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notesSlides/notesSlide2.xml" ContentType="application/vnd.openxmlformats-officedocument.presentationml.notesSlide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notesSlides/notesSlide3.xml" ContentType="application/vnd.openxmlformats-officedocument.presentationml.notesSlide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notesSlides/notesSlide4.xml" ContentType="application/vnd.openxmlformats-officedocument.presentationml.notesSlide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5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notesSlides/notesSlide6.xml" ContentType="application/vnd.openxmlformats-officedocument.presentationml.notesSlide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notesSlides/notesSlide9.xml" ContentType="application/vnd.openxmlformats-officedocument.presentationml.notesSlide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notesSlides/notesSlide10.xml" ContentType="application/vnd.openxmlformats-officedocument.presentationml.notesSlide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notesSlides/notesSlide11.xml" ContentType="application/vnd.openxmlformats-officedocument.presentationml.notesSlide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notesSlides/notesSlide12.xml" ContentType="application/vnd.openxmlformats-officedocument.presentationml.notesSlide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notesSlides/notesSlide13.xml" ContentType="application/vnd.openxmlformats-officedocument.presentationml.notesSlide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notesSlides/notesSlide14.xml" ContentType="application/vnd.openxmlformats-officedocument.presentationml.notesSlide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notesSlides/notesSlide15.xml" ContentType="application/vnd.openxmlformats-officedocument.presentationml.notesSlide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notesSlides/notesSlide16.xml" ContentType="application/vnd.openxmlformats-officedocument.presentationml.notesSlide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notesSlides/notesSlide19.xml" ContentType="application/vnd.openxmlformats-officedocument.presentationml.notesSlide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notesSlides/notesSlide20.xml" ContentType="application/vnd.openxmlformats-officedocument.presentationml.notesSlide+xml"/>
  <Override PartName="/ppt/ink/ink2047.xml" ContentType="application/inkml+xml"/>
  <Override PartName="/ppt/notesSlides/notesSlide21.xml" ContentType="application/vnd.openxmlformats-officedocument.presentationml.notesSlide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notesSlides/notesSlide22.xml" ContentType="application/vnd.openxmlformats-officedocument.presentationml.notesSlide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notesSlides/notesSlide23.xml" ContentType="application/vnd.openxmlformats-officedocument.presentationml.notesSlide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notesSlides/notesSlide24.xml" ContentType="application/vnd.openxmlformats-officedocument.presentationml.notesSlide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notesSlides/notesSlide25.xml" ContentType="application/vnd.openxmlformats-officedocument.presentationml.notesSlide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notesSlides/notesSlide26.xml" ContentType="application/vnd.openxmlformats-officedocument.presentationml.notesSlide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notesSlides/notesSlide27.xml" ContentType="application/vnd.openxmlformats-officedocument.presentationml.notesSlide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notesSlides/notesSlide28.xml" ContentType="application/vnd.openxmlformats-officedocument.presentationml.notesSlide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notesSlides/notesSlide29.xml" ContentType="application/vnd.openxmlformats-officedocument.presentationml.notesSlide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notesSlides/notesSlide30.xml" ContentType="application/vnd.openxmlformats-officedocument.presentationml.notesSlide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notesSlides/notesSlide31.xml" ContentType="application/vnd.openxmlformats-officedocument.presentationml.notesSlide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notesSlides/notesSlide32.xml" ContentType="application/vnd.openxmlformats-officedocument.presentationml.notesSlide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notesSlides/notesSlide33.xml" ContentType="application/vnd.openxmlformats-officedocument.presentationml.notesSlide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notesSlides/notesSlide34.xml" ContentType="application/vnd.openxmlformats-officedocument.presentationml.notesSlide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notesSlides/notesSlide35.xml" ContentType="application/vnd.openxmlformats-officedocument.presentationml.notesSlide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notesSlides/notesSlide36.xml" ContentType="application/vnd.openxmlformats-officedocument.presentationml.notesSlide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notesSlides/notesSlide37.xml" ContentType="application/vnd.openxmlformats-officedocument.presentationml.notesSlide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1372" r:id="rId2"/>
    <p:sldId id="256" r:id="rId3"/>
    <p:sldId id="1437" r:id="rId4"/>
    <p:sldId id="257" r:id="rId5"/>
    <p:sldId id="258" r:id="rId6"/>
    <p:sldId id="259" r:id="rId7"/>
    <p:sldId id="1438" r:id="rId8"/>
    <p:sldId id="830" r:id="rId9"/>
    <p:sldId id="833" r:id="rId10"/>
    <p:sldId id="453" r:id="rId11"/>
    <p:sldId id="1203" r:id="rId12"/>
    <p:sldId id="1204" r:id="rId13"/>
    <p:sldId id="1362" r:id="rId14"/>
    <p:sldId id="1429" r:id="rId15"/>
    <p:sldId id="1206" r:id="rId16"/>
    <p:sldId id="1207" r:id="rId17"/>
    <p:sldId id="1208" r:id="rId18"/>
    <p:sldId id="1364" r:id="rId19"/>
    <p:sldId id="1211" r:id="rId20"/>
    <p:sldId id="1212" r:id="rId21"/>
    <p:sldId id="1213" r:id="rId22"/>
    <p:sldId id="1214" r:id="rId23"/>
    <p:sldId id="1215" r:id="rId24"/>
    <p:sldId id="1361" r:id="rId25"/>
    <p:sldId id="1223" r:id="rId26"/>
    <p:sldId id="1216" r:id="rId27"/>
    <p:sldId id="1255" r:id="rId28"/>
    <p:sldId id="1218" r:id="rId29"/>
    <p:sldId id="1219" r:id="rId30"/>
    <p:sldId id="1222" r:id="rId31"/>
    <p:sldId id="1224" r:id="rId32"/>
    <p:sldId id="1225" r:id="rId33"/>
    <p:sldId id="1253" r:id="rId34"/>
    <p:sldId id="1226" r:id="rId35"/>
    <p:sldId id="1228" r:id="rId36"/>
    <p:sldId id="1229" r:id="rId37"/>
    <p:sldId id="1232" r:id="rId38"/>
    <p:sldId id="1233" r:id="rId39"/>
    <p:sldId id="1234" r:id="rId40"/>
    <p:sldId id="1235" r:id="rId41"/>
    <p:sldId id="1236" r:id="rId42"/>
    <p:sldId id="1237" r:id="rId43"/>
    <p:sldId id="1238" r:id="rId44"/>
    <p:sldId id="1239" r:id="rId45"/>
    <p:sldId id="1240" r:id="rId46"/>
    <p:sldId id="1241" r:id="rId47"/>
    <p:sldId id="1242" r:id="rId48"/>
    <p:sldId id="1431" r:id="rId49"/>
    <p:sldId id="1434" r:id="rId50"/>
    <p:sldId id="1384" r:id="rId51"/>
    <p:sldId id="1439" r:id="rId52"/>
    <p:sldId id="1525" r:id="rId53"/>
    <p:sldId id="884" r:id="rId54"/>
    <p:sldId id="1526" r:id="rId55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105 897 9001,'0'0'2850,"-69"5"-191,43-26-65,17-11-1345,9-16-480,3-16 128,20-11-224,14-6-417,14-7-224,12 1 32,11-3-96,3 6-192,9 4-673,-2 2-1089,-12 4-3619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98 10442,'3'-2'508,"-1"0"-1,0 0 1,0 0 0,-1-1-1,1 1 1,0-1 0,-1 1 0,0-1-1,1 0 1,-1 1 0,0-1-1,0 0 1,-1 0 0,1 0 0,-1 0-1,1 0 1,-1 0 0,0 0 0,0 0-1,0 0 1,0 0 0,-2-4-1,1 5-352,0 0-1,-1-1 0,1 1 1,-1 0-1,0 0 0,1 1 1,-1-1-1,0 0 0,0 1 0,0-1 1,-1 1-1,1-1 0,0 1 1,0 0-1,-1 0 0,1 0 1,-1 0-1,1 0 0,-1 1 1,1-1-1,-1 1 0,1 0 0,-1 0 1,1 0-1,-6 0 0,3 0-140,-1-1 0,0 2 0,0-1 0,1 0 0,-1 1 0,0 0 0,1 1-1,-1-1 1,1 1 0,-1 0 0,1 0 0,0 1 0,0-1 0,0 1 0,0 0-1,0 1 1,1-1 0,-1 1 0,1 0 0,0 0 0,0 0 0,1 1 0,-1-1 0,1 1-1,0 0 1,0 0 0,0 0 0,1 1 0,-3 8 0,3-9-19,0 0 0,0 1 0,1-1 0,0 0-1,0 0 1,0 1 0,1-1 0,-1 1 0,1-1 0,1 0 0,-1 1 0,3 9 0,-2-12-64,0-1 0,0 0 0,0 1-1,1-1 1,-1 0 0,1 1 0,0-1 0,0 0 0,0 0 0,0 0-1,0-1 1,0 1 0,0 0 0,0-1 0,1 0 0,-1 1 0,0-1-1,1 0 1,-1 0 0,1 0 0,0-1 0,-1 1 0,1 0-1,0-1 1,-1 0 0,1 0 0,3 0 0,6 1-720,0-1 0,0-1 0,1 1 0,-1-2 0,21-5 0,28-16-6024,-26 5 668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 15439,'0'0'4628,"6"8"-4094,3 4-302,52 59 369,-54-63-581,0-1 1,1 1-1,0-2 1,1 1 0,0-1-1,18 10 1,-17-16-1493,-19-11 1055,-18-13 197,15 18 130,0 0-1,0 1 1,-1 0 0,0 1 0,-21-4-1,-18 1 2571,65 6-2422,-1-1 0,0 0 0,0-1 0,0 0 0,-1-1 0,1-1 0,-1 0 0,0 0 1,11-8-1,-11 7-53,0 0-1,0 1 1,0 0 0,0 0 0,1 1 0,0 1 0,0 0 0,0 1 0,13-1 0,-25 2-6,1 1 1,-1 0 0,0 0-1,1 0 1,-1 0 0,0 1-1,1-1 1,-1 0 0,1 0-1,-1 0 1,0 0-1,1 0 1,-1 0 0,0 0-1,1 1 1,-1-1 0,0 0-1,1 0 1,-1 1-1,0-1 1,0 0 0,1 0-1,-1 1 1,0-1 0,0 0-1,1 1 1,-1-1 0,0 0-1,0 1 1,0-1-1,0 0 1,0 1 0,1-1-1,-1 0 1,0 1 0,0-1-1,0 1 1,-5 18 105,-15 16 28,7-19-162,-1 0-1,-1-2 1,0 1 0,-1-2-1,-1 0 1,0-1 0,-1 0-1,0-1 1,0-2-1,-1 0 1,-24 8 0,42-16 9,1-1 0,-1 0 0,1 0 0,-1 1 0,1-1 0,-1 0 0,0 0 0,1 0 0,-1 0 1,1 0-1,-1 0 0,1 0 0,-1 0 0,0 0 0,1 0 0,-1 0 0,1 0 0,-1 0 0,1-1 0,-1 1 0,0 0 0,1 0 1,-1-1-1,1 1 0,-1 0 0,1-1 0,-1 1 0,1 0 0,0-1 0,-1 1 0,1-1 0,-1 1 0,1 0 0,0-1 0,-1 0 1,5-24-72,26-33-447,-26 51 74,44-74-7608,-33 53 3476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8616,'0'0'7383,"9"3"-6742,17 9-232,0 1 1,-2 2 0,38 27-1,-28-18-542,-8-7-1358,-8-8-2255,-2 0-4229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64 10090,'0'0'4543,"3"-8"-1773,8-24-651,-11 31-2025,0 0 0,0 1 0,0-1-1,0 0 1,0 0 0,0 1-1,0-1 1,0 0 0,0 0-1,0 1 1,0-1 0,0 0-1,-1 0 1,1 1 0,0-1-1,-1 0 1,1 1 0,0-1-1,-1 0 1,1 1 0,-1-1-1,1 1 1,-1-1 0,1 1-1,-1-1 1,0 1 0,1-1-1,-1 1 1,0-1 0,1 1 0,-1 0-1,0-1 1,1 1 0,-1 0-1,0 0 1,1 0 0,-1-1-1,0 1 1,0 0 0,0 0-1,0 0 1,-37-1 986,33 1-847,2 0-211,0 1 0,0-1 0,0 1 0,0 0 0,0-1 0,0 1 0,0 1 0,1-1 0,-1 0 0,0 1 0,1-1 0,-1 1 0,1 0 0,0 0 0,-1 0 0,1 0 0,0 0 0,0 0 0,0 1 0,1-1 0,-1 1 0,0-1 0,1 1 0,0 0 0,-1 0 0,1-1 0,-1 5 0,0-1-6,0 1 1,1 0-1,0-1 0,0 1 0,0 0 1,0 0-1,1 0 0,1-1 1,-1 1-1,1 0 0,2 10 1,-2-15-12,0 0 1,1 0 0,-1 0 0,0 0-1,1 0 1,-1 0 0,1-1-1,0 1 1,0-1 0,-1 1 0,1-1-1,0 1 1,0-1 0,0 0 0,1 0-1,-1 0 1,0 0 0,0-1 0,0 1-1,1 0 1,-1-1 0,0 0 0,1 1-1,-1-1 1,0 0 0,4-1 0,3 2 29,0-2 1,0 1-1,-1-1 1,1-1-1,16-4 1,-13 2-7,-1-1 0,1-1 1,-2 0-1,12-7 0,-19 11-16,0 0-1,0 0 1,0 0-1,-1-1 1,1 1-1,0-1 1,-1 1-1,0-1 1,0 0-1,0 0 1,0 0-1,0 0 1,0 0 0,-1 0-1,1 0 1,-1-1-1,0 1 1,1-6-1,-2 8-32,-1 0 0,1 0-1,-1 0 1,1 0 0,-1 1 0,0-1-1,1 0 1,-1 0 0,0 1 0,1-1-1,-1 0 1,0 1 0,0-1 0,0 1-1,0-1 1,1 1 0,-1 0 0,0-1-1,0 1 1,0 0 0,0-1 0,0 1-1,0 0 1,0 0 0,0 0 0,0 0-1,0 0 1,0 0 0,0 0 0,-1 1-1,-15 2-2099,16-3 1955,1 0-1,0 0 0,-1 0 1,1 1-1,0-1 0,-1 0 0,1 0 1,0 0-1,0 1 0,-1-1 1,1 0-1,0 0 0,0 0 1,-1 1-1,1-1 0,0 0 1,0 1-1,0-1 0,0 0 0,-1 0 1,1 1-1,0-1 0,0 0 1,0 1-1,0-1 0,0 0 1,0 1-1,0-1 0,0 0 1,0 1-1,0-1 0,0 1 0,4 2-3896,9-1-1122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11627,'0'0'7911,"-10"62"-6021,5-43-416,-2 1-449,1-1-449,3 2-416,3-2-96,0-2-96,13-8-448,6-2-1250,4-7-960,5-7-962,-3-12-1889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16143,'0'0'2253,"-10"3"-507,-5 0-1409,1 2 0,-1 0 1,-17 9-1,27-12-194,0 0 1,1 1-1,-1 0 1,1 0 0,-1 0-1,1 0 1,0 1-1,0 0 1,0 0-1,1 0 1,-1 0 0,1 0-1,0 1 1,0-1-1,-2 7 1,5-11-145,-1 0 1,1 1-1,0-1 1,0 0 0,0 1-1,0-1 1,0 0-1,0 0 1,0 1-1,0-1 1,0 0-1,0 1 1,0-1-1,0 0 1,0 1-1,0-1 1,0 0 0,0 1-1,0-1 1,0 0-1,0 1 1,0-1-1,1 0 1,-1 1-1,0-1 1,0 0-1,0 0 1,0 1-1,1-1 1,-1 0 0,0 0-1,0 1 1,1-1-1,-1 0 1,0 0-1,1 0 1,-1 0-1,1 1 1,16-1 83,17-12 44,85-64-1825,-119 76 1698,1 0-1,-1-1 1,0 1-1,1 0 1,-1 0-1,1 0 0,-1 0 1,0 0-1,1 0 1,-1 0-1,1-1 1,-1 1-1,1 0 0,-1 0 1,0 1-1,1-1 1,-1 0-1,1 0 1,-1 0-1,0 0 0,1 0 1,-1 0-1,1 0 1,-1 1-1,0-1 0,1 0 1,-1 0-1,0 1 1,1-1-1,-1 0 1,0 0-1,1 1 0,-1-1 1,0 0-1,1 1 1,5 20-40,-5 35 37,-1-42 72,8 83 1335,-9-96-1309,1 1 0,-1-1 1,0 0-1,0 0 0,0 0 0,0 0 1,0 0-1,0 0 0,0 0 0,-1 0 1,1 0-1,0 0 0,-1 0 0,1-1 1,0 1-1,-1 0 0,1-1 0,0 0 1,-1 1-1,1-1 0,-1 0 0,1 1 1,-1-1-1,1 0 0,-4-1 1,-41 4 740,46-3-818,-16 1 336,-34 0 383,48-1-730,0 0 0,0 0 0,0 0-1,0-1 1,0 1 0,0 0 0,0-1 0,0 0 0,0 1 0,1-1 0,-1 0 0,0 0 0,0 0 0,1 0 0,-1 0 0,0 0 0,1 0-1,-2-2 1,7 0-673,1 0 0,0 1 0,0 0 0,1 0 0,-1 1-1,0 0 1,6-1 0,-8 1 54,63-18-8784,-28 5-117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16656,'0'0'9545,"15"13"-20660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12139,'0'0'9647,"11"-9"-9444,13-12-137,0-1-54,0 1-1,2 1 1,46-27-1,-72 47-17,0 0-1,0 0 1,0 0 0,1 0 0,-1 0-1,0-1 1,0 1 0,0 0-1,0 0 1,1 0 0,-1 0 0,0 0-1,0 0 1,0 0 0,1 0 0,-1 0-1,0 0 1,0 0 0,0 0 0,0 0-1,1 0 1,-1 0 0,0 0-1,0 0 1,0 0 0,1 1 0,-1-1-1,0 0 1,0 0 0,0 0 0,0 0-1,1 0 1,-1 0 0,0 0-1,0 1 1,0-1 0,0 0 0,0 0-1,0 0 1,0 0 0,1 1 0,-1-1-1,0 0 1,0 0 0,0 0 0,0 0-1,0 1 1,0-1 0,0 0-1,0 0 1,0 1 0,-2 15-62,-9 17 136,8-26-65,-20 58 66,21-60-91,1-1 0,0 1 0,0 0 0,0-1 0,1 1 0,-1 0 0,1 0 0,1 0 0,-1-1 0,1 1 0,1 8 0,-2-13-38,1 1-1,-1-1 1,1 1-1,-1-1 1,1 1 0,-1-1-1,1 0 1,-1 1-1,1-1 1,-1 0-1,1 1 1,0-1 0,-1 0-1,1 0 1,0 1-1,-1-1 1,1 0 0,-1 0-1,1 0 1,0 0-1,-1 0 1,1 0-1,0 0 1,-1 0 0,1 0-1,0 0 1,-1 0-1,1-1 1,0 1 0,-1 0-1,1 0 1,-1-1-1,1 1 1,0-1-1,21-10-2228,0-11-2163,2-5-2638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14926,'-8'11'1708,"1"0"-1524,-39 61 2327,42-65-2004,0 1 0,1 0-1,-1 0 1,2 0 0,-1 0-1,1 1 1,0-1 0,0 16-1,2-23-480,0 0-1,0 0 0,0 1 0,0-1 1,0 0-1,1 0 0,-1 0 0,0 0 1,1 0-1,-1 1 0,1-1 0,0 0 1,-1 0-1,1 0 0,0 0 0,-1 0 1,1 0-1,0-1 0,0 1 1,0 0-1,0 0 0,0 0 0,0-1 1,1 2-1,1-1 14,1 0-1,-1 0 1,0 0 0,1 0-1,-1 0 1,1-1 0,-1 1 0,7-1-1,-2 0 3,0-1 0,0 0 0,0 0 0,0-1 0,0 0 0,0 0 0,11-5 0,-10 2-30,0-1-1,0 0 1,-1-1 0,1 1-1,-1-1 1,12-15-1,-18 19-8,1 1-1,-1 0 0,0-1 0,-1 0 0,1 1 1,0-1-1,-1 0 0,0 0 0,1 0 0,-1 0 1,0 0-1,-1 0 0,1-1 0,0 1 1,-1 0-1,0 0 0,0 0 0,0-1 0,0 1 1,0 0-1,-1 0 0,1-1 0,-1 1 0,0 0 1,0 0-1,-3-6 0,2 7 1,0 0 1,0-1 0,-1 1-1,1 0 1,-1 0-1,0 1 1,0-1-1,0 1 1,1-1-1,-1 1 1,-1 0-1,1 0 1,0 0-1,0 0 1,0 1 0,0-1-1,-1 1 1,1 0-1,0 0 1,0 0-1,-1 0 1,-4 1-1,6-1-6,0 0-1,-1 0 0,1 1 1,0-1-1,0 1 0,-1-1 1,1 1-1,0 0 0,0-1 1,0 1-1,0 0 0,0 1 1,0-1-1,0 0 0,0 0 1,0 1-1,0-1 0,1 1 1,-1 0-1,0 0 0,1-1 1,0 1-1,-1 0 0,1 0 1,0 0-1,0 0 0,0 0 1,0 1-1,1-1 0,-1 0 1,0 4-1,1-5-132,1 0 0,0-1 0,-1 1 0,1 0 0,0 0-1,0-1 1,0 1 0,-1-1 0,1 1 0,0-1 0,0 1 0,0-1 0,0 0-1,0 1 1,0-1 0,0 0 0,0 0 0,0 1 0,0-1 0,0 0 0,0 0-1,0 0 1,0 0 0,0-1 0,2 1 0,30-2-3788,-3-4-2011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7687,'0'0'6663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 11435,'0'0'12860,"-8"-2"-12550,6 1-304,0 1 0,1-1 1,-1 1-1,0-1 0,0 1 1,0 0-1,0 0 1,0 0-1,0 0 0,0 0 1,0 1-1,0-1 0,0 1 1,0-1-1,0 1 1,0 0-1,0-1 0,1 1 1,-1 0-1,0 0 0,1 0 1,-1 1-1,-2 1 1,0 2 38,1-1 1,-1 1-1,1-1 1,0 1-1,1 0 1,-1 0 0,1 1-1,0-1 1,-2 9-1,3-10 0,0 1 0,-1-1-1,2 1 1,-1-1 0,0 1 0,1-1-1,0 1 1,0-1 0,0 1 0,1-1-1,-1 1 1,3 6 0,-2-9-31,0 0 1,0 0-1,0-1 1,1 1-1,-1 0 1,1-1-1,-1 1 1,1-1-1,-1 1 1,1-1-1,0 0 1,0 1-1,-1-1 1,1 0-1,0 0 1,0-1-1,0 1 1,0 0-1,0-1 1,0 1-1,1-1 1,-1 1-1,0-1 1,0 0-1,0 0 1,0 0-1,3-1 1,1 1 13,0 0 0,0-1 1,0 0-1,-1 0 1,1 0-1,0-1 0,0 0 1,-1 0-1,1 0 0,-1-1 1,0 0-1,0 0 0,6-5 1,-8 6-20,0-1 0,0 0 1,0 1-1,0-1 1,-1 0-1,0-1 0,1 1 1,-1 0-1,-1-1 0,1 1 1,0-1-1,-1 0 1,1 1-1,-1-1 0,0 0 1,-1 0-1,1 0 0,-1 0 1,1 0-1,-1 0 1,-1-4-1,1 6-32,0 0-1,-1 0 1,0 0 0,1 0-1,-1-1 1,0 1 0,0 0-1,0 1 1,-1-1 0,1 0-1,0 0 1,-1 0 0,1 1-1,-1-1 1,1 1 0,-1-1-1,0 1 1,0-1 0,1 1-1,-1 0 1,-3-1 0,0 0-630,1 0 1,-1 0 0,0 0-1,1 1 1,-1 0-1,0 0 1,0 0 0,-8 0-1,11 6-6340,2 2 1190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52 274 12588,'0'0'6475,"-7"11"-5108,0-2-1006,3-4-131,-1 1-1,1 0 1,0 0 0,0 0 0,1 1-1,0 0 1,0-1 0,1 1 0,-4 13 0,6-19-230,0-1 1,0 0 0,0 1 0,0-1 0,0 1 0,0-1 0,0 0 0,0 1 0,0-1-1,1 1 1,-1-1 0,0 0 0,0 1 0,0-1 0,0 0 0,1 1 0,-1-1 0,0 0-1,0 1 1,1-1 0,-1 0 0,0 0 0,1 1 0,-1-1 0,0 0 0,1 0 0,-1 1 0,0-1-1,1 0 1,-1 0 0,0 0 0,1 0 0,-1 0 0,1 1 0,21-1 117,20-11 112,14-17-122,-47 22-110,-1 1 1,1 0 0,0 1-1,0 0 1,0 0 0,0 1-1,1 0 1,-1 0 0,1 1-1,0 1 1,0 0 0,12 0-1,-21 1-1,0 0 1,0 1-1,0 0 0,0-1 0,0 1 0,0 0 1,0-1-1,-1 1 0,1 0 0,0 0 0,0 0 1,-1-1-1,1 1 0,0 0 0,-1 0 0,1 0 1,-1 0-1,1 0 0,-1 1 0,0-1 0,1 0 1,-1 0-1,0 0 0,0 0 0,0 0 0,0 0 1,0 2-1,0 40 88,0-31-257,1-13-4,0 1 1,1 0-1,-1-1 1,0 1-1,1-1 1,-1 1-1,0-1 0,0 0 1,1 0-1,-1 1 1,0-1-1,0 0 1,0 0-1,0 0 1,0 0-1,1-2 1,25-34-3508,-3-1 1,-1-1 0,33-78-1,-23 48 3351,1 3 4482,-51 91 3570,-2 2-5737,-19 39 0,34-59-1960,1 0 1,0 0 0,0 0 0,0 0 0,1 0 0,0 1-1,1-1 1,-1 1 0,1 0 0,1-1 0,0 1 0,0 9-1,1-16-19,-1 1-1,1-1 0,0 0 0,-1 0 0,1 0 1,0 0-1,0 0 0,0 0 0,-1 0 1,1 0-1,0 0 0,0-1 0,0 1 0,1 0 1,-1-1-1,0 1 0,0 0 0,0-1 1,0 0-1,1 1 0,-1-1 0,0 0 0,0 1 1,3-1-1,38 4 269,-28-4-219,-10 0-57,0 0 0,0 1-1,0-1 1,-1 1 0,1 0-1,0 0 1,-1 0 0,1 1 0,0-1-1,-1 1 1,0 0 0,1 0 0,-1 0-1,0 0 1,0 0 0,0 1 0,0 0-1,-1-1 1,5 7 0,-4-3 116,0 0 1,-1 0-1,0 1 1,0-1 0,0 1-1,-1-1 1,0 1-1,0 0 1,-1-1 0,0 12-1,0-18-87,0 0 0,0 0 0,0 0 0,1 0 0,-1 0 0,0 0 1,0 0-1,0 0 0,0 0 0,0 0 0,0-1 0,1 1 0,-1 0 0,0 0 0,0 0 0,0 0 0,0 0 0,0 0 0,1 0 0,-1 1 0,0-1 0,0 0 0,0 0 0,0 0 0,0 0 1,1 0-1,-1 0 0,0 0 0,0 0 0,0 0 0,0 0 0,0 0 0,0 0 0,0 0 0,1 1 0,-1-1 0,0 0 0,0 0 0,0 0 0,0 0 0,0 0 0,0 0 0,0 1 0,0-1 0,0 0 1,0 0-1,0 0 0,0 0 0,0 0 0,0 1 0,12-25 801,10-36-47,-11-7-443,-11 65-363,5 38-432,-3-34 456,0 0 0,0-1 0,1 1 0,-1-1 0,0 0-1,1 1 1,-1-1 0,1 0 0,0 0 0,-1-1 0,1 1-1,0 0 1,-1-1 0,1 0 0,0 1 0,0-1 0,-1-1-1,6 1 1,-1-1 18,1 1 0,-1-1-1,0 0 1,0 0 0,0-1-1,9-3 1,-10 2 13,1-1 1,-1 0-1,0 0 0,0 0 0,0 0 0,-1-1 1,0 0-1,0 0 0,0-1 0,0 0 0,-1 1 1,0-1-1,4-7 0,-30 63-382,17-41 193,0 1 0,1 0-1,0 0 1,1 0 0,0 1-1,0-1 1,-1 22 0,4-32-23,0 1 0,0-1 0,0 1 0,0-1 0,0 1 1,0 0-1,0-1 0,0 1 0,0-1 0,0 1 0,1-1 0,-1 1 0,0-1 0,0 1 1,1-1-1,-1 1 0,0-1 0,1 1 0,-1-1 0,0 0 0,1 1 0,-1-1 0,1 0 1,-1 1-1,1-1 0,-1 0 0,1 1 0,-1-1 0,1 0 0,-1 0 0,1 1 0,-1-1 1,1 0-1,-1 0 0,1 0 0,0 0 0,-1 0 0,1 0 0,-1 0 0,1 0 0,-1 0 1,1 0-1,-1 0 0,1 0 0,0-1 0,0 1 0,11-2-5726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18802,'0'0'3940,"-6"8"-2451,-1 1-995,1 0 1,-1 1-1,2 0 0,-8 16 1,12-23-474,-1 1 0,1 0 0,0-1 0,0 1 0,1 0 0,-1 0 0,1 0 0,0 0 1,0 0-1,0-1 0,0 1 0,1 0 0,-1 0 0,1 0 0,0-1 0,0 1 0,1 0 0,-1-1 0,1 1 1,2 4-1,13 21-2716,-14-7-2442,-6-20-102,-12-3-690,3-5-1737</inkml:trace>
  <inkml:trace contextRef="#ctx0" brushRef="#br0" timeOffset="1">0 114 10442,'0'0'10730,"58"-38"-10634,-22 36-64,3-1 0,2-2-1281,-4-3-3363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46 7015,'0'0'186,"-1"0"0,1 0 0,-1 0 0,0 0 0,1 0 0,-1 0 0,0 0 0,1 0 0,-1-1 0,1 1 0,-1 0 0,0 0 0,1 0 0,-1-1 1,1 1-1,-1 0 0,1-1 0,-1 1 0,1 0 0,-1-1 0,1 1 0,-1-1 0,1 1 0,-1 0 0,1-1 0,0 1 0,-1-1 0,1 0 0,0 1 0,-1-1 0,1 1 1,0-1-1,0 1 0,0-1 0,-1 0 0,1 1 0,0-1 0,0 0 0,0 1 0,0-1 0,0 1 0,0-1 0,0 0 0,0 1 0,1-1 0,-1 1 0,0-2 1,1 0 47,0 1 0,1-1 0,-1 1 0,0 0 0,1-1 1,-1 1-1,1 0 0,-1 0 0,1 0 0,-1 0 1,1 0-1,0 0 0,0 0 0,2 0 0,2-1-46,0 0 0,-1 1 0,1 0 0,0 0 0,0 1-1,0-1 1,0 1 0,0 0 0,0 1 0,-1 0 0,1 0-1,0 0 1,0 1 0,-1-1 0,1 1 0,5 3 0,-8-3-144,0 0 1,0 0 0,-1 0-1,1 1 1,-1-1 0,0 1 0,1-1-1,-1 1 1,0 0 0,0 0-1,-1 0 1,1 0 0,-1 0-1,1 0 1,-1 0 0,0 1 0,0-1-1,-1 0 1,1 1 0,-1-1-1,1 1 1,-1-1 0,0 0-1,0 1 1,-1-1 0,1 1 0,-1-1-1,-1 6 1,0 0 8,-1 0 1,0-1-1,-1 1 1,1-1-1,-1 0 1,-1 0-1,0-1 1,-10 14-1,-57 53 45,8-8 273,63-65-373,1-1 0,0 0 0,0 0 1,0 0-1,0 1 0,0-1 0,0 0 0,1 0 0,-1 1 0,0-1 0,0 0 0,0 0 0,0 0 0,0 1 0,0-1 1,0 0-1,0 0 0,0 0 0,1 1 0,-1-1 0,0 0 0,0 0 0,0 0 0,0 0 0,0 0 0,1 1 0,-1-1 1,0 0-1,0 0 0,0 0 0,1 0 0,-1 0 0,0 0 0,0 0 0,0 0 0,1 0 0,-1 0 0,0 0 0,0 0 1,1 0-1,-1 0 0,0 0 0,0 0 0,0 0 0,1 0 0,-1 0 0,0 0 0,0 0 0,0 0 0,1 0 1,-1 0-1,18 0-18,-15 0 32,25-1-571,-1-1-1,49-10 0,8-10-9788,-51 11 883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15310,'0'0'11531,"-12"6"-14061,20-6-1186,0 0-2914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6758,'0'0'7052,"10"-6"-5130,1 0-1379,0 1 0,1 0 0,0 1 0,0 0 0,0 1 0,0 1 0,0-1 0,1 2-1,24 0 1,-27 0-83,-2 1-171,0 0 1,0 0-1,0 0 0,15 4 0,-22-4-269,0 0 0,0 1-1,0-1 1,0 0 0,0 1 0,0-1 0,0 1-1,0-1 1,0 1 0,0-1 0,-1 1 0,1 0-1,0-1 1,0 1 0,-1 0 0,1 0 0,0-1-1,-1 1 1,1 0 0,-1 0 0,1 0 0,-1 0-1,0 0 1,1 0 0,-1 0 0,0 0 0,1 0-1,-1 0 1,0 0 0,0 0 0,0 0 0,0 0-1,0 0 1,0 0 0,0 0 0,0 0 0,-1 0-1,1 0 1,0 0 0,-1 0 0,1 0 0,0 0-1,-1-1 1,1 1 0,-1 0 0,0 0 0,0 1-1,-7 8 126,1-1 0,-2 0 0,1 0 0,-2-1 0,1 0 0,-1-1 0,0 0-1,-16 9 1,-9 7 148,27-18-220,4-3-53,0 1 0,0 0 0,0-1-1,0 1 1,1 1 0,-1-1 0,1 0 0,0 1 0,0 0 0,0-1 0,0 1 0,1 1 0,-3 4 0,5-8-28,0-1 1,0 1-1,0 0 0,1-1 1,-1 1-1,0 0 0,1-1 1,-1 1-1,0 0 0,1-1 1,-1 1-1,1-1 0,-1 1 1,0-1-1,1 1 0,0-1 1,-1 1-1,1-1 0,-1 1 1,1-1-1,0 0 1,-1 1-1,1-1 0,0 0 1,-1 0-1,1 1 0,0-1 1,-1 0-1,1 0 0,0 0 1,-1 0-1,1 0 0,0 0 1,1 0-1,33 0-835,-26 0 262,4 0-649,0-1 0,-1 0 0,1-1 0,13-3 0,14-8-4690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 16752,'0'0'2279,"-11"-1"-282,2 0-1653,-1 0 0,1 0 0,-1 1 0,1 1 1,0-1-1,-13 4 0,19-4-253,0 1-1,0 0 1,0 0 0,0 0-1,0 1 1,0-1 0,1 1-1,-1-1 1,1 1 0,-1 0 0,1 0-1,0 0 1,-1 0 0,1 1-1,0-1 1,0 1 0,1-1 0,-1 1-1,1-1 1,-1 1 0,1 0-1,0 0 1,0 0 0,0 0-1,0 0 1,0 0 0,0 6 0,1-8-84,0 1 1,0 0 0,0-1 0,0 1 0,0 0 0,0-1 0,0 1 0,1-1 0,-1 1 0,0 0 0,1-1 0,0 1-1,-1-1 1,1 1 0,0-1 0,0 1 0,0-1 0,0 0 0,0 1 0,0-1 0,2 2 0,0 0 5,1-1 0,-1 0 1,0-1-1,1 1 1,-1 0-1,1-1 0,-1 0 1,1 0-1,5 1 0,5 0-39,-1-1 0,1 0-1,0-1 1,20-3 0,-27 2-53,0-1 1,0 0 0,0 0 0,0-1-1,0 0 1,-1 0 0,1 0-1,-1-1 1,0 0 0,0 0 0,9-9-1,-12 10 85,-1 1 0,1 0-1,-1-1 1,0 1 0,0-1 0,0 1-1,0-1 1,0 0 0,0 0-1,-1 0 1,0 0 0,1 0 0,-1-1-1,0 1 1,-1 0 0,1 0-1,0-1 1,-1 1 0,0 0 0,0-1-1,0 1 1,0-1 0,0 1-1,-1 0 1,0-1 0,1 1 0,-4-6-1,2 6 15,0 1 0,-1-1-1,0 1 1,1 0 0,-1 0 0,0 0-1,0 0 1,0 0 0,0 1-1,-1-1 1,1 1 0,0 0-1,-1 0 1,1 0 0,0 0 0,-1 1-1,1-1 1,-1 1 0,1 0-1,-6 1 1,6-1-105,0 0-1,1 0 1,-1 0 0,0 1-1,0-1 1,1 1-1,-1 0 1,0 0 0,1 0-1,-1 0 1,1 0 0,-3 2-1,4-2-109,0 0 1,0 0-1,0 0 0,0 0 0,0 0 1,0 0-1,0 1 0,1-1 0,-1 0 1,0 0-1,1 0 0,-1 1 0,1-1 0,0 0 1,-1 1-1,1-1 0,0 0 0,0 1 1,0-1-1,0 0 0,0 1 0,0-1 1,0 0-1,0 1 0,1 1 0,-1-2-93,0-1 1,1 1-1,-1 0 0,1 0 1,-1 0-1,1-1 0,-1 1 0,1 0 1,-1-1-1,1 1 0,-1 0 0,1-1 1,0 1-1,-1-1 0,1 1 0,0-1 1,0 1-1,-1-1 0,1 0 0,0 1 1,0-1-1,0 0 0,0 0 0,-1 1 1,1-1-1,1 0 0,-1 0 146,16 4-5538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39 15663,'0'0'6913,"-10"6"-6203,3-3-525,1 1 1,-1 0-1,1 0 0,0 0 1,1 1-1,-6 5 0,9-7-108,-1-1 0,1 1 0,1-1 0,-1 1 0,0 0 0,1 0 0,0 0 0,-1 0 1,1 0-1,0 0 0,1 1 0,-1-1 0,0 0 0,1 0 0,0 1 0,0-1 0,0 0 0,0 1 0,0-1 0,2 5 0,-1-6-65,0 0 0,0 0 0,1 1 0,-1-1 0,1 0 0,-1-1 0,1 1 0,0 0 0,0 0 0,0-1 1,-1 1-1,2-1 0,-1 0 0,0 1 0,0-1 0,0 0 0,1 0 0,-1-1 0,0 1 0,1 0 0,-1-1 0,0 1 0,1-1 0,-1 0 0,1 0 1,-1 0-1,5 0 0,4 0 32,-1 0 0,1-1 0,0 0 1,0-1-1,11-3 0,-11 2-26,-1-1 0,0-1 0,1 0 0,-2 0 0,1-1 0,-1 0-1,10-9 1,-15 12 8,0 0 0,-1 0-1,0-1 1,1 1 0,-1-1-1,-1 1 1,1-1 0,0 0-1,-1 0 1,0-1 0,0 1-1,0 0 1,-1-1 0,1 1-1,-1-1 1,0 1 0,0-1-1,-1 1 1,1-7 0,-2 9 1,1 0 0,-1 0 1,1 0-1,-1 1 1,0-1-1,1 0 0,-1 1 1,0-1-1,0 0 0,-1 1 1,1-1-1,0 1 1,0 0-1,-1-1 0,1 1 1,-1 0-1,1 0 0,-1 0 1,1 0-1,-1 0 1,0 0-1,1 0 0,-1 1 1,0-1-1,0 1 0,0-1 1,1 1-1,-1 0 1,0-1-1,-3 1 0,-61 0-225,61 0 188,-1 1-85,1-1-1,-1 1 1,1 1-1,-1-1 0,1 1 1,0 0-1,-1 0 1,1 1-1,0 0 0,-5 3 1,-7 9-2903,3 2-3859,8-3-7872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9161,'0'0'7751,"9"0"-6021,129-8-166,-137 7-1556,-1 1-1,1 0 1,0 0 0,0 0 0,0 0 0,0 0 0,-1 0-1,1 0 1,0 0 0,0 1 0,0-1 0,-1 0 0,1 0-1,0 1 1,0-1 0,-1 0 0,1 1 0,0-1 0,-1 1-1,1-1 1,0 1 0,-1-1 0,1 1 0,-1-1 0,1 1-1,-1 0 1,1-1 0,-1 1 0,1 0 0,-1 0 0,0-1-1,1 1 1,-1 0 0,0 0 0,1-1 0,-1 1-1,0 0 1,0 0 0,0 0 0,0-1 0,0 1 0,0 0-1,0 0 1,0 0 0,0 0 0,-1-1 0,1 1 0,0 0-1,0 0 1,-1-1 0,0 2 0,0 2 77,0-1 1,-1 0-1,0 1 0,1-1 0,-1 0 1,-1 0-1,1 0 0,0 0 0,-1-1 1,-2 4-1,-59 32 1533,64-38-1618,0 0 0,-1 1 0,1-1 1,0 0-1,0 0 0,0 0 0,0 0 1,0 1-1,0-1 0,0 0 0,0 0 1,0 0-1,0 0 0,0 1 0,0-1 1,0 0-1,0 0 0,0 0 0,0 1 1,0-1-1,0 0 0,0 0 0,0 0 1,0 0-1,0 1 0,0-1 0,0 0 1,0 0-1,0 0 0,0 0 0,0 1 1,0-1-1,1 0 0,-1 0 0,0 0 1,0 0-1,0 0 0,0 1 0,0-1 1,1 0-1,-1 0 0,0 0 1,0 0-1,0 0 0,0 0 0,1 0 1,-1 0-1,16 8 30,16 1 43,-32-9-71,3 1-4,0-1 1,0 1-1,0 0 1,0 0-1,0 0 0,0 0 1,0 1-1,0-1 1,0 1-1,-1 0 1,1 0-1,-1 0 0,1 0 1,-1 0-1,0 0 1,0 1-1,0-1 0,0 1 1,0 0-1,-1-1 1,1 1-1,-1 0 0,0 0 1,1 0-1,0 3 1,-2-2 37,0 0 1,0-1 0,0 1 0,-1 0 0,1-1 0,-1 1-1,0 0 1,0-1 0,0 1 0,0-1 0,0 0 0,-1 1-1,0-1 1,1 0 0,-1 0 0,-1 0 0,1 0-1,0 0 1,-1 0 0,1-1 0,-5 4 0,-2 2 245,1-1 0,-1 0 0,0-1 0,-1 0 0,0 0 0,0-1 0,0 0 0,-1-1 0,1 0 0,-1-1 0,0 0 0,0-1 0,0 0 0,0 0 0,0-2 0,-17 1 0,27-1-340,-1-1 1,1 1-1,-1 0 1,0-1-1,1 1 0,-1-1 1,1 1-1,-1-1 1,1 0-1,0 1 1,-1-1-1,1 0 1,0 0-1,-1 0 1,1 0-1,0 0 1,0-1-1,0 1 1,0 0-1,0 0 1,0-1-1,0 1 1,1-1-1,-1 1 1,0-1-1,1 1 0,-1-1 1,1 1-1,-1-1 1,1 1-1,0-1 1,0 1-1,0-1 1,0 0-1,0 1 1,0-1-1,0 0 1,0 1-1,1-1 1,0-2-1,0-3-1240,1 0 0,0 0 0,0 0 0,1 0 0,0 1 0,0-1 0,8-10 0,11-12-7569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82 11115,'-12'-6'2711,"-2"-1"-2538,-13-7 16,0 1 0,-1 2 0,-41-11 1,61 20-87,1 0 1,-1 0 0,0 1 0,0 0 0,0 1-1,0 0 1,0 0 0,0 1 0,0 0 0,0 0 0,0 1-1,0-1 1,1 2 0,-1-1 0,1 1 0,-1 1-1,1-1 1,0 1 0,-8 6 0,-2 6 117,0 0-1,0 1 1,2 1-1,0 1 1,1 0-1,1 1 1,1 0 0,1 1-1,1 0 1,-11 32-1,11-24-90,1 1 0,2 1 0,1-1-1,2 1 1,0 0 0,2 0 0,3 43 0,0-63-114,0-1 1,0 0 0,1 0 0,0 0 0,1 0 0,0-1 0,0 1 0,1-1 0,1 1 0,-1-1 0,2-1 0,-1 1 0,1-1 0,0 0 0,1 0 0,0 0 0,0-1 0,0 0 0,1-1 0,0 0 0,1 0 0,-1 0 0,1-1-1,0-1 1,1 1 0,-1-1 0,1-1 0,-1 0 0,1 0 0,0-1 0,0-1 0,0 1 0,20-1 0,-8-1 231,0-2 0,0 0-1,-1-1 1,1-1 0,-1-1 0,1-1-1,-2-1 1,1-1 0,-1 0-1,0-2 1,-1 0 0,0-1 0,28-23-1,-25 18-124,-1-1-1,-1-2 1,-1 0-1,-1-1 1,-1 0-1,0-2 1,-2 0-1,0-1 0,-2 0 1,20-45-1,-30 60-97,0-1 0,0 0-1,-1 1 1,0-1 0,-1 0 0,0 0-1,0 0 1,0 0 0,-1 0-1,-1 0 1,0 0 0,0 0-1,-1 1 1,0-1 0,-4-12 0,3 15-22,0-1 1,-1 1-1,0 0 1,-1 0 0,1 0-1,-1 1 1,0 0 0,0-1-1,-1 2 1,0-1 0,1 1-1,-2 0 1,1 0 0,0 0-1,-1 1 1,1 0-1,-1 0 1,-14-3 0,5 2-446,-1 1 1,1 0-1,-1 1 1,-25 1-1,-30 6-4536,38 2-1113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14029,'0'0'9038,"16"-1"-7911,-5 0-1047,1-1 1,-1 0-1,1 0 1,-1-1 0,0-1-1,0 0 1,0 0-1,0-1 1,17-11 0,167-139 122,-184 149-393,-8 9 76,-9 22 46,-22 38 110,27-62-49,0 2-14,-8 13-248,1 1 0,0-1-1,2 1 1,0 0 0,1 1-1,0 0 1,2 0 0,-3 20-1,6-37 136,0 0 0,0 0-1,0 0 1,0 0 0,0 0-1,1 0 1,-1 0 0,0 0 0,0-1-1,1 1 1,-1 0 0,0 0-1,1 0 1,-1 0 0,1-1-1,-1 1 1,1 0 0,-1 0 0,1-1-1,0 1 1,-1 0 0,1-1-1,0 1 1,0-1 0,-1 1-1,1-1 1,0 1 0,0-1 0,0 1-1,-1-1 1,1 0 0,0 0-1,0 1 1,0-1 0,0 0-1,0 0 1,0 0 0,0 0 0,0 0-1,1 0 1,2-1-464,1 1 0,-1-1-1,0 0 1,0 0 0,0-1 0,0 1-1,0-1 1,5-2 0,23-18-3374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9769,'0'0'10090,"-9"11"-9706,-2 0-227,1 0 1,1 2-1,-14 22 0,20-30-84,0 1 0,0 0 0,0 0 0,1 0 0,0 0 0,1 1 0,-1-1 0,1 0 0,0 1 0,1-1 0,-1 1 0,1-1 0,1 1 0,1 8 0,-2-13-67,0-1 0,1 1 1,-1 0-1,1 0 0,0-1 0,0 1 0,0-1 0,-1 1 0,1-1 0,1 1 0,-1-1 0,0 0 0,0 1 0,0-1 0,1 0 0,-1 0 0,1 0 0,-1 0 0,1 0 0,-1 0 0,3 1 0,1-1 10,-1 0 1,0 0-1,1 0 0,-1 0 1,1-1-1,-1 0 1,0 0-1,8-1 0,-2 0 17,0 0-1,-1-1 1,1-1-1,-1 0 0,0 0 1,1 0-1,11-8 1,-14 7-11,0-1 0,0 1 0,0-1 0,-1-1 1,0 1-1,0-1 0,-1 0 0,1-1 1,-1 1-1,0-1 0,-1 0 0,0 0 0,0 0 1,-1-1-1,1 0 0,-2 1 0,1-1 0,-1 0 1,0 0-1,-1 0 0,0-1 0,0 1 0,-1 0 1,0-9-1,0 15-8,0 0 1,-1 0 0,1 0-1,-1 1 1,1-1-1,-1 0 1,1 0 0,-1 1-1,0-1 1,0 0-1,0 1 1,0-1 0,0 1-1,0-1 1,-1 1 0,1-1-1,0 1 1,-1 0-1,1 0 1,-1 0 0,1-1-1,-1 2 1,1-1-1,-1 0 1,0 0 0,0 0-1,1 1 1,-1-1-1,0 1 1,0-1 0,0 1-1,0 0 1,0 0-1,-2 0 1,-31 5-1104,7 12-3853,24-12-1357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15983,'0'0'5157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8776,'-9'3'5712,"-8"3"-4536,1 1 1,0 1-1,-27 17 0,39-22-1000,-1 0 0,1 1 0,-1-1 0,1 1 0,0 0 0,0 0 0,1 1 1,0-1-1,-1 1 0,1-1 0,1 1 0,-1 0 0,1 0 0,0 1 0,0-1 0,0 0 0,1 1 1,-2 8-1,2-11-152,1 0 1,0 0-1,-1 1 1,1-1 0,0 0-1,1 0 1,-1 1 0,0-1-1,1 0 1,0 0-1,0 1 1,0-1 0,0 0-1,0 0 1,1 0-1,-1 0 1,1-1 0,0 1-1,0 0 1,0-1-1,0 1 1,0-1 0,1 1-1,-1-1 1,1 0-1,0 0 1,-1 0 0,1-1-1,0 1 1,0-1 0,0 1-1,0-1 1,0 0-1,0 0 1,1 0 0,-1-1-1,0 1 1,0-1-1,1 0 1,5 0 0,2 0 40,-1 0 0,0 0 0,1-1 1,-1-1-1,14-3 0,-22 5-41,-1 0 0,1-1 0,0 1 0,0-1-1,-1 1 1,1-1 0,0 1 0,-1-1 0,1 0 0,0 0 0,-1 0-1,1 0 1,-1 0 0,0 0 0,1-1 0,-1 1 0,0 0-1,0-1 1,0 1 0,0-1 0,0 1 0,0-1 0,0 1-1,0-1 1,-1 0 0,1 1 0,0-1 0,-1 0 0,0 1-1,1-1 1,-1 0 0,0 0 0,0 0 0,0 1 0,0-1 0,0 0-1,-1 0 1,1 0 0,-1-2 0,0 2 7,-1 1 0,0-1 1,1 1-1,-1 0 0,0-1 0,1 1 1,-1 0-1,0 0 0,0 0 0,0 0 1,0 1-1,0-1 0,0 0 0,0 1 1,0 0-1,0-1 0,-1 1 0,1 0 0,0 0 1,0 0-1,-4 1 0,-22 5-2505,27-6 2029,1 0 0,-1 1 0,0-1 1,1 0-1,-1 1 0,0-1 0,1 1 0,-1-1 0,0 1 0,1 0 1,-1-1-1,1 1 0,-1-1 0,1 1 0,-1 0 0,1 0 1,0-1-1,-1 1 0,1 0 0,0 0 0,-1-1 0,1 1 0,0 0 1,0 1-1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14862,'0'0'3235,"-23"64"-1697,15-44-1154,6-3-256,2-3-128,0-6-1473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14958,'0'0'6855,"0"50"-5510,0-32-64,0 2-544,-4 0-513,1 1-224,3-3 32,0-1-512,0-3-1218,0-7-1441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12011,'0'0'8697,"9"-7"-8105,-3 3-470,0 0-1,0 0 1,0 1 0,1 0-1,-1 0 1,1 1-1,0-1 1,0 1 0,10-1-1,-12 2-68,-1 1 0,1 0 0,-1 0 0,1 0 0,-1 1 0,1-1 0,-1 1 0,0 0 0,1 0-1,-1 1 1,0-1 0,0 1 0,0 0 0,0 0 0,0 0 0,0 1 0,0-1 0,-1 1 0,0 0 0,4 3 0,-5-4-39,-1 0 1,1 0-1,-1-1 0,0 1 1,0 0-1,1 0 1,-1 0-1,0 0 0,-1 1 1,1-1-1,0 0 1,-1 0-1,1 0 0,-1 1 1,0-1-1,1 0 1,-1 1-1,0-1 0,-1 0 1,1 0-1,0 1 1,-1-1-1,1 0 0,-1 0 1,1 1-1,-1-1 1,0 0-1,0 0 1,0 0-1,0 0 0,-1 0 1,1 0-1,-1-1 1,-1 3-1,-7 8 178,-1-1 1,1-1-1,-2 0 0,-14 10 1,8-6 230,-15 16-1,80-28-956,-20-6-3306,47-13 0,-55 12 812,14-4-4558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14414,'0'0'8424,"52"18"-7656,-21-18-415,4 0-289,0 0-449,-5-4-2305,-3-6-5734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13036,'0'0'9652,"8"-1"-8990,35-14-305,-1-1-1,71-39 1,-88 43-4043,-31 21 3234,0-1-1,0 1 1,1 1-1,1-1 1,-6 15-1,9-21 322,0 1 0,0-1-1,0 0 1,1 0 0,-1 0 0,1 0 0,0 1-1,0-1 1,0 0 0,1 4 0,-1-6-53,1 0-1,-1 0 1,0 1 0,1-1-1,-1 0 1,1 0 0,0 0 0,-1 0-1,1 0 1,0 0 0,0 0-1,0 0 1,0 0 0,0-1 0,0 1-1,0 0 1,0 0 0,0-1 0,0 1-1,0-1 1,0 1 0,0-1-1,0 1 1,1-1 0,-1 0 0,1 1-1,20 1-4304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11371,'0'0'2909,"-8"2"-453,0 1-2231,0 0 0,0 0 0,0 1 0,0 1 0,1-1 0,-1 1 0,1 0 0,1 1 0,-1 0 0,1 0 0,0 0 0,0 1 0,1 0 0,0 0 0,0 0 0,0 1 0,1 0 0,0-1 0,1 1 1,0 1-1,0-1 0,1 0 0,0 1 0,0 0 0,0 9 0,2-17-202,0 0-1,0 0 1,0 1 0,0-1 0,1 0 0,-1 1-1,0-1 1,1 0 0,-1 0 0,1 1 0,0-1 0,-1 0-1,1 0 1,0 0 0,-1 0 0,1 0 0,0 0-1,0 0 1,0 0 0,0 0 0,0 0 0,0-1 0,2 2-1,0 0 4,0-1-1,1 0 1,-1 0-1,1 0 1,-1 0-1,1 0 1,-1-1-1,8 1 1,-3-1 4,0 0 0,0-1 1,0 0-1,0 0 0,0-1 1,0 0-1,13-5 0,-15 4-14,-1 0 0,0 0-1,0-1 1,0 0 0,0 0-1,-1-1 1,1 1-1,-1-1 1,0 0 0,-1 0-1,1 0 1,-1 0 0,0-1-1,0 0 1,-1 1-1,1-1 1,-1 0 0,-1 0-1,1 0 1,-1 0 0,0-1-1,0 1 1,-1 0 0,0 0-1,0-1 1,0 1-1,-3-10 1,3 15-25,0-1-1,-1 1 1,1-1 0,0 1-1,-1-1 1,1 1-1,-1-1 1,0 1 0,1-1-1,-1 1 1,0 0-1,0 0 1,0-1 0,0 1-1,0 0 1,0 0-1,0 0 1,0 0 0,-1 0-1,1 0 1,0 0-1,-1 1 1,1-1 0,0 0-1,-1 1 1,1-1 0,-1 1-1,1-1 1,-1 1-1,1 0 1,-1 0 0,1 0-1,-1 0 1,1 0-1,-1 0 1,1 0 0,-1 0-1,0 0 1,1 1-1,-1-1 1,1 1 0,-2 0-1,0 0-81,0 0-1,1 0 1,-1 0-1,1 0 1,0 0-1,-1 1 1,1-1-1,0 1 1,0 0-1,-1 0 1,1 0-1,1 0 1,-1 0-1,0 0 1,0 0-1,1 1 1,0-1-1,-1 0 1,1 1-1,0-1 1,0 1-1,0 0 1,-1 5-1,2-8-86,0 1 0,0 0-1,0 0 1,0 0-1,0 0 1,0 0 0,0 0-1,0 0 1,0 0-1,1 0 1,-1 0 0,0 0-1,1 0 1,-1 0 0,0 0-1,1 0 1,-1 0-1,1-1 1,-1 1 0,1 0-1,0 0 1,-1-1-1,1 1 1,0 0 0,0-1-1,-1 1 1,2 0 0,29 4-5867,-6-4-292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57 11915,'0'0'6129,"-9"4"-4816,-4 3-964,2 0 0,-1 0 0,1 1 0,-11 10 1,19-16-233,0 0 1,1 0 0,-1 0 0,1 1 0,-1-1 0,1 1-1,0-1 1,0 1 0,0 0 0,1 0 0,-1 0 0,1 0 0,-1 0-1,1 1 1,0-1 0,0 0 0,0 1 0,1-1 0,-1 0-1,1 1 1,0-1 0,0 1 0,0-1 0,0 0 0,1 1-1,0 3 1,0-6-110,0 1 0,0-1 0,1 1 1,-1-1-1,0 0 0,1 1 0,-1-1 0,1 0 0,-1 0 0,1 0 0,0 0 0,-1 0 0,1-1 0,0 1 0,0 0 0,-1-1 0,1 1 0,0-1 0,0 0 1,0 1-1,0-1 0,2 0 0,48 0 137,-44-1-107,2 0-26,0 0 0,0-1 1,0 0-1,0-1 1,0 0-1,0-1 0,-1 0 1,1-1-1,-1 1 1,0-2-1,14-10 0,-19 13 52,0-1 0,1 1-1,-1-1 1,-1 0 0,1 0-1,0-1 1,-1 1 0,0-1-1,0 1 1,-1-1-1,1 0 1,-1 0 0,0-1-1,0 1 1,-1 0 0,1 0-1,-1-1 1,0 1 0,-1-1-1,1 1 1,-1-1 0,0 1-1,-2-8 1,1 10-45,0 1-1,0 0 1,0 0-1,0 0 1,-1 0 0,1 0-1,-1 0 1,1 0 0,-1 0-1,0 0 1,0 1-1,0-1 1,0 1 0,0-1-1,0 1 1,0 0 0,0 0-1,-1 0 1,1 0 0,0 0-1,-1 1 1,1-1-1,-1 1 1,1-1 0,-1 1-1,1 0 1,-1 0 0,-3 0-1,-2 0-29,-1 0-1,1 0 1,-1 1-1,0 0 1,1 0-1,-1 1 1,-8 3-1,12-3-29,0 1-1,0-1 0,0 1 0,0 0 0,0 0 1,1 0-1,-1 1 0,1 0 0,0-1 0,-6 9 1,-1 9-3585,8 2-5085,3-13-2676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14414,'0'0'3432,"11"1"-3005,33 0 273,0-3 1,75-12-1,-23 2-222,567-24-20,-33 2-1899,-53-34 926,-39 4 3242,3 34-145,-520 30-2763,1 1-1,-1 0 1,1 2-1,-1 0 1,33 10-1,-52-13-960,-23-7-2387,-7-8-2108,-6-6-5483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7239,'0'0'14547,"14"-9"-13709,180-135 355,-108 79-1153,-76 60-261,-6 8 86,-12 23 53,-29 46 171,32-63-113,-7 11 5,7-11-14,-1-1 0,1 1 0,1 1 1,-1-1-1,2 0 0,-1 1 0,1 0 1,1 0-1,0 0 0,-1 12 1,3-21-82,0-1 1,0 1 0,1-1 0,-1 1 0,0-1-1,1 1 1,-1-1 0,0 1 0,1-1 0,-1 0-1,1 1 1,-1-1 0,1 0 0,-1 1 0,1-1-1,-1 0 1,1 1 0,-1-1 0,1 0 0,-1 0-1,1 0 1,-1 0 0,1 1 0,-1-1 0,1 0 0,0 0-1,-1 0 1,1 0 0,-1 0 0,1 0 0,-1-1-1,1 1 1,0 0 0,-1 0 0,1 0 0,-1 0-1,1-1 1,0 1 0,23-9-4526,4-11-1148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12556,'-4'11'1692,"-15"32"607,-32 81 5197,46-109-7157,1 1 0,0-1 0,1 1-1,1 0 1,0 0 0,1 24-1,1-37-342,0-1-1,1 1 0,-1-1 0,0 0 0,1 1 1,0-1-1,-1 0 0,1 1 0,0-1 0,0 0 1,2 3-1,-3-5-4,1 1 1,-1-1-1,1 1 0,-1-1 1,1 1-1,0-1 1,-1 1-1,1-1 0,0 1 1,-1-1-1,1 0 1,0 1-1,-1-1 0,1 0 1,0 0-1,0 0 0,-1 0 1,1 1-1,0-1 1,0 0-1,-1 0 0,1 0 1,1-1-1,3 0-76,0-1 0,1 0-1,-1-1 1,0 1-1,-1-1 1,1 0 0,7-5-1,-9 5 7,0 0 0,0 1 0,1 0-1,0 0 1,-1 0 0,1 0 0,0 1-1,7-3 1,-11 35-76,-1-26 192,-1 0-1,0 0 1,0 0-1,-1 0 0,1-1 1,-1 1-1,0-1 1,0 0-1,0 0 0,-1 0 1,1 0-1,-1 0 1,0-1-1,0 0 0,-1 0 1,1 0-1,-1 0 1,1-1-1,-1 1 1,0-1-1,0 0 0,0-1 1,0 1-1,0-1 1,0 0-1,0 0 0,-6-1 1,11 0-177,0 0 1,-1 0 0,1 0-1,0-1 1,-1 1-1,1 0 1,0 0 0,-1-1-1,1 1 1,0 0-1,-1 0 1,1-1-1,0 1 1,0 0 0,-1-1-1,1 1 1,0-1-1,0 1 1,0 0 0,0-1-1,-1 1 1,1-1-1,0 1 1,0 0-1,0-1 1,0 1 0,0-1-1,0 1 1,0 0-1,0-1 1,0 1 0,0-1-1,0 1 1,1 0-1,-1-1 1,5-18-6373,5 4-1010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11275,'-6'8'2034,"-13"18"-253,-43 62 1266,56-79-2609,0 0-1,1 1 1,1 0-1,0 0 0,0 0 1,1 0-1,-4 20 0,7-29-416,-1 0 0,1 0-1,0 0 1,0 0 0,0 0-1,0 0 1,0 1 0,0-1-1,1 0 1,-1 0 0,0 0-1,1 0 1,-1 0 0,0 0-1,1 0 1,-1 0 0,1 0-1,0 0 1,-1 0-1,1 0 1,0 0 0,-1-1-1,1 1 1,0 0 0,0 0-1,0-1 1,0 1 0,0-1-1,0 1 1,1 0 0,1 0 4,1 0 0,-1-1 1,1 1-1,-1-1 1,1 0-1,-1 0 0,1 0 1,-1 0-1,0 0 0,5-2 1,3 0 4,1-1 0,-1-1 0,1 0 0,-1 0 0,14-9 0,-15 7-17,-1-1 0,1-1 1,-1 1-1,-1-1 0,0-1 0,10-12 0,-15 17 1,0 1-1,0-2 0,-1 1 1,0 0-1,0 0 1,0-1-1,0 1 1,-1-1-1,1 0 0,-1 1 1,0-1-1,-1 0 1,1 0-1,-1 0 0,0 1 1,0-1-1,-1 0 1,0-5-1,0 7-8,-1 0 1,1 1-1,-1-1 0,0 1 1,0-1-1,0 1 0,0 0 1,0 0-1,0 0 0,0 0 1,-1 0-1,1 0 0,-1 1 1,1-1-1,-1 1 0,0 0 1,0 0-1,1 0 0,-1 0 1,0 0-1,0 0 0,0 1 1,0 0-1,0-1 0,0 1 1,0 0-1,-3 1 0,0-2-28,0 1 1,0 0-1,0 1 0,0 0 0,0-1 0,0 2 0,0-1 0,1 1 1,-1 0-1,1 0 0,-1 0 0,1 1 0,-6 3 0,10-5-70,-1 1 0,0 0 0,1-1 0,-1 1-1,1 0 1,0 0 0,0-1 0,0 1-1,0 0 1,0 0 0,0 0 0,0 1 0,0-1-1,0 4 1,1-5-86,0 0 0,0-1 0,0 1-1,0 0 1,0 0 0,1 0 0,-1 0 0,0-1-1,0 1 1,1 0 0,-1 0 0,1-1 0,-1 1 0,0 0-1,1-1 1,0 1 0,-1 0 0,1-1 0,-1 1-1,1 0 1,0-1 0,-1 1 0,1-1 0,0 0-1,-1 1 1,1-1 0,0 1 0,0-1 0,-1 0-1,1 0 1,0 1 0,0-1 0,0 0 0,0 0 0,-1 0-1,1 0 1,0 0 0,1 0 0,23 0-4514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10410,'0'0'3950,"-13"2"-1889,-7 2-1326,0 1 0,0 1 1,1 1-1,-32 15 0,45-19-509,-1 0 1,0 1-1,1-1 0,-1 2 1,1-1-1,0 1 0,0 0 0,1 0 1,0 0-1,0 1 0,0 0 0,0 0 1,1 0-1,0 1 0,0-1 1,1 1-1,0 0 0,-3 10 0,5-16-218,1 1 0,0-1-1,0 0 1,-1 1-1,1-1 1,0 0 0,0 1-1,1-1 1,-1 1-1,0-1 1,0 0 0,1 0-1,-1 1 1,1-1 0,-1 0-1,1 1 1,-1-1-1,1 0 1,0 0 0,-1 0-1,1 0 1,0 0-1,0 0 1,0 0 0,0 0-1,0 0 1,1 1-1,2-1 10,-1 1 0,0-1 0,1 1-1,-1-1 1,1 0 0,-1 0-1,1-1 1,0 1 0,-1-1 0,5 0-1,7 0 29,0-1-1,0 0 1,0-1-1,16-5 1,-12 1-21,0 0 0,0-1 0,17-10 0,-28 13-5,0-1-1,-1 1 0,0-1 0,1 0 0,-2-1 0,1 1 0,-1-2 0,0 1 0,8-11 0,-13 16 0,0-1-1,1 0 1,-1 0-1,0 1 1,0-1-1,0 0 1,-1 0-1,1 0 1,0 0-1,-1 0 1,0 0-1,1-1 1,-1 1-1,0 0 1,0 0-1,0 0 0,0 0 1,0 0-1,0 0 1,-1 0-1,1-1 1,-1 1-1,-1-2 1,1 2-32,-1-1 0,0 1 0,0 0 0,0 0 0,0 0 1,0 0-1,-1 0 0,1 1 0,-1-1 0,1 1 0,-1 0 0,1-1 0,-1 1 0,-4-1 0,-51-9-2236,8 8-3457,31 3-1078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6182,'0'0'14990,"62"0"-14734,-15-6-160,0 0-64,4-1 0,-10 6-704,-11 1-1538,-9 0-2691,-16 0-1409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3299,'0'0'19186,"79"-7"-18513,-26-4-353,6-1-224,1 2-64,-5 5-544,-14 2-2051,-10 3-3330,-10 0-8040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4612,'0'0'17452,"-9"0"-17041,1 0-391,0 2 1,1-1 0,-1 1 0,0 0 0,0 1-1,1 0 1,0 0 0,-1 0 0,1 1 0,1 0-1,-1 1 1,0-1 0,1 1 0,0 1-1,0-1 1,1 1 0,-1 0 0,-5 9 0,2-3 17,1 0 1,0 1 0,1 0-1,-8 18 1,13-26-7,0 0-1,0 1 1,0-1-1,1 0 1,0 1 0,0-1-1,0 1 1,1 0-1,-1-1 1,2 1 0,-1-1-1,0 1 1,1 0-1,2 8 1,-1-12-15,-1 0 0,0 0-1,1 0 1,0-1 0,-1 1 0,1 0 0,0-1-1,0 1 1,0-1 0,0 1 0,0-1 0,1 0-1,-1 0 1,0 0 0,0 0 0,1 0 0,-1-1-1,0 1 1,1-1 0,-1 1 0,1-1 0,-1 0-1,1 0 1,-1 0 0,1 0 0,-1-1 0,3 0-1,3 1 26,-1-2-1,1 1 0,-1-1 1,1 0-1,-1 0 0,0 0 0,11-7 1,-10 4-13,-1-1 1,1 0 0,-2 0 0,1 0-1,6-9 1,-11 13 2,0 1-1,-1-1 1,1 0-1,-1 0 1,0 0 0,1 0-1,-1 0 1,0 0-1,0 0 1,0 0-1,-1 0 1,1 0-1,0 0 1,-1-1-1,0 1 1,1 0 0,-1-1-1,0 1 1,0 0-1,0 0 1,0-1-1,-1 1 1,1 0-1,-1-1 1,1 1-1,-2-3 1,0 4-22,0-1-1,1 1 1,-1 0 0,0 0-1,1 1 1,-1-1-1,0 0 1,0 1 0,0-1-1,0 1 1,0-1 0,0 1-1,0 0 1,0 0 0,0 0-1,0 0 1,0 0-1,0 0 1,1 1 0,-1-1-1,0 1 1,-3 1 0,4-2-76,0 0 0,0 0 0,0 0 0,0 0 0,0 0 0,0 0 0,0 1 0,0-1 0,0 0 0,0 1 0,0-1 0,1 1 1,-1-1-1,0 1 0,0-1 0,0 1 0,1 0 0,-1-1 0,0 1 0,1 0 0,-1-1 0,0 1 0,1 0 0,-1 0 0,1 0 0,0 0 0,-1-1 0,1 1 1,0 0-1,-1 0 0,1 0 0,0 0 0,0 0 0,0 0 0,0 0 0,0 0 0,0 0 0,0 0 0,0 0 0,0 0 0,0 0 0,0 0 0,1 0 0,-1 0 1,0 0-1,1 0 0,0 0-281,0 0-1,0-1 1,0 1 0,0 0 0,0-1 0,0 1 0,0-1 0,1 0 0,-1 1 0,0-1 0,0 0 0,0 0 0,0 0-1,1 0 1,-1 0 0,0 0 0,0 0 0,2 0 0,1 0-1087,20 0-6270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58 206 5381,'0'0'10186,"-15"55"-7848,0-29-448,3 2-961,2-3-609,5 0-128,5-8-96,0-4-128,7-7-1153,9-6-2274,2 0-3652</inkml:trace>
  <inkml:trace contextRef="#ctx0" brushRef="#br0" timeOffset="1">305 0 10025,'0'0'8168,"-32"61"-6919,19-37-288,6 5 96,1-1-224,3-2-384,3-2-353,0-4-64,1-1-64,8-5-1250,2-7-896,-1-6-2146,0-1-2754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4773,'0'0'9064,"10"-3"-6149,12-3-1918,0 1 1,1 1-1,0 1 0,0 0 1,31 2-1,-54 2-991,1-1-1,-1 0 1,1 0 0,0 1-1,-1-1 1,1 0 0,-1 1-1,0-1 1,1 0 0,-1 1-1,1-1 1,-1 1 0,1-1-1,-1 1 1,0-1 0,1 1-1,-1-1 1,0 1 0,0-1-1,1 1 1,-1-1 0,0 1-1,0-1 1,0 1 0,0 0-1,0-1 1,0 1-1,0-1 1,0 1 0,0 0-1,0-1 1,0 1 0,0-1-1,0 1 1,0-1 0,0 1-1,-1 0 1,1-1 0,0 1-1,0-1 1,-1 1 0,1-1-1,0 1 1,-1-1 0,1 1-1,-1 0 1,-17 25 513,-21 9 102,25-24-328,1 1-1,0 1 0,0 0 1,1 1-1,-14 22 0,25-36-288,0 1-1,0 0 1,1 0-1,-1 0 1,0 0-1,1 0 1,-1 1-1,1-1 1,-1 0-1,1 0 1,-1 0-1,1 0 1,0 1-1,0-1 1,0 0-1,-1 0 1,1 1-1,0-1 1,1 0-1,-1 0 1,0 0-1,0 1 1,0-1-1,1 0 1,-1 0-1,1 0 1,-1 1-1,1-1 1,-1 0-1,2 2 1,0-2-61,0 0 1,1 0 0,-1 0 0,0 0 0,0-1-1,1 1 1,-1 0 0,1-1 0,-1 0 0,0 0-1,1 0 1,-1 0 0,1 0 0,3 0-1,8-2-1411,0-1 0,0 0-1,0 0 1,19-9 0,-1-4-4469</inkml:trace>
  <inkml:trace contextRef="#ctx0" brushRef="#br0" timeOffset="1">584 1 5381,'0'0'13223,"-8"8"-11328,-15 14-336,-32 43-1,48-58-1483,2 1 0,-1 0-1,1 0 1,1 1 0,-1-1 0,1 1 0,1 0 0,0 0-1,0 0 1,0 1 0,-1 16 0,5-26-308,0 0-1,1-1 1,-1 1 0,0 0 0,0-1 0,0 1-1,0 0 1,0-1 0,0 0 0,0 1 0,0-1-1,0 0 1,0 1 0,0-1 0,0 0 0,0 0-1,0 0 1,0-1 0,12-30-6371,-8 10 2061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48 4324,'0'0'7468,"-11"2"-3912,0 0-3030,-1-1 524,0 1-1,0 0 1,0 1 0,0 0 0,1 1-1,-22 10 1,29-6-687,15-5-190,19-5 12,-21-1-203,0 0 0,0 0 0,-1-1 1,1 0-1,12-8 0,-19 11-51,1-1-1,0 0 1,0 0 0,-1 1-1,1-2 1,-1 1-1,0 0 1,1 0-1,-1-1 1,0 0 0,0 1-1,-1-1 1,1 0-1,-1 0 1,1 0 0,-1 0-1,0 0 1,0 0-1,1-4 1,-2 7 70,-1-1 0,1 1 0,0-1 0,-1 1 0,1-1 0,0 1 0,-1-1 0,1 1 0,-1 0 1,1-1-1,-1 1 0,1-1 0,-1 1 0,1 0 0,-1 0 0,1-1 0,-1 1 0,0 0 0,1 0 0,-1 0 0,1-1 0,-1 1 0,1 0 0,-1 0 0,0 0 1,1 0-1,-1 0 0,0 0 0,1 0 0,-1 0 0,1 1 0,-1-1 0,1 0 0,-1 0 0,0 0 0,1 1 0,-1-1 0,0 1 0,-26 9 113,19-4-82,-1 1 1,1-1-1,0 2 1,1-1 0,0 1-1,0 0 1,-9 15-1,12-17-15,0 0 0,1 1 0,0-1 0,0 1 0,0 0 0,1-1 0,0 1 0,0 0 0,1 1-1,0-1 1,0 0 0,1 8 0,0-13-98,0 0 0,1 0 1,-1 0-1,1 0 0,0 0 0,0 0 0,0 0 0,0 0 1,0 0-1,0-1 0,0 1 0,0 0 0,1-1 0,-1 1 0,1-1 1,-1 1-1,1-1 0,-1 0 0,4 2 0,39 15-6187,-16-13 295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4484,'0'0'15193,"-6"5"-14456,-10 7-304,-32 27 1509,45-37-1771,1 0 0,-1 0 0,1 0 1,0 1-1,0-1 0,0 1 0,0-1 0,1 1 1,-1 0-1,1 0 0,0 0 0,-1 0 1,1 0-1,0 0 0,0 4 0,1-6-150,1 0-1,0 0 0,-1 0 1,1 0-1,0-1 0,-1 1 1,1 0-1,0 0 0,0-1 1,0 1-1,0 0 0,0-1 1,0 1-1,0-1 0,0 1 1,0-1-1,0 1 1,0-1-1,0 0 0,0 0 1,0 1-1,0-1 0,0 0 1,0 0-1,0 0 0,0 0 1,0 0-1,1 0 0,-1-1 1,0 1-1,0 0 0,1-1 1,41-7 225,-37 6-231,-1 0 0,1 0 0,-1 0 0,0-1 0,0 0 0,0 0 0,0 0 0,0-1 0,-1 0 0,1 0 1,-1 0-1,0 0 0,0 0 0,-1-1 0,5-7 0,-8 12-29,0-1-1,0 0 1,-1 1 0,1-1 0,0 0 0,0 1 0,-1-1 0,1 1 0,0-1 0,-1 1 0,1-1 0,-1 1 0,1-1 0,-1 1 0,1-1-1,-1 1 1,1 0 0,-1-1 0,1 1 0,-1 0 0,1-1 0,-1 1 0,0 0 0,1 0 0,-1-1 0,0 1 0,1 0 0,-1 0 0,0 0-1,1 0 1,-1 0 0,1 0 0,-1 0 0,0 0 0,1 0 0,-2 1 0,-35-1-2208,29 0 817,-5 0-2092,2 0-3181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60 4773,'-18'8'2850,"9"-1"2275,7-1-2466,2-3-1731,20-1-351,17-2 704,10 0-384,11-11-320,3-3-289,3-1-160,-2 0-96,-7 4-641,-9 2-1376,-14 3-2500,-13 1 289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14414,'0'0'8749,"-3"10"-7532,-1-1-969,-2 2-85,2 0 0,0 0 0,0 0 0,1 1 0,0 0 0,-1 17-1,4-28-168,0-1 0,0 1-1,1-1 1,-1 1 0,0-1-1,1 1 1,-1-1 0,1 1-1,-1-1 1,1 1 0,-1-1-1,1 0 1,-1 1 0,1-1-1,-1 0 1,1 1-1,-1-1 1,1 0 0,-1 0-1,1 1 1,0-1 0,-1 0-1,1 0 1,-1 0 0,1 0-1,0 0 1,-1 0 0,1 0-1,0 0 1,-1 0 0,1 0-1,-1 0 1,1 0 0,0-1-1,-1 1 1,1 0 0,-1 0-1,1-1 1,-1 1-1,1 0 1,0-1 0,-1 1-1,1-1 1,0 0 0,28-15 270,-8-5-177,-2 0 0,30-45 0,-47 63-70,-30 64 746,24-53-605,-1 0 0,2 0-1,-1 1 1,1-1 0,0 1 0,1-1-1,0 1 1,-1 13 0,3-21-164,0 0 0,1 0 0,-1 0 0,0 0-1,1 0 1,-1 0 0,1 0 0,0-1 0,-1 1 0,1 0 0,-1 0-1,1 0 1,0-1 0,0 1 0,0 0 0,-1-1 0,1 1 0,0-1 0,0 1-1,0-1 1,0 0 0,0 1 0,0-1 0,0 0 0,0 1 0,0-1-1,0 0 1,0 0 0,0 0 0,0 0 0,0 0 0,0 0 0,0 0 0,0 0-1,0-1 1,1 1 0,2 0-301,0-1 0,0 1 0,0-1-1,0 0 1,0 0 0,-1 0 0,1-1-1,0 1 1,3-3 0,12-13-4380,0-5-2723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10122,'0'0'2610,"10"-3"-1078,26-5-732,1 1 0,0 2-1,0 1 1,59 3 0,-94 1-776,0 0 0,0 0 0,0 0 0,0 0 0,0 0 0,0 0 0,-1 1 1,1-1-1,0 1 0,0 0 0,0-1 0,0 1 0,0 0 0,-1 0 0,1 0 1,0 0-1,-1 0 0,1 0 0,-1 1 0,1-1 0,1 3 0,-2-2 58,-1-1 0,1 1 0,-1 0 0,0-1 0,1 1 0,-1 0 0,0 0 0,0-1 1,0 1-1,-1 0 0,1 0 0,0-1 0,-1 1 0,1 0 0,-1-1 0,1 1 0,-1 0 0,0-1 0,0 2 0,-5 7 172,0 0-1,-1-1 1,0 0 0,0-1 0,-16 15 0,-35 30 199,34-29-5812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9897,'0'0'6791,"-23"82"-5702,0-41-320,-3 2-161,1 0-159,0-2-225,-1-7-160,6-4 32,1-6-96,4-7 96,5-5-160,-1-10-833,2-2-1825,3-10-2852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12396,'0'0'4964,"51"58"-4035,-32-43 160,2 2-384,6-4-289,4-3-287,4 3-1,2-5-1346,2-1-1600,-4-6-2467,-1-1-3203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14830,'0'0'5381,"64"16"-5189,-34-11-160,2-2-288,-2 2-1762,-2-1-1890,-6-2-832</inkml:trace>
  <inkml:trace contextRef="#ctx0" brushRef="#br0" timeOffset="1">23 141 11659,'0'0'6983,"67"24"-6855,-27-35-833,-1-4-2338,3-5-2146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57 225 7495,'0'0'4143,"-8"9"-2414,-3 2-1209,6-6-180,0 0 0,0 0 0,1 1-1,0-1 1,0 1 0,-4 7 0,8-13-286,0 0 1,0 0-1,0 0 0,-1 1 1,1-1-1,0 0 0,0 0 1,0 0-1,0 1 0,-1-1 1,1 0-1,0 0 0,0 1 1,0-1-1,0 0 0,0 0 1,0 0-1,0 1 0,0-1 0,0 0 1,0 0-1,0 1 0,0-1 1,0 0-1,0 0 0,0 1 1,0-1-1,0 0 0,0 0 1,0 1-1,0-1 0,0 0 1,0 0-1,0 1 0,1-1 1,-1 0-1,0 0 0,0 0 1,0 1-1,0-1 0,1 0 1,-1 0-1,0 0 0,0 0 0,1 1 1,13-4 878,18-13-404,10-13-720,-2-2 1,-1-2-1,-2-1 1,-1-2-1,-1-2 0,28-42 1,-84 110 705,2 1 0,0 1 0,3 0 0,0 2 0,-13 40 0,29-73-539,0 0-1,-1-1 0,1 1 0,0 0 1,-1-1-1,1 1 0,0 0 0,0 0 1,0-1-1,-1 1 0,1 0 0,0 0 1,0-1-1,0 1 0,0 0 0,0 0 0,1 0 1,-1-1-1,0 1 0,0 0 0,0 0 1,1-1-1,-1 1 0,0 0 0,1-1 1,-1 1-1,0 0 0,1-1 0,-1 1 1,1 0-1,-1-1 0,1 1 0,0-1 1,-1 1-1,1-1 0,-1 1 0,1-1 0,0 0 1,0 1-1,-1-1 0,1 0 0,0 1 1,-1-1-1,1 0 0,0 0 0,0 0 1,0 0-1,-1 0 0,1 0 0,0 0 1,0 0-1,-1 0 0,1 0 0,0 0 1,0 0-1,-1 0 0,1-1 0,0 1 0,0 0 1,-1-1-1,1 1 0,0 0 0,-1-1 1,1 1-1,0-2 0,8-1-1199,-1-1-1,-1 0 1,1-1-1,10-8 1,13-13-4835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5605,'0'0'11494,"-9"7"-10181,-5 4-900,1 1 1,0 0-1,1 1 0,-18 24 1,25-30-199,0 0 0,1 0 0,-1 0 0,1 1 0,1 0 0,-1-1 0,1 1 0,1 0 0,-1 1 0,2-1 0,-1 0 0,1 1 0,0 14 0,1-22-205,0 0 1,0 1-1,0-1 0,0 0 1,1 0-1,-1 0 1,1 0-1,-1 0 1,0 0-1,1 0 0,0 0 1,-1 0-1,1 0 1,0 0-1,-1 0 0,1 0 1,0 0-1,0-1 1,0 1-1,0 0 0,0-1 1,0 1-1,0-1 1,2 2-1,-1-1 18,1-1 0,0 1 0,0-1 0,0 1 0,0-1 0,0 0 0,0 0 0,0 0 1,5-1-1,-1 0 11,-1-1 0,1 1 0,0-2 0,-1 1 0,1 0 1,-1-1-1,12-8 0,-10 5-109,-1-1 0,0 0-1,0 0 1,0-1 0,-1 0 0,9-16-1,-12 20 65,-1-1 0,0 1 0,0-1-1,0 1 1,0-1 0,-1 0-1,0 0 1,0 0 0,0 0-1,-1 1 1,0-1 0,0 0-1,0 0 1,0 0 0,-2-9-1,1 13-24,1 0-1,0 0 0,-1 0 0,1 0 0,-1 0 0,1 0 0,-1 0 0,1 0 0,-1 1 0,0-1 0,1 0 0,-1 0 0,0 1 0,0-1 0,0 0 0,1 1 1,-1-1-1,0 1 0,0-1 0,0 1 0,0 0 0,0-1 0,0 1 0,0 0 0,0 0 0,0-1 0,0 1 0,0 0 0,0 0 0,0 0 0,0 0 0,0 0 1,0 1-1,0-1 0,0 0 0,0 0 0,0 1 0,0-1 0,0 0 0,0 1 0,1-1 0,-1 1 0,0-1 0,-1 2 0,-2 0-399,0 0 0,0 1 0,0-1 0,0 1 0,1 0 0,-1 0 0,1 1 0,-4 4-1,0 6-3651,4-2-914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5349,'0'0'11985,"-9"-1"-10341,3 1-1537,0 0 1,0 1 0,0-1-1,0 1 1,0 0-1,0 1 1,1-1-1,-1 1 1,0 0-1,1 0 1,-1 1-1,1 0 1,0 0-1,0 0 1,0 1-1,0-1 1,0 1-1,1 1 1,0-1 0,-5 7-1,1-3 106,2 0 1,-1 1-1,1 0 0,1 0 0,-1 0 1,2 1-1,-1 0 0,1 0 0,1 0 0,0 0 1,0 1-1,1-1 0,0 1 0,1-1 1,0 1-1,1 0 0,1 18 0,1-26-192,-1 0-1,1-1 0,-1 1 0,1-1 1,0 0-1,0 1 0,0-1 0,0 0 1,0 0-1,0 0 0,1-1 0,-1 1 1,0 0-1,1-1 0,0 0 1,-1 0-1,1 1 0,0-1 0,0-1 1,-1 1-1,1 0 0,0-1 0,0 1 1,0-1-1,0 0 0,0 0 0,0 0 1,4-1-1,-2 1-4,0 0-1,0 0 1,1-1 0,-1 0-1,0 0 1,0 0 0,0 0-1,0-1 1,-1 0 0,1 0-1,0 0 1,-1 0 0,1-1-1,-1 0 1,8-6 0,-12 8-13,1 0 0,0 0 0,0 1 1,0-1-1,0 0 0,-1 0 1,1-1-1,0 1 0,-1 0 1,1 0-1,-1 0 0,0 0 1,1 0-1,-1-1 0,0 1 1,1 0-1,-1 0 0,0-1 1,0 1-1,0 0 0,0 0 1,0 0-1,-1-1 0,1 1 1,0 0-1,0 0 0,-1 0 1,1-1-1,-2-1 0,0 1-2,1 1 0,-1-1 1,0 1-1,0-1 0,-1 1 0,1 0 0,0 0 0,0 0 0,-1 0 0,1 0 1,0 1-1,-1-1 0,1 1 0,-3-1 0,-4 0-204,1 0-1,-1 0 1,0 1 0,1 0-1,-1 1 1,0 0 0,1 0-1,-10 3 1,5 9-1982,13-6-1387,8-3-3483,8-4-2186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82 271 13036,'0'0'3396,"-41"55"-2115,24-30 64,3-3-672,7-4-225,4-5-288,3-5-192,3-7-288,9-1-1922,0-6-3428</inkml:trace>
  <inkml:trace contextRef="#ctx0" brushRef="#br0" timeOffset="1">242 1 8232,'0'0'12299,"-33"58"-11178,21-33-352,-1-2-96,6 3-193,2-2-320,3-1-160,2-5-32,0-2-480,7-5-705,0-6-993,2-5-2339,-1 0-5092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8168,'0'0'6214,"8"-6"-3615,6-5-2138,1 1 0,1 1 0,0 1 0,0 0 0,1 1 0,0 0 0,0 2-1,0 0 1,1 1 0,0 0 0,36-1 0,-54 5-452,1 0 0,0 0-1,0 0 1,0 0 0,-1 0 0,1 0-1,0 0 1,0 1 0,-1-1 0,1 0 0,0 1-1,-1-1 1,1 0 0,0 1 0,-1-1 0,1 1-1,0-1 1,-1 1 0,1-1 0,-1 1-1,1-1 1,-1 1 0,1 0 0,-1-1 0,1 1-1,-1 0 1,0-1 0,1 1 0,-1 0 0,0-1-1,1 1 1,-1 0 0,0 0 0,0 0-1,0-1 1,0 1 0,0 0 0,0 0 0,0-1-1,0 1 1,0 0 0,0 0 0,-1 0-1,1-1 1,0 1 0,0 0 0,-1 0 0,1-1-1,0 1 1,-2 1 0,-19 38 808,-71 65 1067,-9 11-95,100-114-1782,0-1 0,0 0 0,0 0 0,0 0 1,0 1-1,1-1 0,-1 1 0,0-1 0,1 0 0,-1 1 0,1-1 1,-1 1-1,1-1 0,0 1 0,-1 0 0,1-1 0,0 1 0,0 2 0,1-3 0,-1 0 0,1-1 0,-1 1 0,1 0-1,0-1 1,-1 1 0,1 0 0,-1-1-1,1 1 1,0-1 0,0 1 0,-1-1-1,1 0 1,0 1 0,0-1 0,0 0-1,-1 1 1,1-1 0,0 0 0,0 0 0,0 0-1,0 0 1,1 0 0,8 1-57,0-2 0,-1 0 0,1 0 0,14-4 0,73-23-3104,-35 2-5308,-26 8-5370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7591,'0'0'15823,"8"9"-15609,-4-3-196,0 1-2,0 0 1,1-1-1,0 1 0,0-1 0,0 0 1,1-1-1,0 1 0,0-1 1,0 0-1,10 5 0,27-8-889,-38-3 830,0 1 0,-1 0 0,1 0-1,-1 0 1,1 0 0,-1 1 0,1 0 0,4 1 0,-8-1 46,1 0 1,-1 0-1,1 0 1,-1 0-1,0 1 1,1-1 0,-1 0-1,0 0 1,0 1-1,0-1 1,0 1-1,0-1 1,0 1-1,0-1 1,-1 1 0,1 0-1,-1-1 1,1 1-1,-1 0 1,1-1-1,-1 1 1,0 0-1,0 0 1,0-1 0,0 4-1,0 2 103,0 0 1,0 0-1,0-1 1,-1 1-1,0-1 0,0 1 1,-1 0-1,0-1 1,0 0-1,0 1 0,-1-1 1,0 0-1,0 0 1,0-1-1,-1 1 0,0-1 1,0 0-1,-1 1 1,1-2-1,-1 1 0,0-1 1,0 1-1,-1-1 1,1-1-1,-1 1 0,0-1 1,0 0-1,-6 2 1,4-1 30,-1-1 1,0 0 0,1 0 0,-1-1 0,0 0 0,0-1-1,-17 1 1,23-2-265,0 0 0,0 0-1,0 0 1,0-1 0,0 1-1,1-1 1,-1 0 0,0 0-1,1 0 1,-1 0 0,0-1 0,1 1-1,-1-1 1,1 1 0,0-1-1,0 0 1,0 0 0,-1 0 0,2 0-1,-1 0 1,0 0 0,0-1-1,1 1 1,-1-1 0,1 1-1,0-1 1,0 1 0,-1-4 0,-1-4-1579,1 1 1,0-1 0,1 0 0,-1-11 0,2-12-5267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9993,'0'0'14510,"0"12"-13843,-7 49 432,-19 79 0,14-86-707,2 0 0,-3 77 0,14-150-327,1 0 0,2 0-1,-1 1 1,8-20 0,5-27-351,-16 65 275,0-1 0,1 1 1,-1 0-1,0 0 0,0 0 1,0-1-1,0 1 0,0 0 1,0 0-1,1 0 0,-1 0 1,0 0-1,0 0 0,0-1 1,0 1-1,1 0 0,-1 0 1,0 0-1,0 0 0,0 0 1,1 0-1,-1 0 0,0 0 1,0 0-1,0 0 0,1 0 1,-1 0-1,0 0 0,0 0 1,0 0-1,1 0 0,-1 0 0,0 0 1,0 0-1,0 0 0,1 0 1,-1 0-1,0 0 0,0 0 1,0 1-1,1-1 0,-1 0 1,0 0-1,17 9-178,-12-6 133,-1 0 0,1 0 0,0-1 1,0 0-1,0 0 0,0 0 0,8 1 1,-13-3 50,42 0-420,-40 0 448,-1 0 0,1 0 0,-1-1 0,1 1 0,-1 0 0,1 0 1,-1-1-1,1 1 0,-1-1 0,1 0 0,-1 1 0,0-1 0,1 0 0,-1 0 0,0 0 0,1 0 1,-1 0-1,0 0 0,0 0 0,0 0 0,0 0 0,0 0 0,0-1 0,-1 1 0,2-2 1,-7 29 120,2-1 0,1 1 0,1 28 0,10-62-851,2-5-492,3-38-6088,-8 15 748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13485,'0'0'7271,"65"-45"-7079,-37 31-160,1 2-481,4-2-1761,-1-1-2979,-2-3-3395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416 154 12236,'-15'3'656,"-16"3"-356,0 2 0,1 1-1,0 2 1,1 0 0,0 2 0,-33 21-1,50-27-196,0 1-1,1 0 0,0 1 1,1 0-1,0 1 0,0 0 1,1 1-1,1 0 0,0 0 1,0 1-1,1 0 0,0 0 0,1 1 1,1-1-1,0 2 0,1-1 1,-5 25-1,6-19-66,1 0 1,1 0-1,1 1 1,0-1-1,2 0 1,0 0-1,1 0 0,1 0 1,1-1-1,11 31 1,-13-41-55,1-1 1,0 1-1,0-1 1,0 0 0,1 0-1,0 0 1,0 0-1,1-1 1,0 0 0,0 0-1,0-1 1,1 1-1,0-1 1,0-1-1,0 1 1,0-1 0,1-1-1,0 1 1,0-1-1,0-1 1,0 1 0,0-1-1,0-1 1,1 0-1,-1 0 1,11 0 0,-1-3 165,0 0 1,-1-1 0,1-1 0,-1 0 0,0-1 0,-1-1 0,1-1 0,-1 0 0,0-2 0,-1 1 0,0-2 0,17-13 0,-1-1 362,-2-2-1,0-1 1,-2-1-1,37-49 1,-50 57-251,0-1 0,-1 0 0,-2-1 0,0-1 1,-1 1-1,-2-1 0,0-1 0,-2 0 0,0 0 0,-1 0 0,1-33 0,-5 47-237,-1 0 1,0 0-1,-1 0 0,0 0 1,0 1-1,-1-1 0,0 0 1,-1 1-1,0-1 0,-1 1 1,0 0-1,0 0 0,-1 1 0,0-1 1,0 1-1,-1 0 0,0 0 1,0 1-1,-1-1 0,0 2 1,-1-1-1,1 1 0,-1 0 1,-1 0-1,1 1 0,-1 0 1,1 1-1,-1 0 0,-1 0 0,-14-3 1,10 3-229,-1 0 1,0 1-1,1 1 1,-1 0-1,0 1 1,0 1-1,0 1 1,0 0-1,0 0 1,0 2 0,1-1-1,-20 8 1,20-5-887,0 1 1,1 0-1,0 1 1,1 1 0,-1 0-1,1 0 1,-19 19-1,-10 15-8555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49 14830,'0'0'5595,"-1"-8"-3754,-3-24-319,4 32-1491,0 0 0,0-1 0,0 1 1,0 0-1,0 0 0,0-1 0,0 1 0,0 0 1,0-1-1,0 1 0,0 0 0,0 0 0,0-1 1,0 1-1,0 0 0,0 0 0,0-1 0,0 1 1,0 0-1,-1 0 0,1-1 0,0 1 0,0 0 1,0 0-1,0 0 0,-1-1 0,1 1 0,0 0 1,0 0-1,0 0 0,-1 0 0,1-1 0,0 1 1,0 0-1,-1 0 0,1 0 0,0 0 0,0 0 0,-1 0 1,1 0-1,0 0 0,-1 0 0,1 0 0,0 0 1,0 0-1,-1 0 0,1 0 0,0 0 0,0 0 1,-1 0-1,1 0 0,0 0 0,0 0 0,-1 1 1,1-1-1,0 0 0,0 0 0,-1 0 0,1 0 1,0 0-1,0 1 0,0-1 0,-1 0 0,1 0 1,0 1-1,-10 11 99,-25 64-26,33-70-93,0 0-1,0 1 0,1-1 1,-1 0-1,2 1 0,-1-1 1,0 1-1,1 0 1,1-1-1,0 12 0,0-17-11,0 0-1,-1 0 1,1 1-1,0-1 1,0 0-1,0 0 0,0 0 1,0 0-1,0 0 1,0 0-1,0-1 0,0 1 1,0 0-1,0 0 1,0-1-1,1 1 1,-1-1-1,0 1 0,0-1 1,1 0-1,-1 1 1,0-1-1,1 0 0,-1 0 1,3 0-1,41 0-20,-34-1-27,41-8-493,-45 7 473,0 0 0,1 0 0,0 1 0,-1 0 0,1 0-1,0 1 1,0 0 0,-1 0 0,1 1 0,15 3 0,-22-4 67,0 1-1,0-1 1,0 1 0,0 0 0,0 0-1,0 0 1,0-1 0,-1 1-1,1 0 1,0 0 0,-1 0 0,1 0-1,0 0 1,-1 0 0,1 1 0,-1-1-1,0 0 1,1 0 0,-1 0 0,0 0-1,0 1 1,1-1 0,-1 0 0,0 0-1,0 0 1,0 1 0,-1-1 0,1 0-1,0 0 1,0 0 0,-1 0 0,1 1-1,-1-1 1,1 0 0,-1 0 0,1 0-1,-2 1 1,0 3 86,0-1-1,-1 1 0,1-1 1,-1 1-1,0-1 1,-1 0-1,-4 5 1,2-5-14,1 0 1,0-1-1,-1 0 1,0 0-1,0 0 1,0 0-1,0-1 1,0 0-1,-11 2 1,14-4-194,-1 1 0,1-1 0,0 0-1,0 0 1,-1 0 0,1-1 0,0 1 0,0-1 0,-4-1 0,5 1-176,0 0-1,0 0 1,0 0-1,0 0 1,0 0-1,0 0 1,1-1-1,-1 1 1,1 0-1,-1-1 1,1 0 0,-1 1-1,1-1 1,0 0-1,-1-2 1,-10-26-6529,1-10-4981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16271,'0'0'6310,"59"0"-5092,-28-1-578,3-5-416,6-1-192,5-2-480,-1-3-1954,-1 1-3043,-6-2-6951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90 14990,'0'0'4484,"-1"9"-2567,-3 26-465,4-35-1416,0 1 0,0 0-1,0-1 1,0 1 0,1 0 0,-1-1-1,0 1 1,0 0 0,1-1 0,-1 1 0,0-1-1,1 1 1,-1-1 0,1 1 0,-1-1 0,0 1-1,1-1 1,-1 1 0,1-1 0,0 1 0,-1-1-1,1 0 1,-1 1 0,1-1 0,-1 0-1,1 0 1,0 1 0,-1-1 0,1 0 0,0 0-1,-1 0 1,1 0 0,0 0 0,-1 0 0,2 0-1,25-2 276,-24 2-223,7-3-80,0 1 0,0-1 0,-1 0 1,1-1-1,-1 0 0,0-1 0,0 0 0,9-7 0,70-58-1991,-48 36 711,-51 45 1253,1 0 0,1 0 0,0 1 0,1 1 1,0-1-1,1 1 0,1 1 0,0-1 0,0 1 0,-3 16 0,8-27-275,0-1-1,1 1 1,-1 0-1,1-1 1,-1 1-1,1-1 1,0 1 0,0 0-1,1-1 1,-1 1-1,0 0 1,2 2-1,6-4-5390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 18001,'-8'7'1484,"5"-4"-1308,-10 9 809,1 0 0,0 1 0,-12 16 0,22-26-856,-1 1 0,1-1 1,-1 1-1,1 0 0,0 0 1,0 0-1,1 0 0,-1 0 1,1 0-1,0 0 0,0 0 1,1 0-1,-1 1 1,1-1-1,0 0 0,0 0 1,0 1-1,0-1 0,1 0 1,0 1-1,1 3 0,0-5-113,0-1 1,0 1-1,0-1 0,0 0 0,1 0 0,-1 0 0,1 0 0,-1 0 0,1-1 1,0 1-1,-1-1 0,1 0 0,0 0 0,0 0 0,0 0 0,0 0 0,0-1 0,0 1 1,0-1-1,1 0 0,-1 0 0,0 0 0,3 0 0,3 0 13,-1-1-1,1 1 0,-1-1 1,1-1-1,-1 0 0,0 0 1,12-5-1,-14 5 31,-1 0 0,0-1 0,0 0 0,0 0 0,0 0 0,-1-1 0,1 1 0,-1-1-1,0 0 1,0 0 0,0-1 0,-1 1 0,1-1 0,-1 0 0,0 0 0,0 0 0,-1 0 0,0-1-1,0 1 1,0-1 0,0 1 0,-1-1 0,0 1 0,0-1 0,-1 0 0,1 0 0,-1 1 0,-1-8 0,0 10-34,-1 0 1,1 0-1,0 1 1,-1-1 0,0 0-1,1 1 1,-1-1-1,0 1 1,-1-1 0,1 1-1,0 0 1,-1 0-1,1 0 1,-1 1 0,1-1-1,-1 0 1,0 1-1,0 0 1,0-1-1,0 1 1,0 0 0,0 1-1,0-1 1,0 1-1,-3-1 1,-5-1-359,0 1 0,1 0 0,-1 0 0,0 1 0,0 1 0,-12 2 0,21-3-341,-1 1 1,1 0-1,0-1 1,-1 1-1,1 0 0,0 1 1,0-1-1,0 0 1,0 1-1,-3 1 0,-1 5-6463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11915,'0'0'2493,"9"4"-811,5 1-1174,1 0 0,0-1 0,0-1-1,0 0 1,0-1 0,0-1 0,1 0 0,-1-1 0,22-2 0,154-29 1633,-118 17-1669,60-10-181,514-65 22,-638 88-1776,-25 1-312,-28 1-2968,7 2-836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13613,'0'0'4804,"-2"10"-2919,-28 87 2037,21-74-3555,1 0 1,0 1 0,2 1 0,1-1 0,-2 38-1,6-61-364,1 0-1,0 1 1,0-1 0,1 0-1,-1 1 1,0-1-1,0 0 1,1 0-1,-1 1 1,0-1 0,1 0-1,0 0 1,-1 0-1,1 0 1,0 0-1,-1 0 1,1 0-1,0 0 1,0 0 0,0 0-1,0 0 1,0 0-1,0 0 1,0-1-1,0 1 1,0 0 0,0-1-1,0 1 1,0-1-1,1 1 1,-1-1-1,0 0 1,0 1-1,1-1 1,-1 0 0,0 0-1,1 0 1,-1 0-1,0 0 1,0 0-1,1 0 1,-1 0 0,0-1-1,0 1 1,1 0-1,-1-1 1,2 0-1,5-1-109,0-1 1,-1 0-1,1 0 0,0-1 0,-1 0 1,8-5-1,31-29-3520,-3-3-3444,-18 12 675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11691,'0'0'3107,"-28"49"-448,10-14-706,0 2-479,1 1 63,3-2-224,6-3-256,7-5-704,1-8-257,3-9-64,14-7-128,3-4-1185,5-13-1154,2-10-2337,0-8-5029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14958,'-9'7'1447,"5"-4"-1283,-57 49 2839,57-48-2786,0 0 0,0 0 0,1 0 0,0 0 0,0 0 0,0 1 0,0-1 0,1 1 0,0 0 0,0 0 0,0 0 0,1 0 0,-1 0 0,0 9 0,2-13-212,1-1 0,-1 1 0,0 0 0,1 0 0,-1 0 0,1-1 0,-1 1 0,1 0 0,0-1 0,-1 1 0,1 0 0,0-1 0,0 1 0,-1-1 1,1 1-1,0-1 0,0 1 0,0-1 0,-1 0 0,1 1 0,0-1 0,0 0 0,0 0 0,0 0 0,0 0 0,0 1 0,0-1 0,0 0 0,-1-1 0,1 1 0,0 0 0,0 0 0,1 0 0,36-6 150,-25 1-455,1-2 1,-1 1-1,-1-1 1,1-1-1,-1-1 1,-1 1 0,1-2-1,-2 0 1,1 0-1,11-16 1,-23 65 75,-25 178 6288,26-216-6006,0-1 0,0 1 1,0 0-1,0-1 0,0 1 0,0-1 0,0 1 0,-1-1 1,1 1-1,0 0 0,0-1 0,-1 1 0,1-1 1,0 1-1,-1-1 0,1 1 0,-1-1 0,1 0 1,0 1-1,-1-1 0,1 0 0,-1 1 0,1-1 0,-1 0 1,1 1-1,-1-1 0,1 0 0,-1 0 0,0 1 1,1-1-1,-1 0 0,0 0 0,-25-3 735,-20-15-581,-51-41-4434,97 59 4086,0 0 0,-1 0 0,1 0 0,0 0 1,0 0-1,0 0 0,-1-1 0,1 1 0,0 0 0,0 0 0,0 0 1,0 0-1,-1-1 0,1 1 0,0 0 0,0 0 0,0 0 1,0-1-1,0 1 0,0 0 0,0 0 0,-1 0 0,1-1 0,0 1 1,0 0-1,0 0 0,0-1 0,0 1 0,0 0 0,0 0 0,0-1 1,0 1-1,0 0 0,0 0 0,1 0 0,-1-1 0,0 1 1,0 0-1,0 0 0,0-1 0,0 1 0,0 0 0,0 0 0,1 0 1,-1 0-1,0-1 0,0 1 0,0 0 0,0 0 0,1 0 1,-1 0-1,0-1 0,14-5-4747,-11 5 3903,17-7-3953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13229,'0'0'9897,"0"51"-10442,10-35-1344,-1 4-1058,0-2-1762,-2 0-95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16 16239,'0'0'6396,"-12"-3"-5702,4 0-590,6 1-78,-1 1 1,0 0-1,0 0 0,0 0 1,0 0-1,0 0 0,0 1 1,0-1-1,0 1 0,-1 0 1,1 0-1,0 0 0,0 0 1,0 0-1,0 1 1,0-1-1,0 1 0,0 0 1,0 0-1,0 0 0,0 1 1,0-1-1,-4 3 0,1 2 79,-1-1 0,1 2-1,0-1 1,1 1 0,0 0-1,0 0 1,0 0 0,1 1-1,-1-1 1,2 1-1,-1 0 1,2 0 0,-1 1-1,1-1 1,0 1 0,0-1-1,1 1 1,0-1-1,1 16 1,1-21-87,0 0 0,0 0 1,1-1-1,-1 1 0,1-1 0,-1 1 0,1-1 0,0 0 0,0 1 1,0-1-1,0 0 0,0 0 0,1 0 0,-1-1 0,1 1 1,-1-1-1,1 1 0,-1-1 0,1 0 0,0 0 0,0 0 0,0 0 1,-1 0-1,1-1 0,0 1 0,0-1 0,0 0 0,3 0 0,8 1 28,0 0-1,0-1 0,0 0 1,24-5-1,-29 3-20,-1 0 0,0-1 0,0 0 0,0 0 0,0-1 0,0 0 0,-1 0 0,1-1 0,-1 0 0,0 0 1,9-9-1,-13 10 7,0 1 0,0-1-1,0 1 1,0-1 0,0 0 0,-1 0 0,0-1 0,0 1 0,0 0 0,0-1 0,0 1 0,-1-1 0,0 1 0,0-1 0,0 0 0,-1 0 0,0 1 0,0-1 0,0 0 0,0 0 0,-1 1 0,-1-7-1,1 8-37,0 1-1,0-1 0,0 0 0,0 1 0,-1-1 0,1 1 0,-1 0 0,0 0 0,0-1 1,0 1-1,0 0 0,0 1 0,0-1 0,-1 0 0,1 0 0,0 1 0,-1 0 0,1-1 1,-1 1-1,0 0 0,1 0 0,-1 0 0,-5 0 0,-32-5-1743,3 6-4060,28 0 3254,-2 0-6397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6182,'0'0'9166,"-9"8"-7308,-2 2-1282,7-7-369,0 0 0,0 0 0,1 1 1,-1 0-1,1 0 0,0 0 0,0 0 0,0 1 0,-4 6 0,7-10-141,-1-1-1,1 1 0,0 0 0,-1 0 0,1-1 0,-1 1 0,1 0 0,0 0 0,-1-1 0,1 1 0,0 0 0,0 0 0,0 0 1,0 0-1,0-1 0,0 1 0,0 0 0,0 0 0,0 0 0,0 0 0,0-1 0,1 1 0,-1 0 0,1 1 0,-1-1-28,1-1 0,0 0 0,0 1 0,-1-1-1,1 0 1,0 0 0,0 1 0,0-1-1,-1 0 1,1 0 0,0 0 0,0 0 0,0 0-1,-1 0 1,1 0 0,0 0 0,0-1 0,0 1-1,-1 0 1,2-1 0,3 0 45,-1-1-1,1 0 1,-1 0 0,0 0 0,1 0-1,-1-1 1,6-5 0,-1-4 605,-11 9 767,-19 21-691,17-14-764,2 0 0,-1 0 0,0 0 0,1 1 0,-1-1 0,1 0 0,1 1 0,-1 0 0,1-1 0,-2 9 0,3-13-44,0 0 0,0 1-1,1-1 1,-1 1 0,0-1 0,0 0-1,1 1 1,-1-1 0,0 0-1,0 1 1,1-1 0,-1 0-1,0 0 1,1 1 0,-1-1-1,1 0 1,-1 0 0,0 0 0,1 1-1,-1-1 1,1 0 0,-1 0-1,1 0 1,-1 0 0,0 0-1,1 0 1,-1 0 0,1 0-1,-1 0 1,1 0 0,-1 0-1,0 0 1,2 0 0,15-3-2285,6-9-3249,4-8-5231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12204,'0'0'6053,"12"-5"-5070,32-18-816,-1-2 1,-1-2-1,-1-2 0,-2-2 1,-1-1-1,-1-2 1,63-76-1,-86 91-260,-3 5 972,-19 28-42,-30 44-191,-17 28 233,50-76-814,1-1 0,0 1 0,0 0 0,0 0 0,1 0 0,1 1 0,-2 11 0,4-21-84,0 0 1,-1 0-1,1 0 0,0 0 1,0 0-1,0 0 1,0 0-1,0 0 0,0 0 1,0 0-1,0-1 0,0 1 1,1 0-1,-1 0 1,0 0-1,0 0 0,1 0 1,-1 0-1,1 0 0,-1 0 1,1-1-1,-1 1 1,1 0-1,-1 0 0,1-1 1,0 1-1,0 0 0,-1-1 1,1 1-1,0-1 0,0 1 1,-1-1-1,1 1 1,0-1-1,0 1 0,0-1 1,0 0-1,0 1 0,0-1 1,0 0-1,0 0 1,0 0-1,0 0 0,0 0 1,0 0-1,0 0 0,0 0 1,-1 0-1,3-1 1,2 0-433,0-1 1,-1 1-1,1-1 0,0 0 1,0 0-1,-1-1 1,0 0-1,6-3 1,19-20-5935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13485,'0'0'2680,"-11"12"-1047,0 0-1274,-13 13 1350,-31 44-1,49-61-1483,1 0-1,0 1 1,0-1-1,0 1 1,1 0-1,1 0 1,-1 1-1,2-1 1,-1 1-1,1 0 1,-1 12-1,3-20-217,0 0-1,0-1 1,1 1 0,-1 0-1,0-1 1,1 1-1,-1-1 1,1 1-1,-1 0 1,1-1 0,0 1-1,0-1 1,-1 0-1,1 1 1,0-1-1,0 0 1,0 1 0,1-1-1,-1 0 1,0 0-1,0 0 1,3 1-1,-1 0 6,1 0-1,0 0 1,0-1-1,0 0 1,0 0-1,0 0 1,0 0-1,0 0 1,5-1-1,2 0 21,1 0-1,-1 0 0,0-2 1,1 1-1,-1-2 1,14-3-1,-13 1-10,0 0 1,0-1-1,-1 0 0,1 0 0,-1-1 0,-1-1 1,11-9-1,-18 15-4,1-2-1,-1 1 1,0 0 0,0-1 0,0 1-1,0-1 1,-1 0 0,0 0 0,1 0-1,-1 0 1,-1-1 0,1 1 0,-1 0-1,1-1 1,-1 1 0,0-1 0,-1 0-1,1 1 1,-1-1 0,0 0 0,0 1 0,-2-9-1,1 10-7,-1 0-1,1 0 1,-1 1-1,0-1 0,1 1 1,-1-1-1,0 1 1,-1 0-1,1 0 1,0 0-1,-1 0 1,1 0-1,-1 0 0,0 1 1,1-1-1,-1 1 1,0 0-1,0 0 1,0 0-1,0 0 0,0 0 1,0 1-1,0-1 1,-4 1-1,-2-1-28,0 0 1,0 0-1,0 1 0,0 0 1,0 1-1,0 0 0,-11 3 1,5 3-229,16-2-2416,26 0-3067,-2-5 670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 15567,'-11'11'1601,"3"-2"-1283,-62 75 2848,63-75-2776,1-1 1,1 1-1,0 1 1,0-1-1,1 1 1,0 0-1,0 0 1,1 0-1,-2 13 1,5-22-362,0 1 0,-1 0 1,1-1-1,0 1 0,1-1 1,-1 1-1,0-1 1,0 1-1,1-1 0,-1 1 1,1-1-1,-1 1 1,1-1-1,0 1 0,-1-1 1,1 0-1,0 1 1,0-1-1,0 0 0,0 0 1,0 1-1,0-1 0,3 1 1,-1 0 0,0 0 1,0-1-1,0 1 1,1-1-1,-1 0 1,1 0-1,-1 0 1,1 0-1,-1-1 1,5 1-1,4-1 11,-1 0-1,0 0 1,1-2-1,-1 1 1,0-1-1,11-4 0,-12 2-16,-1 0-1,0-1 1,0 0-1,-1 0 1,1-1-1,-1 0 1,0-1-1,-1 0 0,0 0 1,0 0-1,0-1 1,-1 0-1,0 0 1,9-19-1,-13 24-9,0-1-1,0 0 1,0 0-1,-1 0 1,1-1 0,-1 1-1,0 0 1,0 0-1,-1-1 1,1 1-1,-1-1 1,0 1 0,0 0-1,0-1 1,-1 1-1,0 0 1,0-1 0,0 1-1,0 0 1,0 0-1,-1 0 1,0 0-1,0 0 1,0 0 0,0 0-1,-1 1 1,1-1-1,-1 1 1,0-1 0,0 1-1,0 0 1,-1 0-1,1 1 1,-1-1-1,0 1 1,-3-3 0,0 2-62,-1-1 0,1 1 0,0 1 0,-1-1 0,1 1 1,-1 1-1,-14-2 0,-29 1-6023,37 2-1846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13613,'0'0'4868,"51"25"-3746,-20-19-97,7-2-193,6-3-319,7-1-289,-2 0-192,-1 0-288,-8-3-1538,-11-5-2050,-12 3-2177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11883,'0'0'5638,"70"20"-4133,-22-20-64,8 0-608,5-10-545,1-1-224,-5 0-1185,-8-1-2914,-11-1-5478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14125,'0'0'6332,"8"2"-5115,-4-1-1136,0-1 1,-1 1 0,1-1-1,0 0 1,-1 0-1,1 0 1,0 0-1,0 0 1,-1-1-1,1 0 1,-1 0 0,1 0-1,5-2 1,3-3 51,-1-1 1,0 0 0,16-12-1,220-183-69,-248 216-507,-9 14 412,-2-1 0,-14 27 0,16-37 34,1 1 0,1 0 0,0 1 0,1 0 0,1 0 0,1 0 0,-3 24 0,8-42-96,-1 1 1,1-1 0,0 1 0,0-1-1,0 1 1,0-1 0,0 1-1,1-1 1,-1 1 0,0-1-1,1 1 1,-1-1 0,1 1 0,-1-1-1,1 1 1,-1-1 0,1 0-1,0 0 1,0 1 0,0-1 0,0 0-1,0 0 1,0 0 0,0 0-1,2 2 1,-1-3-182,0 1 0,0-1 1,1 1-1,-1-1 0,0 0 0,0 1 0,0-1 1,1 0-1,-1-1 0,0 1 0,0 0 0,0-1 1,1 1-1,-1-1 0,0 0 0,0 1 0,0-1 1,2-2-1,30-18-6250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14798,'0'0'2498,"-10"1"-1521,6-1-898,-1 1-1,0 0 1,0 0-1,0 0 1,1 0-1,-1 1 1,0 0-1,1 0 1,0 0-1,-1 1 1,1-1 0,0 1-1,0 0 1,0 0-1,1 0 1,-1 1-1,1-1 1,0 1-1,0 0 1,0 0-1,0 0 1,1 0-1,-3 7 1,1-5 49,1 1 1,1 0-1,-1 0 0,1 1 1,1-1-1,-1 0 0,1 1 1,0-1-1,1 1 1,0 7-1,0-12-101,0-1 0,1 0 0,-1 1 0,1-1 0,-1 0-1,1 0 1,0 1 0,0-1 0,0 0 0,0 0 0,0 0 0,1 0 0,-1 0 0,1 0 0,-1-1 0,1 1 0,-1 0-1,1-1 1,0 1 0,0-1 0,0 1 0,0-1 0,0 0 0,0 0 0,0 0 0,0 0 0,1-1 0,-1 1-1,0 0 1,1-1 0,-1 1 0,0-1 0,1 0 0,2 0 0,4 0 34,0-1 0,0 1 0,0-2 0,0 1 0,0-1 0,0-1 0,-1 1-1,1-1 1,-1-1 0,0 0 0,0 0 0,13-10 0,-16 11-18,0-1-1,0 1 1,-1-1 0,1-1-1,-1 1 1,0-1-1,-1 1 1,1-1 0,-1 0-1,0 0 1,0-1-1,0 1 1,-1-1 0,1 1-1,-2-1 1,1 0-1,-1 0 1,1 0 0,-1-11-1,-1 15-20,0 0 1,-1-1-1,1 1 0,-1 0 0,0 0 1,0 0-1,0 0 0,0 0 0,0 0 1,0 0-1,0 0 0,-1 1 0,1-1 0,-1 0 1,1 1-1,-1-1 0,0 1 0,1 0 1,-1-1-1,0 1 0,0 0 0,0 0 1,0 0-1,0 0 0,0 1 0,0-1 0,-1 0 1,1 1-1,0 0 0,-3-1 0,-10-1-874,0 0 0,0 0 0,-18 2 0,29 0 107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10442,'0'0'12193,"-10"10"-10672,-2 3-1154,-4 4 318,0 1 0,1 0 0,-16 25 0,31-42-684,-1-1 1,1 1-1,-1 0 0,1-1 0,0 1 0,-1-1 1,1 1-1,0 0 0,0-1 0,0 1 1,0 0-1,-1-1 0,1 1 0,0 0 1,0 0-1,0-1 0,0 1 0,0 0 0,1-1 1,-1 1-1,0 0 0,0-1 0,0 1 1,1 0-1,-1-1 0,0 1 0,0-1 1,2 2-1,19 7 5,41-10-1493,-48 0 161,18-5-4082,-13-5-1894,-11 6 1221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10282,'0'0'11926,"-2"9"-9738,-1 2-1568,-4 30 1280,8-41-1883,-1 1-1,1 0 1,0 0-1,-1-1 1,1 1-1,0 0 1,-1-1-1,1 1 1,0-1-1,0 1 1,0-1-1,0 1 1,-1-1-1,1 1 1,0-1-1,0 0 1,0 0-1,0 1 1,0-1-1,0 0 1,0 0-1,0 0 1,0 0-1,0 0 1,0 0-1,0 0 1,0 0-1,0-1 1,0 1-1,0 0 1,-1-1-1,1 1 1,1-1 0,36-9-8,-32 8 5,73-27-164,-72 27 100,-1 1 0,1-1 1,-1 1-1,1 1 0,0-1 1,0 1-1,-1 0 0,1 0 0,0 1 1,7 1-1,-13-1 57,-1-1-1,1 0 1,-1 1-1,1-1 1,-1 1-1,1-1 1,-1 1-1,1-1 1,-1 1-1,0-1 1,1 1-1,-1-1 1,0 1-1,1 0 1,-1-1-1,0 1 1,0 0-1,1-1 1,-1 1-1,0-1 1,0 1-1,0 0 1,0-1-1,0 1 1,0 0-1,0 0 1,0 0-1,0 0 0,-1 0 0,1-1 1,0 1-1,0 0 0,0 0 0,0 0 0,0-1 0,1 1 0,-1 0 0,0 0 0,0-1 0,0 1 0,1 0 0,-1 0 1,0-1-1,1 1 0,-1 0 0,0-1 0,1 1 0,-1 0 0,1-1 0,-1 1 0,1-1 0,0 1 0,-1-1 0,1 1 1,-1-1-1,1 1 0,0-1 0,-1 0 0,1 1 0,0-1 0,0 0 0,-1 0 0,1 1 0,0-1 0,0 0 0,-1 0 1,1 0-1,0 0 0,1 0 0,52-14-625,-56 41-2051,-1-19-2641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8552,'0'0'11873,"-9"9"-10624,-3 5-690,1 1 0,1-1 0,0 2 0,1-1 0,1 1 0,-8 19 0,11-21-301,0 0 0,1 1 0,1-1 0,0 1 0,-2 23 0,25-58-9098,-13 6 923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15471,'0'0'6982,"-23"52"-6149,12-29 192,0 5-192,0 0-385,5-3-320,3-5-96,3-3-256,0-4-1249,3-8-930,7-5-1280,-1-1-3268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14510,'0'0'1601,"-11"0"150,11 0-1744,-8 0 165,0-1 1,0 1-1,0 0 0,0 1 1,0 0-1,0 0 0,0 1 1,0 0-1,1 0 0,-1 1 0,1 0 1,0 0-1,-1 1 0,2 0 1,-1 0-1,-9 8 0,11-7-14,0 1 0,1 0 0,0-1 0,0 1-1,0 0 1,1 1 0,0-1 0,0 1 0,-2 9-1,4-14-140,1-1 0,-1 1 0,1-1 0,0 1 0,0-1 0,0 1 0,-1 0-1,1-1 1,1 1 0,-1-1 0,0 1 0,0 0 0,1-1 0,-1 1 0,1-1-1,-1 1 1,1-1 0,-1 1 0,1-1 0,0 0 0,0 1 0,0-1 0,0 0-1,0 1 1,0-1 0,0 0 0,0 0 0,0 0 0,1 0 0,-1 0-1,0 0 1,1-1 0,-1 1 0,1 0 0,-1-1 0,1 1 0,-1-1 0,1 1-1,-1-1 1,1 0 0,0 1 0,-1-1 0,1 0 0,-1 0 0,4-1 0,4 1 16,-1 0 1,1-1 0,-1 0-1,0-1 1,1 0 0,-1 0-1,0-1 1,0 0 0,0 0 0,0-1-1,-1 0 1,0 0 0,11-8-1,-13 8-95,0 0-1,-1 0 0,1 0 0,-1-1 0,1 1 0,-1-1 1,-1 0-1,1 0 0,-1-1 0,0 1 0,0-1 0,0 1 1,-1-1-1,0 0 0,0 0 0,-1 0 0,1 0 0,-1 0 1,0-7-1,-1 12-26,0-1 0,-1 0 0,1 1 0,-1-1 1,1 1-1,-1-1 0,0 1 0,0-1 0,0 1 0,1-1 0,-1 1 1,-1 0-1,1-1 0,0 1 0,0 0 0,0 0 0,0 0 0,-1 0 1,1 0-1,-1 0 0,1 0 0,-1 1 0,1-1 0,-1 0 0,1 1 1,-1-1-1,1 1 0,-4-1 0,4 1-136,0-1 1,-1 1-1,1 0 1,0 0-1,-1-1 1,1 1-1,0 0 0,-1 0 1,1 0-1,-1 0 1,1 1-1,0-1 0,-1 0 1,1 0-1,-1 1 1,1-1-1,0 1 1,0-1-1,-1 1 0,1 0 1,0 0-1,0-1 1,0 1-1,0 0 0,0 0 1,0 0-1,0 0 1,0 0-1,0 0 0,0 0 1,0 1-1,0 0 1,0 7-2739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41 5445,'0'0'8760,"6"-2"-7500,2-2-770,-5 3-258,-1 0-1,1 0 0,0 0 0,0 0 0,0 0 0,0 1 0,-1-1 0,1 1 0,0 0 0,4 0 1,-7 0 157,-9 18 1111,4-11-1318,0-1 0,1 1 0,0 0 0,1 0-1,-1 0 1,-4 16 0,8-22-161,-1 1 1,1-1-1,-1 1 0,1 0 0,-1-1 1,1 1-1,0 0 0,0 0 1,0-1-1,0 1 0,0 0 1,1 0-1,-1-1 0,0 1 0,1 0 1,-1-1-1,1 1 0,0-1 1,-1 1-1,1 0 0,0-1 0,0 0 1,0 1-1,0-1 0,0 1 1,0-1-1,1 0 0,-1 0 1,0 0-1,1 0 0,-1 0 0,0 0 1,1 0-1,0 0 0,-1 0 1,1-1-1,1 1 0,4 1-169,-1 0-1,0 0 0,0 1 1,0-1-1,0 1 0,0 1 1,-1-1-1,6 5 0,-9-6 118,-1 0-1,1-1 0,-1 1 1,0 0-1,1 0 0,-1 0 0,0 0 1,0 0-1,-1 0 0,1 0 0,0 1 1,-1-1-1,1 0 0,-1 0 1,0 1-1,0-1 0,0 0 0,0 0 1,0 1-1,0-1 0,0 0 1,-1 0-1,1 1 0,-1-1 0,0 0 1,0 0-1,-1 4 0,-2 0 72,0 1-1,0-1 1,0 1 0,-1-1-1,0-1 1,0 1 0,0-1-1,-1 0 1,0 0 0,0 0-1,0-1 1,0 0 0,-10 4-1,10-5 381,0 0 0,-1 0 0,0 0 0,1-1 0,-1 0 0,0-1 0,0 0 0,-11 1 0,17-2-394,0 0 0,0 0 0,0-1 1,0 1-1,0 0 0,0-1 0,0 1 0,0-1 0,0 1 0,0-1 1,0 1-1,0-1 0,0 0 0,0 1 0,0-1 0,1 0 0,-1 0 1,0 1-1,0-1 0,1 0 0,-1 0 0,1 0 0,-1 0 1,1 0-1,-1 0 0,1 0 0,0 0 0,-1 0 0,1 0 0,0-1 1,0 1-1,0 0 0,0 0 0,0 0 0,0 0 0,0 0 1,0 0-1,0 0 0,0-1 0,1 1 0,-1-1 0,1-3-140,0-1-1,0 1 0,1 0 1,-1 0-1,1 0 1,0 0-1,5-8 0,8-6-343,1 2-1,1-1 0,0 2 1,31-23-1,-25 22 519,-1-2 0,31-34-1,-52 52-13,1 0 0,-1-1 0,0 1 0,0-1-1,1 1 1,-1-1 0,0 0 0,0 1 0,-1-1-1,1 0 1,0 0 0,-1 0 0,1 1 0,-1-1 0,1 0-1,-1 0 1,0 0 0,0 0 0,1 0 0,-2 0-1,1 0 1,0-2 0,-1 2 4,0 1 0,0-1 1,0 1-1,-1 0 0,1-1 0,0 1 1,-1 0-1,1-1 0,0 1 0,-1 0 1,0 0-1,1 0 0,-1 1 1,1-1-1,-1 0 0,0 0 0,0 1 1,-2-1-1,-12-2-525,0 0 0,-1 2 0,1-1 0,-17 3 0,24-1-605,-7 0-3255,3 0-3272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 15375,'0'0'1393,"-8"-1"-165,0-1-1054,0 1-1,1 1 1,-1-1 0,0 1 0,0 0 0,0 1 0,0 0-1,1 0 1,-1 1 0,0 0 0,1 0 0,-1 0-1,1 1 1,0 1 0,-9 4 0,8-2-12,0 1 0,1-1 0,0 2 0,0-1 0,0 1 0,1 0 0,0 0-1,1 0 1,0 1 0,0 0 0,1 0 0,0 0 0,0 1 0,1 0 0,0-1 0,1 1 0,0 0 0,1 0 0,0 0 0,0 14 0,1-22-143,0 1 1,1-1-1,-1 0 1,0 1-1,1-1 1,-1 0-1,1 0 1,0 0-1,0 1 1,0-1-1,0 0 1,0 0-1,0 0 1,1 0-1,-1-1 1,0 1-1,1 0 1,0 0-1,-1-1 1,1 1-1,0-1 1,3 2-1,-1-1 30,0 0 1,0-1-1,1 1 0,-1-1 1,0 0-1,1-1 0,-1 1 1,0-1-1,1 0 0,-1 0 1,7-1-1,-2 0 45,0 0 0,1-1 0,-1 0 0,0-1 0,-1 0 0,1-1-1,0 1 1,-1-2 0,0 1 0,0-1 0,8-6 0,-14 9-32,0 1 0,0-1-1,0 0 1,-1 0 0,1 0 0,0 0 0,-1 0-1,1-1 1,-1 1 0,0 0 0,0-1 0,0 1-1,0-1 1,0 1 0,0-1 0,-1 0 0,1 1-1,-1-1 1,0 0 0,0 1 0,0-4 0,-1 5-18,0-1 0,1 0 0,-1 0 1,0 1-1,0-1 0,-1 0 1,1 1-1,0-1 0,0 1 0,-1-1 1,1 1-1,-1 0 0,1 0 1,-1 0-1,0 0 0,1 0 1,-1 0-1,0 0 0,0 0 0,0 1 1,0-1-1,1 1 0,-1-1 1,0 1-1,0 0 0,0-1 0,-4 2 1,0-2-14,-73-2 140,76 3-191,-1 0 0,0 0 0,0 0-1,1 1 1,-1 0 0,0-1 0,1 1 0,-1 1 0,1-1 0,-1 0-1,1 1 1,-1 0 0,1 0 0,0 0 0,0 0 0,0 0 0,-4 5 0,7-7-80,0 0 0,-1 0 0,1 0 1,0 1-1,0-1 0,0 0 0,-1 0 1,1 0-1,0 1 0,0-1 0,0 0 1,0 1-1,-1-1 0,1 0 0,0 0 1,0 1-1,0-1 0,0 0 0,0 1 1,0-1-1,0 0 0,0 1 0,0-1 1,0 0-1,0 0 0,0 1 1,0-1-1,0 0 0,0 1 0,0-1 1,1 0-1,-1 0 0,0 1 0,0-1 1,0 0-1,0 1 0,0-1 0,1 0 1,-1 0-1,0 0 0,0 1 0,1-1 1,-1 0-1,0 0 0,0 0 0,1 1 1,-1-1-1,0 0 0,0 0 0,1 0 1,-1 0-1,0 0 0,1 0 0,-1 0 1,0 0-1,0 0 0,1 1 0,-1-1 1,0-1-1,1 1 0,-1 0 0,1 0 1,21-2-6638,1-5-2685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2 3683,'-11'-1'4223,"-4"1"-3481,0 0 0,0 1 0,0 0 0,0 1 0,0 1 0,1 0 0,-1 1 0,-17 7 0,6 3 7,0 1-1,2 1 1,0 1-1,0 1 1,2 1-1,0 1 1,-19 24-1,31-33-627,1 0-1,0 1 1,1 0 0,0 1 0,1-1-1,0 1 1,1 1 0,1-1-1,0 1 1,0 0 0,2 0 0,0 0-1,0 1 1,2-1 0,-1 1-1,2 15 1,1-24-109,0 1-1,0 0 1,0 0-1,1-1 1,0 1-1,0-1 1,1 0 0,0 1-1,0-1 1,1 0-1,-1-1 1,1 1-1,0-1 1,1 1-1,7 6 1,-3-5 2,0 0-1,0-1 1,1 0 0,0 0-1,0-1 1,0-1 0,0 0-1,20 5 1,2-2 38,0-2 0,0-1 0,1-2 0,-1-1-1,53-5 1,-63 2-3,-1-2 0,0 0 0,0-2-1,0 0 1,0-1 0,-1-1 0,-1-1 0,1-1-1,-1 0 1,-1-1 0,0-2 0,16-13-1,-25 18 19,1 0 0,-2-1 0,1 0 0,-1-1 0,-1 1 0,0-1 0,0-1 0,-1 1-1,0-1 1,-1 0 0,0-1 0,-1 1 0,0-1 0,-1 0 0,0 0 0,-1 0 0,0 0 0,-1-1-1,0 1 1,-1 0 0,-1-1 0,-2-14 0,2 21-73,0 0 0,0 1 0,-1-1 0,0 0 0,0 1 0,-1-1 0,1 1 0,-1 0 0,0 0-1,0 0 1,-1 0 0,0 1 0,1-1 0,-1 1 0,-1 0 0,1 0 0,-1 1 0,0-1 0,1 1 0,-1 0 0,-1 0 0,1 0 0,0 1 0,-1 0 0,1 0-1,-1 0 1,0 1 0,-5-1 0,-2 0-323,0 1-1,1 1 0,-1 0 0,1 1 0,-1 0 1,0 1-1,1 0 0,0 1 0,0 0 1,-1 1-1,2 1 0,-14 6 0,-23 15-4747,3-1-4841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55 9673,'0'0'6369,"-8"0"-3860,-17 0-1295,22 0-449,5 0 35,104-6 2613,-5-14-3197,-63 10-210,1 3 1,52-4-1,-90 10-16,0 1 0,0 0-1,1 0 1,-1 0 0,0 0-1,0 0 1,0 1 0,0-1-1,0 0 1,1 0 0,-1 1 0,0-1-1,0 1 1,0-1 0,0 1-1,0-1 1,0 1 0,0 0-1,0-1 1,0 1 0,0 0-1,-1 0 1,1 0 0,0 0-1,0 0 1,-1 0 0,2 1 0,-1 1 6,-1 0 0,1 0 1,-1-1-1,1 1 0,-1 0 1,0 0-1,0 0 0,0-1 1,-1 1-1,1 0 0,-2 4 1,-3 10 44,0-1 0,-2 1 0,-7 14 0,10-24-33,-15 33 24,8-21-17,1 0-1,1 1 0,1 0 0,1 0 0,0 1 1,2 0-1,0 0 0,-1 23 0,-8-54-10450,2-7 955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14414,'0'0'7687,"76"-2"-6886,-38-4-449,8-3-320,0-3-288,-2 0-1890,-4-4-2114,-7-1-2371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10090,'-27'9'462,"1"1"0,1 0 1,0 2-1,0 1 0,1 2 0,-34 25 1,47-31-114,0 1-1,1 0 1,0 0 0,1 1-1,0 1 1,1-1 0,0 1-1,1 1 1,0-1 0,1 1-1,1 0 1,0 1 0,1 0 0,-5 21-1,6-15-278,0-1 0,2 2 0,0-1 0,1 0 0,1 0 0,1 0 0,1 0 0,1-1 0,0 1 0,2-1 0,0 0 0,1 0 0,10 19 0,-10-26-60,0 1 0,1-2 0,1 1 0,-1-1 0,2 0 0,0-1 0,0 0 0,1 0 0,0-1 0,0-1 0,1 0 0,0-1 0,0 0 0,1 0 0,0-1 0,0-1 0,1-1 0,0 0 0,15 3 0,-2-3 176,-1-1 1,0-2-1,1-1 1,-1 0-1,0-2 1,0-2-1,0 0 1,0-1-1,0-2 1,-1 0-1,0-2 1,24-12-1,-22 8 175,-1-1 0,0-2 0,-1 0 0,-1-2 0,0 0 0,-1-2 0,-2 0 0,0-2 0,-1 0 0,24-35 0,-37 46-312,0 0 0,-1-1 0,0 1 0,-1-1 0,0 0 0,-1-1 0,0 1 0,-1-1 0,0 0 0,-1 0 0,-1 1 0,0-19 0,-1 25-108,-1 0-1,1-1 1,-2 1 0,1 0-1,-1 0 1,0 0 0,0 0-1,0 1 1,-1-1 0,0 0-1,0 1 1,0 0 0,-1 0-1,0 0 1,0 0 0,0 1-1,-1-1 1,1 1-1,-1 0 1,0 0 0,0 1-1,-1-1 1,1 1 0,-1 1-1,1-1 1,-1 1 0,-7-3-1,-6 1-595,1 0-1,-1 0 0,0 2 0,0 1 1,0 0-1,0 1 0,0 1 1,0 1-1,0 0 0,1 2 0,-27 8 1,-15 7-5372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64 15791,'0'0'2787,"-11"-6"-1709,2 2-886,0-1 0,-1 2 0,0-1 0,0 1 0,-14-2 0,22 4-146,0 1 0,0 0 0,0-1 0,0 1 0,-1 0 1,1 0-1,0 0 0,0 0 0,0 1 0,0-1 0,0 1 1,0-1-1,0 1 0,0 0 0,0-1 0,0 1 1,1 0-1,-1 0 0,0 0 0,0 1 0,1-1 0,-1 0 1,1 1-1,-1-1 0,1 1 0,0-1 0,-1 1 0,1 0 1,0 0-1,0-1 0,0 1 0,0 0 0,1 0 0,-1 0 1,0 0-1,1 0 0,-1 0 0,1 0 0,0 0 1,0 0-1,0 3 0,-1-2-36,1 0-1,0 0 1,1 0 0,-1 0 0,1 0 0,-1 0 0,1 0-1,0 0 1,0 0 0,0 0 0,0 0 0,1 0 0,-1-1-1,1 1 1,0 0 0,0-1 0,0 0 0,0 1 0,0-1-1,0 0 1,0 0 0,1 0 0,-1 0 0,5 2-1,8 4 19,1 0 0,0-2 0,27 9 0,-31-11-67,0-1 0,0 2 0,0 0 0,-1 0 0,15 10 0,-24-14 34,-1 0 0,1 0 1,-1 0-1,0 0 1,0 0-1,0 1 0,0-1 1,0 0-1,0 1 1,0-1-1,0 0 1,0 1-1,0-1 0,-1 1 1,1 0-1,-1-1 1,1 1-1,-1-1 0,0 1 1,1 0-1,-1-1 1,0 1-1,0 0 0,0-1 1,0 1-1,-1 2 1,0 0 6,-1-1 0,0 0 1,1 0-1,-1 1 1,0-1-1,0 0 0,-1-1 1,1 1-1,-1 0 1,1-1-1,-6 4 0,-6 4 31,0 0 0,0-2 0,-1 0 0,-17 7 0,13-7 311,-1-1 1,1-1-1,-1-1 0,-1 0 1,1-2-1,0 0 0,-35 0 1,53-3-323,1 0 1,0 0-1,0 0 0,-1 0 1,1 0-1,0 0 1,0 0-1,-1 0 1,1-1-1,0 1 0,0-1 1,0 1-1,0-1 1,0 1-1,-1-1 1,1 1-1,0-1 1,0 0-1,0 0 0,0 1 1,1-1-1,-1 0 1,0 0-1,0 0 1,0 0-1,1 0 0,-1 0 1,1 0-1,-1 0 1,0-1-1,1 1 1,0 0-1,-1 0 1,1 0-1,0-1 0,0 1 1,0 0-1,-1 0 1,1-1-1,0 1 1,1 0-1,-1 0 1,0-1-1,0 1 0,0 0 1,1 0-1,-1 0 1,1 0-1,0-3 1,1-1-33,1-1 1,0 0 0,-1 1 0,2 0 0,-1-1 0,1 1-1,-1 1 1,1-1 0,5-4 0,15-9-101,1 2 0,1 0 0,0 2 0,1 1 0,1 1 0,39-12 0,-22 8 39,53-27-1,-97 43 79,0-1 0,1 1 0,-1-1 0,0 1 0,0-1-1,1 0 1,-1 0 0,0 1 0,0-1 0,0 0 0,0 0 0,0 0 0,0 0 0,0 0 0,0-1-1,-1 1 1,1 0 0,0 0 0,-1 0 0,1-1 0,-1 1 0,1-3 0,-1 3 3,0 0 0,-1 0 1,1 0-1,-1-1 0,1 1 0,-1 0 1,0 0-1,1 0 0,-1 0 0,0 0 1,0 1-1,0-1 0,1 0 0,-1 0 1,0 0-1,0 1 0,0-1 1,0 0-1,-1 1 0,0-1 0,-10-5 51,-1 2-1,1-1 1,-20-3-1,29 7-67,-168-33 23,171 34-152,0 0 0,-1 0 0,1 0 1,0-1-1,0 1 0,-1 0 0,1 0 0,0 0 1,0-1-1,0 1 0,-1 0 0,1 0 0,0-1 1,0 1-1,0 0 0,0 0 0,-1-1 1,1 1-1,0 0 0,0-1 0,0 1 0,0 0 1,0 0-1,0-1 0,0 1 0,0 0 0,0-1 1,0 1-1,0 0 0,0-1 0,0 1 1,0 0-1,0 0 0,0-1 0,0 1 0,1 0 1,-1-1-1,0 1 0,0 0 0,0 0 0,0-1 1,1 1-1,-1 0 0,0 0 0,0 0 1,0-1-1,1 1 0,-1 0 0,0 0 0,0 0 1,1-1-1,-1 1 0,0 0 0,1 0 1,-1 0-1,0 0 0,0 0 0,1 0 0,-1 0 1,0 0-1,1 0 0,15-9-7567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16496,'0'0'4409,"-2"8"-2540,-29 119 128,16-72-1800,-11 70 0,27-105-1488,8-26-2342,10-30-4180,-8 4 190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5541,'-25'1'2032,"0"0"-1,0 2 1,-32 7-1,38-5-1188,0 0 0,1 2-1,0 0 1,-30 17 0,36-18-737,1 2 0,0 0 0,0 0 0,1 1 0,0 0 0,0 1 0,1 0 0,1 0 0,-1 1 0,2 0 0,0 1 0,0-1 0,1 1 0,0 1 0,1-1 0,0 1 0,-4 20 0,6-16-114,0 1-1,1-1 1,0 1-1,2-1 1,0 1-1,1 0 1,1-1-1,0 1 1,1-1-1,1 1 0,1-1 1,0-1-1,2 1 1,0-1-1,0 0 1,2 0-1,0-1 1,0 0-1,1-1 1,1 0-1,1 0 0,0-1 1,1-1-1,0 0 1,0-1-1,2 0 1,-1-1-1,1-1 1,1 0-1,-1-1 1,1-1-1,1 0 1,0-1-1,22 4 0,-15-4 166,0-2-1,0-1 1,0-1-1,0-1 1,0-1-1,1-1 1,-1-1-1,0-1 1,0-2-1,-1 0 1,28-10-1,-34 9 80,-1-1 0,0-1 0,-1 0 0,0-1 0,0 0 0,-1-2 0,0 1 0,-1-2-1,0 0 1,-1 0 0,-1-1 0,0-1 0,0 0 0,-1 0 0,-1-1 0,10-20 0,-15 25-192,0 0 1,0 0-1,-1 0 1,0-1-1,0 1 1,-1-1-1,-1 0 1,0 0 0,-1 1-1,1-1 1,-2 0-1,0 0 1,0 1-1,-1-1 1,0 0-1,-1 1 1,0 0-1,-1-1 1,0 1-1,0 1 1,-1-1 0,-1 1-1,0-1 1,0 2-1,-12-15 1,4 9-140,0 0 0,-1 1 0,0 1 0,-1 0 0,0 1 0,0 1 0,-2 0 0,1 2 0,-1 0 1,0 1-1,-1 0 0,1 2 0,-30-6 0,28 8-238,0 1 1,-1 0 0,1 2-1,0 0 1,-1 1-1,-19 5 1,27-4-500,0 1 0,1 1 0,-1 1-1,1-1 1,0 2 0,-14 8 0,-16 15-7159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5830,'0'0'13474,"10"-1"-12124,5-3-1064,-1 0-1,0 0 0,0-2 1,-1 1-1,0-2 1,0 0-1,0 0 1,13-12-1,102-87-187,-45 34-266,-84 84-404,-42 76 483,32-70 92,2 1 0,0 0 0,0 0 0,2 1 1,1-1-1,0 1 0,-5 39 0,11-58-47,0 1 0,-1-1-1,1 1 1,0-1 0,0 1-1,0-1 1,1 1 0,-1-1-1,0 1 1,1-1 0,-1 1-1,0-1 1,1 1 0,0-1-1,-1 0 1,1 1 0,0-1-1,0 0 1,0 1 0,0-1-1,0 0 1,0 0 0,0 0-1,0 0 1,0 0 0,0 0-1,2 1 1,0-2-317,-1 1 0,1-1 0,-1 1 0,1-1 0,-1 0 0,1 0 0,-1 0 0,1 0 0,-1 0 0,1 0 0,-1-1 0,1 0 0,-1 1 1,1-1-1,-1 0 0,5-2 0,27-20-6003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8296,'0'0'3368,"-10"8"-1734,-1 2-506,0 0 0,1 1 0,0 0-1,-13 20 1,19-25-732,0-1 0,1 1-1,0 0 1,0 1-1,0-1 1,1 0 0,0 1-1,0-1 1,1 1-1,-1 0 1,2 0 0,-1-1-1,1 1 1,1 14 0,-1-19-381,1 0 0,0 0 1,0 0-1,0 0 0,1 0 1,-1 0-1,0 0 1,1 0-1,-1 0 0,1-1 1,0 1-1,-1-1 1,1 1-1,0-1 0,0 0 1,0 1-1,0-1 0,0 0 1,0 0-1,1-1 1,-1 1-1,0 0 0,0-1 1,1 1-1,-1-1 1,0 0-1,5 0 0,7 2 39,-1-2 0,1 0 0,18-3-1,-20 1-40,0-1 0,-1 0 0,0-1-1,1 0 1,-2-1 0,1 0-1,0-1 1,12-9 0,-18 11 0,1 0 0,-1 0 1,0-1-1,-1 0 1,1 0-1,-1 0 0,6-9 1,-9 12 2,1-1 0,-1 0-1,0 1 1,1-1 0,-1 0 0,-1 0 0,1 0 0,0 0 0,-1 0 0,0 0-1,1 0 1,-1 0 0,0 0 0,-1 0 0,1 0 0,-2-6 0,1 7-8,0 0 1,0 0 0,0 0 0,0 1 0,-1-1 0,1 0 0,0 1 0,-1-1-1,0 1 1,1-1 0,-1 1 0,0 0 0,0-1 0,0 1 0,0 0-1,1 0 1,-2 1 0,1-1 0,0 0 0,0 1 0,0-1 0,0 1-1,0 0 1,-3-1 0,-59-1-28,52 3 9,6-1 43,0 0 0,1 1 0,-1 0 0,0 1 0,0-1 0,-7 4 0,-6 9-1375,18-13 1057,0 0 0,1 0 0,-1 0 0,1 0 0,-1 0 0,1 0 0,-1 0 0,1 0 0,0 0 0,0 0 0,-1 0-1,1 0 1,0 0 0,0 0 0,0 0 0,0 0 0,0 0 0,0 0 0,1 2 0,4 2-5966,8-4-3364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13293,'0'0'9619,"10"-5"-8594,15-8-927,-2-1-1,0-1 0,0-1 0,31-30 0,79-92-492,-131 136 395,-3 5-6,0 0 0,0 0 0,0 0-1,0 0 1,0 0 0,0-1 0,-1 1 0,1 0-1,-4 3 1,-3 6 63,-1 5-3,0 0 1,1 0-1,0 1 1,1 0-1,2 0 0,-1 1 1,2-1-1,1 1 1,-2 33-1,5-51-142,0 0-1,0 0 1,0-1-1,0 1 0,0 0 1,0 0-1,0 0 1,1 0-1,-1 0 1,0-1-1,1 1 1,-1 0-1,0 0 1,1-1-1,-1 1 0,1 0 1,-1 0-1,1-1 1,0 1-1,0 0 1,19 2-5825,-4-7-1978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12300,'0'0'2082,"-39"61"960,26-37-1248,8-4-1217,5-6-449,0-6-448,10-8-2051,9 0-3010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9449,'-8'0'7233,"-11"0"-5873,1 1 0,-1 1 0,-29 7 0,42-8-1167,0 1-1,1-1 1,-1 1 0,1 0 0,-1 1 0,1-1-1,0 1 1,0 0 0,0 1 0,0-1 0,0 1-1,1 0 1,0 0 0,0 0 0,0 0 0,0 1-1,-3 6 1,6-11-189,1 0-1,0 1 1,0-1 0,-1 1-1,1-1 1,0 0-1,0 1 1,0-1 0,0 1-1,-1-1 1,1 1-1,0-1 1,0 1 0,0-1-1,0 1 1,0-1-1,0 0 1,0 1 0,1-1-1,-1 1 1,0-1-1,0 1 1,0-1 0,0 1-1,0-1 1,1 0-1,-1 1 1,0-1 0,0 1-1,1-1 1,-1 0 0,0 1-1,1-1 1,-1 0-1,0 1 1,1-1 0,-1 0-1,1 0 1,0 1-1,24 2-14,30-12-1296,-23-7-313,-27 13 1290,1-1 0,-1 1 0,1 0 0,0 1-1,0 0 1,0 0 0,0 0 0,8-1 0,-15 39 260,-8 57 1525,-4 74 1457,-22-165-1972,26-2-909,1 0 1,0-1 0,0 0-1,0-1 1,0 0-1,0 0 1,0 0 0,1-1-1,-1-1 1,1 1 0,0-1-1,-10-7 1,16 10-239,0 0 1,0 0-1,1-1 1,-1 1-1,0 0 1,1 0-1,-1-1 1,1 1-1,0-1 1,-1 1-1,1 0 1,0-1-1,0 1 1,0-1-1,0 1 1,0-1-1,0 1 1,0-1-1,1 1 1,-1 0-1,0-1 1,1 1-1,-1 0 0,1-1 1,0 1-1,-1 0 1,1-1-1,0 1 1,0 0-1,0 0 1,0 0-1,0 0 1,0 0-1,0 0 1,0 0-1,0 0 1,3-1-1,17-16-5889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8520,'-11'9'8557,"-12"8"-7040,-62 52 2492,76-61-3429,0 1 1,0 0-1,1 0 0,1 1 1,-1 0-1,-10 20 0,17-28-564,0-1 0,0 1 0,0 0 0,0 0 0,1-1 0,-1 1 0,0 0 0,1 0 0,0 0 0,-1 0 0,1 0 0,0 0 0,0 0 0,0 0 0,0 0 0,1 0-1,-1 0 1,0 0 0,1 0 0,-1 0 0,1-1 0,0 1 0,0 0 0,-1 0 0,1-1 0,1 1 0,-1 0 0,0-1 0,0 1 0,0-1 0,1 1 0,-1-1 0,1 0 0,-1 1 0,1-1 0,0 0 0,-1 0 0,1 0 0,0 0-1,0-1 1,0 1 0,-1 0 0,1-1 0,0 1 0,0-1 0,0 0 0,2 0 0,12 3-321,-1-1 1,1-1-1,0-1 0,22-2 0,-37 2 294,38-10-1295,-37 10 1282,-1 0 0,0-1 1,1 1-1,-1-1 1,0 0-1,1 0 1,-1 1-1,0-1 1,0 0-1,0 0 1,0 0-1,0 0 1,0 0-1,0 0 1,0 0-1,0-1 1,0 1-1,-1 0 1,1 0-1,0-1 0,-1 1 1,1 0-1,-1-1 1,1-2-1,-2 3 72,1 0-1,-1 0 0,0 0 0,0 0 0,1 0 0,-1 0 0,0 0 1,0 0-1,0 0 0,0 0 0,0 0 0,0 0 0,-1 1 1,1-1-1,0 0 0,0 1 0,0-1 0,-1 1 0,1 0 1,0-1-1,0 1 0,-1 0 0,1 0 0,-2 0 0,-42-7 389,38 7-412,-54-4 355,45 3-4100,35-4 267,6-2-1809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5862,'0'0'20787,"51"10"-20723,-28-10-1121,2-4-2754,-1-8-3492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5701,'0'0'13490,"9"-7"-11536,121-90 640,-42 33-2423,108-102 0,-176 142-149,-15 15-83,-16 12-225,2 5 268,-1 1 1,1 0 0,1 0-1,-1 1 1,2 0 0,-1 0-1,2 1 1,-1 0 0,1 0-1,1 1 1,0 0 0,1 0-1,0 0 1,1 0 0,-2 15-1,4-24-36,1-1-1,-1 0 1,1 1 0,0-1-1,0 1 1,0-1-1,0 1 1,1-1-1,-1 0 1,1 1 0,-1-1-1,1 0 1,0 1-1,0-1 1,0 0 0,0 0-1,0 0 1,0 0-1,1 0 1,-1 0-1,1 0 1,-1 0 0,1 0-1,0-1 1,3 3-1,-1-2-400,-1-1 0,1 0 0,0 0 0,0 0 0,0 0 0,0-1 0,0 1 0,0-1 0,0 0-1,0 0 1,0-1 0,0 1 0,0-1 0,0 0 0,5-1 0,31-15-5006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27 12876,'-8'7'2285,"-12"11"-1097,2 1 0,-22 28 1,34-41-765,1 2 0,0-1 0,0 1 1,1 0-1,0 0 0,0 0 1,1 0-1,0 0 0,0 1 1,1 0-1,0 0 0,0 11 1,2-18-398,0-1 1,0 0 0,0 1 0,0-1 0,0 0-1,1 1 1,-1-1 0,0 0 0,1 0 0,-1 1 0,1-1-1,0 0 1,-1 0 0,1 0 0,0 0 0,0 0-1,-1 0 1,1 0 0,0 0 0,0 0 0,0 0-1,0 0 1,0 0 0,1-1 0,-1 1 0,1 0 0,2 1 3,0-1 0,-1 0 1,1-1-1,0 1 1,0 0-1,0-1 1,-1 0-1,1 0 1,6-1-1,-1 0-4,0 0 0,0-1 0,0 0 0,-1-1 0,1 1 0,-1-2 0,16-7 0,-17 6-24,0 0 1,-1 0-1,0-1 1,0 0 0,0 0-1,-1 0 1,0-1-1,0 0 1,-1 0-1,1 0 1,-2 0 0,1-1-1,-1 0 1,0 1-1,0-1 1,-1 0-1,0 0 1,-1-1-1,0 1 1,0 0 0,-1 0-1,0-1 1,0 1-1,-1 0 1,0-1-1,-2-8 1,2 15-12,-1-1 0,1 1 0,0 0 0,-1 0 0,1-1 0,-1 1 0,0 0 0,0 0 0,0 0 0,0 1 0,0-1 0,0 0 0,0 1 1,-1 0-1,1-1 0,0 1 0,-1 0 0,1 0 0,-1 0 0,0 0 0,1 1 0,-1-1 0,0 1 0,1 0 0,-1-1 0,0 1 0,1 1 0,-1-1 0,0 0 0,1 0 0,-1 1 0,0 0 0,1-1 0,-5 3 0,2-2-66,1 0-1,0 1 0,0-1 1,0 1-1,0 0 0,0 0 1,1 0-1,-1 1 0,1-1 0,-1 1 1,1 0-1,0 0 0,0 0 1,0 0-1,0 1 0,1-1 1,-1 1-1,1 0 0,0-1 0,0 1 1,-2 7-1,3-9-206,1-1-1,-1 1 1,1 0-1,-1-1 1,1 1-1,0 0 1,0 0-1,0-1 1,0 1-1,0 0 1,0 0 0,1-1-1,-1 1 1,1 0-1,-1 0 1,1-1-1,-1 1 1,1-1-1,0 1 1,0-1-1,0 1 1,0-1-1,0 1 1,0-1 0,0 0-1,1 1 1,-1-1-1,2 1 1,15 8-5036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13421,'0'0'10954,"60"-20"-10698,-27 15-128,7-1-64,-5-2-31,1 1-258,-7-2-672,-7 4-480,-11 4-256,-8 1-513,-10 5-6471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15855,'-8'0'1772,"-6"1"-1198,0 0 1,1 1-1,-1 0 0,1 2 0,0-1 0,0 2 0,-20 8 0,27-10-399,0 0 0,0-1 0,1 2 0,-1-1 0,1 1 1,0 0-1,0 0 0,0 0 0,1 1 0,0-1 0,0 1 0,0 0 0,0 1 0,1-1 0,-1 1 0,1-1 0,1 1 0,-1 0 0,1 0 0,-2 7 1,4-11-167,0 1 1,0-1-1,0 1 1,0-1-1,1 1 1,-1-1-1,1 1 1,-1-1-1,1 0 1,0 1 0,0-1-1,0 0 1,0 1-1,0-1 1,0 0-1,1 0 1,-1 0-1,1 0 1,0 0 0,-1 0-1,1-1 1,0 1-1,0 0 1,0-1-1,0 0 1,0 1-1,1-1 1,-1 0-1,0 0 1,0 0 0,1-1-1,-1 1 1,1 0-1,-1-1 1,4 1-1,10 2 23,1-1 0,-1 0-1,0-1 1,17-2-1,-25 1-36,-1-1 0,0-1 0,1 1 0,-1-1-1,0-1 1,0 1 0,0-1 0,0 0 0,-1-1 0,1 1-1,-1-2 1,9-6 0,-12 9-1,-1 0 0,0 0 0,1 0-1,-1 0 1,0-1 0,0 1 0,0 0-1,-1-1 1,1 0 0,-1 1 0,1-1 0,-1 0-1,0 0 1,0 0 0,0 0 0,0 0-1,-1 0 1,1 0 0,-1 0 0,1 0 0,-1 0-1,0 0 1,-1 0 0,1 0 0,0 0 0,-1-1-1,0 1 1,0 0 0,0 1 0,0-1-1,0 0 1,-3-5 0,1 4-241,-1 0 0,1 0-1,0 0 1,-1 1 0,0-1-1,0 1 1,0 0 0,0 1 0,-8-5-1,-24-10-4618,34 16 4299,-16-8-5578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6694,'14'-2'7346,"221"-58"-2572,-95 21-3783,104-17 236,397-38-1,259 57-1207,-764 37-38,831-36 316,-954 35-156,11-2-252,-23 1-813,-12-2-1028,-10-3-2735,-6-2-3737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7207,'0'0'9160,"11"0"-7318,5 0-1338,0-1 0,0 0 0,0-2 0,0 0 0,0 0 0,-1-2 0,24-9 0,115-57 1270,-120 54-1713,226-121 83,-314 206-955,1 3 817,48-64-6,1 1 0,0-1 0,1 1 0,0-1 0,0 1 0,0 0-1,1 0 1,-2 14 0,4-21-41,0 0 0,0 0 0,0 0-1,1 0 1,-1 0 0,0 0 0,0-1 0,0 1-1,1 0 1,-1 0 0,1 0 0,-1 0 0,0-1-1,1 1 1,-1 0 0,1-1 0,0 1 0,-1 0 0,1-1-1,0 1 1,-1 0 0,1-1 0,0 1 0,0-1-1,-1 0 1,1 1 0,0-1 0,0 1 0,0-1-1,0 0 1,-1 0 0,1 1 0,0-1 0,0 0 0,0 0-1,0 0 1,0 0 0,0 0 0,0 0 0,-1-1-1,1 1 1,0 0 0,1-1 0,44-11-4158,-7-10-1769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12043,'-10'10'1746,"-7"7"-1249,-76 83 1535,86-92-1573,0 1 0,1 0 0,0 0-1,1 0 1,-1 0 0,2 1-1,0 0 1,0 0 0,0 1 0,-3 18-1,7-28-431,0 0 1,0 0-1,0 1 0,0-1 1,0 0-1,1 0 0,-1 0 0,0 1 1,0-1-1,1 0 0,-1 0 1,1 0-1,-1 0 0,1 0 0,0 0 1,-1 0-1,1 0 0,0 0 1,-1 0-1,1 0 0,0 0 0,0 0 1,0 0-1,0-1 0,0 1 0,0 0 1,1 0-1,2 0-1,0 1 1,0-1-1,-1 0 1,1 0-1,0-1 1,0 1-1,0-1 1,7 0-1,1-1 2,-1 0 0,1-1 0,-1 0 0,1 0-1,13-6 1,-14 3-85,0 0-1,-1-1 0,1 0 0,-1 0 1,0-1-1,-1 0 0,0-1 0,0 0 1,9-11-1,-14 14 61,0-1 0,0 0 0,-1 1 0,0-1 0,0 0 0,0 0 0,0-1 0,-1 1 0,0-1 0,-1 1 0,1-1 0,-1 0 0,0 1 0,-1-1 0,0 0 0,0 0 0,-1-9 0,0 14 0,1 0 1,-1 0-1,1 0 0,-1 0 1,0 0-1,1 0 0,-1 1 1,0-1-1,0 0 0,-1 0 0,1 1 1,0-1-1,-1 1 0,1-1 1,-1 1-1,1-1 0,-1 1 1,1 0-1,-1 0 0,0 0 0,0 0 1,0 0-1,0 0 0,1 0 1,-1 0-1,0 1 0,0-1 1,-1 1-1,1 0 0,0 0 0,0-1 1,0 1-1,0 0 0,0 1 1,0-1-1,0 0 0,0 1 1,-3 0-1,-1 0 1,1 0 0,0 1 0,0-1-1,1 1 1,-1 0 0,0 0 0,1 0 0,-1 1 0,1 0 0,0 0 0,-1 0-1,2 0 1,-1 1 0,-7 7 0,10-10-5,0 0-1,0 1 1,0-1-1,0 1 1,0 0 0,1-1-1,-1 1 1,0-1-1,1 1 1,-1 0 0,1 0-1,0-1 1,-1 1-1,1 0 1,0 0-1,0 0 1,0-1 0,0 1-1,0 0 1,1 0-1,-1-1 1,1 3 0,0-3-78,0 1 1,0-1 0,1 1-1,-1-1 1,0 0-1,1 0 1,-1 0 0,1 0-1,-1 0 1,1 0 0,-1 0-1,1-1 1,-1 1 0,1 0-1,0-1 1,0 1 0,-1-1-1,3 1 1,6 0-1132,-1-1 0,1 1 0,0-1 0,-1-1 1,1 0-1,0 0 0,10-3 0,14-8-5239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6502,'0'0'2723,"-4"12"-1325,-9 16-698,6-16 437,1-1 0,0 2 0,1-1 0,1 1 0,0-1 0,0 1 0,-2 27 0,6-39-1104,1 0-1,0 0 0,-1 0 1,1 0-1,0 0 0,0 0 1,0 0-1,0 0 1,0 0-1,0 0 0,0-1 1,0 1-1,0 0 0,0-1 1,0 1-1,0-1 0,1 1 1,-1-1-1,0 1 0,0-1 1,1 0-1,-1 0 1,0 0-1,1 1 0,-1-1 1,0 0-1,1-1 0,-1 1 1,2 0-1,42-5 337,-34 2-344,0-1 0,0 0 0,0-1 0,-1 0 0,1-1 0,-1 0 0,-1-1 0,1 0-1,-1 0 1,0-1 0,-1 0 0,0-1 0,0 0 0,12-18 0,-19 26-12,-1 0-1,1 0 1,-1 0 0,1-1-1,-1 1 1,1 0 0,-1-1-1,0 1 1,1 0 0,-1-1-1,0 1 1,0-1 0,0 1-1,0 0 1,0-1 0,0 1-1,-1 0 1,1-1 0,0 1-1,-1 0 1,1-1 0,-1 1-1,1 0 1,-1 0 0,0 0-1,0-1 1,1 1 0,-3-2-1,1 2 46,-1-1-1,0 0 0,1 1 1,-1-1-1,0 1 0,0 0 1,0 0-1,0 0 1,0 1-1,0-1 0,0 1 1,-4-1-1,-6 1 120,1-1 1,0 2-1,0 0 1,0 0-1,-23 7 1,-2 9-229,36-17 39,0 0-1,0 1 1,0-1-1,1 0 1,-1 1-1,0-1 1,0 1-1,0-1 1,0 1-1,1-1 0,-1 1 1,0 0-1,0-1 1,1 1-1,-1 0 1,1 0-1,-1 0 1,0-1-1,1 1 1,0 0-1,-1 0 1,1 0-1,-1 0 1,1 0-1,0 0 0,0 0 1,0 0-1,-1 0 1,1 0-1,0 0 1,0 0-1,0 0 1,1 0-1,-1 0 1,0 1-1,2-1-214,-1 0 0,0 0 0,1-1-1,-1 1 1,1 0 0,-1-1 0,1 1 0,0-1 0,-1 0-1,1 1 1,-1-1 0,1 0 0,0 0 0,-1 0 0,1 0-1,-1-1 1,4 0 0,3 1-1369,28-1-6214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6566,'0'0'15791,"52"2"-15374,-2-9 63,9-1-128,8 3-159,4 0-161,-5 0-129,-6 2-1056,-11 2-1922,-17 0-2594,-17-1-5317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15118,'0'0'3940,"54"9"-3427,-2-13-353,11-7-128,3-5-1794,3-1-4452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7271,'0'0'12219,"12"-9"-11114,27-17-631,92-67-65,-113 79-380,-1 0 0,-1-2 0,0 1 0,-1-2 0,14-20 0,-20 21 79,-12 14 168,-17 26-19,12-10-185,1 1-1,0-1 0,1 1 1,1 0-1,0 0 1,1 1-1,1 0 1,0 0-1,1-1 1,1 1-1,0 0 1,3 31-1,-1-44-90,-1-1 1,1 1-1,-1-1 0,1 1 1,0-1-1,0 1 0,0-1 1,0 0-1,0 0 0,1 1 1,-1-1-1,0 0 0,1 0 1,0 0-1,0-1 1,-1 1-1,1 0 0,0-1 1,0 1-1,0-1 0,1 1 1,-1-1-1,0 0 0,5 1 1,-3 0-677,0-1 0,1-1 0,-1 1 0,1-1 0,-1 1 0,1-1 0,-1-1 0,6 0 0,14-4-7670</inkml:trace>
  <inkml:trace contextRef="#ctx0" brushRef="#br0" timeOffset="1">432 264 7719,'0'0'5734,"-38"47"-4837,21-24 896,2-1-576,7-3 33,5-6-354,3-4-671,9-9-353,11 0-2115,7-10-3586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8648,'0'0'6225,"-12"0"-4255,0 1-1536,-1 0 0,0 1 1,1 0-1,-1 1 0,-17 6 1,26-8-317,1 0 1,-1 1 0,1-1-1,0 1 1,-1 0-1,1 0 1,0 0 0,0 0-1,0 0 1,0 1-1,0-1 1,1 1 0,-1 0-1,1 0 1,0 0-1,0 0 1,0 0-1,0 0 1,0 1 0,1-1-1,-1 1 1,1-1-1,0 1 1,0 0 0,0-1-1,0 8 1,2-10-118,0 0 0,0 0 0,0 0 1,0 0-1,0 0 0,0 0 0,0 0 0,0 0 0,0-1 1,0 1-1,1 0 0,-1-1 0,0 1 0,0-1 1,1 1-1,-1-1 0,0 0 0,1 0 0,-1 0 1,0 1-1,1-1 0,-1 0 0,1 0 0,-1-1 1,0 1-1,1 0 0,-1 0 0,2-1 0,44-6-532,-44 7 573,1-1 0,-1-1-1,1 1 1,-1 0-1,0-1 1,0 1 0,0-1-1,0 0 1,0 0 0,4-4-1,-6 5 2,-1 0 0,1 1 0,-1-1 0,1 0 0,-1 0-1,1 0 1,-1 0 0,1 0 0,-1 0 0,0 0 0,0 0 0,0 0-1,1 0 1,-1 0 0,0 0 0,0 0 0,0 0 0,-1 0 0,1 0-1,0 0 1,0 0 0,0 0 0,-1 0 0,1 0 0,-1 0 0,1 0-1,-1 0 1,1 0 0,-1 0 0,1 1 0,-1-1 0,0 0 0,1 0 0,-1 1-1,0-1 1,0 0 0,1 1 0,-1-1 0,0 1 0,0-1 0,-2 0-1,3 0-43,-1 1-1,0-1 0,0 0 0,0 1 0,0-1 0,0 1 0,0-1 0,0 1 0,0 0 0,0-1 0,0 1 0,0 0 0,0 0 0,0-1 1,0 1-1,0 0 0,0 0 0,0 0 0,0 1 0,-1-1 0,1 0 0,0 0 0,0 0 0,0 1 0,0-1 0,0 1 0,-1 0 1,0 0 12,0 1 0,0 0 0,-1 0 0,1 0 0,0 0 0,1 0 0,-1 0 0,0 1 0,1-1 0,-2 4 0,-1 1 65,1-1-1,0 1 1,1 0 0,-1 1-1,1-1 1,1 0-1,-2 10 1,6-16-15,1-1-1,-1 0 1,0 0-1,0 0 1,0 0-1,0 0 1,0-1-1,1 1 1,-1-1-1,0 0 1,4-2-1,2 0-46,7-4-94,-16 7 69,0 0 0,0 0 0,0 0 0,0 0-1,0 0 1,0 0 0,0 0 0,0 0 0,0 0 0,-1 0-1,1-1 1,0 1 0,0 0 0,0 0 0,0 0 0,0 0-1,0 0 1,0 0 0,0 0 0,0 0 0,0 0 0,0-1-1,0 1 1,0 0 0,0 0 0,0 0 0,0 0 0,0 0-1,0 0 1,0 0 0,0 0 0,0 0 0,0-1 0,0 1-1,0 0 1,0 0 0,0 0 0,0 0 0,1 0 0,-3 0 15,1 1 0,-1 0-1,1 0 1,0 0 0,-1-1 0,1 1 0,0 0 0,0 0 0,0 1 0,0-1 0,0 0 0,0 0 0,0 1 0,0-1 0,0 0 0,0 1 0,1-1 0,-1 1 0,1-1 0,-1 1 0,1-1-1,0 1 1,-1-1 0,1 3 0,-8 41 116,7-43-104,1 62 425,1-55-257,0 0 0,-1 0 0,0 0-1,0 0 1,-1 0 0,0 0-1,0 0 1,-1 0 0,-1 0 0,1-1-1,-1 1 1,-7 12 0,9-19-100,-1-1-1,0 1 1,0 0 0,0-1 0,0 1-1,0-1 1,0 1 0,0-1 0,0 0-1,0 0 1,-1 0 0,1 0 0,-1-1-1,1 1 1,0-1 0,-1 1 0,1-1-1,-1 0 1,1 0 0,-1 0 0,1 0 0,-1 0-1,1-1 1,-1 1 0,1-1 0,-1 1-1,1-1 1,-3-1 0,-1 0-37,0-1 1,0 0 0,1 1-1,-1-2 1,1 1-1,0-1 1,0 1-1,0-1 1,0-1-1,-4-4 1,6 6-206,1-1 1,-1 1 0,1-1-1,0 1 1,0-1-1,0 0 1,0 0-1,0 0 1,1 0-1,0 0 1,-2-7-1,6 10-403,1-1 0,-1 1 0,0 0-1,0 0 1,1 0 0,-1 1 0,1-1 0,-1 1 0,1 0-1,5 0 1,1-1-836,48-9-7966,-27 3 1740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 5381,'0'0'15807,"-10"-3"-14355,6 2-1350,0-1 1,0 1-1,0 1 1,0-1-1,-1 0 0,1 1 1,0 0-1,0 0 1,-1 0-1,1 1 0,0-1 1,0 1-1,0 0 0,0 0 1,0 0-1,0 1 1,0 0-1,0-1 0,0 1 1,1 1-1,-1-1 0,1 0 1,-1 1-1,1 0 1,0 0-1,0 0 0,-3 5 1,-4 1 145,2 0 0,-1 1 1,2 0-1,-1 1 0,-7 15 1,12-21-179,1 1 0,-1 0 0,1-1 0,0 1 0,1 0 1,-1 0-1,1 0 0,1 1 0,-1-1 0,1 0 0,0 0 0,0 0 0,2 8 0,-1-11-60,0-1 0,0 1 0,0-1-1,0 1 1,1-1 0,-1 0-1,1 0 1,-1 0 0,1 1-1,0-2 1,0 1 0,0 0-1,0 0 1,0-1 0,1 1 0,-1-1-1,0 1 1,1-1 0,-1 0-1,1 0 1,-1 0 0,1-1-1,0 1 1,-1 0 0,1-1 0,0 0-1,-1 0 1,1 0 0,0 0-1,4 0 1,-3 0 1,-1 0 1,1-1-1,0 1 0,0 0 1,0-1-1,-1 0 0,1 0 1,0 0-1,-1-1 0,1 1 1,-1-1-1,0 0 0,1 0 1,-1 0-1,0 0 0,0 0 1,0-1-1,0 1 0,-1-1 1,1 0-1,3-5 0,-5 7-4,-1-1-1,1 1 0,0-1 0,0 1 0,0-1 0,-1 0 1,1 1-1,-1-1 0,0 0 0,1 0 0,-1 0 1,0 1-1,0-1 0,0 0 0,0 0 0,0 1 1,-1-1-1,1 0 0,0 0 0,-1 1 0,0-1 1,1 0-1,-1 1 0,0-1 0,0 0 0,1 1 1,-1-1-1,-1 1 0,1 0 0,0-1 0,0 1 1,0 0-1,-3-2 0,-25-9-2217,-5 8-6401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19346,'0'0'577,"61"92"-609,-29-39-32,9 3-673,1-3-384,-3-8-448,-1-15-97,-6-9 993,-4-12-608,-7-7-64,-10-2 128,-17 0-9001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12748,'0'0'10730,"48"1"-8808,-18-12-801,10-3-801,-6 1-288,-1 4-96,-9 5-1473,-7 4-1666,-17 12-11467</inkml:trace>
  <inkml:trace contextRef="#ctx0" brushRef="#br0" timeOffset="1">1 260 12364,'0'0'10281,"52"-5"-8583,-20-5-1282,0-1-384,0 1-736,3 2-1186,-5 0-1793,-2-2-2788,-3-2-2337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13773,'0'0'7976,"-57"39"-6247,25-14-223,1 5 95,1 0-416,8-2-384,8-2-449,5-3-256,8-2-64,1-4 1,0-4-66,0-4-703,4-4-738,2-5-1408,-2 0-898,-1-5-2434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10218,'-12'1'6422,"10"-1"-6307,-18 1 860,-1 0 1,0 2-1,-20 5 1,35-6-629,-1 0 0,1 0 0,-1 1 1,1 0-1,0 0 0,-10 7 1,14-9-212,0 1 1,0 0-1,0 0 1,0 0 0,0 0-1,1 0 1,-1 0-1,1 0 1,-1 0 0,1 0-1,0 1 1,0-1-1,0 1 1,0-1 0,0 1-1,1-1 1,-1 1-1,0 3 1,1-4-125,0-1 1,1 0-1,-1 1 0,0-1 1,0 0-1,1 1 0,-1-1 1,1 0-1,-1 1 0,1-1 0,-1 0 1,1 0-1,0 1 0,0-1 1,-1 0-1,1 0 0,0 0 1,0 0-1,0 0 0,0 0 1,2 0-1,33 16 108,43-4-269,-78-12 142,10 0-71,9 1-257,0-1 1,29-1 0,-45 0 303,-1 0 0,0 0 0,1-1 1,-1 1-1,0-1 0,1 0 0,-1 0 1,0 0-1,0 0 0,1 0 0,-1-1 1,0 1-1,-1-1 0,1 0 0,0 0 1,0 0-1,-1-1 0,1 1 0,-1 0 1,0-1-1,0 0 0,2-2 1,-3 4 30,-1 0 0,1 0 0,-1 1 1,0-1-1,0 0 0,1 0 1,-1 0-1,0 0 0,0 1 1,0-1-1,0 0 0,0 0 1,0 0-1,0 0 0,0 0 1,0 1-1,0-1 0,0 0 0,-1 0 1,1 0-1,0 0 0,-1 1 1,1-1-1,-1 0 0,1 0 1,-1-1-1,-24-9 18,-38 6 2,57 5-24,1 0-17,1 0 0,-1 0-1,0 1 1,1-1 0,-1 1 0,0 0-1,1 1 1,-1-1 0,1 1 0,0-1-1,0 1 1,-1 1 0,1-1 0,0 0-1,1 1 1,-1 0 0,0 0 0,1 0-1,0 1 1,-1-1 0,1 1 0,-3 4-1,3-2-680,0-1-1,1 1 1,0 0-1,0 0 1,0 0 0,0 0-1,1 0 1,0 0-1,1 0 1,-1 11-1,1 7-4491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74 11787,'-14'3'7276,"-9"1"-5808,4-2-622,1 1 0,0 1 1,1 0-1,-1 2 0,1-1 0,-1 2 0,-18 10 0,36-17-826,0 1-1,0-1 0,-1 0 0,1 0 0,0 0 0,0 0 1,0 0-1,0 0 0,-1 0 0,1 0 0,0 0 0,0 1 1,0-1-1,0 0 0,0 0 0,-1 0 0,1 0 0,0 1 0,0-1 1,0 0-1,0 0 0,0 0 0,0 0 0,0 1 0,0-1 1,0 0-1,0 0 0,0 0 0,0 1 0,0-1 0,0 0 1,0 0-1,0 0 0,0 1 0,0-1 0,0 0 0,0 0 0,0 0 1,0 1-1,0-1 0,0 0 0,0 0 0,0 0 0,1 1 1,10 3 244,22-3-234,-31-1 41,14 0-143,-1-1 0,1-1-1,-1 0 1,0-1-1,0 0 1,0-1 0,0-1-1,-1 0 1,0-1-1,0-1 1,0 0 0,-1-1-1,0-1 1,-1 1-1,20-19 1,-31 26 59,0 0 1,0 0-1,0 0 0,0 0 1,0 0-1,0-1 0,0 1 1,0 0-1,-1-1 1,1 1-1,0-1 0,-1 1 1,1-1-1,-1 1 0,1-1 1,-1 1-1,0-1 0,0 1 1,0-1-1,0-2 1,0 3-53,-1 0 0,1 0-1,-1 0 1,0 0 0,1 0 0,-1 1 0,0-1 0,0 0 0,1 1 0,-1-1 0,0 0 0,0 1 0,0-1 0,0 1 0,0 0 0,0-1 0,0 1 0,0 0 0,0-1 0,0 1 0,0 0 0,-2 0 0,-2-1-294,0 1 0,0 0 0,0 0 0,0 1 0,0-1 0,0 1-1,0 0 1,0 1 0,0-1 0,0 1 0,-8 4 0,-1 3-2625,3-2-3193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15022,'0'0'6257,"14"-9"-5585,334-254 556,-327 250-1236,-21 13 5,0 0 0,0 0 0,1 0 0,-1 0 0,0 0 0,0 0 0,0 0 0,1 1 0,-1-1 0,0 0 0,0 0 0,0 0 0,1 0 0,-1 1 0,0-1 1,0 0-1,0 0 0,0 0 0,0 1 0,1-1 0,-1 0 0,0 0 0,0 1 0,0-1 0,0 0 0,0 0 0,0 1 0,0-1 0,0 0 0,0 0 0,0 1 0,0-1 0,0 0 1,0 0-1,0 1 0,0-1 0,0 0 0,0 0 0,-1 1 0,1-1 0,0 0 0,0 1 0,-19 42 48,-13 12 114,17-33-154,1 1-1,1 0 1,1 1 0,1 0-1,1 1 1,-10 44 0,19-68-23,1 0 1,0 1-1,0-1 1,0 1-1,0-1 1,0 1 0,0-1-1,0 0 1,0 1-1,0-1 1,1 1-1,-1-1 1,0 0-1,1 1 1,0-1 0,0 2-1,0-2-57,-1-1 0,1 1 0,0-1 0,-1 1 0,1-1 0,0 1 1,-1-1-1,1 0 0,0 1 0,0-1 0,-1 0 0,1 0 0,0 0 0,0 1 0,-1-1 0,1 0 0,0 0 0,0 0 0,-1 0 0,1 0 0,1-1 0,3 0-462,0 0-1,0-1 0,-1 0 0,1 0 1,-1 0-1,0 0 0,0-1 0,6-4 1,30-27-5517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16976,'-11'12'363,"2"-3"-287,-48 55 1372,51-57-1111,0 1 1,0 1-1,1-1 0,0 1 1,1 0-1,0 0 0,-5 16 1,9-24-310,0 0 1,-1 0 0,1 0-1,0 0 1,0 1-1,0-1 1,0 0 0,0 0-1,0 0 1,0 1-1,0-1 1,1 0 0,-1 0-1,0 0 1,1 1-1,-1-1 1,1 0 0,-1 0-1,1 0 1,0 0-1,-1 0 1,1 0 0,0 0-1,0 0 1,0-1-1,1 3 1,1-2-11,0 1-1,-1-1 1,1 0-1,0 0 1,0 0 0,0 0-1,0 0 1,1-1-1,-1 1 1,4-1 0,8 1 23,0-2 1,0 0-1,20-4 0,-14 0 12,1 0 0,-1-2 0,28-12 0,-40 15-28,0 0 1,0-1-1,0 0 0,-1-1 0,1 1 1,-1-2-1,-1 1 0,1-1 1,9-12-1,-16 18-16,0 0 0,0 1 1,-1-1-1,1 0 0,0 0 0,-1 0 1,1 0-1,0 0 0,-1 0 0,1 0 1,-1 0-1,0 0 0,1 0 0,-1 0 1,0 0-1,0 0 0,1 0 0,-1 0 1,0 0-1,0 0 0,0 0 0,0 0 0,0 0 1,-1 0-1,1 0 0,0 0 0,0-1 1,-1 1-1,1 0 0,-1 0 0,1 0 1,-1 1-1,1-1 0,-1 0 0,1 0 1,-1 0-1,0 0 0,0 0 0,1 1 1,-1-1-1,0 0 0,0 1 0,0-1 1,0 1-1,0-1 0,0 1 0,0-1 1,0 1-1,0-1 0,0 1 0,0 0 1,0 0-1,0-1 0,0 1 0,-2 0 0,-9-2 143,0 1-1,0 0 1,-23 2-1,25-1-121,-32 4-442,40-4 348,0 1 1,1-1-1,-1 0 1,0 1-1,1-1 1,-1 1-1,0 0 0,1-1 1,-1 1-1,1 0 1,-1 0-1,1 0 1,0 0-1,-1 0 1,1 0-1,0 1 1,0-1-1,-1 0 1,1 1-1,0-1 1,-1 3-1,2-4-46,0 0-1,0 0 0,0 0 0,0 0 1,0 1-1,0-1 0,0 0 1,0 0-1,0 0 0,0 0 0,0 0 1,0 1-1,0-1 0,-1 0 1,2 0-1,-1 0 0,0 0 1,0 1-1,0-1 0,0 0 0,0 0 1,0 0-1,0 0 0,0 1 1,0-1-1,0 0 0,0 0 0,0 0 1,0 0-1,0 0 0,0 0 1,1 1-1,-1-1 0,0 0 0,0 0 1,0 0-1,0 0 0,0 0 1,0 0-1,1 0 0,-1 0 0,0 0 1,0 1-1,0-1 0,0 0 1,1 0-1,-1 0 0,0 0 1,0 0-1,0 0 0,0 0 0,0 0 1,1 0-1,-1 0 0,0 0 1,0 0-1,0 0 0,0-1 0,1 1 1,-1 0-1,0 0 0,0 0 1,0 0-1,0 0 0,15 0-5233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15983,'0'0'8750,"-8"9"-7784,-5 6-675,1 1 0,1 0 0,-16 30 0,22-35-208,-1 1 0,1-1 0,1 1 0,0 0 0,1 0 0,1 0 0,-1 0 0,0 18 0,3-29-94,0 0 0,0 0-1,1 0 1,-1-1 0,0 1-1,0 0 1,0 0 0,1-1 0,-1 1-1,0 0 1,1 0 0,-1-1-1,0 1 1,1 0 0,-1-1 0,1 1-1,-1 0 1,1-1 0,0 1 0,-1-1-1,1 1 1,0-1 0,-1 1-1,1-1 1,0 1 0,-1-1 0,1 0-1,0 0 1,0 1 0,1-1-1,33 1-890,-24-3 386,-1-1 0,0 0 0,0 0-1,15-7 1,25-25-5396,-19 8-1650,-10 7-1460</inkml:trace>
  <inkml:trace contextRef="#ctx0" brushRef="#br0" timeOffset="1">245 126 9513,'0'0'2979,"-32"50"64,12-19-897,2 2-449,3-3 161,4-6-481,7-2-576,4-6-577,0-10-224,10-6-384,7 0-2178,0-13-4005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15855,'0'0'4676,"-51"63"-2241,37-41-1282,7-5-673,5-2-320,2-4-160,0-2-576,6-4-2115,4-3-2177,-2-2-3108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14446,'0'0'5167,"-9"2"-4580,-29 10 54,36-12-608,1 1 0,-1-1 0,1 1 0,-1 0 0,1 0-1,-1 0 1,1 0 0,0 0 0,0 0 0,-1 0 0,1 0 0,0 1 0,0-1 0,0 0 0,0 1-1,1-1 1,-1 1 0,0-1 0,0 1 0,1-1 0,-1 1 0,1-1 0,0 1 0,-1 0 0,1-1-1,0 1 1,0 0 0,0-1 0,0 1 0,0-1 0,0 1 0,1 3 0,0-2-36,0 0 0,0 0 0,0 0 0,0 0 0,0-1 0,1 1 0,-1 0 0,1-1 0,0 1 0,0-1 0,0 1 0,0-1 0,0 0 0,4 3 0,49 21 54,-43-22-126,0 1 1,-1 0 0,1 1 0,-1 0-1,15 12 1,-24-16 80,1 0 0,-1 0 0,0 0 0,0 1 1,0-1-1,-1 1 0,1-1 0,-1 1 0,1 0 0,-1-1 0,0 1 0,0 0 0,0 0 0,0 0 1,0 0-1,-1 0 0,0 0 0,1 0 0,-1 0 0,0 0 0,0 0 0,-1 0 0,1 0 0,-1 0 1,1 0-1,-1 0 0,-2 5 0,0-1 36,-1-1 0,1 1 1,-1-1-1,-1 0 0,1 0 0,-1 0 0,0-1 1,-1 0-1,1 0 0,-9 6 0,-5 3 282,-1-1 0,-21 11 0,33-19-59,-1-1 1,0 0 0,-1-1-1,1 0 1,-16 3-1,23-6-237,0 1-1,1-1 1,-1 0-1,1 1 1,-1-1-1,1 0 1,-1 0-1,0 0 1,1 0-1,-1-1 1,1 1 0,-1 0-1,1-1 1,-1 1-1,1-1 1,-1 1-1,1-1 1,-1 0-1,1 1 1,0-1-1,-1 0 1,1 0-1,0 0 1,0 0-1,-1 0 1,1 0-1,0-1 1,0 1-1,0 0 1,1-1-1,-1 1 1,0 0-1,0-1 1,1 1 0,-1-1-1,1 1 1,-1-1-1,1 1 1,0-1-1,-1 1 1,1-3-1,0-1-40,1 0 0,-1 0-1,1 0 1,0 0 0,0 0 0,1 0-1,0 0 1,0 0 0,0 1 0,0-1-1,0 1 1,1-1 0,0 1-1,0 0 1,0 0 0,1 0 0,-1 1-1,1-1 1,0 1 0,4-4 0,10-6 124,1 1 0,0 0 0,25-11 0,-44 22-37,0 1-74,0 0 22,0 1 10,0-1 0,6 14 603,-6-13-651,0-1 69,0 1-21,0-1 0,0 1 0,5-19-14477,-5 7 6597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 6662,'0'-2'480,"-1"1"-1,0-1 0,0 0 0,1 1 1,-1-1-1,0 1 0,0 0 1,0-1-1,0 1 0,-1 0 0,1 0 1,0-1-1,-1 1 0,1 0 1,0 0-1,-1 0 0,1 1 0,-1-1 1,1 0-1,-1 1 0,0-1 1,1 1-1,-1-1 0,0 1 0,-3-1 1,2 2-203,1-1 0,-1 1 0,0 0-1,0 0 1,0 0 0,1 0 0,-1 1 0,1-1 0,-1 1 0,1 0 0,-1-1 0,1 1 0,-4 4 0,-4 6 3,-1 0 0,1 1 0,1 0 1,-10 18-1,10-13 53,0 0 0,1 0 0,-6 23 0,11-32-198,1 0 0,0 0-1,1 1 1,0-1 0,0 0 0,1 1-1,0-1 1,0 0 0,3 12 0,-2-20-118,-1 1 1,1 0 0,-1-1 0,1 1 0,0 0-1,-1-1 1,1 1 0,0-1 0,0 1-1,0-1 1,1 0 0,-1 1 0,0-1 0,0 0-1,1 0 1,-1 0 0,1 0 0,-1 0 0,1 0-1,-1 0 1,3 1 0,1-1 52,-1 0 1,1 0 0,0 0-1,-1 0 1,1-1-1,0 0 1,-1 0-1,7 0 1,-1-2 84,0 1 1,1-1-1,-1-1 1,0 0-1,0 0 0,18-9 1,-19 6-88,0 0-1,0-1 1,0 0 0,-1-1 0,0 1 0,-1-2 0,0 1 0,0-1 0,9-15 0,-12 18-20,-1 0 0,0-1 0,0 0 0,-1 0 0,1 1 0,-1-1 0,-1 0 0,0-1 0,0 1 0,0 0 0,-1 0-1,1-1 1,-2 1 0,1 0 0,-3-12 0,1 14-44,-1 1 1,1 0-1,-1-1 0,0 1 0,0 0 0,0 0 0,0 1 0,-1-1 1,1 1-1,-1-1 0,0 1 0,0 0 0,0 0 0,0 1 0,-1-1 1,1 1-1,-1 0 0,0 0 0,1 1 0,-1 0 0,0-1 0,0 1 1,0 1-1,-9-1 0,10 0-82,-1 0 1,0 1-1,0-1 1,1 1-1,-1 0 1,0 1-1,0-1 1,0 1-1,1 0 1,-1 0 0,0 0-1,1 1 1,-1 0-1,1 0 1,0 0-1,0 0 1,-1 1-1,1-1 1,1 1-1,-1 0 1,0 0-1,1 1 1,-1-1-1,1 1 1,-5 6-1,4 13-2882,4-23 2731,0 1 1,0-1-1,0 1 1,1-1-1,-1 1 1,0-1-1,0 1 1,0 0-1,1-1 1,-1 1-1,0-1 1,1 0-1,-1 1 1,0-1-1,1 1 1,-1-1-1,1 1 1,-1-1-1,1 0 1,-1 1-1,1-1 1,-1 0-1,1 0 1,-1 1-1,1-1 1,-1 0-1,1 0 1,-1 0 0,1 0-1,0 0 1,-1 1-1,2-1 1,14 0-6696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3651,'0'0'12514,"-10"2"-8660,1 1-3341,0 0-1,0 1 1,0 0-1,0 1 1,0-1 0,-13 12-1,19-15-437,0 1-1,0 1 1,0-1-1,1 0 1,-1 1-1,1-1 1,0 1-1,0 0 1,0 0-1,0-1 1,0 1-1,0 1 1,1-1-1,0 0 1,-1 0-1,1 1 1,1-1-1,-1 0 1,0 1-1,1-1 1,-1 1-1,1-1 1,0 1-1,0-1 1,1 1-1,0 5 1,1-5-82,0 0 1,0-1 0,0 1-1,0-1 1,1 0-1,-1 0 1,1 0-1,0 0 1,-1 0-1,1 0 1,5 2-1,43 30-130,-24-19 101,-11-4 37,-7-7 2,0 1 0,0 1 0,-1 0 0,1 0 0,9 12 0,-16-17-2,0 0 1,-1 1 0,0-1-1,0 0 1,1 0 0,-1 1 0,-1-1-1,1 0 1,0 1 0,0-1-1,-1 1 1,0-1 0,1 1-1,-1-1 1,0 1 0,0 0-1,0-1 1,-1 1 0,1-1-1,-1 1 1,1-1 0,-1 0 0,0 1-1,0-1 1,0 1 0,0-1-1,0 0 1,-1 0 0,-1 3-1,-1 1 109,0 0-1,-1 0 1,0-1 0,0 1-1,-1-1 1,1 0-1,-1-1 1,0 1-1,-1-1 1,1 0-1,0-1 1,-1 0 0,0 0-1,0 0 1,0-1-1,0 0 1,-1 0-1,1 0 1,0-1-1,-1-1 1,1 1 0,-12-2-1,17 1-89,0-1 0,0 0 0,0 0 0,0 0 0,0 0 0,0-1 0,0 1 0,1 0 0,-1-1 0,1 1 0,-1-1 0,1 0 0,-1 0 0,1 1 1,0-1-1,0 0 0,0 0 0,0 0 0,0 0 0,0 0 0,1 0 0,-1 0 0,1-1 0,-1 1 0,1 0 0,0 0 0,0 0 0,0-5 0,0-2-152,0-1-1,0 0 1,1 1-1,0-1 1,4-13 0,-2 14-26,1 0 1,-1 0 0,2 0-1,-1 0 1,2 1 0,-1 0 0,1 0-1,11-13 1,64-52 50,-14 15 615,-65 56-450,-1 1 0,1-1-1,0 1 1,-1-1 0,1 1-1,-1-1 1,0 0 0,0 0 0,0 0-1,0 0 1,0 0 0,0 0-1,0 0 1,0 0 0,-1 0-1,1 0 1,-1 0 0,0-1 0,1-2-1,-2 4-27,1-1 0,-1 1-1,0 0 1,1-1 0,-1 1 0,0 0-1,0 0 1,0 0 0,0 0-1,0 0 1,0 0 0,0 0 0,0 0-1,0 0 1,-1 0 0,1 1 0,0-1-1,-1 0 1,1 1 0,0-1-1,-3 0 1,-6-1-46,-1 0-1,1 0 1,-1 1-1,0 0 1,1 1-1,-15 1 1,23-1-105,1 0 0,-1 0 1,1 1-1,-1-1 1,1 1-1,0-1 0,-1 1 1,1-1-1,0 1 0,-1 0 1,1 0-1,0 0 1,0 0-1,0 0 0,0 0 1,0 0-1,0 0 1,0 0-1,-1 2 0,-1 7-3656,5 1-3935,3-5-3092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11691,'0'0'1249,"-67"70"-224,30-28 64,-3 5-416,3-3 352,3-4-320,5-5-385,6-7-128,9-10-160,4-6-160,5-11-609,4-1-736,1-5-1858,0-12-1890</inkml:trace>
  <inkml:trace contextRef="#ctx0" brushRef="#br0" timeOffset="1">50 61 16143,'0'0'4581,"-3"53"-3108,3-35-224,9 0-544,6-1-449,5 2-160,3-3-1057,2-3-1633,2-1-1826,-3-3-3588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19346,'0'0'10186,"60"-12"-10026,-21-1-160,-1 3 32,0 1-288,-6 1-1314,-4 5-768,-11-2-4100,-4 1-10282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14029,'125'-102'9557,"171"-163"-9809,-289 262-56,-10 14 160,-11 17 118,2-6 55,-39 75 91,46-87-133,1 1 1,0 0 0,1 1 0,0-1 0,1 0-1,0 1 1,0 14 0,2-25-49,0-1 1,0 1-1,0 0 0,0 0 1,0-1-1,0 1 1,0 0-1,1 0 0,-1-1 1,0 1-1,0 0 1,1 0-1,-1-1 0,1 1 1,-1 0-1,0-1 0,1 1 1,-1-1-1,1 1 1,-1-1-1,1 1 0,0-1 1,-1 1-1,1-1 0,0 1 1,-1-1-1,1 1 1,0-1-1,26 1-2779,-20-3 1815,0 0 0,1 0 1,-1-1-1,0 0 0,9-6 1,21-17-4087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13229,'0'0'3154,"-8"2"-468,-1 2-2470,1-1 1,0 1-1,1 1 1,-1-1-1,1 1 1,0 1-1,0-1 1,0 1-1,1 1 1,0-1-1,0 1 1,0 0 0,1 0-1,0 1 1,1-1-1,0 1 1,0 0-1,0 0 1,1 1-1,0-1 1,1 1-1,0-1 1,0 1-1,0 10 1,2-17-206,0-1 0,0 1 0,0 0 1,0 0-1,1-1 0,-1 1 0,0 0 1,1-1-1,-1 1 0,1 0 0,0-1 0,0 1 1,-1-1-1,1 1 0,0-1 0,0 1 0,0-1 1,1 0-1,-1 1 0,0-1 0,0 0 1,1 0-1,-1 0 0,2 1 0,2 1 3,-1-2 0,1 1-1,-1 0 1,1-1 0,-1 0 0,1 0-1,0 0 1,0 0 0,5-1-1,2 0 15,1 0 0,0-1 1,-1-1-1,1 0 0,-1 0 0,19-7 0,-21 4-41,1 0 0,-1 0 0,-1-1 1,1 0-1,-1 0 0,0-1 0,9-9 1,-15 13 15,0 0 1,-1 0 0,1-1 0,0 1-1,-1 0 1,0-1 0,0 1 0,0-1-1,0 0 1,0 0 0,-1 0 0,0 0-1,0 0 1,0 0 0,0 0 0,-1 0-1,1 0 1,-1-1 0,0 1 0,0 0-1,-1 0 1,0-5 0,0 7-7,0 0 1,0 0-1,-1 1 1,1-1-1,0 0 1,-1 1-1,1-1 1,0 1 0,-1 0-1,0-1 1,1 1-1,-1 0 1,0 0-1,0 0 1,1 0-1,-1 1 1,0-1-1,0 0 1,0 1-1,0-1 1,0 1-1,0 0 1,0-1-1,0 1 1,0 0 0,-1 0-1,1 0 1,0 1-1,0-1 1,0 0-1,-2 2 1,-2-2-17,0 1 1,0 1 0,0-1 0,0 1-1,0 0 1,0 0 0,1 1 0,-1 0-1,-7 4 1,12-5-41,-1-1-1,0 1 0,0-1 1,0 1-1,1 0 1,-1-1-1,1 1 0,-1 0 1,1 0-1,0 0 0,0 0 1,0 0-1,0 1 1,0-1-1,0 0 0,1 0 1,-1 1-1,1-1 1,-1 4-1,2-5-153,-1 0 0,1 0 1,0 1-1,0-1 0,-1 0 0,1 0 0,0 0 1,0 0-1,0 0 0,0 0 0,0 0 0,1 0 0,-1 0 1,0-1-1,0 1 0,1 0 0,-1-1 0,0 1 1,1-1-1,-1 1 0,0-1 0,1 0 0,-1 1 0,1-1 1,-1 0-1,0 0 0,1 0 0,-1 0 0,1 0 1,-1 0-1,2-1 0,26 1-4912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 16239,'-9'10'1020,"1"-2"-844,-7 8 1033,0 0 0,-16 25 1,28-38-963,0 2 1,0-1 0,1 0 0,-1 0-1,1 1 1,0-1 0,0 1 0,1 0 0,0 0-1,-1 0 1,2-1 0,-1 1 0,0 0 0,1 0-1,0 0 1,0 0 0,2 10 0,-1-13-227,1 0 0,-1 0 0,0 0 0,1 0-1,0 0 1,-1-1 0,1 1 0,0 0 0,0-1 0,0 1 0,0-1 0,0 0 0,0 0 0,0 0 0,1 0 0,-1 0 0,0 0 0,1-1 0,-1 1 0,0-1-1,1 1 1,-1-1 0,1 0 0,2 0 0,63-2 155,-68 2-176,12-1 17,-1-1 0,0-1 0,0 0 0,-1 0 0,1-1 0,-1-1 0,1 0 0,15-10 0,-22 13-8,0-1 0,0 1-1,-1-1 1,1 0 0,0 0 0,-1-1-1,0 1 1,0-1 0,0 0 0,0 1-1,-1-1 1,1-1 0,-1 1 0,0 0-1,0 0 1,0-1 0,-1 1 0,0-1-1,0 0 1,0 1 0,0-1 0,-1 0-1,0-4 1,0 5-7,-1 1 0,-1 0 0,1-1 0,0 1 0,-1 0 0,0 0 0,0 0 0,0 0 0,0 0 0,0 0 0,0 1 0,-1-1 0,1 1 0,-1-1 0,0 1 0,0 0 0,0 0 0,0 0 0,0 1 0,0-1 0,0 1 0,-1-1 0,1 1-1,0 0 1,-7-1 0,-6-1-57,0-1 0,0 2 0,-1 0 0,-18 1 0,-7 4-2108,16 3-2363,8 0-2334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11339,'0'0'3918,"14"7"-2589,-2-1-1057,0 0 0,1-1-1,0 0 1,0-1 0,0-1-1,1 0 1,-1-1 0,23 1-1,136-9 838,271-46 0,-229 23-823,1444-179 50,-775 141 1020,-864 66-1325,0 1-1,0 1 0,0 0 0,0 1 1,0 2-1,0-1 0,-1 2 0,30 11 1,-35-4 114,-17-6-404,2-5 26,0-1 1,-1 0-1,1 0 0,0 1 1,0-1-1,0-1 0,0 1 1,0 0-1,0 0 0,0-1 1,0 1-1,0-1 0,0 0 1,-2 0-1,-22-16-5762,-5-7-6433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13196,'0'0'2595,"11"-2"-342,4-2-1708,0-1 0,0-1-1,0 0 1,0-1 0,-1 0 0,14-11 0,85-66 509,7-5-1491,-119 88 402,1 0 1,-1 0 0,1 0 0,0 0-1,-1 1 1,1-1 0,0 0 0,0 1-1,0-1 1,0 1 0,0 0 0,-1-1-1,4 1 1,-5 0 16,1 1-1,0-1 0,-1 0 0,1 0 1,-1 0-1,1 1 0,0-1 0,-1 0 1,1 1-1,-1-1 0,1 1 1,0-1-1,-1 0 0,1 1 0,-1-1 1,0 1-1,1 0 0,-1-1 1,1 1-1,-1-1 0,0 1 0,1 0 1,-1-1-1,0 2 0,1 3-2,0 0 0,0 0 0,-1 1 0,0-1 0,0 0 0,0 1 0,-2 9 0,-12 44 111,9-46-75,2 1 0,0 0 0,0 0 0,0 17 0,3-30-21,0-1 0,0 1 0,0-1 0,0 0 0,0 1 0,0-1 0,0 1 0,0-1 0,0 0 0,1 1 0,-1-1 0,0 1 0,0-1 0,0 0 0,0 1 0,1-1 0,-1 0 0,0 1 0,0-1 0,1 0 0,-1 1 0,0-1 0,1 0 0,-1 1 0,0-1 0,1 0 0,-1 0-1,0 0 1,1 1 0,-1-1 0,1 0 0,-1 0 0,0 0 0,2 0 0,17-3-606,17-17-1944,-2-10-2243,5-9-1821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7911,'0'0'3470,"-4"8"-1831,-48 80 1531,-9 14-641,56-91-2150,0 0 0,0 1-1,1-1 1,0 1 0,1 0-1,1 0 1,-2 14 0,4-26-373,0 1 1,0 0 0,0 0 0,0 0 0,0-1 0,0 1 0,0 0-1,0 0 1,1 0 0,-1-1 0,0 1 0,0 0 0,1-1 0,-1 1-1,0 0 1,1 0 0,-1-1 0,1 1 0,-1-1 0,1 1 0,-1 0-1,1-1 1,0 1 0,-1-1 0,1 1 0,0-1 0,-1 0 0,1 1-1,1 0 1,28 0 157,-19-3-123,-1-1-1,1 0 0,-1 0 0,10-5 1,-3-1-30,-1-1 0,0 0 0,0-1 1,-1 0-1,0-2 0,22-23 0,-31 30 26,-1 0-1,0-1 0,0 1 0,0-1 1,-1 0-1,0 0 0,0-1 0,-1 1 1,0-1-1,0 0 0,-1 0 1,0 0-1,0 0 0,-1 0 0,0 0 1,-1 0-1,0-16 0,-1 22-19,1 0 1,-1 1-1,0-1 0,1 0 0,-1 1 1,0-1-1,0 1 0,0-1 0,-1 1 1,1 0-1,0-1 0,0 1 1,-1 0-1,1 0 0,-1 0 0,1 0 1,-1 0-1,1 0 0,-1 1 0,1-1 1,-1 0-1,0 1 0,0-1 0,1 1 1,-1 0-1,0-1 0,0 1 0,1 0 1,-1 0-1,0 0 0,0 0 1,1 1-1,-1-1 0,-2 1 0,-3 0-27,-1 0 0,1 0 0,0 1 0,0 0 0,0 0 0,0 1-1,-7 3 1,8-3-3,0 0-1,0 1 1,0 0-1,0 0 1,1 1-1,-1-1 1,1 1-1,1 0 1,-1 1-1,1-1 1,0 1-1,0 0 0,0 0 1,-4 10-1,8-16-53,0 1-1,0 0 0,-1-1 0,1 1 0,0 0 0,0 0 0,0-1 0,0 1 0,0 0 0,1-1 0,-1 1 0,0 0 0,0-1 0,0 1 1,0 0-1,1-1 0,-1 1 0,0-1 0,1 1 0,-1 0 0,0-1 0,1 1 0,-1-1 0,1 1 0,-1-1 0,1 1 0,-1-1 0,1 1 0,-1-1 1,1 0-1,0 1 0,-1-1 0,1 0 0,0 0 0,-1 1 0,1-1 0,0 0 0,-1 0 0,1 0 0,0 0 0,-1 0 0,2 0 0,34-1-4165,-32 1 3476,27-6-3588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12940,'0'0'2029,"-10"8"10,-17 14-580,-33 34-1,52-49-1267,1 1-1,0 1 0,0-1 1,1 1-1,0 1 0,0-1 1,1 1-1,0 0 0,-6 20 1,11-29-189,0 0 0,-1 0 1,1-1-1,0 1 0,0 0 1,0 0-1,0 0 0,0 0 1,0 0-1,1 0 0,-1 0 1,0 0-1,0 0 0,1 0 0,-1 0 1,0 0-1,1 0 0,-1 0 1,1-1-1,-1 1 0,1 0 1,0 0-1,-1-1 0,1 1 1,0 0-1,-1-1 0,1 1 1,0 0-1,0-1 0,0 1 1,0-1-1,-1 1 0,1-1 1,0 0-1,0 1 0,0-1 1,0 0-1,0 0 0,0 0 1,0 0-1,0 0 0,0 0 1,0 0-1,0 0 0,0 0 0,0 0 1,0 0-1,0 0 0,0-1 1,1 0-1,6 0 46,0-1 0,0 0 0,0 0-1,14-7 1,-2-1-32,0-1 0,-1-1 0,24-18 0,-39 27 63,0 0-1,0 0 1,0-1 0,0 1-1,-1-1 1,1 1 0,-1-1-1,0 0 1,0 0-1,-1-1 1,1 1 0,-1-1-1,0 1 1,0-1 0,-1 0-1,1 1 1,-1-1-1,0 0 1,0 0 0,-1 0-1,1-7 1,-2 10-29,1 1 0,-1-1 0,0 1 1,0-1-1,0 1 0,0 0 0,0-1 0,0 1 0,-1 0 0,1 0 0,0 0 1,0 0-1,-1 0 0,1 0 0,-1 0 0,1 0 0,-1 1 0,1-1 0,-1 0 0,0 1 1,1 0-1,-1-1 0,1 1 0,-1 0 0,0 0 0,-2 0 0,-53-2-57,46 3 38,-35 7 133,26 4-1169,19-11 758,0 0 0,0-1 0,1 1 0,-1 0 0,0 0 1,1 0-1,-1 0 0,1 0 0,-1 0 0,1 0 0,-1 0 0,1 0 1,0 0-1,0 0 0,-1 0 0,1 0 0,0 2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11403,'0'0'11851,"47"-8"-10858,-2 6-256,7-2-353,4-1-224,3-3-128,-7 2-576,-4 2-1442,-16 2-1249,-15 2-1762,-13 0-1217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13677,'0'0'7335,"71"12"-6310,-18-25-545,5-3-320,2 2-128,-4 0-2146,-3 2-4003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11563,'0'0'14061,"63"1"-13676,-37-1-385,1-1-705,0-3-1345,-5 0-2338,-4-1-4132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13773,'0'0'10218,"-6"10"-9700,3-5-477,-13 19 423,-19 44-1,32-63-416,0 1-1,0 0 1,1 1-1,0-1 1,0 0-1,1 1 1,0-1 0,0 1-1,0-1 1,1 1-1,0 0 1,0-1-1,0 1 1,1-1 0,2 8-1,-2-13-43,0 1 0,0-1-1,0 0 1,0 1 0,0-1-1,0 0 1,0 0 0,1 0-1,-1 0 1,1 0 0,-1 0-1,0 0 1,1 0 0,-1-1 0,1 1-1,0-1 1,-1 1 0,1-1-1,0 1 1,-1-1 0,1 0-1,2 0 1,42 0 74,-37 0-77,8-2-435,0 0 1,1-1-1,-1-1 1,23-8-1,-30 8-572,-1 1-1,0-1 0,0-1 0,0 0 0,0 0 0,-1 0 0,0-1 0,0-1 0,7-7 0,-8 3-2610,-12 7 2746,-16 11 4476,-24 40 2557,37-37-5439,0 0-1,1 0 0,1 0 1,0 1-1,0 0 0,-5 15 1,11-25-741,-1 0-1,1 0 1,0 0 0,-1 0 0,1 0 0,0 0 0,0 0-1,0 0 1,0 1 0,0-1 0,0 0 0,0 0-1,0 0 1,0 0 0,0 0 0,1 0 0,-1 0 0,0 0-1,1 1 1,-1-1 0,1 0 0,-1 0 0,1-1 0,0 1-1,-1 0 1,1 0 0,1 1 0,28 9-5940,-21-8 2979,-1-1-2433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14221,'0'0'9193,"-37"53"-8456,30-36-513,4-2-160,3-4-64,0-4-961,10-7-1185,8 0-1697,-2-7-4613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17585,'0'0'3640,"-12"5"-2839,0 2-733,-1 0 0,1 1-1,1 1 1,-1 0 0,1 0 0,1 1-1,0 1 1,0-1 0,1 1 0,1 1-1,0 0 1,-8 15 0,-10 34 469,25-57-512,0 1-1,-1-1 0,1 0 1,1 0-1,-1 1 1,1-1-1,-1 1 0,1-1 1,1 1-1,-1-1 0,0 0 1,3 7-1,-2-9-15,0-1-1,0 1 0,1-1 1,-1 1-1,1-1 0,-1 0 1,1 0-1,-1 0 1,1 0-1,0 0 0,-1 0 1,1 0-1,0-1 1,0 1-1,0-1 0,0 1 1,-1-1-1,1 0 1,0 0-1,0 1 0,0-1 1,0 0-1,2-1 0,47-5 240,-43 2-220,-1 1 0,0-1 1,1 0-1,-1-1 1,-1 0-1,1 0 1,-1-1-1,0 1 1,0-1-1,-1 0 1,1-1-1,-1 0 1,-1 1-1,1-1 0,5-14 1,-8 17-44,0-1 1,-1 1-1,1-1 1,-1 0-1,0 1 0,0-1 1,0 0-1,-1 0 1,0 0-1,0 0 0,0 1 1,-1-8-1,0 8-72,0 1 0,0 0 0,-1 0-1,1 0 1,-1 0 0,1 0 0,-1 0 0,0 0-1,0 1 1,0-1 0,-1 0 0,1 1-1,0 0 1,-1 0 0,0-1 0,1 1 0,-1 1-1,0-1 1,-5-2 0,-23-4-2698,20 10-4632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83 104 7015,'0'0'13207,"-3"9"-12764,-7 31-288,10-37-142,0 0 1,1 0 0,-1 0-1,1 0 1,0 0 0,0 0-1,0 0 1,0-1-1,1 1 1,-1 0 0,1-1-1,-1 1 1,1-1 0,0 1-1,0-1 1,0 0 0,0 0-1,1 0 1,-1 0 0,0 0-1,1 0 1,3 1-1,6 8-65,24 18-45,10 8 44,-44-35 48,1 0-1,-1 0 0,0 1 1,0-1-1,0 1 0,-1-1 1,1 1-1,0 0 0,-1 0 0,0 0 1,0 0-1,0 0 0,1 6 1,-2-8 8,0 0 0,0 0 0,0 0 0,0 0 0,0 1 0,0-1 0,-1 0 0,1 0 0,-1 0 0,1 0 0,0 0-1,-1 0 1,0 0 0,1 0 0,-1 0 0,0 0 0,1 0 0,-1 0 0,0-1 0,0 1 0,0 0 0,0 0 0,-1 0 0,-31 12 142,-36-4 1011,58-9-789,1 1 0,-1-2 1,0 1-1,0-2 0,-12-2 0,21 4-348,1-1-1,-1 1 1,0 0-1,1-1 1,-1 0-1,1 1 1,-1-1 0,1 0-1,-1 0 1,1 0-1,0 0 1,-1 0-1,1 0 1,0 0-1,0 0 1,-1-1-1,1 1 1,0 0-1,0-1 1,1 1-1,-1-1 1,0 1-1,0-1 1,1 1-1,-1-1 1,1 0-1,-1 1 1,1-1 0,0 0-1,0 1 1,0-1-1,0 0 1,0 1-1,0-1 1,0 0-1,0 1 1,1-1-1,-1 0 1,0 1-1,1-1 1,0 0-1,1-2 1,1-1-30,-1-1-1,2 1 1,-1 0-1,1 0 1,0 0 0,0 0-1,0 1 1,0-1 0,7-3-1,53-38-294,-26 20-326,-22 13 320,0 0 1,-1-2-1,15-16 0,-27 27 312,1 1 1,-1-1-1,0 0 1,-1 0-1,1 0 1,-1 0-1,1 0 0,-1-1 1,0 1-1,-1-1 1,1 1-1,-1-1 1,0 0-1,0 0 1,-1 1-1,1-1 0,-1 0 1,0 0-1,-1-5 1,0 8 5,0 0 0,-1 0 0,1 1 0,-1-1 0,0 0 0,1 1 0,-1 0 0,0-1 0,0 1 1,0 0-1,0 0 0,0 0 0,0 0 0,0 0 0,0 1 0,0-1 0,0 1 0,0-1 0,-1 1 0,1 0 1,0-1-1,0 1 0,0 1 0,-3-1 0,-2 0 9,0 0 0,0 0-1,0 1 1,0-1 0,0 2 0,-11 3 0,16-5-243,0 1 1,0 0-1,0 0 1,0 0-1,0 1 0,1-1 1,-1 0-1,1 1 1,-1-1-1,1 1 1,-1-1-1,1 1 0,0 0 1,0 0-1,0-1 1,0 1-1,0 0 0,0 0 1,0 0-1,0 0 1,1 0-1,-1 0 1,1 0-1,0 0 0,0 1 1,0-1-1,0 0 1,0 0-1,0 0 0,0 0 1,0 0-1,1 0 1,-1 0-1,1 0 1,0 0-1,0 0 0,1 2 1,7 5-5603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18225,'0'0'5830,"-82"56"-4773,42-26-192,-1 1-161,4 1-255,10-6-257,6-3-128,10-3-64,9-5 0,2-2-64,0-5-224,2-3-1026,7-5-864,1 0-640,0 0-610,2-13-3042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14189,'-12'0'1244,"6"0"-1111,-7-1 462,1 1 0,-1 1 1,0 0-1,1 0 0,-19 6 0,28-7-507,0 1 1,1 0-1,-1 0 1,0 0-1,1 0 1,-1 1-1,1-1 1,-1 1-1,1-1 1,0 1-1,-1 0 1,1 0-1,0 0 1,0 0-1,1 0 1,-1 1-1,0-1 1,1 1-1,-1-1 1,1 1-1,0-1 1,0 1-1,0 0 1,0-1-1,0 1 1,1 0-1,-1 0 1,1 0-1,0-1 1,-1 1-1,2 0 1,-1 0-1,0 0 1,1 4-1,0-5-78,0 0 0,0 0-1,0 0 1,0 0 0,0 0-1,0 0 1,0-1 0,1 1 0,-1-1-1,1 1 1,-1-1 0,1 1-1,0-1 1,-1 0 0,1 0-1,0 0 1,0 0 0,0 0-1,0 0 1,0 0 0,0 0-1,0-1 1,0 1 0,0-1 0,0 0-1,0 0 1,3 0 0,67 3 77,-58-4-136,-3 1-196,0-1-1,-1 0 1,1-1-1,0-1 1,19-6-1,-27 8 203,-1 0 0,1 0 0,0 0 0,0 0 0,-1 0 0,1-1-1,-1 1 1,1-1 0,-1 0 0,0 0 0,1 0 0,-1 0 0,0 0-1,0-1 1,-1 1 0,1 0 0,0-1 0,-1 1 0,0-1-1,1 0 1,-1 1 0,0-1 0,0 0 0,-1 0 0,2-5 0,-2 7 38,-1-1 1,1 1 0,-1 0 0,1 0 0,-1 0-1,1 0 1,-1 0 0,0 0 0,1 1-1,-1-1 1,0 0 0,0 0 0,0 0 0,0 1-1,0-1 1,0 0 0,0 1 0,0-1 0,0 1-1,0-1 1,0 1 0,0-1 0,0 1 0,0 0-1,0 0 1,0-1 0,0 1 0,-1 0 0,1 0-1,0 0 1,-2 1 0,-41 0-69,44-1 72,-5 0-5,0 1 0,0 0-1,0 0 1,0 1-1,1-1 1,-1 1 0,1 0-1,-1 0 1,1 1-1,0-1 1,0 1-1,0 0 1,0 0 0,0 0-1,1 1 1,-1-1-1,1 1 1,0 0 0,0 0-1,-4 7 1,5-7-429,0 1 1,0 0-1,0 0 1,0 1-1,1-1 1,-2 11-1,2 2-4759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26 12075,'0'0'6246,"-11"7"-4543,4-2-1348,0-2-41,1 0 0,-1 1 1,1 0-1,0 1 1,0-1-1,1 1 1,-1 0-1,1 1 1,0-1-1,0 1 0,1 0 1,0 0-1,-6 10 1,10-15-299,0-1-1,0 1 1,0-1 0,0 1 0,0-1-1,0 1 1,0-1 0,0 1-1,0 0 1,0-1 0,0 1 0,0-1-1,0 1 1,0-1 0,0 1 0,0-1-1,1 1 1,-1-1 0,0 1 0,0-1-1,1 1 1,-1-1 0,0 1 0,1-1-1,-1 1 1,0-1 0,1 0 0,-1 1-1,1-1 1,-1 0 0,1 1 0,-1-1-1,1 0 1,-1 0 0,1 1 0,0-1-1,29 2 271,-23-3-244,1 0 0,-1-1 0,0 1 1,1-1-1,12-6 0,-14 3-43,1 1-1,-1-1 1,0 0 0,0 0 0,9-11 0,-14 13 3,1 1 0,0 0 0,-1 0 0,0-1-1,1 1 1,-1-1 0,0 1 0,0-1 0,-1 0 0,1 1 0,0-1 0,-1 0 0,0 0 0,1 1 0,-1-1 0,0 0 0,-1 0 0,1 1 0,-1-6 0,0 6-25,0 1 0,0-1 0,-1 1 0,1-1 1,0 1-1,-1-1 0,1 1 0,0 0 0,-1 0 0,0 0 0,1 0 0,-1 0 1,0 0-1,1 0 0,-1 0 0,0 0 0,0 1 0,0-1 0,0 1 0,1 0 1,-1-1-1,0 1 0,0 0 0,0 0 0,0 0 0,0 0 0,-2 1 0,-1-1-310,0 0-1,0 1 0,0-1 1,1 1-1,-1 0 0,0 1 1,0-1-1,1 1 0,-9 4 1,4 0-2838,3-4-2867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31 129 11147,'0'0'6635,"0"10"-5962,-1 25-357,-1 0 0,-9 41 1,4-32 348,-3 62 0,10-106-633,0 1 0,0-1 0,0 0 0,0 1 0,0-1 0,0 1-1,0-1 1,0 0 0,0 1 0,0-1 0,0 1 0,0-1 0,1 0 0,-1 1-1,0-1 1,0 1 0,0-1 0,0 0 0,1 1 0,-1-1 0,0 0 0,0 1-1,1-1 1,-1 0 0,0 0 0,1 1 0,-1-1 0,0 0 0,1 0 0,-1 1-1,0-1 1,1 0 0,-1 0 0,0 0 0,1 0 0,-1 1 0,1-1 0,-1 0-1,0 0 1,1 0 0,20-9 739,16-22 210,119-152-41,-41 43-241,-96 125-390,-18 15-303,-1 0 0,0 0 0,0 0 0,1 0 0,-1 1 1,0-1-1,1 0 0,-1 0 0,0 0 0,1 0 1,-1 0-1,0 0 0,0 0 0,1 0 0,-1 1 0,0-1 1,0 0-1,1 0 0,-1 0 0,0 1 0,0-1 1,1 0-1,-1 0 0,0 1 0,0-1 0,0 0 0,0 0 1,0 1-1,1-1 0,-1 0 0,0 1 0,0-1 1,0 0-1,0 1 0,0-1 0,0 1 0,-3 45 215,-3-19-141,-20 51-1,19-61-76,1 1-1,0 0 0,1 0 1,1 1-1,1-1 1,-2 31-1,5-48-2,0-1-1,0 1 1,0-1-1,1 1 1,-1-1-1,0 1 1,0-1-1,0 1 1,1-1-1,-1 1 1,0-1-1,1 1 1,-1-1-1,0 1 1,1-1-1,-1 0 1,1 1-1,-1-1 1,0 0-1,1 1 1,-1-1-1,1 0 1,-1 0-1,1 1 1,-1-1-1,1 0 1,-1 0-1,1 0 1,-1 0-1,1 0 1,0 1-1,-1-1 1,1 0-1,-1 0 1,1-1-1,-1 1 1,1 0-1,-1 0 1,1 0-1,-1 0 1,1 0-1,-1 0 1,1-1-1,-1 1 1,2-1-1,24-11 88,1-9 20,-2-1-1,0-1 1,-2-2 0,0 0-1,20-31 1,-13 18 385,-20 26-431,12-15-363,0-1 1,31-56 0,-49 69-5534,-4 9-507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48 10250,'0'0'11509,"-2"-8"-9571,2 7-1881,0-1-10,0 0-1,0 1 1,-1-1-1,1 1 1,0-1-1,-1 1 1,1-1-1,-1 0 1,0 1-1,1-1 1,-1 1-1,0 0 1,0-1-1,0 1 1,0 0-1,0-1 1,0 1-1,0 0 1,0 0-1,0 0 0,-1 0 1,1 0-1,0 0 1,-1 0-1,1 1 1,-1-1-1,1 0 1,-1 1-1,1-1 1,-1 1-1,1 0 1,-1-1-1,0 1 1,1 0-1,-1 0 1,0 0-1,1 0 1,-1 0-1,1 0 1,-1 1-1,0-1 1,1 0-1,-1 1 1,1 0-1,-1-1 1,-1 2-1,-8 3-15,1 0-1,-1 1 0,1 0 0,0 1 1,0 0-1,1 1 0,0 0 1,-15 17-1,17-18 15,1 1 1,0-1-1,0 1 0,1 0 1,0 1-1,1-1 0,0 1 1,0 0-1,0 0 0,1 0 1,-2 15-1,5-24-40,0 1 0,0 0 0,1 0 0,-1-1 0,0 1 0,0 0 0,1-1 0,-1 1 0,1 0 0,-1-1 0,0 1 0,1 0 0,-1-1 0,1 1 0,-1-1 0,1 1 0,0-1 0,-1 1 0,1-1 0,0 1 0,-1-1 0,1 0 0,0 1 0,-1-1 0,1 0 0,0 0 0,0 1 0,-1-1 0,1 0 0,0 0 0,0 0 0,0 0 0,-1 0 0,1 0 0,0 0 0,0 0 0,-1 0 0,1-1 0,0 1 0,0 0-1,-1 0 1,1-1 0,1 0 0,38-11 203,-28 4-182,1-1-1,-1 0 1,0 0-1,-1-1 1,0-1 0,10-13-1,-15 17-14,0 0 0,0-1 0,-1 0 0,0-1 0,0 1 0,-1-1-1,-1 0 1,1 0 0,-1 0 0,3-17 0,-42 68-2088,29-28 1466,-3 5-1689,3-11-6805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5061,'0'0'18823,"-7"12"-18385,-205 351 3159,186-317-3441,25-44-133,-11 23 132,12-25-150,0 0 1,0-1-1,0 1 1,1 0-1,-1 0 1,0 0-1,1 0 1,-1 0-1,0-1 1,0 1-1,1 0 1,-1 0-1,0 0 1,1 0-1,-1 0 1,0 0-1,0 0 1,1 0-1,-1 0 1,0 0-1,1 0 0,-1 0 1,0 0-1,0 0 1,1 0-1,-1 1 1,0-1-1,1 0 1,-1 0-1,0 0 1,0 0-1,1 0 1,-1 1-1,0-1 1,0 0-1,0 0 1,1 0-1,-1 1 1,0-1-1,0 0 1,0 0-1,0 1 1,1-1-1,-1 0 1,0 1-1,0-1 0,0 0 1,0 0-1,0 1 1,0-1-1,0 0 1,0 1-1,0-1 1,0 0-1,0 0 1,0 1-1,0-1 1,0 0-1,0 1 1,24-17 55,-1-1 0,0-2 1,19-20-1,26-21-87,-57 51 18,-5 3-5,0 1-1,-1 1 1,2-1 0,-1 1 0,0 0 0,1 0 0,0 1 0,-1 0-1,2 0 1,-1 1 0,12-3 0,-18 5 7,0 0 0,0 0 1,0 1-1,0-1 0,-1 1 0,1-1 0,0 1 0,0-1 0,-1 1 1,1 0-1,0-1 0,-1 1 0,1 0 0,-1-1 0,1 1 0,0 0 1,-1 0-1,0-1 0,1 1 0,-1 0 0,0 0 0,1 0 0,-1 0 1,0 0-1,0 0 0,0-1 0,1 1 0,-1 0 0,0 0 0,0 0 1,-1 0-1,1 0 0,0 0 0,0 0 0,0 0 0,-1 0 0,1-1 1,-1 2-1,-9 38 58,-16 2 29,20-33-78,0 0 0,0 1 0,1-1 0,-4 12 0,9-20-113,0-1 0,0 0 1,-1 0-1,1 1 0,0-1 0,1 0 0,-1 0 1,0 1-1,0-1 0,0 0 0,0 0 1,0 0-1,0 1 0,0-1 0,0 0 0,0 0 1,0 1-1,1-1 0,-1 0 0,0 0 0,0 0 1,0 1-1,0-1 0,1 0 0,-1 0 0,0 0 1,0 0-1,0 1 0,1-1 0,-1 0 1,0 0-1,0 0 0,0 0 0,1 0 0,-1 0 1,0 0-1,0 0 0,1 0 0,-1 0 0,0 0 1,0 0-1,1 0 0,-1 0 0,0 0 0,0 0 1,1 0-1,-1 0 0,0 0 0,0 0 1,1 0-1,-1 0 0,0 0 0,0-1 0,0 1 1,1 0-1,-1 0 0,0 0 0,0 0 0,0-1 1,1 1-1,-1 0 0,0 0 0,0 0 0,0-1 1,0 1-1,1 0 0,16-10-4791,-1-2-2076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13004,'0'0'5445,"-10"47"-4291,2-19-1,1 6-417,-1 1-415,3 0-257,1 0-32,2-4 0,1-2-288,1-1-289,0-4-864,0-3-609,0-6-2402,0-3-3300</inkml:trace>
  <inkml:trace contextRef="#ctx0" brushRef="#br0" timeOffset="1">1 342 4740,'0'0'19219,"66"-15"-17618,-31 9-672,2-5-641,2 2-224,-4 0-32,-3 2-608,-4 0-1410,-9-2-801,-7 0-704,-8 0-577,-4-1 32,-3-2-4452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80 329 4901,'0'0'6486,"8"-8"-1356,26-26-1948,-27 24 1441,-15 14-3751,-14 15-1184,-42 65 627,59-77-211,1 0-1,0 1 0,0-1 1,1 1-1,0 0 0,0 0 1,1 0-1,0 0 1,0 0-1,-1 13 0,3-21-100,0 1 0,0 0-1,0 0 1,0-1 0,1 1 0,-1 0-1,0 0 1,0-1 0,0 1-1,1 0 1,-1 0 0,0-1 0,1 1-1,-1 0 1,0-1 0,1 1-1,-1-1 1,1 1 0,-1 0 0,1-1-1,-1 1 1,1-1 0,0 1-1,-1-1 1,1 1 0,0-1 0,-1 0-1,1 1 1,0-1 0,-1 0-1,2 1 1,30-4 90,-23 1-96,0-1-1,-1-1 1,1 1 0,-1-1 0,8-6-1,0-2-84,-1-1 0,0-1-1,-1 0 1,0-1 0,-2 0-1,0-1 1,0-1 0,-2 1-1,0-2 1,14-32 0,-47 98-1681,16-38 1794,1 1-1,0 0 1,1 0-1,1 1 1,0 0-1,0-1 1,1 1-1,-2 18 1,5-30-40,0 1 1,0-1 0,0 1-1,0 0 1,0-1 0,0 1-1,0 0 1,0-1 0,0 1-1,1 0 1,-1-1-1,0 1 1,0-1 0,1 1-1,-1-1 1,0 1 0,1-1-1,-1 1 1,0-1 0,1 1-1,-1-1 1,1 1 0,-1-1-1,1 1 1,-1-1 0,1 0-1,-1 1 1,1-1 0,-1 0-1,1 1 1,-1-1 0,1 0-1,0 0 1,25-4-938,22-23-1020,-17 0 1392,-1-1 0,-2-2 0,-1 0 0,34-51 0,-23 25 1333,55-116 1,-124 230 3083,-20 53-1871,39-77-1696,1-1 0,2 1 0,2 1 0,0 0 0,3 0 0,-1 47 0,9-62-332,7-17-71,-10-4 124,0 1 0,1-1 0,-1 0 0,0 0 0,0 0 0,0 0 0,0 0 0,0 0 0,0-1 0,0 1 1,0 0-1,0-1 0,0 1 0,-1 0 0,1-1 0,0 1 0,-1-1 0,1 1 0,0-4 0,1-11-10,0 0-1,-1 0 1,0 0-1,-2 0 1,0 0-1,0 0 1,-6-24-1,5 30-28,-1 0-1,0 0 1,-1 0 0,1 0-1,-2 0 1,1 1-1,-2 0 1,1 0 0,-1 0-1,0 0 1,-1 1 0,-12-11-1,26 23-57,0 0 0,0-1-1,0 1 1,1-1-1,-1-1 1,1 1-1,0-1 1,9 1 0,77 8-9731,-60-9 3383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5541,'0'0'18962,"-9"-3"-18305,5 2-625,0 1 0,0-1 0,0 1 1,0-1-1,0 1 0,0 0 0,0 1 0,0-1 1,0 1-1,0-1 0,0 1 0,1 0 0,-1 1 1,0-1-1,0 1 0,1 0 0,-1 0 0,1 0 1,-1 0-1,1 0 0,0 1 0,0 0 0,0-1 1,0 1-1,0 0 0,1 0 0,0 1 0,-1-1 0,1 0 1,0 1-1,-2 5 0,4-8-57,0-1 0,0 1 0,0 0 0,1-1 0,-1 1 0,0 0 0,0-1 0,0 1 1,1-1-1,-1 1 0,0-1 0,1 1 0,-1-1 0,1 1 0,-1-1 0,0 1 0,1-1 0,-1 1 0,1-1 0,-1 0 0,1 1 0,-1-1 0,1 0 0,-1 1 0,1-1 0,0 0 0,-1 0 0,1 1 0,-1-1 0,1 0 1,0 0-1,-1 0 0,1 0 0,0 0 0,-1 0 0,1 0 0,0 0 0,0 0 0,36 2-1663,-28-2 1242,1 1 250,5-1-857,0 2-1,-1 0 1,0 0-1,16 5 0,-27-6 924,-1 0-1,1 0 0,-1 0 0,1 0 0,-1 0 1,0 1-1,0-1 0,0 1 0,1 0 0,-2-1 0,1 1 1,3 4-1,-4-4 211,0-1 1,0 1 0,-1-1-1,1 1 1,-1 0-1,1-1 1,-1 1-1,0 0 1,0 0 0,0-1-1,0 1 1,0 0-1,0-1 1,0 1-1,0 0 1,-1 0 0,1-1-1,-1 1 1,1 0-1,-1-1 1,-1 3-1,-1 1 339,0-1-1,0 1 0,-1-1 0,1 0 0,-1 0 0,0-1 0,0 1 1,-1-1-1,1 0 0,-1 0 0,-6 3 0,-57 25 4056,56-26-4043,1-2 0,-1 0 0,0 0 0,1-1-1,-1 0 1,-17-1 0,28-1-485,1 0 0,-1 0 0,1 0 0,-1 0-1,1 0 1,-1 0 0,1 0 0,-1 0 0,1-1 0,-1 1-1,1 0 1,-1 0 0,1-1 0,0 1 0,-1 0 0,1 0-1,-1-1 1,1 1 0,0-1 0,-1 1 0,1 0 0,0-1-1,0 1 1,-1-1 0,1 1 0,0 0 0,0-1 0,0 1-1,-1-1 1,1 1 0,0-1 0,0 1 0,0-1 0,0 1-1,0-2 1,4-18-6783,7 7-1699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74 5573,'0'0'5696,"4"-8"-2487,1 0-2342,-4 6-598,1-1 0,0 1 0,-1-1 0,1 0 0,-1 0 0,0 0 0,0 1 0,0-1 0,0 0 0,0 0 0,-1 0 0,1 0 0,-1-4 0,0 6-131,0 0-1,-1 1 1,1-1-1,-1 0 0,1 0 1,-1 0-1,1 1 1,-1-1-1,0 0 0,1 0 1,-1 1-1,0-1 0,0 1 1,1-1-1,-1 1 1,0-1-1,0 1 0,0-1 1,0 1-1,0 0 1,0-1-1,1 1 0,-1 0 1,0 0-1,0-1 1,0 1-1,0 0 0,0 0 1,0 0-1,0 1 0,-2-1 1,-34 3 72,29 0-159,0 1-1,-1 0 0,1 0 1,1 0-1,-1 1 0,1 0 1,0 1-1,0-1 0,-12 14 1,4-3 149,0 1 1,-22 36-1,34-49-143,-1 1 0,1 0-1,0 1 1,0-1-1,1 1 1,0-1 0,0 1-1,0 0 1,0-1-1,1 1 1,0 0 0,1 0-1,-1 0 1,1 7-1,1-12-44,-1 0 0,1 0 0,0 0 0,0 0 0,0 0 0,0 0 0,0 0 0,0 0-1,0 0 1,0-1 0,0 1 0,0 0 0,0-1 0,0 1 0,1-1 0,-1 1 0,0-1 0,0 0-1,1 1 1,-1-1 0,0 0 0,0 0 0,1 0 0,-1 0 0,0 0 0,1 0 0,1-1 0,40-5 263,-24-1-320,0-1 0,-1 0-1,0-2 1,0 0 0,-1-1 0,0-1 0,-1 0 0,-1-1-1,0-1 1,0-1 0,-2 0 0,19-26 0,-9-4 86,-21 37-48,-14 27-86,4-7 102,2 0-1,0 0 1,0 0 0,1 1 0,0 0-1,1 0 1,1 0 0,0 0 0,1 0-1,-1 18 1,3-30-90,0 1-1,1-1 1,-1 0-1,0 0 1,1 0-1,-1 0 1,1 0-1,0 0 1,-1 0 0,1 0-1,0 0 1,0 0-1,-1 0 1,1 0-1,0 0 1,0 0-1,0-1 1,0 1 0,0 0-1,0-1 1,0 1-1,1-1 1,-1 1-1,0-1 1,0 0-1,0 1 1,0-1 0,1 0-1,-1 0 1,0 0-1,0 0 1,1 0-1,-1 0 1,0 0-1,0 0 1,0 0-1,1-1 1,-1 1 0,1-1-1,4 0-891,-1 0 1,1 0-1,0-1 0,-1 0 0,1 0 1,-1 0-1,6-4 0,16-14-7312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49 5285,'0'0'18204,"-7"11"-17574,-2 4-56,2 1 1,-13 32-1,17-40-489,1 0 0,0 0 0,1 1 0,-1-1 0,1 0 0,1 0 0,0 1 0,0-1 0,0 0 0,3 13 0,-1-18-78,-1 0 0,0 0 0,1 0 0,-1 0 0,1-1 0,0 1-1,0 0 1,0-1 0,0 1 0,1-1 0,-1 0 0,1 0 0,-1 0-1,1 0 1,0 0 0,0 0 0,0-1 0,0 0 0,0 1 0,0-1-1,0 0 1,0 0 0,0-1 0,0 1 0,1-1 0,-1 1 0,6-1 0,-4 0 3,1 0 0,-1 0 0,1 0 0,-1-1 0,1 0 0,-1 0 0,0 0 0,1-1 0,-1 0 0,0 0 0,0 0 0,0 0 0,0-1 0,-1 0 0,9-6 0,-6 1-3,-1 0 0,-1 0 1,1 0-1,-1-1 1,-1 0-1,1 0 1,-2 0-1,1 0 0,-1-1 1,-1 0-1,1 1 1,-2-1-1,1 0 0,-1 0 1,-1 0-1,0 0 1,-1-11-1,1 21-8,0-1-1,0 1 0,-1-1 1,1 1-1,0-1 0,0 1 1,0-1-1,0 0 1,0 1-1,0-1 0,-1 1 1,1-1-1,0 1 1,-1 0-1,1-1 0,0 1 1,-1-1-1,1 1 0,0-1 1,-1 1-1,1 0 1,-1-1-1,1 1 0,0 0 1,-1 0-1,1-1 1,-1 1-1,1 0 0,-1 0 1,1-1-1,-1 1 1,1 0-1,-1 0 0,0 0 1,1 0-1,-1 0 0,1 0 1,-1 0-1,1 0 1,-1 0-1,1 0 0,-1 0 1,1 1-1,-1-1 1,1 0-1,-1 0 0,1 0 1,-1 1-1,1-1 0,-1 0 1,1 0-1,-1 1 1,1-1-1,-1 0 0,1 1 1,0-1-1,-1 1 1,-23 23-125,23-22 127,0 0 0,0 0 0,0-1-1,1 1 1,-1 0 0,0 0 0,1 0 0,0 0-1,-1 0 1,1 0 0,0 0 0,0 0-1,0 0 1,0 0 0,0 0 0,0 0 0,1 0-1,-1 0 1,1 0 0,-1 0 0,1 0 0,0 0-1,0 0 1,0 0 0,0-1 0,0 1-1,0 0 1,1-1 0,-1 1 0,0-1 0,1 1-1,-1-1 1,1 0 0,-1 1 0,1-1 0,0 0-1,0 0 1,-1 0 0,1 0 0,0-1-1,0 1 1,0 0 0,0-1 0,0 1 0,2-1-1,12 3 8,1-1 0,-1 0 0,0-1 0,26-2 0,-28 0-20,1 1-145,-1-2 0,0 0 0,0 0 0,-1-2 0,1 0 0,21-8-1,-28 9 93,0 0-1,-1 0 0,1-1 0,-1 0 0,0 0 0,0-1 1,0 1-1,-1-1 0,0 0 0,0-1 0,0 1 0,0-1 1,-1 0-1,6-10 0,-10 15 81,1 0 0,0 0 0,-1 1 0,1-2 0,0 1-1,-1 0 1,1 0 0,-1 0 0,0 0 0,1 0 0,-1 0 0,0 0 0,0 0 0,1-1 0,-1 1 0,0 0-1,0 0 1,0 0 0,-1 0 0,1-1 0,0 1 0,0 0 0,-1 0 0,1 0 0,0 0 0,-1 0 0,1 0-1,-1 0 1,0 0 0,1 0 0,-1 0 0,0 0 0,1 0 0,-1 0 0,0 0 0,0 0 0,0 1 0,0-1-1,0 0 1,0 1 0,0-1 0,0 1 0,0-1 0,0 1 0,0-1 0,0 1 0,0 0 0,-1-1-1,1 1 1,0 0 0,-2 0 0,-2 0 19,0 0 1,0 0-1,0 0 0,0 1 0,1 0 0,-1 0 0,0 0 1,1 1-1,-1-1 0,1 1 0,-8 4 0,4 0 68,0 0-1,0 0 1,0 1-1,1 0 1,-9 11-1,14-15-68,0 0-1,0-1 1,0 1-1,0 0 1,0 0-1,0 0 1,1 1-1,0-1 1,0 0-1,0 1 1,0-1 0,0 0-1,1 1 1,-1-1-1,1 1 1,0-1-1,0 1 1,0-1-1,1 4 1,0-5-32,0-1 1,0 1-1,0-1 1,0 0-1,0 0 1,0 1-1,0-1 1,0 0-1,1 0 1,-1 0-1,0 0 1,1 0-1,-1-1 1,1 1-1,-1 0 1,1-1-1,-1 1 1,1-1-1,0 1 1,-1-1-1,3 0 1,42 5-461,-39-5 223,27 2-803,76 6-850,-82-4 2688,52 13 1,-79-18-661,0 1-1,-1-1 1,1 1 0,0-1 0,-1 1-1,1-1 1,0 1 0,-1-1 0,1 1 0,0-1-1,-1 0 1,1 1 0,-1-1 0,1 0-1,-1 0 1,0 1 0,1-1 0,-1 0-1,0 0 1,0 0 0,1 1 0,-1-1 0,0 0-1,0 0 1,0 0 0,0-1 0,5-26-8,-5 28-128,3-26 54,-1 1 1,-1-1-1,-5-50 0,4 76-88,0 0 0,-1-1 0,1 1 0,0-1 0,0 1 0,-1-1 0,1 1 0,0 0 0,0-1 0,0 1 0,0-1 0,0 1 0,0-1 0,0 1 0,0-1 0,0 1 0,0-1 0,0 1 0,0-1 0,0 1 1,0-1-1,0 1 0,0-1 0,0 1 0,1-1 0,-1 1 0,0-1 0,0 1 0,1 0 0,-1-1 0,0 1 0,1 0 0,-1-1 0,0 1 0,1-1 0,-1 1 0,0 0 0,1 0 0,-1-1 0,1 1 0,-1 0 0,1 0 0,-1 0 0,1-1 0,-1 1 0,0 0 0,1 0 0,-1 0 0,1 0 0,-1 0 0,1 0 0,-1 0 0,1 0 0,-1 0 0,1 0 0,-1 0 0,1 0 0,-1 0 0,1 1 0,-1-1 0,1 0 0,-1 0 0,1 1 0,9-1-452,51 2-5635,-22-2-1783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46 4740,'1'-1'800,"0"-1"0,0 1 0,0-1 0,-1 1 0,1-1 0,-1 1-1,1-1 1,-1 0 0,1 1 0,-1-1 0,0 0 0,0 1 0,0-1-1,0 0 1,0-2 0,0 3-547,-1 0 0,1 0 0,0 0-1,-1 0 1,1 1 0,-1-1 0,1 0 0,-1 0 0,0 0 0,1 1-1,-1-1 1,0 0 0,1 1 0,-1-1 0,0 1 0,0-1-1,0 1 1,1-1 0,-1 1 0,-1-1 0,-1 0-155,0 0 0,1 1 0,-1 0 0,0-1 0,1 1 0,-1 0 0,0 0 1,1 0-1,-1 1 0,0-1 0,1 1 0,-1-1 0,1 1 0,-1 0 0,1 0 0,-1 0 0,1 0 0,-4 3 0,-1 1-71,0 1-1,1 0 1,-1 1-1,1-1 1,1 1-1,-1 0 0,1 1 1,1-1-1,-1 1 1,1 0-1,1 0 0,-1 1 1,2-1-1,-1 1 1,1-1-1,0 1 1,1 0-1,0 0 0,0 14 1,1-22-23,0 0 0,0 0 0,0 0 0,0 0 0,1 0 0,-1-1 0,0 1 0,1 0 0,-1 0 0,1 0 0,-1-1 0,1 1 0,-1 0 0,1-1 1,-1 1-1,1 0 0,0-1 0,-1 1 0,1-1 0,0 1 0,-1-1 0,1 1 0,0-1 0,0 1 0,1 0 0,29 1 131,-22-4-88,0 0 0,1 0 0,-1 0 0,12-6 0,1-3 10,0-1-1,37-27 1,-51 33-43,0 1 0,-1-2 0,0 1 1,0-1-1,-1 0 0,0-1 0,0 1 0,-1-1 0,0-1 0,6-10 1,-9 6 52,-10 19-142,-9 18-35,12-17 36,1 1 0,0-1 0,1 1 0,-1 0 0,2 0 0,-1 0 0,1 1 0,0-1 0,1 1 0,0-1 0,0 1 1,1-1-1,1 13 0,-1-19-27,1-1 0,0 0 0,-1 0 0,1 0 0,0 0 0,0 0 1,-1 0-1,1 0 0,0 0 0,0 0 0,0 0 0,0-1 1,0 1-1,1 0 0,-1-1 0,0 1 0,0-1 0,0 1 1,0-1-1,1 1 0,-1-1 0,0 0 0,1 0 0,-1 1 0,0-1 1,0 0-1,1 0 0,-1-1 0,0 1 0,1 0 0,1-1 1,3 1-583,0-1 0,0-1 0,-1 1 0,1-1 0,10-4 0,-7 0-816,1 1 0,-1-1 0,-1 0 0,1-1-1,7-8 1,12-14-6685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5637,'0'0'13624,"-8"10"-12962,3-3-696,-8 11 564,0 0 1,-10 21 0,20-34-327,1 1-1,-1-1 1,1 1 0,0 0-1,0 0 1,0 0 0,1 0-1,0 0 1,0 0 0,0 0-1,1 0 1,0 0 0,2 12-1,-1-16-191,0 0-1,0 0 1,0-1-1,0 1 1,0 0-1,0 0 1,1-1-1,-1 1 0,1-1 1,-1 1-1,1-1 1,-1 0-1,1 1 1,0-1-1,0 0 1,3 1-1,40 17-6,-16-8-311,-23-7 236,0-1 1,0 1-1,-1 0 1,0 0 0,0 0-1,0 1 1,0 0-1,0 0 1,-1 0 0,0 1-1,0-1 1,-1 1-1,1 0 1,-1 0 0,-1 0-1,1 0 1,-1 1-1,0-1 1,0 1 0,-1-1-1,0 1 1,0 0-1,-1 0 1,1-1 0,-2 1-1,1 0 1,-1 0-1,0-1 1,0 1 0,0-1-1,-1 1 1,0-1-1,-1 1 1,1-1 0,-1 0-1,-1 0 1,1 0-1,-9 10 1,6-7 403,-1-1 1,0 0-1,-1-1 1,-15 14-1,20-19-179,1 0 0,-1 0 1,1-1-1,-1 1 0,1-1 0,-1 1 1,0-1-1,0 0 0,0 0 0,0 0 0,0 0 1,0-1-1,0 1 0,0-1 0,0 0 1,0 0-1,0 0 0,0 0 0,0 0 1,0-1-1,0 1 0,-3-2 0,4 0-102,0 1-1,0 0 0,0-1 0,0 0 0,1 1 1,-1-1-1,1 0 0,-1 0 0,1 0 0,0 0 1,0 0-1,0 0 0,0 0 0,0-1 0,0 1 1,0 0-1,1 0 0,-1-1 0,1 1 0,0-3 1,-3-55 53,3 47-59,0-5-72,1 0 0,0 0 0,2 1 0,0-1 0,0 1 0,2-1 1,0 1-1,13-26 0,-13 33-107,0 0 0,2 1 0,-1-1 0,1 1 0,0 1-1,1-1 1,0 1 0,1 1 0,-1-1 0,1 1 0,1 1 0,-1 0 0,1 0 0,17-7 0,23-10-6504,-23 6-1644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5125,'-1'1'388,"1"-1"0,0 1 0,1 0 0,-1-1 0,0 1 0,0-1 0,0 1 0,0-1 1,0 1-1,0 0 0,1-1 0,-1 1 0,0-1 0,0 1 0,1-1 0,-1 1 0,1-1 0,-1 1 0,0-1 0,1 0 0,-1 1 1,1-1-1,-1 0 0,1 1 0,-1-1 0,1 0 0,-1 1 0,1-1 0,-1 0 0,1 0 0,0 1 0,23-3 3034,26-18-2270,-18 2-585,54-41 1,-77 52-521,0-1 1,0 0 0,-1 0 0,0-1 0,0 1-1,-1-2 1,0 1 0,-1-1 0,0 0-1,4-12 1,-9 21-16,0 0 0,-1 0-1,0 0 1,1 0 0,-1 0-1,0 0 1,1 0 0,-1-1-1,0 1 1,0 0 0,0 0-1,0 0 1,0 0 0,0-1-1,0 1 1,0 0 0,-1 0-1,1 0 1,0 0 0,-1 0-1,1 0 1,-2-2 0,2 2-20,-1 1 0,0-1 1,0 1-1,0-1 1,0 1-1,0-1 1,0 1-1,0 0 1,0 0-1,0-1 0,0 1 1,0 0-1,0 0 1,0 0-1,0 0 1,0 0-1,0 0 0,0 1 1,-2-1-1,-4 2-11,1 0 0,-1 0 0,1 1-1,-1 0 1,1 0 0,-7 5-1,1 1 34,1 0-1,1 0 0,-1 1 0,2 0 0,-14 19 0,20-26-8,0 1 0,0 0 1,1 0-1,-1 0 0,1 0 0,0 0 0,1 1 0,-1-1 0,1 0 0,0 1 0,0-1 0,0 1 1,0 0-1,1-1 0,0 1 0,0 0 0,0-1 0,1 1 0,-1-1 0,3 10 0,-2-12-16,1 0-1,-1-1 0,0 1 1,1 0-1,-1-1 0,1 1 1,-1-1-1,1 1 0,0-1 1,-1 0-1,1 0 0,0 1 1,0-1-1,0-1 0,0 1 1,0 0-1,0 0 0,0-1 0,0 1 1,0-1-1,4 1 0,52 0 66,-41-1-128,-3 0-475,0-1 0,0-1 1,17-3-1,16-10-6986,-15 2-7006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99 3043,'0'0'14227,"8"-8"-12199,24-28-298,-32 35-1665,1 1 0,-1 0 0,0-1 0,1 1 0,-1 0 1,1-1-1,-1 1 0,0-1 0,1 1 0,-1-1 0,0 1 0,0-1 0,1 1 0,-1-1 0,0 1 1,0-1-1,0 1 0,0-1 0,0 1 0,0-1 0,1 1 0,-1-1 0,0 1 0,0-1 0,-1 1 1,1-1-1,0 1 0,0-1 0,0 1 0,0-1 0,0 1 0,0-1 0,-1 1 0,1-1 1,0 1-1,-1-1 0,1 1 0,0-1 0,-1 1 0,1 0 0,0-1 0,-1 1 0,1-1 0,0 1 1,-1 0-1,1 0 0,-1-1 0,1 1 0,-1 0 0,1 0 0,-1-1 0,1 1 0,-1 0 0,1 0 1,-1 0-1,1 0 0,-1 0 0,1 0 0,-1 0 0,0 0 0,1 0 0,-1 0 0,1 0 1,-1 0-1,1 0 0,-2 1 0,-32 2 463,28 0-514,1-1 0,0 1 0,0 0 0,0 0 0,0 1 0,1-1 1,0 1-1,-1 0 0,-5 8 0,7-10-18,1 1 1,0 0-1,-1 0 1,1 1 0,0-1-1,1 0 1,-1 1-1,0-1 1,1 1-1,0-1 1,0 1-1,0 0 1,0-1-1,1 1 1,-1 6-1,2-9-11,-1 0-1,1 0 0,0 0 0,0 0 1,-1 0-1,1-1 0,0 1 0,0 0 1,0-1-1,0 1 0,0 0 1,0-1-1,0 1 0,0-1 0,0 0 1,0 1-1,0-1 0,0 0 0,0 0 1,0 1-1,1-1 0,-1 0 1,0 0-1,0 0 0,0 0 0,0-1 1,0 1-1,0 0 0,2-1 0,36-6-270,-2-13 22,-33 17 234,0-1-1,1 1 0,-1 1 0,1-1 1,0 1-1,0-1 0,0 1 1,0 1-1,0-1 0,0 1 0,1 0 1,-1 0-1,8 0 0,-12 1 17,0 1 0,0 0 0,1 0 0,-1 0 0,0 0 0,0 0 0,0 0 0,0 0 0,0 0 0,0 1 0,-1-1 0,1 0 1,0 0-1,0 1 0,-1-1 0,1 0 0,-1 1 0,1-1 0,-1 1 0,0-1 0,0 1 0,1 2 0,2 39 90,-3-37-50,1 29 106,-1 0-1,-2 0 1,-12 66-1,11-91-50,1 0 1,-1 1-1,0-1 0,-1 0 0,-1-1 0,1 1 0,-1-1 0,-1 0 0,0 0 0,0-1 1,-1 1-1,0-1 0,0-1 0,0 1 0,-1-1 0,-1-1 0,-12 9 0,20-14-69,-1 0 0,1 0 0,-1 0 0,1 0 1,-1 0-1,1-1 0,-1 1 0,0 0 0,1-1 0,-1 1 0,0-1 0,1 0 0,-1 1 0,0-1 0,0 0 0,0 0 0,1 0 0,-1 0 0,0-1 1,0 1-1,1 0 0,-1-1 0,0 1 0,1-1 0,-1 0 0,0 1 0,1-1 0,-1 0 0,1 0 0,-1 0 0,1 0 0,-1 0 0,1-1 0,0 1 0,0 0 1,0 0-1,-1-1 0,1 1 0,1-1 0,-1 1 0,0-1 0,0 0 0,0 1 0,1-1 0,-1 0 0,1 1 0,-1-1 0,1 0 0,0-3 0,-2-4 48,1-1 0,0 0 0,0 0 0,1 1 0,1-1 0,-1 0 0,2 0 0,2-10 0,0 8-176,1-1 0,1 1 0,0 1 0,1-1 0,0 1 0,0 0 0,2 0 0,-1 1 0,1 0 0,1 1 0,11-10 0,18-12-953,64-41 1,-54 39-716,26-17-2358,-64 43 2623,1 1 0,0 0-1,1 1 1,16-5 0,-25 13 760,-7 9 1388,-8 10 1364,3-8-945,0 0 0,2 1 1,-1 0-1,2 1 0,0 0 1,1-1-1,0 1 0,2 0 0,-1 1 1,1 26-1,2-43-1000,0 0-1,0 1 1,0-1 0,0 1-1,0-1 1,0 1 0,0-1-1,0 0 1,0 1 0,1-1-1,-1 1 1,0-1 0,0 0-1,0 1 1,0-1 0,1 1-1,-1-1 1,0 0 0,0 1-1,1-1 1,-1 0 0,0 1-1,1-1 1,-1 0 0,0 0-1,1 1 1,-1-1 0,0 0-1,1 0 1,-1 1 0,0-1-1,1 0 1,-1 0 0,1 0-1,-1 0 1,1 0 0,19-5 988,17-20-206,-28 15-789,-1 0-1,0-1 1,0 0 0,-1 0-1,-1-1 1,9-21 0,-12 26-36,0 0-1,-1-1 1,0 1 0,0-1 0,-1 0 0,0 0-1,0 0 1,-1 1 0,0-1 0,0 0-1,-1 0 1,-3-15 0,2 20-37,0-1 0,0 0 1,0 1-1,0-1 0,-1 1 0,1 0 0,-1 0 0,0 0 1,0 0-1,0 0 0,-5-3 0,7 5 18,-1 0-1,0-1 1,0 1 0,1 0-1,-1 0 1,0 0-1,0 0 1,0 0 0,0 1-1,0-1 1,0 1-1,0-1 1,0 1-1,0 0 1,0-1 0,0 1-1,-1 0 1,1 1-1,0-1 1,0 0 0,0 0-1,0 1 1,0 0-1,-2 0 1,3-1 9,1 1-1,-1 0 1,0-1 0,1 1-1,-1-1 1,1 1 0,-1 0-1,1-1 1,-1 1 0,1 0-1,-1 0 1,1-1 0,0 1-1,-1 0 1,1 0 0,0-1-1,0 1 1,0 0 0,0 0-1,-1 0 1,1 0 0,0-1-1,0 1 1,1 0 0,-1 0-1,0 0 1,0 0 0,0-1-1,1 1 1,-1 0 0,0 0-1,1 1 1,0-1 0,-1 1 1,1-1-1,0 1 0,0-1 1,0 0-1,0 1 0,0-1 0,0 0 1,0 0-1,0 0 0,0 0 1,1 0-1,-1 0 0,0 0 1,3 1-1,7 1-219,0-1 0,0 0 0,0-1 0,0 0 0,17-1 0,25-9-9146,-26-3-3981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49 104 4420,'22'-21'7778,"-20"19"-7079,0 1 63,0 0-1,0 0 0,-1-1 0,1 1 1,0-1-1,-1 0 0,1 1 0,-1-1 1,0 0-1,1 0 0,-1 0 1,0 0-1,0 0 0,1-4 0,-29 14 1012,21-3-1754,0 1-1,1 0 1,-1 0 0,1 0 0,0 0 0,0 1-1,1 0 1,0-1 0,0 2 0,1-1 0,0 0 0,0 1-1,1 0 1,0-1 0,0 1 0,0 0 0,1 0 0,0 15-1,1-22-16,0 0-1,1 1 1,-1-1 0,0 0-1,0 0 1,1 1-1,-1-1 1,1 0-1,-1 0 1,1 0-1,-1 1 1,1-1-1,0 0 1,0 0 0,-1 0-1,1 0 1,0 0-1,0 0 1,0-1-1,0 1 1,0 0-1,0 0 1,0-1 0,3 2-1,-1-1 8,0 0-1,1 0 1,-1-1 0,1 1-1,-1-1 1,0 1 0,1-1-1,-1-1 1,6 1 0,0-2 8,-1 1 1,1-1 0,-1-1 0,0 1-1,1-1 1,-1-1 0,8-4-1,-7 1 0,0 1-1,-1-1 0,0-1 1,0 1-1,-1-1 0,0-1 1,11-16-1,-15 21-8,-1-1 0,1 0 0,-1-1 0,1 1 0,-1 0 0,-1 0 0,1-1 0,-1 1 0,0-1 0,0 0 0,-1 1 0,1-1 0,-1 1 0,-1-1 0,1 0 0,-3-9 0,3 14-16,0 0 0,0 1 0,0-1 0,0 1 0,-1-1 0,1 1 0,0-1-1,0 0 1,-1 1 0,1-1 0,0 1 0,-1-1 0,1 1 0,0-1 0,-1 1 0,1 0 0,-1-1 0,1 1-1,-1-1 1,1 1 0,-1 0 0,1-1 0,-1 1 0,1 0 0,-1 0 0,1-1 0,-1 1 0,0 0 0,1 0-1,-1 0 1,1 0 0,-1 0 0,0 0 0,1 0 0,-1 0 0,1 0 0,-1 0 0,0 0 0,1 0 0,-1 0 0,1 1-1,-1-1 1,1 0 0,-1 0 0,0 1 0,1-1 0,-1 0 0,1 1 0,-1-1 0,1 0 0,0 1 0,-1-1-1,0 1 1,1 0 2,-1-1-1,1 1 1,0 0-1,-1-1 0,1 1 1,0 0-1,-1-1 0,1 1 1,0 0-1,0-1 1,0 1-1,0 0 0,-1 0 1,1-1-1,0 1 1,0 0-1,1 0 0,-1-1 1,0 1-1,0 0 1,0 0-1,0-1 0,1 1 1,-1 0-1,0-1 0,0 1 1,1 0-1,-1-1 1,1 1-1,-1-1 0,1 1 1,-1 0-1,1-1 1,-1 1-1,1-1 0,-1 1 1,1-1-1,0 0 0,-1 1 1,1-1-1,0 1 1,-1-1-1,1 0 0,0 0 1,-1 0-1,1 1 1,0-1-1,0 0 0,-1 0 1,2 0-1,11 3-150,-1-1-1,1 0 1,-1-1-1,1 0 1,23-2-1,-19 0 43,1 1-1,30 4 0,-44-3 77,1 0 0,0 0 0,0 1 0,-1-1 0,1 1-1,0 0 1,-1 1 0,0-1 0,0 1 0,1-1 0,-1 1 0,-1 1-1,1-1 1,3 4 0,-5-4 34,-1 0-1,1 0 1,-1 0 0,0 0 0,0 0-1,0 0 1,0 1 0,-1-1 0,1 0-1,-1 0 1,0 1 0,0-1-1,0 0 1,0 1 0,0-1 0,-1 0-1,-1 6 1,1 29 271,1-37-259,1 0 0,0-1-1,-1 1 1,1-1 0,0 1 0,0-1 0,0 1 0,0-1 0,-1 0 0,1 1 0,0-1-1,0 0 1,0 0 0,0 0 0,0 0 0,0 0 0,0 0 0,0 0 0,0 0 0,0 0-1,-1 0 1,1 0 0,1-1 0,24-3 84,-19 0-82,0 1 0,0-1-1,0 0 1,-1 0 0,1-1 0,-1 0 0,0 0-1,5-7 1,-7 9 5,-1-1-1,0 0 1,0 1-1,-1-1 1,1 0 0,-1-1-1,0 1 1,0 0-1,0-1 1,0 1 0,-1-1-1,0 1 1,0-1-1,1-7 1,-3 12-18,1-1 0,-1 0 0,0 0-1,0 1 1,0-1 0,1 0 0,-1 1 0,0-1 0,0 1-1,0-1 1,0 1 0,0-1 0,0 1 0,0 0 0,0 0 0,0-1-1,0 1 1,-1 0 0,1 0 0,0 0 0,0 0 0,0 0-1,0 0 1,0 0 0,0 1 0,0-1 0,0 0 0,-2 1 0,2-1 11,0 0 0,-1 0 0,1 1 0,0-1 1,-1 0-1,1 0 0,0 1 0,-1-1 1,1 1-1,0-1 0,0 1 0,0-1 1,-1 1-1,1 0 0,0 0 0,0 0 0,0-1 1,0 1-1,0 0 0,0 0 0,1 0 1,-1 0-1,0 1 0,0-1 0,1 0 1,-2 2-1,6-3 37,0 0 0,-1-1 0,1 0 0,-1 1 0,1-1 0,-1-1 0,7-2 0,-7 2-10,0 0 1,0 0-1,0 0 1,-1-1-1,1 1 1,-1-1-1,1 0 0,-1 0 1,0 0-1,0 0 1,0 0-1,-1 0 0,1 0 1,-1-1-1,2-4 1,-3 6-8,1 1 0,-1-1 1,0 0-1,0 1 1,-1-1-1,1 1 0,0-1 1,0 1-1,-1-1 1,1 1-1,-1-1 0,1 1 1,-1-1-1,0 1 1,1 0-1,-1-1 0,0 1 1,0 0-1,0 0 1,0-1-1,0 1 0,0 0 1,0 0-1,-1 0 1,1 0-1,0 1 0,0-1 1,-1 0-1,1 0 0,-1 1 1,1-1-1,-1 1 1,1-1-1,-1 1 0,1 0 1,-3-1-1,54-1-6737,-30 2 517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61 1057,'-4'-3'2178,"1"2"-2082,1-2 32,0-1-96,1 0-352,-1-1 352,1 1 705,-1-1-321,-1-1-416,0 1-32,0 1 2306,-1 0-2146,0 0-96,2 1-352,-1 2-481,0-4-1665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15887,'0'0'4452,"54"0"-1985,-18-8-642,5 1-704,1-1-960,-1 0-161,-8 4-1154,-9 4-1568,-11-1-1858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5477,'0'0'17409,"6"16"-16214,1 11-739,-5-15-382,1 0-1,1 0 1,0 0 0,1 0 0,0-1-1,9 14 1,-12-22-34,0 0 0,1 0 0,0 0 0,0-1 0,-1 1 0,2-1 0,-1 0 0,0 1 1,0-2-1,1 1 0,-1 0 0,1-1 0,-1 1 0,1-1 0,0 0 0,-1 0 0,1-1 0,0 1 0,0-1 0,0 0 0,-1 0 0,1 0 0,0 0 0,0-1 0,6-1 0,-6 1 24,1 0 0,-1-1 0,1 0 0,-1 0 0,0 0 0,0-1 0,0 0 0,0 1 0,0-1 0,0-1 0,-1 1 0,1 0 0,-1-1 0,0 0 0,0 1 0,0-1 0,-1-1 0,0 1 1,1 0-1,-1-1 0,1-5 0,1 1 100,-1 0 1,0 0-1,-1 0 1,0 0 0,-1-1-1,0 1 1,0-1-1,-1 1 1,0-1-1,-2-9 1,1 15-161,0 1 0,0-1 0,-1 1 0,0 0 0,1 0 0,-1 0 0,0 0 0,0 0 0,-1 1 0,1-1-1,-1 0 1,1 1 0,-1 0 0,0 0 0,0-1 0,0 2 0,0-1 0,0 0 0,0 1 0,0-1 0,-1 1 0,-4-1 0,8 2-47,28-1-4202,-17 2-1381,-3-1-1244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5157,'0'0'18359,"2"15"-17655,-2 165 911,-2-28-507,7-137-957,6-18 145,7-24 68,-13 11-326,-1 0 1,0 0-1,1-24 0,7-31-153,-12 70 106,1 1 0,-1 0 0,0-1 0,0 1 0,0 0 1,0-1-1,0 1 0,1 0 0,-1 0 0,0-1 0,0 1 0,0 0 1,1 0-1,-1-1 0,0 1 0,0 0 0,1 0 0,-1 0 0,0-1 1,1 1-1,-1 0 0,0 0 0,0 0 0,1 0 0,-1 0 0,0 0 1,1 0-1,-1 0 0,0 0 0,1 0 0,-1 0 0,0 0 0,1 0 1,-1 0-1,0 0 0,1 0 0,-1 0 0,0 0 0,1 0 0,-1 0 1,0 0-1,1 1 0,-1-1 0,0 0 0,0 0 0,1 0 1,-1 1-1,0-1 0,0 0 0,1 0 0,-1 0 0,0 1 0,16 16-135,-13-14 138,3 2 12,0-1-1,0 1 0,0-1 1,1-1-1,-1 1 0,1-1 1,0 0-1,0-1 0,0 0 0,0 0 1,1 0-1,-1-1 0,0 0 1,1 0-1,-1-1 0,0 0 1,1 0-1,-1-1 0,1 0 1,-1 0-1,0-1 0,0 0 1,11-4-1,-8 2 9,0 0-1,0 0 1,0-1 0,0 0-1,-1-1 1,0 0 0,0-1 0,0 0-1,-1 0 1,0-1 0,-1 0-1,0 0 1,0 0 0,0-1 0,6-13-1,-10 17 5,-1-1-1,0 0 0,0-1 0,-1 1 1,1 0-1,-1 0 0,-1-1 1,1 1-1,-1-1 0,0 1 0,-1-1 1,1 1-1,-1 0 0,-3-10 0,4 14-19,-1-1 0,0 1 0,0 0 0,0-1 0,-1 1 0,1 0 0,0 0-1,-1 0 1,1 0 0,-1 0 0,0 0 0,0 1 0,0-1 0,0 0 0,0 1-1,0-1 1,0 1 0,0 0 0,-1 0 0,1 0 0,0 0 0,-1 0 0,1 0-1,-1 1 1,1-1 0,-1 1 0,1 0 0,-1 0 0,1-1 0,-1 2 0,1-1-1,-1 0 1,1 0 0,-1 1 0,1 0 0,-1-1 0,1 1 0,-4 2 0,-1 0-12,1 0 0,0 1 0,0 0 0,0 0 1,1 0-1,-1 1 0,1-1 0,0 1 1,1 1-1,-1-1 0,1 1 0,0-1 1,-4 8-1,-3 7 7,1-1 0,-15 39 0,22-51 11,1-1 0,0 0 0,1 0 0,0 1 0,0-1 0,0 1-1,0-1 1,1 12 0,1-16-1,-1 0 1,1 0-1,-1 0 0,1-1 0,0 1 0,0 0 0,-1 0 1,1 0-1,1 0 0,-1-1 0,0 1 0,0 0 0,1-1 1,-1 1-1,0-1 0,1 0 0,0 1 0,-1-1 0,1 0 1,0 0-1,0 0 0,-1 0 0,1 0 0,0-1 0,0 1 1,0 0-1,0-1 0,0 1 0,0-1 0,4 0 0,76 0-25,-69-1-153,0 0 1,0 0-1,0 2 0,-1-1 1,1 2-1,0-1 0,21 7 0,-31-6 166,-1-1 0,0 1 0,0 0-1,0-1 1,0 1 0,-1 0-1,1 0 1,0 0 0,-1 0-1,1 1 1,-1-1 0,0 0-1,0 1 1,0-1 0,0 1-1,0-1 1,0 1 0,-1-1 0,1 1-1,-1-1 1,0 1 0,0 0-1,0 2 1,0-2-94,0 0-1,0 0 1,0 0 0,-1 0 0,1 0-1,-1-1 1,0 1 0,1 0 0,-1 0-1,-1-1 1,-1 6 0,2-7-145,0 0-1,0 0 1,0 0-1,0 0 1,0 0-1,0 0 1,0 0 0,0 0-1,-1 0 1,1 0-1,0-1 1,-1 1-1,1-1 1,-2 2 0,-2-2-5352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5765,'0'0'4453,"0"10"-145,-1 148 3655,-5-49-5440,-32 170 0,32-257-1661,3-28-80,6-42-344,96-338-982,-95 375 465,0 0 1,0 0-1,1 0 1,1 1-1,-1 0 1,2 0-1,8-10 1,-14 18 56,1 0 1,-1 1-1,1-1 1,0 1-1,-1-1 1,1 1-1,0 0 0,0 0 1,0 0-1,0 0 1,0 0-1,0 0 1,0 1-1,0-1 1,1 1-1,-1-1 1,4 1-1,-3 0 5,0 1 0,0 0 0,-1 0 0,1 0-1,0 0 1,-1 0 0,1 0 0,-1 1 0,1-1 0,-1 1 0,0 0 0,1 0 0,-1 0-1,0 0 1,0 0 0,-1 0 0,4 4 0,-2-2 10,0 0-1,0-1 1,-1 1 0,1 0-1,-1 0 1,0 1 0,0-1-1,0 0 1,-1 1 0,1-1-1,-1 1 1,0 0 0,-1-1-1,1 1 1,-1 0 0,0-1-1,0 1 1,0 0 0,-2 8 0,0-9 10,0 1 0,0 0 1,0 0-1,-1-1 0,0 1 1,0-1-1,0 0 1,0 0-1,-1 0 0,1 0 1,-1 0-1,0-1 1,0 0-1,-1 0 0,1 0 1,-1 0-1,-5 2 1,1-1-28,-1 1 1,1-1 0,-1-1 0,0 0 0,0 0 0,-1-1 0,1-1-1,-19 2 1,29-3-149,-1 0-1,1 0 1,-1 0 0,1 0-1,0 0 1,-1 0-1,1-1 1,-1 1-1,1 0 1,0 0 0,-1 0-1,1 0 1,-1-1-1,1 1 1,0 0-1,-1 0 1,1-1 0,0 1-1,-1 0 1,1 0-1,0-1 1,0 1-1,-1 0 1,1-1 0,0 1-1,0-1 1,-1 1-1,1 0 1,0-1-1,0 1 1,0-1 0,0 1-1,0 0 1,0-1-1,0 1 1,0-1-1,0 1 1,0 0 0,0-1-1,0 1 1,0-1-1,0 1 1,0-1-1,0 1 1,0 0 0,0-1-1,1 1 1,-1-1-1,0 1 1,0 0-1,0-1 1,1 1 0,-1 0-1,0-1 1,0 1-1,1 0 1,-1-1-1,0 1 1,1 0 0,18-13-8578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16720,'0'0'12876,"64"-13"-27994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12620,'0'0'7810,"-12"-1"-6096,1 0-1288,0 1 0,0 0 1,0 1-1,0 0 0,0 1 0,-21 5 1,28-6-320,0 0 0,1 0 1,-1 1-1,1-1 0,-1 1 1,1-1-1,0 1 0,-1 0 1,1 0-1,0 1 0,0-1 1,1 0-1,-1 1 0,0 0 1,1 0-1,0 0 0,0 0 1,0 0-1,0 0 0,0 0 0,0 1 1,1-1-1,0 1 0,-1-1 1,1 1-1,1 0 0,-1-1 1,0 7-1,1-8-90,0-1-1,1 1 1,-1-1-1,1 0 1,-1 1-1,1-1 1,-1 0-1,1 1 1,0-1-1,-1 0 1,1 1-1,0-1 1,0 0-1,0 0 1,0 0-1,0 0 1,0 0-1,1 0 1,-1 0-1,0 0 1,0-1-1,1 1 1,-1 0-1,0-1 1,1 1-1,-1-1 1,1 0-1,-1 1 1,0-1-1,1 0 1,2 0-1,55 3 158,-47-4-129,-3 1-30,1-2 1,-1 1-1,1-1 0,-1 0 0,0-1 0,0 0 0,0-1 0,15-8 0,-20 10-14,-1 0 0,1 0 0,0 0-1,-1-1 1,1 1 0,-1-1 0,0 0 0,0 0 0,0 0 0,0 0 0,-1-1-1,1 1 1,-1-1 0,0 0 0,0 0 0,0 1 0,-1-1 0,1 0 0,-1 0-1,0-1 1,1-7 0,-2 12-3,0-1 0,1 1-1,-1 0 1,0-1 0,0 1-1,0-1 1,0 1 0,0 0-1,-1-1 1,1 1 0,0 0-1,0-1 1,0 1-1,0 0 1,0-1 0,0 1-1,0 0 1,-1-1 0,1 1-1,0 0 1,0 0 0,-1-1-1,1 1 1,0 0 0,0 0-1,-1-1 1,1 1 0,0 0-1,0 0 1,-1 0 0,1-1-1,0 1 1,-1 0 0,1 0-1,0 0 1,-1 0 0,1 0-1,-1 0 1,-15 6-82,-12 18-13,25-21 105,1 0-1,0 0 1,0 0-1,0 1 1,0-1-1,1 1 1,-1-1-1,1 1 1,0 0-1,0 0 1,0-1 0,1 1-1,-1 0 1,1 0-1,0 0 1,0 0-1,1 0 1,0 7-1,0-8-80,1 0 0,-1-1 0,0 1-1,1 0 1,-1-1 0,1 1 0,0-1 0,0 0-1,0 1 1,0-1 0,0 0 0,0 0 0,1 0-1,-1-1 1,1 1 0,-1 0 0,1-1 0,0 0-1,-1 1 1,1-1 0,0 0 0,0-1-1,0 1 1,4 0 0,54 2-9493,-26-4-2766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88 267 609,'0'0'13975,"3"-9"-11343,9-27-459,-12 36-2104,0-1 1,0 1-1,0-1 1,0 1-1,1 0 1,-1-1-1,0 1 1,0-1-1,0 1 1,0-1-1,0 1 1,0-1-1,0 1 1,0-1-1,0 1 1,0 0-1,0-1 1,-1 1-1,1-1 1,0 1-1,0-1 1,0 1-1,-1 0 1,1-1-1,0 1 1,0-1-1,-1 1 1,1 0-1,0-1 1,-1 1-1,1 0 1,0-1-1,-1 1 0,1 0 1,0 0-1,-1 0 1,1-1-1,-1 1 1,1 0-1,0 0 1,-1 0-1,1 0 1,-1-1-1,1 1 1,-1 0-1,1 0 1,-1 0-1,1 0 1,-1 0-1,1 0 1,-1 1-1,-21 4 498,16-1-503,1 1 0,-1 0-1,1 0 1,0 1 0,0 0 0,1 0-1,0 0 1,0 0 0,0 0 0,1 1 0,0 0-1,0 0 1,0 0 0,1 0 0,0 0-1,1 0 1,0 0 0,-1 10 0,2-16-49,0 0 0,0 0 0,0 0 0,0 0 0,0 0 0,1 0 0,-1-1 0,0 1 0,1 0 0,-1 0 1,0 0-1,1-1 0,-1 1 0,1 0 0,-1 0 0,1-1 0,0 1 0,-1 0 0,1-1 0,0 1 0,-1-1 0,1 1 0,0-1 0,0 1 1,-1-1-1,3 1 0,29 4 232,-23-6-193,1 0 0,0-1 0,0 0 0,13-4-1,-14 2-53,0 0-1,0 0 0,-1-1 0,1-1 0,-1 1 0,0-1 1,-1 0-1,0-1 0,0 0 0,9-11 0,-12 12 1,0 1-1,0-1 0,0 0 0,-1 0 0,0 0 1,-1 0-1,1-1 0,-1 1 0,0-1 1,-1 1-1,0-1 0,0 0 0,0 0 1,-1 1-1,0-13 0,0 18-1,0 1 1,0-1-1,-1 1 0,1-1 0,0 1 1,0-1-1,0 1 0,0 0 1,0-1-1,-1 1 0,1-1 0,0 1 1,0-1-1,-1 1 0,1 0 0,0-1 1,-1 1-1,1 0 0,0-1 1,-1 1-1,1 0 0,0 0 0,-1-1 1,1 1-1,-1 0 0,1 0 1,-1 0-1,1 0 0,0-1 0,-1 1 1,1 0-1,-1 0 0,1 0 1,-1 0-1,1 0 0,-1 0 0,1 0 1,-1 0-1,1 0 0,0 0 1,-1 1-1,1-1 0,-1 0 0,1 0 1,-1 0-1,1 0 0,0 1 1,-1-1-1,1 0 0,-1 1 0,-18 15 10,17-14 3,1 1 0,-1-1 0,1 1 1,0 0-1,0-1 0,0 1 0,0 0 0,0 0 1,1 0-1,-1 0 0,1 0 0,0-1 0,0 1 1,0 0-1,0 0 0,0 0 0,1 0 0,0 0 0,-1 0 1,1 0-1,1 3 0,0-4 7,0 0 0,0 0 1,1 0-1,-1 0 0,0 0 0,1 0 0,-1 0 0,1-1 1,-1 0-1,1 1 0,0-1 0,-1 0 0,1 0 0,0 0 1,0-1-1,0 1 0,0-1 0,0 1 0,0-1 0,0 0 1,3 0-1,6-1-20,-1 0 1,1-1-1,-1 0 0,0 0 1,0-1-1,0-1 1,0 1-1,0-2 0,-1 0 1,1 0-1,-1-1 0,-1 0 1,1-1-1,-1 0 1,0 0-1,-1-1 0,0 0 1,0-1-1,-1 0 0,0 0 1,0 0-1,-1-1 1,0 0-1,-1 0 0,0-1 1,0 1-1,-1-1 1,-1 0-1,0 0 0,-1 0 1,0-1-1,1-16 0,-3 28 0,0-1-1,0 1 1,0-1-1,1 1 1,-1-1-1,0 1 0,-1-1 1,1 1-1,0 0 1,0-1-1,0 1 1,0-1-1,0 1 1,0-1-1,0 1 0,-1-1 1,1 1-1,0 0 1,0-1-1,-1 1 1,1 0-1,0-1 0,-1 1 1,1 0-1,0-1 1,-1 1-1,1 0 1,0-1-1,-1 1 0,1 0 1,-1 0-1,1-1 1,-1 1-1,1 0 1,0 0-1,-1 0 0,1 0 1,-1 0-1,1 0 1,-1 0-1,1 0 1,-1 0-1,1 0 1,-1 0-1,1 0 0,-1 0 1,1 0-1,0 0 1,-1 0-1,1 0 1,-1 1-1,-1 0-3,0 0 0,0 0 1,0 0-1,0 0 0,0 0 0,0 0 1,1 1-1,-1-1 0,1 1 0,-1-1 0,-1 3 1,-7 13 132,1 0 1,0 1 0,1-1-1,1 2 1,1-1 0,0 1 0,1 0-1,2 0 1,-3 21 0,4-16 30,1 0 1,1 0 0,1-1-1,1 1 1,1 0 0,1 0-1,8 24 1,14 57-781,-24-93 538,0-1 1,-1 1-1,-1 0 0,0-1 0,0 1 1,-1 0-1,-3 13 0,4-23 93,-1 0 0,1-1-1,0 1 1,-1-1 0,1 1 0,-1-1 0,0 1-1,1-1 1,-1 1 0,0-1 0,0 0-1,0 1 1,0-1 0,0 0 0,0 0 0,0 1-1,-1-1 1,1 0 0,0 0 0,-1 0-1,1-1 1,0 1 0,-1 0 0,1 0 0,-1-1-1,0 1 1,1-1 0,-1 0 0,1 1-1,-1-1 1,0 0 0,1 0 0,-1 0 0,1 0-1,-1 0 1,0 0 0,1 0 0,-1-1-1,0 1 1,1-1 0,-1 1 0,1-1 0,-1 1-1,1-1 1,-1 0 0,1 0 0,0 0-1,-1 0 1,1 0 0,0 0 0,0 0 0,0 0-1,-1 0 1,1-1 0,0 1 0,1 0-1,-1-1 1,-1-1 0,-3-9 76,0 0-1,0-1 1,1 1 0,1-1 0,0 0-1,1 0 1,-1-17 0,1-8-64,4-45 1,-2 79-31,-1 0 0,2 0 1,-1 0-1,0 0 0,1 0 1,-1 0-1,1 0 0,1 1 1,-1-1-1,0 0 0,1 0 1,-1 1-1,1-1 0,0 1 0,1 0 1,-1-1-1,0 1 0,1 0 1,0 0-1,0 1 0,0-1 1,0 0-1,0 1 0,0 0 1,0 0-1,1 0 0,-1 0 1,1 0-1,0 1 0,0 0 1,-1 0-1,1 0 0,0 0 1,0 0-1,0 1 0,0-1 1,0 1-1,0 0 0,6 1 1,11-1-602,-5 1-1272,0-1 1,0-1-1,28-5 1,2-9-8321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6662,'-1'20'13297,"-4"6"-9586,-3 48-3967,6-27 1128,0-29-115,2-1 1,0 1 0,4 33 0,-4-51-721,0 0 0,0 0 0,0 0 1,0 0-1,0 1 0,0-1 1,0 0-1,0 0 0,0 0 0,0 0 1,0 1-1,0-1 0,0 0 1,0 0-1,0 0 0,0 0 0,0 1 1,0-1-1,0 0 0,0 0 1,0 0-1,0 0 0,0 1 0,0-1 1,0 0-1,0 0 0,0 0 1,1 0-1,-1 0 0,0 1 0,0-1 1,0 0-1,0 0 0,0 0 1,0 0-1,1 0 0,-1 0 0,0 0 1,0 1-1,0-1 0,0 0 1,0 0-1,1 0 0,-1 0 0,0 0 1,0 0-1,0 0 0,0 0 1,1 0-1,-1 0 0,0 0 0,0 0 1,0 0-1,0 0 0,1 0 1,-1 0-1,0 0 0,0 0 0,0 0 1,0-1-1,1 1 0,-1 0 1,0 0-1,0 0 0,0 0 1,0 0-1,8-17 521,2-25-662,-4 9-144,-1-1 1,-1-35 0,-4 69 140,9 37-235,-6-33 343,1 1 0,0-1 0,0 0-1,0 0 1,0 0 0,1 0 0,-1-1 0,1 0-1,0 0 1,0 0 0,1 0 0,-1-1 0,0 0-1,1 0 1,-1 0 0,1-1 0,0 0 0,0 0-1,7 0 1,16 1 13,0-1 1,41-3-1,-64 2-21,1-1 1,-1 0-1,1 0 1,-1-1-1,1 0 1,-1 0-1,0 0 1,0-1-1,0 1 1,0-2-1,-1 1 1,11-8-1,-12 8 2,-1 0 1,0-1-1,0 1 1,-1-1-1,1 1 0,-1-1 1,0 0-1,1 0 1,-2 0-1,1 0 0,0 0 1,-1 0-1,0-1 1,0 1-1,0 0 0,-1-1 1,1 1-1,-1-1 1,0 1-1,-1-5 0,1 7 0,0 0 0,-1 0 0,0 0-1,1 0 1,-1 0 0,0 0 0,0 0-1,0 0 1,0 0 0,0 0 0,-1 1-1,1-1 1,0 0 0,-1 1 0,1-1 0,-1 1-1,0 0 1,0-1 0,1 1 0,-1 0-1,0 0 1,0 0 0,0 0 0,0 1-1,0-1 1,0 0 0,0 1 0,0 0-1,0-1 1,-1 1 0,1 0 0,0 0-1,0 0 1,0 0 0,-3 1 0,-1-1-9,0 0-1,0 1 1,0 0 0,0 0 0,1 1 0,-1-1 0,0 1 0,1 1 0,-1-1 0,1 1 0,-9 5 0,7-2 25,1-1 0,1 2 0,-1-1 1,1 0-1,0 1 0,1 0 0,-1 0 0,1 1 1,1-1-1,-1 1 0,1-1 0,1 1 0,-1 0 1,1 1-1,1-1 0,0 0 0,0 0 1,0 1-1,2 13 0,-1-20-54,1 1 1,-1 0-1,1-1 0,0 1 1,0-1-1,0 0 0,0 1 1,0-1-1,1 0 1,-1 0-1,1 1 0,-1-1 1,1 0-1,0-1 0,0 1 1,0 0-1,0 0 0,0-1 1,0 1-1,0-1 0,1 0 1,-1 0-1,0 0 1,1 0-1,-1 0 0,1 0 1,-1-1-1,1 1 0,0-1 1,3 1-1,43 1-4036,-8-9-4021,-1-9-4723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17 15695,'0'0'2754,"-11"-1"-613,-2 1-1463,1 1 1,-1 0-1,1 1 0,0 0 0,-19 7 1,28-9-581,0 1 0,0 0 0,0 0 0,0 0 0,0 0 0,0 0 0,0 1 0,0-1 0,1 1 0,-1 0 0,1 0 0,-1 0 0,1 0-1,0 0 1,0 1 0,0-1 0,0 1 0,0-1 0,0 1 0,1 0 0,-1 0 0,1 0 0,0-1 0,0 1 0,0 0 0,0 1 0,1-1 0,-1 0 0,1 0 0,-1 0 0,1 0 0,1 5 0,-1-6-91,1 0 0,0-1 0,0 1 0,0 0 0,0-1 0,0 1 0,1-1 0,-1 0 0,0 1 0,1-1 1,-1 0-1,1 0 0,-1 0 0,1 0 0,-1 0 0,1 0 0,0 0 0,0-1 0,-1 1 0,1 0 0,0-1 0,0 0 0,0 1 0,0-1 0,-1 0 0,1 0 0,2 0 0,55-1 28,-58 1-37,6-1-19,-1 0 0,0-1 1,1 0-1,-1 0 1,0 0-1,0-1 0,0 0 1,0 0-1,-1-1 1,1 1-1,-1-1 1,0 0-1,0-1 0,-1 1 1,1-1-1,-1 0 1,0 0-1,0-1 0,0 1 1,-1-1-1,0 0 1,0 0-1,0 0 0,-1 0 1,0 0-1,0 0 1,0-7-1,-4 2 88,-4 14-40,6-3-19,-6 6 8,0-1 0,0 2 0,1-1 0,0 0 0,0 1 0,1 0 0,0 0 0,0 1 0,0-1 0,1 1 0,0 0 0,1 0 0,0 0 0,0 0 0,1 0 0,0 0 0,0 0 0,0 1 0,1-1 0,1 0 0,1 12 0,-1-17-70,0-1 1,0 0-1,0 0 1,0 0-1,1 0 0,-1 1 1,1-2-1,-1 1 1,1 0-1,-1 0 0,1 0 1,0-1-1,0 1 1,0-1-1,0 1 1,0-1-1,0 0 0,1 0 1,-1 0-1,0 0 1,1 0-1,2 0 1,-1 0-1080,0 0 1,0-1-1,0 1 0,0-1 1,0 0-1,1 0 1,5-1-1,6-3-9687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10698,'0'0'12764,"-8"10"-11766,-1 2-680,1 0 0,1 1 0,0 0 0,1 0 0,0 0 0,1 1 0,0 0-1,1 0 1,1 0 0,-3 27 0,5-26-30,-3 16-43,2 0 0,1 0-1,1 0 1,2 0 0,9 49-1,-4-66-1081,-7-14 692,1 0 0,-1 1 1,0-1-1,0 0 0,0 0 0,0 1 1,1-1-1,-1 0 0,0 0 0,0 0 1,1 1-1,-1-1 0,0 0 0,0 0 0,1 0 1,-1 0-1,0 0 0,0 0 0,1 1 1,-1-1-1,0 0 0,1 0 0,-1 0 1,0 0-1,0 0 0,1 0 0,-1 0 1,0 0-1,1 0 0,-1 0 0,0-1 0,0 1 1,1 0-1,-1 0 0,0 0 0,0 0 1,1 0-1,-1 0 0,0-1 0,0 1 1,1 0-1,-1 0 0,0 0 0,0 0 1,0-1-1,1 1 0,-1 0 0,0 0 0,0-1 1,0 1-1,1-1 0,4-13-6533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13997,'0'0'2467,"-13"2"-177,-2 2-1859,0 1 0,0 0 0,0 0 0,0 2 0,1 0-1,0 0 1,0 1 0,1 1 0,0 1 0,-20 18 0,20-15-33,1 0-1,1 1 1,0 0-1,0 0 1,1 1-1,-10 23 1,15-28-276,1 0 0,0 1 1,1-1-1,1 1 0,-1-1 0,1 1 1,1 0-1,0 0 0,1 0 0,0 0 0,3 20 1,-2-27-107,0 1 1,1-1 0,-1 1-1,1-1 1,0 0 0,0 0-1,1 0 1,-1 0 0,1 0-1,0-1 1,0 1 0,0-1-1,0 0 1,1 0 0,-1 0-1,8 5 1,-3-4 3,-1 1 0,1-2 1,-1 1-1,1-1 0,0-1 0,0 1 0,1-1 0,-1 0 0,11 0 0,-12-2-10,-1 1-1,1-1 0,-1 0 0,1-1 1,-1 0-1,1 0 0,-1 0 1,1-1-1,-1 0 0,0 0 0,11-6 1,-14 6-10,0 0 1,1 0-1,-2-1 1,1 1-1,0-1 1,0 0 0,-1 1-1,0-1 1,1 0-1,-1 0 1,0-1-1,-1 1 1,1 0 0,0-1-1,-1 1 1,0-1-1,0 1 1,0-1-1,0 0 1,-1 1 0,1-6-1,-1 6-2,0 0 1,0 0-1,0 0 0,-1 0 0,1 0 1,-1 0-1,0 0 0,0 0 0,0 1 0,0-1 1,0 0-1,-1 1 0,1-1 0,-1 0 1,0 1-1,0 0 0,0-1 0,0 1 0,0 0 1,0 0-1,0 0 0,-1 1 0,1-1 1,-1 0-1,1 1 0,-1 0 0,0-1 1,1 1-1,-1 0 0,-5-1 0,-2 0-16,0-1 1,-1 1-1,1 1 0,-1 0 0,1 0 0,-1 1 0,-14 2 1,22-2 14,1 1 0,0-1 0,0 0 0,0 1-1,0-1 1,0 1 0,0 0 0,0 0 0,0 0 0,0 0 0,-3 2 0,5-2 2,-1-1-1,1 1 0,-1-1 1,1 1-1,-1-1 1,1 1-1,0-1 0,-1 1 1,1 0-1,0-1 1,-1 1-1,1 0 0,0-1 1,0 1-1,0 0 1,0-1-1,-1 1 1,1 0-1,0-1 0,0 1 1,0 0-1,1 0 1,-1 1-1,1-1 0,-1 1 1,1-1-1,0 1 0,0-1 1,1 1-1,-1-1 0,0 0 1,0 1-1,1-1 0,-1 0 1,0 0-1,1 0 1,-1 0-1,1 0 0,0 0 1,-1-1-1,1 1 0,0 0 1,-1-1-1,1 1 0,0-1 1,0 0-1,-1 1 0,1-1 1,2 0-1,12 1-291,1 0-1,-1-1 0,1-1 1,-1 0-1,1-2 1,-1 0-1,0 0 0,0-2 1,0 0-1,-1 0 0,0-2 1,28-15-1,-43 22 325,0 0 0,0 0 0,1-1-1,-1 1 1,0 0 0,0 0 0,1-1-1,-1 1 1,0 0 0,1 0 0,-1 0-1,0 0 1,1 0 0,-1-1 0,0 1 0,1 0-1,-1 0 1,1 0 0,-1 0 0,0 0-1,1 0 1,-1 0 0,0 0 0,1 0-1,-1 0 1,0 0 0,1 1 0,-1-1-1,0 0 1,1 0 0,-1 0 0,0 0 0,1 1-1,-1-1 1,1 0 0,-2 16 539,-20 36-256,10-28-106,0 26 142,12-23-1632,-1-26 1060,0 0 0,1-1-1,-1 1 1,0 0 0,0-1-1,1 1 1,-1 0 0,0-1-1,1 1 1,-1 0 0,0-1-1,1 1 1,-1 0 0,1-1-1,-1 1 1,1-1 0,0 1-1,-1-1 1,1 1 0,-1-1-1,1 0 1,0 1 0,1-1-1,10 1-4170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9897,'0'0'6380,"0"8"-5243,-8 60 563,-6 119 1570,14-187-3231,0 0-1,0 0 1,0 0 0,0 1 0,0-1-1,0 0 1,0 0 0,0 0 0,0 0 0,0 1-1,0-1 1,0 0 0,0 0 0,1 0-1,-1 0 1,0 0 0,0 1 0,0-1 0,0 0-1,0 0 1,0 0 0,0 0 0,0 0-1,1 0 1,-1 1 0,0-1 0,0 0-1,0 0 1,0 0 0,0 0 0,0 0 0,1 0-1,-1 0 1,0 0 0,0 0 0,0 0-1,0 0 1,1 0 0,-1 0 0,0 0-1,0 0 1,0 0 0,0 0 0,1 0 0,-1 0-1,0 0 1,0 0 0,0 0 0,0 0-1,1 0 1,-1 0 0,13-8 987,8-11-246,-14 8-739,-1 0 0,0 0-1,0-1 1,-1 0 0,0 0 0,-1 0 0,0 0-1,3-25 1,-3-2-147,-1-61 1,-3 79-13,-3 7 31,-3 14-65,-5 21 22,10-16 174,-1 1-1,1 0 1,0 0-1,1 0 1,-1 0 0,1 0-1,0 0 1,1-1-1,-1 1 1,3 7-1,-2-11-26,0 0 0,0 0-1,1 0 1,-1 0-1,0 0 1,1 0 0,0 0-1,-1-1 1,1 1-1,0-1 1,0 0 0,0 1-1,0-1 1,0 0 0,0 0-1,0 0 1,1 0-1,-1 0 1,0-1 0,0 1-1,1-1 1,-1 1-1,0-1 1,1 0 0,-1 0-1,0 0 1,1 0-1,2-1 1,2 0 25,-1 1 0,1-2 0,0 1 0,0-1-1,-1 0 1,1 0 0,-1 0 0,0-1 0,0 0 0,0-1 0,0 1 0,0-1-1,-1 0 1,1-1 0,-1 1 0,9-11 0,31-23 164,-45 38-212,0 0 1,0 0-1,1 0 0,-1 0 0,0-1 0,0 1 1,0 0-1,0 0 0,1 0 0,-1 0 0,0 0 1,0 0-1,0 0 0,1 0 0,-1 0 0,0 0 1,0 0-1,0 0 0,0 0 0,1 0 0,-1 0 0,0 0 1,0 0-1,0 0 0,1 0 0,-1 1 0,0-1 1,0 0-1,0 0 0,0 0 0,0 0 0,1 0 1,-1 0-1,0 0 0,0 1 0,0-1 0,0 0 1,0 0-1,0 0 0,0 0 0,1 1 0,-1-1 0,0 0 1,0 0-1,0 0 0,0 0 0,0 1 0,0-1 1,0 0-1,0 0 0,0 0 0,0 1 0,1 17-63,-5 19 169,-4-3-429,-6 33 865,16-24-7496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10570,'0'0'11168,"-5"8"-9476,-6 12-960,1 0-1,0 1 1,2 0-1,0 0 1,1 1 0,-3 22-1,5-17-705,1 0-1,1 0 1,2 0-1,1 0 1,3 31-1,2-49-1813,0-11-7410,-1-10-3043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67 2626,'0'0'20463,"-1"-8"-19951,0 6-495,1 1 0,-1-1 0,1 1 0,-1-1 0,1 0 0,0 1-1,0-1 1,0 0 0,0 1 0,0-1 0,0 0 0,0 1 0,1-1 0,-1 0 0,1 1 0,-1-1 0,1 1 0,0-1 0,-1 1-1,2-3 1,1 3 5,0-1-1,0 0 1,0 0-1,0 1 1,0-1 0,0 1-1,0 0 1,0 0-1,1 0 1,-1 1-1,0-1 1,7 1-1,19-4-1,-1 1-1,1 2 1,0 1-1,-1 1 0,47 8 1,-66-7-18,0 1-1,-1-1 1,1 1 0,-1 1 0,0 0 0,0 0 0,0 0-1,0 1 1,11 10 0,-14-11 14,-1 0 1,0 1-1,0 0 0,-1 0 0,1 0 1,-1 1-1,0-1 0,0 1 0,-1-1 1,0 1-1,0 0 0,0 0 0,-1 0 1,1 0-1,-1 10 0,1-4 141,-2-1-1,0 1 0,0 0 0,-2 0 0,1-1 0,-1 1 1,-1-1-1,0 1 0,0-1 0,-1 0 0,-1 0 1,0 0-1,0-1 0,-1 0 0,0 0 0,-1 0 1,0-1-1,-1 0 0,0 0 0,0-1 0,-1 0 1,0 0-1,0-1 0,-1 0 0,0-1 0,0 0 0,0-1 1,-1 0-1,0 0 0,-16 4 0,13-5-22,0-1-1,0 0 1,0-1-1,-1 0 1,1-1-1,-1-1 1,1 0-1,-16-3 1,26 3-193,-1-1 0,1 0 0,-1-1 0,1 1 0,-1-1 0,1 0 1,0 0-1,0 0 0,0-1 0,0 1 0,0-1 0,-4-4 0,5 4-195,1 0 0,0 0 0,0 0 0,0 0 0,0-1 0,1 1 0,-1 0 0,1-1 0,0 1 0,0-1 0,0 0-1,0 1 1,1-1 0,0 0 0,-1 1 0,1-1 0,1-6 0,-1 8-165,1 0-1,-1 0 1,0 1-1,1-1 1,-1 0-1,1 0 1,0 0-1,-1 1 1,1-1 0,0 0-1,0 1 1,0-1-1,0 1 1,0-1-1,1 1 1,-1 0-1,0-1 1,1 1 0,-1 0-1,3-2 1,18-11-7877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16271,'0'0'5061,"-12"71"-3203,6-40-609,4 8-512,-1 2-289,1 1-31,-1 1-289,0-2-64,-1-4-64,1-4 32,-1-7-224,1-5-1218,-2-11-768,-1-10-1025,-1 0-3235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15375,'0'0'5055,"0"-9"-3464,1 6-1497,-1 0-1,0 0 1,1 0 0,-1 0-1,1 0 1,0 0 0,0 0-1,0 0 1,0 1 0,1-1-1,-1 0 1,1 1 0,-1-1-1,1 0 1,0 1 0,0 0-1,0 0 1,0-1 0,1 1-1,-1 0 1,1 1 0,-1-1-1,1 0 1,0 1 0,-1-1 0,1 1-1,0 0 1,0 0 0,0 0-1,6-1 1,19-4-58,0 0-1,0 2 1,1 1-1,0 1 1,0 1-1,-1 2 1,1 1 0,0 1-1,-1 1 1,0 2-1,0 1 1,0 1 0,-1 1-1,30 15 1,-52-21-37,0 0-1,0 0 1,0 0 0,0 1 0,0 0 0,-1 0 0,1 0-1,4 7 1,-8-10 19,0 0 1,0 1-1,0-1 0,-1 0 0,1 1 0,0-1 0,-1 1 0,1 0 1,-1-1-1,1 1 0,-1-1 0,0 1 0,0 0 0,0-1 0,0 1 1,0 0-1,0-1 0,0 1 0,0 0 0,0-1 0,-1 1 0,1-1 1,-1 1-1,1-1 0,-1 1 0,0-1 0,0 1 0,0-1 0,0 1 1,1-1-1,-2 0 0,1 0 0,0 1 0,-2 1 0,-8 5 126,0 0 1,0 0-1,0-1 0,-1-1 0,0 0 0,0 0 0,-22 6 0,-95 21 15,115-30-125,3 0-164,-36 6 173,17-7-2775,24-4-3023,5-7-6117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0 920 7111,'0'0'5034,"15"3"-3908,42 4-897,0-3 0,0-2-1,112-10 1,187-44-318,-221 29 5,1549-210 124,11 91 801,-518 89-672,805-47-7,-529 17 35,993-76 236,-2147 125 1262,72-6 742,-341 40-2386,-1 0-1610,-10-3-2255,-3-3-1594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9001,'12'-8'3363,"10"-7"-2659,1 2 1,1 1 0,0 1-1,1 0 1,31-7 0,-27 10-338,1 2 1,-1 2-1,1 0 1,0 2 0,0 1-1,31 3 1,-59-1-358,1-1 0,-1 0-1,1 1 1,-1-1 0,1 1 0,-1 0 0,1-1 0,-1 1-1,0 1 1,1-1 0,-1 0 0,0 0 0,0 1 0,0-1 0,0 1-1,3 3 1,-4-3-8,0-1-1,0 1 0,-1-1 1,1 1-1,-1 0 0,1-1 0,-1 1 1,0-1-1,1 1 0,-1 0 1,0-1-1,0 1 0,0 0 1,-1-1-1,1 1 0,0 0 1,0-1-1,-1 1 0,0 2 1,-3 3 29,0 1 0,0-1 0,0 0 1,-1 0-1,0 0 0,0-1 0,-1 0 1,-10 10-1,-67 52 187,-28 23 553,97-77-511,1 0 1,0 0-1,1 1 1,0 1-1,-10 19 1,19-32-232,1 0-1,0 1 1,0-1 0,0 1 0,1-1 0,-1 1 0,1 0 0,0-1 0,0 1 0,0 0 0,0 0 0,1 0-1,0 0 1,-1 0 0,1 0 0,1 0 0,-1 0 0,1 0 0,-1 0 0,1-1 0,0 1 0,1 0-1,-1 0 1,1-1 0,-1 1 0,1-1 0,0 1 0,0-1 0,1 0 0,-1 0 0,1 0 0,0 0 0,-1 0-1,1 0 1,0-1 0,1 1 0,-1-1 0,0 0 0,1 0 0,6 2 0,74 36-1437,-26-22-6478,-36-14-1264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20147,'0'0'2595,"67"21"-3941,-29-26-1921,-3-17-3235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7015,'0'0'15913,"12"-4"-14856,18-11-879,0-1 0,-1-1 0,-1-2 0,-1 0 0,35-35 0,-8 2-382,-37 33 46,2 1 0,31-24 0,-54 67 137,-24 34 710,21-47-611,0 0 1,1 0 0,0 1-1,1 0 1,0 1-1,1-1 1,1 1-1,0-1 1,1 1 0,-1 24-1,3-37-100,0-1 1,0 1-1,0-1 0,1 1 1,-1-1-1,0 1 0,0-1 0,0 1 1,0-1-1,1 1 0,-1-1 0,0 1 1,1-1-1,-1 1 0,0-1 1,1 0-1,-1 1 0,0-1 0,1 0 1,-1 1-1,1-1 0,-1 0 0,1 1 1,-1-1-1,1 0 0,-1 0 0,1 0 1,-1 1-1,1-1 0,-1 0 1,2 0-1,21-4-1530,18-18-3264,-5-7-1979,2-8-4709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11979,'0'0'5803,"-8"5"-2888,-1 1-2614,1 0 0,1 0 0,-1 1 0,1 0 0,0 0 0,1 1 1,-1 0-1,2 0 0,-1 0 0,1 1 0,0-1 0,1 1 0,0 1 0,0-1 0,1 0 0,0 1 0,1 0 0,0 0 1,-1 16-1,3-24-292,1 0 0,-1-1 0,0 1 0,0-1 0,1 1 0,-1 0 0,1-1 1,-1 1-1,1-1 0,0 0 0,0 1 0,-1-1 0,1 0 0,0 1 0,0-1 1,0 0-1,1 0 0,-1 0 0,0 0 0,0 0 0,1 0 0,-1 0 0,0 0 1,2 1-1,2 0 9,0 0 1,0-1-1,1 1 1,-1-1-1,0 0 1,0 0-1,10-1 1,-4 1 12,0-2 1,1 1 0,-1-2-1,0 1 1,0-2 0,21-6 0,-25 6-14,0-1 0,0 0 1,0 0-1,0-1 0,-1 1 1,0-2-1,11-10 1,-14 13-3,-1 0 1,0 0 0,0 0-1,0 0 1,0-1 0,-1 1-1,1 0 1,-1-1 0,0 1 0,0-1-1,0 0 1,0 1 0,0-1-1,-1 0 1,0 0 0,0 1 0,0-1-1,-1-7 1,0 9-8,0 0 1,-1-1 0,1 1-1,-1 0 1,1 0-1,-1 0 1,0 1-1,1-1 1,-1 0-1,0 1 1,0-1-1,0 1 1,0 0-1,-1-1 1,1 1 0,0 0-1,0 0 1,-1 1-1,1-1 1,-1 0-1,1 1 1,-1-1-1,-4 1 1,0-1-406,0 0-1,0 0 1,0 1 0,0 0-1,-1 0 1,1 1 0,-8 1 0,15-2 247,0 0 0,0 0 0,0 0 0,1 0 1,-1 0-1,0 0 0,0 0 0,1 0 1,-1 0-1,0 0 0,0 0 0,0 0 1,1 1-1,-1-1 0,0 0 0,0 0 0,1 0 1,-1 0-1,0 0 0,0 0 0,0 0 1,0 1-1,1-1 0,-1 0 0,0 0 1,0 0-1,0 0 0,0 1 0,0-1 0,0 0 1,1 0-1,-1 0 0,0 1 0,0-1 1,0 0-1,0 0 0,0 1 0,0-1 1,0 0-1,0 0 0,0 0 0,0 1 0,0-1 1,0 0-1,0 0 0,0 1 0,0-1 1,0 0-1,0 0 0,0 0 0,0 1 1,-1-1-1,1 0 0,0 0 0,0 0 0,0 1 1,0-1-1,0 0 0,-1 0 0,1 0 1,0 0-1,0 1 0,0-1 0,0 0 1,-1 0-1,1 0 0,0 0 0,15 0-5061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5701,'0'0'14355,"-10"4"-12422,-5 4-1541,1 0-1,0 0 1,0 1 0,1 1 0,0 0 0,1 1 0,0 0 0,1 1-1,-19 25 1,21-23-151,0-1 0,1 1-1,1 1 1,-6 16 0,10-24-203,1 0 0,0 1 0,0-1 0,1 0 0,0 0 0,0 1 0,1-1 0,0 1 0,0-1 0,1 0 0,2 11 0,-2-15-30,1 0 0,-1 0-1,1 0 1,0 0-1,-1-1 1,2 1-1,-1 0 1,0-1-1,0 0 1,1 1-1,-1-1 1,1 0 0,0 0-1,0 0 1,0-1-1,0 1 1,0-1-1,0 1 1,0-1-1,0 0 1,0 0-1,1-1 1,-1 1 0,0-1-1,1 1 1,-1-1-1,5 0 1,0 0 0,0 0 1,0 0-1,0-1 1,0 0-1,0 0 0,0-1 1,0 0-1,-1 0 1,1-1-1,12-6 1,16-19-25,-34 26 22,-1 0-1,1 1 1,-1-1-1,0 0 1,0 0 0,1 0-1,-1 0 1,0 0-1,0 0 1,-1 0 0,1 0-1,0 0 1,-1 0-1,1 0 1,-1 0 0,0-1-1,0 1 1,0-4-1,-1 5 2,1 0-1,-1 1 0,0-1 0,0 0 1,0 0-1,0 1 0,0-1 0,0 1 0,0-1 1,0 1-1,0-1 0,0 1 0,0-1 0,0 1 1,0 0-1,-1 0 0,1 0 0,0-1 1,0 1-1,0 0 0,0 0 0,0 1 0,-1-1 1,-1 0-1,-32 5-33,32-3 5,-1-1 1,0 1 0,1-1 0,-1 1 0,1 0 0,-1 1 0,1-1 0,0 0 0,0 1 0,0 0-1,0 0 1,0 0 0,1 0 0,-1 0 0,1 0 0,0 1 0,0-1 0,0 1 0,1 0 0,-3 6-1,4-9-160,1-1-1,-1 1 1,0 0-1,1-1 0,-1 1 1,1-1-1,-1 1 1,1-1-1,-1 1 0,1-1 1,-1 1-1,1-1 0,0 1 1,-1-1-1,1 0 1,0 0-1,-1 1 0,1-1 1,0 0-1,-1 0 1,1 1-1,0-1 0,-1 0 1,1 0-1,0 0 0,0 0 1,-1 0-1,1 0 1,0 0-1,0-1 0,27-2-5980,-5-9-2870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56 174 10250,'0'0'6497,"-8"1"-3866,-24 0-479,31-2-2072,0 1 0,0 0 0,1 0 0,-1 0 1,0-1-1,1 1 0,-1 0 0,0-1 0,1 1 0,-1-1 1,0 1-1,1-1 0,-1 1 0,1-1 0,-1 1 0,1-1 1,-1 0-1,1 1 0,-1-1 0,1 0 0,-1 1 0,1-1 1,0 0-1,0 0 0,-1 1 0,1-1 0,0 0 1,0 0-1,0 1 0,0-1 0,0 0 0,0 0 0,0 0 1,0 1-1,0-1 0,0 0 0,0 0 0,0 1 0,1-1 1,-1 0-1,0 0 0,1-1 0,12-30 460,-6 18-498,2 0-1,0 1 1,0 0-1,1 0 0,1 1 1,0 0-1,16-13 0,-27 25-42,0 0-1,1 0 0,-1 0 0,0 0 0,1 0 0,-1 0 0,0 1 0,0-1 0,1 0 0,-1 0 0,0 0 0,1 0 0,-1 0 1,0 0-1,0 0 0,1 1 0,-1-1 0,0 0 0,0 0 0,0 0 0,1 1 0,-1-1 0,0 0 0,0 0 0,0 1 0,1-1 1,-1 0-1,0 0 0,0 1 0,0-1 0,0 0 0,0 0 0,0 1 0,0-1 0,0 0 0,0 1 0,0-1 0,0 0 1,0 1-1,0-1 0,0 0 0,0 0 0,0 1 0,0-1 0,0 0 0,0 1 0,0-1 0,0 22-157,0-18 128,-2 49 42,0-36 19,1-1 1,1 1-1,0-1 0,1 1 0,1 0 0,0-1 0,1 0 0,7 22 0,-8-35-16,-1 0-1,0-1 0,1 1 0,0 0 0,0-1 0,0 1 0,0-1 0,0 1 0,0-1 0,1 0 1,-1 0-1,1 0 0,0 0 0,-1 0 0,1-1 0,0 1 0,0-1 0,0 0 0,6 2 0,-4-2 38,0-1 0,0 0-1,0 0 1,1 0 0,-1 0 0,0-1-1,0 0 1,0 0 0,0 0-1,0-1 1,7-2 0,-1-1 68,0-1 0,-1 0 0,1 0 0,-1-1 0,-1-1 0,1 1 0,-1-2 0,0 1 0,13-18 0,-18 21-49,-1 0-1,0-1 1,0 1 0,0 0 0,-1-1-1,0 0 1,0 1 0,0-1-1,-1 0 1,0 0 0,0 0 0,0 0-1,-1 0 1,0 0 0,0 0-1,-1-7 1,0 13-128,1-1 0,0 1 0,0-1 0,0 1 0,0-1 0,0 1 0,-1 0 0,1-1 0,0 1 0,0-1 0,-1 1 0,1 0 0,0-1 0,-1 1 0,1 0 0,0-1 0,-1 1 0,1 0 0,-1-1 0,1 1 0,-1 0 0,1 0 0,0 0 0,-1-1 0,1 1 0,-1 0 0,1 0 0,-1 0 0,1 0 0,-1 0 0,1 0 0,-1 0 0,1 0 0,-1 0 0,1 0 0,-1 0 0,1 0 0,-1 0 0,1 0 0,0 0 0,-1 1 0,1-1 0,-1 0 0,1 0 0,-1 1 0,1-1 0,0 0 0,-1 0 0,1 1 0,-1-1 0,1 1 0,0-1 0,0 0 0,-1 1 0,1-1 0,0 0 0,0 1 0,-1 0 0,-17 25-7026,14-13 475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78 220 9641,'0'0'8776,"-24"52"-6053,5-25-481,5 3-352,0-4-609,7-2-608,7-8-609,0-4-128,10-6-1121,6-6-1282,1-1-1024,-1-16-4228</inkml:trace>
  <inkml:trace contextRef="#ctx0" brushRef="#br0" timeOffset="1">315 1 18193,'0'0'4228,"-39"63"-2018,23-35-320,3 5-833,1-1-544,7-2-321,0-3-160,5-4 0,0-1-32,2-5-705,6-4-928,4-8-1506,-1-5-1153,-1 0-3236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9065,'0'0'8498,"8"-9"-6314,-1 3-1821,1-1 0,0 1 0,0 1 0,0 0 0,0 0 0,1 0 0,0 1 0,0 0 0,0 1 0,0 0 0,1 0 0,18-2 0,-18 4-164,-4 0-109,0 0-1,1 1 0,-1-1 0,1 1 1,-1 1-1,9 1 0,-13-2-87,-1 1 1,1-1-1,-1 1 1,0 0-1,1 0 1,-1-1-1,0 1 0,0 0 1,1 0-1,-1 0 1,0 0-1,0 0 1,0 1-1,0-1 1,0 0-1,-1 0 0,1 1 1,0-1-1,-1 0 1,1 1-1,0-1 1,-1 1-1,0-1 0,1 1 1,-1-1-1,0 1 1,0-1-1,0 1 1,0-1-1,0 1 1,0 2-1,-1 3 87,0 0-1,0-1 1,-1 1 0,0 0 0,0 0-1,-1-1 1,1 1 0,-1-1 0,-1 0-1,-6 9 1,-49 60 1005,37-48-618,-3 0 3,18-20-355,0 0 0,1 0 0,0 1 0,0 0 0,-8 15 0,14-23-124,0 1 0,0-1 0,0 0 1,0 1-1,0-1 0,0 0 0,1 0 0,-1 1 0,0-1 0,0 0 1,0 1-1,1-1 0,-1 0 0,0 0 0,0 0 0,0 1 1,1-1-1,-1 0 0,0 0 0,1 0 0,-1 1 0,0-1 0,0 0 1,1 0-1,-1 0 0,0 0 0,1 0 0,-1 0 0,0 0 1,1 0-1,-1 0 0,0 0 0,1 0 0,-1 0 0,0 0 1,1 0-1,-1 0 0,0 0 0,1 0 0,19-1-91,-18 1 37,26-3-2016,-1-1 0,47-13 0,-54 11-897,5-1-3273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4773,'-12'5'624,"5"-1"-217,-12 4 932,0 1-1,2 1 1,-19 13 0,33-21-1061,-1 0 1,1 0-1,0 0 0,0 1 1,0 0-1,0-1 1,0 1-1,0 0 0,1 1 1,0-1-1,-1 0 0,1 1 1,0-1-1,1 1 0,-1-1 1,1 1-1,-1 0 0,1 0 1,0 0-1,1 0 0,-1 0 1,1 0-1,0 0 0,0 0 1,0 4-1,1-6-183,0 1-1,0-1 1,1 0-1,-1 0 1,1 0-1,-1 0 1,1 0-1,0-1 1,0 1-1,0 0 1,0-1-1,0 1 1,0-1-1,0 0 1,0 1-1,1-1 1,-1 0-1,0-1 1,1 1-1,-1 0 1,1-1 0,-1 1-1,5-1 1,69 6 1059,-63-6-936,133-5 1287,261-41 0,-137 9-1248,358-12-782,-487 40 778,-136 8-944,-9 1-467,-18 0-2374,6 1-227,-15-1-5439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5349,'0'0'7212,"8"-5"-3566,124-94 2778,-93 67-6199,1 1 1,83-47-1,-122 77-254,-1 1 0,1-1 0,0 1 0,-1-1 0,1 1 0,0-1 0,0 1 0,0 0 0,-1-1 0,1 1 0,0 0 0,0 0 0,0-1 0,0 1 0,-1 0 0,1 0 0,0 0 0,0 0 0,0 0 0,0 0 0,0 0 0,-1 1 0,1-1 0,0 0 0,0 0 0,0 1 0,0-1-1,-1 0 1,1 1 0,0-1 0,-1 1 0,1-1 0,0 1 0,1 0 0,-2 2 24,1-1-1,0 0 0,-1 1 0,0-1 1,1 0-1,-1 1 0,0-1 1,0 0-1,0 1 0,-1-1 0,1 1 1,-1 3-1,-5 16 319,-16 41-1,19-57-322,-7 20 3,1-7-170,2 0 1,0 0-1,1 1 0,1 0 1,1 0-1,-3 32 0,8-49-3383,4-3-2329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8072,'0'0'12048,"-9"10"-11258,-1 2-590,1 0-1,1 1 0,-1 0 0,2 0 0,0 1 0,1 0 1,0 0-1,1 0 0,0 1 0,2 0 0,-1 0 0,0 20 1,3-31-153,1 1 1,0-1-1,0 0 0,1 0 1,-1 1-1,1-1 1,0 0-1,0 0 1,0 0-1,1 0 1,-1 0-1,4 6 1,-4-9-13,1 0 0,-1 1 0,0-1 0,1 0 0,-1 0 0,1-1 0,-1 1 0,1 0 0,0 0 0,-1-1 0,1 1 0,0-1 0,-1 1 0,1-1 0,0 0 0,-1 0 0,1 0-1,0 0 1,0 0 0,-1 0 0,1 0 0,0 0 0,0-1 0,-1 1 0,1-1 0,0 1 0,-1-1 0,1 0 0,-1 1 0,1-1 0,-1 0 0,1 0 0,-1 0 0,2-2 0,6-4 21,0 0 0,-1-1 0,0 0 1,0 0-1,-1-1 0,0 1 0,0-2 0,-1 1 0,0-1 0,-1 0 0,0 0 0,-1-1 0,0 1 0,0-1 0,-1 0 0,-1 0 0,0 0 0,0 0 0,-1 0 0,-1-1 0,-1-19 0,1 29-102,0 1 0,-1 0-1,1-1 1,-1 1-1,1 0 1,-1-1-1,1 1 1,-1 0-1,0 0 1,0 0 0,0-1-1,1 1 1,-1 0-1,0 0 1,0 0-1,-1 0 1,1 1-1,0-1 1,0 0 0,0 0-1,0 1 1,-1-1-1,1 1 1,0-1-1,-1 1 1,1-1-1,0 1 1,-1 0-1,1 0 1,-1-1 0,1 1-1,0 0 1,-1 0-1,1 1 1,-3-1-1,-22 9-2970,25-8 2563,-1 0-1,1 0 0,0 0 0,-1 0 1,1 0-1,0 0 0,0 0 0,0 1 1,0-1-1,0 0 0,0 1 0,0-1 0,0 2 1,-1 5-5104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18353,'0'0'2269,"-4"10"-587,-28 46 674,17-34-1757,2 1-1,0 0 1,2 1-1,0 1 0,-12 46 1,23-71-599,0 1 0,0-1 1,0 1-1,0-1 0,0 1 1,0-1-1,0 1 1,0-1-1,1 1 0,-1-1 1,0 0-1,0 1 0,0-1 1,1 1-1,-1-1 0,0 1 1,1-1-1,-1 0 0,0 1 1,1-1-1,-1 0 0,0 1 1,1-1-1,-1 0 0,1 0 1,-1 1-1,1-1 0,-1 0 1,0 0-1,1 0 0,-1 0 1,1 1-1,-1-1 0,1 0 1,-1 0-1,1 0 1,-1 0-1,1 0 0,-1 0 1,1 0-1,-1 0 0,1-1 1,-1 1-1,1 0 0,-1 0 1,1 0-1,-1 0 0,1-1 1,-1 1-1,0 0 0,1 0 1,0-1-1,29-12-98,-15 5-236,82-52-4624,-40 11-7810,-74 87 20296,1 27-3489,-2 70 441,17-131-4456,1 1 1,0-1-1,1 0 0,-1 1 1,1-1-1,0 0 0,0 0 1,2 6-1,-3-10-118,0 1-1,1 0 1,-1 0 0,1-1 0,-1 1 0,1 0-1,-1-1 1,1 1 0,-1-1 0,1 1-1,-1-1 1,1 1 0,0-1 0,-1 1 0,1-1-1,0 1 1,0-1 0,-1 0 0,1 0 0,1 1-1,0-1-266,-1 0-1,1 0 1,-1 0 0,1-1-1,-1 1 1,1 0-1,-1-1 1,0 1-1,1-1 1,-1 1-1,1-1 1,-1 0-1,0 0 1,0 1-1,2-3 1,15-15-8485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6790,'0'0'11659,"-30"67"-9384,16-33-161,3 2-865,4-6-705,6-5-384,1-6-95,0-9-1187,9-10-1760,1 0-2499,-1-16-6599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23 12268,'0'0'6507,"-9"-5"-5204,3 2-1186,0 0 1,0 1-1,-1 0 1,1 0 0,-1 0-1,1 1 1,-12-2-1,16 3-82,0 1-1,0-1 0,-1 0 1,1 1-1,0-1 1,0 1-1,0-1 0,0 1 1,0 0-1,0 0 0,0 0 1,0 0-1,0 0 0,0 1 1,1-1-1,-1 1 0,0-1 1,1 1-1,0-1 0,-1 1 1,1 0-1,0 0 0,-1 0 1,1 0-1,0-1 1,1 1-1,-1 1 0,0-1 1,0 0-1,1 0 0,-1 0 1,1 0-1,0 3 0,-1-1 6,0 0 0,0 0 0,0 0-1,1 0 1,-1 0 0,1 0 0,0 1 0,1-1-1,-1 0 1,1 0 0,0 0 0,0 0 0,0 0-1,0 0 1,1 0 0,-1 0 0,1 0-1,0-1 1,0 1 0,1 0 0,-1-1 0,1 0-1,-1 0 1,1 0 0,0 0 0,0 0 0,1 0-1,-1-1 1,1 0 0,-1 1 0,1-1-1,0 0 1,-1-1 0,1 1 0,0-1 0,0 0-1,0 0 1,0 0 0,1 0 0,-1-1 0,0 0-1,0 1 1,0-2 0,0 1 0,1 0-1,-1-1 1,0 0 0,0 0 0,0 0 0,0 0-1,0-1 1,6-3 0,-5 3 19,0 0-1,-1-1 1,0 0 0,1 0 0,-1 0-1,0 0 1,0-1 0,-1 1-1,1-1 1,-1 0 0,0 0 0,1 0-1,-2-1 1,1 1 0,-1-1 0,1 1-1,-1-1 1,-1 0 0,1 0-1,-1 0 1,1 0 0,-1-8 0,-1 12-3,0-1 0,0 1 0,0 0 0,0 0 0,-1 0 0,1 0 0,0 0 0,-1 0 0,1 0 1,-1 0-1,1 0 0,-1 0 0,1 0 0,-1 0 0,0 0 0,0 0 0,1 0 0,-1 0 0,0 1 0,0-1 1,0 0-1,0 1 0,0-1 0,0 1 0,-1-2 0,-37-5 482,28 7-544,0 0 0,0 1-1,0 0 1,0 1 0,-10 3 0,-13 12 6,33-17-55,0 1-1,0-1 0,0 1 0,0 0 0,0-1 1,1 1-1,-1 0 0,0 0 0,0 0 0,0 0 1,1 0-1,-1 0 0,1 0 0,-1 0 0,1 0 1,-1 0-1,1 0 0,-1 0 0,1 0 0,0 0 1,0 0-1,-1 0 0,1 0 0,0 1 0,0-1 1,0 0-1,0 0 0,1 2 0,0-3-153,0 1-1,0 0 1,1 0-1,-1 0 1,0-1 0,1 1-1,-1-1 1,0 1-1,1-1 1,-1 1-1,1-1 1,-1 0-1,1 0 1,-1 0-1,1 0 1,-1 0-1,0 0 1,1 0 0,2-1-1,30-2-2247,3-12-1750,3-6-1926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7175,'0'0'11429,"-10"9"-10297,1 0-978,-1 0 216,0-1 0,1 2 0,0-1-1,1 1 1,0 1 0,1-1 0,-10 18-1,17-27-366,0 0-1,0 0 0,0 0 0,0 0 0,0 0 1,0 0-1,0 1 0,0-1 0,0 0 1,1 0-1,-1 0 0,0 0 0,1 0 1,-1 0-1,1 0 0,-1 0 0,1-1 1,-1 1-1,1 0 0,0 0 0,-1 0 0,1 0 1,0-1-1,0 1 0,0 0 0,-1-1 1,1 1-1,0-1 0,0 1 0,0-1 1,0 1-1,0-1 0,0 1 0,0-1 1,0 0-1,0 0 0,0 0 0,0 1 0,2-1 1,58 7-142,-38-5-164,58 16-96,-75-16 392,1 0 0,-1 0 0,0 1 0,0 0 0,0 0 0,0 0 0,-1 1 1,1 0-1,-1 0 0,6 7 0,-9-10 4,-1 1 0,0-1 0,0 1 0,0 0 0,0 0 0,0-1 0,0 1 0,0 0 0,-1 0 0,1 0 0,-1 0 0,1 0-1,-1 0 1,0 0 0,1 0 0,-1 0 0,0 0 0,-1 0 0,1 0 0,-1 3 0,0-1 59,-1 0 0,1 0 0,-1 0-1,0 0 1,0-1 0,-1 1 0,1-1 0,-1 0-1,-4 5 1,-5 4 649,-1-1 1,-1-1-1,-24 16 0,32-22-477,-1 0 1,1 0-1,-1-1 0,0 1 1,0-2-1,0 1 0,-1-1 1,1 0-1,0-1 0,-1 1 0,1-1 1,-14-1-1,20 0-222,0-1 0,0 1 0,0-1 0,0 1 0,0-1 0,0 0 0,0 1 0,0-1 0,0 0 0,0 0 0,0 0 0,1 0 0,-1 0 0,0 0 0,1 0 0,-1 0 0,0 0 0,1 0 0,-1 0 0,1 0-1,0 0 1,-1 0 0,1-1 0,0 1 0,0 0 0,0 0 0,0 0 0,0-1 0,0 1 0,0 0 0,0-2 0,0-2-61,1 0-1,-1 0 1,1 0-1,0 0 1,0 0-1,4-9 1,3 1-41,1 1 0,0-1 0,1 2 0,0-1 0,0 1 0,1 1 0,1 0 0,0 0 0,0 1 0,19-10 0,-12 7-28,-1 0-1,0-2 1,30-30-1,-47 43 129,0-1 1,1 1-1,-1 0 0,0-1 0,0 1 1,0-1-1,1 0 0,-2 1 0,1-1 1,0 0-1,0 0 0,-1 1 1,1-1-1,-1 0 0,1 0 0,-1 0 1,0 0-1,0 0 0,0-3 0,0 4 5,-1 0 0,1-1 0,-1 1 0,0 0 0,0 0 0,0 0 0,1 0 0,-1 0 0,0 0 0,0 1 0,0-1 0,-1 0 0,1 0 0,0 1 0,0-1 0,0 0 0,0 1 0,-1-1 0,1 1 0,0 0 0,-2-1 0,-11-1 68,0 0 0,-1 1 0,1 1 0,-17 1 0,14-1-46,-59 0-292,76 0 151,0 0 0,0 0 0,-1 0 1,1 0-1,0 0 0,0 0 0,0 0 0,0 0 0,-1 0 1,1 0-1,0 0 0,0 0 0,0 0 0,0 0 0,-1 0 1,1 0-1,0 0 0,0 0 0,0-1 0,0 1 0,0 0 1,-1 0-1,1 0 0,0 0 0,0 0 0,0 0 0,0-1 1,0 1-1,0 0 0,0 0 0,0 0 0,-1 0 0,1 0 0,0-1 1,0 1-1,0 0 0,0 0 0,0 0 0,0 0 0,0-1 1,0 1-1,0 0 0,0 0 0,0 0 0,0 0 0,0-1 1,0 1-1,0 0 0,1 0 0,-1 0 0,0 0 0,0-1 1,0 1-1,0 0 0,0 0 0,0 0 0,0 0 0,0 0 1,0-1-1,1 1 0,-1 0 0,0 0 0,0 0 0,0 0 1,0 0-1,0 0 0,1 0 0,-1 0 0,0 0 0,10-10-6385,4 0-3365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8520,'0'0'19955,"48"-25"-31486,-22 11-1441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12684,'0'0'6064,"-2"10"-4179,-13 30 3,-2-1 0,-26 47 0,30-51-1941,13-34 34,0 0 0,0 0 0,0 0-1,0-1 1,0 1 0,1 0 0,-1 0 0,0-1 0,1 1 0,-1 0 0,0 0 0,1-1 0,-1 1 0,1-1 0,-1 1 0,1 0 0,0-1 0,-1 1 0,1-1 0,-1 1 0,1-1 0,0 1 0,-1-1 0,1 0 0,0 1 0,0-1 0,-1 0 0,1 0 0,0 1 0,0-1 0,0 0 0,-1 0 0,1 0 0,0 0 0,0 0 0,0 0 0,-1 0 0,1 0 0,0 0 0,1-1 0,21 1-630,-9-1 436,0 1-1,0 0 1,-1 1 0,1 1-1,19 4 1,-30-5 224,0 0 0,0 1-1,0-1 1,0 0 0,0 1-1,0 0 1,-1-1 0,1 1 0,0 0-1,-1 0 1,0 1 0,1-1 0,-1 1-1,0-1 1,0 1 0,0 0 0,-1-1-1,1 1 1,-1 0 0,1 0 0,-1 0-1,0 0 1,0 0 0,0 1 0,-1-1-1,1 0 1,-1 0 0,0 6 0,0-3 120,0 1 1,-1-1-1,0 0 1,-1 0 0,1 0-1,-1 1 1,-1-1 0,1-1-1,-1 1 1,0 0-1,0-1 1,0 1 0,-1-1-1,0 0 1,0 0 0,0 0-1,-1-1 1,0 0-1,1 0 1,-2 0 0,-5 4-1,2-2 60,-1 0 1,0-1-1,0 0 0,0 0 0,0-1 0,-1 0 0,0-1 0,1 0 0,-1-1 0,-1 0 0,-13 0 0,23-2-315,-1 0-1,1 0 0,0 0 0,0-1 0,-1 1 0,1-1 0,0 1 0,0-1 1,0 0-1,0 0 0,0 0 0,0 0 0,0 0 0,0-1 0,0 1 0,0-1 0,1 1 1,-1-1-1,0 0 0,-2-3 0,0-1-1029,1-1 0,-1 1 1,1-1-1,0 0 0,-2-10 0,-7-25-7093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5573,'0'0'16149,"9"-3"-15060,9-4-1075,0-1 0,-1 0 1,0-1-1,0-1 0,-1-1 0,21-18 0,-14 10-1001,0-2 0,-1-1 0,30-39 0,-62 77 1391,1 0 0,1 1 0,0-1 0,1 2 0,1-1 0,0 1 0,1 0-1,1 0 1,1 0 0,1 0 0,0 37 0,2-54-461,0 0-1,0 0 1,0 0 0,0-1-1,0 1 1,0 0 0,0 0-1,1 0 1,-1-1-1,0 1 1,1 0 0,-1 0-1,0-1 1,1 1 0,-1 0-1,1-1 1,-1 1-1,1 0 1,-1-1 0,1 1-1,0-1 1,-1 1 0,1-1-1,0 1 1,-1-1-1,1 1 1,0-1 0,0 0-1,-1 0 1,2 1 0,0-1-302,0 0 0,1 0 0,-1 0 0,0 0 0,1 0 0,-1-1 0,0 1 0,0-1 0,0 1 0,0-1 0,3-1 0,4-2-1646,0-1 0,0 0 0,-1-1 0,9-6 0,19-19-4956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13229,'-8'9'3822,"-3"0"-2959,-4 6 836,0 0 1,-20 25 0,32-36-1552,0-1 0,0 1 1,1 0-1,0 0 0,-1 0 0,1 0 0,1 0 0,-1 0 1,0 1-1,1-1 0,0 1 0,0-1 0,1 1 1,-1-1-1,1 1 0,0-1 0,0 1 0,0 0 0,2 5 1,-1-7-138,1-1 0,-1 0 0,0 0 1,1 0-1,0 0 0,0-1 1,-1 1-1,1 0 0,0-1 1,0 1-1,0-1 0,1 0 0,-1 0 1,0 0-1,0 0 0,1 0 1,-1 0-1,1 0 0,-1-1 0,0 1 1,1-1-1,-1 0 0,5 0 1,62-1-152,-67 1 121,2 0-11,1-1 1,-1 0 0,1 0 0,-1-1 0,0 1-1,0-1 1,0 0 0,0 0 0,0 0-1,0 0 1,0-1 0,-1 0 0,1 0 0,-1 0-1,0 0 1,0 0 0,0-1 0,0 1-1,0-1 1,-1 0 0,0 0 0,0 0-1,3-7 1,-4 8 64,0 0 0,0 0-1,0 0 1,0 0 0,-1-1-1,0 1 1,1 0 0,-1 0-1,-1 0 1,1 0 0,0 0-1,-1-1 1,1 1 0,-1 0 0,0 0-1,0 0 1,0 0 0,-1 1-1,1-1 1,0 0 0,-1 0-1,0 1 1,0-1 0,0 1-1,0-1 1,0 1 0,0 0-1,-1 0 1,1 0 0,-1 0-1,1 0 1,-1 1 0,0-1-1,-4-1 1,-2 0-11,0 0-1,0 1 1,0 0-1,0 0 1,-1 1 0,1 0-1,-16 1 1,22 0-56,-1 0 1,1 1-1,-1-1 1,1 1 0,-1 0-1,1 0 1,0 0-1,-1 0 1,1 1-1,-4 2 1,5-3-32,1 0 0,0 0 0,0 0 0,0 0 1,0 0-1,0 1 0,0-1 0,0 0 0,0 0 0,0 1 1,1-1-1,-1 1 0,1-1 0,-1 1 0,1-1 0,-1 1 1,1-1-1,0 1 0,0-1 0,0 1 0,0-1 0,0 1 0,0 3 1,1-4-368,-1 1 1,1-1-1,0 1 1,0-1-1,0 1 1,0-1-1,0 0 1,0 1-1,0-1 1,0 0-1,1 0 1,-1 0-1,0 0 1,1 0-1,-1 0 1,1 0-1,-1 0 1,1-1-1,-1 1 1,1 0-1,0-1 1,-1 0 0,1 1-1,0-1 1,-1 0-1,1 0 1,0 0-1,0 0 1,-1 0-1,3 0 1,27 0-10873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 16720,'-11'5'2455,"-4"0"-1696,-14 6 1317,-40 21 1,63-30-1868,1 1 0,0 0 0,-1 1 1,1-1-1,0 1 0,1 0 0,-1 0 0,1 0 1,-1 1-1,1 0 0,1-1 0,-1 1 0,1 1 1,0-1-1,-3 7 0,5-11-201,1 0 0,0 1 0,0-1 0,-1 1 0,1-1 0,0 1 0,0-1 0,0 1 0,1-1 0,-1 1 0,0-1 0,0 0 0,1 1 0,-1-1 0,1 1 0,-1-1 0,1 0 0,0 1 0,-1-1 0,1 0 0,0 0 0,0 0 0,0 1 0,0-1 0,0 0 0,0 0 0,0 0 0,0-1 0,1 1 0,-1 0 0,0 0 0,1-1 0,-1 1 0,0-1 1,1 1-1,-1-1 0,1 1 0,-1-1 0,0 0 0,1 0 0,-1 1 0,2-1 0,10 1 38,-1 0 0,1-1 1,23-1-1,-28 0-32,2 0-82,0-1-1,-1 0 0,0 0 1,1-1-1,-1-1 0,0 1 0,0-1 1,-1-1-1,1 0 0,8-7 1,-13 10 69,0-1 0,0 1 1,-1-1-1,1 0 1,-1-1-1,0 1 1,0 0-1,0-1 1,0 0-1,-1 0 1,1 0-1,-1 0 1,0 0-1,0 0 1,-1 0-1,1-1 1,-1 1-1,0-1 0,0 1 1,-1-1-1,1 1 1,-1-1-1,0-6 1,-1 9 4,0-1 0,0 1 1,-1 0-1,1 0 0,0-1 0,-1 1 1,0 0-1,0 0 0,1 0 0,-1 1 1,0-1-1,0 0 0,-1 1 0,1-1 1,0 1-1,0 0 0,-1 0 0,1 0 1,-1 0-1,1 0 0,-1 0 1,1 1-1,-1-1 0,-3 1 0,-66-8-3040,52 7-569,5-1-3369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14798,'12'10'1441,"7"-1"-384,9-6 225,11-3-610,8 0-127,5 0-193,3-5-192,2-2-96,-10-2-448,-7 5-1922,-14 0-2179,-14 0-1312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4676,'0'0'12076,"-13"52"-10411,35-43-640,9-4-128,9-3-32,9-2-417,4 0-319,2 0-97,-5-7-1826,-8-3-3235,-8-3-5060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4773,'0'0'14851,"12"-11"-13938,77-63-166,-24 21-737,85-88 1,-175 218-587,16-57 507,2 1-1,0 0 1,2 0-1,0 1 1,1-1 0,2 1-1,-1 37 1,3-58-95,0-1 0,0 1 0,0-1 0,0 1 1,0 0-1,0-1 0,0 1 0,0-1 0,0 1 0,0 0 1,0-1-1,1 1 0,-1-1 0,0 1 0,0-1 0,1 1 1,-1-1-1,0 1 0,1-1 0,-1 1 0,0-1 0,1 0 1,-1 1-1,1-1 0,-1 1 0,1-1 0,-1 0 0,1 1 0,-1-1 1,1 0-1,-1 0 0,1 0 0,-1 1 0,1-1 0,-1 0 1,1 0-1,-1 0 0,1 0 0,0 0 0,-1 0 0,2 0 1,12 0-6756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 14061,'0'0'2621,"-9"-2"-357,4 0-2140,-1 1 0,0-1 1,0 2-1,0-1 0,0 1 0,0-1 1,0 2-1,0-1 0,0 1 0,0 0 1,0 0-1,0 0 0,0 1 0,1 0 1,-1 0-1,1 1 0,-1-1 0,1 1 0,0 0 1,0 1-1,-5 4 0,-1 1-2,1 1 1,0 1-1,1 0 0,0 0 0,-11 20 0,18-27-94,0 0-1,-1 0 0,1 0 0,0 0 0,1 0 0,-1 0 0,1 1 0,0-1 0,0 1 0,0-1 0,0 1 1,1-1-1,0 1 0,0-1 0,0 1 0,1-1 0,-1 1 0,1-1 0,0 1 0,0-1 0,4 7 0,-3-8-12,2 0 1,-1 0-1,0 0 0,0 0 0,1-1 0,0 0 0,-1 0 0,1 0 0,0 0 0,0 0 0,0-1 0,0 0 0,0 0 0,1 0 0,-1 0 0,0-1 0,0 1 0,1-1 0,6-1 0,2 1 35,0 0-1,0-1 1,1-1-1,-1 0 1,16-5-1,-19 3-29,1 0-1,-1-1 1,0 0-1,-1 0 1,1-1-1,-1-1 1,0 1 0,8-10-1,-13 13-2,0-1 0,-1 0 0,1 0 0,-1 0-1,0-1 1,0 1 0,-1-1 0,1 1 0,-1-1 0,0 0 0,0 0 0,-1 0 0,1 0-1,-1-1 1,0 1 0,-1 0 0,1 0 0,-1-10 0,-1 13-28,1 0 1,-1 0 0,0 0 0,1 0-1,-1 0 1,0 0 0,0 0-1,0 1 1,0-1 0,-1 0-1,1 1 1,0-1 0,-1 1-1,1-1 1,-1 1 0,0 0 0,1-1-1,-1 1 1,0 0 0,0 0-1,0 0 1,1 0 0,-1 1-1,0-1 1,-3 0 0,-3-1-429,0 0 1,0 0-1,0 1 1,0 0 0,-9 1-1,17 0 391,0 0-62,0 0-1,0 0 0,0 0 0,-1-1 0,1 1 0,0 0 0,0 0 0,0 0 0,0 0 0,-1 0 0,1 0 1,0 0-1,0 0 0,0 0 0,0 0 0,-1 0 0,1 0 0,0 0 0,0 0 0,0 0 0,0 1 1,0-1-1,-1 0 0,1 0 0,0 0 0,0 0 0,0 0 0,0 0 0,0 0 0,-1 0 0,1 0 0,0 1 1,0-1-1,0 0 0,0 0 0,0 0 0,0 0 0,0 0 0,0 1 0,0-1 0,0 0 0,-1 0 1,1 0-1,0 0 0,0 1 0,0-1 0,0 0 0,0 0 0,0 0 0,0 0 0,0 0 0,0 1 0,0 5-4885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5125,'0'0'17115,"12"0"-16085,-3 0-943,1-1-1,-1 0 1,1-1-1,-1 0 1,1-1-1,-1 0 1,0 0-1,-1-1 1,1 0 0,0-1-1,-1 1 1,0-2-1,9-6 1,-15 10-85,79-65 93,-75 61-90,0 1 0,-1-1 0,0-1-1,0 1 1,0-1 0,0 0-1,-1 0 1,-1 0 0,1-1 0,3-11-1,-39 62-228,24-30 272,0 1 0,1 0 0,1 0-1,0 1 1,1 0 0,0 0 0,-2 18 0,2 29-2785,5-56-1635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8776,'0'0'8264,"-34"51"-6022,20-30-128,9-1-1025,3-4-768,2-5-225,0-3-160,11-5-1410,2-3-2209,0-4-4037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 11339,'-9'-1'5199,"5"0"-4977,-12-1 629,0 1-1,0 1 0,1 0 1,-17 2-1,29-2-729,0 0 0,0 0 0,0 1 0,1-1 0,-1 1-1,0-1 1,0 1 0,1 0 0,-1 0 0,0 0 0,1 1 0,-1-1 0,1 1 0,0-1-1,-1 1 1,1 0 0,0 0 0,0 0 0,0 0 0,0 0 0,1 0 0,-1 1 0,0-1 0,1 0-1,0 1 1,-1 0 0,1-1 0,0 1 0,0 0 0,1-1 0,-1 1 0,0 0 0,1 4-1,0-6-111,1 0-1,-1 1 0,1-1 0,0 0 0,0 0 0,-1 0 0,1 1 1,0-1-1,0 0 0,0 0 0,0-1 0,0 1 0,0 0 1,1 0-1,-1 0 0,0-1 0,0 1 0,1 0 0,-1-1 0,0 1 1,1-1-1,-1 0 0,0 1 0,1-1 0,-1 0 0,1 0 0,-1 0 1,0 0-1,1 0 0,-1 0 0,1 0 0,0-1 0,52-4-965,25-34-4494,-78 42 5282,0 1-1,0-1 0,-1 1 0,1-1 0,-1 1 1,0-1-1,0 1 0,0-1 0,-1 6 1,-10 60 1050,5-45 76,2 1 1,2 0 0,0 0-1,2 40 1,0-64-883,-1-1-1,1 1 1,0-1-1,-1 0 0,1 1 1,0-1-1,-1 1 1,1-1-1,-1 0 1,1 1-1,-1-1 1,1 0-1,-1 1 1,1-1-1,-1 0 1,1 0-1,-1 0 1,1 0-1,-1 1 1,1-1-1,-1 0 1,1 0-1,-1 0 1,0 0-1,1 0 1,-1 0-1,1 0 1,-2-1-1,-24 1 315,20 0-146,-9 1-136,1-2 0,-1 1-1,1-2 1,0 0 0,-1-1 0,1 0-1,1-1 1,-1 0 0,-23-12 0,36 16-193,1 0 1,0-1 0,-1 1-1,1 0 1,0 0 0,-1 0-1,1 0 1,0 0 0,-1-1 0,1 1-1,0 0 1,0 0 0,-1 0-1,1-1 1,0 1 0,0 0-1,-1 0 1,1-1 0,0 1-1,0 0 1,0-1 0,0 1-1,-1 0 1,1-1 0,0 1-1,0 0 1,0-1 0,0 1-1,0 0 1,0-1 0,0 1 0,0 0-1,0-1 1,0 1 0,0 0-1,0-1 1,0 1 0,0 0-1,0-1 1,0 1 0,1 0-1,-1-1 1,0 1 0,0 0-1,0-1 1,0 1 0,1 0-1,-1 0 1,0-1 0,0 1-1,1 0 1,-1 0 0,0-1 0,1 1-1,-1 0 1,19-8-6382,-17 7 5951,21-6-6723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17072,'0'0'4484,"56"-21"-2690,-22 16-545,7 3-544,0 0-545,-1 2-320,-3 0-1890,-10 0-2050,-4 0-4420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78 4004,'0'0'10287,"0"-9"-5552,0-31-1772,1 39-2834,-1 0 1,0 0 0,0 0 0,0 0-1,0 0 1,0 0 0,-1 0-1,1 0 1,0 0 0,0-1-1,-1 1 1,1 0 0,-1 0-1,1 0 1,-1 0 0,1 1-1,-1-1 1,0 0 0,1 0-1,-1 0 1,0 0 0,0 0-1,1 1 1,-1-1 0,0 0-1,-1 0 1,0 0-57,0 1 0,0-1 0,0 1 1,0 0-1,0 0 0,-1 0 0,1 0 0,0 0 0,0 0 0,0 0 0,0 1 1,0-1-1,-2 2 0,-3 0-60,-1 1-1,1 0 1,0 1 0,-1 0 0,-11 8-1,6 0 68,-1 1 0,2 0 0,-1 1-1,2 0 1,0 1 0,-12 22 0,17-27-57,1 0 0,1 1 1,-1-1-1,2 1 0,-1 0 1,2 0-1,-1 0 0,2 0 1,-1 0-1,1 1 0,1 16 1,1-25-21,-1 0 1,1-1 0,0 1 0,0 0-1,0-1 1,0 1 0,0 0 0,0-1-1,1 0 1,-1 1 0,1-1 0,-1 0-1,1 1 1,0-1 0,0 0 0,0-1-1,0 1 1,1 0 0,-1 0 0,3 1-1,1 0-19,0-1-1,0 1 1,0-1-1,0 0 0,0 0 1,0-1-1,0 0 0,1 0 1,7 0-1,-7 0 1,1-2 0,-1 1 0,0-1 0,1 0 0,-1 0 0,0-1 0,14-5 0,-18 6 27,0 0 1,0-1-1,0 1 1,0-1-1,-1 0 1,1 0-1,0 0 0,-1 0 1,1 0-1,-1-1 1,0 1-1,0-1 1,0 1-1,0-1 0,0 0 1,2-6-1,-3 7 34,0 0 1,0 0-1,0 0 0,-1 0 0,1-1 0,-1 1 0,0 0 1,0 0-1,0-1 0,0 1 0,0 0 0,0-1 0,0 1 0,-1 0 1,1 0-1,-1-1 0,0 1 0,1 0 0,-1 0 0,0 0 1,0 0-1,-1 0 0,1 0 0,0 0 0,-1 0 0,1 1 1,-1-1-1,1 0 0,-1 1 0,0-1 0,0 1 0,0 0 1,1 0-1,-1-1 0,-1 1 0,1 0 0,0 1 0,0-1 1,0 0-1,0 1 0,-1-1 0,-1 1 0,-10-3-90,0 0 0,1 2 0,-1 0 0,0 0-1,-21 3 1,32-2-63,0 0 0,0 1 0,0 0-1,0-1 1,1 1 0,-1 0 0,0 0 0,0 1-1,1-1 1,-1 0 0,0 1 0,-3 2 0,-3 7-2858,4 3-3632,5-8-3919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11627,'0'0'8483,"9"11"-7672,-2-2-681,1 1 1,-1 0-1,-1 0 1,1 1-1,-2 0 0,0 0 1,0 0-1,-1 0 0,0 1 1,-1 0-1,3 19 0,-1 29-87,-4 0 0,-5 63 0,-13-22-2366,16-97 2007,-6 16-2371,7-19 2385,-1-1 0,1 1 1,-1 0-1,1 0 0,-1-1 0,0 1 1,0 0-1,1-1 0,-1 1 1,0-1-1,0 1 0,0-1 0,1 1 1,-1-1-1,0 1 0,0-1 0,0 0 1,0 0-1,-1 1 0,-13-1-4000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11179,'0'0'8071,"48"39"-6693,-10-39-225,6 0-385,3-4-383,6-11-257,-2-4-32,-5 0-224,-9-1-897,-10-4-801,-11-1-768,-11-2-1987,-5-1-2241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3972,'0'0'14445,"57"10"-12331,-13-10-192,9 0-833,10-5-704,7-8-289,2-1-1089,1-3-2242,-7-3-2915,-6-1-7495</inkml:trace>
  <inkml:trace contextRef="#ctx0" brushRef="#br0" timeOffset="1">942 1 17264,'-9'9'1223,"-19"20"-285,1 1 1,1 1 0,-33 53-1,48-65-888,0-1-1,2 1 1,0 1-1,2-1 1,0 2-1,1-1 1,1 1-1,1-1 1,-2 27-1,5-34-48,0-1-1,1 1 0,1 0 1,0-1-1,1 1 0,0-1 1,1 0-1,7 21 0,-8-29-48,0 1-1,1-1 0,0 0 1,0 1-1,0-1 1,0 0-1,1-1 0,-1 1 1,1-1-1,0 0 1,0 0-1,1 0 1,-1 0-1,0-1 0,1 1 1,0-1-1,0 0 1,-1-1-1,1 1 0,0-1 1,0 0-1,0 0 1,0 0-1,7-1 0,58 0-3263,-59-2 1898,-1 0 0,1 0 0,0-1-1,14-5 1,25-15-6332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2819,'0'-4'750,"0"1"0,0 0 0,0-1 0,1 1 0,0 0 0,0-1 0,0 1 0,0 0 0,0 0 0,0 0 0,1 0 0,0 0 0,-1 0 0,1 1 0,0-1 0,3-3 0,0 3-260,-1-1 1,0 1-1,1-1 0,0 1 0,0 0 0,0 1 0,0 0 1,0-1-1,6 0 0,3-1 12,0 1 0,1 0 0,0 1 0,0 1 0,-1 1 0,25 1 0,-36-1-474,-1 0-1,1 1 1,-1-1-1,1 1 1,-1 0-1,0-1 0,1 1 1,-1 0-1,0 0 1,0 0-1,1 1 1,-1-1-1,0 0 0,0 1 1,-1 0-1,1-1 1,0 1-1,0 0 1,-1 0-1,1 0 0,-1 0 1,0 0-1,1 0 1,-1 0-1,0 1 1,0-1-1,-1 0 0,1 1 1,0-1-1,-1 1 1,1-1-1,-1 0 1,0 1-1,0-1 0,0 1 1,0-1-1,-1 6 1,0 0 8,0 1 0,-1 0 0,0 0 0,-1-1 1,0 1-1,0-1 0,0 0 0,-1 0 0,-8 12 0,-15 13 315,-1-1 0,-2 0 0,-47 37 0,76-68-351,1-1 0,0 0-1,0 0 1,0 0 0,-1 0 0,1 0-1,0 0 1,0 0 0,0 0 0,0 0-1,-1 0 1,1 1 0,0-1-1,0 0 1,0 0 0,0 0 0,0 0-1,-1 1 1,1-1 0,0 0-1,0 0 1,0 0 0,0 0 0,0 1-1,0-1 1,0 0 0,0 0-1,0 0 1,0 1 0,0-1 0,0 0-1,0 0 1,0 0 0,0 1-1,0-1 1,0 0 0,0 0 0,0 0-1,0 1 1,0-1 0,0 0-1,0 0 1,0 0 0,0 1 0,1-1-1,-1 0 1,0 0 0,0 0-1,0 0 1,0 0 0,0 1 0,1-1-1,-1 0 1,0 0 0,0 0-1,0 0 1,19 2 4,27-6-13,53-22-1816,-1-9-4277,-43 11-700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12716,'-9'0'4885,"0"0"-4661,1 1 0,-1 1 0,1 0 1,0 0-1,0 0 0,0 1 0,0 0 0,0 1 1,1 0-1,-1 0 0,1 0 0,0 1 0,1 0 1,-1 0-1,1 1 0,0 0 0,0 0 0,-7 10 1,5-4 91,0-1 1,1 1 0,1 0 0,0 0-1,-7 21 1,12-30-274,0 1 1,0 1-1,0-1 0,1 0 0,-1 0 1,1 0-1,0 0 0,0 0 1,0 1-1,2 4 0,-2-7-43,1-1 0,0 1-1,-1 0 1,1 0 0,0-1 0,0 1-1,0 0 1,0-1 0,0 1 0,1-1-1,-1 0 1,0 1 0,1-1-1,-1 0 1,1 0 0,-1 0 0,1 0-1,0 0 1,-1 0 0,1 0 0,0 0-1,0-1 1,2 1 0,4 1 16,1-1 1,-1 1-1,1-2 1,0 1-1,0-2 1,-1 1-1,1-1 1,0 0-1,-1-1 1,1 1 0,-1-2-1,0 1 1,0-2-1,1 1 1,-2-1-1,1 0 1,0 0-1,-1-1 1,0 0-1,10-9 1,-10 8 73,0-1 0,0 1-1,-1-1 1,0 0 0,0-1 0,-1 1 0,0-1 0,0 0 0,-1-1 0,0 1 0,-1-1 0,1 1 0,-2-1 0,1 0 0,-1 0 0,-1-1 0,1 1 0,-2 0 0,1-12 0,-1 19-93,-1-1 0,1 1 0,-1-1 0,1 1 0,-1-1 0,0 1 0,1 0 1,-1-1-1,-1 1 0,1 0 0,0-1 0,0 1 0,-1 0 0,0 0 0,1 0 0,-1 0 0,0 1 0,0-1 0,0 0 0,0 1 1,0-1-1,0 1 0,0 0 0,0 0 0,-1 0 0,1 0 0,0 0 0,-1 0 0,1 0 0,-1 1 0,1-1 0,-1 1 0,1 0 0,-1 0 1,-3 0-1,1 0-174,-1 1 1,1-1 0,0 1 0,0 0-1,0 0 1,0 1 0,0-1 0,0 1-1,0 0 1,0 1 0,1-1 0,-1 1-1,1 0 1,0 0 0,0 0 0,-7 7-1,-13 29-2887,16-10-4490,5-11-1612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18257,'0'0'3043,"-5"52"-2210,-3-14 416,1 3-96,-3 6-384,2-2-481,4-3-160,1-5-96,3-8 32,0-7-480,2-12-1121,8-8-866,4-2-576,2-24-3170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5285,'0'0'8205,"-9"13"-4981,-11 12-2568,-12 17 1728,-33 57-1,58-87-2142,1 0-1,0 0 0,0 0 0,1 1 1,1-1-1,0 1 0,1 0 1,0 1-1,1-1 0,0 0 1,1 14-1,1-24-234,1-1-1,-1 0 1,0 0 0,1 0-1,-1 1 1,1-1 0,0 0-1,0 0 1,0 0 0,0 0-1,0 0 1,0 0 0,1-1-1,-1 1 1,1 0 0,-1-1-1,1 1 1,-1-1 0,1 1-1,3 1 1,0 0 11,-1-1 0,1-1 0,-1 1 0,1-1 0,0 1 0,0-1 0,-1-1 0,1 1 0,7 0 0,0-1 21,1-1 1,-1 0 0,0-1-1,0 0 1,0-1 0,0 0-1,12-5 1,28-21-8,-50 28 19,1-1-1,-1 0 0,0 0 1,0 1-1,0-1 1,0-1-1,-1 1 1,1 0-1,-1 0 0,1 0 1,-1-1-1,0 1 1,0-1-1,0 1 0,0-1 1,0 0-1,0 1 1,-1-1-1,1-3 1,-2 5 12,1 0 1,0-1 0,-1 1 0,0 0-1,1-1 1,-1 1 0,0 0 0,0 0 0,0 0-1,0 0 1,0 0 0,0 0 0,0 0 0,0 0-1,0 0 1,0 0 0,0 0 0,-1 1 0,1-1-1,0 0 1,-1 1 0,1-1 0,0 1 0,-1 0-1,1-1 1,0 1 0,-4 0 0,-45-6-59,44 6 43,-99-3-673,84 3-3140,2 1-3640,37-2 1006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10602,'0'0'6032,"-7"8"-3832,1-1-1648,0-1 0,1 1 0,1 0 0,-1 0 0,-5 14 0,9-18-394,-1 1 1,1-1-1,0 1 0,0-1 1,1 1-1,-1 0 1,1 0-1,0-1 1,0 1-1,0 0 1,1 0-1,-1-1 0,1 1 1,0 0-1,0-1 1,0 1-1,0-1 1,1 1-1,2 4 1,21 34 74,-16-28-202,0-1-1,-1 2 1,-1-1 0,0 1-1,-1 1 1,-1-1-1,0 1 1,-1 0-1,3 18 1,-7-21-29,0-1-1,0 1 1,-1-1 0,0 1 0,-1-1 0,-1 1 0,0-1 0,-1 0-1,0 0 1,-1-1 0,0 1 0,0-1 0,-2 0 0,1 0 0,-1-1-1,-1 0 1,0 0 0,0 0 0,-1-1 0,0-1 0,-1 0-1,0 0 1,0 0 0,0-2 0,-12 7 0,17-11-225,-36 19-1190,13-18-3790,21-9-1849,7-11-4479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7271,'0'0'10314,"-59"28"-7207,58-24-897,1-1-1346,23-3 161,7 0 289,12 0-321,8 0-609,5-7-256,3 1-96,2-2 32,-7 3-64,-4 1-480,-14 4-1538,-17 0-1473,-22 12-8777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20211,'0'0'3331,"-60"65"-2050,38-31-864,-6 1-289,1 0 64,1-3 96,4-2 1,6-7-161,7-5-160,4-5-673,3-9-736,2-9-2211,0-13-1280,0-9-9066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7527,'0'0'14510,"76"4"-12909,-25-15-287,5 0-450,4-3-543,2 2-257,-1-1-160,-6 0-1858,-8-3-3011,-10-2-8071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8456,'0'0'13842,"11"0"-12336,2-1-1265,0-1-1,-1 0 1,1-1 0,-1-1-1,0 0 1,0 0 0,0-2 0,-1 1-1,1-1 1,19-15 0,11-7-153,-1-2 1,-1-1 0,-1-3-1,54-59 1,-105 111-254,1 1-1,1 0 1,-13 38 0,17-42 26,1 1-1,0 0 0,1 0 1,0 1-1,2-1 0,0 1 1,0 29-1,3-45 4,-1 1-1,0-1 1,0 0-1,1 0 1,-1 0-1,1 1 1,-1-1-1,1 0 1,-1 0 0,1 0-1,0 0 1,0 0-1,-1 0 1,1 0-1,0 0 1,0 0-1,0 0 1,0-1-1,0 1 1,0 0 0,0 0-1,0-1 1,0 1-1,1-1 1,-1 1-1,0-1 1,0 0-1,0 1 1,1-1 0,-1 0-1,0 0 1,1 0-1,-1 0 1,0 0-1,0 0 1,1 0-1,1-1 1,3 0-806,0 0 0,0 0 0,0-1 0,0 0 0,0 0 0,-1 0 0,6-4 0,31-20-6169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4356,'0'0'7709,"-10"7"-4762,-11 9-1841,1 1 1,0 0-1,2 2 1,-26 30 0,35-37-650,0 0 0,1 0-1,0 0 1,1 1 0,1 1 0,0-1 0,0 1 0,1 0 0,1 0 0,-3 21 0,6-32-433,1 0 0,0 0-1,-1 1 1,1-1 0,1 0 0,-1 0 0,0 1 0,1-1 0,-1 0-1,1 0 1,0 0 0,0 0 0,1 0 0,-1 0 0,0 0 0,1 0-1,0-1 1,0 1 0,-1 0 0,2-1 0,-1 0 0,0 1 0,0-1 0,1 0-1,-1 0 1,1 0 0,0 0 0,0-1 0,-1 1 0,1-1 0,0 0-1,0 0 1,0 0 0,1 0 0,-1 0 0,0 0 0,0-1 0,0 0-1,4 0 1,3 1-37,0-1-1,0 0 1,-1-1-1,1 0 1,0-1-1,-1 0 1,1 0 0,-1-1-1,0 0 1,0-1-1,0 0 1,10-6-1,-11 5 16,0-1-1,0 1 1,0-1-1,-1-1 0,0 0 1,0 0-1,0 0 1,-1-1-1,0 1 1,-1-2-1,0 1 1,0-1-1,-1 1 0,0-1 1,0 0-1,-1-1 1,0 1-1,-1 0 1,0-1-1,0 0 0,-1 1 1,-1-1-1,1 0 1,-2 0-1,0-11 1,-1 17 6,1 0-1,-1 0 1,0 0 0,0 1 0,0-1 0,0 0 0,-1 1 0,1 0-1,-1-1 1,0 1 0,0 0 0,0 0 0,0 0 0,-1 1 0,1-1-1,-1 1 1,0 0 0,0 0 0,1 0 0,-1 1 0,0-1 0,0 1 0,-1 0-1,1 0 1,0 0 0,0 1 0,-1-1 0,1 1 0,-5 0 0,3 0-65,1 0 0,-1 0 0,0 0 1,0 1-1,0 0 0,0 0 0,0 0 1,0 1-1,1-1 0,-1 2 0,0-1 1,1 1-1,0-1 0,0 1 0,0 1 1,0-1-1,0 1 0,1 0 1,-1 0-1,-5 7 0,9-10-121,1-1 0,-1 1 1,0 0-1,1-1 0,-1 1 0,0 0 0,1 0 0,-1 0 1,1-1-1,0 1 0,-1 0 0,1 0 0,0 0 0,-1 0 1,1 0-1,0 0 0,0 0 0,0 0 0,0 0 0,0 0 1,0 0-1,0 0 0,0 0 0,0-1 0,0 1 0,1 0 1,-1 0-1,0 0 0,1 0 0,-1 0 0,0 0 0,1 0 1,-1-1-1,1 1 0,-1 0 0,1 0 0,0 0 0,-1-1 1,1 1-1,0-1 0,0 1 0,-1 0 0,1-1 0,2 1 1,2 1-1081,0 0 1,1-1-1,-1 0 0,1 0 1,0-1-1,7 1 1,26-1-4071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3940,'0'0'17686,"-13"12"-16629,1-1-1016,-11 11 853,0 0 0,-25 35 0,43-51-765,-1 1 0,2 0 0,-1 1 1,1-1-1,0 1 0,1 0 0,-1 0 0,2 0 0,-1 0 0,1 0 0,0 1 0,1-1 0,0 1 0,0-1 0,1 11 0,0-17-121,1 1-1,-1-1 0,1 0 1,0 0-1,-1 0 0,1 0 1,0 0-1,0 0 0,0 0 1,1 0-1,-1-1 0,0 1 0,1 0 1,-1-1-1,1 1 0,0-1 1,-1 1-1,4 1 0,0 0 8,0-1-1,0 1 0,0-1 0,0-1 0,1 1 1,-1-1-1,8 2 0,7-1 2,0-1-1,0-1 1,22-2-1,-21-1-66,0 0-1,-1-1 0,1-1 0,-1 0 1,-1-2-1,1 0 0,-1-2 1,0 0-1,-1-1 0,0-1 0,-1 0 1,0-1-1,-1-1 0,0-1 1,15-17-1,-29 29 106,1-1 0,-1 0 1,1-1-1,-1 1 0,0 0 1,0 0-1,-1-1 0,1 1 1,-1-1-1,1 0 0,-1 1 1,0-1-1,-1 0 0,1 0 1,-1 0-1,1 0 0,-1 1 0,0-1 1,-2-8-1,1 9-1,0 0 0,-1 0 0,0 0-1,0 1 1,0-1 0,0 0 0,0 1 0,-1-1-1,1 1 1,-1 0 0,1 0 0,-1 0 0,0 0-1,0 0 1,0 1 0,0-1 0,0 1 0,0 0-1,0-1 1,-1 2 0,1-1 0,-5 0 0,-20-5-134,0 1 0,0 1 0,0 2 1,0 1-1,0 1 0,0 2 0,-51 9 1,50-1-551,16-1-998,11 0-3297,7-7-1031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92 3683,'-10'-1'305,"-57"-5"3036,53 4-191,1-1 0,0 0 0,-24-9-1,50 11 946,28-3-3780,292-1 859,25 0-2350,-120-9-4502,-197 10 1044,64-14 0,-60 5-592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6406,'0'0'13181,"14"0"-12493,86 3-17,-1 5 0,134 28 0,-227-34-662,8 0-13,1 2-1,-1 0 1,1 0-1,18 10 0,-31-14 8,0 1 0,-1 0 0,1 0 0,-1-1 0,1 1 0,-1 0 0,1 0 0,-1 0 0,1 1 0,-1-1 0,0 0 0,0 0 0,1 1 0,-1-1 0,0 1 0,0-1 0,-1 1-1,1-1 1,0 1 0,0 0 0,-1-1 0,1 1 0,-1 0 0,1-1 0,-1 1 0,0 0 0,0 0 0,0-1 0,0 1 0,0 0 0,0 0 0,0 0 0,-1-1 0,1 1 0,0 0 0,-1-1-1,0 1 1,1 0 0,-1-1 0,0 1 0,0 0 0,0-1 0,0 0 0,0 1 0,0-1 0,0 1 0,-3 1 0,-14 13 97,0 0 0,-1-1 0,-1-1 0,0-1 0,-1-1 0,-34 15-1,6-2 125,-17 13 71,-7 4-950,26-20-5503,39-19-6787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57 9865,'0'0'13394,"2"-8"-12406,-2 6-939,1-1-1,0 1 1,-1 0 0,1 0-1,0 0 1,0-1 0,0 1 0,0 0-1,1 0 1,-1 1 0,1-1-1,-1 0 1,1 0 0,-1 1 0,1-1-1,0 1 1,4-3 0,-1 2 32,0 0 0,1 0 0,-1 1 0,1-1 0,-1 1 0,1 1 1,0-1-1,6 1 0,-6 0-60,0 0 0,0 0 0,0 0 0,0 1 0,0 0 0,-1 0 0,1 1 0,0 0 0,-1 0 1,1 0-1,-1 0 0,8 5 0,-12-6-21,1 1 0,-1-1 0,0 0 0,1 0 0,-1 1 0,0-1 1,0 1-1,0-1 0,0 1 0,0-1 0,0 1 0,-1 0 0,1-1 0,0 1 0,-1 0 1,1 0-1,0 2 0,-2-1 8,1 0 0,0 0 0,0 0 0,-1 0 0,0 0 0,1 0 1,-1 0-1,0 0 0,-1 0 0,1 0 0,0-1 0,-1 1 0,-3 4 0,-6 4 119,-1 0-1,0-1 0,-1 0 1,0-1-1,0-1 0,-1 0 0,-28 11 1,33-14 122,19-6-321,-1 1 0,0 0 0,1 1 0,-1 0-1,0 0 1,1 1 0,-1 0 0,0 1-1,0 0 1,-1 0 0,1 1 0,-1 0 0,0 1-1,0-1 1,0 2 0,0-1 0,-1 1 0,7 7-1,-13-12 77,0 0 0,0 0 0,0 0 0,0 0 0,0 1 0,-1-1-1,1 0 1,0 0 0,-1 1 0,1-1 0,-1 0 0,1 1 0,-1-1-1,0 0 1,1 1 0,-1-1 0,0 1 0,0-1 0,0 1-1,0-1 1,0 1 0,-1-1 0,1 0 0,0 1 0,-1-1 0,1 0-1,-1 1 1,1-1 0,-1 0 0,0 1 0,1-1 0,-1 0 0,0 0-1,0 0 1,0 0 0,0 0 0,0 0 0,0 0 0,0 0 0,0 0-1,0 0 1,-1 0 0,1-1 0,0 1 0,0 0 0,-1-1 0,1 1-1,-2-1 1,-10 5 277,0 0-1,1-1 1,-1-1-1,-14 2 1,20-4-84,-9 2 7,1-1 1,-1-1 0,1 0-1,-1-1 1,-16-2 0,31 2-247,0 0 0,1 0 0,-1 0 0,1 0 0,-1 0 0,1-1 0,-1 1 0,1 0 1,-1 0-1,1-1 0,-1 1 0,1 0 0,-1-1 0,1 1 0,-1 0 0,1-1 0,0 1 1,-1-1-1,1 1 0,-1-1 0,1 1 0,0-1 0,0 1 0,-1-1 0,1 1 1,0-1-1,0 1 0,0-1 0,-1 1 0,1-1 0,0 1 0,0-1 0,0 0 0,0 1 1,0-1-1,0 1 0,0-1 0,0 1 0,1-1 0,-1 0 0,0 1 0,0-1 0,0 1 1,1-1-1,-1 1 0,0-1 0,0 1 0,1-1 0,-1 1 0,0-1 0,1 1 0,-1 0 1,1-1-1,-1 1 0,1-1 0,0 1 0,24-27-5060,5 6-2676,8-3-6070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4164,'0'0'17392,"5"10"-16372,-4-6-953,1 0 1,-1 0-1,1 0 1,0-1-1,1 1 1,-1 0-1,1-1 0,-1 1 1,1-1-1,0 0 1,1 0-1,-1 0 1,0 0-1,1-1 0,-1 1 1,1-1-1,0 0 1,0 0-1,0 0 0,0-1 1,0 0-1,0 1 1,0-1-1,1 0 1,-1-1-1,8 1 0,-3 0-181,0-1 0,1 0 0,-1 0-1,1-1 1,-1-1 0,0 1-1,1-1 1,-1-1 0,0 0-1,0 0 1,-1-1 0,1 0-1,-1 0 1,0-1 0,0 0 0,8-7-1,-37 53-205,-14 18 1570,-35 82 1,23-41 22,47-99-1253,-1 0 0,1 1-1,-1-1 1,0 0 0,1 1-1,-1-1 1,0 0 0,0 0 0,1 0-1,-1 0 1,0 0 0,0 0 0,0 0-1,-1 0 1,1 0 0,0 0-1,0-1 1,0 1 0,-1 0 0,1-1-1,0 1 1,-1-1 0,-1 1-1,1-1-93,1 0-1,0-1 1,0 1 0,-1-1-1,1 0 1,0 1-1,0-1 1,0 0-1,-1 1 1,1-1-1,0 0 1,0 0-1,0 0 1,1 0-1,-1 0 1,0 0-1,0 0 1,0 0-1,0-3 1,-3-2-534,1 0 0,0-1 0,1 0 1,0 0-1,0 1 0,0-2 1,1 1-1,-1-9 0,2 12-54,0 1 0,0-1 0,0 1 0,1-1 0,-1 1 0,1 0 0,0-1 0,0 1 0,1 0 0,2-6 0,12-14-4334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80 3683,'0'0'13790,"-8"3"-11991,-24 12-347,25-8 899,17-3-1689,15-2-99,-2-2-248,-1-1-1,1 0 1,25-6-1,-38 5-299,0-1 1,0 0-1,-1 0 0,1-1 0,-1 0 0,0-1 0,0 0 0,0-1 1,10-8-1,-17 13-17,-1 0-1,1 0 1,-1 0 0,1-1 0,-1 1 0,0-1 0,1 1 0,-1-1 0,0 1 0,0-1-1,0 0 1,0 0 0,-1 1 0,1-1 0,1-3 0,-2 4-5,0 0 1,-1 0-1,1 0 1,0 1-1,0-1 0,0 0 1,-1 0-1,1 0 0,0 1 1,-1-1-1,1 0 1,0 1-1,-1-1 0,1 0 1,-1 1-1,1-1 1,-1 1-1,1-1 0,-1 0 1,0 1-1,1-1 1,-1 1-1,0 0 0,1-1 1,-2 0-1,-3 0-12,1-1-1,0 1 1,0 0-1,-1 0 1,1 1-1,0-1 1,-1 1-1,1 0 1,0 0-1,-1 0 1,1 1-1,-5 1 1,1 0-1,2 0 0,-1 1 1,0 0-1,0 1 1,1-1-1,0 1 1,0 0-1,-7 7 0,10-9 13,-1 1 0,1 0-1,0 0 1,0 0 0,0 1-1,1-1 1,-1 1 0,1 0-1,0-1 1,0 1 0,0 0-1,0 0 1,1 0 0,0 1-1,-2 4 1,4-7-76,-1-1 0,0 0 0,1 0 0,-1 0 0,1 1 0,-1-1 0,1 0 0,0 0 0,-1 0 0,1 0 0,0 0 0,0 0 1,0 0-1,0 0 0,0-1 0,0 1 0,0 0 0,0 0 0,0-1 0,0 1 0,0-1 0,0 1 0,1-1 0,-1 1 0,0-1 0,0 0 0,0 1 0,1-1 0,-1 0 0,0 0 0,0 0 0,1 0 0,-1 0 0,0 0 0,1-1 1,1 1-1,51-8-6639,-19-6-180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94 13677,'0'0'2349,"-8"8"-96,-26 29-129,33-36-1972,0 0 1,0 0-1,0 1 0,0-1 0,0 0 0,1 0 0,-1 1 0,0-1 0,1 0 0,-1 1 1,0-1-1,1 0 0,0 1 0,-1-1 0,1 1 0,0-1 0,0 1 0,0 1 0,0-2-112,0-1 0,1 1 0,-1 0-1,0-1 1,1 1 0,-1 0 0,1-1-1,-1 1 1,1-1 0,0 1 0,-1-1-1,1 1 1,0-1 0,-1 1 0,1-1-1,0 0 1,-1 1 0,1-1 0,0 0-1,0 0 1,-1 1 0,1-1 0,1 0-1,7 1-125,0 0-1,0-1 0,0-1 0,13-1 0,-11 1 158,106-11-2343,-26 2 1718,-28 7 4453,-62 3-3744,0-1 1,0 0-1,0 0 1,0 0-1,0 0 1,0 0-1,-1 0 1,1 0-1,0 0 1,0 0-1,-1 0 0,1-1 1,-1 1-1,1 0 1,-1 0-1,1-1 1,-1 1-1,0-2 1,7-26-265,-2-54-659,-4 82 634,-1 0-1,1 0 1,-1 0 0,0 1 0,1-1 0,0 0 0,-1 0 0,1 0 0,0 1 0,-1-1 0,1 0 0,0 0 0,0 1 0,0-1 0,-1 1 0,1-1 0,0 1 0,0-1 0,0 1-1,0 0 1,0-1 0,0 1 0,0 0 0,0 0 0,0 0 0,0-1 0,0 1 0,0 0 0,0 0 0,1 1 0,44-1-4415,-31 1 1819,27-1-6399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0 817 14318,'0'0'8007,"25"-61"-8519,14 8 384,14-17-193,15-11 161,13-9 0,13-6-641,6 3-288,5 1-256,0 0-1538,-5 3-1825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20275,'0'0'1628,"-11"-2"187,1-1-1425,3 2 47,0-1 0,-1 1 0,1 0 0,0 0 0,-15 1 0,21 0-442,-1 0 0,0 1-1,1-1 1,-1 1 0,1-1 0,-1 1 0,0-1-1,1 1 1,-1 0 0,1-1 0,0 1 0,-1 0-1,1 0 1,0 0 0,0 0 0,-1 1-1,1-1 1,0 0 0,0 0 0,0 1 0,0-1-1,1 1 1,-1-1 0,0 1 0,0-1 0,1 1-1,-1-1 1,1 1 0,0-1 0,-1 1 0,1 0-1,0-1 1,0 1 0,0 0 0,0 2-1,0-2-7,1 1 0,-1-1 0,1 0-1,0 1 1,-1-1 0,1 0 0,0 0-1,0 1 1,0-1 0,1 0 0,-1 0-1,0 0 1,1 0 0,0-1-1,-1 1 1,1 0 0,0-1 0,0 1-1,0-1 1,0 1 0,0-1 0,0 0-1,0 0 1,0 0 0,0 0 0,1 0-1,-1-1 1,0 1 0,1-1-1,-1 1 1,0-1 0,1 0 0,-1 0-1,1 0 1,-1 0 0,1 0 0,2-1-1,-2 1 30,0 0 0,-1-1-1,1 1 1,-1 0 0,1-1-1,-1 1 1,1-1 0,-1 0-1,1 0 1,-1 0-1,0 0 1,1 0 0,-1-1-1,0 1 1,0-1 0,0 1-1,0-1 1,0 0 0,0 0-1,-1 0 1,1 0 0,-1 0-1,1 0 1,-1 0-1,0 0 1,1-1 0,-1 1-1,0 0 1,-1-1 0,1 1-1,0-1 1,-1 1 0,1-1-1,-1 0 1,0 1 0,0-4-1,0 6-34,-1-1 1,1 0-1,-1 0 0,0 1 0,1-1 1,-1 0-1,0 1 0,1-1 0,-1 1 1,0-1-1,0 1 0,1-1 0,-1 1 1,0-1-1,0 1 0,0 0 0,0-1 1,0 1-1,0 0 0,1 0 0,-1 0 1,0 0-1,0 0 0,0 0 0,0 0 1,0 0-1,0 0 0,0 0 0,0 0 1,0 1-1,1-1 0,-3 1 0,-31 9-1097,28-6 682,-1 0 0,1 1-1,0-1 1,0 2 0,0-1-1,1 1 1,0-1 0,-5 9 0,-16 31-5721,17-18-144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5445,'0'0'15247,"36"48"-14094,-31-16-96,-4 8-160,-1 10-481,0 4-320,0 7-64,-5 0-32,-2-4-32,4-4-1281,-2-9-609,2-9 256,-3-12-255,0-12-1154,-4-9-1249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7431,'0'0'11723,"59"17"-10185,-11-17 127,8-8-191,7-6-738,1-4-544,-1-4-160,-9 1-800,-11 0-1154,-17 1-993,-17 0-1729,-9-3-1538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8872,'0'0'9129,"61"7"-7047,-12-7 384,9 0-864,7-2-641,6-7-449,-3 4-448,-5-2-256,-7 4-1570,-13-2-1184,-14-1-3044,-17 0-8360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9033,'0'0'13313,"-12"3"-12528,6-2-777,0 0 1,0 1-1,0-1 0,0 2 0,1-1 0,-1 1 0,1-1 1,-1 1-1,1 1 0,0-1 0,0 1 0,0 0 0,1 0 1,0 1-1,-1-1 0,-3 7 0,-9 13 71,1 2 1,2-1-1,0 2 0,2 0 0,1 1 1,1 0-1,1 0 0,2 1 0,0 0 1,3 0-1,0 1 0,1 57 0,3-81-82,1-1 1,-1 0-1,1 0 0,0 0 0,1 0 0,-1 0 0,1 0 0,0-1 0,0 1 0,1-1 1,-1 1-1,1-1 0,0 0 0,0 0 0,1 0 0,-1 0 0,1 0 0,0-1 1,0 0-1,0 0 0,0 0 0,0 0 0,6 2 0,0-1-465,0 0 0,0-1 1,0 0-1,0-1 0,1 0 0,-1-1 0,1 0 0,0-1 0,-1 0 1,15-2-1,23-5-5036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14926,'0'0'2066,"2"-8"-352,0 3-1556,0 0 1,0 1-1,0-1 0,0 1 1,1 0-1,0 0 1,-1 0-1,2 0 1,-1 0-1,0 1 1,1-1-1,-1 1 0,1 0 1,0 0-1,0 0 1,1 1-1,-1-1 1,0 1-1,1 0 1,-1 0-1,1 1 0,0 0 1,0-1-1,5 1 1,-4-1-63,1 0 0,0 1 0,0 0 1,0 0-1,0 1 0,0 0 0,0 0 1,0 1-1,0 0 0,8 2 0,-14-3-93,1 1 0,-1 0 0,1-1-1,-1 1 1,1 0 0,-1 0 0,0 0-1,1 0 1,-1 0 0,0 0 0,0 0-1,0 0 1,0 1 0,0-1 0,0 0-1,0 1 1,0-1 0,1 3 0,-1-1-1,-1 0 0,1 0 0,-1 0 0,0 0 0,0 0 0,0 0 0,0 0 0,0 0 1,-1 0-1,1 0 0,-1-1 0,0 1 0,0 0 0,-2 3 0,-3 7 30,-1 0 1,-1-1-1,0 0 0,-1 0 1,0-1-1,-1 0 0,-16 13 0,16-14 44,0 0-1,0 0 0,1 0 0,0 1 0,0 1 0,2 0 0,-1 0 0,-6 17 0,13-28-69,1 0 0,-1 0 0,1-1 0,0 1 0,0 0 0,-1 0-1,1 0 1,0 0 0,0 0 0,0 0 0,0 0 0,0 0-1,0 0 1,0 0 0,0 0 0,1 0 0,-1 0 0,0 0 0,1 0-1,-1 0 1,0 0 0,1-1 0,-1 1 0,1 0 0,-1 0 0,1 0-1,0-1 1,-1 1 0,1 0 0,0-1 0,1 2 0,1-1-26,0 1 0,-1-1 0,1 0 0,0 0 0,0-1 0,0 1 0,0-1 0,1 0 0,-1 1 1,4-2-1,8 0-618,0 0 0,0-1 0,22-7 0,11-9-3484,3-3-3026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4356,'-11'5'9385,"-3"0"-8406,2 1 0,-1 1 0,0 0 0,1 0 0,-19 17 0,27-21-736,-1 1 0,1 0 0,0 0 0,0 0 0,1 1 0,-1-1 0,1 1 0,0 0 1,0 0-1,1 0 0,-1 1 0,1-1 0,0 0 0,1 1 0,-1 0 0,1-1 0,0 1 0,1 0 0,-1 10 0,1-15-222,1 1-1,-1 0 0,0-1 0,1 1 0,0 0 1,-1-1-1,1 1 0,0-1 0,0 1 0,-1-1 1,1 1-1,0-1 0,1 0 0,-1 1 0,0-1 0,0 0 1,0 0-1,1 0 0,-1 0 0,3 2 0,1-1 6,0 0 1,0 0-1,0 0 0,0 0 0,1-1 0,9 2 0,-2-2-30,0 0 0,0-1 0,0 0 0,0-1-1,15-3 1,-23 3 16,0-1-1,1 0 1,-1 0-1,0-1 1,0 0-1,0 1 0,0-2 1,-1 1-1,1 0 1,-1-1-1,0 0 0,0 0 1,0 0-1,-1 0 1,1-1-1,-1 0 1,0 1-1,3-9 0,-4 11 34,-1-1-1,0 0 1,0 0-1,0 0 1,0 0-1,-1 0 1,1 0-1,-1 0 0,0 0 1,0 0-1,0 0 1,0 0-1,0 0 1,0 0-1,-1 0 0,0 0 1,0 0-1,0 0 1,0 0-1,0 1 1,0-1-1,-1 0 1,1 0-1,-1 1 0,0-1 1,1 1-1,-1 0 1,0-1-1,-1 1 1,1 0-1,0 0 0,-1 1 1,1-1-1,-5-2 1,1 1-199,-1 0 1,1 0-1,-1 1 1,1-1-1,-1 2 1,0-1-1,1 1 1,-1 0-1,0 0 1,0 1-1,-9 0 1,16 0-8,-1 0 0,0 1-1,0-1 1,1 0 0,-1 0 0,0 0 0,0 1-1,1-1 1,-1 0 0,0 1 0,1-1 0,-1 1-1,1-1 1,-1 1 0,0-1 0,1 1 0,-1-1-1,1 1 1,-1 0 0,1-1 0,0 1 0,-1 0-1,1-1 1,-1 1 0,1 0 0,0-1 0,0 1-1,0 0 1,-1 0 0,1-1 0,0 1 0,0 1 0,0-1-250,0 0 1,0-1-1,0 1 1,0 0 0,0 0-1,1 0 1,-1-1-1,0 1 1,0 0 0,1 0-1,-1-1 1,0 1-1,1 0 1,-1 0 0,1-1-1,-1 1 1,1 0-1,-1-1 1,2 2 0,14 5-7016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16816,'0'0'4612,"-42"70"-2786,20-33-289,2 0-223,7 1-353,5-7-609,8-6-288,1-7-64,13-7-865,8-4-1313,1-7-1345,-1-3-2819,3-12-3363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33 3908,'0'0'14728,"-7"4"-14098,-18 11 5,16-9 4122,15-8-3877,11-7-1215,-7 2 341,-6 6-33,-1-1-1,0 0 1,0 0-1,0 0 0,0 0 1,0-1-1,-1 1 1,1-1-1,-1 0 1,1 1-1,-1-1 1,0 0-1,3-6 0,-11 9 124,-1-1-1,1 1 0,0 1 0,0-1 0,-10 3 1,8 0 169,0 0 0,1 1 0,-1 0 0,1 1 0,0 0 0,0 0 0,-11 12 0,15-15-248,1 0 0,0 0 0,0 0 0,0 0 0,0 1 0,0-1 0,1 1 0,-1-1 0,1 1 0,-1 0 0,1-1 0,0 1 0,0 0 0,0 0 0,1 0 0,-1 0 0,1 0 0,-1 0 0,1 0 0,0 0 0,0 0 0,0 0 0,1 0 0,-1 0 0,2 5 0,0-7-11,-1 1 1,1 0-1,0 0 1,0-1-1,0 1 0,0-1 1,0 0-1,0 1 0,0-1 1,1 0-1,-1 0 1,0-1-1,1 1 0,-1 0 1,1-1-1,-1 1 0,0-1 1,1 0-1,-1 0 0,5 0 1,52-3-248,-51 2 90,0-1-1,-1 0 1,1-1-1,-1 1 0,0-1 1,1-1-1,6-4 0,-11 7 122,-1-1 0,1 1 0,0-1 0,-1 0-1,1 0 1,-1 0 0,0 0 0,0 0 0,0-1-1,0 1 1,0-1 0,0 1 0,-1-1 0,1 0-1,-1 1 1,0-1 0,0 0 0,0 0 0,0 0-1,1-6 1,-2 9 28,0-1-1,0 1 0,-1 0 1,1 0-1,0-1 1,0 1-1,0 0 0,0 0 1,0-1-1,0 1 1,-1 0-1,1 0 0,0 0 1,0-1-1,0 1 1,-1 0-1,1 0 0,0 0 1,0-1-1,-1 1 1,1 0-1,0 0 0,0 0 1,-1 0-1,1 0 1,0 0-1,-1 0 0,1 0 1,0 0-1,0 0 1,-1 0-1,1 0 0,0 0 1,-1 0-1,1 0 1,0 0-1,0 0 0,-1 0 1,1 0-1,0 0 1,0 0-1,-1 0 0,1 1 1,0-1-1,0 0 1,-1 0-1,1 0 0,0 0 1,0 1-1,0-1 1,-1 0-1,1 0 0,0 0 1,0 1-1,0-1 1,-1 1-1,-13 11-78,8-2 113,2-1 1,-1 1-1,1 0 1,1 0 0,0 0-1,0 0 1,1 0-1,0 1 1,1-1-1,0 1 1,1 0-1,0-1 1,1 1 0,0-1-1,0 1 1,1-1-1,1 0 1,0 1-1,7 16 1,-9-25-11,0 0 0,0 0 1,-1 0-1,1 1 0,0-1 0,-1 0 1,1 0-1,-1 0 0,0 0 0,0 1 1,0-1-1,0 0 0,0 0 0,-1 0 0,0 4 1,1-5 20,-1 0 1,0 0 0,1 0 0,-1 1 0,0-1 0,0 0 0,0 0-1,0 0 1,0 0 0,0 0 0,0-1 0,0 1 0,0 0-1,0 0 1,-1-1 0,1 1 0,0-1 0,-3 2 0,-5-1 238,0 1 0,-1-1 0,1 0 0,-1-1 0,-17-2 0,11 1-115,12 1-180,1 0 1,-1 0-1,1-1 0,0 1 0,-1-1 1,1 0-1,-1 0 0,1-1 0,0 1 1,0-1-1,0 1 0,0-1 0,0 0 0,0 0 1,0 0-1,-3-5 0,4 6-262,1-1 1,0 1-1,1-1 0,-1 0 0,0 1 1,0-1-1,1 0 0,-1 0 1,1 0-1,-1 1 0,1-1 0,0 0 1,0 0-1,0 0 0,0 0 0,0 0 1,0 1-1,0-1 0,1 0 0,-1 0 1,1 0-1,-1 0 0,1 1 0,0-1 1,0 0-1,0 1 0,0-1 0,0 1 1,0-1-1,0 1 0,0-1 1,3-2-1,19-20-6126,4-4-2872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12268,'0'0'12038,"9"6"-11355,-2-1-614,1 1-1,-2 0 1,1 0 0,0 1-1,-1 0 1,-1 0 0,1 0-1,-1 1 1,0 0 0,-1 0 0,0 0-1,0 0 1,-1 1 0,5 15-1,-6-11-29,0 0-1,0 0 0,-1 0 1,-1 1-1,0-1 0,-1 0 1,0 0-1,-1 1 0,-1-1 1,-7 23-1,7-27-74,0 0 1,-1-1-1,0 1 1,-1-1-1,0 0 1,0-1 0,-1 1-1,0-1 1,0 0-1,0 0 1,-1-1-1,0 0 1,0 0-1,-1-1 1,0 0-1,-9 5 1,16-9-207,-1 0 1,1-1-1,0 1 1,0-1-1,-1 1 1,1-1-1,0 1 1,-1-1-1,1 0 1,0 0 0,-1 0-1,1 0 1,-1 0-1,1 0 1,-3 0-1,-4-14-6656,6-9-5840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9353,'0'0'15535,"64"49"-14190,-35-41-769,9-5-383,4-1-129,2-2-481,-3 0-832,-6 0-1249,-7 0-641,-15 0-1666</inkml:trace>
  <inkml:trace contextRef="#ctx0" brushRef="#br0" timeOffset="1">73 85 4004,'0'0'6886,"-58"19"-3811,45-12-224,11 2-481,2 0-576,23-2-225,8-2-223,10-1-514,5-1-543,3-3-161,-4 0-64,-2 0-128,-5 0-1698,-5-7-3491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 17264,'0'0'4415,"-7"9"-3304,2-3-929,0 0-53,0 0 0,0 1 0,0 0 0,1 0-1,0 0 1,0 0 0,0 1 0,1-1 0,1 1 0,-1 0 0,1 0-1,-2 15 1,4-22-105,0-1-1,0 1 0,0 0 1,0-1-1,1 1 0,-1 0 1,0 0-1,0-1 0,1 1 1,-1 0-1,0-1 0,0 1 1,1 0-1,-1-1 0,1 1 1,-1-1-1,1 1 0,-1 0 1,1-1-1,-1 1 0,1-1 1,-1 0-1,1 1 0,0-1 1,-1 1-1,1-1 0,0 0 1,-1 1-1,2-1 1,27 1 1182,-22-2-953,-1 0 0,1-1 0,0 0 0,-1 0 0,0-1 0,9-4 0,-11 5-163,-1-1 0,1 1 0,-1-1 0,0 0 0,0 0 0,0 0-1,0 0 1,0-1 0,-1 1 0,0-1 0,1 0 0,-2 1-1,1-1 1,0 0 0,-1 0 0,1 0 0,0-5 0,-2 7-111,0 0 0,0-1 0,-1 1 0,1 0 0,-1 0 0,1 0 0,-1-1-1,0 1 1,1 0 0,-1 0 0,0 0 0,0 0 0,-1 0 0,1 0 0,0 0 0,-1 1 0,1-1 0,-1 0 0,0 1 0,1-1 0,-1 1 0,0 0 0,0-1 0,0 1 0,0 0 0,0 0 0,0 0 0,0 0 0,0 1 0,-1-1 0,1 1 0,-3-1 0,-40-6-4540,31 6-103,2 0-6007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6342,'0'0'17307,"13"-11"-15791,72-61-801,-4-4 1,137-164-1,-314 485-1243,95-243 434,-3 14 200,0-1 1,1 1 0,-2 24-1,5-37-168,0-1 0,0 1 0,0-1-1,0 1 1,1 0 0,-1-1 0,1 1 0,-1-1-1,1 1 1,0-1 0,0 0 0,0 1 0,2 2-1,-2-4-98,0 0-1,0-1 0,0 1 0,1 0 0,-1 0 0,0 0 1,0-1-1,1 1 0,-1-1 0,0 1 0,1-1 0,-1 1 1,0-1-1,1 0 0,-1 0 0,1 1 0,-1-1 0,0 0 1,1 0-1,-1 0 0,1-1 0,-1 1 0,0 0 1,1-1-1,2 0 0,18-11-4536,0-12-2808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23 256 9769,'0'0'6401,"-4"9"-2568,-13 26-774,17-35-2997,0 0-1,0 1 1,0-1 0,-1 0 0,1 0-1,0 0 1,0 0 0,0 1 0,0-1 0,0 0-1,0 0 1,0 1 0,0-1 0,0 0-1,0 0 1,0 0 0,0 1 0,0-1 0,0 0-1,0 0 1,0 1 0,0-1 0,0 0-1,0 0 1,0 0 0,0 1 0,0-1-1,0 0 1,0 0 0,0 0 0,0 1 0,1-1-1,-1 0 1,0 0 0,0 0 0,0 1-1,0-1 1,0 0 0,1 0 0,-1 0 0,0 0-1,0 0 1,0 0 0,1 1 0,-1-1-1,14-2 925,12-9-201,0-6-517,-1-1 0,0-1 0,-2-1 1,22-24-1,-31 29-316,0-1 1,-2 0 0,1-1-1,-2 0 1,-1-1 0,17-37-1,-21 32-572,-16 36 212,-17 35 267,18-30 117,1 0 0,0 0 1,2 1-1,0 0 0,1 0 0,0 0 1,2 1-1,0 0 0,2-1 0,0 27 0,1-45-222,1 0-1,-1-1 1,0 1-1,0 0 1,1-1-1,-1 1 1,1-1-1,-1 1 1,1-1-1,-1 1 0,1-1 1,-1 1-1,1-1 1,-1 1-1,1-1 1,0 1-1,-1-1 1,1 0-1,0 1 0,-1-1 1,1 0-1,0 0 1,-1 0-1,1 0 1,0 1-1,0-1 1,-1 0-1,1 0 1,0 0-1,-1 0 0,1 0 1,0-1-1,0 1 1,-1 0-1,1 0 1,0 0-1,0-1 1,10-1-8253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 7431,'0'0'16698,"-11"-6"-16527,-36-17-75,44 22-89,0 1-1,0-1 0,0 1 0,0 0 1,0 0-1,0 0 0,0 0 1,1 0-1,-1 1 0,0-1 0,0 1 1,0 0-1,0 0 0,0 0 0,1 0 1,-1 0-1,1 1 0,-1-1 0,1 1 1,-5 3-1,3-2 55,0 1 1,-1 0-1,1 0 0,0 1 0,1-1 1,-1 1-1,1-1 0,-4 8 1,6-11-54,1 1-1,-1-1 1,0 0 0,1 0 0,-1 0 0,1 1 0,-1-1 0,1 0-1,0 0 1,-1 1 0,1-1 0,0 0 0,0 1 0,0-1 0,0 0 0,0 1-1,0-1 1,1 0 0,-1 1 0,0-1 0,1 0 0,-1 0 0,1 1-1,-1-1 1,1 0 0,0 1 0,1-1-17,-1 0 1,1 0-1,-1 0 0,1-1 0,-1 1 1,1 0-1,0-1 0,-1 1 0,1-1 1,0 0-1,-1 0 0,1 1 0,0-1 1,-1 0-1,1-1 0,0 1 0,1 0 1,6-2-181,0 1 1,-1-1-1,1-1 0,-1 0 1,0 0-1,15-8 1,-2-4-419,-15 10 366,-1 1-1,1 0 1,0 0-1,1 0 1,11-4-1,-18 8 226,1 0 0,-1 1 0,1-1 0,0 0 0,-1 1 0,1-1 0,-1 0 0,1 1-1,-1-1 1,1 1 0,-1-1 0,0 0 0,1 1 0,-1-1 0,1 1 0,-1-1 0,0 1 0,1 0 0,-1-1 0,0 1-1,0-1 1,0 1 0,1 0 0,-1-1 0,0 1 0,0-1 0,0 1 0,0 0 0,0-1 0,0 1 0,0 0 0,0-1-1,0 1 1,0-1 0,-1 2 0,0 30 12,1-30 5,-11 95 819,5-52 329,-1 52 0,2-72-514,5-24-559,-1-1 0,1 1 0,0-1 1,-1 1-1,1-1 0,0 1 0,-1-1 1,1 0-1,-1 1 0,1-1 0,-1 0 0,1 0 1,-1 1-1,1-1 0,-1 0 0,1 0 1,-1 0-1,0 1 0,1-1 0,-1 0 0,1 0 1,-1 0-1,1 0 0,-2 0 0,-3-2 151,1 1 0,-1-1 0,1 0 0,0 0 0,-1 0 0,1 0 0,-6-6 0,-31-21 248,-33-20-2156,73 48 4,6 1-2535,22 3 199,-26-3 3051,24 2-5337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8552,'0'0'12908,"-36"61"-11050,22-39-64,5-1-481,3-3-768,6-5-417,0-3-160,6-6-1346,4-4-1889,2 0-3203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15 2659,'-8'-3'11861,"3"1"-11582,0 0 0,-1 0-1,1 0 1,0 1-1,-1 0 1,1 0-1,-1 1 1,1-1-1,-1 1 1,0 0-1,1 0 1,-1 1 0,1 0-1,-1 0 1,1 0-1,0 1 1,-1 0-1,1 0 1,0 0-1,0 0 1,0 1 0,1 0-1,-1 0 1,1 0-1,-1 1 1,1-1-1,-6 7 1,7-7-138,1 1 1,-1-1-1,1 0 1,0 1 0,0-1-1,0 1 1,0 0-1,0 0 1,1 0-1,0-1 1,0 1-1,0 1 1,0-1-1,0 0 1,1 0-1,0 0 1,0 0 0,0 0-1,0 0 1,2 7-1,0-8-122,-1 0-1,1 0 1,-1-1 0,1 1-1,0-1 1,0 1 0,0-1-1,0 0 1,0 1-1,1-1 1,-1 0 0,1-1-1,-1 1 1,1 0 0,0-1-1,0 0 1,0 1-1,0-1 1,-1 0 0,2 0-1,-1-1 1,0 1 0,0-1-1,0 1 1,0-1-1,5 0 1,0 0-92,0 1 1,0-1-1,0-1 0,0 1 0,0-1 1,0-1-1,-1 0 0,1 0 0,0 0 0,-1-1 1,1 0-1,-1 0 0,0-1 0,0 0 1,-1 0-1,1-1 0,-1 0 0,0 0 1,0 0-1,0-1 0,-1 0 0,0 0 1,0 0-1,0-1 0,-1 1 0,6-15 1,-10 21 63,0 0 1,0 0 0,0 0 0,0 0-1,-1 0 1,1 0 0,0 0 0,0 0-1,0 0 1,-1 0 0,1 0 0,0 0 0,0 0-1,0 0 1,-1 0 0,1 0 0,0 0-1,0 0 1,0 0 0,0 0 0,-1 0-1,1 0 1,0-1 0,0 1 0,0 0 0,0 0-1,0 0 1,0 0 0,-1 0 0,1 0-1,0-1 1,0 1 0,0 0 0,0 0-1,0 0 1,0 0 0,0-1 0,0 1 0,0 0-1,0 0 1,0 0 0,0-1 0,0 1-1,0 0 1,0 0 0,0 0 0,0-1 0,-14 15-259,4-1 412,1 0-1,0 1 1,1 1 0,-11 27 0,16-34-78,0 1-1,0 0 1,1 0 0,0 0-1,1 0 1,0 0 0,1 0-1,-1 0 1,2 1-1,1 11 1,-1-17-94,0-1 1,1 0-1,0 1 0,-1-1 1,1 0-1,0 0 0,1 0 1,-1 0-1,0 0 0,1-1 1,0 1-1,-1-1 0,5 3 1,-4-3-18,0 0 0,-1 0 0,1 0 0,-1 0 1,0 1-1,0-1 0,0 1 0,0-1 0,0 1 1,0 0-1,-1 0 0,1 0 0,-1 0 0,2 6 1,-3-8 142,0 0 0,-1 0 0,1 0 0,-1-1 1,1 1-1,-1 0 0,1 0 0,-1 0 0,0 0 0,1-1 1,-1 1-1,0 0 0,0 0 0,1-1 0,-1 1 0,0-1 1,0 1-1,0-1 0,0 1 0,0-1 0,0 1 1,0-1-1,0 0 0,0 0 0,0 1 0,0-1 0,0 0 1,0 0-1,0 0 0,-1 0 0,-41 3 1320,37-3-1167,-18 1 447,-40 0 118,60-1-822,0 0 0,-1-1 0,1 1 0,0-1 1,0 0-1,0 0 0,0-1 0,0 1 0,0-1 0,0 0 1,-5-3-1,9 4-245,-1 0 0,0 0 0,0 0 1,1 0-1,-1 0 0,1 0 0,-1 0 0,1 0 0,-1 0 1,1 0-1,0 0 0,-1 0 0,1 0 0,0 0 0,0 0 0,0-1 1,0 1-1,0 0 0,0 0 0,0 0 0,0 0 0,0 0 1,0 0-1,1 0 0,-1-1 0,1 1 0,-1 0 0,0 0 1,1 0-1,0 0 0,-1 0 0,1 1 0,0-1 0,-1 0 1,1 0-1,0 0 0,0 0 0,0 1 0,1-2 0,16-10-6519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63 3171,'0'0'10298,"-4"-8"-5873,2 4-4067,0 1-1,0-1 1,0 1-1,-1 0 1,1-1-1,-1 1 0,1 0 1,-1 1-1,0-1 1,0 0-1,-1 1 1,1 0-1,0 0 1,-1 0-1,0 0 0,1 0 1,-1 1-1,0-1 1,0 1-1,0 0 1,1 0-1,-1 1 1,-7-1-1,4 0-253,-1 1-1,0 1 1,1-1-1,-1 1 1,1 1-1,0-1 1,-8 3 0,13-3-92,0 0 0,0 0 1,0 0-1,0 1 0,0-1 1,0 0-1,0 1 0,1-1 1,-1 1-1,0-1 0,1 1 1,-1 0-1,1 0 1,0 0-1,0 0 0,0 0 1,0 0-1,0 0 0,0 0 1,0 0-1,1 0 0,-1 0 1,1 1-1,-1-1 0,1 0 1,0 0-1,0 4 0,1-4-26,-1 0-1,1-1 1,0 1-1,0 0 0,-1-1 1,1 1-1,0 0 1,1-1-1,-1 1 0,0-1 1,0 0-1,1 1 1,-1-1-1,0 0 0,1 0 1,-1 0-1,1 0 0,0 0 1,-1 0-1,1 0 1,0-1-1,-1 1 0,1-1 1,0 1-1,0-1 1,0 1-1,0-1 0,-1 0 1,1 0-1,0 0 0,3-1 1,4 2-375,1 0 0,0-2 0,-1 1 0,19-4 0,-19 1 72,0-1 0,-1 0 0,1 0 0,-1-1 1,0 0-1,-1 0 0,1-1 0,11-11 1,3-2 343,-25 23 94,-1 1 0,1 1 0,0-1 1,0 0-1,1 1 0,0-1 0,0 1 1,-2 6-1,-1 3 117,-2 8 17,1 0 0,1 0 0,1 1 0,1-1 0,1 1-1,1 0 1,3 33 0,-1 0 818,-1-56-988,0 0 0,0 0 0,0 1 0,0-1 0,-1 0 0,1 0 0,0 0 0,-1 0 1,1 0-1,-1 0 0,1 1 0,-1-1 0,1 0 0,-1 0 0,0-1 0,0 1 0,1 0 0,-1 0 0,0 0 0,0 0 0,0-1 0,0 1 0,0 0 0,0-1 0,-2 2 0,0-1 46,-1 0 0,1 0 0,-1 0 0,0 0 0,0 0 0,0-1 0,0 0 0,-5 0 0,2 0-63,-1 0-1,0-1 0,0-1 1,0 1-1,1-1 0,-1 0 1,-14-7-1,20 7-235,-1 1 0,1-1 1,-1 0-1,1 0 0,0 0 0,0-1 0,0 1 0,0-1 0,0 1 1,1-1-1,-1 1 0,-1-6 0,2 7-322,0-1 0,1 1-1,0-1 1,-1 0 0,1 1-1,0-1 1,0 0 0,0 1 0,0-1-1,0 0 1,0 1 0,0-1 0,1 1-1,-1-1 1,1 0 0,0-2-1,11-11-7217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17232,'0'8'1858,"0"-4"-1410,7-3 770,16-1 127,10 0-96,9 0-288,5 0-609,8 0-288,3 0-32,2 0-160,-5-3-288,-6 1-417,-6-2-736,-6 3-1442,-9-4-1634,-8-2-1152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7976,'0'0'14664,"16"2"-13847,65 4 117,-28-4-807,0 2 0,0 3-1,81 21 1,-131-27-177,0 0-1,1 0 1,-1 0-1,0 1 0,0-1 1,0 1-1,0 0 1,0 0-1,-1 0 1,1 0-1,0 1 1,-1-1-1,0 1 1,1-1-1,-1 1 0,0 0 1,0 0-1,-1 0 1,1 0-1,-1 0 1,1 0-1,-1 0 1,2 8-1,-3-7 29,0 0 0,0 0 0,-1 1 1,1-1-1,-1 0 0,0 0 0,0 0 0,0 1 0,0-1 1,-1 0-1,0-1 0,0 1 0,0 0 0,0 0 0,0-1 1,-1 1-1,0-1 0,-6 6 0,-18 15 147,-1 0 0,-1-3-1,-56 33 1,-22 15 855,91-51-896,15-15-3110,19-10-2221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 4740,'-1'0'403,"-24"-2"6549,24 2-6867,1 0-1,0 0 0,-1 0 0,1 0 1,0 0-1,-1 0 0,1 0 0,0 0 1,-1 0-1,1 0 0,0 0 0,-1 0 1,1 0-1,0-1 0,-1 1 0,1 0 1,0 0-1,-1 0 0,1 0 1,0-1-1,0 1 0,-1 0 0,1 0 1,0-1-1,0 1 0,-1 0 0,1 0 1,0-1-1,0 1 0,0 0 0,-1-1 1,1 1-1,0 0 0,0-1 0,0 1 1,0 0-1,0-1 0,0 1 0,0 0 1,0-1-1,0 1 0,0 0 0,0-1 1,0 1-1,0 0 0,0-1 0,0 1 1,0 0-1,0-1 0,0 1 1,0 0-1,1-1 0,-1 1 0,0 0 1,0 0-1,0-1 0,0 1 0,1 0 1,-1-1-1,0 1 0,0 0 0,1 0 1,-1 0-1,0-1 0,1 1 0,-1 0 1,1 0-1,2-3 49,1 1-1,0 0 1,-1 0 0,1 0 0,0 1-1,0 0 1,0-1 0,0 1 0,0 1-1,1-1 1,3 0 0,53-1 134,-49 2-195,-7 0-55,0 0 0,-1 1 0,1-1-1,-1 1 1,1 0 0,-1 0-1,1 0 1,-1 1 0,0-1 0,1 1-1,-1 0 1,0 1 0,5 3-1,-8-5-10,1 0-1,-1 1 0,0-1 0,0 1 0,0 0 1,0-1-1,0 1 0,0 0 0,0-1 1,-1 1-1,1 0 0,-1 0 0,1 0 0,-1 0 1,0 0-1,1-1 0,-1 1 0,0 0 0,0 0 1,-1 0-1,1 0 0,0 0 0,-1 0 1,1 0-1,-1 0 0,1-1 0,-1 1 0,0 0 1,0 0-1,0-1 0,0 1 0,0-1 0,0 1 1,0 0-1,-3 1 0,-7 9 81,0-1 0,-1 0 0,-1 0 1,0-1-1,0-1 0,-1-1 0,0 1 0,-1-2 0,-27 10 0,-5 5 1765,94-26-1776,67-22-3016,-39 5-4080,-27 7-1627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 6822,'0'0'10368,"-8"-3"-8756,6 2-1561,0 0 0,0 0 1,0 0-1,0 1 0,0-1 1,0 0-1,0 1 0,0 0 1,0-1-1,0 1 0,0 0 0,0 0 1,0 0-1,0 0 0,0 1 1,0-1-1,0 1 0,0-1 1,0 1-1,0-1 0,0 1 0,0 0 1,0 0-1,0 0 0,0 0 1,1 0-1,-1 1 0,0-1 1,1 0-1,-1 1 0,1-1 0,0 1 1,-1 0-1,1-1 0,0 1 1,0 0-1,0 0 0,0 0 1,0 0-1,0 3 0,-2 1 96,-1 1 1,2-1-1,-1 1 0,1 0 1,0 0-1,1 0 0,-1 0 1,1 0-1,1 0 0,-1 0 1,2 8-1,-1-12-101,0 0 1,1 0-1,-1-1 1,1 1-1,0 0 0,0 0 1,0 0-1,0-1 0,1 1 1,-1 0-1,1-1 0,-1 1 1,1-1-1,0 0 0,0 0 1,0 0-1,0 1 0,1-2 1,-1 1-1,0 0 1,1 0-1,-1-1 0,1 0 1,0 1-1,-1-1 0,1 0 1,0 0-1,4 1 0,-1-1-21,0 0-1,-1 0 0,1 0 0,0-1 0,0 0 0,0 0 0,0 0 0,0-1 1,-1 0-1,1 0 0,0-1 0,0 1 0,-1-1 0,1 0 0,-1-1 0,0 1 1,6-4-1,-8 3-6,0 0 1,0 1-1,0-1 1,0 0 0,0 0-1,-1-1 1,1 1 0,-1 0-1,0-1 1,0 0-1,0 1 1,-1-1 0,1 0-1,-1 0 1,0 0-1,0 0 1,0 0 0,-1 0-1,1 0 1,-1 0 0,0 0-1,0-1 1,-1 1-1,1 0 1,-2-5 0,1 7-74,0 0 0,0 0 0,0 0 0,0 0 0,-1 0 0,1 0 0,-1 1 0,1-1 0,-1 0 0,0 1 0,1-1 0,-1 1 0,0 0 0,0 0 0,0 0 0,0 0 0,0 0 0,0 0 0,0 0 1,-1 0-1,1 1 0,0-1 0,0 1 0,-1 0 0,1 0 0,0 0 0,0 0 0,-1 0 0,1 0 0,0 0 0,0 1 0,-1-1 0,-1 2 0,3-2-42,1 0 0,-1 0-1,1 1 1,-1-1 0,1 0-1,0 0 1,-1 1 0,1-1-1,0 0 1,-1 0 0,1 1-1,0-1 1,-1 1 0,1-1-1,0 0 1,0 1 0,-1-1-1,1 0 1,0 1 0,0-1-1,0 1 1,-1-1 0,1 1-1,0-1 1,0 0 0,0 1-1,0-1 1,0 1 0,0-1-1,0 1 1,0-1 0,0 1-1,0 0 1,1 0-222,-1-1-1,0 1 1,0-1 0,0 1-1,0-1 1,1 1 0,-1-1-1,0 1 1,1-1 0,-1 1-1,0-1 1,1 0 0,-1 1-1,1-1 1,-1 1 0,0-1-1,1 0 1,-1 0 0,1 1-1,-1-1 1,1 0 0,-1 0-1,1 1 1,0-1 0,-1 0-1,1 0 1,12 1-7902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15150,'0'0'3694,"0"8"-2209,-2 87 926,0-26-1537,12 132-1,-10-200-849,0-1-1,-1 1 1,1-1 0,0 0-1,0 1 1,0-1 0,0 1-1,0-1 1,0 1 0,0-1-1,0 0 1,0 1 0,0-1-1,0 1 1,1-1 0,-1 0-1,0 1 1,0-1 0,0 1-1,0-1 1,1 0 0,-1 1-1,0-1 1,0 0-1,1 1 1,-1-1 0,0 0-1,1 1 1,-1-1 0,0 0-1,1 0 1,-1 1 0,0-1-1,1 0 1,-1 0 0,1 0-1,-1 0 1,1 1 0,7-18 695,5-31-97,-6 10-525,-2 0 0,-1-1 0,-2 1 0,-5-73 0,0 105 68,-1 15-248,1 16-68,3-23 144,0 0 0,0 0 1,0 0-1,0 0 0,1-1 0,-1 1 0,1 0 0,-1 0 1,1-1-1,0 1 0,0 0 0,0-1 0,-1 1 0,2-1 1,-1 1-1,0-1 0,0 1 0,0-1 0,1 0 1,-1 1-1,3 1 0,0-1 6,0 0 1,0 0-1,1-1 0,-1 1 0,0-1 1,0 0-1,1 0 0,8 1 1,4-2 31,1 0 0,0-1 0,28-5 0,-38 5-89,58-12-922,-26-3-4895,-27 8-414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5573,'0'0'15887,"0"58"-14926,-5-40-448,-2 1-385,3-3-96,4-1-192,0-4-1346,0-5-1312,10-6-1859,1 0-2305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5541,'0'0'17083,"5"-1"-16154,64-7 163,-49 7-1251,-1-1-1,36-8 1,-55 9 134,0 1 1,1 0-1,-1 0 1,0 0-1,1 0 1,-1 0-1,0 0 1,1 0-1,-1 0 1,0 0-1,1 0 0,-1 0 1,0 0-1,1 0 1,-1 0-1,0 0 1,1 0-1,-1 1 1,0-1-1,1 0 1,-1 0-1,0 0 1,1 0-1,-1 1 1,0-1-1,1 0 0,-1 0 1,0 1-1,0-1 1,0 0-1,1 0 1,-1 1-1,0-1 1,0 0-1,0 1 1,1-1-1,-1 0 1,0 1-1,0-1 0,0 1 1,0 22-251,-14 34 518,10-43-337,-1 14 75,0 0 1,2 0-1,1 39 0,2-66-148,0-1 0,1 0-1,-1 0 1,0 1-1,0-1 1,0 0 0,0 0-1,0 1 1,-1-1-1,1 0 1,0 0 0,0 0-1,0 1 1,0-1 0,0 0-1,0 0 1,0 1-1,0-1 1,0 0 0,-1 0-1,1 0 1,0 1-1,0-1 1,0 0 0,0 0-1,-1 0 1,1 0-1,0 0 1,0 1 0,0-1-1,-1 0 1,1 0-1,0 0 1,0 0 0,0 0-1,-1 0 1,1 0 0,0 0-1,0 0 1,-1 0-1,1 0 1,0 0 0,0 0-1,-1 0 1,1 0-1,0 0 1,0 0 0,0 0-1,-1 0 1,-2 0-1633,-6 0-5322</inkml:trace>
  <inkml:trace contextRef="#ctx0" brushRef="#br0" timeOffset="1">50 149 10954,'0'0'9257,"63"-19"-8424,-33 18-609,6 0-192,3-3-256,1-4-2787,3-6-7815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64 265 5990,'0'0'7223,"-8"8"-4949,-3 0-1515,7-5-472,1-1 0,-1 1 0,1 0 1,-1 0-1,1 0 0,0 1 0,0-1 0,1 1 1,-1 0-1,-3 6 0,6-10-209,-1 1 0,0-1 0,1 1-1,0-1 1,-1 1 0,1-1 0,-1 1 0,1 0 0,0-1 0,-1 1 0,1-1-1,0 1 1,0 0 0,-1-1 0,1 1 0,0 0 0,0-1 0,0 1 0,0 0-1,0 0 1,0-1 0,0 1 0,0 0 0,0-1 0,0 1 0,0 0-1,1-1 1,-1 1 0,0 0 0,0-1 0,1 1 0,-1-1 0,0 1 0,1 0-1,-1-1 1,0 1 0,1-1 0,-1 1 0,1-1 0,-1 1 0,1-1 0,-1 1-1,1-1 1,0 0 0,-1 1 0,1-1 0,0 0 0,-1 0 0,1 1-1,-1-1 1,1 0 0,0 0 0,-1 0 0,1 0 0,0 0 0,0 0 0,-1 0-1,1 0 1,0 0 0,-1 0 0,1 0 0,0 0 0,-1 0 0,1-1-1,0 1 1,-1 0 0,2-1 0,49-16 638,26-27-572,-2-3 0,-1-4 0,-4-2 1,82-79-1,-145 128-147,-5 6-4,-8 18-10,-17 27 22,-36 49 215,28-49 65,-43 89 0,70-112-1156,8-21-2675,4-13-2179,0-9-5657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89 224,'0'0'3956,"11"-4"-2248,1 0-497,56-24 2939,-65 27-3584,1-1 0,0 0 0,0 0-1,-1 0 1,1-1 0,-1 1 0,0-1 0,0 0-1,0 0 1,0 0 0,0 0 0,-1 0-1,1-1 1,-1 1 0,2-5 0,-4 8-497,0 0 0,0 0-1,0-1 1,0 1 0,0 0 0,-1-1 0,1 1 0,0 0-1,0 0 1,0-1 0,-1 1 0,1 0 0,0 0 0,0 0-1,0-1 1,-1 1 0,1 0 0,0 0 0,0 0 0,-1 0 0,1-1-1,0 1 1,-1 0 0,1 0 0,0 0 0,0 0 0,-1 0-1,1 0 1,0 0 0,-1 0 0,1 0 0,0 0 0,-1 0-1,1 0 1,0 0 0,0 0 0,-1 0 0,1 0 0,0 0 0,-1 1-1,-15 1 147,6 2-152,0 1 0,1-1 0,0 2-1,0-1 1,0 1 0,1 0-1,0 1 1,0 0 0,-8 10 0,-3 4 293,1 1 1,-18 28 0,-5 23 790,38-69-1076,1 1-1,0 0 1,1 0 0,-1 0-1,1 0 1,0 0-1,0 0 1,1 0-1,-1 0 1,1 0 0,0 0-1,1 1 1,1 7-1,-2-11-61,1-1 0,0 1 0,0-1 0,1 0 0,-1 1 0,0-1 0,0 0 0,0 0 0,1 0-1,-1 0 1,1 0 0,-1 0 0,1 0 0,-1 0 0,1-1 0,0 1 0,-1-1 0,1 1 0,0-1 0,-1 1-1,1-1 1,0 0 0,-1 0 0,1 0 0,3 0 0,47-5 133,-34 0-115,0 0-1,0-2 1,0 0 0,-1-1-1,0 0 1,-1-2 0,17-11-1,-21 13-22,0-1 0,-1-1-1,0 0 1,0 0 0,-1-1 0,0 0 0,-1-1-1,0 0 1,11-21 0,-18 29-2,0 0 1,0 0-1,-1 1 0,1-1 0,-1 0 1,0 0-1,0 0 0,-1-1 1,1 1-1,-1 0 0,0 0 0,0 0 1,0 0-1,0 0 0,-1-1 1,0 1-1,0 0 0,-2-5 0,2 6-9,-1 1-1,0 0 0,0-1 0,0 1 0,-1 0 0,1 0 0,-1 0 0,1 1 0,-1-1 0,1 1 0,-1-1 0,0 1 0,0 0 0,0 0 0,1 0 1,-1 0-1,0 0 0,0 1 0,0-1 0,-1 1 0,1 0 0,0 0 0,0 0 0,-4 1 0,3-1-51,0 1-1,0-1 0,-1 1 1,1 0-1,0 0 0,0 0 1,1 0-1,-1 1 0,0-1 1,0 1-1,1 0 0,-1 0 1,1 1-1,-1-1 1,1 1-1,0 0 0,0-1 1,0 1-1,1 1 0,-1-1 1,1 0-1,-1 1 0,1-1 1,0 1-1,0 0 0,1-1 1,-1 1-1,-1 7 1,3-10-86,0-1 0,0 1 0,0 0 1,0 0-1,0-1 0,0 1 1,0 0-1,0-1 0,0 1 0,0 0 1,0 0-1,0-1 0,1 1 1,-1 0-1,0-1 0,0 1 1,1-1-1,-1 1 0,1 0 0,-1-1 1,0 1-1,1-1 0,-1 1 1,1-1-1,0 1 0,-1-1 1,1 1-1,-1-1 0,1 0 0,0 1 1,24 3-6202,7-4-1400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26 7175,'0'0'10095,"-8"4"-7725,-5 2-1801,0 1 0,1 1 1,0 0-1,0 0 0,1 1 0,-18 18 0,24-23-454,1 0 0,0 0 0,0 1 0,1-1 0,-1 1 0,1 0 0,0 0 0,0 0 0,1 0 0,-1 1 0,1-1-1,0 1 1,1 0 0,-1-1 0,1 1 0,1 0 0,-1 0 0,1 0 0,0 0 0,0-1 0,1 8 0,0-10-111,1 0 0,-1 0 0,1-1 0,-1 1 0,1 0 0,0-1 0,0 1 0,1-1 0,-1 0 0,0 0 0,1 0 0,-1 0 0,1 0 0,0 0 0,0-1 0,-1 1 0,1-1 0,0 0 0,0 0 0,0 0 0,0 0 0,1 0 0,-1-1 0,5 1 0,9 1 38,0-1-1,0 0 1,21-3 0,-27 1-33,-1-1 1,1 0 0,-1-1 0,1 0-1,-1 0 1,0-1 0,0-1 0,0 0 0,-1 0-1,0-1 1,13-10 0,-18 13-1,0 0 0,0 0 1,0-1-1,0 0 0,0 0 0,-1 0 1,0 0-1,0 0 0,0-1 0,-1 0 1,1 1-1,-1-1 0,0 0 0,0 0 1,-1 0-1,0 0 0,0 0 0,0-1 1,0 1-1,-1 0 0,0 0 0,0-1 1,0 1-1,0 0 0,-3-8 0,1 8 3,-1 0-1,1 0 0,-1 0 0,0 1 0,-1 0 1,1-1-1,-1 1 0,0 1 0,0-1 1,0 0-1,0 1 0,-1 0 0,1 0 1,-1 0-1,0 1 0,0-1 0,-8-2 1,3 1-235,0 0 1,0 1 0,0 0 0,-1 1 0,0 0 0,1 1 0,-23-1 0,33 2 107,0 0 1,-1 0-1,1 0 1,0 0-1,-1 0 1,1 1-1,0-1 1,-1 0-1,1 0 1,0 0 0,-1 0-1,1 0 1,0 0-1,-1 1 1,1-1-1,0 0 1,0 0-1,-1 0 1,1 1-1,0-1 1,0 0 0,-1 1-1,1-1 1,0 0-1,0 0 1,0 1-1,-1-1 1,1 0-1,0 1 1,0-1-1,0 0 1,0 1-1,0-1 1,0 0 0,0 1-1,0-1 1,0 1-1,0-1 1,0 0-1,0 1 1,0-1-1,0 0 1,0 1-1,0-1 1,0 3-912,0 11-4932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6086,'0'0'14392,"-8"3"-13148,-7 4-964,0 1 1,0 0-1,1 1 1,1 1-1,-1 0 1,2 1-1,-1 0 1,2 1-1,0 1 1,0 0-1,1 0 1,0 1-1,-7 14 1,5-8-24,1 1 1,1-1-1,0 2 1,2-1-1,1 1 1,0 0-1,2 1 1,0 0-1,-1 28 1,5-45-236,1-1 0,0 1-1,0-1 1,1 1 0,0 0-1,0-1 1,0 0 0,0 1 0,1-1-1,0 0 1,0 1 0,1-1 0,2 5-1,-2-7-37,0 1 0,0-1 0,1-1 0,-1 1 0,0 0 0,1-1 0,0 0 0,-1 0 0,1 0 0,0 0 0,0 0 0,0-1 0,0 0 0,1 0 0,-1 0 0,0 0 0,8 0 0,2 0-1619,0 0 0,1-1 0,20-3 1,3-6-6806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7271,'0'0'18065,"10"1"-16997,-1-1-973,0 0 0,0-1 0,0 0 1,1 0-1,-1-1 0,-1 0 0,1-1 1,0 0-1,-1 0 0,1-1 0,13-8 1,101-69-56,-82 52-54,4-4-210,-27 19-171,0 1 0,27-15-1,-44 30 352,-1 0 0,0 0 0,0 0-1,0 0 1,-1 0 0,1 0 0,-1 0 0,1 0-1,-1 0 1,1 0 0,-1 0 0,0 0-1,-1 2 1,-43 79 27,30-58 70,1 0 0,1 1-1,1 0 1,2 0-1,-11 41 1,21-67-82,-1 1-1,1-1 0,0 1 1,0-1-1,0 0 1,0 1-1,0-1 1,-1 1-1,1-1 0,0 1 1,0-1-1,0 1 1,0-1-1,0 0 1,0 1-1,1-1 0,-1 1 1,0-1-1,0 1 1,0-1-1,0 1 1,0-1-1,1 0 0,-1 1 1,0-1-1,0 1 1,1-1-1,-1 0 1,0 1-1,1-1 1,-1 0-1,0 0 0,1 1 1,-1-1-1,0 0 1,1 0-1,-1 1 1,1-1-1,-1 0 0,1 0 1,-1 0-1,0 0 1,1 1-1,-1-1 1,1 0-1,-1 0 0,1 0 1,-1 0-1,1 0 1,-1 0-1,1 0 1,-1 0-1,0-1 0,1 1 1,-1 0-1,1 0 1,-1 0-1,1 0 1,0-1-1,26-14-4618,0-7-2313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9289,'0'0'9769,"-6"10"-7890,-3 8-1234,0 0 1,1 0-1,1 1 0,1 0 0,0 0 0,-4 36 0,9-35-1271,2 0-1,1 0 0,0 0 1,10 35-1,-12-43-2030,-5-13-2401,-13-18-3629,14 13 8700,-14-14-4278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93 2530,'0'0'7015,"-57"-48"-3780,47 39-160,10 7-705,0 0-1089,20 2-672,10-3 224,7-1-449,8 0-320,7 0-64,0 1-352,0-2-1730,1 1-3043,-5 0-4420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15535,'-10'0'1857,"-3"0"-1214,1 0-1,-1 0 0,0 2 0,1-1 1,-21 7-1,30-8-532,0 1 1,0 0-1,0 0 0,1 0 1,-1 0-1,0 0 0,1 1 1,-1-1-1,0 1 0,1 0 1,0-1-1,-1 1 0,1 0 1,0 1-1,0-1 0,0 0 1,1 0-1,-1 1 1,0-1-1,1 1 0,0 0 1,-1-1-1,1 1 0,0 0 1,0 0-1,1 0 0,-1 0 1,1-1-1,-1 1 0,1 0 1,0 0-1,0 0 0,0 0 1,0 0-1,1 4 1,0-5-100,0 0 0,1 0 1,-1 0-1,0 0 1,1 0-1,-1 0 1,1 0-1,-1 0 1,1-1-1,0 1 1,0 0-1,0-1 0,0 0 1,0 1-1,0-1 1,0 0-1,0 0 1,0 0-1,1 0 1,-1-1-1,0 1 1,1-1-1,-1 1 0,0-1 1,1 0-1,2 0 1,72 2 15,-67-3-81,1 0-247,0 0 0,0-2 0,-1 1 0,1-1 0,-1-1 1,1 0-1,-1 0 0,-1-1 0,1 0 0,17-13 0,-22 15 200,-26 46-534,5-12 1240,1 0-1,2 2 1,1-1-1,1 2 1,2 0-1,2 0 1,-6 60 0,13-92-598,0-1 0,0 0 1,-1 0-1,1 0 0,0 0 1,0 0-1,0 0 0,-1 0 1,1 0-1,-1 0 1,1 0-1,0-1 0,-1 1 1,0 0-1,1 0 0,-1 0 1,0 0-1,1-1 0,-1 1 1,0 0-1,0 0 1,1-1-1,-1 1 0,0-1 1,0 1-1,0-1 0,-1 1 1,-1 0 11,0 0 0,0-1 0,0 1 0,0-1 0,0 0-1,0 0 1,0 0 0,0 0 0,-5-2 0,-4 0 124,1-1 0,-1-1 0,1 0 0,-11-5 0,15 6 22,-11-6 359,0-1-1,-30-21 1,45 29-480,0 0 0,0-1 0,0 1 0,0-1 0,1 1 0,-1-1 0,1 0 0,-1 0 0,1 0 1,0-1-1,0 1 0,0 0 0,1-1 0,-1 1 0,1-1 0,0 0 0,0 1 0,0-1 0,0 0 0,1 0 0,0 1 0,0-6 0,0 7-40,1-1 0,0 1 0,1-1 0,-1 1 0,0-1 0,1 1 0,-1-1 0,1 1 0,0 0 1,0 0-1,0 0 0,0 0 0,0 0 0,0 0 0,0 1 0,1-1 0,-1 1 0,1 0 0,3-2 0,56-20-42,-54 21 43,129-30-276,-57 16-2896,-3-5-7280,-44 8-4522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4 142 13293,'0'0'6566,"-2"8"-5515,2-7-1038,0 1 45,-1-1-1,1 1 1,0 0 0,-1 0 0,1 0 0,0 0-1,0 0 1,0 0 0,0-1 0,1 1-1,-1 0 1,0 0 0,1 0 0,0 1-1,0-1 35,1-1 0,-1 0 0,1 0 0,0 0 0,-1 0 0,1 0 0,0 0 0,0-1 0,-1 1 0,1-1-1,0 1 1,0-1 0,0 1 0,0-1 0,0 0 0,0 0 0,0 0 0,-1 0 0,5-1 0,4 0 113,1-1 0,-1 0 1,0-1-1,0 0 0,0 0 1,0-1-1,0 0 0,-1-1 1,1 0-1,12-10 0,-14 10-163,0-1 0,-1 0 0,0 0 0,0 0 0,-1-1-1,0 1 1,0-2 0,-1 1 0,1-1 0,-2 1 0,1-1-1,5-14 1,-9 21-14,-1-1-1,1 1 0,-1-1 0,1 1 0,-1 0 1,0-1-1,0 1 0,1-1 0,-1 1 1,0-1-1,0 1 0,-1-1 0,1 1 0,0-1 1,0 1-1,-1-1 0,1 1 0,-1-1 1,1 1-1,-1 0 0,1-1 0,-3-1 1,2 2-11,0 0 1,0 0 0,0 1-1,-1-1 1,1 1 0,0-1-1,-1 1 1,1-1 0,0 1-1,-1 0 1,1 0 0,-1-1-1,1 1 1,0 0 0,-1 0 0,1 1-1,-1-1 1,1 0 0,-2 1-1,-3 0-15,-1 1 0,1 0 0,0 0 0,0 1 0,0 0 1,0 0-1,0 0 0,-9 8 0,4 0 32,1 0 1,0 1 0,0 1 0,1-1 0,1 1-1,-11 22 1,15-26 11,0 1 0,0-1 0,1 1-1,0 0 1,1 0 0,0 0 0,0 0 0,1 0-1,1 0 1,1 19 0,-1-26-56,1-1 1,0 1-1,0-1 1,0 0-1,0 0 1,0 1-1,0-1 0,1 0 1,-1 0-1,1 0 1,-1 0-1,1-1 1,0 1-1,0 0 0,0-1 1,0 1-1,0-1 1,0 0-1,0 1 1,1-1-1,-1 0 0,0 0 1,1-1-1,-1 1 1,0 0-1,1-1 1,-1 0-1,1 1 0,-1-1 1,1 0-1,-1 0 1,1 0-1,2-1 1,5 0-382,-1 1 1,0-1-1,0-1 1,0 0 0,0 0-1,0-1 1,16-7-1,-11 1-1843,0 0 0,0 0 0,21-20 0,1-7-5261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5477,'0'0'19443,"92"-6"-18450,-35 4-545,4 2-384,0 0 0,-6 0-673,-2 4-2465,-10-3-3397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5733,'8'2'7726,"0"4"-4038,10 22-2878,-10-15 515,11 15-764,-1 1-1,-1 1 1,-1 0-1,21 60 1,-33-76-535,0 1-1,-1-1 1,-1 0-1,0 1 1,-1 0 0,-1-1-1,0 1 1,-1 0 0,0-1-1,-1 1 1,-1-1-1,-1 0 1,0 1 0,-6 13-1,-1-2 8,-2-1-1,0 0 0,-2 0 0,-1-2 1,-24 29-1,28-38-501,-1 0 0,0-1 1,-1 0-1,-1-1 0,0-1 0,-1 0 1,0-1-1,-33 15 0,12-15-4255,9-8-3775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6118,'0'0'15353,"-8"11"-14825,-28 39-68,2 2 0,-36 71-1,58-98-312,1 1 1,1 0-1,1 1 0,1 0 1,2 0-1,0 1 0,-2 54 1,7-78-228,1 0 0,0 0 1,0 0-1,0 0 0,0 0 1,0 0-1,1 0 0,0 0 1,0 0-1,0-1 0,1 1 1,-1 0-1,1 0 1,0-1-1,0 1 0,0-1 1,0 0-1,0 1 0,1-1 1,0 0-1,0 0 0,-1-1 1,2 1-1,-1-1 1,0 1-1,0-1 0,1 0 1,-1 0-1,1 0 0,0-1 1,0 1-1,-1-1 0,1 0 1,0 0-1,0 0 0,6 0 1,13 1-2311,-1-1 0,33-2 0,1-4-4651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68 149 9033,'-8'5'3512,"-24"12"-983,30-17-2296,0 1 0,1-1-1,-1 1 1,1 0 0,-1 0-1,1 0 1,0 0 0,-1 0-1,1 0 1,0 0 0,0 0-1,0 0 1,0 1 0,0-1 0,0 0-1,0 1 1,0-1 0,0 1-1,0-1 1,1 1 0,-1-1-1,1 1 1,-1 0 0,1-1-1,-1 3 1,3-4-140,-1 1 0,0 0 0,0-1 0,0 1 1,0 0-1,1-1 0,-1 0 0,0 1 0,1-1 0,-1 0 0,0 1 0,1-1 0,-1 0 1,0 0-1,1 0 0,-1 0 0,0-1 0,0 1 0,1 0 0,1-1 0,30-6 680,12-10-503,-1-2 1,0-1 0,73-49-1,-53 30-188,-44 27-117,-15 8 4,0 1 0,0 0 0,1 0 0,-1 0 1,1 0-1,11-3 0,-18 10-27,1-1 1,-1 1-1,1-1 1,-1 0-1,0 1 1,0-1-1,-1 0 0,-1 4 1,-48 71 247,39-64-155,2 1 1,0 0 0,0 0-1,2 1 1,0 0 0,1 0-1,-8 27 1,14-42-220,4 0-3230,5-4-2047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8808,'0'0'15119,"-22"56"-14511,9-29-95,4 4-161,1-1-192,1-3-96,4-3 0,1-5-64,1-3 0,1-6-512,-2-4-833,-1-6-962,-4 0-1248,-1-10-4228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3331,'0'0'18418,"70"0"-17265,-29 0-449,9 0-544,7 0-224,1-1-2082,0-4-2370,-5-1-3459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7976,'0'0'8621,"-12"-3"-6454,3 0-1736,-1 0-1,1 1 0,-1 1 1,0 0-1,1 0 0,-14 1 1,19 0-314,0 1 0,1-1 0,-1 1 0,1 0 0,0 0 0,-1 0 0,1 0 0,0 1 0,-1-1 0,1 1 0,0 0-1,0 0 1,0 0 0,1 0 0,-1 1 0,0-1 0,1 1 0,0 0 0,-1-1 0,1 1 0,0 0 0,0 0 0,1 1 0,-1-1 0,-1 4 0,2-5-100,1-1 0,-1 1 0,0-1-1,1 1 1,-1 0 0,1-1 0,0 1 0,-1 0 0,1-1-1,0 1 1,0 0 0,0 0 0,0-1 0,0 1-1,1 0 1,-1-1 0,0 1 0,1 0 0,0-1 0,-1 1-1,1-1 1,0 1 0,-1 0 0,1-1 0,0 0-1,2 2 1,-1-1 6,0 0-1,1 0 0,0-1 0,-1 1 0,1-1 1,0 0-1,0 0 0,0 0 0,0 0 1,0 0-1,0-1 0,0 1 0,5-1 0,2 1-98,0-1 0,1 0-1,-1-1 1,0-1 0,1 1 0,-1-2-1,19-6 1,-18 4-107,21-7-774,-31 12 941,0 0 1,0 0 0,-1 0-1,1 0 1,0 1-1,0-1 1,-1 0-1,1 1 1,0-1 0,-1 0-1,1 1 1,0-1-1,-1 1 1,1-1 0,-1 1-1,1-1 1,-1 1-1,1-1 1,-1 1-1,1 0 1,-1-1 0,1 1-1,-1 0 1,0-1-1,1 1 1,-1 0-1,0-1 1,0 1 0,0 0-1,1 0 1,-1-1-1,0 1 1,0 0 0,0 0-1,0-1 1,0 1-1,0 0 1,-1 0-1,1-1 1,0 2 0,-1 41 501,-1-1 0,-12 62 0,11-86-44,-1-1-1,-1 0 0,-1 0 0,0 0 0,-1-1 0,-1 0 0,0 0 1,-18 24-1,24-37-372,1-1-1,-1 0 1,0 0 0,0 1 0,0-1-1,-1 0 1,1 0 0,0-1 0,-1 1-1,1-1 1,-1 1 0,1-1 0,-1 0-1,0 1 1,0-2 0,0 1 0,1 0-1,-5 0 1,5-1-36,-1 0 0,1-1 0,-1 1 0,1-1 0,0 1 0,-1-1 0,1 0 0,0 0 0,0 0 0,-1 0 0,1-1 0,0 1 0,0 0 0,0-1 0,1 0 0,-1 1 0,-2-4 0,-3-4-18,0 0 0,1 0 0,1-1 0,-1 0-1,1 0 1,1-1 0,0 1 0,-3-13 0,4 10-175,-1 0 0,2 0 0,0-1 1,0 1-1,1-1 0,2-27 0,0 37 52,0-1 0,0 0 0,0 1 0,0-1 0,1 1 0,0-1 0,0 1 0,0 0 0,0 0 0,0 0 0,1 0 0,0 0 0,0 1 0,0-1 0,0 1 0,1 0 0,-1 0 0,1 0 0,0 0 0,0 0 0,0 1 0,0 0 0,6-3 1,100-31-8344,-70 20 1927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12139,'0'0'9546,"72"18"-8393,-29-17-577,4-1-288,4 0-224,1 0-480,-5 0-2050,-4-1-2915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6438,'0'0'6742,"1"12"-3394,3 6-2230,0 0 1,1 0 0,1 0 0,1 0 0,1-1-1,17 31 1,-11-26-745,-1 1 0,-1 1 0,-1 0 0,13 40 0,-21-54-365,-1 0-1,0 0 1,-1 0 0,0 0-1,0 0 1,-1 0-1,0 1 1,-1-1-1,0 0 1,-1 0-1,0 0 1,0 0 0,-1-1-1,-1 1 1,-4 10-1,-3-2-25,0 1 0,-2-1-1,0-1 1,-1 0 0,0-1-1,-2-1 1,0 0 0,-26 18-1,-22 10-2467,-2-10-3447,17-15-5039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6182,'0'0'16367,"5"-7"-15715,11-13-476,0 1 0,2 1 0,0 0 0,1 1 0,1 1 1,0 1-1,1 1 0,1 0 0,0 2 0,1 1 0,47-17 1,-67 27-185,0 0 1,0 0 0,0 0-1,0 1 1,0 0 0,0-1-1,0 1 1,0 0-1,0 0 1,0 1 0,0-1-1,4 2 1,-5-1 5,-1 0 1,0 0-1,0 0 1,0 0-1,-1 0 1,1 0-1,0 0 1,0 0-1,-1 1 1,1-1-1,0 0 1,-1 1-1,0-1 0,1 0 1,-1 1-1,0-1 1,1 0-1,-1 1 1,0-1-1,0 1 1,0-1-1,0 0 1,0 1-1,-1-1 0,1 1 1,0-1-1,-1 2 1,-1 2 14,1-1 1,-1 1-1,0-1 0,0 1 1,-1-1-1,1 0 0,-1 0 1,0 0-1,0 0 0,0 0 1,0-1-1,-1 1 1,-7 5-1,-55 37 134,66-46-145,-77 44 1776,76-43-1517,30-3-68,104-23-1379,-88 13-2388,-2-1-3875,-15 4-1135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17104,'0'0'1997,"-11"12"-1148,-3 5-277,1 0 0,0 0 0,1 2 0,1-1 0,-16 40 0,12-16-7,3 0 1,1 1-1,3 0 0,1 1 0,2 0 0,2 0 1,4 72-1,-1-115-595,0 0 1,0 0 0,0 0 0,1 0-1,-1 0 1,0 0 0,0 0 0,1 0-1,-1 0 1,1 0 0,-1 0 0,1 0-1,-1 0 1,1 0 0,-1-1 0,1 1-1,0 0 1,-1 0 0,1-1 0,0 1-1,0-1 1,0 1 0,0 0 0,-1-1-1,1 1 1,0-1 0,0 0 0,0 1-1,0-1 1,0 0 0,0 0 0,0 1-1,0-1 1,0 0 0,0 0 0,0 0-1,0 0 1,0 0 0,0-1 0,0 1-1,0 0 1,1-1 0,0 1-385,-1 0 1,0-1-1,1 0 0,-1 1 0,0-1 1,1 0-1,-1 0 0,0 1 1,0-1-1,0 0 0,0 0 1,0 0-1,0 0 0,0-1 1,0 1-1,0 0 0,-1 0 0,2-3 1,4-14-7258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14574,'0'0'1836,"-10"0"-234,4-1-1474,0 1 0,1-1 1,-1 2-1,0-1 1,0 0-1,0 1 0,1 0 1,-1 1-1,0-1 0,1 1 1,-1 0-1,1 1 0,0-1 1,0 1-1,0 0 1,0 0-1,0 0 0,0 1 1,1 0-1,0 0 0,-5 5 1,4-3 0,1 0 0,0 0 0,0 0 1,1 1-1,0-1 0,0 1 0,0 0 1,-1 7-1,3-12-97,1-1-1,-1 0 1,1 1 0,0-1 0,-1 1 0,1-1-1,0 1 1,0-1 0,0 1 0,0-1 0,0 1 0,1-1-1,-1 1 1,0-1 0,1 1 0,-1-1 0,1 0-1,-1 1 1,1-1 0,0 0 0,-1 1 0,1-1-1,0 0 1,0 0 0,0 0 0,0 0 0,0 0-1,0 0 1,0 0 0,1 0 0,-1 0 0,0 0-1,0-1 1,1 1 0,-1 0 0,1-1 0,-1 1 0,0-1-1,1 1 1,-1-1 0,1 0 0,-1 0 0,1 0-1,1 0 1,4 0 20,0 0 0,-1 0 0,1-1 0,0 0 0,-1 0 0,1 0 0,-1-1 0,1 0 0,-1-1 0,0 1 0,0-1 0,0 0 0,0-1 0,7-5 0,-9 6-17,0 0-1,0-1 1,0 1 0,-1-1-1,1 0 1,-1 0 0,0-1-1,0 1 1,0-1 0,-1 1-1,1-1 1,-1 0 0,-1 0-1,1 0 1,0 0 0,-1 0 0,0 0-1,0 0 1,-1-7 0,1 12-29,-1-1 1,0 1-1,0-1 0,0 1 1,0 0-1,0-1 1,0 1-1,0-1 1,0 1-1,0-1 1,0 1-1,0 0 1,0-1-1,-1 1 1,1-1-1,0 1 1,0-1-1,0 1 0,0 0 1,-1-1-1,1 1 1,0 0-1,-1-1 1,1 1-1,0 0 1,0-1-1,-1 1 1,1 0-1,0 0 1,-1-1-1,1 1 1,-1 0-1,1 0 1,0 0-1,-1 0 0,1-1 1,-1 1-1,1 0 1,0 0-1,-1 0 1,-20 10-39,-13 24-730,20-8-631,10-11-1152,7-4-4316,6-9 204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14029,'0'0'7239,"-34"70"-5701,16-39 255,3 1-608,1-1-544,7-7-449,4-5-128,3-5-64,3-8-160,11-6-993,4 0-1025,0-15-1217,1-4-3107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39 16239,'0'0'6972,"-9"0"-6635,4 0-313,0 1 0,0-1 0,0 1 0,0 0 0,1 1 0,-1-1 0,-7 4 0,11-5-25,0 1 1,-1 0-1,1 0 0,0 0 0,-1 0 1,1 0-1,0 0 0,0 0 0,0 0 1,0 0-1,0 0 0,0 1 0,0-1 1,0 0-1,0 1 0,1-1 0,-1 1 1,1-1-1,-1 1 0,1-1 0,-1 1 1,1-1-1,0 1 0,0 0 0,0-1 1,0 1-1,0-1 0,0 1 0,0-1 1,0 1-1,1 0 0,-1-1 0,1 1 1,-1-1-1,2 3 0,-1-2-38,1 0 0,-1 0-1,0 0 1,1 0 0,-1-1 0,1 1 0,0 0-1,0-1 1,-1 0 0,1 1 0,0-1-1,0 0 1,0 0 0,0 0 0,5 1 0,39 12-608,-30-10 304,-6-1 105,56 20-544,-65-22 770,1-1 0,-1 1 0,1-1 0,-1 1 0,1-1 0,-1 1 0,0 0 0,1 0 0,-1 0 0,0 0 0,0 0 0,0 0 0,1 0 0,-1 0 0,0 0 0,-1 1 0,1-1 0,0 0 0,0 1 0,0-1 0,-1 0 0,1 1 0,-1-1 0,1 1 0,-1-1 0,1 1 0,-1-1 0,0 1 0,0-1 0,0 1 0,0 0 0,0-1 0,0 1 0,0-1 0,-1 3 0,-1-2 76,0 1 1,0-1 0,-1 1-1,1-1 1,-1 0 0,1 0-1,-1 0 1,0 0 0,0 0-1,0-1 1,0 1 0,0-1-1,0 0 1,0 0 0,0 0-1,-6 1 1,-55 8 2076,59-10-1866,0 0 0,0 0 0,0 0 0,0 0 0,0-1 0,0 0 0,0 0 0,0 0 0,1-1 0,-1 1 0,-5-4 0,9 4-263,-1 0 1,1 0-1,0 0 1,-1 0-1,1 0 1,0 0-1,0-1 1,0 1-1,0 0 1,0-1-1,0 1 1,0-1-1,1 1 1,-1-1-1,1 1 1,-1-1-1,1 0 0,-1 1 1,1-1-1,0 1 1,0-1-1,-1 0 1,1 1-1,1-1 1,-1 0-1,0 1 1,0-1-1,1 0 1,-1 1-1,0-1 1,1 0-1,0 1 1,-1-1-1,1 1 1,0-1-1,0 1 1,1-2-1,2-2-66,-1 0-1,1 1 1,-1 0-1,1 0 1,1 0-1,-1 0 1,0 0-1,1 1 1,0 0-1,0 0 1,10-4-1,69-26-308,-50 22 377,-24 7 25,32-14-73,-41 17 58,1 0 0,-1 0 0,1 0-1,-1 0 1,0 0 0,1 0 0,-1 0-1,0 0 1,0 0 0,0-1 0,0 1-1,0-1 1,0 1 0,0 0 0,0-1-1,-1 0 1,1 1 0,-1-1 0,1 1 0,-1-1-1,1-3 1,-1 4-1,-1-1-1,0 1 1,1 0 0,-1-1-1,0 1 1,0 0 0,0 0-1,0-1 1,0 1-1,0 0 1,0 0 0,0 0-1,0 0 1,0 1 0,-1-1-1,1 0 1,0 0 0,-1 1-1,1-1 1,-1 1 0,1-1-1,-1 1 1,-2-1-1,-40-9-151,41 9 126,-28-2-1275,10 2-3124,10 1-1657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89 6054,'5'-8'2487,"-1"1"-1185,20-33 3711,-16 7 1549,-9 33-6452,1 0 0,-1-1 0,0 1 0,0 0 0,1 0 0,-1 0 0,0 0 0,1 0 0,-1 0 0,0 0 0,0 0 0,1 1 1,-1-1-1,0 0 0,1 0 0,-1 0 0,0 1 0,1-1 0,-1 0 0,0 1 0,-6 5-61,0 0 0,0 1 0,1-1 0,0 1 0,1 0-1,-1 1 1,-4 10 0,-32 61 221,41-78-253,-13 30 446,1 1 0,1 0 0,-9 44 0,17-57-371,1 0 0,0 1 0,1-1 0,2 1 1,0 0-1,0-1 0,6 25 0,-6-41-150,1 1 0,0-1 0,0 1 1,1-1-1,-1 0 0,1 1 0,-1-1 0,1 0 0,0 0 0,0 0 0,1 0 0,-1-1 0,0 1 0,1-1 1,0 1-1,0-1 0,-1 0 0,6 3 0,26 8-2938,4-9-3302,-6-4-3161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1 210 769,'0'0'23537,"9"1"-22555,-1-1-944,1-1 1,-1 0-1,0 0 0,0-1 1,0 0-1,0 0 1,0-1-1,-1 0 0,1 0 1,-1-1-1,0 0 0,0 0 1,0-1-1,0 1 0,6-8 1,6-2-73,-1-1 0,0-1 0,0-1 0,-2-1 0,0 0 0,-1-1 0,13-23 0,-44 70-206,-3 4 157,-22 51 1,37-73 77,1 0 0,0 0 0,0 0 0,1 0 0,0 0 0,1 0 0,0 1 0,0-1 0,1 1 0,2 13 0,-2-23-67,1 0 0,-1-1 0,0 1 0,1-1 0,-1 1 0,1-1 0,-1 1 0,1-1-1,-1 1 1,1-1 0,-1 0 0,1 1 0,-1-1 0,1 0 0,-1 1 0,1-1 0,0 0-1,-1 0 1,1 1 0,0-1 0,-1 0 0,1 0 0,-1 0 0,1 0 0,0 0-1,-1 0 1,1 0 0,0 0 0,-1 0 0,2-1 0,21-3-3399,2-10-2060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16944,'0'0'3203,"-65"69"-1057,50-41-897,4 1-224,5 0-384,6 1-449,0-1-96,0-3-64,10 0-64,-3-4-192,-2-3-1442,1-7-480,-5-7-608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9577,'0'0'12268,"63"0"-11404,-21 7-511,9-2-257,5 1-192,3-2-1474,-4 1-1248,0-3-1827,-5-2-8455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182 175 13132,'0'0'2333,"-11"-1"-96,5 0-2038,-5-1 356,1 1-1,0 0 0,-1 1 0,1 0 0,-15 2 0,23-2-422,-1 1 0,1-1 0,-1 1-1,1-1 1,0 1 0,-1 0 0,1 0 0,0 0-1,0 0 1,0 1 0,0-1 0,0 1 0,0-1 0,0 1-1,0-1 1,0 1 0,1 0 0,-1 0 0,1 0 0,-1 0-1,1 0 1,0 0 0,0 1 0,0-1 0,0 0-1,0 1 1,0-1 0,1 0 0,-1 1 0,1-1 0,0 1-1,0 2 1,0-3-107,0-1 0,1 0 0,-1 0 0,1 0 0,-1 0 0,1 0 0,0 0 0,-1 0 0,1 0 0,0 0 0,0-1 0,0 1 0,-1 0 0,1 0 0,0-1 0,0 1-1,0 0 1,0-1 0,0 1 0,1-1 0,-1 0 0,0 1 0,0-1 0,0 0 0,0 1 0,0-1 0,0 0 0,1 0 0,-1 0 0,0 0 0,0 0 0,2-1 0,49 1-154,-41-1-96,-1 1-132,-7-1 83,1 1 1,-1-1 0,1 1-1,0 1 1,-1-1-1,1 0 1,-1 1 0,1 0-1,6 2 1,-8-2 225,-1 0 1,0 0 0,0 1-1,1-1 1,-1 1 0,0-1-1,0 1 1,0 0 0,0-1-1,-1 1 1,1 0 0,0 0-1,-1-1 1,1 1 0,-1 0-1,0 0 1,0 0 0,1 0-1,-1 0 1,0 0 0,-1-1-1,1 4 1,-1 26 147,-1-1 0,-1 0 1,-10 45-1,10-62 375,-1 0 1,0 0-1,-1 0 1,-1 0 0,1-1-1,-2 0 1,0 0-1,0 0 1,-1-1-1,-11 12 1,17-21-383,1-1 1,0 1-1,0-1 0,-1 0 1,1 1-1,0-1 0,-1 0 0,0 0 1,1 0-1,-1 0 0,1 0 1,-1 0-1,0 0 0,0-1 1,0 1-1,1-1 0,-1 1 1,0-1-1,0 0 0,0 0 0,0 0 1,0 0-1,0 0 0,-2 0 1,3-1-55,-1 0 1,0 0 0,1-1-1,-1 1 1,0-1-1,1 1 1,0-1 0,-1 1-1,1-1 1,0 0-1,0 1 1,0-1 0,0 0-1,0 0 1,0 0 0,1 0-1,-2-4 1,-2-9-89,1-1 1,1 0-1,0 0 0,1-19 1,1 28 28,1 1 1,-1-1-1,1 1 1,0-1-1,1 1 1,-1 0-1,1 0 1,1 0-1,-1 0 1,1 0-1,0 0 1,0 1-1,0-1 1,1 1 0,0 0-1,0 0 1,6-5-1,5-3-307,1 1 1,1 0-1,-1 1 0,22-9 0,-2 0-1639,-31 17 820,0-1 0,0 1 0,0-1-1,0 0 1,-1 0 0,7-8 0,2-7-6995</inkml:trace>
  <inkml:trace contextRef="#ctx0" brushRef="#br0" timeOffset="1">1 0 13901,'0'0'7463,"51"9"-5669,-14-4-577,4 0-672,5-3-417,-4 0-192,0-2-2146,-7 0-2595,-6 0-6053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6502,'0'0'10645,"6"10"-7826,11 19-944,4 6-217,-2 1-1,25 63 1,-39-86-1568,-1 0 0,-1 0 0,0 1 0,-1-1 0,0 1 0,-1-1 0,-1 1 0,0-1 0,-1 1 0,0 0 0,-1-1 0,-6 23 0,0-14-115,-1 0 0,-1-1 0,-2 0 0,1-1 0,-2 0 0,-1-1-1,0-1 1,-2 0 0,0 0 0,-1-2 0,0 0 0,-24 16 0,5-14-2240,11-12-2047,2-5-4245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86 4356,'0'0'13880,"-1"-8"-11467,0 7-2325,1-1 0,-1 0 0,1 0 0,-1 0 0,1 1 0,0-1 0,0 0 0,0 0-1,0 0 1,0 0 0,0 0 0,1 1 0,-1-1 0,0 0 0,1 0 0,0 0 0,-1 1 0,1-1 0,0 0 0,0 1 0,0-1 0,0 1 0,0-1 0,0 1 0,1-1 0,-1 1 0,0 0 0,1-1 0,-1 1 0,1 0 0,-1 0-1,1 0 1,-1 0 0,1 1 0,0-1 0,0 0 0,-1 1 0,1-1 0,0 1 0,0-1 0,2 1 0,64-17 1116,-64 16-1145,1 0 1,-1 1-1,1-1 0,0 1 1,-1 0-1,1 0 0,0 1 1,-1 0-1,1-1 0,0 1 1,-1 1-1,9 2 0,-12-3-58,1 1 1,-1-1-1,0 1 0,1-1 0,-1 1 0,0-1 0,0 1 0,0 0 0,0-1 1,0 1-1,0 0 0,-1 0 0,1 0 0,0 0 0,-1 0 0,0-1 1,1 1-1,-1 0 0,0 0 0,0 0 0,0 0 0,0 0 0,0 0 1,-1 0-1,1 0 0,-1 0 0,1 0 0,-1 0 0,0 0 0,1-1 1,-1 1-1,0 0 0,-2 2 0,-2 5 11,0 1 1,0-1 0,-1-1-1,-13 15 1,-8 3 18,20-21-25,1 0 0,0 1 0,0 0 0,0 0-1,1 0 1,0 0 0,0 1 0,0 0 0,1 0-1,0 0 1,-4 12 0,8-18-6,0 0 1,1 0-1,-1 0 0,0 0 1,1 0-1,-1 0 0,1 0 1,0-1-1,-1 1 0,1 0 1,0 0-1,-1-1 0,1 1 1,0 0-1,0-1 0,0 1 1,-1-1-1,1 1 0,0-1 1,0 1-1,0-1 0,0 0 1,0 1-1,0-1 0,0 0 1,0 0-1,0 0 0,0 1 1,0-1-1,0 0 0,0-1 1,0 1-1,1 0 0,48 1-459,-40-2 64,69-6-7330,-40-1-203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 17296,'0'0'5819,"-8"2"-5536,3 0-263,-1 1 0,1 0 0,0 0 0,0 0-1,0 0 1,0 1 0,1 0 0,-1 0 0,1 0 0,0 0 0,0 1 0,0-1-1,1 1 1,0 0 0,0 0 0,0 1 0,-2 6 0,0-4 124,0 0 1,1 1 0,0 0-1,1 0 1,0 0-1,0 1 1,1-1-1,0 1 1,1-1 0,0 1-1,0 17 1,2-26-139,-1 0 1,0-1-1,0 1 1,0 0 0,1-1-1,-1 1 1,0 0-1,1-1 1,-1 1-1,1 0 1,-1-1-1,1 1 1,-1-1 0,1 1-1,-1-1 1,1 1-1,0-1 1,-1 1-1,1-1 1,-1 1-1,1-1 1,0 0-1,0 0 1,-1 1 0,1-1-1,0 0 1,1 0-1,27-2 173,-22-1-120,1 1 0,-1-1 0,1 0 0,12-9-1,-10 5-27,0 0 0,-1-1-1,0-1 1,-1 0 0,0 0-1,0 0 1,-1-1-1,0 0 1,-1-1 0,0 0-1,0 0 1,-2 0 0,1 0-1,-1-1 1,-1 1-1,0-1 1,0 0 0,0-13-1,-4 29-45,-1 0 0,0 0 0,1 0-1,-1-1 1,-1 1 0,1-1 0,-5 6 0,-4 8-29,3-2 35,0 0 0,2 0 0,0 1 0,0 0 0,2 0 0,0 0 1,1 1-1,-2 17 0,5-33-35,0 0 0,0 0 1,1 0-1,-1 0 0,0 0 1,0 0-1,1 0 0,-1-1 1,0 1-1,1 0 0,-1 0 1,1 0-1,-1 0 0,1-1 1,-1 1-1,1 0 0,0 0 0,-1-1 1,1 1-1,0 0 0,0-1 1,-1 1-1,1-1 0,0 1 1,0-1-1,0 0 0,0 1 1,0-1-1,-1 0 0,1 1 1,0-1-1,0 0 0,0 0 1,0 0-1,0 0 0,0 0 1,0 0-1,0 0 0,0 0 1,0 0-1,0-1 0,0 1 0,0 0 1,0-1-1,-1 1 0,1 0 1,1-1-1,3-1-354,0 1 0,0-1 0,-1 0-1,1 0 1,-1-1 0,1 1 0,-1-1 0,4-4 0,15-20-3745,2-5-2941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 10186,'0'0'7922,"-8"-4"-6337,4 2-1492,0-1 0,0 1 1,-1 0-1,1 1 0,0-1 0,-1 1 0,1 0 0,0 0 0,-1 0 0,0 0 0,1 1 0,-1 0 0,1 0 1,-1 0-1,1 0 0,-1 1 0,1 0 0,-1 0 0,1 0 0,-1 0 0,1 1 0,0 0 0,0 0 0,0 0 0,0 0 1,0 1-1,0-1 0,0 1 0,1 0 0,-1 0 0,-3 5 0,3-3 186,1-1-1,-1 1 1,1 0 0,0 0-1,1 1 1,-1-1-1,1 0 1,-2 7 0,4-11-250,0 0 0,-1 0 1,1 1-1,0-1 1,-1 0-1,1 0 1,0 1-1,0-1 1,0 0-1,0 0 1,1 1-1,-1-1 1,0 0-1,0 0 0,1 0 1,-1 1-1,1-1 1,-1 0-1,1 0 1,-1 0-1,1 0 1,0 0-1,-1 0 1,1 0-1,0 0 1,0 0-1,0 0 0,0 0 1,0 0-1,0-1 1,0 1-1,0 0 1,0-1-1,0 1 1,0-1-1,1 1 1,-1-1-1,0 0 1,0 1-1,0-1 0,1 0 1,0 0-1,10 2 6,0-1-1,0-1 1,0 0-1,0-1 1,0 0-1,0-1 0,21-6 1,-30 8-22,1-1 1,-1 0-1,0 0 1,0 0-1,1-1 0,-1 1 1,0-1-1,0 0 1,0 1-1,0-1 0,-1-1 1,1 1-1,0 0 1,-1-1-1,0 1 0,1-1 1,-1 0-1,0 1 1,-1-1-1,1 0 0,0-1 1,-1 1-1,0 0 1,1 0-1,-1 0 1,0-1-1,-1 1 0,1-1 1,-1 1-1,1-1 1,-1-5-1,-1 7-14,0 0-1,-1 0 1,1 1 0,0-1 0,0 0-1,-1 0 1,1 1 0,-1-1-1,0 1 1,1 0 0,-1-1-1,0 1 1,0 0 0,0 0 0,0 0-1,0 0 1,0 0 0,0 0-1,0 1 1,0-1 0,0 1 0,-5-1-1,3 0-583,-1 0-1,0 0 1,1 1-1,-1-1 1,0 1-1,0 0 1,0 0-1,1 1 1,-1 0-1,-5 1 1,7 8-8693,3-5 2295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42 11275,'0'0'10458,"-9"-7"-8713,-31-22-800,38 28-918,-1 0 1,1 0-1,0 0 1,0 1-1,-1-1 0,1 1 1,0 0-1,-1 0 1,1 0-1,-1 0 0,1 0 1,0 0-1,-1 1 0,1-1 1,0 1-1,-1-1 1,1 1-1,0 0 0,0 0 1,0 0-1,0 0 1,-3 2-1,-37 31 58,39-31-63,-21 26 171,23-28-187,0 0 0,0 1 1,0-1-1,0 0 0,1 0 0,-1 1 0,0-1 1,1 0-1,-1 1 0,1-1 0,-1 0 0,1 1 0,0-1 1,0 1-1,-1-1 0,1 1 0,0-1 0,0 1 1,1-1-1,-1 0 0,0 1 0,0-1 0,1 2 0,1-2 5,-1 0 0,0 0 0,1 0 0,-1-1 0,1 1 0,-1-1 0,1 1 0,-1-1 0,1 0-1,-1 1 1,1-1 0,0 0 0,-1 0 0,1 0 0,-1 0 0,1 0 0,0-1 0,-1 1 0,1 0 0,-1-1-1,3 0 1,32-11-26,-33 11-27,27-16-168,-29 16 208,1 1-1,-1-1 0,0 0 0,0 0 0,1 0 1,-1 0-1,0 0 0,0 0 0,0-1 0,0 1 1,0 0-1,0 0 0,0-1 0,-1 1 1,1 0-1,0-1 0,-1 1 0,1-3 0,-1 4-71,-19 0-3752,12 0-6372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15439,'0'0'11482,"-6"12"-10478,-52 107 847,51-102-2177,1 0 0,0 0-1,2 0 1,0 1 0,0 0 0,0 25 0,6-39-6989,2-12-75,-2 5 6613,7-14-7711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 15375,'0'0'9705,"-10"-3"-9609,7 2-62,1 0 0,-1 1 0,0-1 0,0 1 0,0-1 0,0 1 0,0 0 1,0 0-1,0 0 0,0 1 0,0-1 0,0 1 0,0-1 0,0 1 0,0 0 0,0 0 0,1 1 0,-1-1 1,0 0-1,1 1 0,-1 0 0,1-1 0,-1 1 0,1 0 0,0 0 0,0 0 0,0 1 0,0-1 1,0 0-1,1 1 0,-1 0 0,1-1 0,-1 1 0,1 0 0,0-1 0,0 1 0,0 0 0,0 0 0,1 0 1,-1 0-1,1 0 0,0 0 0,0 6 0,1-8-26,-1 0 1,1 0-1,0-1 1,0 1-1,-1 0 1,1 0-1,0-1 1,0 1-1,0 0 0,0-1 1,0 1-1,0-1 1,0 1-1,0-1 1,0 1-1,0-1 1,0 0-1,0 0 1,0 0-1,0 1 0,0-1 1,0 0-1,0 0 1,1 0-1,-1 0 1,2-1-1,33-1 116,-28 0-250,-1-1 0,0 0 0,0 0 0,0 0 0,-1 0 0,1-1 0,-1 0 0,0-1 0,0 0 0,0 0 0,0 0 0,-1 0 0,0-1 0,0 0 0,-1 0 0,0 0-1,6-12 1,-9 17-562,-17 41-305,6-10 1486,1 0 0,1 0 0,1 1-1,2 0 1,-2 44 0,7-74-451,0 1 0,0-1 1,-1 0-1,1 0 0,0 1 0,-1-1 0,1 0 0,0 0 0,-1 0 0,1 0 0,-1 1 0,0-1 1,1 0-1,-1 0 0,0 0 0,0 0 0,0-1 0,0 1 0,1 0 0,-1 0 0,0 0 1,-1-1-1,1 1 0,0 0 0,0-1 0,0 1 0,-1-1 0,-2 1 15,1 0 0,-1 0 0,1-1 1,0 0-1,-1 0 0,1 0 0,-1 0 0,1 0 0,-1-1 0,-3-1 0,2 1-65,-1 0 0,1-1 0,0 1 0,0-1-1,0-1 1,1 1 0,-1 0 0,0-1 0,1 0-1,0 0 1,0-1 0,0 1 0,-7-9 0,10 11-197,0-1 1,1 1 0,-1-1 0,0 0 0,1 1 0,-1-1 0,1 0 0,0 0 0,0 1 0,0-1 0,-1 0-1,2 0 1,-1-2 0,0 3-368,1-1 0,-1 0-1,1 0 1,0 1 0,-1-1-1,1 0 1,0 1 0,0-1-1,0 0 1,0 1 0,1-1-1,1-1 1,18-15-11028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9385,'0'0'18033,"88"13"-17296,-24-13-481,9 0-224,2-5 0,-6 2-1089,-11 1-1505,-14 2-962,-19 0-2754,-20 0-3107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16143,'0'0'5477,"75"6"-4195,-18-6-225,7-1-321,7-3-415,0 0-257,0 0-705,-6-3-3074,-10-3-5478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9833,'0'0'11713,"9"-2"-9743,10-4-1395,-1-1 1,0 0 0,0-1 0,-1-1 0,27-17 0,87-70-361,-84 61-117,98-88-1069,-167 157-129,13-15 1041,-23 30 33,12-20 26,2 1 0,0 1 0,2 1 0,-14 40 0,30-72-42,-8 31-280,11-14-5048,5-16-571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4708,'0'0'15813,"9"-3"-14041,36-19-1428,-1-3 0,-1-1 0,-1-2 0,-2-1 0,-1-3 0,63-65 0,-120 119-275,1 0 1,-26 47 0,35-55 18,0 0-1,1 0 1,1 1 0,1 0-1,0 1 1,1-1 0,0 1-1,-2 24 1,6-39-116,0-1 0,0 1 0,0 0 0,0 0 1,0 0-1,0-1 0,0 1 0,0 0 0,0 0 0,0 0 0,1-1 0,-1 1 0,0 0 1,0 0-1,1-1 0,-1 1 0,1 0 0,-1 0 0,0-1 0,1 1 0,-1-1 0,1 1 1,0 0-1,-1-1 0,1 1 0,-1-1 0,1 1 0,0-1 0,0 1 0,-1-1 0,1 0 1,0 1-1,0-1 0,-1 0 0,1 0 0,0 0 0,0 1 0,0-1 0,-1 0 0,3 0 1,-1-1-449,1 1 0,0 0 0,-1-1 0,1 0 0,0 0 0,-1 0 0,1 0 0,-1 0 0,1 0 0,-1-1 0,4-2 0,15-15-6613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15887,'-9'0'2087,"-2"-1"-1210,-6 0-89,-1 1-1,1 0 1,0 1 0,-18 4-1,32-5-730,0 0 0,0 1 0,0 0-1,0-1 1,0 1 0,0 0-1,0 1 1,0-1 0,1 0 0,-1 1-1,0 0 1,1-1 0,-1 1 0,1 0-1,0 0 1,-1 0 0,1 1-1,0-1 1,1 0 0,-1 1 0,0 0-1,1-1 1,-1 1 0,1 0 0,0 0-1,0 0 1,0-1 0,0 1-1,0 0 1,1 1 0,-1 4 0,1-7-34,0 0 0,0 0 1,0 1-1,1-1 1,-1 0-1,0 0 1,1 1-1,-1-1 1,1 0-1,-1 0 0,1 0 1,0 0-1,-1 0 1,1 0-1,0 0 1,0 0-1,0 0 1,0 0-1,-1 0 0,1 0 1,1 0-1,-1-1 1,2 2-1,1 0 10,0 0 0,0-1 0,0 1 0,1-1 0,-1 0 0,0 0-1,6 0 1,4 0 9,0-1 0,0-1 0,25-3 0,-28 2-45,0-1 1,0 0-1,-1-1 1,0 0-1,1-1 1,-2 0-1,1 0 1,-1-1-1,1 0 1,-2-1-1,1 0 1,14-15 0,-68 74-1114,35-35 1272,1 0-1,1 0 1,0 1 0,1 0 0,1 0 0,1 1-1,1 0 1,0 0 0,1 0 0,0 34-1,2-51-146,1-1 0,0 0 0,0 0 0,0 1-1,0-1 1,0 0 0,0 1 0,0-1 0,0 0 0,1 0-1,-1 1 1,0-1 0,1 0 0,-1 0 0,1 0-1,-1 0 1,1 1 0,0-1 0,0 0 0,-1 0-1,1 0 1,0 0 0,0 0 0,0-1 0,0 1-1,0 0 1,0 0 0,0-1 0,0 1 0,0 0-1,0-1 1,1 1 0,-1-1 0,0 1 0,0-1 0,1 0-1,-1 0 1,0 1 0,2-1 0,-2 0 65,-36-1 599,8 1-277,1-1-145,1 0 0,-1-1-1,-27-7 1,53 9-307,1 0 1,-1 0 0,0 0-1,1-1 1,-1 1-1,0 0 1,0 0 0,1 0-1,-1 0 1,0 0 0,0-1-1,1 1 1,-1 0-1,0 0 1,0 0 0,1-1-1,-1 1 1,0 0 0,0 0-1,0-1 1,0 1-1,1 0 1,-1 0 0,0-1-1,0 1 1,0 0-1,0-1 1,0 1 0,0 0-1,0-1 1,0 1 0,0 0-1,0 0 1,0-1-1,0 1 1,0 0 0,0-1-1,0 1 1,0 0-1,0-1 1,0 1 0,0 0-1,-1 0 1,1-1 0,0 1-1,0 0 1,0 0-1,0-1 1,-1 1 0,1 0-1,0 0 1,0-1-1,-1 1 1,1 0 0,0 0-1,0 0 1,-1 0 0,1-1-1,0 1 1,0 0-1,-1 0 1,1 0 0,0 0-1,-1 0 1,1 0 0,0 0-1,-1 0 1,1 0-1,28-15-5637,-22 12 3047,22-12-9915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10122,'0'0'17008,"-21"60"-16624,17-37-256,1-3-96,3-1 0,0-4-865,0-2-960,10-4-545,2-5-866,1-4-2561,3-1-5317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7527,'0'0'8098,"-11"12"-4772,-65 80 1013,67-79-3888,1 1 0,-1 0 0,2 0 0,0 0 0,1 1-1,-8 27 1,9-15-375,1 1-1,1 0 1,1-1-1,2 1 1,1 0-1,6 45 1,-7-72-72,0 0 1,0 0-1,0 0 0,1 1 1,-1-1-1,0 0 0,0 0 1,1 0-1,-1 1 1,0-1-1,1 0 0,-1 0 1,1 0-1,0 0 0,-1 0 1,1 0-1,0 0 0,-1 0 1,1 0-1,0 0 1,0 0-1,0-1 0,0 1 1,1 1-1,-1-3 11,0 0 1,0 1-1,0-1 1,0 0-1,0 1 0,0-1 1,0 0-1,0 0 1,0 0-1,0 0 1,-1 0-1,1 0 0,0 0 1,-1 0-1,1 0 1,-1 0-1,1 0 0,-1-2 1,20-63 148,-16 46-416,-1 0 0,-1 0 0,-1 0 1,0 0-1,-4-26 0,-6 23-56,8 23 296,1-1 1,-1 1-1,1 0 0,0-1 0,-1 1 1,1 0-1,-1 0 0,0-1 1,1 1-1,-1 0 0,1 0 0,-1 0 1,1 0-1,-1-1 0,1 1 1,-1 0-1,0 0 0,1 0 0,-1 0 1,1 1-1,-1-1 0,1 0 1,-1 0-1,0 0 0,-1 1-4,0 0 0,1 0 0,-1 1 1,1-1-1,-1 0 0,1 0 0,0 1 0,-1-1 0,1 1 0,0-1 0,0 1 1,0-1-1,0 1 0,0 0 0,1 0 0,-1-1 0,0 1 0,1 0 0,-1 0 1,1 2-1,-2 5 1,1 1 0,0-1 0,0 0 0,1 1 1,0-1-1,3 14 0,-3-21 11,1 1-1,-1-1 1,1 1 0,0-1-1,0 1 1,0-1 0,1 1 0,-1-1-1,0 0 1,1 0 0,-1 0-1,1 0 1,0 0 0,0 0-1,0 0 1,0 0 0,0-1 0,0 1-1,0-1 1,1 0 0,-1 1-1,0-1 1,1 0 0,-1 0-1,1-1 1,0 1 0,3 0 0,3 0 45,-1-1 0,0 0 0,0 0 1,1-1-1,-1 0 0,0 0 1,0-1-1,0 0 0,0-1 0,0 1 1,-1-2-1,1 1 0,-1-1 1,0 0-1,0 0 0,0-1 0,-1 0 1,1 0-1,-1-1 0,0 0 0,-1 0 1,0 0-1,0-1 0,0 1 1,0-1-1,-1 0 0,0-1 0,-1 1 1,5-16-1,-8 23-38,0 0 0,0 0 0,0 0 0,0 0 0,0 0 0,0 0-1,0 0 1,0 0 0,-1 0 0,1 0 0,0 0 0,0 0 0,0 0 0,0 0 0,0 0 0,0 0 0,0 0-1,0 0 1,0 0 0,-1 0 0,1 0 0,0 0 0,0-1 0,0 1 0,0 0 0,0 0 0,0 0 0,0 0-1,0 0 1,0 0 0,0 0 0,0 0 0,0 0 0,0 0 0,0 0 0,0-1 0,-14 19 99,-13 28 3,23-40-84,1 1 1,-1-1-1,1 1 0,1 0 1,-1 0-1,1 0 0,1 0 1,-1 0-1,1 1 1,0-1-1,0 12 0,2-19-15,-1 1 0,1-1 0,-1 0-1,1 1 1,-1-1 0,1 0 0,-1 0-1,1 1 1,-1-1 0,1 0 0,-1 0-1,1 0 1,-1 0 0,1 0 0,0 0-1,-1 0 1,1 0 0,-1 0 0,1 0-1,-1 0 1,1 0 0,0 0 0,-1 0 0,1 0-1,-1 0 1,1-1 0,-1 1 0,1 0-1,0-1 1,17-7 131,33-33-120,-35 27-131,1 0 0,31-18 0,-44 30 93,0-1-1,0 1 0,1 0 0,-1 0 1,1 1-1,-1-1 0,1 1 0,0 0 1,0 0-1,0 1 0,-1 0 1,1-1-1,0 2 0,0-1 0,0 0 1,9 3-1,-13-2 5,1 0 0,-1 0-1,0 0 1,0 0 0,1 1 0,-1-1 0,0 0-1,0 1 1,0-1 0,0 0 0,-1 1 0,1-1-1,0 1 1,-1 0 0,1-1 0,0 1 0,-1-1 0,0 1-1,1 0 1,-1-1 0,0 1 0,0 0 0,0 0-1,0 1 1,-3 43-92,-3-18 134,-3 27 131,9-54-150,0-1-1,1 1 1,-1 0-1,0-1 1,1 1-1,-1 0 1,1-1-1,-1 1 1,0-1 0,1 1-1,-1-1 1,1 1-1,0-1 1,-1 1-1,1-1 1,-1 1-1,1-1 1,0 0-1,-1 1 1,1-1-1,0 0 1,-1 0 0,1 0-1,0 1 1,0-1-1,-1 0 1,1 0-1,0 0 1,-1 0-1,1 0 1,0 0-1,0 0 1,-1 0-1,1-1 1,0 1-1,-1 0 1,1 0 0,0-1-1,-1 1 1,1 0-1,0-1 1,-1 1-1,2-1 1,32-16 172,20-34-39,-51 48-132,0-1 1,0 1 0,0-1-1,-1 0 1,1 0-1,-1 0 1,0-1 0,0 1-1,-1 0 1,1-1 0,-1 1-1,0-1 1,1-6 0,-10 7 400,8 4-392,0 1 0,-1-1 0,1 0 0,0 0 0,-1 0 1,1 0-1,0 0 0,-1 0 0,1 0 0,0 0 0,-1 0 0,1 0 0,0 0 0,-1 0 0,1 0 0,0-1 0,-1 1 0,1 0 0,0 0 0,-1 0 1,1 0-1,0-1 0,-1 1 0,1 0 0,0 0 0,0 0 0,-1-1 0,1 1 0,0 0 0,0-1 0,0 1 0,-1 0 0,1 0 0,0-1 1,0 1-1,0 0 0,0-1 0,0 1 0,0 0 0,-1-1 0,1 1 0,0-1 0,0 1 0,0-1 0,8-22-302,-7 21-313,0 0 0,0 0 0,0 0 0,0 0 1,-1 0-1,1 0 0,-1 0 0,1 0 0,-1 0 0,0 0 0,1 0 0,-1-3 1,-3-8-6865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7 3748,'0'0'8781,"-14"-2"-6304,5 0-2185,0 1 0,0 0 0,-1 0 1,1 1-1,0 0 0,-1 1 0,1 0 0,0 1 0,0-1 0,0 2 0,0-1 0,0 1 0,-16 8 0,-35 32 1550,58-41-1758,-1 0-1,1 0 1,-1 1-1,1-1 1,0 1 0,0-1-1,0 1 1,0 0-1,0 0 1,1 0-1,0-1 1,-1 2-1,1-1 1,0 0-1,0 0 1,0 0-1,1 0 1,-1 1 0,1 5-1,1-7-72,-1-1 0,1 0 0,0 0 0,0 0 0,0-1 0,0 1-1,0 0 1,0 0 0,0 0 0,0-1 0,0 1 0,0 0 0,0-1 0,0 1 0,0-1 0,1 0 0,-1 1 0,0-1 0,0 0-1,1 0 1,-1 0 0,0 1 0,1-1 0,-1-1 0,0 1 0,0 0 0,1 0 0,0-1 0,42-6-18,-35 2-171,0 1 0,0-1 0,0-1 0,-1 0 0,0 0 0,13-13 1,-12 11 35,0 1 0,0 0 0,0 0 1,16-8-1,-24 15 122,-1 0 0,0 0 0,1 0 1,-1 0-1,1 0 0,-1 0 0,0 0 0,1 0 1,-1 0-1,0 0 0,1 0 0,-1 0 0,0 1 1,1-1-1,-1 0 0,0 0 0,1 1 0,-1-1 0,0 0 1,1 0-1,-1 1 0,0-1 0,0 0 0,1 1 1,-1-1-1,0 0 0,0 1 0,0-1 0,0 0 1,1 1-1,-1-1 0,0 0 0,0 1 0,0-1 1,0 0-1,0 1 0,0-1 0,0 1 0,0-1 1,0 0-1,0 1 0,0-1 0,0 1 0,0-1 0,-1 1 1,1 26 131,0-22-157,-13 106 1023,8-85-293,2 1 1,0-1-1,2 1 0,2 39 1,-31-66-291,-160 0 2514,185-2-4432,10-4-419,15-5-1804,-19 10 3387,28-14-6031,7-5-3379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20 5189,'0'0'9561,"-9"-3"-7960,-5-2-1072,0 2-1,-1 0 0,1 0 0,-1 2 0,1 0 0,-1 0 0,0 1 1,1 1-1,-1 1 0,1 0 0,-1 1 0,1 0 0,0 1 0,-15 6 1,13 3 484,26-5-624,31-4-233,-18-4-434,0-1-1,1-1 0,-1-1 0,0-1 1,-1-1-1,1-1 0,-1-1 0,27-12 0,-59 48 18,6-19 370,0 1 0,1-1 0,0 1 1,0 0-1,1 0 0,0 0 0,1 0 0,1 0 1,0 1-1,0-1 0,1 0 0,0 0 0,1 0 1,0 0-1,1 0 0,0 0 0,1-1 0,0 0 1,1 1-1,0-1 0,10 14 0,-11-19-93,0 0-1,-1 1 1,0-1-1,0 1 1,0-1-1,-1 1 1,3 9-1,-4-13 41,-1 0 1,0-1-1,0 1 0,0 0 1,0 0-1,0-1 0,-1 1 0,1 0 1,0-1-1,-1 1 0,1-1 0,-1 1 1,1 0-1,-1-1 0,0 1 0,0-1 1,0 0-1,0 1 0,0-1 0,0 0 1,0 1-1,0-1 0,-1 0 0,1 0 1,0 0-1,-1 0 0,1 0 0,-1 0 1,1-1-1,-1 1 0,1 0 0,-4 0 1,-6 4-4,0-1 0,0 0 0,-1-1 0,1-1-1,-1 0 1,0 0 0,0-1 0,0 0 0,0-1 0,0-1 0,0 0 0,-17-4 0,7-10-2921,12-1-1972,0-5-5463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3844,'0'0'3891,"-6"10"-2599,-16 29-288,22-37-916,-1 0 1,1-1 0,-1 1-1,1 0 1,0-1-1,-1 1 1,1 0-1,0-1 1,0 1 0,0 0-1,1-1 1,-1 1-1,0 0 1,1-1-1,-1 1 1,1 0 0,-1-1-1,1 1 1,0-1-1,0 1 1,-1-1 0,1 1-1,0-1 1,0 0-1,1 1 1,-1-1-1,0 0 1,0 0 0,1 0-1,-1 0 1,2 1-1,46 25 1377,-45-26-1259,28 11 159,0-2 0,0-1 0,1-1 0,0-2 0,63 3-1,172-12-163,-253 3-172,447-59 127,-121 10-104,-214 37 533,196 6 0,-277 8-389,1 3-1,-1 1 0,0 3 1,-1 1-1,0 2 0,0 3 1,67 31-1,-95-37-116,0 2-1,-1-1 1,0 2-1,-1 0 1,20 21-1,58 79 957,-77-96-772,-16-15-349,0-1-1,1 0 0,-1 1 1,0-1-1,1 1 0,-1-1 1,0 0-1,1 1 0,-1-1 1,1 0-1,-1 0 0,1 1 1,-1-1-1,1 0 0,-1 0 1,0 0-1,1 0 0,-1 1 1,1-1-1,-1 0 0,1 0 0,-1 0 1,1 0-1,-1 0 0,1 0 1,-1 0-1,1 0 0,-1 0 1,1-1-1,-1 1 0,1 0 1,-1 0-1,1 0 0,-1-1 1,1 1-1,-1 0 0,1 0 1,-1-1-1,0 1 0,1 0 1,-1-1-1,0 1 0,1-1 1,3-12-4505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10378,'0'0'6272,"12"-2"-5444,259-61 1375,-69 14-2057,36-9-104,185-34 375,-398 88 124,1 2-1,-1 1 1,1 1 0,-1 1 0,1 1 0,-1 1-1,0 1 1,0 2 0,44 15 0,-4 1-329,176 54 60,-195-64-122,1-3-1,1-1 1,60 1 0,-79-8-67,0-2 0,0-1 0,0-1-1,0-1 1,0-2 0,50-17 0,-65 18-56,0-1 0,-1 0 0,0-1 0,0-1 1,-1 0-1,0 0 0,0-1 0,-1-1 0,0 0 0,0-1 1,-2 0-1,1 0 0,-1-1 0,-1 0 0,9-18 1,12-23-7758,-29 46 704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13100,'0'0'5814,"10"-7"-4373,338-210-1270,-384 273 176,-4 10-322,37-61-27,1 0 0,0 1 1,0-1-1,0 1 1,1-1-1,0 1 0,0 0 1,0 0-1,1-1 1,0 1-1,1 8 0,-1-13-19,1 0-1,-1 1 0,1-1 0,0 0 0,0 1 0,-1-1 1,1 0-1,0 0 0,0 0 0,0 0 0,0 0 0,1 0 1,-1 0-1,0 0 0,0-1 0,0 1 0,1 0 0,-1-1 0,0 1 1,1-1-1,-1 1 0,1-1 0,-1 0 0,1 1 0,-1-1 1,0 0-1,1 0 0,-1 0 0,1 0 0,2-1 0,48-7-3913,-10-10-1697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8808,'0'0'6305,"-10"4"-4661,-9 4-1151,0 1-1,1 1 1,0 0 0,-29 23-1,42-29-397,0 0-1,0 0 1,1 1-1,-1-1 1,1 1-1,0 0 1,0 0 0,1 1-1,-1-1 1,1 1-1,0 0 1,1-1-1,-1 1 1,1 1-1,1-1 1,-1 0-1,1 0 1,0 1 0,0-1-1,1 0 1,0 12-1,0-15-72,1-1-1,0 1 1,-1 0-1,1 0 0,0-1 1,1 1-1,-1 0 1,0-1-1,1 1 1,-1-1-1,1 0 1,0 0-1,0 1 1,0-1-1,0 0 0,0 0 1,0-1-1,4 3 1,-1-1 30,0 0 0,1 0 0,-1-1 0,1 0 0,0 0 0,0-1 0,0 0 0,9 1 0,-4-1 13,0 0-1,0-1 1,0-1-1,1 0 1,-1 0-1,0-1 1,0 0 0,-1-1-1,14-5 1,-15 3 21,0 0 0,-1 0 0,0-1 0,0 0 0,0 0 0,0-1 0,-1 0 0,0 0 0,10-14 0,-15 17 60,1 0-1,0-1 1,-1 1-1,0 0 1,0-1-1,0 1 1,0-1 0,-1 0-1,0 0 1,0 1-1,0-1 1,0 0-1,-1 0 1,0 0-1,0 0 1,0 0-1,-1 0 1,0 0-1,0 0 1,0 1 0,-3-10-1,2 11-109,0-1 0,0 1 1,-1 0-1,1 0 0,-1 0 0,1 0 0,-1 1 0,0-1 0,0 1 1,0-1-1,0 1 0,-1 0 0,1 0 0,0 1 0,-1-1 0,0 1 1,1 0-1,-6-2 0,-2 1-74,-1 0 0,1 0 0,-1 1 0,-21 0 0,33 1-21,-1 0 0,1 0 0,-1 0 0,1 0 1,-1 0-1,1 1 0,-1-1 0,1 0 0,-1 0 1,1 0-1,-1 1 0,1-1 0,-1 0 0,1 0 1,-1 1-1,1-1 0,0 0 0,-1 1 0,1-1 1,0 0-1,-1 1 0,1-1 0,0 1 0,-1-1 1,1 1-1,0-1 0,0 1 0,-1-1 0,1 1 1,0-1-1,0 1 0,0-1 0,0 1 0,0-1 1,0 1-1,0-1 0,0 1 0,0-1 0,0 1 1,0-1-1,0 1 0,0-1 0,0 1 0,0-1 1,1 1-1,-1-1 0,0 1 0,0-1 0,1 1 1,-1-1-1,0 1 0,0-1 0,1 1 0,-1-1 1,1 0-1,-1 1 0,0-1 0,1 0 0,-1 1 1,1-1-1,-1 0 0,1 0 0,-1 1 0,1-1 1,-1 0-1,1 0 0,-1 0 0,1 0 0,0 0 1,35 2-7341,-17-2-2061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4676,'0'0'12353,"8"-7"-9827,27-22-316,-34 28-2159,-1 1 0,0 0 1,1-1-1,-1 1 1,1 0-1,-1-1 0,0 1 1,1 0-1,-1 0 1,1-1-1,-1 1 0,0 0 1,1 0-1,-1 0 0,1 0 1,-1 0-1,1-1 1,-1 1-1,1 0 0,-1 0 1,1 0-1,-1 0 1,1 0-1,-1 1 0,1-1 1,-1 0-1,1 0 1,-1 0-1,1 0 0,-1 0 1,1 1-1,-1-1 1,0 0-1,1 0 0,-1 1 1,1-1-1,-1 0 1,0 1-1,1-1 0,-1 0 1,0 1-1,1-1 0,-1 1 1,0-1-1,0 0 1,1 1-1,-1-1 0,0 1 1,0-1-1,0 1 1,0-1-1,0 1 0,1-1 1,-1 1-1,3 28 629,-3-26-391,-2 162 1594,0-83-1305,10-361 4,-13 259-612,-6 17-39,10 3 63,-1 1 0,1 0 0,0 0 0,-1 0 0,1 0 0,0 0 0,0 1 0,0-1 0,-1 0 0,1 0 0,0 1 0,1-1 0,-1 1 0,0-1 0,0 1 0,1-1 0,-1 1 0,0 3 0,-5 25 85,1 1 0,2 0 0,1 0 0,2 0 0,5 57 1,-5-87-77,0 0 1,0 1-1,1-1 1,-1 0-1,0 1 1,0-1 0,1 0-1,-1 1 1,1-1-1,-1 0 1,1 0-1,-1 0 1,1 1-1,0-1 1,0 0 0,-1 0-1,1 0 1,0 0-1,0 0 1,0-1-1,2 3 1,-2-3 6,1 0-1,-1 0 1,0 0 0,0 0 0,0 0 0,0 0-1,0 0 1,0 0 0,0 0 0,0-1 0,0 1 0,0 0-1,0-1 1,0 1 0,0-1 0,0 1 0,0-1-1,0 0 1,0 1 0,1-2 0,3-3 25,0 1 0,0-2 0,0 1-1,-1 0 1,0-1 0,7-11 0,-6 7-107,-1-1 1,0 0-1,0 0 0,-1-1 0,0 1 1,-1-1-1,-1 1 0,1-20 0,-6 27-269,-6 10 169,-6 10 66,12-7-92,1-1-1,-1 1 1,2 0-1,-1 1 1,2-1-1,-1 0 1,1 1 0,0 16-1,-5 33-8009,6-58 7944,0 0 0,0-1 0,-1 1 0,1 0 0,0-1 0,-1 1 0,1-1 0,-1 1 0,1 0 0,0-1 0,-1 1 0,1-1 0,-1 0 0,0 1 0,1-1 0,-1 1 0,1-1 0,-1 0 0,0 1 0,1-1 0,-1 0 0,0 0 0,1 1 0,-1-1 0,0 0 0,1 0 0,-1 0 0,0 0 0,0 0 0,1 0 0,-1 0 0,0 0 0,1 0 0,-2-1 0,-12 1-3569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91 5894,'-8'-4'3683,"2"1"-2974,-43-20 3579,47 22-3843,-1-1-1,1 1 0,-1 0 1,1-1-1,0 0 0,-1 1 0,1-1 1,0 0-1,0 0 0,0 0 1,1 0-1,-1-1 0,0 1 1,1 0-1,-1-1 0,0-3 1,2 6-351,1-1 0,-1 1 0,0-1 0,1 1 0,-1-1 0,1 1 0,0-1 0,-1 1 0,1 0 0,-1-1 0,1 1 0,0 0 0,-1-1 0,1 1 0,0 0 0,-1 0 0,1-1 0,0 1 0,-1 0 0,1 0 0,0 0 0,0 0 0,-1 0 0,1 0 0,0 0 0,0 1 0,30-1 197,-24 0 51,118 1 858,136-3-826,-237-1-281,-37 0 58,-36 0-74,-40-1-67,26 1 8,0 2 0,-76 8 0,135-6-19,-27 5-23,30-6 22,0 0 0,0 0 0,0 0 0,0 0 0,0 1-1,0-1 1,0 0 0,1 1 0,-1-1 0,0 1 0,0-1 0,0 1 0,0-1 0,0 1 0,1 0 0,-1-1 0,0 1 0,1 0-1,-1 0 1,0-1 0,1 1 0,-1 0 0,0 2 0,6-2-5,-1 0 1,1-1-1,-1 1 0,1-1 1,-1 1-1,1-2 0,5 1 1,-5 0 11,211-12 194,-1 1-2603,-213 11 2052,-7-1-174,0 1 1,0 0-1,0 0 1,0 0-1,-1 1 1,1-1-1,-6 3 1,-19 1-5964,15-4-1054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58 5381,'0'0'17398,"-9"-8"-16811,-31-28-357,37 34-229,0 1 1,0-1-1,0 0 1,0 1-1,0 0 0,0 0 1,-1 0-1,1 0 1,0 0-1,-1 1 1,1 0-1,-1-1 1,1 1-1,0 0 1,-1 1-1,1-1 1,0 1-1,-1-1 0,1 1 1,0 0-1,-1 0 1,1 0-1,0 1 1,-5 2-1,6-3 5,0 0 1,0 0-1,1 1 0,-1-1 0,0 0 1,0 1-1,1-1 0,-1 1 0,1-1 1,0 1-1,-1 0 0,1 0 0,0 0 1,0 0-1,0-1 0,0 1 0,0 1 1,0-1-1,1 0 0,-1 0 0,1 0 1,0 0-1,-1 0 0,1 1 0,0-1 1,0 0-1,0 0 0,1 0 0,-1 0 1,0 1-1,1-1 0,0 0 0,-1 0 1,1 0-1,1 2 0,3 1-75,0-1-1,1 0 1,-1 0-1,1 0 1,0 0 0,0-1-1,0 0 1,1 0-1,-1-1 1,0 0-1,10 2 1,18 9-336,-26-9 384,0 0 1,-1 1-1,0 0 1,0 0 0,0 1-1,-1 0 1,1 0-1,-2 0 1,1 1 0,-1 0-1,1 0 1,-2 0-1,1 1 1,-1 0 0,-1 0-1,6 16 1,-7-19 28,-1 0 0,0 1 1,0-1-1,-1 1 1,1-1-1,-1 1 0,0-1 1,-1 1-1,0-1 1,0 1-1,0-1 0,0 1 1,-1-1-1,0 0 1,0 0-1,0 0 0,0 0 1,-1 0-1,0 0 0,0-1 1,0 1-1,-1-1 1,0 0-1,0 0 0,0 0 1,0-1-1,-7 6 1,4-5 369,0 1 1,-1-1-1,1 0 0,-1 0 1,0-1-1,0 0 1,0 0-1,-16 2 1,21-5-304,1 1 1,-1-1-1,1 0 1,-1 0-1,1 0 1,-1 0 0,1 0-1,-1-1 1,1 1-1,-1-1 1,1 0-1,-1 0 1,1 0-1,-1 0 1,1 0-1,0 0 1,0 0-1,0-1 1,0 1 0,0-1-1,0 0 1,0 0-1,0 1 1,1-1-1,-1 0 1,0 0-1,1-1 1,0 1-1,0 0 1,-1 0-1,1-1 1,0-3 0,-3-4-70,1 0 0,1 0 0,0 0 0,0-1 0,1 1 1,0-1-1,1 1 0,0-1 0,1 1 0,0-1 0,5-18 0,-4 24-68,0-1 0,0 1 0,0 0 0,1 0-1,-1 0 1,1 1 0,0-1 0,1 1-1,-1-1 1,1 1 0,0 0 0,0 0-1,0 1 1,0-1 0,1 1 0,0 0-1,-1 0 1,1 1 0,0-1 0,0 1-1,1 0 1,-1 0 0,9-1 0,50-5-2520,-18 3-1266,-1-6-4841,-21 1-3114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12876,'0'0'12044,"89"7"-11308,-34-7-608,2-1-96,-2-3-64,-4 0-640,-8 3-1090,-14 0-832,-12 1-1058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19827,'0'0'5733,"75"31"-5637,-40-26-608,-3-3-4485,-6-2-12331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 1730,'0'0'10100,"-9"0"-7132,-4-1-2269,-29 2 2745,41-1-3363,1 0 0,0 0 0,-1 0 0,1 0 1,0 0-1,0 0 0,-1 0 0,1 0 1,0 0-1,-1 0 0,1 0 0,0 0 0,-1 0 1,1 0-1,0 1 0,0-1 0,-1 0 0,1 0 1,0 0-1,0 0 0,-1 0 0,1 1 0,0-1 1,0 0-1,-1 0 0,1 1 0,0-1 1,0 0-1,0 0 0,0 1 0,-1-1 0,1 0 1,0 0-1,0 1 0,0-1 0,0 0 0,0 0 1,0 1-1,0-1 0,11 8 777,20 1-459,8-5-145,0-2-1,1-2 1,-1-1-1,0-2 1,67-15 0,-226 20 952,-88 32-2610,295-55-8755,-46 8 3235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5573,'0'0'13576,"2"11"-12754,23 74 1146,-15-56-1043,-1 2-1,-1-1 1,5 46 0,-12-67-840,0 0-1,-1 0 1,-1 0 0,1 0-1,-1 0 1,-1 0-1,0 0 1,0-1 0,-1 1-1,0-1 1,0 1 0,-1-1-1,0 0 1,0 0 0,-1-1-1,0 1 1,-6 6 0,-4 2-99,-1-1 0,0-1 0,-1 0 0,0-1 0,-21 11 0,-8-1-2547,1-7-3496,21-12-1577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4933,'0'0'14205,"0"11"-13586,-1 2-533,-1-1-1,0 1 1,-1 0-1,0-1 0,-1 0 1,0 0-1,-1 0 1,-13 21-1,-7 11 480,-29 65 0,47-91-475,0 0-1,2 0 1,0 0-1,1 1 1,1 0-1,-1 37 0,4-51-128,0 0 0,0 0 0,1 0 0,0 0 0,0-1 0,0 1 0,0 0 0,1-1-1,0 1 1,0-1 0,0 1 0,0-1 0,1 0 0,0 0 0,0 0 0,0 0 0,0-1-1,1 1 1,-1-1 0,6 4 0,-1-2-694,0 0 0,0-1 0,1 0 0,-1 0 0,1-1 0,0 0 0,0 0 0,0-1 0,18 2 0,30-2-6928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9225,'10'-2'3203,"21"-6"-1514,-8 1 55,0 2 1,1 0 0,-1 1-1,1 1 1,0 1-1,27 2 1,-50 0-1743,-1 1 1,1-1-1,-1 0 1,1 1-1,-1-1 0,1 0 1,-1 1-1,1-1 1,-1 0-1,1 1 1,-1-1-1,0 1 0,1-1 1,-1 1-1,0-1 1,1 1-1,-1-1 0,0 1 1,0-1-1,1 1 1,-1 0-1,0-1 1,0 1-1,0-1 0,0 1 1,0 0-1,0-1 1,0 1-1,0-1 0,0 1 1,0 0-1,0-1 1,0 1-1,0-1 1,-1 1-1,1 0 0,0-1 1,0 1-1,-1-1 1,1 1-1,0-1 0,-1 1 1,1-1-1,0 1 1,-1 0-1,-16 23 52,1-11 283,0-1 0,-2 0 0,1-1 0,-1-1 0,-1 0 0,1-2 0,-2 0 0,-20 5 0,51-14-299,1-1 0,-1 2 0,0 0-1,19 2 1,6-1-73,3-2-86,44 1-52,-77 0 163,0 1 0,0 0 0,0 0 0,0 1 0,0-1-1,-1 1 1,1 0 0,0 1 0,-1 0 0,9 5 0,-12-7 2,-1-1 1,0 1-1,0 0 1,0 0-1,-1-1 1,1 1-1,0 0 1,0 0 0,0 0-1,0 0 1,-1 0-1,1 0 1,-1 0-1,1 0 1,-1 0-1,1 1 1,-1-1-1,1 0 1,-1 0-1,0 0 1,0 1-1,1-1 1,-1 0 0,0 0-1,0 0 1,0 1-1,-1-1 1,1 0-1,0 2 1,-2 0 3,1-1 1,-1 1 0,0-1-1,1 0 1,-1 0 0,0 0-1,0 0 1,0 0 0,-1 0-1,1 0 1,0-1 0,-4 3-1,-9 4 18,0-1-1,0 0 1,-18 5-1,9-5 208,-1 0-1,1-2 1,-1 0 0,0-2-1,-43 1 1,67-4-269,1 0 0,-1 0 0,0 0-1,1 0 1,-1 0 0,1 0 0,-1 0 0,0 0-1,1 0 1,-1 0 0,1 0 0,-1 0 0,0 0-1,1 0 1,-1 0 0,1-1 0,-1 1 0,0 0 0,1 0-1,-1-1 1,1 1 0,-1 0 0,1-1 0,-1 1-1,1-1 1,0 1 0,-1-1 0,1 1 0,-1 0 0,1-1-1,0 0 1,-1 1 0,1-1 0,0 1 0,0-1-1,-1 1 1,1-1 0,0 0 0,0 1 0,0-1-1,0 1 1,0-1 0,0 0 0,0 1 0,0-1 0,0 1-1,0-1 1,0 0 0,0 1 0,0-1 0,1 1-1,-1-1 1,0 0 0,0 1 0,1-1 0,-1 1-1,0-1 1,1 0 0,25-30-10289,-1 6-3186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10922,'0'0'9706,"81"12"-8714,-34-11-479,2-1-449,5 0-32,-6 0-929,-6 0-1057,-15 0-928,-14-4-1154,-13-2-2082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15919,'0'0'8328,"97"16"-7912,-31-16-384,1 0-512,-1 0-2179,-9 0-2049,-7 0-3139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12748,'0'0'1281,"10"-2"-496,15-3-382,1 1 1,0 1-1,0 1 0,0 1 1,0 2-1,0 0 0,0 2 1,41 10-1,-64-13-400,-1 1 1,0-1-1,0 1 1,0-1-1,0 1 0,0 0 1,0 0-1,0 0 0,0 0 1,-1 1-1,1-1 0,0 0 1,-1 1-1,1-1 0,-1 1 1,1-1-1,-1 1 1,0 0-1,1 0 0,-1-1 1,0 1-1,0 0 0,0 0 1,-1 0-1,1 0 0,0 0 1,-1 1-1,0-1 0,1 0 1,-1 0-1,0 0 1,0 0-1,0 0 0,0 1 1,0-1-1,-1 3 0,-2 1 31,1 0-1,-1 0 0,0 0 1,-1 0-1,0 0 0,0-1 1,0 1-1,0-1 1,-1 0-1,-7 6 0,-125 100 245,2-1-1701,54-28-5146,62-59-3531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6787 0 4452,'15'1'791,"0"0"0,0 1 1,0 1-1,-1 0 0,26 10 0,-37-13-691,-1 1-1,1 0 1,0 0-1,-1 1 1,1-1 0,-1 0-1,1 1 1,-1 0-1,0-1 1,0 1-1,1 0 1,-1 0 0,-1 0-1,1 1 1,0-1-1,0 0 1,-1 1-1,1-1 1,-1 1 0,0-1-1,0 1 1,0 0-1,0-1 1,0 1-1,-1 0 1,1 0 0,-1 0-1,0-1 1,1 1-1,-1 0 1,-1 0-1,1 0 1,0 0 0,-1 0-1,1-1 1,-1 1-1,-2 5 1,0-3-42,0 0-1,0-1 1,0 1-1,-1-1 1,1 0-1,-1 0 1,0 0 0,0 0-1,-1-1 1,1 1-1,-9 4 1,-57 28 486,70-36-535,-38 16 422,-1-1 1,-1-2-1,-48 8 1,-128 14-258,64-12-104,-884 129 319,-136-32 1378,370 11-1742,8 50-22,-366 69 39,765-202 589,-24 4 34,344-37-658,1 2 0,0 4 0,-108 46 0,174-64 107,0 1 1,0 1-1,1-1 1,-14 12 0,20-16-99,0 1 0,0-1 0,1 1 0,-1 0 0,0-1 1,0 1-1,0 0 0,1 0 0,-1 0 0,0 0 1,1 0-1,-1 0 0,1 0 0,-1 0 0,1 0 1,-1 0-1,1 0 0,0 0 0,-1 0 0,1 0 1,0 0-1,0 0 0,0 0 0,0 0 0,0 0 1,0 1-1,0-1 0,0 0 0,1 0 0,-1 0 0,0 0 1,1 0-1,-1 0 0,0 0 0,1 0 0,-1 0 1,1 0-1,0 0 0,-1 0 0,1 0 0,0-1 1,0 1-1,-1 0 0,1 0 0,0-1 0,0 1 1,0 0-1,0-1 0,0 1 0,2 0 0,7 4 63,1 1-1,1-2 1,-1 0 0,1 0-1,0-1 1,0 0-1,0-1 1,12 0-1,105 0 201,-75-3-229,-15 1-210,105-4-1849,-125 2-391,0-1 0,35-10 0,-33 4-2597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14446,'0'0'2583,"13"0"-2182,0 0-292,87 4 305,-93-4-405,0 1-1,-1 0 1,1 1 0,0-1-1,0 1 1,-1 1-1,1-1 1,-1 1 0,0 0-1,0 1 1,0-1-1,10 9 1,-15-11 2,0 1-1,0-1 1,0 1-1,0 0 1,0 0-1,0-1 0,-1 1 1,1 0-1,0 0 1,-1 0-1,0 0 1,1 0-1,-1 0 1,0 0-1,0 0 1,0 0-1,0 0 1,0-1-1,-1 1 1,1 0-1,0 0 1,-1 0-1,0 0 1,1 0-1,-1 0 1,0-1-1,0 1 1,0 0-1,0-1 1,0 1-1,-1 0 1,1-1-1,0 0 1,-1 1-1,-2 1 1,-7 8 199,0-1 0,-1 0 0,-19 12 0,21-15-77,-206 138 792,175-118-2267,36-24-3179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5029,'0'6'10325,"4"-5"-4142,12-7-2387,21-15-3473,347-251 14,-384 272-349,0-1 1,0 1 0,0 0-1,0-1 1,1 1 0,-1 0 0,0-1-1,0 1 1,1 0 0,-1 0 0,0-1-1,1 1 1,-1 0 0,0 0-1,0 0 1,1-1 0,-1 1 0,1 0-1,-1 0 1,0 0 0,1 0-1,-1 0 1,0 0 0,1-1 0,-1 1-1,1 0 1,-1 0 0,0 0 0,1 0-1,-1 1 1,0-1 0,1 0-1,-1 0 1,1 0 0,-1 0 0,0 0-1,1 0 1,-1 0 0,0 1 0,1-1-1,-1 0 1,-6 19-94,-26 32 207,30-47-122,-34 48 101,15-23 211,1 2 0,1 0 0,-21 50 0,40-81-300,-1 0-1,1 1 1,0-1-1,-1 0 1,1 1-1,0-1 1,0 1-1,-1-1 1,1 0-1,0 1 1,0-1-1,0 1 1,0-1-1,0 1 1,0-1-1,-1 1 1,1-1-1,0 1 1,0-1-1,0 0 0,1 1 1,-1-1-1,0 1 1,0-1-1,0 1 1,0-1-1,0 1 1,0-1-1,1 0 1,-1 1-1,0-1 1,0 1-1,1-1 1,-1 0-1,0 1 1,0-1-1,1 0 1,-1 1-1,1-1 1,-1 0-1,0 1 1,1-1-1,-1 0 1,1 0-1,-1 0 1,0 1-1,1-1 1,0 0-1,0 0-196,1 0-1,-1-1 1,1 1-1,-1 0 1,1-1-1,-1 1 1,1-1-1,-1 0 1,0 0-1,1 1 1,-1-1-1,0 0 1,0 0-1,0 0 1,2-1-1,12-21-5735,-1-5-4880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12620,'0'0'2851,"61"0"-2691,10-14 480,25-6 33,23-6 128,23-4-193,15-6-287,9-2-193,-1 1-96,-5-1 64,-11 0-64,-15 1-64,-11 0-384,-13-1-545,-9-6-3363,-11-4-2371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64 4420,'0'0'15439,"4"-8"-13710,8-25-357,-11 33-1321,-1-1-1,0 1 0,0-1 0,0 0 1,0 1-1,0-1 0,0 1 0,0-1 1,0 0-1,0 1 0,0-1 1,0 0-1,0 1 0,0-1 0,0 1 1,0-1-1,-1 0 0,1 1 0,0-1 1,0 1-1,-1-1 0,1 1 0,-1-1 1,1 1-1,0-1 0,-1 1 0,1-1 1,-1 1-1,1 0 0,-1-1 1,1 1-1,-1 0 0,1-1 0,-1 1 1,1 0-1,-1 0 0,0-1 0,1 1 1,-1 0-1,1 0 0,-2 0 0,-25-3 254,25 3-215,-8 0-88,0 0 1,0 1-1,0 1 0,0 0 0,0 0 0,1 1 1,-1 0-1,1 0 0,0 1 0,-12 7 0,15-8 9,1 0-1,0 1 0,0-1 0,0 1 0,1 0 0,-1 1 0,1-1 1,0 1-1,0 0 0,1 0 0,0 0 0,-1 0 0,2 1 0,-1-1 0,1 1 1,-1 0-1,1-1 0,-1 9 0,3-13 4,-1 1-1,1-1 1,0 0 0,0 0-1,0 0 1,0 1-1,0-1 1,0 0 0,0 0-1,0 1 1,1-1 0,-1 0-1,0 0 1,1 0 0,-1 0-1,1 0 1,-1 1 0,1-1-1,-1 0 1,1 0 0,0 0-1,0 0 1,-1-1-1,1 1 1,0 0 0,0 0-1,0 0 1,0-1 0,0 1-1,0 0 1,2 0 0,1 0 13,0 0 0,0 0 0,0 0 0,0 0 0,0-1 0,0 0 0,1 0 0,-1 0 0,7-2 0,7-1 9,-1 0 0,0-2 1,30-12-1,-28 9-195,-1-1 0,0 0 0,-1-2-1,0 0 1,0-1 0,-1 0 0,22-24 0,-29 20 17,-19 15-177,-22 15 94,21-6 457,0 1-1,1-1 1,0 2 0,0-1-1,1 2 1,0-1-1,1 1 1,0 0 0,-7 15-1,21-36 1234,-5 1-3589,-8 5-8205,1 3 2920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87 232 11211,'0'0'2103,"-10"5"379,2 0-1769,-1-1 82,2 0 1,-1 1 0,0-1 0,1 2 0,0-1-1,0 1 1,-8 9 0,18-15 1967,16-8-1810,127-111 853,-81 64-1770,76-50 1,-141 105-39,0 0 1,0 0-1,0 0 1,0-1-1,0 1 1,0 0-1,0 0 1,0 0-1,1-1 1,-1 1-1,0 0 1,0 0-1,0 0 1,0 0-1,1 0 1,-1-1-1,0 1 1,0 0-1,0 0 0,1 0 1,-1 0-1,0 0 1,0 0-1,0 0 1,1 0-1,-1 0 1,0 0-1,0 0 1,1 0-1,-1 0 1,0 0-1,0 0 1,0 0-1,1 0 1,-1 0-1,0 0 1,0 0-1,0 0 1,1 0-1,-1 0 1,0 0-1,0 0 1,0 1-1,1-1 1,-1 0-1,0 0 1,0 0-1,0 0 1,0 0-1,1 1 1,-1-1-1,0 0 1,0 0-1,0 0 1,0 1-1,0-1 1,0 0-1,0 0 1,0 0-1,0 1 1,1-1-1,-1 0 1,0 0-1,-7 22 1,-18 24 45,5-13 1,-65 118 604,78-136-588,0 1-1,1 1 1,1-1 0,0 1 0,2 0-1,-1 0 1,0 31 0,4-47-65,0-1 1,0 1-1,0 0 1,0-1-1,0 1 0,0-1 1,0 1-1,0 0 1,0-1-1,0 1 1,0 0-1,1-1 0,-1 1 1,0-1-1,0 1 1,1-1-1,-1 1 0,0 0 1,1-1-1,-1 1 1,1-1-1,-1 0 0,1 1 1,-1-1-1,1 1 1,-1-1-1,1 0 0,-1 1 1,1-1-1,-1 0 1,1 1-1,-1-1 1,1 0-1,0 0 0,-1 0 1,1 0-1,0 1 1,-1-1-1,1 0 0,-1 0 1,1 0-1,0 0 1,-1-1-1,1 1 0,0 0 1,-1 0-1,1 0 1,-1 0-1,1-1 1,0 1-1,-1 0 0,1 0 1,-1-1-1,1 1 1,-1-1-1,1 1 0,0-1 1,34-25-814,10-28-3894,-21 13-2173,-6 3-3942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91 3972,'0'0'10265,"3"-8"-7408,-2 6-2895,2-4 791,-1 0 0,0 0-1,0-1 1,-1 1 0,1 0 0,-1-11 0,-1 16-600,0 0 0,0-1 0,0 1 0,0 0 0,0 0 0,-1 0-1,1 0 1,0 0 0,-1 0 0,1 0 0,-1 0 0,1 0 0,-1 0 0,1 0 0,-1 0 0,0 0-1,0 0 1,1 0 0,-1 1 0,-1-2 0,0 1-124,0 0-1,0 1 0,0-1 1,0 0-1,0 1 1,0 0-1,0-1 1,0 1-1,-1 0 1,1 0-1,0 0 1,0 0-1,0 1 1,0-1-1,-4 2 1,0 0 8,0 1 1,1 0 0,-1 0 0,0 0 0,1 1-1,0 0 1,0 0 0,0 0 0,0 1 0,1-1 0,-1 1-1,1 0 1,1 1 0,-1-1 0,1 1 0,0-1-1,0 1 1,0 0 0,1 0 0,0 0 0,0 1-1,1-1 1,-2 11 0,3-16-34,0-1 0,0 1 0,0 0 0,0 0 0,0 0 0,0 0 0,1-1 1,-1 1-1,0 0 0,0 0 0,1-1 0,-1 1 0,1 0 0,-1 0 0,0-1 0,1 1 0,0 0 0,-1-1 0,1 1 0,-1-1 0,1 1 0,0 0 0,-1-1 0,1 0 0,0 1 0,-1-1 0,1 1 1,1-1-1,31 5 181,-22-5-123,0-1 0,0-1-1,20-5 1,-17 2-131,0-1 0,0 0 0,0-1 0,-1 0 0,0-2 0,-1 1 0,1-1 0,-2-1 0,1 0 0,-2-1 0,1 0 0,8-13 0,-42 59-597,16-26 790,0 1-1,1 0 1,0 1-1,-6 15 1,7-9 140,1 1 1,1-1-1,1 1 0,0 0 1,1 0-1,3 30 0,-1-3-192,-1-44-33,-1 1 0,1-1 1,-1 0-1,1 1 0,-1-1 1,0 0-1,1 0 0,-1 1 0,0-1 1,0 0-1,0 0 0,0 0 1,0 0-1,0 0 0,0 0 0,0-1 1,0 1-1,-1 0 0,1 0 1,0-1-1,0 1 0,-1-1 0,1 1 1,-1-1-1,1 0 0,0 1 1,-1-1-1,1 0 0,-3 0 0,-47 3 972,48-3-921,-6 1 52,-53-5 588,61 4-755,0 0 0,0 0 1,0 0-1,-1 0 0,1 0 0,0 0 1,0 0-1,0 0 0,0-1 0,0 1 1,0-1-1,0 1 0,0 0 0,1-1 0,-1 0 1,0 1-1,0-1 0,0 1 0,0-1 1,1 0-1,-1 0 0,0 0 0,1 1 1,-1-1-1,0 0 0,1 0 0,-1 0 1,1 0-1,0 0 0,-1 0 0,1 0 1,0 0-1,-1 0 0,1 0 0,0 0 1,0 0-1,0 0 0,0 0 0,0 0 1,0 0-1,0 0 0,0 0 0,1 0 1,-1 0-1,0 0 0,1 0 0,-1 0 1,1-2-1,2 0-621,0 0 0,0 0 0,1 1 0,-1-1 0,1 1 0,0-1 0,-1 1 0,1 1 1,0-1-1,0 0 0,0 1 0,9-2 0,3-2-2638,8-5-3741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4132,'0'0'19869,"-3"11"-19207,-49 150 315,52-161-1064,-1 1 0,1 0 1,0-1-1,-1 1 0,1 0 0,0-1 0,-1 1 0,1 0 0,0-1 0,0 1 0,0 0 0,-1 0 0,1-1 1,0 1-1,0 0 0,0 0 0,0-1 0,1 1 0,-1 0 0,0 0 0,0-1 0,0 1 0,0 0 0,1-1 1,-1 1-1,0 0 0,1-1 0,-1 1 0,1 0 0,-1-1 0,1 1 0,-1-1 0,1 2 0,1-3-229,-1 1 0,1-1 0,-1 1 0,0-1 0,1 1 0,-1-1 0,0 0 0,1 0 0,-1 1 0,0-1 0,0 0 0,0 0 0,0 0 0,0-1 0,0 1 0,0 0 0,1-2 0,18-22-6527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 14478,'0'0'1559,"-9"-1"10,4 0-1466,-3-1 312,0 1 1,1 0 0,-1 1 0,1 0 0,-1 0 0,-9 2 0,14-2-294,0 1 0,1 0 0,-1-1 0,1 1 0,-1 1 0,1-1 0,0 0 0,-1 1 0,1-1 1,0 1-1,0-1 0,0 1 0,0 0 0,0 0 0,1 0 0,-1 0 0,0 0 0,1 1 0,0-1 0,-1 0 0,1 1 0,0-1 0,0 1 0,0-1 0,0 4 0,0-5-68,1 1-1,-1-1 1,1 1-1,-1 0 1,1-1-1,0 1 1,0-1-1,0 1 1,0 0-1,0-1 1,0 1-1,0 0 0,0-1 1,0 1-1,1 0 1,-1-1-1,1 1 1,-1-1-1,1 1 1,0-1-1,0 1 1,-1-1-1,1 0 1,0 1-1,2 1 1,-1-2-21,0 0-1,0 0 1,1 0 0,-1 0 0,0 0-1,1 0 1,-1 0 0,1-1 0,-1 1-1,1-1 1,-1 0 0,1 0 0,-1 0 0,5-1-1,6 0-4,-1-1 0,1-1 0,-1-1 0,0 1 0,20-10 0,43-29-698,-69 38 586,0 0 0,-1 0-1,0-1 1,1 1 0,-1-1 0,-1 0 0,1-1 0,-1 1-1,0-1 1,4-7 0,-8 13 82,1-1 0,-1 1 0,0 0 0,1-1 0,-1 1 1,0 0-1,0-1 0,0 1 0,1 0 0,-1-1 0,0 1 0,0 0 0,0-1 0,0 1 0,0 0 1,0-1-1,0 1 0,0-1 0,0 1 0,0 0 0,0-1 0,0 1 0,0-1 0,0 1 0,0 0 1,0-1-1,0 1 0,0 0 0,0-1 0,-1 1 0,1 0 0,0-1 0,0 1 0,0 0 0,-1-1 1,1 1-1,0 0 0,-1-1 0,-15 5-70,-19 19 74,28-17 119,-1 1 1,1 1 0,0 0-1,0 0 1,1 0 0,0 0-1,0 1 1,1 0 0,1 0-1,-1 1 1,1 0 0,1-1-1,0 1 1,0 0 0,1 0-1,0 1 1,1-1 0,0 16-1,1-23-116,1-1 0,-1 0-1,1 1 1,-1-1-1,1 0 1,0 1 0,0-1-1,0 0 1,0 0-1,0 0 1,1 0 0,-1 0-1,1 0 1,-1 0-1,1 0 1,0-1 0,0 1-1,-1-1 1,4 2-1,46 21 52,-47-23-70,1 0 1,-1 0 0,1 1 0,-1-1 0,0 1-1,1 0 1,-1 1 0,0-1 0,0 1-1,-1-1 1,1 1 0,-1 1 0,1-1-1,-1 0 1,0 1 0,0-1 0,3 6 0,-6-8 15,0 0 1,0 0-1,1 1 1,-1-1-1,0 0 1,0 1-1,0-1 1,-1 0-1,1 0 1,0 1-1,0-1 1,-1 0-1,1 0 1,0 1-1,-1-1 1,0 0-1,1 0 1,-1 0-1,0 0 1,1 0-1,-1 0 1,0 0-1,0 0 1,0 0-1,0 0 1,0 0-1,0 0 1,0-1-1,0 1 1,0 0-1,0-1 1,0 1-1,-1-1 1,1 1-1,-2 0 1,-50 14 383,46-13-291,3-1-37,-11 3 212,0-1 0,0 0 1,-1-1-1,1 0 0,-1-1 1,0-1-1,-23-3 1,39 3-301,-1 0 1,1 0-1,-1 0 1,1-1-1,-1 1 1,1 0-1,0-1 1,-1 1-1,1 0 1,-1 0-1,1-1 1,0 1 0,-1-1-1,1 1 1,0 0-1,-1-1 1,1 1-1,0-1 1,-1 1-1,1-1 1,0 1-1,0-1 1,0 1-1,0-1 1,-1 1 0,1-1-1,0 1 1,0-1-1,0 1 1,0-1-1,0 1 1,0-1-1,0 1 1,0-1-1,1 1 1,-1-1-1,0 1 1,0-1 0,0 1-1,0-1 1,1 1-1,-1-1 1,0 1-1,1-1 1,-1 1-1,0-1 1,1 1-1,-1 0 1,1-1-1,19-21-3536,28-15-7634,-18 15-811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55 6758,'0'0'14243,"5"-8"-12919,0 0-1145,6-17 667,-12 24-821,1 1 0,0-1 0,-1 0 0,1 0 0,-1 0 0,1 1 0,-1-1 0,1 0 0,-1 1 0,0-1 0,1 0 0,-1 1 0,0-1 0,0 1 0,1-1 0,-1 1 0,0-1 0,0 1 0,0 0 0,0-1 0,1 1 0,-1 0 0,0 0 0,0 0 0,0-1 0,0 1 0,0 0 0,0 0 0,0 0 0,0 0 1,1 1-1,-1-1 0,0 0 0,-2 1 0,-3-1 21,1 1 1,-1 0 0,0 1 0,0-1 0,1 1 0,-1 0 0,1 0-1,-1 1 1,1 0 0,0 0 0,0 0 0,0 0 0,0 1 0,1 0-1,0 0 1,-1 0 0,1 1 0,1-1 0,-1 1 0,1 0 0,0 0-1,0 0 1,0 0 0,1 1 0,-1-1 0,-1 8 0,4-13-41,0 1-1,1 0 1,-1 0 0,0-1-1,0 1 1,0 0 0,1 0 0,-1-1-1,0 1 1,0 0 0,1-1 0,-1 1-1,1-1 1,-1 1 0,1 0 0,-1-1-1,1 1 1,-1-1 0,1 1 0,-1-1-1,1 0 1,0 1 0,-1-1 0,1 1-1,0-1 1,-1 0 0,1 0-1,0 1 1,0-1 0,-1 0 0,1 0-1,0 0 1,-1 0 0,1 0 0,0 0-1,1 0 1,35 0 84,-28-1-125,4-1-225,0 0 0,-1-1 1,1-1-1,-1 0 0,1 0 1,-1-1-1,-1-1 0,1 0 1,-1-1-1,12-9 0,4 0 325,-34 46-12,-1-11 368,0 0 0,1 1 1,1 0-1,0 0 0,2 0 0,0 1 0,2 0 0,-1 35 0,3-55-412,-1 1 0,1 0 0,-1-1 1,1 1-1,-1 0 0,0-1 0,0 1 0,0-1 0,0 1 0,0-1 0,0 0 0,0 1 0,0-1 0,-1 0 0,1 0 0,-1 0 0,1 0 0,0 0 0,-1 0 0,0 0 0,1 0 0,-3 0 0,-42 16 856,42-16-726,-13 3 124,-1-1-1,0-1 1,0 0 0,-21-1-1,39-1-306,-1 0 0,1 0 0,0 0 0,-1 0 0,1 0 0,-1 0-1,1 0 1,0 0 0,-1-1 0,1 1 0,-1 0 0,1 0 0,0 0 0,-1 0-1,1-1 1,0 1 0,-1 0 0,1 0 0,0-1 0,-1 1 0,1 0-1,0-1 1,0 1 0,-1 0 0,1-1 0,0 1 0,0 0 0,0-1-1,-1 1 1,1-1 0,0 1 0,0 0 0,0-1 0,0 0 0,4-15-6681,6 3-535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50 4260,'-12'2'3833,"-35"6"-1874,5-1 2619,-48 14 0,133-22-644,-17 3-3379,699-32 1445,-278 6-1987,-408 23 188,520-17-3017,-319 15 5906,-232 4-1779,-19 1-1165,-21-1-2767,15-9-1095,0-1-2567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35 161 5029,'0'0'9587,"-6"9"-7521,-19 26-373,25-35-1609,-1 0 0,1 1 1,0-1-1,0 0 1,-1 1-1,1-1 0,0 0 1,0 1-1,0-1 1,-1 0-1,1 1 0,0-1 1,0 0-1,0 1 0,0-1 1,0 1-1,0-1 1,0 0-1,0 1 0,0-1 1,0 0-1,0 1 0,0-1 1,0 1-1,0-1 1,0 0-1,1 1 0,-1-1 1,0 0-1,0 1 1,0-1-1,0 0 0,1 1 1,-1-1-1,1 1 0,14 3 1135,18-7-158,-15-1-796,1-2-1,-1 0 1,-1-1 0,1-1 0,17-10 0,82-55-251,-115 72-10,136-95-447,-145 121 90,-26 23 404,25-38-40,0 1 1,0 0 0,1 1-1,0 0 1,1 0 0,0 0 0,-7 25-1,13-36-62,0-1-1,0 0 0,0 1 0,0-1 1,0 0-1,0 1 0,0-1 1,0 0-1,0 1 0,0-1 0,0 0 1,0 1-1,0-1 0,0 0 0,0 1 1,0-1-1,1 0 0,-1 1 1,0-1-1,0 0 0,0 1 0,1-1 1,-1 0-1,0 0 0,0 1 1,1-1-1,-1 0 0,0 0 0,0 1 1,1-1-1,-1 0 0,0 0 0,1 0 1,-1 0-1,0 0 0,1 1 1,-1-1-1,0 0 0,1 0 0,-1 0 1,1 0-1,0 0 0,16-3-3276,10-8-2090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12748,'-10'5'4602,"-6"4"-4263,-70 43 2656,80-48-2656,1 0 1,-1 1-1,1-1 0,0 1 1,0 0-1,0 1 0,1-1 1,-1 1-1,1 0 1,1 0-1,-1 0 0,-2 8 1,5-13-332,1 0 0,0 1 0,-1-1 0,1 0 1,0 0-1,0 0 0,0 0 0,0 1 0,0-1 1,0 0-1,0 0 0,0 0 0,1 0 0,-1 1 0,0-1 1,1 0-1,-1 0 0,1 0 0,-1 0 0,1 0 1,-1 0-1,1 0 0,0 0 0,0 0 0,0 1 0,2-1 5,-1 1 0,1 0 0,-1-1 0,1 0 0,-1 0 0,1 1 0,0-1 0,0-1 0,-1 1 0,5 0 0,11 1 36,-1-1-1,34-2 1,-36 0-27,-7 1-22,1-1 0,0 0 0,-1-1 0,0 0 1,1 0-1,-1-1 0,0 0 0,13-7 0,-18 9 36,-1-1 0,0 1 0,1-1-1,-1 1 1,0-1 0,0 0 0,0 1 0,0-1 0,0 0-1,0-1 1,0 1 0,-1 0 0,1 0 0,-1-1 0,0 1-1,1-1 1,-1 1 0,0-1 0,-1 1 0,1-1 0,0 0-1,-1 0 1,1 1 0,-1-1 0,0 0 0,0 0 0,0 1-1,0-1 1,-1 0 0,1 0 0,-2-2 0,1 3-9,0-1 0,-1 1 1,0 0-1,0 0 0,1 0 1,-1 1-1,0-1 0,0 0 1,-1 1-1,1-1 1,0 1-1,-1-1 0,1 1 1,0 0-1,-1 0 0,1 0 1,-1 1-1,0-1 0,1 1 1,-1-1-1,-3 1 0,-58-5-431,63 5 265,0-1 0,-1 1-1,1 0 1,0 0 0,-1 0-1,1 0 1,0 0 0,-1 1-1,1-1 1,0 0 0,0 1-1,-1-1 1,1 0 0,0 1 0,0-1-1,0 1 1,-1 0 0,0 0-1,2 0-42,0 0-1,0-1 1,1 1-1,-1 0 1,0-1-1,0 1 1,1-1-1,-1 1 0,0-1 1,0 1-1,1 0 1,-1-1-1,1 1 1,-1-1-1,1 0 1,-1 1-1,1-1 1,-1 1-1,1-1 0,-1 0 1,1 1-1,-1-1 1,1 0-1,0 1 1,49 20-8591,-19-15 2468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92 6790,'0'0'12578,"-8"-5"-12354,6 3-207,0 1-3,1-1-1,0 1 1,-1 0 0,1 0 0,-1 0 0,1 0 0,-1 0 0,1 0 0,-1 0-1,0 1 1,1-1 0,-1 0 0,0 1 0,0 0 0,1-1 0,-1 1-1,0 0 1,0 0 0,0 0 0,1 0 0,-1 0 0,0 0 0,0 1-1,0-1 1,1 0 0,-1 1 0,0 0 0,1-1 0,-1 1 0,0 0-1,1 0 1,-1 0 0,1 0 0,-1 0 0,1 0 0,0 0 0,-1 0-1,1 1 1,0-1 0,0 1 0,0-1 0,0 1 0,0-1 0,-1 3-1,-3 4 390,1 0-1,0 0 0,0 0 0,1 1 1,0-1-1,1 1 0,-2 10 0,3-16-348,1-1-1,-1 0 1,1 0-1,0 0 0,0 0 1,0 0-1,0 0 1,0 0-1,0 1 1,1-1-1,-1 0 0,1 0 1,-1 0-1,1 0 1,0 0-1,0 0 0,0 0 1,0-1-1,0 1 1,0 0-1,0 0 1,1-1-1,-1 1 0,1-1 1,-1 1-1,1-1 1,-1 1-1,1-1 0,0 0 1,0 0-1,0 0 1,0 0-1,-1 0 1,1-1-1,3 2 0,7 0-14,-1-1-1,1 0 0,0 0 1,-1-1-1,1-1 1,0 0-1,-1-1 0,1 0 1,-1 0-1,0-2 0,1 1 1,18-10-1,-25 11-18,0 0-1,0-1 0,0 1 0,-1-1 1,1 0-1,-1-1 0,0 1 1,0-1-1,0 1 0,0-1 1,-1-1-1,0 1 0,0 0 1,0-1-1,0 1 0,0-1 1,-1 0-1,0 0 0,0 0 1,0 0-1,-1-1 0,0 1 0,0 0 1,0-1-1,-1 1 0,1 0 1,-1-1-1,-1 1 0,0-10 1,-1 11 12,1 1 1,-1-1-1,1 1 1,-1-1 0,0 1-1,0 0 1,-1 0-1,1-1 1,-1 2-1,1-1 1,-1 0 0,0 0-1,0 1 1,0 0-1,-1 0 1,1-1-1,0 2 1,-1-1 0,0 0-1,1 1 1,-1 0-1,0 0 1,-6-2-1,-7 0-82,0 0 1,-1 0-1,-32 1 0,11 7-1803,19 9-3923,14-2-2226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73 7239,'0'0'3475,"6"-9"-1996,-3 3-1197,-1 2 80,0 0 0,0 0-1,1 0 1,-1 0 0,1 0 0,0 1 0,0-1-1,0 1 1,1 0 0,-1 0 0,1 0 0,0 0-1,-1 1 1,1 0 0,0-1 0,6-1 0,-19 27 1293,-47 41-675,-93 80 0,56-56-752,-43 39-105,-142 151 833,269-268-925,5-6-51,1-1-1,-1 1 1,1 0-1,-1 0 1,1 1-1,1-1 1,-1 1-1,1 0 1,-1-1-1,1 1 1,1 0-1,-3 8 1,8-17-5375,0-2 3487,0 0-46,9-10-4319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6887,'0'0'12876,"68"7"-12236,-21-8-448,6 1-159,2 0-33,-3 0-385,-3 0-640,-9 3-1345,-11 3-1057,-12-4-577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13741,'0'0'6630,"52"15"-5701,4-15-641,9 0-191,6 0-97,1-9-1090,-3-2-1792,-9-5-3620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15951,'0'0'1260,"13"-8"-278,224-148 1057,123-113-3197,-364 283 1644,-34 48 336,14-24 913,-22 47 0,40-72-1431,1 1 1,0 0-1,1-1 0,0 1 0,1 1 1,1-1-1,-2 26 0,4-38-334,0 0 0,0-1-1,0 1 1,1 0 0,-1-1 0,0 1-1,1 0 1,-1-1 0,1 1 0,-1-1-1,1 1 1,0-1 0,0 1 0,-1-1-1,1 0 1,0 1 0,0-1-1,0 0 1,1 1 0,-1-1 0,0 0-1,0 0 1,1 0 0,-1 0 0,1 0-1,-1-1 1,1 1 0,-1 0 0,1-1-1,-1 1 1,1-1 0,-1 1 0,1-1-1,0 0 1,2 1 0,1-1-571,0 0 0,-1 0 0,1-1 0,0 1 0,0-1 0,-1 0 0,1-1 0,-1 1 0,1-1 0,-1 1 0,8-6 0,18-14-6494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18321,'0'0'1794,"-55"42"-737,31-14 160,3 5-256,0 0-448,8 1-385,6-2-128,6-4 32,1-2-256,0-3-385,4-4-288,4-3-672,1-8-481,-5-7-1890</inkml:trace>
  <inkml:trace contextRef="#ctx0" brushRef="#br0" timeOffset="1">1 179 7944,'0'0'12075,"64"-7"-11819,-16 7-256,5-3-1922,4-6-3555,4-4-5990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11307,'-10'4'4575,"-1"0"-3963,-55 27 2092,62-29-2434,1 0 1,0 0 0,0 0 0,0 0-1,0 1 1,0-1 0,0 1 0,1 0-1,0-1 1,-1 1 0,1 0-1,0 1 1,0-1 0,0 0 0,1 1-1,-1-1 1,-1 8 0,3-10-263,0 0 1,1 1 0,-1-1-1,0 0 1,1 1 0,-1-1-1,1 0 1,-1 1 0,1-1-1,0 0 1,-1 0 0,1 0-1,0 0 1,0 1 0,0-1-1,0 0 1,0-1 0,0 1-1,0 0 1,0 0 0,0 0 0,1-1-1,-1 1 1,0 0 0,0-1-1,1 1 1,-1-1 0,0 0-1,1 1 1,2-1 0,56 11-1418,-35-8 2,-20-2 1272,0 1 0,0-1-1,0 1 1,0 0-1,0 0 1,-1 1-1,1-1 1,-1 1 0,0 0-1,1 0 1,-1 0-1,0 1 1,-1-1 0,1 1-1,-1 0 1,0 0-1,0 1 1,0-1-1,3 6 1,-3-3 115,0 0 0,-1 1 1,0-1-1,0 0 0,-1 1 0,0 0 0,0-1 1,0 1-1,-1 0 0,-1-1 0,1 1 1,-3 9-1,1-7 192,0 0-1,-1 0 1,0-1 0,0 1 0,-1-1 0,-1 0-1,0 0 1,0 0 0,-9 11 0,10-15 42,0 0 1,-1 0-1,1-1 1,-1 1-1,0-1 1,-1 0-1,1-1 1,-1 1-1,1-1 1,-1 0-1,0 0 1,0-1-1,0 0 1,-12 3-1,15-4-106,-1 0 0,1-1 0,-1 1 0,1-1-1,-1 0 1,1 0 0,-1 0 0,1-1 0,-1 1 0,1-1-1,0 0 1,-1 1 0,1-2 0,0 1 0,0 0 0,-1-1-1,1 1 1,0-1 0,0 0 0,1 0 0,-1 0 0,-4-5-1,4 3-69,0-1-1,0 0 0,1 0 0,-1 0 0,1 0 0,1 0 0,-1 0 1,1-1-1,0 1 0,0-1 0,0 1 0,1-1 0,0-9 0,0 8-57,0 0-1,1 0 0,-1 0 1,2 0-1,-1 0 0,1 0 0,0 1 1,0-1-1,1 0 0,0 1 0,0 0 1,1 0-1,-1 0 0,1 0 1,0 0-1,1 1 0,9-10 0,3 2-330,0 0 0,1 1-1,0 1 1,30-12-1,10-8-4548,-32 14-919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8968,'0'0'8168,"63"-17"-7175,-17 17 32,5 0-544,6 0-417,-2 7-1249,-5-2-3908,-8-4-5637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13645,'0'0'3689,"0"11"-1719,0-4-1725,0 0 1,0 0-1,1 0 1,0 0-1,1 0 1,0 0 0,0-1-1,0 1 1,1 0-1,0-1 1,0 0-1,0 0 1,1 0 0,8 10-1,2 1-178,0 2 0,-1 0-1,-1 0 1,-1 1 0,0 1-1,12 36 1,-20-49-59,-1 1-1,0 0 1,0-1-1,-1 1 1,0 0-1,-1 0 1,0-1-1,0 1 1,-1 0-1,0 0 1,-1-1-1,1 1 1,-2-1-1,1 1 1,-1-1-1,-1 0 1,1 0-1,-1 0 1,-1 0-1,-7 10 1,1-5-6,-1 1 0,0-2 0,-1 1 0,0-2 0,-1 0 0,0 0 1,-1-2-1,0 0 0,0 0 0,-1-1 0,0-1 0,-1-1 0,-28 7 1,26-8-1150,-1-2 1,1 0 0,-1-1 0,-20-1-1,-4-3-5520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7751,'-9'1'-10,"-3"1"383,0 0-1,0 1 1,1 1 0,-1 0 0,1 0 0,0 2 0,0-1 0,1 1-1,-1 0 1,1 1 0,1 1 0,-12 10 0,6-3 111,1 0 1,0 1-1,1 1 1,1 0-1,1 1 1,0 1-1,1-1 1,1 1-1,1 1 0,1 0 1,0 0-1,2 0 1,0 1-1,1 0 1,2 0-1,0 0 1,1 0-1,1 0 1,4 32-1,-3-41-396,1-1 0,0 0 0,1 0 0,1 0 0,-1 0 0,2 0 0,-1-1-1,2 0 1,-1 0 0,1 0 0,1-1 0,0 0 0,0 0 0,1 0 0,0-1 0,0 0 0,1-1 0,0 0 0,11 7 0,-6-6-402,0 0 1,0-2 0,1 1 0,0-2 0,23 6 0,-19-6-867,1-2-1,0-1 1,0 0 0,23-2-1,24-4-5273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16912,'0'0'5354,"10"-5"-4136,-2 1-1078,-1 0 0,1 1 0,0 0 0,-1 1 1,1-1-1,0 2 0,1-1 0,-1 1 1,9 0-1,-13 1-132,-1 0 0,1 0-1,0 0 1,-1 1 0,1-1 0,-1 1 0,1 0 0,-1 0 0,1 1 0,-1-1-1,0 1 1,1-1 0,-1 1 0,0 0 0,0 0 0,0 0 0,-1 1 0,1-1-1,0 1 1,-1-1 0,1 1 0,-1 0 0,0 0 0,0 0 0,0 0 0,-1 1 0,3 5-1,-3-6-6,1 1-1,-1-1 1,-1 0-1,1 0 1,0 0-1,-1 1 1,0-1-1,0 0 1,0 1-1,0-1 1,0 0-1,-1 1 1,1-1-1,-1 0 1,0 0-1,0 0 1,-2 5-1,-1 0 29,-1-1 0,0 0 0,-1 0 0,1 0 0,-7 5 0,-20 26 205,31-38-231,1 1 1,0-1-1,-1 1 1,1 0 0,0-1-1,-1 1 1,1 0-1,0-1 1,-1 1-1,1 0 1,0-1-1,0 1 1,0 0 0,0-1-1,0 1 1,0 0-1,0-1 1,0 1-1,0 0 1,0 0-1,0-1 1,0 1 0,0 0-1,1-1 1,-1 1-1,0 0 1,0-1-1,1 1 1,-1-1-1,1 1 1,-1 0 0,0-1-1,1 1 1,-1-1-1,1 1 1,-1-1-1,1 1 1,0-1-1,-1 0 1,1 1 0,-1-1-1,1 0 1,0 1-1,-1-1 1,1 0-1,0 0 1,-1 1-1,1-1 1,0 0 0,-1 0-1,1 0 1,0 0-1,1 0 1,48 3 50,-37-2-71,-3-1-46,-1 1-1,0 1 1,1-1 0,-1 2-1,0-1 1,10 5-1,-17-6 60,-1-1-1,1 1 1,0 0-1,-1 0 1,1 0-1,0 0 1,-1 0-1,1 0 1,-1 0-1,0 1 1,1-1-1,-1 0 1,0 1-1,0-1 1,0 1-1,0 0 1,0-1-1,0 1 1,0 0-1,-1-1 1,1 1-1,-1 0 1,1 0-1,-1 0 1,0-1-1,1 1 1,-1 0 0,0 0-1,0 0 1,0 0-1,-1 0 1,1-1-1,0 1 1,-1 0-1,1 0 1,-1 0-1,0-1 1,-1 4-1,-1-1 65,0 1 0,0-1 0,0 0 0,-1 0 0,0 0 0,0-1 0,0 1 0,0-1 1,-1 0-1,1 0 0,-1-1 0,1 1 0,-1-1 0,-10 3 0,-3 2 538,0-2 1,-36 6-1,-33-7 603,86-4-1345,1-1 0,-1 1 0,1 0 0,-1 0 0,1-1 0,0 1 0,-1 0 0,1 0 0,-1-1 0,1 1 0,0 0 0,-1-1 0,1 1 0,0-1 0,0 1 0,-1 0 0,1-1 0,0 1 0,0-1 0,0 1 0,-1-1 0,1 1 0,0-1 0,0 1 0,0-1 0,0 1 0,0-1 0,0 1 0,0-1 0,0 1 0,0-1 0,0 1 0,0-1 0,0 1 0,1-1 0,-1 1-1,0 0 1,0-1 0,0 1 0,1-1 0,-1 1 0,0-1 0,0 1 0,1-1 0,10-14-7543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2671 6790,'0'0'4527,"5"-10"-4297,11-17-54,2 0 0,0 2 0,28-30 0,-29 37-74,0-1-1,-2-1 1,0-1-1,-1 0 1,-1 0-1,-1-2 1,-1 0-1,13-36 0,-19 30 45,0 1 0,-2-1 0,-1 1 0,-1-1-1,-2 0 1,-1 0 0,-9-49 0,-9-13 294,-34-90 0,47 161-378,-4-11 63,-2 0 0,-2 1-1,0 0 1,-2 1 0,-1 1 0,-1 1 0,-31-33-1,-72-106 81,9 12 162,99 137-384,-2 2 1,0 0 0,0 0-1,-2 2 1,1 0-1,-37-19 1,-127-49-670,81 38 1257,-141-71-532,88 38 280,-252-86 1,287 127-151,-117-39 474,202 62-543,1-2 0,0-2 1,2-1-1,-54-38 0,73 46-71,1 0 0,0-1 0,0 1 0,-14-22 0,20 26-6,1 0 0,0 0 0,0 0 1,1 0-1,-1 0 0,1-1 0,1 0 1,-1 1-1,1-1 0,0 0 0,0 1 1,0-1-1,1-11 0,1 15-20,-1 0 0,1 0 0,0 0 0,-1-1 0,1 1 0,0 0-1,1 0 1,-1 0 0,0 0 0,0 1 0,1-1 0,-1 0 0,1 1 0,0-1 0,0 0 0,-1 1 0,1 0 0,3-2 0,42-21 20,-36 20-22,31-15-727,1 1 0,1 3 0,0 1 0,1 2 0,82-9 0,-106 22-1098,-18-1 1355,0 1 1,0-1-1,1 0 1,-1 0-1,0 0 1,0 0 0,1-1-1,-1 1 1,0-1-1,6-2 1,-5-1-2580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17360,'0'0'1581,"0"9"-1170,0-7-416,0 8-7,0-1 1,0 1-1,1 0 0,0-1 0,1 1 1,0-1-1,0 0 0,1 0 1,0 0-1,7 13 0,-2-8-98,2-1-1,-1 0 0,2-1 1,0 1-1,0-2 0,1 0 1,0 0-1,1-1 0,0-1 1,1 0-1,0-1 0,0 0 1,1-1-1,0-1 0,0 0 1,1-1-1,-1-1 0,1 0 1,0-1-1,0-1 1,31 0-1,-8-2-1450,-23 0-6957,-26 0 4824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43 14350,'0'0'7260,"-9"-4"-6177,6 1-1055,0 1-1,-1 0 0,0 0 0,1 0 0,-1 1 0,0 0 0,0-1 0,1 1 0,-1 0 0,0 1 0,0-1 0,0 1 0,-1-1 0,1 1 0,0 1 0,0-1 0,0 0 1,0 1-1,0 0 0,0 0 0,1 0 0,-1 1 0,0-1 0,0 1 0,1 0 0,-1 0 0,1 0 0,-7 5 0,3 0 14,0 0 0,0 0 0,1 1-1,0 0 1,-9 14 0,13-19-8,0 0-1,1 1 1,-1-1 0,1 0-1,-1 1 1,1-1-1,0 1 1,0 0 0,1-1-1,-1 1 1,1 0 0,0-1-1,0 1 1,0 0 0,0 0-1,0-1 1,1 1-1,1 4 1,-1-7-28,0 0-1,0 0 1,0-1 0,0 1 0,0 0-1,0 0 1,0-1 0,0 1 0,0-1-1,1 1 1,-1-1 0,0 1-1,0-1 1,1 0 0,-1 0 0,0 1-1,1-1 1,-1 0 0,0 0 0,1 0-1,-1 0 1,0-1 0,2 1-1,32-7 166,-17 0-153,0-2 1,0-1-1,-1 0 0,-1-1 1,0 0-1,0-2 0,-1 0 1,-1 0-1,0-2 0,-1 1 1,21-32-1,-31 42 29,-6 7-3,-11 19 33,-20 37 31,28-47-117,0 0-1,1 1 0,1 0 1,0 0-1,1 0 0,0 1 1,1-1-1,0 1 0,1 0 1,1 14-1,0-28-78,1 1 0,-1 0 1,0 0-1,1 0 0,-1 0 0,1-1 0,0 1 1,-1 0-1,1 0 0,0-1 0,-1 1 0,1 0 1,0-1-1,0 1 0,0-1 0,-1 1 0,1-1 1,0 0-1,0 1 0,0-1 0,0 0 0,0 1 0,0-1 1,0 0-1,0 0 0,0 0 0,0 0 0,0 0 1,0 0-1,0 0 0,0 0 0,-1 0 0,1-1 1,0 1-1,0 0 0,0-1 0,0 1 0,0 0 1,1-2-1,36-16-5392,-14-6-962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9353,'0'0'4553,"10"-9"-4056,-4 3-447,0 1 1,0 0-1,1 0 0,0 0 0,0 1 1,0 0-1,0 0 0,1 1 0,-1 0 1,1 0-1,14-3 0,101-10 41,-106 14-92,0 2 0,1 0 0,-1 1 0,1 0 1,16 5-1,-31-6 2,-1 0 1,1 1 0,-1-1 0,1 1 0,-1-1-1,0 1 1,1 0 0,-1 0 0,0 0 0,0 1-1,0-1 1,0 0 0,0 1 0,0-1 0,0 1-1,0 0 1,-1 0 0,1-1 0,-1 1 0,1 0-1,-1 0 1,0 1 0,1-1 0,-1 0 0,0 0-1,-1 1 1,1-1 0,0 0 0,-1 1 0,1-1-1,-1 0 1,0 1 0,1-1 0,-1 1 0,0-1-1,-1 1 1,1-1 0,0 1 0,-1-1 0,-1 4-1,-1 4 112,-1-1 0,0 1 0,-1-1 0,0 0-1,0 0 1,-1-1 0,-1 1 0,-7 8 0,-8 8-147,1 1 0,-25 41 0,40-55-3041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75 3491,'0'0'5958,"-6"-9"-4282,-17-26 182,23 35-1758,0-1 0,-1 1 1,1-1-1,0 1 0,-1-1 1,1 1-1,0-1 0,0 0 0,0 1 1,0-1-1,0 1 0,-1-1 0,1 0 1,0 1-1,0-1 0,0 1 1,1-1-1,-1 0 0,0 1 0,0-1 1,0 1-1,0-1 0,1 0 0,-1 1 1,0-1-1,0 1 0,1-1 1,-1 1-1,0-1 0,1 1 0,-1-1 1,1 1-1,-1 0 0,1-1 0,-1 1 1,0-1-1,1 1 0,0 0 1,-1 0-1,1-1 0,-1 1 0,1 0 1,-1 0-1,1-1 0,-1 1 0,1 0 1,0 0-1,-1 0 0,1 0 1,0 0-1,32-4 752,-31 4-593,19-1 97,-14 0-326,1 0-1,-1 0 0,0 1 0,1 0 0,-1 0 1,1 1-1,-1 0 0,0 0 0,0 1 0,8 2 0,-14-3-24,0 0 0,0 0-1,0 0 1,0 0-1,0 0 1,0 0-1,0 0 1,0 0-1,-1 0 1,1 1-1,0-1 1,-1 0-1,1 0 1,-1 1-1,1-1 1,-1 0-1,1 1 1,-1-1-1,0 1 1,0-1 0,0 0-1,0 1 1,0-1-1,0 1 1,0-1-1,0 0 1,-1 1-1,1-1 1,0 0-1,-1 1 1,1-1-1,-1 0 1,1 0-1,-1 1 1,0-1-1,0 0 1,0 0-1,1 0 1,-1 0-1,0 0 1,0 0 0,-2 1-1,-5 7 45,0 0 0,0-1-1,-16 10 1,18-13-37,3-4-6,1 0 0,0 1 0,-1-1 0,1 1 0,0-1 0,0 1 0,0 0 0,0 0 0,0 0 0,1 0 0,-1 0 0,0 1 0,-2 4 0,8-5-7,0-1 0,-1 1 0,1 0 0,0-1-1,-1 0 1,1 0 0,0 0 0,6 0 0,-6 0 6,3 0-4,-1 1 0,1 0-1,-1 0 1,0 1 0,0-1 0,11 8 0,-16-9 2,0 0 0,0-1 1,0 1-1,0 0 0,0 0 1,-1-1-1,1 1 0,0 0 1,-1 0-1,1 0 0,-1 0 1,1 0-1,-1 0 0,1 0 1,-1 0-1,1 0 0,-1 0 1,0 0-1,0 2 0,0-1 10,0-1 0,-1 1 0,1-1 0,-1 0 0,1 1 0,-1-1 0,0 0 0,0 0 0,1 1 0,-1-1 0,0 0 0,0 0-1,0 0 1,0 0 0,0 0 0,-1 0 0,1 0 0,0 0 0,-3 0 0,-5 5 141,-1-1-1,0 0 1,-1-1 0,1-1-1,-1 1 1,-13 1-1,-6-1-6951,44-4 1049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0 760 8040,'0'0'6678,"7"11"-5194,74 126 939,70 107-623,-150-244-1683,-1 0 0,1-1 0,-1 1 0,1-1 0,-1 1 0,1-1 0,-1 0 0,0 1 0,1-1 0,-1 1 0,0-1 0,1 0 0,-1 1 0,0-1 0,0 0 0,0 1 0,1-1 0,-1 0 0,0 1 0,0-1 0,0 0 0,0 0 0,0 1 0,0-1 0,-1 0 0,1 1 0,0-1 0,0-1 0,1-31 18,-6-67-47,-21-128-1,11 128-190,-2-131-1,17 228 96,1 1-1,0 0 1,0-1-1,0 1 1,0 0-1,0-1 0,0 1 1,0 0-1,1 0 1,-1 0-1,1 0 1,0 0-1,-1 1 0,1-1 1,0 0-1,0 1 1,0-1-1,0 1 1,0 0-1,1-1 1,-1 1-1,0 0 0,5-1 1,67-21-54,-57 19 57,308-58-6,-62 16 11,174-62 0,201-43 0,-617 149 14,-15 8 80,-17 18 121,-3 1-249,9-8 110,0 1 1,0 0 0,2 0 0,0 0-1,1 1 1,1-1 0,2 24 0,-1-39-85,1-1 1,-1 1 0,1-1 0,-1 0 0,1 1 0,0-1 0,0 0 0,0 0 0,0 0 0,1 0 0,-1 0 0,0 0 0,1 0 0,0 0-1,-1 0 1,1 0 0,0-1 0,0 1 0,0-1 0,0 0 0,0 1 0,0-1 0,0 0 0,4 1 0,15 0-2530,0-11-3510,-6-9-5185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9289,'0'0'9363,"9"-1"-8466,8-3-822,0 0 0,-1-1-1,1-1 1,-1-1 0,0 0 0,-1-1-1,0-1 1,0 0 0,0-1 0,-1-1-1,-1 0 1,0-1 0,-1 0-1,0-1 1,-1-1 0,13-18 0,-19 18 56,-10 10 206,4 5-320,-1-1 0,1 1 1,0 0-1,-1-1 0,1 1 0,0 0 0,-1 0 1,1 0-1,0 0 0,0 0 0,0 0 0,0 0 0,0 1 1,-1 0-1,-1 3-13,0-1 0,0 1 0,0 0 0,0 0 0,1 0 0,0 1 0,0-1 0,1 0 0,-1 1 0,1-1 0,0 1 0,1-1 0,-1 1 0,1 0 0,0-1 0,1 1 0,1 8 0,-1-11-44,0 1 0,0-1 0,1 0 0,-1 0 0,1 0-1,0 0 1,0 0 0,0 0 0,0-1 0,1 1 0,-1-1 0,1 1 0,0-1 0,-1 0 0,1 0 0,0 0 0,0 0 0,0-1 0,1 1 0,-1-1 0,0 0 0,0 0 0,1 0 0,-1 0 0,1-1 0,-1 1 0,1-1 0,6 0 0,-4 1-428,24-4-5689,-14-8-917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1 512,'-6'3'417,"1"0"-161,1 2-192,1-1-64,-1-2-256,3 3-609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108 120 128,'-7'4'854,"-27"17"646,-32 13 12033,114-58-11277,78-41-1304,-110 55-1038,0 0 0,-1-1 0,0-1-1,-1-1 1,18-20 0,-69 71 569,-34 37 104,67-69-547,-1 0 0,0 1 0,1-1 0,1 1 0,-1 0 0,1 0 0,0 0 0,0 0 0,1 1 0,-2 12 0,4-19-51,0 0-1,0 0 0,0 0 0,0 0 0,0 0 0,1 0 1,-1 0-1,0 0 0,1 0 0,-1 0 0,1 0 0,-1 0 1,1 0-1,-1 0 0,1-1 0,0 1 0,0 0 0,-1 0 1,1-1-1,0 1 0,0 0 0,0-1 0,-1 1 0,1-1 0,0 1 1,0-1-1,0 1 0,0-1 0,0 0 0,0 0 0,0 1 1,0-1-1,0 0 0,0 0 0,0 0 0,0 0 0,0 0 1,0 0-1,0 0 0,0-1 0,2 1 0,1 0-820,1-1 0,-1 1 0,0-1-1,1 0 1,-1 0 0,0-1 0,0 1 0,0-1 0,5-2-1,9-12-8130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98 4901,'0'0'4980,"4"-9"-3779,46-65 2584,-50 74-3679,1 0 0,-1-1-1,1 1 1,-1 0 0,0-1-1,0 1 1,1-1-1,-1 1 1,0 0 0,1-1-1,-1 1 1,0-1 0,0 1-1,0-1 1,0 1-1,0-1 1,1 1 0,-1-1-1,0 1 1,0-1 0,0 1-1,0-1 1,0 1-1,0-1 1,0 1 0,-1-1-1,1 1 1,0-1 0,0 1-1,0 0 1,-1-2 0,-14 2 815,-20 15-840,32-12-60,0-1 0,0 0 0,0 1-1,1 0 1,-1-1 0,1 1 0,0 0 0,-1 0 0,1 1-1,1-1 1,-1 0 0,0 1 0,1-1 0,0 1 0,-1-1-1,2 1 1,-1 0 0,0-1 0,0 5 0,2-7-14,-1 0 0,1 0 0,-1-1 1,1 1-1,-1 0 0,1-1 1,-1 1-1,1 0 0,0-1 0,-1 1 1,1-1-1,0 1 0,0-1 1,-1 1-1,1-1 0,0 0 0,0 1 1,0-1-1,-1 0 0,1 0 0,0 1 1,0-1-1,0 0 0,0 0 1,0 0-1,-1 0 0,1 0 0,0 0 1,2-1-1,27-1 100,-22 0-149,0 0-1,-1 0 1,0-1-1,0 0 1,12-7-1,-16 8 24,0 1-1,0-1 0,0 0 1,0 0-1,0-1 0,-1 1 1,1 0-1,-1-1 0,1 0 1,-1 0-1,0 1 0,0-1 1,0-1-1,1-2 0,-25 14-273,15-3 336,1 1 0,0 0 0,0 0 0,1 0 1,-1 1-1,1-1 0,1 1 0,-1 1 0,1-1 0,1 1 1,-1-1-1,-2 13 0,1-2 57,1-1 0,1 0 1,1 1-1,-1 34 0,3-51-92,0 0-1,0-1 1,0 1 0,0 0 0,0 0-1,0 0 1,0 0 0,-1-1-1,1 1 1,0 0 0,-1 0-1,1-1 1,0 1 0,-1 0-1,1-1 1,-1 1 0,1 0-1,-1-1 1,0 1 0,1 0-1,-1-1 1,0 1 0,1-1-1,-1 0 1,0 1 0,1-1 0,-1 1-1,-1-1 1,-29 2 123,26-3-119,-1 0 0,1 0 0,0-1 1,-1 0-1,1 0 0,0 0 0,0 0 0,0-1 0,-5-3 0,9 5-39,0 0 0,1 1 0,-1-1 0,0 0 0,0 0 0,1 0 0,-1 1 0,0-1 0,1 0 0,-1 0 0,1 0-1,-1 0 1,1 0 0,-1 0 0,1 0 0,0-1 0,0 1 0,-1-1 0,1 1-57,1 1 0,-1-1 0,0 0-1,0 1 1,1-1 0,-1 1 0,0-1 0,1 1 0,-1-1 0,1 1 0,-1-1-1,1 1 1,-1-1 0,1 1 0,-1 0 0,1-1 0,-1 1 0,1 0-1,-1-1 1,1 1 0,0 0 0,0-1 0,47-5-5394,-34 5 3769,15-3-2487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12588,'0'0'6790,"-51"51"-5829,41-34-416,2-2-353,5 3-128,3-5-64,0 0-160,4-5-929,9-4-673,0-4-928,1 0-994,1-12-768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20 11371,'0'0'3822,"-10"-2"-3053,-2-1-477,-33-3 895,45 7-1184,-1-1 1,1 0 0,0 1 0,0-1 0,-1 1 0,1-1 0,0 1 0,0-1 0,0 0 0,0 1 0,0-1 0,0 1 0,-1-1-1,1 1 1,0-1 0,0 1 0,0-1 0,1 1 0,-1-1 0,0 1 0,0-1 0,0 1 0,0-1 0,0 0 0,0 1 0,1-1 0,-1 1-1,0-1 1,0 1 0,1-1 0,-1 0 0,0 1 0,1-1 0,-1 0 0,0 1 0,1-1 0,-1 0 0,0 1 0,1-1 0,-1 0 0,1 0-1,-1 0 1,1 1 0,-1-1 0,1 0 0,-1 0 0,0 0 0,1 0 0,-1 0 0,1 0 0,-1 0 0,2 0 0,4 0 35,1 0 0,0-1 0,0 0 0,0 0 0,0 0 1,-1-1-1,1 0 0,7-4 0,24-6 89,-38 12-128,0 0 0,1 0 1,-1-1-1,0 1 0,0 0 0,0 0 0,1 0 0,-1 0 0,0 0 0,0 0 1,1 0-1,-1 0 0,0 0 0,0 0 0,1 0 0,-1 0 0,0 0 1,0 1-1,1-1 0,-1 0 0,0 0 0,0 0 0,0 0 0,1 0 0,-1 0 1,0 0-1,0 1 0,0-1 0,1 0 0,-1 0 0,0 0 0,0 1 1,0-1-1,0 0 0,0 0 0,0 0 0,1 1 0,-1-1 0,0 0 0,0 0 1,0 1-1,0-1 0,0 0 0,-3 16 15,-13 20 22,14-33-31,-1 3 21,0-1 1,0 1-1,0 0 0,1 1 0,0-1 0,1 0 0,-1 0 1,1 1-1,0-1 0,1 14 0,-8-19 340,1 1 0,-1-2 0,0 1 0,1-1 0,-13-1 0,7 1-156,12 0-323,3 0-617,1 0 0,-1 0 0,1 0-1,-1 0 1,1 0 0,-1-1 0,1 1 0,-1-1 0,1 0 0,-1 1 0,3-3-1,12-5-4491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61 6534,'0'0'2979,"2"-8"-1901,1-2-648,-1 7-124,-1-1-1,0 1 1,0-1 0,0 0 0,0 1 0,-1-1-1,0 0 1,1-4 0,-2 8-201,1 0 0,0-1 0,0 1 0,-1-1 0,1 1 0,0 0 0,-1-1 0,1 1-1,0 0 1,-1-1 0,1 1 0,-1 0 0,1 0 0,-1-1 0,1 1 0,-1 0 0,1 0 0,0 0 0,-1 0 0,1-1 0,-1 1 0,1 0 0,-1 0-1,1 0 1,-1 0 0,1 0 0,-1 0 0,1 0 0,-1 1 0,1-1 0,-1 0 0,1 0 0,-1 0 0,1 0 0,-1 1 0,1-1 0,-1 0 0,1 0 0,0 1-1,-1-1 1,1 0 0,-1 1 0,1-1 0,-1 1 0,-22 13 319,23-14-412,-26 31 420,25-30-424,0 0 0,0 0 0,0 1-1,0-1 1,1 0 0,-1 0 0,0 0-1,1 1 1,-1-1 0,1 0 0,-1 1-1,1-1 1,0 0 0,-1 1 0,1-1-1,0 0 1,0 1 0,0-1 0,0 1 0,0-1-1,0 0 1,0 1 0,1-1 0,-1 1-1,1 1 1,1-2 3,-1 0 0,0-1 0,1 1 0,-1-1 0,1 0 0,-1 1 0,1-1-1,-1 0 1,1 0 0,-1 0 0,1 0 0,-1 0 0,1 0 0,-1 0 0,1 0 0,-1 0 0,0-1 0,1 1-1,-1-1 1,3 0 0,28-13 0,-25 11-70,1-1-222,0-1 0,0 0 0,0 0 0,0 0 0,-1-1 0,0 0 0,0 0-1,8-10 1,-53 56 1216,32-31-755,1 0 1,0 0 0,1 1-1,0-1 1,0 1 0,1 0-1,0 0 1,1 0 0,0 1-1,0-1 1,1 1 0,1 20-1,0-30-168,-1 0-1,0 0 0,0 0 1,1 0-1,-1 0 1,0 0-1,0 0 0,0-1 1,0 1-1,0 0 0,0 0 1,-1-1-1,1 1 1,0-1-1,0 1 0,0-1 1,0 0-1,-1 1 0,-1-1 1,-31 9 105,28-8-115,-13 5-8,-4 1-333,8-5-7617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13485,'-6'9'758,"-18"30"716,1 0-1,1 2 1,3 1 0,-26 81-1,27-59-974,-14 84-1,31-125-357,12-46 185,-3 2-307,51-129 73,-39 93-930,2 1-1,2 0 1,55-87-1,-73 135 828,0 1-1,0 0 0,1 1 1,0 0-1,0 0 1,13-8-1,-18 12 9,-1 1-1,1 0 0,0 1 0,0-1 0,0 0 1,0 0-1,-1 1 0,1-1 0,0 1 1,0 0-1,0-1 0,0 1 0,0 0 1,0 0-1,3 1 0,-3 0 3,-1-1 1,0 1-1,1 0 0,-1-1 0,0 1 1,0 0-1,0 0 0,0 0 0,0 0 0,0 0 1,0 1-1,0-1 0,-1 0 0,1 0 1,0 0-1,-1 1 0,1-1 0,-1 0 1,1 1-1,-1-1 0,1 1 0,-1-1 0,0 0 1,0 4-1,1 3 38,-1 0 1,-1 1 0,0-1-1,0 1 1,0-1-1,-1 0 1,0 0-1,-1 0 1,0 0-1,0 0 1,0-1-1,-1 1 1,0-1-1,-1 0 1,0 0-1,0 0 1,-11 10-1,-10 11 831,-2-1 0,-45 33 0,66-55-640,1 0-114,0 0-44,0 0 0,-1 0-1,1-1 1,-1 0 0,0 0 0,0 0 0,-14 4 0,21-8-126,0 0 0,-1 0 0,1 0 0,0 1 0,0-1 0,0 0 0,-1 0 0,1 0 0,0 0 0,0 0 0,0 0 1,-1 0-1,1 0 0,0 0 0,0 0 0,0 0 0,-1 0 0,1 0 0,0 0 0,0 0 0,0 0 0,-1-1 0,1 1 0,0 0 0,0 0 0,0 0 0,-1 0 0,1 0 0,0 0 1,0-1-1,0 1 0,0 0 0,-1 0 0,1 0 0,0 0 0,0 0 0,0-1 0,0 1 0,0 0 0,0 0 0,0 0 0,0-1 0,0 1 0,0 0 0,-1 0 0,1-1 0,5-13-2206,10-11-2477,7-1-1218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6150,'0'0'5189,"13"0"-3801,83-9 345,-1-3 0,105-29 0,-51 10-1151,-65 15-439,619-139 34,-654 144-121,-40 10-918,-30 7-2090,0-1-1356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12268,'0'0'6230,"11"-3"-5339,21-9-846,0-1 1,-1-1-1,-1-1 1,0-2-1,-1-1 0,-1-2 1,-1 0-1,0-2 0,36-39 1,-72 70-58,1 1 1,0 0-1,0 1 1,1 0-1,1 0 1,-1 1-1,2-1 1,0 1-1,0 1 1,1-1-1,1 1 1,-3 17-1,6-29 13,-1 0-1,1-1 0,1 1 1,-1-1-1,0 1 0,0 0 1,0-1-1,0 1 1,0-1-1,0 1 0,1-1 1,-1 1-1,0 0 0,0-1 1,1 1-1,-1-1 0,0 1 1,1-1-1,-1 1 1,1-1-1,-1 0 0,1 1 1,-1-1-1,1 0 0,-1 1 1,1-1-1,-1 0 0,1 1 1,-1-1-1,2 0 1,22 1-740,23-18-3402,-13-5-1006,1-5-2994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11435,'-9'4'2269,"-10"7"-1289,1 0 1,0 1 0,-27 23-1,39-30-812,0 1 1,0-1-1,0 1 0,1 0 0,0 1 0,0-1 0,1 1 0,-1 0 0,1 0 0,1 0 0,0 1 0,0-1 0,0 1 0,-1 10 0,3-17-160,1 0 1,0 0-1,0 1 1,0-1-1,0 0 1,0 0-1,1 0 0,-1 0 1,0 0-1,0 0 1,1 0-1,-1 0 1,1 0-1,-1 0 0,1 0 1,-1 0-1,1 0 1,0 0-1,-1 0 0,1 0 1,0 0-1,0-1 1,-1 1-1,1 0 1,0 0-1,0-1 0,2 2 1,0-1 7,1 0 0,-1 0 0,1 0 0,-1 0 0,1-1 0,-1 1 0,1-1 0,-1 0 0,5 0 0,3-1-46,0-1 1,0 0-1,0 0 1,0-1-1,12-5 1,-4 0-306,-2-1-1,1-1 1,16-13 0,-31 21 341,1 0 1,-1-1-1,1 0 0,-1 0 1,0 0-1,0 0 1,0 0-1,0 0 0,-1-1 1,1 1-1,-1-1 1,0 0-1,0 0 1,0 0-1,-1 0 0,1 0 1,-1 0-1,0 0 1,0 0-1,0-6 0,-1 9 18,-1 0 0,0 0-1,0 0 1,0 0-1,0 0 1,1 1 0,-1-1-1,0 0 1,0 0-1,0 1 1,0-1 0,-1 1-1,1-1 1,0 1-1,0-1 1,0 1-1,0 0 1,-1-1 0,1 1-1,0 0 1,0 0-1,0 0 1,-1 0 0,1 0-1,0 0 1,-2 1-1,-35 2-78,32-2 57,0 1 0,0 0 0,0 0 0,1 1-1,-11 5 1,14-7-19,1 0-1,-1 0 1,0 0-1,1 0 0,-1 0 1,1 0-1,0 0 1,-1 0-1,1 1 0,0-1 1,0 1-1,0-1 1,0 1-1,0-1 1,0 1-1,0-1 0,1 1 1,-1 0-1,0-1 1,1 1-1,-1 0 0,1 0 1,0 3-1,1-4-266,1 0-1,0 0 0,0 0 0,0 0 0,0 0 1,0 0-1,0-1 0,0 1 0,0 0 1,1-1-1,-1 0 0,0 0 0,0 0 1,0 0-1,1 0 0,-1 0 0,0 0 1,4-1-1,-1 0-572,24-2-3585,1-8-3346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32 10122,'0'0'955,"-6"8"-256,-2 1-682,2-3 435,0 0-1,1 1 0,0 0 0,0 0 0,1 0 0,0 0 0,0 1 0,1 0 0,0-1 0,0 1 0,-3 14 0,6-21-433,1 0 1,-1-1-1,1 1 1,-1-1-1,1 1 1,-1 0-1,1-1 1,0 0-1,-1 1 1,1-1-1,0 1 1,-1-1-1,1 0 1,0 1-1,-1-1 1,1 0-1,0 0 1,0 1-1,-1-1 1,1 0 0,0 0-1,0 0 1,-1 0-1,1 0 1,0 0-1,1 0 1,30-1 282,-25 1-232,2-1-57,0 0 0,0-1 0,0 0 0,-1 0 0,1-1 0,0 0 0,-1 0 0,0-1 1,0-1-1,10-5 0,-14 7 57,1 0 1,-1 0-1,0 0 0,0 0 1,0-1-1,-1 0 1,1 1-1,-1-1 1,0 0-1,0-1 0,0 1 1,0-1-1,-1 1 1,0-1-1,0 0 1,0 0-1,-1 1 0,1-1 1,0-8-1,-2 12-46,0 0 0,0 0 0,0 0 0,-1 0 0,1 0 0,0 0 0,0 0 0,-1 0 1,1 0-1,0 0 0,-1 0 0,1 0 0,-1 0 0,0 0 0,1 0 0,-1 0 0,0 0 0,1 1 0,-1-1 0,0 0 0,0 1 0,0-1 0,1 0 0,-1 1 0,-1-1 0,-33-7 722,24 8-564,0 0 0,0 1-1,0 1 1,-16 3 0,-15 14-199,41-18 3,-1-1-1,1 1 0,-1 0 0,1 0 1,-1 0-1,1 0 0,0 1 1,0-1-1,0 0 0,-1 1 0,1-1 1,0 0-1,0 1 0,1-1 0,-1 1 1,0-1-1,0 1 0,1 0 1,-1-1-1,1 1 0,0 0 0,-1 2 1,1-3-75,1 0 0,-1-1 0,1 1 1,-1-1-1,1 1 0,-1 0 0,1-1 0,-1 1 1,1-1-1,-1 0 0,1 1 0,0-1 1,-1 1-1,1-1 0,0 0 0,-1 0 0,1 1 1,0-1-1,-1 0 0,1 0 0,0 0 1,0 0-1,-1 1 0,1-1 0,0 0 0,-1-1 1,1 1-1,0 0 0,0 0 0,-1 0 1,1 0-1,1-1 0,3 1-855,26 0-4698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58 3716,'0'0'635,"-10"0"-395,-55-2 1835,13-3 5379,85 9-6011,0-2-1,56-4 1,-68 1-2424,0-2 0,0-1-1,0-1 1,0-1 0,28-11 0,-10-2-2740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62 277 2691,'0'0'3624,"-9"6"-1707,-3 2-1089,-7 5 148,-3 2 5089,60-37-2796,-12 8-3122,28-23-33,59-51 1,-91 68-75,0-2 1,-2 0 0,0-1 0,31-48 0,-43 91 106,-1 1 1,8 40-1,-14-56-120,43 171 313,-24-102-3087,-16-57-2581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38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2305 430 4164,'12'-3'224,"0"0"-368,104-30 1962,-100 27-1531,-1 1 0,0-2-1,0 0 1,-1-1 0,25-16 0,-39 23-265,1 1 0,0-1 0,-1 0 0,1 1 0,-1-1 0,1 0 0,-1 0 0,1 0 0,-1 1 0,1-1 0,-1 0 0,0 0 0,1 0 0,-1 0 0,0 0 0,0 0 0,0 1 0,0-1 0,1 0 0,-1 0 0,-1 0 0,1 0 0,0 0 0,0 0 0,0 0 0,0 0 0,-1 0 0,1 1 0,0-1 0,-1 0 0,1 0 0,-1 0 0,1 1 0,-1-1 0,1 0 0,-1 0 0,1 1 0,-1-1 0,0 0 0,1 1 0,-1-1 0,0 1 0,0-1 0,1 1 0,-3-1 0,-42-25 1953,38 22-1550,-120-59 2458,-62-36-2702,153 81-85,-1 2 0,0 2 0,-1 2 0,-1 1 0,0 2 0,-73-8-1,-5 9-59,-122 8-1,187 4 98,-1 1 1,1 3-1,1 3 0,-1 1 0,2 3 1,0 2-1,1 2 0,1 3 1,1 1-1,-52 34 0,20-4-44,2 4 0,3 2 0,3 4 0,-112 126 0,123-117 55,3 1 1,-58 101-1,86-124 8,2 2 1,2 0 0,3 2-1,-28 100 1,45-130-123,0 0 1,1 1-1,2-1 1,0 1-1,1-1 1,2 1-1,1-1 1,0 1-1,2-1 1,1 0-1,1 0 1,1 0-1,1-1 1,1 0-1,1 0 1,1-1-1,0-1 1,2 0-1,1 0 1,1-1-1,0-1 1,1-1-1,1 0 1,1-1-1,1-1 1,0 0-1,34 20 1,-13-14 127,2-1 1,0-2-1,1-2 1,0-2-1,1-1 1,1-3-1,58 7 0,-31-9-74,0-4-1,1-3 1,138-13-1,-134-1-48,0-4 0,0-3 0,-2-3-1,0-4 1,-2-2 0,99-56-1,-54 18 1,-4-6 0,200-165-1,-247 181-21,-3-4-1,96-114 0,-138 147 46,-3-1 1,0-1-1,-1 0 0,-2-1 0,-1-1 1,-2 0-1,-1-1 0,-1 0 0,12-68 1,-19 78-3,-1-1 0,-2 0-1,0-1 1,-1 1 0,-1 0 0,-1 0 0,-2 0 0,0 1 0,-1-1 0,-1 1 0,-1 0 0,-2 0 0,0 1 0,-1 0 0,0 1 0,-2 0-1,-1 0 1,0 1 0,-2 1 0,-26-27 0,11 19-90,-1 0 1,-2 3-1,0 0 0,-1 2 0,-1 2 0,-1 1 1,-1 2-1,0 1 0,-74-18 0,-126-13-1844,1 20-3364,233 25 5168,-85-7-5873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7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1109 189 5477,'2'-4'121,"0"1"-1,0 0 1,-1 0-1,1-1 0,-1 1 1,0-1-1,0 1 1,0-1-1,-1 1 1,1-1-1,-1 0 0,0 1 1,-1-8-1,0 8 45,0 1-1,0 0 0,0 0 0,-1-1 0,1 1 1,-1 0-1,0 0 0,1 0 0,-1 0 0,0 1 0,0-1 1,0 0-1,-1 1 0,1-1 0,0 1 0,-1 0 1,1 0-1,0 0 0,-6-1 0,-31-10 254,0 1 0,-1 3-1,0 1 1,-1 2 0,0 1 0,0 3-1,-66 5 1,76 0-374,1 1 1,0 1-1,0 2 1,-40 16-1,-111 56-378,161-70 363,0 0 0,1 1 1,1 1-1,0 1 0,1 1 0,0 0 1,1 1-1,0 1 0,1 0 0,1 1 1,1 1-1,1 0 0,0 1 0,1 0 0,1 1 1,1 0-1,1 0 0,0 1 0,2 0 1,-8 43-1,2 16 111,3 1 0,3 0 0,7 114 0,1-180-119,0 0 0,0 0 0,2 0 0,0 0 0,0 0 0,2-1 0,0 1 0,0-1 0,1-1 0,1 1 0,0-1 0,1-1 0,1 0 0,0 0 0,22 21 0,-18-22-16,0 0 0,1-1 0,0 0 0,1-1 0,0-1 0,0 0 0,0-1 0,1-1 0,0 0 0,1-2 0,-1 0 0,1-1 0,24 2 0,-4-5 21,0-1 1,0-2-1,0-2 0,-1-1 0,1-2 0,-2-1 1,1-2-1,41-19 0,-5-3 9,-1-4 1,122-84-1,-158 95 23,-1-1 1,-1-2 0,-1-2-1,-2 0 1,-2-2 0,0-2-1,35-57 1,-48 66 70,-2 1-1,-1-2 1,-1 0-1,-2 0 1,0-1-1,-2-1 1,-1 1 0,-1-1-1,-2-1 1,0 1-1,-3 0 1,-1-41-1,-1 58-185,-1-1-1,-1 1 1,1 0 0,-2-1-1,0 2 1,0-1-1,-1 0 1,-1 1-1,0 0 1,0 0-1,-11-13 1,4 9-10,0 0 1,0 1-1,-2 1 1,0 1-1,0 0 1,-31-18-1,13 13 99,0 0-1,-2 3 1,0 1 0,0 1-1,-1 2 1,-1 2 0,-45-5-1,40 9 14,0 1-1,-1 2 0,0 2 0,1 3 1,-65 12-1,79-10-29,1 2 0,0 1 0,0 1 0,1 1 0,0 1 0,1 2 0,1 0 0,0 2 1,-28 24-1,19-11-631,-49 59 1,17-3-3792,23-22-2885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4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3229 382 9865,'0'0'540,"-2"-10"-466,-2-5-278,-1 0 0,0 1-1,-1 0 1,-1 0 0,0 0-1,-1 1 1,-1 0 0,0 0-1,0 1 1,-17-16 0,8 14 188,0 0 0,-1 1 0,-1 2 0,0 0 0,0 0 0,-1 2 0,-1 1 0,-24-7 0,-187-33 1218,186 40-1059,-81-11 328,-1 5 1,0 5 0,-1 7-1,1 5 1,-214 32-1,156-2-319,-216 68-1,323-75-104,2 3-1,1 4 1,1 3-1,2 3 1,-85 61-1,88-48-28,3 3 0,-69 72 0,105-94 1,1 3 1,2 0-1,1 2 1,2 1-1,-35 71 1,54-95 2,0 0 0,1 0-1,1 0 1,0 1 0,1 0 0,1 0-1,0 0 1,2 0 0,-1 0 0,2 1 0,0-1-1,1 0 1,1 1 0,1-1 0,0 0-1,1 0 1,0-1 0,1 1 0,1-1 0,1 0-1,0 0 1,1-1 0,0 0 0,16 19-1,2-3 18,1-2 0,1-1 0,1-2 0,2 0 0,1-2 0,0-2 0,48 24 0,8-2 24,165 54 0,-118-56-54,3-6 0,244 30 0,-184-47-97,276-12 0,-336-14 159,0-6 1,-1-6-1,-1-6 1,232-76-1,-318 84 8,0-2-1,0-2 1,-2-2-1,-1-3 1,-1-1-1,81-67 1,-105 75-21,-2 0 1,0-1 0,0-1 0,-2-1-1,-1-1 1,-1 0 0,-1-1 0,-2-1 0,0 0-1,-1-1 1,-2 0 0,-1-1 0,-1 0-1,6-41 1,-10 33 96,-2 0-1,-2 0 1,-1 0 0,-2 0 0,-1 0-1,-2 0 1,-1 1 0,-2 0-1,-2 1 1,-1-1 0,-1 2-1,-2 0 1,-2 1 0,0 1-1,-2 0 1,-2 1 0,-30-34-1,22 30-167,-1 2 0,-2 1 0,-2 2 0,0 1-1,-2 2 1,-1 1 0,-1 2 0,-1 1 0,0 3 0,-2 1-1,0 1 1,-1 3 0,-75-16 0,25 18-2038,-123 0 1,118 8-1563,-27-3-6140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3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18748 13300 4869,'0'0'7415,"-10"-5"-5387,-6-5-2061,1 0 0,0-1 0,1 0 1,0-2-1,-16-17 0,19 20 44,0 0 1,-1 0 0,0 1 0,-1 0 0,0 1-1,0 1 1,-1 0 0,1 0 0,-2 2 0,-20-7-1,-18-1-55,-86-10-1,69 13-220,-148-31 1751,-355-115-1,-191-132-745,252 81-2915,-479-199 2945,19-40 1377,17-54-2191,-366-178-1284,-1514-784-1107,2764 1422 2066,-725-413-796,16-26 2102,-260-224-370,43-59-264,-806-864 775,73 51-587,1477 1360-630,-625-549-1099,803 694 1251,3-3 1,3-4-1,4-2 0,3-3 1,4-3-1,4-2 0,-53-116 1,72 126-607,4-2 0,-24-95 0,43 123 685,2-1 0,3 1 0,1-2 0,3-89 0,5 121-17,2 0 0,0 0 1,1 1-1,0 0 0,2-1 0,1 2 0,0-1 0,1 1 1,18-26-1,16-19 404,62-72-1,-80 106-393,20-25-2,2 3 0,76-66 0,-102 100-87,1 1 0,1 1 0,1 0 0,0 2 0,1 1-1,0 1 1,1 1 0,0 2 0,31-8 0,-47 14 68,-1 1 0,1 1-1,0 0 1,0 0 0,0 1 0,0 0-1,0 0 1,0 1 0,0 1 0,0-1 0,0 2-1,-1-1 1,1 2 0,-1-1 0,0 1 0,0 0-1,0 1 1,0 0 0,9 8 0,23 19-429,43 44 1,-63-54-3529,28 38 0,-39-45-1936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13132,'0'0'3449,"-3"11"-2024,-14 46 133,-3-1-1,-53 102 1,40-93-1030,-41 122-1,114-260 77,21-74-2368,17-37-2232,-73 173 3928,1 0 1,1 0 0,0 1 0,0 0-1,1 0 1,17-16 0,-20 21 57,0 1-1,0 0 1,1 1 0,-1-1 0,1 1-1,0 0 1,0 0 0,0 1 0,0 0-1,0 0 1,0 0 0,1 1 0,-1 0-1,13-1 1,-19 2 21,0 1 0,1-1 0,-1 0 1,1 0-1,-1 0 0,1 0 0,-1 0 0,1 1 0,-1-1 1,0 0-1,1 0 0,-1 1 0,1-1 0,-1 0 0,0 0 1,1 1-1,-1-1 0,0 1 0,0-1 0,1 0 0,-1 1 1,0-1-1,0 1 0,1-1 0,-1 0 0,0 1 0,0-1 1,0 1-1,0-1 0,0 1 0,0-1 0,0 1 0,1-1 1,-1 1-1,-1-1 0,1 0 0,0 1 0,0-1 0,0 1 1,0-1-1,0 1 0,0-1 0,0 1 0,-1-1 0,1 0 1,0 1-1,0-1 0,-1 1 0,-12 24 606,-18 10 400,-2-2 0,-46 37 0,18-18-129,60-51-1389,29-33-9263,-5 8 144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4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45 12716,'-47'47'4559,"48"-43"-3503,8-7-873,9-6-221,-1-2 26,1 0 0,0 1 0,1 1 0,0 1 0,1 1 0,-1 0 0,2 1 0,-1 2 0,0 0 0,1 1 0,39-1 0,468 4 97,-519 0-73,0 1 0,1-1 0,-1 2 0,1-1 0,-1 1 0,0 1 0,0 0 0,0 0 0,0 1 0,-1 0 0,1 0 0,-1 1 0,0 0 0,0 0-1,-1 1 1,0 0 0,9 10 0,-7-6 14,-1 0-1,0 1 0,-1 1 0,0-1 1,-1 1-1,-1 0 0,1 0 0,-2 1 0,0 0 1,0-1-1,2 26 0,-3-21 76,-1 1 0,-1-1-1,-1 0 1,0 0 0,-1 0-1,-1 0 1,0 0 0,-2 0-1,0 0 1,-1 0 0,0-1-1,-1 0 1,-1 0 0,-1-1-1,0 0 1,-1 0 0,-1-1-1,0 0 1,-1 0 0,-24 22-1,10-11 93,-2-1-1,-1-2 0,-1-1 0,-59 34 1,66-44-779,-2-1 0,-44 14 0,49-19-853,-1-1 0,0-1 0,0-1 0,-22 0 0,15-2-6430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2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53 5381,'0'0'9481,"7"-8"-7591,32-36 2728,-67 73-3793,1 2 0,2 1 0,1 1 0,-23 42 1,26-36-696,1 1 0,2 1-1,3 1 1,1 0 0,1 1 0,3 1 0,2-1 0,1 1 0,3 1 0,1-1 0,4 54 0,0-91-84,-1 1 1,1-1-1,0 0 1,1 0-1,0 0 1,0 0-1,1 0 1,-1 0-1,1-1 0,1 1 1,-1-1-1,1 0 1,1 0-1,8 10 1,-9-12-199,0-1 1,0 0-1,1 0 1,-1 0-1,1-1 0,-1 1 1,1-1-1,0 0 1,0-1-1,0 1 1,0-1-1,0 0 1,1 0-1,-1-1 1,0 1-1,0-1 0,0 0 1,1-1-1,-1 1 1,0-1-1,6-1 1,19-10-4446,-2-5-3949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10634,'0'0'14414,"12"-7"-13592,70-55-394,85-81 1,-157 134-416,-10 9-18,0-1 0,0 1-1,1 0 1,-1-1 0,0 1 0,1-1 0,-1 1 0,0 0-1,1-1 1,-1 1 0,0 0 0,1 0 0,-1-1-1,1 1 1,-1 0 0,1 0 0,-1-1 0,0 1 0,1 0-1,-1 0 1,1 0 0,-1 0 0,1 0 0,-1 0 0,1 0-1,-1 0 1,1 0 0,-1 0 0,1 0 0,-1 0-1,1 0 1,-1 0 0,1 0 0,-1 1 0,1-1 0,-1 0-1,1 0 1,1 21-35,-13 30 117,-14 11-58,16-45-152,1 1 1,1 1 0,1-1-1,1 1 1,0 0 0,-3 35-1,8-53 21,0-1 0,0 1 0,1-1 0,-1 1 0,0-1 0,0 0 0,1 1 0,-1-1 0,0 0 0,1 1 0,-1-1 0,0 0 0,1 1 0,-1-1 0,0 0 0,1 1 0,-1-1 0,1 0 0,-1 0 0,0 0 0,1 0-1,-1 1 1,1-1 0,-1 0 0,1 0 0,-1 0 0,1 0 0,-1 0 0,1 0 0,-1 0 0,1 0 0,-1 0 0,0 0 0,1 0 0,-1-1 0,1 1 0,-1 0 0,1 0 0,-1 0 0,1 0 0,-1-1 0,0 1 0,1 0 0,-1-1 0,0 1 0,1-1-1,22-12-6098,-5-8-2315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12812,'0'0'14061,"13"-6"-13575,8-4-438,-1-2 0,-1 0 0,0-1 0,-1-1 0,18-17 0,-16 9 21,-15 16-44,1 0 0,0 0 0,0 0 0,0 1 0,10-7 0,-16 14-39,1-1 0,0 1 0,-1 0-1,1-1 1,-1 1 0,0 0 0,0 0-1,0-1 1,1 1 0,-2 0 0,1 0 0,0-1-1,0 1 1,-1 2 0,-3 13 30,-1 1 1,-1-1-1,-15 32 1,12-32-3,2 0 0,0 1 0,-7 31 1,13-35-756,2-13 488,-1-1-1,0 1 1,1-1-1,-1 1 0,1-1 1,-1 0-1,0 1 1,1-1-1,-1 0 1,1 1-1,-1-1 1,1 0-1,-1 0 1,1 1-1,-1-1 1,1 0-1,-1 0 1,1 0-1,0 0 0,-1 0 1,1 0-1,-1 0 1,1 0-1,-1 0 1,1 0-1,-1 0 1,1 0-1,1 0 1,8-1-5433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56 14638,'0'0'9182,"1"-9"-7810,-1 7-1298,0-1-1,0 0 1,0 0 0,0 1 0,0-1 0,0 0-1,-1 0 1,0 1 0,1-1 0,-3-4-1,2 6-62,0 0-1,0 0 1,0 0-1,0 0 1,-1 0-1,1 0 1,0 0-1,-1 0 1,1 1-1,0-1 1,-1 1-1,1-1 1,-1 1-1,1-1 1,-1 1-1,1 0 1,-1 0-1,1-1 1,-1 1-1,1 0 1,-1 1-1,1-1 1,-1 0-1,1 0 1,-1 1-1,1-1 1,-1 0-1,1 1 1,-3 1-1,-4 1-4,1 0-1,0 1 1,0-1 0,0 2-1,0-1 1,0 1-1,1 0 1,0 0 0,-7 8-1,9-9 0,0 0 0,0 0 0,1 1 0,-1-1-1,1 1 1,0 0 0,1 0 0,-1 0 0,1 0-1,0 0 1,0 0 0,0 1 0,1-1 0,-1 7-1,3-11-1,-1 0 0,1-1 0,-1 1 0,1 0 0,-1 0 0,1 0 1,0-1-1,0 1 0,-1 0 0,1-1 0,0 1 0,0 0 0,0-1 0,0 1 0,0-1 0,0 1 0,0-1 0,0 0 0,0 0 0,0 1 0,0-1 0,0 0 0,0 0 0,0 0 0,0 0 0,0 0 0,0 0 0,0 0 0,0 0 0,0 0 0,0-1 0,0 1 0,1-1 0,40-7 156,-22-1-178,0 0 0,-1-2 0,36-24 0,-47 30-60,-8 4 76,0 1 0,0 0 1,1 0-1,-1 0 0,0 0 0,0 0 0,0 0 0,1 0 0,-1-1 1,0 1-1,0 0 0,1 0 0,-1 0 0,0 0 0,0 0 1,1 0-1,-1 0 0,0 0 0,0 0 0,1 0 0,-1 1 0,0-1 1,0 0-1,1 0 0,-1 0 0,0 0 0,0 0 0,1 0 0,-1 0 1,0 1-1,0-1 0,0 0 0,1 0 0,-1 0 0,0 0 0,0 1 1,0-1-1,0 0 0,0 0 0,1 0 0,-1 1 0,0-1 1,0 0-1,0 0 0,0 1 0,0-1 0,0 0 0,0 0 0,0 1 1,0-1-1,0 0 0,0 1 0,1 24-246,-7 26-88,-1-4 568,6-34-79,0 0-1,-1 0 0,-1-1 0,0 1 0,-1-1 0,0 0 0,-1 0 0,-8 14 0,11-24-41,0 0-1,0 0 0,0-1 0,0 1 1,-1-1-1,1 1 0,-1-1 0,1 0 1,-1 0-1,0 0 0,1 0 0,-1-1 0,0 1 1,0-1-1,1 1 0,-1-1 0,0 0 1,0 0-1,0 0 0,1-1 0,-1 1 1,0-1-1,0 1 0,-2-2 0,-5-1-55,0 1 0,0-2 0,1 1-1,-1-1 1,-9-7 0,17 11-199,0-1 1,0 0-1,0 0 1,0 0 0,0-1-1,1 1 1,-1 0-1,0-1 1,1 1-1,-1-1 1,1 1-1,0-1 1,-2-2-1,25 1-7275,3 2 3298,2-2-3101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16432,'0'0'6342,"-13"66"-5061,6-44-416,-3 0-609,5-3-224,5-4-32,0-3-1089,0-5-1025,8-7-1313,6 0-2019,-1-9-5156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 12780,'-8'0'2899,"-3"0"-2491,0 1-1,1 1 1,-1-1 0,1 2 0,-1 0 0,1 0-1,0 0 1,0 1 0,0 1 0,0 0 0,1 0-1,0 1 1,0 0 0,0 1 0,1 0 0,0 0-1,-7 8 1,15-14-401,-1-1-1,1 0 1,-1 1-1,1-1 1,0 1-1,-1-1 1,1 0 0,0 1-1,-1-1 1,1 1-1,0-1 1,-1 1-1,1-1 1,0 1-1,0-1 1,0 1 0,0-1-1,0 1 1,-1-1-1,1 1 1,0-1-1,0 1 1,0-1-1,0 1 1,0-1 0,1 1-1,-1-1 1,0 1-1,0 0 1,0-1-1,0 1 1,1-1-1,-1 0 1,0 1 0,0-1-1,1 1 1,-1-1-1,0 1 1,1-1-1,-1 0 1,1 2-1,27-1 307,33-17-89,-40 5-192,-17 8-30,1 0 1,0 0-1,0 1 0,0 0 1,1 0-1,-1 0 0,0 1 1,6-2-1,-9 10-38,-2 0 1,1-1-1,-1 1 1,0 0-1,-1 7 0,-7 34 865,6-35-586,-1-1 0,2 1 0,0 0 1,0-1-1,1 1 0,3 21 0,2-16-223,-4-17 20,0 0 0,-1 0 0,1 0 0,-1 0 0,1 0 0,-1 0 0,1 0 0,-1 0 1,0 0-1,1 0 0,-1 1 0,0-1 0,0 0 0,0 0 0,0 0 0,0 0 0,0 1 0,0-1 0,0 0 0,-1 0 0,1 0 0,0 0 0,-1 1 1,1-1-1,-1 0 0,1 0 0,-1 0 0,1 0 0,-1 0 0,0 0 0,0 0 0,1-1 0,-1 1 0,0 0 0,0 0 0,0 0 0,0-1 0,0 1 1,0-1-1,0 1 0,0-1 0,0 1 0,-2 0 0,-7 3 407,-1-1 0,1 0 0,-1 0 0,0-1-1,0 0 1,0-1 0,-14 0 0,23-1-490,-1 0-1,0 0 1,0 0-1,1 0 1,-1 0 0,0 0-1,1-1 1,-1 1-1,0-1 1,1 0-1,-1 0 1,1 0-1,-1 0 1,1 0-1,-1-1 1,1 1 0,0-1-1,0 1 1,-1-1-1,1 0 1,0 0-1,1 0 1,-1 0-1,0 0 1,1 0-1,-1-1 1,1 1 0,-1 0-1,1-1 1,0 1-1,0-1 1,1 0-1,-2-4 1,2 5-410,0 0 1,0 0 0,0 1-1,0-1 1,1 0 0,-1 0 0,1 0-1,-1 1 1,1-1 0,0 0-1,0 1 1,0-1 0,0 0-1,0 1 1,0-1 0,0 1-1,0 0 1,0-1 0,1 1-1,-1 0 1,1 0 0,-1 0-1,1 0 1,-1 0 0,4-2-1,18-10-8003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13 10122,'0'0'11146,"-9"-1"-9224,-4-1-1468,0 1 0,0 0 0,0 1 0,-18 1 0,26 0-368,1-1 0,0 1 0,-1 0 1,1 0-1,0 1 0,0-1 0,0 1 0,0 0 0,0 0 0,0 0 1,0 0-1,1 1 0,-1 0 0,1-1 0,0 1 0,0 0 1,0 1-1,0-1 0,-4 7 0,7-10-82,-1 1 1,1-1-1,0 0 0,0 1 1,0-1-1,-1 0 0,1 1 0,0-1 1,0 0-1,0 1 0,0-1 1,0 1-1,0-1 0,-1 0 1,1 1-1,0-1 0,0 0 0,0 1 1,1-1-1,-1 1 0,0-1 1,0 0-1,0 1 0,0-1 1,0 0-1,0 1 0,0-1 0,1 1 1,-1-1-1,0 0 0,0 1 1,0-1-1,1 0 0,-1 0 1,0 1-1,1-1 0,-1 0 0,0 0 1,0 1-1,1-1 0,-1 0 1,1 0-1,22 3 164,25-12-131,-34 3-398,0-1 0,24-15-1,12-7-396,-48 36 720,-1-1-1,0 1 1,0 0 0,-1 0 0,0 12-1,0-16 61,2 155 1942,-2-156-1894,-1 1 0,0 0-1,0 0 1,0-1 0,0 1-1,-1 0 1,1-1 0,-1 1-1,1-1 1,-1 0 0,0 1 0,0-1-1,0 0 1,0 0 0,0 0-1,-1 0 1,1-1 0,0 1-1,-1-1 1,1 1 0,-1-1-1,0 0 1,0 0 0,1 0-1,-1 0 1,0-1 0,-3 1-1,-10 3 186,1 0-1,0-2 0,-28 2 0,41-4-229,-20-3-996,22 3 665,-1-1 0,1 1 0,-1-1 0,1 1 0,-1-1 0,1 0 0,-1 1 0,1-1 0,0 0 0,-1 1 0,1-1 0,0 0 0,-1 1 0,1-1 0,0 0 0,0 0 0,0 1 0,0-1 0,0 0 0,0 0 0,0 1 0,0-1 0,0 0 0,0 0 0,0 1 0,1-2 0,2-13-10115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6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12620,'0'0'8520,"11"3"-7351,46 9-144,0-3-1,1-2 0,115-2 1,-68-3-863,1168-5 174,-1248 2-516,67-6-1978,-104 6-1136,4-5-2765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5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57 125 3844,'0'0'1521,"-5"9"1234,-10 12-1659,-8 8 1627,10-8 3852,17-23-1860,17-11-3222,181-166 397,-201 178-1899,-1 0 1,1 0-1,0 0 1,0 0-1,0 1 1,0-1 0,0 0-1,0 1 1,0-1-1,0 1 1,1-1-1,-1 1 1,0-1-1,0 1 1,0 0-1,0 0 1,1 0-1,-1 0 1,1-1-1,-1 2-2,-1-1-1,1 1 0,-1-1 0,0 1 0,1-1 0,-1 1 1,0-1-1,1 1 0,-1-1 0,0 1 0,0-1 1,1 1-1,-1 0 0,0-1 0,0 1 0,0-1 0,0 1 1,0 0-1,0-1 0,0 1 0,0-1 0,0 1 1,0 0-1,0-1 0,-1 2 0,-14 46-98,-12 1 47,18-36-222,2 0 1,-1 1-1,2 0 1,0 0 0,0 0-1,2 1 1,-6 23-1,10-37 114,1-1 0,-1 1-1,0-1 1,0 1-1,0-1 1,0 0-1,0 1 1,0-1-1,1 1 1,-1-1 0,0 1-1,0-1 1,1 0-1,-1 1 1,0-1-1,1 1 1,-1-1-1,0 0 1,1 0 0,-1 1-1,1-1 1,-1 0-1,0 1 1,1-1-1,-1 0 1,1 0-1,-1 0 1,1 0 0,-1 0-1,1 1 1,-1-1-1,1 0 1,-1 0-1,1 0 1,-1 0-1,1 0 1,-1 0 0,1 0-1,-1-1 1,0 1-1,1 0 1,-1 0-1,1 0 1,-1 0-1,1-1 1,-1 1 0,1 0-1,-1 0 1,0-1-1,1 1 1,0-1-1,16-9-5951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12172,'0'0'2108,"-8"11"380,-6 9-1427,-40 59 3424,49-72-4232,1 1 1,0-1 0,1 1-1,-1 0 1,2 0 0,-1 0-1,1 0 1,0 0 0,0 11-1,2-19-245,0 0 0,0 0 0,0 0 0,0 0-1,0 1 1,1-1 0,-1 0 0,0 0 0,0 0 0,0 0 0,1 0-1,-1 0 1,0 0 0,0 1 0,1-1 0,-1 0 0,0 0 0,0 0-1,0 0 1,1 0 0,-1 0 0,0 0 0,0 0 0,1 0 0,-1 0-1,0 0 1,0 0 0,0-1 0,1 1 0,-1 0 0,0 0 0,0 0-1,1 0 1,-1 0 0,0 0 0,0 0 0,0-1 0,0 1 0,1 0-1,-1 0 1,0 0 0,0 0 0,0-1 0,0 1 0,0 0 0,1 0-1,-1 0 1,0-1 0,0 1 0,0 0 0,11-11 136,-4-1-165,0 0 0,-1-1 0,-1 0 0,0 0 0,0 0 0,-2 0 0,1-1 0,-2 0 1,0 0-1,-1 1 0,0-18 0,-1 31 15,0 0 0,0 0 0,1 0-1,-1 0 1,0 1 0,0-1 0,0 0 0,0 0 0,0 0 0,0 0 0,0 0 0,0 1 0,0-1 0,0 0-1,0 0 1,0 0 0,-1 0 0,1 0 0,0 1 0,0-1 0,0 0 0,0 0 0,0 0 0,0 0 0,0 0 0,0 0-1,0 1 1,0-1 0,0 0 0,-1 0 0,1 0 0,0 0 0,0 0 0,0 0 0,0 0 0,0 0 0,-1 0-1,1 0 1,0 1 0,0-1 0,0 0 0,0 0 0,0 0 0,-1 0 0,1 0 0,0 0 0,0 0 0,0 0-1,0 0 1,0 0 0,-1 0 0,1 0 0,0-1 0,0 1 0,0 0 0,0 0 0,0 0 0,-1 0 0,1 0 0,0 0-1,0 0 1,0 0 0,0 0 0,0 0 0,0-1 0,0 1 0,0 0 0,-1 0 0,-5 14-108,6-13-85,0 1 1,-1-1 0,1 1-1,1-1 1,-1 1-1,0-1 1,0 0-1,0 1 1,1-1-1,-1 1 1,1-1 0,-1 0-1,1 1 1,0-1-1,-1 0 1,1 0-1,0 0 1,0 1-1,0-1 1,1 1 0,29 12-8378,-10-10 1482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0 168 8360,'3'1'10449,"-3"0"-10112,21-10 2624,30-19-2401,-9-4-34,63-67 1,-103 97-491,-3 30 204,-24 37-56,-3 10-548,21-25-8286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72 11915,'0'0'6988,"10"-9"-5349,-6 5-1601,50-37 2140,-51 39-2009,1 0-1,1 0 1,-1 0-1,0 0 0,0 0 1,1 1-1,-1 0 1,1 0-1,-1 0 1,1 0-1,-1 1 1,1 0-1,0 0 0,-1 0 1,9 2-1,-12-2-167,0 1 0,-1 0 0,1-1 0,0 1 0,0 0 0,-1-1-1,1 1 1,-1 0 0,1 0 0,-1 0 0,1-1 0,-1 1 0,1 0-1,-1 0 1,0 0 0,1 0 0,-1 0 0,0 0 0,0 0 0,0 0-1,0 0 1,1 0 0,-2 0 0,1 0 0,0 0 0,0 0-1,0 0 1,0 0 0,-1 0 0,1 0 0,0 0 0,-1 0 0,1-1-1,-1 1 1,0 1 0,-16 35 43,-3-14-9,-1 0 0,-1-1 0,-46 35 0,42-35-9,26-22-25,0 0 1,0 0 0,0 0 0,1 0-1,-1 0 1,0 0 0,0 0-1,0 0 1,0 0 0,0 0 0,0 0-1,0 0 1,1 0 0,-1 0-1,0 0 1,0 0 0,0 0 0,0 0-1,0 0 1,0 0 0,0 0-1,0 0 1,1 0 0,-1 0 0,0 0-1,0 1 1,0-1 0,0 0-1,0 0 1,0 0 0,0 0 0,0 0-1,0 0 1,0 0 0,0 0-1,0 1 1,0-1 0,0 0 0,0 0-1,0 0 1,0 0 0,0 0-1,0 0 1,0 0 0,0 0 0,0 1-1,0-1 1,0 0 0,0 0-1,0 0 1,0 0 0,0 0 0,0 0-1,0 0 1,0 1 0,0-1-1,0 0 1,0 0 0,0 0 0,0 0-1,0 0 1,0 0 0,0 0-1,0 0 1,-1 0 0,19 0 115,21-6 26,35-5-589,-32 6-2886,-2-3-6017,-23 2-1093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17104,'0'0'4805,"-30"58"-3364,15-36-256,4 0-736,1-4-353,6 2-64,2-5-64,1-3-833,1-4-833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8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17 7815,'0'0'10255,"-3"-6"-3919,-4-4-5166,3 9-1077,0 1 0,0 0 1,-1 0-1,1 1 0,0-1 0,0 1 0,-1 0 0,1 0 0,0 0 0,0 1 1,0-1-1,0 1 0,1 0 0,-1 0 0,0 1 0,1-1 0,-1 1 0,1-1 0,0 1 1,0 0-1,0 0 0,0 1 0,1-1 0,-1 1 0,1-1 0,0 1 0,0 0 1,0-1-1,-2 8 0,0 0-111,0 1-1,0-1 1,2 1 0,-1-1-1,1 1 1,1 0 0,0 0-1,1 0 1,2 21 0,-2-31 24,1-1 0,0 1-1,0 0 1,-1-1 0,1 1 0,1-1 0,-1 1 0,0-1 0,0 1 0,0-1 0,1 0 0,-1 0 0,1 1 0,-1-1 0,1 0-1,-1 0 1,1-1 0,-1 1 0,1 0 0,0 0 0,0-1 0,-1 1 0,1-1 0,0 0 0,0 1 0,0-1 0,-1 0-1,1 0 1,0 0 0,0 0 0,0-1 0,2 1 0,3-1 33,0 1 0,-1-1 0,1 0 0,0-1 0,-1 1 0,1-2 0,9-3 0,-6 0-1,-1 0 0,0-1 0,0 0 0,-1 0 0,0 0 0,13-16 0,-18 19 40,0 0 1,-1 0 0,1 0-1,-1-1 1,1 1 0,-1-1-1,0 1 1,-1-1 0,1 0-1,-1 1 1,0-1-1,0 0 1,-1 0 0,1 0-1,-1 0 1,0 0 0,-1-8-1,0 11-64,0-1-1,0 1 1,-1-1 0,1 1-1,0 0 1,-1 0-1,1 0 1,-1-1-1,0 2 1,0-1-1,0 0 1,0 0-1,0 0 1,0 1-1,0-1 1,-1 1 0,1 0-1,0 0 1,-1 0-1,1 0 1,-1 0-1,1 0 1,-5 0-1,-5-2-638,0 1-1,0 1 0,-22-1 0,58 16-9047,-4-13 4506,4 0-2232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3 14414,'0'0'8178,"-8"-1"-7217,3 0-896,0 1-1,1 0 1,-1 0-1,0 0 1,1 0 0,-1 1-1,0 0 1,1 0-1,-1 0 1,1 0-1,-1 1 1,1 0 0,0 0-1,0 0 1,0 0-1,0 1 1,0 0 0,0 0-1,1 0 1,-1 0-1,1 0 1,0 1 0,0-1-1,0 1 1,0 0-1,1 0 1,-1 0 0,1 0-1,-2 6 1,4-9-58,-1 0 0,1 0 0,-1-1-1,1 1 1,0 0 0,0 0 0,-1-1 0,1 1 0,0 0 0,0 0 0,0 0 0,0 0 0,0-1 0,0 1 0,0 0 0,0 0-1,0 0 1,1 0 0,-1-1 0,0 1 0,0 0 0,1 0 0,-1-1 0,1 1 0,-1 0 0,0 0 0,1-1 0,-1 1-1,1-1 1,1 2 0,0-1 11,0 0-1,0 0 1,0 0-1,0 0 1,0-1-1,0 1 1,0-1-1,0 1 1,1-1-1,-1 0 1,4 0-1,3-1 17,-1 1-1,1-1 0,0-1 1,-1 0-1,15-5 0,-15 4-37,0 0 0,-1-1 0,0 0 0,0-1 0,0 1-1,0-1 1,-1 0 0,8-9 0,-13 13 15,-5 24-332,-2 8 696,2-1 0,0 1 0,2 55 0,1-85-322,1 0-1,0 0 0,-1 0 0,1 0 0,0 0 0,-1 0 0,1 0 1,-1 0-1,1 0 0,-1-1 0,0 1 0,1 0 0,-1 0 0,0-1 1,0 1-1,0 0 0,1-1 0,-1 1 0,0-1 0,0 1 1,0-1-1,0 1 0,0-1 0,0 0 0,0 0 0,0 1 0,0-1 1,0 0-1,0 0 0,0 0 0,-1 0 0,-40 1 620,32-1-552,3 0-35,0-1 0,0 1-1,0-1 1,0 0 0,0-1-1,-10-3 1,15 4-140,1 0 1,-1 1-1,0-1 1,0 0-1,0 0 1,0 0-1,1-1 0,-1 1 1,1 0-1,-1-1 1,1 1-1,-1-1 1,1 1-1,0-1 0,0 0 1,-1 1-1,1-1 1,1 0-1,-1 0 1,0 0-1,0 0 0,1 0 1,-1 0-1,1 0 1,-1 0-1,1-4 1,1 5-467,-1-1 0,1 0 0,0 1 1,0-1-1,0 0 0,0 1 1,0 0-1,0-1 0,1 1 0,-1 0 1,0-1-1,1 1 0,-1 0 1,1 0-1,-1 0 0,1 0 0,0 0 1,-1 1-1,1-1 0,0 0 0,0 1 1,-1-1-1,1 1 0,2 0 1,4-3-2921,15-5-8949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25 14606,'0'0'11846,"-8"1"-10811,-26 7-394,22 0-325,15-1-182,16 0-34,-18-7-82,57-6-464,-57 6 424,1 0 0,0 0 0,-1-1 0,1 1 0,-1-1-1,1 1 1,-1-1 0,1 0 0,-1 0 0,1 1 0,-1-1-1,0 0 1,1 0 0,-1 0 0,0-1 0,0 1 0,0 0 0,0 0-1,0-1 1,0 1 0,0 0 0,0-1 0,0 1 0,-1-1 0,1 1-1,-1-1 1,1 1 0,-1-1 0,1 0 0,-1 1 0,0-1-1,0-2 1,-1 3 45,0 0-1,0 0 0,0 0 1,-1 0-1,1 0 0,0 0 1,-1 1-1,1-1 0,0 0 1,-1 1-1,1-1 0,-1 1 1,1-1-1,-1 1 0,1 0 1,-1-1-1,0 1 0,1 0 1,-1 0-1,1 0 0,-1 0 1,-2 1-1,-38 0 164,39 3-1942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0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0 239 9449,'0'0'13538,"9"-4"-12032,9-5-1141,0-2 0,0 0 0,-1-1 0,23-20 1,68-71-402,-69 65 178,-18 19-138,-21 19-4,0 0 0,0 0-1,0 0 1,0 1-1,0-1 1,0 0-1,0 0 1,0 0-1,0 0 1,0 0 0,0 0-1,0 0 1,0 0-1,0 0 1,0 0-1,0 1 1,1-1-1,-1 0 1,0 0 0,0 0-1,0 0 1,0 0-1,0 0 1,0 0-1,0 0 1,0 0-1,0 0 1,0 0 0,0 0-1,1 0 1,-1 0-1,0 0 1,0 0-1,0 0 1,0 0-1,0 0 1,0 0 0,0 0-1,0 0 1,0 0-1,1 0 1,-1 0-1,0 0 1,0 0-1,0 0 1,0 0-1,0 0 1,0 0 0,0 0-1,0 0 1,0 0-1,0 0 1,1 0-1,-23 36-77,3-5 48,15-25 30,-45 94-28,44-88 0,1-1 1,0 1 0,1 1 0,0-1-1,1 0 1,-1 22 0,3-33-64,0 0-1,0-1 1,0 1-1,0-1 1,0 1-1,1 0 1,-1-1 0,0 1-1,0-1 1,1 1-1,-1-1 1,0 1 0,1-1-1,-1 1 1,1-1-1,-1 1 1,1-1-1,-1 1 1,1-1 0,-1 0-1,1 1 1,-1-1-1,1 0 1,-1 0-1,1 1 1,-1-1 0,1 0-1,0 0 1,-1 0-1,1 0 1,-1 1-1,1-1 1,0 0 0,-1 0-1,2-1 1,24-3-6606,-9-8-1417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1 210 13901,'0'0'11750,"12"-9"-10933,255-188-33,-266 197-789,-1-1-1,0 1 1,0 0-1,0 0 1,0 0 0,0-1-1,0 1 1,0 0-1,1 0 1,-1 0-1,0-1 1,0 1-1,0 0 1,0 0-1,1 0 1,-1 0-1,0 0 1,0 0-1,0-1 1,1 1-1,-1 0 1,0 0-1,0 0 1,1 0-1,-1 0 1,0 0-1,0 0 1,1 0-1,-1 0 1,0 0-1,0 0 1,0 0-1,1 0 1,-1 0-1,0 0 1,0 0-1,1 0 1,-1 1-1,0-1 1,0 0-1,0 0 1,1 0-1,-1 0 1,0 0-1,0 0 1,0 1-1,0-1 1,1 0-1,-1 0 1,0 0-1,0 0 1,0 1-1,0-1 1,0 0 0,0 0-1,0 1 1,1-1-1,-1 0 1,-4 21-72,-14 25 125,-3-7-37,14-28-6,0 1 0,0 1-1,2-1 1,-1 1 0,2 0-1,0 1 1,0-1 0,-3 26 0,7-38-131,1-1 1,-1 0 0,0 1 0,1-1 0,-1 0 0,0 1 0,1-1 0,-1 0 0,0 0 0,1 0 0,-1 1 0,0-1 0,1 0 0,-1 0 0,1 0 0,-1 0 0,0 0 0,1 0 0,-1 0 0,1 0 0,-1 0 0,1 0 0,-1 0 0,0 0 0,1 0 0,-1 0 0,1 0 0,-1 0 0,0-1 0,1 1 0,-1 0 0,1 0 0,-1 0 0,0-1 0,1 1 0,-1 0 0,0 0 0,1-1 0,16-8-7742,-6-5-3685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10890,'0'0'5574,"5"-8"-4432,-1 3-887,1 0 0,-1 0 1,1 1-1,0-1 0,0 1 0,0 0 1,0 1-1,1-1 0,0 1 0,-1 0 0,1 0 1,0 1-1,1 0 0,-1 0 0,0 0 1,1 1-1,-1 0 0,0 0 0,1 1 0,8 0 1,-12-1-173,1 1 0,-1 0 0,0 1 0,0-1 0,0 0 0,0 1 0,0 0 0,0 0 0,0 0 0,0 0 0,0 0 0,0 1 0,3 1 0,-5-2-71,0 1 1,0-1-1,0 0 0,0 0 0,0 1 0,0-1 0,0 0 0,-1 1 1,1-1-1,0 1 0,-1-1 0,1 1 0,-1-1 0,0 1 0,0 0 1,1-1-1,-1 1 0,0-1 0,0 1 0,-1 0 0,1-1 0,0 1 1,0-1-1,-1 1 0,1-1 0,-1 1 0,1-1 0,-1 1 0,-1 1 1,-1 4 66,-1 0 1,0-1-1,-1 0 1,0 0-1,0 0 1,0 0-1,0-1 1,-10 8 0,-55 39 771,56-43-587,5-3-118,7-5-122,-1 1-1,1-1 1,-1 1-1,1-1 1,-1 1 0,1 0-1,0 0 1,0 0 0,0 0-1,0 0 1,0 0 0,0 1-1,1-1 1,-1 0 0,1 1-1,0 0 1,-1-1 0,1 1-1,0 3 1,2-5-16,0 0 1,1 0 0,-1-1-1,1 1 1,-1 0 0,1-1-1,-1 1 1,1-1-1,-1 1 1,1-1 0,0 0-1,-1 0 1,1 0 0,0 0-1,-1 0 1,1 0-1,2-1 1,-1 1 17,103-6-1242,-37-9-6611,-45 7 444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2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8616,'0'0'11467,"-9"50"-9705,1-32-193,0 1-640,3-3-769,0-2-128,4-1-480,1-4-1314,0-1-992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 9257,'0'0'11525,"-11"-2"-11295,8 1-215,0 0 25,0 0 0,0 0 0,0 1 0,0-1 0,-1 1 0,1 0 0,0 0 0,0 0 1,0 0-1,0 0 0,-1 1 0,1-1 0,0 1 0,0 0 0,0 0 0,0 0 0,0 0 0,1 1 0,-1-1 0,0 1 0,0-1 0,1 1 1,-1 0-1,1 0 0,0 1 0,0-1 0,-1 0 0,1 1 0,-1 2 0,0-1 107,0 0 0,0 0-1,0 0 1,1 1 0,0-1 0,0 1 0,0-1-1,1 1 1,-1 0 0,1 0 0,0 0 0,1 0-1,-1 6 1,1-11-131,1 1 1,-1 0-1,1 0 0,0 0 0,-1 0 0,1-1 1,0 1-1,-1 0 0,1-1 0,0 1 0,0 0 1,0-1-1,0 1 0,-1-1 0,1 1 0,0-1 0,0 0 1,0 1-1,0-1 0,0 0 0,0 0 0,0 1 1,0-1-1,0 0 0,0 0 0,0 0 0,2-1 0,32-2 252,-27 0-275,0-1 0,0 0 0,0 0 0,-1-1-1,1 0 1,-1 0 0,0-1 0,-1 0 0,1 0 0,-1 0 0,0-1 0,-1 0-1,0 0 1,0-1 0,0 1 0,-1-1 0,6-17 0,-9 25 0,-1 0-1,0 0 1,0 0 0,0-1 0,-1 1 0,1 0-1,0 0 1,0 0 0,0 0 0,0-1-1,0 1 1,0 0 0,0 0 0,0 0 0,0-1-1,0 1 1,0 0 0,-1 0 0,1 0-1,0 0 1,0 0 0,0-1 0,0 1 0,0 0-1,-1 0 1,1 0 0,0 0 0,0 0 0,0 0-1,0 0 1,-1 0 0,1 0 0,0 0-1,0-1 1,0 1 0,-1 0 0,1 0 0,0 0-1,0 0 1,0 0 0,-1 0 0,1 0-1,0 1 1,0-1 0,0 0 0,0 0 0,-1 0-1,1 0 1,0 0 0,0 0 0,0 0 0,-1 0-1,1 0 1,0 0 0,0 1 0,0-1-1,0 0 1,0 0 0,0 0 0,-1 0 0,1 1-1,0-1 1,0 0 0,0 0 0,0 0-1,0 0 1,0 1 0,-13 9-31,8-5 34,0 0-1,1 1 1,-1 0-1,1 0 0,1 0 1,-1 0-1,1 0 1,0 1-1,1 0 1,-1-1-1,1 1 0,0 0 1,-1 13-1,4-19-78,-1 0-1,1 0 0,-1-1 1,1 1-1,-1 0 0,1-1 1,-1 1-1,1 0 1,0-1-1,0 1 0,-1-1 1,1 1-1,0-1 0,0 1 1,-1-1-1,1 0 0,0 1 1,0-1-1,0 0 1,0 0-1,-1 0 0,1 1 1,0-1-1,0 0 0,0 0 1,0 0-1,0 0 0,0-1 1,1 1-1,33-3-2532,-5-5-149,4-5-2963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62 8392,'0'0'11253,"0"-9"-9310,-2-27-816,1 35-1088,1 0 1,-1 0 0,1 0-1,-1 0 1,0 0 0,0 0-1,1 0 1,-1 0 0,0 0-1,0 0 1,0 1 0,0-1-1,0 0 1,0 1 0,0-1-1,0 1 1,-1-1 0,1 1-1,0-1 1,0 1-1,0 0 1,-1-1 0,1 1-1,0 0 1,0 0 0,0 0-1,-1 0 1,-1 1 0,-34 2-69,26 1 194,0 1-1,0 0 1,0 1 0,0 0 0,1 0 0,0 1-1,1 1 1,-1 0 0,1 0 0,1 0-1,0 1 1,0 1 0,0-1 0,-6 13 0,13-20-144,-1 0 0,1 0 0,0 0 0,0 0 0,0-1 1,1 2-1,-1-1 0,0 0 0,1 0 0,0 0 1,-1 0-1,1 0 0,0 0 0,0 0 0,0 1 0,0-1 1,0 0-1,1 0 0,-1 0 0,1 0 0,-1 0 1,1 0-1,0 0 0,1 3 0,0-3 2,0 0 0,0 0-1,1 0 1,-1 0 0,1-1 0,-1 1-1,1-1 1,-1 1 0,1-1 0,0 0-1,-1 0 1,1 0 0,0-1 0,0 1-1,4 0 1,5 0 12,-1-1 0,1 1-1,-1-2 1,0 0 0,1 0 0,-1-1-1,0 0 1,13-5 0,-16 4-13,-1-1 0,1 0 0,-1 0 0,0 0 0,0-1 0,-1 0 0,9-8 0,-12 10 25,-1 0 1,1 0-1,-1 0 1,0 0-1,0 0 1,0 0-1,0-1 1,0 1-1,-1-1 1,1 1-1,-1-1 1,0 1-1,0-1 0,-1 0 1,1 0-1,-1 1 1,0-9-1,0 10-45,-1 1 0,0-1 0,1 0-1,-1 0 1,0 1 0,-1-1 0,1 0-1,0 1 1,0 0 0,0-1-1,-1 1 1,1-1 0,-1 1 0,1 0-1,-1 0 1,0 0 0,1 0 0,-1 0-1,0 0 1,0 1 0,-3-2 0,0 0-881,-1 0 1,0 0 0,0 1-1,0 0 1,-12-1 0,18 2 608,0 0 1,-1 0-1,1 0 1,0 0 0,-1 0-1,1 0 1,0 1-1,-1-1 1,1 0-1,0 0 1,-1 0-1,1 0 1,0 1 0,-1-1-1,1 0 1,0 0-1,0 0 1,-1 1-1,1-1 1,0 0-1,0 1 1,-1-1-1,1 0 1,0 0 0,0 1-1,0-1 1,0 0-1,-1 1 1,1-1-1,0 1 1,0-1-1,0 0 1,0 1 0,0-1-1,0 0 1,0 1-1,0-1 1,0 0-1,0 1 1,0-1 0,0 0-1,0 1 1,1 0-1,-1 0-761,0 5-7890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16 14157,'0'0'11179,"-10"-2"-11206,4 1 18,-1 1 0,1 0 1,-1 0-1,1 0 0,0 1 0,-10 1 0,14-1 17,0-1-1,0 1 1,0-1 0,0 1 0,0 0 0,0 0-1,1 0 1,-1 0 0,0 0 0,0 0 0,1 0-1,-1 1 1,1-1 0,-1 1 0,1-1-1,-1 1 1,1-1 0,0 1 0,0 0 0,0 0-1,0-1 1,0 1 0,0 0 0,1 0 0,-1 0-1,0 0 1,1 0 0,0 0 0,-1 0 0,1 0-1,0 3 1,1-5 6,0 1 0,-1 0 0,1 0 1,0-1-1,0 1 0,0 0 0,-1-1 0,1 1 0,0-1 0,0 1 0,0-1 0,0 1 0,0-1 1,0 0-1,0 1 0,0-1 0,1 0 0,-1 0 0,0 0 0,0 0 0,0 0 0,0 0 1,0 0-1,0 0 0,0 0 0,0 0 0,0-1 0,1 0 0,36-6 31,-32 5-150,0-1-1,0 1 1,0-2 0,0 1 0,-1-1-1,0 0 1,1 0 0,-1 0 0,-1-1-1,1 0 1,-1 0 0,1 0 0,5-9-1,-18 44 426,1 1-1,2 1 0,2-1 0,-1 44 1,4-72-286,0-1 1,-1 0 0,1 1 0,-1-1-1,1 0 1,-1 0 0,0 1 0,0-1 0,0 0-1,0 0 1,0 0 0,0 0 0,-1 0-1,1-1 1,-1 1 0,1 0 0,-1 0-1,0-1 1,0 1 0,-1 0 0,-2 1 65,0 0 0,0-1 1,0 1-1,0-1 0,-1-1 0,1 1 1,0-1-1,-9 2 0,6-2-287,1 0-1,-1-1 1,1 0-1,-1 0 0,0 0 1,1-1-1,-1 0 1,1-1-1,-1 0 0,1 0 1,0 0-1,-13-7 1,12 1-2863,2 3-2276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 6342,'0'0'15391,"15"-5"-14473,22-8-70,2 2-1,-1 1 1,44-4 0,141-11 1750,-155 18-2000,632-11 219,-328 18-1858,-290-4 1618,-69 3-4407,-7 1-4741,-17 0-5224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5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667 120 4164,'0'0'2071,"-9"0"-934,-369 14-80,122 14 8873,232-23-8765,36-2-204,46-2 220,-48-1-1066,129 1 995,639 0-560,-727-1-781,-1-2 1,0-2-1,1-2 0,96-25 1,-127 21 242,-20 10-9,0-1 0,0 1-1,1 0 1,-1 0-1,0-1 1,0 1 0,0 0-1,0 0 1,1-1-1,-1 1 1,0 0 0,0-1-1,0 1 1,0 0-1,0 0 1,0-1 0,0 1-1,0 0 1,0-1-1,0 1 1,0 0 0,0-1-1,0 1 1,0 0-1,0-1 1,0 1-1,0 0 1,0 0 0,0-1-1,0 1 1,-1 0-1,1-1 1,0 1 0,-2-2 9,0 1-1,0-1 1,0 1 0,-1 0 0,1 0 0,0 0 0,-1 0 0,1 0-1,0 0 1,-1 1 0,1-1 0,-1 1 0,-2-1 0,-130-10-10,-206 7 0,177 6-1,-250 6 1302,413-10-1046,8-2-190,15-5-55,50-8-84,0 3 1,140-9-1,152 19-774,-222 5 450,203-1 513,-976-17 1436,616 17-1543,-73-1-98,0 3-1,-169 28 0,244-27-311,-26 2-3951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1 237 10218,'0'0'9587,"8"-7"-8022,224-209 1221,-231 215-2772,-1 0 1,1 0-1,0 0 0,0 0 1,0 1-1,0-1 0,0 0 1,0 0-1,0 0 0,0 1 0,0-1 1,1 0-1,-1 1 0,0-1 1,0 1-1,0 0 0,1-1 1,1 1-1,-3 1-11,0-1 1,1 1-1,-1-1 0,0 1 1,0 0-1,1 0 0,-1-1 1,0 1-1,0 0 0,0-1 1,0 1-1,0 0 0,0 0 1,0-1-1,0 1 0,0 0 1,0-1-1,-1 1 0,1 0 0,0 0 1,0-1-1,-1 2 0,-21 54 53,20-52-17,-17 35 54,10-22-52,1 1 0,0 0 0,1 0 0,1 0 0,1 1-1,-6 35 1,11-53-48,0-1 0,0 1 0,0 0 0,0-1-1,1 1 1,-1 0 0,0-1 0,0 1 0,1-1 0,-1 1-1,0-1 1,1 1 0,-1 0 0,0-1 0,1 1 0,-1-1-1,1 1 1,-1-1 0,1 0 0,-1 1 0,1-1-1,-1 0 1,1 1 0,-1-1 0,1 0 0,0 1 0,-1-1-1,1 0 1,-1 0 0,1 0 0,0 0 0,-1 1 0,1-1-1,0 0 1,-1 0 0,1 0 0,0 0 0,-1-1 0,1 1-1,-1 0 1,1 0 0,0 0 0,-1 0 0,1-1-1,-1 1 1,2-1 0,31-11-1102,18-28-3481,-5-8-3889,-16 10-1279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11275,'0'0'3870,"-6"10"-1820,-7 11-1284,-42 72 2233,51-84-2727,0-1 1,0 1 0,1 0-1,0 1 1,0-1 0,1 0-1,0 1 1,1 0 0,0 10-1,1-19-257,0 0-1,0 0 1,0 0-1,0-1 0,1 1 1,-1 0-1,0 0 0,1 0 1,-1 0-1,0 0 1,1-1-1,-1 1 0,1 0 1,-1 0-1,1-1 0,0 1 1,-1 0-1,1-1 1,0 1-1,-1-1 0,1 1 1,0-1-1,0 1 0,0-1 1,-1 0-1,1 1 1,2-1-1,31 2 775,-25-3-606,-1-1 0,0 0-1,0 0 1,0-1 0,0 0 0,8-4 0,-7 1-131,0 0 0,-1 0 0,0-1 0,0-1-1,-1 1 1,0-1 0,7-9 0,-11 12 58,0 1 0,0-1 1,-1 0-1,1 0 0,-1 0 0,0 0 0,0 0 1,-1 0-1,0-1 0,0 1 0,0-1 0,0 1 1,-1 0-1,0-1 0,-1-7 0,1 12-99,-1-1 0,0 1 0,0-1 0,0 1 0,-1-1 0,1 1 0,0-1 0,0 1 0,-1 0 0,1 0 0,-1 0 0,1 0 0,-1 0 0,1 0 0,-1 0 0,0 0 0,1 1 0,-1-1 0,0 1 0,0-1 1,0 1-1,1 0 0,-1-1 0,0 1 0,0 0 0,0 0 0,0 0 0,1 1 0,-1-1 0,-3 1 0,-2-1-48,1 1 0,-1 0 1,1 0-1,-1 1 0,1-1 1,0 1-1,-11 5 0,3 6-715,10-6-1888,10-4-5136,5-3 1707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11979,'0'0'15380,"-3"9"-14686,-16 30-96,-18 35 143,35-68-715,-1 1 0,1-1 0,0 1 1,0 0-1,1-1 0,0 1 1,0 0-1,0 12 0,2-19-19,-1 1-1,1 0 1,-1-1-1,1 1 1,-1-1-1,1 1 1,0-1-1,-1 1 1,1-1 0,0 1-1,0-1 1,-1 0-1,1 1 1,0-1-1,0 0 1,-1 0-1,1 0 1,0 1-1,0-1 1,0 0 0,0 0-1,-1 0 1,1 0-1,0 0 1,0-1-1,0 1 1,-1 0-1,3-1 1,26-5-117,-23 4-548,1-1 0,0 0-1,-1-1 1,0 0 0,0 0-1,11-9 1,-2-1-4177,1-2-4472,-5 6 7560,-13 21 4078,-22 47 6268,19-49-7970,1 0-1,0 1 1,0-1 0,1 1 0,0 0 0,0 0 0,1 0 0,-1 12-1,4-21-768,-1-1-1,0 1 0,0-1 1,0 0-1,1 1 0,-1-1 0,0 0 1,1 1-1,-1-1 0,0 0 0,1 1 1,-1-1-1,0 0 0,1 0 1,-1 1-1,0-1 0,1 0 0,-1 0 1,1 0-1,-1 1 0,1-1 0,-1 0 1,0 0-1,1 0 0,-1 0 1,1 0-1,-1 0 0,1 0 0,-1 0 1,1 0-1,-1 0 0,0 0 1,1-1-1,-1 1 0,1 0 0,-1 0 1,1-1-1,1 1-800,10-2-6111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14670,'0'0'8584,"-46"55"-7079,38-39-864,4-4-545,3-3-128,1 0-1441,11-8-17425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3 12492,'0'0'7634,"-8"-1"-7015,4 1-584,0-1 0,1 1 0,-1 0 1,0 0-1,1 0 0,-1 0 0,1 1 0,-1 0 0,0-1 0,1 1 1,0 1-1,-7 2 0,4-1 29,1 1 0,0 0 1,0 0-1,0 0 0,0 0 1,0 1-1,1 0 0,-4 6 1,2-4 143,1 1 0,0-1 0,0 1 0,0 0 1,1 0-1,1 0 0,-1 1 0,1-1 0,1 1 1,0 0-1,0 0 0,0 0 0,1 0 0,1 0 1,0 13-1,0-21-179,0 0 0,0 0 1,0 0-1,1 0 0,-1 0 0,0 0 1,1-1-1,-1 1 0,0 0 1,1 0-1,-1 0 0,1 0 0,-1-1 1,1 1-1,0 0 0,-1-1 0,1 1 1,0 0-1,0-1 0,-1 1 1,1-1-1,0 1 0,0-1 0,0 1 1,0-1-1,1 1 0,30-1 862,-26-2-773,0 1 0,1-1 1,-1-1-1,0 1 0,0-1 0,0 0 0,8-6 0,-6 2 5,-1-1-1,0 0 0,0 0 0,10-15 1,-15 20-100,0 0 0,-1 0 0,1 0 0,0 0 0,-1-1 0,0 1-1,0 0 1,0-1 0,0 1 0,-1 0 0,1-1 0,-1 1 0,0-1 0,0 0 0,0 1 0,0-1 0,-2-6 0,1 9-152,0 0-1,1 0 1,-1 0-1,0 0 1,0 0-1,0 1 1,0-1-1,0 0 1,0 0-1,0 1 1,0-1-1,0 1 1,0-1-1,0 1 1,0-1-1,0 1 1,0-1 0,-1 1-1,1 0 1,0 0-1,-3 0 1,-14 1-8249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2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26 11563,'0'0'13992,"-8"6"-13448,-25 20-202,32-25-329,0 0 1,0 0-1,0 0 1,0 0-1,0 0 1,0 0-1,1 0 1,-1 0-1,0 1 1,1-1-1,-1 0 1,1 0-1,-1 1 1,1-1-1,-1 0 1,1 1-1,0-1 1,0 1-1,0-1 1,-1 0-1,1 1 1,1-1-1,-1 1 1,0-1-1,0 0 0,0 1 1,1-1-1,-1 0 1,1 1-1,-1-1 1,1 0-1,0 0 1,-1 1-1,1-1 1,0 0-1,0 0 1,0 0-1,0 0 1,1 1-1,3 3 16,0-1-1,1 1 0,0-1 1,0-1-1,10 6 1,-14-8-24,11 5-20,-3-1-51,0 0 0,0 1 0,0-1-1,-1 2 1,13 10 0,-21-15 56,1-1 0,0 1 0,-1 0 0,1 0 0,-1 0 0,0 0 0,0 0 0,1 0 0,-1 0 0,-1 1 0,1-1 0,0 0 0,-1 1 0,1-1 0,-1 0 0,1 1 1,-1-1-1,0 1 0,0-1 0,0 0 0,-1 1 0,1-1 0,0 1 0,-1-1 0,0 0 0,1 1 0,-1-1 0,0 0 0,0 0 0,0 0 0,-3 3 0,2-1 84,0-1 0,0 0 0,0 0 0,-1 0 0,1 0-1,-1 0 1,0-1 0,0 1 0,0-1 0,0 0 0,0 0 0,-1 0 0,1 0 0,-1 0 0,1-1-1,-1 0 1,1 1 0,-1-1 0,0-1 0,0 1 0,0 0 0,1-1 0,-8 0 0,8 0-21,0-1 1,0 0-1,1 1 1,-1-1-1,1 0 1,-1 0-1,0 0 1,1-1-1,0 1 1,-1 0-1,1-1 1,0 0-1,0 0 1,0 1-1,0-1 1,0 0-1,0-1 1,0 1-1,1 0 1,-1 0-1,1-1 1,0 1-1,0-1 1,-1 1-1,2-1 1,-1 0-1,0 1 1,0-1-1,1 0 1,0 1-1,-1-1 1,1-5-1,0 4-73,0 0 0,0 0 0,1 1-1,-1-1 1,1 0 0,0 0 0,0 0 0,0 1-1,0-1 1,1 1 0,-1-1 0,1 1 0,0-1-1,0 1 1,0 0 0,0 0 0,6-6 0,2 1-6,0 0 1,0 1 0,1 0 0,13-7 0,-15 10 57,-1-1-1,1 0 0,-1 0 0,0-1 0,-1 0 1,1-1-1,-1 1 0,13-16 0,-20 21-2,1 0-1,0-1 1,0 1-1,0 0 1,-1 0-1,1 0 1,-1 0-1,1-1 1,-1 1-1,1 0 1,-1-1-1,0 1 1,1 0-1,-1-1 1,0 1-1,0 0 1,0-1-1,0 1 1,0 0-1,-1-1 1,1 1-1,0 0 0,0 0 1,-1-1-1,1 1 1,-1 0-1,0 0 1,0-3-1,-1 2-3,-1 1-1,1-1 1,0 0-1,-1 1 1,1-1-1,-1 1 1,1 0-1,-1-1 1,1 1-1,-1 1 0,0-1 1,-5-1-1,-7 0-196,0 0 0,0 2 0,0-1-1,-16 3 1,17 3-2256,11 6-5009,3-6-1655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3267,'0'0'11723,"-8"4"-10212,-115 67 4991,120-69-6379,-1 0 0,1 0 0,0 1 0,0-1 0,0 1 0,0 0 0,0 0 0,1 0 0,-1 0 0,1 1 0,0-1 0,0 1 0,0-1 0,1 1 0,-1-1 0,1 1 0,0 0 0,0 0 0,0 0 0,0 0 0,1 0 0,-1 0 0,1 0 0,1 6 0,-1-9-104,1 0 0,0 0 1,0-1-1,0 1 0,0 0 0,0-1 1,0 1-1,0-1 0,0 1 0,0-1 1,0 1-1,0-1 0,0 0 0,0 1 1,0-1-1,1 0 0,-1 0 0,0 0 1,0 0-1,0 0 0,0 0 0,0 0 1,1 0-1,1-1 0,31-5 189,-23 1-293,-1 0 1,1-1-1,-1 0 1,0 0-1,-1-1 1,1-1-1,-1 0 0,-1 0 1,0 0-1,0-1 1,0 0-1,-1-1 1,-1 0-1,1 0 1,-2 0-1,1-1 1,6-19-1,-15 27 389,-5 8-232,-8 10-85,11-8-49,0 0 0,0 0 0,1 0 0,0 0-1,0 1 1,0-1 0,1 1 0,0 0 0,1 0 0,0 0 0,0 0-1,1 1 1,-1 15 0,2-23-61,0-1 0,0 0 1,0 0-1,0 1 0,0-1 0,1 0 1,-1 0-1,0 0 0,0 1 0,0-1 0,0 0 1,0 0-1,1 0 0,-1 0 0,0 1 0,0-1 1,0 0-1,0 0 0,1 0 0,-1 0 1,0 0-1,0 0 0,0 1 0,1-1 0,-1 0 1,0 0-1,0 0 0,1 0 0,-1 0 0,0 0 1,0 0-1,1 0 0,-1 0 0,0 0 0,0 0 1,0 0-1,1 0 0,-1 0 0,0 0 1,2-1-919,6 1-5221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5605,'0'0'23799,"9"-7"-23767,2-1-21,-6 5-4,0 0 0,-1-1-1,0 1 1,1-1-1,-1 0 1,-1 0-1,6-7 1,-9 11-32,0 0-1,0 0 1,0 0-1,-1 0 1,1 0 0,0 0-1,0 0 1,0 0 0,0 0-1,0 0 1,0-1-1,0 1 1,-13 17 583,1 5-1501,12-21 777,-1-1-1,1 1 0,0-1 1,0 1-1,0 0 1,0-1-1,-1 1 0,1-1 1,0 1-1,0 0 0,0-1 1,0 1-1,0-1 1,1 1-1,-1 0 0,0-1 1,0 1-1,0-1 0,0 1 1,1-1-1,-1 1 1,0-1-1,1 1 0,-1 0 1,0-1-1,1 0 1,-1 1-1,1 0 0,8-1-6938,7-7-6732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0 251 9705,'0'0'13629,"9"1"-12209,-2-1-1227,0-1 0,1 0 0,-1 0 0,0 0-1,0-1 1,0 0 0,0-1 0,0 1 0,-1-1 0,1-1 0,-1 1-1,1-1 1,9-8 0,18-14 173,35-36 0,-46 40-216,-11 11-98,-1 2 94,0-1 0,-1 0 0,0 0 0,-1-1 0,0 0-1,11-20 1,-21 32-182,-47 116-325,30-52-1252,11 0-4288,9-60 952,5-4-3112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4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71 12588,'0'0'10944,"2"-8"-9332,5-25-518,-7 32-1076,0 1 1,0-1-1,-1 0 0,1 1 0,0-1 0,0 0 0,-1 1 1,1-1-1,0 0 0,-1 1 0,1-1 0,-1 1 1,1-1-1,-1 1 0,1-1 0,-1 1 0,0-1 1,1 1-1,-1 0 0,1-1 0,-1 1 0,0 0 1,1 0-1,-1-1 0,0 1 0,1 0 0,-1 0 1,0 0-1,1 0 0,-1 0 0,0 0 0,0 0 0,1 0 1,-1 0-1,0 0 0,1 0 0,-1 0 0,0 0 1,1 1-1,-2-1 0,-28 7-177,23-3 152,0 1 0,0 0-1,1 1 1,0 0-1,0 0 1,0 0-1,1 1 1,0 0 0,0 0-1,1 0 1,0 0-1,0 1 1,1-1-1,0 1 1,0 0 0,1 0-1,0 0 1,0 1-1,1-1 1,0 0-1,0 1 1,1 9 0,1-17 17,-1 1 0,1 0 1,-1-1-1,1 1 0,0-1 1,0 1-1,0-1 0,0 1 0,0-1 1,0 0-1,0 1 0,0-1 1,1 0-1,-1 0 0,0 0 1,1 0-1,-1 0 0,1 0 1,-1 0-1,1 0 0,-1-1 1,1 1-1,0-1 0,-1 1 1,1-1-1,0 0 0,0 1 1,-1-1-1,1 0 0,0 0 1,-1 0-1,1 0 0,0-1 1,2 1-1,3-1 45,0 0 0,0 0 0,0 0 0,0-1 0,0 1-1,0-2 1,9-3 0,-7 0-27,0 1 1,0-1-1,0-1 0,-1 0 0,0 0 0,0 0 0,13-18 0,-17 20-12,-1 0-1,1-1 1,-1 0 0,0 0-1,0 0 1,-1 0 0,0 0-1,0 0 1,0 0-1,-1-1 1,0 1 0,0-1-1,-1 1 1,0-9-1,0 13-37,0 0-1,0 1 0,-1-1 0,1 0 1,-1 1-1,1-1 0,-1 0 0,0 1 1,1-1-1,-1 1 0,0-1 0,0 1 0,0 0 1,0-1-1,0 1 0,-1 0 0,1 0 1,0 0-1,-1-1 0,1 2 0,0-1 1,-1 0-1,1 0 0,-3-1 0,-26-3-4885,41 12-6329,4-6 2151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16111,'0'0'10330,"-5"9"-9828,2-5-455,-25 45 110,26-46-156,1-1 0,0 1-1,-1 0 1,1 0 0,0 0 0,0 0 0,1 0-1,-1 0 1,1 0 0,-1 0 0,1 0 0,0 0 0,0 0-1,0 0 1,1 0 0,-1 0 0,2 5 0,0-7-30,0 1 1,0 0 0,0-1-1,0 0 1,0 1 0,1-1-1,-1 0 1,0 0 0,1 0-1,-1 0 1,1-1 0,-1 1-1,1-1 1,-1 1 0,1-1-1,-1 0 1,1 0 0,0 0-1,3-1 1,1 1-335,0-1 0,0 1 0,0-1 0,0-1 1,-1 0-1,8-2 0,-10 2 185,0 0 1,-1 0 0,1-1-1,-1 1 1,0-1 0,0 0-1,0 0 1,4-5 0,-7 8 181,0 0 1,0 0 0,0 0 0,0-1 0,0 1 0,0 0 0,0 0 0,0 0-1,0 0 1,0 0 0,0 0 0,0 0 0,-1 0 0,1 0 0,0 0-1,0 0 1,0 0 0,0 0 0,0-1 0,0 1 0,0 0 0,0 0 0,0 0-1,0 0 1,0 0 0,0 0 0,0 0 0,0 0 0,0 0 0,0 0-1,0-1 1,0 1 0,0 0 0,0 0 0,0 0 0,0 0 0,0 0 0,0 0-1,1 0 1,-1 0 0,0 0 0,0 0 0,0 0 0,0-1 0,0 1-1,0 0 1,-17 16 370,-43 56 1703,55-66-1861,1 0-1,1 0 1,-1 0-1,1 0 1,0 1-1,0-1 1,1 1-1,0 0 1,0-1-1,1 1 1,-2 8-1,4-14-302,-1-1 0,1 0 0,-1 1 0,1-1 1,-1 0-1,1 0 0,-1 1 0,1-1 0,-1 0 0,1 0 0,-1 0 0,1 0 0,-1 0 0,1 0 0,0 0 0,-1 0 0,1 0 0,-1 0 0,1 0 0,-1 0 0,1 0 0,-1 0 1,1 0-1,-1 0 0,1-1 0,-1 1 0,1 0 0,-1 0 0,2-1 0,16-7-6534,-10-2-998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9033,'0'0'13159,"-7"10"-12017,-21 29 294,3 2 0,-35 73 0,56-95-2030,14-20-995,18-24-3413,-12 5-2002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4 18449,'0'0'3583,"-8"0"-2494,1 0-1058,1 1 1,-1 0 0,1 0 0,-1 0-1,1 1 1,0 0 0,0 0 0,0 1-1,0 0 1,0 0 0,0 0 0,1 1-1,-1 0 1,1 0 0,0 0 0,1 0 0,-1 1-1,1 0 1,-6 8 0,4-7 44,1 1 0,1 0 0,-1-1 0,-5 14 0,9-19-64,1 0 1,-1 1-1,0-1 0,1 0 0,-1 0 0,1 0 1,0 1-1,-1-1 0,1 0 0,0 0 0,0 1 0,0-1 1,0 0-1,0 1 0,0-1 0,0 0 0,0 0 1,0 1-1,1-1 0,-1 0 0,0 0 0,1 1 1,-1-1-1,1 0 0,0 0 0,-1 0 0,1 0 0,0 0 1,0 0-1,-1 0 0,1 0 0,0 0 0,0 0 1,0 0-1,0-1 0,0 1 0,3 1 0,61 17 249,-53-17-278,0 1 0,0 1 1,0 0-1,-1 0 0,16 8 0,-26-11 2,1 0 0,-1 0 0,0-1 0,1 1 0,-1 0 0,0 0 0,0 0 0,0 0 0,0 1 0,0-1 0,0 0 0,0 0 0,-1 0 0,1 1 0,0-1 0,-1 1 0,1-1 0,-1 0 0,1 1-1,-1-1 1,0 1 0,1-1 0,-1 4 0,0-3 1,-1 1 0,0-1 0,1 1 0,-1-1 0,0 1 1,0-1-1,0 0 0,-1 1 0,1-1 0,0 0 0,-1 0 0,-3 3 0,-2 3 26,0-1 0,-1-1 0,0 1 0,0-2 1,-17 11-1,17-12 230,0-1 0,-1 1 0,1-1 0,-1-1 0,-14 3 0,21-4-193,1-1 0,-1 0 0,1 0 0,-1 0 0,1 1-1,-1-1 1,1-1 0,-1 1 0,1 0 0,-1 0 0,1-1 0,-1 1 0,1 0 0,0-1 0,-1 0 0,1 1 0,0-1 0,-1 0 0,1 1 0,0-1-1,0 0 1,0 0 0,0 0 0,0 0 0,0 0 0,0-1 0,0 1 0,0 0 0,0 0 0,0-1 0,1 1 0,-1 0 0,1-1 0,-1 1-1,1 0 1,-1-1 0,1 1 0,0-1 0,0 1 0,-1-1 0,1-1 0,0-2-86,0-1 1,0 1-1,1-1 1,-1 1-1,1-1 1,0 1-1,1-1 0,-1 1 1,1 0-1,0 0 1,0 0-1,1 0 1,-1 0-1,1 0 0,0 1 1,1-1-1,-1 1 1,7-6-1,4-2 23,1 0 0,0 1 1,1 1-1,19-10 0,-17 10 169,1-1 0,26-22 0,-43 32-126,-1 1-1,0-1 1,0 0-1,0 0 1,0 0 0,0-1-1,0 1 1,0 0-1,0 0 1,-1 0 0,1-1-1,0 1 1,-1 0-1,1-1 1,-1 1 0,1-1-1,-1 1 1,1 0-1,-1-1 1,0 1 0,0-1-1,0 1 1,0-1-1,0 1 1,-1-3-1,0 2 27,0 0 0,0 0-1,0 0 1,0 0-1,-1 0 1,1 0-1,-1 1 1,1-1-1,-1 0 1,0 1 0,0-1-1,1 1 1,-1 0-1,-3-2 1,-38-15-2616,6 12-6834,28 6 2765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6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2915,'0'0'16650,"12"0"-14813,209-9 3385,321 9-5031,-485 2-220,157-1-136,-181-3 288,-1-2 0,1 0 0,-1-3 0,45-13 0,-71 16-997,-10-3-5598,-2 1 2229,-1-7-9354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9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12620,'0'0'7372,"9"-3"-5754,11-6-1038,-1-1 1,1 0-1,-2-1 0,1-2 1,21-18-1,88-86-459,-59 51 135,-78 97-266,-11 11 79,9-22-56,1 0 1,1 1-1,2 0 0,0 1 1,-7 37-1,13-59-65,1 0 0,0 1 0,0-1 0,0 1 0,0-1 0,0 0 0,0 1 0,0-1 0,0 0 0,0 1 0,0-1 0,0 0 0,1 1-1,-1-1 1,0 0 0,0 1 0,0-1 0,0 0 0,0 0 0,1 1 0,-1-1 0,0 0 0,0 1 0,1-1 0,-1 0 0,0 0 0,0 1 0,1-1 0,-1 0 0,0 0 0,0 0-1,1 0 1,-1 1 0,0-1 0,1 0 0,-1 0 0,0 0 0,1 0 0,-1 0 0,0 0 0,1 0 0,20-5-2415,18-17-3338,-11-4-889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12716,'0'0'5531,"-10"8"-4389,6-4-1121,-9 6 393,1 1 0,0 0 0,-10 13 0,19-22-314,1 1 1,-1-1-1,1 1 1,0 0-1,0 0 1,1 0-1,-1 0 1,1 0 0,-1 0-1,1 1 1,0-1-1,0 0 1,0 1-1,1-1 1,-1 1-1,1-1 1,0 1-1,0-1 1,0 1-1,0-1 1,0 0-1,1 1 1,1 4-1,0-7-47,-1 1 0,1-1 0,0 1-1,0-1 1,0 0 0,0 1 0,0-1-1,0 0 1,0 0 0,1-1 0,-1 1-1,0 0 1,1-1 0,-1 1 0,0-1 0,1 0-1,-1 0 1,0 0 0,1 0 0,2 0-1,3 0 124,0-1 0,0 0-1,0 0 1,0 0 0,8-3-1,-12 2-69,1 0 1,-1 0-1,0 0 0,0 0 0,0-1 0,0 0 1,-1 0-1,1 0 0,-1 0 0,1 0 0,-1-1 1,0 1-1,0-1 0,-1 0 0,1 0 0,-1 0 1,0-1-1,0 1 0,0 0 0,-1-1 0,1 1 1,-1-1-1,0 1 0,-1-1 0,1 0 0,-1 1 1,0-6-1,0 8-98,-1 0 0,0 1 1,0-1-1,0 0 1,-1 1-1,1-1 0,0 1 1,0 0-1,-1-1 0,1 1 1,-1 0-1,1 0 1,-1 0-1,0 0 0,1 0 1,-1 0-1,0 1 0,0-1 1,1 0-1,-1 1 1,0-1-1,0 1 0,0 0 1,0 0-1,0-1 0,0 1 1,-2 1-1,1-2-157,0 1-1,0 0 1,0 0-1,0 0 1,0 0-1,0 0 1,0 1 0,0-1-1,0 1 1,0 0-1,0 0 1,0 0-1,1 0 1,-1 0-1,0 1 1,-3 2 0,-3 20-3745,9-23 3495,-1 0 1,1 0 0,0 1 0,0-1 0,0 0-1,0 0 1,0 1 0,0-1 0,1 0 0,-1 0-1,0 1 1,1-1 0,-1 0 0,1 0 0,-1 0-1,1 1 1,-1-1 0,1 0 0,0 0 0,0 0-1,-1 0 1,1 0 0,0 0 0,0-1 0,0 1-1,0 0 1,1 0 0,15 5-3755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16 13613,'0'0'9518,"-10"-4"-8626,8 2-848,0 1 0,-1 0 0,0-1 0,1 1 0,-1 0 0,0 0 0,1 1 0,-1-1 0,0 1 0,0-1 0,1 1 0,-1 0 0,0 0 0,0 0 0,0 0 0,0 0 0,1 1 0,-1-1 0,0 1 0,0 0 0,1 0 0,-1 0 0,0 0 0,1 1 0,-1-1 0,1 0 0,0 1 0,-1 0 0,1 0 0,0 0 0,0 0 0,0 0 0,0 0 0,1 0 0,-1 0 0,-2 4 0,-1 0 44,1 1-1,-1-1 1,1 0-1,1 1 1,-1 0 0,1 0-1,0 0 1,0 0-1,1 1 1,0-1 0,1 1-1,-1-1 1,1 1 0,1-1-1,0 1 1,1 13-1,-1-19-70,1 0-1,0-1 1,0 1-1,1 0 1,-1 0-1,0 0 1,1-1-1,-1 1 0,1-1 1,-1 1-1,1-1 1,0 0-1,-1 1 1,1-1-1,0 0 1,0 0-1,0 0 1,0-1-1,0 1 0,0 0 1,0-1-1,0 1 1,0-1-1,5 1 1,57 0 572,-54-1-442,-5 0-103,-1-1 0,0 1 0,1-1 0,-1 0 0,0-1-1,0 1 1,0 0 0,0-1 0,0 0 0,0 0 0,-1 0 0,1-1 0,0 1 0,-1-1-1,0 0 1,0 0 0,0 0 0,0 0 0,0-1 0,-1 1 0,1-1 0,-1 1 0,0-1 0,0 0-1,0 0 1,-1 0 0,1 0 0,-1 0 0,0-1 0,0 1 0,0 0 0,-1 0 0,0-1-1,0 1 1,0 0 0,0-1 0,0 1 0,-1 0 0,0-1 0,0 1 0,0 0 0,0 0-1,-1 0 1,0 0 0,0 0 0,0 0 0,0 0 0,0 1 0,-1-1 0,0 1 0,1 0 0,-1 0-1,-5-4 1,4 4-238,0 0 0,1 1 1,-1 0-1,-1 0 0,1 0 0,0 0 0,-7-1 0,-18 0-8350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138 350 12204,'0'0'11354,"-2"-8"-10489,1 6-833,1 0-1,-1 0 0,0-1 1,0 1-1,0 0 0,0 1 1,0-1-1,0 0 1,-1 0-1,1 0 0,0 1 1,-1-1-1,0 0 1,1 1-1,-1 0 0,0-1 1,0 1-1,0 0 1,0 0-1,0 0 0,-2-1 1,1 2-17,0 0 0,1 0 1,-1 0-1,1 0 0,-1 0 0,0 0 1,1 1-1,-1 0 0,1-1 0,-1 1 1,1 0-1,0 0 0,-1 0 0,1 1 1,0-1-1,0 0 0,-1 1 1,1 0-1,1-1 0,-1 1 0,0 0 1,0 0-1,-2 4 0,-1-2 113,1 2-1,0-1 0,0 0 1,0 1-1,0 0 1,1 0-1,0 0 0,0 0 1,1 0-1,0 1 1,0-1-1,0 1 0,1 0 1,-1 10-1,2-16-113,1 0-1,-1 0 1,0 0-1,1-1 0,-1 1 1,1 0-1,-1 0 1,1 0-1,-1 0 0,1-1 1,-1 1-1,1 0 1,0 0-1,0-1 1,-1 1-1,1-1 0,0 1 1,0 0-1,0-1 1,0 0-1,0 1 0,-1-1 1,1 1-1,0-1 1,0 0-1,0 0 1,0 0-1,0 1 0,0-1 1,0 0-1,0 0 1,0 0-1,1-1 1,38-1 229,-28-1-223,1-1 1,-1 0 0,0-1 0,0 0-1,-1-1 1,14-9 0,64-48-236,-75 53 178,21-16 20,-1-3 0,34-37 1,-55 52 4,0-1 0,-1 0 1,-1-1-1,-1 0 0,0 0 0,-1-1 0,10-27 1,-18 42 1,0 0 0,0 1 0,-1-1 1,1 0-1,0 0 0,-1 0 0,0 0 1,1 0-1,-1 0 0,0 0 1,0 0-1,0 0 0,0 0 0,0 0 1,0 1-1,-1-1 0,1 0 0,-1 0 1,1 0-1,-1 0 0,0 0 0,0 0 1,1 1-1,-1-1 0,-1 0 0,0-1 1,-1 2-5,1 0 1,-1 0-1,1 0 1,0 1 0,-1-1-1,0 1 1,1-1-1,-1 1 1,1 0 0,-1 0-1,1 0 1,-1 1-1,1-1 1,-1 1 0,1-1-1,-1 1 1,1 0-1,-1 0 1,1 0 0,-3 2-1,-18 8 9,0 0 1,1 2-1,1 1 0,0 1 0,1 1 0,1 0 1,0 1-1,2 2 0,-30 36 0,46-53 7,-1 0-1,1 0 1,0 0-1,0 0 1,0 0-1,0 1 1,0-1-1,0 0 1,0 0-1,1 1 1,-1-1 0,1 0-1,0 1 1,0-1-1,0 0 1,0 3-1,0-4-32,1 1 0,-1-1 0,1 0 1,-1 0-1,1 0 0,0 0 0,-1 0 0,1 0 0,0 0 0,0 0 0,0 0 0,0 0 0,0 0 0,0-1 0,0 1 0,0 0 0,0-1 1,0 1-1,0-1 0,1 1 0,1 0 0,7 1-414,1 0 0,0 0-1,0-2 1,0 1 0,16-2 0,-8 1-383,25-2-1120,-24 1 1575,1 1 1,-1 0-1,25 4 1,-43-3 510,0-1 0,0 1 0,0 0 0,0 0 0,0 0 0,0 0 0,0 1 0,0-1 0,0 0 0,0 1 1,-1-1-1,1 1 0,-1 0 0,1-1 0,-1 1 0,1 0 0,-1 0 0,0 0 0,0 0 0,0 0 0,0 0 0,0 0 0,-1 1 0,1-1 0,-1 0 0,1 0 0,-1 1 1,0-1-1,0 0 0,0 0 0,0 1 0,0-1 0,-1 0 0,0 4 0,-1 10 466,-1 1 0,-1-1 0,-9 25 0,10-30-651,1-7-249,-5 20 539,5-7-6190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14606,'0'0'4399,"10"12"-3588,5 7-421,0 0 1,-2 1-1,0 0 1,-1 1-1,-1 0 0,-2 1 1,12 33-1,-17-35-182,-1 1 1,0 0-1,-2-1 1,0 1-1,-1 0 1,-1 0-1,-1 0 1,-1-1-1,-7 26 1,5-30-37,0 1 1,-1-1 0,-1 0 0,0 0 0,-1-1 0,-1 0-1,0-1 1,-1 1 0,-1-2 0,0 0 0,-20 19 0,27-29-193,0 1 0,0-1 1,0 0-1,-1 0 1,1-1-1,-1 1 1,0-1-1,1 0 0,-1 0 1,0-1-1,0 1 1,0-1-1,-1 0 1,-4 0-1,9-1-80,1 0 0,-1 0 1,1 0-1,-1-1 0,1 1 0,-1 0 1,1 0-1,-1 0 0,1-1 0,0 1 1,-1 0-1,1-1 0,-1 1 0,1 0 0,0-1 1,-1 1-1,1 0 0,0-1 0,0 1 1,-1 0-1,1-1 0,0 1 0,0-1 0,0 1 1,-1-1-1,1 1 0,0-1 0,0 1 1,0 0-1,0-1 0,0 1 0,0-1 1,0 1-1,0-2 0,1-20-3832,0 20 3295,4-24-5806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10730,'0'0'16261,"2"9"-16186,9 146-956,-8-141-1280,-1-10-1068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12876,'0'0'10987,"75"-11"-9386,-37 0-704,4 1-417,0 1-319,1-3-161,-3 4-32,-6 2-993,-6 1-1121,-8 0-289,-6 3-832,-9 1-1473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13645,'0'0'11947,"8"-1"-11178,118-4 768,-126 4-1537,1 1 0,-1 0 1,1 0-1,0 0 0,-1 0 0,1 0 0,-1 0 0,1 0 0,-1 0 0,1 0 0,0 0 0,-1 0 0,1 1 0,-1-1 0,1 0 0,-1 0 0,1 0 0,-1 1 0,1-1 0,-1 0 0,1 1 0,-1-1 0,1 0 1,-1 1-1,1-1 0,-1 1 0,1-1 0,-1 1 0,0-1 0,1 1 0,-1-1 0,0 1 0,0-1 0,1 1 0,-1-1 0,0 1 0,0-1 0,0 1 0,0-1 0,0 1 0,0 0 0,0-1 0,0 1 0,0-1 1,0 1-1,0 0 0,0-1 0,0 1 0,0-1 0,0 1 0,-1-1 0,1 1 0,0 0 0,0-1 0,-1 1 0,1-1 0,-1 1 0,-1 2 6,1 0-1,-2 0 1,1 0 0,0 0-1,-1 0 1,1-1 0,-1 1-1,-3 2 1,-21 9 179,17-8-74,37-4-103,2-3 246,-21 0-402,1 0 0,-1 1-1,1 0 1,-1 1 0,1 0 0,-1 0 0,12 4 0,-18-4 115,0 0 1,0 0 0,0 1-1,0-1 1,-1 1 0,1-1 0,0 1-1,-1 0 1,1 0 0,-1-1-1,1 1 1,-1 0 0,0 0 0,0 1-1,0-1 1,0 0 0,0 0-1,0 0 1,0 1 0,-1-1 0,1 0-1,-1 1 1,0-1 0,0 0 0,0 1-1,0-1 1,0 1 0,0-1-1,-1 0 1,1 1 0,-2 2 0,1 0 133,0-1 1,0 0-1,-1 0 1,0 0-1,1 0 1,-2 0-1,1 0 1,0 0-1,-1-1 1,1 1-1,-1-1 1,0 1-1,0-1 1,-1 0-1,1 0 1,0-1-1,-1 1 1,0-1 0,0 0-1,1 0 1,-2 0-1,-4 2 1,-3 0 285,1 0 1,-1-1 0,0 0 0,0-1 0,-1 0 0,-21 0 0,33-2-427,-1 0 1,0 0 0,1-1 0,-1 1-1,0 0 1,1-1 0,-1 1-1,0-1 1,1 0 0,-1 1 0,1-1-1,-1 0 1,1 0 0,-1 0 0,1 0-1,0 0 1,0 0 0,-1 0-1,1-1 1,0 1 0,0 0 0,0-1-1,0 1 1,0-1 0,1 1-1,-1-1 1,0-1 0,0 1-304,1 1 0,0-1 1,0 1-1,0 0 0,0-1 1,0 1-1,0-1 0,0 1 1,0-1-1,0 1 0,1 0 0,-1-1 1,1 1-1,-1-1 0,1 1 1,-1 0-1,1 0 0,0-1 0,0 1 1,-1 0-1,1 0 0,2-1 1,10-11-6567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8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84 609,'0'0'11589,"10"2"-10596,45 4 941,0-2-1,104-5 0,121-27-662,-239 23-1114,39-4 87,578-44 1301,-556 57-3440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9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10634,'0'0'7986,"8"-6"-6742,-1 2-1049,1 0 1,-1 0-1,1 1 0,-1-1 1,1 2-1,0-1 0,0 1 0,0 1 1,0-1-1,0 1 0,12 0 1,42 5 763,117 20-1,-116-13-825,107 6 0,-118-16-324,93-2 290,-132 0-548,1-1-1,0-1 1,-1 1-1,1-2 1,-1 0-1,0-1 1,0 0-1,12-7 1,-6-3-4713,-8 1-3780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6406,'0'0'11814,"8"6"-10597,0-2-1028,0 1 1,0-2-1,0 1 0,0-1 1,0 0-1,1-1 0,-1 0 1,1 0-1,-1-1 0,1 0 1,0 0-1,0-1 0,-1 0 1,11-2-1,182-18 232,150-7-2219,-154 18-7630,-132 1 4426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10922,'0'0'2819,"50"-10"-1570,-13 5-512,11 1-64,7 1-321,8 1-128,3 0-224,-4 1 64,-2 1-640,-8 0-738,-11 0-1985,-9 0-737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3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1 101 8392,'0'0'8675,"11"-2"-8141,394-46 119,22-2-233,-564 93 231,78-32 356,-1-2 0,-110 2 0,169-11-1064,0 0-1,1 0 0,-1 0 0,1 0 0,-1 0 0,1 0 0,-1 0 0,1-1 0,-1 1 0,1 0 0,-1 0 0,1 0 1,-1-1-1,1 1 0,-1 0 0,1 0 0,-1-1 0,1 1 0,-1 0 0,1-1 0,0 1 0,-1-1 0,1 1 0,0-1 1,-1 1-1,1 0 0,0-1 0,0 1 0,-1-1 0,1 1 0,0-1 0,0 0 0,1-20-7800,6 5-1996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4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11787,'0'0'2002,"11"0"-641,69-1 148,0-4 0,87-17 0,-40-3-1377,297-54 53,-299 62-221,180-1 1,-305 18 24,0-1 0,1 1 0,-1 0 0,0 0 0,0 0 0,0 0 0,1 0 0,-1 0 0,0 0 0,0 0 0,1 0 0,-1 0 0,0 0 0,0 0 0,0 0 0,1 0 0,-1 0 0,0 0 0,0 0 0,1 0 0,-1 0 0,0 0 0,0 0 0,0 0 0,1 0 0,-1 0 0,0 0 0,0 1 0,0-1 0,1 0 0,-1 0 0,0 0 0,0 0 0,0 0 0,0 1 0,1-1 0,-1 0 0,0 0 0,0 0 0,0 1 0,0-1 0,0 0 0,0 0 0,0 0 0,0 1 0,0-1 0,0 0 0,0 0 0,1 1 0,-1-1 0,0 0 0,-1 0 0,1 0 0,0 1 0,0-1 0,0 0 0,0 0 0,0 1 0,0-1 0,0 0 0,0 0 0,0 0 0,0 1 0,0-1 0,-1 0 0,1 0 0,-16 9-1558,-2-9-1992,-2-1-3320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91 7271,'0'0'390,"-4"-10"175,-12-31-31,15 39-395,1 1 1,-1 0-1,1-1 0,-1 1 0,1-1 0,0 1 0,0 0 1,-1-1-1,1 1 0,0-1 0,1 1 0,-1-1 0,0 1 1,0 0-1,0-1 0,1 1 0,-1-1 0,1 1 0,-1 0 0,1 0 1,0-1-1,-1 1 0,1 0 0,1-2 0,-1 3-45,-1-1-1,1 1 0,-1 0 1,1-1-1,-1 1 1,1 0-1,0 0 0,-1-1 1,1 1-1,-1 0 1,1 0-1,0 0 0,-1 0 1,1 0-1,-1 0 1,1 0-1,0 0 0,-1 0 1,1 0-1,0 0 1,-1 0-1,1 0 0,-1 1 1,1-1-1,0 0 1,-1 0-1,1 1 0,-1-1 1,1 0-1,-1 1 1,1-1-1,-1 0 0,1 1 1,-1-1-1,1 1 1,-1-1-1,0 1 0,1-1 1,-1 1-1,0-1 1,1 1-1,-1 0 0,10 18 686,-2 1-1,0-1 0,-1 1 1,5 25-1,9 26 423,9 7-800,3-2-1,3-2 0,3-1 1,4-2-1,2-1 0,4-3 1,60 64-1,-98-119-452,50 62 388,-57-69-428,0 1 0,-1 0 1,1 0-1,-1 0 0,-1 0 1,1 0-1,-1 1 0,0-1 1,-1 1-1,1 0 0,0 8 0,-4-13-2913,-5-2-3086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 4933,'0'0'13597,"-1"7"-12952,-4 16-423,0-2-1,-2 1 1,0-1-1,-1 0 1,-2 0-1,-14 25 1,5-10 236,-14 40 0,32-75-440,1 0 1,-1 0 0,1-1-1,-1 1 1,1 0-1,0 0 1,-1 0-1,1 0 1,0 0 0,-1 0-1,1 0 1,0 0-1,0 1 1,0-1-1,0 0 1,0 0 0,0 0-1,0 0 1,1 0-1,-1 0 1,0 0-1,0 0 1,1 0 0,-1 0-1,1 0 1,-1 0-1,1 0 1,-1-1-1,1 1 1,0 0 0,-1 0-1,1 0 1,0-1-1,0 1 1,-1 0-1,1-1 1,0 1 0,0 0-1,0-1 1,0 1-1,0-1 1,1 1-1,4 0 155,0-1 0,1 1 0,-1-1-1,0 0 1,1-1 0,6-1 0,-8 2-83,154-28 910,-103 16-971,0 2 1,71-2 0,55 10 28,178-7 39,303-38-55,-339 40-5,-25 1 12,-284 5 21,0 0 1,0-1 0,-1-1-1,1-1 1,-1 0-1,1-1 1,-1 0-1,25-14 1,-65 15-1916,9-4-222,10-6-4078,7 6 2296,0-1-145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6598,'0'0'14958,"-6"8"-14002,-2 21 34,-9 57 0,7-34-792,7-37-234,1-10-55,1 1 0,0 0 1,0-1-1,0 1 0,1 0 0,-1 0 0,2 9 0,11-26-7741,1-12-5861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9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0 339 11659,'0'0'4639,"9"3"-3304,8 3-740,0-1 0,1-1 1,0-1-1,0 0 0,0-2 1,34 0-1,128-15 468,-96 5-960,1215-118 463,-1297 127-566,18-2 80,1 0 0,-1 2 0,23 2 0,-43-1-72,1-1 1,-1 0-1,1 1 1,-1-1-1,0 1 0,1-1 1,-1 0-1,1 1 1,-1-1-1,0 1 0,0-1 1,1 1-1,-1 0 1,0-1-1,0 1 0,1-1 1,-1 1-1,0-1 1,0 1-1,0 0 0,0-1 1,0 1-1,0-1 1,0 1-1,0 1 0,0-3 19,0 1 0,0 0-1,1-1 1,-1 1-1,0 0 1,0-1-1,1 1 1,-1 0-1,0 0 1,1-1-1,-1 1 1,0 0 0,1 0-1,-1-1 1,1 1-1,-1 0 1,0 0-1,1 0 1,-1 0-1,1 0 1,-1 0-1,0 0 1,1 0-1,-1 0 1,1 0 0,-1 0-1,0 0 1,1 0-1,-1 0 1,1 0-1,-1 0 1,0 0-1,1 0 1,-1 1-1,1-1 1,-1 0 0,0 0-1,1 1 1,-1-1-1,0 0 1,1 0-1,-1 1 1,0-1-1,0 0 1,1 1-1,-1-1 1,0 0 0,0 1-1,0-1 1,1 0-1,-1 1 1,0-1-1,0 0 1,0 1-1,0-1 1,0 1-1,0-1 1,0 1 0,0-1-1,0 0 1,0 1-1,0-1 1,0 1-1,0-1 1,0 0-1,0 1 1,0-1-1,0 1 1,-1 0 0,7-7 70,-1 1 0,0-1 0,-1 1 0,1-1 0,-1-1 0,0 1 0,-1 0 0,1-1 0,-1 0 0,0 0 0,-1 0 0,0 0 0,0 0 0,1-10 0,-2 10-88,0 1-1,0-1 0,0 0 0,-1 0 0,0 1 0,0-1 0,-1 0 0,0 0 0,0 0 0,0 1 1,-1-1-1,0 1 0,-1-1 0,1 1 0,-7-10 0,-8 3 219,9 12-2079,4 6-5764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0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5445,'0'0'1442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269 37 16239,'0'0'5664,"-10"-7"-4986,6 4-607,0 0-54,1 1 0,-1-1 0,1 1 0,-1-1 0,0 1-1,0 0 1,0 1 0,0-1 0,0 1 0,0-1 0,0 1 0,0 0 0,-1 1 0,1-1-1,0 1 1,-1 0 0,1 0 0,-1 0 0,1 1 0,0-1 0,-1 1 0,-6 3-1,-1 1 68,0 0-1,1 2 1,-1-1-1,2 2 1,-1-1 0,1 1-1,0 1 1,0 0-1,1 0 1,0 1-1,1 0 1,0 1-1,-10 18 1,17-28-71,1 0 1,0 0-1,-1 0 1,1 0 0,-1 0-1,1 0 1,0 0-1,0 0 1,-1 0 0,1 0-1,0 0 1,0 0 0,0 0-1,0 0 1,0 0-1,1 0 1,-1 0 0,0 0-1,0 0 1,1 0-1,-1 0 1,0 0 0,1 0-1,-1 0 1,1 0 0,-1 0-1,2 1 1,0-1 5,-1 0 0,1 0 1,0-1-1,-1 1 1,1 0-1,0-1 0,0 1 1,-1-1-1,1 0 0,0 0 1,0 1-1,0-1 0,-1 0 1,4-1-1,7 0 72,0-1 0,1-1 0,16-5 0,-6 1-50,2-2-60,-1 1 0,1 2-1,0 0 1,1 2 0,29-2-1,-53 6 7,-1 0 0,1 0-1,0 1 1,-1-1-1,1 0 1,-1 0-1,1 1 1,-1-1-1,1 1 1,-1-1-1,1 1 1,-1 0 0,1 0-1,-1-1 1,0 1-1,0 0 1,1 0-1,-1 0 1,0 0-1,0 1 1,0-1-1,0 0 1,1 2-1,-1 0 1,1 0 0,-1 0-1,0 0 1,0 0 0,0 1-1,-1-1 1,1 0 0,-1 1-1,0-1 1,0 5-1,-1 5 23,0-1-1,-1 0 0,0-1 0,-1 1 0,-6 15 0,-1-3 83,-1-1 1,0-1 0,-24 34-1,31-49 130,-1-1 0,1 0 0,-1 0 0,-1 0 0,1 0 0,-1-1 0,0 0 0,0 0 0,0-1 0,-1 0 0,1 0 0,-1 0 0,0-1 0,0 0 0,-14 4 0,19-7-160,0 1 0,1-1-1,-1 0 1,1 0 0,-1 0-1,1-1 1,-1 1 0,0 0-1,1 0 1,-1-1 0,1 1 0,-1-1-1,1 0 1,0 1 0,-1-1-1,1 0 1,0 0 0,-1 0-1,1 0 1,0 0 0,0 0 0,0 0-1,0 0 1,0 0 0,-2-3-1,1 0-6,0 0-1,0-1 1,0 1-1,1-1 0,-1 0 1,1 1-1,0-1 1,0-8-1,0-3-61,0-1 0,2 1-1,0 0 1,5-24 0,-5 35-29,0-1 1,1 1-1,0-1 0,0 1 1,1 0-1,-1 0 0,1 0 1,0 0-1,1 0 0,-1 1 0,1-1 1,0 1-1,0 0 0,0 0 1,0 0-1,1 1 0,0 0 1,5-4-1,7-1-1321,1 0 0,0 1 0,0 1 0,21-4 0,2-1-4261,-6-1-1951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13261,'0'0'9139,"3"11"-7420,3 20-1128,-2 1 1,0 0-1,-2 0 1,-4 54-1,29-187 995,-25 81-1558,-2 15-21,0 0-1,0 0 1,1 0 0,0 0 0,0 0 0,0 0-1,0 1 1,1-1 0,2-5 0,0 9-31,1 0-1,0 1 1,-1-1 0,1 1 0,0 0 0,-1 0-1,1 0 1,7 2 0,-6-2 7,95 4-3306,-34-4-3909,-48 0 3907,3 0-2926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2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64 6470,'0'0'19469,"-2"-6"-19229,2 4-223,0 1-12,0 0 0,-1 0 0,1 0 0,0 0 0,0 0 0,0 0 0,-1 0 0,1 0 0,-1 0 0,1 0 0,-1 0 0,1 0 0,-1 0 0,1 0 0,-1 0 0,0 1 0,1-1 0,-1 0-1,0 0 1,0 1 0,0-1 0,0 1 0,1-1 0,-1 1 0,0-1 0,0 1 0,0-1 0,0 1 0,0 0 0,0-1 0,0 1 0,0 0 0,0 0 0,0 0 0,0 0 0,0 0 0,-1 0 0,1 0 0,0 0 0,0 1 0,0-1 0,0 0 0,0 0 0,0 1 0,-1 0 0,-4 0 78,-1 1-1,1 1 1,-1-1 0,1 1-1,0 0 1,0 1 0,0-1-1,0 1 1,1 0 0,-1 1-1,1-1 1,0 1 0,0 0-1,1 0 1,0 1 0,0-1-1,0 1 1,0 0 0,1 0-1,0 0 1,0 1 0,1-1-1,0 1 1,0-1-1,0 1 1,1 0 0,0 0-1,0-1 1,1 1 0,0 10-1,0-16-71,0 1 0,1-1-1,-1 0 1,0 0-1,1 0 1,-1 1 0,1-1-1,-1 0 1,1 0-1,0 0 1,-1 0-1,1 0 1,0 0 0,0 0-1,0 0 1,-1 0-1,1 0 1,0-1 0,0 1-1,0 0 1,1 0-1,-1-1 1,2 2 0,0-1 17,1 0 1,-1-1 0,1 1 0,-1 0 0,1-1 0,-1 0 0,1 0 0,6-1 0,-3 1 2,-1-1 0,1-1 1,0 1-1,-1-1 0,1 0 0,-1-1 0,1 0 1,10-6-1,-14 6-18,1 0 0,-1 0 0,0-1 1,0 1-1,0-1 0,-1 0 0,1 0 0,-1 0 0,0 0 0,0 0 1,0 0-1,-1-1 0,1 1 0,-1 0 0,0-1 0,0 0 1,-1 1-1,1-1 0,-1-5 0,0 7-19,-1 1 0,1-1 0,0 1 0,-1 0 0,0-1 0,1 1-1,-1-1 1,0 1 0,0 0 0,0 0 0,0 0 0,-1-1 0,1 1 0,-1 0 0,1 1-1,-1-1 1,0 0 0,0 0 0,1 1 0,-1-1 0,0 1 0,-1-1 0,1 1 0,0 0 0,0 0-1,0 0 1,-1 0 0,1 0 0,-1 1 0,1-1 0,0 1 0,-1-1 0,1 1 0,-1 0-1,1 0 1,-3 0 0,4 0-53,38 0-101,199-6-4244,-235 6 4407,0-1 1,0 1-1,-1 0 0,1 0 1,0 0-1,0 0 0,0 0 0,0 1 1,0-1-1,0 0 0,0 0 1,0 0-1,0 1 0,-1-1 0,1 1 1,0-1-1,0 0 0,0 1 1,0 0-1,-1-1 0,1 1 0,0-1 1,-1 1-1,1 0 0,0-1 0,-1 1 1,1 0-1,-1 0 0,1 0 1,-1 0-1,1 1 15,-1 0 0,0 0 0,0 0 0,-1 0 0,1 0 0,0 0 0,-1 0 0,1 0 0,-1 0 0,1 0 0,-1 0 0,0-1 0,-2 4 0,-5 8 196,-1 1-1,-18 20 0,22-29-118,-10 20 867,15-25-950,1 0 0,-1 1 0,0-1 0,1 0 0,-1 0 0,1 0 0,-1 0 0,1 0 0,-1 1 1,0-1-1,1 0 0,-1 0 0,1 0 0,-1 0 0,1 0 0,-1-1 0,0 1 0,1 0 0,-1 0 0,1 0 0,-1 0 1,1 0-1,-1-1 0,0 1 0,1 0 0,-1 0 0,0 0 0,1-1 0,-1 1 0,0 0 0,1-1 0,47-30-474,34-33-707,-81 66 1187,0 1 0,0-1-1,0 1 1,-1-1 0,1 1-1,0-1 1,-1 1 0,0 0-1,0-1 1,0 1 0,0 0 0,-1 4-1,2 5 180,-1-8-143,1-1-1,0 1 0,0-1 0,0 1 1,0-1-1,0 0 0,1 1 1,-1-1-1,1 0 0,0 0 0,0 0 1,0 0-1,0-1 0,0 1 0,1 0 1,0-1-1,-1 0 0,1 1 1,3 1-1,-1-2-16,0 1 1,0-1-1,0 0 0,0 0 1,1 0-1,-1-1 0,1 0 1,-1 0-1,1 0 0,-1-1 1,10 0-1,-10 0-12,1 0 1,0 0-1,0-1 0,0 0 1,0 0-1,-1-1 0,1 0 0,0 0 1,-1 0-1,1 0 0,-1-1 1,0 0-1,0 0 0,0 0 0,0-1 1,-1 0-1,0 0 0,1 0 1,-1 0-1,0-1 0,-1 1 1,1-1-1,-1 0 0,3-6 0,-4 5 40,0-1-1,-1 0 0,0 0 0,0 0 0,0 0 0,-1 0 0,0 0 0,0 0 1,-1 0-1,-1-7 0,1 10-71,1 1-1,-1-1 1,0 1 0,0 0-1,0-1 1,-1 1 0,1 0-1,-1 0 1,0 0 0,0 0-1,0 0 1,0 0 0,-1 1-1,1-1 1,0 1 0,-1-1-1,0 1 1,0 0 0,0 0 0,0 0-1,-5-2 1,7 4-215,1 1 0,0-1 0,0 0 0,0 0 0,0 1 0,-1-1 0,1 0 0,0 1 0,0-1 0,0 0 0,0 0 0,0 1 0,0-1 0,0 0 0,0 1 0,0-1 0,0 0 0,0 1 0,0-1 0,0 0-1,0 1 1,0-1 0,1 0 0,-1 1 0,0-1 0,0 0 0,0 0 0,0 1 0,1-1 0,-1 0 0,0 0 0,0 1 0,0-1 0,1 0 0,-1 0 0,0 0 0,0 1 0,1-1 0,-1 0 0,0 0 0,1 0 0,-1 0 0,0 0 0,0 0 0,1 1 0,-1-1 0,0 0 0,1 0 0,-1 0 0,0 0 0,1 0 0,-1 0 0,0 0 0,1 0 0,-1-1 0,17 2-14096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3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29 4837,'8'-21'9326,"-6"13"-4944,-4 14-105,-25 67-3174,4 2 0,-22 122 0,44-195-1089,1 1-1,-1-1 1,1 1-1,-1-1 1,1 1-1,0-1 1,0 1-1,0-1 1,1 1-1,-1 0 1,1-1-1,-1 1 1,2 3-1,-1-6 1,-1 0-1,1 0 0,-1 0 1,1 0-1,0 0 1,-1 0-1,1 0 0,-1 0 1,1 0-1,-1 0 1,1 0-1,0 0 0,-1 0 1,1 0-1,-1-1 1,1 1-1,-1 0 0,1 0 1,-1-1-1,1 1 1,-1 0-1,1-1 0,-1 1 1,1 0-1,-1-1 1,1 1-1,-1-1 0,0 1 1,1-1-1,-1 1 1,0-1-1,1 1 0,-1-1 1,8-9 82,0-1 1,-1 0-1,10-20 1,21-64 84,-38 94-184,0 1 0,0 0 0,1 0 0,-1 0 0,0 0 0,0 0 0,1-1 0,-1 1 0,0 0 1,0 0-1,1 0 0,-1 0 0,0 0 0,0 0 0,1 0 0,-1 0 0,0 0 0,0 0 0,1 0 0,-1 0 0,0 0 0,1 0 0,-1 0 0,0 0 0,0 0 0,1 1 0,-1-1 0,0 0 0,0 0 0,0 0 0,1 0 0,-1 0 0,0 1 0,0-1 0,0 0 0,1 0 0,-1 0 0,0 1 0,0-1 0,0 0 0,0 0 1,0 0-1,1 1 0,-1-1 0,0 0 0,0 0 0,0 1 0,0-1 0,16 21-267,-3-3 125,-10-16 152,1 1 1,-1-1-1,1 0 1,-1 0-1,1-1 1,0 1-1,0-1 1,0 1-1,0-1 1,0 0-1,0-1 1,0 1 0,0-1-1,0 0 1,0 0-1,0 0 1,0 0-1,0-1 1,0 1-1,0-1 1,0 0-1,0 0 1,0-1-1,0 1 1,0-1-1,-1 0 1,1 0-1,-1 0 1,6-5-1,-1 2 12,-1-1 0,1 0-1,-1-1 1,0 0-1,-1 0 1,0 0-1,0-1 1,0 0-1,-1 0 1,0 0 0,6-17-1,-8 15 13,0 0 0,-1-1 0,-1 1 0,0 0 0,0-1 0,-2-14 0,1 21-26,0 1 0,-1-1 1,0 0-1,0 1 0,0-1 0,0 1 0,0 0 0,0-1 0,-1 1 0,-2-3 0,3 5-9,0-1 0,0 1 0,0 0 0,0 0 0,0 0 0,0 0 0,0 0 0,-1 0 0,1 1 0,0-1 0,-1 0 0,1 1 0,-1-1 0,1 1 0,-1-1 0,1 1 0,-1 0 0,1-1 0,-1 1-1,1 0 1,-1 0 0,1 0 0,-4 1 0,3-1-14,-1 1 0,0 0 0,1 0 0,-1 1 0,1-1 0,-1 1 0,1-1 0,0 1 0,0 0 0,-1-1 0,1 1 0,0 1 0,1-1 0,-1 0 0,0 0 0,-2 5 0,-25 47-12,22-40 30,-28 67 218,32-74-183,1 1 0,0-1 0,0 1 0,1 0 0,0 0 0,0 0 1,1-1-1,2 17 0,-2-23-33,1 1 0,-1-1 0,1 1 1,-1-1-1,1 0 0,0 0 0,0 1 0,0-1 1,0 0-1,0 0 0,0 0 0,0 0 1,0 0-1,0 0 0,0 0 0,1 0 0,-1-1 1,0 1-1,0 0 0,1-1 0,-1 1 0,1-1 1,-1 1-1,1-1 0,-1 0 0,3 1 1,45 1 34,-38-3-86,24 0-644,-22 0-336,1 1-1,-1 0 1,1 1-1,20 3 1,-33-4 921,0 1 1,0-1-1,0 1 1,1-1-1,-1 1 1,0 0-1,0-1 1,0 1-1,0 0 1,0-1-1,0 1 1,-1 0 0,1 0-1,0 0 1,0 0-1,0 0 1,-1 0-1,1 0 1,-1 0-1,1 0 1,-1 1-1,1-1 1,-1 0-1,0 0 1,1 0-1,-1 1 1,0-1 0,0 0-1,0 0 1,0 2-1,-8 43-2201,3-24-2546,5-16-2202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15118,'0'0'8584,"64"17"-7719,-33-17-480,6 0-257,2-4-128,6-1-1346,-2 0-1568,-1 1-2339,-5-2-3940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62 10922,'0'0'5974,"-4"-9"-3550,-11-28-743,15 36-1635,-1 0-1,1 1 0,0-1 1,-1 0-1,1 0 0,0 0 1,-1 1-1,1-1 1,-1 0-1,0 1 0,1-1 1,-1 0-1,1 1 0,-1-1 1,0 1-1,1-1 0,-1 1 1,0-1-1,0 1 1,1-1-1,-1 1 0,0 0 1,0-1-1,0 1 0,0 0 1,0 0-1,1 0 1,-1 0-1,0-1 0,0 1 1,0 0-1,0 1 0,0-1 1,0 0-1,1 0 1,-1 0-1,0 0 0,0 1 1,0-1-1,0 0 0,1 1 1,-1-1-1,0 1 0,0-1 1,1 1-1,-1-1 1,0 1-1,1-1 0,-1 2 1,-23 30-25,14-11 360,2 1-1,0 0 0,1 0 0,1 1 0,1 0 0,-2 39 0,3 146 867,5-128-1215,-22-106 619,-5-19-584,18 33-75,0 0 0,1 0 0,1 0-1,0-1 1,0 0 0,2 0-1,-1-1 1,2 0 0,-4-24-1,7 38 1,0-1-1,1 0 0,-1 0 1,0 1-1,1-1 0,-1 0 1,1 0-1,-1 1 0,1-1 1,-1 1-1,1-1 0,-1 0 1,1 1-1,0-1 0,-1 1 1,1 0-1,0-1 0,0 1 1,-1-1-1,1 1 0,0 0 1,0 0-1,0-1 0,-1 1 1,1 0-1,0 0 0,0 0 1,0 0-1,1 0 0,32-1-290,-28 1 154,145 0-8215,-108 0 2594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13325,'0'0'9059,"-1"15"-8445,1-13-601,0 14 111,-1 0 0,-1 0 0,0 0 0,-2-1 0,0 1 0,-8 20 0,-24 41 586,-16 39 363,46-102-960,2 0 0,-1 1 0,2-1-1,0 1 1,1 0 0,0 17 0,2-31-108,0 1-1,0-1 1,0 1 0,0-1 0,0 1 0,1-1 0,-1 1-1,1-1 1,-1 1 0,1-1 0,-1 1 0,1-1 0,0 0-1,0 1 1,0-1 0,0 0 0,0 0 0,0 0 0,0 0-1,0 0 1,0 0 0,0 0 0,0 0 0,3 1 0,0 0-51,0-1 0,0 1 0,0-1-1,0 0 1,0-1 0,0 1 0,0-1 0,1 0 0,4 0 0,5-1-676,0-1 0,0 0 0,-1-1-1,27-9 1,9-10-3047,-3-1-2503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 14990,'0'0'2926,"-9"-1"-626,3 1-2082,1 0-1,-1 0 1,1 0-1,-1 1 0,1 0 1,-1 0-1,1 1 0,-1-1 1,1 1-1,0 0 0,0 1 1,0-1-1,0 1 0,0 0 1,1 0-1,-1 0 0,1 1 1,0 0-1,0 0 0,-6 7 1,7-7-76,-1 0 0,1-1 0,0 1 0,1 1 0,-1-1 0,1 0 0,-1 1 0,1-1 0,1 1 0,-1-1 0,1 1 0,-1 0 0,2 0 0,-2 9 0,2-13-137,1 0-1,-1 0 1,1 0 0,0 0-1,-1-1 1,1 1 0,0 0-1,-1 0 1,1-1 0,0 1 0,0 0-1,0-1 1,0 1 0,0-1-1,0 1 1,0-1 0,0 0 0,0 1-1,0-1 1,0 0 0,0 0-1,0 1 1,0-1 0,0 0-1,0 0 1,0 0 0,0 0 0,1-1-1,32-1 116,-25-2-241,-1 1 0,1-1-1,-1-1 1,0 1 0,0-1-1,-1-1 1,1 1 0,-1-1 0,0-1-1,-1 1 1,0-1 0,0 0 0,8-14-1,-18 58-614,2-34 663,0 2-61,-1 1 0,0-1 0,1 1 0,0 0 0,1 0 0,-1 0 0,1 0 0,0 0-1,1 0 1,-1 0 0,2 10 0,-1-15-38,0-1-1,0 1 1,0-1 0,1 0-1,-1 1 1,0-1-1,1 1 1,-1-1 0,0 0-1,1 1 1,-1-1-1,0 0 1,1 1 0,-1-1-1,1 0 1,-1 0 0,1 1-1,-1-1 1,0 0-1,1 0 1,-1 0 0,1 0-1,-1 0 1,1 0-1,-1 1 1,1-1 0,-1 0-1,1 0 1,-1-1-1,1 1 1,-1 0 0,1 0-1,0 0 1,2 0-1030,14 0-5529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30 13741,'0'0'7271,"-8"-5"-5931,4 2-1237,1 0 1,-1 1-1,0 0 0,0-1 1,0 1-1,-1 0 1,1 1-1,0-1 0,-1 1 1,1 0-1,-1 0 0,1 0 1,-1 1-1,0 0 1,1-1-1,-1 2 0,1-1 1,-1 0-1,0 1 1,1 0-1,-1 0 0,1 0 1,-1 1-1,1 0 1,0-1-1,0 2 0,0-1 1,0 0-1,-7 6 0,5-3 10,1 0 1,0 0-1,0 0 0,0 1 0,1-1 0,0 1 0,0 0 0,0 1 0,1-1 0,0 1 0,0-1 0,0 1 0,1 0 0,0 0 0,1 0 0,-2 14 0,3-20-111,0 1-1,1-1 0,-1 0 1,1 0-1,-1 0 1,1 0-1,-1-1 0,1 1 1,0 0-1,-1 0 0,1 0 1,0 0-1,0-1 1,0 1-1,0 0 0,0-1 1,0 1-1,0-1 1,0 1-1,0-1 0,0 1 1,0-1-1,0 0 1,0 1-1,0-1 0,0 0 1,0 0-1,0 0 0,2 0 1,41 0-388,-35 0 79,5-2-884,0 0 1,0-1 0,0 0-1,0-1 1,0-1-1,18-9 1,4-3-5286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14574,'0'0'3304,"-7"9"-1318,-1 3-1358,0 0 0,1 1 0,0 0 0,1 0 0,0 1 0,1 0 0,1 0 0,0 0 0,1 0 0,-3 29 0,7-18-501,0-1 1,2 0-1,0 0 0,2 0 1,14 44-1,-15-53-85,-10-46-833,-11-38 162,-7 19 538,83 58-13,-10 0-2005,2-4-3856,-15-4-1162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39 15567,'0'0'2712,"-11"3"-379,-63 28 1328,69-28-3453,0 0 1,-1 0-1,1 0 0,0 1 0,0 0 1,1 0-1,-1 0 0,1 0 0,0 1 0,0-1 1,0 1-1,1 0 0,-4 7 0,7-12-206,-1 1 0,1 0 0,0-1 0,0 1 0,0-1 0,-1 1 0,1 0 0,0-1 0,0 1 0,0-1 0,0 1 0,0 0 0,0-1 0,0 1 0,1-1 0,-1 1 0,0 0 0,0-1 0,0 1 0,1-1 0,-1 1 0,0-1 0,0 1 0,1-1 0,-1 1 0,1-1 0,-1 1 0,0-1 0,2 1 0,20 7-97,38-7-739,-47-2 278,95-2-1890,-37-4 4993,-68-1 2067,-6-23-4231,-2 0-1346,-1-46-1,10 76 296,0 1 0,-1-1-1,1 0 1,0 1 0,-1 0 0,1 0 0,0 0 0,-1 0-1,1 1 1,0-1 0,6 3 0,15 5-2989,5 1-2455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16 16335,'0'0'6209,"-8"-3"-4431,-2-1-1428,-1 2 1,1 0-1,0 0 0,-1 1 1,1 0-1,-16 1 1,24-1-309,-1 1 0,1 0 0,-1 0 0,1 1 0,0-1 0,-1 0 0,1 1 0,0-1 0,0 1 0,-1 0 0,1 0 0,0 0 0,0 0 0,0 0 0,0 0 0,0 1 0,0-1 0,0 1 0,1-1 0,-1 1 0,0 0 0,1 0 0,-1-1 0,1 1 0,0 0 0,0 0 0,-1 1 0,1-1 0,1 0 0,-1 0 0,0 0 0,0 1 0,1-1 0,-1 0 0,1 1 0,0-1 0,0 0 0,0 1 0,0-1 0,0 0 0,1 3 0,0-3-73,0 0-1,0 0 1,0 0 0,0 0-1,1 0 1,-1-1 0,0 1 0,1 0-1,0-1 1,-1 1 0,1-1-1,0 0 1,0 1 0,0-1-1,-1 0 1,1 0 0,1 0 0,-1-1-1,0 1 1,0 0 0,3 0-1,53 12-1003,-54-12 971,96 9-2050,-95-6 2648,-14 3-71,-13 4 205,-78 24 1928,53-19-2992,1 0-4105,35-13-1755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95 239 3459,'0'0'4997,"3"-7"-3230,-1 3-1545,10-36 3340,-12 8 3454,0 31-6926,-1 1 1,1-1 0,0 0 0,-1 1 0,1-1 0,-1 1 0,1-1 0,-1 1 0,1 0 0,-1-1-1,1 1 1,-1-1 0,0 1 0,1 0 0,-1-1 0,0 1 0,1 0 0,-1 0 0,0 0 0,1-1-1,-1 1 1,0 0 0,1 0 0,-1 0 0,0 0 0,1 0 0,-1 0 0,0 0 0,0 0 0,1 1-1,-1-1 1,0 0 0,1 0 0,-1 1 0,1-1 0,-1 0 0,-1 1 0,-24 14 90,20-8-187,0 1 0,0-1 0,0 1 0,1 0 0,0 1 0,1-1 0,-1 1 0,2 0 0,-1 0 0,1 1 0,1-1 0,0 0 0,0 1 0,1 0 0,0 10 0,1-20 5,0 1 1,0 0-1,0 0 1,0 0-1,0 0 0,0-1 1,0 1-1,0 0 0,1 0 1,-1 0-1,0-1 1,1 1-1,-1 0 0,0 0 1,1-1-1,-1 1 1,1 0-1,-1-1 0,1 1 1,0-1-1,-1 1 1,1-1-1,0 1 0,-1-1 1,1 1-1,0-1 1,-1 1-1,1-1 0,1 1 1,28-1 110,-22-2-62,0 0 0,0-1 0,0 0-1,-1 0 1,12-7 0,-9 3-19,0 1 0,-1-2 0,0 0 0,0 0 0,-1 0 0,0-1 0,0 0 0,-1-1 0,-1 1 0,1-1 0,-2-1 0,1 1 0,-1-1 0,-1 0 0,0 0 0,-1-1 0,0 1 0,0-1 0,-1 1 0,0-14 0,-2 25-30,0 0 0,0-1 1,0 1-1,0 0 0,0 0 1,0-1-1,0 1 0,0 0 1,0-1-1,0 1 0,0 0 1,0-1-1,0 1 0,0 0 1,0 0-1,0-1 0,0 1 1,0 0-1,-1 0 0,1-1 1,0 1-1,0 0 1,0 0-1,0-1 0,-1 1 1,1 0-1,0 0 0,0 0 1,0-1-1,-1 1 0,1 0 1,0 0-1,-1 0 0,1 0 1,0-1-1,0 1 0,-1 0 1,1 0-1,0 0 0,0 0 1,-1 0-1,1 0 0,0 0 1,-1 0-1,1 0 0,0 0 1,-1 0-1,1 0 1,0 0-1,0 0 0,-1 0 1,1 1-1,0-1 0,-1 0 1,1 0-1,0 0 0,0 0 1,-1 0-1,1 1 0,0-1 1,0 0-1,0 0 0,-1 0 1,1 1-1,0-1 0,0 0 1,0 0-1,0 1 0,-1-1 1,-13 21-205,14-20 198,0-1 0,-1 1 0,1 0 0,0 0 0,0-1 0,0 1 0,0 0 0,0 0 0,0-1 0,0 1 0,0 0 0,0 0 0,0-1 0,1 1 0,-1 0 0,0 0 0,0-1 0,1 1 0,-1 0 0,1-1 0,-1 1 0,0 0 0,1-1 0,-1 1 0,1-1 0,-1 1 0,1-1 0,0 1 0,-1-1 0,1 1 0,-1-1 0,1 1 0,0-1 0,1 1 0,0-1 9,1 1 0,0-1 0,0 0-1,0 0 1,-1 0 0,1 0 0,0-1 0,0 1 0,-1-1 0,4 0 0,6-3 44,0 0 1,0-1 0,19-12-1,-19 10-53,0 0-1,-1-1 0,0 0 0,0-1 1,-1-1-1,0 0 0,-1 0 1,16-23-1,-45 74-32,1 0 1,3 1-1,1 1 0,-17 85 1,21-57 286,2 0 1,1 101-1,2-189 3087,-10-34-2819,12 34-455,1-1-1,0 1 0,1-1 0,1 0 1,1 0-1,3-24 0,-2 36-132,0 1 1,0-1-1,0 1 0,1 0 0,-1 0 1,2 0-1,-1 0 0,0 0 0,1 0 1,0 0-1,0 1 0,0-1 0,1 1 1,-1 0-1,1 0 0,0 1 0,0-1 1,1 1-1,-1-1 0,1 1 0,-1 1 1,1-1-1,0 1 0,9-4 0,92-24-9952,-68 14 1126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1 105 10186,'6'-9'764,"0"1"0,0 0 0,1 0 0,1 1 1,-1-1-1,1 2 0,0-1 0,1 1 0,0 0 1,10-4-1,-11 6-443,-1 1 0,1 0 1,1 0-1,-1 1 0,0 0 0,0 0 1,1 1-1,-1 0 0,1 1 0,-1 0 1,1 0-1,14 2 0,-21-1-307,0 0-1,1-1 0,-1 1 1,0 0-1,0 0 1,1 1-1,-1-1 0,0 0 1,0 1-1,0-1 0,0 1 1,-1-1-1,1 1 1,0 0-1,-1 0 0,1 0 1,-1 0-1,0 0 0,0 0 1,1 0-1,-1 0 1,-1 1-1,1-1 0,0 0 1,0 1-1,-1-1 1,0 1-1,1-1 0,-1 0 1,0 1-1,0-1 0,0 1 1,0-1-1,-1 1 1,0 3-1,0 3 60,-1 1 0,0 0 1,-1-1-1,0 1 0,-1-1 0,1 0 1,-9 14-1,-4-1 92,0 0 1,-27 25-1,-20 27 786,63-74-948,0 1 0,0-1 1,0 0-1,-1 0 0,1 1 1,0-1-1,0 0 0,0 0 0,0 1 1,-1-1-1,1 0 0,0 1 1,0-1-1,0 0 0,0 1 1,0-1-1,0 0 0,0 1 1,0-1-1,0 0 0,0 0 1,0 1-1,0-1 0,0 0 1,0 1-1,0-1 0,1 0 1,-1 1-1,0-1 0,0 0 1,0 1-1,0-1 0,0 0 0,1 0 1,-1 1-1,0-1 0,0 0 1,1 0-1,-1 0 0,0 1 1,19 4 129,34-4 60,-42-1-170,17 0-233,70-2-3294,-33-9-4259,-18-2-4062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79 8776,'0'0'4698,"2"-9"-1788,1-29-706,-4 37-2101,1-1 0,0 1 1,-1 0-1,1 0 0,-1-1 0,0 1 0,1 0 0,-1 0 0,0 0 0,0 0 0,1 0 1,-1 0-1,0 0 0,0 0 0,0 0 0,0 0 0,0 0 0,-1 0 0,1 1 0,0-1 0,0 1 1,0-1-1,-1 1 0,1-1 0,0 1 0,-1-1 0,1 1 0,0 0 0,-1 0 0,1 0 0,-2 0 1,-41 3 376,38-1-479,0 1 0,0-1 0,1 1 0,-1 1 0,1-1 0,0 1 0,0-1 0,0 2 0,1-1 0,-1 0 0,1 1 0,0 0 0,0 0 0,1 0 0,-1 1 0,1-1 0,0 1 0,1-1 0,-3 9 0,0-2 70,1 0 1,1 1-1,0-1 0,0 1 1,2-1-1,-1 1 0,2 0 0,0 20 1,1-29-53,-1-1 1,0 0-1,1 0 0,0 1 1,0-1-1,0 0 1,0 0-1,0 0 0,0 0 1,1 0-1,0-1 1,-1 1-1,1 0 0,0-1 1,1 1-1,-1-1 0,0 0 1,0 0-1,1 1 1,2 0-1,-1-1 21,1 0-1,-1 0 1,0-1-1,1 1 1,-1-1-1,1 0 1,-1-1 0,1 1-1,-1-1 1,1 0-1,0 0 1,7-1-1,-1-1 53,-1 0-1,1 0 0,-1-1 1,0-1-1,1 1 1,-2-2-1,1 1 0,0-2 1,-1 1-1,0-1 0,11-9 1,-13 8-10,0 0 1,-1-1-1,0 0 1,0 0-1,0 0 1,-1 0-1,0-1 1,-1 0-1,0 0 0,0 0 1,-1 0-1,0-1 1,-1 0-1,0 1 1,0-1-1,-1 0 1,-1 0-1,1 0 1,-2-12-1,0 19-116,1 0-1,-1 0 0,0 0 0,0 1 1,0-1-1,0 0 0,0 0 0,-1 1 1,1-1-1,-1 1 0,0-1 0,1 1 1,-1 0-1,0 0 0,0 0 0,-1 0 1,-3-3-1,4 3-248,-1 1 1,1 0 0,-1-1-1,1 1 1,-1 0-1,1 0 1,-1 1-1,0-1 1,0 0 0,1 1-1,-6-1 1,8 1 120,-1 0 1,1 0 0,0 0-1,0 0 1,-1 0-1,1 0 1,0 0-1,-1 0 1,1 0 0,0 1-1,-1-1 1,1 0-1,0 0 1,0 0 0,-1 0-1,1 0 1,0 0-1,0 1 1,-1-1-1,1 0 1,0 0 0,0 0-1,0 1 1,-1-1-1,1 0 1,0 0 0,0 1-1,0-1 1,0 0-1,-1 0 1,1 1 0,0-1-1,0 0 1,0 1-1,0-1 1,0 0-1,0 0 1,0 1 0,0-1-1,0 1 1,0 0-257,-1 8-4659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1 310 5381,'0'0'14387,"9"-6"-12332,17-9-1081,-1-2-1,23-21 0,-15 10-864,-1-2-1,-2-1 1,-1-2 0,-1 0-1,27-46 1,-74 109-558,-51 89 299,63-106 98,1 0 0,1 0 0,0 1-1,1 0 1,0-1 0,1 1 0,1 1 0,-1 14 0,3-28-193,1-1-1,-1 1 1,1-1 0,-1 1-1,1-1 1,0 1 0,-1-1-1,1 0 1,0 1 0,0-1-1,-1 0 1,1 1 0,0-1-1,0 0 1,0 0 0,-1 0-1,1 0 1,0 1 0,0-1-1,0 0 1,-1-1 0,1 1-1,0 0 1,0 0 0,0 0-1,-1 0 1,1-1 0,1 1-1,-1-1-49,13-2-6532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10762,'0'0'11003,"9"-8"-10961,-2 2-86,0 1 1,0-1-1,1 1 0,0 1 0,9-4 0,-14 6-17,1 0 0,0 1 0,0 0 0,0 0 0,0 0 0,1 0 0,-1 0 0,0 1 0,0 0 0,0 0 0,0 0 0,1 1 0,-1-1 0,0 1 0,0 0 0,0 0 0,5 2 0,-7-2 61,-1 1-1,0-1 1,1 0 0,-1 1 0,0-1-1,0 1 1,0-1 0,0 1-1,0 0 1,0-1 0,-1 1-1,1 0 1,0 0 0,-1 0 0,0-1-1,1 1 1,-1 0 0,0 0-1,0 0 1,0 0 0,0 0-1,0 0 1,0-1 0,-1 1 0,1 0-1,-1 2 1,-14 50 440,-9 1 78,13-34-159,1 1 0,1 0 0,1 1 0,1 0 0,1 0 0,2 1 0,-4 29 0,8-53-450,0 0-1,0 0 0,0 0 0,0 0 1,0 0-1,0 0 0,-1 0 0,1 0 1,0 0-1,0 0 0,0-1 0,0 1 1,0 0-1,0 0 0,0 0 1,-1 0-1,1 0 0,0 0 0,0 0 1,0 0-1,0 0 0,0 0 0,0 0 1,-1 0-1,1 0 0,0 0 0,0 0 1,0 0-1,0 0 0,0 0 0,0 0 1,-1 1-1,1-1 0,0 0 0,0 0 1,0 0-1,0 0 0,0 0 1,0 0-1,0 0 0,0 0 0,-1 0 1,1 0-1,0 0 0,0 1 0,0-1 1,0 0-1,0 0 0,0 0 0,0 0 1,0 0-1,0 0 0,0 1 0,0-1 1,0 0-1,0 0 0,0 0 1,0 0-1,0 0 0,0 0 0,0 1 1,0-1-1,0 0 0,0 0 0,-5-8-4632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34 11979,'0'0'7987,"-10"5"-6840,4-2-1021,0 0-1,0 1 0,1 0 1,-1 0-1,1 1 0,-7 6 1,10-9-81,1 0 0,-1 0-1,0 0 1,1 0 0,0 0 0,-1 1 0,1-1 0,0 0 0,0 1 0,0-1 0,1 1-1,-1-1 1,1 1 0,-1-1 0,1 1 0,0 0 0,0-1 0,0 1 0,0-1 0,0 1-1,1 0 1,-1-1 0,1 1 0,-1-1 0,3 5 0,-1-4-33,0-1 1,1 1 0,-1-1-1,0 0 1,1 0-1,0 0 1,-1 0-1,1 0 1,0 0-1,0-1 1,0 1 0,0-1-1,0 0 1,0 0-1,1 0 1,-1 0-1,0-1 1,0 1 0,1-1-1,-1 0 1,0 0-1,1 0 1,4-1-1,0 1 65,0-1-1,0 0 0,0 0 0,0-1 1,0 1-1,-1-2 0,1 1 0,13-8 1,-18 9 23,-1 0 0,1 0 0,-1-1 0,0 0 0,0 1 0,0-1 0,0 0 0,0 0 0,0 0 0,0 0 0,-1 0 0,1-1 1,-1 1-1,1 0 0,-1-1 0,0 1 0,0-1 0,0 1 0,0-1 0,-1 0 0,1 1 0,-1-1 0,1 0 0,-1 0 0,0 1 1,0-1-1,0 0 0,-1 0 0,1 1 0,-1-1 0,1 0 0,-1 1 0,0-1 0,0 1 0,0-1 0,0 1 0,0-1 0,-1 1 1,-2-4-1,1 2-249,-1-1-1,0 1 1,1 0 0,-1 1 0,-1-1 0,1 1 0,-1-1 0,-7-3 0,8 5-928,-1 0 1,0 0-1,0 0 1,0 0-1,0 1 1,0 0-1,0 0 1,0 0-1,-6 0 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14958,'0'0'3620,"70"-4"-3396,-35 3-96,5-3-96,2 0-609,-2 0-4355</inkml:trace>
  <inkml:trace contextRef="#ctx0" brushRef="#br0" timeOffset="1">543 1 17328,'0'0'9417,"71"14"-9096,-40-14-257,1 0-577,1 0-1921,-7 0-1186,0 0-3811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12684,'0'0'5776,"13"-6"-4596,3 0-733,1 0 0,0 1 1,0 1-1,34-4 0,-43 7-302,0 1-1,1-1 1,-1 1-1,1 1 1,-1 0-1,0 0 1,0 0-1,1 1 1,-1 1-1,0-1 1,-1 1 0,1 0-1,0 1 1,12 8-1,-18-11-139,0 1 0,0 0 0,0-1 0,0 1 0,-1 0 0,1 0 0,0 0 0,-1 0 0,1 1 0,-1-1 0,0 0 0,0 1 0,0-1 0,0 1 0,0-1 0,-1 1 0,1-1 0,-1 1 0,0-1 0,1 5-1,-2-3 43,1 1 0,-1 0 0,0-1 0,-1 1 0,1-1 0,-1 1 0,0-1 0,0 0 0,0 0 0,-4 6 0,-5 5 141,-1-1-1,0-1 1,0 0-1,-25 19 1,-74 48 527,105-71-759,18-4 54,30-5-314,-30-1-78,16 1-2122,1-2 0,-1-1 0,55-14 1,-38 5-3119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48 15695,'0'0'6102,"-12"-4"-4624,6 1-1413,-1 1-1,0 0 1,0 0-1,1 1 1,-1 0-1,-14-1 0,17 3-57,0-1 0,1 1 0,-1 0 0,0 0-1,1 0 1,-1 0 0,1 0 0,-1 1 0,1 0-1,0 0 1,0 0 0,0 0 0,0 0 0,0 0 0,0 1-1,0 0 1,1-1 0,-1 1 0,-1 3 0,1-2 11,0 0 0,1-1 1,-1 1-1,1 0 1,0 0-1,0 0 1,0 1-1,1-1 1,0 0-1,0 1 1,0-1-1,0 0 1,0 1-1,1-1 0,0 1 1,0 0-1,0-1 1,1 1-1,1 7 1,-1-8 0,1-1-1,-1 0 1,1 0 0,0 0 0,-1-1-1,1 1 1,1 0 0,-1-1 0,0 1-1,1-1 1,-1 0 0,1 0 0,0 0-1,0 0 1,-1 0 0,1-1 0,1 1-1,-1-1 1,0 1 0,0-1 0,0-1-1,1 1 1,-1 0 0,0-1 0,1 1-1,5-1 1,-2 0 68,0 0 1,0-1-1,0 0 0,0 0 1,0-1-1,-1 0 0,1 0 1,0 0-1,-1-1 0,1 0 1,-1-1-1,0 1 0,0-1 1,-1 0-1,1 0 0,-1-1 1,8-8-1,-9 10-44,-1-1 0,1 0 0,-1 0-1,0-1 1,-1 1 0,1 0 0,-1-1 0,1 0-1,-2 1 1,1-1 0,0 0 0,-1 0 0,0 0 0,0 0-1,0 0 1,-1 0 0,0-1 0,0 1 0,0 0-1,0 0 1,-1 0 0,0 0 0,0 0 0,-1 0-1,-1-6 1,2 9-204,-1 0 0,1 0-1,-1 0 1,1 0-1,-1 0 1,1 1 0,-1-1-1,0 0 1,0 1-1,0-1 1,0 1 0,0 0-1,0 0 1,-1 0 0,1 0-1,-3-1 1,4 1-388,-1 1 0,1 0 0,-1-1 0,0 1 0,1 0 0,-1 0 0,1 0 0,-1 0 0,1 0 0,-1 0 0,1 0 0,-1 0 0,1 1 0,-1-1 0,1 1 0,-1-1 0,-1 2 0,-3 5-6626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17553,'0'0'8872,"-49"30"-8712,32-3 321,1 5-1,8-1-192,1 1-192,7-4-96,0-3 0,0-3 32,5-5-320,3-3-416,1-4-898,1-5-1217,1-5-1152,1 0-4325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4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52 16912,'0'0'5509,"-9"-8"-3619,4 3-1804,-1 0 0,1 1 1,-1 0-1,0 0 0,0 0 0,-1 1 0,1 0 0,-11-4 1,14 6-89,-1 0 0,1 0 0,-1 1 1,0-1-1,1 1 0,-1 0 1,0 0-1,1 0 0,-1 1 1,1-1-1,-1 1 0,0 0 1,1 0-1,0 0 0,-1 0 1,1 1-1,-1-1 0,1 1 0,0 0 1,0 0-1,0 0 0,-5 5 1,5-4-12,0 0 0,0 0 0,0 0 1,0 1-1,1-1 0,-1 1 0,1-1 1,0 1-1,0 0 0,0 0 0,0 0 1,1 0-1,0 0 0,0 1 0,-1 6 1,2-9 12,0 0 1,0 0 0,1 0 0,-1 0-1,1 0 1,-1-1 0,1 1 0,-1 0-1,1 0 1,0 0 0,0-1 0,0 1-1,0-1 1,0 1 0,1-1 0,-1 1-1,0-1 1,1 1 0,-1-1 0,1 0-1,-1 0 1,1 0 0,-1 0 0,1 0-1,0 0 1,0 0 0,-1-1 0,1 1 0,0-1-1,0 1 1,0-1 0,0 0 0,0 1-1,0-1 1,-1 0 0,3-1 0,11 2-271,0-1 0,-1-1 0,1-1 0,-1 0 0,1-1 0,-1 0 0,0-1 0,0 0 0,25-14 0,-8 6-244,-31 12 503,0 0 0,1 0-1,-1 0 1,0 0 0,1 0 0,-1 0 0,0 0 0,1 0 0,-1 0 0,1 0 0,-1 0-1,0 0 1,1 0 0,-1 0 0,0 0 0,1 0 0,-1 0 0,1 1 0,-1-1 0,0 0-1,1 0 1,-1 0 0,0 1 0,0-1 0,1 0 0,-1 0 0,0 1 0,0-1 0,1 0-1,-1 0 1,0 1 0,0-1 0,1 0 0,-1 1 0,0-1 0,0 0 0,0 1 0,0-1-1,0 1 1,0-1 0,0 1 0,3 26 106,-9 33 759,6-55-749,-3 20 274,2-14 160,0 0 0,-1 0 0,-1 0 0,1 0 0,-9 20 0,9-28-410,1 0 0,-1 0 0,0 0-1,0-1 1,-1 1 0,1-1 0,0 1 0,-1-1-1,1 0 1,-1 0 0,0 0 0,0 0 0,0-1-1,0 1 1,0-1 0,0 0 0,0 1 0,0-2-1,-1 1 1,1 0 0,0 0 0,-1-1 0,1 0-1,-5 0 1,-9 1-13,-61-2 521,75 0-688,-1 1 1,0-1 0,1 0-1,-1 0 1,1 0-1,-1 0 1,1-1 0,0 1-1,-1-1 1,1 0-1,0 0 1,0 0-1,0 0 1,0-1 0,0 1-1,1-1 1,-4-4-1,5 6-245,0 0 0,1 0 0,-1 0 0,1-1 0,0 1-1,-1 0 1,1 0 0,0 0 0,-1-1 0,1 1 0,0 0 0,0 0-1,0 0 1,0-1 0,0 1 0,0 0 0,1 0 0,-1 0-1,0-1 1,1 0 0,11-11-5624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8222 228 5285,'0'0'5557,"-8"0"-4740,2 0-584,-17 0 388,1-1-1,-1-1 1,0 0-1,1-2 0,-36-11 1,35 9-503,0 0 0,0 1 0,-1 1 0,0 1 0,0 1 0,-24 2 1,-18-3-65,-427-17-255,19 1 28,-239-16-12,-397-34-175,699 38-144,-602 30-1,159 11 489,217-7 70,458 8-67,0 7 0,2 8 0,1 8 1,-218 71-1,262-62 6,-150 71 1,226-87 156,1 2 0,1 3 0,2 2-1,1 2 1,-49 47 0,79-63-129,1 0 1,1 2-1,1 0 1,1 1-1,-23 42 1,31-47-31,1 0 0,1 1 0,0-1 0,1 2 0,1-1 0,1 0 0,1 1 0,-2 39 0,5-43-4,0 0 0,1 0 0,1 0 0,0 0 0,1 0 0,1 0 0,0-1 0,1 1 0,1-1 0,0 0 0,1-1 0,1 0 0,0 0 0,1 0 0,21 23 0,4-1-7,2-1 0,2-2 0,54 38 0,135 71 217,-152-104-196,2-2 0,1-4-1,1-3 1,1-4-1,2-4 1,0-3 0,94 9-1,595 5-529,-731-32 493,873-55-400,-552 24 493,1418-150 55,-17-113-1276,-1059 133 1456,-512 107-171,299-126 0,-450 162-36,-11 7-126,-1-2-1,0-2 0,29-19 1,-49 29 114,-1-1 1,0 0-1,0 0 1,-1-1-1,1 1 0,-1-2 1,-1 1-1,0 0 1,0-1-1,0 0 1,-1 0-1,0-1 1,-1 1-1,1-1 1,1-10-1,-3 12-91,0 1 0,0-1 0,-1 0 0,0 0 0,-1 0 0,1 0-1,-1 1 1,-1-1 0,1 0 0,-1 0 0,0 0 0,-1 0 0,1 1 0,-1-1 0,-1 1-1,1-1 1,-1 1 0,0 0 0,-1 0 0,1 0 0,-1 1 0,0-1 0,-1 1 0,0 0-1,1 0 1,-1 0 0,-10-6 0,-15-12 101,-2 2 0,0 1-1,-1 1 1,-49-19 0,18 13 185,-104-25 0,113 40-862,1 2-1,-1 3 1,-88 3-1,137 2 384,-71 0-2415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7399,'0'0'8974,"9"-5"-8163,8-3-423,1 0 0,0 1-1,1 1 1,-1 1 0,1 1-1,0 0 1,36-1 0,67 5-254,-73 1-681,0-1 1,76-12-1,-117 11-404,0-1-1,0 0 0,0 0 0,-1-1 1,1 0-1,8-6 0,9-8-5208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15855,'0'0'2344,"10"5"-1512,13 4-286,1-2-1,-1-1 1,29 4 0,34 9-364,-79-17-197,0 0-1,0 0 0,0 1 0,0 0 1,-1 0-1,1 1 0,-1-1 0,0 1 1,0 1-1,-1-1 0,1 1 1,-1 0-1,0 0 0,5 7 0,-8-9 12,0 1-1,0 0 0,-1 0 1,1 0-1,-1 0 0,0 0 1,0 0-1,0 0 0,-1 0 1,1 0-1,-1 1 0,0-1 0,0 0 1,0 0-1,-1 0 0,0 1 1,1-1-1,-2 0 0,1 0 1,0 0-1,-1 0 0,0 0 1,1-1-1,-2 1 0,-3 6 1,-14 17 55,-2 0 1,-1-2 0,0 0 0,-2-2-1,-29 22 1,-44 43-523,90-80-2545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67 7751,'0'0'15551,"-3"-9"-15380,-3 0-129,5 6-25,-1 0-1,0 0 0,1 0 1,0 0-1,-1 0 1,1 0-1,1 0 1,-1 0-1,0 0 1,1-1-1,-1 1 1,1-6-1,43 7-368,-33 2 246,-1 0 0,1 1-1,-1 0 1,1 0 0,-1 1 0,1 0 0,-1 1 0,14 6 0,-20-8 90,0 1 0,1 0 0,-1 1 1,0-1-1,0 1 0,0-1 0,0 1 0,-1 0 1,1 0-1,-1 0 0,0 0 0,0 0 0,0 1 0,0-1 1,0 1-1,-1-1 0,1 1 0,-1 0 0,0 0 0,0-1 1,-1 1-1,1 0 0,-1 7 0,1 11 64,-2-1-1,0 1 1,-2-1 0,0 0-1,-1 0 1,-9 24 0,9-32 76,-1 0 0,0 0 0,-1-1 0,-1 0 0,0 0 0,0 0 0,-1-1 0,-1 0 0,0-1 0,-17 17 0,24-25-89,0 0 0,0 0 0,0-1 0,0 1 0,-1 0 1,1-1-1,0 1 0,-1-1 0,1 0 0,-1 0 0,1 0 0,-1 0 0,0 0 0,1-1 1,-1 1-1,0-1 0,0 0 0,1 1 0,-1-1 0,0-1 0,0 1 0,1 0 1,-1-1-1,0 1 0,1-1 0,-1 0 0,0 0 0,1 0 0,-1 0 0,1 0 1,0 0-1,-1-1 0,1 1 0,0-1 0,0 0 0,0 0 0,0 0 0,0 0 0,0 0 1,0 0-1,1 0 0,-1 0 0,1-1 0,0 1 0,-1-1 0,1 1 0,0-1 1,1 1-1,-1-1 0,0 0 0,1 1 0,-1-1 0,1 0 0,0 0 0,0 1 1,0-4-1,0-2-40,-1 0 0,2 0 0,-1 0 0,1 0 1,0 0-1,1 0 0,-1 0 0,2 1 0,-1-1 0,1 1 1,0-1-1,1 1 0,6-11 0,-3 9-89,1 0-1,0 1 0,0 0 0,0 0 1,1 1-1,0 0 0,0 0 1,1 1-1,13-6 0,24-9-2806,54-18 0,-15 7-3740,-37 12 923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0 143 8936,'0'0'9375,"10"1"-7870,-1 1-1277,0-1 0,0 0 0,0-1 0,0 0 0,1-1 0,-1 0 0,0 0 0,0-1 0,0 0 0,-1 0 0,1-1 0,0 0 0,8-5 0,-5 1-141,0 0-1,0-1 0,15-13 0,-24 18-54,-1 1 0,1-1-1,-1 1 1,1-1 0,-1 0 0,0 0 0,0 0 0,0 0 0,0 0 0,-1 0 0,1-1-1,-1 1 1,0 0 0,0-1 0,0 1 0,0-1 0,-1 0 0,1-5 0,-1 8-7,-1 0 1,0 0-1,1 0 1,-1 0-1,0 0 1,0 0-1,1 0 1,-1 0-1,0 0 1,0 1-1,0-1 1,0 0-1,0 0 0,0 1 1,0-1-1,0 1 1,-1-1-1,1 1 1,0 0-1,0-1 1,0 1-1,0 0 1,-1 0-1,1-1 1,0 1-1,0 0 1,-1 1-1,1-1 1,0 0-1,-2 0 1,-42 7 572,36-4-595,0 1 0,0 1-1,0 0 1,1 0 0,-1 1 0,1 0 0,1 0 0,-1 1 0,-11 12 0,15-14-4,-1 0 0,1 1 0,0-1-1,1 1 1,-1-1 0,1 1 0,0 0 0,1 1-1,-1-1 1,1 0 0,0 1 0,1-1 0,0 1 0,0-1-1,0 11 1,1-16-23,0 0-1,0 1 1,0-1-1,1 0 1,-1 0-1,0 0 1,1 0-1,-1 0 1,1 0-1,-1 0 1,1 0-1,0 0 1,-1 0-1,1 0 1,0 0-1,0 0 1,0-1-1,0 1 1,-1 0-1,1 0 1,0-1-1,0 1 1,2 0-1,32 6-1282,-24-7 199,0-1 0,1 0-1,-1-1 1,14-4 0,13-9-6019,-1-5-3475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122 409 7687,'0'0'2435,"-69"17"-482,45-11 514,7-3-161,7 0-833,8-3 353,19-14-1281,15-12-1,17-15 97,16-9-129,10-14-224,5-1-223,-4 2-482,-9 2-1473,-18 8-3971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17360,'0'0'6946,"-7"11"-6076,3-4-770,-2 0 13,1 0 1,1 1-1,-1 0 1,1 0-1,0 0 0,1 0 1,0 1-1,1-1 1,-1 1-1,1 0 1,1 0-1,-1 16 1,2-24-123,1 0 1,-1 0-1,1 0 0,-1 0 1,1 0-1,0 0 1,-1-1-1,1 1 1,0 0-1,0 0 1,0 0-1,-1-1 0,1 1 1,0 0-1,0-1 1,0 1-1,0-1 1,0 1-1,0-1 1,0 0-1,0 1 0,0-1 1,0 0-1,1 0 1,1 1-1,39 3-652,-16-2 71,-22-1 579,-1 0-1,1 0 0,-1 0 1,1 1-1,-1-1 0,0 1 0,0-1 1,0 1-1,0 0 0,0 1 1,0-1-1,0 0 0,-1 1 1,1 0-1,-1-1 0,0 1 1,1 0-1,-2 0 0,1 0 0,0 1 1,0-1-1,-1 0 0,0 1 1,0-1-1,0 0 0,0 1 1,0 0-1,-1-1 0,1 1 1,-1-1-1,0 8 0,-1-4 118,0-1 0,0 1 0,0-1 0,-1 1-1,0-1 1,0 0 0,-1 1 0,1-1 0,-1 0 0,-1-1 0,1 1-1,-1-1 1,0 1 0,0-1 0,-1 0 0,-8 8 0,-42 20 1851,53-32-1919,-1 1 0,1-1 0,-1 0 0,0 0 0,0 0 0,1-1 0,-1 1 0,0 0 0,0-1 0,0 0 0,0 0 0,0 0 0,0 0 0,0 0 0,0 0 0,0-1 0,1 0 0,-1 1 0,-3-3 0,4 2-216,1 0 1,0 0-1,0 0 1,0-1-1,0 1 1,1 0-1,-1-1 1,0 1-1,0-1 0,1 1 1,-1-1-1,1 1 1,-1-1-1,1 1 1,0-1-1,0 1 1,0-1-1,0 0 1,0 1-1,0-1 1,0-2-1,1 0-1034,-1 0 0,1 0 0,0 1 0,-1-1 0,2 0 0,-1 1 0,0-1 0,3-4 0,8-9-8269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2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12908,'0'0'7148,"-9"7"-7004,1 0-97,1 0 1,0 1-1,0-1 0,1 1 0,-7 11 0,11-16 20,0 1-1,0 0 1,0 0 0,0-1 0,1 1 0,-1 0 0,1 1 0,0-1 0,1 0 0,-1 0 0,1 0 0,-1 0-1,1 1 1,0-1 0,1 0 0,-1 0 0,1 1 0,2 6 0,-2-9-67,0-1 0,0 0 1,0 0-1,0 1 0,0-1 0,0 0 1,1 0-1,-1 0 0,0 0 0,1 0 1,-1 0-1,1 0 0,-1-1 0,1 1 1,-1 0-1,1-1 0,-1 1 0,1-1 1,0 0-1,-1 0 0,1 1 0,0-1 1,-1 0-1,1 0 0,-1-1 0,1 1 1,0 0-1,-1 0 0,1-1 0,1 0 1,4 0 49,-1-1 0,0 1 0,1-1 0,-1-1 0,0 1 0,7-5 0,22-23 136,-30 25-89,0-1-1,1 1 0,-1 1 0,1-1 0,0 1 0,0 0 0,1 0 0,-1 1 0,9-3 0,-13 8-48,-1 1-1,0-1 1,1 1-1,-1 0 0,0-1 1,0 1-1,0 0 1,-1 0-1,1 0 0,-1 0 1,1 0-1,-1 0 1,0 0-1,0 3 1,2 13 20,-2-18-75,1 0 1,-1 0-1,0 0 1,1 0-1,-1 0 1,1 1-1,0-1 1,-1 0 0,1 0-1,0-1 1,0 1-1,-1 0 1,1 0-1,0 0 1,0 0-1,0-1 1,0 1-1,0 0 1,0-1-1,0 1 1,0-1-1,0 1 1,3 0-1,-1-1 6,0 1 0,1-1-1,-1 0 1,0 0-1,0 0 1,1 0 0,-1-1-1,6-1 1,6-2 76,-1-1 0,27-14 0,-37 18-47,31-18-3,-25 12-31,0 1 0,0 1-1,1-1 1,0 2 0,0-1 0,0 2 0,1 0-1,-1 0 1,17-2 0,-27 6 8,0-1 0,0 1 1,0-1-1,0 1 0,-1 0 1,1-1-1,0 1 0,0 0 1,-1 0-1,1-1 0,0 1 1,-1 0-1,1 0 0,-1 0 0,1 0 1,-1 0-1,1 0 0,-1 0 1,1 0-1,-1 0 0,0 0 1,0 0-1,0 0 0,0 0 1,0 0-1,0 0 0,0 0 1,0 0-1,0 0 0,0 0 0,0 0 1,0 1-1,-1-1 0,1 0 1,-1 1-1,-11 43 507,1-17-389,6-18-123,1 1-1,0 0 0,1 1 0,-3 13 1,6-25 2,0 1-1,0-1 1,0 1 0,0-1-1,0 1 1,0-1 0,1 1 0,-1-1-1,0 1 1,0-1 0,0 1 0,1-1-1,-1 1 1,0-1 0,1 0 0,-1 1-1,0-1 1,1 1 0,-1-1 0,0 0-1,1 1 1,-1-1 0,1 0 0,-1 0-1,1 1 1,-1-1 0,0 0-1,1 0 1,-1 0 0,1 1 0,-1-1-1,1 0 1,-1 0 0,1 0 0,0 0-1,-1 0 1,1 0 0,-1 0 0,1 0-1,-1 0 1,1 0 0,-1 0 0,1-1-1,-1 1 1,1 0 0,-1 0 0,1 0-1,-1-1 1,0 1 0,1 0 0,-1-1-1,1 1 1,-1-1 0,30-13 352,37-41 229,-52 41-568,1 0 0,0 1 0,2 1 0,32-18 0,-50 30-17,1-1-1,-1 1 1,1 0 0,-1 0-1,1-1 1,-1 1-1,1 0 1,-1 0 0,1 0-1,-1 0 1,1 0-1,-1 0 1,0 0-1,1 0 1,-1 0 0,1 0-1,-1 0 1,1 0-1,-1 0 1,1 0 0,-1 0-1,1 0 1,-1 1-1,1-1 1,-1 0-1,1 0 1,-1 1 0,0-1-1,1 0 1,-1 1-1,1-1 1,-1 0-1,1 1 1,3 21 53,-13 38 227,5-40-307,4-18-19,0-1-1,0 1 1,0-1 0,0 1-1,0-1 1,0 1-1,0-1 1,1 1 0,-1-1-1,0 1 1,1-1 0,-1 1-1,1-1 1,0 0-1,1 3 1,-1-3-172,-1-1 1,1 1-1,0-1 1,-1 0-1,1 1 0,0-1 1,0 0-1,-1 1 1,1-1-1,0 0 0,0 0 1,0 0-1,0 0 1,-1 0-1,1 0 0,0 0 1,0 0-1,0 0 1,-1 0-1,1 0 1,0 0-1,0-1 0,0 1 1,-1 0-1,1 0 1,0-1-1,0 1 0,-1-1 1,1 1-1,0-1 1,-1 1-1,2-2 0,8-8-7202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9545,'-6'30'8016,"-14"28"-7271,5-15-537,-10 20-139,18-46 143,0 0 1,1 1-1,0 0 1,-3 26-1,9-43-210,0-1 0,0 1 0,0-1 0,0 0 0,0 1 0,0-1 0,0 1 0,0-1 0,0 1 0,0-1 0,0 0 0,0 1 0,1-1 0,-1 1 0,0-1 0,0 0 0,0 1 0,1-1 0,-1 0 0,0 1 0,1-1 0,-1 0-1,0 1 1,0-1 0,1 0 0,-1 0 0,1 1 0,-1-1 0,0 0 0,1 0 0,-1 0 0,1 1 0,-1-1 0,0 0 0,1 0 0,-1 0 0,1 0 0,-1 0 0,1 0 0,-1 0 0,0 0 0,1 0 0,-1 0 0,1 0 0,-1 0 0,1 0 0,-1-1 0,0 1 0,1 0 0,-1 0 0,1 0 0,-1-1-1,0 1 1,1 0 0,-1 0 0,0-1 0,1 1 0,-1 0 0,0 0 0,1-1 0,-1 1 0,0-1 0,26-17 184,13-19 63,-30 27-192,0 0 1,0 1 0,1 1-1,0 0 1,1 0 0,-1 1-1,18-9 1,-28 16-48,1 0 0,0 0 0,0 0 0,-1 0 0,1 0 1,0 0-1,-1 0 0,1 0 0,0 1 0,0-1 0,-1 0 0,1 0 0,0 1 1,-1-1-1,1 0 0,0 1 0,-1-1 0,1 0 0,-1 1 0,1-1 0,0 1 1,-1-1-1,1 1 0,-1 0 0,0-1 0,1 1 0,-1-1 0,1 1 0,-1 0 1,0-1-1,1 1 0,-1 0 0,0-1 0,0 1 0,0 0 0,0 0 0,1-1 1,-1 1-1,0 0 0,0 0 0,0-1 0,-1 1 0,1 0 0,0 1 0,-1 42 532,0-37-386,-2 17 4,-1 0 0,-7 24 0,6-28-160,0 0 0,1 0 0,-1 33 0,10-47-81,5-11 204,8-12 279,-3 0-151,-1-2 0,-2 1 1,0-2-1,-1 0 1,0 0-1,-2-1 1,0 0-1,-2 0 0,8-36 1,-15 59-246,-1 0 1,1 0-1,0 0 0,0 0 1,0 0-1,0 0 1,0 0-1,0 0 0,0 0 1,1 0-1,-1 0 1,1 0-1,0 0 0,-1 0 1,1 0-1,0 0 0,0 0 1,0-1-1,0 1 1,1 0-1,-1-1 0,0 1 1,1-1-1,-1 1 1,1-1-1,-1 0 0,1 1 1,0-1-1,3 1 0,-2-1-21,1 0-1,0 0 0,-1 0 1,1-1-1,0 0 0,-1 0 1,1 0-1,0 0 0,0-1 1,-1 1-1,1-1 0,0 0 1,-1 0-1,1-1 0,-1 1 1,1-1-1,2-1 0,5-4 41,-1 0 0,0 0 0,0-1 0,-1 0 0,0-1 0,-1 0 0,1 0-1,8-14 1,-37 77 611,10-33-830,-29 73 536,36-85-936,1 0-1,0 0 1,0 0-1,0 18 1,2-27 506,0 0 1,0 0 0,0 1 0,0-1 0,0 0-1,0 0 1,0 0 0,0 1 0,0-1 0,1 0-1,-1 0 1,0 0 0,0 1 0,0-1 0,0 0 0,1 0-1,-1 0 1,0 0 0,0 1 0,0-1 0,0 0-1,1 0 1,-1 0 0,0 0 0,0 0 0,1 0-1,-1 0 1,0 0 0,0 0 0,0 0 0,1 1-1,-1-1 1,0 0 0,0 0 0,1 0 0,-1-1-1,0 1 1,0 0 0,1 0 0,-1 0 0,0 0-1,0 0 1,0 0 0,1 0 0,-1 0 0,0 0-1,0 0 1,0-1 0,1 1 0,-1 0 0,0 0 0,0 0-1,0 0 1,0-1 0,1 1 0,-1 0 0,0 0-1,0 0 1,0-1 0,0 1 0,0 0 0,0 0-1,0-1 1,0 1 0,0 0 0,1 0 0,-1-1-1,13-14-2946,4-14-1626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13261,'0'0'6374,"-34"65"-6342,34-47-128,7-5-1122,9-2-1184,3-8-1922,4-1-3139</inkml:trace>
  <inkml:trace contextRef="#ctx0" brushRef="#br0" timeOffset="1">296 76 15407,'0'0'3875,"-9"11"-1921,-25 25-764,-38 44 810,63-70-1913,1 1 0,1-1-1,0 1 1,1 0 0,-11 24-1,16-33-132,1 1 0,-1-1 1,0 0-1,1 1 0,0-1 0,-1 0 0,1 1 0,0-1 0,0 1 0,0-1 0,1 1 0,0 3 0,-1-5 31,1 0 0,-1 0-1,1 0 1,-1 0-1,1 0 1,0 0-1,-1 0 1,1 0 0,0 0-1,0-1 1,0 1-1,0 0 1,0 0-1,0-1 1,0 1 0,0-1-1,0 1 1,0-1-1,2 1 1,4 0-443,0 0 0,1 0 0,-1-1 0,1 0 0,-1 0 0,14-3 0,13 0-4650,-24 3 544,-4 0-2595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5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12684,'0'0'753,"8"-1"-75,-5 0-631,6 0 33,0 0-1,0-1 1,0 0-1,-1-1 1,1 0-1,-1 0 1,0-1 0,11-7-1,-19 11 39,0 0 0,0-1 0,0 1-1,0-1 1,0 1 0,0 0 0,0-1 0,0 1-1,0-1 1,0 1 0,0 0 0,0-1 0,-1 1-1,1 0 1,0-1 0,0 1 0,-1 0 0,1-1-1,0 1 1,0 0 0,-1-1 0,1 1 0,0 0-1,-1 0 1,1-1 0,0 1 0,-1 0 0,1 0-1,0 0 1,-1-1 0,1 1 0,0 0 0,-1 0 0,1 0-1,-1 0 1,1 0 0,-1 0 0,-6-6 2349,20 4-4409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1 384,'0'0'21375,"-2"9"-21076,-15 53-176,8-35-111,1 0 1,2 1-1,0 0 1,2 0-1,-1 46 1,5-74-15,0 1 0,0 0 0,1-1-1,-1 1 1,0-1 0,0 1 0,1 0 0,-1-1 0,1 1 0,-1-1 0,0 1 0,1-1 0,-1 1 0,1-1 0,-1 1 0,1-1 0,-1 0 0,1 1 0,-1-1 0,1 0 0,0 1 0,-1-1-1,1 0 1,-1 0 0,1 1 0,0-1 0,-1 0 0,1 0 0,0 0 0,-1 0 0,1 0 0,0 0 0,-1 0 0,1 0 0,0 0 0,-1 0 0,1 0 0,-1-1 0,1 1 0,0 0-1,-1 0 1,1-1 0,0 0 0,30-12 205,4-13 46,-2-1-1,0-1 1,-2-2 0,46-57-1,-47 54 575,-30 32-806,0 1 1,0 0-1,0 0 1,0 0 0,0 0-1,0-1 1,0 1-1,0 0 1,0 0-1,0 0 1,0-1-1,0 1 1,0 0-1,0 0 1,0 0-1,1 0 1,-1-1 0,0 1-1,0 0 1,0 0-1,0 0 1,0 0-1,1 0 1,-1-1-1,0 1 1,0 0-1,0 0 1,0 0 0,1 0-1,-1 0 1,0 0-1,0 0 1,0 0-1,1 0 1,-1 0-1,0 0 1,0 0-1,0 0 1,1 0-1,-1 0 1,0 0 0,0 0-1,0 0 1,1 0-1,-1 0 1,0 0-1,0 0 1,0 0-1,0 0 1,1 1-1,-1-1 1,0 0 0,0 0-1,0 0 1,-2 16 352,-17 38-399,13-36 137,5-15-114,0 1 0,0-1-1,0 0 1,1 1-1,-1-1 1,1 1 0,0-1-1,0 7 1,0-9-5,0-1 0,0 1 0,1 0 0,-1 0 0,0 0 0,1-1 0,-1 1 0,0 0 0,1 0 0,-1-1 0,1 1 0,-1 0 0,1-1 0,-1 1 0,1 0 0,-1-1 0,1 1 0,0-1 0,-1 1 0,1-1 0,0 1 0,-1-1 0,3 1 0,0-1 8,0 0 0,0 0 0,0 0 0,0 0 0,0-1 0,0 1 0,0-1 0,0 0 0,0 0 0,0 0 0,-1 0 0,1 0 0,0-1 0,-1 1 0,1-1 0,0 0 0,-1 0-1,3-2 1,96-84 193,-23 18-134,-78 70-60,0-1 0,1 1 0,-1-1-1,0 1 1,1 0 0,-1-1 0,0 1 0,1 0 0,-1-1 0,1 1-1,-1 0 1,0 0 0,1-1 0,-1 1 0,1 0 0,-1 0-1,1 0 1,-1 0 0,1-1 0,-1 1 0,1 0 0,-1 0 0,1 0-1,-1 0 1,1 0 0,-1 0 0,1 1 0,-1-1 0,1 0 0,0 0-1,0 15 4,-11 20 131,-10 10-44,13-34-102,2 0-1,0 1 0,0 0 0,1 0 0,1 0 1,0 0-1,-3 20 0,7-32-15,-1 1 0,0-1-1,1 0 1,-1 0 0,0 1 0,0-1 0,1 0-1,-1 0 1,0 0 0,1 0 0,-1 0 0,0 1-1,1-1 1,-1 0 0,1 0 0,-1 0-1,0 0 1,1 0 0,-1 0 0,0 0 0,1 0-1,-1 0 1,0 0 0,1 0 0,-1-1 0,0 1-1,1 0 1,-1 0 0,0 0 0,1 0 0,-1-1-1,0 1 1,1 0 0,-1 0 0,0 0 0,1-1-1,-1 1 1,0 0 0,1-1 0,13-8-863,24-30-4951,-19 13-677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1 216 4516,'0'0'11280,"11"2"-9305,-1 0-1716,0 0 0,0-1 0,0 0 0,0-1 0,0 0 0,1-1 0,-1 0 0,0 0 0,0-1 0,0 0 0,0-1-1,0 0 1,13-6 0,-8 0 8,0-1 0,0 0 0,-1-1 0,24-24 0,-33 30-81,-1-1 0,1 1 0,-1-1 0,0 0-1,0 0 1,-1 0 0,0 0 0,0-1 0,-1 1-1,1-1 1,-1 0 0,-1 1 0,1-1 0,-1 0 0,0-8-1,-1 14-158,0 0 0,0 0 0,-1 0 0,1 0 0,0 1-1,-1-1 1,1 0 0,0 0 0,-1 0 0,1 1 0,-1-1-1,1 0 1,-1 0 0,1 1 0,-1-1 0,0 1 0,1-1-1,-1 0 1,0 1 0,1-1 0,-1 1 0,0 0 0,0-1-1,0 1 1,1-1 0,-1 1 0,0 0 0,0 0 0,0 0-1,0-1 1,0 1 0,0 0 0,1 0 0,-1 0 0,0 0-1,0 0 1,0 1 0,0-1 0,0 0 0,0 0 0,1 1-1,-1-1 1,-1 1 0,-3 0-35,-1 0-1,1 1 1,-1 0-1,1 0 0,0 0 1,-6 4-1,-6 7-7,1-1-1,1 2 0,0 0 0,1 1 0,-24 31 1,29-33 10,0 1 1,0 0-1,1 0 1,1 0 0,1 1-1,0 0 1,0 1-1,-2 15 1,7-30-35,1 1 1,-1-1-1,1 0 0,-1 1 1,1-1-1,0 0 0,0 1 1,0-1-1,0 1 1,0-1-1,0 0 0,0 1 1,0-1-1,0 0 0,1 1 1,-1-1-1,0 1 0,1-1 1,-1 0-1,1 0 0,0 1 1,-1-1-1,1 0 1,0 0-1,0 0 0,0 0 1,0 0-1,0 0 0,0 0 1,0 0-1,0 0 0,0 0 1,0 0-1,0-1 1,1 1-1,-1 0 0,0-1 1,1 1-1,-1-1 0,0 0 1,1 1-1,-1-1 0,0 0 1,1 0-1,-1 0 1,1 0-1,-1 0 0,0 0 1,1 0-1,-1-1 0,3 0 1,5 0-560,-1-2-1,1 1 1,-1-1 0,0-1 0,0 1 0,0-1 0,9-7-1,18-15-4962,0-4-2835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25 13132,'0'0'9407,"-10"-5"-8083,7 3-1258,0 0-31,0 0 0,0 0 0,0 0 1,0 0-1,0 1 0,-1 0 0,1-1 0,0 1 0,-1 0 0,1 1 0,-1-1 0,0 1 0,1-1 0,-1 1 0,1 0 0,-1 0 0,0 1 1,1-1-1,-1 1 0,1 0 0,-1 0 0,1 0 0,-1 0 0,1 0 0,0 1 0,0 0 0,0 0 0,-4 2 0,-4 6-50,0 0 0,1 0 0,0 1 0,1 0 0,-8 13 0,13-18 8,0 1 1,0 0-1,0 0 0,1 0 0,0 1 0,1-1 0,0 1 0,0-1 1,0 1-1,0 14 0,2-21 2,0 1 1,0-1-1,1 0 1,-1 0-1,0 0 1,1 0-1,-1 0 1,1 0-1,-1 0 1,1 0-1,-1 0 0,1 0 1,0 0-1,-1-1 1,1 1-1,0 0 1,0 0-1,0-1 1,0 1-1,0 0 1,0-1-1,0 1 1,0-1-1,0 1 1,0-1-1,0 1 1,0-1-1,0 0 0,0 0 1,0 1-1,0-1 1,0 0-1,0 0 1,1 0-1,-1 0 1,0 0-1,0-1 1,1 1-1,5-1 26,0 1-1,-1-1 1,1-1-1,-1 1 1,12-5-1,-1-3-22,0 0-1,0 0 0,-2-2 0,1 0 0,18-17 1,65-72 56,-103 115-33,-36 48 50,32-52-53,-1 0 0,2 0 0,0 1 0,0 0 0,1 1 0,1-1 0,0 1 0,0 0 0,-2 17 0,6-29-15,1 0 1,0 1-1,0-1 0,0 0 1,0 1-1,0-1 0,0 0 1,0 0-1,0 1 0,0-1 1,1 0-1,-1 0 1,0 1-1,1-1 0,-1 0 1,1 0-1,0 0 0,-1 0 1,1 0-1,0 0 0,0 0 1,-1 0-1,1 0 0,0 0 1,0 0-1,0 0 0,0 0 1,0-1-1,2 2 0,0-1 17,0 0 0,1-1-1,-1 1 1,0-1-1,0 0 1,1 0-1,-1 0 1,0 0-1,0 0 1,1-1-1,3-1 1,10-2 98,-1-1 0,0-1-1,22-12 1,70-48 89,-23 11-147,-96 85-15,10-30-51,1 1-1,-1 0 1,1 0 0,0 0-1,0 0 1,-1 0-1,1 0 1,0-1 0,0 1-1,0 0 1,0 0-1,0 0 1,0 0-1,1 0 1,-1 0 0,0 0-1,0 0 1,0-1-1,1 1 1,-1 0 0,1 0-1,-1 0 1,0-1-1,1 1 1,0 0-1,-1 0 1,1-1 0,-1 1-1,1 0 1,0-1-1,-1 1 1,1-1 0,0 1-1,0-1 1,-1 1-1,3 0 1,11-1 8,-1-1 0,1 0 0,0-1 0,-1-1 0,1 0 0,-1-1 0,0 0 1,0-1-1,-1 0 0,14-8 0,-10 5-21,0 1 0,0 1 0,0 0 0,1 2 0,30-6 0,-46 10 7,-1 0 1,1 0-1,-1-1 0,1 1 1,-1 0-1,1 0 0,-1 0 0,1 0 1,-1 0-1,1 1 0,-1-1 1,1 0-1,-1 0 0,1 0 0,-1 0 1,1 0-1,-1 1 0,0-1 1,1 0-1,-1 0 0,1 1 0,-1-1 1,0 0-1,1 1 0,-1-1 1,0 0-1,1 1 0,-1-1 1,0 1-1,1-1 0,-1 0 0,0 1 1,1 0-1,-5 19-37,-21 21 218,23-37-190,-5 5-610,-10 18 1175,14-18-3703,1 0-3567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34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1 289 609,'0'0'8819,"8"0"-6609,18 2-2149,-1 1 1,0 1 0,31 10-1,-21-5 16,55 7 0,-26-12-34,0-3-1,0-3 1,101-16-1,189-56 188,31-4 208,385 18 252,-439 42-424,1-5-173,912-37 209,-826 56 645,-109 1-1041,-102 2-3258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9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45 4869,'-8'0'5151,"-2"0"-4032,-33-2 1208,16 7 2219,26-5-4483,1 1-1,-1-1 1,1 0 0,0 0 0,-1 1 0,1-1 0,0 0 0,0 1 0,-1-1-1,1 0 1,0 1 0,-1-1 0,1 0 0,0 1 0,0-1 0,0 1 0,0-1-1,-1 0 1,1 1 0,0-1 0,0 1 0,0-1 0,0 0 0,0 1 0,0-1-1,0 1 1,0-1 0,0 1 0,0-1 0,0 0 0,0 1 0,1-1 0,-1 1-1,0-1 1,0 0 0,0 1 0,0-1 0,1 1 0,-1-1 0,0 0 0,1 1-1,-1-1 1,0 0 0,0 1 0,1-1 0,-1 0 0,0 0 0,1 1 0,-1-1-1,1 0 1,-1 0 0,0 0 0,1 0 0,-1 1 0,1-1 0,-1 0 0,0 0-1,2 0 1,23 13 840,23 1-25,1-2 0,0-2 0,66 5 0,156-2-1028,-210-11 301,405-1-2110,-450-1 1950,-1-1 0,0 0 0,0-1 0,0-1 0,14-5 0,-23 2 352,-16 0-125,-17-1 1,-352-28-110,-3 32 67,231 4 147,-47 4 94,624-19-594,340 21-1349,-856-29 1776,-65 6-63,-162 3 0,105 8-2877,151-1-2393,22-6-5075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0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16 10122,'-11'1'1676,"9"-1"-1449,-50 3 1712,50-3-1745,0 0-1,-1 0 0,1 0 1,0 0-1,0 1 0,0-1 0,0 1 1,0-1-1,0 1 0,1 0 1,-1 0-1,0 0 0,0 0 0,0 0 1,1 0-1,-1 0 0,0 0 0,1 1 1,-1-1-1,1 1 0,0-1 1,0 1-1,-1 0 0,-1 3 0,4-4-131,-1 0-1,1 0 0,-1 0 0,0 0 1,1 0-1,0 1 0,-1-1 0,1 0 0,0 0 1,-1-1-1,1 1 0,0 0 0,0 0 1,0 0-1,0 0 0,0-1 0,0 1 0,0 0 1,0-1-1,0 1 0,0-1 0,0 1 1,0-1-1,0 0 0,1 1 0,-1-1 0,2 0 1,43 10 772,-37-9-543,137 16 657,1-6-1,156-9 0,-205-2-858,426-41-1040,-34 4 109,-1632 36 2043,1084 3-1074,54-1-76,6 0 1,31-1 38,149 0-29,736 7-586,-802-6-121,-350-16 682,71 1 184,-504 2 677,537 22-1173,76 1-2769,46-8-3158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82 12236,'0'0'9102,"-10"-2"-7645,5 1-1348,-55-5 1395,56 7-1454,-1-1-1,1 0 0,0 1 1,0 0-1,0 0 1,0 0-1,0 1 0,0-1 1,1 1-1,-1 0 1,0 0-1,1 0 0,-1 0 1,-5 6-1,4-4 74,1 1 0,-1 0 0,1 0 1,-1 0-1,2 1 0,-1-1 0,0 1 0,1 0 0,0 0 0,1 0 0,-1 1 1,1-1-1,1 1 0,-1-1 0,0 8 0,2-13-116,0-1 1,0 1-1,0 0 1,0-1-1,1 1 0,-1 0 1,0-1-1,0 1 1,0 0-1,1-1 0,-1 1 1,1-1-1,-1 1 1,0 0-1,1-1 0,-1 1 1,1-1-1,-1 1 1,1-1-1,-1 0 0,1 1 1,-1-1-1,1 1 1,0-1-1,-1 0 0,1 0 1,0 1-1,0-1 1,27 3 169,27-12 61,7-18-259,-52 21-77,0 1 0,0 1 0,0 0 0,0 0 0,0 1 0,1 0 1,0 0-1,14 0 0,-24 3 104,-1 0 0,1 0-1,-1 1 1,1-1 0,-1 1 0,1-1 0,-1 0 0,1 1 0,-1-1 0,0 1 0,1-1-1,-1 1 1,0-1 0,1 1 0,-1-1 0,0 1 0,1-1 0,-1 1 0,0-1 0,0 1 0,0 0-1,0-1 1,0 1 0,0-1 0,0 1 0,0 0 0,0-1 0,0 1 0,0-1 0,0 2-1,-2 26 995,1-19-335,1-8-345,2-1-260,-1-1 1,0 0-1,1 0 1,-1 0-1,0 0 0,0 0 1,0 0-1,0 0 0,0 0 1,0 0-1,0 0 0,0 0 1,0-1-1,-1 1 0,1 0 1,0-1-1,-1 1 0,1-2 1,10-27 217,5-88 155,-13 117-578,0 0 0,1 0 0,-1 0 0,0 0 0,1 1 0,-1 0 0,1 0 0,-1 0 0,0 0 0,7 1-1,-3-1-324,7 1-1076,-1-2-1,1 1 1,0-2 0,0 0-1,16-5 1,10-6-10551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8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89 1730,'0'0'9726,"3"-10"-6443,-2 5-2814,13-42 2773,-13 44-2621,0 1 1,0-1-1,0 1 0,0 0 1,1-1-1,-1 1 0,1 0 1,-1 0-1,5-4 0,-6 6-589,1 0-1,-1 0 0,0 0 1,1 0-1,-1 0 1,1 0-1,-1 0 0,0 0 1,1 1-1,-1-1 0,0 0 1,1 0-1,-1 0 1,0 0-1,1 0 0,-1 1 1,0-1-1,1 0 0,-1 0 1,0 0-1,1 1 0,-1-1 1,0 0-1,0 1 1,1-1-1,-1 0 0,0 1 1,0-1-1,0 0 0,0 1 1,1-1-1,-1 0 1,0 1-1,0-1 0,0 0 1,0 1-1,0-1 0,0 0 1,0 1-1,0-1 1,0 1-1,0-1 0,0 0 1,0 1-1,0-1 0,0 0 1,-1 1-1,3 23-130,-2-23 176,-2 26 64,-1-1 0,-1 0 0,-1 0 0,-11 33 0,-7 36 115,23-95-244,0 1 0,0-1 0,-1 0 1,1 1-1,0-1 0,0 1 0,0-1 0,0 1 0,-1-1 0,1 0 0,0 1 0,0-1 0,0 1 0,0-1 0,0 1 0,0-1 0,0 1 0,0-1 0,1 0 1,-1 1-1,0-1 0,0 1 0,0-1 0,0 1 0,0-1 0,1 0 0,-1 1 0,0-1 0,0 0 0,1 1 0,-1-1 0,0 0 0,1 1 0,-1-1 0,0 0 1,1 1-1,-1-1 0,0 0 0,1 0 0,-1 0 0,1 1 0,-1-1 0,1 0 0,-1 0 0,23-11 688,21-29 246,15-26-622,27-27-61,-86 92-264,1 1 0,-1-1-1,0 1 1,1 0-1,-1-1 1,1 1 0,-1-1-1,0 1 1,1 0 0,-1-1-1,1 1 1,-1 0 0,1 0-1,-1-1 1,1 1-1,0 0 1,-1 0 0,1 0-1,-1 0 1,1 0 0,-1-1-1,1 1 1,0 0 0,-1 0-1,1 1 1,-1-1 0,1 0-1,-1 0 1,1 0-1,-1 0 1,1 0 0,0 1-1,0-1 1,7 21-106,-7 42-102,-2-50 192,1-13 24,0 1 0,0 0-1,0 0 1,0-1-1,0 1 1,0 0 0,0-1-1,0 1 1,0 0 0,1-1-1,-1 1 1,0 0-1,0-1 1,1 1 0,-1 0-1,0-1 1,1 1 0,-1-1-1,1 1 1,-1-1-1,1 1 1,-1-1 0,1 1-1,-1-1 1,1 1 0,-1-1-1,1 0 1,0 1-1,-1-1 1,1 0 0,-1 1-1,1-1 1,0 0 0,-1 0-1,1 0 1,0 0-1,1 1 1,2-2 12,-1 1-1,1-1 1,0 1 0,-1-1 0,1 0-1,-1 0 1,1-1 0,3-1-1,62-38 112,-55 31-95,-9 6-38,-1 1 0,0 0 0,1 0 0,-1 0 0,1 0 0,0 1 0,0-1 1,0 1-1,0 0 0,0 1 0,9-2 0,-13 3-18,0 1 0,-1 0-1,1-1 1,0 1 0,-1 0 0,1-1-1,-1 1 1,1 0 0,-1 0 0,1-1-1,-1 1 1,1 0 0,-1 0 0,0 0-1,1 0 1,-1 0 0,0 0 0,0-1-1,0 1 1,0 0 0,0 0 0,0 0 0,0 0-1,0 0 1,0 1 0,0 35-73,-1-28 41,-18 77 69,31-94-9342,-2-6-86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201 105 5733,'11'-9'2975,"-7"6"-1987,0 0 0,0 0 0,0-1 0,0 1-1,0-1 1,-1 0 0,0 0 0,0 0 0,0 0 0,0-1-1,-1 1 1,0-1 0,1 1 0,-2-1 0,1 0-1,0 0 1,0-8 0,-2 12-925,-1 1 0,1-1 0,-1 0 0,1 0 0,-1 0 0,1 1 0,-1-1 0,0 0 0,1 0-1,-1 1 1,0-1 0,0 1 0,1-1 0,-1 1 0,0-1 0,0 1 0,0-1 0,0 1 0,0 0 0,0-1 0,0 1 0,0 0 0,0 0 0,0 0 0,0 0-1,0 0 1,0 0 0,-1 0 0,-34 0-120,35 0 77,-8 1-42,0 1 0,0 0 0,0 1-1,0 0 1,0 0 0,1 1-1,-1 0 1,1 1 0,0 0-1,0 0 1,1 0 0,0 1 0,0 0-1,-8 9 1,8-7 11,0-1 0,0 1 1,0 0-1,1 1 0,1-1 0,0 1 0,0 0 0,0 1 1,1-1-1,1 1 0,0 0 0,-4 17 0,7-25 13,-1-1 0,1 1-1,0-1 1,0 0 0,0 1-1,0-1 1,0 1 0,0-1-1,0 0 1,0 1-1,1-1 1,-1 0 0,0 1-1,1-1 1,-1 0 0,1 1-1,0-1 1,-1 0 0,1 0-1,0 1 1,0-1 0,0 0-1,-1 0 1,1 0 0,1 0-1,-1 0 1,0 0 0,0-1-1,0 1 1,0 0 0,0 0-1,1-1 1,-1 1 0,0-1-1,1 1 1,-1-1 0,0 0-1,1 1 1,-1-1-1,1 0 1,-1 0 0,0 0-1,1 0 1,-1 0 0,1 0-1,-1-1 1,0 1 0,1 0-1,-1-1 1,0 1 0,3-2-1,5 0 41,1-2 0,-1 1 0,0-1 0,-1 0 0,1-1-1,10-7 1,-1-2 7,0 0 0,-1-1-1,-1-1 1,-1-1 0,0 0 0,-1-1-1,21-37 1,-52 151-1010,-1 34 1094,-6 30 272,19-139-334,0-1-1,-2 0 1,-1 0-1,0-1 1,-19 32-1,25-48 25,1 0 0,-1-1-1,0 1 1,0 0 0,0-1 0,0 0 0,-1 1-1,1-1 1,-1 0 0,1 0 0,-1 0 0,0-1-1,1 1 1,-1-1 0,0 1 0,0-1 0,0 0-1,0 0 1,-7 1 0,8-2-52,0-1 0,0 1 1,-1 0-1,1-1 0,0 0 0,0 1 1,0-1-1,0 0 0,0 0 0,0 0 0,0 0 1,0 0-1,1-1 0,-1 1 0,0-1 1,1 1-1,-1-1 0,1 0 0,-1 1 1,1-1-1,0 0 0,0 0 0,0 0 1,0 0-1,0 0 0,0 0 0,0 0 0,0-4 1,-2-2-23,0-1 0,1 0 0,0 0 0,1 1 0,-1-1 0,2 0 1,-1 0-1,1 0 0,1 0 0,0 0 0,0 0 0,0 0 0,1 0 0,1 1 1,-1-1-1,1 1 0,1-1 0,0 1 0,0 0 0,0 1 0,1-1 1,0 1-1,1 0 0,0 0 0,0 0 0,0 1 0,10-8 0,3-1-473,0 0-1,1 2 1,35-18 0,67-25-7949,-96 45 5170,3-3-5038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12 15887,'0'0'8969,"9"5"-8639,-4-3-257,2 3 53,0-1 0,1 0-1,-1 0 1,1-1-1,0 0 1,0 0 0,0-1-1,1 0 1,14 1 0,-23-3-40,1 0 0,-1-1 1,0 1-1,1 0 0,-1-1 1,0 1-1,0-1 0,0 1 1,1-1-1,-1 1 0,0-1 1,0 1-1,0-1 0,0 1 1,0-1-1,0 1 0,0-1 1,0 1-1,0-1 0,0 1 1,0-1-1,0 1 1,0-1-1,0 1 0,0-1 1,-1 1-1,1-1 0,0 1 1,0-1-1,0 1 0,-1 0 1,1-1-1,-1 0 0,-7-17 144,5 16-247,0 0 0,1 0 0,-1 1 0,0-1 0,0 1-1,0-1 1,0 1 0,0 0 0,0 0 0,0 0 0,0 1-1,-1-1 1,1 1 0,0 0 0,0 0 0,-1 0 0,1 0-1,0 0 1,0 1 0,0-1 0,-1 1 0,1 0-1,0 0 1,0 0 0,0 0 0,0 1 0,0-1 0,1 1-1,-1 0 1,-3 3 0,-1-1-9,0 1 0,1 1 1,0-1-1,0 1 0,1 1 0,-1-1 0,1 0 0,1 1 0,-1 0 1,-6 15-1,10-19 18,-1 0 0,1 0 0,0 0 0,1 0-1,-1 1 1,0-1 0,1 0 0,0 1 0,0-1 0,0 0 0,0 1 0,0-1 0,2 5 0,-2-6-121,1 0 0,0 0 0,0 0 0,0 0 0,0-1 0,0 1 0,1 0 0,-1-1 0,0 1-1,1-1 1,-1 1 0,1-1 0,0 0 0,-1 0 0,1 0 0,3 2 0,4 0-991,0 0 1,0-1-1,1 0 0,-1 0 1,0-1-1,1 0 0,18-1 1,15-1-6617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18642,'0'0'4810,"-10"5"-3401,2-2-1096,0 2 1,1-1 0,-1 1-1,-11 11 1,17-15-252,0 1-1,0 0 1,0 0 0,0 0-1,0 0 1,1 0 0,-1 1-1,1-1 1,0 0-1,0 1 1,-1-1 0,2 1-1,-1-1 1,0 1 0,0-1-1,1 1 1,-1 0 0,1-1-1,0 1 1,0 0 0,0 0-1,0-1 1,1 1 0,-1 0-1,2 3 1,-1-5-49,0 0 0,0 0 0,0 0 1,0 0-1,1 0 0,-1 0 0,1 0 0,-1-1 0,0 1 1,1 0-1,-1-1 0,1 1 0,-1-1 0,1 0 0,0 1 1,-1-1-1,1 0 0,-1 0 0,1 0 0,-1 0 0,1 0 1,1-1-1,39-4 250,12-21-328,-49 22 39,1 0 0,0 0 0,0 1 0,0 0 1,0 0-1,0 1 0,1-1 0,0 1 0,-1 1 1,1-1-1,0 1 0,8 0 0,-14 2 15,0 0-1,0 0 0,0 0 1,0 0-1,0 0 0,0 0 1,0 0-1,0 0 1,-1 0-1,1 1 0,0-1 1,-1 0-1,1 0 0,-1 1 1,1-1-1,-1 0 0,0 1 1,0-1-1,0 0 1,0 1-1,1-1 0,-2 1 1,1-1-1,0 0 0,0 1 1,0-1-1,-1 0 0,1 2 1,1 22 96,-1-24-79,0-1 0,0 1 0,0-1 0,0 1 1,0 0-1,0-1 0,1 1 0,-1-1 0,0 1 0,0-1 0,0 1 0,1-1 0,-1 0 0,0 1 0,1-1 0,-1 1 0,1-1 0,-1 0 0,0 1 1,1-1-1,-1 0 0,1 1 0,-1-1 0,1 0 0,-1 0 0,1 1 0,-1-1 0,1 0 0,-1 0 0,2 0 0,5-1 53,1 0 0,-1-1 0,0 0 0,0 0-1,0-1 1,0 0 0,0 0 0,0 0 0,-1-1-1,0 0 1,9-7 0,28-16-279,-37 25 91,-1 0 0,0-1 0,1 2 0,0-1 0,-1 1 0,9-2 1,-13 3 122,0 0 0,0 0 1,0 0-1,0 0 1,0 0-1,0 0 0,0 1 1,0-1-1,0 0 1,0 0-1,0 1 0,0-1 1,0 0-1,0 1 1,0-1-1,-1 1 1,1 0-1,0-1 0,0 1 1,0 0-1,-1-1 1,1 1-1,0 0 0,-1 0 1,1 0-1,0-1 1,-1 1-1,1 0 0,-1 0 1,0 0-1,1 0 1,-1 0-1,0 0 0,1 0 1,-1 0-1,0 0 1,0 0-1,0 0 1,0 0-1,0 2 0,0-1 44,0 0-1,-1 0 0,1-1 0,1 1 1,-1 0-1,0 0 0,0 0 0,1 0 1,-1 0-1,1 0 0,-1-1 0,1 1 1,0 0-1,0 0 0,0-1 1,0 1-1,0-1 0,0 1 0,0-1 1,1 1-1,-1-1 0,0 1 0,1-1 1,-1 0-1,3 2 0,-1-3-341,1 1 0,-1-1 0,0 0 0,0 0 0,0 0-1,0 0 1,0-1 0,1 1 0,-1-1 0,0 0 0,0 0 0,0 0 0,0 0-1,-1 0 1,1-1 0,3-1 0,16-9-4180,-1 0-2563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64 18578,'0'0'9294,"5"-9"-11221,14-27 1366,-18 35 555,-1 1 0,0 0 0,1-1 0,-1 1 0,0 0-1,0-1 1,1 1 0,-1-1 0,0 1 0,0-1 0,0 1 0,0-1 0,0 1 0,0-1 0,0 1 0,0 0-1,0-1 1,0 1 0,0-1 0,0 1 0,0-1 0,0 1 0,0-1 0,0 1 0,0-1 0,-1 1 0,1 0-1,0-1 1,0 1 0,-1-1 0,1 1 0,0 0 0,0-1 0,-1 1 0,1 0 0,0-1 0,-1 1 0,1 0-1,-1-1 1,1 1 0,0 0 0,-1 0 0,1 0 0,-1-1 0,1 1 0,-1 0 0,1 0 0,0 0 0,-1 0-1,1 0 1,-1 0 0,1 0 0,-1 0 0,1 0 0,-1 0 0,1 0 0,-1 0 0,1 0 0,-1 0 0,1 0-1,0 0 1,-1 1 0,0-1 0,-29 8-100,26-5 177,0 0 0,-1 1 1,1-1-1,0 1 0,1-1 1,-1 1-1,1 0 0,-1 0 1,1 1-1,0-1 0,1 1 1,-1 0-1,1-1 0,0 1 1,0 0-1,0 0 0,1 1 1,0-1-1,0 0 0,0 0 1,1 6-1,0-10-63,0 0 0,0-1 0,0 1 0,1 0-1,-1 0 1,0-1 0,1 1 0,-1 0 0,0-1 0,1 1 0,-1 0 0,1-1 0,-1 1-1,1 0 1,-1-1 0,1 1 0,0-1 0,-1 1 0,1-1 0,0 0 0,-1 1 0,1-1-1,0 0 1,0 1 0,-1-1 0,3 0 0,28 2 124,-24-3-616,1-1 1,0 1-1,0-1 0,-1 0 1,10-5-1,29-26-9237,-23 12 1628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16848,'0'0'1329,"-8"7"465,-1 2-1231,1 1 0,-1 0 0,2 0 0,-1 1 0,2 0 0,-1 1 0,2-1 0,-1 1 0,1 0 0,1 1 0,1-1 0,-4 20 0,3-2-339,1 0 0,1 31 0,3-60-223,-1 0 0,1 0 0,-1 0 0,1 0-1,-1 0 1,1 0 0,-1 0 0,1-1-1,0 1 1,-1 0 0,1 0 0,0-1-1,0 1 1,0 0 0,0-1 0,0 1 0,-1-1-1,1 1 1,0-1 0,0 0 0,0 1-1,0-1 1,0 0 0,0 0 0,0 0-1,0 0 1,0 1 0,1-1 0,-1-1 0,0 1-1,0 0 1,1 0 0,51-4-447,-32 2 188,-21 2 249,1 1-1,0-1 1,-1 1-1,1 0 1,0-1-1,-1 1 1,1 0-1,-1-1 1,1 1-1,-1 0 1,0-1-1,1 1 1,-1 0-1,0 0 1,1-1-1,-1 1 1,0 0-1,0 0 0,0 0 1,0 0-1,1-1 1,-1 1-1,0 0 1,-1 0-1,1 1 1,0 31 154,-1-26-160,1-7 20,1 1 0,-1-1-1,0 0 1,0 0 0,0 0 0,0 1-1,0-1 1,1 0 0,-1 0 0,0 0 0,0 0-1,0 0 1,0 1 0,1-1 0,-1 0-1,0 0 1,0 0 0,0 0 0,1 0 0,-1 0-1,0 0 1,0 0 0,0 0 0,1 0-1,-1 0 1,0 0 0,0 0 0,0 0 0,1 0-1,-1 0 1,0 0 0,0 0 0,1 0-1,-1 0 1,0 0 0,0 0 0,0 0 0,1 0-1,-1-1 1,0 1 0,0 0 0,0 0-1,0 0 1,1 0 0,-1 0 0,0-1 0,0 1-1,0 0 1,0 0 0,0 0 0,1-1-1,9-7 228,-4-1-165,-1-1-1,0 0 0,8-21 0,11-21-112,3 107 46,-26-52 13,0-1 0,0 0 0,1 0 0,-1 0 0,1 0 0,-1 0 0,1 0 0,0 0 0,-1 0 0,1-1 0,0 1 0,0-1-1,0 1 1,1-1 0,-1 0 0,0 0 0,3 1 0,43 4-1335,-47-6 1148,-1 0-1,1 0 1,-1 0-1,1-1 1,-1 1-1,1 0 1,-1 0 0,1 0-1,-1 0 1,0-1-1,1 1 1,-1 0-1,1 0 1,-1-1-1,0 1 1,1 0-1,-1-1 1,0 1-1,1 0 1,-1-1-1,0 1 1,0 0-1,1-1 1,-1 1-1,0-1 1,0 1 0,0-1-1,1 1 1,-1-1-1,0 1 1,0 0-1,0-1 1,0 1-1,0-1 1,0 1-1,0-1 1,0 1-1,0-1 1,0 1-1,0-1 1,0 1-1,-1-1 1,1 0-1,0 1-171,0-13-6204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21204,'0'0'4100,"56"23"-7719,-39-18-2179,-4 3-6598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15535,'0'0'11840,"-9"8"-11936,-1-1-27,-53 49 842,59-53-593,1 1 1,-1 0-1,1 0 1,0 1-1,0-1 1,0 1-1,0-1 1,1 1-1,0 0 1,0 0-1,0 0 1,0 0-1,1 0 1,-1 7-1,2-11-121,1 1 0,-1-1-1,0 0 1,1 0 0,0 1 0,-1-1-1,1 0 1,-1 0 0,1 0 0,0 0-1,0 0 1,0 0 0,0 0 0,0 0-1,0 0 1,0 0 0,0 0 0,0 0-1,0-1 1,0 1 0,0 0 0,1-1-1,-1 1 1,0-1 0,0 0 0,1 1-1,-1-1 1,0 0 0,1 0-1,2 0 1,48 3-1566,-43-3 568,26-3-4154,3-12-5316</inkml:trace>
  <inkml:trace contextRef="#ctx0" brushRef="#br0" timeOffset="1">890 302 4388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15951,'0'0'8969,"1"10"-7720,-13 138 2029,12-147-3273,0 0 0,0 0 0,0 0 1,0 0-1,0 0 0,0 0 1,1 0-1,-1 0 0,0 0 0,0 0 1,1 0-1,-1 0 0,1 0 1,-1 0-1,1-1 0,-1 1 0,1 0 1,-1 0-1,1-1 0,0 1 1,0 0-1,-1 0 0,1-1 1,0 1-1,0-1 0,0 1 0,1 0 1,1 0 19,-1-1 0,1 1 0,0-1 1,-1 0-1,1 0 0,0 0 0,-1 0 1,1 0-1,0 0 0,3-2 0,6-1 64,0-1-1,0 0 1,17-9-1,6-7-37,-26 14-75,0 1 0,0 0 1,0 0-1,1 0 0,0 2 0,-1-1 0,1 1 1,0 0-1,15-1 0,-25 4 13,1 0-1,-1 0 1,1 0-1,-1 0 1,1 0-1,-1 0 1,1 0-1,-1 1 1,1-1 0,-1 0-1,1 0 1,-1 0-1,1 1 1,-1-1-1,1 0 1,-1 1-1,1-1 1,-1 0-1,0 1 1,1-1 0,-1 1-1,0-1 1,1 0-1,-1 1 1,0-1-1,1 1 1,-1-1-1,0 1 1,0-1-1,0 1 1,1 0-1,0 22-88,1 1 148,-2-23-46,0-1 0,0 1 0,1-1 0,-1 1 0,0 0 0,1-1 0,-1 1 0,0-1 0,1 1 0,-1-1 0,0 1 0,1-1 0,-1 1 0,1-1 0,-1 0 0,1 1 0,-1-1-1,1 0 1,-1 1 0,1-1 0,0 0 0,-1 0 0,1 1 0,-1-1 0,1 0 0,0 0 0,-1 0 0,1 0 0,0 0 0,0 0 0,7-1 60,0 0 1,0 0-1,0-1 0,0-1 0,0 1 0,-1-1 0,1 0 0,-1-1 0,11-7 0,-11 7-101,1 0 0,-1 0 0,1 0 0,-1 1-1,1 0 1,0 1 0,0-1 0,0 2 0,15-3 0,-23 4 16,1 0 0,-1 1 0,1-1 0,0 0 0,-1 0 0,1 0 0,-1 0 0,1 1 1,0-1-1,-1 0 0,1 0 0,-1 1 0,1-1 0,-1 0 0,1 1 0,-1-1 0,0 1 0,1-1 0,-1 0 0,1 1 0,-1-1 0,0 1 0,1-1 1,-1 1-1,0 0 0,0-1 0,1 1 0,-1-1 0,0 1 0,0 0 0,1 27-429,-12 27-1028,10-53 1235,-2 14-2518,3-9-4259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54 13453,'0'0'8685,"9"7"-7708,-3-3-834,0 0 1,0 0-1,0 0 0,1-1 1,-1 1-1,1-2 0,0 1 0,7 1 1,-12-3-82,1-1 0,-1 1 0,0-1 0,0 0 0,0 0 0,1 0 0,-1 0 0,0 0 0,0 0 0,0-1 0,0 1 0,1-1 1,-1 1-1,0-1 0,0 0 0,0 0 0,0 0 0,0 0 0,-1 0 0,1 0 0,0-1 0,0 1 0,-1-1 0,1 1 0,-1-1 0,1 0 1,-1 1-1,0-1 0,0 0 0,1 0 0,-1 0 0,0 0 0,-1 0 0,1 0 0,0 0 0,-1 0 0,1 0 0,0-4 0,-1 4-22,1 1-1,-1 0 1,1-1-1,-1 1 0,0-1 1,0 1-1,0-1 1,1 1-1,-1-1 0,-1 1 1,1-1-1,0 1 1,0-1-1,0 1 1,-1-1-1,1 1 0,-1 0 1,1-1-1,-1 1 1,0-1-1,1 1 0,-1 0 1,0 0-1,0 0 1,0-1-1,0 1 0,0 0 1,0 0-1,0 0 1,-1 0-1,1 1 0,0-1 1,0 0-1,-1 0 1,1 1-1,0-1 1,-1 1-1,1-1 0,-1 1 1,1-1-1,-1 1 1,1 0-1,-1 0 0,-1 0 1,-1 0-74,0 0 1,0 0-1,0 0 1,0 1 0,0 0-1,0-1 1,0 2-1,0-1 1,0 0-1,0 1 1,1 0 0,-1-1-1,1 1 1,-1 1-1,-4 3 1,-26 36 70,32-39-33,1-1 0,-1 1 1,1-1-1,0 1 0,0 0 0,0 0 0,0-1 0,1 1 0,-1 0 0,1 0 0,0 0 0,0 0 0,0 0 0,0 0 0,0-1 1,1 5-1,0-5-73,-1-1 0,1 0 0,0 0 0,0 1-1,0-1 1,0 0 0,0 0 0,0 0 0,0 0 0,0 0 0,0-1 0,0 1 0,0 0 0,1 0 0,-1-1 0,0 1 0,1-1 0,-1 1 0,0-1 0,1 1 0,-1-1 0,0 0 0,4 0 0,38 2-3683,-32-3 2114,26 0-3268,0-7-2151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12043,'0'0'10085,"1"9"-10021,8 26-22,-9-33-29,1-1-1,0 0 0,-1 0 0,1 0 1,0 0-1,0 0 0,0-1 0,0 1 1,0 0-1,0 0 0,0 0 0,0-1 0,0 1 1,0-1-1,0 1 0,1-1 0,-1 1 1,0-1-1,0 0 0,1 1 0,-1-1 1,0 0-1,0 0 0,1 0 0,-1 0 1,0 0-1,1 0 0,-1-1 0,2 1 1,34-11 650,-8-5-186,-26 13-389,1 0 1,1 0 0,-1 1-1,0-1 1,1 1 0,-1 0-1,1 0 1,-1 0-1,1 1 1,0 0 0,0 0-1,0 0 1,0 0 0,0 1-1,9 0 1,-13 1-5,0 0-1,1 1 1,-1-1 0,0 0 0,0 1 0,0-1-1,0 1 1,-1-1 0,1 1 0,0-1 0,0 1-1,-1-1 1,1 1 0,-1 0 0,0-1 0,1 1-1,-1 0 1,0 0 0,0-1 0,0 1 0,0 0-1,-1-1 1,1 1 0,-1 2 0,3 20 405,-2-23-482,1-1 1,-1 1-1,1-1 1,-1 0-1,1 1 1,-1-1-1,1 1 1,-1-1-1,1 0 1,-1 0-1,1 1 1,0-1-1,-1 0 1,1 0-1,0 0 1,-1 0-1,1 0 1,-1 1-1,1-1 1,0 0-1,-1-1 0,1 1 1,0 0-1,-1 0 1,1 0-1,0 0 1,-1 0-1,1-1 1,-1 1-1,1 0 1,-1 0-1,1-1 1,0 1-1,-1 0 1,1-1-1,-1 1 1,0-1-1,1 1 1,-1-1-1,1 1 1,-1-1-1,0 1 1,1-1-1,26-24 239,-26 23-234,7-6 2,-1 1 0,1-1 0,1 1 0,-1 1 0,17-10 0,-23 15-43,0 0 0,0 0 0,0 0 0,0 1 0,0-1 0,0 1-1,0-1 1,0 1 0,0 0 0,0 0 0,0 0 0,0 0 0,0 0 0,0 0 0,0 1 0,0-1 0,0 1 0,0-1 0,-1 1 0,1 0 0,0-1 0,0 1 0,0 0 0,-1 0 0,1 1 0,0-1 0,-1 0 0,1 0 0,-1 1 0,1-1-1,-1 1 1,0 0 0,0-1 0,0 1 0,0 0 0,0-1 0,2 5 0,-3-6-531,10 18-299,-7-13-2822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17104,'0'0'3465,"-12"2"-1212,-5 2-1249,-1 0 1,-31 11 0,45-13-888,0-1 0,0 0 0,1 1 0,-1 0 0,0 0 0,0 0 0,1 0 0,-1 1 0,1-1 0,0 1 0,0 0 0,0 0 0,0 0 0,0 0 0,1 1 1,-1-1-1,1 1 0,0-1 0,0 1 0,0 0 0,-2 7 0,4-10-130,0 0 0,0 0 1,0 0-1,0 0 0,0 0 0,0 0 1,1 0-1,-1 0 0,0 0 0,0 0 0,1 0 1,-1 0-1,1 0 0,-1 0 0,0 0 1,1-1-1,0 1 0,-1 0 0,1 0 1,0 0-1,-1-1 0,1 1 0,0 0 0,0-1 1,-1 1-1,3 0 0,-1 0-32,1 1-1,0-1 0,0 0 1,0-1-1,1 1 1,-1 0-1,0-1 0,6 0 1,-2 0 12,0 0 1,0 0 0,0-1-1,0-1 1,0 1-1,0-1 1,11-4 0,9-11-100,-21 12 70,0 1 0,1-1 1,0 2-1,0-1 0,11-3 1,-18 7 52,1 1 0,-1-1 0,1 1 1,-1-1-1,1 1 0,-1-1 0,1 1 1,-1-1-1,0 1 0,1 0 0,-1-1 0,0 1 1,0 0-1,0-1 0,1 1 0,-1 0 1,0-1-1,0 1 0,0 0 0,0-1 0,0 1 1,0 0-1,0-1 0,0 1 0,0 0 1,-1 0-1,1-1 0,0 1 0,0 0 0,-1-1 1,1 1-1,-6 32 421,5-31-356,0 2 22,1-1 0,-1 0 0,0 1 0,1-1 0,0 1 0,0-1 0,0 1 0,0-1 0,0 1 0,1-1 0,-1 1 0,2 3 0,-1-6-59,1 1 0,-1-1 0,0 1 0,0-1-1,1 0 1,-1 0 0,0 0 0,1 0-1,-1 0 1,1 0 0,0 0 0,-1 0-1,1 0 1,0-1 0,0 1 0,-1-1 0,1 1-1,0-1 1,0 0 0,0 0 0,-1 0-1,1 0 1,0 0 0,2 0 0,14-1-113,0-1 1,0-1 0,-1 0-1,1-2 1,-1 0-1,0-1 1,0 0 0,30-17-1,1 1-443,-48 22 539,1 0-1,-1 0 1,1-1-1,-1 1 1,1 0-1,-1 0 1,1 0-1,-1 0 1,1 0-1,0 0 1,-1 0-1,1 0 1,-1 1-1,1-1 0,-1 0 1,1 0-1,-1 0 1,1 0-1,-1 1 1,1-1-1,-1 0 1,0 1-1,1-1 1,-1 0-1,1 1 1,-1-1-1,0 0 1,1 1-1,-1-1 1,0 1-1,1-1 1,-1 1-1,0-1 0,0 0 1,1 1-1,-1-1 1,0 1-1,0-1 1,0 1-1,0 0 1,0-1-1,0 1 1,0-1-1,0 1 1,0-1-1,0 1 1,0-1-1,0 1 1,0-1-1,0 1 0,0-1 1,0 1-1,-1-1 1,1 1-1,0 0 1,-8 43 380,6-32-334,2-11-102,0 0-1,0 0 1,0-1 0,0 1-1,0 0 1,0-1 0,1 1-1,-1 0 1,0-1 0,0 1-1,1 0 1,-1-1 0,0 1-1,1-1 1,-1 1 0,1-1-1,-1 1 1,1-1 0,-1 1-1,1-1 1,-1 1 0,1-1-1,0 1 1,-1-1 0,1 0-1,-1 1 1,1-1 0,0 0-1,-1 0 1,1 0 0,0 1-1,0-1 1,-1 0 0,1 0-1,0 0 1,-1 0 0,1 0-1,0 0 1,0 0 0,-1 0-1,1-1 1,0 1-1,-1 0 1,1 0 0,1-1 0,36-11-9352,-11-1-2771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18802,'0'0'8392,"0"52"-11755,5-46-2595,5-2-11146</inkml:trace>
  <inkml:trace contextRef="#ctx0" brushRef="#br0" timeOffset="1">1 192 14157,'0'0'14702,"11"11"-21204,-2-22-7944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4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39 2851,'0'0'8498,"9"-5"-5487,2 0-1823,12-6 144,-5-6 4199,-36 34-3260,-41 30 0,-1 0-386,-143 140-1800,199-186-603,6-7-864,8-19-2933,0 0-419,-1-5-2574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8456,'0'0'18770,"68"46"-18514,-46-33-160,7 1-32,0-1-32,2 5-736,-2-1-1539,-2 1-1408,-4-1-1570,-6-5-4036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 16207,'0'0'10602,"12"0"-9710,-6 1-776,0-1-54,-1 0 0,1 0-1,-1 0 1,1 0 0,-1-1-1,0 0 1,1 0-1,-1 0 1,0-1 0,1 0-1,-1 0 1,0 0 0,-1-1-1,9-4 1,-13 6-62,15-9 12,0-1 0,-1-1 0,0 0 0,-1-1 0,0 0 0,-1-1 0,13-20 0,-47 107-952,-1-24 956,15-35-265,2 0 1,-1 0-1,2 1 0,-8 28 1,13-43-193,0 3-135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18770,'0'0'3256,"-1"8"-2220,-6 46 998,4 0 0,2 59 0,1-68-2349,0-44 277,0-1 1,0 0-1,0 1 1,0-1-1,0 0 1,0 0 0,0 1-1,0-1 1,-1 0-1,1 1 1,0-1-1,1 0 1,-1 1-1,0-1 1,0 0 0,0 1-1,0-1 1,0 0-1,0 0 1,0 1-1,0-1 1,0 0 0,1 0-1,-1 1 1,0-1-1,0 0 1,0 0-1,1 1 1,-1-1-1,0 0 1,0 0 0,1 0-1,-1 1 1,0-1-1,0 0 1,1 0-1,-1 0 1,0 0 0,0 0-1,1 0 1,-1 1-1,0-1 1,1 0-1,-1 0 1,0 0-1,1 0 1,-1 0 0,0 0-1,1 0 1,-1 0-1,1-1-181,0 1-1,-1-1 0,1 1 1,-1-1-1,1 1 0,0-1 0,-1 0 1,1 1-1,-1-1 0,0 1 1,1-1-1,-1 0 0,1 0 1,-1 1-1,0-1 0,0 0 1,1 1-1,-1-1 0,0 0 1,0 0-1,0 0 0,1-19-4873,-1-4-3464</inkml:trace>
  <inkml:trace contextRef="#ctx0" brushRef="#br0" timeOffset="1">0 88 16624,'0'0'9289,"64"4"-7560,-32-4-1120,1 0-321,-2 0-224,-4 0-32,-1 0-384,-6 0-1282,-6 0-1313,-5 0-2594,-3 0-4228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 15022,'0'0'10154,"-3"11"-9935,-11 18-122,-2 0 0,0-1 0,-2 0 0,-38 45 0,38-51-94,2-4-2,1 2 0,-23 38 0,38-59-358,0-1 0,0 1 0,0-1 0,0 1 0,0 0 0,0-1 0,1 1 0,-1 0 0,0-1 0,1 1 0,-1 0 0,1 0 0,-1-1-1,1 1 1,1-2 0,1-4-1532,4-18-5216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14414,'0'0'10986,"62"42"-9609,-29-33-544,0-3-481,0 3-255,-1-3-97,-7 4-1506,-5-1-2498,-6-1-3010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7 17296,'0'0'11435,"10"-1"-10794,-8 1-594,14-3 123,0 1 1,31 1-1,-44 1-166,-1 0-1,0 0 1,1 1-1,-1-1 1,0 1 0,1-1-1,-1 1 1,0 0-1,1 0 1,-1 0-1,0 0 1,0 0 0,0 0-1,2 2 1,-3-2-12,-1 1 0,1-1 0,-1 0 0,1 0 0,-1 0 1,1 0-1,-1 1 0,0-1 0,0 0 0,0 0 0,0 1 0,0-1 1,0 0-1,0 0 0,0 1 0,0-1 0,-1 0 0,1 0 0,0 1 1,-1-1-1,1 0 0,-1 0 0,0 0 0,1 0 0,-1 0 0,0 0 1,1 0-1,-1 0 0,0 0 0,-1 1 0,-7 8 34,-1 0 0,0-1 0,0 0 0,-1-1 0,0 0 0,-1-1 0,-14 7 0,-36 26 257,61-40-282,1 0-1,0 0 1,0 0-1,0 1 1,0-1 0,0 0-1,-1 0 1,1 0-1,0 0 1,0 0-1,0 0 1,0 0-1,0 0 1,0 0-1,0 1 1,-1-1 0,1 0-1,0 0 1,0 0-1,0 0 1,0 0-1,0 1 1,0-1-1,0 0 1,0 0-1,0 0 1,0 0-1,0 1 1,0-1 0,0 0-1,0 0 1,0 0-1,0 0 1,0 0-1,0 1 1,0-1-1,0 0 1,0 0-1,0 0 1,0 0 0,0 1-1,0-1 1,0 0-1,0 0 1,1 0-1,-1 0 1,0 0-1,0 0 1,0 1-1,0-1 1,12 3 61,21-2 137,-29-1-151,18 0-206,1-2 0,30-4 1,12-13-7762,-38 6-836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10314,'0'0'12411,"9"-1"-10900,-6 1-1420,1 0-1,-1 0 1,1 1 0,-1-1-1,1 1 1,-1-1-1,1 1 1,-1 0-1,0 1 1,1-1 0,-1 0-1,0 1 1,0 0-1,0 0 1,0 0-1,0 0 1,-1 0-1,1 0 1,0 1 0,-1-1-1,0 1 1,0 0-1,0 0 1,0 0-1,0 0 1,0 0 0,-1 0-1,2 5 1,3 4-14,-1 0 1,0 1-1,-1 0 1,-1 0-1,0 0 1,0 1-1,-2-1 1,0 1-1,0-1 1,-1 1-1,-1-1 1,0 1-1,-1-1 1,0 0-1,-1 1 1,0-1-1,-2 0 1,1-1-1,-1 1 1,-10 15-1,7-13-158,-1 0 0,-1-1 0,0-1 0,-1 1 0,-1-2 0,-24 22-1,23-24-418,-1 0 0,1-1 0,-2 0 0,1-1 0,-1-1 0,-1 0-1,-19 5 1,-3-4-6007,0-6-5174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13869,'0'0'4004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8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8296,'0'0'4783,"-11"4"-3683,-1 1-676,-1 1 1,1 1 0,0 0-1,1 1 1,0 0 0,0 0-1,1 1 1,0 1 0,0 0-1,-8 12 1,8-10-149,1 1 0,1 1 0,0-1 0,1 1 0,1 1 0,0-1 0,1 1 0,0 0 0,1 0 0,-2 24 0,5-27-378,0-1 1,1 1 0,1 0-1,0 0 1,0-1 0,2 1 0,-1-1-1,1 1 1,1-1 0,0 0-1,0 0 1,1-1 0,1 1-1,11 15 1,31 32-6460,-22-33 828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69 8584,'0'0'19651,"2"-4"-19779,9-10 149,-8 11 25,-1 0 1,1 1-1,-1-1 1,0 0-1,0 0 1,0 0-1,0-1 1,0 1-1,-1 0 1,0-1 0,1 1-1,-1-1 1,1-5-1,-4 9-86,0 0-1,1 1 0,-1-1 1,0 0-1,1 1 1,-1 0-1,0-1 1,1 1-1,-1 0 1,1 0-1,-1 0 0,1 0 1,0 0-1,-3 2 1,0 2 5,1-3 25,1 0 0,0 1 0,0-1-1,0 1 1,0-1 0,0 1 0,0 0 0,1 0 0,-1 0 0,1 0 0,0 0 0,0 0 0,-1 6-1,2-9 0,0 0 0,0 0-1,1 1 1,-1-1 0,0 0-1,0 0 1,1 1 0,-1-1-1,0 0 1,1 0 0,-1 0-1,0 0 1,0 0 0,1 0-1,-1 1 1,0-1 0,1 0-1,-1 0 1,0 0 0,1 0-1,-1 0 1,0 0 0,1 0-1,-1 0 1,0 0 0,1-1-1,-1 1 1,0 0 0,1 0-1,-1 0 1,0 0 0,1 0-1,-1 0 1,0-1 0,1 1-1,-1 0 1,0 0 0,1-1-1,12-5-1409,1-6-2358,0 1-2590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21140,'0'0'5648,"-3"10"-4906,-1 6-490,-7 26 155,1 0 0,-6 82 0,16-123-479,0 0-1,0 0 1,0 0-1,0 0 0,1 1 1,-1-1-1,0 0 0,1 0 1,-1 0-1,1 0 0,-1 0 1,1 0-1,-1 0 1,1 0-1,0 0 0,0 0 1,-1 0-1,1 0 0,0-1 1,0 1-1,0 0 0,0 0 1,0-1-1,0 1 1,0-1-1,0 1 0,2 0 1,9 2-4083,0-2-5133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17360,'0'0'7207,"54"8"-4804,-21-8-546,8-1-1088,4-7-449,0 0-192,-2 4-64,-5-1-96,-3 1-1057,-3 3-1121,-7-2-1793,-7-2-1507,-1 1-4323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0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66 14286,'0'0'7991,"6"-8"-6443,-3 3-1350,1 1 1,0-1-1,0 1 0,0 0 0,0 0 0,0 0 0,1 1 0,0 0 1,-1 0-1,1 0 0,1 0 0,-1 1 0,0 0 0,1 0 1,-1 0-1,1 1 0,-1 0 0,1 0 0,0 0 0,-1 1 1,1-1-1,0 1 0,-1 1 0,10 1 0,-13-2-190,0 0-1,0 1 1,0 0-1,0-1 1,0 1-1,0 0 1,0 0-1,0 0 1,-1 1-1,1-1 1,0 0-1,-1 0 1,1 1 0,-1-1-1,1 1 1,-1 0-1,0-1 1,0 1-1,0 0 1,1 0-1,-2 0 1,1 0-1,0 0 1,0 0-1,-1 0 1,1 0-1,-1 0 1,1 0-1,-1 0 1,0 0-1,0 0 1,0 0-1,0 0 1,0 0-1,-1 0 1,1 1 0,-1-1-1,0 2 1,0 3 10,-1 1 1,0-1 0,-1 0-1,0 0 1,0 0 0,0 0 0,-1 0-1,0-1 1,-6 8 0,-12 10 35,-2-2 1,0 0 0,-2-2 0,0 0-1,-1-2 1,-1-1 0,-44 20-1,56-30 130,21-10-119,29-9-95,-5 9 148,0 1-1,-1 1 1,1 2-1,30 4 1,64 1-2619,-108-7 442,0 0 0,1-1 1,18-6-1,13-7-13193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 5669,'0'0'16987,"-8"5"-16768,-7 7-95,1 0 0,1 2 0,0-1 0,0 1 1,2 1-1,0 0 0,0 1 0,2 0 0,0 1 0,0 0 0,2 0 0,0 1 1,1 0-1,1 0 0,1 0 0,0 0 0,1 1 0,1 0 0,1 25 0,1-41-127,1 0 0,0 0 0,0 0 0,0 0 0,0-1 0,0 1 0,0 0 0,1-1 0,-1 1 0,1-1 0,0 1 0,0-1 0,0 0 0,0 0 0,0 1 0,0-2 0,1 1 0,-1 0 0,1 0 0,-1-1 0,1 1 0,0-1 0,-1 0 0,1 0 0,0 0 0,0 0 0,0 0 0,3 0 0,11 2-1242,0-1 1,0-1-1,30 0 1,-31-1-1010,26 0-6271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0 9641,'0'0'16165,"-10"8"-16080,-80 64 95,24-20 99,-82 82-1,144-129-1976,15-15 9,18-21-2836,-12 1-1160,-2-3-1837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14478,'0'0'4612,"10"51"-2978,2-32-161,8-2-32,5 2-63,4-4-546,4-1-543,5 0-193,-3-1-481,-2 3-2401,-10-3-2243,-5 0-5381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16464,'0'0'10020,"9"-5"-8921,28-22-933,0 0-1,62-64 1,-98 94-249,-1 1-1,0-1 1,0 1 0,-1-1-1,1 1 1,-1-1 0,1 1-1,-1-1 1,0 1 0,-1-1-1,-1 5 1,1-2-11,-9 34-420,0-1-1754,3-16-3946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16 19506,'0'0'8675,"4"0"-8493,-3 0-146,-1 0-24,1 0 0,0 1 0,0-1-1,0 0 1,0 0 0,0 0 0,0 0 0,-1 0 0,1 0 0,0-1 0,0 1 0,0 0 0,0 0-1,0-1 1,-1 1 0,1 0 0,0-1 0,0 1 0,-1-1 0,1 1 0,0-1 0,-1 1 0,1-1-1,0 1 1,-1-1 0,1 0 0,-1 0 0,1 1 0,-1-1 0,1 0 0,-1 0 0,1 1 0,-1-1-1,0 0 1,1-1 0,-29 24-498,25-19-364,-12 17 2636,12-16-3908,10-10-6215,3-3-2281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10 13645,'0'0'13890,"-8"-3"-13612,6 1-273,-1 1-1,0 0 1,1 1-1,-1-1 1,0 0-1,0 1 1,1 0-1,-1-1 1,0 1-1,0 0 1,0 0-1,1 1 1,-1-1-1,0 1 1,0-1-1,0 1 1,1 0 0,-1 0-1,1 0 1,-1 0-1,1 0 1,-1 1-1,1-1 1,-1 1-1,1 0 1,0 0-1,0 0 1,0 0-1,0 0 1,0 0-1,1 0 1,-3 5-1,-7 6 25,0 0-1,-13 26 1,21-35-16,1 0 0,0 0 0,0 0 1,0 1-1,1-1 0,-1 1 0,1-1 0,0 1 0,0-1 1,1 1-1,-1 0 0,1-1 0,0 1 0,2 9 0,-2-13-9,1 0-1,0 0 0,-1 0 0,1 0 0,0-1 1,0 1-1,-1 0 0,1 0 0,0 0 1,0-1-1,0 1 0,0 0 0,0-1 0,0 1 1,0-1-1,0 1 0,0-1 0,1 1 0,-1-1 1,0 0-1,0 0 0,0 1 0,0-1 1,3 0-1,35 0-223,-28-1-126,-3 0-534,0 0 0,0 0 1,0-1-1,0 0 0,0 0 1,-1-1-1,1 0 0,13-7 1,5-4-4935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 16944,'0'0'11990,"-7"8"-12294,-207 226 661,211-234-5593,5-9 1736,-1 6 1997,2-11-5874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17424,'0'0'10506,"43"56"-9865,-15-38-417,1 0-96,3 0-96,0-2-1281,-6-1-2114,-3-3-1730,-5-3-3523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 8360,'0'0'19095,"9"-2"-18652,-5 0-394,2 1 4,-1 0 0,1 0 0,0 0 0,-1 0 0,1 1 0,0 0 0,6 1 0,-11-1-53,1 1 1,0-1 0,-1 1 0,1-1-1,0 1 1,-1 0 0,1 0 0,-1-1-1,1 1 1,-1 1 0,0-1-1,1 0 1,-1 0 0,0 0 0,0 1-1,0-1 1,0 0 0,0 1 0,0-1-1,0 1 1,0-1 0,0 1 0,-1 0-1,1-1 1,-1 1 0,1 0-1,-1-1 1,0 1 0,1 0 0,-1 0-1,0-1 1,0 4 0,0-1-10,-1 1 0,1-1 1,-1 0-1,1 1 0,-1-1 0,0 0 1,-1 0-1,1 1 0,-1-1 0,0 0 1,0-1-1,0 1 0,0 0 0,-1 0 1,1-1-1,-1 0 0,-6 7 1,-5 2 50,0-1-1,-1-1 1,-19 11 0,-16 12 428,97-33 69,26-13-1898,-26-4-4915,-20 4-1446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13325,'0'0'13148,"8"11"-12080,3 2-897,-2 0 0,1 1 1,-2 0-1,0 0 1,0 1-1,-2 0 0,0 0 1,0 1-1,4 24 0,-8-24-128,-1-1 0,-1 0 0,-1 1 0,0-1 0,-1 1 0,-1-1 0,0 0 0,-1 0 0,0-1 0,-2 1-1,1-1 1,-14 23 0,9-21-382,0 1 0,-2-2 0,-23 27 1,19-27-1155,0 0 0,-1-1 0,-22 14 0,13-13-4144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2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5733,'0'0'-469,"6"-8"495,7-9 221,36-48 4469,-41 53-1084,-1 0 0,0 0 0,10-25 0,-26 87-408,-1 9-3202,5-37 74,1 0 0,1 1 0,-1 33 0,9-51-2969,1-5-2930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14029,'0'0'11723,"64"-9"-10538,-32 0-256,-1 0-576,1 0-257,-3 3-96,-5 0-192,-4 5-1058,-5 1-992,-6 0-1761,-4 0-1507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1666,'0'0'26147,"8"1"-26067,-1-1-80,0 0-1,-1 1 1,1 0 0,-1 0-1,1 0 1,7 3 0,-13-3-1,0 0 0,1-1 1,-1 1-1,0-1 0,1 1 1,-1 0-1,0 0 0,0 0 0,0 0 1,0 0-1,0 0 0,0 0 1,0 0-1,0 0 0,0 1 1,0-1-1,-1 0 0,1 1 1,0-1-1,-1 0 0,1 1 1,-1-1-1,0 1 0,1-1 0,-1 0 1,0 1-1,0-1 0,0 1 1,0-1-1,0 1 0,0-1 1,0 1-1,-1-1 0,1 1 1,-1-1-1,1 0 0,-1 1 0,1-1 1,-1 1-1,0-1 0,1 0 1,-2 2-1,-2 3 43,-1 0 0,1 0 1,-1 0-1,0-1 0,0 0 0,-12 9 0,-11 13 85,77-31 1037,-23-2-1285,0 2 1,46-3-1,-18 6-5892,-31 1-916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3716,'0'0'19757,"2"7"-19725,5 22 9,-1 0-1,-1 1 1,0 52 0,-4-43-3590,0-2-3801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10090,'0'0'4543,"-1"7"-3246,3 27-152,2 0 1,1-1 0,1 0-1,14 40 1,-20-72-1137,0 0 0,1 1 0,-1-1 0,0 0 0,0 0 0,1 1 0,-1-1 0,1 0 0,-1 0 0,1 1 0,0-1 0,0 0 0,-1 0 0,1 0 0,0 0 0,0 0 0,0 0 0,0 0 0,0 0 0,0-1 0,0 1 0,0 0 0,0-1 0,1 1 0,-1 0 0,0-1 0,2 1 0,-1-1 45,0-1 0,0 1 0,-1-1 0,1 1 0,0-1 0,0 0 0,-1 0 0,1 0 0,0 0 0,-1 0 0,1 0 0,-1 0 0,1 0 0,-1-1 0,0 1 0,2-2 0,6-8 346,0-1 0,-1 0 0,11-20 0,28-72 729,-28 48-1760,-12 4-3315,-8 46-448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9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1 382 9961,'0'0'9465,"3"-9"-8466,137-281 2218,-106 224-3103,-21 50-93,-8 24-3,-4 42 54,-1-28 9,0 1-139,2-1 1,1 1-1,10 36 1,9-9-3322,-10-36-2125,0-7-6224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13293,'0'0'12016,"-9"2"-11637,8-2-375,-1 0 23,-1 0 0,1 0 0,-1 1 0,1-1 1,-1 1-1,1 0 0,-1 0 0,1 0 1,-1 0-1,1 0 0,0 0 0,0 0 0,0 1 1,-1-1-1,1 1 0,1 0 0,-1-1 1,0 1-1,0 0 0,1 0 0,-1 0 0,1 1 1,-1-1-1,1 0 0,0 0 0,0 1 1,0-1-1,0 1 0,1-1 0,-1 1 1,1-1-1,-1 1 0,1 2 0,0-5-23,0 1 0,0-1 0,0 0 0,0 1 0,0-1 1,0 1-1,0-1 0,0 0 0,1 1 0,-1-1 0,0 1 0,0-1 0,0 0 0,1 1 0,-1-1 0,0 0 0,0 0 0,1 1 0,-1-1 0,0 0 0,1 1 0,-1-1 0,0 0 1,1 0-1,-1 0 0,0 1 0,1-1 0,-1 0 0,0 0 0,1 0 0,-1 0 0,1 0 0,-1 0 0,0 0 0,2 0 0,20-3 181,19-12-3,-30 9-169,32-15-9,-41 21-20,0-1 0,0 0 0,0 0 1,0 1-1,0-1 0,0 1 0,0-1 0,0 1 1,0 0-1,0 0 0,0 0 0,0 0 1,0 0-1,0 1 0,0-1 0,0 1 1,3 0-1,-3 3 7,-1 0 0,0 0 0,0 0 0,0 1 0,-1-1 0,1 0 0,-1 0 0,0 1 0,0-1 0,-1 0 0,0 6 0,0 1 26,1-10-14,0 0 0,0-1 0,0 1 0,0 0-1,0-1 1,0 1 0,0 0 0,0-1 0,0 1 0,1 0 0,-1-1 0,0 1-1,0 0 1,1-1 0,-1 1 0,0 0 0,1-1 0,-1 1 0,0-1 0,1 1 0,-1-1-1,1 1 1,-1-1 0,1 1 0,-1-1 0,1 1 0,0-1 0,-1 1 0,1-1 0,-1 0-1,1 0 1,0 1 0,1-1 0,0 0 9,0 0 1,1 0-1,-1 0 0,1 0 0,-1-1 1,0 1-1,0-1 0,1 0 0,-1 0 1,3-1-1,52-34-64,-56 35 31,1 0-24,38-25-1102,-39 24 1009,1 1 0,0 0 0,0 0-1,0 0 1,0 0 0,0 1 0,0-1 0,0 0 0,0 1 0,0-1-1,0 1 1,0 0 0,0 0 0,0 0 0,1 0 0,-1 0-1,0 0 1,2 1 0,-3 0 130,0-1-1,-1 1 1,1 0-1,-1 0 1,1 0-1,-1 0 1,0 0 0,1 0-1,-1 0 1,0 0-1,1 0 1,-1 0-1,0 0 1,0 0-1,0 0 1,0 0 0,0 0-1,0 0 1,0 0-1,-1 0 1,1 0-1,0 0 1,0 0-1,-2 1 1,1 17 94,1-18-86,0-1 0,0 1-1,0-1 1,1 1 0,-1-1 0,0 1-1,0-1 1,1 0 0,-1 1 0,0-1-1,1 1 1,-1-1 0,0 0 0,1 1-1,-1-1 1,1 0 0,-1 1 0,0-1-1,1 0 1,-1 0 0,1 0 0,-1 1-1,1-1 1,-1 0 0,1 0 0,-1 0 0,1 0-1,-1 0 1,1 0 0,-1 0 0,1 0-1,-1 0 1,1 0 0,15 1-52,-1-1 1,1-1-1,-1 0 0,0-1 1,1-1-1,-1 0 1,0-1-1,25-11 0,-32 10 134,0 0 0,-1-1 0,0-1 0,0 1 0,0-1 0,0 0 0,-1-1 0,-1 1 0,1-1 0,8-17 0,-18 34-37,0 1 0,1 0 0,0-1 0,1 1 0,0 0 0,1 0 0,-1 12 0,2-20-77,0 0 0,0 0 0,0-1 0,1 1 0,-1 0 0,1 0 0,-1 0 0,1 0 0,0 0 0,-1 0 0,1 0 0,0-1 0,0 1 0,0 0 0,1-1 0,-1 1 0,3 2 0,-2-3-233,0 0 1,0 1-1,1-2 0,-1 1 0,0 0 0,1 0 1,-1-1-1,0 1 0,1-1 0,-1 0 0,1 0 1,-1 0-1,1 0 0,-1 0 0,1 0 0,-1-1 1,0 1-1,5-2 0,20-9-10380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0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580 51 1730,'0'-9'3629,"1"8"-3539,-1 0 1,0 1 0,1-1-1,-1 0 1,0 1 0,0-1-1,0 0 1,0 0 0,0 1-1,0-1 1,1 0-1,-2 1 1,1-1 0,0 0-1,0 0 1,0 1 0,0-1-1,0 0 1,-1 0 0,1 1-1,0-1 1,0 0 0,-1 1-1,1-1 1,-1 1 0,1-1-1,-1 0 1,1 1 0,-1-1-1,1 1 1,-1-1 0,1 1-1,-1-1 1,1 1 0,-1 0-1,0-1 1,1 1-1,-1 0 1,0-1 0,1 1-1,-1 0 1,-1 0 0,-37-16 3998,26 16-3875,0 0 1,0 1 0,0 0-1,1 2 1,-1-1-1,0 1 1,1 1-1,0 0 1,-22 11-1,-24 8-133,44-18-48,1 1 1,0 1-1,0 0 0,0 1 1,1 0-1,0 1 0,1 1 1,0-1-1,0 2 0,1 0 1,-13 17-1,-6 12-19,2 2 1,-23 47-1,40-69 12,1 0-1,1 1 1,0 0-1,2 1 1,0 0 0,1 0-1,2 0 1,0 0-1,1 45 1,5-27 48,1-1-1,2 1 1,2-1 0,22 66 0,-29-103-77,9 30-325,1 0 1,2 0 0,28 50 0,-36-75 287,-1 0 0,1 0 0,0 0-1,0-1 1,1 0 0,0 0 0,0 0-1,0-1 1,1 0 0,0 0 0,0 0-1,0-1 1,1 0 0,-1-1 0,1 1-1,0-1 1,0-1 0,0 0 0,0 0-1,15 1 1,-12-3 112,1-1 1,0 0-1,-1-1 0,0 0 1,1-1-1,-1-1 0,0 1 1,0-2-1,-1 1 0,0-2 0,1 1 1,-1-1-1,-1-1 0,0 0 1,0 0-1,0-1 0,-1 0 1,11-13-1,5-8 324,-1-1-1,-1-1 1,-2-1 0,23-48 0,-22 35-167,-3 0 1,-1-1 0,-3-1 0,15-82 0,-19 52 95,-2 0 0,-4-95 0,-4 161-228,-1 0 0,0 0 0,0 0 0,-1 0 0,0 0 0,-1 1 0,-1-1 0,-5-12 1,7 19-204,0 1 1,0-1 0,-1 0-1,1 0 1,-1 1 0,0 0 0,0-1-1,-1 1 1,1 0 0,-1 1-1,1-1 1,-1 1 0,0-1 0,0 1-1,0 0 1,0 0 0,0 1-1,0-1 1,-1 1 0,1 0 0,0 0-1,-8 0 1,-33 0-6098,23 1-625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2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48 7719,'0'0'2595,"-9"-1"-1709,3 1-798,2-1 23,0 1-1,0-1 1,0 1-1,0 0 1,0 0 0,0 0-1,0 1 1,0-1-1,0 1 1,0 0 0,0 0-1,0 1 1,1-1-1,-1 1 1,0-1 0,1 1-1,-1 0 1,1 1-1,0-1 1,0 1 0,0-1-1,-4 5 1,1 2-1,0 1 0,0 0 1,1 0-1,0 0 0,1 1 0,0-1 1,0 1-1,1 0 0,1 0 0,-2 16 1,1 16-130,2 62 1,2-55 75,-1 25-33,16 121 0,-13-173-116,2 0 1,0-1 0,1 0 0,1 0-1,1-1 1,1 0 0,1 0 0,1-1-1,24 34 1,-33-51 82,0 0 0,0 0 0,1-1-1,-1 1 1,1 0 0,0-1 0,-1 0 0,1 1 0,0-1-1,1 0 1,-1-1 0,0 1 0,1 0 0,-1-1-1,1 0 1,-1 0 0,1 0 0,-1 0 0,1-1 0,0 1-1,-1-1 1,1 0 0,0 0 0,-1 0 0,1-1-1,4 0 1,-2-1 216,0-1-1,0 0 1,0 0-1,0 0 1,0-1-1,0 0 0,-1 0 1,0-1-1,0 1 1,0-1-1,-1 0 1,1 0-1,4-8 1,8-13-10,0-1 0,-1-1 0,-2 0 0,-1-1 0,-1-1 0,-2 0 0,-1 0-1,-1-1 1,-2 0 0,-1-1 0,-1 1 0,-2-1 0,-1 1 0,-1-1 0,-2 0 0,-2 0 0,0 1 0,-2 0 0,-18-54 0,19 69-312,-3-14-207,-2 2 1,-1-1-1,-1 1 1,-1 0-1,-29-42 1,42 69 140,0 1 0,-1-1 1,1 0-1,-1 1 0,1-1 0,-1 1 1,0-1-1,1 1 0,-1-1 0,1 1 1,-1-1-1,0 1 0,1 0 0,-1-1 1,0 1-1,0 0 0,1-1 0,-1 1 1,0 0-1,-1 0 0,-4 0-3999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9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4471 162 12300,'-97'-5'-969,"1"-5"1,0-4-1,-130-36 1,124 27 475,-19 0 1183,-2 6 1,0 5-1,-1 5 1,-204 16 0,-493 98 2621,634-77-2844,167-27-411,-692 125 997,571-94-963,0 6-1,-259 113 1,336-122 121,2 2-1,2 4 1,-74 57-1,103-69-165,1 1 0,2 1-1,1 2 1,1 1 0,1 1-1,2 0 1,-29 52 0,44-66-54,0 1 0,1-1 0,0 2 0,2-1 0,0 1 0,1 0 0,-2 34 0,5-41-10,1-1 0,0 0-1,1 1 1,1-1 0,-1 0 0,2 1 0,0-1 0,0-1-1,1 1 1,0 0 0,1-1 0,0 0 0,0 0 0,10 13-1,6 1-12,1-1-1,1-1 1,1 0-1,1-2 1,0-1-1,2-1 0,56 28 1,-28-20 47,2-2 1,1-3-1,73 16 1,-9-11 30,1-6 0,152 4 0,254-16 42,-365-9-79,148-8 19,464-75 1,301-118 168,-674 120-156,612-127-37,-708 127 168,-271 69-137,0-1 0,-2-2 1,0-2-1,-1-1 1,-1-1-1,39-32 0,-66 47 31,1 0-1,-1 0 1,-1 0 0,1 0-1,-1-1 1,0 0 0,0 0-1,-1 0 1,1 0-1,-1 0 1,4-14 0,-6 15-9,0 0 0,0 0 0,-1 0 0,0 0 1,0 0-1,0 0 0,0 0 0,-1 0 0,0 0 1,0 0-1,0 0 0,-1 0 0,1 0 0,-1 0 1,0 1-1,-1-1 0,-3-6 0,-8-8 15,-1 1-1,-1 0 1,0 1-1,-1 1 1,-1 1 0,-38-26-1,-130-65 120,-19 5-304,-275-93-1,429 178-291,0 2 0,-1 2 0,0 3 0,-1 2 0,0 3-1,0 2 1,-83 6 0,83 2-1063,1 2 0,-57 17 1,-40 20-5923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0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0 162 8264,'56'-23'3770,"67"-20"0,-26 17-4271,2 5 0,145-13 1,-23 19 692,258 17 1,217 55 1167,49 62-1005,-623-89-323,-1 6-1,-2 4 0,225 111 1,-297-124 93,-2 3 0,0 1 1,-3 3-1,0 1 1,-2 2-1,-2 1 0,-2 3 1,-1 1-1,-2 1 1,-2 2-1,-2 1 0,39 85 1,-33-49 13,-3 1 0,-5 1 0,-3 1 1,-3 2-1,-5 0 0,-3 1 0,1 94 1,-15 200 697,2 45 616,1-401-1374,1 0-1,11 46 1,-11-61-190,0-1 0,1 1 0,0-1-1,1 0 1,0-1 0,1 1 0,-1-1 0,2 0-1,8 10 1,12 1-2328,-1-17-2067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9 119 3908,'0'0'5979,"-1"-12"-3385,0 0-1938,-6-42 1912,10 16 2579,0 36-3437,2 12-1151,2 12-202,0 56 30,-5 134 0,-3-111-339,4-94-1754,3-15-152,5-16-2121,-4-12-2753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19090,'0'0'3908,"25"27"-15888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16912,'0'0'1351,"-8"6"282,-25 17 8,11-8-877,0 0 1,-21 20 0,93-37-1582,-39 1 707,-1 1 0,1 0 0,0 0 1,-1 1-1,1 1 0,-1-1 0,17 6 0,-24-5 94,1-1 0,-1 1 0,0 0 0,0-1 0,1 2 0,-1-1 0,0 0-1,-1 0 1,1 1 0,0 0 0,-1-1 0,1 1 0,-1 0 0,0 0 0,0 0 0,0 1 0,-1-1-1,1 0 1,-1 1 0,1-1 0,-1 1 0,0 0 0,-1-1 0,1 1 0,0 4 0,-1-1 116,0 1 0,0 0 1,-1-1-1,0 1 0,-1 0 0,1-1 1,-1 1-1,-1-1 0,1 0 1,-1 0-1,-1 0 0,1 0 1,-1 0-1,0-1 0,-1 1 1,0-1-1,0 0 0,0-1 1,0 1-1,-1-1 0,0 0 1,0 0-1,-1-1 0,1 0 1,-1 0-1,0-1 0,0 1 1,-8 1-1,15-4-218,0-1 0,-1 0 0,1 0 0,0 0 0,-1 0 1,1 0-1,0 0 0,0 1 0,-1-1 0,1 0 0,0 0 0,0 0 0,-1 0 0,1 0 0,0 0 0,-1 0 1,1 0-1,0 0 0,-1 0 0,1 0 0,0-1 0,0 1 0,-1 0 0,1 0 0,0 0 0,0 0 0,-1 0 1,1-1-1,0 1 0,0 0 0,-1 0 0,1 0 0,0 0 0,0-1 0,0 1 0,-1 0 0,1 0 0,0-1 1,0 1-1,0 0 0,0 0 0,0-1 0,0 1 0,-1 0 0,1-1 0,0-15-7649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48 13036,'0'0'10069,"-1"8"-9792,-1 60-74,2-64-200,0 0 0,0 1 1,1-1-1,-1 0 0,1 0 0,0 0 0,0 0 0,1 0 0,-1 0 0,1 0 1,0 0-1,0-1 0,0 1 0,0-1 0,1 1 0,4 3 0,-6-6 5,1 0 0,0 0 0,-1-1-1,1 1 1,0 0 0,0-1 0,0 0-1,0 1 1,0-1 0,0 0-1,0 0 1,-1 0 0,1 0 0,0-1-1,0 1 1,0 0 0,0-1 0,0 1-1,-1-1 1,1 0 0,0 0 0,0 1-1,-1-1 1,1 0 0,-1 0 0,1-1-1,-1 1 1,1 0 0,-1 0-1,2-3 1,44-50 316,-39 43-242,17-23 25,-15 20-79,0 1 0,0 0-1,1 0 1,14-11 0,-25 23-30,0 1 0,1-1 0,-1 1 1,0-1-1,1 1 0,-1 0 0,1-1 0,-1 1 1,0 0-1,1-1 0,-1 1 0,1 0 0,-1 0 1,1-1-1,-1 1 0,1 0 0,-1 0 0,1 0 1,0 0-1,-1 0 0,1 0 0,-1 0 0,1 0 0,-1 0 1,1 0-1,-1 0 0,1 0 0,-1 0 0,1 0 1,-1 0-1,1 0 0,-1 1 0,1-1 0,-1 0 1,1 0-1,-1 1 0,1-1 0,-1 0 0,1 1 1,-1-1-1,0 0 0,1 1 0,-1-1 0,1 1 0,-1-1 1,0 0-1,0 1 0,1-1 0,-1 1 0,0-1 1,0 1-1,0-1 0,1 1 0,-1 0 0,0 0 1,4 37 64,-4-28-25,1 52 16,-1-43-42,0-1 0,1 1 0,6 31-1,-7-49-16,0-1 0,0 1 0,0-1 0,0 0 1,1 1-1,-1-1 0,0 0 0,0 1 0,0-1 0,1 0 0,-1 1 0,0-1 0,1 0 0,-1 1 0,0-1 0,1 0 0,-1 0 0,0 1 0,1-1 0,-1 0 0,0 0 0,1 0 0,-1 0 0,1 1 0,-1-1 0,0 0 0,1 0 1,-1 0-1,1 0 0,-1 0 0,0 0 0,1 0 0,-1 0 0,1 0 0,-1 0 0,0 0 0,1 0 0,-1-1 0,1 1 0,-1 0 0,0 0 0,1 0 0,-1 0 0,0-1 0,1 1 0,-1 0 0,0 0 0,1-1 0,-1 1 0,0 0 0,1-1 1,-1 1-1,0 0 0,0-1 0,0 1 0,1 0 0,-1-1 0,0 1 0,0-1 0,0 1 0,0 0 0,0-1 0,17-23-1124,13-38-5427,-19 25 268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0 124 9833,'0'0'8248,"8"5"-6993,-2-2-1172,1 0 0,-1 0 0,0-1 1,1 1-1,-1-2 0,1 1 0,0 0 0,0-1 1,0-1-1,-1 1 0,1-1 0,0 0 1,0-1-1,0 1 0,0-1 0,-1-1 1,1 1-1,0-1 0,-1 0 0,1-1 0,10-5 1,-13 5-42,0 1 1,0-1 0,-1 0 0,1 0-1,-1-1 1,0 1 0,0-1 0,0 1-1,0-1 1,-1 0 0,1 0 0,-1 0-1,0-1 1,0 1 0,0 0 0,-1-1-1,2-6 1,-3 9 2,0 0 0,0-1-1,0 1 1,0 0 0,0 0 0,0 0-1,0 0 1,-1 0 0,1 0 0,-1 0 0,1 0-1,-1 0 1,0 0 0,0 0 0,0 0-1,0 1 1,0-1 0,-1 0 0,1 0 0,0 1-1,-1-1 1,1 1 0,-1 0 0,1-1-1,-1 1 1,0 0 0,0 0 0,1 0-1,-1 0 1,0 0 0,0 0 0,0 1 0,0-1-1,0 1 1,0-1 0,0 1 0,0 0-1,-1-1 1,1 1 0,-2 1 0,-1-1-38,0 0 0,0 0 1,0 1-1,0-1 0,0 1 1,0 1-1,0-1 0,0 1 0,1 0 1,-1 0-1,1 0 0,-1 0 0,1 1 1,0 0-1,0 0 0,0 0 1,0 0-1,1 1 0,-1-1 0,1 1 1,0 0-1,0 0 0,0 0 1,1 1-1,-1-1 0,1 1 0,0-1 1,-1 6-1,-2 3-4,0 0 0,1 0 0,1 0 0,0 0 0,1 1-1,1 0 1,0-1 0,0 1 0,3 19 0,-2-31-5,0 0 1,1 0-1,-1 0 0,1 0 0,-1-1 1,1 1-1,0 0 0,0 0 0,0 0 0,0 0 1,0-1-1,0 1 0,0-1 0,1 1 1,-1 0-1,1-1 0,-1 0 0,1 1 1,-1-1-1,1 0 0,0 0 0,3 2 1,-1-2-63,1 1 1,0-1-1,0 0 1,-1 0-1,1 0 1,0-1-1,0 0 1,0 0-1,6 0 1,3-2-656,0 0 1,0-1-1,-1 0 1,1-1-1,22-10 1,11-12-3542,-3-3-224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118 128 8968,'0'0'9631,"-9"0"-8702,5 0-909,-1 1 0,0-1 1,1 1-1,-1 0 0,1 0 0,-1 1 1,1-1-1,0 1 0,0 0 0,0 0 1,-1 0-1,2 1 0,-1 0 0,0-1 1,1 1-1,-1 0 0,1 1 0,0-1 1,0 1-1,0-1 0,0 1 0,1 0 1,0 0-1,-1 0 0,1 0 0,1 1 1,-1-1-1,-1 7 0,1-6 73,1 0-1,-1-1 1,1 1 0,0 0-1,1 0 1,-1 0-1,1 0 1,0 0 0,1 5-1,-1-9-59,1 1-1,-1-1 0,1 0 1,-1 1-1,1-1 1,0 0-1,-1 0 0,1 0 1,0 0-1,0 1 1,0-1-1,0 0 0,0 0 1,0-1-1,0 1 1,0 0-1,0 0 0,1-1 1,-1 1-1,0 0 1,0-1-1,1 1 0,-1-1 1,0 0-1,1 1 1,-1-1-1,0 0 0,1 0 1,-1 0-1,1 0 1,-1 0-1,0 0 0,1 0 1,-1 0-1,2-1 1,4 0 55,-1-1-1,0 0 1,1 0 0,-1-1 0,0 1 0,0-1 0,-1-1-1,1 1 1,-1-1 0,1 0 0,-1 0 0,0 0 0,-1-1-1,1 0 1,-1 0 0,0 0 0,0 0 0,5-11 0,-2 5 3,-1 0 0,0-1 0,-1 0-1,0 0 1,-1 0 0,0-1 0,-1 1 0,3-24 0,-6 34-79,1-5 64,-1 0 0,0 1-1,0-1 1,0 0-1,-1 0 1,-2-6 0,3 11-66,-1 1 0,1 0 0,-1 0 0,1 0 1,-1 0-1,0 0 0,1 0 0,-1 0 1,0 0-1,0 0 0,0 0 0,0 0 0,0 0 1,0 0-1,0 1 0,0-1 0,0 0 1,0 1-1,0-1 0,0 1 0,0-1 0,-1 1 1,1-1-1,0 1 0,0 0 0,-1 0 1,1 0-1,0 0 0,0 0 0,-1 0 1,1 0-1,0 0 0,-1 0 0,1 0 0,0 1 1,0-1-1,0 0 0,-1 1 0,-1 0 1,-1 2-10,-1-1 1,0 1-1,1 0 1,-1 0-1,1 0 1,0 0-1,0 1 1,0 0-1,1 0 1,-1 0-1,1 0 1,0 0-1,-5 9 1,-28 64 19,32-68-8,1-1 1,0 1-1,1 1 0,0-1 0,0 0 0,1 1 0,0-1 1,1 0-1,0 13 0,1-19-129,-1 0-1,1 0 1,0 0 0,0-1 0,0 1-1,0 0 1,0-1 0,1 1 0,-1-1-1,1 1 1,0-1 0,-1 0 0,1 1-1,0-1 1,1 0 0,-1 0 0,0-1-1,0 1 1,1 0 0,-1-1 0,1 1-1,0-1 1,-1 0 0,1 0-1,0 0 1,0 0 0,-1 0 0,1-1-1,0 1 1,0-1 0,0 0 0,5 0-1,-2 0-630,0 0 0,0 0-1,0 0 1,0-1 0,0 0-1,0 0 1,-1-1-1,1 0 1,0 0 0,7-3-1,25-19-7249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11531,'0'0'13666,"-11"2"-12705,-6 2-845,1 1 1,0 0-1,0 2 1,1 0-1,0 0 0,0 2 1,0 0-1,1 0 0,-17 16 1,-12 19 106,42-42-228,-1-1-1,1 1 1,-1 0-1,1 0 1,0 0-1,-1 0 1,1 0-1,0 0 1,0 1-1,0-1 0,1 0 1,-1 1-1,1-1 1,-1 0-1,1 1 1,0-1-1,-1 0 1,1 1-1,1-1 1,-1 0-1,0 1 0,2 4 1,0-6-144,1 1 1,0-1-1,1 1 0,-1-1 1,0 0-1,0 0 1,0 0-1,1-1 0,-1 1 1,0-1-1,1 0 0,-1 0 1,0 0-1,1 0 1,-1-1-1,4 0 0,4 1-452,6-1-667,0 0 0,1-1 0,17-4 0,21-10-5437,-5-1-3918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95 350 15567,'0'0'4030,"-9"4"-2626,4-1-1339,-1 0-1,1 0 1,0 1-1,0 0 1,0 0 0,0 1-1,1-1 1,0 1-1,0 0 1,0 0-1,0 0 1,1 0 0,0 1-1,0 0 1,1-1-1,-1 1 1,1 0-1,0 0 1,1 0 0,-2 13-1,3-19-61,-3 13 3,1 0 1,1 0-1,0-1 1,1 16-1,0-26 1,0-1 0,0 1 0,0-1 0,0 0 0,0 1 0,0-1 0,0 1 0,1-1 0,-1 0 0,0 1 0,1-1-1,-1 0 1,1 0 0,0 1 0,-1-1 0,1 0 0,0 0 0,0 0 0,0 0 0,0 0 0,0 0 0,0 0 0,0 0-1,0 0 1,0 0 0,0 0 0,1-1 0,-1 1 0,0-1 0,0 1 0,1-1 0,-1 1 0,0-1 0,1 1 0,-1-1 0,1 0-1,-1 0 1,0 0 0,1 0 0,-1 0 0,1 0 0,-1 0 0,0-1 0,1 1 0,-1 0 0,0-1 0,1 1 0,-1-1-1,0 1 1,0-1 0,2-1 0,4-1 103,-1-1 0,0 0 0,0-1 0,0 1 0,-1-1 0,1 0 0,-1 0 0,0-1 0,7-10 0,38-63 331,-39 58-391,7-9 119,-2-2 0,-1 0 0,-2 0 0,-1-1-1,-1-1 1,-2 0 0,-2-1 0,-1 1 0,-1-1 0,-1-40 0,-9 60-52,-5 16-43,-10 21-36,6 4 1,1-1 0,1 2 0,2-1 0,0 2 0,2-1 0,1 1 0,2 0 0,0 1 0,2 0 0,1-1 0,1 1 0,6 51 0,-4-74-166,1 0 0,0 0 0,0-1 0,0 1 0,1-1 0,-1 1 0,1-1 0,0 0 0,1 0 0,-1-1 0,1 1 0,0-1 0,1 1 0,-1-1 0,0 0 0,1-1 0,0 1 0,0-1 0,0 0 0,8 3 0,-7-3-233,1-1 0,-1 1 0,0-2 0,1 1 0,-1-1 0,1 0 0,-1 0 0,1 0 0,-1-1 0,1 0 0,0-1 0,-1 1 0,1-1 0,-1-1 0,1 1 0,-1-1 0,0 0 0,9-4 0,21-20-10984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5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5029,'1'-7'5589,"2"-25"-2476,-1-2 4033,-3 61-4550,0 7-2541,0 0 0,6 36 1,-4-60-53,0 1 1,1-1-1,1 0 1,0 0-1,0 0 1,1 0-1,0 0 1,1-1-1,0 0 1,1 0 0,7 10-1,-12-17 0,0-1 0,0 1 0,1-1 0,-1 1 0,1-1 0,-1 0 0,1 0 0,0 0 0,-1 0 0,1 0 1,0 0-1,0 0 0,-1 0 0,1 0 0,0-1 0,0 1 0,0-1 0,0 0 0,0 1 0,0-1 0,0 0 0,3-1 0,-2 1 15,0-1 1,0 0-1,0 0 0,0-1 0,0 1 1,0-1-1,0 1 0,-1-1 0,1 0 1,-1 0-1,1 0 0,2-4 1,5-5 49,-1-1 1,-1 0 0,0 0 0,13-25-1,-12 18-87,-1 0-1,0-1 0,5-23 0,-9-1-4283,-17 46-7575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13901,'0'0'4068,"-17"57"-3299,28-44-609,1 0-128,0-2-256,-1-4-577,-2-2-1089,-1-5-1313,-2 0-1409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13004,'0'0'9332,"-8"13"-9396,6-10 61,-2 4 3,-1 0 0,1 1 0,1-1 0,0 1 1,0 0-1,0 0 0,1 0 0,0 0 1,0 0-1,1 0 0,0 1 0,1-1 1,0 11-1,18 91 271,4 0-1,61 178 1,-40-152-165,-33-111 119,-10-48 89,-13-30-224,-30-82 1,8 33-80,22 61-28,7 23 14,0 0-1,1 0 1,1 0 0,0-1-1,0-21 1,5 39-24,0 1 1,0-1-1,0 0 1,0 1-1,0-1 1,0 1-1,1-1 0,-1 1 1,0-1-1,0 1 1,0 0-1,1 0 1,-1 0-1,0 0 1,0 0-1,1 0 0,-1 0 1,0 0-1,0 0 1,3 1-1,1-1-146,93 0-7002,-61 0 1222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13901,'0'0'7404,"1"8"-7254,-1-3-139,0 0 1,1 0-1,0 1 0,0-1 1,0 0-1,1 0 1,-1-1-1,1 1 0,0 0 1,1-1-1,-1 1 0,1-1 1,0 1-1,0-1 1,0 0-1,1 0 0,-1-1 1,1 1-1,0-1 0,0 0 1,0 0-1,7 4 1,-2-3-8,1 0 1,0 1-1,-1 1 1,0 0-1,0 0 1,0 0-1,-1 1 1,0 0-1,0 1 1,-1 0-1,0 0 1,0 1 0,-1 0-1,0 0 1,-1 0-1,0 1 1,0-1-1,-1 1 1,5 20-1,1 3 24,-3 1-1,0 1 1,-3 0-1,-1 0 1,-1-1-1,-4 52 0,2-83 139,-1 0 0,1 0 0,-1 0 0,1 0 0,-1-1 0,0 1 0,0 0 0,0 0 0,-1-1-1,1 1 1,0-1 0,-1 1 0,0-1 0,1 0 0,-1 1 0,0-1 0,0 0 0,-1 0-1,1 0 1,-3 1 0,3-2-85,0 0-1,1-1 0,-1 1 0,0-1 1,0 0-1,1 1 0,-1-1 1,0 0-1,0 0 0,1 0 1,-1 0-1,0 0 0,0-1 0,1 1 1,-1 0-1,0-1 0,0 0 1,1 1-1,-1-1 0,1 0 0,-1 0 1,1 0-1,-1 0 0,1 0 1,-1 0-1,1 0 0,0 0 1,-1-1-1,1 1 0,0 0 0,0-1 1,0 1-1,-1-3 0,-8-12-33,0-1 1,1 0-1,1 0 0,1-1 0,0 0 0,1 0 0,-4-28 0,3 7-512,2 0-1,0-64 1,5 100 283,0 0 1,0 0 0,0 0 0,1 0-1,-1 1 1,1-1 0,-1 0-1,1 0 1,0 0 0,0 0-1,1 1 1,-1-1 0,0 1 0,1-1-1,0 1 1,-1-1 0,1 1-1,0 0 1,0 0 0,1 0-1,1-2 1,4-1-1385,0 1-1,0 0 0,0 1 1,0-1-1,15-2 1,-12 3-592,17-7-4846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7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98 276 13549,'-1'-8'2754,"-13"-39"1253,14 46-3946,0 0 0,-1 0 0,1 0 0,-1 0-1,1 0 1,-1 1 0,1-1 0,-1 0 0,0 0 0,1 0 0,-1 0-1,0 0 1,0 1 0,1-1 0,-1 0 0,0 1 0,0-1-1,0 1 1,0-1 0,0 1 0,0-1 0,0 1 0,0 0-1,0-1 1,0 1 0,0 0 0,0 0 0,0 0 0,0 0-1,0 0 1,0 0 0,-1 0 0,1 0 0,0 0 0,0 0 0,0 1-1,0-1 1,0 0 0,0 1 0,0-1 0,0 1 0,0-1-1,0 1 1,1-1 0,-1 1 0,0 0 0,0-1 0,0 1-1,1 0 1,-1 0 0,0 0 0,1 0 0,-2 1 0,-3 5-26,1 1 0,0-1 0,0 1 0,0 0 1,1-1-1,0 2 0,1-1 0,0 0 0,0 0 0,0 1 1,1-1-1,1 1 0,-1 0 0,2-1 0,-1 1 0,3 12 1,-3-20-30,1 0 1,0 1 0,-1-1 0,1 0 0,0 0 0,0 0 0,-1 0 0,1 0 0,0-1 0,0 1 0,0 0 0,0 0 0,0-1 0,0 1 0,0 0 0,1-1-1,-1 1 1,0-1 0,0 1 0,0-1 0,1 0 0,-1 1 0,0-1 0,0 0 0,1 0 0,-1 0 0,0 0 0,0 0 0,1 0 0,-1-1 0,0 1-1,0 0 1,1 0 0,-1-1 0,1 0 0,3 0 24,-1-1-1,1 1 0,-1-1 1,0 0-1,0-1 1,0 1-1,0-1 0,6-4 1,5-11 22,0-1 0,-1 0 1,-1-1-1,-1-1 0,-1 0 1,-1 0-1,9-27 0,10-17 17,-28 100-289,-8 12 411,4-32-117,0 0 0,1 0 0,0 0-1,1 0 1,1 0 0,1 0 0,0 0-1,5 24 1,-5-37-67,-1 0 0,1 0 0,0-1 0,0 1 0,0 0 0,0 0 0,0 0 0,0-1 0,1 1 0,-1 0 0,1-1 0,-1 1 0,1-1 0,-1 0 0,1 1 0,0-1 0,0 0 0,-1 0 0,1 0 0,0 0 0,0-1 0,0 1 0,0 0 1,0-1-1,0 1 0,1-1 0,-1 0 0,0 0 0,0 0 0,0 0 0,0 0 0,0 0 0,0 0 0,0-1 0,0 1 0,0-1 0,0 0 0,0 1 0,0-1 0,2-1 0,6-2 82,-1-1 0,1 0 1,-2 0-1,1-1 0,0 0 1,13-13-1,19-25 150,55-76 1,-36 41-311,-61 102-240,-15 35 299,11-45 22,1 0 0,1 0 0,0 0-1,1 0 1,-1 18 0,2-30-11,1 0 0,0-1 1,0 1-1,0 0 0,0 0 1,0-1-1,0 1 0,0 0 1,0-1-1,0 1 0,1 0 1,-1 0-1,0-1 0,0 1 1,1 0-1,-1-1 0,0 1 1,1-1-1,-1 1 0,1 0 1,-1-1-1,0 1 0,1-1 0,-1 1 1,1-1-1,0 1 0,-1-1 1,1 0-1,-1 1 0,1-1 1,0 1-1,-1-1 0,1 0 1,0 0-1,0 1 0,2-1 8,-1-1 0,1 1-1,-1 0 1,0-1 0,1 0-1,-1 1 1,0-1 0,0 0-1,0 0 1,1 0 0,1-2-1,7-4 39,-1 0 1,0-1-1,13-12 0,155-186 136,-148 183-501,-20 24-72,-5 16-4,-11 48-1911,1-11-4693,5-36-523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8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124 365 6054,'0'0'8397,"-5"-11"-5482,-17-31-337,21 41-2422,1-1-1,-1 1 0,0-1 1,0 1-1,0-1 0,0 1 1,-1 0-1,1-1 0,0 1 1,0 0-1,-1 0 0,1 0 1,-1 0-1,1 0 0,-1 0 1,1 0-1,-1 1 0,1-1 1,-1 0-1,-3 0 1,3 1-98,1 1 0,0-1 0,-1 0 0,1 1 0,-1-1 0,1 1 0,0 0 0,0-1 0,-1 1 0,1 0 0,0 0 0,0-1 0,0 1 0,0 0 0,0 0 0,0 0 0,0 1 0,0-1 0,-1 1 0,-3 6-51,1-1 1,0 1 0,0 0-1,1 0 1,-4 14-1,2 0-11,1 0 0,1 0-1,1 1 1,1-1-1,4 43 1,-3-63 6,0 0 0,0 0 1,0 0-1,0 0 1,0 0-1,1 0 0,-1 0 1,1 0-1,-1 0 0,1 0 1,0 0-1,0 0 1,0 0-1,0-1 0,0 1 1,0 0-1,0-1 0,1 1 1,-1-1-1,1 1 1,-1-1-1,1 0 0,-1 1 1,1-1-1,0 0 0,0 0 1,-1 0-1,1-1 1,0 1-1,0 0 0,0-1 1,0 1-1,4 0 1,-2-1 12,-1-1 1,1 1 0,-1-1-1,1 0 1,-1 0 0,1 0-1,-1-1 1,0 1 0,1-1-1,-1 1 1,0-1 0,0 0 0,0-1-1,-1 1 1,1 0 0,0-1-1,-1 1 1,3-5 0,12-14 79,-2-1 1,-1-1-1,-1-1 0,15-34 1,-22 41-73,1 0 1,-2-1 0,0 1 0,-1-1 0,-1 0-1,-1 0 1,1-26 0,-7 37-25,-5 14-59,-5 15-50,3 2 78,2 0 0,-11 52 0,17-63 55,0 1-1,2-1 1,0 1 0,0 0-1,1-1 1,1 1 0,3 20 0,-3-33-22,-1 0-1,0 0 1,0 0 0,1 0 0,-1 0 0,1 0 0,-1 0 0,1 0 0,-1 0 0,1 0 0,0 0-1,-1 0 1,1-1 0,0 1 0,0 0 0,-1 0 0,1-1 0,0 1 0,0 0 0,0-1-1,0 1 1,0-1 0,0 1 0,0-1 0,0 0 0,1 1 0,1-1 8,0 1-1,0-1 1,0-1 0,-1 1-1,1 0 1,0-1 0,-1 1-1,1-1 1,0 0 0,3-1-1,4-3 36,0 0-1,0 0 0,0-1 1,11-9-1,20-22 55,56-65 0,-27 27-32,-69 74-68,0-1 0,1 1 0,-1 0 0,0 0 0,1 0-1,-1 0 1,0 0 0,1 0 0,-1 0 0,1 0 0,0 0 0,-1 1 0,3-1 0,-4 1 1,1 0 0,-1 0 0,1 0-1,-1 0 1,0 0 0,1 0-1,-1 0 1,0 1 0,1-1 0,-1 0-1,1 0 1,-1 0 0,0 1 0,1-1-1,-1 0 1,0 1 0,1-1-1,-1 0 1,0 1 0,0-1 0,1 0-1,-1 1 1,0-1 0,0 0 0,0 1-1,0-1 1,1 1 0,-1-1-1,0 0 1,0 1 0,0-1 0,0 1-1,-2 48 6,1-35 57,-2 15-103,2-5 419,6-54 495,2-28-325,-1-105 0,-4 170-647,0 0 1,0 0-1,0 0 1,1 0-1,4 8 0,2 5-60,-7-15 115,0-1-1,0 1 1,0-1-1,1 1 1,-1-1-1,1 0 1,0 0-1,0 0 1,0 0-1,1-1 1,0 0 0,-1 1-1,1-1 1,0 0-1,0-1 1,1 1-1,5 2 1,-7-4 41,1 0 1,-1 0-1,1-1 1,0 1-1,-1-1 1,1 0-1,0 0 1,0 0-1,-1-1 1,1 1-1,0-1 1,-1 0-1,1 0 1,-1 0-1,1 0 1,-1-1-1,1 0 1,-1 1-1,0-1 1,0 0-1,0 0 1,0-1-1,4-4 1,10-8 15,-1 0-1,-1-2 1,-1 0 0,16-23 0,-25 31 0,1 0 0,-1-1 0,0 0 0,-1 1 0,0-2 0,-1 1 0,0 0 1,0-1-1,-1 1 0,1-21 0,-3 30-11,0-1 0,0 1 0,-1 0 0,1 0 0,0 0 0,0 0 0,-1 0 0,1 0 1,0 0-1,-1 0 0,0 0 0,1 0 0,-1 0 0,1 0 0,-1 1 0,0-1 0,0 0 0,1 0 0,-1 1 0,0-1 0,0 0 0,0 1 0,0-1 0,0 0 1,0 1-1,0 0 0,0-1 0,0 1 0,0 0 0,0-1 0,0 1 0,0 0 0,0 0 0,0 0 0,0 0 0,0 0 0,0 0 0,-1 0 0,1 0 0,0 0 0,0 1 1,0-1-1,-1 1 0,-3 0 1,0 0 1,1 0-1,-1 0 1,0 1-1,1 0 1,-1 0-1,1 0 1,-7 5-1,3-1 19,0 2 1,0-1-1,1 1 0,0 0 0,0 0 0,1 1 0,0 0 0,1 0 0,0 1 0,0 0 0,1-1 1,0 1-1,0 1 0,1-1 0,1 1 0,0-1 0,0 1 0,1-1 0,1 1 0,0 13 0,0-22-21,1 0 0,-1 0-1,1 1 1,-1-1-1,1 0 1,0 0-1,0 0 1,0 0-1,0 0 1,0 0-1,1-1 1,-1 1-1,0 0 1,1-1-1,-1 1 1,1-1-1,0 1 1,-1-1-1,5 3 1,-2-2 23,1 0-1,0 0 1,0 0 0,0-1 0,0 1-1,0-1 1,0 0 0,7 0 0,0 0-244,0-1 1,0-1-1,0 0 0,0 0 1,0-1-1,-1-1 1,13-4-1,15-13-4482,-5-3-4490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9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132 452 5381,'0'-2'709,"0"0"0,0 0 0,0 1 0,0-1 0,-1 0 0,1 0 0,-1 0 0,1 0 0,-1 1-1,0-1 1,0 0 0,0 1 0,0-1 0,0 0 0,-2-1 0,2 1-282,-1 1 1,0-1-1,1 1 0,-1 0 0,0 0 0,0 0 1,0 0-1,0 0 0,0 0 0,0 0 1,0 0-1,-2 0 0,1 1-272,1-1 0,-1 1 0,0 0 0,1 0 0,-1 0 0,1 0 0,-1 0 0,1 0 0,-1 1 0,1 0 0,-1-1 0,1 1 0,-1 0 0,1 0 0,-1 0 0,1 0 0,0 1 0,0-1 0,0 1 0,0-1 0,0 1 0,-3 3 0,-1 3-143,2 1 0,-1-1 0,1 1 0,1 0 0,-1 0 0,2 0 0,-1 1 0,1-1 0,1 1 0,-1-1 0,2 1 0,-1-1 0,1 1 0,1 0 0,1 9 0,-2-18-13,0 1 0,0 0 0,0-1 0,0 1 0,1-1 0,-1 1-1,0-1 1,1 1 0,-1-1 0,1 1 0,0-1 0,-1 1 0,1-1-1,0 0 1,0 1 0,0-1 0,0 0 0,0 0 0,0 1 0,0-1 0,0 0-1,0 0 1,1 0 0,-1-1 0,0 1 0,1 0 0,-1 0 0,1-1 0,-1 1-1,1-1 1,-1 1 0,1-1 0,-1 0 0,1 1 0,-1-1 0,1 0-1,0 0 1,-1 0 0,1 0 0,2-1 0,1 0 20,-1 0 1,1 0 0,0-1-1,-1 0 1,0 0-1,1 0 1,-1 0 0,0-1-1,0 0 1,0 0-1,0 0 1,4-5 0,11-15 51,-1-1 1,-1-1 0,-1 0 0,-1-1 0,-2-1-1,0 0 1,-2-1 0,-1 0 0,-1-1 0,7-42 0,-25 148-94,2 127 1,8-197-77,0 1 1,0 0-1,0 0 0,1-1 1,0 1-1,0-1 0,6 13 0,-7-18-5,0-1 0,-1 0 0,1 1 0,0-1 0,0 0 0,0 1 0,0-1 0,0 0 0,0 0 0,0 0-1,0 0 1,0 0 0,0 0 0,1 0 0,-1 0 0,0-1 0,1 1 0,-1 0 0,1-1 0,-1 1 0,1-1-1,-1 0 1,1 1 0,-1-1 0,1 0 0,-1 0 0,1 0 0,-1 0 0,1 0 0,0 0 0,-1-1 0,1 1-1,-1 0 1,1-1 0,-1 1 0,0-1 0,1 0 0,-1 1 0,1-1 0,-1 0 0,0 0 0,0 0 0,1 0 0,-1 0-1,0 0 1,1-2 0,5-3-540,-1-1-1,0-1 0,0 1 1,0-1-1,-1 0 1,-1 0-1,1-1 1,-1 1-1,-1-1 0,1 0 1,-1 0-1,1-10 1,5-22-1956,5-54 0,-14 89 2513,6-112-2569,-6 77 5724,1 24 5235,-4 46-7288,1 5 227,2 59 0,0-86-1044,1 0 0,-1 1 0,2-1 0,-1 0-1,1 0 1,0 0 0,1 0 0,-1 0 0,1-1 0,1 1 0,-1-1 0,1 1 0,0-1 0,6 6 0,-8-10-165,0-1 0,0 1 0,0 0 0,1-1 0,-1 1 1,0-1-1,1 0 0,-1 0 0,1 0 0,-1 0 0,1 0 0,-1-1 1,1 1-1,0-1 0,-1 0 0,1 1 0,0-1 0,-1 0 1,1-1-1,0 1 0,-1 0 0,1-1 0,0 0 0,-1 1 0,1-1 1,-1 0-1,1 0 0,-1-1 0,1 1 0,-1 0 0,0-1 0,0 1 1,0-1-1,0 0 0,0 0 0,0 0 0,2-2 0,3-4 83,-1 1 0,1-1 0,-1 0 0,-1 0-1,0-1 1,0 1 0,0-1 0,5-17 0,-8 18-21,0 0-1,-1 0 1,0 0 0,0 0 0,0 0 0,-1 0 0,-1 0 0,1 0 0,-4-13 0,4 18-69,-1 1 0,0-1 0,0 0 0,1 1 1,-2-1-1,1 1 0,0-1 0,0 1 0,-1 0 0,1 0 0,-1-1 0,0 1 0,0 0 0,0 0 0,0 1 0,0-1 0,0 0 1,0 1-1,0-1 0,-1 1 0,1 0 0,-1-1 0,1 1 0,-1 1 0,1-1 0,-1 0 0,0 0 0,1 1 0,-1 0 1,-5-1-1,7 1-30,0 0 1,0 1-1,1-1 1,-1 0-1,0 0 1,0 0-1,0 1 1,0-1-1,0 0 1,1 1-1,-1-1 1,0 1-1,0-1 1,1 1-1,-1-1 1,0 1 0,1 0-1,-1-1 1,0 1-1,1 0 1,-1-1-1,1 1 1,-1 0-1,1 0 1,-1-1-1,1 1 1,0 0-1,-1 0 1,1 0-1,0 0 1,0 0-1,0 0 1,0-1-1,0 1 1,-1 0 0,2 0-1,-1 0 1,0 0-1,0 0 1,0 1-1,0 0-4,1 0-1,-1 0 1,0 0 0,1 0-1,-1 0 1,1 0-1,0 0 1,0 0-1,0 0 1,0-1 0,0 1-1,0 0 1,0-1-1,0 1 1,1 0 0,-1-1-1,3 3 1,1-2 2,0 0 0,1 0-1,-1 0 1,1 0 0,-1-1 0,1 0 0,-1 0 0,1 0 0,0-1 0,0 1 0,-1-2 0,1 1 0,0-1 0,-1 1 0,1-1 0,0-1-1,8-3 1,-3 2 15,-1-2-1,1 0 1,-1 0-1,0-1 0,0 0 1,-1-1-1,16-13 1,-17 13 8,-1 0 1,0-1-1,0 0 1,-1 0-1,0 0 1,0-1-1,-1 0 1,0 0-1,0 0 1,-1 0-1,-1-1 1,0 0-1,0 0 1,2-16-1,-17 44 20,-1 10 28,2 1 0,0 0 0,2 1 0,1 0 0,2 0 0,1 1 0,-2 35 0,7-64-55,0 0-1,-1-1 1,1 1-1,0 0 1,0 0-1,0-1 1,0 1-1,0 0 1,1 0-1,-1-1 1,0 1-1,1 0 1,-1-1-1,1 1 1,0 0-1,-1-1 1,1 1-1,0-1 1,0 1-1,0-1 1,0 0-1,0 1 1,1-1-1,-1 0 1,0 0-1,1 1 1,-1-1-1,0 0 1,1 0-1,-1-1 1,3 2-1,-2-2-3,1 0-1,0 0 0,0 0 0,-1 0 0,1-1 0,0 1 0,-1-1 1,1 0-1,0 1 0,-1-1 0,1-1 0,-1 1 0,1 0 0,-1 0 1,0-1-1,0 0 0,1 1 0,-1-1 0,3-4 0,6-3-8,-1-1-1,-1-1 1,0 0-1,0 0 1,-1-1-1,-1 0 1,0 0-1,0 0 1,-1-1-1,-1 0 1,0-1-1,-1 1 1,0-1-1,-1 0 1,-1 0-1,2-20 1,-4 33-5,0 0 1,0 0 0,0 1 0,0-1 0,0 0-1,0 0 1,0 1 0,0-1 0,0 0 0,0 0-1,0 1 1,0-1 0,-1 0 0,1 0 0,0 1-1,-1-1 1,1 0 0,0 1 0,-1-1 0,1 0-1,-1 1 1,1-1 0,-1 1 0,1-1 0,-1 1-1,0-1 1,1 1 0,-1-1 0,0 1 0,0-1 0,-21 4-175,5 1 175,26-25 208,-4 14-628,1 0 1,0 0-1,0 0 0,0 1 0,1 0 0,10-7 0,3 1-2618,0 1-1,40-16 1,-39 18 1615,-2 0-5079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8 239 11787,'0'0'12193,"-2"12"-11926,2-9-236,-3 14 164,1 0 1,2 0-1,-1 1 0,4 20 0,-3-34-162,1-1 0,-1 0 0,1 1 0,0-1 0,0 0 0,0 0 0,0 0 0,1 0 0,0 0 0,-1 0 0,1 0 0,0 0 0,0-1 0,3 3 0,-3-3-26,0-1 0,0 0 0,0 0 0,0 0 0,0 0 0,0-1 0,0 1 0,1-1 0,-1 1 0,0-1 0,1 0 0,-1 0 0,0 0 0,0 0 0,1 0 0,-1 0 0,0 0 1,0-1-1,1 1 0,-1-1 0,0 0 0,0 0 0,4-2 0,8-5 50,0-1-1,-1 0 1,1-1 0,-2 0 0,0-1 0,22-25 0,16-15 52,-39 41-112,20-16-28,-29 25 28,-1 0 0,0 0 0,1 0 0,-1 0 0,1 0 0,-1 0 0,1 1 0,-1-1 0,1 1 0,0-1 0,-1 1 0,1 0 0,0-1 0,-1 1 0,1 0 0,0 0 0,0 0 0,1 1 0,-2-1 0,0 1-1,0 0 0,-1-1 1,1 1-1,0 0 0,-1 0 1,1-1-1,-1 1 1,1 0-1,-1 0 0,1 0 1,-1 0-1,1 0 0,-1 0 1,0 0-1,0 0 0,1 0 1,-1 0-1,0 0 1,0 1-1,0-1 4,0 1 1,0-1-1,0 0 1,1 0-1,-1 1 1,0-1-1,1 0 1,-1 0-1,1 1 1,-1-1-1,1 0 1,-1 0-1,1 0 1,0 0-1,0 0 0,0 0 1,-1 0-1,1 0 1,0 0-1,0 0 1,0 0-1,0-1 1,1 1-1,-1 0 1,2 0-1,1 0 1,1-1 1,0 0-1,0 0 0,-1 0 0,1 0 0,0-1 1,0 0-1,-1 0 0,1 0 0,0 0 0,-1-1 1,1 0-1,-1 0 0,0 0 0,6-4 0,10-7-40,33-30 0,-31 25-62,9-9-165,-20 16-481,0 1 1,1 0-1,0 1 1,1 1-1,23-12 0,-36 20 734,0 0 0,0-1 0,1 1 0,-1 0 0,0 0 0,0 0 1,1 0-1,-1 0 0,0 0 0,1 0 0,-1 0 0,0 0 0,0 0 0,1 0 0,-1 0 0,0 0 0,0 0 0,1 0 0,-1 0 0,0 1 0,1-1 0,-1 0 0,0 0 0,0 0 0,0 0 0,1 0 0,-1 1 0,0-1 0,0 0 1,1 0-1,-1 0 0,0 1 0,0-1 0,0 0 0,0 0 0,0 0 0,1 1 0,-1-1 0,0 0 0,0 1 0,0-1 0,0 0 0,0 0 0,0 1 0,0-1 0,0 0 0,0 0 0,0 1 0,0-1 0,0 0 0,0 1 0,0-1 1,0 0-1,0 0 0,0 1 0,0-1 2,0 1 1,-1-1-1,1 1 1,0-1 0,0 1-1,0-1 1,0 1-1,1-1 1,-1 0 0,0 1-1,0-1 1,0 1-1,0-1 1,0 1 0,1-1-1,-1 0 1,0 1-1,0-1 1,1 1-1,-1-1 1,0 0 0,0 1-1,1-1 1,-1 0-1,0 1 1,1-1 0,-1 0-1,1 0 1,-1 0-1,0 1 1,1-1 0,-1 0-1,1 0 1,-1 0-1,1 0 1,-1 1 0,1-1-1,0 1-24,0 0 1,0 0-1,0 0 0,0 0 1,0 0-1,-1 0 0,1 0 1,0 1-1,-1-1 0,1 0 0,-1 1 1,1-1-1,-1 0 0,0 1 1,1-1-1,-1 1 0,0-1 0,0 2 1,4 30 319,-1 6 826,-1 1-1,-3-1 1,-1 0-1,-2 1 0,-8 38 1,12-78-1101,0 1 1,0-1 0,0 1 0,0-1-1,0 1 1,0-1 0,-1 1-1,1-1 1,0 1 0,0-1 0,0 1-1,0-1 1,-1 0 0,1 1-1,0-1 1,0 1 0,-1-1 0,1 0-1,0 1 1,-1-1 0,1 0-1,0 1 1,-1-1 0,1 0 0,-1 1-1,1-1 1,-1 0 0,1 0-1,0 0 1,-1 1 0,1-1 0,-1 0-1,1 0 1,-2 0 0,-10-13 204,-5-26-85,12 21-128,1 0-1,1 0 0,0-1 1,1 1-1,2 0 1,-1-1-1,6-36 0,-3 45-18,0 0-1,0 0 0,1 1 0,1-1 1,-1 0-1,2 1 0,-1 0 1,1 0-1,1 0 0,-1 1 1,1 0-1,1 0 0,0 0 1,0 1-1,15-12 0,-11 11-312,16-14-1364,-18 4-5186,-9 7-1459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18546,'0'0'8808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16848,'0'0'2392,"-11"1"-6,1 0-2047,0 0 0,1 1 0,-1 0 0,1 1 0,0 0 0,-11 5 1,17-7-256,-1 0 0,1 1 0,0 0 0,0-1 1,0 1-1,1 1 0,-1-1 0,0 0 0,1 0 1,-1 1-1,1 0 0,0-1 0,0 1 0,0 0 1,0 0-1,1 0 0,-1 0 0,1 1 0,0-1 1,-1 0-1,2 0 0,-1 1 0,0-1 1,0 7-1,1-8-81,1-1 1,0 0 0,-1 0-1,1 0 1,0 0 0,-1 0-1,1 0 1,0 0 0,0 0-1,0 0 1,0 0 0,0 0-1,0 0 1,0-1 0,0 1-1,0 0 1,0-1 0,0 1-1,1-1 1,-1 1-1,0-1 1,0 0 0,1 1-1,-1-1 1,0 0 0,0 0-1,1 0 1,-1 0 0,0 0-1,1 0 1,-1 0 0,2-1-1,48-6-257,-43 4 44,-1 0 0,1-1 0,-1 0 0,0 0 0,0-1 0,0 0 0,8-8 0,-12 10-72,0 0-1,0 0 0,0 0 1,0 0-1,0-1 0,-1 0 0,1 1 1,-1-1-1,0 0 0,0 0 1,0 0-1,-1 0 0,1 0 0,-1 0 1,1-7-1,-4 17-10063,-4 4 6273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1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90 249 6022,'0'0'8952,"0"-8"-6459,0-27-448,0 34-1946,0 0 1,0 0-1,-1 0 0,1 0 1,-1 0-1,1-1 1,-1 1-1,1 0 1,-1 1-1,0-1 0,1 0 1,-1 0-1,0 0 1,0 0-1,0 0 0,1 1 1,-1-1-1,0 0 1,0 1-1,0-1 0,0 1 1,0-1-1,0 1 1,0-1-1,-1 1 1,1 0-1,0-1 0,0 1 1,0 0-1,0 0 1,0 0-1,-1 0 0,1 0 1,0 0-1,0 0 1,0 1-1,-2-1 1,0 0-77,0 1 1,0-1-1,1 0 1,-1 1-1,0 0 1,0 0-1,0 0 1,1 0-1,-1 0 1,0 0 0,1 1-1,-4 2 1,4 0-41,0 0 1,-1 1 0,2 0-1,-1 0 1,0-1 0,1 1-1,0 0 1,0 0 0,0 0 0,1 0-1,0 0 1,1 10 0,-1-11-2,0-3 10,0 0 0,1-1 0,-1 1 1,0 0-1,1 0 0,-1-1 0,1 1 0,-1 0 0,1-1 0,0 1 0,-1 0 0,1-1 0,0 1 1,-1-1-1,1 1 0,0-1 0,0 0 0,-1 1 0,1-1 0,0 0 0,0 1 0,0-1 1,0 0-1,-1 0 0,1 0 0,0 0 0,0 0 0,0 0 0,0 0 0,1 0 0,38 0-60,-28-1-25,-8 1 89,0 1 0,0-1 0,0 1 0,1-1 0,-1 1-1,0 0 1,-1 1 0,1-1 0,0 1 0,0 0 0,0 0-1,-1 0 1,1 0 0,-1 0 0,0 1 0,4 3 0,-2-1-6,0 1 1,0 1 0,0-1 0,-1 1 0,0-1-1,0 1 1,-1 0 0,3 8 0,1 9-11,0-1 1,-2 1-1,-1 0 1,2 39-1,-5-57 24,1 24 547,-3 57-1,0-78-425,0 0-1,-1 0 1,0 0 0,0-1 0,-1 1 0,0-1-1,-1 1 1,1-1 0,-2 0 0,-9 14-1,14-21-98,-1 0 0,0 1 0,0-1-1,1 0 1,-1 0 0,0 0 0,0 0-1,0 0 1,0 0 0,0 0 0,0 0-1,0-1 1,-1 1 0,1 0 0,0 0-1,0-1 1,-1 1 0,1-1 0,0 1-1,-1-1 1,1 0 0,0 0 0,-1 1-1,1-1 1,-3 0 0,3-1-17,-1 0 1,1 0-1,0 0 1,0 0-1,0 0 1,0 0-1,0-1 1,0 1-1,0 0 1,0-1-1,0 1 1,0 0 0,1-1-1,-1 1 1,0-1-1,1 1 1,0-1-1,-1-1 1,-2-12-100,0 0 0,2 0 0,-1-20 1,4 0 57,1-1 1,2 1 0,1 1 0,2-1-1,2 1 1,0 1 0,3-1-1,1 2 1,1 0 0,1 1 0,2 0-1,1 2 1,24-29 0,-41 55 30,2-2-8,-1 0 1,1 0 0,0 0-1,0 1 1,0-1 0,1 1 0,0 0-1,0 0 1,0 1 0,0-1-1,0 1 1,1 0 0,7-2-1,-13 5 3,1 0 0,0 0 0,0 0 0,0 0 0,0 0 0,-1 0 0,1 0 0,0 0 0,0 0 0,-1 0 0,1 1 0,0-1 0,0 0 0,0 1 0,-1-1 0,1 1 0,0-1 0,-1 0 0,1 1 0,-1 0 0,1-1 0,0 1 0,-1-1 0,1 1 0,-1 0 0,1-1 0,-1 1 0,0 0 0,1-1 0,-1 1 0,0 0 0,1 0 0,-1-1 0,0 1 0,0 0 0,0 0 0,0 0 0,1-1 0,-2 3 0,3 40 2,-2-32 14,0 11 49,1-9 40,0-1 0,-1 0 0,-1 1 1,0-1-1,-1 0 0,0 0 0,0 0 1,-2 0-1,-5 16 0,19-79 1028,-1 21-1055,-3-1 1,0 0-1,-2-1 0,-1 1 1,-2-1-1,-4-60 1,-4 68-68,7 24-9,0-1 1,0 1-1,0-1 0,0 1 1,0-1-1,-1 0 1,1 1-1,0-1 0,0 1 1,-1-1-1,1 1 1,-1-1-1,1 1 0,0-1 1,-1 1-1,1 0 1,-1-1-1,1 1 0,-1-1 1,1 1-1,-1 0 1,1 0-1,-1-1 0,1 1 1,-1 0-1,1 0 1,-1 0-1,1-1 0,-1 1 1,0 0-1,1 0 1,-1 0-1,0 0 0,0 3-82,0 0 1,0-1-1,1 1 0,-1 0 0,1 0 0,0 0 0,0 0 0,0 0 0,0 0 0,1 5 0,-1-3-154,1-2-14,-1 0-1,0 0 1,1 0 0,0 1-1,0-1 1,0 0-1,0 0 1,0 0 0,0 0-1,1-1 1,-1 1-1,1 0 1,0-1-1,0 1 1,0-1 0,0 1-1,1-1 1,-1 0-1,3 2 1,-2-2-410,0 0 1,0 0-1,0-1 0,0 0 1,0 1-1,0-1 0,1 0 1,-1-1-1,0 1 0,1 0 1,5-1-1,13 0-4867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60 290 7623,'0'0'15199,"-6"8"-14997,-2 5-12,1-1 0,0 1 0,1 1-1,1-1 1,0 1 0,1 0 0,0 0-1,1 0 1,1 1 0,-1 19 0,3-34-187,0 0 1,0 1 0,1-1-1,-1 0 1,0 0 0,0 0-1,0 0 1,0 0 0,0 1-1,0-1 1,1 0 0,-1 0-1,0 0 1,0 0 0,0 0-1,0 0 1,0 0 0,1 0-1,-1 0 1,0 0 0,0 0-1,0 1 1,1-1 0,-1 0 0,0 0-1,0 0 1,0 0 0,0 0-1,1 0 1,-1-1 0,0 1-1,0 0 1,0 0 0,0 0-1,1 0 1,-1 0 0,0 0-1,0 0 1,0 0 0,0 0-1,1 0 1,-1 0 0,0-1-1,0 1 1,0 0 0,0 0-1,0 0 1,0 0 0,1 0-1,-1-1 1,0 1 0,0 0-1,0 0 1,0 0 0,0 0-1,0-1 1,0 1 0,0 0-1,0 0 1,0 0 0,0 0-1,0-1 1,0 1 0,0 0-1,0 0 1,10-14 191,40-95 217,-37 74-396,35-60 0,-47 94-25,-1-1 1,1 1 0,-1 0-1,1 0 1,0 0 0,-1 0-1,1 0 1,0 0 0,0 0-1,0 0 1,-1 1 0,1-1 0,0 0-1,0 0 1,0 1 0,0-1-1,0 1 1,1-1 0,-1 1-1,0-1 1,0 1 0,0-1-1,0 1 1,1 0 0,-1 0-1,0 0 1,0 0 0,0 0 0,3 0-1,-2 1-3,0 0 0,0 0-1,0 1 1,0-1-1,0 1 1,-1-1 0,1 1-1,0 0 1,-1 0 0,1-1-1,-1 1 1,0 0-1,1 0 1,0 3 0,4 8-124,0 0 1,-1 1-1,7 24 1,-9-3-77,-4-29 211,2 0 0,-1 0-1,1 0 1,-1 0 0,5 11 0,-5-17-2,0 1 0,1-1 1,-1 0-1,0 1 0,1-1 0,-1 0 1,0 0-1,1 1 0,-1-1 1,1 0-1,-1 0 0,0 0 0,1 1 1,-1-1-1,1 0 0,-1 0 1,1 0-1,-1 0 0,0 0 0,1 0 1,-1 0-1,1 0 0,-1 0 1,1 0-1,-1 0 0,1 0 0,-1 0 1,1-1-1,-1 1 0,0 0 1,1 0-1,-1 0 0,1-1 0,-1 1 1,0 0-1,1-1 0,-1 1 0,0 0 1,1 0-1,-1-1 0,0 0 1,16-12-146,4-8-78,-1-1 0,19-29 0,-37 50 184,-1 12-113,0 1 133,1-1 0,0 0 1,1 0-1,5 19 1,-7-28 27,1 0 1,0 1 0,0-1 0,0 0 0,0 0-1,0 0 1,1 0 0,-1 0 0,1 0 0,-1 0-1,1 0 1,-1-1 0,4 3 0,-4-4 4,0 1 1,1-1-1,-1 1 0,0-1 1,1 1-1,-1-1 1,1 0-1,-1 0 1,0 0-1,1 0 0,-1 0 1,1 0-1,-1 0 1,1 0-1,-1 0 0,0-1 1,1 1-1,-1-1 1,0 1-1,1-1 0,-1 1 1,0-1-1,1 0 1,1-1-1,4-4 118,-1 0 1,1 0 0,-1 0-1,0-1 1,-1 0-1,1 0 1,-2 0-1,1-1 1,-1 0-1,5-9 1,-1-2-25,-1 0 1,0 0-1,5-29 1,-8-6 532,-4 52-603,0 1-1,0-1 1,-1 1 0,1-1-1,0 1 1,-1-1 0,1 1-1,-1-1 1,1 1 0,-1-1 0,0 1-1,0 0 1,-1-3 0,1 4-18,0-1 0,1 1 0,-1-1 0,0 1 0,0 0 0,1 0 0,-1-1 0,0 1 0,0 0 0,0 0 0,1 0 0,-1 0 0,0 0 0,0 0 0,0 0 0,0 0 0,1 0 0,-1 0 0,0 0 0,0 1 0,1-1 0,-1 0 0,0 0 0,0 1 0,1-1 0,-1 1 0,0-1 1,0 1-1,-1 1-16,1-1 0,0 0 0,0 0 1,-1 1-1,1-1 0,0 1 0,1-1 1,-1 1-1,0-1 0,0 1 0,1-1 1,-1 1-1,0 0 0,1 0 0,0-1 1,-1 1-1,1 0 0,0 2 0,1 33-67,-1-37 67,0 1 0,0-1-1,1 1 1,-1-1 0,0 1 0,0-1 0,0 1 0,1-1 0,-1 1 0,0-1-1,0 1 1,1-1 0,-1 0 0,1 1 0,-1-1 0,0 1 0,1-1-1,-1 0 1,1 1 0,-1-1 0,1 0 0,-1 0 0,1 1 0,-1-1 0,1 0-1,-1 0 1,1 0 0,-1 0 0,1 0 0,-1 0 0,1 1 0,-1-1 0,1 0-1,-1 0 1,1-1 0,0 1 0,-1 0 0,1 0 0,-1 0 0,1 0-1,-1 0 1,1-1 0,-1 1 0,1 0 0,-1 0 0,1-1 0,-1 1 0,0 0-1,1-1 1,-1 1 0,1 0 0,-1-1 0,0 1 0,1-1 0,-1 1-1,0-1 1,1 0 0,23-23 168,20-64-733,-19 27-7862,-19 44 1150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10154,'0'0'14098,"2"9"-13719,17 66 25,-3 1 0,6 81 0,-21-151-382,4 34 36,-5-40-56,0 1 0,0 0 0,0 0-1,0 0 1,1 0 0,-1 0 0,0 0 0,0-1 0,1 1 0,-1 0 0,0 0 0,1 0 0,-1-1-1,1 1 1,-1 0 0,1-1 0,-1 1 0,1 0 0,0-1 0,-1 1 0,1-1 0,0 1-1,0-1 1,-1 1 0,1-1 0,0 1 0,0-1 0,0 0 0,-1 1 0,1-1 0,0 0-1,0 0 1,1 0 0,-1 0 8,0-1 0,0 1-1,0-1 1,0 0 0,0 0 0,0 0-1,0 1 1,0-1 0,0 0 0,-1 0-1,1 0 1,0 0 0,-1-1 0,1 1-1,-1 0 1,1 0 0,-1 0 0,1 0-1,-1 0 1,0-1 0,0 1 0,1-2-1,2-34 102,-3 32-99,1-18-202,-1-1 0,-1 0 0,-2 1 0,0-1-1,-1 1 1,-2 0 0,-8-24 0,24 52 212,-1-2 0,1 1 1,0-1-1,0-1 0,15 3 0,-18-5 22,-1 0 0,1-1 0,-1 1 0,1-1 0,-1 0-1,1-1 1,-1 1 0,0-1 0,0-1 0,0 1 0,0-1 0,0 0-1,8-6 1,-5 2 59,-1 0 0,1 0-1,-2-1 1,1 0 0,-1 0-1,0-1 1,9-15 0,-7 8 13,-1 0 1,-1-1-1,0 1 0,-1-1 1,0-1-1,-2 1 1,0-1-1,-1 0 1,1-30-1,-4 44-110,0 1 0,-1-1 0,1 0 0,-1 0 0,0 0 0,0 0 0,0 1 0,-2-7 0,2 10-10,1-1-1,-1 0 1,1 1-1,-1-1 1,1 1-1,-1-1 1,1 1-1,-1-1 1,1 1-1,-1-1 0,0 1 1,1 0-1,-1-1 1,0 1-1,1 0 1,-1-1-1,0 1 1,0 0-1,1 0 1,-1 0-1,0-1 1,0 1-1,1 0 1,-1 0-1,0 0 1,0 0-1,1 1 1,-1-1-1,0 0 1,0 0-1,1 0 1,-1 1-1,0-1 1,0 0-1,1 1 1,-1-1-1,0 0 1,1 1-1,-1-1 1,1 1-1,-1-1 1,1 1-1,-1-1 1,1 1-1,-1 0 1,1-1-1,-1 1 0,1 0 1,-1-1-1,1 2 1,-6 6-14,0 0 1,0 1 0,1-1-1,0 1 1,1 0-1,0 1 1,-5 16-1,-15 73-2,19-81 69,1 1 0,2 0 1,-1 0-1,2 0 1,1 0-1,0 0 0,4 28 1,-3-45-55,-1 0 1,1 0-1,-1-1 0,1 1 1,-1 0-1,1 0 0,0-1 1,0 1-1,0-1 0,0 1 1,0-1-1,0 1 1,0-1-1,0 1 0,1-1 1,-1 0-1,1 0 0,-1 0 1,1 0-1,-1 0 1,1 0-1,0 0 0,-1 0 1,1 0-1,0-1 0,0 1 1,-1-1-1,1 1 0,0-1 1,0 0-1,0 0 1,0 0-1,-1 0 0,1 0 1,0 0-1,0 0 0,0-1 1,0 1-1,-1-1 1,1 1-1,0-1 0,0 0 1,1-1-1,4-1-706,0 0 0,-1-1 0,1 0 0,-1 0 0,0 0 0,0-1 0,0 0 0,-1-1 0,6-6 0,5-9-5294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14734,'0'0'7207,"73"-39"-6406,-39 24-769,1 2-929,-4-2-1025,-4-1-1441,-2-1-2563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10 14510,'0'0'2146,"-8"9"133,7-7-2177,-4 3 274,0 0 0,1 0 1,0 1-1,0 0 0,0 0 1,1 0-1,0 0 1,0 0-1,1 1 0,-1-1 1,2 1-1,-1 0 0,-1 10 1,3 1 91,1 0 0,1 0 0,0 0 0,1 0 0,10 30 0,37 83-228,-50-131-232,0 0-1,0 0 1,0 0 0,0 0-1,0 0 1,0-1 0,0 1 0,0 0-1,0 0 1,0 0 0,1 0-1,-1 0 1,0 0 0,0 0-1,0 0 1,0 0 0,0 0 0,0 0-1,0 0 1,0 0 0,0 0-1,0-1 1,1 1 0,-1 0 0,0 0-1,0 0 1,0 0 0,0 0-1,0 0 1,0 0 0,0 0 0,0 0-1,0 0 1,1 0 0,-1 0-1,0 0 1,0 0 0,0 1-1,0-1 1,0 0 0,0 0 0,0 0-1,0 0 1,0 0 0,1 0-1,-1 0 1,0 0 0,0 0 0,0 0-1,0 0 1,0 0 0,0 0-1,0 0 1,0 0 0,0 1-1,0-1 1,0 0 0,0 0 0,0 0-1,0 0 1,0 0 0,0 0-1,0 0 1,0 1 0,4-16 274,-1-19-88,-2-232-856,0 265 658,-1 0 0,0 0 0,0 0 1,0 0-1,-1-1 0,1 1 0,0 0 0,0 0 0,-1 0 1,1 0-1,0 0 0,-1 0 0,1 0 0,-1 0 1,1 0-1,-1 0 0,0 0 0,1 0 0,-1 1 0,-1-2 1,2 2-1,-1 0 1,0 1 0,1-1 0,-1 0-1,1 1 1,-1-1 0,1 0 0,-1 1 0,1-1-1,0 1 1,-1-1 0,1 1 0,0-1-1,-1 1 1,1-1 0,0 1 0,-1 0-1,1-1 1,0 1 0,0-1 0,0 1 0,0 0-1,-1-1 1,1 1 0,0-1 0,0 1-1,0 0 1,0-1 0,0 1 0,1 0-1,-1-1 1,0 1 0,-1 6 6,1 0-1,0-1 1,0 1-1,1-1 1,0 1-1,0-1 1,0 1-1,1-1 1,0 0-1,0 0 1,1 0-1,-1 0 1,5 7 0,-4-10-95,-1-1 0,0 1 0,1-1 0,-1 0 1,1 0-1,-1 0 0,1 0 0,0 0 0,0 0 1,0-1-1,0 0 0,1 1 0,-1-1 0,0 0 1,0-1-1,1 1 0,-1 0 0,0-1 0,1 0 1,-1 0-1,0 0 0,1 0 0,-1 0 0,1-1 1,-1 0-1,0 1 0,0-1 0,4-2 1,-1 1-470,0-1 1,0 0-1,0 0 1,0-1 0,-1 0-1,1 0 1,-1 0-1,0 0 1,0-1 0,-1 0-1,1 0 1,5-10-1,2-1-2820,-2-2-1,18-35 1,-14 15-874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4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86 423 5958,'0'0'11974,"-8"9"-10154,-2 8-1255,-1 0 0,2 0-1,1 1 1,0 0 0,1 0 0,1 1 0,0 0-1,2 0 1,-4 30 0,8-41-369,-1 0 0,1 1 0,1-1 1,1 15-1,-1-22-193,-1 0 1,0 0 0,0 0 0,0 0-1,1 0 1,-1 0 0,0-1 0,1 1-1,-1 0 1,1 0 0,-1 0-1,1 0 1,0 0 0,-1 0 0,1-1-1,0 1 1,-1 0 0,1-1 0,0 1-1,0 0 1,0-1 0,0 1-1,0-1 1,-1 0 0,1 1 0,0-1-1,0 1 1,0-1 0,0 0 0,0 0-1,0 0 1,0 0 0,0 0-1,0 0 1,1 0 0,-1 0 0,0 0-1,0 0 1,0 0 0,0-1-1,0 1 1,-1 0 0,1-1 0,0 1-1,0 0 1,0-1 0,0 0 0,0 1-1,0-1 1,-1 1 0,2-2-1,5-3 13,-1 0-1,-1-1 1,1 0-1,-1 0 0,0 0 1,0 0-1,0-1 1,-1 1-1,0-1 0,-1 0 1,0-1-1,3-7 1,5-15 60,11-49 0,-13 2-850,-7 47 206,-3 24 355,-1 10 92,-4 26 115,1-1 1,2 1 0,1 0-1,2 44 1,0-72 13,0-1 0,0 1 0,0 0 0,0 0 0,0 0 0,0-1 0,1 1 0,-1 0 0,0 0 0,1-1 0,0 1 0,-1 0 0,1 0 0,0-1 0,0 1 0,0-1 0,0 1 0,0-1 0,0 0 0,1 1 0,-1-1 0,0 0 0,1 0 0,-1 1 0,1-1 0,-1-1 0,1 1 0,0 0 0,2 1 0,-2-2 20,0 0-1,1 0 0,-1 0 0,0-1 0,0 1 0,1 0 0,-1-1 1,0 0-1,0 1 0,0-1 0,0 0 0,1 0 0,-1 0 0,-1-1 1,1 1-1,0 0 0,0-1 0,0 1 0,-1-1 0,1 0 0,-1 1 1,3-5-1,15-20 169,-1-2 1,-1 0 0,-1-1-1,-2-1 1,13-37 0,-9 12-75,-3 0 1,10-64 0,-21 89-790,0-57-1,-16 98 487,0 17 431,1 0 1,2 1-1,0 0 0,2 1 1,1 0-1,2 0 1,1 0-1,1 0 0,1 1 1,5 35-1,-3-56-211,1 1 0,0-1 0,1 0 0,0 0 0,6 13 0,-8-20-34,0 1 1,1-1-1,0 0 1,0 1-1,0-1 0,0 0 1,0 0-1,0-1 1,1 1-1,0 0 0,-1-1 1,1 1-1,0-1 1,0 0-1,1 0 0,-1 0 1,0-1-1,5 3 1,-7-4-1,0 0 0,0 0 1,0 0-1,0 0 0,0 0 1,-1 0-1,1 0 0,0-1 1,0 1-1,0 0 1,0-1-1,0 1 0,0 0 1,-1-1-1,1 1 0,0-1 1,0 1-1,-1-1 0,1 1 1,0-1-1,-1 0 0,1 1 1,0-1-1,-1 0 0,1 1 1,-1-1-1,1 0 1,-1 0-1,0 0 0,1 1 1,-1-1-1,0 0 0,0 0 1,1 0-1,-1 0 0,0-1 1,6-39 106,-6 35-102,3-177-26,-2 186 13,-1 1 0,1-1 0,0 0 0,0 1-1,1-1 1,-1 0 0,1 0 0,0 0 0,-1 0 0,1 0 0,0-1 0,1 1 0,-1 0 0,0-1-1,1 0 1,0 1 0,-1-1 0,1 0 0,0 0 0,0-1 0,0 1 0,0-1 0,1 1 0,-1-1-1,0 0 1,0 0 0,1 0 0,-1-1 0,1 1 0,-1-1 0,5 0 0,1 1 12,-1 0 0,0-1-1,0 0 1,1-1 0,-1 0 0,0 0 0,0-1 0,0 0 0,0 0-1,0-1 1,0 0 0,10-5 0,-9 1 2,1 0 0,-1 0 1,0-1-1,-1 0 0,0 0 0,7-10 0,-11 13-4,-1 0-1,0 0 0,0 0 0,0 0 0,-1 0 1,0-1-1,0 1 0,0-1 0,-1 1 1,0-1-1,0 0 0,0 1 0,0-13 0,-1 17-4,0 0 0,-1-1-1,1 1 1,0-1-1,0 1 1,-1-1 0,1 1-1,-1 0 1,1-1 0,-1 1-1,1 0 1,-1 0-1,0-1 1,0 1 0,1 0-1,-1 0 1,0 0-1,0 0 1,0 0 0,-1 0-1,1 0 1,0 0-1,0 0 1,0 0 0,-1 1-1,1-1 1,0 1-1,-1-1 1,1 1 0,0-1-1,-1 1 1,1 0-1,-1-1 1,1 1 0,0 0-1,-1 0 1,1 0 0,-1 0-1,1 1 1,-1-1-1,1 0 1,0 0 0,-1 1-1,1-1 1,-3 2-1,-2 0-10,1 0-1,-1 0 0,1 0 1,-1 1-1,1 0 1,0 0-1,0 0 0,0 1 1,0-1-1,-5 7 0,0 4 18,0 0 0,0 1 0,1 0 0,1 1 0,1 0-1,0 0 1,1 1 0,1 0 0,1 0 0,0 0 0,1 1-1,1-1 1,0 1 0,2 22 0,0-38-49,-1 0 0,1 0 0,0 0 0,1 1 0,-1-1 0,0 0 0,1 0 0,-1 0 1,1 0-1,0 0 0,-1 0 0,1 0 0,0 0 0,0 0 0,0 0 0,1-1 0,-1 1 0,0 0 0,1-1 0,-1 1 0,1-1 1,-1 1-1,1-1 0,0 0 0,0 0 0,-1 1 0,1-1 0,0 0 0,0-1 0,0 1 0,0 0 0,0-1 0,0 1 0,0-1 1,1 1-1,-1-1 0,0 0 0,0 0 0,0 0 0,0 0 0,0-1 0,1 1 0,-1 0 0,0-1 0,0 0 0,0 1 0,2-2 1,6-1-646,0-1 1,-1 0 0,0 0 0,0-1 0,0 0 0,0-1 0,-1 0 0,13-11-1,0-7-1184,0 0 0,-1-2-1,-2 0 1,-1-1 0,18-38-1,12-45 812,-13 2 3352,-23 47 5966,-11 60-8186,0 1 0,0 0 0,0 0 0,-1 0 0,1-1 0,0 1 1,0 0-1,0 0 0,0-1 0,0 1 0,0 0 0,0 0 0,0 0 0,0-1 0,-1 1 0,1 0 1,0 0-1,0 0 0,0-1 0,0 1 0,-1 0 0,1 0 0,0 0 0,0 0 0,0 0 0,-1-1 1,1 1-1,0 0 0,0 0 0,0 0 0,-1 0 0,1 0 0,0 0 0,0 0 0,-1 0 0,1 0 1,0 0-1,0 0 0,-1 0 0,1 0 0,0 0 0,0 0 0,0 0 0,-1 0 0,1 0 1,0 0-1,0 1 0,-1-1 0,1 0 0,0 0 0,0 0 0,0 0 0,-1 0 0,1 0 0,0 1 1,0-1-1,0 0 0,0 0 0,0 0 0,-1 1 0,1-1 0,0 0 0,0 0 0,0 0 0,0 1 1,0-1-1,0 0 0,0 0 0,0 1 0,-14 13 362,-1 3 153,1 2 0,-15 25 0,26-40-516,1 1 1,-1-1-1,1 1 0,0 0 0,0-1 0,1 1 1,-1 0-1,1 0 0,0 0 0,0 0 0,1 0 1,0 0-1,0 0 0,0 0 0,0 1 1,1-1-1,1 6 0,-2-10-73,1 0 0,0 0 0,0 0 0,0 1 0,0-2 0,0 1 0,0 0 0,0 0 0,0 0 0,0 0 0,0-1 0,0 1 0,0 0 0,1-1 0,-1 1 0,0-1 0,0 1 0,1-1 0,-1 0 0,0 0 0,1 1 0,1-1 0,37 0-61,-26-1 24,1 0-40,-1 0 0,0-1-1,19-6 1,-22 5 36,1 0 0,-1 1-1,1 1 1,-1-1 0,1 2 0,13 0 0,-25 0 43,1 0 1,-1 0 0,1 0-1,-1 0 1,1 1 0,-1-1-1,1 0 1,-1 0 0,1 0-1,-1 1 1,0-1 0,1 0-1,-1 0 1,0 1 0,1-1-1,-1 0 1,1 1-1,-1-1 1,0 0 0,0 1-1,1-1 1,-1 0 0,0 1-1,0-1 1,1 1 0,-1-1-1,0 1 1,0-1 0,0 0-1,0 1 1,0-1 0,0 2-1,-4 19 235,-16 16 322,-58 54 1654,68-81-2105,0 0 1,-1-1-1,0 0 0,0-1 1,-1 0-1,-19 9 0,8-14-2778,22-4 1978,-1 1 0,1-1 0,0 1 1,0-1-1,0 1 0,-1-1 0,1 0 0,0 1 0,0-1 0,0 0 1,0 0-1,0 0 0,0 0 0,1 0 0,-2-2 0,-9-13-15343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3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64 13997,'0'0'6230,"1"-9"-3699,3-28-268,-4 37-2200,0-1 0,0 0 0,0 0 0,-1 0 0,1 0 0,0 1 0,0-1 0,-1 0 0,1 0-1,-1 1 1,1-1 0,-1 0 0,1 0 0,-1 1 0,1-1 0,-1 1 0,0-1 0,1 1 0,-1-1 0,0 1 0,0-1 0,1 1 0,-1-1 0,0 1 0,0 0 0,1-1 0,-1 1-1,0 0 1,0 0 0,0 0 0,0 0 0,0 0 0,1-1 0,-1 2 0,0-1 0,0 0 0,-1 0 0,-31 5 59,25-1-135,1 0 0,-1 1 0,1 0 0,0 0-1,0 1 1,1-1 0,-1 1 0,1 1-1,0-1 1,-7 13 0,3-5 5,1 1-1,0 0 1,1 1 0,-8 22 0,14-33-6,0 1 1,1-1-1,-1 1 1,1 0 0,0-1-1,1 1 1,-1 0-1,1 0 1,1 8 0,-1-13 16,1 1 1,-1-1-1,1 0 0,-1 1 1,1-1-1,0 0 1,0 1-1,-1-1 1,1 0-1,0 0 0,0 0 1,0 1-1,0-1 1,1 0-1,-1 0 1,0-1-1,0 1 0,1 0 1,-1 0-1,0-1 1,1 1-1,-1 0 1,0-1-1,1 0 0,-1 1 1,1-1-1,-1 0 1,1 0-1,-1 1 1,1-1-1,-1 0 0,1-1 1,-1 1-1,1 0 1,-1 0-1,1-1 1,-1 1-1,3-1 1,3-2 23,0 1 0,-1-1 0,1 0 1,-1 0-1,1-1 0,-1 0 1,0 0-1,-1-1 0,1 1 0,-1-1 1,0 0-1,0-1 0,6-8 1,0 0 18,-2 0 0,1 0 1,-2-1-1,11-25 0,-18 38-40,-2 5-40,0 0 0,0 1 0,-1-1 0,1 0 0,-1 0 0,0 0 1,0-1-1,-4 6 0,-1 2-40,-3 6 67,-19 35-57,28-48 57,0 0 0,-1 0 1,1 0-1,0 0 0,0 0 0,1 0 1,-1 1-1,1-1 0,0 0 0,-1 0 1,1 1-1,1-1 0,0 6 0,0-8 6,0 0-1,0 0 0,0 0 0,0 0 1,0-1-1,1 1 0,-1 0 0,0-1 1,0 1-1,1-1 0,-1 1 0,0-1 1,1 0-1,-1 1 0,1-1 0,-1 0 1,0 0-1,1 0 0,-1 0 0,1 0 1,2-1-1,32-2 94,-7-3-142,-1-2 0,37-13 0,-42 12-35,1 1 1,0 1 0,0 2 0,29-4-1,-52 8 79,0 1-1,0 0 0,0 0 1,0 0-1,0 0 0,1 0 1,-1 0-1,0 0 0,0 0 1,0 0-1,0 0 0,0 1 1,0-1-1,0 0 0,0 1 0,0-1 1,0 1-1,0-1 0,0 1 1,0 0-1,0-1 0,0 1 1,0 0-1,0 0 0,-1 0 1,1-1-1,1 2 0,-2 0 27,0 0 0,1 0 0,-1-1 0,0 1 1,0 0-1,0 0 0,0-1 0,0 1 0,0 0 0,-1 0 0,1-1 0,-1 1 0,1 0 0,-1-1 0,-1 3 0,-2 5 319,0-1 0,-1 0 0,0 0 0,-1 0 0,-9 10 0,37-72 1602,-14 32-1854,-2 9-72,-3 7-9,-1 0-1,1 0 1,-1 0-1,-1-1 1,1 1-1,1-12 1,34 16-2232,40-13-1639,-27-1-3016,-12 2-3326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9001,'0'0'16415,"-1"11"-15993,-8 53 280,-28 103 0,34-158-1273,4-14-3090,3-14-3857,2 1-3522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17 13261,'0'0'6544,"-2"12"-5529,-14 52 799,-24 67 1,-19 69-1152,73-240 235,32-109-563,-43 129-367,2-13 17,-3 28-231,0 16-310,-2-9 550,0 0 0,0 0 1,1 0-1,-1 0 0,0 0 0,1 1 0,0-1 1,-1 0-1,1 0 0,0 0 0,0-1 0,0 1 1,0 0-1,1 0 0,-1 0 0,0-1 0,1 1 0,-1-1 1,1 1-1,-1-1 0,1 0 0,0 1 0,0-1 1,0 0-1,-1 0 0,1 0 0,0 0 0,0-1 0,0 1 1,1 0-1,-1-1 0,0 0 0,0 1 0,0-1 1,0 0-1,0 0 0,0 0 0,1 0 0,3-1 0,1 0 45,0-1-1,-1 1 0,1-1 0,0 0 0,0 0 0,-1-1 0,0 0 0,1 0 0,-1-1 0,0 0 0,6-5 0,-2 1 51,-1-1 0,0-1 0,0 1 0,-1-2 0,0 1 0,0-1 0,-1 0 0,-1-1 0,0 1 0,-1-1 0,0-1 0,0 1 0,-2-1 0,4-17 0,-6 29-91,-1 1 0,0-1 0,0 1-1,0-1 1,1 1 0,-1-1 0,0 1 0,0-1 0,0 0 0,0 1 0,0-1 0,0 1-1,0-1 1,0 1 0,0-1 0,0 1 0,0-1 0,-1 0 0,1 1 0,0-1 0,0 1-1,0-1 1,-1 1 0,1-1 0,0 1 0,-1-1 0,1 1 0,0 0 0,-1-1-1,1 1 1,-1-1 0,1 1 0,0 0 0,-1-1 0,1 1 0,-1 0 0,0-1 0,-20 12-217,-19 29-112,27-22 336,-56 77 115,62-85-106,1 1 0,1-1-1,0 1 1,0 0 0,1 1 0,0-1-1,-2 18 1,5-28-14,1 0 0,0 0 0,0 0 0,0 1 0,0-1 0,0 0 0,0 0 0,0 0 0,0 1 0,0-1 0,1 0 0,-1 0 0,0 0 0,1 0-1,-1 0 1,1 0 0,-1 0 0,1 0 0,0 0 0,-1 0 0,1 0 0,0 0 0,0 0 0,-1 0 0,1 0 0,2 0 0,-1 1 11,1-1 0,0-1 0,-1 1 0,1 0 0,-1-1 0,1 1 0,0-1 0,-1 0 0,1 1 0,0-2 0,4 1 0,9-3 19,0 0-1,0 0 0,17-8 0,-27 9-69,10-3-33,-11 2-1,0 1 1,0 0-1,1 0 0,-1 0 1,1 1-1,-1 0 0,1 0 0,-1 0 1,1 1-1,0 0 0,-1 0 0,1 0 1,7 2-1,-12-1 48,0 0 0,-1 0 0,1 1 0,0-1 0,0 1 0,-1-1 0,1 0 0,0 1 0,-1-1 0,0 1 0,1-1 1,-1 1-1,0-1 0,0 1 0,0 0 0,0-1 0,0 1 0,0-1 0,0 1 0,0-1 0,-1 3 0,-8 34-17,-9 3-1385,8-23-4217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17969,'0'0'5840,"-4"9"-4986,0 1-605,-3 6 91,0 2 0,1-1 1,1 0-1,0 1 0,-2 30 0,7-47-340,0 0 0,0-1 0,0 1 0,0 0 0,0-1 0,0 1 0,0-1 0,0 1 0,1 0 0,-1-1 0,0 1 0,0-1 0,1 1 0,-1-1 0,0 1 0,1-1 0,-1 1 0,1-1 0,-1 1 0,0-1 0,1 1 0,-1-1 0,1 0 0,-1 1 0,1-1 0,0 0 0,-1 1 0,1-1 0,-1 0 0,1 0 0,0 1 0,27-3 146,23-18-3,12-32-456,1 0 289,-64 52 27,0 0-1,0 0 1,0 0-1,0-1 0,0 1 1,0 0-1,1 0 0,-1 0 1,0 0-1,0 0 1,0 0-1,0 0 0,0 0 1,1 0-1,-1 0 0,0 0 1,0 0-1,0 0 1,0 0-1,1 0 0,-1 0 1,0 0-1,0 0 0,0 0 1,0 0-1,1 0 1,-1 0-1,0 0 0,0 0 1,0 0-1,0 0 0,1 0 1,-1 0-1,0 0 1,0 0-1,0 0 0,0 1 1,0-1-1,1 0 0,-1 0 1,0 0-1,0 0 0,0 0 1,0 1-1,0-1 1,0 0-1,0 0 0,0 0 1,0 0-1,0 0 0,0 1 1,1-1-1,-1 0 1,0 0-1,0 0 0,0 0 1,0 1-1,-2 16 142,-8 18 146,10-35-282,-1 0 0,1 0 0,0 1 1,0-1-1,0 0 0,0 1 0,-1-1 1,1 0-1,0 0 0,0 1 1,0-1-1,0 0 0,0 1 0,0-1 1,0 0-1,0 1 0,0-1 0,0 0 1,0 1-1,0-1 0,0 0 0,0 1 1,0-1-1,0 0 0,1 0 0,-1 1 1,0-1-1,0 0 0,0 1 1,0-1-1,1 0 0,-1 0 0,0 0 1,0 1-1,0-1 0,1 0 0,-1 0 1,0 0-1,0 1 0,1-1 0,-1 0 1,18-1 196,30-18-92,-36 14-132,-3 1-86,1 1 0,-1 1 0,1-1 1,-1 1-1,1 1 0,0 0 0,11 0 0,-20 2 93,0 0 0,0-1-1,0 1 1,0 0-1,0 0 1,-1 0 0,1 0-1,0 0 1,0 0-1,-1 0 1,1 0 0,0 0-1,-1 0 1,1 0-1,-1 0 1,1 0 0,-1 1-1,0-1 1,1 0-1,-1 0 1,0 0 0,0 1-1,0-1 1,0 0-1,0 0 1,0 1 0,0-1-1,-1 0 1,0 2-1,-5 41 49,-7 4-137,14-48-328,1 0 1,-1 0-1,0 0 1,1-1-1,-1 1 1,0 0-1,1-1 1,-1 1-1,0 0 1,0-1 0,0 0-1,1 1 1,-1-1-1,0 0 1,0 0-1,0 1 1,0-1-1,1-2 1,12-13-6299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28 10602,'0'0'6668,"-4"11"-5232,-32 85 573,15-45-913,3 0-1,-13 57 0,-12 68 560,57-214-342,30-57-1,-18 39-1316,-4 6-334,41-82-921,-52 113 932,0 0-1,1 1 1,1 0-1,23-23 0,-34 38 247,1 0 0,0 0 0,0 0-1,0 1 1,0-1 0,0 1 0,0 0-1,1 0 1,-1 0 0,0 1 0,1-1 0,0 1-1,-1 0 1,1 0 0,0 0 0,0 0-1,0 0 1,0 1 0,-1 0 0,1 0-1,0 0 1,7 1 0,-10 0 65,-1-1 1,1 1-1,0 0 0,0-1 1,0 1-1,0 0 0,-1 0 1,1 0-1,0 0 1,-1-1-1,1 1 0,-1 0 1,1 0-1,-1 0 0,1 0 1,-1 0-1,1 1 0,-1-1 1,0 0-1,0 0 1,0 0-1,0 0 0,0 0 1,0 0-1,0 0 0,0 0 1,0 1-1,0-1 0,0 0 1,-1 0-1,1 0 1,0 0-1,-1 0 0,1 0 1,-2 1-1,1 3 15,-1-1 0,0 0 0,0 0 0,-1 0 0,1 0 0,-1 0 0,-4 5 0,-6 2 457,-1 0 0,-28 17 0,35-24-448,0 0 0,1-1 1,-1 0-1,0 0 1,0-1-1,0 0 1,-1 0-1,1-1 0,-11 1 1,17-2-748,-1 0-473,3-9-11251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44 18770,'0'0'8023,"12"7"-7596,40 18-245,-48-24-175,0 0 1,1 0-1,-1-1 1,0 0-1,1 0 1,-1 0-1,0 0 1,1-1-1,-1 1 1,0-1-1,0 0 0,1-1 1,-1 1-1,0-1 1,0 1-1,4-4 1,-6 5-6,0-1 0,-1 0 0,1 0 0,0 0 0,-1 0 0,1 0 0,0 0 0,-1 0 0,1 0 1,-1-1-1,0 1 0,1 0 0,-1-1 0,0 1 0,0-1 0,0 0 0,0 1 0,0-1 0,0 0 0,-1 1 0,1-1 0,0 0 1,-1 0-1,0 0 0,1 0 0,-1 0 0,0 0 0,0 1 0,0-1 0,0 0 0,0 0 0,0 0 0,-1-2 0,-1 3-7,1 0 0,0 0-1,-1 0 1,1 0-1,-1 0 1,0 0 0,1 0-1,-1 0 1,0 1-1,1-1 1,-1 1 0,0-1-1,0 1 1,1 0-1,-1 0 1,0-1 0,0 1-1,0 1 1,-2-1-1,-36 4-126,32-2 173,0 1 0,1-1-1,0 2 1,0-1 0,0 1 0,0 0-1,0 1 1,1 0 0,-1 0-1,-8 9 1,11-10 61,0 0 0,0 0 0,1 1-1,-1-1 1,1 1 0,0 0 0,0 0 0,1 0-1,-1 1 1,1-1 0,1 1 0,-1-1-1,1 1 1,-1-1 0,1 8 0,1-12-96,0 0 1,0 1-1,0-1 1,0 0-1,1 0 1,-1 0 0,0 1-1,1-1 1,-1 0-1,1 0 1,0 0-1,-1 0 1,1 0-1,0 0 1,-1 0-1,1 0 1,0 0-1,0 0 1,0-1-1,0 1 1,0 0-1,2 1 1,33 9 196,43-11-3070,-73-1 1943,33-4-6491,0-11-7068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8488,'0'0'15230,"-6"12"-14899,-15 36-112,2 0 0,2 1 0,-21 99 0,93-251 2439,-45 83-2628,-10 20-33,0 0 0,0 0 0,0-1 1,0 1-1,0 0 0,0 0 0,0 0 0,0 0 0,0 0 0,0 0 0,1 0 0,-1 0 0,0 0 0,0-1 0,0 1 0,0 0 0,0 0 0,0 0 0,0 0 0,0 0 0,0 0 0,0 0 0,0 0 0,0 0 0,0 0 0,1 0 0,-1 0 0,0 0 0,0 0 0,0 0 0,0 0 0,0 0 0,0 0 0,0 0 0,0 0 0,1 0 0,-1 0 0,0 0 0,0 0 0,0 0 0,0 0 0,0 0 0,0 0 0,0 0 0,0 0 0,0 0 0,1 0 0,-1 0 0,0 0 0,0 0 0,0 0 0,0 0 0,0 0 0,0 0 0,0 0 0,0 0 0,0 0 0,0 1 0,0-1 0,0 0 0,0 0 0,0 0 0,1 0 0,-1 0 0,0 0 0,0 0 1,0 0-1,0 0 0,0 1 0,-1 32-483,0-6 627,0-25-133,1 0-1,0 0 1,0 1-1,0-1 1,1 0-1,-1 1 0,0-1 1,1 0-1,0 0 1,-1 1-1,1-1 1,0 0-1,0 0 1,0 0-1,0 0 0,1 0 1,-1 0-1,0-1 1,1 1-1,-1 0 1,1-1-1,3 4 1,-2-4 33,-1-1 0,1 1 1,0 0-1,0-1 0,-1 1 1,1-1-1,0 0 0,0 0 1,0 0-1,-1 0 0,1 0 1,0-1-1,0 1 0,-1-1 1,1 0-1,0 0 0,-1 0 1,1 0-1,2-2 1,11-6 78,0-1 1,-1-1-1,0 0 1,0-1-1,-1-1 1,23-26 0,-4 4-149,-31 59-954,-5-11 1022,-1 0-1,-1 0 1,0 0 0,-9 16 0,-13 31-749,21-20-2763,23-57-8161,-3-7 4640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12364,'0'0'4900,"3"58"-5092,8-41-2434,7-5-1955</inkml:trace>
  <inkml:trace contextRef="#ctx0" brushRef="#br0" timeOffset="1">227 159 15246,'0'0'8536,"-8"7"-7596,-5 3-619,-48 43 1295,56-49-1563,1 0-1,0 0 1,0 1-1,1 0 1,-1-1 0,1 1-1,0 0 1,1 1-1,-1-1 1,1 0-1,-3 10 1,5-14-53,0-1 0,0 1 0,0 0 0,0-1-1,0 1 1,0-1 0,0 1 0,1 0 0,-1-1 0,0 1 0,0-1 0,1 1 0,-1 0 0,0-1 0,0 1 0,1-1 0,-1 1-1,1-1 1,-1 1 0,0-1 0,1 0 0,-1 1 0,1-1 0,-1 1 0,1-1 0,-1 0 0,1 1 0,0-1 0,0 1 0,27 4 132,30-8-2,-56 3-145,14-2-723,0-1-1,0-1 1,21-7-1,16-14-6877,-32 11-733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5926,'0'0'13276,"11"2"-12123,-4 0-1070,12 3 553,1-1-1,28 1 1,-45-4-503,1-1 0,-1 1 0,1-1 0,0 0 0,-1 0-1,1-1 1,-1 1 0,1-1 0,-1 1 0,1-1 0,-1 0-1,1-1 1,-1 1 0,0-1 0,1 1 0,-1-1 0,0 0-1,0 0 1,0 0 0,-1 0 0,1-1 0,-1 1 0,3-4-1,-4 6-90,-1-1 1,0 1-1,1-1 0,-1 1 0,0-1 0,0 1 0,1-1 0,-1 0 0,0 1 0,0-1 0,0 1 0,0-1 0,0 1 0,0-1 0,0 1 0,0-1 0,0 0 0,0 1 0,0-1 0,0 1 0,0-1 0,0 1 0,-1-1 0,1 1 0,0-1 0,0 1 0,-1-1 0,1 1 0,0-1 0,-1 1 0,1-1 0,-1 0 0,-20-5 405,-27 9-460,41-1 5,0 0 1,0 0-1,0 1 1,0 0-1,1 0 0,-1 0 1,1 1-1,-7 5 1,10-7-2,1 0 1,-1 0-1,0 1 1,0-1-1,1 1 1,0 0-1,-1-1 1,1 1-1,0 0 1,0 0-1,1 1 1,-1-1-1,1 0 1,-1 1-1,1-1 1,0 0-1,0 1 1,0 4-1,1-7-7,0 1-1,1-1 0,-1 0 1,0 0-1,0 1 0,1-1 0,-1 0 1,1 0-1,-1 0 0,1 1 1,0-1-1,-1 0 0,1 0 1,0 0-1,0 0 0,0 0 1,0 0-1,-1 0 0,1-1 1,1 1-1,-1 0 0,0 0 0,0-1 1,0 1-1,0-1 0,0 1 1,1-1-1,-1 1 0,2 0 1,44 5-3255,-45-6 2857,32 1-5197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6342,'0'0'17878,"1"10"-17488,-3 138 539,2-147-928,0-1 0,0 1 0,1-1 1,-1 1-1,0-1 0,1 1 0,-1-1 1,0 0-1,1 1 0,-1-1 0,1 0 0,-1 1 1,1-1-1,-1 0 0,1 1 0,-1-1 0,1 0 1,-1 0-1,1 0 0,-1 0 0,1 1 1,-1-1-1,1 0 0,-1 0 0,1 0 0,-1 0 1,1 0-1,0 0 0,-1 0 0,1 0 0,-1-1 1,1 1-1,-1 0 0,1 0 0,0-1 1,22-5 226,-12 0-166,0-1 0,0-1 0,-1 1 0,-1-2 0,1 1 0,-1-1 0,11-14 0,-9 10-28,1 0 0,25-20 0,-37 34-49,1-1 0,-1 0 0,1 1 1,-1-1-1,1 1 0,-1-1 0,1 1 0,-1-1 0,1 1 1,-1-1-1,0 1 0,1-1 0,-1 1 0,0-1 0,0 1 1,1 0-1,-1-1 0,0 1 0,0 0 0,0-1 0,0 1 1,0-1-1,0 1 0,0 0 0,0-1 0,0 1 0,0 0 1,0-1-1,0 1 0,0 0 0,-1 0 0,1 26 79,-12 37 43,2-19 432,10-45-536,0 0-1,0 0 1,0 1 0,0-1 0,0 0-1,0 0 1,0 0 0,0 0 0,0 0-1,0 1 1,0-1 0,0 0 0,0 0-1,0 0 1,0 0 0,0 1 0,0-1-1,0 0 1,0 0 0,0 0 0,0 0-1,0 0 1,0 1 0,0-1 0,1 0-1,-1 0 1,0 0 0,0 0-1,0 0 1,0 0 0,0 0 0,0 1-1,1-1 1,-1 0 0,0 0 0,0 0-1,0 0 1,0 0 0,0 0 0,1 0-1,-1 0 1,0 0 0,0 0 0,0 0-1,0 0 1,0 0 0,1 0 0,-1 0-1,0 0 1,0 0 0,0 0 0,1 0-1,12-6 254,11-12 314,32-42-69,-42 43-501,0 1 1,1 0-1,27-21 0,-41 37-10,-1-1 0,1 1 0,-1-1 0,0 1 0,1-1 0,-1 1 0,1-1 0,0 1 0,-1 0 0,1-1 0,-1 1 0,1 0 0,-1-1 0,1 1 0,0 0 0,-1 0 0,1 0 0,0-1 0,-1 1 0,1 0 0,0 0 0,-1 0 0,1 0 0,0 0 0,-1 0 0,1 0 0,0 1 0,-1-1 0,1 0 0,0 0 0,-1 0 0,1 1 0,-1-1 0,1 0 0,0 1 0,-1-1 0,1 0 1,-1 1-1,1-1 0,-1 1 0,1-1 0,-1 1 0,1-1 0,-1 1 0,0-1 0,1 1 0,-1-1 0,0 1 0,1 0 0,-1-1 0,0 1 0,0 0 0,0-1 0,0 1 0,1 0 0,-1-1 0,0 2 0,0 47-51,-1-37 71,-9 43 54,7-46-60,0-1 0,1 1 1,1 0-1,-2 14 1,36-47-1879,5-19-8162,-18 17-2392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18610,'0'0'6470,"10"2"-5750,1-1-661,1-1-1,0 0 0,0-1 1,0 0-1,-1 0 0,1-1 0,-1-1 1,1 0-1,-1-1 0,0 0 0,14-7 1,-12 5-24,36-17-43,-47 22 7,1-1 0,-1 1-1,0 0 1,0-1 0,-1 1 0,1-1-1,0 0 1,0 1 0,-1-1 0,1 0 0,-1 0-1,0 0 1,1 0 0,-1 0 0,0 0 0,0-1-1,1-3 1,-3 5-7,1 1 0,-1-1 0,1 0 0,-1 1 0,0-1 0,0 0 0,1 1 0,-1-1 0,0 0 0,0 1 0,1-1-1,-1 1 1,0 0 0,0-1 0,0 1 0,0 0 0,0-1 0,0 1 0,0 0 0,0 0 0,0 0 0,0 0 0,0 0 0,0 0 0,0 0 0,1 0 0,-1 0 0,-2 1 0,-31 2-170,20 2 305,1 1 1,0 1-1,0 1 0,0-1 1,1 2-1,0 0 1,1 0-1,0 1 0,0 1 1,1 0-1,0 0 0,1 1 1,-11 18-1,19-29-127,1 0 0,-1-1 1,1 1-1,-1 0 0,1 0 0,-1 0 1,1 0-1,0 0 0,-1 0 0,1 0 1,0 0-1,0 0 0,-1 0 0,1 0 0,0 0 1,0 0-1,0 0 0,0 0 0,1 0 1,-1 0-1,0 0 0,0 0 0,1 0 0,-1 0 1,0 0-1,1 0 0,0 1 0,1-1-30,-1 0-1,0 0 0,1 0 0,-1-1 0,1 1 0,-1 0 0,1-1 0,-1 1 1,1-1-1,-1 0 0,1 0 0,0 1 0,-1-1 0,1 0 0,2-1 1,6 1-777,0-2 0,0 1 0,-1-1 0,16-6 0,34-21-8706,-32 11 1949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14574,'0'0'4868,"-9"5"-2908,-4-1-1504,8-2-277,0-1 0,0 1 0,1 0 1,-1 0-1,0 1 0,1 0 0,-7 4 0,10-6-176,1-1 0,-1 1-1,0-1 1,0 1-1,1-1 1,-1 1-1,1-1 1,-1 1 0,0-1-1,1 1 1,-1 0-1,1 0 1,-1-1 0,1 1-1,0 0 1,-1 0-1,1-1 1,0 1 0,-1 0-1,1 0 1,0 0-1,0 0 1,0-1-1,0 1 1,0 0 0,0 0-1,0 0 1,0 0-1,0 0 1,0-1 0,0 1-1,0 0 1,1 0-1,-1 0 1,0-1-1,1 1 1,-1 0 0,1 0-1,-1-1 1,1 1-1,-1 0 1,1-1 0,-1 1-1,2 1 1,0-1 32,0 1 1,1 0-1,-1-1 0,1 1 1,-1-1-1,1 0 1,-1 0-1,1 0 0,0 0 1,-1 0-1,1-1 1,5 1-1,38-1 128,60-8 1,-58 3 11,-45 11 571,-3-6-723,0 1 0,0-1 0,0 1 0,0-1 0,0 0 0,0 1 0,0-1 0,0 0 0,0 1 0,0-1 0,0 1 1,1-1-1,-1 0 0,0 1 0,0-1 0,0 0 0,0 1 0,0-1 0,1 0 0,-1 1 0,0-1 0,0 0 0,1 0 0,-1 1 0,0-1 0,0 0 0,1 0 0,-1 1 0,0-1 0,1 0 0,-1 0 0,0 0 0,1 1 0,-1-1 0,0 0 0,1 0 0,-1 0 0,1 0 0,-1 0 0,0 0 0,1 0 0,12-1-66,0-1 0,-1 0 0,0-1-1,1 0 1,-1-1 0,0-1 0,11-5 0,-12 4-30,0 2 1,1-1-1,-1 1 1,1 1-1,0 0 1,0 1-1,0 0 1,15 0-1,-26 2 54,-1 1-1,1-1 1,-1 0-1,1 1 1,-1-1-1,1 0 1,-1 1 0,1-1-1,-1 1 1,0-1-1,1 1 1,-1-1-1,1 1 1,-1-1 0,0 1-1,1-1 1,-1 1-1,0 0 1,0-1-1,0 1 1,1-1 0,-1 1-1,0 0 1,0-1-1,0 1 1,0 0-1,0-1 1,0 1 0,0-1-1,0 1 1,-1 0-1,1-1 1,0 1-1,0-1 1,0 1 0,-1 0-1,-6 24-110,-1-11-685,-2 5-5897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23510,'0'0'4292</inkml:trace>
  <inkml:trace contextRef="#ctx0" brushRef="#br0" timeOffset="1">2 180 13421,'0'0'14381,"26"-36"-31901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0 7847,'0'0'11846,"-9"11"-11355,-89 92 214,29-33 656,-70 93 1,138-162-1353,-1 1 0,1 0 0,-1 0 1,1 0-1,0 0 0,0 0 1,0 0-1,0 0 0,0 0 0,1 0 1,-1 1-1,1-1 0,-1 0 0,1 0 1,0 1-1,0-1 0,0 0 1,0 1-1,0 2 0,1-3-11,0-1 0,0 1 0,1-1 0,-1 1 0,0-1 0,0 0 0,1 0 0,-1 1 0,0-1 0,1 0 0,0 0 0,-1 0 0,1-1 0,-1 1 0,1 0 0,0-1 0,-1 1 0,1-1 0,0 1 0,0-1 0,0 0 0,-1 0 0,1 0 0,0 0 0,2 0 0,9 1-119,1-2 0,-1 1 0,0-2 0,0 1 0,0-2 0,0 0 0,0 0 0,17-8 0,-10 1-1348,0 0 0,-1-1 0,-1-1 0,23-18-1,3-6-5320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1 376 15022,'0'0'1207,"7"-9"-268,28-39-224,-1-1-1,-3-2 1,-1-2-1,-4 0 1,22-60-1,-90 255-74,35-115-1330,2 1 1,2 0-1,-2 36 0,5-61 445,0 0 0,0 0 1,0-1-1,1 1 1,-1 0-1,1-1 1,-1 1-1,1-1 1,0 1-1,2 3 0,-3-5 44,1 0-1,0-1 1,0 1 0,-1 0-1,1-1 1,0 1-1,0 0 1,0-1-1,0 1 1,0-1-1,-1 1 1,1-1 0,0 0-1,0 1 1,0-1-1,1 0 1,-1 0-1,0 0 1,0 0-1,0 0 1,0 0 0,0 0-1,0 0 1,0 0-1,0 0 1,0 0-1,0-1 1,0 1-1,1-1 1,26-10-4860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14221,'0'0'8360,"-57"63"-6630,45-42-865,1 0-353,4-3-320,5-5-192,2-3-32,0-6-1217,9-4-576,5 0-450,0-5-1120,1-12-2082,0-6-2402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80 15086,'-18'31'584,"-18"28"880,-31 71-1,59-110-870,0 1 1,1 0-1,1 0 1,1 0-1,1 1 1,0 0-1,1 37 1,2-57-575,1 1 1,0-1 0,1 1-1,-1 0 1,0-1 0,1 1-1,-1-1 1,1 1 0,0-1-1,0 0 1,0 1-1,0-1 1,0 0 0,1 0-1,-1 1 1,0-1 0,1 0-1,0 0 1,0 0 0,-1-1-1,1 1 1,0 0 0,0-1-1,1 1 1,-1-1-1,0 0 1,0 0 0,1 0-1,-1 0 1,0 0 0,1 0-1,-1-1 1,1 1 0,-1-1-1,1 1 1,0-1 0,-1 0-1,6-1 1,1 1 1,0-1 1,-1 0 0,1-1-1,0 0 1,0-1-1,-1 1 1,0-2 0,1 1-1,-1-1 1,9-6-1,3-5 111,-1-1 0,-1-1 0,0 0 0,-2-1 0,0-1 0,-1-1 0,0 0 0,-2-1 0,-1 0 0,0-1 0,-2 0 0,0-1 0,-2-1-1,0 1 1,-2-1 0,0 0 0,-2-1 0,0 1 0,-2-1 0,-1-26 0,-1 49-104,0-1-1,0 0 1,0 1 0,0-1-1,-1 0 1,1 0 0,-1 1-1,0-1 1,0 1 0,0-1-1,0 1 1,0-1-1,0 1 1,-1 0 0,1-1-1,-1 1 1,0 0 0,1 0-1,-1 0 1,0 0 0,0 0-1,0 1 1,-1-1 0,1 1-1,0-1 1,-1 1 0,1 0-1,-1 0 1,1 0 0,-1 0-1,1 0 1,-1 0-1,0 1 1,1 0 0,-1-1-1,0 1 1,1 0 0,-1 0-1,0 0 1,0 1 0,1-1-1,-1 1 1,-5 1 0,-1 0-244,0 1 1,0 0 0,0 0 0,1 1-1,-1 1 1,1-1 0,0 1-1,0 0 1,0 1 0,1 0 0,-11 11-1,12-8-469,1 0-1114,2-6-4290,10-7-616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14830,'0'0'4869,"-21"86"-3876,1-36 0,-1 10-321,-2 2-480,1 3-160,2-4 32,3-8-64,4-6 32,4-14 33,6-9-33,1-13-64,7-20-1538,8-23-704,0-12-3620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15631,'-10'8'1665,"0"1"-1152,0 1-1,0-1 1,1 2-1,1-1 1,-15 23-1,22-31-454,-1 1 0,0-1-1,1 1 1,0-1 0,-1 1-1,1 0 1,0 0-1,1-1 1,-1 1 0,0 0-1,1 0 1,-1 0 0,1 0-1,0 0 1,0 0 0,0 0-1,1 0 1,-1 0 0,1-1-1,-1 1 1,1 0 0,0 0-1,0 0 1,0-1 0,0 1-1,1 0 1,-1-1 0,1 1-1,0-1 1,-1 0 0,1 0-1,0 1 1,0-1 0,1 0-1,-1-1 1,0 1-1,1 0 1,-1-1 0,6 3-1,-5-2-7,1 0 0,0 0 0,-1-1-1,1 0 1,0 1 0,0-1-1,-1-1 1,1 1 0,0 0 0,0-1-1,0 0 1,0 0 0,0 0-1,0-1 1,0 1 0,0-1 0,-1 0-1,1 0 1,0 0 0,0 0-1,-1-1 1,1 0 0,-1 0 0,1 0-1,-1 0 1,0 0 0,4-4-1,-3 2 45,1 0 0,-1-1-1,-1 0 1,1 0 0,-1 0-1,0 0 1,0 0 0,0-1-1,-1 1 1,1-1 0,-1 0-1,-1 0 1,1 0 0,-1 0-1,0 0 1,0-11 0,-1 15-69,0 1 0,0 0-1,0 0 1,0 0 0,0 0 0,-1 0 0,1 0 0,0-1 0,0 1 0,-1 0 0,1 0 0,-1 0 0,1 0 0,-1 0 0,1 0 0,-1 0 0,0 1 0,1-1 0,-1 0 0,0 0 0,0 0 0,0 1-1,1-1 1,-1 0 0,-2 0 0,1 0-10,0 0 0,-1 1 0,1-1 0,0 1 0,0 0 0,-1-1 0,1 1 0,0 0 0,-1 1 0,1-1 0,0 0 0,-3 1 0,-2 1-21,1 0-1,-1 0 1,1 0-1,-1 1 0,1 0 1,0 0-1,0 1 1,-6 5-1,3-2-21,1 1 0,1 1 0,0-1 0,0 1-1,0 0 1,1 1 0,1 0 0,0 0 0,0 0 0,1 0-1,0 1 1,1-1 0,0 1 0,0 0 0,1 0 0,1 0-1,0 15 1,0-24-84,1 0 0,1 1-1,-1-1 1,0 0 0,0 0-1,1 0 1,-1 0 0,1 0-1,0 0 1,0 0 0,-1 0-1,1 0 1,1 0 0,-1 0-1,0 0 1,0-1 0,1 1-1,-1 0 1,1-1 0,-1 1-1,1-1 1,0 0 0,-1 1 0,1-1-1,0 0 1,0 0 0,0 0-1,0 0 1,0-1 0,0 1-1,0-1 1,0 1 0,0-1-1,3 1 1,0-1-495,1 1 0,-1-1 0,1-1 0,-1 1 1,0-1-1,1 0 0,-1 0 0,1 0 0,-1-1 0,0 0 0,0 0 0,0 0 0,5-3 0,29-24-6722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27 10730,'-6'12'2248,"1"-2"-1685,-20 44 1601,23-49-1904,0-1 0,0 1-1,1 0 1,0 0 0,0 0-1,0 0 1,1 0 0,0 1-1,0-1 1,1 8 0,-1-12-229,1 1 0,0-1 0,0 0 0,0 1 0,0-1 0,0 0 0,0 0 0,0 0 0,0 0 0,0 0 0,0 0 0,1 0 0,-1 0 0,0-1 0,1 1 0,-1 0 0,1-1 0,-1 1 1,1-1-1,-1 1 0,1-1 0,-1 0 0,3 0 0,45 5 310,-29-4-322,7 11-160,-2-1 2956,-22-47 9,-2 13-2307,-2-62 92,1 82-607,0-1 0,-1 0 0,0 1 0,1-1 0,-1 0 0,0 1 0,-1-1 0,1 1 0,-1 0 0,0-1 0,1 1 0,-1 0 0,-1 0 0,1 0 0,0 0 0,-1 0 0,1 1 0,-5-4 0,6 5-7,-1 0-1,1 1 1,0-1-1,0 1 1,-1-1-1,1 1 1,0 0 0,-1-1-1,1 1 1,0 0-1,-1 0 1,1 0 0,0 0-1,-1 0 1,1 0-1,0 0 1,-1 0 0,1 1-1,0-1 1,-1 1-1,1-1 1,0 1-1,-2 0 1,0 1-9,1 0-1,-1 0 0,0 0 1,1 0-1,-1 1 1,1-1-1,0 1 1,0 0-1,-2 3 1,-2 5-119,0 0 0,0 1 0,1 0 0,-3 12 0,5-14-543,1-1-1,0 1 0,0 0 1,1 0-1,0 0 1,1 1-1,1 12 0,5-13-4058,7-9-2370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1411 173 6534,'0'0'9374,"-13"-8"-8108,3 1-1091,4 3-140,1-1-1,-1 2 0,0-1 1,0 1-1,0 0 0,0 0 1,-1 1-1,1 0 0,-1 0 1,0 0-1,1 1 0,-1 0 1,-10 0-1,-83 3 1,0 4 0,0 5 0,1 4 1,1 5-1,0 4 0,-161 62 0,225-73 15,1 3 1,0 0 0,1 2 0,1 2-1,1 0 1,0 2 0,-40 40-1,55-46-22,1 0-1,1 0 0,0 1 0,2 1 0,0 0 0,0 1 0,2 0 0,0 0 0,2 1 0,0 0 0,1 1 0,1-1 0,1 1 0,-2 30 0,5-10-87,1-1 0,3 1-1,1-1 1,2 0 0,2 0-1,1 0 1,2-2 0,2 1-1,1-1 1,3-1 0,0-1-1,3 0 1,1-1 0,40 52-1,-40-63-12,0-1-1,1 0 0,1-2 1,1 0-1,1-2 1,1-1-1,0 0 0,42 19 1,-44-27 41,0-1-1,0 0 1,1-2 0,0-1 0,0-1 0,0-1-1,1-2 1,-1 0 0,1-1 0,0-2 0,30-4-1,-22-2 2,1-1-1,-1-2 1,-1-1-1,0-1 1,0-2-1,-1-2 1,57-37-1,-29 11 237,-2-2 0,97-96 0,-98 81 383,-2-4 0,-3-1-1,-3-3 1,-3-2 0,-3-2 0,-3-1-1,-3-3 1,-3 0 0,-4-3-1,29-111 1,-52 157-404,0 0 0,-2-1 0,-2 1 0,-1-1 0,-3-53 0,0 77-121,-1-1-1,0 0 1,0 1 0,-1-1 0,0 1 0,0 0-1,-1 0 1,-1 0 0,-10-16 0,10 19-42,1 1-1,-1 0 1,-1 0 0,1 0 0,-1 1 0,1 0 0,-1 0 0,0 0 0,-1 1 0,1-1 0,-1 2-1,1-1 1,-1 1 0,0 0 0,-9-1 0,-9-1 6,-1 2 1,1 1-1,-1 1 0,1 1 1,-1 1-1,1 1 0,0 2 1,0 0-1,-34 13 0,-23 12-56,-106 54-1,30 3-568,-28 12-5355,133-79 396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13196,'-7'9'417,"-6"7"-468,1 1 1,1 1 0,0 0-1,1 0 1,1 1-1,1 0 1,1 1 0,-9 34-1,7 26 109,3 0-1,7 114 1,1-70 31,3 1032 1907,19-626-1012,0 15-921,-24-516-31,-1-12 8,2 1 1,-1-1-1,2 0 1,5 25-1,-6-40-39,-1-1-1,1 1 0,-1-1 1,1 0-1,-1 1 0,1-1 1,0 0-1,0 0 0,0 1 0,0-1 1,0 0-1,0 0 0,0 0 1,0 0-1,0 0 0,0-1 1,1 1-1,-1 0 0,0 0 0,1-1 1,-1 1-1,0-1 0,1 1 1,-1-1-1,1 1 0,-1-1 0,0 0 1,1 0-1,-1 0 0,1 0 1,-1 0-1,1 0 0,-1 0 1,1 0-1,1-1 0,3-1 20,1 1 0,-1-1 0,1-1-1,-1 1 1,0-1 0,9-6 0,115-79 443,-74 47-371,61-32-1,-97 62-150,1 1-1,0 1 1,1 1 0,-1 1-1,1 1 1,1 1-1,24-3 1,9 5-146,88 6-1,14 1 333,-135-6-56,0 0-1,0-1 1,0-1 0,38-13-1,7-10 239,106-61-1,-126 61-255,2 1 0,0 2 0,2 3-1,61-17 1,-36 28-27,-64 10-13,1-2 0,-1 1 0,0-2 0,15-4 0,-22 5-6,0-1-1,0 0 1,-1 0-1,0 0 1,1 0-1,-1-1 1,0 0 0,-1 0-1,1-1 1,-1 1-1,1-1 1,4-7-1,5-10 26,-1 0 1,-2-1-1,0 0 0,-1 0 1,-1-1-1,-1-1 0,-1 1 1,5-42-1,-6 16-107,-2-1-1,-2 0 1,-6-70-1,-5 51 75,-18-69-1,-8-55 21,19-70-119,-13-103-120,25 345 270,0 1 1,-1-1-1,-2 2 0,0-1 0,-1 1 0,-1 0 0,0 0 1,-2 1-1,0 0 0,-2 1 0,0 1 0,0 0 1,-2 0-1,0 2 0,-1 0 0,0 0 0,-2 2 0,1 0 1,-26-13-1,-7-4 172,-87-37 0,109 55-361,-2 3 0,1 0 0,-1 2 0,-56-7 0,-119 3 360,-223 17 1,369-4-122,-305 24 494,350-24-765,0 0 1,1 1-1,-1 1 0,1 0 1,0 1-1,-16 8 1,19-7-772,0 0 0,1 0 0,0 1 0,-14 14 0,-7 10-4034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 11179,'0'0'977,"-8"-5"-614,2 0-330,4 3-27,0 0 1,0 0-1,0 0 0,0 1 0,-1-1 1,1 1-1,-1-1 0,1 1 0,-1 0 0,1 0 1,-1 0-1,0 0 0,1 1 0,-1-1 1,-3 1-1,2 42-609,-56 504 1050,-4 61 1371,58-480-1383,5 0 1,29 227-1,85 373-211,-107-687-82,1 0-1,2-1 1,1 0-1,26 60 0,-32-89-114,1-1 1,0 1-1,0-1 0,1 0 0,0-1 0,1 0 0,0 0 0,1 0 0,-1 0 0,1-1 0,0-1 0,1 0 0,0 0 0,0 0 0,0-1 0,1 0 0,0-1 0,0 0 0,0-1 0,0 0 0,0 0 1,18 1-1,33-1 5,0-3 0,0-3 0,106-18 1,89-4 88,-155 23-95,111-15-1,-175 11 0,1-1 1,-2-3-1,1 0 1,-1-2 0,-1-2-1,43-24 1,-22 5-9,-3-3 1,-1-3-1,-2-2 0,-1-1 1,-3-3-1,-1-2 0,70-96 1,-102 123-10,-1 0 1,-1-1-1,-1 0 1,-1 0-1,0-1 1,7-31-1,-2-7-3,7-70 0,-15 58-27,-2 0 0,-4 0 0,-3 0 0,-3 0 0,-3 0 0,-28-107 0,4 65 39,-4 2 0,-5 2 1,-68-129-1,93 205-35,-2 1 0,-2 0 0,-44-54 0,50 72-75,1 0 1,-2 1-1,0 1 0,0 0 0,-1 1 0,-1 1 0,0 0 0,-32-13 0,7 9 71,0 1-1,-1 3 0,-83-12 1,-140 3 786,57 6-66,170 10-621,-29-4-87,0 3 0,0 2 0,-121 12 1,176-7-289,1 1 0,-1 1 1,1 0-1,-1 1 1,2 1-1,-1-1 0,0 2 1,1 0-1,0 0 0,1 2 1,-20 16-1,-4 14-3519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22 15214,'0'0'1084,"-8"2"-1233,6-2 139,-1 0 1,1 1 0,0-1 0,0 1-1,0-1 1,0 1 0,-1 0-1,1 0 1,0 0 0,0 0 0,0 0-1,1 1 1,-4 1 0,4-1 7,0 1 0,0-1 1,0 1-1,0-1 0,0 1 0,0-1 0,0 1 1,1-1-1,-1 1 0,1 0 0,0-1 0,0 1 1,0-1-1,0 1 0,0 0 0,2 4 0,23 159 37,7 92 43,-31-176-90,-4 1 1,-16 96-1,-44 156 544,34-193-74,-6 52 434,9 2-1,-1 374 1,28-529-889,1 0 1,2 0-1,2 0 1,2-1-1,1 0 1,21 55-1,-25-81-12,1-1 1,0 1-1,1-1 0,1-1 0,0 1 0,1-1 1,0 0-1,0-1 0,2 0 0,-1-1 0,1 0 1,1-1-1,-1 0 0,2 0 0,-1-2 1,1 1-1,0-2 0,1 0 0,0 0 0,27 7 1,87 9 3,37 10 42,-87-12-44,1-4 1,0-2-1,1-5 1,99 0 0,188-33 6,-88 2 58,-162 17-60,152-26 0,-230 24-1,0-2 0,-1-2 0,0-1 1,-1-2-1,-1-2 0,0-1 0,58-38 1,-78 44 17,0-1 1,0-1 0,16-16 0,-27 22-1,1 0 0,-1 0 0,0-1 0,0 0 0,-1 1 0,0-1 0,-1-1 0,1 1 0,2-14 0,21-89-68,-4-2-1,-6 0 1,-5-1 0,-4 0-1,-13-191 1,-14 170-22,-69-250 1,21 116-23,21 6-123,-25-101-99,66 347 350,0-1 0,-2 1 0,0 0 0,-1 1 1,0 0-1,-2 0 0,0 0 0,0 1 0,-17-17 0,15 21 7,1 0 0,-2 1 0,1 1 1,-1 0-1,-1 1 0,1 0 0,-2 1 0,1 0 0,-1 1 0,1 1 1,-19-4-1,-9 1-34,0 1 1,0 2-1,-1 2 0,-56 3 1,-170 28-6,-594 106 732,429-40-1540,149-17-7003,184-50-1813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856 270 3171,'-8'-8'753,"-16"-15"571,1-2 0,1 0-1,2-1 1,-22-35 0,38 52-1320,-1 1-1,0 1 0,0-1 1,-1 1-1,0-1 0,0 2 1,-1-1-1,0 1 0,0 0 1,-1 0-1,-9-5 0,12 8 12,0 1-1,-1 1 0,1-1 1,0 1-1,-1 0 1,1 0-1,-1 0 0,1 1 1,-1 0-1,0 0 0,1 0 1,-1 1-1,1 0 0,-1 0 1,1 0-1,0 1 1,-1 0-1,1 0 0,0 0 1,-7 4-1,-11 7 251,0 1 0,1 1 1,1 0-1,0 2 0,2 0 0,-1 2 1,2 0-1,1 1 0,-18 25 0,18-18-199,0 0-1,1 2 1,2-1-1,1 2 1,1 0-1,2 0 1,-8 39-1,-51 309-21,25-123-13,17-96 230,-7 167 0,31-221-159,3 0 0,25 173-1,133 519 433,-151-766-552,1-1 0,2 0 0,1 0 0,25 48 0,-31-69 29,0 0-1,1 0 1,0-1 0,1 1-1,0-1 1,0-1 0,1 0-1,0 0 1,0 0 0,1-1-1,-1 0 1,2-1-1,-1 1 1,0-2 0,1 0-1,0 0 1,19 5 0,-8-6 11,0-1 0,0 0 0,0-2 0,0 0 0,1-2 0,-1 0 0,-1-1 0,1-1 0,35-12 0,12-9 105,96-50-1,-105 46-108,-3 4-119,-1-3 1,-1-2-1,-2-2 1,-1-3-1,88-79 1,-67 38 331,-4-2 1,60-91 0,98-185 183,-194 300-391,-3 0 0,-2-2 0,-2-1 0,-3-1 0,-2 0 0,-3-2 0,13-82 0,7-162 246,-32 233-219,-3-1-1,-9-90 1,5 145-40,-1-1 0,0 0 0,-1 1 0,-1-1 0,0 1 0,-2 1 0,0-1 1,-1 1-1,0 0 0,-1 1 0,-1 0 0,0 0 0,-2 1 0,1 0 0,-2 1 0,1 1 0,-2 0 0,0 0 0,0 2 0,-1 0 0,0 0 1,-1 1-1,0 1 0,0 1 0,-1 0 0,-34-8 0,9 7-153,0 2-1,0 1 1,-1 3 0,-47 3 0,-172 26-1558,-10 0-427,170-25-1588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1195 75 6951,'-16'-1'2477,"-19"-1"-2095,-83-7 14,105 7-443,0 0 1,0-1-1,1-1 1,-1 0-1,1-1 0,0 0 1,-14-8-1,19 9-164,0 1-1,0 0 0,0 0 1,-1 0-1,1 1 1,-1 0-1,1 0 0,-1 1 1,0 0-1,1 0 1,-1 1-1,0 0 0,0 1 1,1-1-1,-1 1 1,0 1-1,1 0 0,-1 0 1,1 0-1,-1 1 0,1 0 1,0 0-1,-11 8 1,-12 8 324,1 1 0,1 2 0,-47 45 0,75-67-110,-72 68 1587,2 2-1,4 4 1,-91 129-1,137-168-1382,1 2 0,2 0 0,1 1 0,2 1 0,-16 72 0,-18 207-219,47-313 21,-17 160 0,7 2 0,13 229-1,5-330-7,4 0-1,2 0 0,3-1 0,49 124 0,-26-100 33,4-1 1,95 144 0,-120-205-56,0-2 0,2 0 0,1-1 0,38 33 0,-48-47 26,1-2 0,0 0 1,0 0-1,1-1 0,0-1 1,0 0-1,0 0 1,1-2-1,0 1 0,0-2 1,0 0-1,20 2 1,-4-5 37,1 0 0,-1-2 0,0-2 0,0 0 0,0-2 0,-1-1 0,0-2 0,0 0 1,-1-2-1,37-20 0,26-20 23,139-102 1,-182 119-9,-45 32-54,333-250-165,-283 206 83,-1-2 0,-3-2 0,83-111 0,-86 95 206,-3-3-1,-3-1 1,54-132 0,-82 170-25,-1 0 0,-1-1 0,-2 0-1,-1 0 1,-2-1 0,-1 0 0,-2 0 0,-1 0 0,-2 0 0,-1 0-1,-10-53 1,2 53 183,-1 1-1,-2 0 1,-1 1-1,-2 1 1,-35-54-1,-115-134 865,110 150-1183,-102-96-1,131 141-688,-2 1-1,-41-25 0,48 36-470,0 0 0,-1 1 0,-1 1 0,-28-7 0,2 3-5645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28 2819,'0'0'11285,"-10"-5"-7986,-5 0-2888,0 1 0,0 0 0,0 1 0,-1 0 0,1 1 0,-1 1 1,1 1-1,-1 0 0,1 1 0,-1 0 0,1 1 0,-16 5 0,5 3-240,0 2 1,1 0-1,1 2 0,0 1 1,1 1-1,0 0 0,1 2 1,1 1-1,1 1 0,1 0 1,0 1-1,2 1 1,1 1-1,0 1 0,2 0 1,0 0-1,2 2 0,1 0 1,-12 41-1,19-51-117,1 0-1,0 0 1,1 1 0,1-1 0,1 1-1,0-1 1,1 1 0,1-1-1,0 1 1,6 17 0,-6-27-47,0-1 1,1 1 0,-1-1 0,1 0 0,1 0-1,-1 0 1,1 0 0,0-1 0,0 1 0,1-1-1,0 0 1,0 0 0,0-1 0,0 1-1,1-1 1,0-1 0,-1 1 0,1-1 0,1 0-1,-1 0 1,0 0 0,1-1 0,0 0 0,-1 0-1,1-1 1,10 1 0,-7-1 10,-1-1 1,1 1-1,-1-2 1,1 1-1,-1-2 1,1 1-1,-1-1 1,1-1-1,-1 1 1,0-1-1,0-1 1,12-6-1,-17 7 32,1 0 0,-1 0-1,0-1 1,1 1-1,-1-1 1,-1 0 0,1 0-1,-1 0 1,1-1-1,-1 1 1,0-1-1,-1 0 1,1 1 0,-1-1-1,0 0 1,0-1-1,-1 1 1,1 0 0,-1-1-1,0 1 1,-1 0-1,1-1 1,-1-6 0,-1 8 10,1 0 0,-1 1 0,0-1 0,0 0 0,-1 0 0,1 1 0,-1-1 0,1 1 0,-1-1 0,0 1 0,-1-1 0,1 1 0,0 0 0,-1 0 0,0 1 0,0-1 1,0 0-1,-4-2 0,5 3-61,-1 0 0,0 0 1,0 1-1,1-1 1,-1 1-1,0-1 0,0 1 1,0 0-1,0 0 1,0 1-1,-1-1 0,1 0 1,0 1-1,0 0 0,0 0 1,-1 0-1,1 0 1,0 1-1,0-1 0,0 1 1,-1 0-1,1-1 1,-4 3-1,6-3-6,1 1 0,-1-1 0,0 0 1,1 0-1,-1 1 0,0-1 0,1 0 0,-1 1 0,0-1 1,1 0-1,-1 1 0,1-1 0,-1 1 0,1-1 0,-1 1 1,1 0-1,-1-1 0,1 1 0,-1-1 0,1 1 0,0 0 1,-1-1-1,1 1 0,0 0 0,0-1 0,-1 2 0,16 6-176,30-3-10,-27-7-32,0 0-1,0-2 0,0 0 1,-1-1-1,1 0 0,28-15 0,-23 11-96,-1 0 0,45-10 0,-66 19 333,0 0 1,-1 0-1,1 0 0,0 0 0,-1 0 1,1 0-1,0 0 0,-1 0 1,1 0-1,-1 0 0,1 0 0,0 0 1,-1 1-1,1-1 0,-1 0 0,1 0 1,0 1-1,-1-1 0,1 1 1,-1-1-1,1 0 0,-1 1 0,1-1 1,-1 1-1,0-1 0,1 1 1,-1-1-1,0 1 0,1-1 0,-1 1 1,1 0-1,4 27 806,-11 32 594,-2-25-1032,5-22-361,0-1 0,0 1 0,2-1-1,0 1 1,0 20 0,1-32-108,1 0 0,-1-1 1,1 1-1,-1 0 0,1 0 0,-1 0 1,1-1-1,-1 1 0,1 0 0,0-1 1,-1 1-1,1 0 0,0-1 0,0 1 1,-1-1-1,1 1 0,0-1 0,0 1 1,0-1-1,0 0 0,0 1 0,-1-1 1,1 0-1,0 0 0,0 0 0,0 1 1,0-1-1,0 0 0,0 0 0,0-1 1,0 1-1,0 0 0,0 0 0,0 0 1,1-1-1,3 0-724,-1 1 0,0-1 0,1-1 0,-1 1 0,0-1 0,0 1 0,5-4 0,16-15-7060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14542,'0'0'1954,"-7"12"-107,4-6-1743,-56 111 3107,50-97-2848,1 1 0,0-1 0,2 1 0,-6 37 0,9 18-318,2-46 118,1-25 125,0-10 203,1-24-768,6-52-1,-7 80 255,0 1 0,1 0 0,-1-1 0,1 1 0,-1 0 0,1-1 0,-1 1 0,1 0 0,0 0 0,-1-1 0,1 1-1,-1 0 1,1 0 0,-1 0 0,1 0 0,0 0 0,-1 0 0,1 0 0,0 0 0,-1 0 0,1 0 0,-1 0 0,1 0 0,-1 0 0,1 1-1,0-1 1,-1 0 0,2 1 0,25 7 50,-18-5-100,4 0-287,-1-1 1,1-1-1,0 0 0,-1-1 0,1 0 1,22-4-1,-29 3 341,-1 0 0,0 0-1,1 0 1,-1-1 0,0 0 0,0 0 0,0 0-1,0-1 1,0 0 0,-1 1 0,1-2 0,-1 1-1,1 0 1,-1-1 0,0 0 0,-1 0 0,1 0-1,3-6 1,-7 10 65,0 0 0,0 0 1,1 0-1,-1 0 0,0 0 0,0-1 0,0 1 0,1 0 0,-1 0 0,0 0 0,0 0 0,0 0 1,0-1-1,0 1 0,0 0 0,1 0 0,-1 0 0,0-1 0,0 1 0,0 0 0,0 0 1,0 0-1,0-1 0,0 1 0,0 0 0,0 0 0,0 0 0,0-1 0,0 1 0,0 0 0,0 0 1,0 0-1,0-1 0,0 1 0,0 0 0,0 0 0,0 0 0,0-1 0,-1 1 0,1 0 1,0 0-1,0 0 0,0 0 0,0-1 0,0 1 0,0 0 0,-1 0 0,1 0 0,0 0 1,0 0-1,0-1 0,-1 1 0,-13 6 627,-16 16-170,0 20 935,29-40-1372,-1 0 0,1 1 0,0-1 0,0 0 1,1 0-1,-1 1 0,0-1 0,1 1 0,-1-1 1,1 1-1,0-1 0,0 0 0,0 1 0,0-1 1,0 1-1,0-1 0,1 1 0,0 3 1,1-5-50,-1 0 0,1 0 1,-1 0-1,1 0 0,-1 0 1,1-1-1,-1 1 1,1-1-1,0 1 0,-1-1 1,1 1-1,0-1 0,0 0 1,-1 0-1,1 0 1,0 0-1,0 0 0,-1 0 1,1 0-1,2-1 0,37-7 126,-29 4-132,-1-2 0,0 1 0,0-2-1,-1 1 1,1-2 0,13-11 0,-13 9-78,0 2 0,1-1 0,24-12-1,-36 22 63,0-1 0,1 0 0,-1 0 0,0 0-1,0 0 1,1 0 0,-1 0 0,0 0-1,0 0 1,1 1 0,-1-1 0,0 0-1,0 0 1,0 0 0,1 1 0,-1-1-1,0 0 1,0 0 0,0 0 0,1 1-1,-1-1 1,0 0 0,0 0 0,0 1-1,0-1 1,0 0 0,0 1 0,0-1-1,0 0 1,0 0 0,0 1 0,0-1-1,0 0 1,0 0 0,0 1 0,0-1 0,0 0-1,0 1 1,0-1 0,0 0 0,0 0-1,0 1 1,0-1 0,0 0 0,-1 0-1,1 1 1,0-1 0,0 0 0,0 0-1,0 1 1,-1-1 0,1 0 0,0 0-1,-1 1 1,-5 17-219,2-12-38,1 1 1,0 0-1,0 0 1,1 1-1,0-1 1,0 0-1,1 1 0,0-1 1,0 1-1,1 14 1,4-16-6279,6-6-7777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781 61 3171,'-12'0'6177,"-4"1"-6109,0 0 1,1 1 0,-1 0-1,0 2 1,1 0 0,0 0-1,0 1 1,0 1 0,1 1-1,0 0 1,0 1 0,0 0-1,1 1 1,1 1 0,-1 0-1,2 0 1,-1 2 0,1-1-1,1 1 1,0 1 0,-12 20-1,-21 57-94,5 2 0,-45 157-1,31-85 16,29-95-98,-146 494 1152,152-487-603,3 0-1,4 1 1,3 1-1,4-1 0,9 121 1,0-153-396,3 0 0,1-1 0,2 0 0,2 0 0,2-2 0,2 0 0,2 0 0,1-2 0,2-1 0,2-1 0,48 57 0,-50-71-25,1-1 0,1-2-1,1 0 1,1-1 0,0-2-1,2-1 1,0-1-1,0-1 1,2-2 0,53 16-1,-39-17 15,1-2 0,0-2 1,1-3-1,-1-1 0,1-2 0,0-3 0,48-6 0,-47 0 27,0-3-1,-1-1 1,0-3-1,-1-2 1,-1-2-1,84-46 0,-37 10 7,-3-4 0,91-79 0,-107 73-37,-1-4 0,-4-2 0,-4-3-1,-2-3 1,-4-3 0,-3-2 0,-4-3 0,-3-1 0,70-180-1,-102 220-33,-1-1-1,-3 0 0,-2-1 0,-2 0 0,-2-1 1,0-53-1,-6 74 21,-1 0 1,-2-1-1,-1 2 1,-1-1-1,-1 0 1,-1 1-1,-1 0 0,-2 1 1,-1 0-1,0 0 1,-2 1-1,-18-26 1,5 17 14,-2 0 0,-1 2 0,-1 1 0,-1 2 0,-60-42 0,-190-103 305,236 148-263,30 16-64,-315-171 179,249 141-234,-2 3-1,-99-29 1,151 57-467,0 1-1,-1 1 0,-60-2 1,66 8-1129,1 1-1,-49 8 1,-33 22-7352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7783,'13'1'1714,"51"3"-1151,0-3 0,99-11 0,135-35 817,-159 22-1142,183-9 0,165 48 1774,-370-6-1521,1-6 1,0-5-1,-1-5 0,134-25 0,-8-15-402,96-17-32,-237 49-266,137-1 0,-196 14 130,0 2 1,76 12 0,-106-10 158,0 0-1,-1 0 1,1 1 0,-1 1-1,0 0 1,0 1 0,0 0-1,-1 1 1,0 0 0,0 1-1,-1 0 1,0 1 0,13 14-1,-1-4-527,-3-13-2744,-1-5-2510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5573,'116'-5'3624,"56"-16"-3499,-31 3-94,284 7-11,-31 4 1588,852-118-576,-1033 102-932,356-26 5078,-544 49-4902,18 0 551,-41 0-1144,-1 0 0,1 0 1,0 0-1,0 0 0,0-1 0,0 1 1,-1-1-1,1 0 0,0 1 1,0-1-1,-1 0 0,1 0 0,0 0 1,-1 0-1,1 0 0,1-2 1,6-14-4238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7751,'0'0'5478,"11"6"-5596,40 25 112,-26-13 63,2-2 0,0-1 1,1-1-1,1-2 0,0 0 1,47 11-1,-16-15 509,1-2 0,113-4 0,123-26 49,-240 18-638,1077-55 984,-224 38 710,-631 4-6203,-209 16 213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388 108 1345,'0'0'3315,"-10"-5"1212,-29-15-2800,12 4-1310,0 2 0,-1 2 0,0 0-1,-1 2 1,-33-8 0,59 18-336,0 0 0,0 0-1,1 0 1,-1 0 0,0 0-1,0 1 1,0-1 0,0 1 0,1 0-1,-1-1 1,0 2 0,0-1-1,1 0 1,-1 0 0,1 1-1,-1-1 1,1 1 0,-3 3-1,0-1 0,1 1-1,0 0 1,1 0-1,-1 0 1,1 0-1,0 0 1,0 1-1,-2 7 1,-3 11 1,1 1-1,1-1 1,-3 34 0,9-56-74,-10 75 2,4 0 0,3 0 0,3 0 0,3 0 1,4-1-1,20 91 0,-21-143-29,1 1-1,1-1 1,2 0 0,0-1 0,1 0 0,16 24-1,-21-38 14,0-1 0,0 0 0,1 0 1,0-1-1,0 1 0,1-2 0,0 1 0,0-1 0,0 0 0,1-1 0,0 0 0,0 0 0,1-1 0,-1 0 0,1-1 0,0 0 0,20 3 0,-18-4 35,0-2 0,0 1 0,0-1 0,0-1 0,1-1 0,-1 1 0,0-2 0,-1 0 0,1 0-1,0-1 1,-1 0 0,0-1 0,12-7 0,-7 2 70,-1-1 0,0 0 0,-1-1 0,0 0 0,-1-1 0,-1-1 0,0 0 0,11-17 0,-4 2 67,-2-1-1,-1-1 1,-1-1 0,-2 0-1,-1-1 1,-1 0-1,-2-1 1,8-62 0,-13 59-6,-2-1 0,-1 1 1,-2 0-1,-8-57 1,6 76-64,-1 0 0,-1 0-1,-1 1 1,0 0 0,-1 0 0,-1 0 0,0 1 0,-1 0 0,-1 1 0,-1 0 0,-14-16 0,20 25-214,-1 0 1,-1 0-1,1 1 0,-1 0 0,0 0 1,0 1-1,-1-1 0,1 2 1,-1-1-1,0 1 0,0 0 0,0 1 1,0 0-1,-13-2 0,12 3-430,-1 1 0,1 0 0,-1 0 0,1 1 0,-1 0 0,1 1 0,-19 5 0,-26 17-4283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10186,'-17'8'37,"-31"19"262,2 2 0,1 2 0,2 2 0,-52 50 0,59-45-173,1 2 0,2 0 0,-36 60 1,56-79-43,1 1 0,1 0 0,1 0 0,1 1 0,1 0 0,1 0 0,1 1 0,1 0 0,-2 32 0,7-47 4,0-1-1,0 1 1,1-1-1,0 0 1,0 1-1,1-1 1,0 0-1,1 0 1,0 0 0,0 0-1,1 0 1,0-1-1,0 1 1,0-1-1,1 0 1,0-1-1,1 1 1,0-1-1,7 7 1,-1-4-23,0-1 0,0 0 0,0 0 0,1-2 0,0 1 0,0-2 0,1 0 0,0 0 0,0-1 0,24 3 0,-9-3-25,1-2-1,-1-1 1,1-2 0,-1-1-1,0-1 1,1-1-1,-1-2 1,-1 0-1,1-3 1,39-16-1,-6-3-386,-1-2-1,-1-4 0,80-58 1,-86 51-1539,-2-1-1,85-89 1,-36 9-7029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10186,'0'0'12144,"0"11"-11925,-1 35 158,0-16-88,1 0 0,1-1 0,6 35-1,-7-62-272,1 0-1,-1 0 1,0 0-1,1 0 1,-1 0-1,1-1 1,-1 1-1,1 0 1,0 0-1,0-1 1,0 1-1,0 0 1,0-1-1,0 1 1,0-1-1,1 0 1,-1 1-1,0-1 1,1 0-1,-1 0 1,1 1-1,0-1 1,-1-1-1,1 1 1,0 0-1,-1 0 1,1-1-1,0 1 1,0 0-1,0-1 1,0 0-1,0 0 1,-1 1-1,1-1 1,0 0-1,0 0 0,0-1 1,0 1-1,0 0 1,0-1-1,-1 1 1,1-1-1,0 1 1,0-1-1,0 0 1,2-2-1,7-3 198,0 0-1,-1-1 0,0 0 1,-1-1-1,17-16 0,40-52 169,-44 49-360,1 0 0,46-39-1,-69 65-17,1 1-1,0-1 0,-1 1 0,1-1 0,-1 1 0,1 0 0,0-1 0,-1 1 1,1 0-1,0 0 0,0-1 0,-1 1 0,1 0 0,0 0 0,0 0 1,-1 0-1,1 0 0,0 0 0,0 0 0,0 0 0,-1 0 0,1 0 0,0 0 1,0 1-1,-1-1 0,1 0 0,0 0 0,-1 1 0,1-1 0,0 1 1,-1-1-1,1 0 0,0 1 0,-1-1 0,1 1 0,-1-1 0,1 1 0,-1 0 1,1-1-1,-1 1 0,0 0 0,1-1 0,-1 1 0,0 0 0,1-1 0,-1 1 1,0 0-1,0 0 0,0-1 0,1 1 0,-1 0 0,0 0 0,0-1 1,0 3-1,7 57 437,-6-41-312,-1-18-127,0 0 0,0 0 0,0 0 0,0 0 0,0-1 0,0 1 0,0 0 0,0 0 0,1 0 0,-1 0 0,0 0 0,0-1 0,1 1 0,-1 0 0,0 0 0,1 0 0,-1-1 0,1 1 0,-1 0 0,1 0 0,0-1 0,-1 1 0,1-1 0,0 1 0,-1 0 0,1-1 0,0 1 0,0-1 0,-1 0 0,1 1 0,0-1 1,0 0-1,0 1 0,-1-1 0,1 0 0,0 0 0,0 0 0,0 0 0,0 1 0,0-1 0,0-1 0,0 1 0,-1 0 0,1 0 0,0 0 0,0 0 0,0-1 0,0 1 0,-1 0 0,1-1 0,0 1 0,0 0 0,0-1 0,-1 1 0,1-1 0,1 0 0,5-5 47,1 0 1,-1 0-1,0-1 0,6-8 0,-10 12-12,39-48 171,-30 34-201,1 1 1,0 0 0,1 1-1,1 1 1,1 0 0,16-11 0,-31 24-9,0 0 0,0 1 0,0-1 0,-1 0 1,1 1-1,0-1 0,0 1 0,0-1 0,0 1 1,0-1-1,0 1 0,0 0 0,0-1 0,0 1 1,0 0-1,1 0 0,-1 0 0,0 0 0,0 0 1,0 0-1,0 0 0,0 0 0,0 0 0,0 0 1,0 1-1,0-1 0,0 1 0,0-1 0,0 0 1,0 1-1,0-1 0,0 1 0,0 0 0,0-1 1,0 1-1,-1 0 0,1 0 0,0-1 0,0 1 1,-1 0-1,1 0 0,-1 0 0,1 0 0,-1 0 1,1 0-1,-1 0 0,1 0 0,-1 0 0,0 0 1,0 0-1,1 0 0,-1 2 0,2 8 46,-1 0 1,-1 0-1,1 1 0,-3 13 1,2-8 21,0-11-235,-3 46 540,3-50-633,-1 0 0,1 0 0,-1 0-1,1 0 1,-1 0 0,0 1 0,0-1 0,0-1 0,0 1 0,0 0 0,-2 2 0,0-5-3896,-1-9-2236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21172,'0'0'3427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140 176 13036,'0'0'5189,"2"-9"-3032,9-29-54,-11 37-2028,0-1 1,0 1-1,0-1 0,1 1 0,-2-1 0,1 1 1,0-1-1,0 1 0,0-1 0,-1 1 0,1-1 1,-1 1-1,1 0 0,-1-1 0,0 1 0,1 0 1,-1-1-1,0 1 0,0 0 0,0 0 0,0 0 1,0 0-1,0 0 0,0 0 0,0 0 0,0 0 0,-1 0 1,1 0-1,0 1 0,-1-1 0,1 0 0,0 1 1,-1-1-1,1 1 0,-1 0 0,1-1 0,-1 1 1,1 0-1,0 0 0,-1 0 0,-2 0 0,-2 0-79,1-1 0,-1 1 0,0 0 0,1 1 0,-1-1 0,0 1 0,1 0 0,-1 1 0,-6 2 0,8-1-9,0 0 0,1 0 0,-1 0 0,1 1 0,-1-1 0,1 1 0,0 0 0,0 0 1,1 0-1,-1 1 0,1-1 0,0 1 0,0-1 0,0 1 0,-1 8 0,2-9-22,0 0-1,0-1 1,0 1-1,1-1 1,-1 1-1,1 0 1,0-1-1,0 1 1,1 0-1,-1-1 1,1 1-1,0-1 1,-1 1-1,2-1 1,-1 1-1,0-1 1,1 1-1,-1-1 1,1 0-1,0 0 1,4 6-1,14 6-26,-1 0 1,26 14-1,-26-18 142,-1 1 1,-1 1-1,19 17 1,-30-25-72,-1 0 1,-1 1 0,1 0 0,-1 0-1,0 0 1,0 1 0,-1-1-1,1 1 1,-2 0 0,1 0-1,-1 0 1,0 0 0,1 10 0,-2-9 13,0 0 0,-1 0 0,0 0 0,-1 0 0,1 0 0,-2-1 0,1 1 1,-1 0-1,0 0 0,-1-1 0,0 1 0,0-1 0,0 0 0,-1 0 1,0 0-1,-1-1 0,1 1 0,-1-1 0,0 0 0,-1 0 0,0-1 0,0 1 1,0-1-1,0-1 0,-1 1 0,0-1 0,0 0 0,0-1 0,0 0 1,0 0-1,-1 0 0,1-1 0,-1 0 0,0 0 0,-8 0 0,14-2-16,-1 0-1,1 0 0,-1 0 0,1 0 1,-1-1-1,1 1 0,0-1 0,-1 1 1,1-1-1,0 0 0,-1 0 0,1 0 1,0 0-1,0 0 0,0-1 0,0 1 1,0-1-1,0 1 0,1-1 1,-1 0-1,0 1 0,1-1 0,-1 0 1,1 0-1,0 0 0,-1-1 0,1 1 1,0 0-1,0 0 0,1-1 0,-1 1 1,0 0-1,1-1 0,-1 1 0,1 0 1,0-5-1,-1-1-9,1 0 0,0 0 0,0-1 0,1 1-1,0 0 1,1 0 0,0 0 0,0 0 0,0 0 0,5-8 0,12-15 15,1 0 1,1 2 0,1 1-1,2 0 1,36-32 0,-35 37-10,0-2 0,-2-1 1,-1-1-1,-1-1 1,33-59-1,-51 82 17,0-1 1,-1 0-1,1 0 1,-1 0-1,-1 0 1,1 0-1,-1 0 1,0 0-1,-1 0 1,1-1-1,-2-6 1,1 13-20,0-1 1,0 0 0,0 1 0,-1-1 0,1 1 0,0-1 0,-1 0 0,1 1 0,0-1 0,-1 1 0,1-1 0,-1 1 0,1-1 0,-1 1 0,1-1 0,-1 1 0,1 0 0,-1-1 0,1 1 0,-1 0 0,0-1 0,1 1 0,-1 0 0,0 0 0,1 0 0,-1-1 0,1 1 0,-1 0 0,0 0 0,0 0 0,1 0 0,-1 0 0,0 0 0,1 0 0,-1 0 0,0 1 0,1-1 0,-1 0 0,1 0-1,-1 0 1,0 1 0,1-1 0,-1 0 0,1 1 0,-1-1 0,0 1 0,1-1 0,-1 1 0,-29 21-147,25-14 136,-1 0 0,1 1 0,1-1 0,-1 1 0,1 0 0,1 0 0,0 1 0,0-1 0,1 1 0,0-1 0,1 1 0,-1 14 0,3-23 12,-1 0 0,0 0 0,1 0 0,-1 0 0,1 0 0,-1-1 0,1 1 0,-1 0 0,1 0 0,0 0 0,-1-1 0,1 1 0,0 0 0,-1-1 0,1 1 0,0-1 0,0 1 0,0-1 0,0 1 0,0-1 0,0 1 0,0-1 0,0 0 0,-1 0 0,1 1 0,0-1 0,0 0 0,0 0 0,0 0 0,0 0 0,0 0 0,0 0 0,0 0 0,0-1 0,0 1 0,0 0 0,0-1 0,0 1 0,2-1 0,43-14 454,-24 2-301,-1 0 1,27-24 0,-31 23-144,0 1 1,1 1-1,31-17 0,-48 29-16,-1-1 0,1 1 0,0 0 0,-1-1 0,1 1 0,0 0 0,0 0 0,-1-1 0,1 1 0,0 0 0,-1 0 0,1 0 0,0 0 0,0 0 0,0 0 0,-1 0 0,1 0 0,0 0 0,0 0 0,-1 1 0,1-1 0,0 0 0,-1 0 0,1 1 0,0-1 0,-1 0 0,1 1 0,0-1 0,-1 1 0,1-1 0,-1 1 0,1-1 0,-1 1 0,1-1 0,-1 1 0,1 0 0,-1-1 0,1 1 0,-1 0 0,0-1 0,1 1 0,-1 0 0,0-1 0,0 1 0,0 0 0,1 0 0,-1-1 0,0 2 0,0 46 66,-1-33-17,1-12-43,0 1-1,0-1 1,0 0-1,0 0 0,1 0 1,-1 0-1,1 0 1,0 0-1,0 0 0,0 0 1,0 0-1,2 3 0,-1-5 20,-1 0 0,0-1 0,0 1 0,0 0 0,0 0 0,1-1 0,-1 1 0,0 0 0,1-1 0,-1 1 0,0-1-1,1 0 1,-1 1 0,1-1 0,-1 0 0,0 0 0,1 0 0,-1 0 0,1 0 0,-1 0 0,1 0 0,-1-1 0,0 1 0,1-1-1,-1 1 1,0-1 0,1 1 0,-1-1 0,2-1 0,8-4 188,0 0 1,-1-1-1,0 0 0,-1-1 0,1 0 1,-1 0-1,-1-1 0,14-18 0,-12 15-198,0 0-1,1 1 0,0 0 0,21-15 1,-32 25-20,1 1 1,-1 0-1,1-1 1,-1 1-1,1 0 1,-1 0-1,1-1 1,-1 1-1,1 0 1,-1 0-1,1 0 1,-1 0-1,1 0 1,-1 0 0,1 0-1,0 0 1,-1 0-1,1 0 1,-1 0-1,1 0 1,-1 0-1,1 0 1,-1 0-1,1 0 1,-1 1-1,1-1 1,-1 0-1,1 0 1,-1 1 0,1-1-1,-1 0 1,1 1-1,-1-1 1,0 1-1,1-1 1,-1 0-1,1 1 1,-1-1-1,0 1 1,0-1-1,1 1 1,-1-1-1,0 1 1,0-1 0,0 1-1,1-1 1,-1 1-1,0-1 1,0 1-1,0 0 1,0-1-1,0 1 1,0-1-1,0 1 1,0 0-1,0 41-252,0-33 4,0-8 316,2 26-2749,-1-26 2518,-1-1 0,0 1 0,0-1 0,0 0 0,0 1 0,0-1 0,1 1 0,-1-1 0,0 0 0,0 1 0,0-1 0,1 0 0,-1 1 1,0-1-1,1 0 0,-1 0 0,0 1 0,1-1 0,-1 0 0,0 0 0,1 1 0,-1-1 0,0 0 0,1 0 0,-1 0 0,1 0 0,-1 0 0,0 0 0,1 0 0,-1 1 0,1-1 0,-1 0 0,1 0 1,-1-1-1,0 1 0,1 0 0,-1 0 0,1 0 0,-1 0 0,0 0 0,1 0 0,-1 0 0,1-1 0,-1 1 0,0 0 0,1 0 0,-1-1 0,0 1 0,1 0 0,-1 0 0,0-1 0,0 1 0,1 0 0,-1-1 1,0 1-1,0 0 0,1-1 0,-1 1 0,0-1 0,0 1 0,0 0 0,0-1 0,13-17-7281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16015,'0'0'5904,"11"-8"-4863,-2 1-749,10-8-79,-1 0-1,24-25 0,-39 36-152,1 1 0,-1-1 0,0 0 0,1 0-1,-2-1 1,1 1 0,0 0 0,-1-1-1,0 0 1,0 1 0,0-1 0,-1 0 0,0 0-1,0 0 1,0 0 0,0 0 0,-1 0-1,0 0 1,0-8 0,-1 12-32,1 0 1,-1 0-1,0 0 0,1 0 0,-1 0 1,0 0-1,0 0 0,0 0 0,1 0 1,-1 1-1,0-1 0,0 0 0,0 0 1,0 1-1,-1-1 0,1 1 1,0-1-1,0 1 0,0-1 0,0 1 1,0 0-1,-1 0 0,1-1 0,0 1 1,0 0-1,-1 0 0,1 0 0,0 0 1,0 0-1,-1 1 0,1-1 0,0 0 1,0 1-1,-2-1 0,0 1-30,-1 0 0,0 0-1,0 0 1,1 1 0,-1-1-1,0 1 1,1 0 0,0 0 0,-6 4-1,5-2 1,0 0 0,1 0 0,-1 0 0,1 1-1,0-1 1,0 1 0,1 0 0,-1 0 0,1 0-1,0 0 1,0 0 0,1 1 0,0-1 0,0 1-1,0-1 1,0 10 0,1-14 1,1 0-1,-1 0 1,1 0 0,-1 0-1,1-1 1,-1 1 0,1 0-1,0 0 1,-1-1-1,1 1 1,0 0 0,0-1-1,-1 1 1,1-1 0,0 1-1,0-1 1,0 1 0,0-1-1,0 1 1,0-1 0,0 0-1,0 0 1,0 0 0,-1 1-1,1-1 1,0 0 0,0 0-1,0 0 1,2-1-1,36 1 122,-32-1-87,63-13 72,-61 11-119,1 0 0,-1 1 0,1 0 0,0 0 0,0 1 1,-1 0-1,1 1 0,0 0 0,0 1 0,16 2 0,-5 14-118,-1-2 1134,-18-17-789,-1 1 1,1-1-1,-1 0 0,0 0 0,1 0 1,-1 0-1,0 0 0,0 0 1,-1 0-1,1 0 0,0 0 0,-1-1 1,1 1-1,0-4 0,-1 3-27,20-93-1137,18 94-9869,-14 2 3885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12139,'0'0'6503,"-4"13"-6178,-12 37 1102,1 1-1,3 0 1,2 1-1,-4 79 0,14-130-1441,0 0-1,0 0 1,0 0-1,0 0 1,0 0-1,0 0 1,0 0-1,1 0 1,-1 0-1,0 0 1,1 0-1,-1-1 0,1 1 1,-1 0-1,1 0 1,-1 0-1,1-1 1,-1 1-1,1 0 1,0 0-1,1 0 1,1-2-1567,-8-8-498,-32-25-3684,-7-7 2641,42 39 3256,-1-1 0,1 1 1,1-1-1,-1 0 0,0 1 1,1-1-1,-1 0 1,1 0-1,0 0 0,0 0 1,0 0-1,0 0 0,0 0 1,0-4-1,2 5 73,0 1 1,-1-1-1,1 1 1,0 0-1,-1-1 1,1 1-1,0 0 0,0-1 1,0 1-1,0 0 1,1 0-1,-1 0 1,0 0-1,0 0 0,1 0 1,-1 1-1,0-1 1,1 0-1,-1 1 1,1-1-1,-1 1 0,1-1 1,-1 1-1,1 0 1,-1-1-1,1 1 0,2 0 1,57-5 1099,-47 4-833,56-2 221,9-1-1231,-27-3-5924,-34 4-2412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129 364 15407,'-10'1'2071,"3"0"-1710,1 0 1,-1 0-1,0 1 1,1 0-1,-1 0 1,1 1-1,0 0 1,0 0-1,0 0 1,0 1-1,-7 5 1,10-6-240,0-1 1,1 1 0,-1 0 0,0 0 0,1 0 0,-1 0 0,1 0 0,0 1 0,0-1-1,0 1 1,1 0 0,-1-1 0,1 1 0,0 0 0,0 0 0,0 0 0,1 0-1,-1-1 1,1 1 0,0 0 0,0 0 0,0 0 0,1 0 0,1 7 0,-1-7-108,1-1 0,-1 0 0,1 1 1,0-1-1,0 0 0,0 0 1,0-1-1,1 1 0,-1 0 0,1-1 1,0 1-1,0-1 0,-1 0 1,2 0-1,-1 0 0,0 0 0,0-1 1,0 1-1,1-1 0,-1 0 1,1 0-1,-1 0 0,1 0 1,0-1-1,-1 0 0,1 1 0,5-1 1,-2 0 9,-1 0 1,1 0-1,0 0 1,0-1-1,0 0 1,-1 0 0,1-1-1,-1 1 1,1-2-1,-1 1 1,0-1-1,0 0 1,0 0-1,8-5 1,-2-6 33,1 0 1,-2-1-1,0-1 1,-1 0-1,-1 0 0,0-1 1,-1 0-1,9-27 1,-12 31-147,-39 66-575,33-51 668,0 0 0,0 0 0,0 0 0,1 0 0,-1 0 0,1 1 0,-1-1-1,1 0 1,0 0 0,0 1 0,0-1 0,0 0 0,0 0 0,0 1-1,2 3 1,-2-5-3,1 0 0,-1 0 1,1 0-1,0 0 0,0 0 0,-1 0 0,1-1 0,0 1 0,0 0 0,0 0 0,0-1 0,0 1 1,0 0-1,0-1 0,0 1 0,0-1 0,0 1 0,0-1 0,0 0 0,0 0 0,3 1 0,0-1 17,1 0 1,0 0-1,0 0 0,-1-1 0,1 0 0,0 0 0,-1 0 0,1 0 0,0-1 0,-1 1 0,0-1 0,1-1 0,4-2 1,14-12 40,-2 0 1,0-1-1,-1 0 1,-1-2-1,-1-1 1,0 0 0,-2-1-1,0-1 1,-2 0-1,-1-1 1,0-1-1,-2 0 1,-1 0 0,9-35-1,-18 56-67,0 1-1,0 0 1,-1-1-1,1 1 1,-1-1-1,0 1 1,0-1-1,0 0 1,0 1-1,-1-1 1,1 1-1,-1 0 1,0-1-1,0 1 1,-2-4-1,3 6 6,-1 0-1,0 1 1,1-1-1,-1 0 1,0 1-1,0-1 1,1 0-1,-1 1 1,0-1 0,0 1-1,0-1 1,0 1-1,0 0 1,0-1-1,0 1 1,0 0-1,0 0 1,0-1-1,1 1 1,-3 0-1,0 0 4,0 1-1,0-1 0,-1 1 1,1-1-1,0 1 0,0 0 1,0 0-1,-5 3 0,-4 3 70,0 0 0,1 0 0,0 1 0,0 1 0,1 0 1,0 0-1,0 1 0,1 0 0,-15 22 0,20-25-10,-1 0 0,1 0 0,0 0 0,1 1 0,0-1 0,0 1 0,0 0 0,1 0 0,0 0 0,1 0 0,0 0 1,0 0-1,1 1 0,0-1 0,0 0 0,1 0 0,3 15 0,-2-17 5,1-1-1,0 1 1,0 0-1,1-1 1,0 1-1,0-1 1,0 0-1,1-1 1,-1 1-1,1-1 1,0 0-1,1 0 1,-1 0-1,1-1 1,6 4-1,5 2 79,0-1 0,1-1-1,37 10 1,-37-12-535,1-2 0,0 0 0,37 0 0,-47-3-955,-1-1 0,1 0 0,0 0 0,-1-1 0,1 0 0,12-6-1,20-15-12959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16976,'0'0'6999,"3"10"-7224,1 5 223,-1-1 10,1 0 1,0 0-1,1-1 1,1 0-1,7 13 1,-12-25 14,-1 0 0,1 0 1,-1-1-1,1 1 0,0 0 0,-1-1 1,1 1-1,0 0 0,0-1 1,0 1-1,-1-1 0,1 0 1,0 1-1,0-1 0,0 0 1,0 1-1,0-1 0,0 0 1,0 0-1,0 0 0,0 0 1,0 0-1,0 0 0,-1 0 1,1 0-1,0 0 0,0 0 1,0-1-1,0 1 0,0 0 1,0-1-1,0 1 0,0 0 1,-1-1-1,1 1 0,0-1 1,0 1-1,0-1 0,-1 0 1,1 1-1,1-2 0,30-36 1523,-26 30-1306,12-16 217,-8 10-272,1 1-1,-1 0 1,24-21 0,-33 33-186,-1 1 0,1-1 1,-1 1-1,1 0 0,-1-1 1,1 1-1,-1 0 0,1-1 1,0 1-1,-1 0 0,1-1 1,0 1-1,-1 0 0,1 0 0,-1 0 1,1 0-1,0 0 0,-1 0 1,1 0-1,0 0 0,-1 0 1,1 0-1,0 0 0,-1 0 1,1 0-1,0 0 0,-1 0 1,1 1-1,0-1 0,-1 0 1,1 1-1,0 0 0,11 23 73,-5 41 145,-7-58-190,-1 17 12,1-19-158,-1 1 0,1-1 0,0 0-1,0 0 1,0 0 0,1 0 0,0 1 0,0-1-1,2 6 1,-1-13-242,0 0 0,0 0-1,0 0 1,0 0 0,-1 0 0,1 0 0,-1 0-1,1-1 1,-1 1 0,0-1 0,1-3-1,27-59-8243,-11 27 26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76 178 12620,'0'0'9134,"-9"3"-7981,3 0-1050,0-1 1,0 1-1,0 1 0,0-1 1,0 1-1,-5 5 1,10-8-105,-1 1-1,0-1 1,1 1 0,-1-1 0,1 1 0,0 0 0,-1 0 0,1 0 0,0 0 0,0 0 0,0 0 0,1 0 0,-1 0 0,0 1 0,1-1 0,-1 0 0,1 0 0,0 1 0,0-1-1,0 0 1,0 0 0,0 1 0,0-1 0,1 0 0,-1 0 0,1 0 0,1 3 0,-2-4 5,1 0-1,-1-1 1,1 1 0,0 0-1,0-1 1,-1 1 0,1 0 0,0-1-1,0 1 1,0-1 0,0 0-1,-1 1 1,1-1 0,0 0-1,0 1 1,0-1 0,0 0-1,0 0 1,0 0 0,0 0 0,0 0-1,0 0 1,0 0 0,0 0-1,0 0 1,0 0 0,0-1-1,0 1 1,0 0 0,-1-1 0,1 1-1,0-1 1,0 1 0,0-1-1,0 1 1,-1-1 0,2-1-1,32-20 674,21-42 341,-43 48-926,0 2 0,1-1 0,0 1 0,19-13 1,-32 26-96,0 1 1,1-1-1,-1 1 1,1-1 0,-1 1-1,1 0 1,-1-1 0,1 1-1,0-1 1,-1 1 0,1 0-1,-1 0 1,1-1 0,0 1-1,-1 0 1,1 0 0,0 0-1,-1 0 1,1 0 0,0 0-1,-1 0 1,1 0 0,0 0-1,-1 0 1,1 0-1,0 0 1,-1 0 0,1 1-1,0-1 1,-1 0 0,1 0-1,-1 1 1,1-1 0,-1 0-1,1 1 1,0-1 0,-1 1-1,1-1 1,-1 1 0,0-1-1,1 1 1,-1-1 0,1 1-1,-1-1 1,0 1 0,1-1-1,-1 1 1,0 0-1,0-1 1,1 1 0,-1 0-1,0-1 1,0 1 0,0 0-1,0-1 1,0 1 0,0 0-1,0 0 1,1 50 349,-2-39-262,1 54 139,27-98 668,28-52 32,-50 78-946,0 0 0,0 0 0,0 0 0,1 1 0,0-1 1,0 1-1,0 1 0,1-1 0,-1 1 0,13-5 0,-18 9 20,1-1-1,-1 1 1,0 0-1,0-1 0,1 1 1,-1 0-1,0 0 1,1 0-1,-1 0 1,0 0-1,1 1 1,-1-1-1,0 0 1,0 1-1,1-1 0,-1 1 1,0-1-1,0 1 1,0-1-1,0 1 1,0 0-1,1-1 1,-1 1-1,0 0 1,-1 0-1,1 0 0,0 0 1,0 0-1,0 0 1,0 0-1,-1 0 1,1 0-1,-1 1 1,1-1-1,-1 0 1,1 0-1,-1 1 1,0-1-1,1 0 0,-1 0 1,0 1-1,0-1 1,0 0-1,0 2 1,1 12-22,0-1 1,0 1-1,-3 18 1,0-11 12,3-22 11,-1 0 1,0 0-1,0 1 0,0-1 0,0 0 1,0 0-1,0 0 0,1 0 0,-1 1 0,0-1 1,0 0-1,0 0 0,0 0 0,1 0 0,-1 0 1,0 0-1,0 0 0,0 1 0,1-1 0,-1 0 1,0 0-1,0 0 0,1 0 0,-1 0 0,0 0 1,0 0-1,0 0 0,1 0 0,-1 0 0,0 0 1,0 0-1,0 0 0,1-1 0,-1 1 1,0 0-1,0 0 0,0 0 0,1 0 0,-1 0 1,0 0-1,0 0 0,0-1 0,0 1 0,1 0 1,-1 0-1,0 0 0,0 0 0,0-1 0,0 1 1,0 0-1,0 0 0,1 0 0,-1 0 0,0-1 1,0 1-1,0 0 0,0-1 0,11-10 164,23-38 365,-27 36-549,1 1 1,1 0-1,0 0 1,1 1-1,21-20 0,-30 30 16,0 0 0,0 0 0,0 1 0,0-1 0,0 0 0,0 1 0,0-1 0,0 1 0,0-1 0,1 1 0,-1 0 0,0 0 0,0-1-1,0 1 1,0 0 0,2 0 0,-2 0 0,-1 0 0,1 1 0,-1-1 0,1 0 0,-1 0 0,1 1 0,-1-1 0,1 1 0,-1-1 0,1 0-1,-1 1 1,1-1 0,-1 1 0,0-1 0,1 1 0,-1-1 0,0 1 0,1-1 0,-1 1 0,0-1 0,0 1 0,1 1 0,3 48-195,-5-46 189,1 0-1,0 0 0,0 0 0,0 0 0,0 0 0,1 0 0,0-1 0,0 1 1,2 6-1,-2-9 12,-1-1 0,1 1 1,0-1-1,0 1 0,0-1 0,-1 0 1,1 1-1,0-1 0,0 0 1,0 1-1,0-1 0,0 0 0,0 0 1,0 0-1,0 0 0,0 0 1,0 0-1,0 0 0,0 0 0,-1 0 1,1-1-1,0 1 0,0 0 1,0-1-1,0 1 0,0 0 0,0-1 1,-1 1-1,1-1 0,1-1 1,26-20 87,-24 18-63,24-23 9,-18 17-147,0 0 1,0 0-1,1 1 0,0 0 0,1 1 0,0 1 0,21-11 0,-33 18 102,1 0 1,-1 0-1,0 0 0,1 0 1,-1 0-1,1 0 0,-1 0 1,0 0-1,1 0 0,-1 0 1,1 0-1,-1 1 0,0-1 1,1 0-1,-1 0 0,1 0 1,-1 0-1,0 1 0,1-1 1,-1 0-1,0 0 0,1 1 1,-1-1-1,0 0 0,0 1 0,1-1 1,-1 0-1,0 1 0,0-1 1,0 0-1,1 1 0,-1-1 1,0 0-1,0 1 0,5 22 676,-4-19-981,-1 0-1,0-1 1,0 1-1,0 0 0,-1-1 1,1 1-1,-1 0 1,0-1-1,0 1 0,-2 5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 4548,'0'0'17964,"-1"11"-16341,0 3-1170,0 2 492,0 1 0,0-1 0,4 30 0,-3-45-931,1 0-1,-1 0 1,1 0-1,-1 0 1,1-1-1,0 1 1,-1 0-1,1 0 1,0 0-1,0 0 1,-1-1-1,1 1 1,0 0-1,0-1 1,0 1-1,0 0 1,0-1-1,0 0 0,0 1 1,0-1-1,0 1 1,0-1-1,0 0 1,0 0-1,0 0 1,0 1-1,0-1 1,1 0-1,-1-1 1,0 1-1,0 0 1,0 0-1,0 0 1,0 0-1,0-1 1,0 1-1,0-1 1,0 1-1,0-1 1,0 1-1,1-2 1,43-22 455,13-32-267,-47 45-270,-1 0-1,1 0 1,1 1 0,24-16 0,-36 25 58,0 1 0,1 0 0,-1 0 0,1 0 0,-1-1 0,0 1 0,1 0 0,-1 0 0,1 0 0,-1 0 1,0 0-1,1 0 0,-1 0 0,1 0 0,-1 0 0,1 0 0,-1 0 0,0 0 0,1 0 0,-1 0 0,1 0 0,-1 0 0,0 0 0,1 0 0,-1 1 0,1-1 0,-1 0 0,0 0 0,1 1 0,-1-1 0,0 0 0,1 0 0,-1 1 1,1-1-1,5 19-83,-5 31 230,-1-43-116,0-6-16,0 7 10,0 0 0,0 0 0,1 0 0,0 0-1,3 10 1,-4-17-11,0-1-1,0 1 1,1 0-1,-1-1 1,0 1-1,0-1 1,1 1 0,-1-1-1,0 1 1,1-1-1,-1 1 1,1-1-1,-1 1 1,1-1-1,-1 1 1,1-1-1,-1 0 1,1 1-1,-1-1 1,1 0-1,-1 0 1,1 1-1,0-1 1,-1 0 0,1 0-1,-1 0 1,1 0-1,1 1 1,0-2 17,0 0 1,0 1 0,-1-1 0,1 0 0,0 0-1,0 0 1,0 0 0,-1 0 0,1-1-1,0 1 1,-1-1 0,1 1 0,-1-1-1,2-1 1,11-12-277,24-26-946,-23 14-7737,-14 18 2735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14318,'0'0'5861,"58"30"-19922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121 374 10570,'0'0'7271,"-10"0"-4778,6-1-2366,0 1-1,0 0 1,-1 0 0,1 0 0,0 1 0,0-1-1,-1 1 1,1 0 0,0 1 0,0-1 0,0 0-1,0 1 1,0 0 0,1 0 0,-1 0-1,0 1 1,1-1 0,0 1 0,-1 0 0,1 0-1,0 0 1,1 0 0,-1 0 0,0 1 0,1-1-1,0 1 1,0 0 0,0 0 0,0 0 0,1 0-1,-3 7 1,4-9-119,-1 0 0,0 0 0,1 0 0,0 1-1,-1-1 1,1 0 0,0 1 0,0-1 0,0 0 0,1 0 0,-1 1 0,0-1-1,1 0 1,0 0 0,-1 0 0,1 1 0,0-1 0,0 0 0,0 0-1,0 0 1,1 0 0,-1 0 0,0-1 0,1 1 0,-1 0 0,1-1 0,0 1-1,-1-1 1,1 1 0,0-1 0,4 2 0,-2-2 9,0 1 0,0-1 1,1 0-1,-1 0 0,1-1 0,-1 1 0,0-1 1,1 0-1,-1 0 0,1-1 0,-1 1 1,1-1-1,-1 0 0,0 0 0,1 0 0,3-3 1,-3 2-21,0 0 0,-1-1 0,1 1 1,-1-1-1,0 0 0,0-1 1,0 1-1,0-1 0,0 1 1,-1-1-1,1 0 0,2-6 0,27-57-4,-15 26 60,-20 76-232,2-16 278,-1-12-76,0-1 1,1 1-1,0-1 0,0 1 0,0-1 0,1 1 1,0-1-1,2 8 0,-3-13-10,1 1 0,0-1 0,-1 0-1,1 0 1,0 0 0,0 0 0,0 0 0,-1 0 0,1 0 0,0 0-1,1 0 1,-1 0 0,0-1 0,0 1 0,0 0 0,0-1 0,2 2-1,1-2 45,-1 1 0,0 0 0,1-1 0,-1 0 0,0 0 0,1 0 0,-1 0-1,1 0 1,5-2 0,-1 0 147,0-1-1,0 0 1,0-1 0,-1 0-1,1 0 1,-1 0 0,0-1-1,0 0 1,0-1-1,-1 1 1,0-1 0,6-8-1,7-8-58,-1 0-1,19-33 0,-25 35-201,-2 0 0,0 0 0,-1-1 0,-1 0 0,-1-1 0,-1 1 0,-1-1 0,-1-1 0,-1 1 0,0-1 0,-2 1-1,-2-28 1,1 49 52,0 0 0,1 1-1,-1-1 1,0 0-1,0 0 1,0 1-1,0-1 1,0 0 0,0 0-1,0 1 1,0-1-1,0 0 1,-1 0-1,1 1 1,0-1 0,0 0-1,-1 0 1,1 1-1,0-1 1,-1 0-1,1 1 1,0-1 0,-1 1-1,1-1 1,-1 1-1,0-1 1,1 1-1,-1-1 1,1 1 0,-1-1-1,0 1 1,1-1-1,-1 1 1,0 0-1,1-1 1,-1 1 0,0 0-1,1 0 1,-1 0-1,0 0 1,0 0-1,1-1 1,-1 1 0,0 0-1,0 1 1,1-1-1,-1 0 1,0 0 0,0 0-1,1 0 1,-1 0-1,0 1 1,0-1-1,1 0 1,-1 1 0,1-1-1,-2 1 1,-2 2-7,1-1 1,-1 1 0,1 0 0,0 0-1,0 0 1,0 0 0,0 1 0,0-1 0,-2 5-1,-3 7 96,1 0 0,0 1 0,1 0 0,1 0 0,1 0 0,0 0 0,1 1-1,0 0 1,2 0 0,0 23 0,1-34-83,0 1-1,1-1 1,0 0-1,0 0 1,1 0-1,0 1 1,0-2-1,0 1 1,1 0-1,-1 0 1,1-1 0,1 1-1,-1-1 1,1 0-1,0 0 1,0-1-1,1 1 1,-1-1-1,1 0 1,0 0-1,0 0 1,0-1 0,1 1-1,-1-1 1,1-1-1,0 1 1,0-1-1,-1 0 1,2 0-1,9 1 1,-2-1-1236,0 0 1,0-1-1,16-1 1,0-1-5738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13 8968,'0'0'8852,"-11"-4"-7251,8 3-1526,0 0-29,0 0 0,0-1 0,0 1 0,-1 1-1,1-1 1,0 0 0,-1 1 0,1-1 0,-1 1 0,1 0 0,-1 0-1,1 1 1,0-1 0,-1 1 0,1-1 0,0 1 0,-1 0 0,1 0-1,0 1 1,0-1 0,0 1 0,0-1 0,0 1 0,0 0 0,0 0-1,-4 5 1,-13 15-18,0 1 0,2 1 0,1 1 0,1 0 0,1 1 0,-17 40 0,15-23 371,1 0 1,2 1-1,-11 67 1,22-95-162,0-1 1,1 1-1,1-1 1,1 1-1,2 22 1,-2-36-232,0 0 0,1 0 0,-1-1 0,1 1 0,-1 0 0,1-1 1,0 1-1,0 0 0,0-1 0,0 1 0,0-1 0,0 1 0,0-1 1,0 1-1,1-1 0,-1 0 0,1 0 0,-1 0 0,1 1 0,-1-1 1,1-1-1,-1 1 0,1 0 0,0 0 0,-1-1 0,1 1 0,0-1 1,0 1-1,0-1 0,-1 0 0,1 0 0,0 1 0,0-2 0,0 1 1,0 0-1,0 0 0,3-1 0,2-1 73,0 1-1,0-1 1,-1-1-1,1 1 1,0-1-1,-1 0 1,1-1 0,8-6-1,3-4 166,0-2-1,-1 0 1,0-1-1,-1 0 1,15-24-1,-24 31-144,0 0 1,-1 0-1,0 0 0,-1-1 1,0 0-1,-1 0 0,0 0 0,-1-1 1,0 0-1,-1 1 0,0-1 1,0-13-1,-2 24-84,0 0 0,0 0 0,0 0-1,0 1 1,0-1 0,0 0 0,0 0 0,-1 0 0,1 1 0,0-1-1,0 0 1,-1 0 0,1 1 0,-1-1 0,1 0 0,-1 0 0,1 1 0,-1-1-1,1 1 1,-1-1 0,1 0 0,-1 1 0,0-1 0,1 1 0,-1-1 0,0 1-1,0 0 1,1-1 0,-1 1 0,0 0 0,0-1 0,0 1 0,1 0 0,-1 0-1,0 0 1,0 0 0,-1 0 0,0 0-27,0 0 1,0 0-1,0 1 0,0-1 1,1 1-1,-1-1 0,0 1 1,0 0-1,0-1 0,1 1 1,-1 0-1,0 0 0,1 0 1,-1 1-1,-2 2 0,-2 3-10,1 1-1,0 0 0,1 1 0,0-1 1,0 1-1,1 0 0,0 0 1,1 0-1,-1 0 0,2 0 0,-1 1 1,2-1-1,-1 1 0,2 11 1,-1-20 21,0-1 1,0 1 0,0 0-1,0-1 1,0 1 0,0-1 0,0 1-1,0-1 1,0 1 0,0-1-1,1 1 1,-1-1 0,0 1-1,0-1 1,1 1 0,-1-1-1,0 1 1,1-1 0,-1 0 0,1 1-1,-1-1 1,0 0 0,1 1-1,-1-1 1,1 0 0,-1 1-1,1-1 1,-1 0 0,1 0 0,-1 0-1,1 1 1,-1-1 0,1 0-1,0 0 1,0 0 0,23-9 62,19-23 105,-23 10-91,-2-1 0,27-42 1,8-9 16,-53 73-99,1 1 1,-1 0 0,0 0-1,0-1 1,0 1 0,0 0-1,0 0 1,1-1 0,-1 1-1,0 0 1,0 0 0,1 0-1,-1-1 1,0 1 0,0 0-1,1 0 1,-1 0 0,0 0-1,0 0 1,1-1 0,-1 1-1,0 0 1,1 0 0,-1 0-1,0 0 1,0 0 0,1 0-1,-1 0 1,0 0 0,1 0-1,-1 0 1,0 0 0,0 0-1,1 0 1,-1 1 0,0-1-1,1 0 1,-1 0 0,0 0-1,0 0 1,1 0 0,-1 0-1,0 1 1,0-1 0,1 0-1,-1 0 1,0 1 0,0-1-1,0 0 1,1 0 0,-1 0-1,0 1 1,0-1 0,0 0-1,0 1 1,0-1 0,0 0-1,0 0 1,1 1 0,-1-1-1,0 0 1,0 1 0,0-1-1,0 0 1,0 0 0,0 1-1,0-1 1,-1 0 0,1 1-1,3 26-169,-3-25 171,0 214-1775,3-203-333,-3-12 1984,0-1-1,0 0 0,0 0 0,0 1 0,0-1 0,0 0 0,1 0 0,-1 0 0,0 0 0,0 1 1,0-1-1,0 0 0,1 0 0,-1 0 0,0 0 0,0 0 0,0 1 0,0-1 0,1 0 0,-1 0 1,0 0-1,0 0 0,1 0 0,-1 0 0,0 0 0,0 0 0,0 0 0,1 0 0,-1 0 0,0 0 1,0 0-1,1 0 0,-1 0 0,0 0 0,0 0 0,0 0 0,1 0 0,-1 0 0,0 0 0,0 0 0,1-1 1,-1 1-1,0 0 0,0 0 0,0 0 0,0 0 0,1 0 0,-1-1 0,0 1 0,0 0 0,0 0 1,0 0-1,0 0 0,0-1 0,1 1 0,-1 0 0,0 0 0,0-1 0,7-13-7297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16239,'0'0'7111,"-6"58"-6214,6-19-224,0 7 31,0 3-191,7-4-225,5-1-224,-1-4-96,3-6-256,-2-3-1025,-3-9-609,-3-4-769,-6-11-384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43 235 11979,'0'0'1944,"-3"-9"175,0 3-1374,-17-48 690,19 50-564,0 0-1,1 0 1,-1 0-1,1 1 1,0-1-1,0 0 1,0 0-1,1-6 1,-1 10-815,0 1 1,0-1-1,-1 0 1,1 1-1,0-1 1,0 0-1,0 0 1,0 1-1,-1-1 1,1 0-1,0 0 1,0 1-1,0-1 1,-1 0-1,1 0 1,0 0-1,0 0 1,-1 1-1,1-1 1,0 0-1,-1 0 1,1 0-1,0 0 1,0 0-1,-1 0 1,1 0-1,0 0 1,-1 0-1,1 0 1,0 0-1,-1 0 1,1 0-1,0 0 1,0 0-1,-1 0 1,1 0-1,0 0 1,-1 0-1,1 0 1,0 0-1,0-1 1,-1 1-1,1 0-36,-1-1 0,1 1 0,0-1 0,-1 1 0,1 0 0,0-1-1,0 1 1,-1-1 0,1 1 0,0-1 0,0 1 0,0-1 0,0 0 0,0 1 0,0-1 0,-1 1-1,1-1 1,0 1 0,0-1 0,1 1 0,-1-1 0,0 1 0,0-1 0,0 1 0,0-1-1,0 1 1,1-1 0,-1 1 0,0-1 0,0 1 0,1-1 0,-1 1 0,0-1 0,1 1-1,-1 0 1,1-1 0,5-8-26,1 1-1,1 0 0,-1 1 0,1 0 1,0 0-1,1 0 0,-1 1 0,1 1 1,1-1-1,-1 1 0,1 1 0,0 0 1,10-3-1,-2 2-19,-1 0 0,1 1-1,0 1 1,-1 1 0,1 1 0,36 1 0,-49 1 24,0 0 0,0 0 0,0 0 1,0 0-1,0 1 0,0 0 0,0 0 1,0 0-1,-1 1 0,1 0 0,-1-1 1,1 2-1,-1-1 0,0 0 0,-1 1 0,1 0 1,0 0-1,-1 0 0,0 0 0,0 0 1,0 1-1,-1-1 0,1 1 0,-1 0 1,0 0-1,-1 0 0,1 0 0,1 10 1,0 5 119,0 0 1,-1 0-1,-1 0 1,-1 0 0,-1 0-1,-4 26 1,3-34-32,0-1 1,-1 1-1,0-1 0,0 0 0,-1 0 0,-1 0 1,0-1-1,0 1 0,-1-1 0,-1-1 0,-9 14 1,10-17-50,-1 0 0,1 0 0,-1-1 0,0 1 0,0-1 0,0-1 0,0 0 0,-1 0 0,0 0 0,0-1 0,0 0 0,0-1 0,-1 1 0,1-2 0,-18 2 0,11-1-4,-1-2 1,0 0-1,-22-4 1,35 4-134,1 0 1,-1 0 0,0 0-1,1-1 1,-1 1-1,1-1 1,-1 0 0,1 0-1,-1 0 1,1 0 0,-1 0-1,1 0 1,0-1 0,0 1-1,0-1 1,0 0-1,0 0 1,0 1 0,0-1-1,0 0 1,1 0 0,-1-1-1,1 1 1,0 0 0,-1 0-1,1-1 1,0 1-1,0-1 1,0-2 0,1 4-184,0 0 0,0-1 0,0 1 0,1 0 0,-1 0 0,1 0 0,-1 0 0,0-1 0,1 1 0,0 0 0,-1 0 0,1 0 0,0 0 0,-1 0 0,1 0 0,0 1 0,0-1 0,0 0 0,0 0 0,0 0 0,0 1 0,2-2 0,29-14-5164,-17 10 1811,16-11-4175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17489,'0'0'6021,"-35"61"-5765,27-22 33,3 6-33,3 1-96,2-3 32,0 0-96,9-6-64,5-5-32,1-5-992,-3-8-1026,-3-5-1249,-4-7-897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10346,'0'0'11226,"-4"8"-10446,3-6-738,-23 59 1635,22-57-1580,1 0-1,-1 0 0,1 1 1,0-1-1,1 0 1,-1 1-1,1-1 0,0 1 1,0-1-1,0 0 1,1 1-1,-1-1 1,1 1-1,2 5 0,-1-8-57,-1-1-1,1 0 1,0 0-1,0 0 1,0 0-1,0 0 1,-1 0-1,1 0 1,1 0-1,-1-1 1,0 1-1,0-1 1,0 1-1,0-1 1,0 0-1,0 0 1,0 0-1,1 0 1,-1 0-1,0-1 1,3 0-1,47-11 365,-19-5-363,-27 13-56,1 0 1,0 0-1,0 0 0,0 1 0,1 1 0,-1-1 1,1 1-1,14-2 0,-15 37 123,-6-31-78,1 0 0,-1 0-1,1 0 1,0-1 0,0 1 0,-1 0-1,1-1 1,0 0 0,0 1 0,1-1 0,-1 0-1,0 0 1,0 0 0,0 0 0,1-1-1,-1 1 1,1 0 0,-1-1 0,0 0 0,1 0-1,-1 1 1,1-1 0,-1-1 0,1 1-1,3-1 1,4 0 21,-1 0 0,0-1-1,0 0 1,1 0 0,12-6-1,14-11-114,20-7-3713,-55 25 2593,-11 8-8857,5-5 2259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13869,'0'0'2803,"3"-11"-97,-1 4-2554,0 0 0,1 0 0,0 1 0,0-1 0,0 1 0,1-1 0,0 1 0,1 0 0,-1 0 0,1 1 0,0-1 0,0 1 0,1 0 0,0 1 0,0-1 0,0 1 0,0 0 0,10-4 0,11-6-60,0 0 0,2 2 0,-1 1 0,1 1 0,1 2 0,0 1 0,0 1 0,39-3 0,-66 9-100,1 0 0,0 0 0,-1 0 0,1 0 0,-1 0 1,1 1-1,0-1 0,-1 1 0,1 0 0,-1 0 0,0 1 0,1-1 1,4 3-1,-6-2 81,-1 0 1,1-1-1,-1 1 1,0 0-1,0 0 1,0 0-1,1 0 1,-2 0-1,1 0 1,0 0-1,0 0 1,-1 0-1,1 1 1,-1-1-1,0 0 1,1 0-1,-1 0 1,0 1-1,0-1 1,-1 0-1,1 0 1,-1 4-1,-2 6 227,0-1 0,-1 0 0,0 0 0,0-1 0,-1 0 0,0 1 0,-1-1 0,-1-1 0,1 1 0,-1-1 0,-9 8 0,7-7-245,0 0 0,-1-1 0,0 0-1,-1-1 1,1 0 0,-2-1 0,1 0-1,-1-1 1,-15 6 0,26-11-102,-19 4-1306,12-8-1838,4-5-3338,4-8-4927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1121,'0'0'17264,"-1"71"-16271,0-36 128,1 5 97,0 2-546,0-2-319,0-4-257,0-6-64,0-8-32,1-8-257,6-11-447,-2-3-65,0-12-64,-2-10-576,-3-8-1826,0-6-4517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14830,'0'0'4901,"71"31"-17649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11915,'0'0'4832,"-6"10"-2895,-16 26-758,-41 75 1374,62-110-2631,1 0 0,-1 0 0,1 0 0,-1 0 0,1 0 0,-1 0 0,1 0 0,0 1 0,0-1 0,0 0 0,-1 0 0,1 0 0,0 0 0,1 0 0,-1 0 0,0 0-1,0 1 1,1 0 0,-1-2 55,0 1 1,1-1-1,-1 1 0,1-1 0,-1 0 0,1 1 0,-1-1 0,1 0 0,-1 1 0,1-1 0,-1 0 0,1 0 0,0 0 0,-1 1 0,1-1 0,-1 0 0,1 0 0,0 0 0,-1 0 0,1 0 0,-1 0 0,1 0 0,0 0 1,0-1-1,50-15 144,-27 7-199,-11 5-4,0 1 1,1 1-1,-1 1 0,1 0 0,-1 0 0,1 1 0,21 3 0,-32-2 97,0-1-1,0 1 1,0 0-1,0 0 1,0 0-1,0 0 1,0 0-1,0 0 1,0 1-1,-1 0 0,1-1 1,-1 1-1,1 0 1,-1 0-1,0 0 1,0 1-1,0-1 1,0 0-1,0 1 1,0 0-1,-1-1 1,1 1-1,-1 0 1,1 0-1,-1 0 0,0-1 1,-1 1-1,1 1 1,0-1-1,-1 0 1,1 0-1,-1 0 1,0 0-1,0 0 1,-1 0-1,1 0 1,0 0-1,-2 5 1,0-2 296,0-1 1,0 1-1,-1 0 1,0-1 0,0 1-1,0-1 1,-1 0-1,0 0 1,0 0 0,0 0-1,-1-1 1,1 0-1,-1 0 1,0 0 0,0 0-1,-10 4 1,10-4-255,-1-1 0,1 0 1,-1 0-1,0 0 0,-1-1 1,1 0-1,0 0 0,0-1 0,-1 1 1,1-2-1,-1 1 0,1-1 1,-1 1-1,1-2 0,-14-1 0,19 1-291,0 1 0,0-1-1,0 1 1,0-1-1,0 0 1,0 1-1,0-1 1,0 0-1,0 0 1,0 0-1,1 0 1,-1 0-1,0 0 1,1 0 0,-1 0-1,0 0 1,1 0-1,-1 0 1,1 0-1,0-1 1,-1 1-1,1 0 1,0 0-1,0-3 1,-1-16-6145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23 6662,'0'0'16325,"-7"10"-16421,-1 0-3,-50 79-258,51-78 364,1 0-1,0 1 0,0-1 1,2 1-1,-1 1 1,-3 19-1,8-32-7,0 0 0,0 0-1,0 1 1,0-1 0,-1 0 0,1 0 0,0 0 0,0 1-1,0-1 1,0 0 0,0 0 0,0 0 0,0 1-1,0-1 1,0 0 0,0 0 0,0 0 0,0 1 0,0-1-1,0 0 1,0 0 0,1 0 0,-1 1 0,0-1 0,0 0-1,0 0 1,0 0 0,0 0 0,0 1 0,0-1-1,1 0 1,-1 0 0,0 0 0,0 0 0,0 0 0,0 1-1,1-1 1,-1 0 0,0 0 0,0 0 0,0 0 0,0 0-1,1 0 1,-1 0 0,0 0 0,0 0 0,1 0-1,-1 0 1,0 0 0,0 0 0,0 0 0,1 0 0,-1 0-1,15-9 26,12-19 165,-1-9-64,23-43 0,3-6-22,-55 129-370,-4 37 1010,5 0 0,3 0 0,18 131 0,-1-23 1890,-18-183-2673,-2 26 772,1-30-686,1 0 0,-1 0 0,0 0 0,0-1 0,0 1 1,0 0-1,0-1 0,0 1 0,0-1 0,0 1 0,0-1 0,0 1 1,0-1-1,0 0 0,-1 1 0,1-1 0,0 0 0,0 0 0,0 0 1,0 0-1,0 0 0,-1 0 0,0-1 0,-3 2-66,0-1-1,0-1 1,1 1-1,-1-1 0,0 0 1,1 0-1,-1 0 1,0-1-1,1 1 1,0-1-1,-1 0 1,1 0-1,0-1 0,0 1 1,0-1-1,0 0 1,1 0-1,-1-1 1,1 1-1,0-1 1,0 1-1,0-1 0,0 0 1,1 0-1,-1 0 1,1 0-1,0-1 1,0 1-1,1-1 1,-1 1-1,0-9 1,0 2-494,0-1-1,1 1 1,1-1 0,0 1 0,1-1 0,0 1 0,0 0 0,1-1 0,1 1 0,0 0 0,0 0 0,8-15 0,11-18-3719,3-1-2334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12460,'0'0'10009,"0"11"-9288,-7 239 2530,26-280-2504,-9 6-623,-1-1 0,-1 0-1,0-1 1,-2 0 0,3-37-1,-34 146-341,21-121 2316,3 38-2125,-8-9-444,3 3-7114,4-3-1661,-1 3 1794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0 769,'0'0'24423,"9"37"-22266,-6 164-946,12-245-143,-4 16-999,1-8-23,-7 24-102,0-2 0,-1 1 1,-1 0-1,0-1 1,1-18-1,11 46-11907,-10-11 5632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64 213 14253,'0'0'9503,"-9"10"-9717,3-4 221,1-1-1,0 1 0,1 1 1,-1-1-1,1 0 1,0 1-1,1 0 1,-1 0-1,2 0 0,-1 0 1,1 1-1,0-1 1,0 1-1,-1 13 0,3-21 0,0 1-1,0 0 1,0-1-1,0 1 1,0 0-1,0-1 1,0 1 0,0 0-1,0-1 1,1 1-1,-1 0 1,0-1-1,0 1 1,0-1-1,1 1 1,-1 0-1,0-1 1,1 1-1,-1-1 1,1 1-1,-1-1 1,1 1-1,-1-1 1,1 1-1,-1-1 1,1 1-1,-1-1 1,1 0-1,-1 1 1,1-1-1,0 0 1,-1 0 0,2 1-1,25-7 311,21-25 253,-31 14-504,0-2-1,19-27 1,23-24 8,-59 70-82,0-1 1,0 1-1,0 0 0,0 0 0,0 0 0,1 0 1,-1 0-1,0 0 0,0 0 0,0-1 0,0 1 1,0 0-1,0 0 0,1 0 0,-1 0 0,0 0 1,0 0-1,0 0 0,0 0 0,0 0 0,1 0 1,-1 0-1,0 0 0,0 0 0,0 0 0,0 0 1,1 0-1,-1 0 0,0 0 0,0 0 0,0 0 0,0 0 1,0 0-1,1 0 0,-1 0 0,0 0 0,0 0 1,0 0-1,0 0 0,0 1 0,0-1 0,1 0 1,-1 0-1,0 0 0,0 0 0,0 0 0,0 0 1,0 0-1,0 1 0,0-1 0,0 0 0,3 13-153,-2 18 205,-2-29-42,-11 72 97,1-13 274,40-95 717,65-114-844,-94 148-282,0-1-1,0 1 1,0-1-1,0 1 0,1-1 1,-1 1-1,0-1 1,0 1-1,1-1 1,-1 1-1,0-1 1,1 1-1,-1 0 1,1-1-1,-1 1 1,1-1-1,-1 1 1,0 0-1,1 0 1,-1-1-1,1 1 1,-1 0-1,1 0 1,-1-1-1,1 1 0,0 0 1,-1 0-1,1 0 1,0 0-1,6 15-416,-1 43 493,-5-40-67,0-11 39,0 0 0,1 0 0,-1 0 0,2 0 0,-1 0 0,1-1 1,0 1-1,0-1 0,8 11 0,-10-15 30,1 0-1,-1 0 1,1 0-1,0-1 1,0 1-1,0 0 1,0-1-1,0 1 1,0-1 0,0 0-1,1 0 1,-1 0-1,1 0 1,-1 0-1,0 0 1,1-1 0,-1 1-1,1-1 1,-1 0-1,1 1 1,0-1-1,-1 0 1,1-1-1,-1 1 1,1 0 0,-1-1-1,1 1 1,-1-1-1,1 0 1,-1 0-1,3-1 1,1-2 92,-1 1 0,1-1 0,-1 0 1,0 0-1,0-1 0,-1 1 0,1-1 0,-1 0 0,0 0 0,0-1 1,-1 1-1,0-1 0,0 0 0,0 0 0,0 0 0,2-10 1,0-1 28,-1 1 1,0-1 0,-2 0 0,1 0 0,-2-21-1,-6 7 0,5 31-166,0-1 1,-1 1 0,1-1 0,0 0-1,0 1 1,-1-1 0,1 1 0,0 0-1,-1-1 1,1 1 0,-1-1 0,1 1-1,0-1 1,-1 1 0,1 0 0,-1-1-1,1 1 1,-1 0 0,1 0 0,-1-1-1,0 1 1,1 0 0,-1 0 0,1 0 0,-1 0-1,1 0 1,-1 0 0,0-1 0,1 1-1,-1 1 1,1-1 0,-1 0 0,0 0-1,1 0 1,-1 0 0,1 0 0,-1 0-1,1 1 1,-1-1 0,1 0 0,-1 0-1,1 1 1,-1-1 0,1 0 0,-1 1-1,1-1 1,-1 1 0,1-1 0,0 1-1,-1-1 1,1 1 0,-1 0 0,0-1-3,0 1 0,0 0 0,0 0 0,0-1 0,0 1-1,0 0 1,0 0 0,0 0 0,0 0 0,0 0 0,1 1 0,-1-1 0,0 0 0,1 0 0,-1 0 0,1 1 0,-1-1 0,1 0 0,0 1 0,-1-1 0,1 0 0,0 1 0,0-1 0,0 0 0,0 1 0,0-1 0,0 1 0,1-1 0,-1 0 0,0 0 0,1 1 0,-1-1 0,1 0 0,-1 1-1,1-1 1,-1 0 0,1 0 0,0 0 0,0 0 0,0 0 0,-1 0 0,1 0 0,0 0 0,0 0 0,1 0 0,-1 0 0,0-1 0,0 1 0,0 0 0,0-1 0,1 1 0,-1-1 0,0 1 0,1-1 0,-1 0 0,0 1 0,1-1 0,-1 0 0,0 0 0,1 0 0,-1 0 0,0 0-1,1 0 1,-1-1 0,0 1 0,1 0 0,-1-1 0,2 0 0,1 0 29,0-1 0,0 0 0,0 0 0,-1-1 0,1 1 0,0-1 0,-1 0 0,0 0 0,0 0-1,0 0 1,0 0 0,0-1 0,-1 1 0,1-1 0,1-4 0,-1 4-133,0-1 0,0 0 0,0 1-1,1 0 1,0 0 0,0 0 0,0 0 0,7-4 0,-11 8 65,1 0 0,-1 0 0,1 0 0,-1 0 0,1 0 0,-1 0 0,1 0 0,-1 1 0,1-1 0,-1 0 0,1 0 0,-1 0 0,1 0 0,-1 1 0,0-1 0,1 0 0,-1 1 0,1-1 0,-1 0 0,0 1 0,1-1 0,-1 0 0,0 1 0,1-1 0,-1 1 0,0-1 0,0 1 1,1-1-1,-1 0 0,0 1 0,0-1 0,0 1 0,0-1 0,1 1 0,-1-1 0,0 1 0,0-1 0,0 1 0,0-1 0,0 1 0,0 0 0,-1-1 0,1 1 0,0-1 0,0 1 0,0-1 0,1 39 396,-2-30-457,1-7 115,0 0 1,0 0-1,0 0 0,1 0 0,-1 0 0,0 0 0,1 0 1,-1-1-1,1 1 0,-1 0 0,1 0 0,0 0 1,0-1-1,0 1 0,0 0 0,0-1 0,0 1 0,1-1 1,-1 0-1,0 1 0,1-1 0,-1 0 0,3 2 0,-1-2 38,-1 0 0,1-1-1,0 1 1,0-1-1,-1 1 1,1-1-1,0 0 1,0 0 0,-1 0-1,1 0 1,0-1-1,0 1 1,-1-1 0,5-1-1,6-3 110,1-1 0,-1 0-1,0-1 1,23-15 0,-7-1-90,25-17-29,-51 37-50,1 1-1,0 0 1,0-1 0,1 1 0,-1 1-1,0-1 1,1 1 0,-1-1 0,1 1-1,5 0 1,-8 1 20,-1 0 0,1 1 1,0-1-1,-1 0 0,1 1 0,-1-1 0,1 1 0,-1 0 0,1 0 1,-1-1-1,1 1 0,-1 0 0,0 0 0,1 0 0,1 2 0,-2-1 3,1-1 0,-1 0 0,1 0 0,-1 1 0,1-1 0,-1 0-1,1 0 1,0-1 0,0 1 0,0 0 0,-1-1 0,1 1 0,0-1 0,0 1 0,4-1-1,-2 0-30,0 0 0,-1-1 0,1 1 0,0-1 0,0 0 0,-1 0 0,1 0 0,-1-1-1,1 1 1,-1-1 0,1 0 0,3-3 0,20-22-4434,-15 10-1236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12684,'0'0'16303,"53"-30"-17712,-32 29-1378,-3 1-1761,-4 0-3139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7207,'0'0'2471,"0"9"-687,3 5-1031,-1 0 0,2 0 0,0-1 1,1 1-1,0-1 0,1 0 1,0 0-1,10 14 0,4 7-294,-2 1-1,24 61 1,-36-78-195,0 1-1,-1 0 1,-1 0 0,-1 0 0,-1 0 0,0 1-1,-2 27 1,0-44-133,-1-1-1,0 1 1,1 0 0,-1 0-1,0 0 1,0 0-1,0-1 1,-1 1 0,1-1-1,-1 1 1,1-1-1,-1 1 1,0-1 0,0 0-1,0 0 1,0 0-1,0 0 1,0 0 0,-1 0-1,1 0 1,-1-1-1,1 0 1,-1 1-1,0-1 1,1 0 0,-1 0-1,0 0 1,0-1-1,0 1 1,0-1 0,0 1-1,0-1 1,0 0-1,0 0 1,1 0 0,-1-1-1,0 1 1,0-1-1,0 1 1,0-1 0,0 0-1,1 0 1,-1 0-1,0-1 1,1 1 0,-1-1-1,1 1 1,-1-1-1,1 0 1,0 0-1,0 0 1,0 0 0,-2-3-1,-3-4-153,0 0 0,1 0 0,1-1 0,-1 0 0,2 0 0,-1 0 0,1-1 0,1 1 0,0-1 0,1 0 0,0 0 0,0 0 0,1 0 0,1 0 0,0-1 0,0 1 0,1 0 0,0 0 0,1 0 0,1 0 0,-1 0 0,2 1 0,-1-1-1,2 1 1,-1 0 0,2 0 0,-1 0 0,1 1 0,0-1 0,1 1 0,0 1 0,1 0 0,0 0 0,11-9 0,48-32-4707,-35 22-1473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9289,'0'0'10025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4708,'0'0'9508,"-1"13"-6849,-4 34-1628,3 1 1,1-1 0,3 1 0,2-1 0,2 0 0,22 86-1,-20-101-410,1 3 550,17 41 0,-26-76-1150,0 0 0,0-1 0,0 1 0,0 0 0,0-1 0,1 1 0,-1 0 0,0 0 0,0-1 0,0 1 0,1 0 0,-1 0 0,0-1 0,0 1 0,1 0 0,-1 0 0,0 0 0,0-1 0,1 1 0,-1 0 0,0 0-1,1 0 1,-1 0 0,0 0 0,1-1 0,-1 1 0,0 0 0,1 0 0,-1 0 0,0 0 0,1 0 0,-1 0 0,0 0 0,1 0 0,-1 0 0,0 1 0,1-1 0,-1 0 0,0 0 0,1 0 0,-1 0 0,0 0 0,0 0 0,1 1 0,-1-1 0,0 0 0,1 0 0,-1 1 0,0-1-1,0 0 1,0 0 0,1 1 0,-1-1 0,0 0 0,0 0 0,0 1 0,0-1 0,1 0 0,-1 1 0,0-1 0,0 1 0,7-29 548,-1-28-370,-2 0-1,-2 0 1,-7-72 0,-2 90-428,3 41-508,3 19-11,1-21 743,0 7-240,0-1 0,0 1 0,1 0 0,0-1 0,0 1 1,3 7-1,-3-14 106,-1 1-1,1-1 1,0 1 0,0-1 0,0 0 0,-1 1-1,1-1 1,0 0 0,0 0 0,1 0 0,-1 0-1,0 0 1,0 0 0,0 0 0,1 0 0,-1 0-1,1-1 1,-1 1 0,0 0 0,1-1 0,-1 1-1,1-1 1,-1 0 0,1 1 0,0-1 0,-1 0-1,1 0 1,-1 0 0,1 0 0,-1 0 0,1 0-1,-1-1 1,1 1 0,0 0 0,-1-1 0,0 1-1,2-2 1,4-1-23,-1 0 0,0 0 0,0-1-1,-1 1 1,1-1 0,-1-1 0,0 1 0,0-1-1,0 0 1,-1 0 0,1-1 0,-1 1 0,6-13-1,0 1 263,-1-1-1,0 0 0,9-30 0,-13 11 1891,-8 34-86,-5 21-1409,1 9 25,0-1 1,2 2-1,1-1 1,1 0-1,1 31 1,2-57-500,-1 0 0,1-1 0,0 1 0,0 0 0,0 0 1,0-1-1,0 1 0,0 0 0,0 0 0,0-1 0,0 1 1,0 0-1,0 0 0,1-1 0,-1 1 0,0 0 0,0-1 1,1 1-1,-1 0 0,0-1 0,1 1 0,-1 0 0,1-1 1,-1 1-1,1-1 0,-1 1 0,1-1 0,-1 1 0,1-1 1,0 1-1,-1-1 0,1 0 0,0 1 0,-1-1 0,1 0 1,0 1-1,-1-1 0,1 0 0,0 0 0,0 0 0,-1 0 1,1 0-1,0 0 0,0 0 0,-1 0 0,1 0 0,0 0 1,0 0-1,-1 0 0,1 0 0,0-1 0,0 1 1,-1 0-1,1-1 0,0 1 0,-1 0 0,1-1 0,-1 1 1,1-1-1,0 1 0,0-2 0,5-2 95,0 0 0,0-1-1,0 1 1,-1-2 0,6-5 0,-3 1-152,0-1-1,0 0 1,-1-1 0,-1 1-1,0-1 1,0 0 0,-1-1 0,4-15-1,-4 0-4872,-3-2-4813,-2 40 3785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 13004,'0'0'8648,"-10"-2"-7777,7 1-837,0 1 1,0-1-1,1 1 1,-1-1-1,0 1 1,0 0-1,0 0 1,1 0 0,-1 0-1,0 1 1,0-1-1,0 1 1,1-1-1,-1 1 1,0 0-1,1 0 1,-1 0-1,1 1 1,-1-1-1,1 1 1,0-1 0,-1 1-1,1 0 1,0 0-1,0 0 1,0 0-1,0 0 1,1 0-1,-1 0 1,1 1-1,-1-1 1,1 1 0,-2 4-1,-2 1 76,1 1 1,0-1-1,1 1 0,0 0 1,0 0-1,1 0 0,0 0 1,0 10-1,2-19-95,1 1 1,-1-1-1,1 1 0,0-1 0,0 1 1,-1-1-1,1 0 0,0 0 0,0 1 1,-1-1-1,1 0 0,0 0 0,0 0 1,-1 0-1,1 0 0,0 0 1,0 0-1,0 0 0,-1 0 0,1 0 1,0 0-1,0 0 0,0-1 0,0 1 1,24-6 248,7-5-141,65-20-665,-88 29 276,0 0 0,0 0 0,0 1 0,1 1 0,-1 0 0,0 0 0,1 0 0,12 4 0,-20-4 261,-1 1 0,0 0 0,1 0 0,-1 0 0,0 0-1,0 0 1,1 0 0,-1 0 0,0 0 0,0 0 0,0 1 0,-1-1 0,1 0 0,0 1 0,0-1 0,-1 1 0,1-1 0,-1 1 0,1-1 0,-1 1 0,1-1 0,-1 1 0,0-1 0,0 1 0,0-1 0,0 1 0,0 0 0,0-1 0,0 1 0,-1-1 0,1 1 0,0-1 0,-1 1 0,-1 2 0,0 5 124,-1 1 1,0-1-1,-1 0 1,-5 11-1,7-16-100,-35 55 319,34-55-351,0 0 0,-1 0-1,1 0 1,-1-1 0,0 1 0,1-1-1,-2 0 1,1 0 0,0 0-1,0 0 1,-8 2 0,12-5-58,0 0 0,-1 0 0,1 1 0,-1-1 0,1 0 0,-1 0 1,1 0-1,0 0 0,-1 0 0,1 0 0,-1 0 0,1 0 0,-1 0 0,1 0 0,-1 0 0,1 0 1,0 0-1,-1-1 0,1 1 0,-1 0 0,1 0 0,0 0 0,-1-1 0,1 1 0,-1 0 0,1 0 0,0-1 1,-1 1-1,1 0 0,0-1 0,0 1 0,-1 0 0,1-1 0,0 1 0,0 0 0,-1-1 0,1 1 1,0-1-1,0 1 0,0-1 0,-2-21-4374,2 17 3410,0-30-5680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14446,'0'0'6838,"-1"13"-6309,-6 38-101,2 1 0,3 0 0,1 0 0,9 64 0,-8-115-422,0-1 0,0 1 0,0-1 1,0 1-1,0 0 0,1-1 0,-1 1 0,0-1 0,0 1 0,0-1 0,0 1 0,1-1 0,-1 1 0,0-1 0,1 1 0,-1-1 0,0 1 0,1-1 0,-1 1 0,0-1 0,1 1 0,-1-1 0,1 0 0,-1 1 0,1-1 0,-1 0 1,1 1-1,-1-1 0,1 0 0,-1 0 0,2 1 0,13-12 427,8-25 77,-15 13-425,-7 18-129,1 1 0,-1-1-1,1 0 1,0 1 0,0 0 0,0-1 0,0 1 0,1 0 0,0 0 0,4-5 0,-5 8 27,-1 1 0,1-1 1,-1 1-1,1-1 0,-1 1 0,1 0 1,-1 0-1,1 0 0,-1 0 0,1 0 0,-1 0 1,1 0-1,0 1 0,-1-1 0,1 0 1,-1 1-1,0-1 0,1 1 0,-1-1 0,2 2 1,-1-1 35,-1 0 0,0 0-1,1-1 1,-1 1 0,0-1 0,1 1 0,-1-1 0,1 1 0,-1-1 0,1 0 0,-1 0 0,1 0 0,-1 0 0,1 0 0,-1 0 0,1 0 0,-1 0 0,1 0 0,-1-1 0,1 1-1,-1-1 1,1 1 0,-1-1 0,0 0 0,1 1 0,-1-1 0,0 0 0,0 0 0,1 0 0,1-2 0,4-5 60,-1 2 511,-5 10 122,5 21-684,-3-20-19,-1 0-1,1 0 0,0 0 1,0 0-1,1-1 0,-1 0 1,1 1-1,0-1 1,0-1-1,1 1 0,-1-1 1,1 1-1,-1-1 0,1 0 1,0-1-1,0 1 0,0-1 1,1 0-1,-1-1 1,1 1-1,-1-1 0,1 0 1,-1 0-1,1-1 0,-1 1 1,1-1-1,0-1 0,-1 1 1,8-2-1,-11 1 33,0 1 0,-1-1 1,1 0-1,0 0 0,0 0 0,-1 0 0,1 0 0,-1 0 1,1-1-1,-1 1 0,1 0 0,-1-1 0,0 1 0,0-1 0,0 0 1,0 1-1,0-1 0,0 0 0,0 0 0,0 1 0,-1-1 1,1 0-1,-1 0 0,1 0 0,-1 0 0,0-3 0,5-63 1567,-4 51-1540,-2-10 156,4-29 556,-3 54-759,1 0 0,-1 0 1,1 1-1,-1-1 0,1 0 1,0 0-1,0 1 0,0-1 1,0 0-1,0 1 0,0-1 1,1 1-1,-1-1 0,0 1 1,1-1-1,-1 1 0,1 0 1,0 0-1,-1 0 0,1 0 1,0 0-1,-1 0 1,5-1-1,61-9-1097,-52 9-950,0 0-1,0-1 0,19-6 1,1-6-7508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12 161 15407,'0'0'7062,"-3"9"-6806,0 3-217,1 0 0,0 1 0,1-1 0,1 0 0,0 1 0,0-1 0,5 24-1,26 102 30,-15-74-46,-16-62-21,11 47 33,18 49 0,-17-79-2,-11-19-21,-1 0-1,1 0 1,-1 0 0,1 0-1,-1 0 1,0 0 0,1 0-1,-1 0 1,1 0-1,-1 0 1,1 0 0,-1 0-1,0 0 1,1 0-1,-1 0 1,1 0 0,-1-1-1,0 1 1,1 0-1,-1 0 1,0-1 0,1 1-1,-1 0 1,0 0 0,1-1-1,-1 1 1,0 0-1,0-1 1,1 1 0,-1-1-1,3-3 125,-1 0-1,0-1 0,0 1 1,-1-1-1,1 1 1,-1-1-1,1-5 0,7-60 373,-3-1 0,-3 0-1,-8-91 1,2 100-462,47 135-1017,-42-69 958,1 0 0,-1 0 0,1 0 0,0 0 0,1-1-1,-1 1 1,1-1 0,-1 0 0,1 0 0,0 0 0,0 0 0,0-1 0,1 1 0,-1-1 0,1 0-1,-1 0 1,1-1 0,6 2 0,-7-3 18,0 0 1,0 0-1,1 0 0,-1-1 0,0 1 0,0-1 1,0 0-1,0 0 0,0-1 0,-1 1 1,1-1-1,0 0 0,0 0 0,-1 0 0,0 0 1,1-1-1,-1 1 0,0-1 0,0 0 1,0 0-1,0 0 0,2-4 0,2-3 85,1-1-1,-2 0 0,1 0 1,-2 0-1,1-1 1,-1 0-1,-1 0 1,0 0-1,-1 0 0,-1-1 1,0 1-1,0-1 1,-1 0-1,-1 0 0,-1-14 1,1 23-54,-1 0 1,0 1 0,0-1-1,0 1 1,0 0-1,0-1 1,-1 1-1,0 0 1,1 0 0,-1 0-1,-1 0 1,1 0-1,0 0 1,-5-4-1,5 6-41,1 0 0,0 0-1,0 0 1,-1 0-1,1 0 1,-1 0-1,1 1 1,-1-1-1,1 1 1,-1-1-1,1 1 1,-1-1-1,1 1 1,-1 0-1,0 0 1,1 0-1,-1 0 1,1 0-1,-1 0 1,0 0-1,1 0 1,-1 1-1,1-1 1,-1 1-1,1-1 1,-1 1-1,1 0 1,-1-1-1,1 1 1,-1 0-1,1 0 1,0 0-1,0 0 1,-1 0-1,1 0 1,-1 2-1,-3 3-12,0 0-1,1 1 0,0-1 1,1 1-1,-1 0 0,1 0 0,1 0 1,-1 1-1,-2 11 0,-10 77-106,12-73 118,2-9 14,-10 97 225,11-100-204,-1 0 1,2 0 0,0 0 0,0 0 0,1 0 0,0-1 0,6 18 0,-7-26-25,0 0 1,0 0 0,1 0 0,-1 0 0,0-1-1,1 1 1,-1 0 0,1-1 0,-1 1 0,1-1 0,0 1-1,0-1 1,0 0 0,0 0 0,0 0 0,0 0-1,0 0 1,0 0 0,0 0 0,0-1 0,0 1 0,0-1-1,1 0 1,-1 1 0,0-1 0,0 0 0,1 0-1,-1-1 1,0 1 0,0 0 0,1-1 0,-1 1 0,4-3-1,2 1 23,1-2-1,-1 1 0,1-1 0,-1 0 0,0-1 0,-1 0 0,8-6 1,14-14-13,-1-2 0,-2 0 1,0-2-1,-2 0 0,24-41 1,-48 70-22,0 0 1,0 0-1,0 0 1,0-1-1,0 1 1,0 0-1,0 0 1,0-1-1,0 1 1,0 0 0,0 0-1,0 0 1,1-1-1,-1 1 1,0 0-1,0 0 1,0 0-1,0 0 1,0-1-1,1 1 1,-1 0-1,0 0 1,0 0-1,0 0 1,0 0 0,1-1-1,-1 1 1,0 0-1,0 0 1,0 0-1,1 0 1,-1 0-1,0 0 1,0 0-1,1 0 1,-1 0-1,0 0 1,0 0-1,0 0 1,1 0 0,-1 0-1,0 0 1,0 0-1,1 0 1,-1 0-1,0 0 1,0 0-1,0 1 1,1-1-1,-1 0 1,0 0-1,0 0 1,0 0-1,0 0 1,1 1 0,3 18-172,-3 42 248,-2-47 0,-3 133 1116,7-158-1784,0 1 1,1 0 0,0 0 0,1 0-1,7-12 1,3-5-3596,-1-3-2238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126 203 5573,'0'0'7084,"-3"-10"-2968,2 7-3888,-1-7 829,0 1 1,-1-1-1,-1 1 0,-8-16 0,12 23-948,-1 0 0,0 1 0,0-1-1,-1 0 1,1 0 0,0 1 0,-1-1 0,1 1 0,0-1 0,-1 1 0,0 0 0,1-1 0,-1 1 0,0 0 0,0 0 0,1 0 0,-1 1-1,0-1 1,0 0 0,0 1 0,0-1 0,0 1 0,0-1 0,0 1 0,0 0 0,0 0 0,-1 0 0,1 0 0,0 0 0,0 1 0,0-1 0,0 1-1,0-1 1,-3 2 0,2 0-92,1 0 0,0 0 0,0 0 0,-1 0 0,1 0 0,0 0 0,1 1 0,-1-1 0,0 1 0,1-1 0,-1 1 0,1 0 0,0-1 0,0 1 0,0 0 0,0 0 0,1 0 0,-1 0 0,0 5 0,-3 61 176,4-65-170,0 0-14,0 0 0,0-1 1,0 1-1,1-1 1,0 1-1,-1-1 1,1 1-1,1-1 1,-1 1-1,0-1 0,1 0 1,-1 0-1,1 0 1,0 0-1,0 0 1,1 0-1,2 3 1,-3-4-2,0-1 0,1 1 0,-1-1 0,0 0 0,1 0 0,-1 0 1,0 0-1,1 0 0,0 0 0,-1-1 0,1 1 0,-1-1 0,1 0 1,0 0-1,-1 0 0,1 0 0,-1 0 0,1 0 0,0-1 0,-1 0 1,1 1-1,-1-1 0,1 0 0,3-2 0,0 0-24,-1 0 0,1-1-1,-1 0 1,0 0 0,0 0-1,-1-1 1,1 1 0,-1-1 0,0 0-1,0-1 1,-1 1 0,1 0-1,4-12 1,-2 3-38,0-1 1,-1 1-1,0-1 0,4-26 1,-17 74 131,3-17 18,1 1 1,1-1 0,-2 27-1,5-42-85,0-1 0,0 1 0,0 0 1,1-1-1,-1 1 0,0-1 0,0 1 0,0-1 0,1 1 0,-1-1 0,0 1 0,0-1 0,1 1 0,-1-1 0,0 1 0,1-1 0,-1 1 1,1-1-1,-1 0 0,1 1 0,-1-1 0,1 0 0,-1 1 0,1-1 0,-1 0 0,1 0 0,-1 1 0,1-1 0,-1 0 0,1 0 1,0 0-1,-1 0 0,1 0 0,-1 0 0,1 0 0,-1 0 0,1 0 0,0 0 0,-1 0 0,1 0 0,-1 0 0,1 0 0,-1-1 0,1 1 1,0 0-1,-1 0 0,1-1 0,29-14 317,25-42 215,-48 47-552,1 1 0,-1 0-1,2 0 1,-1 1-1,1 0 1,1 1 0,-1 0-1,17-9 1,-25 15 0,0 0 1,1 1-1,-1-1 0,0 1 1,0-1-1,0 1 1,0-1-1,1 1 1,-1 0-1,0 0 0,0 0 1,1-1-1,-1 1 1,0 1-1,0-1 1,1 0-1,-1 0 0,0 0 1,0 0-1,1 1 1,-1-1-1,0 1 0,0-1 1,0 1-1,0-1 1,1 1-1,-1 0 1,0 0-1,0-1 0,0 2 1,1 1 18,0 1 0,0-1 1,-1 1-1,0-1 0,1 1 1,-1-1-1,-1 1 0,2 4 1,-2-6 15,0 1 0,0-1 1,0 0-1,0 0 0,1 0 1,-1 0-1,1 0 0,0 1 1,0-1-1,-1 0 0,1 0 1,0-1-1,1 1 0,-1 0 1,0 0-1,0 0 0,1-1 1,-1 1-1,1-1 0,0 1 1,-1-1-1,5 3 0,-5-4 14,0 0 0,0 0 0,0 0 0,0-1-1,0 1 1,0 0 0,0 0 0,0 0 0,0-1 0,0 1 0,0-1-1,0 1 1,0-1 0,0 1 0,-1-1 0,1 1 0,0-1 0,0 0-1,0 1 1,-1-1 0,1 0 0,0 0 0,0-1 0,17-25 532,-13 18-489,3-3-211,0 0 0,1 1 0,0 0 0,15-13 0,-22 22 72,0 0 0,0 0 0,0 0 1,0 0-1,1 1 0,-1-1 0,0 1 0,1 0 1,-1-1-1,1 1 0,0 0 0,-1 1 0,1-1 1,0 0-1,-1 1 0,1 0 0,0-1 0,0 1 1,-1 0-1,1 0 0,0 1 0,0-1 1,-1 1-1,1-1 0,0 1 0,-1 0 0,1 0 1,0 0-1,-1 0 0,4 2 0,-3 1 40,0-1 1,0 0-1,0 1 0,0-1 0,-1 1 1,0 0-1,3 5 0,-4-6 29,1 1 0,0-1-1,0 1 1,0-1 0,1 0-1,-1 1 1,1-1 0,4 3 0,-6-5-10,-1-1 0,1 0 1,-1 1-1,1-1 1,0 0-1,-1 0 1,1 0-1,-1 0 1,1 1-1,0-1 1,-1 0-1,1 0 0,0 0 1,-1 0-1,1 0 1,0 0-1,-1-1 1,1 1-1,-1 0 1,1 0-1,0 0 0,0-1 1,17-18 51,14-36-3835,-20 15-7569,-12 24 2178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14221,'0'0'13325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265 776 6887,'-65'29'4672,"34"-16"-3165,0 2 0,0 0 1,2 2-1,-39 29 0,59-34-160,16-6-400,23-5-192,13-8-148,-2-2 1,1-1-1,-1-2 1,44-21 0,-18 9-454,1595-517 401,-750 251-293,-901 287 694,-25 9-1210,-31 8-6716,31-14-231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6887,'0'0'11007,"-2"14"-10003,0 16 13,0 1 1,2-1-1,2 1 1,7 48-1,4-3 410,8 28 1188,-34-171-795,-83-179-2167,98 248 343,0 1 1,0-1-1,0 0 1,1 0-1,-1 1 1,1-2-1,-1 1 1,1 0-1,0-1 1,0 1-1,0-1 1,0 0-1,0 0 1,0 0-1,0 0 1,0 0-1,0-1 1,1 1-1,-1-1 1,0 0-1,0 0 0,0 0 1,6-2-1,-1 2-644,1-1 0,0 0 0,-1 0 0,17-6-1,4-9-8976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5221,'0'0'2840,"8"-2"-1030,10-1-787,-1-1 0,0-1 0,0-1 0,0-1 0,-1 0 0,30-18 0,-39 21-794,-1 0 0,-1 0 0,1-1 0,-1 1 0,1-1 0,-1 0 0,-1-1 0,1 1 0,-1-1 0,0 0 0,0 0-1,-1-1 1,1 1 0,-2-1 0,1 1 0,-1-1 0,0 0 0,0 0 0,0 0 0,-1 0 0,0-9 0,-1 14-166,0 1 1,0 0-1,0 0 0,0-1 1,0 1-1,-1 0 0,1 0 1,0 0-1,-1-1 1,1 1-1,-1 0 0,1 0 1,-1 0-1,1 0 0,-1 0 1,0 0-1,0 0 1,0 0-1,1 0 0,-1 0 1,0 1-1,0-1 0,0 0 1,0 0-1,0 1 0,0-1 1,0 1-1,-1-1 1,1 1-1,0-1 0,0 1 1,0 0-1,-1-1 0,1 1 1,0 0-1,0 0 1,0 0-1,-1 0 0,1 0 1,0 0-1,-2 1 0,-1-1-35,0 1 0,1 0-1,-1 0 1,1 0-1,-1 0 1,1 0 0,-1 1-1,1-1 1,0 1 0,0 0-1,0 0 1,0 0-1,-4 4 1,-3 6 12,0 1 1,1 0-1,1 1 1,0-1-1,1 2 0,0-1 1,1 1-1,0 0 0,2 0 1,0 1-1,0-1 1,2 1-1,0 0 0,0 0 1,2 31-1,1-45-44,-1 0-1,1 0 0,0 0 1,0 1-1,0-1 1,0 0-1,0 0 1,0 0-1,0 0 1,1 0-1,-1-1 1,1 1-1,-1 0 1,1-1-1,0 1 1,-1-1-1,1 1 1,0-1-1,0 0 0,0 0 1,0 0-1,0 0 1,1 0-1,-1 0 1,0-1-1,0 1 1,1-1-1,-1 1 1,0-1-1,0 0 1,1 0-1,-1 0 1,4 0-1,3-1-217,0 1-1,0-2 1,0 1 0,0-1 0,-1 0-1,1-1 1,11-5 0,-3 0-1377,0-2 1,31-22 0,1-10-5459,-10 4-2103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149 494 10826,'0'0'3294,"-9"0"-577,5 0-2517,-1 0 1,0 1-1,0-1 0,1 1 0,-1 0 0,0 1 1,1-1-1,-1 1 0,1 0 0,0 0 0,-1 0 1,1 1-1,0-1 0,0 1 0,1 0 0,-1 0 0,0 1 1,1-1-1,0 1 0,0 0 0,-5 7 0,3-3 67,-1 0-1,1 0 1,1 0-1,0 0 1,0 1-1,1 0 1,0-1-1,0 1 1,1 1 0,0-1-1,1 0 1,-1 16-1,2-24-260,0 0 1,0 0-1,0 0 1,1 0-1,-1 0 1,0 0-1,1-1 1,-1 1-1,1 0 1,-1 0-1,1 0 0,-1 0 1,1-1-1,-1 1 1,1 0-1,0 0 1,-1-1-1,1 1 1,0-1-1,0 1 1,0-1-1,-1 1 0,1-1 1,0 1-1,0-1 1,0 0-1,0 1 1,0-1-1,0 0 1,0 0-1,0 0 1,0 1-1,0-1 0,0 0 1,0 0-1,0-1 1,-1 1-1,1 0 1,0 0-1,0 0 1,2-1-1,1 0 30,1 0 0,-1 0-1,1-1 1,-1 1 0,0-1-1,0 0 1,0 0 0,6-4 0,0-3 28,0 0 0,-1-1 0,0 0 0,-1-1 0,0 1 0,-1-2 0,0 1 0,10-24 0,0-7 218,14-53 1,-31 95-282,0 0-13,0 0 0,0 0 0,0 0 0,0 0 1,0 0-1,0 0 0,0 0 0,0 0 0,0 1 0,0-1 0,0 0 0,0 0 0,0 0 0,0 0 0,0 0 1,0 0-1,1 0 0,-1 0 0,0 0 0,0 0 0,0 0 0,0 0 0,0 0 0,0 0 0,0 0 1,0 0-1,0 0 0,0 0 0,0 0 0,1 0 0,-1 0 0,0 0 0,0 0 0,0 0 0,0 0 0,0 0 1,0 0-1,0 0 0,0 0 0,0 0 0,0 0 0,0 0 0,1 0 0,1 19-126,1 36 337,-2-40-179,0-6 53,-1 0 0,1 0 0,1-1 1,0 1-1,0 0 0,1-1 0,0 1 0,7 14 0,-8-21-42,-1 0 0,1 0-1,0 1 1,-1-1 0,1 0-1,0 0 1,1 0 0,-1-1-1,0 1 1,0 0 0,1-1-1,-1 0 1,1 1 0,-1-1 0,1 0-1,0 0 1,-1-1 0,1 1-1,0 0 1,0-1 0,0 0-1,-1 0 1,1 0 0,0 0-1,0 0 1,0 0 0,-1-1-1,1 1 1,0-1 0,0 0-1,-1 0 1,4-1 0,3-2 80,-1 0-1,0-1 1,0 0 0,0 0 0,0-1 0,-1 0-1,0 0 1,0 0 0,-1-1 0,7-9 0,6-9 48,29-49 0,-31 43-133,-2-2 0,-1 0-1,-1-1 1,-2 0-1,-1 0 1,-2-1 0,-1-1-1,-2 1 1,1-67 0,-6 97-53,-1 1 0,1-1 0,0 1 0,-1-1 1,0 1-1,0 0 0,0-1 0,-4-6 0,5 10 20,0 1-1,-1-1 0,1 1 0,0-1 1,0 1-1,-1 0 0,1-1 0,0 1 1,-1 0-1,1-1 0,0 1 0,-1 0 1,1 0-1,-1-1 0,1 1 1,0 0-1,-1 0 0,1 0 0,-1-1 1,1 1-1,-1 0 0,1 0 0,-1 0 1,1 0-1,-1 0 0,1 0 0,-1 0 1,1 0-1,-1 0 0,0 0 0,-1 1-11,1 0 0,-1 0 0,1 0-1,-1 1 1,1-1 0,-1 0 0,1 1-1,0-1 1,0 1 0,-1-1 0,1 1-1,-1 3 1,-15 27 66,1 2-1,2 0 1,2 1-1,1 0 1,1 1-1,-6 56 1,14-83-15,0 9 28,0 0 1,0 0-1,4 37 0,-2-52-61,0 0-1,0 0 1,1 1-1,0-1 1,0 0-1,-1 0 1,2 1-1,-1-1 1,0 0-1,1 0 1,-1-1-1,1 1 1,0 0-1,0 0 1,0-1-1,0 1 1,1-1-1,-1 0 1,1 1-1,-1-1 0,1-1 1,0 1-1,0 0 1,0 0-1,0-1 1,0 0-1,0 0 1,5 2-1,0-2-62,0 0-1,0 0 0,0-1 1,-1 0-1,1 0 0,0-1 1,0 0-1,0 0 0,-1-1 1,9-3-1,-6 2-797,-1-1-1,0 0 1,1-1-1,8-7 1,20-16-6201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55 6662,'0'0'6839,"4"-8"-4287,9-24-412,-13 31-2053,0 1 0,0-1-1,0 0 1,0 1 0,0-1-1,0 1 1,0-1 0,0 1 0,-1-1-1,1 0 1,0 1 0,0-1-1,-1 1 1,1-1 0,0 1-1,-1-1 1,1 1 0,0-1 0,-1 1-1,1 0 1,-1-1 0,1 1-1,-1-1 1,1 1 0,-1 0-1,1 0 1,-1-1 0,1 1 0,-1 0-1,0 0 1,1 0 0,-1-1-1,1 1 1,-1 0 0,1 0-1,-1 0 1,0 0 0,1 0 0,-1 0-1,1 0 1,-1 0 0,0 0-1,1 1 1,-1-1 0,0 0-1,-29 2 325,24 0-291,-1 0-1,1 0 1,0 1 0,0 0 0,0 0-1,0 0 1,0 1 0,1 0-1,-1 0 1,1 0 0,0 1-1,1-1 1,-1 1 0,1 0 0,0 1-1,0-1 1,0 1 0,1 0-1,0 0 1,0 0 0,0 0 0,1 0-1,0 1 1,0-1 0,-1 13-1,3-17-112,0-1 0,1 0-1,-1 1 1,1-1 0,-1 0 0,1 0-1,-1 1 1,1-1 0,0 0 0,0 0-1,-1 0 1,1 0 0,0 0-1,0 0 1,0 0 0,0 0 0,0 0-1,1 0 1,-1-1 0,0 1-1,0 0 1,0-1 0,1 1 0,-1-1-1,0 1 1,1-1 0,-1 0 0,0 1-1,1-1 1,-1 0 0,0 0-1,3 0 1,53 0-868,-46-1 246,0 0-690,0 0 0,0-1 1,0 0-1,17-7 0,7-4-5923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285 102 12075,'1'-11'3070,"6"-35"48,-6 44-2967,-1 1 0,0-1 0,0 1 0,0-1 1,1 1-1,-1-1 0,-1 1 0,1-1 0,0 1 1,0-1-1,0 1 0,-1-1 0,1 1 1,-1-1-1,1 1 0,-1 0 0,0-1 0,0 1 1,1 0-1,-1-1 0,0 1 0,0 0 0,0 0 1,0 0-1,0 0 0,-1 0 0,1 0 0,0 0 1,0 0-1,-1 0 0,1 1 0,0-1 0,-1 1 1,1-1-1,-1 1 0,1-1 0,-1 1 1,1 0-1,-1-1 0,1 1 0,-4 0 0,0 0-27,0 1 0,-1-1 0,1 1 1,-1 0-1,1 0 0,0 0 0,-1 1 0,1 0 0,-8 4 0,3 1-111,0 0 0,1 1 0,-1 0 0,2 1 0,-1 0 0,2 0 0,-1 1 0,1-1 1,0 2-1,-7 16 0,-3 8 75,-25 72 0,12 2 250,27-98-308,1 0-1,1 0 0,0 0 0,0 0 0,1 0 0,1 0 0,3 21 0,-3-30-29,0 0-1,-1 0 1,1 0-1,0 0 0,1 0 1,-1 0-1,0 0 1,1 0-1,-1 0 0,1-1 1,-1 1-1,1-1 1,0 1-1,-1-1 0,1 0 1,0 1-1,0-1 1,0 0-1,0 0 0,0 0 1,0-1-1,1 1 1,-1 0-1,0-1 1,0 0-1,1 1 0,-1-1 1,0 0-1,0 0 1,1 0-1,-1 0 0,0-1 1,0 1-1,1-1 1,-1 1-1,3-2 0,4 0 9,0-1-1,-1 0 1,1 0-1,-1 0 0,0-1 1,0-1-1,13-8 1,-5-1 25,0 0 0,-1 0 0,15-21 1,-25 29-10,1-1 0,-2-1 1,1 1-1,-1-1 0,0 1 1,0-1-1,-1 0 0,0-1 0,0 1 1,1-12-1,-4 20-21,0 0 0,0-1 1,0 1-1,0 0 0,0-1 0,0 1 0,0-1 0,0 1 1,0 0-1,0-1 0,0 1 0,0 0 0,0-1 1,0 1-1,0 0 0,0-1 0,-1 1 0,1 0 0,0-1 1,0 1-1,0 0 0,-1-1 0,1 1 0,0 0 1,0 0-1,-1-1 0,1 1 0,0 0 0,-1 0 0,1 0 1,0-1-1,-1 1 0,1 0 0,0 0 0,-1 0 1,1 0-1,0 0 0,-1 0 0,1 0 0,0 0 0,-1 0 1,1 0-1,0 0 0,-1 0 0,1 0 0,-1 0 1,1 0-1,0 0 0,-1 0 0,1 0 0,0 0 0,-1 0 1,1 1-1,0-1 0,-1 0 0,1 0 0,0 0 1,-1 1-1,1-1 0,0 0 0,0 0 0,-1 1 0,1-1 1,0 0-1,0 0 0,0 1 0,-1 0 0,-21 18-219,-4 17 181,-39 73 1,75-125 153,1 1 0,21-23 0,4-6-103,6-18 8,-27 37-23,1 1 0,30-34 0,-46 58-6,1 0-1,-1 0 1,0 0 0,0 0-1,0 0 1,0-1 0,0 1 0,0 0-1,1 0 1,-1 0 0,0 0-1,0 0 1,0 0 0,0 0-1,1 0 1,-1 0 0,0 0-1,0 0 1,0 0 0,0 0 0,1 0-1,-1 0 1,0 0 0,0 0-1,0 0 1,0 0 0,1 0-1,-1 0 1,0 0 0,0 0-1,0 0 1,0 0 0,0 1-1,1-1 1,-1 0 0,0 0 0,0 0-1,0 0 1,0 0 0,0 0-1,0 0 1,0 1 0,1-1-1,-1 0 1,0 0 0,0 0-1,0 0 1,0 0 0,0 1 0,0-1-1,0 0 1,0 0 0,0 0-1,0 0 1,0 1 0,0-1-1,0 0 1,0 0 0,3 21-111,-2 30 150,-1-44-29,-1 45 42,-1-26-41,2-1 0,4 41-1,-4-66-21,1-1-1,-1 1 0,0-1 0,0 1 0,0 0 0,1-1 0,-1 1 0,0-1 0,0 1 0,1-1 1,-1 1-1,0 0 0,1-1 0,-1 1 0,0 0 0,1-1 0,-1 1 0,1 0 0,-1 0 1,1-1-1,-1 1 0,1 0 0,-1 0 0,1 0 0,-1 0 0,0 0 0,1-1 0,-1 1 1,1 0-1,-1 0 0,1 0 0,-1 0 0,1 0 0,-1 1 0,1-1 0,-1 0 0,1 0 1,-1 0-1,1 0 0,-1 0 0,1 1 0,-1-1 0,1 0 0,-1 0 0,1 1 0,-1-1 1,0 0-1,1 1 0,-1-1 0,0 0 0,1 1 0,-1-1 0,0 1 0,0-1 0,1 1 1,-1-1-1,0 0 0,0 1 0,0-1 0,1 1 0,-1-1 0,0 1 0,0-1 0,0 1 1,0-1-1,0 1 0,0-1 0,0 1 0,0 0 0,20-35-3296,-9 3-1544,-1-5-3690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4356,'0'0'18898,"-8"79"-18129,8-40-641,0 5-64,3 1-32,4-1-32,0-5-705,3-5-608,-2-9-641,0-9-352,-3-7-641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13901,'0'0'5589,"3"-8"-4067,-1 1-1444,1 0 0,0 0 0,0 0-1,1 1 1,0-1 0,0 1 0,1 0 0,-1 0 0,1 1 0,6-6 0,2 0 178,0 1 0,0 0 0,1 0 1,19-9-1,-13 9-47,0 1 0,1 0 0,0 2 1,1 0-1,0 2 0,-1 0 0,30-2 0,-45 7-219,-1 0 0,1 0 0,0 0 0,0 0 0,-1 1-1,1 0 1,0 0 0,-1 1 0,1 0 0,-1 0-1,0 0 1,1 0 0,-1 1 0,0 0 0,-1 0 0,1 0-1,0 1 1,7 7 0,-7-5-5,-1 0 1,0 0-1,0 1 1,0 0-1,-1-1 1,0 1-1,0 0 1,-1 1-1,0-1 1,0 0-1,-1 1 1,1-1-1,-2 1 1,1 7-1,-1-3 88,-1 1-1,-1-1 0,0 0 0,0 0 0,-1 1 0,-1-2 0,0 1 0,0 0 1,-1-1-1,-1 0 0,0 0 0,0-1 0,-14 17 0,3-6 289,0-1 0,-2-1 0,-1 0 1,0-2-1,-29 20 0,42-32-355,-1-1-1,0 0 1,0-1 0,0 0 0,0 0-1,-1-1 1,-16 3 0,23-4-89,0-1 0,1 0 0,-1 0 1,0 0-1,0 0 0,0 0 0,0 0 0,1-1 0,-1 1 1,0-1-1,0 1 0,1-1 0,-1 1 0,0-1 0,1 0 0,-1 0 1,-2-2-1,3 1-69,0 1 0,0-1 0,0 1 0,1-1 0,-1 1 1,0-1-1,1 0 0,0 0 0,-1 1 0,1-1 0,0 0 0,0 1 0,0-1 1,0 0-1,0 0 0,0 0 0,0 1 0,1-1 0,-1 0 0,0 1 0,1-1 1,1-3-1,0 2-459,-1 0 0,1 0 0,0 0 0,0 0 0,0 0 0,1 0 1,-1 1-1,1-1 0,0 1 0,-1-1 0,6-2 0,-6 4 287,24-19-5575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18289,'0'0'4485,"-12"61"-3300,7-26-96,5 4 64,0 4-449,0-2-383,9-2-1,3-5-64,2-6-192,0-3-32,1-6-416,-3-6-1250,-5-4-992,-6-7-993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17969,'0'0'1965,"9"-13"-124,-1 0-1546,0 1-1,1 1 0,1-1 0,0 2 1,0-1-1,1 1 0,20-13 0,21-8 615,1 2-1,101-40 1,-120 57-871,1 1-1,0 2 1,1 1 0,0 2 0,69-3 0,-103 9-44,0-1 0,0 1 0,0 0-1,0 0 1,0 0 0,0 0 0,-1 1 0,1-1 0,0 1 0,0-1 0,0 1 0,0-1 0,-1 1 0,1 0 0,0 0 0,0 0 0,-1 0 0,1 0 0,-1 0 0,1 0 0,-1 1 0,0-1 0,1 0 0,-1 1 0,0-1 0,0 1 0,0 0 0,0-1 0,0 1 0,1 2 0,-2-1 37,0 1 0,0-1 1,0 0-1,0 1 1,0-1-1,-1 0 0,1 1 1,-1-1-1,0 0 1,0 1-1,0-1 1,-1 0-1,1 0 0,-1 0 1,1 0-1,-5 4 1,-11 17 185,-2-2 1,0 0 0,-1-1-1,-2 0 1,0-2 0,-1-1-1,-1-1 1,-37 21 0,59-37-496,-12 5-84,7-6-1815,4-6-3628,2-9-3654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11371,'0'0'5135,"9"4"-3597,-7-3-1464,2 2 36,-1-1 0,1 0 0,0 0 1,0 0-1,1-1 0,-1 1 0,0-1 0,0 0 1,1 0-1,-1-1 0,1 1 0,-1-1 0,0 0 1,1 0-1,-1-1 0,1 1 0,-1-1 0,0 0 0,1 0 1,-1 0-1,8-4 0,-2-3-36,0 0 0,0 0 0,-1-1 0,0 0 0,0 0 0,-1-1 0,-1 0 0,0-1 0,0 0 0,6-12 0,-5 7-7,-1 0 1,0-1-1,-2 0 1,1-1 0,-2 1-1,4-28 1,-8 42 4,1 0 1,-1 0 0,0 1-1,1-1 1,-1 0-1,-1 0 1,1 0 0,0 0-1,-1 0 1,1 1 0,-1-1-1,0 0 1,0 0-1,0 1 1,0-1 0,0 0-1,-1 1 1,1 0-1,-1-1 1,0 1 0,0 0-1,0 0 1,0-1 0,0 2-1,0-1 1,0 0-1,-1 0 1,1 1 0,0-1-1,-1 1 1,0 0 0,1 0-1,-1 0 1,0 0-1,0 0 1,1 0 0,-1 1-1,0-1 1,0 1 0,0 0-1,0 0 1,0 0-1,1 0 1,-1 1 0,0-1-1,0 1 1,0 0 0,1-1-1,-1 1 1,0 0-1,1 1 1,-4 1 0,-2 1-67,1 1 1,-1 0 0,1 0 0,1 1-1,-1 0 1,1 0 0,0 0 0,0 1 0,1 0-1,0 0 1,0 0 0,0 1 0,1 0-1,1 0 1,-1 0 0,-4 16 0,1 1-26,1-1 0,1 1 0,1 0 1,-1 43-1,5-54 18,0-1-1,0 1 1,2 0-1,0-1 1,0 1-1,2-1 1,-1 0 0,10 21-1,-11-30-11,-1-1 0,1 0 0,0 0 0,0 0 0,1 0 0,-1 0 1,1 0-1,0-1 0,-1 1 0,1-1 0,0 0 0,0 0 0,0 0 0,1 0 0,3 1 0,-3-1-35,1-1 0,-1-1 0,0 1 0,1-1 0,-1 0 0,0 0 0,1 0 0,-1 0 0,0-1 0,1 0 0,-1 0 0,0 0 0,0 0 0,0-1 0,0 1 0,4-4 0,4-1-370,0-1-1,0-1 0,-1 0 1,0-1-1,-1 0 0,15-16 0,51-70-6264,-40 43 506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12684,'0'0'6470,"-53"84"-5605,31-30-128,-2 8-353,-2 3-224,8 1-64,1-4-32,7-7-32,0-14-32,9-11-64,1-14-993,12-44-10858</inkml:trace>
  <inkml:trace contextRef="#ctx0" brushRef="#br0" timeOffset="1">1 167 12844,'0'0'5029,"0"53"-4933,22-42 32,7-3 0,10-1-64,1-2-929,5-3-2818,-3-2-2082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11627,'0'0'12193,"-11"10"-11974,2-2-206,-19 16-35,0 2 0,2 0 0,-40 54 0,65-79 7,1-1 0,-1 1 0,0 0 0,1 0 0,-1-1 0,1 1 0,0 0 0,-1 0 0,1 0 0,0 0 0,-1-1 0,1 1 0,0 0 0,0 0 0,0 0 0,0 0 0,0 0 0,0 0 0,0 0 0,0 1 0,14-1-190,31-22-21,-34 15 161,-1 1-21,1 0 0,-1 0 0,1 1 0,1 1 0,-1 0 0,0 0 1,1 1-1,-1 0 0,1 1 0,0 0 0,20 2 0,-30 0 73,1 0 0,-1 0-1,0 1 1,0-1 0,0 0-1,0 1 1,0-1 0,-1 1-1,1 0 1,0-1 0,-1 1-1,1 0 1,-1 0 0,1 0-1,-1 0 1,0 0 0,0 1-1,0-1 1,0 0 0,0 0-1,-1 1 1,1-1 0,-1 0-1,1 1 1,-1-1 0,0 1-1,0-1 1,-1 5 0,2 3 121,-2 1 0,0-1 0,0 1 0,0-1 0,-5 14 0,-1-6 172,0-1-1,-1-1 1,0 1 0,-2-2 0,-16 23 0,18-27-107,0-1 0,-1 0-1,0-1 1,0 0 0,-1 0 0,0-1 0,-1-1 0,-17 11 0,27-18-193,1 1 0,-1-1 0,0 1 0,1-1 0,-1 0 0,1 1 1,-1-1-1,0 0 0,1 0 0,-1 0 0,0 1 0,1-1 0,-1 0 0,0 0 0,1 0 0,-1 0 0,0 0 0,1 0 1,-1 0-1,0 0 0,1 0 0,-1-1 0,0 1 0,1 0 0,-1 0 0,1-1 0,-1 1 0,0 0 0,1-1 0,-1 1 1,1 0-1,-1-1 0,0 0 0,1 0-127,-1-1 0,1 1 0,-1-1 0,1 0 0,0 1 0,0-1 0,0 1-1,0-1 1,0 0 0,0 1 0,0-1 0,0 1 0,1-3 0,18-52-5125,3 12-1086,3-2-3454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15407,'0'0'1740,"-1"14"-491,-1 529 2180,3-320-377,-3-434-2774,5-240-3204,-3 442 2965,1 0 1,0 0-1,1 0 0,0 0 1,0 1-1,6-16 0,-7 22-42,0 1-1,0-1 1,0 1-1,-1-1 0,1 1 1,1-1-1,-1 1 1,0-1-1,0 1 0,0 0 1,1 0-1,-1-1 1,1 1-1,-1 0 0,1 0 1,-1 1-1,1-1 1,0 0-1,-1 0 1,1 1-1,0-1 0,0 1 1,-1-1-1,1 1 1,0 0-1,0 0 0,0 0 1,-1 0-1,1 0 1,0 0-1,0 1 0,0-1 1,-1 0-1,1 1 1,0-1-1,-1 1 1,1 0-1,0 0 0,-1-1 1,3 3-1,-1-1-1,-1 0-1,1 0 0,0 0 1,-1 0-1,0 1 1,0-1-1,1 1 1,-1 0-1,-1-1 0,1 1 1,0 0-1,-1 0 1,1 0-1,-1 1 1,0-1-1,0 0 1,0 0-1,-1 1 0,1-1 1,-1 0-1,0 1 1,0-1-1,0 0 1,0 1-1,0-1 0,-1 1 1,1-1-1,-3 6 1,0 3 78,0 0 1,-1 0-1,0 0 0,-1-1 1,0 0-1,-11 16 0,9-15-6,3-5-67,0 0 0,0-1 0,0 0-1,-1 1 1,0-2 0,0 1 0,0 0 0,-1-1-1,0 0 1,0-1 0,-13 9 0,18-13-107,1 0 0,0 0 0,-1 0 0,1 0 1,-1 0-1,1-1 0,-1 1 0,1 0 0,0 0 1,-1 0-1,1 0 0,-1 0 0,1-1 0,0 1 1,-1 0-1,1 0 0,0-1 0,-1 1 0,1 0 1,0-1-1,-1 1 0,1 0 0,0-1 0,0 1 1,-1 0-1,1-1 0,0 1 0,0 0 0,0-1 1,-1 1-1,1-1 0,0 1 0,0-1 0,0 1 1,0 0-1,0-1 0,0 1 0,0-1 0,0 1 1,0-1-1,0 1 0,0 0 0,0-1 0,0 1 1,1-1-1,-1 0 0,3-24-5395,7-10-3451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47 120 11307,'0'0'8760,"7"9"-7158,24 25-423,-30-32-1166,1 0 0,-1-1 0,1 1 0,0-1 0,0 0 0,-1 1 1,1-1-1,0 0 0,0 0 0,0 0 0,0 0 0,1 0 0,-1-1 0,0 1 0,0-1 0,0 1 0,1-1 0,-1 0 0,0 0 0,0 0 0,0 0 0,1 0 0,-1-1 0,0 1 0,0-1 0,0 1 0,1-1 0,-1 0 0,0 0 0,0 0 0,0 0 0,0 0 0,0 0 0,-1 0 1,1-1-1,0 1 0,-1-1 0,1 1 0,0-1 0,-1 0 0,0 1 0,2-4 0,3-3-1,-1 1 1,1-1-1,-2-1 1,1 1-1,-1 0 1,-1-1-1,1 0 0,1-9 1,-4 13 56,0 1 0,-1-1 0,1 1 0,-1-1 0,0 0 0,0 1 0,0-1 0,-1 1 0,-2-10 0,3 13-50,-1 0-1,0 0 1,1 0 0,-1 0-1,0 0 1,0 0-1,0 0 1,0 0 0,0 0-1,0 1 1,0-1 0,0 0-1,0 1 1,0-1 0,0 0-1,0 1 1,0-1 0,-1 1-1,1 0 1,0-1 0,0 1-1,-1 0 1,1 0 0,0 0-1,-1 0 1,1 0-1,0 0 1,0 0 0,-1 0-1,1 1 1,0-1 0,0 0-1,-1 1 1,1-1 0,0 1-1,0-1 1,0 1 0,0 0-1,-2 1 1,-4 2-11,1 0-1,-1 1 1,1-1 0,0 1 0,1 1 0,-1-1-1,1 1 1,0 0 0,1 0 0,-1 1-1,-4 9 1,-38 80 22,39-79-7,0 1-1,1 0 1,1 1 0,1 0 0,1 0 0,-5 38 0,9-56-38,1 0 0,-1 0 0,0 1 0,0-1 0,0 0-1,1 0 1,-1 0 0,1 1 0,-1-1 0,1 0 0,-1 0 0,1 0 0,0 0 0,-1 0 0,1 0 0,0 0 0,0 0 0,0 0 0,0 0 0,0-1-1,0 1 1,0 0 0,0 0 0,0-1 0,0 1 0,0-1 0,0 1 0,0-1 0,0 0 0,1 1 0,-1-1 0,0 0 0,0 0 0,1 0 0,-1 0-1,0 0 1,0 0 0,1 0 0,-1 0 0,0 0 0,0-1 0,0 1 0,3-1 0,3-1-344,0 1 0,1-2 0,-1 1 0,0-1 0,0 0 0,9-5 0,29-25-3175,1-5-2824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 13389,'0'0'4057,"-9"0"-2696,5 0-1222,-1 0 1,1 0-1,-1 1 1,1 0-1,0 0 0,-1 0 1,1 0-1,0 1 0,0-1 1,-5 3-1,7-2-61,0-1-1,0 1 1,0 0-1,0 0 0,1 0 1,-1 0-1,0 0 1,1 0-1,-1 0 1,1 0-1,0 1 1,0-1-1,0 1 1,0-1-1,0 1 1,0-1-1,1 1 1,-1-1-1,1 1 1,0-1-1,0 1 1,0 4-1,0-6-43,1 0 0,-1 0 0,1 0 0,-1 0 0,1 0-1,-1-1 1,1 1 0,0 0 0,0 0 0,-1 0 0,1-1 0,0 1 0,0 0-1,0-1 1,0 1 0,0-1 0,-1 1 0,1-1 0,0 0 0,0 1-1,0-1 1,0 0 0,0 1 0,1-1 0,-1 0 0,0 0 0,0 0 0,0 0-1,2 0 1,41 0 291,-33 0-235,3-1-66,0-1 1,0 0-1,1-1 0,24-8 1,12-3 66,-51 14-78,1 0-1,-1 0 0,0 0 1,1 0-1,-1 0 0,1 0 0,-1 0 1,1 0-1,-1 0 0,1 0 1,-1 0-1,1 0 0,-1 0 0,0 0 1,1 0-1,-1 0 0,1 1 0,-1-1 1,1 0-1,-1 0 0,0 1 1,1-1-1,-1 0 0,0 0 0,1 1 1,-1-1-1,0 0 0,1 1 0,-1-1 1,0 0-1,1 1 0,-1-1 1,0 1-1,0-1 0,0 0 0,1 1 1,-1-1-1,0 1 0,0-1 0,0 1 1,0-1-1,0 1 0,0 0 1,0 0 13,0-1 0,0 1 1,1 0-1,-1 0 0,0-1 1,1 1-1,-1 0 0,0 0 1,1-1-1,-1 1 0,1 0 1,-1-1-1,1 1 0,-1 0 1,1-1-1,-1 1 0,1-1 1,0 1-1,-1-1 0,1 1 1,0-1-1,-1 1 0,1-1 0,0 0 1,0 1-1,-1-1 0,1 0 1,0 0-1,0 0 0,0 1 1,1-1-1,17 0 1,0-1 0,0 0 1,0-2-1,0 0 0,0-1 0,18-7 0,-16 5-692,0 1-1,1 1 1,43-3-1,-65 7 681,1 0-1,-1 0 0,0 1 0,1-1 1,-1 0-1,0 1 0,1-1 0,-1 1 1,0-1-1,0 0 0,0 1 0,1-1 1,-1 1-1,0-1 0,0 1 0,0-1 0,0 0 1,0 1-1,0-1 0,0 1 0,0-1 1,0 1-1,0-1 0,0 1 0,0-1 1,0 1-1,0-1 0,0 0 0,0 1 1,0-1-1,-1 1 0,1-1 0,0 1 0,0-1 1,-1 0-1,1 1 0,-9 21 1134,8-21-927,1 0-185,0-1 0,0 0 0,0 0 1,0 1-1,0-1 0,0 0 1,0 1-1,0-1 0,0 0 0,0 0 1,0 1-1,0-1 0,0 0 1,0 1-1,0-1 0,0 0 0,0 0 1,0 1-1,1-1 0,-1 0 0,0 0 1,0 1-1,0-1 0,0 0 1,0 0-1,1 1 0,-1-1 0,0 0 1,0 0-1,1 0 0,-1 1 1,0-1-1,0 0 0,1 0 0,-1 0 1,0 0-1,0 0 0,1 0 1,-1 1-1,0-1 0,0 0 0,1 0 1,-1 0-1,1 0 0,21-1 408,20-8-428,74-34-3422,-116 43 3418,0 0 0,0 0-1,1 0 1,-1 0-1,0 0 1,0 0 0,1 1-1,-1-1 1,0 0 0,0 0-1,0 0 1,1 0-1,-1 1 1,0-1 0,0 0-1,0 0 1,0 0 0,1 1-1,-1-1 1,0 0-1,0 0 1,0 1 0,0-1-1,0 0 1,0 0-1,0 1 1,0-1 0,0 0-1,0 0 1,0 1 0,0-1-1,0 0 1,0 0-1,0 1 1,0-1 0,0 0-1,0 0 1,0 1 0,0-1-1,0 0 1,0 0-1,0 1 1,-1-1 0,1 0-1,0 0 1,0 1 0,0-1-1,-1 0 1,1 1 13,0-1 0,0 0 0,0 1 1,-1-1-1,1 1 0,0-1 0,0 1 1,0-1-1,0 1 0,0-1 0,0 0 1,0 1-1,0-1 0,0 1 0,0-1 0,0 1 1,0-1-1,0 1 0,0-1 0,0 1 1,0-1-1,0 1 0,1-1 0,-1 0 1,0 1-1,0-1 0,1 1 0,-1-1 0,0 0 1,0 1-1,1-1 0,-1 0 0,1 1 1,-1-1-1,0 0 0,1 1 0,-1-1 1,1 0-1,84-5-1847,1-1-4161,-85 6 6053,-1 0-1,0 0 1,1 0 0,-1 0-1,1 0 1,-1 0 0,0 0-1,1 0 1,-1 0 0,0 0-1,1 1 1,-1-1 0,0 0-1,1 0 1,-1 0 0,0 1-1,1-1 1,-1 0 0,0 0-1,1 1 1,-1-1 0,0 0-1,0 1 1,1-1 0,-1 0-1,0 1 1,0-1 0,0 0-1,0 1 1,0-1 0,1 1-1,-1-1 1,0 0 0,0 1-1,0-1 1,0 1 0,0-1-1,0 0 1,0 1 0,0-1-1,0 1 1,0-1 0,-1 0-1,1 1 1,0-1 0,0 0-1,0 1 1,-1 0 0,1-1-1,0 1 1,0-1 0,0 0 0,0 1-1,0-1 1,-1 1 0,1-1-1,0 0 1,0 1 0,0-1 0,0 1-1,0-1 1,0 0 0,0 1 0,1-1-1,-1 1 1,0-1 0,0 0-1,0 1 1,0-1 0,0 1 0,1-1-1,-1 0 1,0 1 0,0-1 0,1 0-1,-1 1 1,0-1 0,0 0-1,1 0 1,-1 1 0,0-1 0,1 0-1,-1 0 1,0 1 0,1-1-1,-1 0 1,1 0 0,-1 0 0,0 0-1,2 1 1,11-1-42,0 0 1,1-1-1,-1 0 0,0-1 0,0 0 1,0-1-1,0-1 0,0 0 0,-1 0 1,0-1-1,0-1 0,0 0 0,0-1 1,-1 0-1,0-1 0,14-13 1,-24 20-25,0 1 1,0-1-1,-1 1 1,1-1-1,0 1 1,-1-1-1,1 0 1,-1 0 0,1 1-1,-1-1 1,1 0-1,-1 0 1,1 1-1,-1-1 1,0 0-1,0 0 1,1 0 0,-1 0-1,0 0 1,0 0-1,0 1 1,0-1-1,0 0 1,0 0-1,0-1 1,-1 1 3,1 0-1,-1 1 1,0-1 0,1 1-1,-1-1 1,0 1-1,0-1 1,0 1 0,0-1-1,1 1 1,-1 0 0,0-1-1,0 1 1,0 0-1,0 0 1,0 0 0,0-1-1,0 1 1,-1 1 0,-3-2 57,0 2 0,0-1 1,0 0-1,0 1 1,0 0-1,0 0 0,0 1 1,-5 1-1,8-2 12,0 0 1,-1 1-1,1-1 0,0 0 1,0 0-1,0 1 0,1-1 1,-1 1-1,0 0 0,1-1 1,-1 1-1,1 0 0,-1 0 1,1 0-1,0 0 0,0 0 1,0 0-1,0 1 0,0-1 1,0 0-1,1 1 0,-1-1 1,0 4-1,2-4-100,-1 0-1,1 1 1,0-1 0,0 0 0,0 0-1,0 0 1,0 0 0,1 0 0,-1 0-1,1 0 1,-1 0 0,1-1-1,0 1 1,-1-1 0,1 1 0,0-1-1,0 1 1,0-1 0,0 0-1,0 0 1,0 0 0,1 0 0,3 1-1,36 7-6627,-22-9-2083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14606,'0'0'5957,"-11"9"-4537,-7 7-1217,0 1-1,2 1 0,0 0 1,1 1-1,0 1 0,2 0 0,1 1 1,-16 34-1,9 3-85,18-53-111,0-1-1,0 0 0,0 1 1,1-1-1,-1 0 0,1 1 1,0-1-1,1 0 0,-1 1 1,1-1-1,1 7 0,-1-10-2,0 0 0,-1-1 0,1 1 0,0 0 0,0 0 0,0-1 0,0 1 0,0-1 0,0 1 0,0-1-1,0 1 1,0-1 0,0 1 0,0-1 0,0 0 0,0 0 0,0 1 0,0-1 0,0 0 0,1 0 0,-1 0-1,0 0 1,0 0 0,0-1 0,1 1 0,30-7 178,-19 0-249,1 0 0,-2-1 0,1 0 0,-1-1 0,0-1 0,20-20 0,26-37-5361,-35 35-769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11915,'0'0'8616,"0"60"-7046,-1-32-289,1 5-192,0-1-160,0-1-288,0-6-257,0-3-224,0-5-128,0-8-32,6-7-288,2-2-1442,-1-11-1345,-1-13-2722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142 167 15118,'0'0'2264,"-12"2"-134,7-1-1999,0 0 1,0 0 0,0 0-1,0 1 1,0-1-1,0 1 1,1 0 0,-1 1-1,1-1 1,-1 1-1,1 0 1,0 0 0,0 0-1,0 1 1,0-1-1,1 1 1,-1 0 0,1 0-1,0 0 1,0 0-1,0 1 1,-2 5 0,-21 67 458,24-72-521,1 1 0,-1 0 0,1 0 0,1-1 0,-1 1 1,1 0-1,0 0 0,0 0 0,1 0 0,0 0 0,2 8 1,-3-14-63,1 1 1,-1 0-1,0-1 1,1 1 0,-1-1-1,1 1 1,-1 0-1,1-1 1,-1 1-1,1-1 1,-1 1 0,1-1-1,0 0 1,-1 1-1,1-1 1,0 1-1,-1-1 1,1 0 0,0 0-1,-1 1 1,1-1-1,0 0 1,0 0 0,-1 0-1,1 0 1,0 0-1,0 0 1,-1 0-1,1 0 1,0 0 0,0 0-1,-1 0 1,1-1-1,0 1 1,0 0-1,-1 0 1,1-1 0,0 1-1,-1-1 1,1 1-1,0 0 1,-1-1 0,1 0-1,27-22 343,-3-8-190,-1-1-1,-2-1 1,-1-1-1,-1-1 1,-2-1-1,-2-1 1,-1 0-1,16-63 1,-52 250-215,16-100 41,0-7 1,2 0 1,3 50-1,1-89-11,-1-1-1,0 0 1,1 1-1,0-1 0,0 0 1,0 0-1,0 0 1,0 0-1,1 0 1,-1 0-1,1 0 0,0 0 1,-1 0-1,5 4 1,-5-6-58,1-1 0,-1 1 0,0 0 0,0-1 0,1 1 0,-1 0 0,0-1 0,0 0 0,1 1 0,-1-1 0,1 0 0,-1 1 0,0-1 1,1 0-1,-1 0 0,1 0 0,-1-1 0,0 1 0,1 0 0,-1 0 0,0-1 0,1 1 0,-1-1 0,0 1 0,1-1 0,-1 1 0,0-1 0,0 0 0,0 0 0,0 1 0,1-1 0,-1 0 0,0 0 1,0 0-1,-1 0 0,3-2 0,2-5-700,1 0 0,-1 0-1,0 0 1,-1 0 0,0-1 0,0 0 0,4-16 0,7-29-5859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47 7719,'0'0'4864,"0"8"-3583,-1 94 1900,-18 124 1,19-224-3155,-8 52 1433,-2 72 0,10-125-1426,0 1 0,0-1 0,0 1 1,0-1-1,0 0 0,0 1 0,0-1 0,0 0 0,1 1 1,-1-1-1,0 0 0,1 1 0,-1-1 0,1 0 0,0 0 1,-1 0-1,1 1 0,0-1 0,0 0 0,-1 0 0,1 0 0,2 1 1,-2-1-4,0-1 0,0 0-1,0 0 1,1 0 0,-1 0 0,0 0 0,0 0 0,0 0 0,0 0 0,1 0 0,-1 0 0,0-1 0,0 1 0,0 0 0,0-1 0,0 1 0,0-1 0,0 1 0,0-1 0,2-1 0,4-3 82,-1 0 1,1-1 0,-1 1-1,0-2 1,0 1 0,5-8-1,6-11-46,-2 0-1,-1-1 0,-2-1 0,0 0 0,-1 0 1,-2-1-1,6-32 0,-5 7 222,-2 0 0,-3 0 0,-1-55 0,-7 80-179,3 28-108,0 0 0,-1 0 0,1 0 0,0 0 1,0 0-1,0 0 0,0-1 0,0 1 0,-1 0 1,1 0-1,0 0 0,0 0 0,0 0 0,0 0 1,-1 0-1,1 0 0,0 0 0,0 0 0,0 0 1,0 0-1,-1 0 0,1 0 0,0 0 0,0 0 1,0 0-1,0 0 0,-1 0 0,1 0 0,0 0 1,0 0-1,0 0 0,0 1 0,0-1 0,-1 0 0,1 0 1,0 0-1,0 0 0,0 0 0,0 0 0,0 0 1,0 1-1,0-1 0,-1 0 0,1 0 0,0 0 1,0 0-1,0 1 0,0-1 0,0 0 0,0 0 1,0 0-1,0 0 0,0 1 0,0-1 0,0 0 1,0 0-1,0 0 0,0 0 0,0 1 0,-13 49-10,2 24 7,4 0 0,2 83 0,5-155 2,0 0 0,0 0-1,0 0 1,0-1-1,1 1 1,-1 0-1,1 0 1,-1-1-1,1 1 1,-1 0-1,1-1 1,0 1-1,0 0 1,0-1-1,0 1 1,0-1-1,0 0 1,1 2-1,-1-2 3,0-1-1,0 1 0,0-1 0,1 1 0,-1-1 1,0 0-1,0 1 0,0-1 0,0 0 0,0 0 1,0 0-1,1 0 0,-1 0 0,0 0 0,0 0 1,0 0-1,0-1 0,0 1 0,0 0 0,2-2 1,3 0 10,0-1 0,-1-1 1,1 1-1,-1-1 1,0 0-1,0 0 1,0 0-1,4-7 1,14-17-351,-3-2 1,0-1 0,19-41 0,-30 55 175,-7 70-73,-5-17 418,1-21-14,0 0 1,1 0-1,1 0 1,4 29-1,-4-43-158,0 0-1,0 0 0,1 0 0,-1 1 1,1-1-1,-1 0 0,1 0 1,-1 0-1,1 0 0,0 0 1,-1 0-1,1 0 0,0 0 0,0-1 1,-1 1-1,1 0 0,0 0 1,0-1-1,0 1 0,0 0 1,0-1-1,0 1 0,1-1 0,-1 1 1,0-1-1,0 0 0,0 1 1,0-1-1,0 0 0,1 0 0,-1 0 1,0 0-1,0 0 0,0 0 1,1 0-1,-1 0 0,0 0 1,2-1-1,1-1 9,0 1 0,0 0 1,0-1-1,0 0 0,-1 1 1,1-2-1,0 1 0,-1 0 1,0-1-1,4-3 0,6-8 19,-1-2 0,-1 1 0,-1-2 1,17-33-1,-16 27-232,29-41 0,-40 64 180,0-1 1,0 1-1,0 0 0,0 0 1,0-1-1,1 1 1,-1 0-1,0 0 1,0-1-1,0 1 1,0 0-1,1 0 1,-1 0-1,0-1 1,0 1-1,0 0 1,1 0-1,-1 0 1,0 0-1,0 0 0,1-1 1,-1 1-1,0 0 1,1 0-1,-1 0 1,0 0-1,0 0 1,1 0-1,-1 0 1,0 0-1,0 0 1,1 0-1,-1 0 1,0 0-1,1 0 0,-1 0 1,0 0-1,0 0 1,1 0-1,-1 1 1,0-1-1,5 14-223,-3 27 168,-2-37 47,-1 565 2168,3-548-2121,-2-17-24,1-1 0,-1 0-1,0 1 1,0-1 0,0 0-1,0 1 1,-1-1 0,1 0-1,-1 1 1,-1 3 0,2-7-2,-1 1 0,1-1 0,0 1-1,-1-1 1,1 1 0,-1-1 0,0 1 0,1-1 0,-1 1 0,1-1 0,-1 1 0,1-1 0,-1 0 0,0 0 0,1 1 0,-1-1 0,0 0 0,1 0 0,-1 0 0,0 1-1,0-1 1,-28-6-40,21 2 29,-1 0 0,1-1 0,0 0 0,0-1 0,1 0 0,-1 0 0,1 0 0,1-1 0,-1 0 1,1-1-1,0 1 0,1-1 0,0 0 0,0-1 0,0 1 0,1-1 0,-4-12 0,3 7-75,1-1 0,0 1-1,1-1 1,0 0 0,1 0 0,1 0-1,0 0 1,1 0 0,1 0 0,3-22-1,-1 28-19,0 0-1,0 0 0,1 1 1,0 0-1,6-10 0,14-31-2917,-18 13-3142,-9 14-2503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18834,'0'0'1505,"50"-32"-2306,-33 31-1921,-8 1-5382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6919,'0'0'11984,"1"11"-10681,0 9-872,0-2 6,0 0 0,1 0 0,1-1 0,8 28 0,-10-44-422,-1 0 0,0 0 0,0 0 0,1 0 0,-1 0 0,0 0 1,1 0-1,-1-1 0,1 1 0,-1 0 0,1 0 0,0 0 0,-1 0 0,1-1 1,0 1-1,-1 0 0,1-1 0,0 1 0,0 0 0,0-1 0,0 1 0,-1-1 1,1 1-1,0-1 0,0 0 0,0 1 0,0-1 0,0 0 0,0 0 1,0 0-1,0 0 0,0 0 0,0 0 0,0 0 0,0 0 0,0 0 0,0 0 1,0 0-1,0-1 0,0 1 0,0 0 0,0-1 0,0 1 0,0-1 1,0 1-1,0-1 0,0 1 0,0-1 0,-1 1 0,1-1 0,0 0 0,-1 0 1,2-1-1,5-5 196,-1 0 1,0 0 0,0-1 0,5-11-1,-10 18-175,40-70 557,38-57-492,-78 127-108,0-1 1,0 1-1,0-1 1,0 1-1,1 0 1,-1-1-1,0 1 1,1 0-1,-1 0 1,1 0-1,-1 0 1,1 0-1,-1 0 1,4-1 0,-5 2 0,1 0 1,-1 0 0,1 0 0,-1 0-1,1 1 1,-1-1 0,1 0 0,-1 0 0,1 0-1,-1 1 1,1-1 0,-1 0 0,1 1 0,-1-1-1,0 0 1,1 1 0,-1-1 0,0 1-1,1-1 1,-1 0 0,0 1 0,1-1 0,-1 1-1,0-1 1,0 1 0,0-1 0,0 1 0,1-1-1,-1 1 1,0-1 0,0 2 0,3 58-90,-3-47 219,-1 4-95,1 37-9,0-51-20,0-1-1,0 1 1,0-1-1,1 1 1,-1-1 0,1 1-1,-1-1 1,1 1-1,0-1 1,0 0 0,0 0-1,0 1 1,1-1-1,-1 0 1,3 3 0,-3-5 4,-1 1 1,1-1 0,0 0-1,0 1 1,-1-1 0,1 0-1,0 0 1,0 1 0,0-1 0,-1 0-1,1 0 1,0 0 0,0 0-1,0 0 1,-1 0 0,1 0-1,0 0 1,0-1 0,0 1-1,-1 0 1,1 0 0,0-1 0,0 1-1,-1 0 1,1-1 0,0 1-1,-1-1 1,1 1 0,0-1-1,-1 1 1,1-1 0,-1 1 0,2-2-1,15-24 330,-15 23-294,45-86 292,-28 50-180,36-54 0,-55 92-151,1 0 0,-1 0 1,0 0-1,1 1 1,-1-1-1,1 0 0,-1 1 1,1-1-1,-1 0 1,1 1-1,-1-1 0,1 1 1,0-1-1,-1 0 0,1 1 1,0 0-1,-1-1 1,1 1-1,0-1 0,0 1 1,0 0-1,-1 0 1,1-1-1,0 1 0,0 0 1,0 0-1,-1 0 1,3 0-1,-2 1 4,0 0 1,-1 0-1,1 0 1,0 0 0,0 0-1,-1 0 1,1 0-1,-1 0 1,1 0-1,-1 1 1,1-1-1,-1 0 1,0 0-1,1 1 1,-1-1-1,0 2 1,2 69 183,-2-61-171,0 7-57,1-14-40,0 1-1,-1 0 0,1-1 0,-1 1 0,0 0 0,-1-1 0,1 1 0,-1 0 0,0-1 0,0 1 0,-3 5 0,4-11-70,0 1 1,-1 0-1,1 0 0,-1 0 1,1 0-1,0 0 0,-1 0 1,1-1-1,0 1 1,0 0-1,-1 0 0,1-1 1,0 1-1,-1 0 0,1 0 1,0-1-1,0 1 0,0 0 1,-1-1-1,1 1 0,0 0 1,0-1-1,0 1 0,0 0 1,-1-1-1,1 1 1,0 0-1,0-1 0,0 1 1,0 0-1,0-1 0,0 1 1,0-1-1,0 0 0,0 1-207,-6-24-5894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14318,'0'0'5925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2 152 14734,'0'0'5344,"0"13"-4213,0 12-764,-2 86 618,6-1-1,29 182 1,-33-289-975,1 1-1,0-1 1,0 1 0,0-1 0,1 1 0,-1-1 0,1 0-1,-1 0 1,5 5 0,-6-8-1,0 1 1,1-1-1,-1 0 1,0 0-1,0 1 1,1-1-1,-1 0 1,0 0-1,1 0 1,-1 0-1,0 0 0,1 1 1,-1-1-1,0 0 1,0 0-1,1 0 1,-1 0-1,1 0 1,-1 0-1,0 0 1,1 0-1,-1 0 0,0 0 1,1 0-1,-1 0 1,0-1-1,0 1 1,1 0-1,-1 0 1,0 0-1,1 0 1,-1 0-1,1-1 0,10-20 613,0-19-349,-2 0 0,-2-1 0,4-65 0,-9-84-1317,-1 204 1019,1 0 0,0 1 0,1-1 0,1 0 0,0 0 0,11 24 0,-14-36 37,0 1 0,0-1 0,0 1 0,1-1 0,-1 0 1,1 0-1,-1 0 0,1 1 0,-1-1 0,1-1 0,0 1 0,0 0 0,0 0 1,0-1-1,0 1 0,1-1 0,-1 0 0,0 0 0,1 1 0,-1-2 0,1 1 1,-1 0-1,1 0 0,-1-1 0,1 1 0,-1-1 0,1 0 0,0 0 1,-1 0-1,1 0 0,0 0 0,-1-1 0,1 1 0,-1-1 0,1 0 0,-1 1 1,1-1-1,-1 0 0,0-1 0,1 1 0,-1 0 0,0-1 0,0 1 1,0-1-1,0 0 0,2-1 0,6-6 149,0-1 0,-1 0 0,0-1 0,-1 0 0,0 0 1,-1 0-1,0-1 0,0 0 0,-2-1 0,6-16 0,-1 3 80,-2-1 1,-1 0-1,-2-1 0,3-28 1,-7 51-207,1-11 56,-1 0 0,0-1 0,-1 1 0,-1-1 0,-5-27 1,6 44-94,0-1 1,0 0-1,0 0 1,0 1 0,0-1-1,-1 0 1,1 1-1,0-1 1,0 0 0,-1 1-1,1-1 1,0 1-1,-1-1 1,1 0-1,-1 1 1,1-1 0,-1 1-1,1-1 1,-1 1-1,1-1 1,-1 1 0,0 0-1,1-1 1,-1 1-1,1 0 1,-1-1 0,0 1-1,1 0 1,-1 0-1,0 0 1,0-1 0,1 1-1,-1 0 1,0 0-1,1 0 1,-1 0-1,0 0 1,0 1 0,-1-1-15,1 1 0,-1 0 0,1 0 0,0 0 0,-1 0 0,1 0 0,0 0 0,0 0 0,0 0 0,0 0 1,0 1-1,0-1 0,0 0 0,0 1 0,0-1 0,0 3 0,-9 29-21,1 0-1,2 1 1,1-1 0,2 2-1,0 46 1,3-54 32,-1 4 8,3 43 0,-1-68 0,0 0 0,1 1 0,0-1 0,1 0 0,-1 0 0,1 0 0,0-1 0,0 1 0,1 0 0,0-1 0,0 1 0,0-1 0,6 7 0,-7-10 6,0 0 1,0 0-1,1-1 1,-1 1-1,1 0 1,-1-1-1,1 0 1,0 1-1,-1-1 1,1 0-1,0 0 1,0-1-1,0 1 1,0-1-1,0 1 1,0-1-1,-1 0 1,1 0-1,0 0 1,0 0-1,0-1 1,0 1-1,0-1 1,0 0 0,0 0-1,0 0 1,-1 0-1,1 0 1,0 0-1,-1-1 1,5-3-1,2-1 97,0-1 0,0 0 0,-1-1 0,0 0 0,0 0 0,12-19 0,-9 11-51,-1-1 1,-1 0 0,-1 0-1,0-1 1,-1 0-1,-1-1 1,-1 1 0,0-1-1,-2 0 1,0-1 0,1-25-1,-4 45-52,0 0-1,0-1 1,0 1 0,0 0-1,0-1 1,0 1 0,0 0-1,0 0 1,0-1 0,0 1 0,0 0-1,0-1 1,0 1 0,0 0-1,0-1 1,0 1 0,0 0-1,0-1 1,0 1 0,0 0-1,0-1 1,0 1 0,-1 0-1,1 0 1,0-1 0,0 1-1,0 0 1,-1 0 0,1-1-1,0 1 1,0 0 0,-1 0-1,1 0 1,0-1 0,0 1-1,-1 0 1,1 0 0,0 0-1,-1 0 1,1 0 0,-12 10-6,-6 23-77,8-6 55,2-1-1,1 2 1,2-1 0,0 1 0,2-1 0,0 32 0,3-56-66,1 1 1,-1-1-1,0 0 1,1 1-1,0-1 1,0 0-1,0 1 1,0-1-1,0 0 1,1 0-1,2 4 1,-3-5-164,-1-1-1,1-1 1,0 1 0,0 0 0,0 0 0,0 0-1,0 0 1,0-1 0,0 1 0,0 0 0,0-1-1,0 1 1,0-1 0,1 1 0,-1-1 0,0 0-1,0 1 1,0-1 0,1 0 0,-1 0 0,0 0-1,0 0 1,1 0 0,-1 0 0,0 0 0,0 0-1,1-1 1,-1 1 0,0 0 0,0-1 0,0 1-1,1-1 1,-1 0 0,2-1 0,19-17-9056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10762,'0'0'-4612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2434,'0'-8'5883,"1"-3"-3972,0-9-161,0 1 7391,13 441-5645,-14-390-3431,-1-20-87,0-1-1,1 1 1,0-1 0,1 1 0,1-1 0,0 0 0,6 20 0,-8-30-26,0 0 0,1 0 0,-1 0 0,1 0-1,0 0 1,-1 0 0,1 0 0,-1 0 0,1 0 0,0-1-1,0 1 1,0 0 0,-1 0 0,1-1 0,0 1 0,0-1-1,0 1 1,0 0 0,0-1 0,0 0 0,0 1 0,0-1-1,0 0 1,0 1 0,0-1 0,0 0 0,1 0 0,-1 0-1,0 0 1,0 0 0,0 0 0,0 0 0,0-1 0,0 1-1,0 0 1,0-1 0,0 1 0,0 0 0,0-1 0,0 1-1,0-1 1,0 0 0,0 1 0,0-1 0,0 0 0,-1 1-1,1-1 1,0 0 0,0-1 0,8-6-479,0 0 0,-2-1 0,12-14 0,-15 17 159,32-42-4508,36-64 1,-28 23 1500,-36 69 4190,-1 1-1,6-31 0,-13 49-608,1 1-1,-1 0 0,0-1 0,0 1 1,0 0-1,0-1 0,1 1 0,-1 0 0,0-1 1,0 1-1,0-1 0,0 1 0,0 0 0,0-1 1,0 1-1,0 0 0,0-1 0,0 1 0,0-1 1,0 1-1,0 0 0,-1-1 0,1 1 1,0 0-1,0-1 0,0 1 0,0 0 0,-1-1 1,1 1-1,0 0 0,0-1 0,-1 1 0,1 0 1,-1-1-1,-10 9 2049,-12 21-1297,9-4-488,2 0 1,0 0-1,2 1 0,1 0 0,1 1 0,1 0 1,1 0-1,-3 49 0,9-74-457,0-1-1,-1 1 1,1 0-1,0-1 1,0 1-1,0 0 1,1-1-1,-1 1 1,0 0 0,1-1-1,-1 1 1,1-1-1,-1 1 1,1-1-1,0 1 1,-1-1-1,1 1 1,0-1 0,1 2-1,-1-3 7,0 0 0,0 1 0,0-1 0,-1 0 0,1 0 0,0 0-1,0 0 1,0 0 0,0 0 0,0 0 0,-1 0 0,1 0 0,0-1 0,0 1 0,0 0 0,0 0 0,-1-1-1,1 1 1,0 0 0,0-1 0,-1 1 0,1-1 0,0 1 0,1-2 0,4-4 175,1 0 0,-1 0 0,0-1 0,0 0-1,6-9 1,2-6-88,0-1-1,-2 0 0,0-1 1,-2 0-1,0-1 0,-2 0 1,-1 0-1,-1 0 0,-1-1 1,3-40-1,-20 105-782,7-2-297,1 0 0,3 49 0,1-84 698,0 0 1,0 0 0,0 0 0,0-1-1,0 1 1,0 0 0,0 0 0,1 0-1,-1-1 1,1 1 0,-1 0 0,1 0-1,0-1 1,0 1 0,0 0 0,0-1-1,0 1 1,0-1 0,0 1-1,0-1 1,1 0 0,-1 1 0,3 1-1,14-1-6641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11211,'0'0'6213,"82"41"-5444,-22-41-384,10-2-289,8-8-96,1-1 0,-4 3-481,-9 2-992,-16 2-2307,-18 1-480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12204,'0'0'2792,"-8"3"-844,4-1-1828,0 0-1,1 0 1,-1 0 0,1 0 0,-1 1-1,1-1 1,0 1 0,0 0-1,0 0 1,0 0 0,1 0 0,-1 1-1,-2 3 1,0 2 90,0 2 1,0-1-1,1 0 1,-4 18-1,5-20-2,1 0 0,0 1 1,1-1-1,0 1 0,0-1 0,1 1 0,0 0 1,2 10-1,-2-18-195,1-1 1,-1 1 0,1 0-1,0-1 1,-1 1 0,1 0-1,0-1 1,0 1 0,-1-1-1,1 1 1,0-1 0,0 0 0,0 1-1,0-1 1,0 0 0,-1 1-1,1-1 1,0 0 0,0 0-1,0 0 1,0 0 0,0 0-1,0 0 1,0 0 0,0 0-1,0 0 1,0-1 0,-1 1-1,1 0 1,0-1 0,0 1-1,1-1 1,33-11 333,-33 12-355,14-7-76,1 2-1,0 0 1,0 1 0,1 1 0,-1 1-1,1 0 1,0 1 0,19 2 0,-36-1 79,0 0-1,0 0 1,0 0 0,1 0 0,-1 0-1,0 1 1,0-1 0,0 0 0,0 0-1,0 1 1,0-1 0,0 1 0,0-1-1,0 1 1,0 0 0,-1-1 0,1 1-1,0 0 1,0-1 0,0 1 0,-1 0 0,1 0-1,0 0 1,-1 0 0,1 0 0,-1 0-1,1 0 1,-1 0 0,1 0 0,-1 0-1,0 0 1,0 0 0,1 0 0,-1 0-1,0 0 1,0 0 0,0 0 0,0 0-1,0 1 1,0-1 0,-1 0 0,1 0 0,0 0-1,0 0 1,-1 0 0,1 0 0,-1 1-1,-1 4 68,0-1-1,-1 1 1,1-1-1,-1 0 1,0 0-1,0 0 1,-7 7-1,-8 6 91,-38 31 0,49-43-153,0-1 1,-1 0-1,0 0 1,0-1-1,0 0 1,0 0-1,-1-1 0,-16 4 1,24-7-108,-1 0 1,1 0-1,0 0 1,-1 0-1,1 0 0,0 0 1,-1 0-1,1-1 1,0 1-1,-1 0 0,1-1 1,0 1-1,0-1 1,0 1-1,-1-1 0,1 0 1,0 1-1,0-1 0,0 0 1,0 0-1,0 0 1,0 0-1,0 0 0,1 0 1,-1 0-1,0 0 1,0 0-1,1 0 0,-1 0 1,1-1-1,-1 1 1,1 0-1,-1 0 0,1-1 1,0 1-1,0 0 1,-1 0-1,1-1 0,0 1 1,0-2-1,0-8-1441,0 0 0,0 0-1,4-20 1,-4 31 1503,12-55-4497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14798,'0'0'4959,"0"11"-3971,5 124 868,-5-73-1080,3-1 0,3 0-1,13 63 1,3-31-310,-14-54-1130,-8-30-3446,-11-28 3609,0 0 0,-1 1 0,-1 0 0,-23-24-1,23 29 847,1-1-1,1-1 0,0 0 0,1 0 1,0-1-1,-13-31 0,22 44-216,0 1 0,1 0 0,-1-1 0,1 1 0,-1-1 0,1 1 1,0-1-1,0 0 0,0 1 0,0-1 0,1 1 0,-1-1 0,1 1 0,-1-1 0,1 1 0,0 0 0,0-1 0,0 1 0,0 0 0,0-1 0,1 1 0,-1 0 0,1 0 0,-1 0 1,1 0-1,0 1 0,0-1 0,-1 0 0,1 1 0,1-1 0,-1 1 0,0 0 0,0-1 0,0 1 0,1 0 0,-1 0 0,5-1 0,11-3-234,0 0 0,0 2 0,1-1 1,22 1-1,-11 0-248,8-5-2395,-14-2-3337,-3-7-9209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7 146 13741,'0'0'2941,"-1"11"-1595,-2 32-692,2 0 0,2 0 0,1 0 0,3-1-1,19 84 1,56 146 1821,-42-151-1763,-48-147-724,-2-1-1,0 2 0,-1 0 1,-19-26-1,12 20-233,-27-59 0,46 89 234,1 1-1,-1-1 1,1 0-1,-1 0 1,1 0-1,-1 0 1,1 1-1,0-1 1,-1 0-1,1 0 1,0 0-1,0 0 1,0 0-1,-1 0 1,1 0-1,0 0 1,0 0-1,1 0 1,-1 0-1,0 0 1,0 0-1,0 0 1,1 0-1,-1 0 1,0 0-1,1 0 1,-1 1-1,1-1 1,-1 0 0,1 0-1,-1 0 1,1 0-1,1 0 1,0 0-44,1 0 0,0 0 0,0 1 0,0-1 0,0 1 0,0 0 0,0 0 0,0 0 0,3 0 0,17 0-6,-15-1-24,1-1 1,-1 0-1,0-1 1,0 0-1,0 0 1,-1 0-1,1-1 1,-1 0-1,0-1 1,0 0-1,0 0 1,-1 0-1,1-1 1,-1 0-1,-1 0 1,1-1-1,-1 1 1,0-1-1,-1-1 1,1 1-1,-1 0 1,4-12-1,1-4 169,0 0 0,-1 0-1,-2-1 1,0 0 0,-2 0-1,3-40 1,-6 48 79,0-6 156,0-1 0,-4-38 0,3 58-294,0-1 0,-1 0-1,1 1 1,-1-1 0,0 1-1,0-1 1,0 1 0,0-1-1,-1 1 1,1 0 0,-1 0-1,0-1 1,0 1 0,0 1-1,0-1 1,0 0 0,-1 0-1,0 1 1,1-1 0,-1 1 0,0 0-1,0 0 1,0 0 0,-4-2-1,5 4-29,1-1-1,-1 1 0,1 0 1,0 0-1,-1 0 1,1 0-1,0 0 0,-1 0 1,1 1-1,0-1 1,-1 0-1,1 1 0,0-1 1,-1 0-1,1 1 0,0 0 1,0-1-1,-1 1 1,1 0-1,0 0 0,0 0 1,0-1-1,0 1 1,0 0-1,0 0 0,0 1 1,1-1-1,-1 0 1,0 0-1,1 0 0,-2 2 1,-15 43-235,17-44 239,-13 60 149,4 1-1,1-1 0,4 1 1,6 107-1,-2-161-55,1-1 1,0 1-1,1-1 0,0 1 1,0-1-1,6 14 0,-8-20-70,1 0 0,0 0-1,0-1 1,0 1 0,0-1-1,0 1 1,0-1 0,0 1-1,1-1 1,-1 1-1,0-1 1,1 0 0,-1 0-1,1 0 1,0 0 0,-1 0-1,1 0 1,0 0 0,-1 0-1,1-1 1,0 1 0,0-1-1,0 1 1,0-1-1,0 0 1,-1 0 0,1 0-1,0 0 1,0 0 0,0 0-1,0 0 1,0-1 0,0 1-1,-1-1 1,5-1-1,0-1 37,0 0-1,0 0 0,0-1 0,0 0 0,-1 0 0,0-1 0,0 0 0,0 0 0,0 0 0,-1 0 0,7-11 0,39-72 165,-44 76-212,20-48 21,-19 40-133,2 1 1,16-29-1,-25 48 88,1-1 0,-1 1-1,0 0 1,0 0 0,0-1 0,0 1-1,0 0 1,0 0 0,0-1-1,1 1 1,-1 0 0,0 0 0,0 0-1,0 0 1,1-1 0,-1 1 0,0 0-1,0 0 1,0 0 0,1 0 0,-1 0-1,0 0 1,0-1 0,1 1 0,-1 0-1,0 0 1,0 0 0,1 0 0,-1 0-1,0 0 1,0 0 0,1 0 0,-1 0-1,0 0 1,0 0 0,1 0-1,-1 0 1,0 1 0,0-1 0,1 0-1,-1 0 1,0 0 0,1 0 0,6 15-222,1 28 296,-6-36-85,0 11 29,1-1 0,2 0-1,-1-1 1,2 1 0,0-1 0,1 0 0,1 0 0,12 19 0,-20-35 0,0 1-1,1-1 1,-1 1-1,0-1 1,0 0-1,1 1 0,-1-1 1,0 0-1,1 1 1,-1-1-1,0 0 1,1 1-1,-1-1 1,1 0-1,-1 0 0,0 1 1,1-1-1,-1 0 1,1 0-1,-1 0 1,1 0-1,-1 0 1,1 1-1,-1-1 0,1 0 1,-1 0-1,1 0 1,-1 0-1,0 0 1,1-1-1,-1 1 1,1 0-1,-1 0 0,1 0 1,-1 0-1,1 0 1,-1-1-1,0 1 1,1 0-1,-1 0 1,1-1-1,-1 1 0,0 0 1,1-1-1,12-27 174,-2-40 67,-11 66-177,0-1 0,0 1 1,1 0-1,-1 0 0,0 0 0,1 0 1,0 0-1,-1 0 0,1 0 0,0 0 1,0 0-1,0 1 0,0-1 0,1 0 1,-1 1-1,0-1 0,1 0 0,-1 1 1,4-3-1,12-15 162,4-11-119,22-29-67,-41 56-55,1 1 0,-1-1 0,1 1 1,-1-1-1,1 1 0,0 0 0,0 0 1,0 0-1,0 0 0,0 1 1,1-1-1,-1 1 0,0 0 0,1 0 1,6-1-1,-9 2-4,1 1-1,0-1 1,-1 1 0,1 0 0,0-1-1,-1 1 1,1 0 0,-1 0 0,1 0 0,-1 0-1,1 0 1,-1 0 0,0 1 0,1-1-1,-1 0 1,0 1 0,0-1 0,0 1 0,0-1-1,0 1 1,0-1 0,-1 1 0,1 0-1,-1-1 1,1 1 0,-1 0 0,1 0 0,-1 3-1,9 59 21,-8-56 8,4 106 961,9-149 90,-9 8-1003,-2-1-1,-1 0 1,-1 1 0,-1-1 0,-1 0-1,-6-29 1,6 54-64,1 0 0,-1 0 0,0 0 0,0 0 1,-1 0-1,1 1 0,-1-1 0,1 0 0,-1 1 0,-3-4 0,5 6-1,0 0 0,0 0 0,0-1 1,0 1-1,0 0 0,-1 0 0,1 0 0,0 0 0,0 0 0,0 0 0,0 0 0,-1 0 0,1 0 0,0-1 1,0 1-1,0 0 0,-1 0 0,1 0 0,0 0 0,0 0 0,0 0 0,-1 0 0,1 0 0,0 0 0,0 1 0,0-1 1,-1 0-1,1 0 0,0 0 0,0 0 0,0 0 0,0 0 0,-1 0 0,1 0 0,0 0 0,0 1 0,0-1 0,0 0 1,-1 0-1,1 0 0,0 0 0,0 0 0,0 1 0,0-1 0,-4 22-192,4-18 186,0 1 1,1 0-1,-1-1 0,1 1 0,-1-1 0,1 1 0,1-1 1,-1 1-1,1-1 0,-1 1 0,1-1 0,1 0 0,4 7 0,-6-10 13,1 1 0,0-1 0,0 0 0,0 1 0,-1-1-1,1 0 1,0 0 0,1-1 0,-1 1 0,0 0-1,0-1 1,0 1 0,0-1 0,0 0 0,1 1 0,-1-1-1,0 0 1,0 0 0,1-1 0,-1 1 0,0 0-1,0-1 1,0 0 0,0 1 0,0-1 0,0 0-1,0 0 1,0 0 0,0 0 0,0 0 0,0-1 0,2-1-1,18-13 29,-1-2-1,0 0 0,-2-1 0,0-1 0,-1-1 1,28-43-1,-43 61-24,-1 0 6,0 1-1,0-1 1,0 0-1,0 0 1,0 0-1,0 0 1,-1 0-1,1-1 1,-1 1-1,0 0 1,0-1-1,0 1 1,-1-1-1,1 1 0,-1-1 1,0-3-1,-1 6-9,0 0-1,0 1 0,0-1 1,0 1-1,0-1 0,0 1 1,0-1-1,0 1 0,0 0 1,0 0-1,0-1 0,-1 1 1,1 0-1,0 0 0,0 0 1,0 0-1,0 0 0,0 0 1,-1 1-1,1-1 0,0 0 0,0 1 1,-2 0-1,-26 9-116,20-3 100,0 0 0,1 1-1,0-1 1,1 2 0,-1-1 0,2 1-1,-1 0 1,1 0 0,1 1 0,-1 0-1,2 0 1,-1 0 0,1 0 0,1 1 0,0 0-1,0-1 1,1 1 0,1 0 0,0 0-1,0 1 1,2 15 0,-1-25 21,0 1 1,0 0-1,0-1 1,0 1-1,1-1 0,-1 1 1,1-1-1,0 1 1,-1-1-1,1 0 0,0 1 1,1-1-1,-1 0 1,0 0-1,1 0 0,-1 0 1,1 0-1,-1 0 1,1 0-1,0 0 0,2 1 1,0-1 1,-1 0 0,0-1 0,0 0 0,1 1 0,-1-1 0,1-1 0,-1 1 0,1 0 0,-1-1 0,1 0 0,0 0 0,-1 0 0,6-1 0,2-1 14,-1 0 0,1 0 0,-1-1-1,0-1 1,0 0 0,0 0 0,0-1-1,-1 0 1,11-8 0,-6 3 23,-2-1 0,1 0 0,-1-1 0,-1-1 0,0 0 0,-1 0 0,0-1 0,-1 0 0,-1-1 0,0 0 0,-1 0 0,-1-1 0,0 0 0,-1 0 0,-1 0 0,0 0 0,-1-1 0,-1 0-1,0-17 1,-2 34-35,0-1 0,1 0 0,-1 0 0,0 0 0,-1 1 0,1-1 0,0 0 0,0 0 0,0 1 0,0-1 0,-1 0 0,1 0 0,0 1-1,0-1 1,-1 0 0,1 1 0,-1-1 0,1 0 0,-1 1 0,1-1 0,-1 1 0,1-1 0,-1 1 0,1-1 0,-1 1 0,0-1-1,1 1 1,-1-1 0,0 1 0,1 0 0,-1-1 0,0 1 0,0 0 0,1 0 0,-1 0 0,0-1 0,0 1 0,0 0 0,1 0 0,-1 0-1,0 0 1,-1 1 0,0-1-12,0 0 0,1 1-1,-1 0 1,0-1 0,0 1-1,0 0 1,1 0 0,-1 0-1,1 0 1,-1 0-1,0 0 1,1 0 0,0 1-1,-1-1 1,1 0 0,-2 3-1,-3 7 0,1 0 0,0 0-1,0 1 1,1 0 0,1-1-1,0 1 1,1 0 0,0 1-1,1-1 1,0 0 0,0 0-1,3 18 1,-1-27 7,-1 0 0,1 0-1,0 0 1,0-1 0,1 1 0,-1 0 0,1 0-1,-1-1 1,1 1 0,0-1 0,0 1 0,0-1-1,0 0 1,0 0 0,1 0 0,-1 0 0,0 0-1,1 0 1,0-1 0,-1 1 0,1-1 0,0 0-1,0 0 1,0 0 0,0 0 0,0 0 0,0-1-1,0 1 1,5-1 0,-1 1-266,0 0 1,0-1-1,0 0 0,-1-1 0,13-2 1,-14 3-356,-1-1 1,0-1-1,0 1 1,0-1-1,0 1 1,0-1-1,0-1 1,6-3-1,13-19-7399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3 119 10794,'-2'57'8469,"2"-48"-7770,1 1-1,0-1 0,0 0 0,4 13 0,-4-20-653,-1 1-1,1-1 1,0 1 0,0-1-1,1 1 1,-1-1-1,0 1 1,1-1-1,-1 0 1,1 0-1,0 0 1,0 0-1,0 0 1,0 0-1,0 0 1,0-1-1,0 1 1,1-1-1,-1 0 1,1 1-1,-1-1 1,1 0-1,-1 0 1,1-1-1,-1 1 1,1-1-1,0 1 1,0-1 0,-1 0-1,1 0 1,0 0-1,-1 0 1,1 0-1,0-1 1,-1 1-1,1-1 1,0 0-1,-1 1 1,5-3-1,2-1 4,-1 0 0,1 0-1,-1-1 1,0 0 0,0 0-1,-1-1 1,0 0 0,0 0-1,0-1 1,-1 0 0,8-10 0,3-5 10,-2-1 0,21-40 1,-31 52-63,0 3-41,0 0 1,-1 0 0,-1-1 0,1 0 0,-2 0-1,1 0 1,1-12 0,-5 84-240,0-20 361,1 1 0,2-1 0,2 0 0,10 45 0,-12-82-44,20 76 679,-4 1 1,-3 0 0,6 137-1,-20-218-666,-1-1 0,0 1 0,0 0 0,-1 0-1,1 0 1,0 0 0,-1-1 0,1 1 0,-1 0 0,1 0 0,-1 0 0,0-1 0,0 1-1,0-1 1,0 1 0,0 0 0,0-1 0,0 0 0,0 1 0,-1-1 0,1 0 0,-1 1-1,1-1 1,-1 0 0,1 0 0,-1 0 0,1-1 0,-1 1 0,0 0 0,0 0 0,1-1-1,-1 1 1,0-1 0,0 0 0,0 1 0,0-1 0,1 0 0,-1 0 0,0 0-1,0-1 1,0 1 0,0 0 0,1-1 0,-3 0 0,-3 0 15,0 0-1,0-1 1,1-1 0,-1 1 0,1-1 0,-1 0-1,1 0 1,0-1 0,0 1 0,-10-10-1,9 5-110,1 0-1,1 0 1,-1 0-1,1-1 1,1 0-1,-1 0 1,2 0-1,-1 0 1,1-1-1,1 0 1,0 1-1,0-1 1,0 0-1,2 0 1,-1 0-1,2-14 1,2-18-2259,1 0-1,15-61 1,-17 95 1639,10-51-5346,1 2-4068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17745,'0'0'3400,"11"1"-2583,-4 0-692,-2 0-50,1 0 0,0 0-1,0 0 1,0-1-1,0 0 1,0 0 0,0-1-1,-1 1 1,1-2-1,0 1 1,0 0-1,-1-1 1,1 0 0,-1 0-1,1-1 1,4-3-1,0-1-50,-1-1-1,0-1 1,-1 1-1,0-1 1,0-1-1,-1 0 0,0 0 1,0 0-1,-2-1 1,1 0-1,-1 0 1,-1 0-1,0-1 0,0 1 1,-1-1-1,-1 0 1,2-15-1,-4 26-6,0-1 0,0 1 0,1-1 0,-1 0 1,0 1-1,-1-1 0,1 1 0,0-1 0,0 1 0,0-1 0,-1 1 0,1-1 0,-1 1 0,0 0 0,1-1 0,-1 1 0,0-1 0,0 1 0,1 0 1,-1 0-1,0 0 0,0-1 0,0 1 0,-1 0 0,1 0 0,0 0 0,0 0 0,-1 1 0,1-1 0,0 0 0,-1 1 0,1-1 0,-1 0 0,1 1 1,-1 0-1,1-1 0,-1 1 0,1 0 0,-1 0 0,1 0 0,-1 0 0,1 0 0,-1 0 0,1 0 0,-1 0 0,-1 1 0,-2 0 15,0 1 0,0-1 0,0 1 0,1 0 0,-1 0 0,1 0 0,-1 0 0,1 1 0,0 0 0,0 0 0,0 0-1,0 0 1,-4 6 0,2 1 14,-1 0 0,2 1 0,-1 0 0,2 0 0,-1 1 0,2-1 0,-1 1 0,2 0 0,-3 21 0,2-7-21,2 0 0,1 0 1,4 38-1,-4-61-48,0 1 0,1-1 0,-1 0 1,1 0-1,0 0 0,0 0 0,0-1 1,0 1-1,0 0 0,1 0 0,-1 0 0,1-1 1,0 1-1,0-1 0,0 1 0,0-1 0,0 0 1,0 0-1,1 0 0,-1 0 0,0 0 0,1-1 1,0 1-1,0-1 0,-1 1 0,6 0 0,-4-1-205,0 0 0,1-1-1,-1 0 1,0 0 0,1 0-1,-1 0 1,0-1 0,1 1-1,-1-1 1,0 0 0,0-1-1,0 1 1,0-1 0,0 1-1,0-1 1,0 0 0,0-1-1,4-3 1,33-31-3749,-2-9-1725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88 139 12011,'0'0'2328,"-9"8"-75,2-1-1873,0 0 0,0 0 1,0 1-1,1 0 0,1 0 0,-1 0 1,1 1-1,1-1 0,-1 1 1,1 1-1,1-1 0,0 0 0,0 1 1,1 0-1,0-1 0,0 12 0,2-20-344,0 0-1,-1-1 0,1 1 0,0 0 0,0-1 0,0 1 1,0 0-1,0 0 0,0-1 0,0 1 0,0 0 0,1 0 1,-1-1-1,0 1 0,0 0 0,0-1 0,1 1 0,-1 0 1,0-1-1,1 1 0,-1 0 0,1-1 0,-1 1 0,1-1 1,-1 1-1,1-1 0,-1 1 0,1-1 0,-1 1 0,1-1 0,0 1 1,-1-1-1,1 0 0,0 1 0,-1-1 0,1 0 0,1 0 1,0 0 8,1-1-1,-1 1 1,1-1 0,-1 0 0,0 0 0,0 0 0,1 0 0,-1-1 0,0 1 0,0 0 0,3-4 0,58-57-106,-57 55 49,4-4-239,4-5 11,2 0 0,18-15 1,-30 28 224,-1 0-1,0 1 1,1-1 0,0 1 0,0 0 0,0 0 0,-1 0-1,2 0 1,-1 1 0,0 0 0,0 0 0,0 0 0,1 0-1,-1 1 1,0-1 0,1 1 0,5 0 0,-8 1 19,-1 0 1,1 0 0,0 0 0,0 0-1,0 0 1,-1 0 0,1 0 0,0 1-1,-1-1 1,1 1 0,-1-1 0,0 1 0,1-1-1,-1 1 1,0 0 0,0 0 0,0 0-1,0-1 1,1 5 0,14 47 627,-7-21-35,-5-29 1259,-2-11-802,-1-11-160,0-13-237,-4-64-43,1 87-618,1 1 1,-1-1-1,0 0 1,-1 1-1,0 0 0,-1-1 1,1 1-1,-10-13 1,13 20-21,-1 0 1,1 0-1,-1 0 1,0 0-1,1 0 1,-1 0-1,0 0 0,0 0 1,0 0-1,0 1 1,1-1-1,-1 0 1,0 1-1,-1-1 1,1 0-1,0 1 0,0-1 1,0 1-1,0 0 1,0-1-1,0 1 1,-2 0-1,2 0-11,0 0-1,1 0 1,-1 1 0,0-1 0,1 0-1,-1 1 1,0-1 0,1 1 0,-1-1-1,0 1 1,1-1 0,-1 1 0,1 0-1,-1-1 1,1 1 0,-1-1 0,1 1-1,0 0 1,-1 0 0,1-1-1,0 1 1,0 0 0,-1 0 0,1 1-1,-1-1-52,1 1-1,0 0 1,-1 0-1,1 0 1,0 0-1,0 0 1,0 0-1,0-1 1,0 1-1,1 0 1,-1 0-1,1 0 1,-1 0-1,1 0 1,-1-1-1,1 1 0,0 0 1,0-1-1,0 1 1,0 0-1,0-1 1,0 1-1,1-1 1,-1 0-1,0 1 1,1-1-1,-1 0 1,3 1-1,0 0-484,1-1-1,0 0 0,0 0 1,0-1-1,0 0 0,0 0 1,-1 0-1,1 0 1,0-1-1,0 1 0,0-1 1,0-1-1,-1 1 1,1-1-1,0 1 0,-1-1 1,0-1-1,1 1 1,-1-1-1,0 1 0,7-7 1,23-17-4684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14894,'0'0'1730,"-12"10"26,-9 8-1272,2 1 1,-34 42-1,45-51-205,1 0 0,0 1 0,1-1 0,0 1 0,0 1 0,1-1 0,1 1 0,0 0 0,1 0 0,-3 17 0,5-28-267,1 0 0,0 0 0,0-1 0,0 1 1,0 0-1,1-1 0,-1 1 0,0 0 0,0-1 0,0 1 1,0 0-1,1-1 0,-1 1 0,0 0 0,1-1 0,-1 1 1,0 0-1,1-1 0,-1 1 0,1-1 0,-1 1 0,1-1 1,-1 1-1,1-1 0,0 0 0,-1 1 0,1-1 0,-1 1 1,1-1-1,1 0 0,27 2 194,28-17 102,-1-9-222,-34 13-93,0 1 1,1 1-1,0 1 0,0 1 0,0 1 1,1 1-1,30-2 0,-53 7 24,1 0-1,0 0 1,-1 0-1,1 1 1,-1-1-1,1 0 1,-1 1-1,1-1 1,-1 1-1,1-1 0,-1 1 1,0 0-1,1-1 1,-1 1-1,0 0 1,1 0-1,-1 0 1,0 0-1,0 0 1,0 0-1,0 1 1,0-1-1,0 0 1,0 0-1,0 1 1,-1-1-1,1 0 1,0 1-1,-1-1 1,1 1-1,-1-1 1,0 1-1,1-1 0,-1 1 1,0 0-1,0-1 1,0 1-1,0-1 1,0 1-1,0-1 1,-1 1-1,1-1 1,0 1-1,-1-1 1,0 3-1,-1 5 253,-1 0-1,0 0 1,0 0-1,-1 0 0,0-1 1,-7 12-1,-12 14 139,-2 0 0,-2-2 0,-43 40 1,47-51-1504,-42 29 1,44-37-1629,1-1 1,-37 16-1,14-13-6389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2469 20403,'11'-9'1009,"63"-42"-1566,2 3-1,105-49 0,190-69-4413,-279 127 4846,169-72 3852,841-384 233,74-104-3110,-25-47 4525,-1012 569-5066,56-36-3170,-186 103-2082,-8 2-3817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2358 88 5125,'-74'-23'1153,"-2"4"0,0 3 0,-98-8 0,115 20-1164,1 3-1,-1 2 0,0 3 0,-113 23 0,50 5 225,1 6-1,2 5 0,2 5 0,2 5 0,3 5 1,2 5-1,-142 109 0,194-128 251,2 3 0,-92 100-1,118-113-194,3 1 0,1 2 0,1 0-1,2 2 1,-33 76 0,50-99-285,-1 1-1,2 0 1,1 0 0,0 1-1,1-1 1,0 1 0,2 0 0,0-1-1,1 1 1,1 0 0,0 0-1,2-1 1,0 1 0,1-1-1,0 1 1,2-1 0,0-1 0,1 1-1,0-1 1,2 0 0,0-1-1,0 0 1,1 0 0,24 25 0,28 22-300,3-3 0,3-3 0,1-2 1,3-4-1,132 69 0,-139-87 634,1-2 0,1-3-1,2-4 1,125 27 0,-100-34 2,1-4 0,1-4 0,109-5 0,-53-13-160,-1-6 1,0-7-1,-2-7 0,215-71 1,-265 67-104,0-3 1,-3-6 0,172-101-1,-224 116-44,-2-2 0,-1-2 0,-1-2 1,-2-1-1,-1-2 0,-2-1 0,-1-2 0,-3-1 0,49-83 0,-67 98-31,-1-1 1,-1 0 0,-1-1-1,-2 0 1,-1 0-1,-1-1 1,-1 0-1,-1 0 1,-2 0 0,-2-38-1,-2 42 2,-1 0 0,-1 0 1,-1 0-1,-1 1 0,-2 0 0,0 0 0,-2 0 0,0 1 1,-1 1-1,-2 0 0,0 0 0,-19-21 0,3 9-35,-2 2 0,-1 1 0,-2 1 0,-1 2 0,-1 1 0,-1 2 1,-1 2-1,-2 2 0,0 1 0,-45-16 0,-21-1-493,0 5 1,-208-34-1,-119 17-334,88 13-975,191 11-1653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2947,'0'0'544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13837,'0'0'2819,"51"4"-1954,-1-13-161,10-4-287,11-1-353,5 1-32,1 3-1153,-4 1-2210,-8 1-385,-11-1-1729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9545,'0'0'1383,"-8"8"-166,1 1-1144,-1 1 1,1 0 0,1 0-1,0 0 1,0 1-1,1 0 1,1 0 0,0 1-1,-5 19 1,-20 127 95,26-133-156,-16 118 119,7 1-1,9 227 1,5-342-94,1-1 1,1 1-1,1-1 0,2-1 0,1 1 1,16 38-1,-20-57-55,1 0 1,0-1-1,0 1 1,1-1-1,0 0 0,0-1 1,1 1-1,0-1 0,13 9 1,-15-12-31,1 0 1,1-1 0,-1 0 0,0 0-1,1-1 1,0 1 0,-1-1-1,1-1 1,0 1 0,0-1 0,0-1-1,0 1 1,0-1 0,13-1 0,-8-1 71,-1-1 1,1 0 0,-1-1 0,0 0 0,-1 0-1,1-1 1,-1-1 0,0 0 0,0 0 0,-1-1 0,1 0-1,-2-1 1,1 0 0,9-11 0,9-12 459,-2-1-1,38-63 1,-25 30 421,49-114-1,-74 148-746,-3 1 0,0-2 1,-2 1-1,-1-1 0,-2 0 0,3-45 1,-8 71-152,0 0 1,0-1-1,-1 1 1,0 0-1,0 0 1,0 0-1,-1 0 0,0 0 1,0 0-1,-1 0 1,1 1-1,-1-1 1,0 1-1,-1 0 1,1 0-1,-1 0 1,-5-6-1,2 5-92,-1 1 1,1-1-1,-1 1 0,0 0 0,0 1 1,-1 0-1,1 0 0,-1 1 0,0 0 1,-18-3-1,-2 1-1036,0 1-1,0 1 1,-1 2-1,1 0 1,-1 2 0,1 2-1,-58 11 1,30 3-4090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12588,'-12'13'422,"0"-1"-304,0 0 0,1 1 0,1 0 0,0 1 0,1 0 0,1 0 0,0 1 0,-6 16 0,-1 19-21,2 0 1,2 0-1,2 1 1,-2 61-1,12 208-34,0-304-51,0 1 0,2-1 1,0 0-1,1 1 0,0-1 1,1-1-1,1 1 0,1-1 0,10 20 1,-12-28-10,0 1 1,1-1 0,-1 0-1,1 0 1,1-1 0,-1 0-1,1 0 1,0 0 0,0-1-1,1 0 1,0 0-1,-1-1 1,2 0 0,-1 0-1,0-1 1,1 0 0,0-1-1,14 3 1,-8-4-3,0 0 0,0-2 0,-1 1 1,1-2-1,0 0 0,0 0 0,0-2 0,-1 0 0,0 0 1,0-1-1,0-1 0,0-1 0,-1 1 0,0-2 0,0 0 1,-1-1-1,20-18 0,-2-1 176,-1-2 0,-1-1 0,-1-1 0,-2-1 1,25-44-1,-33 50 145,-1-1 1,-1-1-1,-2 0 0,-1-1 1,-1 0-1,-2 0 1,0-2-1,-3 1 1,5-46-1,-10 70-252,-1 1-1,-1-1 1,1 1 0,-1 0-1,0-1 1,-1 1 0,1 0-1,-1 0 1,0 0-1,-1 0 1,0 0 0,0 0-1,0 1 1,0-1 0,-6-6-1,2 5-56,0 0 0,0 1-1,0-1 1,-1 2-1,0-1 1,0 1 0,0 0-1,-1 1 1,-13-6-1,4 4-592,-1 0-1,0 2 1,0 0 0,0 0-1,0 2 1,-1 1-1,1 0 1,-1 1-1,-31 5 1,5 10-2661,6 2-901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91 3619,'-8'-12'3006,"-29"-41"-679,36 51-2234,0 0-1,0 1 1,0-1-1,-1 1 0,1-1 1,0 1-1,-1-1 0,1 1 1,-1-1-1,1 1 0,-1 0 1,0 0-1,1 0 1,-1 0-1,0 0 0,0 1 1,0-1-1,0 0 0,0 1 1,0-1-1,0 1 1,0 0-1,0 0 0,0 0 1,0 0-1,0 0 0,0 0 1,0 0-1,1 1 0,-1-1 1,0 1-1,0-1 1,0 1-1,0 0 0,0 0 1,0-1-1,1 1 0,-1 1 1,0-1-1,1 0 0,-2 2 1,-5 4-68,2 1 1,-1 0-1,1 0 0,0 1 1,1 0-1,-5 10 1,-22 47-40,4 2 1,2 0 0,3 2-1,3 1 1,3 1 0,4 0-1,3 1 1,2 0 0,4 81-1,4-136 17,1 1 0,0-1 0,2 0 0,0 1 0,1-1 1,1-1-1,1 1 0,1-1 0,14 29 0,-16-38-17,0 0 0,0-1 0,1 0 0,0 0 0,0 0 0,1-1 0,-1 0 0,2 0 0,-1 0 0,1-1 0,-1 0 0,1-1 0,1 0 0,-1 0 0,1-1 0,-1 0 0,1 0 0,0-1 0,0 0 0,0 0 0,12-1 0,-5-1 23,-1-1 0,0-1 1,0 0-1,0-1 1,0-1-1,0 0 0,-1-1 1,1 0-1,-1-1 1,-1-1-1,1-1 0,-1 1 1,0-2-1,13-12 1,11-9 289,-3-1 1,0-2 0,39-51 0,-41 44 381,-3-1 0,-1-1 1,44-91-1,-60 105-454,-1 0 0,-1 0 0,-1-2 1,-2 1-1,-1-1 0,-1 0 0,1-58 0,-6 76-236,-1 1 0,0 0 0,0-1 0,-1 1 0,-1 0 0,0 0-1,0 0 1,-1 1 0,0-1 0,-1 1 0,0 0 0,-1 0 0,0 0-1,-1 1 1,1 0 0,-2 0 0,1 1 0,-1 0 0,-1 0-1,0 1 1,0 0 0,0 1 0,0 0 0,-1 0 0,0 1 0,-1 0-1,-19-6 1,11 5-226,0 0-1,0 2 0,-1 0 0,1 2 1,-1 0-1,0 1 0,0 1 1,1 1-1,-31 4 0,25 0-729,0 1 0,0 2 0,1 0 0,0 1 0,1 2 0,-43 24 0,-8 14-3247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2331 184 8040,'-85'-38'1491,"-2"5"0,-163-42 0,184 62-1298,0 2 1,0 2-1,-1 4 0,-114 6 0,136 4-174,0 2-1,1 2 1,0 3-1,0 1 1,1 1-1,-64 34 1,13 1-6,-148 105-1,159-94 52,3 3 0,2 5-1,-133 149 1,174-174-38,2 3-1,3 1 1,1 1 0,3 2-1,1 0 1,3 2 0,2 1-1,-24 90 1,39-104-68,1 1 0,2-1 0,1 1 1,3-1-1,1 1 0,2-1 0,1 1 0,3-1 0,0 0 1,3-1-1,1 0 0,28 62 0,-14-47 12,2-2 1,2 0-1,3-2 0,1-2 0,3-1 1,1-1-1,3-2 0,46 38 1,-31-36 57,3-3 0,1-3 0,2-2 0,1-3 0,2-2 0,132 44 0,-55-34 364,3-6 0,194 24 0,-188-42 217,1-6 0,212-12 0,-247-9-289,0-4 0,-1-6 0,190-56 0,-203 40-205,-2-3 1,-2-5-1,-2-4 1,-1-4 0,-4-5-1,-1-3 1,131-115 0,-160 118-97,-3-3 1,-2-2-1,-4-3 1,55-85-1,-71 92-51,-4-2-1,-2-1 1,-2-2-1,-4 0 1,28-108-1,-42 130 12,-3 1 1,-1-1 0,-2-1-1,-2 1 1,-2 0-1,-1-1 1,-9-52-1,5 65 18,-1 0-1,-2 1 0,-1 0 0,-1 0 1,-1 1-1,-1 1 0,-2 0 1,0 0-1,-2 2 0,0 0 0,-25-27 1,4 14 53,-2 1 0,0 2 0,-3 1-1,0 3 1,-2 1 0,-1 3 0,-78-33 0,9 14 130,-2 5 0,-133-27 0,27 22 611,-411-29 0,-231 74-558,181 78-1804,237 24-3328,185-24-856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3267,'0'0'2466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1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58 7399,'0'0'8520,"-8"-5"-7885,1 3-498,5 2-96,-1-1 0,1 0 0,-1 0 0,1 0 0,-1 0 0,1-1-1,0 1 1,-1 0 0,1-1 0,0 0 0,0 1 0,0-1 0,-3-4 0,0 6 2556,1 11-1979,0 13-560,-4 73 527,3 1 1,16 178-1,-8-250-595,2 1 0,0-1 0,2 0 1,0-1-1,2 0 0,17 34 0,-23-52 1,2 1 0,-1-1 0,1 0 0,0 0 0,0 0 0,1-1 1,0 0-1,0 0 0,1 0 0,0-1 0,0 0 0,0 0 0,0-1 0,1 0 0,-1 0 0,1 0 0,0-1 1,0-1-1,1 1 0,-1-1 0,0-1 0,1 0 0,13 1 0,36-2 16,104 7 84,-141-5-80,-1 2 1,1 0-1,-1 2 0,0 0 0,35 16 1,41 35-3,-68-38-3,52 25 0,-76-42 16,0-1 0,0 1 0,0-1 0,1 0 0,-1 0 0,0 0 0,0-1 0,1 1 0,-1-1 0,1 0 0,-1-1-1,0 1 1,1-1 0,-1 1 0,0-1 0,0-1 0,1 1 0,-1 0 0,0-1 0,0 0 0,-1 0 0,1 0 0,0-1 0,-1 1 0,1-1 0,-1 0 0,0 0 0,0 0 0,0 0 0,0 0 0,0-1 0,-1 0-1,3-5 1,9-14 165,-2 0 0,-1-1 0,0-1 0,9-35 0,-12 35-149,66-242 390,-52 172-76,68-178 0,-88 269-352,4-8 12,-1 0-1,-1 1 1,0-2-1,0 1 1,2-19-1,-9 29 19,-1 0 0,0 0 0,1 0-1,-1 1 1,0-1 0,0 1 0,0 0 0,0 0 0,0 1 0,0-1-1,-6 1 1,6-1-9,-196-27 433,-262-5 0,382 37-164,-86 14 0,7 1-272,147-18-24,1 0 1,0-1 0,0 0-1,0-1 1,0 0 0,-16-4-1,26 5-21,37-8-8268,-17-1 3074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782 247 6983,'-2'-12'3806,"1"4"-3108,-1 1 0,0-1 0,0 0 0,-1 1 1,0-1-1,0 1 0,-6-9 0,7 12-408,0 1 1,-1 0-1,0 0 1,0 0-1,0 0 1,0 1 0,0-1-1,0 1 1,-1 0-1,1 0 1,-1 0-1,0 0 1,0 1-1,1-1 1,-1 1-1,0 0 1,0 0-1,0 1 1,0-1-1,-4 1 1,-6 0-166,1 1 1,0 0-1,0 2 1,1-1-1,-1 1 1,0 1-1,1 0 1,0 1 0,0 1-1,0 0 1,1 0-1,-1 1 1,2 0-1,-19 16 1,-6 8-160,1 2 1,-53 65 0,53-55 54,2 1 1,2 3 0,2 0 0,2 1 0,2 2 0,-19 58 0,32-74 9,1-1 0,2 1 0,1 1 1,2 0-1,1-1 0,2 1 0,1 1 0,2-1 1,1 0-1,12 57 0,-9-73-31,1 0-1,1-1 1,1 0 0,0 0-1,1-1 1,1 0 0,1 0-1,0-1 1,1-1 0,1 0-1,0-1 1,1 0-1,0-1 1,1 0 0,1-2-1,0 0 1,25 14 0,-21-15-77,-1-1 0,1-1 0,0-1 0,1 0 0,0-1 0,0-2 0,0 0 0,1-1 0,-1-1 0,1-1 0,0-1 0,-1-1 0,1-1 0,-1-1 0,35-9 0,-40 7 15,0-1 0,0 0 1,-1-2-1,1 0 1,-2 0-1,1-1 0,-1-1 1,-1-1-1,23-22 1,-19 14 82,0 0 1,-2-2-1,0 0 1,-1 0-1,-2-2 1,11-23-1,-5 1 312,-2 0 0,-2-1-1,-2 0 1,-2-1-1,-3 0 1,4-79 0,-10 76 1,-2-1 1,-3 0 0,-1 1-1,-13-51 1,12 75-301,-1 0 0,-2 0 0,0 1 0,-2 1 0,0-1 0,-2 2-1,0 0 1,-2 0 0,-23-27 0,31 43-48,0 0 0,0 0 0,0 1 0,-1 0 0,0 1 0,0-1 0,-1 2 0,1-1 0,-1 1 0,0 0 0,0 1 0,0 0 0,-1 1 0,1-1 0,-1 2 0,1-1 0,-1 2 0,0-1 0,1 1-1,-1 0 1,0 1 0,1 1 0,-1-1 0,1 1 0,-1 1 0,-15 6 0,-7 4-141,0 2 1,2 1-1,0 1 0,1 2 0,1 1 0,-31 27 1,37-27 131,0 0 0,2 1 0,0 0 1,2 2-1,0 0 0,1 2 0,2 0 1,0 0-1,-15 41 0,24-51 5,0 0 0,2 1 0,0 0 0,1 0 0,0 0 0,2 0-1,-1 1 1,2-1 0,0 0 0,2 1 0,-1-1 0,2 0 0,0 0 0,1 0 0,0 0 0,2-1 0,0 1-1,11 20 1,-2-11-2,2 0 0,0-1 0,2 0 0,0-2 0,2 0 0,0-1 0,27 19 0,-32-28-155,0 0 0,1-1 0,0-1 1,1 0-1,0-1 0,1-1 0,-1-1 0,2-1 1,-1-1-1,0 0 0,30 3 0,-42-8 134,1-1 0,-1 0 0,0 0 0,1 0 0,-1 0 0,0-1 0,0-1 0,0 1 0,0-1 0,0 0 0,-1-1 0,0 1 0,1-1-1,-1-1 1,0 1 0,-1-1 0,1 0 0,-1 0 0,0-1 0,-1 1 0,6-9 0,8-12 73,-1-2-1,-1 0 1,17-45 0,-30 67-35,23-58 291,-2-1 1,-3-1-1,17-89 1,-31 112-172,-1 0 0,-2 0 1,-3 0-1,0-1 0,-3 1 1,-11-63-1,10 92-108,0 1 0,-1-1 0,0 1 0,-1 0 0,-1 0 0,0 0 0,0 1-1,-1 0 1,-1 1 0,0-1 0,-1 1 0,-10-10 0,12 15-19,0-1-1,-1 2 0,0-1 1,0 1-1,0 0 0,-1 1 1,0 0-1,1 0 1,-1 1-1,-1 0 0,1 1 1,0 0-1,-1 0 1,1 1-1,-1 0 0,1 1 1,-1 0-1,-13 1 1,2 3-35,-1 1 1,1 0 0,1 2 0,0 0-1,0 2 1,0 0 0,1 1 0,0 1 0,-27 20-1,-14 16-8,-72 71-1,97-84 76,2 0 1,2 3 0,1 0-1,1 2 1,3 1 0,-28 55-1,45-77-15,0 1-1,2-1 0,1 1 0,0 0 1,1 1-1,1 0 0,1-1 1,0 1-1,2 0 0,1 0 1,0 0-1,1 0 0,1 0 1,1 0-1,1 0 0,1-1 1,11 32-1,-6-30-10,0 0 1,2-1-1,1 0 0,0 0 0,1-2 1,1 0-1,1 0 0,0-2 0,1 0 1,1-1-1,1 0 0,0-2 1,27 16-1,-27-19 3,1-1 0,-1-1 0,2 0 1,-1-1-1,1-2 0,0 0 0,0-1 0,0-1 1,0-1-1,1-1 0,-1 0 0,1-2 0,-1-1 1,38-7-1,-41 3 5,-1 0 1,0-1 0,0-1-1,0 0 1,-1-1-1,0-1 1,-1-1 0,0 0-1,-1-1 1,0 0-1,23-29 1,-10 9 67,-2-2 0,-1-1 1,-2-1-1,21-46 0,-22 38 166,-3-1 0,-1-1 0,-3-1 0,-1 0 0,-3-1 0,-2 0 0,-1-1 0,-3 1 0,-3-1 0,-1 0 0,-11-85 0,7 114-214,-1-1-1,0 1 1,-2 0-1,0 1 1,-1 0-1,-1 0 1,-1 1-1,-1 0 1,0 0-1,-1 1 1,-25-26-1,30 35-43,-1 1-1,0 0 1,-1 0 0,0 1-1,0 0 1,0 0-1,-1 1 1,1 0-1,-1 1 1,-1 0 0,1 0-1,0 1 1,-1 1-1,0-1 1,1 2 0,-1 0-1,0 0 1,0 1-1,0 0 1,0 1-1,0 0 1,1 1 0,-21 5-1,14 0-195,0 0 0,1 1 0,0 1 1,0 0-1,1 1 0,1 1 0,-1 1 0,2 0 0,-1 0 0,2 1 0,-21 28 0,-7 15-2273,-57 104-1,91-149 2095,-39 72-6000,9-15-5729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351 287 4388,'0'0'379,"9"-12"854,4-5-499,-1-1 0,-1-1 0,-1 0 0,15-36 0,-23 49-333,0 0 0,0 0 0,-1 0 0,0-1 0,0 1 0,0 0-1,-1 0 1,0-1 0,0 1 0,-1 0 0,-1-7 0,1 10-205,0-1 0,-1 1-1,1 0 1,-1-1 0,0 1-1,0 0 1,0 0 0,0 0-1,0 0 1,-1 1 0,1-1-1,-1 1 1,0-1 0,1 1-1,-1 0 1,0 0 0,-1 0-1,1 1 1,0-1-1,0 1 1,-5-2 0,2 1-74,1 0 0,-1 1 0,0 0 0,1 0 0,-1 0 0,0 0 0,0 1 0,0 0-1,1 1 1,-1-1 0,0 1 0,0 0 0,1 0 0,-1 1 0,0 0 0,-5 2 0,2 1-54,0 0-1,0 1 0,0 0 0,0 0 1,1 1-1,0 0 0,0 0 1,-7 11-1,-6 9-62,2 0 1,2 1-1,0 1 1,-20 52-1,21-45 24,2 2 0,1 0-1,2 0 1,2 1 0,2 1-1,1-1 1,2 1-1,2 0 1,1 0 0,10 79-1,-7-107-30,1 0 0,0 0-1,1-1 1,0 1 0,1-1 0,0 0-1,1 0 1,0 0 0,0-1-1,1 0 1,1 0 0,0-1-1,0 0 1,1 0 0,14 11 0,-15-14 1,1-1 0,-1 0 0,1-1 0,0 0 0,1 0 1,-1-1-1,1 0 0,-1 0 0,1-1 0,0-1 0,0 0 1,0 0-1,0-1 0,0 0 0,0 0 0,0-1 0,0-1 1,0 0-1,13-4 0,-7 0 167,1 0 0,-1-2 0,0 0 0,-1-1 0,1 0 0,-2-1 1,0-1-1,0 0 0,-1-1 0,0-1 0,-1 0 0,19-26 0,-17 18 152,0 1-1,-2-1 1,0-1 0,-2 0-1,0-1 1,-2 0 0,0-1-1,7-43 1,-12 45-129,0 0 1,-2 0-1,0 0 0,-2 0 0,0 0 1,-2 0-1,0 0 0,-1 1 1,-2-1-1,-8-22 0,9 31-175,-1 1 1,0 0-1,-1 1 0,0-1 0,-1 1 0,0 1 1,0 0-1,-2 0 0,1 0 0,-1 1 1,0 1-1,-1-1 0,0 2 0,0 0 1,-1 0-1,0 1 0,-23-9 0,18 10-43,0 0-1,-1 1 1,1 1-1,-34-2 1,45 4-250,-1 1 1,1 0 0,-1 0-1,1 1 1,-1 0 0,1 0-1,-1 0 1,1 1 0,0 0-1,0 0 1,-1 0 0,2 1-1,-1 0 1,0 0 0,0 1-1,-5 4 1,5 1-2687,5-3-2697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585 313 4388,'-1'-11'-245,"-5"-19"158,5 25 399,0 1 1,-1-1-1,1 1 0,-1 0 0,0-1 0,-1 1 1,1 0-1,-1 0 0,1 1 0,-1-1 0,0 1 1,-1-1-1,1 1 0,-1 0 0,1 0 1,-1 0-1,0 1 0,-5-4 0,-5 0-90,-1 0 0,1 1 1,-1 1-1,0 0 0,0 1 0,-24-1 0,-93 1 780,122 4-893,0-1 1,0 2-1,1-1 0,-1 1 0,1 1 1,0 0-1,-1 0 0,1 0 0,1 2 1,-1-1-1,1 1 0,-1 0 0,1 0 1,1 1-1,-1 1 0,1-1 0,0 1 1,0 0-1,1 0 0,0 1 0,0 0 0,1 0 1,0 1-1,1-1 0,-5 11 0,-2 11 68,1 0 0,1 0 0,2 1 0,1 0 0,1 0 0,0 50 0,1-25-56,3 1 1,3-1 0,2 0-1,3 1 1,19 79 0,-21-118-119,1-1-1,1 0 1,0 0 0,1-1 0,1 0-1,1 0 1,0-1 0,1-1 0,13 15 0,-14-20 0,0 0 1,1 0-1,-1-1 0,2-1 1,-1 0-1,1 0 1,0-1-1,0-1 1,1 0-1,0-1 1,0 0-1,0-1 0,22 3 1,-22-4-5,-1-1 0,0 0 0,1-1 0,-1-1 0,0 0 0,0-1 0,1 0 0,-1 0-1,-1-2 1,1 1 0,0-2 0,-1 1 0,0-2 0,21-12 0,-20 9 48,0-1 0,0 0 1,-1-1-1,0-1 0,-1 0 0,0 0 0,-1-1 0,-1 0 0,0 0 0,0-1 1,7-21-1,-2-1 572,-1-1 1,-2-1 0,-2 1 0,-2-2 0,-1 1-1,0-43 1,-4 30-55,-3-1 0,-2 0 1,-3 1-1,-12-52 0,11 70-500,-1 1-1,-2 0 1,-1 1 0,-1 0 0,-2 1 0,-1 0-1,-1 1 1,-31-38 0,40 57-162,0 1-1,-1-1 1,-1 2 0,1-1-1,-1 1 1,0 1-1,-1 0 1,0 0 0,0 1-1,-1 1 1,1-1 0,-1 2-1,0 0 1,-1 0-1,1 1 1,0 1 0,-1 0-1,0 1 1,1 0 0,-1 1-1,0 0 1,0 1-1,1 0 1,-1 1 0,-13 4-1,15-2-183,0-1 0,0 2 0,1 0 0,0 0 0,0 1 0,0 0 0,0 0 0,1 1 0,-13 12 0,8-4-2195,0 0 0,-15 21-1,15-14-4585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7 9321,'-12'-2'3246,"9"2"-3140,-4-2 25,-1 1 1,1 0-1,-1 0 1,0 1-1,1 0 0,-1 0 1,0 1-1,1 0 1,-1 0-1,1 1 0,-1 0 1,1 0-1,0 1 1,0 0-1,0 0 0,0 1 1,-9 5-1,2 5-54,1 0 0,0 1 0,1 0 0,0 1 0,1 1 0,1 0 0,1 0 0,0 0 0,-6 22 0,-2 9-54,2 0 0,-10 67-1,15-58 253,2 0 0,3 0 0,4 110 0,3-143-234,0-1 0,1 0 1,2 0-1,0 0 0,2 0 0,0-1 0,1 0 0,2 0 0,0-1 0,1 0 0,1-1 0,19 24 0,-25-37-69,0 0 0,1 0-1,0 0 1,1-1 0,-1 0 0,1-1 0,0 0 0,1 0-1,-1 0 1,1-1 0,0-1 0,0 1 0,0-2 0,1 1 0,-1-1-1,0 0 1,1-1 0,17 0 0,-15-2 17,-1 0 1,1-1-1,-1 0 1,0-1-1,0 0 0,0 0 1,0-2-1,0 1 0,-1-1 1,0-1-1,0 0 1,0 0-1,-1-1 0,0 0 1,10-11-1,-2 0 129,-1-1-1,-1 0 0,-1-1 1,-1-1-1,0 0 1,-2-1-1,0-1 0,-1 1 1,-2-2-1,10-39 1,-11 33-57,-2-1 0,-1 1 0,-2-1 0,0 1 0,-2-1 1,-2 0-1,0 1 0,-10-40 0,8 53-113,-1 1 0,-1-1 0,-1 1 0,0 0 1,-1 1-1,-1-1 0,0 2 0,-1-1 0,-1 1 0,-13-14 0,17 21-299,0-1-1,-1 2 1,1-1-1,-1 1 1,-1 0-1,1 1 1,-1 0-1,0 0 1,0 1-1,0 0 1,0 1-1,-1 0 1,0 0-1,0 1 1,0 0-1,1 1 0,-2 0 1,-18 1-1,-7 7-1980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10890,'0'0'4709,"60"-3"-4421,-25 9 449,4 4 160,0 3-609,-7 5-64,-9 5-160,-13 9-64,-10 8 64,-10 6 96,-20 11 0,-7 3-63,-8-2-514,2-6-1825,6-14-2050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68 13805,'-11'-7'-149,"-2"-2"76,1 1 0,-1 0 0,-1 1 1,1 0-1,-20-6 0,27 11 39,0 0 0,0 1 1,0 0-1,-1 0 0,1 0 0,0 1 1,-1 0-1,1 0 0,0 1 0,-1-1 0,1 1 1,0 1-1,0-1 0,0 1 0,0 0 1,0 1-1,0-1 0,-7 6 0,-3 3 25,1 1-1,1 1 1,0 0-1,1 1 1,0 0-1,1 1 0,0 1 1,2 0-1,0 0 1,0 1-1,-9 25 1,-2 11 355,2 1 0,-18 86 0,21-69-188,3 0 1,4 2 0,3-1-1,3 1 1,3 0 0,11 86-1,-9-143-161,1-1 0,0 0 0,2 0 0,0 0 0,0-1 0,1 1-1,1-1 1,1 0 0,-1-1 0,2 0 0,0 0 0,21 22 0,-23-29-4,0 0 0,0-1 0,0 0 0,1 0 0,0-1 0,0 1 0,0-2 0,0 1 0,0-1 0,1-1 0,0 1 0,-1-1 0,1-1 0,0 0 0,0 0 0,0 0 0,0-1 0,0-1 0,0 0 0,0 0 0,-1 0 0,1-1 0,16-6 0,-3-1 143,-1-1 0,0 0-1,-1-2 1,-1 0 0,0-1 0,0-1-1,-1-1 1,-1-1 0,23-26 0,0-5 662,-3-2 0,46-75 1,-51 67-301,-1 0 1,-3-2 0,22-69-1,-37 88-798,-2-1 0,-2 0-1,-1 0 1,-3-1-1,1-79 1,-6 102-858,-1 1-1,-6-28 1,4 36 227,0 0 0,-1 0 0,0 0 0,-6-9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1722 9289,'0'0'7169,"8"-7"-7025,3-4-62,0-1-1,0-1 0,-2 0 0,1 0 0,-2-1 0,0 0 0,9-22 1,44-124 579,-53 135-498,146-592 739,-33 101 1324,-120 515-2204,49-144 1669,-45 133-1658,1 1 0,-1-1-1,2 1 1,0 1-1,0-1 1,1 1 0,0 1-1,0-1 1,18-14-1,-16 19-422,-9 8-1043,-12 13-849,-16 5-1102,-9 5-2505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12492,'0'14'1094,"-7"102"-12,-39 206 0,-5 40 240,47-320-866,2-26-112,0 1 1,1 0-1,1 0 1,0 0-1,1 0 0,6 24 1,-7-39-331,0-1-1,1 0 1,-1 1 0,1-1 0,0 0-1,-1 1 1,1-1 0,0 0 0,0 0-1,-1 0 1,1 0 0,0 0-1,0 0 1,0 0 0,1 0 0,-1 0-1,0 0 1,0 0 0,0-1 0,1 1-1,-1 0 1,0-1 0,3 1 0,-1 0 12,0-1 0,-1 0 1,1 0-1,0 0 1,0 0-1,0-1 0,0 1 1,0-1-1,0 0 1,-1 1-1,4-3 0,4-1 157,0-1-1,0-1 0,-1 1 1,0-2-1,11-8 0,233-249 3250,-114 111-3004,-111 125-632,27-31-1611,-26 14-5231,-14 8-6129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8776,'0'0'12300,"11"5"-11483,-8-3-768,4 1 32,-1 0 0,0 1 0,1 0-1,-1 0 1,-1 1 0,1-1 0,0 1 0,-1 0-1,0 1 1,-1-1 0,1 1 0,4 7-1,22 43 86,-1 1-1,24 69 1,-53-123 2318,-1-9-907,-3-22-360,-9-40-1039,-42-143 25,62 218-272,-1-1 1,1 0 0,1 0 0,-1-1 0,1 0-1,0-1 1,0 1 0,18 4 0,-22-8 37,0 0 1,0-1-1,0 0 0,0 0 1,0 0-1,0-1 1,0 0-1,0 0 0,0 0 1,-1 0-1,1-1 1,0 0-1,-1 0 1,1 0-1,-1 0 0,7-5 1,-6 2 24,1 0 1,-1-1-1,1 1 0,-2-1 1,1 0-1,0 0 0,-1-1 1,-1 1-1,1-1 1,3-8-1,-3 3 47,1-1 1,-1 0-1,-1 0 1,-1-1-1,0 1 1,0 0-1,-1-1 1,-1 1-1,0-1 1,-1 1-1,-1-1 0,-3-15 1,4 27-26,1 1 1,0 0-1,-1 0 1,1 0-1,0 0 0,-1 0 1,0-1-1,1 1 1,-1 0-1,0 0 1,1 0-1,-1 1 0,0-1 1,0 0-1,0 0 1,0 0-1,0 0 0,0 1 1,0-1-1,0 1 1,-1-2-1,1 2-15,1 0-1,-1 1 1,0-1 0,0 0-1,1 0 1,-1 0-1,0 1 1,1-1 0,-1 0-1,0 0 1,1 1 0,-1-1-1,1 1 1,-1-1 0,0 0-1,1 1 1,-1-1-1,1 1 1,-1 0 0,1-1-1,0 1 1,-1-1 0,1 1-1,0 0 1,-1-1-1,1 1 1,0 0 0,-1-1-1,1 1 1,0 0 0,0-1-1,0 1 1,0 0-1,0 0 1,0-1 0,0 2-1,-5 43-52,2-1-1,2 1 1,5 47-1,-4-87 50,0 6 0,1 0 0,1 0 0,0 1 1,5 15-1,-7-25-31,0-1 0,1 0 0,-1 1 1,1-1-1,-1 1 0,1-1 0,-1 0 1,1 1-1,0-1 0,-1 0 0,1 0 0,0 0 1,0 1-1,0-1 0,0 0 0,0 0 1,0 0-1,0-1 0,1 1 0,-1 0 0,0 0 1,0-1-1,1 1 0,-1 0 0,0-1 1,1 1-1,-1-1 0,1 0 0,-1 0 0,0 1 1,1-1-1,-1 0 0,1 0 0,-1 0 1,1 0-1,-1 0 0,1-1 0,-1 1 0,0 0 1,1-1-1,-1 1 0,0-1 0,1 0 1,-1 1-1,0-1 0,3-1 0,5-7-917,1 1 1,-1-2-1,-1 1 0,0-1 0,0-1 0,-1 1 0,0-1 0,6-15 0,-10 21 370,24-48-7379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8584,'0'0'8216,"-12"8"-5312,3-2-2738,1 1 0,-1 0-1,1 1 1,1 0 0,-1 0 0,1 1 0,1-1 0,0 2-1,0-1 1,1 0 0,0 1 0,0 0 0,1 0 0,1 1-1,-4 14 1,5-14-132,0 0-1,1 0 1,1 0 0,0 1-1,2 17 1,-2-27-35,0 0 0,0 0 0,1-1 0,-1 1 0,1 0 0,-1 0 1,1 0-1,0 0 0,0-1 0,0 1 0,0 0 0,0-1 0,0 1 0,0-1 0,0 1 1,1-1-1,-1 0 0,1 1 0,-1-1 0,1 0 0,-1 0 0,1 0 0,0 0 1,-1 0-1,1 0 0,0-1 0,0 1 0,0 0 0,-1-1 0,1 0 0,0 1 1,0-1-1,0 0 0,0 0 0,0 0 0,0 0 0,0 0 0,0-1 0,0 1 1,2-1-1,1-1 153,-1 0 0,0 0 0,0 0 1,0 0-1,0-1 0,0 0 1,0 0-1,0 0 0,-1 0 0,0 0 1,0-1-1,0 1 0,0-1 0,0 0 1,-1 0-1,1 0 0,-1 0 1,0-1-1,0 1 0,-1 0 0,1-1 1,0-5-1,3-9 322,-1 0 0,-1 0 0,0 0 0,0-21 0,-3-12-34,0 48-435,0 8-30,0 28-102,0-21 4,0 0 0,2 1-1,-1-1 1,1 0-1,1 0 1,-1-1-1,6 12 1,-7-19-113,1 0 0,-1 0 0,1 0 0,0-1 0,-1 1 0,1 0 0,1-1-1,-1 0 1,0 1 0,1-1 0,-1 0 0,5 3 0,-4-4-117,-1 0 0,1 0-1,-1 0 1,1 0 0,0-1 0,-1 1-1,1-1 1,-1 0 0,1 0-1,0 0 1,0 0 0,-1 0 0,1 0-1,0-1 1,-1 1 0,1-1 0,4-2-1,17-13-4135,-1-13-1255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15471,'0'0'4900,"-4"10"-3939,-1 5-710,0 0-1,1 0 1,1 0-1,0 1 1,1-1-1,1 1 1,1 0-1,0-1 1,1 1-1,0-1 1,1 1-1,1-1 1,9 28 0,-6-25-65,0-1 1,2-1 0,0 1 0,1-1 0,0-1 0,1 1-1,1-2 1,23 25 0,-16-31 252,-18-8-539,1 0 1,-1 1-1,1-1 1,-1 0-1,1 0 1,-1 0-1,1 0 1,-1 0-1,1 1 1,-1-1-1,1 0 1,-1 0-1,1 0 0,-1 0 1,1 0-1,-1-1 1,1 1-1,0 0 1,-1 0-1,1 0 1,-1 0-1,1-1 1,-1 1-1,1 0 1,-1 0-1,0-1 1,1 1-1,-1 0 1,1-1-1,-1 1 1,0 0-1,1-1 1,0-12-5512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5285,'0'0'10517,"-11"2"-6866,6-1-3421,0-1-6,0 1 0,1 0 1,-1 0-1,1 1 0,-1-1 0,1 1 0,-1 0 1,1 0-1,0 1 0,0-1 0,0 1 0,0 0 0,0 0 1,1 0-1,-1 0 0,1 1 0,-6 7 0,-1 7 34,0 0-1,0 1 0,2 1 0,1 0 1,0 0-1,1 0 0,-4 29 0,6-20-187,1 0 0,1 1 0,2-1 0,5 52 0,-3-73-78,0 1-1,0-1 1,1 0-1,1 0 1,-1 0-1,1 0 1,0 0 0,1-1-1,8 11 1,-12-16 14,1 0 1,-1 0-1,0 0 0,1-1 1,0 1-1,-1 0 0,1-1 1,0 1-1,0-1 0,-1 0 1,1 1-1,0-1 0,1 0 1,-1 0-1,0 0 0,0-1 1,0 1-1,0 0 0,1-1 1,-1 0-1,0 1 1,1-1-1,-1 0 0,0 0 1,0 0-1,1 0 0,-1-1 1,0 1-1,1-1 0,-1 1 1,0-1-1,0 0 0,0 0 1,0 0-1,0 0 0,0 0 1,0 0-1,0-1 1,0 1-1,2-3 0,1-2 165,0-1-1,-1 0 1,0 0-1,0 0 1,-1 0 0,0-1-1,0 0 1,0 1-1,-1-1 1,-1 0-1,1 0 1,-1 0-1,0 0 1,-1 0-1,0-1 1,0 1 0,-1 0-1,-2-9 1,3 15-162,-1 1 0,1 0-1,0 0 1,-1-1 0,0 1 0,1 0 0,-1 0 0,0 0 0,1 0 0,-1 0 0,0 0 0,0 0 0,0 0 0,0 0 0,0 0 0,0 0 0,0 0 0,-1 1 0,1-1 0,0 0 0,-2 0 0,3 1-19,-1 0 0,0 0 1,1 0-1,-1 0 0,0 0 1,1 0-1,-1 0 0,0 0 1,1 0-1,-1 0 0,0 1 1,1-1-1,-1 0 1,1 0-1,-1 1 0,0-1 1,1 0-1,-1 1 0,1-1 1,-1 1-1,1-1 0,-1 0 1,1 1-1,-1-1 0,1 1 1,0-1-1,-1 1 0,1 0 1,0-1-1,-1 1 1,1-1-1,0 1 0,0 0 1,-1-1-1,1 1 0,0 0 1,0-1-1,0 1 0,0 0 1,0-1-1,0 2 0,-1 6-49,0 1 0,1 0 0,0-1 0,2 17 0,-3-24 56,2 0-1,-1 0 1,0 0-1,0 1 0,0-1 1,0 0-1,1 0 1,-1 0-1,0 0 0,1 0 1,-1 0-1,1 0 1,-1-1-1,1 1 0,-1 0 1,1 0-1,0 0 1,-1 0-1,1-1 0,0 1 1,0 0-1,0-1 1,0 1-1,0 0 0,-1-1 1,1 1-1,0-1 1,0 0-1,0 1 0,0-1 1,0 0-1,0 1 1,1-1-1,-1 0 0,0 0 1,0 0-1,0 0 1,0 0-1,0 0 0,0 0 1,0-1-1,0 1 1,0 0-1,0 0 0,0-1 1,0 1-1,0-1 1,0 1-1,0-1 0,0 1 1,0-1-1,1 0 1,8-6 25,0-1 0,0 0-1,-1 0 1,0-1 0,0 0 0,-1-1 0,13-18 0,47-84 215,-60 97-222,10-8 61,-17 46-146,-1-2 42,-6 130-2305,7-151 2241,-1 0 0,0 0 0,0-1 0,0 1 0,0 0 0,0 0 0,1 0 0,-1 0 0,0-1 0,0 1 0,0 0 0,1 0 0,-1 0 0,0 0 0,0 0-1,0 0 1,1-1 0,-1 1 0,0 0 0,0 0 0,1 0 0,-1 0 0,0 0 0,0 0 0,1 0 0,-1 0 0,0 0 0,0 0 0,1 0 0,-1 0 0,0 0-1,0 1 1,1-1 0,-1 0 0,0 0 0,0 0 0,0 0 0,1 0 0,-1 0 0,0 0 0,0 1 0,0-1 0,1 0 0,-1 0 0,0 0 0,0 1 0,0-1 0,0 0-1,0 0 1,0 0 0,1 1 0,-1-1 0,0 0 0,0 0 0,0 1 0,0-1 0,0 0 0,0 0 0,0 0 0,0 1 0,0-1 0,0 0 0,0 0 0,0 1-1,0-1 1,0 0 0,0 0 0,0 1 0,12-17-4681,-2-15-2951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14510,'0'0'9513,"0"64"-9417,6-33-64,6 4-64,3 1-32,2 1-1025,0 0-417,-1-2-736,-1-2 352,-5-7-1633,-7-4-192,-1-8-1282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13 175 12684,'-2'-10'2418,"-1"4"-1964,1 0 0,1-1 0,-1 1 0,1-1 0,0 0-1,1 1 1,0-8 0,0 11-354,1 0 0,0 0 0,-1 0 0,1 0 0,0 0 0,1 0 0,-1 0 0,0 0 0,1 1 0,0-1-1,-1 1 1,1-1 0,0 1 0,0 0 0,1 0 0,-1 0 0,0 0 0,1 0 0,-1 0 0,1 0 0,4-1 0,14-7-32,1 2 1,0 1-1,0 0 1,1 2-1,0 0 0,0 2 1,0 0-1,1 2 1,-1 0-1,37 5 1,-57-4-91,0 0 0,0 1 0,0 0 0,0-1 0,0 1 0,0 0 0,0 0 0,0 1 0,0-1 0,-1 1 0,1-1 0,-1 1 0,1 0 0,-1 0 0,0 0 0,1 0 0,-1 0 0,0 1 0,2 3 0,-1-1 111,0 0-1,-1 1 1,0-1 0,0 1-1,0-1 1,0 1 0,-1 0-1,0 0 1,0 9 0,-1 3 478,0 0 0,-1 0 0,-1 0 0,-1-1 0,-10 33-1,2-14 762,-18 37 0,24-62-1111,0-1-1,-1 1 1,-1-1-1,1-1 1,-1 1 0,-1-1-1,-15 14 1,21-21-246,0 0 0,0 0 1,0 0-1,-1 0 1,1-1-1,0 1 0,-1-1 1,1 0-1,-1 0 1,1 1-1,-1-2 0,0 1 1,1 0-1,-1 0 1,0-1-1,0 0 0,0 1 1,1-1-1,-1 0 0,0-1 1,0 1-1,0 0 1,1-1-1,-1 1 0,0-1 1,0 0-1,1 0 1,-4-2-1,4 1-297,-1 0 0,1-1 1,-1 1-1,1-1 0,0 1 0,0-1 1,0 0-1,1 0 0,-1 0 0,1 0 0,-1 0 1,1 0-1,0 0 0,0 0 0,0-1 1,1 1-1,-1 0 0,1-1 0,0 1 1,0 0-1,0-1 0,0 1 0,2-5 0,6-25-4131,10-3-3358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233 126 17585,'0'0'10602,"3"61"-10634,4-19 32,3 7 32,3 3-32,2-5 0,2-3-321,1-10-992,-1-6-64,-1-8-641,-4-8 480,-5-6-127,-22-18-13325</inkml:trace>
  <inkml:trace contextRef="#ctx0" brushRef="#br0" timeOffset="1">1 158 14670,'0'-8'2429,"0"4"-2243,0 0 1,0 0-1,0 0 1,1 0-1,0-1 0,0 1 1,0 0-1,0 0 1,1 1-1,-1-1 0,1 0 1,0 0-1,0 1 1,0-1-1,1 1 1,-1 0-1,1-1 0,0 1 1,0 1-1,0-1 1,0 0-1,1 1 0,-1-1 1,6-2-1,8-4-1,0 0-1,0 2 1,1 0-1,0 0 0,0 2 1,1 0-1,-1 2 1,1 0-1,0 0 0,32 2 1,-48 1-170,0-1 0,-1 1 0,1 0-1,0 1 1,-1-1 0,1 0 0,0 1 0,-1 0 0,1-1 0,0 1 0,-1 0 0,1 0-1,-1 1 1,1-1 0,-1 0 0,0 1 0,0-1 0,1 1 0,-1 0 0,0 0 0,-1 0 0,1 0-1,0 0 1,2 4 0,-2-1 54,-1 0 0,1 0-1,-1 0 1,0 0 0,0 0-1,-1 1 1,1-1 0,-1 0-1,-1 0 1,1 1 0,-1-1-1,-1 7 1,-3 5 140,-1-1 0,0 0-1,-1 0 1,-1 0 0,-1-1-1,0 0 1,-1-1 0,0 0 0,-25 25-1,14-22-1890,6-11-3730,3-5-5569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13389,'0'0'4025,"-2"11"-3155,-8 22-497,0-1-1,-17 31 1,12-29-61,1 1 1,-15 63-1,28-96-290,0 1 0,1 0 0,-1 0 0,1 0-1,-1-1 1,1 1 0,0 0 0,0 0 0,1 0-1,-1 0 1,0 0 0,1-1 0,0 1 0,0 0 0,0 0-1,0-1 1,0 1 0,0-1 0,1 1 0,1 3-1,0-4-39,0 0-1,1 0 1,-1 0-1,0-1 0,1 1 1,-1-1-1,1 0 0,-1 0 1,1 0-1,0 0 1,0-1-1,-1 1 0,1-1 1,0 0-1,3 0 0,8 0-875,0 0-1,0-2 0,16-2 1,20-12-5436,-9-4-4261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92 121 10346,'0'0'14136,"-9"13"-13848,-2 5-214,0 1 1,1 1-1,1-1 0,1 2 0,0-1 0,2 1 1,0 0-1,2 0 0,-4 37 0,8-57-75,0-1 1,-1 1-1,1-1 0,0 1 0,0 0 1,0-1-1,0 1 0,0-1 0,0 1 0,0-1 1,0 1-1,0 0 0,0-1 0,0 1 1,0-1-1,0 1 0,0-1 0,1 1 1,-1 0-1,0-1 0,0 1 0,1-1 0,-1 1 1,0-1-1,1 1 0,-1-1 0,0 0 1,1 1-1,-1-1 0,1 1 0,-1-1 1,0 0-1,1 1 0,-1-1 0,1 0 0,-1 0 1,1 1-1,0-1 0,-1 0 0,1 0 1,-1 0-1,1 0 0,-1 1 0,1-1 1,0 0-1,-1 0 0,1 0 0,-1 0 0,1 0 1,-1-1-1,1 1 0,0 0 0,-1 0 1,1 0-1,-1 0 0,1-1 0,-1 1 1,1 0-1,-1-1 0,1 1 0,-1 0 0,1-1 1,-1 1-1,1 0 0,-1-1 0,0 1 1,1-1-1,0 0 0,31-33 204,-16 11-136,-2-1 0,0 0 1,-1-1-1,-2-1 1,0 0-1,-2-1 0,9-44 1,-24 250-421,0-74 419,5 1 0,20 177 0,-18-272-46,2 4 203,0 1 1,-1 0 0,-1 0-1,-1 0 1,0 0 0,-3 22-1,3-37-191,0 0-1,0-1 0,0 1 0,0 0 0,-1-1 1,1 1-1,0-1 0,0 1 0,0 0 0,-1-1 1,1 1-1,0-1 0,-1 1 0,1 0 0,0-1 0,-1 1 1,1-1-1,-1 1 0,1-1 0,-1 0 0,1 1 1,-1-1-1,1 1 0,-1-1 0,1 0 0,-1 1 1,0-1-1,1 0 0,-1 0 0,0 0 0,1 1 1,-1-1-1,1 0 0,-1 0 0,0 0 0,1 0 0,-1 0 1,0 0-1,1 0 0,-1 0 0,0 0 0,1-1 1,-1 1-1,0 0 0,1 0 0,-1-1 0,1 1 1,-1 0-1,1-1 0,-2 1 0,0-2 27,-1 0 1,1 0-1,0 0 0,0 0 0,0 0 1,0 0-1,0 0 0,0-1 0,0 1 1,-1-4-1,-4-12-55,0 0-1,1-1 1,1 0-1,1-1 1,1 1 0,-2-34-1,4 14-60,1 0 1,9-56-1,-3 59 25,1 1 1,2 0-1,2 1 0,15-34 0,-18 48-485,1 2 0,1-1 0,0 1 0,2 1 0,0 0 0,1 0 0,0 2 0,22-20 0,-33 33 275,-1 0 0,1 1 0,0-1 0,1 1 0,-1-1 0,0 1 0,0 0 0,1 0 0,-1 0 0,0 0 0,1 0 0,-1 0 0,1 1 0,2-1 0,-4 1 170,0 1 0,0-1 0,0 1 0,0-1-1,0 1 1,0-1 0,-1 1 0,1-1 0,0 1 0,0 0 0,-1-1 0,1 1 0,0 0 0,-1 0 0,1 0 0,0-1-1,-1 1 1,1 0 0,-1 0 0,0 0 0,1 0 0,-1 0 0,0 0 0,1 0 0,-1 0 0,0 0 0,0 0 0,0 0-1,0 0 1,0 0 0,0 0 0,0 0 0,0 0 0,-1 2 0,-19 171 3682,20-173-3569,0-1-1,0 0 1,-1 1 0,1-1 0,0 0 0,0 1-1,0-1 1,0 0 0,0 1 0,0-1 0,1 0-1,-1 1 1,0-1 0,0 1 0,0-1-1,0 0 1,0 1 0,0-1 0,1 0 0,-1 0-1,0 1 1,0-1 0,0 0 0,1 1 0,-1-1-1,0 0 1,0 0 0,1 1 0,-1-1 0,0 0-1,1 0 1,-1 0 0,0 1 0,1-1 0,-1 0-1,0 0 1,1 0 0,-1 0 0,0 0 0,1 0-1,-1 0 1,0 0 0,1 0 0,-1 0 0,0 0-1,1 0 1,-1 0 0,0 0 0,1 0 0,-1 0-1,1 0 1,-1 0 0,0-1 0,1 1 0,-1 0-1,0 0 1,0 0 0,1-1 0,-1 1-1,0 0 1,1 0 0,-1-1 0,18-17 1798,-12 0-1443,-1 0 0,-1-1 0,-1 1 1,0-1-1,-2 0 0,0 1 0,-1-1 0,-2-20 0,1-9-353,15 66-1862,-12-17 1769,0 1 1,0-1-1,0 0 1,0 1-1,1-1 1,-1 0-1,0 0 1,1-1-1,-1 1 1,0 0-1,1-1 1,-1 0-1,1 1 1,-1-1-1,1 0 1,-1 0-1,1 0 1,-1-1-1,1 1 1,-1-1-1,1 1 1,-1-1-1,4-1 1,5-3 54,-1-1 1,0 1-1,0-2 1,9-7-1,-11 8-208,0 1 0,0 0 0,0 0 0,10-5 0,-17 10 182,-1 0 0,1 0 0,-1 0 0,0 0 0,1-1 0,-1 1 1,1 0-1,-1 0 0,0 0 0,1 0 0,-1 0 0,1 0 0,-1 0 0,1 0 0,-1 0 1,0 0-1,1 0 0,-1 0 0,1 1 0,-1-1 0,0 0 0,1 0 0,-1 0 0,1 0 1,-1 1-1,0-1 0,1 0 0,-1 0 0,0 1 0,1-1 0,-1 0 0,0 1 0,0-1 1,1 0-1,-1 1 0,0-1 0,1 1 0,0 21 2,-13 20 285,-2-18-219,10-17-12,0-1 0,0 1 1,1-1-1,-1 1 0,2 0 0,-1 0 1,-2 13-1,5-20-98,13-5 48,-1-1 0,1-1 1,-2 0-1,1 0 0,-1-2 1,18-14-1,-23 18-88,-7 5 109,1 0 0,-1 1-1,1-1 1,-1 1 0,1-1 0,-1 1-1,1-1 1,-1 1 0,1-1-1,0 1 1,-1-1 0,1 1 0,0-1-1,-1 1 1,1 0 0,0-1-1,0 1 1,0 0 0,0-1-1,0 1 1,-1-1 0,1 1 0,0 0-1,0-1 1,1 1 0,-1 0-1,0-1 1,0 1 0,0 0 0,0-1-1,0 1 1,1-1 0,-1 1-1,0 0 1,1-1 0,-1 1 0,0-1-1,1 1 1,0 0 0,0 0-10,0 0-1,1 0 1,-1 0 0,1 0 0,-1 0 0,1 0 0,-1 0 0,1 0 0,0-1 0,-1 1-1,1-1 1,0 1 0,0-1 0,-1 0 0,1 1 0,3-1 0,3-1-71,0-1 1,-1 0 0,1 0-1,0 0 1,-1-1 0,1 0-1,-1-1 1,0 0-1,0 0 1,0 0 0,-1-1-1,1 0 1,-1 0 0,0 0-1,-1-1 1,7-8-1,-8 59 34,-4-44 39,0 0 1,0 0 0,0 0-1,0 0 1,0 0-1,0 0 1,0 0 0,1 0-1,-1 0 1,0 0-1,0 0 1,1 0 0,-1-1-1,1 1 1,-1 0-1,1 0 1,-1 0 0,1 0-1,-1-1 1,1 1-1,0 0 1,-1-1-1,1 1 1,0 0 0,-1-1-1,1 1 1,0-1-1,0 1 1,0-1 0,0 0-1,0 1 1,-1-1-1,1 0 1,0 1 0,0-1-1,0 0 1,0 0-1,0 0 1,0 0 0,0 0-1,0 0 1,0 0-1,0 0 1,2-1 0,0 0 21,0 0 1,1 0 0,-1-1-1,0 1 1,0-1 0,1 0-1,-1 0 1,-1 0 0,1 0 0,0-1-1,2-2 1,42-56 240,-34 43-229,1 0 0,21-23-1,-34 41-38,-1 0 0,0 0 0,0 0 0,0 0 0,0 0 0,0 0 0,0-1 0,1 1 0,-1 0 0,0 0 0,0 0 0,0 0 0,0 0 0,0 0 0,1 0 0,-1 0 0,0 0 0,0 0 0,0 0-1,0 0 1,1 0 0,-1 0 0,0 0 0,0 0 0,0 0 0,0 0 0,1 0 0,-1 0 0,0 0 0,0 0 0,0 0 0,0 0 0,0 0 0,1 1 0,-1-1 0,0 0 0,0 0 0,0 0 0,0 0 0,0 0 0,0 0 0,1 1 0,-1-1 0,0 0-1,0 0 1,0 0 0,0 0 0,0 0 0,0 1 0,0-1 0,0 0 0,0 0 0,0 0 0,0 0 0,0 1 0,0-1 0,3 18-129,-4 21 198,-6 69 628,7-108-656,0 1 0,0-1-1,0 1 1,-1 0 0,1-1-1,0 1 1,1 0 0,-1-1 0,0 1-1,0 0 1,0-1 0,0 1 0,0-1-1,1 1 1,-1 0 0,0-1 0,0 1-1,1-1 1,-1 1 0,1-1-1,-1 1 1,0-1 0,1 1 0,-1-1-1,1 1 1,-1-1 0,1 1 0,-1-1-1,1 0 1,0 1 0,-1-1 0,1 0-1,-1 0 1,1 0 0,0 1 0,-1-1-1,1 0 1,-1 0 0,1 0-1,0 0 1,-1 0 0,1 0 0,0 0-1,-1 0 1,1 0 0,0 0 0,-1 0-1,1-1 1,-1 1 0,1 0 0,0 0-1,-1-1 1,1 1 0,-1 0-1,1-1 1,0 0 0,3-1 160,0 0 0,-1 0 0,1 0 1,-1-1-1,0 1 0,0-1 0,5-5 0,6-11 123,0-2-1,12-24 0,-22 39-283,-1 0 0,-1-1 0,1 1 0,-1-1 0,0 1 0,0-1 0,-1 1 0,0-1 0,0 0 0,-1 0 0,0 0 0,-1-12 0,0 17-15,0 1 1,0-1-1,0 1 1,0-1 0,-1 1-1,1 0 1,0 0 0,-1-1-1,1 1 1,-1 0-1,1 0 1,-1 0 0,1 1-1,-1-1 1,0 0-1,1 0 1,-1 1 0,0-1-1,0 1 1,1 0 0,-1 0-1,0-1 1,0 1-1,0 0 1,0 0 0,1 1-1,-1-1 1,0 0-1,0 1 1,-2 0 0,2-1-117,0 1-1,0-1 1,0 1 0,0 0 0,0-1 0,0 1 0,0 0-1,0 0 1,0 0 0,0 1 0,1-1 0,-3 3 0,3-3-113,0-1 0,0 1 0,1 0 0,-1 0 1,1 0-1,-1 0 0,1 0 0,-1 1 0,1-1 1,0 0-1,-1 0 0,1 0 0,0 0 0,0 0 1,0 0-1,0 0 0,0 1 0,0-1 1,0 0-1,0 0 0,1 0 0,-1 0 0,0 0 1,1 2-1,0-2-44,-1-1 1,1 1-1,-1-1 1,0 0-1,1 1 1,-1-1-1,1 0 1,-1 1-1,1-1 1,-1 0-1,1 1 1,-1-1-1,1 0 1,-1 0-1,1 0 0,-1 0 1,1 1-1,-1-1 1,1 0-1,-1 0 1,1 0-1,-1 0 1,1 0-1,0 0 1,-1 0-1,2-1 1,0 1-774,15 0-5334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 15951,'-8'18'189,"1"1"1,1 0-1,1 1 0,0-1 1,2 1-1,0 0 0,1 0 1,1 0-1,1 0 0,1 0 0,1 0 1,6 30-1,-3 42-852,-4-83 722,-1-11 107,0-17-367,-1 5 605,1 0-1,1 0 1,0 0 0,4-17 0,-3 27-229,-1-1 0,1 1 0,-1 0 0,1-1 0,1 1 0,-1 0 0,1 0 0,-1 0 1,1 1-1,0-1 0,0 1 0,1-1 0,-1 1 0,1 0 0,-1 0 0,9-4 0,3-1-59,-1-1-1,0-1 0,0 0 1,-1 0-1,17-19 0,-25 23-58,0 0 0,0 0 0,-1-1-1,0 0 1,0 1 0,-1-2-1,0 1 1,0 0 0,-1 0-1,0-1 1,0 1 0,0-1 0,-1 0-1,0-8 1,-1 14-13,0 0 1,0-1-1,0 1 1,0 0-1,0 0 1,0 0-1,-1 0 1,1 0-1,-1 0 0,0 0 1,1 0-1,-1 0 1,0 0-1,0 0 1,0 0-1,-3-3 1,3 5-35,0-1 0,0 1 0,0-1 0,0 1 0,0-1 0,0 1 0,-1 0 1,1 0-1,0-1 0,0 1 0,0 0 0,0 0 0,-1 0 0,1 0 0,0 1 1,0-1-1,0 0 0,0 0 0,0 1 0,-1-1 0,1 0 0,0 1 0,0 0 1,0-1-1,0 1 0,0-1 0,0 1 0,0 0 0,1 0 0,-1-1 0,0 1 0,0 0 1,-1 2-1,-8 9 32,0 0 1,1 1 0,1 0 0,0 0-1,0 1 1,2 0 0,-1 1-1,2-1 1,0 1 0,1 0-1,0 0 1,1 1 0,1-1 0,0 1-1,1 20 1,1-35-42,0 1 0,0-1 0,1 1-1,-1-1 1,0 1 0,0-1 0,1 1 0,-1-1 0,1 0 0,-1 1 0,1-1-1,0 1 1,-1-1 0,1 0 0,0 0 0,0 1 0,0-1 0,0 0-1,0 0 1,0 0 0,0 0 0,1 0 0,-1 0 0,2 1 0,0-1 8,0-1 1,0 1-1,-1 0 1,1-1-1,0 0 1,0 0 0,0 0-1,0 0 1,0 0-1,-1 0 1,1-1-1,3 0 1,6-3 44,-2 1 0,1-1 0,0-1 0,-1 0 0,14-10 0,-1-1-13,-17 10-36,0 1 0,1 0 0,0 1-1,0 0 1,1 0 0,-1 0 0,14-4 0,-20 8-4,-1 0 0,1 0 0,0 0 1,-1 0-1,1 0 0,-1 1 0,1-1 1,0 0-1,-1 0 0,1 1 0,-1-1 0,1 0 1,-1 1-1,1-1 0,-1 0 0,1 1 0,-1-1 1,1 1-1,-1-1 0,1 1 0,-1-1 0,0 1 1,1-1-1,-1 1 0,0 0 0,0-1 0,1 1 1,-1-1-1,0 1 0,0 0 0,0-1 0,0 1 1,0 0-1,0-1 0,0 1 0,0-1 0,0 2 1,0 33 556,0-25-308,-6 56 927,3-32-2064,1 0-5291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12844,'0'0'11889,"9"-4"-11649,172-66 677,-152 61-915,0 2 0,1 0 1,0 2-1,50-1 1,-78 5-8,-1 1 0,0 0-1,1 0 1,-1 0 0,0 0 0,0 1 0,1-1 0,-1 0 0,0 0-1,0 1 1,0-1 0,1 1 0,-1-1 0,0 1 0,0-1-1,0 1 1,0 0 0,0-1 0,0 1 0,0 0 0,0 0 0,0 0-1,0 0 1,0 0 0,1 2 0,-2-1 14,1 0-1,-1 0 1,0 0 0,1 0-1,-1 0 1,0 1 0,0-1 0,0 0-1,-1 0 1,1 0 0,0 0-1,-1 0 1,0 0 0,0 2-1,-4 7 84,0 0-1,0 0 1,-1-1-1,-11 15 1,-99 119 1498,-29 42 140,140-179-1724,4-6-9,-1 1 1,1 0-1,0-1 0,0 1 1,0 0-1,0-1 0,0 1 0,1 0 1,-1 0-1,1 0 0,-2 3 0,22-7-1523,-12-2 851,-1-1 1,0 0 0,0-1 0,-1 1 0,1-1 0,6-9-1,17-20-4823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44 189 4068,'-4'-8'4890,"-5"-9"-4246,-12-24 7157,12 26-971,24 48-5455,22 52-543,-23-49-766,2-1 0,23 38 1,-39-71-69,1 0 0,0-1 0,0 1 1,0-1-1,0 0 0,0 1 0,1-1 1,-1 0-1,0 0 0,1 1 1,-1-1-1,0 0 0,1 0 0,-1-1 1,1 1-1,0 0 0,-1 0 1,3 0-1,-3-1 12,0 0 1,0-1 0,0 1-1,0 0 1,0 0 0,0-1-1,0 1 1,0 0 0,0-1-1,0 1 1,0-1 0,0 0-1,0 1 1,0-1-1,-1 1 1,1-1 0,0 0-1,0 0 1,-1 0 0,1 1-1,1-3 1,3-6 160,-1 0-1,0 0 1,0-1 0,5-17 0,-7 20-52,46-204 760,-35 143-616,-13 66-247,1 0 1,-1-1-1,1 1 0,-1 0 0,1 0 0,0 0 0,-1 0 0,1 0 0,0 0 0,0 0 0,1 0 0,1-3 1,-3 5-18,1 0 1,-1 0 0,1 0 0,-1 0 0,0 0 0,1 1 0,-1-1 0,1 0-1,-1 0 1,0 0 0,1 0 0,-1 0 0,1 0 0,-1 1 0,0-1 0,1 0-1,-1 0 1,0 1 0,1-1 0,-1 0 0,0 1 0,1-1 0,-1 0 0,0 1-1,1-1 1,-1 0 0,0 1 0,0-1 0,0 0 0,0 1 0,1-1 0,-1 1-1,0-1 1,0 1 0,0 0 0,18 61-30,-15-50 138,26 120-134,-29-132-39,0 1 1,0-1 0,0 1 0,0-1 0,0 1-1,0-1 1,0 1 0,1-1 0,-1 1 0,0-1-1,0 1 1,0-1 0,1 1 0,-1-1-1,0 1 1,1-1 0,-1 0 0,0 1 0,1-1-1,-1 1 1,0-1 0,1 0 0,-1 1 0,1-1-1,-1 0 1,1 0 0,-1 0 0,1 1-1,-1-1 1,1 0 0,0 0 0,8-13-1579,4-32-1850,-13 41 2831,8-33-5200,-1-5-3645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19 293 15599,'0'0'2568,"-2"10"-588,-5 38 564,-2 71 0,9-118-2545,0 0 0,0 0 0,0 0 1,0 0-1,0 0 0,0 0 0,0 1 1,0-1-1,0 0 0,1 0 0,-1 0 0,1 0 1,-1 0-1,1 0 0,-1 0 0,1 0 1,-1 0-1,1 0 0,0 0 0,1 1 1,-2-2-2,1 0-1,0 1 1,0-1 0,0 0 0,-1 0 0,1 0 0,0 0 0,0 0 0,0 0 0,-1 0-1,1 0 1,0 0 0,0 0 0,0 0 0,-1 0 0,1-1 0,0 1 0,0 0 0,-1 0-1,1-1 1,1 0 0,2-1 24,0-1 0,0 0-1,-1 0 1,1 0 0,-1 0 0,1 0-1,-1-1 1,3-4 0,10-19 420,19-43 1,-11 21 44,-24 48-441,1 0-1,0-1 1,-1 1 0,1 0 0,0 0-1,0-1 1,0 1 0,-1 0 0,1 0-1,0 0 1,1 0 0,-1 0-1,0 1 1,0-1 0,0 0 0,2 0-1,-2 0-30,-1 1 1,1 0-1,0 0 0,0 0 0,-1 0 0,1 1 0,0-1 1,-1 0-1,1 0 0,0 0 0,-1 0 0,1 1 0,-1-1 1,1 0-1,0 1 0,-1-1 0,1 0 0,-1 1 0,1-1 0,-1 1 1,1-1-1,-1 1 0,2 0 0,2 6 7,0 0 0,0 0 1,0 0-1,5 14 0,3 5 103,-12-25-124,1-1 0,-1 0-1,0 0 1,1 1 0,-1-1-1,0 0 1,0 0 0,1 1-1,-1-1 1,1 0 0,-1 0-1,0 0 1,1 0-1,-1 0 1,0 1 0,1-1-1,-1 0 1,0 0 0,1 0-1,-1 0 1,1 0 0,-1 0-1,0 0 1,1 0 0,-1-1-1,0 1 1,1 0 0,-1 0-1,1 0 1,-1 0 0,0 0-1,1-1 1,-1 1 0,0 0-1,1 0 1,-1 0 0,0-1-1,0 1 1,1 0 0,-1 0-1,0-1 1,0 1 0,1 0-1,-1-1 1,0 1 0,0 0-1,0-1 1,0 1 0,1-1-1,-1 1 1,0 0-1,0-1 1,0 0 0,10-24 256,-9 22-208,1-5 21,5-15-47,0 1-1,2 0 1,0 0 0,1 1 0,2 0 0,16-23-1,-27 42-39,0 0-1,0 1 1,1-1 0,-1 1-1,0-1 1,1 1-1,-1 0 1,1 0-1,-1 0 1,1-1-1,0 1 1,-1 1-1,1-1 1,0 0-1,0 0 1,0 1-1,-1-1 1,1 1-1,4-1 1,-5 1 8,1 1 0,-1-1 0,1 1 0,-1-1 1,0 1-1,1 0 0,-1 0 0,0-1 0,0 1 0,0 0 1,0 0-1,0 0 0,0 0 0,0 0 0,0 1 0,0-1 1,0 0-1,0 0 0,-1 1 0,2 1 0,3 10 5,0 1-1,-1 0 0,0 1 1,2 17-1,-3-12 56,-2-18-42,14 45-80,-15-46 73,1-1-1,-1 1 1,0 0 0,1-1 0,-1 1-1,0 0 1,1 0 0,-1-1 0,1 1-1,-1-1 1,1 1 0,0 0 0,-1-1-1,1 1 1,-1-1 0,1 0 0,0 1-1,0-1 1,-1 1 0,1-1 0,0 0-1,0 1 1,-1-1 0,1 0 0,0 0-1,0 0 1,-1 0 0,1 0 0,0 0-1,0 0 1,0 0 0,-1 0 0,1 0-1,0 0 1,0 0 0,0-1 0,-1 1-1,1 0 1,0 0 0,0-1 0,-1 1-1,1-1 1,0 1 0,-1-1 0,1 1-1,0-1 1,-1 1 0,1-1 0,-1 1-1,1-1 1,-1 0 0,1 1 0,-1-1-1,0 0 1,1 1 0,0-2 0,13-20 179,-1-1 0,-1 1 0,-1-2 0,15-43 0,-13 32-247,22-43 1,-35 77 56,0 1 0,0-1 1,1 1-1,-1-1 0,0 1 1,0 0-1,0-1 0,0 1 1,1-1-1,-1 1 0,0-1 1,1 1-1,-1 0 0,0-1 1,1 1-1,-1 0 0,0-1 1,1 1-1,-1 0 0,0-1 1,1 1-1,-1 0 0,1 0 1,-1 0-1,1-1 1,-1 1-1,1 0 0,-1 0 1,1 0-1,-1 0 0,1 0 1,-1 0-1,0 0 0,2 0 1,6 18-85,-2 46 143,-5-45-94,-1-17-82,0 1 0,1-1-1,-1 0 1,1 1 0,0-1 0,-1 0 0,1 1-1,0-1 1,0 0 0,0 0 0,1 0-1,-1 0 1,0 0 0,3 2 0,9-3-2266,2-18 709,-1-10-2717,15-43 1,-24 57 2841,12-33-3481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 12844,'-7'8'3577,"-7"12"-2217,0 0 0,1 1 0,-12 28-1,20-38-1024,0 0-1,1 1 0,0-1 0,1 1 0,1 0 1,-1 0-1,2-1 0,0 2 0,0 18 1,1-31-336,0 0 0,0 1 1,0-1-1,0 1 0,0-1 1,0 0-1,0 1 0,0-1 1,1 1-1,-1-1 0,0 0 1,0 1-1,0-1 1,0 0-1,0 1 0,1-1 1,-1 0-1,0 1 0,0-1 1,1 0-1,-1 1 0,0-1 1,1 0-1,-1 0 1,0 1-1,1-1 0,-1 0 1,0 0-1,1 0 0,-1 1 1,0-1-1,1 0 0,-1 0 1,1 0-1,-1 0 1,0 0-1,1 0 0,0 0 1,17-8 132,12-21 508,-17 8-469,0-1 0,-1-1-1,-1 0 1,-1 0 0,-2-1 0,0 0 0,-1 0 0,-1-1-1,2-34 1,-17 301-182,13-227-17,7-20 142,8-24 180,-13 18-510,19-50-225,-18 20-6600,-18 38-9196,8-4 13528,3-4 5367,2-15 2928,-2 25-5488,0 0-1,1 1 1,-1-1-1,0 1 1,1-1 0,-1 0-1,1 1 1,-1-1 0,1 1-1,-1-1 1,1 1 0,-1-1-1,1 1 1,-1-1-1,1 1 1,0 0 0,-1-1-1,1 1 1,0 0 0,-1-1-1,1 1 1,0 0-1,-1 0 1,1 0 0,0 0-1,-1 0 1,1 0 0,0 0-1,1 0 1,-7 0-2725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14 143 9929,'0'0'16742,"-3"13"-16497,2-11-235,-2 8 12,1-1 1,0 1 0,1-1-1,0 1 1,0 0 0,1 0-1,1 0 1,-1-1 0,2 1-1,-1 0 1,1-1 0,4 11-1,-6-19-24,0 0 0,0-1-1,1 1 1,-1 0-1,0-1 1,1 1 0,-1 0-1,1-1 1,-1 1 0,0 0-1,1-1 1,0 1-1,-1-1 1,1 1 0,-1-1-1,1 1 1,0-1-1,-1 0 1,1 1 0,0-1-1,-1 0 1,1 1 0,0-1-1,0 0 1,-1 0-1,1 1 1,0-1 0,0 0-1,1 0 1,-1-1 6,1 1 1,0-1-1,-1 0 1,1 0-1,-1 0 0,0 1 1,1-1-1,-1 0 1,0-1-1,0 1 1,1 0-1,-1 0 1,1-2-1,26-45 192,-17 21-121,-1-1 0,10-50-1,-10 37-36,-12 56-55,1 1 0,1 0 0,0 0 0,5 29-1,-5-45 24,-1 0-1,1 1 1,0-1-1,0 0 1,0 1-1,0-1 0,0 0 1,0 1-1,0-1 1,0 0-1,0 1 0,0-1 1,0 0-1,0 1 1,1-1-1,-1 0 1,0 1-1,0-1 0,0 0 1,0 1-1,0-1 1,1 0-1,-1 0 0,0 1 1,0-1-1,0 0 1,1 0-1,-1 1 1,0-1-1,1 0 0,-1 0 1,0 0-1,0 1 1,1-1-1,-1 0 0,0 0 1,1 0-1,-1 0 1,1 0-1,8-12 413,7-26 238,-15 37-649,41-130 137,-40 125-678,1 6 174,0 17 34,-1 23 313,-3-6 28,0-21-18,1 0 0,0 0 0,0 0 0,1 0 0,1 0 0,4 15 0,-6-29-20,0 1-1,0-1 1,0 1 0,1-1-1,-1 1 1,0 0-1,0-1 1,0 1-1,1-1 1,-1 1 0,0 0-1,1-1 1,-1 1-1,0 0 1,1-1-1,-1 1 1,0 0 0,1 0-1,-1-1 1,1 1-1,-1 0 1,0 0 0,1 0-1,-1-1 1,1 1-1,-1 0 1,1 0-1,-1 0 1,0 0 0,1 0-1,-1 0 1,1 0-1,-1 0 1,1 0-1,-1 0 1,1 0 0,-1 0-1,1 0 1,-1 1-1,0-1 1,1 0-1,-1 0 1,1 0 0,-1 1-1,0-1 1,1 0-1,-1 0 1,1 1-1,-1-1 1,0 0 0,0 1-1,1-1 1,-1 0-1,0 1 1,1-1-1,-1 1 1,0-1 0,0 1-1,0-1 1,0 0-1,1 1 1,-1-1 0,0 1-1,0-1 1,0 1-1,0-1 1,0 1-1,13-36-3422,-5-39-8122,-7 30 1382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15086,'0'0'2883,"-5"58"-2499,5-39-352,11-2-64,4-2-929,3-7-1857,-1-1-1666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80 326 16432,'0'0'1638,"-8"8"-89,0-1-1261,2 0 0,-1 1-1,1 0 1,0 0 0,1 0 0,0 1 0,0 0 0,1 0 0,0 0 0,1 1 0,0-1 0,0 1 0,1 0 0,0 0 0,1-1 0,0 1 0,1 14 0,0-23-288,0-1 0,0 1 0,0-1 0,0 1 0,0 0 0,1-1 0,-1 1 0,0 0 0,1-1 0,-1 1 0,0-1 0,1 1 0,-1-1 0,1 1 0,-1-1 0,1 1 0,-1-1 0,1 1 0,-1-1 0,1 0-1,-1 1 1,1-1 0,-1 0 0,1 1 0,0-1 0,-1 0 0,1 0 0,0 0 0,-1 1 0,1-1 0,0 0 0,-1 0 0,1 0 0,0 0 0,-1 0 0,1 0 0,0 0 0,-1-1 0,1 1 0,0 0 0,-1 0 0,1 0 0,-1-1 0,1 1 0,0 0 0,-1-1 0,1 1 0,-1 0 0,1-1 0,-1 1 0,1-1 0,30-22 167,-19 6-115,-1 0 1,-1 0 0,-1-1-1,-1-1 1,0 1 0,-1-1 0,-1 0-1,-1-1 1,6-39 0,-6 5 251,-1 0 1,-6-81 0,2 134-292,0-1 0,0 1 0,0-1 0,0 1-1,0-1 1,0 0 0,0 1 0,-1-1 0,1 1 0,0-1 0,-1 1 0,0-1-1,1 1 1,-1 0 0,0-1 0,1 1 0,-2-2 0,1 4 6,0-1 0,1 0 0,-1 0 0,0 1 0,1-1 0,-1 0 0,0 1 1,1-1-1,-1 1 0,1-1 0,-1 1 0,1-1 0,-1 1 0,1-1 0,-1 1 0,1 0 0,-1-1 0,1 1 1,0-1-1,-1 1 0,1 0 0,0 0 0,-1 0 0,-19 57 631,-2 63-670,20-107 16,1 1 0,0-1 0,1 0 0,1 1 0,0-1 0,6 22 0,-6-31 18,1-1 0,0-1 0,0 1-1,1 0 1,-1 0 0,1-1 0,-1 1 0,1-1 0,0 0 0,1 0 0,-1 0 0,0 0-1,1-1 1,0 1 0,0-1 0,-1 0 0,1 0 0,0 0 0,1-1 0,-1 1 0,0-1 0,0 0-1,7 0 1,-3 1-175,0-1 0,1 0 1,-1-1-1,1 0 0,8-1 0,-10 0-540,-1 0-1,0 0 1,0-1 0,0 0-1,0 0 1,9-4 0,14-15-6469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9513,'0'0'8670,"-1"-9"-5846,-2-24-689,3 32-2096,0 1-1,0-1 1,0 1 0,0 0 0,0-1-1,0 1 1,0-1 0,0 1-1,0-1 1,0 1 0,0 0 0,-1-1-1,1 1 1,0 0 0,0-1 0,0 1-1,-1-1 1,1 1 0,0 0 0,0-1-1,-1 1 1,1 0 0,0 0-1,-1-1 1,1 1 0,0 0 0,-1 0-1,1-1 1,-1 1 0,1 0 0,0 0-1,-1 0 1,1 0 0,-1 0 0,1 0-1,0 0 1,-1 0 0,1-1-1,-1 1 1,1 0 0,0 1 0,-1-1-1,1 0 1,-1 0 0,1 0 0,-1 0-1,1 0 1,0 0 0,-1 0 0,1 1-1,0-1 1,-1 0 0,1 0-1,0 1 1,-1-1 0,1 0 0,0 0-1,-1 1 1,-15 17 393,3 6-405,2 0 0,0 1-1,2 0 1,1 1 0,-10 50 0,9-19 13,-3 99-1,11-145-28,1 1 0,1-1 0,-1 0 0,2 1 0,3 14 0,-4-24-8,-1 0 0,1-1-1,-1 1 1,1-1 0,0 0-1,0 1 1,-1-1 0,1 1-1,0-1 1,0 0 0,1 0-1,-1 0 1,0 1 0,0-1-1,0 0 1,1 0 0,-1-1-1,1 1 1,1 1 0,-1-2 10,0 0-1,1 1 1,-1-1 0,0 0 0,0-1 0,1 1 0,-1 0-1,0-1 1,0 1 0,0-1 0,1 1 0,-1-1-1,0 0 1,0 0 0,0 0 0,0 0 0,0-1 0,2-1-1,4-4 115,0 0-1,0-1 0,-1 0 0,0 0 1,0 0-1,-1-1 0,0 0 1,0 0-1,-1-1 0,5-12 0,-6 13-48,-1 1 0,0-1 0,0 0 0,0 0 0,-1-1 0,-1 1 0,1 0 0,-2-1 0,1 1 0,-1-1 0,-1 1 0,-1-12 0,1 20-87,1-1 1,-1 1-1,1 0 0,-1-1 1,0 1-1,0 0 1,1-1-1,-1 1 1,0 0-1,0 0 0,0 0 1,0 0-1,-1 0 1,1 0-1,0 0 1,0 0-1,-1 0 1,1 0-1,0 1 0,-1-1 1,1 1-1,-1-1 1,1 1-1,-1-1 1,1 1-1,-1 0 1,1 0-1,-1 0 0,1 0 1,-1 0-1,1 0 1,-1 0-1,1 0 1,-1 0-1,1 1 0,-1-1 1,1 1-1,-1-1 1,1 1-1,-1 0 1,1-1-1,0 1 1,0 0-1,-1 0 0,1 0 1,0 0-1,0 0 1,0 0-1,0 0 1,0 1-1,0-1 1,0 0-1,0 0 0,1 1 1,-1-1-1,0 1 1,0 1-1,-1 3-22,1-1 1,0 1-1,0-1 0,0 1 1,0 0-1,1 0 0,0-1 1,0 1-1,1 0 0,-1 0 0,4 9 1,-4-14 26,0 1 1,1-1-1,0 1 0,-1-1 1,1 1-1,0-1 1,0 0-1,0 1 0,0-1 1,0 0-1,0 1 1,0-1-1,0 0 0,0 0 1,0 0-1,1 0 1,-1 0-1,1-1 0,-1 1 1,0 0-1,1 0 1,-1-1-1,1 1 0,0-1 1,-1 0-1,1 1 1,-1-1-1,1 0 0,0 0 1,-1 0-1,1 0 1,-1 0-1,1 0 0,0-1 1,-1 1-1,1 0 1,-1-1-1,1 1 0,-1-1 1,1 0-1,-1 1 1,1-1-1,-1 0 1,0 0-1,3-2 0,6-4 26,-1 0 0,0 0 0,0-1 0,-1-1-1,0 1 1,-1-2 0,1 1 0,-2-1 0,1 0 0,-2 0-1,9-17 1,-5 8-11,2 1-1,15-21 1,-23 98-529,-6-6 505,2-37-79,-1-1 0,2 1 0,0-1-1,1 1 1,4 16 0,-5-31 20,0-1-1,0 0 1,0 1-1,0-1 1,0 1-1,0-1 1,0 1-1,0-1 1,0 0-1,0 1 0,1-1 1,-1 1-1,0-1 1,0 0-1,0 1 1,1-1-1,-1 0 1,0 1-1,1-1 1,-1 0-1,0 1 1,1-1-1,-1 0 1,0 0-1,1 1 1,-1-1-1,1 0 1,-1 0-1,0 0 1,1 0-1,-1 1 0,1-1 1,-1 0-1,1 0 1,-1 0-1,0 0 1,1 0-1,0 0 1,15-13-1800,8-24-1323,-7-6-1530,0-5-1243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19058,'0'0'1313,"-2"49"-64,-6-13 994,1 8-898,-3 4-416,5 0-353,2 0-384,3-4-160,0-1-64,8-6-384,4-2-929,-2-5-1186,-2-5-704,-4-10-993,-4-4 225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 13004,'-10'6'1815,"4"-3"-1439,-46 34 2758,50-35-2996,-1 0 1,1 1-1,-1-1 1,1 0-1,0 1 1,0 0-1,0-1 0,1 1 1,-1 0-1,1 0 1,-1 0-1,1 0 0,0 0 1,0 1-1,1-1 1,-1 0-1,0 0 0,1 1 1,0 3-1,1-5-116,0-1-1,0 1 0,0-1 0,0 0 1,0 1-1,0-1 0,1 0 1,-1 0-1,0 0 0,1 0 0,-1 0 1,1 0-1,-1 0 0,1 0 1,-1 0-1,1-1 0,0 1 0,-1-1 1,1 1-1,0-1 0,0 0 1,-1 0-1,1 0 0,0 0 0,0 0 1,-1 0-1,1 0 0,3-1 1,53-6 706,-49 4-682,-1-1 1,0 1-1,-1-1 1,1-1 0,-1 0-1,0 0 1,11-9 0,-16 12-11,0 1 1,0-1 0,0 0-1,-1 1 1,1-1 0,0 0 0,-1 0-1,1 0 1,-1 0 0,1-1-1,-1 1 1,0 0 0,0-1-1,0 1 1,0 0 0,-1-1 0,1 1-1,-1-1 1,1 1 0,-1-1-1,0 1 1,0-1 0,0 0-1,0 1 1,-1-1 0,1 1 0,-1-1-1,1 1 1,-1 0 0,-1-4-1,-1 4-147,1 0-1,-1 1 0,1-1 1,-1 0-1,0 1 0,1 0 1,-1 0-1,0 0 0,0 0 1,0 0-1,0 0 0,0 1 1,0 0-1,0-1 0,0 1 1,0 0-1,0 1 0,-1-1 1,-2 1-1,-4-1-2486,3 0-2783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9513,'0'0'5573,"0"66"-4932,0-26 256,0 0 256,0 0 96,0 2-448,0-6-673,0-6-416,0-7-1730,6-6-2627,2-10-2177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47 172 13997,'-6'-9'2723,"3"5"-2480,-3-5 461,0 0 0,1-1 0,0 1 0,-5-14 0,9 21-619,0 0 0,0-1 0,0 1 1,1 0-1,-1 0 0,1 0 0,-1-1 0,1 1 0,0 0 0,0-1 0,0 1 0,0 0 0,1-1 0,-1 1 0,0 0 0,1 0 0,0-1 1,0 1-1,-1 0 0,1 0 0,0 0 0,1 0 0,-1 0 0,0 0 0,1 0 0,-1 0 0,1 1 0,-1-1 0,1 1 0,2-3 1,4 0-85,1-1 0,0 1 0,0 1 0,1 0 0,-1 0 0,0 0 1,1 2-1,16-3 0,-8 3-4,1 0 1,-1 1-1,32 5 1,-48-5 28,0 0 1,1 0 0,-1 0 0,1 1 0,-1-1 0,1 1 0,-1 0 0,0-1 0,1 1-1,-1 0 1,0 0 0,0 1 0,0-1 0,0 0 0,0 1 0,0-1 0,0 1-1,0 0 1,0 0 0,-1-1 0,1 1 0,-1 0 0,1 0 0,-1 1 0,0-1 0,0 0-1,0 0 1,0 1 0,0-1 0,0 0 0,-1 1 0,1-1 0,-1 1 0,0-1 0,0 1-1,0-1 1,0 1 0,0-1 0,0 0 0,-1 1 0,1-1 0,-2 4 0,-1 3 252,0-1 1,0 1 0,-1-1 0,0 0-1,-1 0 1,0 0 0,0 0 0,-1-1-1,0 0 1,-7 7 0,-33 25 997,29-26-2813,30-27-7788,5-2 3180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43 16400,'0'0'7238,"-19"52"-7045,19-20 191,0 6 32,0 2-256,0 4-95,2 0-65,4-3 0,2-7 32,0-4-225,0-8-960,-2-6-160,-1-5 128,-4-2-577,-1-7-1569</inkml:trace>
  <inkml:trace contextRef="#ctx0" brushRef="#br0" timeOffset="1">0 180 12748,'0'-10'2771,"0"4"-2509,1 0 0,0-1 1,0 1-1,0 0 0,1 0 0,0 0 1,0 0-1,0 0 0,1 0 0,-1 1 1,2-1-1,-1 1 0,1 0 1,-1 0-1,1 0 0,1 0 0,-1 1 1,1 0-1,-1-1 0,1 2 1,0-1-1,12-6 0,-3 3-19,0 0-1,1 1 0,28-9 1,-36 13-224,0 0 1,0 1 0,0 0-1,1 0 1,-1 1-1,0 0 1,0 0-1,1 1 1,-1-1 0,13 5-1,-18-5-22,0 1 0,1 0 0,-1 0 0,0 0 0,0 0 0,0 1 0,0-1 0,0 0 0,0 1 0,0 0 0,-1-1-1,1 1 1,0 0 0,-1 0 0,1 0 0,-1 0 0,0 0 0,0 0 0,0 0 0,1 4 0,0-1 27,-1 0 0,-1 0 0,1 0 0,-1 0 0,0-1 0,0 1 0,0 0 1,-1 0-1,-1 8 0,-1 0-102,-1-1 1,0 0-1,-1 0 1,0-1-1,-1 1 1,0-1 0,-9 11-1,5-9-1344,-1 0 1,-22 20-1,4-14-4306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10282,'0'0'7522,"0"-8"-4880,0 6-2543,1-26 1791,1 22-965,4 21-684,67 380 1660,-70-375-1912,-1-5-191,5 20 240,1-14-3632,-16-29-9523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13293,'0'0'3123,"1"-9"-1015,-1 4-2000,2 0 0,-1 0 0,0 0 0,1 0 0,0 0 0,0 0 0,1 0 0,-1 1 0,1-1-1,0 1 1,0 0 0,0-1 0,1 2 0,-1-1 0,1 0 0,0 1 0,0-1 0,1 1 0,-1 0 0,0 1 0,1-1 0,7-2 0,18-10 95,1 1 0,0 1 1,1 2-1,0 1 1,0 2-1,1 1 0,1 1 1,-1 2-1,53 0 0,-82 4-192,0 0 0,-1 0 0,1 0 0,0 1 0,0-1-1,0 1 1,0 0 0,0 0 0,0 0 0,-1 1 0,1-1-1,-1 1 1,1 0 0,-1 0 0,1 0 0,-1 0-1,0 1 1,0-1 0,0 1 0,-1 0 0,1 0 0,0 0-1,-1 0 1,0 0 0,0 1 0,0-1 0,0 1-1,-1-1 1,1 1 0,-1 0 0,0 0 0,0-1 0,0 1-1,0 0 1,-1 0 0,1 6 0,-1 9 317,-1-1 0,0 1 0,-1 0 0,-1-1 0,-1 1 0,0-1 0,-1 0-1,-2-1 1,1 1 0,-12 19 0,0-3 201,-2 0 0,-1-2 0,-48 58 0,63-83-545,0 0 1,0 0 0,-1-1 0,1 1-1,-2-2 1,1 1 0,-1-1 0,1 0-1,-1 0 1,-1-1 0,1 0 0,0-1-1,-1 0 1,0 0 0,0-1 0,0 0-1,0-1 1,0 1 0,0-2 0,-12 0-1,20 0-114,0 0-1,0 0 0,0 0 1,0 0-1,0 0 0,0-1 1,0 1-1,0 0 0,0-1 0,0 1 1,1-1-1,-1 1 0,0-1 1,0 0-1,0 1 0,0-1 1,1 0-1,-1 1 0,0-1 1,1 0-1,-1 0 0,1 0 1,-1 1-1,1-1 0,-1 0 1,0-2-1,0-26-9292,1 28 8751,1-17-11313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138 130 3491,'2'-10'7047,"-1"9"-6816,1-12 1538,0 0 0,0 0 0,-1-24 1,-1 35-1505,0-1 1,-1 1-1,1 0 1,-1-1-1,1 1 1,-1 0-1,1-1 1,-1 1-1,0 0 1,0 0-1,0-1 1,-1 1-1,1 0 1,-2-2-1,2 3-172,-1 1-1,1-1 0,0 0 0,0 1 0,-1-1 0,1 0 0,-1 1 1,1 0-1,0-1 0,-1 1 0,1 0 0,-1 0 0,1 0 0,-1 0 1,1 0-1,-1 0 0,1 0 0,-1 0 0,1 0 0,0 1 0,-1-1 1,1 1-1,-1-1 0,1 1 0,0 0 0,-2 1 0,-2 1-63,0 1 0,0 0 0,0 0 0,1 0 0,0 0 1,0 1-1,0 0 0,1 0 0,-1 0 0,1 0 0,0 0 0,1 1 0,-1 0 0,1-1 0,-2 8 0,-4 16-8,-9 48 0,13-58 6,1-1 0,1 1 0,1 0-1,0 0 1,4 36 0,-3-54-29,1 0 0,-1 0 0,0 0 0,0 0 0,1 0 0,-1 0 0,0 0 1,1 0-1,-1 0 0,1-1 0,-1 1 0,1 0 0,0 0 0,-1 0 0,1-1 0,0 1 1,-1 0-1,1-1 0,0 1 0,0 0 0,0-1 0,0 1 0,-1-1 0,1 0 1,0 1-1,0-1 0,2 1 0,-1-1 11,0 0 0,1 0-1,-1 0 1,0-1 0,1 1 0,-1-1 0,0 1-1,1-1 1,-1 0 0,0 0 0,3-1 0,5-3 67,0-1 0,-1-1 0,15-12 0,1-7-23,-20 20-54,0 0-1,1 0 1,0 1 0,0 0 0,0 0 0,0 0 0,1 1 0,13-7 0,-19 10-7,0 1 0,0 0 0,0 0 1,0 0-1,-1 0 0,1 0 0,0 0 0,0 0 0,0 0 1,0 0-1,0 0 0,-1 0 0,1 1 0,0-1 0,0 0 0,0 1 1,-1-1-1,1 1 0,0-1 0,0 0 0,-1 1 0,1 0 0,0-1 1,-1 1-1,1-1 0,0 1 0,-1 0 0,1-1 0,-1 1 1,0 0-1,1 0 0,-1-1 0,1 1 0,-1 0 0,0 0 0,0 0 1,1 0-1,-1-1 0,0 1 0,0 0 0,0 1 0,3 45 16,-4-37 10,1 23 43,-1 0 1,-2 0 0,-2-1-1,-1 1 1,-1-1 0,-2-1-1,-1 1 1,-1-2-1,-2 1 1,-32 56 0,26-66 372,19-21-425,0 0 0,-1 0-1,1-1 1,-1 1-1,1 0 1,0 0 0,-1-1-1,1 1 1,0 0-1,0-1 1,-1 1 0,1 0-1,0-1 1,0 1-1,-1 0 1,1-1 0,0 1-1,0 0 1,0-1-1,0 1 1,0-1 0,0 1-1,0 0 1,-1-1 0,1 1-1,0-1 1,0 1-1,1-1 1,-1 1 0,0 0-1,0-1 1,0 1-1,0-1 1,9-57 27,15-30-139,4 2 1,4 0-1,61-113 0,-86 185 97,-5 8 3,0 1-1,1 0 1,0 0-1,0 0 1,0 0-1,1 0 1,-1 1-1,9-8 1,-11 12-5,-1 0 0,1 0 1,-1 0-1,1 1 1,-1-1-1,0 0 1,1 0-1,-1 0 0,1 1 1,-1-1-1,1 0 1,-1 1-1,0-1 0,1 0 1,-1 1-1,0-1 1,1 1-1,-1-1 1,0 0-1,0 1 0,1-1 1,-1 1-1,0-1 1,0 1-1,0-1 0,0 1 1,0-1-1,1 1 1,-1-1-1,0 1 1,0-1-1,0 1 0,0-1 1,0 1-1,-1-1 1,1 1-1,0-1 0,0 1 1,0-1-1,-1 1 1,2 31-5,-1-29 14,-1 39 41,-1-27-46,1 0 0,1 0 1,1-1-1,0 1 1,4 18-1,-5-33 1,0 1 0,0 0 0,1 0 0,-1 0 0,0 0 0,0-1 0,1 1 0,-1 0 0,1 0 0,-1-1 0,1 1 0,-1 0 0,1 0 0,-1-1 0,1 1 0,-1-1 0,1 1 0,0-1 0,-1 1 0,1-1 0,0 1 0,0-1 0,-1 1 0,1-1 0,0 0 0,0 1 0,0-1 0,-1 0 0,3 0 0,-1 0 48,0 0 0,0-1 0,0 1 0,-1-1-1,1 0 1,0 1 0,0-1 0,0 0 0,-1 0 0,1 0 0,0 0 0,1-2 0,4-3 237,0-1 1,-1 1-1,0-1 1,7-11-1,-6 6-102,-1 0 0,-1-1 0,0 0 0,0 0 1,-2 0-1,1-1 0,-2 1 0,0-1 0,0 0 0,-1 1 1,-1-1-1,-1 0 0,0 0 0,-4-24 0,5 38-191,0-1 0,0 0 0,0 0 0,-1 0 0,1 0 0,0 0 0,0 0 0,0 0 1,-1 0-1,1 1 0,0-1 0,-1 0 0,1 0 0,-1 0 0,1 1 0,-1-1 0,1 0 0,-1 0 0,0 1 0,1-1 0,-1 1 0,0-1 0,0 1 0,1-1 0,-1 1 0,0-1 0,0 1 0,0-1 0,0 1 0,1 0 0,-1 0 1,0-1-1,0 1 0,0 0 0,0 0 0,-1 0 0,1 1-104,0-1 0,0 1 1,0 0-1,1 0 1,-1 0-1,0 0 0,0 0 1,1 0-1,-1 0 0,0 0 1,1 0-1,-1 0 1,1 0-1,0 0 0,-1 1 1,1-1-1,0 0 0,-1 0 1,1 0-1,0 1 1,0-1-1,0 0 0,0 0 1,0 1-1,1-1 0,-1 0 1,1 1-1,-1-1-169,1 0 1,0 0-1,0 0 0,0-1 0,0 1 0,0 0 1,0-1-1,0 1 0,0-1 0,0 1 0,0-1 1,0 1-1,0-1 0,0 0 0,0 0 1,1 1-1,-1-1 0,0 0 0,0 0 0,0 0 1,0 0-1,0 0 0,2-1 0,31-1-7552,-7-7-792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76 14734,'0'0'4094,"-8"2"-3079,0 2-984,1-1 1,-1 1-1,1 1 0,0-1 1,1 1-1,-1 0 0,1 1 1,0-1-1,0 1 0,1 1 1,-1-1-1,2 1 0,-1 0 1,1 0-1,-6 12 1,3-5 167,0 1 1,2 0-1,0 0 1,0 0-1,1 1 1,1 0-1,-2 31 1,5-46-190,0-1-1,0 1 1,0 0 0,0 0 0,0 0 0,0-1-1,0 1 1,0 0 0,1 0 0,-1 0 0,0-1-1,0 1 1,1 0 0,-1 0 0,0-1 0,1 1-1,-1 0 1,1 0 0,-1-1 0,1 1 0,-1-1-1,1 1 1,-1 0 0,1-1 0,0 1 0,-1-1-1,1 1 1,0-1 0,0 0 0,-1 1 0,1-1-1,1 1 1,0-1 25,0 0 1,1 0-1,-1 0 0,0-1 0,1 1 0,-1 0 1,0-1-1,0 1 0,1-1 0,-1 0 0,3-1 1,4-2 127,0-1 1,-1 0 0,0-1-1,13-10 1,-12 8-55,-1-1 0,0 0 1,-1 0-1,0-1 0,-1 0 1,0 0-1,0 0 0,-1-1 0,0 0 1,-1 0-1,0 0 0,-1-1 1,0 1-1,-1-1 0,0 0 0,0-21 1,-2 33-109,0 0 0,0 0 0,0-1 1,0 1-1,0 0 0,0 0 0,0 0 0,0 0 1,0 0-1,0 0 0,0-1 0,0 1 1,0 0-1,0 0 0,0 0 0,0 0 1,0 0-1,0 0 0,0-1 0,0 1 0,0 0 1,0 0-1,0 0 0,0 0 0,0 0 1,0 0-1,0 0 0,0-1 0,0 1 1,-1 0-1,1 0 0,0 0 0,0 0 0,0 0 1,0 0-1,0 0 0,0 0 0,0 0 1,0 0-1,-1-1 0,1 1 0,0 0 0,0 0 1,0 0-1,0 0 0,0 0 0,0 0 1,-1 0-1,1 0 0,0 0 0,0 0 1,0 0-1,0 0 0,0 0 0,0 0 0,-1 0 1,1 0-1,0 0 0,0 1 0,-8 7-133,-5 13-82,9-7 183,0 0 0,1 0 0,0 0-1,1 0 1,1 0 0,1 24 0,0-37 28,0 0 0,0-1 0,0 1 1,0 0-1,0 0 0,0-1 1,0 1-1,0 0 0,0-1 0,0 1 1,1 0-1,-1-1 0,0 1 1,0-1-1,1 1 0,-1 0 1,1-1-1,-1 1 0,0-1 0,1 1 1,-1-1-1,1 1 0,-1-1 1,1 1-1,0-1 0,-1 0 0,1 1 1,-1-1-1,1 0 0,0 1 1,-1-1-1,2 0 0,22-7 291,-17 3-142,0-1 0,0 0 0,-1 0 0,10-10 0,-5 1-79,0 0-1,-1-1 1,-1 0-1,0 0 1,-2-1-1,1 0 0,-2 0 1,9-34-1,-14 40-76,-21 84-615,18-58 603,0-1-1,0 1 1,2 0-1,2 30 1,-2-45 33,0 0 0,0 0 0,0 0 0,1 0 0,-1 0 0,0 0 0,1 0 0,-1 0 0,1 0 0,-1 0 0,1 0 0,0 0 0,-1 0 0,1 0 0,0 0 0,0 0 0,0-1 0,0 1 0,0 0 0,-1-1 0,1 1 0,0 0 0,0-1 0,0 1 0,1-1 0,-1 0 0,0 1 0,0-1 0,0 0 0,0 0 0,0 1 0,0-1 0,1 0 0,-1 0 0,0 0 0,0-1 0,0 1 0,0 0 0,0 0 0,0-1 0,1 1 0,-1 0 0,0-1 0,0 1 0,0-1 0,0 1 0,1-2 0,5-1 187,1-1-1,-1-1 1,0 1 0,12-11-1,-5 3-125,-1-1-1,0 0 1,-1-1-1,17-25 1,-29 82-298,1-26 163,19-40 1841,-15 13-1522,0 0-1,0 0 0,-1 0 1,-1-1-1,0 1 0,3-16 1,-6 22-329,1 1 0,-1 0 0,1-1 1,-1 1-1,0-1 0,0 1 0,-1 0 1,1-1-1,-1 1 0,0 0 0,1-1 0,-2 1 1,1 0-1,0 0 0,0 0 0,-1 0 0,0 0 1,0 0-1,0 0 0,0 1 0,0-1 0,0 1 1,-1-1-1,-3-2 0,22 5-11458,2-1 6732,3-1-1159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11627,'0'0'9935,"-8"10"-9449,2-4-452,1 1 1,1-1-1,-1 1 1,1 0-1,0 0 1,0 1-1,1-1 1,0 1-1,1 0 1,0 0-1,0 0 1,0 0-1,1 0 1,0 9-1,0 2-79,2-1 0,0 0 0,2 0 0,0 0 0,1 0 0,0 0-1,1-1 1,2 0 0,-1 0 0,17 28 0,-23-45-22,0 0 1,0 1-1,0-1 0,0 0 1,0 1-1,0-1 0,1 0 1,-1 1-1,0-1 0,0 0 1,0 1-1,0-1 1,1 0-1,-1 1 0,0-1 1,0 0-1,1 0 0,-1 1 1,0-1-1,1 0 0,-1 0 1,0 0-1,0 0 1,1 1-1,-1-1 0,0 0 1,1 0-1,-1 0 0,1 0 1,-1 0-1,0 0 0,1 0 1,-1 0-1,0 0 1,1 0-1,0 0 0,3-14-729,-3-32 993,-1 40-373,-8-69 1596,10 74-1285,-1 0 0,1-1 0,-1 1 0,1 0-1,-1 0 1,1 0 0,-1 0 0,1 0 0,0 0-1,0 1 1,-1-1 0,1 0 0,0 1-1,0-1 1,0 1 0,2 0 0,7-3 56,0-2 5,1-1 0,-1-1 0,0 0 0,0 0 0,-1-1 1,0 0-1,0-1 0,-1 0 0,0 0 0,-1-1 0,0 0 0,0-1 0,-1 0 1,-1 0-1,1 0 0,-2-1 0,0 0 0,0 0 0,-1-1 0,-1 1 1,0-1-1,2-25 0,-4 38-179,-1-1 1,0 0-1,0 0 1,1 0-1,-1 1 1,0-1-1,0 0 1,0 0-1,0 0 1,0 1-1,0-1 1,-1 0-1,1 0 0,0 0 1,0 1-1,-1-1 1,1 0-1,0 0 1,-1 1-1,1-1 1,0 0-1,-1 0 1,1 1-1,-1-1 1,1 1-1,-1-1 1,0 0-1,1 1 1,-1-1-1,0 1 1,1-1-1,-1 1 1,0 0-1,0-1 1,1 1-1,-1 0 1,0 0-1,0-1 0,1 1 1,-1 0-1,0 0 1,0 0-1,0 0 1,0 0-1,1 0 1,-1 0-1,0 0 1,0 0-1,0 0 1,1 1-1,-1-1 1,0 0-1,0 0 1,0 1-1,-3 1-37,0 0 1,0 0-1,1 0 0,-1 1 0,1-1 0,0 1 1,0 0-1,0 0 0,-4 5 0,-1 3 17,1 1 0,0-1 0,1 1-1,0 0 1,1 1 0,0-1 0,1 1 0,0 0-1,1 0 1,1 0 0,0 0 0,1 1 0,0-1-1,2 17 1,-1-29-1,0 1 1,1-1-1,-1 1 0,0-1 0,1 1 1,-1-1-1,1 0 0,-1 1 0,1-1 1,0 0-1,0 1 0,0-1 0,-1 0 0,1 0 1,0 0-1,1 0 0,-1 0 0,0 0 1,0 0-1,0 0 0,0 0 0,1 0 1,1 0-1,0 0 11,0 0 1,0-1-1,0 1 0,0-1 1,0 0-1,0 1 1,1-1-1,-1-1 0,0 1 1,5-2-1,4 0 39,-1-2-1,1 0 1,-1 0-1,19-11 1,-17 7-41,-9 5-66,0 0-1,1 0 1,0 0-1,-1 1 0,1-1 1,0 1-1,0 0 1,0 1-1,1-1 0,-1 1 1,0 0-1,11 0 1,-15 2 36,0-1 0,0 1 1,0 0-1,0 0 0,0 0 1,-1 0-1,1 0 0,0 0 1,0 0-1,-1 1 1,1-1-1,-1 0 0,1 0 1,-1 0-1,1 1 0,-1-1 1,0 0-1,0 1 0,0-1 1,1 0-1,-1 0 0,-1 1 1,1 1-1,0 40-1469,-1-32-558,1 2-2667,0-6-4036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3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1374 9673,'0'0'-149,"-9"5"74,-4 0 155,8-4 23,0 1 1,0 0 0,0 0 0,0 1 0,1-1 0,-1 1 0,1 0-1,-8 7 1,12-10-54,0 0 1,0 0-1,0 0 0,0 0 0,0 0 1,-1 0-1,1 0 0,0 0 0,0 0 1,0 0-1,0 0 0,0 1 0,0-1 1,0 0-1,0 0 0,-1 0 0,1 0 1,0 0-1,0 0 0,0 0 0,0 1 1,0-1-1,0 0 0,0 0 0,0 0 1,0 0-1,0 0 0,0 0 0,0 1 1,0-1-1,0 0 0,0 0 0,0 0 1,0 0-1,0 0 0,0 1 1,0-1-1,0 0 0,0 0 0,0 0 1,0 0-1,0 0 0,0 0 0,0 1 1,1-1-1,-1 0 0,0 0 0,0 0 1,0 0-1,0 0 0,0 0 0,0 0 1,0 0-1,1 0 0,-1 0 0,0 1 1,0-1-1,0 0 0,0 0 0,15 1 593,17-5-430,-8-4 152,-2-2 1,1 0-1,-1-1 1,34-25 0,82-68 359,-117 87-647,519-461 1400,-183 152-1311,-236 222-303,71-62 261,-72 49-5202,-94 90-437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1850 4484,'0'0'6945,"5"-12"-6763,8-16-56,1 1 0,1 0-1,2 1 1,0 1 0,25-26 0,120-123 907,-135 147-958,524-487 1024,27 31-108,-558 466-972,413-307 312,-407 309-222,18-13-1492,-4-8-3573,-14 0-2518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13036,'0'0'5131,"-3"12"-4005,-6 21-429,1-6-182,1-1 0,1 1 0,2 0 0,-2 29 0,6-55-503,1 0 0,-1-1 1,1 1-1,-1 0 0,1 0 0,-1 0 0,1 0 0,-1-1 0,1 1 0,0 0 0,-1 0 0,1-1 0,0 1 0,0-1 0,0 1 0,0-1 1,-1 1-1,1-1 0,0 1 0,0-1 0,0 0 0,0 1 0,0-1 0,0 0 0,0 0 0,0 0 0,0 0 0,0 0 0,0 0 1,2 0-1,36-2 238,-35 2-213,32-5 114,-26 3-172,0 0 0,0 1 0,0 0 0,1 0 0,-1 1 0,17 3 0,-25-3 29,0 1-1,0 0 0,0 0 0,0 0 0,0 0 1,0 0-1,0 0 0,0 1 0,0-1 0,0 1 1,0-1-1,-1 1 0,1 0 0,-1-1 0,1 1 1,-1 0-1,0 0 0,0 0 0,0 0 1,0 0-1,0 1 0,0-1 0,-1 0 0,1 0 1,0 1-1,-1-1 0,0 0 0,0 1 0,0-1 1,0 0-1,0 1 0,0-1 0,0 0 0,-2 4 1,2-2 64,-2 0 0,1 0 0,0 0 1,-1 1-1,0-1 0,0 0 1,0-1-1,0 1 0,0 0 0,-1-1 1,0 1-1,0-1 0,0 0 0,0 0 1,0 0-1,-1 0 0,1-1 1,-1 1-1,0-1 0,0 0 0,0 0 1,0 0-1,0 0 0,-4 0 1,-4 2 265,1 0 0,0-1 0,-1 0 0,0-1 0,0-1 0,1 0-1,-23-1 1,32 0-364,0 0-1,1 0 0,-1-1 1,0 1-1,0-1 0,1 0 1,-1 1-1,0-1 0,1 0 1,-1 0-1,1 0 0,-1 0 0,1 0 1,-1 0-1,1 0 0,0-1 1,0 1-1,-1-1 0,1 1 1,0 0-1,0-1 0,0 0 0,1 1 1,-2-4-1,1 4-166,1 0 0,0 0 0,0 0-1,0 0 1,0-1 0,0 1 0,0 0 0,0 0 0,0 0 0,0 0 0,0-1-1,1 1 1,-1 0 0,0 0 0,1 0 0,-1 0 0,1 0 0,-1 0-1,1 0 1,0 0 0,-1 0 0,1 0 0,0 0 0,0 1 0,0-1-1,0 0 1,-1 0 0,1 1 0,0-1 0,0 0 0,0 1 0,0-1 0,1 1-1,-1 0 1,0-1 0,0 1 0,0 0 0,2-1 0,17-4-3603,4-1-1056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4516,'0'0'16368,"56"-37"-15247,-15 4-449,6-7-415,4-4-161,1 1-32,-5 4-64,-10 5 0,-7 8-993,-8 5-1313,-12 4-833,-10 5-1858,0 5-2274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14350,'0'0'3464,"13"-12"-1841,-7 7-1478,19-17 978,47-30 1,-65 46-1039,1 1 0,0 1 0,0 0 0,0 0 0,1 0 0,-1 1 0,1 1 0,0-1 0,0 1 0,-1 1 0,1 0 0,19 0 0,-27 1-83,0 0 0,0 0 0,0 1 0,0-1 0,0 1 0,0-1 0,0 1 0,0-1 0,0 1 0,0 0 0,0-1 0,0 1 0,0 0 0,0 0 0,0 0 0,-1 0 0,1 0 0,0 0 0,-1 0 0,1 0 0,-1 0 0,1 0 0,-1 0 1,1 0-1,-1 0 0,0 0 0,0 0 0,1 3 0,0 38 174,-1-28-91,-2 13 113,-2 0 1,-1 0-1,0 0 1,-2-1-1,-1 1 0,-20 41 1,12-27-205,-15 56 0,30-86-598,0-8-3341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17 323 18642,'-2'9'1105,"-3"14"-680,1 0 0,1 0 0,1 36 0,2-52-380,0 1 1,1-1 0,0 1 0,0-1-1,1 0 1,0 1 0,0-1-1,0 0 1,1 0 0,0-1-1,1 1 1,0 0 0,0-1 0,0 0-1,1 0 1,7 8 0,-12-14 11,0 1 1,1-1 0,-1 0 0,0 1 0,0-1-1,1 1 1,-1-1 0,0 1 0,1-1 0,-1 0-1,1 1 1,-1-1 0,0 0 0,1 1-1,-1-1 1,1 0 0,-1 0 0,1 0 0,-1 1-1,1-1 1,-1 0 0,1 0 0,-1 0 0,1 0-1,-1 0 1,1 0 0,-1 0 0,1 0-1,-1 0 1,1 0 0,-1 0 0,1 0 0,-1 0-1,1 0 1,-1 0 0,1-1 0,-1 1 0,1 0-1,-1 0 1,1-1 0,-1 1 0,1 0-1,-1-1 1,0 1 0,1 0 0,-1-1 0,1 1-1,-1-1 1,0 1 0,0 0 0,1-1 0,-1 1-1,0-1 1,0 1 0,1-1 0,-1 1-1,0-1 1,0 1 0,0-1 0,0 1 0,0-1-1,0 1 1,0-2 0,1-42 2041,-2 32-2051,1-15 64,-2 0 0,-1 0 1,-1 0-1,-1 1 0,-2-1 0,-12-32 0,22 64-144,-1 1 0,1-1 0,0 0 0,0 0 0,0-1 0,1 1-1,0-1 1,0 1 0,0-1 0,0 0 0,1-1 0,-1 1 0,1-1 0,0 0 0,0 0 0,0 0 0,9 3 0,-10-5 35,-1 0 1,1 0 0,0 0 0,0 0 0,0-1-1,0 0 1,0 1 0,0-1 0,0-1-1,0 1 1,0-1 0,0 1 0,0-1 0,0 0-1,0-1 1,-1 1 0,1-1 0,0 1 0,-1-1-1,1 0 1,-1 0 0,0-1 0,1 1-1,-1-1 1,0 0 0,4-5 0,1-3 21,0-1-1,-1 1 1,-1-1 0,0-1-1,0 1 1,-2-1 0,1 0-1,-2 0 1,1-1 0,-2 1-1,0-1 1,0 1 0,-2-1 0,1 0-1,-3-18 1,2 31-21,0 0 1,0 0-1,0-1 0,0 1 1,0 0-1,0 0 0,0-1 1,-1 1-1,1 0 0,0 0 1,-1 0-1,1 0 0,-1-1 1,1 1-1,-1 0 0,1 0 1,-1 0-1,0 0 0,0 0 1,1 0-1,-1 0 0,0 1 1,0-1-1,0 0 0,0 0 1,0 1-1,0-1 0,0 0 1,0 1-1,0-1 0,-1 1 1,1-1-1,0 1 0,0 0 1,0 0-1,-3-1 0,3 2-16,-1-1 0,0 1 1,1 0-1,-1 0 0,0-1 0,1 1 0,-1 0 0,1 1 0,-1-1 0,1 0 0,0 0 0,0 1 0,-1-1 0,1 0 0,0 1 0,0-1 0,0 1 0,1 0 0,-1-1 0,0 1 0,0 0 0,1-1 0,-1 1 0,1 3 0,-8 33-8,3 1 0,1-1-1,2 1 1,4 54 0,-2-90 25,0 0 0,1 0 1,-1 0-1,1 0 0,0 0 1,-1 0-1,1 0 0,1 0 1,-1 0-1,0 0 0,1 0 1,-1 0-1,1-1 0,3 5 1,-3-6-1,-1 0 0,0-1 0,1 1 0,-1 0 0,0 0 0,1-1 0,-1 1 0,1-1 0,-1 1 0,1-1 0,0 0 0,-1 0 0,1 1 0,-1-1 0,1 0 0,-1 0 0,1-1 0,0 1 0,-1 0 0,1 0 0,-1-1 0,1 1 0,-1-1 0,1 1 0,-1-1 0,1 0 0,-1 0 0,0 1 0,1-1 0,-1 0 0,2-2 0,6-5 26,-1 1 1,0-1-1,-1 0 1,1-1-1,-2 0 1,1 0-1,-1-1 0,-1 0 1,1 0-1,3-10 1,0-3 5,-1 0 1,0-1 0,6-38-1,-11 41 18,0 0-1,-2 0 0,0 0 0,-1 0 1,-5-31-1,0 39 6,-1 16-62,-1 21-115,5 5 130,-1 48 45,3-70-42,0-1 1,1 0-1,0 0 1,0 0-1,0 1 0,1-1 1,-1-1-1,2 1 1,2 6-1,-5-11-12,1 1 0,0-1 0,0 1-1,0-1 1,0 0 0,0 0 0,0 0 0,0 0-1,1 0 1,-1 0 0,0 0 0,1 0 0,-1 0-1,0 0 1,1-1 0,-1 1 0,1 0 0,-1-1-1,1 0 1,0 1 0,-1-1 0,1 0 0,-1 0-1,1 0 1,0 0 0,-1 0 0,1 0 0,-1 0-1,1 0 1,-1-1 0,1 1 0,0-1 0,-1 1-1,0-1 1,1 1 0,-1-1 0,1 0 0,1-1-1,2-1 22,0-1-1,-1 1 1,1-1-1,-1 0 1,0 0-1,0-1 1,0 1-1,6-10 1,-3-3-8,0 1 0,-2-1 0,0 0 0,0 0 1,-2 0-1,0 0 0,-1-1 0,-1-24 0,-2 115-373,2 79 392,-1-149-36,1 0 0,-1-1 1,0 1-1,1-1 0,-1 1 0,1-1 0,0 1 1,0-1-1,0 0 0,0 1 0,0-1 1,0 0-1,1 0 0,-1 0 0,4 3 0,-4-4-50,0 0 0,0 0 0,0-1 0,0 1 0,1 0 0,-1-1 0,0 1 0,1-1 0,-1 0 0,0 1 0,1-1 0,-1 0 0,0 0-1,1 0 1,-1 0 0,1 0 0,-1 0 0,0 0 0,1-1 0,2 0 0,0 0-587,1-1-1,-1 0 1,0-1 0,0 1 0,0-1-1,0 0 1,0 0 0,0 0-1,-1-1 1,0 1 0,1-1 0,-1 1-1,-1-1 1,5-8 0,8-19-7584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10922,'0'0'7714,"-9"2"-4847,3 0-2765,0 0-1,0 1 1,0-1 0,0 1-1,0 0 1,1 1 0,0-1-1,0 1 1,0 0-1,0 1 1,0-1 0,1 1-1,0 0 1,0 0 0,0 0-1,0 0 1,1 1 0,0-1-1,0 1 1,1 0 0,0 0-1,0 0 1,0 0-1,-2 12 1,4-17-137,0 0 0,-1 1 0,1-1 0,0 0 0,0 1 0,0-1 0,0 1 0,0-1 0,0 0 0,0 1 0,0-1 0,1 0 0,-1 1 0,0-1 0,1 0 0,-1 1 0,1-1 0,0 0 0,-1 0 0,1 0 0,0 0 0,0 1 1,-1-1-1,1 0 0,0 0 0,0 0 0,3 1 0,-1-1-94,1 0 0,-1 0 0,1 0 0,0-1 0,0 0 0,-1 1 0,1-1 0,6-1 0,4 1 214,3-1-216,0-1 0,0-1 0,19-5 0,-22 5 95,0 0-1,1 0 1,0 1 0,-1 1-1,18 1 1,-30 0 86,-1 1 0,0 0 0,0-1 0,1 1 0,-1 0 0,0 0 0,0 0 0,0 0 0,0 0 0,0 0 0,0 0 0,0 0 0,0 0 0,0 0 0,-1 1 1,1-1-1,0 0 0,-1 1 0,1-1 0,-1 0 0,0 1 0,1-1 0,-1 1 0,0-1 0,0 0 0,0 1 0,0-1 0,0 1 0,0-1 0,0 1 0,0-1 0,-1 0 0,1 1 0,-1 1 0,-12 52 2112,11-51-1965,-34 67 2688,34-68-2820,0 1 0,0-1 1,0 1-1,-1-1 0,0 0 0,1 0 0,-1 0 1,0 0-1,-1 0 0,1-1 0,0 1 0,-1-1 1,0 0-1,1 0 0,-1 0 0,-4 1 0,7-3-161,0 0-1,1 0 0,-1 0 1,0 0-1,1 0 0,-1 0 0,0 0 1,1 0-1,-1 0 0,0 0 0,1-1 1,-1 1-1,0 0 0,1 0 1,-1-1-1,0 1 0,1 0 0,-1-1 1,1 1-1,-1-1 0,1 1 1,-1-1-1,1 1 0,-1-1 0,1 1 1,-1-1-1,1 1 0,0-1 0,-1 1 1,1-1-1,0 0 0,0 1 1,-1-2-1,-3-24-5912,4 21 4806,-1-16-6565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106 131 13997,'0'0'9417,"-6"-8"-8226,-18-24-647,23 31-531,1 1 1,-1-1-1,0 0 0,0 1 1,0-1-1,0 1 0,1 0 0,-1-1 1,0 1-1,0 0 0,0-1 1,0 1-1,0 0 0,0 0 1,0 0-1,0 0 0,0 0 0,0 0 1,0 0-1,0 0 0,0 0 1,0 0-1,0 0 0,0 1 0,0-1 1,0 0-1,0 1 0,1-1 1,-1 1-1,0-1 0,0 1 0,0-1 1,1 1-1,-1 0 0,0-1 1,0 1-1,1 0 0,-1 0 1,1 0-1,-1-1 0,1 1 0,-1 0 1,1 0-1,-1 0 0,1 0 1,-1 1-1,-18 41-61,15-31 138,0 1 1,1 0 0,0 0 0,1 0-1,1 0 1,0 0 0,1 21 0,0-33-85,0 0 1,1 0 0,-1 1-1,0-1 1,0 0 0,1 0-1,-1 0 1,0 0 0,1 0-1,-1 0 1,1 0 0,0 0-1,-1 0 1,1 0 0,0 0-1,0 0 1,-1 0 0,1-1-1,0 1 1,0 0 0,0 0-1,0-1 1,0 1 0,0-1-1,0 1 1,2 0 0,-1-1 7,1 1 0,-1-1 0,1 0 0,0 0 1,-1 0-1,1 0 0,0 0 0,-1-1 0,1 1 0,0-1 1,2-1-1,5-1 27,-1-1 0,0 0 1,0-1-1,0 0 0,9-8 1,8-9-21,-1-2 0,37-46 0,-21 22 28,-39 53 82,-1 0 1,0 0 0,0 0 0,0 0-1,-1 0 1,0 0 0,0 0-1,0 5 1,2 20 444,-2-29-566,0-1-1,0 1 1,0 0 0,0-1-1,0 1 1,0 0-1,0 0 1,0-1-1,1 1 1,-1 0 0,0-1-1,1 1 1,-1-1-1,0 1 1,1 0-1,-1-1 1,1 1-1,-1-1 1,1 1 0,-1-1-1,1 1 1,-1-1-1,1 1 1,-1-1-1,1 0 1,0 1-1,-1-1 1,1 0 0,0 0-1,-1 1 1,2-1-1,22-9 342,16-28 194,-11 5-480,-14 13-51,1 2-1,1 0 1,1 0-1,23-16 1,-41 33-16,1-1 0,-1 0 1,1 1-1,-1-1 0,1 1 0,0-1 1,-1 0-1,1 1 0,0 0 0,-1-1 0,1 1 1,0-1-1,0 1 0,-1 0 0,1 0 1,0-1-1,0 1 0,0 0 0,-1 0 0,1 0 1,0 0-1,0 0 0,0 0 0,0 0 1,-1 0-1,1 0 0,0 0 0,0 1 1,0-1-1,-1 0 0,1 0 0,0 1 0,0-1 1,-1 1-1,1-1 0,0 0 0,-1 1 1,1-1-1,0 2 0,4 31-340,-3-4-226,-2-28 539,0-1-1,0 1 1,0-1 0,0 1 0,0 0 0,1-1 0,-1 1 0,0-1 0,0 1 0,1-1 0,-1 1 0,0-1 0,1 1 0,-1-1 0,1 1 0,-1-1 0,0 1 0,1-1 0,-1 0-1,1 1 1,-1-1 0,1 0 0,0 1 0,-1-1 0,1 0 0,-1 0 0,1 0 0,-1 1 0,1-1 0,0 0 0,0 0 0,4-2-4231,-1-10-3395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31 107 10858,'0'0'12578,"-5"9"-12653,1-1 55,0 1 1,0 0 0,1-1-1,1 1 1,-1 0 0,1 0-1,-1 16 1,3-23 21,0 0-1,0 1 1,0-1-1,0 1 1,0-1-1,1 0 1,-1 1-1,1-1 1,0 0-1,-1 1 1,1-1 0,0 0-1,1 0 1,-1 0-1,0 0 1,3 3-1,-2-3 24,0-1 0,0 0-1,0 1 1,0-1 0,0 0-1,1 0 1,-1-1 0,0 1-1,1 0 1,-1-1 0,0 0-1,1 1 1,-1-1 0,1 0-1,-1 0 1,1 0 0,-1 0-1,0-1 1,1 1 0,3-2-1,2-1 82,0 0-1,-1 0 1,0 0-1,0-1 1,0 0-1,0-1 0,-1 1 1,0-1-1,0-1 1,0 1-1,0-1 0,6-8 1,5-8 129,0-1 1,14-27-1,-23 32 30,-2 6 666,-4 24-686,-2 13-309,-1-14 32,0 0 0,1 0 0,1 0 0,0 0 0,3 17 0,-3-26 37,-1 0 1,1 0-1,0-1 0,0 1 1,0 0-1,0 0 0,0 0 1,0-1-1,0 1 0,0-1 1,1 1-1,-1-1 0,1 1 1,-1-1-1,1 0 0,-1 0 1,1 1-1,0-1 0,0 0 1,0-1-1,-1 1 1,1 0-1,0 0 0,0-1 1,0 1-1,0-1 0,0 0 1,0 0-1,0 0 0,0 0 1,0 0-1,0 0 0,0 0 1,0 0-1,0-1 0,3 0 1,0-1 139,1 0 0,-1 0 0,0-1 0,0 1 0,0-1 0,0 0 0,0-1 0,-1 1 0,0-1 0,1 0 0,-1 0 1,0 0-1,-1-1 0,1 1 0,-1-1 0,0 0 0,3-7 0,-1 3 33,0 0 1,-1-1-1,0 0 1,-1 1-1,0-1 1,0-1-1,-1 1 1,1-20-1,-3 28-164,0 1 0,-1-1 0,1 0 0,0 1-1,-1-1 1,0 0 0,1 1 0,-1-1 0,0 1 0,0-1 0,0 1 0,0 0 0,0-1-1,0 1 1,0 0 0,0 0 0,-1-1 0,1 1 0,0 0 0,-1 0 0,1 0-1,-1 1 1,1-1 0,-1 0 0,0 1 0,1-1 0,-1 0 0,1 1 0,-1 0 0,0-1-1,0 1 1,1 0 0,-1 0 0,0 0 0,1 0 0,-1 0 0,0 1 0,-2 0-1,2-1-144,0 0-1,-1 1 0,1-1 0,0 1 0,0 0 0,-1 0 0,1 0 0,0 0 0,0 0 0,0 0 0,0 0 0,-3 3 0,4-3-120,0 0 0,0 0 0,0 0-1,1 0 1,-1 0 0,0 1 0,1-1-1,-1 0 1,1 0 0,-1 0-1,1 1 1,0-1 0,-1 0 0,1 0-1,0 1 1,0-1 0,0 0 0,0 1-1,0-1 1,0 0 0,0 1-1,0-1 1,1 2 0,0-1-212,0-1 1,0 0-1,0 0 1,0 0-1,0 0 1,0 0-1,1 0 1,-1 0-1,0-1 1,0 1-1,1 0 1,-1 0-1,0-1 0,1 1 1,-1-1-1,1 0 1,-1 1-1,1-1 1,-1 0-1,0 0 1,1 0-1,-1 0 1,1 0-1,-1 0 1,3-1-1,-1 1-873,19 1-6975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16143,'0'0'3385,"-9"5"-1410,1 1-1745,-1-1 0,1 2 0,0-1 0,1 1 1,-1 0-1,1 1 0,1 0 0,-1 0 0,2 0 0,-1 1 0,1 0 0,0 0 0,1 0 1,0 1-1,0-1 0,1 1 0,0 0 0,-2 18 0,5-27-228,0 1 0,0-1 0,0 0 0,0 0 0,0 0 0,0 0 0,0 0 0,1 0 0,-1 0 0,0 0 0,1 1 0,-1-1 1,0 0-1,1 0 0,-1 0 0,1-1 0,0 1 0,-1 0 0,1 0 0,0 0 0,0 0 0,-1 0 0,1-1 0,0 1 0,0 0 0,1 0 0,0 0 9,1-1 1,-1 1-1,0-1 1,0 0-1,0 1 1,0-1-1,1 0 1,-1 0-1,0 0 1,0-1-1,0 1 0,4-1 1,1-1 23,0 0-1,-1-1 1,1 0-1,-1 0 1,1 0-1,-1-1 1,10-7 0,-8 3 50,0 1 0,-1-2 1,0 1-1,0-1 1,-1 0-1,0 0 0,-1 0 1,0-1-1,0 0 1,-1 0-1,-1-1 1,1 1-1,-2-1 0,1 1 1,-2-1-1,2-11 1,-11 27 650,2 5-761,1 0-1,1 0 1,0 0-1,0 0 1,1 1 0,0 0-1,1 0 1,0-1-1,1 1 1,0 0-1,1 1 1,0 10-1,0-21-60,1-1-1,-1 1 0,0 0 0,1 0 1,-1-1-1,1 1 0,-1 0 1,1-1-1,-1 1 0,1 0 0,-1-1 1,1 1-1,0 0 0,-1-1 1,1 1-1,0-1 0,-1 0 0,1 1 1,0-1-1,0 1 0,0-1 1,-1 0-1,1 0 0,0 1 0,0-1 1,0 0-1,0 0 0,-1 0 1,1 0-1,0 0 0,0 0 0,0 0 1,0 0-1,-1-1 0,1 1 1,0 0-1,0 0 0,0-1 0,0 0 1,4 0-446,-1 0 0,0 0 0,-1-1 0,1 1 0,0-1 0,0 0 0,4-4 0,19-20-4705,4-9-4890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1986,'0'0'18252,"-11"11"-15567,-2 0-2236,-10 10 1215,-29 33 0,47-49-1535,0 1-1,0 0 1,1 1 0,0-1 0,0 1-1,0 0 1,1 0 0,0 0 0,1 0-1,-1 0 1,1 1 0,-1 10 0,3-18-146,0 1 1,0 0 0,0-1 0,0 1 0,0 0 0,0-1 0,1 1 0,-1 0 0,0-1 0,0 1 0,1-1 0,-1 1 0,0 0 0,1-1 0,-1 1 0,0-1 0,1 1 0,-1-1 0,1 1-1,-1-1 1,1 0 0,-1 1 0,1-1 0,-1 0 0,1 1 0,-1-1 0,1 0 0,1 1 0,25 2-539,24-14-442,-44 8 783,31-11-394,-37 14 611,1-1 0,0 1-1,-1-1 1,1 1 0,0-1-1,-1 1 1,1 0-1,0 0 1,0 0 0,-1 0-1,1 0 1,0 0-1,0 1 1,-1-1 0,1 1-1,0-1 1,1 1 0,-2 1 58,0-1 1,-1 0 0,1 0-1,0 1 1,-1-1 0,1 1 0,-1-1-1,0 0 1,1 1 0,-1-1 0,0 1-1,0-1 1,0 0 0,0 1 0,0-1-1,0 1 1,0-1 0,-1 1 0,1-1-1,-1 0 1,1 1 0,-1-1 0,1 0-1,-1 1 1,-1 1 0,-18 32 804,14-28-808,0 0 1,0 0-1,0-1 0,-1 0 0,0 0 0,0 0 1,-1-1-1,0 0 0,-11 6 0,14-10-1081,1 1 1,-1-1-1,0 1 0,0-1 1,0-1-1,-10 1 0,-3-1-9114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141 400 2626,'0'0'23719,"-11"-3"-23169,5 0-465,5 2-74,-1 0 1,0-1-1,0 1 1,0 0-1,0 1 1,0-1-1,0 0 1,0 1 0,0-1-1,0 1 1,0-1-1,0 1 1,0 0-1,0 0 1,0 0-1,0 0 1,0 0 0,-1 1-1,1-1 1,0 0-1,0 1 1,0 0-1,0-1 1,0 1 0,0 0-1,1 0 1,-1 0-1,0 1 1,0-1-1,-2 3 1,-5 11-30,1 0 0,0 1 0,1 1 0,1-1 0,1 1-1,0 0 1,1 0 0,1 0 0,1 1 0,0-1 0,1 1 0,2 28 0,-1-45 16,0 0 0,0-1 0,0 1 0,0 0 0,0 0-1,0 0 1,0-1 0,0 1 0,0 0 0,0 0 0,0 0 0,0-1 0,1 1 0,-1 0 0,0 0 0,1-1 0,-1 1 0,0 0-1,1-1 1,-1 1 0,1 0 0,-1-1 0,1 1 0,-1-1 0,1 1 0,0-1 0,-1 1 0,1-1 0,0 1 0,-1-1-1,1 0 1,0 1 0,0-1 0,-1 0 0,1 1 0,0-1 0,0 0 0,-1 0 0,1 0 0,0 0 0,0 0 0,0 0 0,-1 0-1,1 0 1,0 0 0,0 0 0,0 0 0,-1-1 0,1 1 0,0 0 0,0 0 0,-1-1 0,1 1 0,0-1 0,-1 1-1,2-1 1,3-2 21,0 0-1,0-1 1,0 1-1,0-1 1,-1 0-1,8-8 1,14-23 182,-1 0 0,-3-2 0,-1 0-1,-1-1 1,-3-1 0,-1-1 0,-1-1 0,-3 0 0,-1-1 0,-2 0 0,-2 0 0,-2-1 0,0-60 0,-5 102-192,0 1 1,0 0-1,0-1 0,1 1 1,-1-1-1,0 1 0,0 0 1,0-1-1,0 1 0,0-1 0,0 1 1,0 0-1,0-1 0,0 1 1,0-1-1,0 1 0,0 0 1,0-1-1,0 1 0,0-1 1,0 1-1,-1 0 0,1-1 1,0 1-1,0 0 0,0-1 1,-1 1-1,1 0 0,0-1 0,0 1 1,-1 0-1,1-1 0,0 1 1,-1 0-1,1 0 0,0 0 1,-1-1-1,-8 17-69,-6 31-143,6 16 253,3 1 0,2 0 0,4 0 0,13 121 1,-8-158-1176,-5-26 1028,0 0 1,0 0-1,1 0 0,-1 0 1,0 0-1,0-1 1,1 1-1,-1 0 1,0 0-1,1 0 1,-1-1-1,1 1 1,-1 0-1,1 0 1,0-1-1,-1 1 0,1-1 1,0 1-1,-1 0 1,1-1-1,0 1 1,0-1-1,-1 0 1,1 1-1,0-1 1,1 1-1,-1-2-184,-1 1-1,1 0 1,-1 0 0,1-1 0,-1 1-1,1-1 1,-1 1 0,1 0-1,-1-1 1,1 1 0,-1-1-1,1 1 1,-1-1 0,0 1 0,1-1-1,-1 0 1,0 1 0,0-1-1,1 1 1,-1-1 0,0 0-1,0 1 1,0-1 0,0 0 0,0 1-1,0-1 1,0 1 0,0-2-1,1-3-2178,5-21-10865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12107,'0'0'16240,"-14"66"-16240,13-38 32,1 3-32,-1 1-32,1 0 32,0 1-128,0-2-673,0-6-352,0-5-481,0-9-352,4-11-992,2-7-2147,1-21-4292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6502,'0'0'15887,"-1"8"-15625,-4 26-173,-7 61-1470,12-95 1246,0 0 1,0 1-1,0-1 1,0 0 0,0 0-1,0 0 1,0 1-1,0-1 1,0 0-1,0 0 1,0 0-1,0 1 1,0-1-1,0 0 1,0 0-1,0 0 1,0 1-1,0-1 1,0 0 0,0 0-1,0 0 1,0 1-1,1-1 1,-1 0-1,0 0 1,0 0-1,0 0 1,0 1-1,0-1 1,1 0-1,-1 0 1,0 0-1,0 0 1,0 0 0,0 0-1,1 0 1,-1 1-1,0-1 1,0 0-1,0 0 1,1 0-1,-1 0 1,0 0-1,0 0 1,0 0-1,1 0 1,-1 0-1,0 0 1,0 0 0,0 0-1,1 0 1,-1 0-1,7 0-6346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7431,'0'0'16656,"-43"53"-16784,43-33-353,11-4-1345,4-4-1216,2-3-2820,2-5-4163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98 396 3427,'0'0'10661,"-2"8"-6780,-4 8-2905,0-1 0,-1 0 0,-1 0 0,0-1 0,-18 23 0,6-8 684,20-29-1672,1 0-1,-1 0 0,1-1 0,-1 1 0,1 0 0,-1 0 0,1 0 0,-1 0 0,1 0 0,-1 0 0,1 0 0,-1 0 1,1 0-1,-1 0 0,1 0 0,-1 0 0,1 0 0,-1 1 0,1-1 0,-1 0 0,1 0 0,-1 1 0,1-1 0,-1 0 1,1 0-1,-1 1 0,0-1 0,1 0 0,-1 1 0,0-1 0,1 1 0,-1-1 0,0 0 0,1 1 0,-1-1 0,0 1 0,0-1 1,0 1-1,1-1 0,-1 1 0,0-1 0,0 1 0,0-1 0,0 1 0,0-1 0,0 1 0,0-1 0,0 1 0,0-1 1,0 1-1,0-1 0,0 1 0,0-1 0,-1 1 0,1-1 0,0 1 0,0-1 0,0 1 0,-1-1 0,1 1 0,0-1 1,-1 1-1,1-1 0,0 0 0,-1 1 0,0 0 0,60-18-4011,-31 9 1728,-26 8 2234,-1-1-1,1 1 1,0 0 0,-1-1-1,1 1 1,-1 0 0,1 0-1,0 0 1,-1 0 0,1 1 0,-1-1-1,1 0 1,-1 1 0,1-1-1,-1 1 1,1-1 0,-1 1-1,1 0 1,-1 0 0,1-1-1,-1 1 1,0 0 0,0 0-1,1 0 1,-1 1 0,0-1-1,0 0 1,0 0 0,0 2 0,1 2 440,-1 0 0,0 0 0,0 0 0,0 0 0,-1 0 0,1 0 0,-2 9 0,1-4 4,-1-1-153,0-1-1,0 0 0,-1 0 1,0 0-1,-1 0 0,0-1 0,0 1 1,-1-1-1,0 0 0,0 0 0,0 0 1,-1 0-1,0-1 0,0 1 0,-1-1 1,0-1-1,0 1 0,0-1 1,-1 0-1,0 0 0,0-1 0,0 0 1,0 0-1,-14 4 0,20-7-310,0-1 0,-1 0 0,1 0 0,0 0 0,0 0 0,-1 0 0,1 0 0,0-1 0,0 1 0,-1 0 0,1 0 0,0-1 0,0 1 0,0-1 0,-1 1 0,1-1 0,0 0 0,0 1 0,0-1 0,0 0 0,0 0 0,0 0 0,0 0 0,1 0 0,-1 0 0,0 0 0,0 0 0,1 0 0,-1 0 0,1 0 0,-1 0 0,1 0 0,-1-1 0,1 1 0,0 0-1,-1 0 1,1-1 0,0 1 0,0 0 0,0 0 0,0-1 0,0 0 0,0-11-1624,-1 1 0,2 0 0,2-17 0,-2 24 921,9-50-7153</inkml:trace>
  <inkml:trace contextRef="#ctx0" brushRef="#br0" timeOffset="1">247 0 5285,'0'0'12081,"-3"8"-8515,-4 11-3126,1 0 0,0 1 0,2-1 0,0 1 1,1 0-1,1 0 0,1 1 0,1-1 0,1 0 0,0 0 1,7 29-1,0-10-384,3-1 1,0-1-1,3 1 1,1-2 0,22 38-1,-50-99-12,-2 1 1,-17-22-1,27 39-207,0 1 1,-1-1-1,0 1 1,0 0-1,0 1 0,-1 0 1,0 0-1,0 0 1,0 1-1,0 0 1,-1 0-1,-9-3 1,5 5-173,11 6-1206,20 6-934,36-2-2826,-21-7 662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104 380 10314,'0'0'14563,"-9"3"-14109,3-1-389,1 0 0,-1 1 0,1-1 0,-1 1 0,1 1 0,0-1 0,0 1 0,1 0 0,-1 0 0,1 0 0,-1 0-1,1 1 1,1 0 0,-1 0 0,1 0 0,0 0 0,0 1 0,0-1 0,1 1 0,0 0 0,0-1 0,-2 12 0,4-17-65,0 1-1,0-1 1,1 0-1,-1 1 1,0-1 0,0 1-1,1-1 1,-1 0-1,0 1 1,1-1-1,-1 0 1,1 1-1,-1-1 1,0 0-1,1 1 1,-1-1-1,1 0 1,-1 0-1,1 0 1,-1 1-1,1-1 1,-1 0-1,1 0 1,-1 0 0,1 0-1,-1 0 1,1 0-1,-1 0 1,1 0-1,-1 0 1,1 0-1,-1 0 1,1 0-1,-1-1 1,1 1-1,-1 0 1,1 0-1,-1 0 1,0-1-1,1 1 1,0-1-1,24-7 139,6-9-153,37-16-78,-63 31 77,0 0 0,0 1 0,0 0 0,0-1 0,1 2 0,-1-1 0,0 1 0,0-1 1,0 1-1,1 1 0,7 0 0,-6 11 374,-3-5 563,-3-21 191,-2-16-764,-1 0 0,-7-34 0,-18-56-2598,27 119 2143,-1 0-1,1 0 1,0 0 0,-1 0 0,1 0 0,0 0-1,0-1 1,0 1 0,0 0 0,0 0-1,0 0 1,0 0 0,0 0 0,0 0-1,0-1 1,0 1 0,1 0 0,-1 0-1,1 0 1,-1 0 0,1 0 0,-1 0-1,1 0 1,-1 0 0,1 0 0,0 1-1,-1-1 1,1 0 0,0 0 0,0 0-1,0 1 1,0-1 0,0 0 0,0 1-1,0-1 1,0 1 0,0-1 0,0 1-1,0 0 1,0-1 0,0 1 0,0 0-1,0 0 1,0 0 0,0 0 0,0 0-1,3 0 1,28-12-873,-29 9 1024,0 0 0,-1 0 0,1-1 0,-1 1 0,1-1 0,-1 1 0,0-1 0,0 0 0,-1 0 1,1 1-1,-1-1 0,0 0 0,0-1 0,0 1 0,0-6 0,0-1 247,0 0 1,0 1-1,-2-1 0,-2-20 1,3 31-283,0 0 1,0 0 0,0 0-1,0 0 1,0-1 0,0 1-1,0 0 1,-1 0 0,1 0-1,0 0 1,0 0 0,0 0-1,0 0 1,0-1 0,0 1-1,-1 0 1,1 0 0,0 0-1,0 0 1,0 0 0,0 0-1,0 0 1,-1 0 0,1 0-1,0 0 1,0 0 0,0 0-1,0 0 1,-1 0 0,1 0-1,0 0 1,0 0 0,0 0-1,0 0 1,-1 0 0,1 0-1,0 0 1,0 0 0,0 1-1,0-1 1,0 0 0,-1 0-1,1 0 1,0 0 0,0 0-1,0 0 1,0 0 0,0 1-1,0-1 1,0 0 0,0 0-1,0 0 1,-1 0 0,1 0 0,0 1-1,0-1 1,0 0 0,0 0-1,0 0 1,0 0 0,0 1-1,0-1 1,0 0 0,0 0-1,0 0 1,0 0 0,0 0-1,0 1 1,-6 11 465,2 6-433,0 0-1,1 1 1,1-1-1,1 1 1,0-1-1,2 1 1,0-1-1,4 22 1,-2-26-8,0 1 0,0-1 0,2 0 0,0 0 0,0-1 0,1 1-1,1-1 1,0 0 0,1-1 0,17 22 0,-24-34-12,-1 1-1,1 0 1,-1 0-1,1 0 1,-1-1-1,1 1 1,0 0-1,0 0 1,-1-1-1,1 1 0,0-1 1,0 1-1,-1-1 1,1 1-1,0-1 1,0 1-1,0-1 1,0 0-1,0 0 1,0 1-1,0-1 1,0 0-1,0 0 1,0 0-1,0 0 0,-1 0 1,1 0-1,0 0 1,0 0-1,0 0 1,0-1-1,0 1 1,1-1-1,0 0 54,-1-1-1,1 0 1,-1 0 0,0 0-1,0 0 1,0 0-1,0 0 1,0 0-1,0 0 1,0 0 0,-1 0-1,1-1 1,0-2-1,5-74 955,-6 77-1056,0-97 518,-6 173-581,6-70 87,0 0 0,1-1 0,-1 1 1,1 0-1,0 0 0,0-1 0,0 1 0,1 0 1,-1-1-1,1 1 0,0-1 0,-1 1 0,2-1 1,-1 0-1,0 0 0,1 0 0,-1 0 0,1-1 1,0 1-1,0-1 0,0 1 0,0-1 1,0 0-1,1 0 0,-1 0 0,1-1 0,-1 1 1,1-1-1,0 0 0,-1 0 0,1 0 0,0-1 1,0 1-1,0-1 0,0 0 0,-1 0 0,1 0 1,0 0-1,0-1 0,0 0 0,-1 1 0,1-1 1,6-3-1,-3 2-740,-13 2-8999,-6 0 3304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18033,'0'0'7207,"49"36"-11083,-40-20-1537,4 0-2819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3427,'0'0'20361,"-5"8"-19731,1-3-581,1-2 35,0 1 0,0-1 0,1 1 0,-1 0 0,1 0 1,0 0-1,0 0 0,0 1 0,1-1 0,-1 0 0,1 1 0,0-1 0,0 1 0,1-1 0,-1 1 0,1 5 0,1-10-78,-1 1-1,1-1 0,-1 1 0,0-1 0,1 1 0,-1-1 0,1 1 0,-1-1 0,1 0 0,0 1 0,-1-1 0,1 0 0,-1 1 0,1-1 1,0 0-1,-1 0 0,1 1 0,0-1 0,-1 0 0,1 0 0,0 0 0,-1 0 0,1 0 0,0 0 0,0 0 0,-1 0 0,1 0 0,0 0 0,-1-1 1,1 1-1,0 0 0,-1 0 0,2-1 0,23-9 244,21-26-82,-40 29-168,0 1-1,0 0 0,1 1 1,0 0-1,0 0 0,0 0 1,0 1-1,1 0 1,0 0-1,0 1 0,0 0 1,0 0-1,17-2 0,-24 5 50,0 0-1,0 0 1,-1 0-1,1 1 1,0-1-1,0 0 1,0 1-1,0-1 0,-1 0 1,1 1-1,0-1 1,0 1-1,-1-1 1,1 1-1,0 0 1,-1-1-1,1 1 1,-1 0-1,1-1 0,-1 1 1,1 0-1,-1 0 1,1-1-1,-1 1 1,1 2-1,-1-2-17,1 0-1,-1 0 1,1 0 0,-1 0-1,1 0 1,-1 0 0,1 0-1,0-1 1,0 1 0,-1 0-1,1 0 1,0 0-1,0-1 1,0 1 0,0 0-1,0-1 1,0 1 0,0-1-1,0 1 1,0-1-1,0 0 1,0 1 0,0-1-1,0 0 1,0 0 0,2 1-1,4-3 71,0 0-1,0 0 0,-1 0 1,1-1-1,-1 0 0,1 0 1,-1-1-1,0 0 0,0 0 1,-1 0-1,1-1 0,7-8 1,16-11-110,-28 23 13,8-5-166,0-1 0,1 2 0,16-8 0,-25 12 149,-1 0 0,1 1 1,0-1-1,0 1 0,0-1 0,0 1 1,0 0-1,0-1 0,0 1 1,0 0-1,0 0 0,0 0 0,0 0 1,0 0-1,0 0 0,0 0 1,1 0-1,-1 0 0,0 0 0,0 0 1,0 1-1,0-1 0,0 0 1,0 1-1,-1-1 0,1 1 0,0-1 1,0 1-1,0 0 0,0-1 1,0 1-1,-1 0 0,1-1 0,0 1 1,-1 0-1,1 0 0,0 0 1,-1 0-1,1 0 0,-1 0 0,0 0 1,1-1-1,-1 1 0,0 0 1,1 1-1,-1-1 0,0 0 0,0 0 1,0 2-1,0 5-410,1 18 1418,1-17-2745,3-6-3533,1-6-2825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80 367 7335,'1'-9'5579,"-1"5"-5022,2-10 814,-1 0-1,-1-1 0,-1-18 1,1 31-1127,-1-1 0,1 0 1,-1 1-1,1-1 1,-1 0-1,0 1 0,0-1 1,0 1-1,-1 0 1,1-1-1,-4-3 1,5 5-165,-1 0 1,0 0 0,0 1-1,0-1 1,-1 0 0,1 1-1,0-1 1,0 1 0,0 0-1,0-1 1,0 1 0,-1 0 0,1 0-1,0-1 1,0 1 0,0 0-1,-1 0 1,1 0 0,0 1-1,0-1 1,0 0 0,-1 0-1,1 1 1,0-1 0,0 1-1,0-1 1,0 1 0,-1 0 0,-1 0-78,1 1-1,0 0 1,0-1 0,1 1 0,-1 0 0,0 0 0,1 0 0,-1 0 0,1 0 0,-1 1 0,1-1 0,0 0 0,0 1 0,0-1 0,0 1 0,1-1 0,-1 1 0,0 3 0,-5 50-80,6-53 76,-1 6 4,0 41 41,1-49-42,0 1 0,0-1 0,0 0 0,0 1 0,0-1 0,0 0 0,0 1 0,0-1 0,1 0 0,-1 1 0,1-1 0,-1 0 0,1 0 0,-1 1 0,1-1 0,0 0 0,0 0 0,-1 0 1,1 0-1,0 0 0,0 0 0,0 0 0,0 0 0,0 0 0,0 0 0,3 0 0,-3-1 11,1 0 0,0 0 1,-1 0-1,1-1 0,-1 1 1,1-1-1,-1 1 0,1-1 1,-1 0-1,1 0 0,-1 1 0,1-1 1,-1 0-1,0 0 0,0 0 1,1-1-1,-1 1 0,0 0 1,0 0-1,0-1 0,0 1 1,0 0-1,1-3 0,20-43 492,-18 37-368,9-21 200,-1-1 1,-2 0-1,-1-1 1,-2 0-1,-1-1 1,-2 0-1,-1 1 1,-2-47-1,-3 153-344,0-38-130,3 47 0,0-72 118,0 1 0,1-1 0,0 0 0,1 0 1,0 0-1,0 0 0,1 0 0,1 0 0,5 9 0,-9-17 25,-1-1 0,1 1 0,0 0-1,0-1 1,0 1 0,0-1 0,0 1-1,0-1 1,0 0 0,1 1 0,-1-1 0,0 0-1,1 0 1,-1 0 0,1 0 0,-1 0-1,1 0 1,0 0 0,-1-1 0,1 1-1,0 0 1,0-1 0,-1 0 0,1 1-1,0-1 1,0 0 0,0 0 0,-1 0 0,1 0-1,0 0 1,0 0 0,0-1 0,-1 1-1,1 0 1,0-1 0,0 0 0,-1 1-1,1-1 1,0 0 0,-1 0 0,1 0-1,-1 0 1,1 0 0,-1 0 0,0 0 0,3-3-1,2-3 33,-1 1 0,1-1 1,-1-1-1,0 1 0,-1-1 0,0 1 0,0-1 0,3-11 0,18-112 376,-22 113-806,-4 72 260,0-20 104,5 58 1,-4-90 33,0-1 1,0 1-1,0 0 1,1 0-1,-1-1 0,0 1 1,1 0-1,0-1 1,-1 1-1,1-1 1,0 1-1,0-1 1,0 1-1,0-1 0,2 3 1,-2-4 2,0 1 1,-1-1-1,1 0 1,0 0-1,-1 1 0,1-1 1,0 0-1,-1 0 1,1 0-1,0 0 1,-1 0-1,1 0 0,0 0 1,-1 0-1,1 0 1,0 0-1,0 0 1,-1-1-1,1 1 1,0 0-1,-1 0 0,1-1 1,-1 1-1,1 0 1,1-2-1,2-1 50,-1 0 0,1-1 1,-1 1-1,1-1 0,-1 0 0,0 0 0,0 0 0,4-9 1,8-26 107,0 0 1,-3-2-1,-1 1 1,8-65 0,-19 137-291,2 1-1,7 38 1,-7-54 92,-1-8 58,1 0 0,0 0 0,1-1 0,7 16-1,-10-23-71,0 0 1,0 0-1,0 0 0,1 0 0,-1 0 0,0 0 0,1 0 0,-1-1 0,1 1 0,-1 0 0,1 0 0,0-1 1,-1 1-1,1 0 0,0-1 0,-1 1 0,1 0 0,0-1 0,0 1 0,-1-1 0,1 1 0,0-1 1,0 0-1,0 1 0,0-1 0,0 0 0,0 0 0,-1 1 0,1-1 0,0 0 0,0 0 0,0 0 1,0 0-1,0 0 0,0 0 0,0 0 0,0-1 0,0 1 0,0 0 0,0-1 0,0 1 0,-1 0 0,1-1 1,0 1-1,0-1 0,0 1 0,-1-1 0,1 1 0,0-1 0,-1 0 0,1 1 0,0-1 0,-1 0 1,1 0-1,-1 1 0,1-1 0,-1 0 0,1 0 0,-1 0 0,1-1 0,2-3-1189,0-1 0,0 0 0,0 0 0,-1 0 1,0 0-1,2-8 0,2-20-8221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30 145 4004,'0'0'23264,"10"-6"-22810,2-1-376,0-1 0,0 0 0,17-17 0,-26 23-71,0 0-1,-1-1 0,1 1 1,-1-1-1,0 0 0,1 0 1,-1 0-1,-1 0 0,1 0 0,0 0 1,-1 0-1,1-1 0,-1 1 1,0-1-1,0 1 0,-1-1 1,1 1-1,-1-1 0,0 1 0,1-1 1,-2 0-1,1 1 0,0-1 1,-2-5-1,2 9-6,-1-1-1,1 1 1,-1-1 0,1 1 0,-1-1-1,1 1 1,-1 0 0,1-1 0,-1 1-1,1 0 1,-1-1 0,0 1 0,1 0-1,-1 0 1,0-1 0,1 1 0,-1 0-1,0 0 1,1 0 0,-1 0 0,0 0-1,1 0 1,-1 0 0,0 0-1,1 0 1,-1 0 0,0 1 0,0-1-1,-20 8-92,14-3 75,1 1 1,0-1 0,1 1-1,-1 1 1,1-1-1,1 1 1,-1 0 0,1 0-1,0 0 1,1 1 0,-5 12-1,1 3 66,0-1 0,-6 43 1,12-59-35,0 3 15,-1 1 0,1-1 0,1 1 0,0-1 0,2 15 0,-2-22-22,0-1 0,0 0 0,1 1-1,-1-1 1,1 0 0,-1 0 0,1 1 0,0-1 0,-1 0 0,1 0-1,0 0 1,0 0 0,0 0 0,0 0 0,0 0 0,0 0 0,0 0-1,2 1 1,-1-1 3,0-1 1,0 1-1,0-1 0,-1 1 0,1-1 0,0 0 0,0 0 1,0 0-1,0 0 0,0 0 0,0-1 0,0 1 0,0-1 1,0 1-1,0-1 0,0 0 0,2 0 0,5-4-62,0 0 0,0-1 0,0 0-1,-1 0 1,1-1 0,-2 0-1,1 0 1,7-10 0,30-39-5099,-20 20-2958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6598,'0'0'13704,"1"14"-12321,9 47-742,2 0 1,3-1-1,2-1 1,3 0-1,43 88 0,-56-139 1063,-7-21-760,-8-26-388,-3 7-496,-1 0 0,-2 1 0,-27-44 0,31 65-115,7 17-255,8 20 7,-4-23 225,1-1 0,-1 1 0,1-1 0,0 1 0,0-1 0,0 0 0,0 0 0,1 0 0,-1 0 0,1 0 0,0 0 0,0-1 0,0 1 0,0-1 0,0 0 0,0 0 0,1 0 0,-1 0 0,1-1 0,-1 1 0,1-1 0,0 0 0,-1 0 0,1 0 0,0-1 0,0 1 0,0-1 0,0 0 0,-1 0 0,1 0 0,0-1 0,0 1 0,0-1 0,6-2 0,0 0-795,-1-1 1,1-1-1,-1 0 0,-1 0 0,1 0 0,-1-1 0,0 0 0,0-1 1,0 0-1,-1 0 0,0-1 0,6-9 0,12-18-5544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3299,'0'0'14206,"-9"10"-11607,0 2-2205,0 0 0,1 1-1,0 0 1,1 0 0,0 1 0,1 0-1,1 0 1,0 0 0,1 0-1,0 1 1,-2 23 0,5-30-172,1 0 0,0 0 0,0 0 0,0 0 0,1-1 0,0 1 0,0 0 0,4 9 0,-4-15-186,0 0 0,0 0 0,1 0 0,-1 0 0,1 0 0,-1 0 0,1 0 0,0 0 0,0-1 0,-1 1 0,1-1 0,0 0-1,0 1 1,1-1 0,-1 0 0,0 0 0,0 0 0,1-1 0,-1 1 0,0 0 0,1-1 0,-1 1 0,0-1 0,1 0 0,-1 0-1,1 0 1,-1 0 0,1-1 0,-1 1 0,4-1 0,2-1 96,1-1 0,-1 1-1,1-1 1,-1-1 0,0 0 0,-1 0-1,1 0 1,-1-1 0,1 0 0,-1 0-1,-1-1 1,1 0 0,-1 0 0,0-1-1,7-9 1,-8 9-14,0 1-1,0-1 1,-1 0-1,0-1 1,0 1-1,-1-1 1,0 1-1,0-1 0,0 0 1,-1 0-1,-1 0 1,1 0-1,-1-1 1,-1 1-1,1 0 1,-2-13-1,0 19-107,-1-1 0,1 1-1,0-1 1,-1 1 0,1-1 0,-1 1-1,0 0 1,0 0 0,1 0 0,-1 0-1,-1 0 1,1 1 0,0-1-1,0 0 1,-1 1 0,1 0 0,-1-1-1,1 1 1,-1 0 0,0 1 0,1-1-1,-1 0 1,0 1 0,0-1-1,1 1 1,-1 0 0,-5 0 0,-4-1-341,0 1 0,0 1 0,0 0 0,1 0 0,-17 5 0,-8 9-2844,11-3-4685,15-9-2309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13 325 2851,'0'0'21556,"7"-10"-20771,14-17-426,61-94 127,-75 110-459,-1-1 1,0 1-1,-1-1 1,-1 0 0,0 0-1,0 0 1,-1-1 0,-1 0-1,2-17 1,-4 29-19,0 0 0,1 0 0,-1 0-1,0 0 1,0 0 0,0 0 0,0 0 0,0 0 0,-1 0 0,1 0 0,0 0 0,0 1 0,-1-1-1,1 0 1,0 0 0,-1 0 0,1 0 0,-1 0 0,1 0 0,-1 1 0,0-1 0,1 0-1,-1 0 1,0 1 0,1-1 0,-1 0 0,0 1 0,0-1 0,0 1 0,1-1 0,-1 1-1,0 0 1,0-1 0,0 1 0,0 0 0,0-1 0,0 1 0,0 0 0,0 0 0,0 0-1,0 0 1,0 0 0,0 0 0,0 0 0,0 0 0,0 0 0,0 1 0,0-1 0,0 0 0,1 1-1,-1-1 1,0 0 0,0 1 0,0-1 0,-1 2 0,-3 1-13,-1-1 0,1 1 1,0 1-1,0-1 0,1 1 0,-1 0 1,1 0-1,-5 5 0,-2 9 29,0 1 0,1 1-1,1-1 1,0 1 0,2 1-1,0 0 1,2 0-1,0 0 1,1 1 0,2-1-1,0 1 1,1 30 0,1-51-24,0 0-1,0 0 1,-1 1 0,1-1 0,0 0 0,0 0 0,1 1 0,-1-1 0,0 0 0,0 0 0,0 0-1,1 0 1,-1 1 0,1-1 0,-1 0 0,1 0 0,-1 0 0,1 0 0,0 0 0,-1 0 0,1 0-1,0 0 1,0 0 0,0 0 0,0-1 0,0 1 0,0 0 0,0-1 0,0 1 0,2 1-1,-1-2 7,1 0-1,0 0 0,-1-1 0,1 1 1,-1 0-1,1-1 0,-1 0 0,1 1 1,-1-1-1,1 0 0,-1 0 0,0-1 1,4-1-1,9-7-957,0-1 0,-1 0 0,15-15 0,27-34-10110,-28 30 1468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88 11018,'0'0'8691,"1"-8"-6769,2-26-518,-4 33-1356,1 0-1,0 1 1,0-1 0,0 0-1,-1 0 1,1 1-1,-1-1 1,1 0-1,0 1 1,-1-1 0,1 0-1,-1 1 1,1-1-1,-1 1 1,0-1 0,1 1-1,-1-1 1,1 1-1,-1-1 1,0 1 0,0 0-1,1-1 1,-1 1-1,0 0 1,1 0 0,-1 0-1,0-1 1,0 1-1,0 0 1,1 0 0,-1 0-1,0 0 1,0 0-1,-1 1 1,-24 3-43,23-1-14,-1 0 0,0 0 0,1 1-1,0-1 1,0 1 0,0 0 0,0 0 0,1 0-1,-1 0 1,1 0 0,0 1 0,0-1 0,0 1 0,1-1-1,-2 8 1,1-3 52,0 1-1,0 0 0,1 0 1,1 0-1,-1 1 0,3 13 1,-2-22-37,0-1 1,1 0-1,-1 0 1,0 0 0,1 1-1,-1-1 1,1 0 0,0 0-1,-1 0 1,1 0 0,0 0-1,0 0 1,0 0 0,0 0-1,0 0 1,0 0 0,0 0-1,0-1 1,0 1 0,0 0-1,0-1 1,0 1 0,0-1-1,1 1 1,-1-1-1,0 0 1,0 1 0,1-1-1,-1 0 1,0 0 0,0 0-1,1 0 1,-1 0 0,0 0-1,1 0 1,-1 0 0,0-1-1,0 1 1,2-1 0,2 0 30,-1 0 1,1 0-1,0-1 0,-1 0 1,1 0-1,-1 0 1,1 0-1,7-6 1,-4-1-8,1 0 0,-1 0 0,0-1 1,11-19-1,1-2 75,-19 31-121,-1 0-1,1 0 1,-1 0-1,1-1 1,0 1 0,-1 0-1,1 0 1,0 0 0,-1 0-1,1 0 1,-1 0-1,1 1 1,0-1 0,-1 0-1,1 0 1,-1 0 0,1 0-1,-1 1 1,1-1-1,0 0 1,-1 1 0,1-1-1,-1 0 1,1 1 0,-1-1-1,0 1 1,1-1-1,-1 0 1,1 1 0,-1-1-1,0 1 1,1 0 0,-1 0-1,20 23 111,-16-20-138,8 16 29,10 11-18,-21-30 57,0-1 1,0 1-1,0-1 1,-1 1 0,1-1-1,0 1 1,0-1-1,0 0 1,0 0-1,0 1 1,0-1-1,0 0 1,0 0 0,0 0-1,0 0 1,0 0-1,0 0 1,0 0-1,0 0 1,0-1 0,0 1-1,0 0 1,0-1-1,0 1 1,-1 0-1,1-1 1,0 1-1,0-1 1,0 1 0,0-1-1,-1 0 1,1 1-1,0-1 1,1-1-1,3-4 32,0-1 0,0 1 0,0-1 0,-1 0 0,0-1 0,0 1 0,-1-1 0,0 1 0,0-1 0,2-9 1,-4 14-45,0 0 0,0 1 0,-1-1 0,1-1 1,0 1-1,-1 0 0,0 0 0,0 0 0,0 0 1,0 0-1,0 0 0,-1 0 0,1 0 0,-1 0 1,0 0-1,0 0 0,0 0 0,0 0 0,-1 0 1,1 1-1,-1-1 0,1 0 0,-1 1 0,0-1 1,0 1-1,0 0 0,0 0 0,-1 0 0,-3-3 1,11 4-281,1 0 1,0 0 0,-1 1 0,1 0-1,0 0 1,0 1 0,-1-1 0,1 1-1,9 3 1,6 0-728,35 1-3105,-19-5-2066,-6 0-2033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3940,'0'0'22837,"-13"52"-22805,2-13 32,-2 6-32,1 2-32,-2-2 32,2-6-64,3-4-256,-1-12-545,3-6-736,-4-8-417,2-9-705,-2-8-2914</inkml:trace>
  <inkml:trace contextRef="#ctx0" brushRef="#br0" timeOffset="1">0 96 7976,'0'0'11114,"55"12"-9064,-32-6-1249,4 1-97,1-3-543,2-2-65,-3-2-1698,1 0-3298,-6-13-4229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 6887,'0'0'12155,"-2"9"-10650,-3 11-1276,1 0-1,1 0 0,1 1 1,0-1-1,2 1 0,3 38 1,29 134 525,-22-147 487,-2 0 0,1 52 0,-12-157-1007,-2 0 0,-16-66 0,11 76-246,2-1 1,2 1 0,1-94-1,6 141 3,-1 0 0,1 0 1,-1-1-1,1 1 0,-1 0 0,1 0 0,0 1 0,0-1 1,0 0-1,0 0 0,1 0 0,-1 1 0,0-1 0,1 0 1,-1 1-1,1-1 0,0 1 0,-1 0 0,1 0 0,0-1 0,0 1 1,0 0-1,-1 1 0,1-1 0,0 0 0,0 0 0,1 1 1,-1-1-1,0 1 0,0 0 0,0 0 0,0-1 0,0 1 0,0 1 1,4-1-1,-3 0 0,0 1 1,0-1-1,-1 0 1,1 1-1,0-1 1,-1 1-1,1 0 0,-1 0 1,1 0-1,-1 0 1,1 1-1,-1-1 1,0 0-1,1 1 1,-1 0-1,0 0 1,0-1-1,0 1 1,0 0-1,-1 1 1,1-1-1,-1 0 0,1 0 1,-1 1-1,0-1 1,1 1-1,-1-1 1,1 5-1,-2 0 10,0 1-1,0-1 1,0 0-1,-1 0 1,0 1-1,0-1 1,-1 0-1,0 0 1,0 0-1,-1 0 1,1-1-1,-2 1 1,1-1-1,-8 12 1,1-5 18,0 0 0,0-1 0,-2 0 1,1-1-1,-22 17 0,12-19-1400,21-9 1209,0 0 0,-1 0 1,1 0-1,0-1 1,-1 1-1,1 0 1,0 0-1,-1-1 1,1 1-1,0 0 1,-1-1-1,1 1 0,0 0 1,0-1-1,-1 1 1,1 0-1,0-1 1,0 1-1,0 0 1,-1-1-1,1 1 0,0-1 1,0 1-1,0 0 1,0-1-1,0 1 1,0-1-1,0 1 1,0 0-1,0-1 1,0 1-1,0-1 0,0 1 1,0-1-1,1 1 1,-1 0-1,0-1 1,0 1-1,0 0 1,0-1-1,1 1 0,-1 0 1,0-1-1,0 1 1,1-1-1,10-19-7718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37 378 3555,'0'0'6583,"4"-10"-1389,-1 5-4666,1-3 516,1-1 0,-2 0-1,1 0 1,-1 0 0,-1-1-1,1 1 1,1-18 0,-26 58-116,22-31-922,-35 60 516,32-56-518,2-1 0,-1 1 0,0 0 0,1 0 0,0 0 0,0 0 0,0 0 0,0 0 0,0 1 0,1-1 0,0 0 0,0 0 0,0 0 0,1 6 0,1-10 4,0 0 1,0 0-1,0 0 0,-1 0 1,1 0-1,0 0 1,0 0-1,0 0 1,-1-1-1,1 1 0,0-1 1,0 1-1,-1-1 1,1 0-1,0 0 1,-1 0-1,1 0 0,1-1 1,15-12 42,0-2 0,23-25 1,-25 24-20,1 0 0,27-20 1,-43 36-16,0 0 0,0 0 1,-1 1-1,1-1 0,0 0 0,0 1 1,0-1-1,0 1 0,0-1 0,0 1 1,0-1-1,0 1 0,0 0 0,0 0 1,0-1-1,0 1 0,0 0 0,1 0 1,-1 0-1,0 0 0,0 0 0,0 0 1,0 1-1,0-1 0,0 0 1,0 0-1,0 1 0,0-1 0,1 1 1,-1 1 59,1-1 1,-1 0 0,0 1 0,0-1-1,-1 1 1,1-1 0,0 1 0,0-1-1,-1 1 1,1 0 0,-1-1 0,1 1-1,-1 0 1,0 2 0,0 22 1156,-1-22-772,0-12-201,2-15-132,-1 1 1,-1 0 0,-2-1 0,0 1 0,-11-40 0,16 64-342,-1 0 0,1 0 0,-1 0 0,1 0 0,0 0 0,0-1 0,0 1-1,0-1 1,0 1 0,0-1 0,0 0 0,0 0 0,0 0 0,1 0 0,-1 0 0,0 0 0,1-1 0,-1 1 0,1-1 0,-1 0 0,1 1 0,-1-1 0,1 0 0,-1 0 0,1-1 0,3 0-1,0 1-180,-1-1 0,1 0-1,0 0 1,0 0 0,-1-1-1,1 1 1,0-1 0,-1-1-1,0 1 1,8-6 0,-8 4-261,0-1 1,-1 0 0,0 0 0,0 0-1,0 0 1,-1-1 0,1 0 0,-2 0-1,1 0 1,0 0 0,-1 0 0,0 0-1,-1 0 1,1-1 0,-1 1 0,0-1-1,-1 1 1,0-11 0,0-12-4589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3107,'0'0'11584,"5"10"-9619,9 30 584,14 56 1,-18-55-1632,3 1 0,23 52 0,-30-78-763,-8-12 49,-18-16-327,11 6-226,-15-10-155,7 5 504,0 0-1,0-1 1,2-1-1,-1-1 1,-13-15-1,29 28 70,-1 0-1,1 0 1,-1 0-1,1 0 0,0 0 1,-1 0-1,1 0 1,0 1-1,0-1 1,0 0-1,0 0 1,-1 0-1,1 0 0,1 0 1,-1 0-1,0 0 1,0 0-1,0 0 1,0 0-1,1 0 1,-1 0-1,0 0 0,1 0 1,-1 0-1,1 0 1,-1 0-1,1 1 1,-1-1-1,1 0 1,0 0-1,-1 1 0,1-1 1,0 0-1,0 1 1,-1-1-1,1 1 1,0-1-1,0 1 0,2-2 1,43-20-365,-35 17 470,9-3-302,25-14-2271,-17 4-3199,0-5-6440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5573,'0'0'18855,"-8"8"-18817,4-4 22,0 0 0,0 1 1,0-1-1,0 1 0,1 0 1,0 0-1,0 0 0,1 0 0,-1 0 1,1 1-1,0-1 0,0 1 1,1 0-1,0-1 0,0 1 0,-1 8 1,1 31 759,8 70 1,-1-34-231,-5-58-280,-1 1-1,-5 43 1,4-58-213,-1 0 0,0 1 0,-1-1 1,0 0-1,0 0 0,-1-1 0,0 1 0,-1-1 1,-10 15-1,14-22-81,0 0 1,1 0-1,-1 0 1,0 0-1,1 0 1,-1 0 0,0 0-1,0-1 1,0 1-1,0 0 1,0-1-1,0 1 1,1-1-1,-2 1 1,1-1-1,0 1 1,0-1 0,0 1-1,0-1 1,0 0-1,0 0 1,0 0-1,0 0 1,0 0-1,-1 0 1,1 0 0,-1 0-1,0-1 3,1 0 0,-1 0 1,1 0-1,-1 0 0,1 0 0,-1-1 0,1 1 0,0 0 1,0-1-1,0 1 0,0-1 0,0 1 0,0-1 0,-1-3 0,-3-5 18,1-2 0,0 1-1,-3-22 1,2-8-25,2 0 1,2 0 0,9-77-1,-2-39-1285,-6 155 1245,0 0 0,-1 0 0,0 0 0,1 0 0,-1 0 0,0 0 0,0 0 0,0 1 0,0-1 0,-1 0 0,1 1 0,0-1-1,-1 0 1,1 1 0,-1 0 0,0-1 0,1 1 0,-1 0 0,0 0 0,0 0 0,0 0 0,1 0 0,-1 0 0,0 0 0,0 1 0,-1-1 0,1 1 0,0 0 0,0-1 0,0 1 0,0 0 0,0 0 0,0 0 0,-3 1-1,2-1 4,-1 0-1,1 0 0,-1 0 0,0 0 0,1 1 0,-1-1 0,1 1 0,-1 0 0,1 0 0,0 1 0,-1-1 0,1 1 0,0-1 0,0 1 0,0 0 0,0 0 0,0 1 0,1-1 0,-1 0 0,-2 4 0,3-3 8,0-1 0,1 1 1,0 0-1,-1 0 0,1 0 0,0 0 0,0 0 0,1 0 0,-1 0 0,0 0 0,1 0 1,0 0-1,0 1 0,0-1 0,0 0 0,1 0 0,-1 0 0,1 0 0,-1 0 0,1 0 0,0 0 1,2 4-1,0-3 12,0 0-1,0 0 1,1 0 0,-1-1 0,1 1-1,0-1 1,0 0 0,0 0 0,0 0 0,1-1-1,-1 1 1,8 2 0,13 3 220,-1 0 1,1-2-1,0-1 1,30 2-1,-53-7-180,7 1 26,1 0-1,-1 1 0,1 0 1,-1 0-1,0 1 1,1 1-1,-2-1 1,1 1-1,9 6 1,-15-8-239,1 1 0,-1 0 0,0 0 0,0 1 0,0-1 0,0 1 0,-1-1 0,0 1 0,1 0 0,-1 0 0,0 0 1,-1 0-1,1 1 0,-1-1 0,0 0 0,0 1 0,0-1 0,-1 0 0,1 1 0,-1-1 0,-1 6 0,1-1-6862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4452,'0'0'267,"1"-8"6177,-1 1-6333,0-18 5681,1 12-157,1 28-3480,-1 2-1967,1 0 0,1 0 1,0 0-1,1 0 1,1 0-1,1-1 1,0 0-1,1 0 1,15 25-1,-21-39-178,0-1-1,0 1 1,1-1 0,-1 0-1,0 1 1,1-1 0,-1 0-1,1 0 1,-1 0 0,1 0-1,-1 0 1,1 0-1,0-1 1,-1 1 0,1-1-1,0 1 1,0-1 0,0 1-1,-1-1 1,1 0 0,0 0-1,0 0 1,2 0 0,-1-1 52,0 0 0,1 0-1,-1 0 1,0-1 0,0 1 0,0-1 0,0 1 0,-1-1 0,1 0 0,0 0 0,3-5 0,6-6 312,-1 0 0,-1 0 0,15-28 0,-24 39-352,28-55 480,-20 37-184,1 1 1,14-21-1,-24 40-325,1 0-1,-1-1 0,1 1 0,-1 0 0,1 0 0,0 0 0,-1 0 1,1-1-1,-1 1 0,1 0 0,-1 0 0,1 0 0,-1 0 0,1 0 1,0 1-1,-1-1 0,1 0 0,-1 0 0,1 0 0,-1 0 0,1 0 1,-1 1-1,1-1 0,-1 0 0,1 1 0,-1-1 0,1 0 1,-1 1-1,0-1 0,1 0 0,-1 1 0,1-1 0,-1 1 0,0-1 1,1 1-1,-1-1 0,0 1 0,0-1 0,0 1 0,1-1 0,-1 1 1,0-1-1,0 1 0,0-1 0,0 2 0,15 28 76,-14-28-74,14 19 8,-15-21 5,1 0 1,-1 0-1,1 1 0,-1-1 1,0 0-1,1 0 1,0 0-1,-1 0 1,1 1-1,-1-1 1,1 0-1,-1 0 1,1 0-1,-1 0 0,1 0 1,-1-1-1,1 1 1,-1 0-1,1 0 1,-1 0-1,1 0 1,-1-1-1,1 1 0,-1 0 1,1 0-1,0-1 1,2-2 54,0-1 0,1 0 0,-1 1 0,-1-1 0,1-1 0,0 1 0,1-5 0,7-9-13,-3 6-57,0 1 1,1 0 0,1 1 0,19-18-1,-27 26-3,1 0-1,0 0 0,-1 0 1,1 1-1,0-1 1,0 1-1,0-1 1,1 1-1,-1 0 0,0 1 1,6-2-1,-7 2 1,0 0 0,0 0 0,0 1 0,0-1-1,-1 0 1,1 1 0,0 0 0,0-1 0,-1 1 0,1 0 0,0 0-1,-1 0 1,1 0 0,-1 0 0,1 0 0,-1 0 0,0 1 0,1-1-1,-1 0 1,0 1 0,0-1 0,0 1 0,1 1 0,8 17 9,-9-16 6,1 0 1,-1 0-1,1 0 1,1-1-1,-1 1 1,0 0-1,1-1 1,0 0-1,5 7 0,-7-11-43,0 1-1,0 0 0,0-1 1,0 1-1,-1-1 0,1 1 0,0-1 1,0 0-1,-1 1 0,1-1 0,-1 1 1,1-1-1,0 0 0,-1 0 1,1 1-1,-1-1 0,0 0 0,1 0 1,-1 0-1,1 1 0,-1-1 0,0 0 1,0 0-1,0 0 0,1 0 1,-1 0-1,0 0 0,0 0 0,0 0 1,-1-1-1,6-34-2994,-4 16-1144,-1-1 0,-2-26 0,-6 15-1273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3812,'0'0'18257,"32"-6"-30941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5701,'0'0'6428,"3"8"-2206,77 214 5664,-16 14-8059,-58-187-968,-6-48-560,0-4-37,-23-256 932,0-8-2372,23 265 1136,0 0 1,1 0-1,-1 0 0,1 0 1,0 0-1,-1 0 1,1 0-1,0 0 0,0 0 1,0 0-1,0 0 0,1 0 1,-1 0-1,0 1 1,1-1-1,-1 1 0,1-1 1,0 1-1,-1-1 1,1 1-1,0 0 0,0 0 1,0 0-1,0 0 0,0 0 1,0 0-1,0 1 1,0-1-1,0 1 0,0-1 1,1 1-1,-1 0 1,0 0-1,0 0 0,0 0 1,0 0-1,1 0 0,-1 1 1,0-1-1,0 1 1,0-1-1,0 1 0,0 0 1,0 0-1,0 0 0,0 0 1,0 0-1,2 3 1,-2-2 26,0 0 0,0 0 1,0 0-1,-1 1 0,1-1 1,-1 1-1,0-1 0,0 1 1,0-1-1,0 1 0,0 0 0,0-1 1,-1 1-1,1 0 0,-1 0 1,0 0-1,0-1 0,0 1 1,0 0-1,0 0 0,-1 0 1,1-1-1,-1 1 0,0 0 1,0-1-1,0 1 0,0 0 1,0-1-1,0 1 0,-2 1 1,-5 10 51,1-1 1,-2-1 0,-19 23-1,11-15-136,12-17-5834,34-39-3906,-9 13 4512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1954,'3'-8'1922,"8"-34"5374,-3-6 6115,-15 85-13449,4-26 19,1 1-1,0 0 0,1 0 0,0 0 1,0 0-1,3 17 0,0-29 46,0 1 0,0-1 0,0 0 0,0 0-1,0-1 1,0 1 0,0 0 0,0-1 0,0 1 0,0-1 0,0 1 0,3-3-1,15-8 217,-1 0 0,0-2 0,-1 0 0,-1-1 0,19-19 0,-36 33-202,1 0 0,-1 0-1,0 0 1,1 0 0,-1 0-1,0 0 1,0-1-1,1 1 1,-1 0 0,0 0-1,0 0 1,1 0 0,-1-1-1,0 1 1,0 0-1,1 0 1,-1 0 0,0-1-1,0 1 1,0 0 0,1 0-1,-1-1 1,0 1-1,0 0 1,0-1 0,0 1-1,0 0 1,0 0 0,0-1-1,0 1 1,0 0-1,1-1 1,-1 1 0,0 0-1,0-1 1,-1 1 0,1 0-1,0-1 1,0 1-1,0 0 1,0 0 0,0-1-1,0 1 1,0 0 0,0-1-1,-1 1 1,1 0-1,0 0 1,0-1 0,-1 1-1,-16 1 641,7 1-984,10-2 166,15-20 68,-4 1 93,-1 0-1,-1 0 1,-1 0-1,-1-1 1,-1 0 0,6-30-1,-6 11 43,-1-1 0,-1-57 0,-7 94-292,-3 13 14,-4 16 17,6-3 190,2 1-1,1-1 0,1 0 1,0 1-1,2-1 0,5 25 0,-5-37 15,1 1-1,0-1 0,0 0 0,1 0 0,1 0 0,0-1 0,0 1 0,1-1 0,1-1 0,-1 1 0,1-1 0,1 0 0,0 0 0,10 8 0,-16-16-20,0 1 1,0-1-1,1 0 1,-1 1-1,0-1 1,1 0-1,-1-1 1,1 1-1,-1 0 1,1-1-1,-1 1 1,5-1-1,-7 0-5,0 0 0,1 0 0,-1 0 0,0 0 1,1 0-1,-1 0 0,0 0 0,1 0 0,-1 0 0,0 0 0,1 0 0,-1 0 0,0 0 0,1-1 1,-1 1-1,0 0 0,0 0 0,1 0 0,-1-1 0,0 1 0,0 0 0,1 0 0,-1-1 1,0 1-1,0 0 0,0 0 0,1-1 0,-1 1 0,0 0 0,0-1 0,0 1 0,0-1 0,-9-18-664,0 9 490,-1 0 1,0 1-1,0 0 0,-1 1 1,-1 0-1,-21-11 0,20 12 269,1 0-1,1 0 1,0-1-1,0-1 1,0 1-1,-16-20 1,26 28-65,1-1 0,0 1 0,-1 0-1,1-1 1,0 1 0,0-1 0,-1 1 0,1-1 0,0 1 0,0-1 0,0 1-1,0-1 1,0 0 0,0 1 0,-1-1 0,1 1 0,0-1 0,1 1 0,-1-1 0,0 1-1,0-1 1,0 1 0,0-1 0,0 1 0,0-1 0,1 1 0,-1-1 0,0 1 0,0-1-1,1 1 1,-1-1 0,0 1 0,1-1 0,-1 1 0,1 0 0,-1-1 0,0 1 0,1 0-1,-1-1 1,1 1 0,-1 0 0,1-1 0,-1 1 0,1 0 0,-1 0 0,1 0 0,-1 0-1,1-1 1,-1 1 0,1 0 0,0 0 0,41-7-1468,-24 4-658,17-8-4383,7-5-6705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3491,'0'0'9177,"1"10"-5782,8 28-1457,1-1 0,16 40 0,-14-48-1280,-2 1 1,-1 0-1,-1 0 0,-2 1 1,5 55-1,-11-77-422,0 27 640,0-35-843,0-1 1,0 1-1,0 0 1,0-1 0,0 1-1,0 0 1,0 0 0,0-1-1,0 1 1,0 0-1,0-1 1,-1 1 0,1 0-1,0-1 1,0 1-1,-1 0 1,1-1 0,0 1-1,-1 0 1,1-1 0,-1 1-1,1-1 1,-1 1-1,1-1 1,-1 1 0,1-1-1,-1 1 1,1-1-1,-1 0 1,0 1 0,1-1-1,-2 1 1,1-2-5,0 0 0,0 0-1,0 0 1,0 0 0,0 0 0,0 0 0,0 0 0,0 0 0,0 0 0,0 0-1,0 0 1,1-1 0,-1 1 0,0 0 0,1-1 0,-1 1 0,1 0-1,-1-3 1,-8-35 10,7 28-34,-10-32 6,3 0 0,1-1-1,2 1 1,2-1 0,2-61-1,4 97-26,0 1 0,1-1 0,0 0 0,0 1 0,0-1 0,1 1 0,0 0 0,1 1 0,0-1 0,0 1 0,0 0 0,1 0 0,0 0 0,0 1 0,0 0 0,0 0 0,1 0 0,0 1 0,0 0 0,0 0 0,1 1 0,-1 0 0,1 0 0,0 1 0,0 0 0,0 1 0,10-2 0,-17 3 9,-1 0 0,1 0-1,-1 0 1,1 0 0,-1 0 0,1 0 0,-1 0-1,1 0 1,-1 0 0,1 1 0,-1-1 0,1 0-1,-1 0 1,0 0 0,1 1 0,-1-1 0,1 0-1,-1 0 1,0 1 0,1-1 0,-1 0 0,0 1-1,1-1 1,-1 1 0,0-1 0,1 0 0,-1 1-1,0-1 1,0 1 0,0-1 0,1 1 0,-1-1-1,0 0 1,0 1 0,0-1 0,0 1 0,0-1-1,0 1 1,0-1 0,0 1 0,0-1 0,0 1-1,0-1 1,0 1 0,0-1 0,0 1 0,-1-1-1,1 1 1,0-1 0,0 0 0,0 1 0,-1-1-1,1 1 1,0-1 0,-1 0 0,0 1 0,-17 26 86,-120 100-762,150-128-10021,8-12 4031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 9385,'0'0'384,"-58"-7"-384,35 7-192,3 0-449,1 0-1761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15 234 6758,'0'0'7490,"-2"-10"-3689,1 1-2919,-3-14 304,-4-3 2458,18 108-2555,-4-49-1008,-4-19 300,0 0 1,2-1-1,7 22 1,-11-35-369,0 1 0,0-1 1,0 0-1,0 1 0,0-1 0,0 0 0,1 1 1,-1-1-1,0 0 0,0 0 0,0 1 0,1-1 1,-1 0-1,0 0 0,0 1 0,1-1 0,-1 0 1,0 0-1,0 0 0,1 1 0,-1-1 0,0 0 1,1 0-1,-1 0 0,0 0 0,1 0 0,-1 0 1,0 0-1,1 0 0,-1 0 0,0 0 0,1 0 0,-1 0 1,0 0-1,1 0 0,-1 0 0,0 0 0,1 0 1,-1 0-1,0 0 0,1 0 0,-1 0 0,0-1 1,0 1-1,1 0 0,-1 0 0,0 0 0,1-1 1,-1 1-1,0 0 0,0 0 0,0-1 0,1 1 1,-1 0-1,0 0 0,0-1 0,0 1 0,1 0 1,-1-1-1,0 0 0,10-18 970,-4 1-759,0-1-1,-1-1 1,-2 1 0,0 0-1,0-1 1,-2 0-1,-1-21 1,0 40-220,0 0 0,0 0 0,1 0 0,-1 0 0,0 0 0,0 1 0,0-1 0,0 0 0,0 0 0,0 0 0,-1 0 0,1 0 1,0 0-1,0 1 0,-1-1 0,1 0 0,0 0 0,-1 0 0,1 1 0,-1-1 0,1 0 0,-1 0 0,1 1 0,-1-1 0,1 0 0,-1 1 0,0-1 0,1 1 0,-1-1 1,0 1-1,0-1 0,1 1 0,-1 0 0,0-1 0,0 1 0,0 0 0,0-1 0,-1 1 0,1 1-22,0-1 0,-1 1 1,1 0-1,0 0 0,0 0 0,0 0 1,0 0-1,0 0 0,0 0 0,1 0 0,-1 0 1,0 0-1,0 0 0,1 1 0,-1-1 0,1 0 1,-1 0-1,1 1 0,-1-1 0,1 0 0,0 1 1,0-1-1,0 1 0,0-1 0,0 2 0,-1 4-7,1 0 0,0 1-1,0-1 1,1 0 0,3 14-1,-4-19 28,0-1-1,1 0 1,-1 0 0,1 0-1,-1 0 1,1 0-1,-1 0 1,1 0-1,0 0 1,-1 0 0,1 0-1,0-1 1,0 1-1,0 0 1,-1 0 0,1-1-1,0 1 1,0-1-1,2 2 1,-2-2 10,1 0 0,-1 0 1,1 0-1,-1 0 0,1 0 0,-1 0 1,1 0-1,0 0 0,-1-1 0,1 1 1,-1-1-1,1 1 0,-1-1 0,0 0 1,1 1-1,-1-1 0,0 0 0,3-2 1,2-2 63,0 0 0,-1-1 0,0 0 0,0 0 0,0 0 0,0-1 0,-1 0 0,0 1 0,-1-2 0,1 1 0,3-14 0,0-2 42,0-1-1,5-38 1,-11 43-65,0 4-1,0 21-419,-3 44 40,0-35 317,1 0-1,0 0 1,2 0-1,0 0 1,0 0-1,1 0 0,1 0 1,7 22-1,-10-35-22,1-1 0,-1 0 0,1 0 0,-1 1-1,1-1 1,-1 0 0,1 0 0,0 0-1,0 0 1,-1 0 0,1 1 0,0-1-1,0-1 1,0 1 0,0 0 0,0 0-1,0 0 1,0 0 0,1-1 0,-1 1 0,0-1-1,0 1 1,1-1 0,-1 1 0,0-1-1,0 0 1,1 1 0,-1-1 0,0 0-1,1 0 1,-1 0 0,0 0 0,1 0 0,-1 0-1,0-1 1,1 1 0,-1 0 0,0-1-1,1 1 1,-1-1 0,0 1 0,0-1-1,2-1 1,0 0-575,0 0-1,0-1 0,0 1 1,-1-1-1,1 0 1,-1 0-1,0 1 0,0-2 1,0 1-1,0 0 1,-1 0-1,1-1 0,-1 1 1,2-7-1,1-19-6539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6919,'0'0'15534,"2"50"-15566,16-39-672,1-2-1218,1-4-1506,-2-3-2305,-6-2-2210</inkml:trace>
  <inkml:trace contextRef="#ctx0" brushRef="#br0" timeOffset="1">110 63 10122,'0'0'13330,"-1"8"-12946,-4 143 2659,5-149-3039,0 0 0,0 0 0,0-1 0,0 1 0,0 0 0,1 0 0,-1-1 0,0 1 0,1 0 0,-1-1 0,1 1 0,0 0 1,-1-1-1,1 1 0,0-1 0,0 1 0,0-1 0,0 0 0,0 1 0,1-1 0,-1 0 0,0 0 0,1 0 0,-1 0 0,0 0 0,1 0 0,0 0 0,-1 0 1,1 0-1,-1-1 0,1 1 0,0-1 0,-1 1 0,1-1 0,0 0 0,0 1 0,3-1 0,-1-1-243,-1 1 0,1 0 0,0-1 0,0 0 0,0 0 0,-1 0 0,1 0 1,-1-1-1,1 1 0,-1-1 0,1 0 0,-1 0 0,0 0 0,0 0 0,0-1 0,5-4 0,-4 2-1650,0-1 0,0 1 0,0-1 0,-1 0 1,5-11-1,0-9-8468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3908,'0'0'16506,"2"8"-15508,-2-6-901,0 1-1,0-1 1,0 0 0,0 0-1,1 0 1,-1 0-1,1 0 1,-1 0-1,1 0 1,0 0-1,0 0 1,0 0 0,0 0-1,0 0 1,0 0-1,1-1 1,-1 1-1,0-1 1,1 1 0,-1-1-1,1 1 1,0-1-1,0 0 1,-1 0-1,1 1 1,0-1 0,0-1-1,0 1 1,0 0-1,0 0 1,0-1-1,0 1 1,0-1-1,0 0 1,1 0 0,-1 1-1,0-1 1,0-1-1,0 1 1,0 0-1,0 0 1,1-1 0,-1 1-1,2-2 1,-1 1 32,-1-1-1,0 1 1,0-1 0,0 0 0,0 0 0,0 1 0,0-1 0,-1 0 0,1 0-1,0-1 1,-1 1 0,0 0 0,0-1 0,1 1 0,-1 0 0,-1-1 0,1 1-1,0-1 1,0 1 0,-1-1 0,0 0 0,1 1 0,-1-1 0,0 0-1,-1 1 1,1-1 0,0 1 0,-1-1 0,0-2 0,1 3-121,0 0 0,-1 1 0,1-1 0,-1 1 0,1-1 0,-1 1 0,1-1 1,-1 1-1,0-1 0,0 1 0,0-1 0,0 1 0,0 0 0,0 0 0,0-1 0,0 1 0,0 0 0,-1 0 1,-1-1-1,2 2-16,-1-1 0,1 1 1,-1 0-1,1 0 0,-1 0 0,1 0 1,-1 0-1,1 0 0,-1 1 1,1-1-1,-1 0 0,1 1 0,0-1 1,-1 1-1,1 0 0,-1-1 1,1 1-1,0 0 0,0 0 1,-1 0-1,1 0 0,0 0 0,0 0 1,0 0-1,-2 2 0,-3 5-18,-1 0 0,1 0 0,1 1 0,0-1 0,0 1 0,0 1 0,1-1 0,1 0 0,-1 1 0,2 0 0,-1 0 0,1 0-1,1 0 1,0 0 0,0 0 0,1 12 0,0-20 23,0-1 0,1 1 0,-1 0 0,0-1 1,0 1-1,1 0 0,-1-1 0,1 1 0,0-1 0,-1 1 0,1-1 0,0 1 0,0-1 0,0 1 0,0-1 0,0 0 0,0 1 0,0-1 0,0 0 0,1 0 0,-1 0 0,0 0 1,1 0-1,2 1 0,0 0 25,-1-1 0,1 0 0,0-1 0,0 1 0,-1-1 0,1 0 0,0 1 0,0-2 0,0 1 0,6-2 0,1 0-536,0 0 1,0-2-1,-1 1 1,0-1-1,0-1 1,0 0-1,10-6 1,9-13-5482,-2-2-2867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4837,'0'0'12961,"10"-9"-11813,33-25-48,1 2 0,2 2 0,57-28 0,-44 24-1187,-56 34 167,-1-2 0,1 1 0,-1 0-1,0 0 1,0-1 0,0 0 0,0 1-1,0-1 1,0 0 0,0 0-1,3-4 1,-5 5-32,0-1-1,-1 1 1,1 0-1,0-1 0,-1 1 1,1-1-1,-1 1 1,1 0-1,-1-1 1,1 1-1,-1 0 1,0 0-1,0-1 0,0 1 1,1 0-1,-1 0 1,0 0-1,-1 0 1,-1-1-1,2 1-176,0-1 0,0 1 0,0 0 0,-1 0 0,1-1 0,1 1 0,-1-1 0,0 1 1,0 0-1,0-1 0,1 0 0,-1 1 0,1-1 0,0 1 0,-1-1 0,1 0 0,0 1 0,0-1 0,0 0 0,0 1 0,0-1 0,0 1 0,1-3 0,0 2-209,0-1 0,0 1-1,0 0 1,1 0 0,-1 0-1,1 0 1,0 0 0,0 0-1,-1 1 1,1-1 0,0 0-1,1 1 1,2-2 0,5-6-4173,-2-3-2034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11627,'0'0'9508,"9"-1"-8622,37-6 163,-27 2-880,0 2 1,0 0-1,1 1 1,-1 1-1,23 2 1,-41 0-172,0-1 0,0 1 0,0-1 0,0 1 1,0 0-1,-1 0 0,1-1 0,0 1 0,-1 0 0,1 0 1,0 0-1,-1 0 0,1 0 0,-1 0 0,1 0 0,-1 0 1,1 0-1,-1 0 0,0 0 0,0 0 0,1 0 0,-1 0 1,0 0-1,0 0 0,0 2 0,0 36 108,-1-27-63,0 8-52,0 0-1,-2 0 0,-7 31 1,-13 20-5323,13-45-2147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14574,'0'0'5973,"3"12"-4974,17 66-240,3 12 225,50 128 1,-73-217-2475,-24-23-5098,20 19 5323,-22-16-4169,-4-3-2077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21 340 3299,'0'0'12556,"-20"-64"-10218,20 36-608,5-5-385,13-2-352,5-4 96,7 1-64,-1 7-384,3 5-449,1 4-160,-1 8-160,-2 6-1442,-5 7-1633,-4 1-3940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4965,'0'0'7324,"9"1"-3448,-1 1-3467,1-1 1,0 0-1,-1 0 1,1-1-1,0 0 1,0-1-1,-1 1 1,1-2-1,0 1 0,-1-1 1,1-1-1,-1 0 1,0 0-1,0 0 1,0-1-1,11-7 1,-10 3-301,-1 0 0,0 0 0,0-1 1,-1 0-1,0 0 0,-1-1 0,0 0 0,7-16 0,-10 18-34,0 1 0,0-1 0,-1 0-1,0 1 1,0-1 0,-1 0-1,0 0 1,0 0 0,-1 0 0,0 0-1,-1 0 1,1 0 0,-3-10-1,2 17-52,1-1 0,-1 1-1,1-1 1,-1 0-1,1 1 1,-1-1 0,0 1-1,0 0 1,0-1-1,0 1 1,0 0 0,0-1-1,0 1 1,0 0 0,-1 0-1,1 0 1,0 0-1,-1 0 1,1 0 0,-1 0-1,1 1 1,-1-1-1,1 0 1,-1 1 0,1-1-1,-1 1 1,0 0-1,1-1 1,-1 1 0,0 0-1,1 0 1,-1 0-1,0 0 1,1 0 0,-1 1-1,0-1 1,1 0-1,-4 2 1,1-1-29,1 0-1,-1 1 1,0 0-1,0-1 1,1 1 0,-1 1-1,1-1 1,0 0-1,0 1 1,0 0-1,0-1 1,0 1 0,0 0-1,-4 7 1,0 5 16,1 1 0,0-1 0,1 1 0,1 0 0,1 1 0,0-1 0,1 1 0,0 0 1,2 18-1,0-35-2,0 1 0,0 0 0,-1-1 0,1 1 0,0-1 0,0 1 0,0-1 0,0 1 0,0 0 1,0-1-1,1 1 0,-1-1 0,0 1 0,0-1 0,0 1 0,0-1 0,1 1 0,-1-1 1,0 1-1,1-1 0,-1 1 0,0-1 0,1 1 0,-1-1 0,0 1 0,1-1 0,-1 0 0,1 1 1,-1-1-1,1 0 0,-1 1 0,1-1 0,-1 0 0,1 0 0,-1 1 0,1-1 0,-1 0 0,1 0 1,0 0-1,-1 0 0,1 0 0,-1 0 0,1 0 0,-1 0 0,1 0 0,0 0 0,-1 0 0,1 0 1,-1 0-1,1 0 0,-1-1 0,1 1 0,-1 0 0,1 0 0,0-1 0,28-21 546,41-69 75,-53 65-623,2 1-1,0 1 0,24-21 1,-42 43-15,0 1 0,1-1 0,-1 1 0,1 0-1,-1 0 1,1 0 0,-1 0 0,1 0 0,0 0 0,-1 0 0,1 1 0,0-1 0,0 0 0,0 1 0,0 0 0,-1-1 0,4 1 0,-4 0 9,0 1-1,0-1 1,0 0 0,0 1 0,0-1 0,0 1 0,0 0 0,0-1 0,0 1-1,0 0 1,-1-1 0,1 1 0,0 0 0,0 0 0,-1 0 0,1 0-1,0-1 1,-1 1 0,1 0 0,-1 0 0,1 2 0,2 8 30,0 0 1,-1 0-1,0 0 1,1 20-1,-1-6 8,-2-24-26,0 1 0,0 0-1,0 0 1,0 0 0,1-1-1,-1 1 1,1 0 0,-1 0-1,1-1 1,-1 1 0,1 0-1,0-1 1,0 1 0,0-1-1,0 1 1,0-1 0,0 0-1,0 1 1,3 1 0,-3-3 11,0 0 0,0 0 0,0 0 1,0 0-1,0 0 0,0 0 1,0-1-1,0 1 0,0 0 0,0-1 1,0 1-1,0-1 0,0 1 1,0-1-1,0 1 0,-1-1 0,1 0 1,0 1-1,0-1 0,-1 0 1,1 0-1,0 0 0,-1 1 0,1-2 1,9-12 233,-1-1 1,14-29 0,-19 35-335,4-7 101,24-45 12,-31 59-40,0-1-1,1 1 0,-1 0 1,1 0-1,0-1 1,0 1-1,0 1 1,0-1-1,0 0 0,0 0 1,0 1-1,1-1 1,-1 1-1,1 0 1,-1 0-1,1 0 0,-1 0 1,1 0-1,4-1 1,-6 3 6,0-1 1,0 1-1,1 0 1,-1-1-1,0 1 0,0 0 1,0 0-1,0 0 1,0 0-1,0 0 1,0 0-1,0 0 1,-1 0-1,1 0 1,0 0-1,0 0 1,-1 1-1,1-1 0,-1 0 1,1 0-1,-1 1 1,0-1-1,0 0 1,1 1-1,-1 2 1,7 44 222,-6-38-214,-1-8 0,0 0-1,0 0 1,0 0-1,0 0 1,1 1 0,-1-1-1,1 0 1,0 0-1,0 0 1,0 0-1,0 0 1,0 0 0,0 0-1,2 2 1,-3-4 11,1 0 0,0 0 0,-1 0-1,1 0 1,-1 0 0,1 0 0,0 0 0,-1 0 0,1 0 0,-1 0 0,1 0 0,-1 0 0,1 0-1,-1 0 1,1-1 0,0 1 0,-1 0 0,1 0 0,-1-1 0,1 1 0,-1 0 0,0-1 0,1 1 0,-1 0-1,1-1 1,-1 1 0,0-1 0,1 1 0,-1-1 0,0 1 0,1-1 0,-1 0 0,8-11 233,-2 0 1,1 0-1,4-14 1,-7 16-377,4-9 123,1 1 0,0 0 0,2 0 0,23-30 0,-34 47-10,0 1-1,0-1 1,1 1 0,-1-1-1,0 1 1,1-1 0,-1 1 0,1 0-1,-1-1 1,0 1 0,1 0-1,-1-1 1,1 1 0,-1 0-1,1-1 1,-1 1 0,1 0 0,-1 0-1,1 0 1,0 0 0,-1-1-1,1 1 1,-1 0 0,1 0-1,-1 0 1,1 0 0,-1 0-1,1 0 1,0 0 0,0 1 0,7 14-114,-4 36 124,-4-42 3,0-8-15,-1 1 0,1-1 0,0 0 0,0 1 0,0-1 0,0 0-1,0 1 1,0-1 0,1 0 0,-1 0 0,0 1 0,1-1 0,-1 0 0,1 0 0,-1 1-1,1-1 1,0 0 0,-1 0 0,1 0 0,0 0 0,0 0 0,0 0 0,0 0 0,0 0-1,0 0 1,0-1 0,0 1 0,0 0 0,0 0 0,0-1 0,3 1 0,-2-1-213,1-1 0,-1 1 1,1-1-1,-1 0 0,0 0 0,1 0 1,-1 0-1,0 0 0,0-1 1,0 1-1,0-1 0,0 1 0,0-1 1,0 0-1,0 0 0,1-2 1,70-72-15216,-44 48 5595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 3171,'0'0'23105,"-11"-4"-21851,6 2-1176,3 0-45,0 1 0,-1-1 0,1 1-1,-1 0 1,0 0 0,1 0 0,-1 1 0,0-1 0,1 1 0,-1-1 0,0 1 0,0 0 0,1 0 0,-1 0-1,0 0 1,0 1 0,1-1 0,-1 1 0,0 0 0,0-1 0,1 1 0,-1 1 0,1-1 0,-1 0 0,1 0-1,0 1 1,-1 0 0,1-1 0,0 1 0,0 0 0,0 0 0,-2 3 0,1-2-56,0 0 1,1 0-1,0 0 1,0 0-1,0 0 1,0 1-1,0-1 0,1 1 1,-1-1-1,1 1 1,0 0-1,0-1 1,0 1-1,1 0 1,-1 0-1,1-1 1,0 9-1,2-11-6,-1-1 0,0 1 0,0-1 0,0 1 0,0-1 0,1 1 0,-1-1 0,0 1 0,0-1 0,1 0 0,-1 0 0,0 0 0,0 0 0,1 0 0,-1 0 0,0 0 0,1 0-1,-1 0 1,2-1 0,29-5 50,-21 2-53,4-1-58,0 0 0,0 1 0,0 1 0,1 0 0,21-1 0,-36 4 91,-1 1 0,1-1 0,-1 0 0,1 0 0,0 0 0,-1 1 0,1-1 0,-1 0 0,1 0 0,-1 1 0,1-1 0,0 1 0,-1-1 0,0 0 0,1 1 0,-1-1 0,1 1 0,-1-1 0,1 1 0,-1-1 0,0 1 0,0-1 0,1 1 0,-1 0 0,0-1 0,0 1 0,1 0 0,-1-1 0,0 1 0,0-1 0,0 1 0,0 0 0,0-1 0,0 1 0,0 0 0,0-1 0,0 1 0,0-1 0,-1 1 0,1 0 0,0 0 0,-10 29 379,4-19-391,0 0 0,-1 0 0,0-1-1,-1 0 1,0-1 0,-1 1 0,-17 13 0,21-19-960,0-1 0,0 1 0,-1-1 0,1 0 0,-11 4 0,-10-2-9257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80 347 3523,'0'0'14163,"-9"-1"-11072,-30-5-1233,38 6-1821,0 0 0,0 0 0,-1 0 0,1 0 0,0 1 0,0-1 0,0 0 0,0 0 0,0 1 0,0-1 0,0 1 0,0-1 0,0 1 0,0-1 0,0 1 0,0 0 0,0-1 0,0 1 0,0 0-1,1 0 1,-1-1 0,0 1 0,1 0 0,-1 0 0,0 0 0,1 0 0,-1 0 0,1 0 0,0 0 0,-1 0 0,1 0 0,-1 3 0,-2 34 2,3-31 31,0-1-55,0 2 50,0 1 0,0 0-1,1 0 1,2 12 0,-3-20-42,1 1 0,-1-1 1,0 0-1,0 0 0,1 0 0,-1 0 0,0 0 1,1 0-1,-1 0 0,1 0 0,0-1 0,-1 1 0,1 0 1,-1 0-1,1 0 0,0 0 0,0-1 0,0 1 1,-1 0-1,1-1 0,0 1 0,0-1 0,0 1 1,0-1-1,0 1 0,0-1 0,0 0 0,0 1 0,0-1 1,0 0-1,0 0 0,1 0 0,-1 0 0,0 0 1,0 0-1,0 0 0,0 0 0,0 0 0,0 0 1,0-1-1,0 1 0,0 0 0,0-1 0,0 1 0,0-1 1,0 1-1,1-2 0,3-1 154,0-1-1,-1 0 0,1 0 1,-1 0-1,0-1 1,0 1-1,0-1 1,-1 0-1,0 0 1,0 0-1,0-1 1,-1 1-1,3-8 1,24-77 229,-24 71-347,-1 0 0,-1-1 0,-1 0-1,0 0 1,-2-25 0,-11 74-689,9-17 605,1-1 0,0 1-1,0 0 1,1-1 0,1 1 0,3 21 0,-4-32 25,1 0 1,-1-1-1,0 1 1,1 0-1,-1 0 1,1 0-1,-1-1 1,1 1-1,-1 0 1,1-1 0,-1 1-1,1 0 1,0-1-1,-1 1 1,1-1-1,0 1 1,0-1-1,-1 1 1,1-1-1,0 1 1,0-1-1,0 0 1,-1 0-1,1 1 1,0-1-1,0 0 1,0 0 0,0 0-1,0 0 1,0 0-1,-1 0 1,1 0-1,0 0 1,0 0-1,0 0 1,0-1-1,0 1 1,-1 0-1,1-1 1,0 1-1,1-1 1,1-1 34,0 1-1,0-1 1,0 0-1,0 0 1,-1 0 0,1 0-1,-1-1 1,1 1-1,2-5 1,6-11 145,-2 0-1,0-1 1,0 0-1,-2-1 1,-1 0 0,6-28-1,-6 17-374,-1-1 0,1-44 1,-8 184-91,0-29 364,10 99 0,-6-153-48,2 0-1,1-1 1,1 0 0,1 0-1,1-1 1,1 0 0,1 0-1,17 28 1,-9-26-32,-13-19-18,0 0 0,-1-1 1,0 2-1,0-1 0,-1 0 0,0 1 0,0-1 0,0 1 1,-1 0-1,2 8 0,-4-15 24,0 0 0,0 0 1,0 0-1,0 1 0,0-1 0,0 0 1,0 0-1,0 0 0,0 1 0,0-1 1,0 0-1,0 0 0,0 0 0,0 1 1,-1-1-1,1 0 0,0 0 0,0 0 1,0 1-1,0-1 0,0 0 1,0 0-1,0 0 0,-1 0 0,1 0 1,0 1-1,0-1 0,0 0 0,0 0 1,-1 0-1,1 0 0,0 0 0,0 0 1,0 0-1,0 1 0,-1-1 0,1 0 1,0 0-1,0 0 0,0 0 0,-1 0 1,1 0-1,-13-5 147,-8-10 4,6-3-187,1-1-1,0-1 1,2 0 0,0-1 0,1 0 0,1-1-1,1 0 1,1 0 0,1-1 0,2 0-1,0-1 1,-4-45 0,9 65-20,1 1-1,-1-1 1,0 1-1,1-1 1,0 1 0,0-1-1,0 1 1,1 0-1,-1-1 1,1 1-1,-1 0 1,1 0 0,0 0-1,0 0 1,1 0-1,-1 1 1,0-1 0,4-2-1,5-3-1045,0 0 0,0 1-1,19-10 1,4-2-3589,-9 3-1368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13613,'0'0'8968,"50"-28"-7975,-19 12-416,1 4-385,-2 3-192,-2 2-1217,-5 4-1538,-5 3-2562,-6 0-4260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3748,'0'0'22597,"-2"14"-22181,-2 11-292,1 0 0,1 1 0,2-1-1,3 38 1,-3-55-122,1 0 1,0 0-1,0 0 0,1 0 1,0-1-1,1 1 0,0 0 1,0-1-1,0 0 0,1 1 0,0-2 1,0 1-1,1 0 0,0-1 1,0 0-1,1 0 0,-1 0 1,1-1-1,1 0 0,10 8 1,-16-12-44,1 0 1,-1 0-1,1 0 1,-1-1-1,1 1 1,-1 0-1,1 0 1,-1-1-1,1 1 1,0-1-1,-1 0 1,1 1-1,0-1 1,-1 0-1,1 0 0,0 0 1,-1 0-1,1 0 1,0 0-1,0-1 1,-1 1-1,1-1 1,-1 1-1,1-1 1,0 1-1,-1-1 1,1 0-1,-1 0 1,0 0-1,1 0 1,-1 0-1,0 0 1,1 0-1,-1 0 1,0-1-1,0 1 1,0 0-1,0-1 1,1-2-1,0 0-604,-1-1-1,1 0 0,-1 1 0,0-1 1,-1 0-1,1 0 0,-1 0 0,0 0 1,-1 1-1,1-1 0,-1 0 0,0 0 1,-2-7-1,-10-19-5648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7 271 8776,'0'0'11787,"-7"-47"-9705,18 29-256,12-3-352,5 0-417,4-1-385,7-1-319,4 2-289,0 0-64,-1 1-129,-5 6-1312,-4-2-1730,-4 3-2114,-11-1-5381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20 234 3203,'0'0'23462,"1"12"-23328,-1 1-60,1 0 1,1 0 0,0 0 0,1 0-1,0 0 1,1 0 0,10 23 0,-14-35 805,0-37 1592,-1 22-2437,0 0-1,-2-1 1,1 2 0,-2-1 0,0 0-1,-1 1 1,0 0 0,-1 0-1,-12-22 1,22 46-985,-3-7 820,1-1 0,-1 1 0,0-1 0,1 0 0,0 0 1,0 0-1,0 0 0,3 4 0,-3-5-135,1 0 0,-1 0 0,1 0 0,-1-1 0,1 1 0,0 0 0,0-1 0,-1 0 0,1 0 0,0 0 0,0 0 0,0 0 0,0 0 0,0-1 0,1 0 0,-1 1 0,4-1 0,-1-1-265,0 0-1,0 0 0,0-1 0,-1 1 1,1-1-1,0 0 0,-1-1 0,9-4 1,6-6-1125,-1-1 0,0-1 0,25-27 0,-35 33 1336,3-2 384,32-34-1160,-28 20 3533,-10-1 4733,-11 24-3947,-18 11-2343,16-1-828,0 0 0,0 0 0,0 0 1,1 1-1,0 0 0,1 0 0,0 1 0,0-1 1,-4 15-1,3-6 73,1 0 1,0 0-1,1 0 0,-2 30 1,5-43-89,3 33 24,-2-37-56,1-1-1,-1 1 1,0 0-1,0-1 1,1 1 0,-1 0-1,0-1 1,1 1-1,-1 0 1,1-1 0,-1 1-1,1-1 1,-1 1-1,1-1 1,-1 1 0,1-1-1,0 1 1,-1-1-1,1 0 1,0 1-1,-1-1 1,1 0 0,0 1-1,-1-1 1,1 0-1,0 0 1,0 0 0,-1 0-1,1 0 1,0 0-1,0 0 1,-1 0 0,1 0-1,0 0 1,0 0-1,-1 0 1,1 0 0,0-1-1,-1 1 1,1 0-1,0-1 1,-1 1-1,1 0 1,0-1 0,0 0-1,5-3 125,-1 0-1,1 0 1,-1 0-1,0-1 1,0 0-1,-1 0 1,1 0-1,-1 0 1,-1-1-1,1 0 1,-1 0-1,3-6 1,32-79 439,-34 76-409,-1 0-1,0 0 0,-1-1 1,1-17-1,1-16-96,-8 80-416,-1-10 324,2 0-1,1 0 1,1 1 0,0-1-1,4 32 1,-3-52 23,0 0-1,0 0 1,0 0-1,0 0 1,1 0-1,-1 0 0,0 0 1,0 0-1,1 0 1,-1 0-1,1 0 1,-1 0-1,1-1 1,-1 1-1,1 0 1,0 0-1,-1 0 1,1 0-1,0-1 1,-1 1-1,1 0 1,0-1-1,0 1 1,0-1-1,0 1 1,0-1-1,0 1 1,0-1-1,0 1 1,0-1-1,0 0 1,0 0-1,0 1 1,0-1-1,0 0 1,0 0-1,0 0 1,0 0-1,0 0 1,0-1-1,0 1 1,0 0-1,0 0 1,0-1-1,0 1 1,0 0-1,0-1 1,0 1-1,0-1 1,-1 1-1,2-2 1,4-1-169,-1 0 1,-1-1-1,1 0 0,0 0 1,-1 0-1,0 0 1,5-7-1,-4 5-685,-1 0 0,-1-1 0,1 0 0,-1 0 0,4-14 0,0-18-8730,-7 17-1508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104 313 3876,'0'0'6678,"6"-8"-2776,-2 3-3505,-1 1 196,1 0 1,-1-1 0,0 0-1,0 1 1,0-1-1,-1 0 1,0 0-1,0 0 1,0-1-1,0 1 1,-1 0-1,0-1 1,0 1-1,0-8 1,-2 11-507,1 1 1,-1 0 0,1 0-1,-1 0 1,0 0 0,1 0-1,-1 0 1,0 0 0,0 0-1,0 0 1,0 0 0,0 1-1,0-1 1,0 0-1,0 1 1,0-1 0,0 0-1,0 1 1,0-1 0,-1 1-1,1 0 1,0-1 0,0 1-1,-1 0 1,1 0 0,0 0-1,0 0 1,-1 0-1,1 0 1,0 0 0,-3 1-1,-1-1-9,0 0-1,0 1 1,0-1-1,-1 1 1,1 1-1,-8 2 1,8-1-74,1 0 0,-1 0 1,1 1-1,0-1 0,0 1 0,1 0 0,-1 0 1,1 0-1,0 1 0,0-1 0,0 1 0,1 0 0,-1-1 1,-1 7-1,1-3-8,1-1 0,-1 1-1,2 0 1,-1-1 0,1 1 0,0 0 0,1 0 0,-1 0-1,2 9 1,-1-16 4,1 1 0,-1-1 0,0 0 0,1 1-1,-1-1 1,1 0 0,-1 1 0,1-1 0,-1 0 0,1 0 0,0 0-1,0 1 1,0-1 0,0 0 0,0 0 0,0 0 0,0 0-1,0 0 1,0-1 0,0 1 0,0 0 0,0 0 0,1-1-1,-1 1 1,0-1 0,1 1 0,-1-1 0,0 0 0,1 1-1,-1-1 1,0 0 0,1 0 0,-1 0 0,1 0 0,-1 0-1,0 0 1,1 0 0,-1-1 0,3 0 0,1 0 25,-1 0 0,1 0 0,-1-1 0,0 1 0,0-1 0,0 0 0,0 0 0,0-1 0,0 1 0,0-1 0,3-4 0,4-5 121,-1-1 0,-1-1 0,-1 1 0,0-1 0,0-1 1,-2 0-1,0 0 0,0 0 0,5-29 0,-4 7 360,-1 1 0,-2-1 1,-2-43-1,-23 183-971,15-42 423,1 81-1,5-138-86,1 0 1,-1 0-1,1 0 0,-1-1 0,1 1 1,0 0-1,1-1 0,-1 1 0,1-1 1,-1 1-1,1-1 0,0 0 1,0 1-1,1-1 0,4 5 0,-6-7-63,0 0 1,0 0-1,1 0 0,-1-1 0,1 1 0,-1 0 0,1 0 0,-1-1 0,1 1 0,-1-1 0,1 1 0,0-1 0,-1 0 0,1 1 0,-1-1 0,1 0 1,0 0-1,-1 0 0,1 0 0,0-1 0,-1 1 0,1 0 0,0-1 0,-1 1 0,1-1 0,-1 0 0,1 1 0,-1-1 0,1 0 0,-1 0 0,0 0 1,1 0-1,-1 0 0,0 0 0,0 0 0,0 0 0,0-1 0,2-2 0,12-18-4410,-2-7-1900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61 2530,'0'0'17622,"-3"9"-16789,0-1-593,1 1 0,0 0 0,0 0 0,0 11 0,1-18-185,1-1 0,0 0-1,0 0 1,0 0 0,-1 0 0,1 1 0,1-1 0,-1 0 0,0 0-1,0 0 1,0 1 0,1-1 0,-1 0 0,0 0 0,1 0-1,-1 0 1,1 0 0,-1 0 0,1 0 0,0 0 0,-1 0-1,1 0 1,0 0 0,0 0 0,0 0 0,0-1 0,0 1-1,0 0 1,0 0 0,0-1 0,0 1 0,0-1 0,0 1-1,0-1 1,0 0 0,0 1 0,0-1 0,1 0 0,-1 0 0,0 1-1,0-1 1,0 0 0,1 0 0,-1-1 0,0 1 0,0 0-1,0 0 1,0 0 0,1-1 0,-1 1 0,0-1 0,0 1-1,0-1 1,0 1 0,1-2 0,1 0 117,-1 1 1,1-1 0,-1 0-1,0 0 1,0-1-1,0 1 1,0 0-1,0-1 1,0 0-1,0 1 1,-1-1 0,0 0-1,1 1 1,-1-1-1,1-4 1,13-46 829,-13 45-634,-1 1-1,0-1 1,0 0-1,-1 1 1,0-14-1,-1 21-366,0 0 0,0 1 0,0-1 0,1 0 0,-1 1 0,0-1-1,0 0 1,1 1 0,-1 0 0,0-1 0,1 1 0,-1-1 0,1 1 0,-1 0 0,0-1-1,1 1 1,0 0 0,-1-1 0,1 1 0,-1 0 0,1 0 0,0-1 0,-1 2 0,-5 16-49,1 0-1,1 0 1,0 0 0,2 0 0,0 1 0,0 32 0,3-50 29,0 0-1,0 0 0,0 0 1,0 0-1,0 0 1,1-1-1,-1 1 0,0 0 1,0 0-1,0-1 0,1 1 1,-1-1-1,0 1 1,1-1-1,-1 0 0,1 1 1,-1-1-1,0 0 1,1 0-1,-1 0 0,1 0 1,-1 0-1,0 0 0,3-1 1,39-1-1834,-37 1 999,-1-1-1,0 1 1,0-1 0,1 0 0,-1 0 0,0-1 0,0 1 0,4-4-1,12-9-5001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1531 8360,'0'0'14312,"9"-9"-13180,39-36-23,103-74 0,78-32 431,-177 119-1465,493-302 305,19-11-1718,-28-36-42,-519 369 1333,-2 0-718,0 0-1,-1 0 0,-1-1 0,16-19 0,-20 10-5282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2934 86 6983,'0'0'3635,"-9"-6"-3640,-63-50 507,64 52-380,0 0 1,0 1-1,0 0 1,-1 1-1,1 0 1,-1 0-1,0 0 1,1 1-1,-1 1 1,0 0-1,0 0 1,-13 2-1,-8 2-83,1 1-1,-39 12 1,-417 101 377,116-31 187,214-42-65,3 7-1,-157 77 1,144-57-1488,-64 30 1236,179-76 160,1 2-1,-66 50 0,57-33-498,2 2-1,3 3 1,1 2 0,3 3-1,2 1 1,-46 76 0,74-98 62,2 0 0,2 2 0,1 0 0,2 0 0,2 1 0,1 1 0,2-1 0,1 2 0,2-1 0,2 0 0,1 1 0,5 41 0,0-52 76,1 0 0,1 1 1,2-2-1,0 1 0,2-1 0,19 36 1,-6-18 297,3-1 0,55 72 0,-58-88-353,2 0 0,0-3 0,2 0 0,1-1 1,1-2-1,0-1 0,52 28 0,-35-27 1,2-1-1,0-2 1,1-3 0,85 17-1,-38-16-26,159 5-1,90-20-201,397-24-69,-631 15 209,0-4 1,-1-6 0,0-4-1,-2-4 1,138-53 0,-180 52 51,-2-3 0,0-2 1,-3-3-1,0-3 0,-3-3 1,-1-2-1,-2-2 0,-2-3 1,70-80-1,-108 110 43,-1-1-1,-1 0 1,-1-1-1,0-1 1,-2 0-1,0-1 1,13-39-1,-19 44-14,-1 0 0,0 0 0,-1-1 0,-1 1 0,-1 0 0,0-1 0,-1 1 0,0-1 0,-2 1 0,0 0-1,-7-24 1,-17-39 3,-3 1 0,-3 1 0,-3 2-1,-4 2 1,-3 2 0,-3 1 0,-3 3-1,-3 2 1,-3 2 0,-67-61 0,78 89 38,-2 2 1,-1 1-1,-1 3 1,-1 2-1,-2 2 1,0 2 0,-2 2-1,0 3 1,-1 2-1,-64-10 1,-8 7 197,-1 5 1,-1 6 0,-176 11-1,90 13-546,-308 62-1,262-15-2557,88-10-2508,27-3-3175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1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2967 846 9801,'-8'-6'1159,"-100"-65"741,80 56-1753,0-2-1,2-1 1,0-1 0,1-1 0,-32-33 0,37 30-387,0 1 0,-2 1-1,-1 0 1,0 2 0,-1 1 0,-1 1-1,-1 1 1,-1 2 0,-47-20 0,-176-51 2179,139 50-1137,-132-60 1,111 26-681,-49-22 117,158 81-177,-1 2 0,-1 0 0,1 2-1,-1 1 1,-51-4 0,30 9-28,0 1-1,1 3 1,-1 2 0,1 2 0,0 2 0,1 2-1,-46 18 1,5 5-10,1 4 0,-121 75-1,166-88 4,1 1 0,1 1 0,2 3-1,1 0 1,2 3 0,1 0 0,1 2-1,2 1 1,-33 59 0,43-63 10,1 1 1,2 0 0,1 1 0,2 1-1,1 0 1,2 0 0,2 1 0,1 0-1,2 0 1,1 1 0,2-1 0,5 44-1,1-47-34,1 0 0,2 0 0,2-1 0,1 0 0,26 54 0,-13-41-12,2-1-1,1-1 0,39 47 0,-31-51 6,2-1 0,2-2 0,1-2 0,2-1 0,1-2 0,1-3 0,2-1 0,93 41 0,21-5 1,238 60-1,-256-84-44,36 12-32,545 151 8,12-62 139,-674-134-180,1-3 1,87-4-1,-120-3 7,1 0 0,-1-2 0,0-2 0,-1 0 0,0-2 1,0-1-1,30-15 0,-21 5 144,-1-2 0,-2-1 0,0-1 0,-1-2 1,49-52-1,-60 54 8,0 0 0,-2-2 0,-1-1 0,-1 0 0,-1-1 0,-2-1 1,22-54-1,-31 63 13,-1 1 1,0-1 0,-2-1 0,0 1-1,-1 0 1,-1-1 0,-1 1 0,-5-40-1,0 33-5,-1 1 0,-2 0-1,0 0 1,-1 1-1,-2 0 1,-17-30 0,-34-50 31,-5 2-1,-104-121 1,-192-159 269,256 284-332,-134-94 1,185 154-226,-2 2 1,-2 2 0,-1 3 0,-102-38 0,133 60-277,0 2-1,-1 0 1,0 2 0,-1 2 0,1 0 0,-1 2-1,1 2 1,-1 1 0,1 1 0,-1 1-1,1 2 1,-33 10 0,-75 38-5141,138-53 5597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637 2 3107,'-12'0'988,"-11"0"-293,-2-1-130,0 1 1,-1 1 0,1 1 0,0 1-1,0 1 1,-36 11 0,30-1-429,1 1 1,0 2 0,1 0 0,1 2-1,0 1 1,2 2 0,-32 32 0,44-40-59,2 1-1,-1 0 1,2 0 0,0 2 0,1-1 0,1 1 0,0 1-1,2-1 1,0 2 0,0-1 0,2 1 0,0-1 0,2 1 0,-3 26-1,6-21 47,0-1-1,2 1 0,0 0 1,2-1-1,0 1 0,2-1 0,0 0 1,2-1-1,1 1 0,0-2 0,2 1 1,19 29-1,-21-37-97,1-1 0,0 0 0,1-1 0,1 0 0,0 0 0,0-1 1,1-1-1,0 0 0,1-1 0,0 0 0,1-1 0,0-1 0,0 0 0,1-1 0,-1-1 0,1 0 0,0-1 0,30 3 0,-20-5-22,0-1 0,0-1 0,0-1 0,0-1-1,0-1 1,0-1 0,0-2 0,-1-1 0,0 0-1,-1-2 1,1-1 0,-2-1 0,1-1 0,-2-1 0,1-1-1,-2-1 1,0-1 0,-1-1 0,35-37 0,-37 34 49,0-2 0,-1-1 0,-1 0 0,-1 0 0,-1-2 1,-2 0-1,15-39 0,-23 52 33,0 0 1,-1 0-1,0 0 0,-1-1 1,-1 1-1,0-1 0,0 1 1,-2-1-1,1 0 0,-2 1 1,1-1-1,-2 1 0,0 0 1,0 0-1,-1 0 0,0 0 1,-1 0-1,-13-20 0,6 14 61,-1 2 0,-1-1-1,-1 2 1,0 0 0,-1 1-1,0 0 1,-1 1 0,-1 1-1,0 1 1,0 1 0,-1 0 0,-29-10-1,20 10 29,-1 1 0,0 1 0,0 2-1,0 1 1,-1 1 0,0 2 0,0 1-1,-38 3 1,72-2-2311,-3 0 1999,0 1 0,0-1 0,-1 0 1,1 0-1,0 0 0,0 0 0,0 0 0,-1 0 0,1 0 0,0 0 0,0-1 0,-1 1 0,1 0 1,0 0-1,0-1 0,-1 1 0,1 0 0,0-1 0,-1 1 0,1-1 0,0 1 0,-1-1 1,1 1-1,0-1 0,-1 1 0,1-1 0,-1 0 0,1 1 0,-1-1 0,0 0 0,1 1 1,-1-1-1,0 0 0,1 1 0,-1-1 0,0 0 0,0 0 0,0 0 0,0 1 0,1-1 0,-1 0 1,0 0-1,-1-1 0,6-41-4039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3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409 262 1409,'-8'-10'756,"0"1"0,1-1-1,0 0 1,1-1-1,0 0 1,1 0 0,-8-22-1,10 27-711,2-1 0,-1 1 0,1-1 0,0 1 0,0-1 0,1 0 0,-1 0 0,2 1 0,-1-1-1,1 0 1,0 0 0,0 1 0,1-1 0,0 1 0,4-11 0,-5 16 21,-1 1 0,1-1 1,-1 0-1,0 1 0,1-1 0,-1 0 0,0 1 1,1-1-1,-1 0 0,0 1 0,0-1 0,0 0 1,1 0-1,-1 1 0,0-1 0,0 0 0,0 0 1,0 1-1,0-1 0,-1 0 0,1 0 0,0 1 0,0-1 1,0 0-1,-1 1 0,1-1 0,0 0 0,-1 0 1,1 1-1,0-1 0,-1 1 0,1-1 0,-2 0 1,0 0-21,1 0 0,-1 0 0,0 1 0,0-1 1,0 1-1,0 0 0,0-1 0,0 1 1,0 0-1,0 0 0,0 0 0,-3 1 1,-62 15 69,47-8-79,0 0 0,0 0 0,-27 19-1,38-21-48,1 0-1,0 1 0,0 0 0,1 0 0,-1 1 1,2 0-1,-1 0 0,1 0 0,-7 15 0,0 1 39,0 1 0,2 1-1,-13 45 1,22-63-19,0 1 0,0-1 0,1 0 1,0 1-1,1 0 0,0-1 0,0 1 0,0-1 0,1 1 0,1-1 1,-1 1-1,2-1 0,-1 0 0,1 0 0,0 0 0,5 10 0,15 13 88,1 0 1,1-1-1,2-1 0,0-2 0,2-1 0,1-1 0,46 29 0,-47-37-75,0-1 0,0-1 0,2-2 1,-1-1-1,2-2 0,-1 0 0,36 4 0,-2-4 28,-1-3 0,107-1 0,-145-7-65,0-2 1,0 0-1,-1-1 1,1-2 0,43-16-1,-53 17-14,-1-2 0,-1 1-1,1-2 1,-1 0 0,-1-1 0,0 0 0,0-1-1,0-1 1,-1 0 0,14-18 0,-21 23 70,0-1 0,-1 1 1,0-1-1,0 0 1,-1 0-1,0-1 0,0 1 1,-1-1-1,0 0 0,0 1 1,0-1-1,-1 0 1,-1 0-1,1 0 0,-1 0 1,-1 0-1,1 0 1,-1 0-1,-1 0 0,1 1 1,-1-1-1,-1 0 1,0 1-1,-6-13 0,-1 1 233,-1 1-1,-1 0 1,-1 1-1,0 0 0,-1 1 1,-1 1-1,-33-27 1,-44-35-35,16 13-74,-112-74 0,174 130-67,1 0-1,-2 1 1,1 1 0,-1 0-1,1 1 1,-1 1 0,-1 0-1,-20-2 1,26 5-73,0 0 0,0 1 0,1 1-1,-1 0 1,0 0 0,0 0 0,0 2 0,1-1 0,-1 1 0,1 0-1,0 1 1,0 0 0,0 1 0,-10 6 0,5-1-110,0 1-1,1 0 1,0 0 0,1 1 0,1 1 0,-1 0 0,2 1-1,0 0 1,1 0 0,-11 23 0,15-24-612,-1 0 0,2 0-1,0 1 1,1-1 0,0 1 0,1 0-1,-1 28 1,3-21-2289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13325,'0'0'9102,"-8"0"-8553,2 1-516,0 0-1,0 0 1,0 1-1,0 0 0,0 0 1,1 0-1,-1 0 1,1 1-1,-1 0 0,-5 5 1,7-6-33,1 1 1,0-1-1,0 1 1,0 0 0,0 0-1,1 0 1,-1 0-1,1 1 1,0-1-1,0 1 1,0-1 0,0 1-1,1 0 1,-1-1-1,1 1 1,0 0-1,0 0 1,0 0 0,1 0-1,-1 4 1,2-6-1,-1-1 1,0 0 0,1 0-1,-1 0 1,1 0 0,0 0-1,-1 1 1,1-1 0,0 0-1,0-1 1,0 1-1,0 0 1,0 0 0,0 0-1,0 0 1,0-1 0,0 1-1,0 0 1,0-1 0,0 1-1,0-1 1,1 0-1,-1 1 1,2-1 0,41 11-88,-30-8-93,-6-2 142,-1 1-1,1 1 1,-1 0 0,1 0 0,11 7-1,-18-10 40,0 1-1,1 0 0,-1 0 0,0 0 0,0 0 0,0 0 0,0 0 0,0 0 1,0 0-1,0 0 0,0 1 0,0-1 0,0 0 0,-1 1 0,1-1 1,0 1-1,-1-1 0,1 0 0,-1 1 0,0-1 0,0 1 0,1-1 0,-1 1 1,0 0-1,0-1 0,0 1 0,-1-1 0,1 1 0,0-1 0,0 1 1,-1-1-1,1 0 0,-1 1 0,1-1 0,-1 1 0,0-1 0,0 0 1,-1 2-1,-1 2 156,-1-1 0,-1 0 0,1 0 1,-1 0-1,1-1 0,-1 1 0,0-1 1,0 0-1,0-1 0,-1 1 0,1-1 0,-6 2 1,0-1 7,0 1 0,-1-1 0,1-1 0,0 0 1,-14 0-1,24-2-240,1 0 0,-1 0 0,1 0 0,0 0 0,-1 0 0,1-1 0,-1 1 0,1 0 1,0 0-1,-1 0 0,1-1 0,-1 1 0,1 0 0,0-1 0,0 1 0,-1 0 0,1 0 0,0-1 0,-1 1 0,1-1 0,0 1 0,0 0 1,0-1-1,-1 1 0,1-1 0,0 1 0,0 0 0,0-1 0,0 1 0,0-1 0,0 1 0,0-1 0,0 1 0,0 0 0,0-1 1,0 1-1,0-1 0,0 1 0,0-1 0,0 1 0,0 0 0,1-1 0,-1 1 0,0-1 0,0 1 0,0 0 0,1-1 0,-1 0 1,12-22-3567,9-8-2337,3-7-2722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2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15468 0 7207,'-12'0'790,"-31"1"-717,0 1 1,0 2-1,-70 17 1,-271 116-260,9 30 228,210-92-48,-595 237 321,-12-30 427,327-122-630,-573 216 112,-1042 371 550,183-92-864,-550 331-396,337 46 166,1743-833 369,10 14 0,9 15 0,10 14 0,-502 497 0,462-338-384,310-339 374,3 2 0,3 2 1,3 1-1,-57 136 0,83-166 3,1 0 0,1 1 0,3 0 0,1 1-1,1 0 1,3 0 0,1 0 0,2 1 0,8 65-1,-4-79-49,2 1 0,0-2-1,2 1 1,1-1-1,1 0 1,1-1-1,1 0 1,1 0-1,1-2 1,1 0 0,1 0-1,1-1 1,1-2-1,1 1 1,23 17-1,-12-14 20,2-2-1,1 0 1,1-3-1,0-1 1,1-1-1,1-2 0,0-2 1,45 10-1,22-1 42,185 13 0,-36-23-15,1-11 0,486-64 0,494-167 168,-542 89-212,-435 94-27,1219-238 380,-6-46 554,394-199-621,-42-137-189,-1316 447-6,922-556 1,-1110 569-57,-10-15 1,-11-12-1,462-474 1,-547 474 11,237-343 1,-301 358 190,228-464 1,-305 527-168,62-206 0,-106 274 217,-4-1 1,-4-1 0,12-184 0,-29 244-180,-1 0 1,-2 0 0,-1 0 0,-2 1 0,-1-1 0,-1 1-1,-18-48 1,15 56-118,0 1-1,-2 0 0,0 0 1,-2 1-1,0 1 1,-1 0-1,0 1 1,-2 0-1,0 1 0,-28-20 1,5 10-52,-1 1 0,-1 3 0,-1 1 1,-1 2-1,-1 2 0,-1 2 0,0 2 0,-68-12 1,-12 6-2,-253-5 0,-110 42-930,164 12-2499,145-12-416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2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54 11435,'-2'0'7200,"2"12"-4824,5 15-2797,78 196 2073,-42-120-201,43 166 0,-80-245-500,-10-32 467,-12-40-339,-13-51-1113,4-1-1,5-1 0,-13-141 1,33 232 26,1 1 0,0-1 1,1 1-1,0-1 0,1 1 1,3-20-1,-4 28 3,1-1 1,-1 0-1,1 1 0,0 0 1,0-1-1,-1 1 0,1-1 1,0 1-1,0 0 0,1-1 1,-1 1-1,0 0 0,0 0 1,1 0-1,-1 0 0,0 0 1,1 0-1,1 0 0,0 0-4,0 0-1,0 0 0,0 1 1,0 0-1,1-1 1,-1 1-1,0 0 1,0 0-1,0 1 0,1-1 1,-1 1-1,5 1 1,-6-1-1,1-1 0,-1 1 1,0 0-1,0-1 1,0 1-1,0 0 0,0 1 1,0-1-1,0 0 0,0 0 1,0 1-1,-1-1 0,1 1 1,0 0-1,-1-1 1,0 1-1,1 0 0,-1 0 1,0 0-1,0 0 0,1 2 1,-1 0-13,0 0 1,0 0-1,0 0 1,-1 0-1,0-1 1,0 1-1,0 0 1,0 0-1,0 0 1,-1 0-1,-1 5 1,-2 4 3,0-1 0,-1 1 0,0-1 1,-1 0-1,-15 22 0,4-9-68,-1-2-1,-1 0 1,-1-1-1,-28 24 1,38-41-915,6-9-1031,9-18-994,4 3 385,1 1 0,18-26 0,3 0-1875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58 121 9641,'0'0'12262,"-8"-6"-11327,2 2-844,5 2-41,-1 0 1,0 1 0,0-1-1,-1 1 1,1 0 0,0-1 0,0 1-1,-1 0 1,-4-1 0,-3 8 161,4 17-110,6-20-91,-1 5 30,1-1 1,0 1-1,0-1 1,1 1-1,2 12 1,-3-18-32,1-1 0,-1 1 0,1-1 0,0 1 0,-1-1 0,1 0 0,0 1 0,0-1 0,0 0 0,0 0 0,0 0 0,0 1 0,0-1 0,0 0 0,0 0 0,1-1 0,-1 1-1,0 0 1,1 0 0,-1-1 0,1 1 0,-1 0 0,1-1 0,-1 0 0,1 1 0,-1-1 0,1 0 0,-1 0 0,1 0 0,-1 0 0,1 0 0,-1 0 0,1 0 0,2-1 0,-1 0 65,1 0 1,-1-1-1,0 1 1,0-1-1,1 0 1,-1 0-1,0 0 0,-1 0 1,1-1-1,0 1 1,-1-1-1,1 0 1,-1 1-1,0-1 0,0 0 1,0 0-1,0-1 1,0 1-1,-1 0 1,0-1-1,1 1 0,-1-1 1,0 1-1,0-8 1,1 3 48,0 0 0,-1 0 0,0 0 0,0-1 0,-1 1 0,0 0 1,-1-1-1,0 1 0,0 0 0,-3-11 0,3 16-80,0 1 1,0 0-1,0 0 0,0-1 1,-1 1-1,1 0 0,-1 0 1,1 0-1,-1 0 0,0 0 1,0 1-1,0-1 0,0 1 1,0-1-1,0 1 0,0-1 1,0 1-1,0 0 0,-1 0 0,-3-1 1,5 2-44,0 0 1,-1 0-1,1 0 1,-1 0-1,1 0 1,0 1-1,-1-1 1,1 0-1,0 1 1,-1-1-1,1 1 1,0-1-1,-1 1 1,1-1-1,0 1 1,0 0-1,0 0 1,0 0-1,0 0 1,0-1-1,0 2 1,0-1-1,0 0 1,0 0-1,0 0 1,1 0-1,-1 0 1,0 1-1,1-1 1,-1 0-1,1 1 1,0-1-1,-1 0 1,1 1-1,0-1 1,0 0-1,0 3 1,-2 4-104,1 0 0,0-1 1,1 1-1,0 0 1,0 0-1,1 0 0,3 14 1,-4-21-86,1 1 1,-1-1-1,1 1 0,-1-1 1,1 1-1,0-1 1,-1 1-1,1-1 1,0 0-1,0 1 0,0-1 1,0 0-1,0 0 1,0 0-1,0 0 0,1 0 1,-1 0-1,0 0 1,1 0-1,-1 0 1,0-1-1,1 1 0,-1 0 1,1-1-1,-1 1 1,1-1-1,-1 0 0,1 0 1,-1 1-1,1-1 1,0 0-1,-1 0 0,1 0 1,-1-1-1,1 1 1,-1 0-1,1 0 1,0-1-1,-1 1 0,0-1 1,1 0-1,-1 1 1,1-1-1,-1 0 0,0 0 1,3-2-1,20-17-4841,0-9-2521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13100,'0'0'3647,"-10"12"-1106,1-2-2129,-48 66 1947,52-69-2251,1 0-1,0 1 0,0-1 0,1 1 0,-1 0 0,2 0 0,-1 0 1,1 0-1,1 1 0,-2 10 0,3-19-119,0 0 1,0 1-1,0-1 1,0 0 0,0 0-1,0 0 1,0 1-1,0-1 1,0 0-1,0 0 1,0 0-1,0 1 1,1-1-1,-1 0 1,0 0-1,0 0 1,0 1-1,0-1 1,0 0-1,0 0 1,1 0-1,-1 0 1,0 1-1,0-1 1,0 0-1,0 0 1,1 0-1,-1 0 1,0 0-1,0 0 1,0 0-1,1 1 1,-1-1-1,0 0 1,0 0-1,0 0 1,1 0-1,-1 0 1,0 0-1,0 0 1,1 0-1,-1 0 1,0 0-1,14-5-155,9-11 103,-16 9-97,0 0 1,1 1-1,0 0 0,0 0 0,0 0 0,0 1 1,1 1-1,0 0 0,0 0 0,1 0 0,-1 1 0,1 1 1,-1-1-1,1 2 0,11-2 0,-20 3 162,0 0 0,0 1-1,0-1 1,-1 0 0,1 0 0,0 1-1,0-1 1,-1 0 0,1 1 0,0-1-1,-1 1 1,1-1 0,-1 1 0,1-1-1,0 1 1,-1-1 0,1 1 0,-1 0-1,1-1 1,-1 1 0,0 0 0,1-1-1,-1 1 1,0 0 0,1 0 0,-1 0-1,5 30 651,-10 29 1401,3-51-1768,-1 0 0,0 0 1,0 0-1,-1-1 0,0 1 0,0-1 1,-1 0-1,0 0 0,0 0 0,-1-1 1,-9 9-1,15-18-551,-1 1-1,1-1 1,-1 1 0,1-1-1,0 0 1,0 1 0,-1-1-1,1 0 1,0 0 0,0 1-1,1-1 1,0-3 0,7-23-3790,2-8-2462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14606,'0'0'10346,"0"52"-9450,0-21-575,0 4-257,5-2 0,2 0-96,2-6-929,0-2-544,1-10-417,2-9-481,-1-6-607,0-7-1218,0-19-3748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93 15278,'0'0'4090,"-2"10"-3300,-1 20-135,1 0 0,2 0 0,1 1 0,2-1 0,0 0 0,11 39 0,-9-50-607,8 37 52,2-1 0,3-1 1,25 54-1,-45-145 1592,-2 15-1646,-2 1 1,0-1-1,-1 2 0,-2-1 0,-20-37 1,27 97-266,3-34 216,0 0-1,1 0 1,-1-1 0,1 1-1,0 0 1,1-1 0,-1 1 0,1-1-1,0 0 1,0 0 0,0 0-1,5 5 1,-6-8 5,-1 1 0,1-1 0,-1 0 0,1 0 0,0 0 0,-1 0 0,1 0 0,0-1-1,0 1 1,0 0 0,0-1 0,-1 1 0,1-1 0,0 0 0,0 0 0,0 0 0,0 0 0,0 0 0,0 0 0,0 0 0,0-1 0,0 1-1,0-1 1,0 1 0,-1-1 0,1 0 0,0 1 0,0-1 0,-1 0 0,1 0 0,0-1 0,-1 1 0,1 0 0,-1 0 0,2-2 0,7-8-29,-1 0 0,0 0 1,-1-1-1,0 0 1,-1 0-1,-1-1 1,8-19-1,24-42-91,-37 74 116,-1 0 1,0-1 0,0 1 0,0-1 0,1 1 0,-1-1 0,0 1 0,0 0-1,1-1 1,-1 1 0,0 0 0,1-1 0,-1 1 0,0 0 0,1 0 0,-1-1-1,0 1 1,1 0 0,-1 0 0,1-1 0,-1 1 0,1 0 0,-1 0 0,0 0-1,1 0 1,-1 0 0,1 0 0,-1 0 0,1 0 0,-1 0 0,1 0 0,-1 0-1,1 0 1,-1 0 0,0 0 0,1 0 0,-1 0 0,1 1 0,-1-1 0,1 0-1,-1 0 1,0 0 0,1 1 0,-1-1 0,1 0 0,-1 1 0,0-1 0,1 0 0,-1 1-1,0-1 1,0 0 0,1 1 0,-1-1 0,0 0 0,0 1 0,0-1 0,1 1-1,-1-1 1,0 1 0,0-1 0,0 1 0,11 31-52,-11-30 58,6 39 77,-6-34-73,0-1 0,1 1-1,0 0 1,0 0 0,1-1-1,0 1 1,0-1 0,5 10-1,-7-15-5,1-1-1,-1 1 1,1 0-1,0-1 1,-1 1-1,1-1 1,0 1-1,-1-1 1,1 1-1,0-1 1,0 1-1,0-1 1,-1 0-1,1 1 1,0-1-1,0 0 1,0 0-1,0 1 1,-1-1-1,1 0 1,0 0-1,0 0 1,0 0-1,0 0 1,0-1-1,0 1 1,-1 0-1,1 0 1,0 0-1,0-1 1,0 1-1,0 0 1,-1-1-1,1 1 1,0-1-1,-1 1 1,1-1-1,0 1 1,-1-1-1,1 0 1,0 1-1,-1-1 0,1 0 1,0 0 0,25-32 167,-20 22-151,0 0 1,-1-1-1,0 0 0,-1 0 0,4-19 0,8-21 96,-2 108-377,-13-54 275,-1 0-1,0 0 1,0 0 0,1 0-1,-1 0 1,1 0 0,-1 0-1,1 0 1,0 0 0,0 0-1,0-1 1,0 1 0,0 0-1,0-1 1,1 1 0,-1-1-1,1 1 1,-1-1 0,1 1-1,-1-1 1,1 0 0,-1 0-1,1 0 1,0 0-1,0 0 1,0 0 0,0-1-1,0 1 1,-1 0 0,1-1-1,0 0 1,0 1 0,5-1-1,-4-1 16,0 0-1,0 1 1,0-2-1,-1 1 1,1 0 0,0-1-1,0 1 1,-1-1-1,1 0 1,-1 0-1,1 0 1,-1 0-1,0 0 1,0-1-1,0 1 1,0-1-1,0 1 1,0-1-1,-1 0 1,1 1-1,1-6 1,-1 1 109,0-1 0,0 1 0,0-1 0,-1 0 0,0 1 1,0-1-1,-1 0 0,0 0 0,0 0 0,-1 1 0,0-1 0,-1 0 0,-3-12 0,3 15-121,1 0 0,-1 0-1,0 0 1,0 1 0,-1-1-1,1 1 1,-1-1-1,0 1 1,-1 0 0,1 0-1,0 0 1,-1 1 0,0-1-1,0 1 1,0 0 0,-1 0-1,1 0 1,0 1-1,-1-1 1,0 1 0,-7-2-1,10 5-438,7 5 308,7 4 114,-8-8 0,1 0 0,-1 0 1,1 0-1,-1-1 0,1 0 0,0 0 0,0 0 1,-1 0-1,1-1 0,0 0 0,0 0 0,0 0 1,-1 0-1,1-1 0,0 0 0,0 0 0,-1 0 1,1-1-1,-1 1 0,1-1 0,-1 0 0,0 0 1,1-1-1,-1 1 0,-1-1 0,1 0 0,0 0 1,0-1-1,-1 1 0,0-1 0,0 1 0,3-6 1,2-1 5,0-1 1,-1 0 0,0-1 0,-1 1 0,-1-1-1,0 0 1,0-1 0,-1 1 0,-1-1 0,4-23-1,-7 32-5,-1 8-56,0 0-1,-1-1 1,1 1-1,-1-1 1,0 1-1,0-1 1,0 0-1,-4 4 0,-3 7 54,1-1 66,1 1 0,0-1 0,1 1-1,1 0 1,0 0 0,1 1 0,0 0 0,-3 28 0,7-41-58,0-1 1,1 0-1,-1 0 1,0 0-1,0 0 1,0 1-1,1-1 1,-1 0-1,1 0 1,-1 0-1,1 0 0,-1 0 1,1 0-1,0 0 1,-1 0-1,1 0 1,0 0-1,0 0 1,-1-1-1,1 1 1,0 0-1,0 0 1,0-1-1,1 1 1,2 1 12,-1-1 1,0 0-1,0 0 1,1 0-1,-1 0 1,1-1-1,-1 1 1,5-1-1,3 0 31,1 0 1,-1-1-1,0-1 0,17-4 1,-6-2-560,0-1 0,24-13 0,-31 15-2354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18610,'-2'0'2274,"11"2"-3459,3 2-1666,-4-1-5093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6 172 3619,'0'0'4970,"-1"-10"-1633,0-10-1967,-3-49 6495,20 96-5943,17 50-1115,23 83-1,23 55-550,-71-202 576,-3-12-85,0-25 450,-9-43-274,-1 43-838,-2 1 0,0 0 0,-17-36 0,18 46-81,-1 0 1,0 1-1,0 0 0,-1 0 0,-1 1 0,0 0 1,-17-15-1,26 25-7,0 1 0,-1-1 1,1 1-1,0-1 0,-1 1 0,1-1 1,-1 1-1,1 0 0,-1-1 0,1 1 1,-1 0-1,1-1 0,-1 1 0,1 0 1,-1 0-1,1-1 0,-1 1 0,0 0 1,1 0-1,-1 0 0,1 0 0,-1 0 1,1 0-1,-1 0 0,0 0 0,1 0 1,-1 0-1,1 0 0,-1 0 0,0 0 1,1 1-1,-1-1 0,1 0 0,-1 0 1,1 1-1,-1-1 0,1 0 0,-2 1 1,2 1-17,-1 0 0,0 0 0,0 0 1,1 0-1,-1 0 0,1 0 0,0 0 1,-1 0-1,1 0 0,0 0 0,1 3 0,-1 2-17,0-1 0,1 0 0,0 0 0,0 0 0,1 0 0,0 0 0,0 0 0,4 7 0,-4-11 39,0 0 1,0 1-1,0-1 0,0 0 1,1 0-1,-1 0 0,1-1 1,-1 1-1,1-1 0,0 1 0,-1-1 1,1 0-1,0 0 0,0 0 1,0-1-1,0 1 0,6 0 1,-4-1 9,1 0 0,-1-1 0,1 0 0,-1 0 0,1 0 0,-1-1 1,1 1-1,-1-1 0,6-3 0,7-5 27,-1-1 0,1-1-1,-2 0 1,16-15 0,-24 19-27,-1 0 1,0 0-1,-1-1 0,0 0 0,0 0 1,-1 0-1,0 0 0,-1-1 1,0 0-1,5-15 0,-4 5-33,-1 0-1,0 0 0,-1 0 0,0-32 1,-3 52 22,0-1 1,0 1-1,0-1 1,1 1-1,-1-1 1,0 1-1,0-1 1,0 1-1,0-1 1,-1 1-1,1-1 1,0 1 0,0-1-1,0 1 1,0-1-1,0 1 1,0-1-1,-1 1 1,1 0-1,0-1 1,0 1-1,-1-1 1,1 1-1,0 0 1,-1-1-1,1 1 1,0 0 0,-1-1-1,1 1 1,-1 0-1,1-1 1,-1 1-1,1 0 1,0 0-1,-1 0 1,1-1-1,-1 1 1,1 0-1,-1 0 1,1 0-1,-1 0 1,1 0-1,-1 0 1,1 0 0,-1 0-1,1 0 1,-1 0-1,1 0 1,-1 0-1,1 0 1,-1 1-1,1-1 1,-1 0-1,1 0 1,0 0-1,-1 1 1,1-1-1,-1 0 1,0 1 0,-22 21-123,15-4 130,1-1 0,0 1 0,2 1 1,0-1-1,1 1 0,1 0 0,1 0 0,0 0 1,2 0-1,0 0 0,4 24 0,-4-41-7,0 0 0,1 0 0,-1 0 1,1 0-1,0 0 0,-1 0 0,1 0 0,0 0 0,0 0 0,0-1 0,1 1 0,-1 0 0,0-1 0,1 1 0,-1-1 0,1 1 0,-1-1 0,1 0 0,-1 1 0,1-1 0,3 1 0,0 0 15,0 0 0,0 0 1,0-1-1,0 0 0,0 0 0,0 0 1,1-1-1,7 0 0,5-1-40,1-1 1,0-1-1,32-8 1,-32 5-472,38-11-2028,-21 1-3626,-17 4-3190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15246,'0'0'4042,"0"13"-2574,1 27-303,3 1 0,1 0 1,2-1-1,17 53 0,-11-52-927,1 0 0,2-1-1,3-1 1,29 48-1,-44-80-187,1 0-1,0 0 0,1-1 1,-1 0-1,12 9 0,-17-14-156,1 0 0,0-1 0,0 1-1,0 0 1,0 0 0,0-1-1,0 1 1,0 0 0,0-1 0,0 1-1,1-1 1,-1 0 0,0 1 0,0-1-1,0 0 1,1 0 0,-1 0-1,0 1 1,0-1 0,0-1 0,1 1-1,-1 0 1,0 0 0,0 0 0,0-1-1,1 1 1,-1 0 0,0-1-1,0 1 1,0-1 0,0 1 0,0-1-1,0 0 1,0 1 0,0-1 0,0 0-1,0 0 1,0 0 0,0 0-1,-1 0 1,1 0 0,0 0 0,-1 0-1,1 0 1,0 0 0,0-2-1,14-38-8075,-7 16 2118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94 102 10378,'0'0'10185,"-3"-8"-7878,-12-27-893,15 35-1392,0-1-1,-1 0 0,1 1 0,0-1 1,-1 1-1,1 0 0,-1-1 1,1 1-1,-1-1 0,1 1 1,0-1-1,-1 1 0,1 0 0,-1-1 1,0 1-1,1 0 0,-1 0 1,1 0-1,-1-1 0,1 1 1,-1 0-1,0 0 0,1 0 0,-1 0 1,1 0-1,-1 0 0,0 0 1,1 0-1,-1 0 0,1 0 0,-1 0 1,0 0-1,1 1 0,-1-1 1,1 0-1,-1 0 0,1 1 1,-1-1-1,1 0 0,-1 1 0,1-1 1,-1 0-1,1 1 0,-1-1 1,1 1-1,-1-1 0,1 1 1,0-1-1,-1 1 0,1 0 0,-16 24 14,9-9-18,1 1-1,1 1 1,0-1-1,1 1 1,1-1-1,1 1 1,0 0-1,1 0 1,2 0-1,2 28 1,-3-45-1,0 0 0,0 0 0,1 0 0,-1 1 1,0-1-1,0 0 0,1 0 0,-1 0 0,1 0 0,-1 0 1,1 1-1,0-1 0,-1 0 0,1 0 0,0-1 0,0 1 1,0 0-1,-1 0 0,1 0 0,0 0 0,0-1 0,0 1 0,0 0 1,0-1-1,1 1 0,-1-1 0,0 1 0,0-1 0,0 0 1,0 1-1,1-1 0,-1 0 0,0 0 0,0 0 0,0 0 0,1 0 1,-1 0-1,0 0 0,0 0 0,0-1 0,1 1 0,-1 0 1,0-1-1,0 1 0,0-1 0,0 1 0,0-1 0,0 1 1,2-2-1,2-1 180,1 0 1,-1-1 0,0 0-1,0 0 1,0 0 0,0-1-1,8-9 1,-3-3-56,0 0 1,0-1 0,-2 0-1,0 0 1,-1-1 0,-1 0 0,-1 0-1,0-1 1,-2 1 0,0-1-1,-1 0 1,-1-32 0,-3 44-197,-3 18-102,-4 19 11,8-22 143,-4 16 23,2 1-1,0-1 1,1 1-1,2-1 1,0 1-1,7 43 0,-6-64-10,0 0 0,-1 0 0,2 0 0,-1 0 0,0-1 0,0 1 0,1 0 0,0-1 0,-1 1 0,1-1 0,0 1 0,0-1 0,0 0 0,0 0 0,1 0 0,-1 0 0,1 0 0,-1-1 0,1 1 0,0-1 0,-1 0 0,1 1 0,0-1 0,0 0 0,0-1 0,0 1 0,0 0 0,0-1 0,0 0 0,0 0 0,0 0 0,0 0 0,0 0 0,5-1 0,-2 0-249,1-1 0,0 1 0,-1-2-1,1 1 1,-1 0 0,9-6 0,-9 5-781,1-1 1,-2 0-1,1-1 1,0 1-1,8-10 1,8-14-7335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15471,'0'0'4591,"-8"9"-2974,-4 6-1194,1 0 0,0 1 0,2 1-1,0 0 1,0 0 0,2 1 0,0 0 0,1 0-1,-4 20 1,10-36-407,-11 71 316,10-68-302,1 0-1,-1 1 0,1-1 0,1 0 1,-1 0-1,1 1 0,0-1 0,0 0 1,0 0-1,1 0 0,3 7 1,-3-10-9,-1 0 0,1 0 0,0 0 0,0 0 0,0-1 0,0 1 0,1-1 1,-1 1-1,0-1 0,1 0 0,-1 0 0,1 0 0,-1 0 0,1 0 1,-1-1-1,1 1 0,-1-1 0,1 0 0,0 1 0,-1-1 0,1 0 1,0-1-1,-1 1 0,1 0 0,-1-1 0,1 0 0,3-1 0,3 0 18,0-1-1,0-1 0,0 1 0,0-2 1,-1 1-1,10-8 0,17-19-7,-30 25-15,0 0-1,1 0 1,0 1-1,0 0 1,1 0-1,0 1 1,-1 0-1,11-5 1,-17 49 176,-7-3 98,4-26-103,0 1-1,1 1 0,-1 17 1,6-31-1163,0 1 0,0 0 0,1-1 0,-1 0 0,0 1 0,0-1 0,0 0 0,0-1 0,-1 1 0,5-2 0,6-7-4245,0 0-833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98 181 1089,'0'0'1148,"-7"-11"-1714,-2-1 959,1-1 1,0 0-1,1-1 1,1 0-1,0 0 1,-6-21 0,11 28 1432,1 5-1191,0-1 0,-1 0 0,1 0 0,-1 1 0,0-1 0,0 0 0,1 1-1,-2-1 1,1 1 0,0-1 0,0 1 0,-1 0 0,0 0 0,1-1 0,-1 1 0,0 0 0,0 0 0,-3-2 0,5 4-516,-1 0 0,1 0-1,-1 1 1,1-1 0,0 0 0,-1 0 0,1 0-1,-1 0 1,1 1 0,0-1 0,-1 0 0,1 1-1,0-1 1,-1 0 0,1 0 0,0 1 0,0-1-1,-1 0 1,1 1 0,0-1 0,0 1 0,0-1-1,-1 0 1,1 1 0,0-1 0,0 1 0,0-1-1,0 0 1,0 1 0,0-1 0,0 1 0,0-1-1,0 1 1,0-1 0,0 0 0,0 2 0,0 21-70,0-19 241,5 75 501,4 0 0,3 0 1,3-2-1,40 119 0,-55-195-780,13 31 60,-13-31-60,1-1 1,-1 1-1,0-1 0,0 1 1,0-1-1,0 1 1,1-1-1,-1 0 0,0 1 1,0-1-1,1 1 0,-1-1 1,0 0-1,1 1 1,-1-1-1,0 0 0,1 1 1,-1-1-1,1 0 0,-1 0 1,0 1-1,1-1 1,-1 0-1,1 0 0,-1 0 1,1 0-1,-1 1 0,1-1 1,-1 0-1,1 0 1,-1 0-1,1 0 0,-1 0 1,1 0-1,-1 0 0,0 0 1,1-1-1,-1 1 1,1 0-1,-1 0 0,1 0 1,-1 0-1,1-1 0,-1 1 1,0 0-1,1 0 1,-1-1-1,1 1 0,-1 0 1,0-1-1,1 1 0,-1 0 1,0-1-1,1 1 1,-1-1-1,0 1 0,0 0 1,0-1-1,1 1 0,-1-1 1,0 1-1,0-1 1,0 1-1,0-1 0,0 0 1,5-10 227,-1-1 0,-1 0 0,0 0 0,-1 0 0,0 0-1,0-25 1,-6-76-64,4 105-163,0 1 0,-1-1 0,0 1 0,0-1 0,-1 1 1,0-1-1,0 1 0,-1 0 0,0 0 0,-5-10 0,8 16-13,0 1-1,0 0 1,-1 0-1,1 0 1,0 0 0,0 0-1,0-1 1,0 1-1,0 0 1,0 0-1,0 0 1,0 0-1,-1 0 1,1 0 0,0-1-1,0 1 1,0 0-1,0 0 1,0 0-1,0 0 1,-1 0-1,1 0 1,0 0-1,0 0 1,0 0 0,0 0-1,-1 0 1,1 0-1,0 0 1,0 0-1,0 0 1,0 0-1,-1 0 1,1 0 0,0 0-1,0 0 1,0 0-1,0 0 1,-1 0-1,1 0 1,0 0-1,0 0 1,0 0 0,0 0-1,0 0 1,-1 1-1,1-1 1,0 0-1,0 0 1,-3 12-167,1 22-161,2-31 306,0 10 3,1 0 1,0 0 0,1 0-1,4 18 1,-6-29 20,0 0 1,1-1-1,-1 1 0,0-1 0,1 1 1,-1-1-1,1 1 0,0-1 1,-1 1-1,1-1 0,0 1 1,0-1-1,0 0 0,0 0 0,0 1 1,0-1-1,0 0 0,0 0 1,1 0-1,-1 0 0,0 0 0,1 0 1,-1-1-1,1 1 0,-1 0 1,1-1-1,-1 1 0,1-1 1,-1 1-1,1-1 0,-1 0 0,1 0 1,0 0-1,-1 0 0,1 0 1,-1 0-1,1 0 0,0 0 0,-1-1 1,1 1-1,-1 0 0,1-1 1,-1 1-1,1-1 0,-1 0 0,1 0 1,-1 1-1,0-1 0,3-2 1,5-5 38,0 0-1,0-1 1,0 0 0,-1 0 0,-1-1 0,0 0 0,0-1 0,-1 1 0,0-1 0,7-20 0,-5 12-55,-1 0 0,-1 0 0,6-30 0,-23 162-416,-2 36 621,13-149-186,0 1 0,0-1 0,0 1 0,0-1 0,0 1 0,0-1 0,0 0 0,0 1 0,0-1 0,0 1 0,0-1 0,0 1-1,0-1 1,0 0 0,0 1 0,1-1 0,-1 1 0,0-1 0,0 0 0,1 1 0,-1-1 0,0 0 0,0 1 0,1-1 0,-1 0-1,0 1 1,1-1 0,-1 0 0,0 0 0,1 1 0,-1-1 0,1 0 0,-1 0 0,1 1 0,15-7 124,14-20 82,21-33-77,-39 43-109,0 1 1,2 0 0,0 1-1,29-23 1,-42 36-28,0 1 0,0-1 0,0 1 1,0-1-1,0 0 0,0 1 0,0 0 0,0-1 1,0 1-1,0 0 0,0-1 0,0 1 0,0 0 0,0 0 1,0 0-1,0 0 0,0 0 0,1 0 0,-1 0 1,0 0-1,0 1 0,0-1 0,0 0 0,0 0 1,2 2-1,-2-1-9,1 1 0,-1-1 0,1 1 0,-1-1 0,0 1 0,1-1 0,-1 1 0,0 0 0,0 0 0,-1 0 0,1 0 0,0 0 0,0 2 0,3 10-65,-2 0 0,0 0-1,1 19 1,-2-22 61,0 13 17,-1-16 1,0-1 1,0 1 0,1 0-1,0-1 1,0 1-1,1 0 1,0-1-1,0 1 1,4 8 0,-5-16 4,0 1 0,-1 0 1,1-1-1,0 1 0,0-1 0,-1 1 1,1-1-1,0 1 0,0-1 1,0 1-1,0-1 0,-1 0 1,1 1-1,0-1 0,0 0 1,0 0-1,0 0 0,0 0 1,0 0-1,0 0 0,0 0 1,0 0-1,0 0 0,0 0 1,0 0-1,-1 0 0,1-1 0,0 1 1,0 0-1,0-1 0,0 1 1,0-1-1,-1 1 0,1-1 1,0 1-1,0-1 0,-1 0 1,1 1-1,0-1 0,-1 0 1,1 0-1,-1 1 0,1-1 1,-1 0-1,1-2 0,28-39 457,-28 39-442,7-10 24,-1-1 0,-1 0 1,0-1-1,0 1 0,-2-1 0,0 0 1,0 0-1,1-21 0,-27 57-569,160-191 614,-127 155-68,-7 11 2,-1-1 0,0 1 0,0-1 0,0 0-1,-1 1 1,5-11 0,-28 31-174,4 3 59,0 2-1,-24 40 1,36-53 75,1-1 0,0 1 0,0 0 1,1 0-1,0 1 0,1-1 0,0 1 0,0-1 0,1 1 0,0 0 0,0-1 0,2 13 0,-1-19 14,1 0 0,0 0 0,0 0 0,0 0 0,0 0 0,1 0 0,-1 0 0,0 0 0,1-1 0,-1 1 0,1 0 0,0-1 0,-1 0 0,1 1 0,0-1 0,0 0 0,0 0 0,0 0 0,0 0 0,0 0 0,0 0 0,1-1 0,-1 1 0,0-1 0,0 1 0,1-1 0,-1 0 0,0 0 0,4 0 0,9 0 47,-1 0 1,0 0-1,19-4 0,-22 2-121,0 0 0,-1-1 1,1-1-1,19-9 0,2-10-2379,-30 21 1964,0 1 1,-1-1-1,1 0 1,-1 0-1,0 0 1,1 0-1,-1 0 0,0-1 1,0 1-1,-1 0 1,1 0-1,1-5 0,-2-17-5494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 17777,'-14'-9'2466,"10"4"865,15 13-3715,7 6-929,2 3-1922,-2-2-4837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13901,'0'0'11216,"0"9"-10938,0 8-132,1 0 1,0 1 0,1-1-1,7 25 1,-8-38-115,1 1 0,-1-1 0,1 0 1,0 1-1,1-1 0,-1 0 0,1 0 0,-1 0 0,1 0 1,5 4-1,-5-6-32,-1 0 0,0-1 1,1 1-1,-1-1 1,1 1-1,-1-1 0,1 0 1,0 0-1,-1 0 0,1-1 1,0 1-1,0-1 0,0 1 1,0-1-1,-1 0 1,1 0-1,0 0 0,0-1 1,4 0-1,2-1 53,0 0 0,-1-1 0,1-1 0,0 1 0,-1-1 1,0-1-1,0 1 0,0-2 0,-1 1 0,14-13 0,3-6 204,35-45-1,-12 13 83,-47 56-332,0 0 0,0-1 0,0 1 1,1 0-1,-1 0 0,0 0 0,0-1 0,0 1 0,0 0 0,1 0 0,-1 0 1,0 0-1,0-1 0,0 1 0,1 0 0,-1 0 0,0 0 0,0 0 0,0 0 1,1 0-1,-1 0 0,0 0 0,0 0 0,1 0 0,-1 0 0,0 0 0,0 0 1,0 0-1,1 0 0,-1 0 0,0 0 0,0 0 0,1 0 0,-1 0 0,0 0 1,0 0-1,0 0 0,1 0 0,-1 1 0,0-1 0,0 0 0,0 0 0,1 0 0,-1 0 1,0 0-1,0 1 0,6 15 107,-3 31 22,-3-39 5,1 41 88,2 33-122,-3-81-100,0-1-1,0 1 1,0 0-1,0-1 1,0 1-1,0 0 1,0 0-1,0-1 1,0 1-1,0 0 1,0 0-1,1-1 1,-1 1-1,0 0 1,1-1-1,-1 1 1,0 0-1,1-1 1,-1 1-1,1 0 1,-1-1-1,1 1 1,-1-1-1,1 1 1,-1-1-1,1 1 1,0-1-1,-1 0 1,1 1-1,-1-1 1,1 0-1,0 1 1,0-1-1,-1 0 1,1 0-1,0 0 1,-1 1-1,1-1 1,0 0-1,0 0 1,-1 0-1,1 0 0,0 0 1,0-1-1,-1 1 1,1 0-1,0 0 1,0 0-1,-1-1 1,1 1-1,0 0 1,-1 0-1,1-1 1,0 1-1,-1-1 1,1 1-1,-1-1 1,1 1-1,-1-1 1,1 1-1,-1-1 1,1 1-1,-1-1 1,1-1-1,35-41 836,-34 40-771,27-41 242,-20 28-298,1 0 1,1 1-1,0 0 1,0 1 0,2 0-1,21-18 1,-33 31-29,0 1 1,0-1-1,0 0 1,0 0-1,0 1 1,0-1-1,0 1 1,0-1-1,1 1 1,-1-1-1,0 1 1,0 0-1,0-1 1,1 1-1,-1 0 1,0 0-1,1 0 1,-1 0-1,0 0 1,0 0-1,1 0 1,-1 1-1,0-1 1,0 0-1,0 1 1,2 0-1,-2 0 4,1 0 0,-1 1 1,0-1-1,1 1 0,-1 0 0,0-1 0,0 1 0,0 0 0,0 0 0,-1-1 0,1 1 0,0 0 0,-1 0 1,1 4-1,2 10-91,-2 1 0,0 0-1,-2 20 1,0-22-192,2-6-7,-1-5 53,0 0 0,0 0 0,0-1 0,0 1 0,0 0 0,-1 0 0,0-1 0,0 1 0,0 0 0,0-1 0,-3 6 0,4-9 149,0 0 0,0 0 0,0 0 1,-1 0-1,1 0 0,0 0 0,0 0 0,0 0 0,-1 0 1,1 0-1,0 0 0,0 0 0,0 0 0,-1 0 0,1 0 0,0 0 1,0 0-1,0 0 0,-1 0 0,1 0 0,0 0 0,0 0 1,0 0-1,-1 0 0,1-1 0,0 1 0,0 0 0,0 0 1,0 0-1,-1 0 0,1 0 0,0-1 0,0 1 0,0 0 0,0 0 1,0 0-1,0 0 0,0-1 0,-1 1 0,1 0 0,0 0 1,0 0-1,0-1 0,0 1 0,0 0 0,0 0 0,0 0 1,0-1-1,0 1 0,0 0 0,0 0 0,0-1 0,0 1 1,0 0-1,0 0 0,1-1 0,-6-22-6234,-1-11-4271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16335,'0'0'3940,"21"58"-4004,-6-38-929,3-2-1729,4 0-2563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12172,'0'0'13180,"-12"8"-12881,-12 9-140,1 1 0,-43 40 0,59-51-110,0 0-1,0 1 1,1 0-1,0 0 1,0 0 0,1 0-1,0 1 1,1 0 0,0 0-1,0 1 1,1-1 0,0 1-1,0-1 1,-1 18-1,4-25-44,0-1 0,1 1 0,-1-1-1,1 1 1,0-1 0,-1 0 0,1 1-1,0-1 1,0 0 0,0 1 0,0-1-1,0 0 1,0 0 0,0 0 0,1 0-1,-1 0 1,0 0 0,0 0 0,1 0-1,-1 0 1,1-1 0,-1 1 0,1 0-1,-1-1 1,1 0 0,-1 1 0,1-1-1,-1 0 1,1 0 0,0 1 0,-1-1-1,1 0 1,-1-1 0,1 1 0,1 0-1,63-7 161,3-14-2354,-2-6-6499,-42 15 1509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11755,'0'0'10672,"-8"7"-8921,1 0-1567,0 1 1,1 0 0,0 0 0,0 1 0,1-1 0,0 1-1,0 0 1,1 1 0,0-1 0,1 1 0,0 0 0,1-1-1,0 1 1,0 0 0,0 19 0,1-10 163,0-1-15,0-1-1,4 32 1,-3-45-308,1 1 1,0-1 0,0 0 0,0 0-1,1 0 1,-1 0 0,1 0 0,0 0-1,0-1 1,0 1 0,0 0-1,1-1 1,0 0 0,-1 1 0,1-1-1,7 5 1,-9-7-1,0-1 1,0 1-1,0 0 0,0 0 1,0-1-1,0 1 0,1-1 1,-1 1-1,0-1 0,1 1 1,-1-1-1,0 0 0,1 1 1,-1-1-1,0 0 0,1 0 1,-1 0-1,0 0 0,1-1 1,-1 1-1,0 0 0,1 0 1,-1-1-1,2 0 0,-1 0 31,0-1-1,0 1 0,0-1 0,0 0 0,-1 1 0,1-1 0,-1 0 0,1 0 0,-1 0 1,0 0-1,1 0 0,0-4 0,2-4 36,-1 1 0,0-1 0,-1 1-1,0-1 1,1-15 0,-3 12-56,0 0 0,-1 0-1,0 0 1,-3-12 0,3 21-41,1 1 0,-1 0 0,0 0 0,-1 0-1,1 0 1,0 0 0,-1 1 0,0-1 0,-3-4 0,4 6-13,0 0 0,0 0 0,0 0 0,-1 0-1,1 0 1,0 1 0,0-1 0,-1 0 0,1 1 0,0-1-1,0 1 1,-1 0 0,1-1 0,-1 1 0,1 0 0,0 0-1,-1 0 1,1 0 0,-1 0 0,1 0 0,0 0 0,-1 0-1,-1 1 1,2 0 3,-1 0 0,0 0 1,1 1-1,-1-1 0,1 0 0,0 1 0,-1-1 0,1 1 0,0 0 0,0-1 1,0 1-1,0 0 0,0-1 0,0 1 0,0 0 0,1 0 0,-1 0 0,1 0 1,0 0-1,-1 0 0,1 0 0,0 0 0,0 3 0,0-4 13,-1 1 1,1-1-1,0 1 0,0-1 0,0 1 0,0-1 1,0 1-1,0-1 0,0 1 0,1-1 1,-1 1-1,0-1 0,1 1 0,-1-1 1,1 0-1,0 1 0,-1-1 0,1 0 0,0 1 1,0-1-1,0 0 0,0 0 0,0 0 1,0 0-1,0 0 0,0 0 0,1 0 0,-1 0 1,0 0-1,0 0 0,3 0 0,8-1 22,0 0-1,0-1 1,0-1-1,-1 0 1,1 0-1,0-1 1,-1 0-1,1-1 1,-1-1-1,0 0 1,0 0-1,-1-1 1,0 0-1,0-1 1,0 0-1,-1-1 1,0 0-1,0-1 1,-1 1-1,0-1 0,-1-1 1,0 0-1,0 0 1,-1 0-1,6-15 1,-9 1-94,-3 24 69,0 0-1,0-1 1,0 1 0,-1 0 0,1-1-1,0 1 1,0 0 0,0 0 0,-1 0-1,1-1 1,0 1 0,0 0 0,-1 0-1,1 0 1,0 0 0,-1-1 0,1 1-1,0 0 1,0 0 0,-1 0 0,1 0-1,0 0 1,-1 0 0,1 0 0,0 0-1,-1 0 1,1 0 0,0 0 0,-1 0-1,1 0 1,0 0 0,-1 0 0,1 0-1,0 0 1,-1 0 0,1 1 0,-4 0-33,1 1 0,0 0 0,0 0 1,0 0-1,0 1 0,0-1 0,0 1 0,0-1 1,-2 5-1,-6 6 46,1 2 0,0-1 1,2 2-1,-14 28 0,19-36 36,0 1 1,0-1-1,1 1 0,-1 0 0,2 0 1,0 0-1,0 0 0,0 0 0,1 0 1,1 0-1,0 10 0,0-17-40,0 0 0,0-1-1,0 1 1,1 0 0,-1-1 0,0 1 0,1-1-1,-1 1 1,1-1 0,-1 0 0,1 1 0,-1-1 0,1 0-1,0 0 1,0 0 0,0 0 0,-1-1 0,1 1-1,0 0 1,0-1 0,0 0 0,0 1 0,0-1-1,0 0 1,0 0 0,0 0 0,0 0 0,0 0-1,0 0 1,0-1 0,2 0 0,4 1-335,0-1 1,0-1-1,-1 0 0,1 0 1,-1 0-1,14-6 1,17-18-5057,-16 5-1316,-9 4-631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27 7143,'0'0'13757,"-8"0"-12860,6 0-847,-1 0 0,1 0 0,-1 0-1,1 0 1,0 0 0,-1 1 0,1-1 0,0 1 0,-1-1 0,1 1 0,0 0 0,0 0 0,-4 2 0,4 0 25,-1-1 0,1 0 0,1 1 0,-1-1 1,0 1-1,1 0 0,-1 0 0,1-1 0,0 1 0,0 0 0,0 0 0,0 0 0,0 0 0,1 3 0,-4 18 1038,1-1-1,2 42 1,1-57-927,0-7-170,-1 0 0,1 0 0,0 0 0,0 0 0,0 1 0,0-1 0,0 0 1,0 0-1,0 0 0,0 0 0,0 0 0,1 0 0,-1 0 0,0 0 0,1 0 0,-1 0 0,1 0 1,-1 0-1,1 0 0,-1 0 0,1-1 0,0 1 0,-1 0 0,1 0 0,0 0 0,0-1 1,-1 1-1,1 0 0,0-1 0,0 1 0,0-1 0,0 1 0,0-1 0,0 0 0,0 1 0,0-1 1,0 0-1,0 1 0,0-1 0,0 0 0,0 0 0,0 0 0,0 0 0,0 0 0,0 0 1,0 0-1,0-1 0,1 1 0,-1 0 0,0-1 0,0 1 0,0 0 0,-1-1 0,1 1 0,0-1 1,0 0-1,1 0 0,4-2 45,-1 0 1,1-1 0,-1 1 0,0-1-1,0 0 1,0-1 0,0 1-1,4-7 1,-2 0-82,-1 0 1,0 0-1,0 0 0,-1-1 1,-1 0-1,0 0 0,-1 0 0,0-1 1,-1 1-1,0-1 0,-1 1 1,-1-23-1,0 35 14,0 1 1,0-1-1,-1 0 0,1 1 1,0-1-1,0 0 0,-1 0 1,1 1-1,0-1 0,0 0 1,-1 0-1,1 0 1,0 1-1,-1-1 0,1 0 1,0 0-1,-1 0 0,1 0 1,0 0-1,-1 0 0,1 0 1,0 0-1,-1 0 1,1 0-1,-1 0 0,1 0 1,0 0-1,-1 0 0,1 0 1,0 0-1,-1 0 0,1 0 1,0 0-1,-1 0 1,1-1-1,0 1 0,-1 0 1,1 0-1,0 0 0,0-1 1,-1 1-1,1 0 0,0 0 1,0-1-1,-1 1 1,1 0-1,0-1 0,0 1 1,0 0-1,-1-1 0,1 1 1,0 0-1,0-1 0,0 1 1,0 0-1,0-1 1,0 1-1,0 0 0,0-1 1,0 1-1,0 0 0,0-1 1,0 1-1,0 0 0,0-1 1,-19 25-237,12-8 235,1-1-1,0 1 1,1 1 0,0-1-1,1 1 1,1-1 0,-1 35-1,4-50-73,0 1 0,0-1 0,0 0 0,0 1 0,0-1-1,0 0 1,1 1 0,-1-1 0,0 0 0,1 1 0,-1-1 0,1 0 0,0 0-1,-1 0 1,1 0 0,0 1 0,0-1 0,-1 0 0,1 0 0,0 0 0,0 0 0,0-1-1,0 1 1,0 0 0,1 0 0,-1-1 0,0 1 0,0 0 0,0-1 0,1 0-1,-1 1 1,0-1 0,1 1 0,-1-1 0,0 0 0,1 0 0,-1 0 0,0 0-1,1 0 1,-1 0 0,0 0 0,1 0 0,-1-1 0,2 0 0,4 0-505,0-1 0,0 0 0,0 0 0,0-1 0,-1 0 0,1 0 0,6-4 0,25-20-2922,1-7-2551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11915,'0'0'4244,"-8"6"-1153,-3 1-2473,1 2 1,0-1-1,1 1 0,0 1 0,-10 12 1,15-16-359,-1 0 0,1 0 1,0 0-1,1 1 1,-1 0-1,1-1 0,1 1 1,-1 0-1,1 0 1,1 1-1,-1-1 1,0 10-1,4-16-252,-1 0-1,1 0 1,0 0-1,0 0 1,-1 0-1,1-1 1,0 1 0,0-1-1,0 1 1,0-1-1,0 0 1,0 0 0,0 0-1,0 0 1,0 0-1,0 0 1,3-1 0,1 0-1,46-4-669,-44 3 490,0 1 0,1-1 0,-1 1 0,1 1-1,-1 0 1,0 0 0,1 1 0,-1 0 0,1 0 0,-1 1-1,11 3 1,-16-3 205,-1-1 0,0 1 0,0 0 0,1 0 0,-1 0 0,-1 0 0,1 0 0,0 1 0,0-1 0,-1 0-1,1 1 1,-1-1 0,0 1 0,0 0 0,0-1 0,0 1 0,0 0 0,-1 0 0,1-1 0,-1 1 0,1 0 0,-1 0 0,0 0 0,-1 0 0,1-1-1,0 1 1,-1 0 0,1 0 0,-1 0 0,0-1 0,0 1 0,-1 3 0,-2 5 358,-1 0 0,0 0-1,0-1 1,-1 1 0,0-1 0,-11 12-1,13-17-240,-1 2-9,0 0 1,-1-1-1,1 1 1,-2-1-1,1-1 1,-1 1-1,0-1 1,0 0-1,-14 7 1,20-12-256,0 0 0,1 0-1,-1 0 1,0 0 0,1 0 0,-1-1 0,0 1 0,1 0 0,-1 0 0,1-1 0,-1 1 0,0 0 0,1-1 0,-1 1 0,1-1 0,-1 1 0,1-1 0,-1 1 0,1-1 0,0 1 0,-1-1 0,1 1 0,0-1 0,-1 1 0,1-1 0,0 0 0,-1 1 0,1-1 0,0 0 0,0 1 0,0-1 0,0 0 0,0 1 0,0-1 0,0 0 0,0 1 0,0-1 0,0 0-1,0 1 1,0-1 0,0 0 0,1 0 0,1-35-7255,7 3-3068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81 16688,'0'0'6769,"9"4"-5632,-3-2-927,0 1 0,1-1 0,-1-1 0,1 1 0,0-1 0,-1 0 0,1 0 0,12-1 0,-15-1-177,-1 1 1,1-1 0,-1 1-1,0-1 1,1-1 0,-1 1-1,0 0 1,0-1 0,0 1-1,0-1 1,0 0-1,0 0 1,-1 0 0,1 0-1,0-1 1,-1 1 0,0-1-1,0 1 1,1-1 0,-2 0-1,1 0 1,3-6 0,-4 8-22,-1 0 1,1-1-1,0 1 1,-1 0-1,1-1 1,0 1-1,-1 0 1,0-1-1,1 1 1,-1-1-1,0 1 1,0-1-1,0 1 1,0-1-1,0 1 1,0-1-1,0 1 1,0-1-1,0 1 1,-1-1-1,1 1 1,-1-1-1,1 1 1,-2-3-1,0 3-9,1 0-1,-1-1 0,1 1 0,-1 0 0,0 0 0,1 0 0,-1 1 0,0-1 0,0 0 0,0 1 1,1-1-1,-1 1 0,0 0 0,0-1 0,0 1 0,-3 0 0,-3 0-5,0 1 0,0-1 0,0 2 0,1-1 0,-1 1-1,0 0 1,1 0 0,-10 5 0,5 0 60,1 0-1,0 1 1,1 0-1,0 1 1,0 0-1,-9 13 1,15-18 10,0 0 0,1 0 0,0 1 1,0 0-1,0-1 0,1 1 1,-1 0-1,1 0 0,0 1 1,1-1-1,-1 0 0,1 1 0,0-1 1,0 1-1,1-1 0,0 1 1,0 6-1,1-9-55,0-1 0,-1 0 0,1 0 1,0 0-1,0 0 0,1-1 0,-1 1 0,0 0 0,1 0 0,-1-1 0,1 1 1,-1-1-1,1 1 0,0-1 0,0 0 0,-1 1 0,1-1 0,0 0 1,0 0-1,0-1 0,0 1 0,1 0 0,-1-1 0,4 2 0,58 5 230,-59-7-227,15 1-349,-1-1 0,28-4 0,8-12-3078,-14-7-2733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87 375 3523,'1'-8'8515,"-1"3"-7187,1-37 3806,-1 41-4938,0 0 1,-1-1 0,1 1 0,0 0 0,0 0-1,-1 0 1,1-1 0,0 1 0,-1 0 0,1 0-1,-1 0 1,0 0 0,1 0 0,-1-1-1,0 1 1,0 1 0,0-1 0,1 0 0,-1 0-1,0 0 1,0 0 0,0 1 0,0-1 0,-1 0-1,1 1 1,0-1 0,0 1 0,0-1-1,0 1 1,-1 0 0,-1-1 0,2 1-136,-1 1 1,0-1-1,0 1 1,1 0-1,-1 0 1,0-1-1,1 1 1,-1 0-1,1 1 0,-1-1 1,1 0-1,-1 0 1,1 0-1,0 1 1,0-1-1,-1 1 1,1-1-1,0 1 1,0-1-1,1 1 1,-1 0-1,0 0 0,1-1 1,-1 1-1,0 2 1,-16 55 24,15-50 40,-2 8-88,1 0 0,1 0 1,1 0-1,1 28 1,0-44-38,-1 0 0,1 0 0,0 0 0,0 0 1,0-1-1,0 1 0,0 0 0,0 0 0,0 0 0,1 0 0,-1 0 1,0 0-1,1 0 0,-1 0 0,0 0 0,1 0 0,-1 0 1,1-1-1,-1 1 0,1 0 0,0 0 0,-1 0 0,1-1 1,0 1-1,-1 0 0,1-1 0,0 1 0,0-1 0,0 1 1,0-1-1,-1 1 0,1-1 0,0 0 0,0 1 0,0-1 1,0 0-1,0 0 0,0 0 0,0 0 0,0 0 0,0 0 1,0 0-1,0 0 0,0 0 0,0 0 0,1 0 0,2-2 18,-1 1 0,1-1 0,0 1 0,-1-1-1,0 0 1,1-1 0,-1 1 0,0 0 0,0-1-1,4-4 1,9-14 112,-1-1 0,-1-1 0,-1 0 0,-1 0 0,-1-2 0,-1 1 0,-1-1 0,-2 0 0,0-1 0,-2 0 0,-1 0 0,2-39 0,-11 170-714,1-56 629,3 50 0,1-98-47,0 0 0,-1 0 0,1 1 0,0-1 0,1 0 0,-1 0 0,0 1 0,0-1 0,0 0 0,1 0 0,-1 1 0,1-1 0,-1 0 0,1 0 0,-1 0 0,1 0 0,0 0 0,0 1 0,-1-2 0,1 1 0,0 0 0,0 0 0,0 0 0,0 0 0,0 0 0,0-1 0,0 1 0,0 0 0,1-1 0,-1 1 0,0-1 0,0 1 0,0-1 0,3 1 0,-2-2 21,1 1-1,0-1 0,-1 1 1,1-1-1,-1 0 1,1 0-1,-1 0 1,0 0-1,1 0 1,-1 0-1,0-1 0,0 1 1,0-1-1,0 1 1,0-1-1,0 0 1,1-2-1,10-12 84,-1 0 0,-1-1 1,0-1-1,-2 0 0,0 0 0,12-34 0,-7 5 9,16-80-1,-25 90-33,2-9-177,-6 43 2,0 5-40,-3 26-281,-14 118 358,-2 58 323,18-182-243,1 1 0,1-1 0,1 1 0,1-1 0,1 0 0,1 0 0,9 22 0,20 29 59,-19-43-39,17 47 1,-30-69-14,-1 1-1,1-1 1,-1 1 0,-1 0 0,0 0-1,0 0 1,-1 0 0,0 0 0,0 0-1,-3 12 1,3-19-8,-1-1 0,1 1-1,-1-1 1,1 0 0,-1 1-1,1-1 1,-1 0 0,0 1 0,0-1-1,0 0 1,0 0 0,0 1-1,0-1 1,0 0 0,0 0 0,0 0-1,0-1 1,0 1 0,-1 0 0,1 0-1,0-1 1,-1 1 0,1 0-1,-1-1 1,1 1 0,-1-1 0,1 0-1,0 0 1,-1 1 0,1-1 0,-1 0-1,1 0 1,-1 0 0,1-1-1,-4 1 1,1-1 27,1 0-1,-1 0 1,0 0-1,0 0 0,0-1 1,1 1-1,-1-1 1,1 0-1,-1 0 1,1 0-1,0-1 1,-5-3-1,-2-7-178,1 0 0,0 0 0,1-1 0,0 0-1,2-1 1,-1 0 0,2 0 0,0 0 0,0 0 0,2-1-1,0 0 1,1 1 0,0-1 0,1 0 0,1 0 0,1 0-1,3-25 1,-2 35-211,0 0 0,0 0 0,0 0 0,1 0 0,0 0 0,0 1 0,0-1 0,1 1 0,-1 0 0,10-9 0,28-23-5385,0 7-2732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7495,'0'0'16287,"-7"0"-15923,5 0-303,-1 0 1,1 0 0,0 0 0,0 0 0,-1 0 0,1 0 0,0 1-1,0-1 1,0 1 0,0 0 0,0-1 0,0 1 0,0 0 0,0 0 0,0 0-1,0 1 1,0-1 0,0 0 0,1 1 0,-1-1 0,1 1 0,-1 0 0,1-1-1,-1 1 1,1 0 0,0 0 0,0 0 0,0 0 0,0 0 0,0 0 0,0 0-1,1 0 1,-1 0 0,1 0 0,-1 0 0,1 1 0,0-1 0,0 3-1,1-4-40,-1-1-1,1 1 0,0 0 0,-1-1 1,1 1-1,0-1 0,0 1 0,-1-1 0,1 0 1,0 1-1,0-1 0,0 0 0,0 1 0,-1-1 1,1 0-1,0 0 0,0 0 0,0 0 1,0 0-1,0 0 0,0 0 0,-1 0 0,1 0 1,0 0-1,0-1 0,0 1 0,0 0 1,0-1-1,31-6 66,-23 3-125,2-1-105,0 1 0,0 0 0,1 1 0,-1 0 0,1 0 0,0 1 0,12 0 1,-23 2 144,-1 0 0,1 0-1,-1 0 1,1 0 0,-1 0 0,1 0 0,-1 0 0,1 0 0,-1 1 0,0-1 0,1 0 0,-1 0 0,1 1 0,-1-1 0,1 0 0,-1 0 0,0 1-1,1-1 1,-1 0 0,0 1 0,1-1 0,-1 0 0,0 1 0,0-1 0,1 1 0,-1-1 0,0 1 0,0-1 0,0 0 0,1 1 0,-1-1 0,0 1-1,0-1 1,0 1 0,0-1 0,0 2 0,-2 23 217,1-24-163,1 1 0,-1 0-1,1 0 1,0 0 0,0 0-1,0-1 1,0 1 0,0 0-1,0 0 1,0 0 0,0 0 0,1 0-1,-1-1 1,2 4 0,19-45 569,-19 33-651,1 0-1,-1 0 0,1 0 0,1 0 1,7-12-1,-9 17 2,0 0-1,0 1 1,0-1-1,0 0 1,0 1 0,0-1-1,1 1 1,-1 0 0,1-1-1,-1 1 1,1 1-1,-1-1 1,1 0 0,0 0-1,-1 1 1,1 0-1,0-1 1,-1 1 0,5 1-1,94 5-452,-62-2-227,66-1 0,-94-4 672,-1 1-1,1-2 0,-1 0 0,0 0 0,0-1 0,0 0 0,0 0 1,0-1-1,-1-1 0,19-11 0,-27 15 76,1 0 0,-1 0 0,1 0 0,-1 0 0,1 0 0,-1-1 0,0 1 0,1 0 0,-1-1 0,0 0 0,0 1 0,0-1 0,0 1 0,0-3-1,-1 4-5,0-1-1,0 1 1,0-1-1,0 1 1,0-1-1,0 1 0,0-1 1,0 1-1,0-1 1,0 1-1,-1-1 1,1 1-1,0 0 0,0-1 1,-1 1-1,1-1 1,0 1-1,-1 0 1,1-1-1,0 1 1,-1 0-1,1-1 0,0 1 1,-1 0-1,1 0 1,-1-1-1,1 1 1,0 0-1,-1 0 0,1 0 1,-1-1-1,0 1 1,-3-1 15,1 1 0,-1-1 0,0 1 0,0 0 0,1 0 0,-1 0 1,0 0-1,1 1 0,-1 0 0,0-1 0,1 1 0,-6 3 0,2-1 5,1 0-1,0 1 1,0 0 0,0 1-1,0-1 1,0 1-1,1 0 1,0 0-1,0 1 1,1-1-1,0 1 1,-4 7-1,6-11-65,1 0 0,0 0 0,0 0 0,0 0 0,0 0 0,0 0 0,1 1 0,-1-1 0,1 0 0,-1 1 0,1-1 0,0 0 0,0 1 0,0-1 0,0 0 0,0 1 0,1-1 0,-1 0 0,1 1 0,-1-1 0,1 0-1,0 0 1,0 0 0,0 0 0,0 0 0,0 0 0,1 0 0,-1 0 0,0 0 0,1 0 0,0 0 0,-1-1 0,1 1 0,0-1 0,0 1 0,0-1 0,0 0 0,0 0 0,0 0 0,3 1 0,-1 1-857,1-1 0,1 0 0,-1-1 0,0 1 0,0-1 0,9 1 1,10-1-6586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4901,'0'0'-3716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37 6951,'0'0'12433,"-10"-7"-11259,4 3-1039,3 1-125,0 1-1,0-1 0,0 1 0,-1 0 0,1 0 0,-1 0 0,1 0 0,-1 1 0,1-1 1,-1 1-1,0 0 0,0 0 0,0 0 0,0 1 0,1-1 0,-1 1 0,0 0 0,0 0 0,0 0 1,0 1-1,0 0 0,0-1 0,0 1 0,-5 2 0,0 4 88,-1 0-1,2 0 1,-1 1-1,1 0 1,1 1-1,-1-1 1,1 1-1,1 1 1,0-1-1,0 1 1,-5 13-1,-2 5 317,2 0 0,-15 60 0,22-71-357,1 0 1,0 1-1,1 0 0,1 0 0,2 25 1,-1-39-46,1-1 0,-1 1-1,1 0 1,0 0 0,0-1 0,1 1 0,-1 0 0,1-1 0,-1 0 0,1 1 0,0-1 0,0 0 0,5 5 0,-5-6 15,0-1-1,0 1 1,1-1 0,-1 0 0,0 0-1,1 1 1,-1-2 0,1 1-1,0 0 1,-1 0 0,1-1 0,0 1-1,-1-1 1,1 0 0,0 0 0,-1 0-1,1 0 1,0-1 0,-1 1 0,1-1-1,4-1 1,-1 1 115,-1-1-1,0-1 1,0 1 0,0-1-1,0 1 1,-1-1 0,1-1-1,-1 1 1,0-1 0,0 1-1,0-1 1,0 0 0,0-1-1,-1 1 1,0-1 0,5-8-1,-4 5-43,0-1-1,0 1 0,-1-1 0,0 0 0,-1 0 0,0 0 0,0 0 0,-1 0 0,1-12 1,-2 21-98,0-1-1,0 1 1,0 0 0,0 0 0,0-1 0,0 1 0,0 0 0,0 0 0,0-1 0,0 1 0,0 0 0,0 0 0,0-1 0,0 1 0,0 0 0,0 0 0,0-1 0,0 1 0,0 0 0,-1 0 0,1 0 0,0-1 0,0 1 0,0 0 0,0 0 0,0-1 0,-1 1-1,1 0 1,0 0 0,0 0 0,0 0 0,-1 0 0,1-1 0,0 1 0,0 0 0,-1 0 0,1 0 0,0 0 0,0 0 0,-1 0 0,1 0 0,0 0 0,0 0 0,-1 0 0,1 0 0,0 0 0,0 0 0,-1 0 0,1 0 0,0 0 0,0 0 0,-1 0 0,1 0-1,0 0 1,0 0 0,-1 0 0,1 0 0,0 1 0,0-1 0,0 0 0,-1 0 0,1 0 0,0 0 0,0 1 0,0-1 0,0 0 0,-1 0 0,1 0 0,0 1 0,-13 14-300,11-10 283,0-1 1,1 1-1,-1 0 1,1 0-1,0 0 1,1 0-1,-1 0 1,1 0-1,0 5 1,0-9 11,0 0 0,0 0 0,0 0 0,0 0 0,1 0 0,-1-1 0,0 1 0,1 0 0,-1 0 0,1 0 0,-1 0 0,1 0 0,-1-1 0,1 1 0,0 0 0,-1 0 0,1-1 0,0 1 0,-1-1 0,2 2 0,0-2-11,-1 1 0,1-1 0,-1 0 0,1 1 0,0-1 1,-1 0-1,1 0 0,-1 0 0,1 0 0,0 0 1,-1-1-1,1 1 0,-1 0 0,1-1 0,-1 1 0,3-2 1,5-2-8,0 0 1,-1-1 0,1 0-1,-1-1 1,-1 0 0,1 0-1,10-12 1,49-59 11,-45 49 34,-28 73-16,-5-7 175,3-14-153,1 0 0,1 1 0,2-1-1,-3 41 1,7-64-44,-1-1 0,1 0-1,0 1 1,0-1 0,0 1 0,0-1-1,0 1 1,0-1 0,0 1 0,0-1-1,0 0 1,1 1 0,-1-1 0,0 1-1,0-1 1,0 0 0,0 1 0,1-1-1,-1 1 1,0-1 0,0 0 0,1 1-1,-1-1 1,0 0 0,1 1 0,-1-1-1,0 0 1,1 0 0,-1 1 0,0-1-1,1 0 1,-1 0 0,1 0 0,-1 1-1,0-1 1,1 0 0,17-7-1083,15-23-1755,-8-5-669,-1-7-2472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7399,'0'0'17072,"3"10"-16538,5 30-256,-2-1 0,-2 1 1,-1 1-1,-4 61 0,0-40-3116,1-60 666,-2-4-471,-28-27-6208,7 4 3411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22 176 9737,'0'0'2685,"-4"-9"534,-12-29-891,15 36-2199,1-1 1,0 0-1,0 1 1,-1-1-1,2 0 1,-1 1-1,0-1 1,0 0-1,1 1 1,0-1-1,-1 1 0,1-1 1,0 1-1,0-1 1,0 1-1,1-1 1,-1 1-1,0 0 1,1 0-1,0 0 1,-1 0-1,1 0 0,0 0 1,0 0-1,3-1 1,3-5 419,1 2 0,1-1 1,-1 1-1,12-5 0,-11 6-457,1 0 0,-1 2 0,1-1-1,0 1 1,0 1 0,0 0-1,0 0 1,0 1 0,1 1-1,-1 0 1,0 0 0,0 1-1,1 1 1,10 2 0,-17-2-105,1-1 1,-1 1 0,1 0-1,-1 0 1,0 1-1,0 0 1,0-1 0,0 2-1,-1-1 1,1 0 0,-1 1-1,0 0 1,0 0-1,0 1 1,0-1 0,-1 1-1,0-1 1,0 1-1,0 0 1,0 0 0,-1 0-1,0 1 1,0-1-1,0 1 1,-1-1 0,0 1-1,0-1 1,0 1-1,-1 6 1,0 1 223,-1 1 0,0-1 1,-1 0-1,0 1 0,-1-1 0,-1 0 0,0-1 1,-1 1-1,0-1 0,-1 0 0,0 0 0,-14 19 1,14-23-184,0 0 0,0 0 0,-1-1 0,0 1 0,-1-1 0,1-1 0,-1 1 0,-1-2 0,1 1 1,-1-1-1,0 0 0,0-1 0,0 0 0,-1 0 0,0-1 0,1 0 0,-16 1 0,24-3-112,-1-1 0,1 1 0,-1-1 1,1 0-1,-1 0 0,1 0 0,0 0 0,-1 0 0,1 0 0,-1 0 0,1 0 0,-1-1 1,1 1-1,0 0 0,-1-1 0,1 1 0,0-1 0,-1 0 0,1 1 0,0-1 1,0 0-1,-1 0 0,1 0 0,0 0 0,0 0 0,0 0 0,0 0 0,0 0 0,0 0 1,1 0-1,-1-1 0,0 1 0,1 0 0,-1-1 0,1 1 0,-1 0 0,1-1 0,-1 1 1,1-1-1,0 1 0,0-1 0,0 1 0,0-3 0,0-2-754,1 0-1,1-1 1,-1 1-1,1 0 1,0 0-1,0 0 1,0 0 0,1 0-1,3-5 1,15-20-6615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260 120 14189,'0'0'9866,"-8"75"-8937,0-38-257,-2 2-287,6 1-321,-4 0 0,3-3-32,2-3-32,0-8-545,3-7-960,0-8-513,-4-22-9353</inkml:trace>
  <inkml:trace contextRef="#ctx0" brushRef="#br0" timeOffset="1">5 186 11211,'0'0'3518,"-1"-9"-385,0 6-2924,0 0 0,0 0 0,1-1-1,0 1 1,0 0 0,0 0 0,0-1-1,0 1 1,0 0 0,1 0 0,0-1-1,0 1 1,-1 0 0,2 0 0,-1 0 0,0 0-1,1 0 1,-1 0 0,1 0 0,0 1-1,0-1 1,0 1 0,0-1 0,1 1-1,-1 0 1,1 0 0,2-2 0,11-8 64,1 1 1,1 0-1,-1 2 0,2 0 1,-1 1-1,1 1 1,0 1-1,1 0 0,-1 1 1,1 2-1,0 0 1,0 1-1,34 1 0,-52 1-262,0 0 0,0 0 0,0 0 0,1 1 0,-1-1 0,0 0 0,0 1 0,0 0 0,0 0 0,0 0 0,0 0 0,0 0 0,-1 0 0,1 0 0,0 0 0,0 1 0,-1-1 0,1 1 0,-1-1 0,1 1 0,-1-1 0,2 5 0,-1-3 34,-1 0-1,0 1 0,-1-1 1,1 0-1,-1 1 1,1-1-1,-1 1 1,0-1-1,0 1 0,0-1 1,-1 1-1,-1 6 1,-1 1 84,0 0 1,-1 0 0,-1 0 0,0 0-1,0-1 1,-1 1 0,-9 11 0,-3-1 206,0-1 0,-22 20 0,-7-7-1239,43-31 256,-1 0 0,0 1 0,0-2 0,0 1 0,0-1-1,0 1 1,-9 0 0,3-4-6341,6-9-6224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18578,'0'0'4900,"56"-22"-4451,-18 13-65,7-5-320,2-2-64,5-2-576,-5-4-2756,-1-5-3394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19410,'0'0'1378,"-20"64"-1218,20-33-96,0 6-96,0 0 0,7 3 64,2-1 32,-2-4-256,-2 1-865,-5-6-64,0-2-225,-4-8-896,-12-6-640,-7-6-1411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12 188 7911,'-3'-13'916,"0"1"0,1-1-1,0 0 1,1 0 0,0 1-1,2-21 1,0 29-677,0 1 1,-1-1-1,1 1 1,1-1 0,-1 1-1,0 0 1,1 0-1,0-1 1,0 1-1,-1 0 1,2 0 0,-1 1-1,0-1 1,1 0-1,-1 1 1,1-1-1,0 1 1,0 0-1,0 0 1,0 0 0,0 0-1,0 1 1,0-1-1,1 1 1,-1 0-1,1 0 1,-1 0 0,4 0-1,13-2 32,0 0-1,-1 2 1,1 0-1,0 2 1,0 0 0,0 1-1,0 1 1,25 7-1,-22-4-235,0 1-1,0 1 0,-1 2 0,0 0 0,0 1 0,30 21 1,-49-29-30,0-1 0,0 0 0,0 0 0,0 1 0,0 0 0,0-1 1,-1 1-1,0 0 0,1 0 0,-1 1 0,0-1 0,-1 0 0,1 1 0,-1-1 1,1 1-1,-1-1 0,0 1 0,0 0 0,-1 0 0,1-1 0,-1 1 1,0 0-1,1 0 0,-2 0 0,1-1 0,0 1 0,-1 0 0,0 0 0,0-1 1,0 1-1,0 0 0,-1-1 0,1 1 0,-1-1 0,0 0 0,0 0 1,-4 6-1,-8 9 227,0-1 0,-2 0 0,0-1 0,-34 27 0,47-40-194,1-1-17,-31 27 466,-2-2 0,0-1 0,-2-2 0,-69 34 0,104-57-537,0 0 0,1 0 0,-2 0 0,1 0 0,0 0 1,0-1-1,0 1 0,0-1 0,0 1 0,0-1 0,-1 0 1,1 0-1,0 0 0,0 0 0,0-1 0,-1 1 0,1 0 1,-2-2-1,3 2-83,0-1 1,1 0-1,-1 0 0,1 0 1,-1 0-1,1 1 0,-1-1 1,1 0-1,0 0 0,0 0 1,-1 0-1,1 0 0,0 0 1,0 0-1,0 0 0,0 0 1,0 0-1,0 0 0,0 0 1,0 0-1,1 0 1,-1 0-1,0 0 0,0 0 1,1 0-1,0-1 0,3-8-1115,1 1 0,-1-1 0,2 1 0,0 0 0,11-14 0,20-15-4053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0 446 5509,'0'0'9855,"10"3"-7960,-3-1-1991,-4 0 337,0-1 1,0 0 0,0 1 0,0-1 0,0-1 0,0 1-1,0 0 1,0-1 0,1 0 0,-1 1 0,0-1 0,0 0 0,0-1-1,0 1 1,1-1 0,-1 1 0,0-1 0,0 0 0,0 0-1,0 0 1,0-1 0,-1 1 0,1-1 0,0 1 0,-1-1-1,1 0 1,-1 0 0,1 0 0,2-3 0,2-3-156,-1 0 0,0 0 0,0 0 1,-1 0-1,0-1 0,-1 0 0,0 0 1,0-1-1,-1 1 0,0-1 0,0 0 1,1-15-1,-4 25-82,0-1 1,0 1-1,0 0 0,0-1 1,0 1-1,0 0 0,0 0 1,0-1-1,0 1 0,0 0 1,0-1-1,0 1 0,0 0 1,0 0-1,0-1 0,0 1 1,0 0-1,-1-1 1,1 1-1,0 0 0,0 0 1,0 0-1,0-1 0,-1 1 1,1 0-1,0 0 0,0-1 1,-1 1-1,1 0 0,0 0 1,0 0-1,-1 0 0,1 0 1,0 0-1,0-1 0,-1 1 1,1 0-1,0 0 1,-1 0-1,1 0 0,-1 0 1,-14 7 21,-13 18-11,23-17 6,-1 0-1,1 0 1,1 1 0,-1 0-1,1 0 1,1 0 0,0 1-1,0-1 1,1 1-1,0-1 1,1 1 0,0 0-1,0 0 1,2 14 0,-1-23-18,0 0 0,0 1 0,1-1 0,-1 0 0,0 0 0,1 0 0,-1 0 0,1 0 1,-1 0-1,1 0 0,0 0 0,0 0 0,-1 0 0,1 0 0,0 0 0,0 0 0,0-1 1,0 1-1,0 0 0,0 0 0,0-1 0,0 1 0,0-1 0,0 1 0,0-1 0,0 0 0,0 1 1,0-1-1,1 0 0,-1 0 0,0 0 0,0 1 0,0-1 0,1-1 0,-1 1 0,0 0 0,0 0 1,0 0-1,2-1 0,2 0 38,-1 0 1,1 0-1,0-1 0,0 0 1,-1 0-1,1 0 0,-1 0 1,7-6-1,7-7 144,-2-1-1,0-1 1,-1 0-1,-1-1 1,0-1 0,-1 0-1,-2-1 1,0 0-1,9-23 1,1-8 164,-3-1 0,19-87 1,-31 104-474,-18 68-331,5-15 473,-12 37 22,-52 166 611,65-196-581,1 0 1,1 1 0,1 0-1,1 0 1,1 0 0,6 45-1,-3-60-65,2 0 0,-1 0 0,1 0 0,1-1 0,0 0 0,0 1 0,13 15 0,-11-16-43,-1 0 0,0 1 1,0-1-1,-1 1 0,0 1 1,2 11-1,-7-9-249,-9-14-49,-12-18-50,7-4-237,1 0 1,1-1-1,1 0 0,1 0 1,1-2-1,1 1 0,2-1 1,0 0-1,1 0 0,-2-48 1,7 71 614,0 1 0,1 0 1,-1 0-1,0-1 0,0 1 1,1 0-1,-1 0 0,0 0 0,1 0 1,-1-1-1,1 1 0,0 0 0,-1 0 1,1 0-1,0 0 0,0 0 1,0 0-1,-1 0 0,1 1 0,0-1 1,0 0-1,0 0 0,0 1 1,1-1-1,-1 1 0,0-1 0,0 1 1,0-1-1,3 0 0,42-4-1781,-22 3-1139,2-4-2469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15887,'0'0'4255,"-2"9"-3225,-9 39 147,3 1-1,2 1 1,2-1-1,4 87 1,0-134-1179,0 0 0,0 1-1,0-1 1,0 1 0,1-1 0,-1 0 0,1 1-1,-1-1 1,1 0 0,0 1 0,0-1 0,0 0 0,0 0-1,0 0 1,0 0 0,1 0 0,-1 0 0,1 0-1,2 2 1,-3-3-195,1 0 0,0 0 0,0 0-1,0-1 1,0 1 0,-1-1-1,1 1 1,0-1 0,0 0 0,0 1-1,0-1 1,0 0 0,0 0 0,0-1-1,0 1 1,0 0 0,0-1-1,3 0 1,3-2-1013,0 0 0,0 0 0,0-1 0,-1 0 0,0-1 0,1 0 0,-1 0 0,-1 0 0,9-9 0,12-17-1177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20 178 14926,'-1'0'209,"0"0"0,1 1 0,-1-1 0,0 0 0,1 0 0,-1 0 0,0 0 0,1 0 0,-1 0 0,0 0 0,0 0 0,1-1 0,-1 1 0,1 0 0,-1 0-1,0 0 1,1-1 0,-1 1 0,0 0 0,1-1 0,-1 1 0,1-1 0,-1 1 0,1 0 0,-1-1 0,1 1 0,-1-1 0,1 1 0,0-1 0,-1 0 0,0 0 0,12-18 1932,35-17-1685,-19 17-421,1 2 1,1 2 0,0 0 0,1 2 0,0 1 0,39-10-1,-68 22-39,0 0-1,0-1 0,0 1 0,0 0 0,0 0 0,0 0 0,0 0 0,1 0 1,-1 0-1,0 0 0,0 0 0,0 0 0,0 0 0,0 1 0,0-1 0,0 0 0,0 1 1,0-1-1,0 1 0,0-1 0,0 1 0,0-1 0,-1 1 0,1 0 0,0-1 0,0 1 1,0 0-1,-1 0 0,1-1 0,0 1 0,-1 0 0,1 1 0,3 36 58,-1 3 63,-3-40-114,1 1-1,-1-1 1,1 0 0,-1 0 0,1 1 0,0-1-1,0 0 1,-1 0 0,1 0 0,0 0-1,0 0 1,0 0 0,0 0 0,0 0-1,0 0 1,0-1 0,1 1 0,-1 0-1,0-1 1,0 1 0,1-1 0,-1 1 0,0-1-1,1 1 1,1-1 0,3 1 16,-1-1-1,1 0 1,-1-1-1,1 1 1,-1-1 0,0 0-1,1 0 1,-1-1 0,0 0-1,0 0 1,0 0 0,0 0-1,0-1 1,7-5-1,-9 6-406,0 0 0,0-1-1,-1 1 1,1-1-1,-1 1 1,1-1-1,-1 0 1,2-4-1,-3 1-3806,-1 0-3176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40 6374,'0'0'10981,"-10"11"-9742,0-2-1016,-44 49 1682,50-53-1558,-1 1 1,1-1 0,0 1-1,0 1 1,1-1 0,0 0 0,0 1-1,1 0 1,-4 13 0,6-20-346,0 1-1,-1-1 1,1 0 0,0 1-1,0-1 1,0 1-1,0-1 1,0 0 0,0 1-1,0-1 1,0 1 0,0-1-1,1 0 1,-1 1 0,0-1-1,0 0 1,0 1 0,0-1-1,1 0 1,-1 1 0,0-1-1,0 0 1,0 1 0,1-1-1,-1 0 1,0 0 0,1 1-1,-1-1 1,0 0 0,0 0-1,1 1 1,-1-1-1,1 0 1,-1 0 0,0 0-1,1 0 1,-1 0 0,0 1-1,1-1 1,20-5 139,17-16 154,-27 11-265,0-1 1,0 1 0,-1-2 0,-1 0 0,0 0-1,-1 0 1,0-1 0,0-1 0,-2 1 0,0-1-1,0 0 1,4-17 0,-47 118-42,34-77 60,0 1 0,0-1 0,2 1 0,-1 0 0,1 0 0,1 0 0,0 11 0,0-20-84,0 0 1,1-1-1,-1 1 1,1 0-1,-1-1 1,1 1 0,-1 0-1,1-1 1,0 1-1,0-1 1,0 1-1,-1-1 1,2 1-1,-1-1 1,0 0-1,0 0 1,0 1 0,1-1-1,-1 0 1,2 1-1,0-1-138,0 0 1,-1-1-1,1 1 0,0-1 0,-1 0 0,1 0 0,0 0 1,0 0-1,-1 0 0,1-1 0,0 1 0,-1-1 0,1 1 0,0-1 1,-1 0-1,1 0 0,3-3 0,28-18-4311,-2-11-3646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9577,'0'0'10501,"0"10"-9658,-2 48-53,3 0 0,2 0 0,3 0 0,2 0 1,29 100-1,-39-178 412,-8-20-1075,-25-21-309,69 66-2188,-22-2 1491,1-1-1,-1 0 0,1-1 1,-1 0-1,1-1 1,-1 0-1,1-1 0,-1-1 1,1 0-1,-1 0 1,0-1-1,16-7 0,14-11-4885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44 8808,'0'0'4890,"-9"0"-1596,3 1-3040,0 0-1,0 0 0,1 1 1,-1 0-1,0 0 1,1 0-1,-1 0 1,1 1-1,0 0 1,0 0-1,0 0 0,0 1 1,0 0-1,1 0 1,-1 0-1,1 0 1,0 1-1,1-1 1,-1 1-1,-5 10 0,6-11-124,0 0-1,0 0 0,1 1 0,0-1 0,-1 0 0,1 1 0,1-1 0,-1 1 1,1 0-1,-1 0 0,2-1 0,-1 1 0,0 0 0,1 0 0,0 7 0,1-11-112,-1-1-1,1 1 0,0-1 1,-1 1-1,1-1 0,0 1 0,-1-1 1,1 0-1,0 1 0,0-1 1,-1 0-1,1 0 0,0 1 0,0-1 1,0 0-1,-1 0 0,1 0 1,0 0-1,0 0 0,0 0 0,-1 0 1,1-1-1,0 1 0,0 0 1,1-1-1,21-5 607,-16 3-385,10-4 5,-1 1 1,1 1 0,1 0 0,-1 1 0,30-3-1,-43 7-238,1 0-1,-1 0 1,0 0-1,1 1 1,-1 0-1,0 0 1,0 0 0,0 0-1,0 1 1,0-1-1,0 1 1,0 0-1,-1 0 1,1 0-1,0 1 1,-1 0-1,0-1 1,0 1-1,0 0 1,0 0-1,0 1 1,0-1-1,-1 1 1,0-1-1,0 1 1,0 0 0,0 0-1,0 0 1,1 6-1,-3-10 40,0 0-1,0 0 1,1 0-1,-1-1 1,0 1-1,0 0 1,0 0-1,0 0 1,0 0-1,1 0 1,-1 0-1,0 0 1,0 0-1,0 0 1,0 0-1,1 0 1,-1 0-1,0 0 0,0-1 1,0 1-1,1 0 1,-1 1-1,0-1 1,0 0-1,0 0 1,0 0-1,1 0 1,-1 0-1,0 0 1,0 0-1,0 0 1,0 0-1,1 0 1,-1 0-1,0 0 1,0 0-1,0 1 1,0-1-1,0 0 1,1 0-1,-1 0 1,0 0-1,0 0 1,0 1-1,0-1 1,0 0-1,0 0 1,0 0-1,0 1 1,4-35 1189,-4-46-671,-3 55-829,-1 1-1,-13-45 0,17 67-676,0 4 599,1-1-1,0 1 0,-1 0 1,1-1-1,0 1 0,0-1 1,0 0-1,0 1 0,0-1 1,0 0-1,1 0 0,-1 1 1,0-1-1,1 0 0,-1 0 1,0 0-1,1-1 0,0 1 0,-1 0 1,1-1-1,1 2 0,36 10-6434,-18-12 904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1 10570,'-27'15'-19,"2"0"1,0 2-1,1 1 0,1 1 1,0 2-1,1 0 1,2 0-1,0 2 0,2 1 1,-18 28-1,7-6 473,3 2 0,2 0 1,1 2-1,-26 90 0,33-82 149,2 1 0,3 1 1,3-1-1,2 1 0,3 1 0,2-1 1,3 1-1,3-1 0,19 92 0,-18-126-589,2 0-1,1 0 0,2 0 0,0-1 0,1-1 1,1 0-1,2-1 0,27 35 0,-35-51-12,0 1-1,0-1 1,0 0-1,1 0 1,0-1-1,0 0 1,1 0 0,0-1-1,0 0 1,0-1-1,0 0 1,1 0-1,-1-1 1,1-1-1,0 1 1,0-1-1,0-1 1,0 0 0,1 0-1,-1-1 1,0-1-1,0 0 1,0 0-1,0 0 1,0-2-1,10-2 1,-7 0 124,-1-1 0,1 0 0,-2 0 1,1-1-1,-1-1 0,0 0 0,0-1 0,-1 0 0,-1 0 1,1-1-1,-1 0 0,-1-1 0,10-15 0,0-3 318,-1-1 0,-1-1 0,-2-1-1,11-35 1,1-23 418,-5-1 1,-3 0-1,-5-2 0,-3 0 1,-5-181-1,-6 239-794,-2-1 0,-1 1 0,-2 0 0,-1 1 0,-15-44 1,17 65-67,0 1 1,-1 0 0,-1 0-1,0 0 1,0 1 0,-1 0-1,-13-14 1,15 19-24,0 0 1,0 1-1,-1 0 0,0 0 1,0 1-1,0 0 0,0 0 0,-1 1 1,1-1-1,-1 2 0,0-1 0,0 1 1,-9-1-1,10 2-167,0 1 0,1-1 0,-1 2 0,1-1 0,-1 1 0,1 0 1,-1 0-1,1 1 0,0-1 0,-1 2 0,1-1 0,0 1 0,0-1 0,1 2 0,-1-1 0,-6 6 0,-1 1-1215,1 1 0,0 0-1,1 1 1,0 1 0,-13 19-1,-13 27-8599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15855,'0'0'2333,"10"-3"-1287,133-58 273,-12 2-193,-63 34-798,0 3-1,1 3 0,1 4 1,1 2-1,0 4 1,0 2-1,1 4 1,107 9-1,-134 2-274,-2 1-1,1 3 1,-1 2 0,69 32 0,-51-21 404,-56-23-383,-1 0 0,1-1 1,0 0-1,-1 0 0,1 0 0,0 0 1,0-1-1,0 0 0,0 0 1,-1 0-1,1-1 0,0 1 0,0-1 1,0 0-1,-1-1 0,1 1 1,-1-1-1,1 0 0,-1 0 0,1 0 1,-1-1-1,0 1 0,6-6 1,-27 11-7661,-13 4-203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4837,'0'0'5605,"10"-4"-5114,13-6 144,-1 2-1,2 0 1,-1 2-1,1 0 1,0 2-1,38-3 1,-22 10 19,0 1 0,-1 2 0,54 15 0,-44-9-297,77 8 1,-37-16-113,0-4 1,110-13 0,176-43-29,-79 10 1044,-151 29-727,1 7 0,0 6 0,232 24-1,-362-18-567,67 8-257,-1-3 0,132-6 0,-201-3-522,0 0 0,0 0-1,1-2 1,-1 1 0,-1-2 0,1 1-1,-1-2 1,18-10 0,25-22-8476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2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20 124 9673,'0'0'2755,"-3"9"-1816,0-4-885,-9 30 389,11-33-415,1 0-1,0 0 0,0-1 1,0 1-1,0 0 1,0 0-1,0 0 0,0 0 1,1-1-1,-1 1 0,1 0 1,-1 0-1,1-1 0,0 1 1,0 0-1,-1-1 1,1 1-1,0-1 0,1 1 1,-1-1-1,0 1 0,2 1 1,6 3 68,1 1-1,-1-2 1,1 1 0,1-1 0,-1-1 0,1 1 0,0-2-1,0 0 1,12 2 0,20 3 140,43 1 0,75-4 530,263-27-1,-180 4-198,920-112-104,-482 41-755,-427 70 282,0 12-1,326 33 0,132-9 17,-1-43 8,-355 11-7,885 18 1626,-1054 11-1977,-109-4-2904,-55-8-1146,-6-2-2957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3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20 147 10346,'0'0'2797,"-5"8"-2674,2-4-121,2-2-15,0 0 0,-1 0 1,1 0-1,0 0 1,0 0-1,0 0 1,0 0-1,1 0 0,-1 0 1,1 0-1,-1 0 1,1 3-1,8 5-92,19-7 57,22-6 241,0-2 1,0-2-1,65-19 1,-63 13 59,1 2-1,100-7 1,10 16-187,224-12-15,-36-12 43,465 23-1,441 1 560,-1196 0-633,922 7 87,251-11 218,-1029-6-213,1 9 1,247 29-1,-246-2 252,1-9 1,394-22 0,410-96 1690,-1005 103-2143,21-4 254,54 1-1,-74 3-470,0 0 0,0 1 0,0 0 0,1 1 0,-1-1 1,0 1-1,-1 1 0,1-1 0,0 1 0,-1 1 0,1-1 0,7 7 0,4 4-3853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4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9673,'0'0'12401,"7"-7"-11611,25-22-437,-26 32-93,-4 13 23,-1 20 246,-1-32-443,-8 317 2005,2-153 260,18-238 1071,9-18-3495,36-94 1,-54 173 56,0 1-1,1 0 1,0 0-1,0 0 1,1 0-1,0 1 0,1 0 1,-1 0-1,1 0 1,1 1-1,-1 0 1,1 0-1,0 0 0,0 1 1,1 0-1,0 0 1,-1 1-1,2 0 1,-1 1-1,0-1 0,1 2 1,-1-1-1,1 1 1,0 0-1,0 1 1,0 0-1,0 1 1,16 0-1,-17 0 18,7 0-94,1 0 1,-1 1-1,0 1 0,16 3 1,-29-5 79,0 0 0,-1 1 0,1-1 0,-1 0 0,1 1 0,0-1 0,-1 1 0,1-1 0,-1 1 0,1 0 0,-1 0 0,0 0 0,1 0 0,-1 0 0,0 0 0,1 0 0,-1 0 0,0 0 0,0 0 0,0 1 0,0-1 0,0 0 0,0 1 0,-1-1 1,1 1-1,0-1 0,-1 1 0,1 0 0,-1-1 0,1 1 0,-1-1 0,0 1 0,0 0 0,0-1 0,0 1 0,0 0 0,0-1 0,0 1 0,0-1 0,-1 1 0,1 0 0,-1-1 0,1 1 0,-1-1 0,0 1 0,1-1 0,-1 1 0,0-1 0,-2 2 1,0 2 36,-1-1 0,0 1 0,0-1 1,-1-1-1,1 1 0,-1 0 1,1-1-1,-1 0 0,0 0 0,-1-1 1,1 1-1,0-1 0,-7 2 1,-76 17 937,81-20-907,-86 10 535,87-10-566,0-1 1,0 0-1,0 0 0,1 0 1,-1-1-1,0 0 0,0 0 0,0-1 1,1 1-1,-1-1 0,1 0 1,-11-6-1,15 7-65,-1 0 1,1 0-1,-1 0 1,1 0-1,0-1 0,-1 1 1,1 0-1,0-1 0,0 1 1,0 0-1,0-1 1,0 1-1,0-1 0,1 0 1,-1 1-1,0-1 0,1 0 1,-1 1-1,1-1 1,0 0-1,-1 0 0,1 1 1,0-1-1,0-3 0,1 3-132,0 0 0,0-1 0,0 1 0,1 0 0,-1 0-1,1 0 1,-1 0 0,1 0 0,-1 0 0,1 1 0,0-1-1,0 0 1,0 1 0,0 0 0,3-2 0,10-5-2115,0 1 0,0 0 1,31-7-1,-45 13 2007,41-10-13631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10410,'0'0'9331,"0"14"-8904,1 564 486,-1-560-873,0-9 232,0-1 0,0 1 0,-1 0 0,0 0 0,0-1 0,-1 1 0,0-1 0,0 1 0,-7 13 0,8-22-241,1 1 0,0-1-1,0 0 1,0 0 0,-1 0 0,1 0-1,0 0 1,0 0 0,0 0 0,-1 1-1,1-1 1,0 0 0,0 0 0,-1 0-1,1 0 1,0 0 0,0 0 0,-1 0-1,1 0 1,0 0 0,0 0 0,-1-1-1,1 1 1,0 0 0,0 0 0,0 0-1,-1 0 1,1 0 0,0 0 0,0 0 0,0 0-1,-1-1 1,1 1 0,0 0 0,0 0-1,0 0 1,0-1 0,-1 1 0,1 0-1,0 0 1,0 0 0,0-1 0,0 1-1,0 0 1,0 0 0,0 0 0,0-1-1,-1 1 1,1 0 0,0 0 0,0-1-1,0 1 1,0 0 0,0 0 0,0-1-1,1 1 1,-1 0 0,0 0 0,0-1-1,0 1 1,0 0 0,0 0 0,0-1-1,-2-19 260,1-35-312,2-1-1,3 1 0,3 0 1,1 0-1,3 1 0,3 0 1,29-75-1,-40 122 7,0-1-1,1 0 1,0 1 0,0-1-1,1 1 1,0 0 0,1 1 0,-1-1-1,8-6 1,-10 11 6,0 0-1,0 0 1,0 0 0,0 0-1,0 1 1,1-1 0,-1 1-1,0 0 1,1 0-1,-1 0 1,1 1 0,-1-1-1,1 1 1,-1-1 0,1 1-1,-1 1 1,1-1 0,-1 0-1,1 1 1,-1-1 0,1 1-1,-1 0 1,0 1-1,7 2 1,11 7 16,0 1 1,-2 1-1,1 1 0,-1 1 0,22 23 0,-41-38 14,1 0 0,-1 1 0,1-1-1,-1 1 1,1-1 0,-1 0-1,1 1 1,-1-1 0,0 1-1,1-1 1,-1 1 0,0 0-1,1-1 1,-1 1 0,0-1-1,1 1 1,-1 0 0,0-1-1,0 1 1,0-1 0,0 1-1,0 0 1,0-1 0,0 1-1,0 0 1,0-1 0,0 1-1,0 0 1,0-1 0,0 1-1,-1-1 1,1 1 0,0 0-1,0-1 1,-1 1 0,1-1-1,0 1 1,-1-1 0,1 1-1,-1-1 1,1 1 0,0-1 0,-1 1-1,1-1 1,-1 1 0,1-1-1,-1 0 1,-1 1 0,-35 13 947,24-10-795,-264 78 714,301-94-7463,10-17 2295,-12 10 829,26-18-5537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6438,'0'0'6257,"3"-11"-3556,-2 5-2505,0 1 0,0 0-1,1 0 1,0 0 0,0-1 0,0 2 0,0-1-1,1 0 1,0 0 0,0 1 0,0 0 0,1-1 0,0 1-1,-1 1 1,1-1 0,1 0 0,-1 1 0,0 0 0,1 0-1,0 0 1,9-4 0,7-1 275,1 1 0,0 0 0,0 2 0,1 0 0,0 2 1,-1 1-1,1 0 0,0 2 0,45 4 0,-48-1-408,0 0 0,0 1 0,0 1 0,-1 1 0,0 0 0,0 2 0,0 0 0,-1 1 0,-1 1 0,1 1 0,23 19-1,-32-22-12,0 1 0,-1 0 0,0 0 0,0 1 0,-1 0-1,0 0 1,-1 1 0,0 0 0,-1 0 0,0 0 0,-1 1-1,0 0 1,-1-1 0,0 1 0,-1 1 0,0-1 0,-1 0-1,0 0 1,-1 1 0,0-1 0,-1 0 0,-1 1-1,0-1 1,-1 0 0,0 0 0,0 0 0,-1-1 0,-1 1-1,0-1 1,-1 0 0,0 0 0,-14 18 0,1-7 488,-1-1 1,0-1 0,-2-1 0,0-1-1,-1 0 1,-37 20 0,46-30-440,-1 0 1,0-2 0,-1 1-1,0-2 1,0 0-1,0-1 1,0 0 0,-1-1-1,1-1 1,-1-1 0,0-1-1,-23-1 1,36 0-276,0 1 0,1-1 0,-1 0 0,0 0 0,1 0 0,-1-1 0,1 1 0,-1-1 0,1 0 0,0 0 0,0 0 0,0 0 0,0-1 0,0 1 0,0-1 0,1 0 0,-1 0 0,1 0 0,0 0 0,-1 0 0,1 0 0,1 0 0,-1-1 0,1 1 0,-1-1 0,1 0 0,-1-4 0,2 5-410,-1-1 1,1 1-1,0 0 1,0-1 0,0 1-1,1-1 1,-1 1-1,1 0 1,0 0 0,0-1-1,0 1 1,0 0-1,1 0 1,-1 0 0,1 0-1,0 0 1,0 0-1,0 1 1,0-1 0,3-2-1,16-14-7539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13741,'0'0'6550,"10"-2"-4847,-4 0-1355,-3 1-258,-1 0 0,1 0-1,-1 0 1,1 1 0,0-1 0,-1 1 0,1-1 0,-1 1-1,1 0 1,0 0 0,-1 0 0,1 1 0,0-1 0,-1 0-1,1 1 1,-1 0 0,1-1 0,-1 1 0,1 0 0,-1 1-1,0-1 1,1 0 0,3 3 0,5 9 133,0 0 1,0 0-1,-1 1 1,-1 0-1,0 1 1,9 22-1,34 102-152,-32-80 40,-20-57-151,1 0 0,-1 0 0,1 1 0,0-1 0,0 0 0,0 0 0,0 0 0,0 0 0,1 0 1,-1 0-1,0 0 0,1-1 0,0 1 0,-1 0 0,1-1 0,0 1 0,0-1 0,0 0 0,0 0 1,0 1-1,0-1 0,0 0 0,0-1 0,0 1 0,4 1 0,-4-3-195,1 1 0,-1-1 0,0 0-1,0 0 1,0 0 0,0 0 0,0 0-1,0 0 1,0 0 0,-1-1 0,1 1 0,0 0-1,-1-1 1,1 0 0,-1 1 0,1-1-1,-1 0 1,0 0 0,0 0 0,0 0 0,0 0-1,0 0 1,0 0 0,0 0 0,-1 0-1,1-4 1,7-46-8845,-8 27 2604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9129,'0'0'15214,"95"-92"-14285,-30 34-641,5-2-192,2 5-64,-10 8-160,-12 11-64,-14 14-609,-13 6-1505,-15 6-2274,-8 3-6631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64 6951,'0'0'11296,"-3"-9"-9305,2 5-1832,1 2-42,-1 0-1,1-1 1,-1 1-1,1-1 0,-1 1 1,0 0-1,0 0 1,0-1-1,-1 1 1,1 0-1,0 0 0,-1 0 1,1 0-1,-1 1 1,0-1-1,0 0 1,1 1-1,-1-1 1,0 1-1,0-1 0,-1 1 1,1 0-1,0 0 1,0 0-1,0 0 1,-1 0-1,1 1 0,-1-1 1,1 1-1,-5-1 1,0 1-54,0 0 0,0 1 0,0 0 1,0 0-1,0 1 0,0 0 0,0 0 0,0 1 1,1 0-1,-1 0 0,1 0 0,0 1 0,0-1 1,0 2-1,1-1 0,-1 1 0,1 0 1,0 0-1,0 0 0,1 0 0,0 1 0,-4 6 1,0 0 48,2-1 1,0 1 0,0 0 0,1 0 0,0 1 0,1-1-1,1 1 1,0 0 0,0 0 0,2 0 0,-1 15 0,2-25-105,0 0 1,0-1 0,0 1 0,1 0-1,-1-1 1,1 1 0,-1 0-1,1-1 1,0 1 0,0-1 0,1 1-1,-1-1 1,0 0 0,1 0 0,-1 1-1,1-1 1,0 0 0,0 0-1,-1 0 1,2-1 0,-1 1 0,0 0-1,0-1 1,0 1 0,1-1-1,-1 0 1,0 0 0,1 0 0,0 0-1,-1 0 1,1-1 0,-1 1-1,1-1 1,0 1 0,-1-1 0,1 0-1,0 0 1,3-1 0,5 1-155,-1-1 0,0 0-1,0-1 1,0 0 0,0 0 0,-1-1 0,1-1 0,-1 0 0,11-6 0,-1-1-1251,-1-2 1,-1 0-1,0-1 1,22-23-1,11-21-6039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18546,'0'0'1382,"-6"14"198,-10 25-402,1 2 0,2 0 0,2 1 0,2 0 0,-7 71 0,16-110-1173,0 0-1,0 0 0,0 0 0,1 0 0,-1 0 0,1 0 0,-1 0 1,1 0-1,0 0 0,0-1 0,0 1 0,1 0 0,-1-1 1,1 1-1,-1-1 0,1 1 0,0-1 0,0 0 0,0 1 0,0-1 1,1 0-1,-1 0 0,5 2 0,-3-2 13,1 0 0,-1-1 0,1 0 1,-1 0-1,0 0 0,1 0 0,0-1 0,-1 1 0,1-1 0,-1-1 0,1 1 1,-1 0-1,1-1 0,-1 0 0,9-3 0,3-3-37,0-1 1,0-1-1,-1 0 0,0-1 1,0-1-1,-1 0 0,23-24 1,-23 22-37,-13 12 49,-1 0 0,1 0 1,0 0-1,0 0 1,1 1-1,-1-1 1,0 0-1,0 0 0,0 1 1,1-1-1,-1 0 1,0 1-1,0-1 1,1 1-1,-1 0 1,1-1-1,-1 1 0,0 0 1,2 0-1,-2 0 7,0 1-1,-1-1 0,1 1 1,0-1-1,-1 1 0,1-1 0,0 1 1,-1-1-1,1 1 0,-1-1 1,1 1-1,-1 0 0,1-1 1,-1 1-1,0 0 0,1 0 1,-1-1-1,0 1 0,1 0 0,-1 0 1,0 0-1,0-1 0,0 2 1,1 9 81,0 0 1,-1-1 0,-2 21-1,1-21 66,-7 35 116,6-35-203,0 0-1,1 0 1,0 0-1,0 15 1,1-25-62,1 1 0,-1-1 1,1 1-1,-1-1 1,1 1-1,-1-1 0,1 1 1,-1-1-1,1 0 1,-1 1-1,1-1 0,0 0 1,-1 0-1,1 1 1,0-1-1,-1 0 0,1 0 1,0 0-1,-1 0 1,1 1-1,0-1 0,-1 0 1,1 0-1,0-1 1,-1 1-1,1 0 0,0 0 1,-1 0-1,1 0 1,0-1-1,-1 1 0,1 0 1,-1 0-1,2-1 1,23-8-1192,10-17-5416,-21 12 1051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 9865,'0'0'15007,"-9"7"-14362,4-4-513,0 1 0,0 1 0,0-1 0,0 1-1,1 0 1,0 0 0,0 0 0,0 0 0,1 1-1,0-1 1,0 1 0,0 0 0,1 0 0,0 0-1,-3 11 1,5-15-95,-1 3 9,0 1 1,0-1 0,0 0-1,1 1 1,-1-1 0,2 1-1,-1 5 1,1-10-43,-1 0 0,1 0 0,-1 1 0,1-1 0,0 0 0,0 0 0,-1 0 0,1 0 1,0 0-1,0 0 0,0 0 0,0 0 0,0 0 0,0 0 0,0-1 0,0 1 0,0 0 0,1-1 0,-1 1 1,0-1-1,0 1 0,1-1 0,-1 1 0,0-1 0,1 0 0,-1 0 0,0 0 0,1 0 0,-1 0 0,0 0 1,1 0-1,0 0 0,10-2 13,0 0 0,0-1 1,0 0-1,0-1 1,-1 0-1,0-1 0,0 0 1,0-1-1,-1 0 0,1-1 1,12-10-1,28-16-241,-50 33 222,-1-1 1,0 1 0,1-1 0,-1 1 0,1-1 0,-1 1 0,1 0-1,-1 0 1,1-1 0,-1 1 0,1 0 0,-1 0 0,1-1 0,0 1-1,-1 0 1,1 0 0,-1 0 0,1 0 0,0 0 0,-1 0-1,1 0 1,-1 0 0,1 0 0,0 0 0,-1 0 0,1 0 0,-1 1-1,1-1 1,-1 0 0,1 0 0,-1 0 0,1 1 0,0-1-1,-1 0 1,0 1 0,1-1 0,-1 1 0,1-1 0,-1 0 0,1 1-1,0 0 1,2 31 401,1 7 143,-4-38-533,0 0 1,1 0-1,-1 0 1,1 0-1,-1-1 1,1 1-1,-1 0 0,1 0 1,-1 0-1,1 0 1,0 0-1,-1-1 0,1 1 1,0 0-1,0-1 1,0 1-1,0 0 0,-1-1 1,1 1-1,0-1 1,0 1-1,0-1 1,0 0-1,0 1 0,0-1 1,0 0-1,0 0 1,0 0-1,1 0 0,0 0 1,10-1-25,0-1 0,0-1 0,-1 0 0,1-1 0,-1 0 0,1 0 1,-1-2-1,-1 1 0,1-1 0,18-15 0,34-15-4195,-62 35 4092,-1 1 0,1-1-1,-1 1 1,1 0 0,-1-1-1,1 1 1,0 0 0,-1 0-1,1-1 1,0 1-1,-1 0 1,1 0 0,0 0-1,-1 0 1,1 0 0,0 0-1,-1 0 1,1 0 0,0 0-1,0 0 1,-1 0 0,1 1-1,-1-1 1,1 0 0,0 0-1,-1 1 1,1-1-1,0 0 1,-1 1 0,1-1-1,-1 1 1,1-1 0,-1 0-1,1 1 1,-1-1 0,1 1-1,-1 0 1,0-1 0,1 1-1,-1-1 1,0 1 0,1 0-1,-1-1 1,0 1-1,0 0 1,0-1 0,1 1-1,-1 0 1,0-1 0,0 1-1,0 1 1,7 11-281,-6-13 395,0 0-1,0 0 1,0 0 0,0 0 0,0 0-1,0 0 1,0 0 0,0-1 0,0 1 0,0 0-1,0-1 1,0 1 0,0 0 0,0-1-1,0 1 1,-1-1 0,1 0 0,0 1-1,0-1 1,0 0 0,0-1 0,12-10 81,-12 10-79,0 0-1,0 0 0,0 0 0,0 1 1,1-1-1,-1 1 0,1-1 1,-1 1-1,1 0 0,0-1 0,-1 1 1,1 0-1,0 0 0,0 0 1,0 0-1,0 1 0,0-1 0,0 0 1,0 1-1,0-1 0,0 1 1,0 0-1,3 0 0,-4 2 58,0 0 0,0 0 0,-1 1 1,1-1-1,0 1 0,-1-1 0,0 1 0,1-1 0,-1 1 0,0-1 0,0 1 1,-1-1-1,0 5 0,1 1 253,0 31 825,1 30-288,-3 0 0,-12 69 0,12-125-898,-1-1 0,-1 0 0,1 1 0,-2-1 0,-7 14 0,10-22 238,0-1 0,0 1 0,0-1 1,0 0-1,-1 0 0,1 0 0,-1 0 1,0 0-1,0 0 0,0-1 0,0 1 0,0-1 1,-1 0-1,1 0 0,-1 0 0,1 0 1,-1-1-1,0 1 0,0-1 0,-7 1 0,11-2-128,-1 0-1,0 0 0,0 0 0,1 0 0,-1 0 0,0 0 0,0 0 0,1 0 0,-1-1 0,0 1 1,1 0-1,-1 0 0,0-1 0,1 1 0,-1-1 0,0 1 0,1 0 0,-1-1 0,1 1 1,-1-1-1,1 1 0,-1-1 0,1 0 0,-1 1 0,1-1 0,-1 1 0,1-1 0,-1-1 1,-4-27 299,6 20-400,-1-1 0,2 0 0,-1 1 0,4-12 0,0 9 24,0 0 0,1 0 0,1 1-1,-1-1 1,2 2 0,0-1 0,17-17-1,75-63-39,-61 58 75,0-1 3,-23 23-11,-1-1-1,0-1 0,-1 0 1,-1-1-1,0-1 0,-1 0 1,0 0-1,14-27 0,-25 41 2,0 0-1,-1 0 0,1 0 1,0 0-1,-1 0 1,1 0-1,-1 0 0,1 0 1,-1-1-1,0 1 0,0 0 1,1 0-1,-1 0 1,0 0-1,0-1 0,0 1 1,0 0-1,0 0 1,0 0-1,-1 0 0,1-1 1,0 1-1,-1 0 0,1 0 1,0 0-1,-1 0 1,1 0-1,-1 0 0,0 0 1,1 0-1,-1 0 0,0 0 1,0 0-1,0 0 1,1 0-1,-1 1 0,0-1 1,0 0-1,0 1 0,0-1 1,0 1-1,0-1 1,0 1-1,-1-1 0,1 1 1,0 0-1,0-1 0,0 1 1,0 0-1,-1 0 1,1 0-1,0 0 0,0 0 1,0 0-1,0 0 1,-1 0-1,-1 1 0,-4 0 43,0 0-1,0 0 0,1 0 1,-1 1-1,0 0 1,0 1-1,1 0 0,-10 5 1,8-3 77,1 1 1,0 0 0,0 1-1,0 0 1,-9 13-1,14-19-123,1 0-1,0 1 0,0-1 0,0 0 1,0 1-1,0-1 0,0 1 0,1-1 1,-1 0-1,0 1 0,1 0 0,-1-1 1,1 1-1,0-1 0,-1 1 0,1 0 1,0-1-1,0 1 0,0 0 0,0-1 1,0 1-1,1-1 0,-1 1 1,0 0-1,1-1 0,-1 1 0,1-1 1,0 1-1,-1-1 0,1 1 0,0-1 1,0 1-1,0-1 0,0 0 0,0 0 1,0 1-1,0-1 0,0 0 0,1 0 1,-1 0-1,2 1 0,8 3-129,0-1 0,0 0 0,0-1 0,0 0 0,1-1 0,-1 0 0,1 0 0,16-1 0,-12-1-1904,0 0 0,-1-2 0,19-3 0,17-12-10468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96 240 13004,'0'0'12343,"-8"0"-12381,4 0 35,1 1 0,0-1 0,0 1 0,-1 0 0,1 0-1,0 0 1,0 0 0,0 0 0,0 1 0,0-1 0,0 1 0,1 0-1,-1 0 1,0 0 0,1 0 0,-1 1 0,-1 2 0,0 0-4,0 0 0,1 0 0,0 1 0,0-1 0,0 1 0,1 0 0,-1 0 0,1 0 0,1 0 0,-2 8 0,3-14 17,-1 1 0,1-1 0,0 1 0,0-1 0,0 1 1,0-1-1,0 1 0,0-1 0,0 1 0,0-1 0,0 1 0,0-1 0,0 1 0,0-1 1,0 1-1,1-1 0,-1 0 0,0 1 0,0-1 0,0 1 0,1-1 0,-1 1 1,0-1-1,0 0 0,1 1 0,-1-1 0,0 0 0,1 1 0,-1-1 0,1 0 0,-1 1 1,0-1-1,1 0 0,-1 0 0,1 0 0,-1 1 0,1-1 0,-1 0 0,0 0 1,1 0-1,-1 0 0,1 0 0,-1 0 0,1 0 0,-1 0 0,1 0 0,-1 0 1,1 0-1,-1 0 0,1 0 0,-1 0 0,1 0 0,-1-1 0,0 1 0,1 0 0,-1 0 1,1 0-1,-1-1 0,1 1 0,-1 0 0,0-1 0,1 1 0,29-18 1040,-7-1-770,-1-1 0,-1-1-1,-1-1 1,-1-1 0,-1 0 0,22-38 0,-40 118-969,-6-14 657,3-28 36,1 0-1,1 0 1,0 0-1,1 0 1,2 25 0,-1-39-3,-1 1 0,1-1 1,-1 1-1,1-1 0,0 0 1,0 1-1,-1-1 1,1 0-1,0 1 0,0-1 1,0 0-1,0 0 1,1 0-1,-1 0 0,0 0 1,0 0-1,1 0 0,-1 0 1,0-1-1,1 1 1,-1 0-1,1-1 0,-1 1 1,1-1-1,-1 0 0,1 1 1,-1-1-1,1 0 1,-1 0-1,1 0 0,-1 0 1,1 0-1,0 0 0,-1-1 1,1 1-1,-1 0 1,3-2-1,4 0 28,0 0-1,0 0 1,0-1 0,-1-1-1,14-7 1,-3 0 6,-1-2 1,0 0-1,-1-1 1,0-1-1,-1 0 1,-1-1 0,24-34-1,-30 38-12,-1 0 0,-1 0-1,0 0 1,-1-1 0,0 0 0,-1 0 0,0 0-1,-1 0 1,0-1 0,-2 1 0,1-1-1,-2 0 1,0-19 0,0 33-27,0 0 1,0-1-1,0 1 0,0 0 1,0-1-1,0 1 0,0 0 0,0-1 1,0 1-1,0 0 0,0-1 1,0 1-1,0 0 0,0-1 1,0 1-1,-1 0 0,1-1 1,0 1-1,0 0 0,0 0 0,0-1 1,0 1-1,-1 0 0,1 0 1,0-1-1,0 1 0,-1 0 1,1 0-1,0 0 0,0-1 0,-1 1 1,1 0-1,0 0 0,-1 0 1,1 0-1,0 0 0,0 0 1,-1-1-1,1 1 0,0 0 0,-1 0 1,1 0-1,0 0 0,-1 0 1,1 0-1,0 0 0,-1 0 1,1 1-1,0-1 0,-1 0 1,1 0-1,0 0 0,0 0 0,-1 0 1,1 0-1,0 1 0,-1-1 1,1 0-1,0 0 0,0 0 1,-1 1-1,1-1 0,0 0 0,-15 18-330,-9 25 383,1 0 0,3 2 1,-23 75-1,36-97-12,2 1 1,1-1-1,1 1 1,1 0-1,0-1 0,2 1 1,1 0-1,1 0 1,8 36-1,-4-33-26,-2 1 0,0-1 0,-2 1 0,-2 35 0,0-46-5,-2-1 0,0 0-1,-1 0 1,-1 0 0,0 0 0,-1-1-1,-1 0 1,-11 24 0,16-38 1,0 1 0,0 0 0,0 0 0,0 0 1,0 0-1,-1-1 0,1 1 0,0-1 0,-1 1 0,1-1 1,-1 1-1,0-1 0,1 0 0,-1 0 0,0 0 0,-3 2 0,4-3 11,1 0-1,-1 0 1,0 0-1,0-1 1,0 1-1,1 0 0,-1 0 1,0-1-1,0 1 1,1 0-1,-1-1 0,0 1 1,0 0-1,1-1 1,-1 1-1,0-1 1,1 0-1,-1 1 0,1-1 1,-1 1-1,1-1 1,-1 0-1,1 1 0,-1-1 1,1 0-1,0 0 1,-1 0-1,-2-8 84,-1 1-1,2-1 0,-1 1 1,2-1-1,-3-17 1,2-1-74,0 0 0,2 0 0,1-1 1,1 1-1,2 0 0,10-41 1,-10 54-92,0 1 0,1 0 0,1 0 0,0 0 0,1 0 0,0 1 0,1 0 0,0 1 0,1 0 0,0 0 0,1 0 0,0 2 0,1-1 0,17-11 0,45-20-4284,-46 26 448,22-11-8063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90 4933,'12'-9'4703,"0"1"-3667,39-28 1050,-24 3 2362,-27 30 102,-5 4-3448,-10 8-797,-52 51 343,-101 115 0,135-139-566,-34 39 53,2 3 0,-88 141 0,142-204-446,7-14-1823,4-25-4100,2-5 3249,-2-17-3282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12524,'0'0'6203,"9"6"-4521,21 14-492,1-1 1,1-2-1,47 18 1,114 32-314,-109-41-838,105 49 0,-180-70-19,0-1 1,-1 1-1,1 0 0,-1 1 0,0 0 0,-1 0 1,1 1-1,-1 0 0,11 15 0,-14-16-229,0 0-1,-1 0 1,0 0-1,-1 1 0,4 11 1,2 42-4811,-8-51-1044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62 15375,'0'0'4724,"-4"-9"-2695,4 9-2017,-1-3 60,1 0 0,-1 1-1,0-1 1,0 0 0,0 1 0,-1-1 0,1 1-1,-1 0 1,1-1 0,-1 1 0,0 0-1,0 0 1,0 0 0,0 0 0,0 0-1,0 0 1,0 1 0,-1-1 0,1 1 0,0 0-1,-1-1 1,0 1 0,1 0 0,-1 1-1,0-1 1,1 0 0,-1 1 0,0-1-1,0 1 1,1 0 0,-1 0 0,-3 0 0,-3 1 2,0 1 1,1-1-1,-1 2 1,1-1-1,-1 1 1,1 0-1,0 1 1,0 0-1,0 0 1,0 1-1,1 0 1,0 0-1,0 0 1,0 1-1,1 0 1,0 1-1,0 0 1,1 0-1,-1 0 1,1 0-1,-4 10 1,1-4 37,1-1 0,1 1 0,0 0 0,1 1 0,0-1 0,1 1 0,1 0 0,0 0 0,1 0 1,0 1-1,1-1 0,1 23 0,1-34-107,0 0 0,-1 0 0,1 0 0,0-1 0,0 1-1,1 0 1,-1-1 0,0 1 0,1-1 0,0 1 0,-1-1 0,1 0 0,0 1 0,0-1 0,0 0 0,1 0 0,-1-1 0,0 1 0,1 0 0,-1-1 0,1 1 0,0-1 0,-1 0 0,1 0-1,0 0 1,0 0 0,0-1 0,0 1 0,-1-1 0,1 0 0,0 1 0,0-1 0,6-1 0,2 1 2,1-1 0,0-1 0,0 0 0,-1 0 0,1-1 0,-1 0 0,14-7 0,-3 0-548,-1-1 0,0-1 1,0-1-1,25-21 0,-34 23-828,0 0-1,-1-1 1,0 0 0,12-18 0,5-17-5988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8712,'0'0'10960,"-7"16"-9140,-18 41 109,-28 92 0,43-114-1683,2 1 0,1 1 0,1 0 0,0 54 0,6-88-246,0-1 1,0 0-1,0 1 0,0-1 1,0 0-1,1 1 1,-1-1-1,1 0 0,0 1 1,-1-1-1,1 0 1,0 0-1,0 1 0,0-1 1,1 0-1,-1 0 1,0-1-1,1 1 0,0 0 1,-1 0-1,1-1 1,0 1-1,0-1 0,0 1 1,0-1-1,0 0 1,4 2-1,-3-2 15,0 0-1,1-1 1,-1 0 0,0 0-1,1 0 1,-1 0 0,1 0-1,-1-1 1,0 1 0,1-1-1,-1 0 1,0 0-1,0 0 1,0 0 0,0-1-1,0 1 1,0-1 0,0 0-1,4-3 1,60-57 183,-52 47-156,1 0 1,31-24 0,-47 39-35,1 0-1,-1-1 1,1 1 0,-1-1 0,1 1-1,-1 0 1,1-1 0,-1 1 0,1 0-1,-1 0 1,1-1 0,0 1 0,-1 0-1,1 0 1,-1 0 0,1 0 0,-1 0-1,1 0 1,0 0 0,-1 0 0,1 0-1,-1 0 1,1 0 0,0 0 0,-1 0-1,1 0 1,-1 1 0,1-1 0,-1 0-1,1 0 1,-1 1 0,2 0 0,3 19 258,-13 37 194,7-52-401,-8 32 83,6-28-142,0 0 1,1 1 0,0-1-1,1 0 1,-1 1 0,2 0 0,-1-1-1,1 1 1,1-1 0,2 12-1,-3-20-2,0-1-1,1 1 1,-1 0 0,1-1-1,0 1 1,-1-1 0,1 1-1,-1-1 1,1 1-1,0-1 1,-1 0 0,1 1-1,0-1 1,0 0-1,-1 1 1,1-1 0,0 0-1,0 0 1,-1 0-1,1 0 1,0 0 0,0 0-1,0 0 1,-1 0 0,1 0-1,0 0 1,0 0-1,-1 0 1,1-1 0,1 1-1,23-10-94,16-24-1868,-4-7-4312,-11 10-2019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4452,'0'-5'775,"0"0"-1,0 0 1,1 0-1,0 0 1,0 1 0,0-1-1,0 0 1,0 0-1,1 1 1,0-1-1,0 1 1,5-8 0,-1 5-336,0 1 1,0 0 0,0 0 0,1 0 0,0 1 0,12-7 0,-4 1-58,2 1 0,-1 1 1,1 1-1,0 0 0,1 1 1,0 1-1,0 0 0,0 2 0,1 0 1,0 1-1,-1 1 0,24 0 1,-42 2-379,1 0 0,-1 0 0,1 0 0,0 0 0,-1 0 0,1 0 0,-1 0 0,1 1 0,-1-1 0,1 0 0,-1 0 0,1 0 0,-1 1 0,1-1 0,-1 0 0,1 1 1,-1-1-1,0 1 0,1-1 0,-1 0 0,0 1 0,1-1 0,-1 1 0,0-1 0,1 1 0,-1-1 0,0 1 0,0-1 0,0 1 0,1-1 0,-1 2 0,-4 20 222,-20 18 257,-2-15-299,-56 42-1,-9 8 277,90-75-429,0 1-1,0 0 1,1-1 0,-1 1-1,0 0 1,0-1-1,1 1 1,-1 0-1,0 0 1,1 0 0,-1-1-1,1 1 1,-1 0-1,1 0 1,-1 0 0,1 0-1,0 0 1,-1 0-1,1 0 1,0 0-1,0 0 1,0 0 0,0 0-1,0 0 1,0 0-1,0 2 1,1-2-6,0 0-1,0 0 1,0 0 0,0 0-1,0-1 1,0 1 0,0 0-1,1-1 1,-1 1-1,0-1 1,0 1 0,1-1-1,-1 0 1,0 1 0,0-1-1,1 0 1,1 0 0,69-3 256,-67 2-262,96-13-868,-60 5-6443,-37 8 261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17681,'0'0'6101,"7"-3"-8535,-5 2 2439,1 0 0,-1 0-1,0 0 1,1 0 0,-1 1-1,1-1 1,-1 1 0,1 0-1,-1 0 1,1 0 0,-1 0 0,1 0-1,-1 0 1,1 1 0,-1-1-1,1 1 1,-1 0 0,0-1-1,1 1 1,-1 0 0,0 1 0,0-1-1,0 0 1,4 3 0,1-1 18,0-1 0,0 0 0,1-1 0,-1 0 1,1 0-1,-1 0 0,1-1 0,7-1 0,-8 1-22,0-1 0,-1 1 1,1 1-1,0-1 0,-1 1 0,1 1 0,-1-1 0,7 3 0,-10-2-2,-1-1 0,0 1 0,0 0 0,0-1 0,0 1 0,0 0 0,0 0 0,0 0 0,-1 1 0,1-1 0,-1 0 0,1 1 0,-1-1-1,0 1 1,0-1 0,0 1 0,0-1 0,-1 1 0,1 0 0,-1-1 0,1 1 0,-1 0 0,0 0 0,-1 4 0,3 53 1612,-2 1 0,-4-1-1,-16 93 1,18-145-1543,-1 0-1,0 0 0,0 0 1,0 0-1,-1-1 0,0 0 1,-1 0-1,-10 12 1,14-17-60,0 0 0,-1-1 0,1 1 0,-1 0 1,1-1-1,-1 0 0,1 1 0,-1-1 0,0 0 0,0 0 1,0 0-1,0 0 0,0 0 0,0-1 0,0 1 1,0 0-1,0-1 0,0 0 0,0 1 0,0-1 1,0 0-1,0 0 0,-1 0 0,1 0 0,0-1 1,0 1-1,0-1 0,0 1 0,0-1 0,0 0 1,0 1-1,0-1 0,0 0 0,0 0 0,1-1 1,-1 1-1,0 0 0,1 0 0,-4-4 0,3 2-9,-1 1 0,0-1 0,1-1 0,0 1 0,0 0 0,0 0 0,0-1 0,0 1 0,1-1 0,-1 0 0,1 1 0,0-1 0,0 0-1,1 0 1,-1 0 0,1 0 0,0 0 0,0 1 0,0-1 0,0 0 0,1 0 0,-1 0 0,1 0 0,0 0 0,0 1 0,1-1 0,-1 0-1,4-4 1,2-6-17,1 1 0,0 0 1,1 1-1,0 0 0,22-21 0,40-33 51,-27 26-28,44-52 0,-77 78 17,0 1-1,-1-2 1,0 1 0,-2-1 0,1-1 0,-2 1 0,0-1 0,6-25 0,-12 40-21,-1 0 0,0 0-1,1 0 1,-1 0 0,0 1 0,0-1 0,1 0 0,-1 0-1,0 0 1,0 0 0,0 0 0,0 0 0,0 0 0,0 0-1,-1 0 1,1 0 0,0 0 0,0 1 0,-1-1 0,1 0-1,0 0 1,-1 0 0,1 0 0,-2-1 0,1 2-2,0 0 1,0-1-1,0 1 0,0 0 1,1 0-1,-1 0 1,0 0-1,0 0 1,0 0-1,0 1 1,0-1-1,0 0 0,0 0 1,0 1-1,0-1 1,1 0-1,-1 1 1,0-1-1,-1 2 1,-39 30 97,-2 23 156,41-51-191,0-1 0,0 1 0,0 0 0,1 0 0,-1 0 1,1 0-1,0 0 0,0 0 0,0 0 0,1 0 0,-1 0 0,1 0 1,0 0-1,1 8 0,0-10-28,0-1 0,0 1 1,0-1-1,0 1 0,0-1 0,0 1 1,0-1-1,1 1 0,-1-1 0,0 0 0,1 0 1,-1 0-1,1 0 0,-1 0 0,1 0 1,0 0-1,-1 0 0,1-1 0,0 1 1,0-1-1,-1 1 0,1-1 0,3 0 1,46 5 289,-48-5-301,27 1-312,-9 1-182,1-2 0,29-3-1,-22-4-3735,-2-5-3640,2-8-9898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66 7431,'0'0'10805,"-2"-9"-8013,2 6-2677,0 1-4,0 0 1,-1-1-1,1 1 0,-1 0 1,1-1-1,-1 1 1,0 0-1,0-1 0,0 1 1,0 0-1,0 0 1,0 0-1,-1 0 0,1 0 1,-1 0-1,1 1 1,-1-1-1,0 0 0,0 1 1,0-1-1,0 1 1,0 0-1,0-1 0,0 1 1,0 0-1,0 0 0,-1 1 1,1-1-1,0 0 1,-1 1-1,1-1 0,0 1 1,-5 0-1,2-1-80,-1 1 0,1 0 0,-1 1-1,0 0 1,1-1 0,0 2 0,-1-1 0,1 1-1,0-1 1,-1 1 0,1 1 0,0-1-1,0 1 1,1 0 0,-1 0 0,1 0 0,-1 1-1,1-1 1,0 1 0,0 0 0,1 1 0,-1-1-1,1 0 1,0 1 0,0 0 0,1 0-1,-1 0 1,1 0 0,-3 8 0,1-2 49,0 1 0,1-1 0,-4 19 0,7-29-75,-1 1 0,1-1 0,-1 1 0,1 0 0,0-1 0,0 1 0,0 0 0,0-1 0,0 1 0,0 0 0,0 0 0,0-1 0,1 1 0,-1 0 0,1-1 0,-1 1 0,1-1 0,-1 1 0,1-1 1,0 1-1,0-1 0,0 1 0,0-1 0,0 0 0,0 1 0,0-1 0,0 0 0,1 0 0,-1 0 0,0 0 0,1 0 0,-1 0 0,4 1 0,5-1-79,0 0 0,1-1 1,-1 0-1,0 0 0,1-1 0,-1-1 1,0 0-1,0 0 0,0-1 0,0 0 1,0-1-1,-1 0 0,19-11 0,-11 5-1215,1-2 0,19-15 0,21-29-7307,-25 13-3164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1057,'0'0'17446,"-12"14"-15428,-5 7-1322,0 1-1,1 0 1,2 1 0,0 1 0,-13 33-1,27-55-657,-28 84 1278,26-78-1267,0 0-1,1 0 0,0 1 0,0-1 1,1 1-1,0-1 0,0 1 0,2 11 1,-1-18-42,0 0 0,0-1 1,0 1-1,0 0 0,0 0 0,1 0 1,-1-1-1,0 1 0,1 0 1,-1-1-1,1 0 0,0 1 0,-1-1 1,1 0-1,0 0 0,0 0 0,0 0 1,0 0-1,0 0 0,0 0 1,0-1-1,0 1 0,0-1 0,0 1 1,0-1-1,1 0 0,-1 0 1,0 0-1,0 0 0,0 0 0,0-1 1,0 1-1,0-1 0,4 0 1,4-1 37,-1-1 1,1 1 0,-1-2 0,0 1 0,0-1 0,11-6 0,2-6 30,34-31-1,19-13-2,-75 59-73,0 1 0,0 0-1,1 0 1,-1-1 0,0 1-1,0 0 1,1 0 0,-1 0-1,0-1 1,1 1-1,-1 0 1,0 0 0,0 0-1,1 0 1,-1 0 0,0 0-1,1 0 1,-1 0-1,0 0 1,1 0 0,-1 0-1,0 0 1,1 0 0,-1 0-1,0 0 1,1 0 0,-1 0-1,0 0 1,0 0-1,1 0 1,-1 0 0,0 1-1,1-1 1,-1 0 0,0 0-1,0 0 1,1 1-1,-1-1 1,0 0 0,0 0-1,1 0 1,-1 1 0,0-1-1,0 0 1,0 1-1,1-1 1,0 23 268,-11 25 437,-6-6-382,11-32-304,1 1-1,0 0 1,1 0 0,0 1-1,0-1 1,-1 16 0,6-27-258,0 0 1,0 0-1,0 0 1,0 0 0,0-1-1,-1 1 1,1 0-1,0-1 1,0 1-1,0-1 1,3-1-1,25-29-9898,-13 10-882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26 17969,'0'0'2541,"-9"1"-325,2 0-2006,-1 0 0,1 1 1,0 0-1,-1 0 1,1 1-1,-9 4 0,14-6-200,0 0-1,1 1 0,-1-1 0,0 0 1,1 0-1,-1 1 0,1-1 0,-1 1 1,1 0-1,-1-1 0,1 1 0,0 0 0,0 0 1,0 0-1,0 0 0,0 0 0,1 0 1,-1 0-1,0 0 0,1 0 0,0 0 1,-1 0-1,1 0 0,0 0 0,0 0 1,0 1-1,0-1 0,1 0 0,-1 0 0,0 0 1,1 0-1,1 4 0,-1-4-9,1 0 0,-1 0 0,1 0 0,-1-1 0,1 1 0,-1 0 0,1-1 0,0 1 0,0-1 0,0 0 0,0 0 0,0 0-1,0 0 1,0 0 0,0 0 0,0 0 0,1 0 0,-1-1 0,0 1 0,0-1 0,1 0 0,-1 0 0,3 0 0,56-2 183,-51-1-179,0 0 1,-1-1 0,1 0-1,-1-1 1,0 0 0,0 0-1,0-1 1,-1 0 0,1-1-1,-2 0 1,1 0 0,-1 0-1,7-10 1,8-5 68,-32 53 515,6-23-490,-18 39 376,21-45-369,0 1 1,0 0-1,0 0 1,0-1 0,0 1-1,1 0 1,-1 0-1,1 0 1,0 0-1,0 0 1,0 0 0,0 0-1,2 4 1,-2-6-88,1-1 1,0 1-1,-1-1 1,1 1-1,0-1 1,0 1-1,-1-1 1,1 0 0,0 0-1,0 1 1,0-1-1,-1 0 1,1 0-1,0 0 1,0 0-1,0 0 1,0 0-1,-1 0 1,1 0 0,0 0-1,0 0 1,0 0-1,0 0 1,-1-1-1,1 1 1,0 0-1,1-1 1,23-9 193,-10 1-165,0-1 0,-1-1 0,0 0 0,22-23 0,-21 20-332,0 0-1,0 1 0,24-15 0,-38 27 277,-1 1 0,0 0-1,1 0 1,-1-1 0,0 1-1,0 0 1,1 0 0,-1 0-1,0-1 1,1 1 0,-1 0-1,0 0 1,1 0 0,-1 0-1,1 0 1,-1 0 0,0-1-1,1 1 1,-1 0 0,1 0-1,-1 0 1,0 0-1,1 1 1,-1-1 0,0 0-1,1 0 1,-1 0 0,1 0-1,-1 0 1,0 0 0,1 0-1,-1 1 1,0-1 0,1 0-1,-1 0 1,0 1 0,0-1-1,1 0 1,-1 0 0,0 1-1,0-1 1,1 0 0,-1 1-1,0-1 1,0 0 0,0 1-1,1 0 1,-2 27 18,-17 41 767,16-61-573,2-8-197,0 0 0,-1 1 0,1-1 0,0 0 0,0 0 0,0 0-1,0 0 1,0 1 0,0-1 0,0 0 0,0 0 0,0 0 0,0 1 0,0-1 0,0 0 0,0 0 0,0 0 0,0 1 0,0-1 0,0 0 0,0 0 0,0 0 0,0 1 0,0-1 0,0 0 0,0 0 0,0 0 0,0 0 0,0 1 0,0-1 0,0 0 0,0 0 0,1 0 0,-1 0 0,0 1 0,0-1 0,0 0 0,0 0 0,1 0 0,-1 0 0,0 0 0,0 0 0,0 0 0,0 1 0,1-1 0,-1 0 0,0 0 0,0 0 0,0 0-1,1 0 1,-1 0 0,0 0 0,0 0 0,1 0 0,15-7-1189,17-16-7016,-33 23 7878,16-12-7558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0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52 8648,'0'0'14398,"0"0"-14368,0 0 1,0 0-1,0-1 0,0 1 1,0 0-1,0 0 0,0 0 1,0 0-1,1 0 0,-1 0 1,0 0-1,0-1 0,0 1 1,0 0-1,0 0 1,0 0-1,0 0 0,0 0 1,0 0-1,1 0 0,-1 0 1,0 0-1,0 0 0,0 0 1,0 0-1,0 0 0,0 0 1,1 0-1,-1-1 1,0 1-1,0 0 0,0 0 1,0 0-1,0 1 0,0-1 1,1 0-1,-1 0 0,0 0 1,0 0-1,0 0 0,0 0 1,0 0-1,0 0 0,1 0 1,-1 0-1,0 0 1,0 0-1,0 0 0,0 0 1,0 0-1,0 1 0,0-1 1,0 0-1,0 0 0,1 0 1,-1 0-1,0 0 0,0 0 1,0 0-1,0 1 1,0-1-1,0 0 0,0 0 1,0 0-1,0 0 0,0 1 1,-2 6 361,-1 6-181,-1 1 0,2 0 0,0-1 0,0 1 0,1 0-1,1 0 1,1 0 0,0 0 0,0 0 0,7 25 0,-3-22-284,0 1 1,-1 1 0,-1-1 0,-1 0 0,0 1 0,-2-1-1,0 1 1,-3 20 0,1-26 219,0 0 0,-1 0 0,-1 0 0,0 0 1,-1 0-1,0-1 0,-1 0 0,0 0 0,-1-1 0,0 0 0,-18 20 0,24-29-58,0 0 1,-1-1-1,1 1 0,-1-1 0,0 1 0,1-1 0,-1 0 0,0 0 1,0 0-1,0 0 0,0 0 0,0 0 0,0 0 0,0-1 0,0 1 1,-4 0-1,5-1-57,0-1 0,0 1 0,0 0 0,0-1 1,0 1-1,0 0 0,0-1 0,0 1 1,0-1-1,0 0 0,1 1 0,-1-1 0,0 0 1,0 1-1,0-1 0,1 0 0,-1 0 0,1 0 1,-1 0-1,0 0 0,1 0 0,0 0 1,-1 0-1,1 0 0,-1 0 0,1 0 0,0 0 1,0 0-1,0 0 0,0 0 0,0 0 0,0 0 1,0-2-1,-1-10-47,1 0 0,0 0 0,0 0 0,2 0 0,0 0 1,0 1-1,1-1 0,0 1 0,2-1 0,-1 1 0,1 0 0,1 1 0,10-17 1,-2 8-102,2 1 1,0 0 0,1 1 0,1 1 0,0 0 0,25-16 0,-25 20-52,-1-1 1,0 0 0,-2-2-1,24-26 1,-34 35 187,-1 1-1,0-1 1,0 1 0,0-1-1,-1 0 1,0-1 0,-1 1-1,1 0 1,-1-1-1,-1 0 1,1 1 0,-1-1-1,-1 0 1,1 0 0,-1 1-1,-2-12 1,2 18-15,0 1-1,-1-1 1,1 0 0,0 1 0,-1-1-1,1 0 1,-1 0 0,1 1-1,-1-1 1,1 1 0,-1-1 0,1 1-1,-1-1 1,0 1 0,1-1-1,-1 1 1,0-1 0,0 1 0,1 0-1,-1-1 1,0 1 0,0 0-1,1 0 1,-1-1 0,0 1-1,0 0 1,0 0 0,1 0 0,-1 0-1,0 0 1,0 0 0,0 0-1,1 1 1,-1-1 0,0 0 0,0 0-1,0 0 1,1 1 0,-2 0-1,-32 14-67,27-9 102,0 0 1,0 1 0,1-1 0,0 1-1,0 1 1,1-1 0,0 1-1,0 0 1,1 0 0,0 0 0,0 1-1,1 0 1,0-1 0,0 1 0,1 0-1,1 0 1,-1 0 0,1 18 0,1-25-104,1 0 1,0 0 0,0 0-1,0 0 1,0-1 0,0 1-1,0 0 1,0 0 0,1-1 0,-1 1-1,1-1 1,-1 1 0,1-1-1,0 0 1,-1 1 0,1-1-1,0 0 1,0 0 0,0 0-1,0-1 1,0 1 0,0 0 0,0-1-1,0 1 1,0-1 0,0 1-1,0-1 1,4 0 0,65 1-6474,-67-1 5798,35-4-6987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3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10272 862 5125,'0'0'3577,"-1"-8"-2787,0-10-472,2 12-266,-1 0 1,0 1-1,0-1 1,-1 0-1,0 0 0,0 1 1,0-1-1,-1 0 1,1 1-1,-1-1 1,0 1-1,-1 0 1,0 0-1,0 0 1,0 0-1,0 0 1,-1 1-1,1-1 1,-1 1-1,-7-6 1,-27-14 220,-1 2-1,-84-35 1,-92-18-292,183 64 58,-333-96-63,-5 16 1,-507-57 0,-768 21 611,-559 70-391,1398 57-180,1 51-7,-140 81 27,654-74-2,-342 115 0,540-141 7,1 4 0,-144 78 0,197-91-43,0 2 0,2 1 0,1 2 0,1 1 0,2 2 0,0 1 0,3 2 0,-28 37 0,48-56-10,1-1-1,1 1 1,0 1-1,1-1 1,0 1 0,2 1-1,0-1 1,0 1-1,2 0 1,-2 20 0,4-25 4,1 0 0,0 1 0,1-1 0,0 0 0,1 0 1,1 0-1,0 0 0,0 0 0,1-1 0,1 1 0,0-1 1,0 0-1,1-1 0,1 1 0,7 10 0,8 4 14,1-1-1,1-1 1,1-1 0,1 0 0,0-3-1,2 0 1,55 28 0,16-1 35,108 35 1,52 4 33,373 71 0,282-2 240,-712-123-309,2041 249 139,13-167-9,101-230 482,-2196 98-596,-1-8 0,229-68-1,-286 61 0,-1-4 0,-1-5-1,-3-4 1,149-97-1,-220 125 50,87-55 516,195-170-1,-297 234-509,-1-1 1,-1-1-1,0 0 0,0 0 0,-2-1 0,1 0 0,-1 0 1,-1-1-1,-1 0 0,0-1 0,-1 1 0,0-1 0,-1 0 1,-1 0-1,0 0 0,-1-1 0,-1 1 0,0-1 0,-1 1 1,-1-1-1,-2-15 0,0 20-70,0 1 0,-1 0 1,0 0-1,-1 0 0,0 1 1,0 0-1,-1 0 0,0 0 0,0 0 1,-1 1-1,0 0 0,-1 0 1,0 1-1,0 0 0,-1 1 0,-16-11 1,-15-6 66,-1 1 1,-66-24 0,88 38-60,-306-121-693,-605-153 0,824 257-2109,2-2-779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3:5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1270 267 3876,'0'0'4244,"8"-7"-3326,-1 3-642,35-28 1230,-19 5 2766,-23 25-4168,1-1 0,-1 1 0,0 0 1,0 0-1,0-1 0,0 1 0,0 0 1,0 0-1,0-1 0,-1 1 0,1 0 1,-1 0-1,0-1 0,1 1 0,-1 0 0,0 0 1,0 0-1,-1 0 0,1 0 0,0 1 1,-1-1-1,1 0 0,-1 0 0,1 1 1,-1-1-1,0 1 0,0-1 0,1 1 1,-1 0-1,-4-2 0,-5-4 141,-1 0 0,1 1 0,-23-8 1,-45-10 642,-2 4-1,-105-13 1,149 27-519,-6-1-243,-1 1 0,0 3 1,0 1-1,-1 3 1,-54 7-1,67-2-117,1 2 1,0 2-1,1 0 1,-1 2-1,2 2 0,0 0 1,1 2-1,0 1 1,1 1-1,2 2 0,-1 0 1,2 2-1,1 0 1,1 2-1,1 0 1,-18 28-1,27-30 39,1 1 0,1-1 0,1 2 0,2-1 0,0 1 0,1 0 0,2 0 0,0 1 0,2 0 0,0-1 0,4 48 1,0-58-47,1 0 1,0 0 0,1 0 0,1 0 0,0 0-1,1-1 1,1 0 0,13 21 0,-9-17 2,1 0 1,1-1 0,1-1-1,0 0 1,25 20-1,-25-25 9,-1-2-1,2 1 0,-1-2 1,1 0-1,0-1 0,1 0 1,0-2-1,-1 1 0,2-2 1,25 3-1,19-2 47,94-6 0,-56-1-60,160-5 48,-214 3-34,0-2-1,-1-1 0,75-26 1,-1-4 26,-64 22-3,-1-2-1,0-2 1,89-49-1,-135 64 107,1 0 0,-1 0 0,0-1-1,-1 0 1,1 0 0,-1 0-1,-1-1 1,1 0 0,-1 0-1,0-1 1,-1 0 0,6-10-1,-8 12-97,0 0-1,0-1 0,-1 1 1,0 0-1,0-1 0,0 1 1,-1-1-1,0 1 1,0-1-1,0 1 0,-1-1 1,0 1-1,-1 0 0,1-1 1,-1 1-1,0 0 0,-5-9 1,-18-31-6,-2 1 1,-2 2-1,-1 1 1,-71-73-1,91 104-180,-1 0 1,-1 1-1,1 0 0,-2 1 0,-22-14 1,25 19-1174,0 0 0,0 0 0,0 0 0,-1 2 0,-15-4 0,0 2-5754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3151 12844,'0'0'-528,"-3"-12"-60,1 6 505,1 2 32,0-1-1,0 1 1,0 0-1,0-1 1,1 1-1,-1 0 1,1-1-1,0 1 1,0-1-1,1 1 0,0 0 1,-1-1-1,1 1 1,1 0-1,-1 0 1,1 0-1,-1-1 1,5-5-1,46-61 271,4 1 0,2 3 0,68-59 0,-34 34 330,668-647 400,-604 606-799,5 7 0,5 6 0,214-114 0,-43 64 214,8 16 1,621-189 0,772-42 398,152 186 2243,-1747 189-5942,-104 4-1004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0 11082,'-4'9'2552,"-14"30"-691,-33 51-1,-10 20-1097,-219 447-394,269-536-380,-6 13 132,-13 39-1,27-65-42,0 1 0,1-1-1,0 1 1,0 0-1,1-1 1,0 1-1,1 0 1,0 0-1,0 0 1,2 12 0,-1-19-65,0 0 1,-1 0 0,1 0 0,0 0 0,0 0 0,0 0 0,0 0-1,1-1 1,-1 1 0,0 0 0,1-1 0,-1 1 0,1-1 0,0 1 0,-1-1-1,1 0 1,0 1 0,0-1 0,0 0 0,0 0 0,0-1 0,0 1-1,4 1 1,53 4 206,-52-6-185,35-1 67,-1-1 0,0-3 1,0-1-1,47-13 1,155-59-439,-82 13-2334,-55 17-2193,26-16-7426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64 16400,'0'0'512,"-11"-1"-53,5 0-387,0 0-1,1 1 1,-1-1 0,0 1-1,0 1 1,1-1-1,-1 1 1,1 0 0,-1 0-1,0 1 1,1 0 0,0 0-1,-1 0 1,1 0-1,0 1 1,0 0 0,1 0-1,-1 0 1,0 1 0,1-1-1,0 1 1,0 0-1,-7 9 1,7-6 131,-1 1 0,1 0 0,1 0 0,-1 0 1,2 1-1,-4 12 0,5-16-155,0 0 1,0 0 0,0 0 0,1 0-1,0 0 1,0 0 0,0 0 0,1 0-1,-1 1 1,1-1 0,1 0 0,2 7-1,-4-11-14,1 1-1,0-1 0,-1 0 0,1 0 1,0 0-1,0 0 0,0 0 0,0 0 0,0 0 1,0-1-1,0 1 0,0 0 0,1 0 1,-1-1-1,0 1 0,0-1 0,1 1 1,-1-1-1,0 0 0,1 1 0,-1-1 1,0 0-1,1 0 0,-1 0 0,0 0 1,1 0-1,-1 0 0,0 0 0,1 0 1,-1-1-1,0 1 0,2-1 0,2-1 211,0 0 0,0 0 0,0 0 0,-1 0 0,1-1 0,-1 0 0,6-4 0,9-10 42,-1 0 0,0-1 1,-1 0-1,-2-2 0,1 0 1,-2-1-1,-1 0 0,-1-1 1,-1 0-1,11-29 0,-61 134 552,33-65-847,-2-1-5,1 0 0,2 1 0,-1 0 1,2-1-1,0 2 0,2-1 0,0 0 1,0 33-1,3-50-5,-1 1 1,1-1-1,-1 1 0,1-1 1,0 0-1,-1 1 1,1-1-1,0 0 1,0 1-1,0-1 0,0 0 1,0 0-1,0 0 1,0 0-1,1 0 0,-1 0 1,0 0-1,1 0 1,-1-1-1,0 1 0,1 0 1,-1-1-1,1 1 1,-1-1-1,1 0 0,-1 1 1,1-1-1,-1 0 1,1 0-1,-1 0 0,1 0 1,-1 0-1,3-1 1,2 1-290,0-1 0,0 0 1,-1 0-1,1 0 1,0-1-1,-1 0 0,1 0 1,4-3-1,25-23-4165,-3-11-3337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13004,'0'0'9321,"84"-15"-8040,-27-7-576,8-2-545,2-3-128,0 2 0,-7 3 0,-8 5-64,-9 3-544,-12 7-866,-9 3-768,-12 3-1537,-5 1-1859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31 10570,'4'-7'1486,"-4"6"-1183,0-1 0,0 1-1,1 0 1,-1 0 0,1 0-1,-1-1 1,1 1 0,0 0 0,-1 0-1,1 0 1,0 0 0,0 0-1,0 0 1,0 0 0,0 0 0,-1 1-1,2-1 1,-1 0 0,0 1-1,0-1 1,0 0 0,0 1-1,0-1 1,2 0 0,-1 6 6,-1 0-1,0 0 1,0 1 0,-1-1 0,1 0-1,-1 0 1,-1 0 0,0 9 0,1-11-72,-4 31 185,-2-1 1,-1 1-1,-2-1 0,0-1 1,-21 44-1,17-46-381,2 1-1,0 0 1,2 0 0,2 1-1,1 0 1,-2 36 0,7-66-65,1 0-1,0 0 1,0 0 0,0 0 0,0 0-1,0 0 1,1 0 0,-1 0 0,1 0 0,-1 0-1,1 0 1,0 0 0,0 0 0,0 0-1,0-1 1,0 1 0,0 0 0,0-1 0,0 1-1,1-1 1,-1 1 0,0-1 0,1 1-1,2 0 1,-2-1-113,0-1-1,0 1 1,1-1-1,-1 1 1,0-1-1,1 0 1,-1 0-1,0 0 1,1-1-1,-1 1 1,0 0-1,1-1 1,-1 1 0,0-1-1,0 0 1,0 0-1,0 0 1,0 0-1,0 0 1,0-1-1,3-1 1,7-7-1591,-1 0 1,0 0 0,-1-1-1,0 0 1,-1-1 0,16-25-1,1-5-8009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9161,'0'0'8701,"-2"9"-7462,-11 28-154,5-16-746,0 0-1,2 1 1,0 0 0,2 0 0,-3 24-1,7-45-339,0-1 0,0 1 0,0 0 0,0-1-1,0 1 1,0-1 0,0 1 0,0 0 0,0-1-1,0 1 1,1-1 0,-1 1 0,0-1 0,0 1 0,1 0-1,-1-1 1,0 1 0,0-1 0,1 1 0,-1-1-1,1 0 1,-1 1 0,0-1 0,1 1 0,-1-1-1,1 0 1,-1 1 0,1-1 0,-1 0 0,1 1-1,-1-1 1,1 0 0,0 0 0,-1 0 0,1 1 0,-1-1-1,2 0 1,26-8 218,25-27 396,3-15-221,-35 30-366,1 1 0,1 1 1,37-22-1,-59 39-39,0 0 0,-1 1 1,1-1-1,0 1 1,0-1-1,0 1 1,0-1-1,0 1 0,0-1 1,0 1-1,0 0 1,0 0-1,0 0 1,0-1-1,0 1 1,0 0-1,1 0 0,-1 1 1,0-1-1,0 0 1,0 0-1,0 0 1,0 1-1,0-1 0,0 0 1,0 1-1,0-1 1,1 2-1,-1-1 10,0 1-1,0-1 1,0 1 0,-1 0 0,1-1-1,0 1 1,-1 0 0,0 0-1,1-1 1,-1 1 0,0 0-1,0 0 1,0 0 0,0-1-1,0 3 1,-2 10 59,0 0 1,-1 0-1,-5 16 0,-3 2 3,6-22-60,2 0 0,-1 0 0,2 1 0,-1-1 1,-1 20-1,4-30-1,0 1 0,0-1 0,0 0 0,0 0 0,0 0 0,0 1 0,0-1 0,0 0 0,0 0 0,0 0 0,0 1 0,1-1 0,-1 0 0,0 0 0,0 0 0,0 1 0,0-1 0,0 0 0,0 0 1,0 0-1,1 0 0,-1 1 0,0-1 0,0 0 0,0 0 0,1 0 0,-1 0 0,0 0 0,0 0 0,0 0 0,0 1 0,1-1 0,-1 0 0,0 0 0,0 0 0,1 0 0,-1 0 0,0 0 0,0 0 0,0 0 0,1 0 0,-1 0 0,0 0 0,1 0 0,13-6 57,10-10 182,34-38 84,-39 35-302,1 1 0,41-29 1,-60 46-37,0 0 0,0 0 0,1 0 0,-1 1 0,0-1 0,0 0 0,1 1 0,-1-1 0,1 1 0,-1-1 0,0 1 0,1 0 1,-1 0-1,1 0 0,-1 0 0,1 0 0,-1 0 0,1 0 0,1 0 0,-2 1 8,0-1 0,-1 1 0,1 0 0,0-1 0,0 1 0,-1 0 0,1 0 0,0-1 0,-1 1 0,1 0 0,-1 0 0,1 0 0,-1 0 0,1 0 0,-1 0 0,0 0 0,1 0 0,-1 0 0,0 0 0,0 1 0,1 9 11,-1-1-1,0 0 1,-1 0-1,-2 14 1,1-14 48,2 18-86,0-27 37,0-1 1,0 0-1,1 1 0,-1-1 1,0 0-1,0 1 0,0-1 0,0 0 1,0 0-1,1 1 0,-1-1 0,0 0 1,0 0-1,0 1 0,1-1 0,-1 0 1,0 0-1,0 0 0,1 1 0,-1-1 1,0 0-1,1 0 0,-1 0 0,0 0 1,0 0-1,1 0 0,-1 0 1,0 1-1,1-1 0,-1 0 0,0 0 1,1 0-1,-1 0 0,0 0 0,1 0 1,-1-1-1,0 1 0,1 0 0,4-3 57,1 0-1,-1 0 1,0-1-1,-1 0 1,1 0-1,5-5 1,-10 8-52,40-37 263,-25 22-256,1 0 0,1 1 0,0 1 0,1 1 0,21-13 0,-39 26-29,1-1 1,0 1 0,-1-1-1,1 1 1,0-1 0,0 1-1,-1-1 1,1 1 0,0 0-1,0 0 1,-1-1 0,1 1 0,0 0-1,0 0 1,0 0 0,0 0-1,0 0 1,-1 0 0,1 0-1,0 0 1,0 0 0,0 0-1,-1 1 1,1-1 0,0 0-1,0 1 1,0-1 0,-1 0 0,1 1-1,0-1 1,0 2 0,0-1-2,0 1 1,-1-1 0,1 1 0,-1 0 0,0-1 0,1 1 0,-1 0 0,0 0 0,0-1-1,0 1 1,0 0 0,0-1 0,-1 1 0,0 2 0,-21 64-661,20-64 527,-1 5-330,-11 28-1606,15-13-3943,3-18 1006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11787,'-8'8'3459,"1"-2"-2907,-19 19 1391,-35 43 0,55-61-1770,1 0 1,-1 1-1,1 0 0,1 0 0,-1 0 0,1 0 0,1 1 1,-1 0-1,2-1 0,-1 1 0,1 0 0,-1 14 0,3-23-164,0 1-1,1 0 0,-1 0 0,0-1 0,1 1 0,-1 0 0,1 0 0,-1-1 0,1 1 0,-1-1 0,1 1 0,0 0 1,-1-1-1,1 1 0,0-1 0,-1 1 0,1-1 0,0 0 0,0 1 0,-1-1 0,1 0 0,0 1 0,0-1 0,0 0 1,0 0-1,-1 0 0,1 0 0,0 0 0,0 0 0,0 0 0,0 0 0,0 0 0,-1 0 0,1 0 0,0-1 0,0 1 1,0 0-1,-1 0 0,1-1 0,0 1 0,1-2 0,37-13 304,-22 3-162,0 0 0,-1-1 0,-1 0 1,0-2-1,-1 0 0,19-25 0,-32 39-93,-1 1 0,1-1-1,-1 1 1,1-1-1,-1 1 1,1-1-1,-1 1 1,1-1 0,-1 0-1,0 1 1,1-1-1,-1 0 1,0 1-1,0-1 1,0 0 0,1 1-1,-1-1 1,0 0-1,0 1 1,0-1-1,0 0 1,0 0 0,0 1-1,0-1 1,0 0-1,-1 1 1,1-1-1,0 0 1,-1-1 0,0 2-9,1 0 0,-1-1 0,0 1 0,0 0 1,0 0-1,0 0 0,0-1 0,0 1 1,0 0-1,0 0 0,0 1 0,0-1 1,0 0-1,0 0 0,0 0 0,0 1 0,-2 0 1,0-1-209,1 1 0,-1 0 0,0 0 0,1 0 0,-1 1 0,0-1 0,1 0 0,0 1 0,-1 0 0,1 0 0,0 0 0,0 0 0,0 0 0,0 0 0,-2 3 0,17-21-12209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10826,'0'0'4501,"-10"10"-2137,2-2-1931,-1-2-81,1 1 1,1 0-1,-1 1 0,1-1 1,0 1-1,1 1 0,0-1 1,0 1-1,-6 14 0,12-22-350,0 0 0,0-1 0,0 1-1,0-1 1,0 1 0,0 0 0,1-1 0,-1 1-1,0 0 1,0-1 0,0 1 0,1-1-1,-1 1 1,0-1 0,1 1 0,-1-1 0,1 1-1,-1-1 1,0 1 0,1-1 0,-1 1 0,1-1-1,-1 1 1,1-1 0,0 0 0,-1 1 0,1-1-1,-1 0 1,1 0 0,-1 0 0,1 1 0,0-1-1,-1 0 1,1 0 0,0 0 0,-1 0 0,1 0-1,0 0 1,-1 0 0,1 0 0,-1 0 0,2 0-1,35-2 158,-31 1-117,59-7-510,-38 4 164,0 1 1,1 1 0,29 2-1,-56-1 310,0 1 0,1 0 0,-1 0 0,1 0 0,-1 0-1,1 0 1,-1 0 0,0 1 0,1-1 0,-1 0 0,1 1 0,-1-1 0,0 1 0,1-1-1,-1 1 1,0 0 0,0 0 0,0-1 0,1 1 0,-1 0 0,0 0 0,0 0 0,0 0-1,0 0 1,0 0 0,-1 1 0,1-1 0,0 0 0,0 0 0,-1 1 0,1-1 0,-1 0-1,1 1 1,-1-1 0,0 0 0,1 1 0,-1-1 0,0 1 0,0-1 0,0 1 0,0-1-1,0 0 1,0 1 0,-1-1 0,1 1 0,0-1 0,-1 0 0,1 1 0,-1-1 0,0 2-1,-3 5 105,1-1 0,-1 0 0,0 0 0,-1-1 0,0 1 0,0-1 0,-10 10 0,9-10 10,-58 45 779,60-48-870,0 0 1,0-1-1,-1 1 1,1-1-1,-1 0 0,0-1 1,1 1-1,-1-1 1,0 0-1,0 0 0,0 0 1,0 0-1,-8-1 1,12-1-117,0 1 0,1-1 1,-1 1-1,0-1 0,1 1 1,-1-1-1,0 1 0,1-1 0,-1 0 1,1 0-1,-1 1 0,1-1 1,-1 0-1,1 0 0,-1 1 1,1-1-1,0 0 0,0 0 1,-1 0-1,1 0 0,0 1 1,0-1-1,0 0 0,0 0 1,0 0-1,0 0 0,0 0 1,0 0-1,1-1 0,2-29-4936,10-4-1943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9737,'-2'9'4639,"-3"12"-3320,-7 26 13,2 0 0,2 0 0,-2 54 0,9-71-1143,2 59 67,0-82-238,0 0 1,0 0-1,1 0 1,0 0-1,0 0 1,0 0-1,1-1 1,0 1-1,7 11 0,-9-39 47,-8 8-173,0 0 1,-1 0-1,0 0 1,-1 1 0,-1 0-1,-21-20 1,-26-35 378,56 66-214,0-1 0,0 1 0,0 0 1,0-1-1,0 1 0,1-1 0,-1 1 0,0-1 0,1 1 0,0-1 1,-1 0-1,1 1 0,0-1 0,0 1 0,0-1 0,0-3 0,0 4-17,0 0-1,1 0 1,-1 1-1,1-1 0,-1 0 1,1 0-1,0 0 1,-1 0-1,1 1 0,0-1 1,-1 0-1,1 1 1,0-1-1,0 0 0,0 1 1,0-1-1,-1 1 1,1-1-1,0 1 0,1-1 1,6-1 50,0 0 1,0 1 0,0 0-1,1 0 1,10 1 0,-10 0-229,52-1-119,46-2-5091,-44-7-3936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7911,'0'0'14628,"1"10"-14383,-1 102 675,-1 14-703,1-126-218,0 1 0,1 0 0,-1 0 0,0-1-1,0 1 1,0 0 0,0-1 0,0 1 0,1 0-1,-1-1 1,0 1 0,1-1 0,-1 1 0,0 0-1,1-1 1,-1 1 0,1-1 0,-1 1 0,1-1-1,-1 1 1,1-1 0,-1 0 0,1 1 0,0-1-1,-1 1 1,1-1 0,0 0 0,-1 0 0,2 1-1,23-4 136,23-23 275,34-40 84,-48 37-16,47-31 0,-50 45-188,-31 15-290,1 0 0,0-1 0,-1 1 0,1 0 0,-1 0 0,1 0 0,0 0 0,-1 0 0,1 0 0,-1 0 0,1 0 0,0 1 0,-1-1 0,1 0 0,-1 0 0,1 0 0,-1 1 0,1-1 0,-1 0 0,1 0 0,-1 1 0,1-1 0,-1 1 0,1-1 0,-1 0 0,1 1 0,-1-1 0,0 1 0,1-1 0,-1 1 0,0-1 0,1 1 0,-1-1 0,0 1 0,0 0 0,1-1 0,-1 1 0,0-1 0,0 1 0,0-1 0,0 1-1,0 0 1,0-1 0,0 1 0,0 0 0,0-1 0,0 2 0,-1 14 24,-1 1-1,0-1 0,-1 1 0,-1-1 0,-10 30 0,-9 36 38,23-82-86,0 0 1,0 1 0,0-1-1,-1 0 1,1 0 0,0 1-1,0-1 1,0 0 0,0 0 0,0 0-1,0 1 1,0-1 0,0 0-1,0 0 1,0 1 0,0-1-1,0 0 1,0 0 0,0 0 0,0 1-1,1-1 1,-1 0 0,0 0-1,0 1 1,0-1 0,0 0-1,0 0 1,0 0 0,0 0 0,1 1-1,-1-1 1,0 0 0,0 0-1,0 0 1,1 0 0,-1 0-1,0 1 1,0-1 0,0 0 0,1 0-1,-1 0 1,0 0 0,0 0-1,0 0 1,1 0 0,-1 0-1,0 0 1,15-6-1114,11-14-1381,-2-7-2061,3-5-3015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 16528,'-8'8'1126,"2"-2"-784,-41 44 1430,45-48-1704,0 0 1,0 1-1,0-1 0,0 1 1,0 0-1,1 0 0,-1-1 0,1 1 1,0 0-1,0 0 0,0 1 0,0-1 1,1 0-1,-1 0 0,1 0 0,-1 0 1,1 1-1,1 5 0,0-8-64,0 0 0,0 0-1,0 0 1,0 0 0,0 0-1,0 0 1,0 0-1,0-1 1,1 1 0,-1 0-1,0-1 1,0 1 0,1-1-1,-1 1 1,0-1 0,1 0-1,-1 1 1,1-1 0,-1 0-1,0 0 1,1 0 0,1 0-1,41-1 240,-32 0-137,-4 1 24,0 0 1,0-1 0,0 0-1,0-1 1,0 0-1,0 0 1,0 0 0,-1-1-1,0 0 1,1-1 0,-1 0-1,0 0 1,0 0 0,-1-1-1,0 0 1,9-8-1,-15 12-35,1 0 0,-1 0 0,0 0 0,1 0 0,-1 0 0,0 0 0,1 0-1,-1 0 1,0 0 0,0 0 0,0 0 0,0 0 0,0 0 0,0 0 0,0 0-1,0 0 1,-1 0 0,1 0 0,0 0 0,-1 0 0,1 0 0,0 0 0,-1 0-1,1 0 1,-1 0 0,0 0 0,1 0 0,-1 0 0,0 1 0,1-1 0,-1 0-1,0 0 1,0 1 0,0-1 0,-1 0 0,-39-25-162,31 21 220,-11-8-145,-11-6-150,58 30-3172,1 0-1384,4-4-3966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155 460 4869,'0'0'5140,"0"-10"-3447,1-6-779,1-1 0,0 1 0,1 0 1,1 0-1,0 0 0,1 0 0,11-22 0,-8 22 24,-5 12-563,0 0 1,-1 0-1,1 0 0,-1 0 1,0-1-1,-1 1 0,1-1 1,-1 1-1,0-1 0,0 0 1,0 0-1,-1 1 0,0-10 1,0 14-341,-1-1 1,1 1-1,-1-1 1,0 1-1,1-1 1,-1 1-1,0-1 1,0 1-1,1 0 1,-1-1-1,0 1 0,0 0 1,1 0-1,-1-1 1,0 1-1,0 0 1,0 0-1,1 0 1,-1 0-1,0 0 1,0 0-1,0 0 1,1 0-1,-1 1 1,0-1-1,0 0 1,0 0-1,1 1 0,-2-1 1,-25 10-123,14-2 60,0 1 1,0 0 0,1 1-1,0 1 1,1 0-1,0 1 1,1 0 0,0 0-1,1 1 1,0 0-1,1 1 1,0 0 0,2 0-1,-1 1 1,2 0-1,0 0 1,-4 20 0,9-34 21,0-1 1,-1 1 0,1 0 0,0 0 0,0 0 0,0-1-1,0 1 1,0 0 0,0 0 0,0 0 0,1 0 0,-1-1-1,0 1 1,0 0 0,1 0 0,-1 0 0,0-1-1,1 1 1,-1 0 0,1 0 0,-1-1 0,1 1 0,-1 0-1,1-1 1,-1 1 0,1-1 0,0 1 0,-1-1-1,2 2 1,0-2 8,0 0-1,0 1 1,0-1 0,0 0-1,0 0 1,0 0 0,0 0-1,-1 0 1,1 0-1,0-1 1,0 1 0,3-2-1,5-1 57,-1-1-1,0-1 1,0 1-1,10-8 1,11-10 10,-1-1 1,-1-2-1,-2-1 0,0-1 1,27-37-1,-39 46-8,-2-1-1,0 0 0,-1-1 1,-1 0-1,0 0 0,-2-1 0,0-1 1,-2 1-1,8-43 0,-17 43 171,3 21-229,-1 0 0,1-1 0,-1 1 0,1 0 0,0 0 0,-1 0 0,1 0 0,-1 0 0,1 0 0,0 0 0,-1 0 0,1 0 0,-1 0 0,1 0-1,0 1 1,-1-1 0,1 0 0,-1 0 0,1 0 0,0 0 0,-1 1 0,1-1 0,0 0 0,-1 0 0,1 1 0,0-1 0,-1 0 0,1 1 0,0-1 0,-27 35-185,-45 111 28,63-124 185,1-1 0,1 2 0,1-1 0,1 1 0,-2 24 0,6-44-8,1-1 0,0 1 0,0-1 0,0 1 0,0-1 0,0 1 0,1-1 1,-1 1-1,1-1 0,0 0 0,-1 1 0,1-1 0,0 0 0,0 1 0,1-1 0,-1 0 0,0 0 0,1 0 0,-1 0 0,1 0 0,0 0 1,0-1-1,-1 1 0,1 0 0,0-1 0,1 1 0,-1-1 0,0 0 0,0 0 0,0 0 0,1 0 0,-1 0 0,4 0 0,40 5-1090,-1-10-5339,-41 3 1062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10954,'0'0'6342,"-20"66"-4228,8-30-160,-2 3-224,1-2-65,3-2-864,5-6-577,5-10-192,0-6-32,12-13-160,4 0-1281,-2-18-1986,-2-10-6631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76 2691,'3'-10'3021,"2"-2"-972,-3 7-974,0 0 0,0 0 0,0-1 1,-1 1-1,0-1 0,0 1 0,0-8 0,-3 10 2294,-8 9-2061,-4 17-1145,2 0 1,0 1 0,1 1 0,2 0 0,-13 48 0,17-54-80,-22 81 369,5 1 0,4 0-1,4 2 1,0 164 0,16-296-192,1 0 0,2 0 0,13-48 0,-1 9-579,-6 12-326,-6 19 478,3 1-1,0 0 0,3 1 0,0 0 0,29-57 1,-37 88 51,0-1 0,1 1 0,-1 0 1,1 1-1,0-1 0,0 1 0,0-1 1,0 1-1,1 0 0,-1 1 1,7-4-1,59-19-2535,-21 9-247,-37 11 2372,-1 0 0,0-1 1,0 0-1,0 0 1,-1-1-1,10-9 1,-16 12 687,0 0 0,0 0 1,-1-1-1,0 1 1,0-1-1,4-7 1,-4 7 347,-2 0 0,1 0 0,-1 1 0,1-1 0,-1 0 0,-1 0 0,1 0 0,-1-6 0,-3 10 1256,-6 11-1425,-5 12-406,-11 29 317,2 1 0,3 1 0,1 1 0,3 1 0,3 1 1,-12 108-1,21-137-178,3-21 82,1-19 123,3-14-580,1 0-1,1 0 0,2 0 0,0 1 1,2 0-1,1 0 0,0 1 1,25-41-1,-16 46 29,-19 20 263,0-1-1,1 1 1,-1 0-1,0 0 0,1-1 1,-1 1-1,0 0 1,1 0-1,-1 0 1,0 0-1,1 0 1,-1 0-1,1-1 0,-1 1 1,0 0-1,1 0 1,-1 0-1,1 0 1,-1 0-1,0 1 0,1-1 1,-1 0-1,1 0 1,-1 0-1,0 0 1,1 0-1,-1 0 0,0 1 1,1-1-1,1 3-34,-1-1-1,1 1 1,-1-1-1,0 1 0,1 0 1,-1 0-1,-1 0 1,1-1-1,1 7 0,-2-7 52,0 0 0,0 0 0,0 0 0,1 0 0,-1 0 0,1 0 0,-1 0 0,1 0 0,0 0 0,0 0 0,0 0 0,0 0 0,0-1 0,0 1 0,0 0 0,1-1 0,-1 1 0,1-1 0,1 2 0,-1-4 82,-1 0-1,1 0 1,-1 0-1,1 0 1,-1 0-1,0 0 1,0 0-1,1-1 1,-1 1-1,0-1 1,0 1 0,0-1-1,0 1 1,-1-1-1,1 1 1,0-1-1,-1 0 1,1 1-1,-1-1 1,1 0-1,-1 0 1,0 1-1,0-1 1,0 0 0,0 0-1,0 1 1,0-1-1,-1-3 1,0 6-88,0-1 0,-1 1 1,1 0-1,0 0 0,0-1 0,0 1 1,0 0-1,0 0 0,0 0 0,0 0 1,0 1-1,1-1 0,-1 0 0,0 0 1,1 0-1,-2 2 0,0 2 22,0 0-1,0 0 1,0 0-1,0 0 1,1 0-1,0 1 1,0-1-1,0 0 1,1 8-1,0-12-20,0 1 0,0-1 0,1 1 0,-1-1 0,0 1 0,1-1 0,0 1 0,-1-1-1,1 0 1,0 1 0,0-1 0,-1 0 0,1 0 0,0 1 0,0-1 0,0 0 0,1 0 0,-1 0-1,0 0 1,0 0 0,1-1 0,-1 1 0,0 0 0,1-1 0,-1 1 0,0 0 0,1-1-1,-1 0 1,1 1 0,-1-1 0,1 0 0,-1 0 0,1 0 0,-1 0 0,4 0 0,4-1 28,0 0 0,0 0 1,0-1-1,0 0 0,0-1 0,-1 0 1,1 0-1,-1-1 0,1 0 0,-1 0 1,-1-1-1,1 0 0,8-8 0,-5 5-32,1 0-1,0 1 1,1 0-1,19-7 1,-32 14-1,0 0-1,1 0 1,-1 0 0,1 0 0,-1 0-1,0 0 1,1 0 0,-1 0 0,0 0-1,1 0 1,-1 0 0,0 0 0,1 0 0,-1 1-1,0-1 1,1 0 0,-1 0 0,0 0-1,1 1 1,-1-1 0,0 0 0,1 0-1,-1 1 1,0-1 0,0 0 0,0 1-1,1-1 1,-1 0 0,0 1 0,0-1 0,0 0-1,0 1 1,1-1 0,-1 0 0,0 1-1,0-1 1,0 0 0,0 1 0,0-1-1,0 1 1,0-1 0,0 0 0,0 1 0,0 0-1,-1 28 420,2-1-83,0-28-320,0 1 0,-1-1 1,1 0-1,0 1 0,0-1 0,-1 0 0,1 0 0,0 0 1,0 0-1,-1 1 0,1-1 0,0 0 0,0 0 1,-1 0-1,1 0 0,0-1 0,0 1 0,-1 0 0,1 0 1,0 0-1,0-1 0,-1 1 0,1 0 0,0-1 1,-1 1-1,1-1 0,0 1 0,-1 0 0,1-1 0,-1 1 1,1-1-1,-1 0 0,1 1 0,0-2 0,22-20 286,-21 20-285,30-33 74,30-43 0,-60 76-195,-3 8 6,0-1 1,0 1-1,0-1 0,-1 1 0,0-1 0,0 0 0,0 1 0,0-1 0,-4 5 0,3-5 98,0 0 0,1 0-1,0 0 1,-1 1 0,2-1 0,-1 1 0,1-1 0,0 1 0,-1 6-1,2-11 10,1 0-1,-1 0 0,0 0 0,1-1 0,-1 1 0,0 0 0,1 0 0,-1-1 0,1 1 0,-1 0 0,1-1 0,-1 1 1,1-1-1,0 1 0,-1-1 0,1 1 0,0-1 0,-1 1 0,1-1 0,0 1 0,0-1 0,0 0 0,-1 1 0,1-1 0,0 0 1,0 0-1,0 0 0,0 0 0,-1 0 0,1 0 0,0 0 0,0 0 0,0 0 0,0 0 0,-1 0 0,1 0 0,0-1 1,0 1-1,0 0 0,-1 0 0,2-2 0,48-13-178,-37 10-295,45-9-2479,1 9-5033,-41 5 3837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13293,'0'0'6320,"7"-10"-5225,-1 2-981,1 1 0,0 0 1,0 0-1,1 1 1,0-1-1,0 2 1,0-1-1,1 1 1,0 1-1,0-1 0,0 1 1,1 1-1,-1 0 1,1 0-1,13-1 1,-11 1-98,0 2-1,-1-1 1,1 2 0,0-1 0,21 3 0,-32-2-16,-1 0 0,1 0 0,0 1 0,0-1 0,0 0 0,-1 0 0,1 0 0,0 1 0,0-1 0,-1 0 0,1 1-1,0-1 1,0 1 0,-1-1 0,1 1 0,0-1 0,-1 1 0,1-1 0,-1 1 0,1-1 0,-1 1 0,1 0 0,-1 0 0,1-1 0,-1 1 0,0 0 0,1-1 0,-1 3 0,0-2 20,0 1 0,0 0 0,0-1 1,0 1-1,-1-1 0,1 1 0,-1 0 1,1-1-1,-1 1 0,0-1 0,1 1 1,-1-1-1,-1 2 0,-33 36 813,23-28-402,-1-1 0,0-1 1,-1 0-1,-27 13 1,45-24-445,0 1 0,1-1 0,-1 1 0,1 0 1,-1 0-1,1 1 0,0-1 0,-1 1 1,1 0-1,0 0 0,-1 1 0,1-1 1,0 1-1,-1 0 0,1 0 0,-1 1 0,1-1 1,-1 1-1,0 0 0,0 0 0,0 1 1,0-1-1,0 1 0,0 0 0,-1 0 1,1 0-1,-1 0 0,0 1 0,0-1 0,0 1 1,0 0-1,-1 0 0,1 0 0,-1 0 1,0 0-1,0 0 0,-1 1 0,1-1 1,-1 1-1,0-1 0,0 1 0,-1 0 0,1 7 1,-2-8 68,1 1 0,-1 0 0,0 0-1,0-1 1,-1 1 0,1 0 0,-1-1 0,0 0 0,0 1 0,-1-1 0,1 0 0,-1 0 0,0 0 0,0 0 0,0-1 0,-1 1-1,1-1 1,-1 0 0,0 0 0,0 0 0,0-1 0,-6 4 0,0-1 80,1 0-1,-1-1 1,0 0-1,0-1 1,0 0-1,-1-1 1,1 0-1,-1 0 1,-15 0-1,25-2-166,-1 0-1,1 0 1,-1-1 0,1 1-1,-1 0 1,1 0 0,-1-1-1,1 1 1,-1-1-1,1 0 1,0 1 0,-1-1-1,1 0 1,0 0-1,-1 0 1,1 0 0,0 0-1,0 0 1,0 0-1,0 0 1,0 0 0,0-1-1,0 1 1,0 0 0,1 0-1,-1-1 1,0 1-1,1-1 1,-1 1 0,1-1-1,0 1 1,-1-1-1,1-2 1,1-24-3731,10 2-3509,1 7-1032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1569,'0'-1'9513,"-8"1"-6918,-10 0-994,-6 6-832,-2 11 480,-1 3-64,3 3 33,4 3-65,4-3-32,9-1-545,7-2-544,5-9-64,17-3 64,3-7-640,6-1-898,1-5-1088,1-12-2147,-5-2-2561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6854,'0'0'12140,"10"4"-10939,-5-1-1149,0-1-1,-1 0 1,1-1-1,0 1 1,0-1-1,0 0 1,0 0-1,1 0 1,-1-1-1,0 0 1,0 0-1,0 0 1,0-1-1,1 0 1,-1 0 0,0 0-1,0 0 1,0-1-1,-1 0 1,1 0-1,0 0 1,5-4-1,0 1-10,41-26-99,-49 30 61,0-1 0,1 1 1,-1-1-1,-1 0 0,1 0 0,0 1 0,0-2 0,-1 1 0,1 0 1,-1 0-1,1 0 0,-1-1 0,0 1 0,0 0 0,0-1 0,0 1 1,-1-1-1,1-4 0,-1 6 29,-1 0 1,0 0-1,0 0 0,0 0 1,0 0-1,0 0 0,0 1 1,0-1-1,-1 0 0,1 1 0,0-1 1,0 0-1,-1 1 0,1 0 1,0-1-1,0 1 0,-1 0 1,1-1-1,0 1 0,-1 0 1,1 0-1,-1 0 0,1 0 1,0 1-1,-3-1 0,-41 3 238,36-2-241,0 1 1,1 1-1,0-1 0,-1 1 0,1 1 0,0 0 0,1 0 0,-13 8 0,17-10 35,0 0 1,0 0-1,0 1 0,0-1 1,0 1-1,1 0 0,-1 0 0,1 0 1,-1 0-1,1 0 0,0 0 1,0 1-1,1-1 0,-1 1 1,1-1-1,0 1 0,0 0 0,0 0 1,0-1-1,0 1 0,1 7 1,0-10-50,1 1 0,-1-1 0,1 1 0,0-1 0,-1 1 0,1-1 0,0 1 1,0-1-1,0 0 0,0 0 0,0 1 0,1-1 0,-1 0 0,0 0 1,0 0-1,1 0 0,-1 0 0,1 0 0,-1-1 0,0 1 0,1 0 0,0-1 1,-1 1-1,1-1 0,-1 0 0,1 1 0,0-1 0,1 0 0,55 4 401,-50-4-390,1 0-76,10 1-69,0-2 0,0 0 0,22-4 0,-34 4-603,0-1 0,0-1-1,-1 1 1,1-1 0,-1 0-1,1 0 1,6-5 0,11-14-7302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91 17104,'0'0'2338,"-9"-63"-2530,9 49-2306,0 1-5638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12716,'0'0'5296,"-2"12"-4789,-15 55 246,5-28-486,3 1 0,-6 49-1,14-87-262,1 0-1,0-1 0,0 1 0,0 0 1,0-1-1,0 1 0,1 0 0,-1-1 1,0 1-1,1 0 0,-1-1 1,1 1-1,0-1 0,-1 1 0,1-1 1,0 1-1,0-1 0,0 1 0,0-1 1,0 0-1,0 0 0,1 1 0,-1-1 1,0 0-1,1 0 0,-1 0 0,1 0 1,-1-1-1,1 1 0,-1 0 1,1-1-1,-1 1 0,1-1 0,0 1 1,-1-1-1,1 0 0,0 1 0,-1-1 1,1 0-1,0 0 0,-1 0 0,1-1 1,3 1-1,6-2 71,1 0 0,-1 0 0,0-1 0,0-1 0,13-5 0,18-10 55,-30 12-132,-1 1-1,1 1 0,0 0 0,0 0 0,1 2 0,0-1 0,-1 2 0,1-1 0,23 0 0,-35 4 11,0-1-1,0 0 1,0 1 0,-1-1-1,1 1 1,0-1-1,-1 1 1,1-1-1,0 1 1,-1-1-1,1 1 1,0 0 0,-1-1-1,1 1 1,-1 0-1,1-1 1,-1 1-1,0 0 1,1 0 0,-1 0-1,0-1 1,1 1-1,-1 0 1,0 0-1,0 0 1,0 0-1,0 0 1,0-1 0,0 1-1,0 0 1,0 0-1,0 0 1,0 0-1,0 0 1,-1-1 0,1 1-1,0 0 1,-1 0-1,1 0 1,-1 0-1,-15 36 1108,7-25-825,-1 0 1,0-1-1,-1 0 1,0-1-1,-1 0 1,0-1-1,0 0 1,-1-1-1,0-1 1,-1 0-1,0 0 0,0-2 1,0 0-1,0 0 1,-1-1-1,0-1 1,-26 3-1,40-6-320,-1 0 0,1 0 0,0 0 0,0 0 0,0 0-1,0 0 1,0 0 0,0 0 0,-1 0 0,1-1 0,0 1 0,0 0 0,0-1-1,0 1 1,0-1 0,0 1 0,0-1 0,0 0 0,0 1 0,0-1 0,1 0-1,-1 1 1,0-1 0,0 0 0,1 0 0,-1 0 0,0 0 0,1 0-1,-1 0 1,1 0 0,-1 0 0,1 0 0,-1 0 0,1 0 0,0 0 0,0 0-1,-1 0 1,1-1 0,0 1 0,0 0 0,0 0 0,0 0 0,1-2 0,-1-1-493,1 1 0,0 0 0,0-1 1,1 1-1,-1 0 0,1-1 1,-1 1-1,1 0 0,0 0 0,0 1 1,0-1-1,1 0 0,2-2 1,15-12-5275,4-1-3619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9257,'0'0'5237,"9"0"-2477,0 0-2344,0-1 0,1-1 0,-1 0 1,0 0-1,0-1 0,14-6 0,-20 8-398,0 0 0,0 0 0,0-1-1,-1 1 1,1-1 0,-1 1-1,1-1 1,-1 0 0,1 0-1,-1 0 1,0 0 0,0-1 0,0 1-1,0 0 1,-1-1 0,1 1-1,0-1 1,-1 0 0,0 0 0,0 1-1,0-1 1,0 0 0,0 0-1,0 0 1,-1 0 0,0 0 0,1 0-1,-1-6 1,-1 9-2,1-1 0,-1 0 0,1 0 0,-1 1 0,0-1 0,1 0 0,-1 1 0,0-1 0,1 1 0,-1-1 0,0 1 0,0-1 0,1 1 0,-1-1 1,0 1-1,0 0 0,0-1 0,0 1 0,1 0 0,-1 0 0,0 0 0,0 0 0,0 0 0,0-1 0,0 2 0,0-1 0,0 0 0,1 0 0,-1 0 0,0 0 0,0 1 0,0-1 0,0 0 0,0 1 0,1-1 0,-1 0 0,0 1 0,-1 0 1,-34 18 147,29-12-167,0 0 0,0 1 0,0 0 0,1 0 0,1 1 0,-1-1 1,-4 11-1,7-13-6,1 0 1,-1-1 0,1 1 0,1 0-1,-1 0 1,1 0 0,0 0 0,0 0-1,1 1 1,0-1 0,0 0 0,0 0-1,2 6 1,-2-10-31,1 0-1,0 0 0,0 0 1,0 0-1,0-1 1,1 1-1,-1-1 1,0 1-1,1-1 0,-1 1 1,1-1-1,0 0 1,-1 1-1,1-1 1,0 0-1,0 0 0,-1 0 1,1-1-1,0 1 1,0 0-1,0-1 1,0 1-1,0-1 0,0 0 1,0 1-1,0-1 1,0 0-1,0 0 1,0-1-1,0 1 0,3-1 1,3 1-460,0-1 1,0-1-1,0 1 0,0-1 1,-1-1-1,16-6 1,-9 0-1169,1 0 0,-2-1 1,1-1-1,20-21 0,7-15-5070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88 210 5157,'2'-4'335,"8"-22"1144,-1 0 0,-1 0 0,-1 0 0,-2-1 0,4-41 0,-12 61 1115,-5 13-1664,-6 14-557,-9 20 283,2 1 1,-19 48-1,34-71-455,0-1-1,2 1 1,0 0-1,0 0 1,2 0-1,0 0 1,1 0-1,3 26 1,-1-36-174,1 0 1,1 0 0,-1 0-1,2 0 1,-1 0-1,1 0 1,0-1 0,0 0-1,1 0 1,0 0-1,11 11 1,-16-18 111,-5-15 976,0 2-1156,1 0 0,1 0 0,0 0 0,1-1 0,0 0 0,1 1 0,0-1-1,2 0 1,-1 0 0,5-19 0,-4 28 17,0 0 0,0 0-1,0 0 1,1 0 0,0 1 0,0-1-1,0 1 1,1 0 0,0-1 0,-1 1-1,1 0 1,1 0 0,-1 1 0,0-1 0,1 1-1,0 0 1,0-1 0,0 2 0,0-1-1,0 0 1,1 1 0,-1 0 0,1 0-1,0 0 1,-1 1 0,1-1 0,0 1-1,0 0 1,0 1 0,0-1 0,7 1 0,-2 0-114,1 1 0,-1 0 1,0 1-1,-1 0 0,1 0 1,0 1-1,0 0 0,-1 1 1,0 0-1,0 0 0,0 1 1,0 0-1,12 11 0,-17-13 118,-1-1-1,-1 1 1,1 0 0,0 0-1,-1 0 1,1 0-1,-1 0 1,0 1-1,0-1 1,0 1-1,-1 0 1,1-1-1,-1 1 1,0 0-1,0 0 1,0 0-1,0 0 1,-1 0-1,0 0 1,1 0-1,-1 0 1,-1 0-1,1 0 1,-1 0-1,1 0 1,-1-1-1,-1 1 1,1 0-1,0 0 1,-1-1-1,0 1 1,1 0-1,-2-1 1,1 0-1,0 1 1,-5 3-1,-12 13 730,16-17-633,0 0 0,0 0 0,0 0 0,0 0 0,0 1 0,1-1 0,0 1 1,-3 4-1,24-9-365,7-8 262,-1-2-1,0 0 1,-1-2-1,0 0 0,37-30 1,-38 27-384,-17 13 300,-1-1-23,1 1-1,-1-1 0,0-1 1,0 1-1,7-9 1,-30 37-213,6-10 410,1 0 0,-16 29 0,25-38 13,-1 1 0,1-1-1,0 0 1,1 1 0,-1-1-1,1 1 1,0-1 0,0 1-1,1 0 1,0-1 0,0 1-1,0 0 1,2 7 0,-1-10-27,0-1 0,1 0 1,-1 1-1,1-1 1,-1 0-1,1 0 0,0 0 1,0 0-1,-1-1 0,2 1 1,-1 0-1,0-1 0,0 0 1,0 1-1,1-1 0,-1 0 1,1 0-1,-1 0 0,1 0 1,-1-1-1,1 1 0,-1-1 1,1 1-1,-1-1 1,1 0-1,0 0 0,2 0 1,9 0 217,1 0 0,-1 0 0,26-5 0,-28 2-237,1-1-1,-1 0 1,0-1 0,0 0-1,0-1 1,-1 0 0,0-1-1,0 0 1,0-1 0,-1 0-1,10-10 1,-15 13 3,1-1-1,-1 1 1,0-1 0,-1-1-1,1 1 1,-1-1 0,0 1-1,-1-1 1,0 0 0,0-1-1,0 1 1,-1 0-1,0-1 1,0 1 0,-1-1-1,0 0 1,-1 0 0,1 1-1,-2-15 1,0 21-13,0-1 1,1 1-1,-1-1 1,0 1-1,0-1 0,0 1 1,0-1-1,0 1 0,0 0 1,0 0-1,-1 0 1,1-1-1,0 1 0,-1 0 1,1 0-1,-1 1 1,1-1-1,-1 0 0,1 0 1,-1 1-1,0-1 0,1 1 1,-1 0-1,0-1 1,1 1-1,-1 0 0,0 0 1,1 0-1,-1 0 0,0 0 1,0 0-1,1 1 1,-1-1-1,-2 1 0,2-1-21,0 1 0,0-1 0,0 0 0,0 1 0,0-1 0,0 1 0,0 0 0,0-1 0,0 1 0,0 0 0,0 0 0,1 1 0,-1-1 0,0 0 0,1 0 0,-1 1 0,1-1 0,-1 1 0,1-1 0,0 1 0,-1 0 0,1 0 0,0-1 0,0 1 0,1 0 0,-1 0 0,0 0 0,0 0 0,0 3 0,2-4 3,-1-1 0,0 1-1,0 0 1,1 0 0,-1-1 0,0 1-1,1 0 1,-1-1 0,0 1-1,1-1 1,-1 1 0,1 0-1,-1-1 1,1 1 0,0-1-1,-1 1 1,1-1 0,-1 1 0,1-1-1,0 0 1,-1 1 0,1-1-1,0 0 1,0 0 0,-1 1-1,1-1 1,0 0 0,0 0-1,-1 0 1,1 0 0,1 0 0,32 1 184,-26-2-122,3 1-47,-1-1 0,1 0 0,-1-1 0,0-1 0,0 1 0,0-2 0,18-7 0,64-41-1103,-57 30 690,13-13 563,-46 33-148,0-1-1,1 1 0,-1-1 0,0 1 1,0-1-1,0 0 0,-1 1 0,1-1 1,-1 0-1,0 0 0,1 0 0,-1 0 1,0 0-1,-1-1 0,2-5 1,-3 9-23,1-1 0,0 1 0,0-1 0,-1 1 0,1 0 1,-1-1-1,1 1 0,0 0 0,-1-1 0,1 1 1,-1 0-1,1-1 0,0 1 0,-1 0 0,1 0 1,-1-1-1,1 1 0,-1 0 0,1 0 0,-1 0 1,1 0-1,-1 0 0,0 0 0,1 0 0,-1 0 1,1 0-1,-1 0 0,1 0 0,-1 0 0,1 0 1,-1 0-1,-19 4-152,14-1 148,0 0 0,0 1 0,0 0-1,0 1 1,1-1 0,0 1 0,0 0 0,0 0 0,0 1 0,1-1 0,0 1 0,-6 11-1,5-9 57,1 1 0,0 0 0,0 0 0,1 0 0,0 1 0,1-1 0,0 1 0,-2 16 0,4-24-41,0 0 0,0 0 0,0 0 0,1 0 1,-1 1-1,0-1 0,1 0 0,0 0 0,-1 0 1,1 0-1,0 0 0,0-1 0,0 1 0,0 0 1,0 0-1,0 0 0,1-1 0,-1 1 1,1-1-1,-1 1 0,4 1 0,-1 0 19,-1-1 0,1-1 1,0 1-1,0-1 0,0 1 0,0-1 0,0 0 0,1-1 1,-1 1-1,7 0 0,0-1-140,0-1 0,1 0 0,-1 0 1,0-1-1,0-1 0,0 0 0,20-8 0,-11 0 8,1-1 0,-2-1-1,0-1 1,0-1 0,-1-1-1,-1 0 1,-1-1 0,0-1 0,-1 0-1,13-23 1,-25 37 188,-1 0 0,0 0 0,0 1 0,0-1 0,0-1 0,-1 1 0,1 0 0,-1 0 0,0-1 0,0-4 0,-3 8-45,0 0 0,0 0-1,-1 1 1,1-1 0,0 0 0,-1 1-1,1 0 1,0-1 0,-1 1 0,1 0-1,0 0 1,-1 1 0,1-1 0,0 0-1,-1 1 1,-1 0 0,-6 2-59,0 1 1,1 0-1,-1 0 0,1 1 1,0 0-1,1 0 0,-1 1 1,-12 12-1,4-3 51,1 1 1,-27 34-1,41-47-11,0 0 1,-1 0-1,1 0 1,1 1-1,-1-1 1,1 1-1,-1-1 0,1 1 1,0-1-1,0 1 1,0 0-1,1 0 0,-1 7 1,1-10-9,1 1 0,-1-1 0,0 1 0,1-1 0,-1 1 0,1-1 0,0 0 0,-1 1 0,1-1 0,0 1 0,0-1 0,0 0 0,0 0 0,0 0 0,0 1 0,0-1 0,0 0 0,0 0 0,1-1 0,-1 1 0,0 0 0,1 0 0,-1 0 0,1-1 0,-1 1 0,0-1 0,1 1 0,0-1 0,-1 0 0,1 0 0,-1 1 0,1-1 0,1 0 0,12 1 23,0-1 0,0 0 0,0-1 0,0-1 0,0 0 0,-1 0 0,1-2 0,-1 0 0,1-1 0,-1 0 0,-1-1 0,1 0 0,-1-2 0,0 1 0,19-16 0,-32 23-26,1 1 0,-1-1 0,1 0 0,-1 0 0,1 0 0,-1 1 0,1-1-1,-1 0 1,0 0 0,1 1 0,-1-1 0,1 0 0,-1 1 0,0-1 0,1 1-1,-1-1 1,0 1 0,1-1 0,-1 0 0,0 1 0,0-1 0,1 1-1,-1-1 1,0 1 0,0-1 0,0 1 0,0-1 0,0 1 0,0 0 0,0-1-1,0 1 1,0-1 0,0 1 0,0 0 0,1 2-10,-1-1 1,1 0-1,-1 1 0,1-1 0,0 0 1,0 1-1,0-1 0,1 0 1,-1 0-1,0 0 0,1 0 1,-1 0-1,1 0 0,0-1 1,3 4-1,3-2 39,1-1-1,-1 1 1,1-2 0,-1 1-1,1-1 1,0 0 0,0-1-1,15-1 1,74-13 44,-69 9-177,5-1-300,60-2-1,-93 8 395,0 0 1,-1 0-1,1 0 0,0 0 1,-1 0-1,1 0 0,0 1 1,-1-1-1,1 0 1,-1 0-1,1 1 0,-1-1 1,1 0-1,-1 1 0,1-1 1,-1 1-1,1-1 1,-1 1-1,1-1 0,-1 1 1,1-1-1,-1 1 1,0-1-1,1 1 0,-1-1 1,0 1-1,0 0 0,0-1 1,1 1-1,-1-1 1,0 1-1,0 0 0,0-1 1,0 2-1,0 32 699,-1-32-634,0 1 0,1-1 0,-1 0 0,1 0-1,0 1 1,0-1 0,0 0 0,0 1 0,0-1 0,0 0-1,1 1 1,-1-1 0,1 0 0,-1 0 0,1 1-1,0-1 1,0 0 0,0 0 0,0 0 0,0 0-1,2 2 1,2-3-39,0 0 1,0 0-1,0 0 0,0-1 0,0 1 0,0-1 0,0 0 0,0-1 1,0 1-1,8-3 0,7-8-4287,-15 0-3055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16912,'0'0'5653,"2"10"-5493,4 44 94,-2 106 0,-5-121 354,1-39-586,0 1-1,0-1 1,0 0-1,0 0 1,0 0-1,0 0 1,0 0-1,0 0 1,0 0 0,0 0-1,0 0 1,1 1-1,-1-1 1,0 0-1,0 0 1,0 0-1,0 0 1,0 0-1,0 0 1,0 0-1,0 0 1,0 0-1,0 1 1,0-1-1,0 0 1,0 0-1,0 0 1,0 0 0,1 0-1,-1 0 1,0 0-1,0 0 1,0 0-1,0 0 1,0 0-1,0 0 1,0 0-1,0 0 1,0 0-1,1 0 1,-1 0-1,0 0 1,0 0-1,0 0 1,0 0 0,0 0-1,0 0 1,0 0-1,0 0 1,1 0-1,-1 0 1,0 0-1,0 0 1,0 0-1,0 0 1,0 0-1,0 0 1,0 0-1,0-1 1,0 1-1,0 0 1,0 0 0,1 0-1,-1 0 1,0 0-1,0 0 1,10-10 780,6-13 49,-5-2-813,0 0-1,-2 0 1,-1-1-1,-1-1 0,4-35 1,-11 66-58,0 0 0,0 0 1,0 1-1,1-1 0,-1 0 1,1 0-1,0 0 0,0 0 1,0 0-1,1-1 0,0 1 1,2 4-1,-2-6 18,0 0-1,0 0 1,0 0-1,0-1 1,0 1 0,1-1-1,-1 1 1,0-1-1,1 0 1,-1 0-1,1 0 1,0 0-1,-1-1 1,1 1 0,0-1-1,-1 1 1,1-1-1,0 0 1,4-1-1,3 1 20,-1-2 0,0 1 0,0-1 0,0-1 0,-1 0-1,1 0 1,-1 0 0,1-1 0,-1-1 0,0 1-1,-1-1 1,1 0 0,-1-1 0,10-9 0,-12 10 6,1 0 0,-1 0 0,0 0 1,-1-1-1,1 1 0,-1-1 0,0 0 1,-1 0-1,0-1 0,0 1 0,0-1 1,0 0-1,-1 0 0,0 1 0,-1-2 1,0 1-1,0 0 0,0-14 0,-1 21-20,0-1-1,0 1 0,0-1 0,-1 1 0,1 0 1,0-1-1,0 1 0,0-1 0,-1 1 0,1 0 1,0-1-1,-1 1 0,1 0 0,0 0 0,-1-1 1,1 1-1,0 0 0,-1 0 0,1-1 0,0 1 1,-1 0-1,1 0 0,-1 0 0,1 0 0,-1 0 1,1 0-1,0 0 0,-1 0 0,1 0 0,-1 0 1,1 0-1,-1 0 0,1 0 0,0 0 1,-1 0-1,1 0 0,-1 0 0,1 0 0,0 0 1,-1 1-1,1-1 0,-1 0 0,1 0 0,0 0 1,-1 1-1,1-1 0,0 0 0,-1 1 0,1-1 1,0 1-1,-20 13-120,8 1 91,0 0 0,1 2 0,1-1 0,0 1-1,1 0 1,1 1 0,1 0 0,1 1 0,0-1 0,1 1 0,-2 22-1,6-38-93,1-1 0,0 0 0,-1 0 0,1 0-1,0 0 1,0 0 0,1 0 0,-1 0 0,0 0-1,1 0 1,0 0 0,-1 0 0,1 0 0,0 0-1,0 0 1,0 0 0,0 0 0,0 0 0,0-1-1,3 4 1,-1-4-220,-1 1-1,0-1 1,1 0 0,-1 0-1,1 0 1,-1-1-1,1 1 1,-1-1-1,1 1 1,-1-1 0,1 0-1,0 0 1,-1 0-1,1 0 1,-1-1-1,1 1 1,2-1 0,33-9-7010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18129,'-9'4'1660,"-16"7"-569,0-1-101,-43 25-1,68-34-1019,-1-1 0,1 1 1,-1 0-1,1 0 0,0-1 0,-1 1 1,1 0-1,0 0 0,0 0 0,0-1 1,0 1-1,0 0 0,0 0 0,0 0 1,0 0-1,0-1 0,0 1 0,0 0 1,0 0-1,0 0 0,1-1 0,-1 1 1,0 0-1,1 0 0,-1-1 0,0 1 0,1 0 1,-1-1-1,2 2 0,12 20 256,-13-20-216,1 0 0,-1 0 0,1 0 1,-1 0-1,1 0 0,0 0 0,0 0 0,0-1 1,0 1-1,0-1 0,0 1 0,1-1 0,-1 0 1,0 0-1,1 0 0,-1 0 0,1 0 0,-1 0 1,1-1-1,-1 1 0,1-1 0,-1 0 0,1 0 1,4 0-1,-4-1 7,-1-1 1,1 1-1,0-1 1,0 0-1,-1 0 0,1 0 1,-1 0-1,1-1 1,-1 1-1,0-1 0,0 1 1,0-1-1,0 0 1,-1 1-1,1-1 0,-1 0 1,0 0-1,1 0 1,0-4-1,2-4 770,0-1 1,-1 0-1,0 1 1,-1-1-1,2-21 0,-26 74-498,20-36-298,-2 4 19,0 1-1,0-1 1,1 1-1,1-1 1,-1 1-1,2 0 1,-1 0-1,1 0 1,1 0-1,1 18 1,0-27 0,0 0 1,0 0-1,0 0 0,0-1 1,0 1-1,0 0 0,0 0 1,1-1-1,-1 1 1,0 0-1,1-1 0,-1 1 1,0-1-1,1 0 1,-1 1-1,1-1 0,-1 0 1,0 0-1,1 0 1,-1 0-1,4-1 0,32-1 157,-37 2-167,33-8-1001,-12 0-3828,-14 4-1369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13581,'0'0'11392,"-5"9"-10837,-7 13-221,1 2 0,1-1 0,1 1 1,1 1-1,1-1 0,1 2 0,2-1 0,0 0 0,2 1 0,1-1 0,2 39 0,13-29 414,-4-12-4223,-7-7-7021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39 8680,'0'-2'481,"0"1"0,0-1 1,0 1-1,-1-1 0,1 1 0,0-1 0,0 1 0,-1 0 0,1-1 0,-1 1 1,1 0-1,-1-1 0,0 1 0,1 0 0,-1 0 0,0-1 0,0 1 1,0 0-1,0 0 0,0 0 0,0 0 0,0 0 0,-1 0 0,1 1 0,-3-3 1,1 2-236,0 0 1,-1 0-1,1 1 1,-1-1 0,1 1-1,-1-1 1,1 1-1,-1 0 1,1 0-1,-7 2 1,1-1-321,1 1 1,0 0-1,-1 0 0,1 1 0,0 1 0,0-1 1,1 1-1,-14 9 0,8-1 68,0 1 0,1 0 0,1 0 0,0 2 0,1-1 1,-13 26-1,17-29 4,1 0 0,1-1 1,0 2-1,0-1 1,1 0-1,0 1 1,1 0-1,0 0 0,1-1 1,1 22-1,0-31 10,0-1-1,1 1 0,-1 0 1,0-1-1,1 1 0,-1-1 0,1 1 1,0-1-1,0 1 0,-1-1 1,1 0-1,0 1 0,0-1 1,0 0-1,1 0 0,-1 1 1,0-1-1,0 0 0,0 0 0,1 0 1,1 0-1,1 1 34,0 0-1,-1-1 1,1 0-1,1 0 1,-1 0-1,0 0 1,0 0 0,5-1-1,3 0 66,0 0 1,1-1-1,-1-1 0,-1 0 1,14-3-1,-13 1-59,0 0 0,-1-1 0,17-9 0,-25 12 51,0 1 1,0-1-1,0 0 1,-1 0 0,1 0-1,-1 0 1,1 0-1,-1-1 1,0 1-1,0-1 1,0 0 0,0 1-1,0-1 1,-1 0-1,1 0 1,-1 0-1,0 0 1,2-5 0,-4 7-60,1 1 1,0-1-1,0 0 1,0 1 0,0-1-1,-1 0 1,1 0-1,0 1 1,-1-1-1,1 1 1,0-1 0,-1 0-1,1 1 1,-1-1-1,1 1 1,-1-1-1,1 1 1,-1-1 0,1 1-1,-1-1 1,0 1-1,1-1 1,-1 1-1,0 0 1,1 0 0,-1-1-1,0 1 1,0 0-1,1 0 1,-1 0 0,0-1-1,1 1 1,-1 0-1,0 0 1,-1 1-1,-35-2 104,28 1-93,1 1-54,0 0 0,0 0-1,0 1 1,0 0 0,1 0 0,-11 5-1,16-6-2,-1-1-1,1 1 1,0 0 0,0 0-1,0 0 1,0 0 0,0 0-1,0 1 1,0-1-1,1 0 1,-1 1 0,0-1-1,1 1 1,-1 0-1,1 0 1,0 0 0,-1-1-1,1 1 1,0 0-1,0 0 1,0 1 0,1-1-1,-1 0 1,0 0-1,1 0 1,-1 5 0,2-6 4,-1-1 1,1 1-1,0-1 1,0 1 0,0-1-1,0 1 1,0-1-1,0 1 1,0-1 0,0 0-1,0 1 1,0-1 0,0 0-1,0 0 1,0 0-1,0 0 1,0 0 0,0 0-1,0 0 1,0 0-1,0 0 1,0-1 0,0 1-1,0 0 1,0-1-1,1 0 1,31-7 120,-7-4-38,0 0 0,46-32 0,-6 5-699,-65 38 573,-1 0 0,1 1 0,0-1 1,0 1-1,0-1 0,-1 1 0,1 0 0,0-1 1,0 1-1,0 0 0,0-1 0,0 1 0,0 0 0,-1 0 1,1 0-1,0 0 0,0 0 0,0 0 0,0 0 0,0 0 1,0 0-1,0 1 0,0-1 0,0 0 0,0 0 0,-1 1 1,1-1-1,0 1 0,0-1 0,0 1 0,-1-1 0,1 1 1,0-1-1,-1 1 0,1 0 0,0-1 0,-1 1 0,1 0 1,-1-1-1,1 1 0,-1 0 0,1 0 0,-1 0 0,1 0 1,-1-1-1,0 1 0,0 0 0,1 0 0,-1 0 0,0 0 1,0 0-1,0 0 0,0 1 0,1 10-145,-1 0 0,0 0 0,-2 20 0,0-9-659,1-15 259,1 25-1720,8-19-3830,5-12 840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13293,'0'0'1462,"-10"2"-191,-3 2-969,0 0-1,1 1 1,-1 0 0,1 1 0,1 0 0,-1 1 0,1 1-1,0-1 1,1 2 0,0-1 0,0 2 0,-11 13 0,6-6 206,2 0 1,0 1 0,1 0 0,0 1 0,-12 31 0,19-38-376,0 0 1,2 0 0,-1 0 0,2 0 0,-1 1 0,2 0 0,0-1 0,0 1 0,1 0 0,1-1 0,1 14 0,-1-22-144,0 1 0,1-1 0,-1 1 0,1-1 0,-1 0 0,1 0 0,1 0 0,-1 0 0,1 0-1,-1 0 1,1 0 0,0-1 0,0 0 0,1 1 0,-1-1 0,1 0 0,-1-1 0,1 1 0,0-1 0,0 1 0,6 1 0,43 11-2244,1-13-3850,-18-6-2080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13965,'0'0'3299,"-17"52"-2017,2-15-257,1 5-129,1 3 225,3-3-320,3-5-513,5-7-223,2-4-65,0-9-1314,0-7-543,4-5-1186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15855,'0'0'4949,"6"-9"-3353,-3 4-1556,0 1 1,0 0 0,1 0-1,-1 0 1,1 0 0,0 1-1,0-1 1,0 1-1,1 0 1,-1 1 0,1-1-1,-1 1 1,1-1 0,0 1-1,0 1 1,0-1-1,0 1 1,0 0 0,0 0-1,1 0 1,-1 1-1,9 0 1,3-1-76,0 1-1,0 1 1,0 0 0,0 2-1,0-1 1,0 2-1,0 1 1,26 10 0,-38-13 23,0 1 0,0 0 0,0-1 1,0 2-1,-1-1 0,1 0 0,-1 1 1,0 0-1,0 0 0,0 0 0,-1 1 0,0-1 1,0 1-1,0 0 0,0 0 0,0 0 1,-1 0-1,0 0 0,0 0 0,-1 1 0,0-1 1,1 1-1,-2-1 0,1 1 0,-1 0 1,0-1-1,0 1 0,0-1 0,-1 1 1,-1 8-1,-1-6 188,1 0 0,-1 0 0,-1 0 0,1 0 0,-1-1 0,0 1 0,-1-1 0,0 0 0,0 0 0,-1-1 0,0 0 0,0 0 0,0 0 0,-13 9 0,11-9-72,-1 0 1,1-1-1,-1 0 0,0 0 1,-1-1-1,1 0 0,-1-1 0,0 0 1,0 0-1,0-1 0,-20 2 0,29-4-187,-1 0-1,0 0 1,1 0-1,-1-1 1,0 1-1,1 0 1,-1-1-1,0 1 1,1-1-1,-1 1 1,1-1-1,-1 0 1,1 0-1,-1 0 1,1 0-1,-1 0 1,1 0-1,0 0 1,0 0-1,-1 0 0,1 0 1,0-1-1,0 1 1,0-1-1,-1-2 1,0-1-1085,1 0 0,-1 1 0,1-1 0,0 0 0,0 0 0,1 0 0,0-10 1,0-14-8096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94 9801,'0'0'12396,"3"9"-12604,-1 9 221,0 0 0,-1 1 1,-1-1-1,-1 0 0,0 1 1,-2-1-1,-5 25 0,7-42-12,-3 23-46,0 0 0,2 0 0,0 0 0,3 28 0,4-40-1324,1-12-4565,-4-6 270</inkml:trace>
  <inkml:trace contextRef="#ctx0" brushRef="#br0" timeOffset="1">0 106 10410,'0'0'8712,"4"-10"-6326,-3 5-2290,1 1 1,-1-1-1,1 1 0,0 0 0,1-1 0,-1 1 0,1 0 0,0 0 0,0 0 0,0 1 0,0-1 0,1 1 1,-1 0-1,1 0 0,0 0 0,0 0 0,0 1 0,0-1 0,1 1 0,-1 0 0,0 0 0,6-1 0,2-1-128,0 1 0,1 0 0,-1 0 0,1 1-1,0 1 1,-1 0 0,1 1 0,0 0 0,15 3-1,-24-2 4,0 0 0,0 0 0,0 0 0,-1 0 0,1 1 0,0-1 0,-1 1 0,1 0 0,-1 0 0,0 1 0,0-1 0,0 0 0,0 1-1,0 0 1,0 0 0,-1 0 0,1 0 0,-1 0 0,0 1 0,0-1 0,0 0 0,0 1 0,-1 0 0,1-1 0,-1 1 0,0 0 0,0 0 0,0 0-1,-1 0 1,0 0 0,1 0 0,-2 7 0,1-4 139,-1 0-1,0 0 1,0-1 0,0 1-1,-1 0 1,0-1 0,0 1-1,-1-1 1,0 0 0,0 0-1,0 0 1,-1 0-1,-8 9 1,9-11-184,0-1-1,0 1 1,0-1 0,-1 0-1,0 0 1,0-1-1,1 1 1,-1-1 0,-1 0-1,1 0 1,0 0 0,-1 0-1,1-1 1,0 1-1,-1-1 1,0-1 0,1 1-1,-1 0 1,0-1 0,1 0-1,-7-1 1,-8-3-4261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184 109 5189,'0'0'16463,"-10"-7"-15101,-33-21-706,42 27-646,0 1 0,0-1 0,-1 1 0,1 0 0,0 0-1,-1-1 1,1 1 0,0 0 0,-1 0 0,1 0 0,0 0 0,-1 1-1,1-1 1,0 0 0,-1 1 0,1-1 0,0 0 0,0 1-1,-1 0 1,1-1 0,0 1 0,0 0 0,0-1 0,0 1 0,0 0-1,0 0 1,-1 1 0,-21 29-108,20-25 91,-4 4-56,0 1-1,1 0 1,1 1-1,0-1 1,0 1-1,1 0 1,1 0-1,-3 17 1,6-29 62,0 1-1,0-1 1,0 0-1,0 1 1,0-1-1,0 0 1,0 1-1,0-1 1,0 1-1,0-1 0,0 0 1,0 1-1,0-1 1,1 0-1,-1 1 1,0-1-1,0 0 1,0 1-1,0-1 1,1 0-1,-1 0 1,0 1-1,0-1 1,1 0-1,-1 0 1,0 1-1,1-1 1,-1 0-1,0 0 1,1 0-1,-1 1 1,0-1-1,1 0 1,-1 0-1,0 0 1,1 0-1,-1 0 1,1 0-1,-1 0 1,0 0-1,1 0 1,-1 0-1,0 0 1,1 0-1,-1 0 1,0 0-1,1 0 1,-1 0-1,1 0 1,-1-1-1,0 1 1,1 0-1,-1 0 1,0 0-1,0 0 1,1-1-1,18-9 146,-19 9-138,6-2 40,4-4-57,0 1-1,1 1 0,0-1 1,19-5-1,-29 11 0,1-1 0,-1 1-1,1-1 1,-1 1-1,1 0 1,0-1 0,-1 1-1,1 0 1,0 0 0,-1 0-1,1 0 1,0 0 0,-1 1-1,1-1 1,-1 0 0,1 1-1,0-1 1,-1 1 0,1 0-1,-1 0 1,0-1 0,1 1-1,-1 0 1,1 0-1,-1 0 1,0 0 0,0 0-1,0 1 1,0-1 0,0 0-1,0 1 1,0-1 0,0 0-1,0 1 1,0-1 0,-1 1-1,1-1 1,-1 1 0,1 0-1,-1-1 1,0 1 0,1-1-1,-1 3 1,1 15 73,-1 0 1,0-1-1,-1 1 0,-1-1 1,-1 1-1,-1-1 1,-1 0-1,0 0 0,-1 0 1,-1-1-1,0 0 1,-2 0-1,0-1 0,-1 0 1,0 0-1,-1-1 1,-1-1-1,0 0 0,-25 22 1,36-35-23,0 0 1,0 0 0,0-1-1,-1 1 1,1 0 0,0 0-1,0-1 1,-1 1 0,1-1-1,0 1 1,-1-1 0,1 1-1,-1-1 1,1 0 0,0 0-1,-4 0 1,5 0-10,-1 0-1,0 0 1,1-1 0,-1 1 0,1 0 0,-1-1-1,1 1 1,-1-1 0,1 1 0,-1-1-1,1 1 1,-1-1 0,1 1 0,-1-1-1,1 1 1,0-1 0,-1 0 0,1 1 0,0-1-1,-1 1 1,1-1 0,0 0 0,0 1-1,0-2 1,-1-4 36,0 1 1,1-1-1,0 0 0,1 0 0,-1 1 1,1-1-1,1-6 0,3-5-86,2-1 1,-1 1-1,2 0 0,0 0 0,1 1 0,1 0 0,0 0 0,13-14 0,10-9-66,65-58-1,-85 85 74,48-41 1,-55 49-1,0-1-1,0 1 1,0 0 0,1 1 0,0 0-1,0 0 1,-1 0 0,9-1 0,-14 4 5,-1 0 0,0 0 0,1 0 0,-1 0 1,0 0-1,1 0 0,-1 0 0,0 0 0,0 0 1,1 0-1,-1 0 0,0 0 0,0 1 0,1-1 1,-1 0-1,0 0 0,0 0 0,0 0 0,1 1 0,-1-1 1,0 0-1,0 0 0,0 1 0,1-1 0,-1 0 1,0 0-1,0 1 0,0-1 0,0 0 0,0 0 1,0 1-1,0-1 0,0 0 0,0 0 0,0 1 1,1-1-1,-1 0 0,-1 1 0,1-1 0,0 1 0,-2 20 1,-8 19 116,4-24-83,3-8-13,0-1 0,0 0 0,1 1 0,1 0 0,-1 0 0,0 8 0,2-15-1,0-1 0,1 1 0,-1-1 0,0 1 0,0-1 0,0 0 0,1 1 0,-1-1-1,0 1 1,0-1 0,1 0 0,-1 1 0,0-1 0,1 0 0,-1 1 0,0-1 0,1 0 0,-1 1 0,0-1-1,1 0 1,-1 0 0,1 1 0,-1-1 0,1 0 0,-1 0 0,1 0 0,-1 0 0,0 0 0,1 0-1,-1 0 1,1 0 0,-1 0 0,1 0 0,-1 0 0,1 0 0,-1 0 0,1 0 0,-1 0 0,1 0 0,-1 0-1,0-1 1,1 1 0,-1 0 0,1 0 0,-1 0 0,1-1 0,23-11 902,-14 4-688,-1-1 0,0 0 0,0 0 0,-1-1 0,0 0 0,0 0 0,11-23 0,-16 27-152,0 0 1,0-1 0,0 1 0,-1-1 0,0 0 0,0 1 0,-1-1-1,0 0 1,0 0 0,0 0 0,-1 0 0,0-1 0,0 1-1,-1 0 1,0 0 0,-2-8 0,2 14-89,0 1-1,1-1 1,-1 0 0,0 0 0,0 1-1,0-1 1,1 1 0,-1-1-1,0 1 1,0-1 0,0 1-1,0-1 1,0 1 0,0 0 0,0-1-1,0 1 1,0 0 0,0 0-1,0 0 1,0 0 0,0 0 0,0 0-1,-2 0 1,2 0-21,0 0 1,1 0-1,-1 0 1,0 0-1,0 0 0,0 0 1,1 0-1,-1 0 1,0 1-1,0-1 1,1 0-1,-1 0 0,0 1 1,1-1-1,-1 0 1,0 1-1,1-1 1,-1 1-1,0-1 0,1 1 1,-1-1-1,1 1 1,-1 0-1,1-1 0,-1 1 1,1-1-1,-1 1 1,1 0-1,0 0 1,-1-1-1,1 1 0,0 1 1,33-7-1333,15-15-717,37-12-886,-79 30 2887,1 1 0,0-1 0,-1 1 0,1 0-1,0 1 1,0 0 0,0 0 0,-1 0 0,1 1 0,10 2 0,-15-2 93,0 0 0,-1 0 1,1 1-1,-1-1 0,1 0 0,-1 1 1,1-1-1,-1 0 0,0 1 0,0 0 0,0-1 1,0 1-1,0 0 0,0-1 0,0 1 1,0 0-1,-1 0 0,1 0 0,-1 0 0,1 0 1,-1 0-1,0 0 0,0 0 0,0 0 1,0 0-1,0-1 0,0 1 0,0 0 1,-1 3-1,0 1 15,0-1-1,0 1 1,0 0 0,0-1 0,-1 1 0,0-1 0,0 1-1,-1-1 1,-2 5 0,0-5 21,0 1-1,1 0 0,0-1 1,0 2-1,1-1 0,-1 0 1,1 1-1,1-1 1,-1 1-1,1 0 0,0 0 1,1 0-1,0 0 0,0 0 1,0 9-1,1-15-27,0-1 1,0 1-1,1-1 0,-1 1 0,0-1 0,0 1 0,1-1 1,-1 0-1,0 1 0,0-1 0,1 1 0,-1-1 1,1 0-1,-1 1 0,0-1 0,1 0 0,-1 0 0,1 1 1,-1-1-1,0 0 0,1 0 0,-1 1 0,1-1 1,-1 0-1,1 0 0,-1 0 0,1 0 0,-1 0 0,1 0 1,-1 0-1,1 0 0,-1 0 0,1 0 0,-1 0 1,1 0-1,-1 0 0,1 0 0,-1-1 0,1 1 0,-1 0 1,1 0-1,-1 0 0,1-1 0,-1 1 0,0 0 1,1-1-1,-1 1 0,0 0 0,1-1 0,-1 1 1,0-1-1,1 0 0,23-17 1645,-17 9-1484,0 0 1,0-1-1,-1 0 1,0 0 0,0-1-1,-2 1 1,1-1-1,-1 0 1,-1 0 0,0-1-1,0 1 1,-1-1-1,1-19 1,-3 31-186,0-1 0,-1 1 1,1 0-1,0-1 0,0 1 0,0 0 0,0 0 1,-1-1-1,1 1 0,0 0 0,0 0 0,0-1 1,-1 1-1,1 0 0,0 0 0,0 0 0,-1 0 1,1-1-1,0 1 0,0 0 0,-1 0 1,1 0-1,0 0 0,-1 0 0,1 0 0,0 0 1,0 0-1,-1 0 0,1 0 0,0 0 0,-1 0 1,1 0-1,0 0 0,-1 0 0,1 0 0,0 0 1,0 0-1,-1 0 0,1 0 0,0 1 0,-1-1 1,1 0-1,0 0 0,0 0 0,-1 0 0,1 1 1,0-1-1,0 0 0,0 0 0,-1 0 0,1 1 1,0-1-1,0 0 0,0 1 0,0-1 0,-1 0 1,-14 14-167,11-2 319,13-14 249,11-3-1350,-27 5-10281,1 0 3172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167 114 2370,'12'-21'13729,"-10"4"-5964,-3 17-7637,1-1 0,0 1 0,0-1-1,0 1 1,-1-1 0,1 1-1,0 0 1,-1-1 0,1 1 0,0 0-1,-1-1 1,1 1 0,0 0 0,-1-1-1,1 1 1,-1 0 0,1 0-1,0-1 1,-1 1 0,1 0 0,-1 0-1,1 0 1,-1 0 0,1-1-1,-1 1 1,0 0 0,-23 7 30,12 0-164,1 0-1,1 1 0,-1 0 0,1 1 0,1 0 0,0 0 1,0 1-1,-9 14 0,12-17 3,1 1 1,0 0-1,0 0 1,1 1-1,0 0 1,0-1 0,1 1-1,1 0 1,-1 1-1,1-1 1,1 0-1,-1 12 1,2-19 7,0-1 1,0 0 0,0 0 0,1 0 0,-1 0 0,0 0 0,1 0 0,-1 0 0,1-1 0,-1 1-1,1 0 1,-1 0 0,1 0 0,-1 0 0,1 0 0,0-1 0,0 1 0,-1 0 0,1-1 0,0 1-1,0 0 1,0-1 0,0 1 0,1 0 0,33 6 284,-22-7-139,1 0 1,0-1 0,15-3 0,-14 1-23,0-1-1,-1-1 1,1 0 0,-1-1 0,0 0-1,-1-1 1,0-1 0,0 0 0,0 0-1,-1-2 1,0 1 0,-1-2-1,11-12 1,-20 22-82,-1-1-1,0 0 0,0 1 1,0-1-1,1 0 0,-1 0 1,-1 0-1,1 1 0,0-1 1,0 0-1,-1 0 0,1 0 1,-1 0-1,0 0 0,0 0 1,1 0-1,-1-1 0,0 1 1,-1 0-1,1 0 0,-1-4 1,0 5-20,0-1-1,-1 0 1,1 0 0,0 1 0,-1-1-1,1 1 1,-1-1 0,0 1 0,1 0-1,-1 0 1,0 0 0,0 0 0,0 0-1,0 0 1,0 0 0,0 0 0,-2 0 0,-11-2-72,0 0 0,0 1 0,0 1 0,-22 0 0,36 1 31,1 0-102,23-13-748,4-8-319,58-33 0,-74 49 1128,0-1 0,0 2-1,0 0 1,1 0 0,-1 1-1,1 0 1,0 1 0,0 1 0,13-1-1,-24 2 46,0 0-1,1 0 1,-1 0-1,0 0 1,0 0-1,1 1 1,-1-1-1,0 0 0,0 1 1,0-1-1,0 1 1,1-1-1,-1 1 1,0-1-1,0 1 1,0 0-1,0 0 1,0-1-1,0 1 1,0 0-1,-1 0 0,1 0 1,0 0-1,0 0 1,-1 0-1,2 2 1,-1 0 15,0 0 0,-1 1 1,1-1-1,0 0 1,-1 0-1,0 1 0,0-1 1,0 0-1,0 1 0,-1 3 1,-2 6 63,0-1 1,0 1 0,-1 0 0,-8 14-1,-4 4 10,11-24-55,1 1 0,-1 0 0,1 0-1,1 1 1,0-1 0,0 1 0,1-1 0,-3 18-1,5-26-17,0 1 0,0-1 0,0 1 0,0-1 1,0 1-1,0-1 0,0 1 0,0-1 0,0 0 0,0 1 0,0-1 0,1 1 0,-1-1 0,0 1 0,0-1 0,1 0 0,-1 1 0,0-1 0,0 1 0,1-1 0,-1 0 0,0 1 0,1-1 0,-1 0 0,1 0 0,-1 1 0,0-1 0,1 0 0,-1 0 0,1 0 0,-1 1 1,1-1-1,-1 0 0,0 0 0,1 0 0,-1 0 0,1 0 0,24-6 195,19-19 92,-29 12-242,-1-1 1,0-1-1,-1 0 1,-1-1-1,-1 0 0,0-1 1,-1 0-1,0-1 1,-2 0-1,13-37 1,-33 95-502,6-25 429,1 0-1,1 0 1,0 1-1,1-1 1,1 1 0,0 0-1,1 18 1,1-32 32,1 0 1,-1 0-1,1 0 1,-1 0-1,1 0 1,0 0-1,0 0 1,0 0-1,0 0 1,0 0-1,0 0 1,0 0-1,1-1 1,-1 1-1,1 0 1,-1-1-1,1 0 1,0 1-1,-1-1 1,1 0-1,0 0 1,0 1-1,0-2 1,0 1-1,0 0 1,0 0-1,0-1 1,0 1-1,1-1 1,-1 1-1,0-1 1,0 0-1,0 0 1,0 0-1,1 0 1,2-1-1,-1 1 81,1 0 0,0-1 1,0 0-1,0 0 0,0 0 0,-1-1 0,1 1 1,0-1-1,-1 0 0,0-1 0,1 1 0,-1-1 0,0 0 1,0 0-1,4-4 0,-2 0-28,-1 0 0,-1-1 0,1 0 1,-1 1-1,-1-1 0,1-1 0,-1 1 0,-1 0 0,0-1 1,0 1-1,0-1 0,0-13 0,-2 19-63,0 0 0,0 0 0,0 0 0,0 0-1,-1 0 1,1 0 0,-1 1 0,0-1 0,0 0 0,0 0 0,0 0 0,0 1 0,0-1 0,-1 1-1,1-1 1,-1 1 0,0-1 0,0 1 0,0 0 0,0 0 0,0 0 0,0 0 0,-1 0-1,1 1 1,-1-1 0,1 0 0,-1 1 0,1 0 0,-1 0 0,0 0 0,0 0 0,0 0 0,1 0-1,-1 1 1,0 0 0,0-1 0,0 1 0,0 0 0,-3 1 0,20-1-1078,42 2-2583,-18-4-2005,-9-5-654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18001,'0'0'3294,"-9"7"-2339,8-6-950,-4 2 119,0 0 0,0 1 0,1 0 1,-1 0-1,1 0 0,0 0 0,0 1 0,1 0 0,-1 0 0,1 0 0,0 0 0,1 0 0,-1 1 0,1-1 0,0 1 0,-3 10 0,0 36 262,3 101 0,3-28-250,3-136-109,0 0-1,0 0 1,-1-1 0,2-16-1,-6 27-32,1 0 0,0 0-1,0 0 1,0 0 0,0-1-1,0 1 1,0 0-1,1 0 1,-1 0 0,0 0-1,0 0 1,1-1 0,-1 1-1,1 0 1,-1 0-1,1 0 1,-1 0 0,1 0-1,0 0 1,0 0 0,-1 1-1,1-1 1,0 0 0,1-1-1,26 1-161,-8 2 319,-13-2-94,1 1 0,-1-2 0,1 1 0,-1-1 0,0 0-1,0 0 1,0-1 0,0 0 0,0 0 0,-1-1 0,1 0 0,-1 0-1,0 0 1,0-1 0,0 0 0,-1 0 0,0-1 0,0 1 0,0-1 0,-1 0-1,1 0 1,5-13 0,-3 6 71,-1 0 0,-1 0 1,0 0-1,-1-1 0,0 0 0,-1 1 0,0-1 0,-1 0 0,-1-1 0,0 1 0,-3-22 1,3 35-133,-1 0 0,-1-1 0,1 1 0,0 0 0,0 0-1,0-1 1,-1 1 0,1 0 0,0 0 0,-1 0 0,1-1 0,-1 1 0,0 0 0,1 0 0,-1 0 0,0 0 0,1 0 0,-1 0 0,0 0 0,0 0 0,0 1 0,0-1 0,0 0 0,0 0 0,0 1 0,-2-2 0,1 2-10,0 0-1,0 0 1,0 0-1,0 0 0,0 0 1,0 0-1,0 1 1,0-1-1,0 1 0,0-1 1,0 1-1,0 0 1,0 0-1,-3 1 0,-4 3-26,1 1-1,-1 0 1,1 0-1,0 1 1,-8 9-1,-25 40 7,38-53 28,1 1 1,0-1-1,1 1 1,-1 0-1,1-1 1,-1 1-1,1 0 1,0 0-1,1 0 1,-1 0 0,1 0-1,0 0 1,-1 0-1,2 0 1,0 5-1,-1-8 12,1 0-1,-1 0 0,1 0 1,0 0-1,-1 0 0,1 0 1,0 0-1,0 0 0,0 0 1,0-1-1,0 1 0,0 0 1,0-1-1,0 1 1,0-1-1,0 1 0,0-1 1,0 1-1,0-1 0,0 0 1,0 1-1,1-1 0,-1 0 1,0 0-1,1 0 0,37 0 148,-26 0-102,92-10-1112,-104 10 1047,-1 0 1,1 0-1,0 0 1,0 0 0,0 0-1,0 0 1,-1 1-1,1-1 1,0 0-1,0 1 1,0-1-1,-1 0 1,1 1-1,0-1 1,-1 1-1,1-1 1,0 1-1,-1-1 1,1 1 0,-1 0-1,1-1 1,0 1-1,-1 0 1,0-1-1,1 1 1,-1 0-1,1 1 1,2 28 42,-4-21 74,-1 1 0,0-1 0,0 1 0,-5 11 0,-18 34-481,14-32-3694,5-15-4031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2530,'0'0'15743,"-11"-2"-13778,3-1-1700,5 2-219,-1-1-1,0 1 0,0 0 0,0 0 1,0 0-1,0 0 0,0 1 0,0-1 0,0 1 1,0 0-1,0 1 0,0-1 0,0 1 1,0-1-1,0 1 0,0 0 0,1 0 1,-1 1-1,0-1 0,1 1 0,-1 0 1,0 0-1,1 0 0,0 1 0,0-1 0,0 1 1,-5 4-1,5-2-39,-1-1-1,1 1 1,0 0 0,1 0 0,-1 0-1,1 0 1,0 0 0,0 1-1,1-1 1,-1 1 0,1-1 0,0 1-1,0 10 1,1-15-1,0-1 0,0 1 0,0 0 1,0 0-1,1-1 0,-1 1 0,0 0 0,0 0 0,0-1 0,1 1 0,-1 0 1,0-1-1,1 1 0,-1 0 0,1-1 0,-1 1 0,1 0 0,-1-1 0,1 1 1,-1-1-1,1 1 0,-1-1 0,1 1 0,0-1 0,-1 0 0,1 1 0,0-1 1,0 1-1,26 0 431,-20-2-258,0-1 0,-1 1 0,1-1 0,-1-1 0,0 1 0,8-5 0,86-79 954,-100 86-1134,0 0 0,0 0 0,1-1 0,-1 1 0,0 0 0,0 0 0,0 0-1,0 0 1,1 0 0,-1 0 0,0 0 0,0 0 0,0 0 0,1 0 0,-1 0 0,0 0 0,0 0 0,0 0 0,0 0 0,1 0 0,-1 0 0,0 0 0,0 0 0,0 0 0,1 0 0,-1 0 0,0 0 0,0 0 0,0 0 0,0 0 0,1 0-1,-1 0 1,0 0 0,0 1 0,0-1 0,0 0 0,0 0 0,1 0 0,-1 0 0,0 0 0,0 1 0,0-1 0,0 0 0,0 0 0,0 1 0,3 13-211,-3 22-163,0-31 365,-3 21 25,2-20 8,1 0-1,-1 0 1,1 0-1,0 0 1,0 0-1,1 0 1,2 10-1,-2-14 13,-1 0-1,1-1 1,0 1-1,0-1 1,1 1 0,-1-1-1,0 0 1,0 0-1,1 1 1,-1-1 0,1 0-1,-1 0 1,1 0-1,-1-1 1,1 1 0,0 0-1,-1 0 1,1-1-1,0 1 1,0-1 0,-1 0-1,1 1 1,0-1-1,0 0 1,0 0 0,-1 0-1,1 0 1,0-1-1,0 1 1,3-1 0,12-3 153,1 0 1,-1-1 0,0 0-1,-1-2 1,0 0 0,0-1-1,0 0 1,26-21 0,-19 15-176,0 0-1,40-17 1,-63 31-20,0 0 0,1 0 1,-1-1-1,1 1 0,-1 0 0,1 0 1,0 0-1,-1-1 0,1 1 0,-1 0 0,1 0 1,-1 0-1,1 0 0,-1 0 0,1 0 1,-1 0-1,1 0 0,0 1 0,-1-1 0,1 0 1,-1 0-1,1 0 0,-1 1 0,1-1 1,-1 0-1,1 0 0,-1 1 0,0-1 0,1 0 1,-1 1-1,1-1 0,0 1 0,1 21-58,-14 32 158,9-46-85,-7 45 25,11-53-28,-1 1 1,1-1-1,-1 0 1,0 1-1,1-1 1,-1 0-1,1 1 1,-1-1 0,1 0-1,-1 0 1,1 1-1,0-1 1,-1 0-1,1 0 1,-1 0-1,1 0 1,-1 0-1,1 0 1,-1 0-1,1 0 1,0 0-1,-1 0 1,1 0 0,-1 0-1,1 0 1,-1 0-1,1-1 1,-1 1-1,1 0 1,-1 0-1,2-1 1,18-6 122,35-28-1147,-4-6-4732,-41 32 3769,19-17-6003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113 141 17777,'0'0'8830,"-9"-2"-8804,7 1-35,-1 1 0,0-1 0,0 1-1,0 0 1,1 0 0,-1 0 0,0 0-1,0 0 1,0 1 0,1-1 0,-1 1-1,0 0 1,1 0 0,-1 0 0,0 0 0,1 0-1,-1 1 1,-3 2 0,2 0 0,0 0-1,0 0 1,0 1 0,0-1-1,1 1 1,0 0 0,0 0-1,0 1 1,1-1 0,-3 8 0,3-10 1,1 1 0,-1-1 1,1 0-1,0 1 0,0-1 1,1 1-1,-1-1 1,1 1-1,0-1 0,0 1 1,0 0-1,0-1 0,0 1 1,1-1-1,1 4 0,-1-5 7,0 0 0,0-1 0,0 1 0,1-1-1,-1 1 1,1-1 0,-1 1 0,1-1 0,0 0-1,-1 0 1,1 0 0,0 0 0,0 0-1,0 0 1,-1-1 0,1 1 0,0-1 0,0 1-1,0-1 1,0 0 0,0 1 0,0-1 0,0 0-1,0 0 1,0-1 0,4 0 0,5 0 32,-1-1 1,0-1 0,0 0-1,0 0 1,0-1 0,0-1-1,-1 1 1,0-1 0,0-1-1,0 0 1,0 0 0,-1-1-1,0 0 1,-1 0 0,1-1-1,9-14 1,-1 2 239,-2-1-1,0 0 1,-1-1 0,-1 0-1,16-46 1,-24 55-363,-6 10-3,-12 19-80,-18 33 72,23-34 137,2 0-1,0 0 0,-7 23 0,12-31-315,0 0 0,1 0 0,-1 0 0,1 0 1,1 0-1,0 0 0,0 0 0,0 1 0,1-1 0,2 12 0,9-1-3812,4-8-1880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8360,'0'10'5653,"2"262"2569,-2-176-6963,19-130 748,-13 3-1881,-1 1-1,-1-1 1,-2 0-1,-1 0 1,-4-50-1,-3 58-69,2 20-109,2 14-62,2-8 101,0 0 1,0 0-1,0 0 0,0 0 0,1 0 0,-1 0 1,1 0-1,0 0 0,-1 0 0,1 0 1,1 0-1,-1 0 0,0-1 0,2 4 1,0-4 10,-1-1 1,0 1-1,0-1 1,0 0-1,1 1 1,-1-1-1,1 0 1,-1 0-1,1 0 1,-1-1-1,1 1 1,0-1 0,-1 1-1,1-1 1,0 0-1,-1 0 1,4-1-1,19 1-261,0-2 1,0-1-1,-1-1 0,39-11 1,39-20-9341,-65 20 1393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13261,'0'0'7415,"11"5"-5814,-5-2-1439,-1-1 0,1 1 0,0-1-1,1 0 1,-1 0 0,0-1 0,0 0 0,1 0 0,-1 0-1,1-1 1,-1 0 0,1 0 0,-1-1 0,0 0 0,1 0-1,-1 0 1,0-1 0,12-4 0,-6 0-80,0-1 0,-1 0-1,1-1 1,-2 0 0,17-16 0,-23 19-44,0 1 1,0 0-1,-1-1 0,1 1 1,-1-1-1,0 0 1,-1 0-1,1-1 0,-1 1 1,0 0-1,-1-1 0,1 1 1,-1-1-1,0 0 1,1-8-1,-2 12-13,0 1-1,0 0 1,-1 0 0,1-1 0,0 1-1,0 0 1,-1 0 0,1-1-1,0 1 1,-1 0 0,0 0 0,1 0-1,-1 0 1,1 0 0,-1 0-1,0 0 1,0 0 0,0 0-1,0 0 1,0 0 0,1 0 0,-2 1-1,1-1 1,0 0 0,0 1-1,0-1 1,0 1 0,0-1 0,0 1-1,-1-1 1,1 1 0,0 0-1,0 0 1,0 0 0,-1-1-1,1 1 1,0 0 0,0 1 0,-3-1-1,0 0-34,-1 1 0,1 0-1,0 0 1,0 0 0,-1 0 0,1 0-1,0 1 1,0 0 0,0 0-1,1 0 1,-5 3 0,-7 10-7,0 1-1,0 1 1,2 1 0,0 0 0,1 0-1,1 1 1,1 1 0,0 0 0,2 0-1,0 1 1,1 0 0,-4 23 0,10-39 3,0 1 1,0-1-1,1 1 1,-1 0-1,1-1 1,1 1-1,0 5 1,-1-9-48,0-1 0,1 1 1,-1-1-1,1 1 1,0-1-1,-1 0 1,1 1-1,0-1 0,0 0 1,0 0-1,0 0 1,0 0-1,0 1 1,0-1-1,0-1 0,0 1 1,0 0-1,1 0 1,-1 0-1,0-1 1,1 1-1,-1 0 0,0-1 1,1 1-1,-1-1 1,1 0-1,-1 1 0,1-1 1,-1 0-1,3 0 1,5 0-615,0 0 0,0 0-1,0-1 1,0 0 0,-1-1 0,1 0 0,0 0 0,-1-1 0,1 0 0,-1-1 0,0 0 0,8-5-1,27-19-6755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14606,'0'0'6977,"12"-9"-6454,61-31 67,119-47 0,-191 87-588,-1-1 0,0 1 0,1 0-1,-1 0 1,1 0 0,-1-1 0,0 1 0,1 0 0,-1 0 0,1 0 0,-1 0-1,1 0 1,-1 0 0,0 0 0,1 0 0,-1 0 0,1 0 0,-1 0-1,1 0 1,-1 0 0,0 0 0,1 0 0,-1 0 0,1 1 0,-1-1-1,0 0 1,1 0 0,-1 0 0,1 1 0,-1-1 0,0 0 0,1 1 0,-1-1-1,0 0 1,0 1 0,1-1 0,-1 0 0,0 1 0,0-1 0,1 0-1,-1 1 1,0-1 0,0 1 0,0-1 0,0 0 0,0 1 0,0-1-1,1 1 1,-1-1 0,0 1 0,0-1 0,0 1 0,-1-1 0,1 0 0,0 1-1,0-1 1,0 1 0,0-1 0,0 0 0,0 1 0,-1-1 0,1 1-1,0-1 1,0 0 0,0 1 0,-1-1 0,1 1 0,-17 39 299,14-33-227,-12 24 267,1 1 1,1 0 0,2 1-1,2 0 1,1 1 0,1 0-1,-3 60 1,10-94-509,0 0-1,0 0 1,0 0-1,-1 1 1,1-1 0,0 0-1,0 0 1,0 1-1,0-1 1,-1 0-1,1 0 1,0 0 0,0 0-1,-1 1 1,1-1-1,0 0 1,0 0 0,-1 0-1,1 0 1,0 0-1,0 0 1,-1 0-1,1 0 1,0 0 0,0 0-1,-1 0 1,1 0-1,0 0 1,0 0-1,-1 0 1,1 0 0,0 0-1,0 0 1,-1 0-1,1 0 1,0 0 0,-1 0-1,1 0 1,0 0-1,0-1 1,0 1-1,-1 0 1,1 0 0,0 0-1,0 0 1,-1-1-1,-9-8-6088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35 8808,'0'0'9946,"-10"3"-8291,1 0-1470,0 0 0,0 1 1,0 1-1,1-1 0,-1 1 1,1 1-1,0-1 0,1 2 1,-1-1-1,1 1 0,0 0 0,1 0 1,-11 17-1,-11 25 785,26-45-923,1-1 0,0 1 1,-1-1-1,1 1 1,0 0-1,1 0 0,-1-1 1,1 1-1,0 0 0,-1 0 1,2 0-1,0 5 1,-1-9-40,0 1 1,1 0 0,0 0 0,-1 0 0,1-1 0,-1 1 0,1 0 0,0-1 0,0 1-1,-1-1 1,1 1 0,0-1 0,0 1 0,0-1 0,-1 0 0,1 1 0,0-1 0,0 0-1,0 0 1,0 1 0,0-1 0,0 0 0,0 0 0,0 0 0,0 0 0,0 0 0,0 0-1,-1 0 1,3-1 0,28-6 317,-22 3-273,0-1 0,-1 0 0,1 0 0,-1-1 0,0-1-1,-1 1 1,1-1 0,-1 0 0,-1-1 0,1 0 0,-1 0 0,9-15 0,-5 5-13,-1 0 0,0 0 0,-1-1 1,-1 0-1,6-26 0,-18 58-95,-7 19 46,1 0 1,1 1 0,2 0 0,-5 42 0,13-74-84,0-1 0,0 1 0,0 0 0,0-1 0,0 1 0,0 0 0,0 0 0,1-1 0,-1 1 0,0 0 0,0-1 0,1 1 0,-1-1 0,1 1 0,-1 0 0,0-1 0,1 1 0,-1-1 0,1 1 0,-1-1 0,1 1 0,-1-1 0,1 1 0,0-1 0,-1 0 0,1 1 0,0-1 0,-1 0 0,1 1 0,0-1 0,-1 0 0,1 0 0,0 0 0,-1 0 0,1 0 0,0 0 0,1 0 0,0 0-465,1 0-1,-1 0 0,1 0 0,-1-1 1,1 1-1,-1-1 0,1 0 1,-1 0-1,0 0 0,3-2 1,16-13-6314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8232,'0'0'15214,"-29"61"-14605,17-17 192,-1 5-129,1 4-159,4-1-129,3 2-320,2-5 0,3-4-32,0-6-32,3-4-769,3-9-2530,4-8-2786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431 110 4292,'2'-8'10271,"-1"1"-9613,0 2 76,1 0-1,-2-1 0,1 1 1,-1-1-1,1 0 0,-2-10 1,0 14-591,0 0 0,1 0 0,-1 0 0,0 0 0,0 0 1,0 0-1,0 0 0,0 1 0,0-1 0,0 0 0,-1 1 0,1-1 0,-1 1 1,1-1-1,-1 1 0,0 0 0,1-1 0,-1 1 0,0 0 0,0 0 0,0 0 1,0 1-1,0-1 0,0 0 0,-3 0 0,-4-1 6,0 0-1,-1 0 1,1 1 0,-1 1-1,1-1 1,-1 1 0,1 1-1,-1 0 1,1 0 0,0 1-1,-1 0 1,-11 5 0,8-2-107,1 1 0,-1 0 1,1 1-1,0 1 0,0 0 1,1 0-1,-18 18 0,12-8-50,1 0 0,1 1 0,0 1-1,2 0 1,0 1 0,1 1 0,1 0-1,2 0 1,-11 33 0,18-48 14,0 1 0,0 0 0,1 0 0,0 0 0,0 0 0,1 0 0,1 9 0,-1-15-2,0 0-1,1 0 0,-1 0 1,1 0-1,-1 0 0,1 0 1,0 0-1,0 0 0,0 0 1,0 0-1,0-1 0,0 1 0,0 0 1,1-1-1,-1 1 0,1-1 1,-1 1-1,1-1 0,0 1 1,-1-1-1,1 0 0,0 0 1,0 0-1,0 0 0,0 0 1,0-1-1,0 1 0,0-1 1,0 1-1,0-1 0,3 1 1,7 0 23,1-1 1,0 0 0,0 0-1,0-1 1,-1-1 0,14-3-1,-21 4-21,0 0-1,0 0 1,0-1-1,0 0 1,-1 0-1,1 0 1,0 0 0,-1-1-1,0 0 1,0 0-1,0 0 1,0 0-1,0-1 1,0 0-1,-1 0 1,0 0 0,0 0-1,3-4 1,-6 7-2,0 1 1,1-1 0,-1 1 0,0-1 0,0 1 0,0 0 0,0-1-1,0 1 1,0-1 0,0 1 0,0-1 0,0 1 0,0-1 0,0 1-1,0-1 1,0 1 0,0-1 0,0 1 0,0 0 0,-1-1 0,1 1 0,0-1-1,0 1 1,0 0 0,-1-1 0,1 1 0,0-1 0,-1 1 0,1 0-1,0-1 1,-1 1 0,1 0 0,-1-1 0,-21-7-30,-26 4-431,46 4 393,1 0 49,1 0 0,-1 0 0,1 0 0,-1 1 1,0-1-1,1 0 0,-1 0 0,1 0 0,-1 0 1,0 0-1,1 0 0,-1 0 0,0 0 0,1 0 1,-1-1-1,1 1 0,-1 0 0,1 0 0,-1 0 1,0-1-1,1 1 0,-1 0 0,1-1 0,-1 1 1,1 0-1,-1-1 0,1 1 0,0-1 0,-1 1 1,1-1-1,-1 1 0,1-2 0,17-9-442,34-9 102,-23 12-66,0 0 0,0 2-1,35-3 1,-62 9 442,0 1 1,0-1-1,0 1 1,0-1-1,0 1 0,0-1 1,0 1-1,0 0 1,0-1-1,-1 1 1,1 0-1,0 0 1,0 0-1,-1-1 0,1 1 1,-1 0-1,1 0 1,-1 0-1,1 0 1,-1 0-1,1 0 0,-1 0 1,0 0-1,0 1 1,1-1-1,-1 0 1,0 0-1,0 0 1,0 0-1,0 0 0,0 0 1,-1 0-1,1 2 1,-3 43 651,2-45-675,-18 71 279,14-56-332,0 1 1,-4 27-1,9-44-18,0 0 0,0-1-1,0 1 1,0 0-1,1 0 1,-1 0 0,0 0-1,0 0 1,0-1 0,0 1-1,0 0 1,0 0 0,1 0-1,-1 0 1,0 0-1,0 0 1,0 0 0,0 0-1,0-1 1,1 1 0,-1 0-1,0 0 1,0 0 0,0 0-1,0 0 1,1 0-1,-1 0 1,0 0 0,0 0-1,0 0 1,1 0 0,-1 0-1,0 0 1,0 0 0,0 0-1,0 0 1,1 1-1,-1-1 1,0 0 0,0 0-1,0 0 1,0 0 0,0 0-1,1 0 1,-1 0 0,0 0-1,0 1 1,0-1-1,0 0 1,0 0 0,0 0-1,0 0 1,1 0 0,-1 1-1,0-1 1,0 0 0,0 0-1,0 0 1,0 1 0,13-16-2270,9-15-3557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13581,'0'0'4484,"-10"60"-3075,4-29-127,0 7 447,2 2-319,0 0-449,4 1-449,0-3-352,0-6-64,0-6-96,0-9-1313,5-8-1185,2-9-866,-2-1-3458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11851,'0'0'9850,"9"-6"-8772,12-5-820,0 0 0,0 1 0,1 2-1,1 0 1,0 1 0,0 1 0,0 2 0,0 0 0,1 1 0,-1 1 0,1 2 0,32 2-1,-52-1-262,1-1-1,-1 1 0,0 0 0,1 0 0,-1 0 0,0 1 0,0 0 1,0-1-1,0 1 0,0 1 0,-1-1 0,1 1 0,0-1 0,-1 1 1,0 0-1,0 0 0,0 0 0,5 7 0,-5-5 4,0 1-1,0 0 1,-1 0-1,0 0 1,0 1-1,0-1 1,-1 0-1,0 1 0,0-1 1,0 1-1,-1 9 1,-1-1 23,0 0 0,-1 0 0,-1 0 0,-1-1 0,0 1 1,0-1-1,-1 0 0,-1 0 0,-1 0 0,-10 16 0,8-17 167,-1-1-1,0 0 1,0-1-1,-1 0 1,-1-1 0,-24 18-1,29-23-171,0-1 0,0 0 0,-1-1 0,1 0 0,-1 0 0,0 0 0,0-1 0,0 0 0,0 0 0,0-1 0,-1 0 1,1-1-1,0 0 0,-13-1 0,18 0-210,1 1 1,-1-1-1,1 0 1,-1 1 0,1-1-1,0 0 1,-1-1-1,1 1 1,0 0-1,0-1 1,0 1 0,-1-1-1,2 0 1,-1 0-1,0 1 1,0-1-1,1 0 1,-1-1 0,1 1-1,-1 0 1,1 0-1,0-1 1,0 1 0,-1-4-1,0 0-1048,1 0 0,0-1 1,0 1-1,0 0 0,1-1 0,0 1 0,0 0 1,0-1-1,2-6 0,6-13-8095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35 18417,'0'0'5606,"-49"62"-5318,34-18 96,2 6-159,0 0-129,11-1-32,2-2-32,0-10 32,8-7-64,4-5-705,1-11-704,-6-4-321,-2-8-224</inkml:trace>
  <inkml:trace contextRef="#ctx0" brushRef="#br0" timeOffset="1">1 54 18097,'0'0'5232,"9"-7"-4277,-1 1-873,-1 1 0,2 0 0,-1 0 0,1 1 0,-1 0-1,1 0 1,0 1 0,1 0 0,-1 1 0,0 0 0,15-1 0,-9 3-107,-1 0 1,1 0 0,0 1 0,-1 1-1,1 1 1,15 4 0,-28-6 16,1-1 0,-1 1 0,1 0 0,-1 0 0,1 0 0,-1 0 0,1 1 0,-1-1 0,0 0 0,0 1 0,0 0 0,0-1 0,0 1 0,0 0 0,0 0 0,-1 0 0,1 1 0,-1-1 0,1 0 1,-1 0-1,0 1 0,0-1 0,0 1 0,0-1 0,0 1 0,-1-1 0,1 1 0,-1 0 0,1-1 0,-1 1 0,0 0 0,0-1 0,-1 1 0,1 0 0,0-1 0,-1 1 0,1 0 0,-1-1 0,0 1 0,0-1 0,0 1 0,-2 2 0,-1 2 93,-1 0 0,1 0 0,-1-1 0,0 0 0,-1 0 1,0 0-1,0 0 0,0-1 0,0 0 0,-8 4 0,-2 1-56,1 0 0,-2-2 0,-23 10 0,37-16-384,-1-1 0,0 0 0,1 1 0,-1-2 0,0 1 0,0 0 0,0-1 0,1 0 0,-1 1 0,0-2 0,-5 1 0,-3-8-6777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58 14478,'0'0'4372,"0"9"-2434,0 76-420,-4 1 0,-23 136 0,10-98-1300,17-120-178,-6 41-8,3-34 206,3-30 456,7-45-522,3 0-1,33-109 1,-29 119-100,-1-2-54,-10 36 17,1 1 0,1-1 0,1 0 0,1 1 0,0 0 1,2 1-1,17-30 0,-23 45-44,-1 0-1,1 1 1,0-1-1,0 1 1,0 0 0,0 0-1,0 0 1,0 0 0,0 1-1,1-1 1,-1 1-1,1 0 1,-1 0 0,1 0-1,-1 0 1,1 0-1,0 1 1,-1 0 0,1 0-1,0 0 1,-1 0 0,1 1-1,0-1 1,-1 1-1,1 0 1,-1 0 0,1 0-1,-1 0 1,1 1-1,3 2 1,-2-2-27,0 1 0,0 0 0,0 0-1,-1 0 1,1 0 0,-1 1 0,0 0 0,0 0 0,0 0-1,-1 0 1,0 1 0,1-1 0,-1 1 0,-1 0 0,1 0-1,-1 0 1,0 0 0,0 0 0,2 9 0,-4-7 40,-1 0 0,1 0 1,-1 0-1,-1-1 0,1 1 1,-1-1-1,0 1 0,-1-1 1,0 0-1,0 0 1,0 0-1,0 0 0,-1 0 1,0-1-1,0 1 0,-1-1 1,0 0-1,1-1 0,-10 7 1,6-3 31,-1-1 0,0-1-1,0 0 1,0 0 0,-1-1 0,0 0 0,0 0 0,0-1 0,-1-1 0,1 1 0,-16 1 0,25-5-123,0 1 0,0-1 0,0 0 1,0 0-1,0 0 0,1 0 0,-1 0 1,0 0-1,0 0 0,0 0 1,0-1-1,0 1 0,1 0 0,-1 0 1,0-1-1,0 1 0,0-1 0,1 1 1,-1 0-1,0-1 0,0 0 1,1 1-1,-1-1 0,1 1 0,-1-1 1,0 0-1,1 1 0,-1-1 1,1 0-1,-1 0 0,1 1 0,0-1 1,-1 0-1,1 0 0,0 0 0,0 1 1,-1-1-1,1-1 0,0 0-389,0-1-1,0 1 0,1 0 1,-1 0-1,0 0 1,1 0-1,-1-1 1,1 1-1,0 0 0,0 0 1,0 0-1,0 0 1,0 1-1,0-1 0,2-2 1,15-12-5477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9161,'0'0'4084,"9"1"-102,-5 0-3672,0 0 0,0 0-1,0 0 1,0-1 0,1 0 0,-1 0 0,0 0 0,0 0-1,0-1 1,1 1 0,-1-1 0,0 0 0,0 0 0,0-1-1,0 1 1,-1-1 0,1 0 0,0 0 0,-1 0-1,1 0 1,-1-1 0,0 0 0,1 1 0,-1-1 0,-1 0-1,5-6 1,-1 1-107,-1 0 0,0-1 0,0 0 0,5-16 0,-8 21-92,-1 0 0,0 0 1,0 0-1,0 0 0,0 0 1,-1 0-1,0-1 0,0 1 1,0 0-1,0 0 0,0 0 1,-1 0-1,-2-8 0,3 10-95,-1 1-1,1 0 1,-1 0-1,0 0 0,1 0 1,-1 0-1,0 0 1,0 0-1,1 0 0,-1 0 1,0 0-1,0 0 1,0 1-1,0-1 0,0 0 1,0 1-1,-1-1 1,1 1-1,0-1 1,0 1-1,0-1 0,0 1 1,-1 0-1,1-1 1,0 1-1,0 0 0,-1 0 1,1 0-1,0 0 1,0 0-1,-1 0 0,1 1 1,0-1-1,0 0 1,-1 1-1,1-1 0,0 1 1,0-1-1,0 1 1,-2 1-1,-1 0-39,0 0 0,0 1-1,0 0 1,0-1 0,1 1 0,-1 1 0,1-1-1,0 1 1,-4 5 0,3-3 8,0 0 1,1 1-1,1-1 1,-1 1-1,1 0 1,0 0-1,0 0 0,1 0 1,0 0-1,0 0 1,1 14-1,0-20 13,1 0-1,-1 0 1,1 0-1,-1 0 1,1 0-1,0 0 1,-1 0-1,1 0 1,0 0-1,0-1 1,-1 1-1,1 0 1,0 0-1,0-1 1,0 1-1,0-1 1,0 1-1,0-1 1,0 1-1,0-1 1,0 0-1,0 1 1,1-1-1,-1 0 1,0 0-1,0 0 1,0 0-1,0 0 1,0 0-1,0 0 1,3-1-1,37-5-60,-28 2-34,-1-1 0,0-1 0,-1 0 1,1 0-1,-1-1 0,0-1 0,-1 0 0,0 0 0,0-1 0,0 0 0,11-15 1,-20 22 139,1 0 1,-1 1 0,0-1 0,0 0 0,-1 1 0,1-1 0,0 0 0,0 0 0,-1 0-1,1 0 1,-1 0 0,0 0 0,1 0 0,-1 0 0,0 0 0,0 0 0,0 0-1,-1 1 1,1-1 0,0 0 0,-1 0 0,1 0 0,-1 0 0,0 0 0,1 0 0,-1 0-1,0 1 1,0-1 0,0 0 0,0 1 0,-1-1 0,1 1 0,-2-2 0,-4-3 36,0 0 0,-1 1 0,0 0 0,0 1 0,-15-7 0,8 4 124,40-4-646,30 1-2131,-1 6-4221,-24 3 618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10 15246,'0'0'7127,"-8"-2"-5120,4 1-1830,0 0-103,0-1 0,0 1 0,0 0 0,0 0 0,0 1-1,0 0 1,0-1 0,0 1 0,0 0 0,0 1 0,0-1 0,0 1-1,0 0 1,0 0 0,0 0 0,1 0 0,-1 1 0,-4 2 0,-5 5-27,1 0 0,0 1 0,0 1 0,1 0 0,-17 24 0,24-30-44,0 1 0,0-1 1,0 1-1,1 0 1,0 0-1,1 1 0,-1-1 1,1 0-1,0 1 1,1 0-1,0-1 0,0 1 1,0 0-1,1 0 0,0 13 1,1-19-17,0 0 1,-1 1-1,1-1 1,0 0-1,-1 0 0,1 1 1,0-1-1,0 0 1,0 0-1,0 0 1,0 0-1,1 0 0,-1 0 1,0-1-1,0 1 1,0 0-1,1 0 1,-1-1-1,0 1 0,1-1 1,-1 1-1,1-1 1,-1 0-1,1 1 1,-1-1-1,1 0 0,-1 0 1,3 0-1,45-3-1944,-39 1 993,0-1 1,-1 0 0,1-1 0,0 0 0,-1 0 0,9-6-1,20-14-5570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15535,'0'0'5397,"-11"5"-4399,0 0-799,1 1-1,0 0 1,0 1-1,0 0 1,1 0-1,-15 16 1,20-19-129,-1 1 1,1 1-1,0-1 1,0 1-1,1-1 1,0 1 0,0 0-1,0 0 1,0 0-1,1 1 1,0-1-1,1 0 1,-1 1 0,1 0-1,0-1 1,1 8-1,0-14-64,0 1 0,0 0 0,0-1 0,0 1 0,0-1 0,0 1 0,0 0 0,1-1 0,-1 1 0,0-1 0,0 1 0,0-1 0,1 1 0,-1 0 0,0-1 0,1 1 0,-1-1 0,1 0 0,-1 1 0,1-1 0,-1 1 0,1-1 0,-1 0 0,1 1 0,-1-1 0,1 0 0,-1 1 0,1-1 0,-1 0-1,2 0 1,22-2 359,20-18 334,-33 10-645,0-1-1,0 1 1,-1-2-1,-1 1 0,0-2 1,0 1-1,-1-1 0,-1 0 1,0-1-1,-1 0 1,5-16-1,-16 47-88,0-1-1,-1 0 1,-10 17 0,10-22 47,0 2 1,0-1 0,1 0 0,1 1-1,0 0 1,1 0 0,1 0 0,-2 15-1,4-28-56,0 1 0,0-1 0,0 1 0,0-1 0,0 1-1,0-1 1,1 1 0,-1-1 0,0 1 0,0-1 0,0 0 0,1 1-1,-1-1 1,0 1 0,0-1 0,1 0 0,-1 1 0,0-1 0,1 0-1,-1 1 1,1-1 0,-1 0 0,0 1 0,1-1 0,-1 0 0,1 0-1,-1 0 1,0 1 0,1-1 0,-1 0 0,1 0 0,-1 0 0,1 0-1,-1 0 1,1 0 0,-1 0 0,1 0 0,-1 0 0,1 0 0,-1 0 0,1 0-1,-1 0 1,0 0 0,1-1 0,-1 1 0,1 0 0,-1 0 0,1 0-1,-1-1 1,0 1 0,1 0 0,-1-1 0,1 1 0,-1 0 0,0-1-1,0 1 1,1 0 0,-1-1 0,1 0 0,24-20-3596,-5-4-1213,-2-7-2156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8712,'0'0'6214,"50"-10"-3780,-15 4-1377,4-1-224,9-2-545,4-2-255,3 1-226,0-1-1825,-2 0-2626,-6-3 384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11018,'0'0'6615,"-5"14"-5195,0-2-1196,-66 205 3725,60-178-3635,3 0 0,1 1 0,2 0 1,0 41-1,4-46 44,1 20 334,0-42-55,1-22 313,5-35-1255,1 0-1,3 1 1,27-79-1,-23 79-362,-12 36 523,6-17-51,0-1 0,2 2 0,17-33 0,-25 51 148,1 1 0,0-1 1,0 0-1,0 1 1,1 0-1,0 0 1,0 0-1,0 0 1,0 0-1,0 1 1,1 0-1,-1 0 0,1 0 1,0 0-1,0 1 1,0 0-1,0 0 1,0 0-1,1 1 1,-1-1-1,1 1 0,6 0 1,-11 1 23,-1 0 0,1 0 0,0 1 0,-1-1 1,1 0-1,-1 0 0,1 0 0,-1 1 0,1-1 0,-1 0 0,1 1 0,-1-1 1,1 1-1,-1-1 0,0 0 0,1 1 0,-1-1 0,1 1 0,-1-1 1,0 1-1,0-1 0,1 1 0,-1-1 0,0 1 0,0-1 0,0 1 0,1 0 1,-1-1-1,0 1 0,0-1 0,0 1 0,0-1 0,0 1 0,0 0 0,0-1 1,0 1-1,-1-1 0,1 1 0,0-1 0,0 1 0,0 0 0,-1 0 0,-9 27 272,-1-12-103,0 0 0,-2-1 0,1 0 1,-2-1-1,0-1 0,-1 0 1,0-1-1,-30 19 0,45-41-5974,7-7 69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2114,'0'0'19731,"-19"51"-18963,8-26 193,5 1-448,-1 0-385,6-5-192,1-7-1826,0-6-640,8-5 31,7-3-480,-1-12-1184,5-11-2211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12812,'0'0'6118,"-6"8"-5141,-8 15-505,0 0 1,2 1 0,1 0-1,0 1 1,2 0 0,-11 49-1,14-42-193,0 0 0,2 0-1,2 0 1,1 0 0,5 56 0,-4-88-265,0 0 1,0-1 0,0 1-1,0 0 1,0 0 0,1 0 0,-1 0-1,0 0 1,0 0 0,0 0-1,0 0 1,0-1 0,1 1 0,-1 0-1,0 0 1,0 0 0,0 0-1,1 0 1,-1 0 0,0 0 0,0 0-1,0 0 1,1 0 0,-1 0 0,0 0-1,0 0 1,0 0 0,0 0-1,1 0 1,-1 1 0,0-1 0,0 0-1,0 0 1,0 0 0,1 0-1,-1 0 1,0 0 0,0 0 0,0 1-1,0-1 1,0 0 0,0 0-1,1 0 1,-1 1 0,5-21 401,-3-1-510,-1-1 1,-1 1 0,-2-1-1,0 1 1,-1-1-1,-1 1 1,-10-31 0,11 65-529,3-12 631,0 0-1,0 0 1,1 0 0,-1 1 0,0-1-1,1 0 1,-1 0 0,0 0-1,1 0 1,0 0 0,-1 0 0,1 0-1,0 0 1,-1 0 0,1 0-1,0 0 1,0 0 0,0 0 0,0 0-1,0-1 1,0 1 0,0 0-1,0-1 1,0 1 0,2 0-1,1 1 9,0-1-1,1 0 1,0 0-1,-1 0 1,1 0-1,0-1 1,-1 0-1,1 0 1,0 0-1,-1 0 1,1-1-1,0 0 1,-1 0-1,1 0 1,-1 0-1,1-1 1,-1 0-1,1 0 1,4-3-1,5-4 210,0-1 0,-1-1 0,0 0 0,11-13 0,-23 23-175,-1 1-34,0 0 0,1 0 0,-1-1 1,0 1-1,0 0 0,0 0 0,0 0 0,1 0 0,-1-1 0,0 1 0,0 0 0,0 0 0,1 0 0,-1 0 0,0 0 1,0 0-1,0 0 0,1 0 0,-1 0 0,0 0 0,0 0 0,0 0 0,1 0 0,-1 0 0,0 0 0,0 0 0,1 0 0,-1 0 1,0 0-1,0 0 0,0 0 0,1 0 0,-1 0 0,0 0 0,0 0 0,0 0 0,1 0 0,-1 1 0,0-1 0,0 0 1,0 0-1,0 0 0,1 0 0,-1 1 0,0-1 0,0 0 0,0 0 0,0 0 0,0 0 0,0 1 0,0-1 0,1 0 0,-1 0 1,0 1-1,0-1 0,0 0 0,3 24 211,-3 27 49,-12 108 668,11-158-954,1-1 1,0 0-1,0 1 1,0-1-1,0 0 0,0 1 1,0-1-1,-1 0 1,1 1-1,0-1 0,0 1 1,0-1-1,0 0 1,0 1-1,1-1 1,-1 0-1,0 1 0,0-1 1,0 0-1,0 1 1,0-1-1,0 0 1,0 1-1,1-1 0,-1 0 1,0 1-1,0-1 1,1 0-1,-1 1 0,0-1 1,0 0-1,1 0 1,-1 0-1,0 1 1,1-1-1,-1 0 0,0 0 1,1 0-1,-1 1 1,0-1-1,1 0 1,-1 0-1,0 0 0,1 0 1,-1 0-1,0 0 1,1 0-1,-1 0 0,0 0 1,1 0-1,-1 0 1,1 0-1,-1 0 1,0 0-1,1 0 0,-1-1 1,0 1-1,1 0 1,15-18-2107,0-40-6491,-8 17 428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12940,'0'0'7655,"-11"53"-7526,20-36-578,5 3-1857,-1-1-2082,2-1-2339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 11115,'0'0'11472,"-8"8"-11312,-2 2 55,1 0 1,1 1-1,-1 0 1,-11 22-1,16-26-25,1 0 0,-1 1 0,1-1 0,1 1 0,-1 0 1,1 0-1,1 0 0,-1 0 0,1 0 0,1 0 0,0 10 0,0-17-177,0 0 0,1 0 0,-1-1 0,0 1 0,1 0 0,-1 0 0,1-1-1,-1 1 1,1 0 0,0-1 0,-1 1 0,1-1 0,0 1 0,-1-1 0,1 1 0,0-1 0,-1 1 0,1-1 0,0 0 0,0 1 0,0-1 0,-1 0 0,1 0 0,0 0 0,0 1 0,0-1 0,0 0 0,-1 0 0,1 0 0,0 0 0,0 0 0,0-1 0,0 1 0,0 0 0,-1 0 0,1-1 0,0 1 0,0 0 0,0-1 0,35-14 349,-25 5-319,0 0 0,-1 0 1,0-1-1,0-1 1,12-20-1,-17 24-24,0 1 0,-1-1 0,0-1 0,0 1 0,-1 0 0,0-1 0,-1 0 0,0 0 0,0 0 0,0-11 0,-2 20-19,0-1 0,0 1 0,-1 0 0,1 0 0,0 0 0,-1-1 0,1 1 0,0 0 0,0 0 0,-1 0 0,1 0 0,0 0 0,-1 0 0,1 0 0,0 0 0,-1 0 0,1 0 0,-1 0 0,1 0 0,0 0 0,-1 0 0,1 0 0,0 0 0,-1 0 0,1 0 0,0 0 0,0 0 0,-1 0 0,1 1 0,0-1 0,-1 0 0,1 0 0,0 0 0,0 1 0,-1-1 0,1 0 0,0 0 0,0 1 0,-1-1 0,1 0 0,0 0 0,0 1 0,0-1 0,-1 1 0,-13 11-37,7-1 30,1-1 1,1 1-1,-1 0 1,2 0-1,-5 17 1,7-23-16,0 1 0,1-1 0,0 1 0,0-1 0,1 1 0,0-1 0,-1 1 0,2-1 0,-1 1 0,1-1 0,0 1 0,0-1 0,0 1 1,4 7-1,-4-12-179,0 1 1,0 0-1,0-1 1,1 1-1,-1 0 1,1-1-1,-1 0 1,1 1-1,-1-1 1,1 0-1,0 0 1,0 0-1,-1 0 1,1 0-1,0 0 1,0 0-1,0-1 1,4 1-1,25 2-6762,2-3-6047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113 133 2691,'6'-10'2663,"-2"4"-1323,0 1-110,0 0 0,-1-1-1,0 0 1,0 1 0,0-1 0,-1 0 0,0 0-1,0 0 1,0-1 0,1-11 0,-3 17-1147,0 1-1,0-1 1,0 1 0,-1-1 0,1 0 0,0 1-1,0-1 1,-1 1 0,1-1 0,0 1-1,-1-1 1,1 1 0,0-1 0,-1 1 0,1 0-1,-1-1 1,1 1 0,-1-1 0,1 1-1,-1 0 1,1-1 0,-1 1 0,1 0 0,-1 0-1,1 0 1,-1-1 0,0 1 0,1 0 0,-1 0-1,1 0 1,-1 0 0,0 0 0,1 0-1,-1 0 1,1 0 0,-1 0 0,0 0 0,1 0-1,-1 1 1,1-1 0,-1 0 0,1 0 0,-1 0-1,1 1 1,-1-1 0,1 0 0,-2 1-1,-27 16 514,21-8-597,2 0 0,-1 1-1,1 0 1,1 0-1,-1 1 1,2-1-1,0 1 1,0 0 0,1 0-1,0 0 1,1 1-1,0-1 1,1 1 0,0 15-1,1-26 14,1 0 0,0 0-1,0 0 1,0-1 0,0 1 0,0 0 0,0 0-1,0-1 1,0 1 0,0 0 0,0-1-1,0 1 1,1-1 0,-1 1 0,0-1 0,0 0-1,0 0 1,1 1 0,-1-1 0,0 0-1,1 0 1,-1 0 0,2-1 0,0 2-84,-1-1 0,1 0 0,0 1 0,0-1 1,0 1-1,-1 0 0,1 0 0,0 0 0,-1 0 0,1 0 0,-1 0 1,4 3-1,-2 3 10,1-1 1,-2 1-1,1 0 0,-1 0 1,0 0-1,0 1 0,-1-1 1,0 1-1,-1-1 0,2 14 1,0 83 46,-4-72-2,1-17 1,-1 1 0,-1-1 0,-1 0 0,0 0 0,0-1 0,-7 16 0,8-25 109,0 0-1,-1 1 1,0-1 0,0 0 0,0-1-1,0 1 1,-1-1 0,-6 7 0,8-9 79,-1 0-1,1 0 1,0-1 0,-1 1 0,1-1 0,-1 0 0,1 0-1,-1 0 1,1 0 0,-1 0 0,0 0 0,0-1 0,1 0-1,-1 1 1,0-1 0,0 0 0,0 0 0,-3-1 0,4 1-122,0-1 1,1 1 0,-1-1 0,1 0-1,-1 0 1,1 0 0,-1 0 0,1 0 0,0 0-1,-1 0 1,1 0 0,0 0 0,0 0-1,0-1 1,0 1 0,0 0 0,0-1 0,0 1-1,0-1 1,1 1 0,-1-1 0,1 0-1,-1 1 1,1-1 0,-1 0 0,1-2 0,-4-52 68,4 49-93,1-9-63,1 0-1,1 0 1,1 0 0,0 1 0,0-1 0,2 1 0,0 0-1,1 1 1,0-1 0,1 1 0,0 1 0,13-16 0,17-18-42,79-78 0,-100 109 47,-4 2-185,0 1 0,1 0 0,0 1 0,1 1 0,23-14-1,-37 25 208,-1 0-1,1-1 0,-1 1 0,0 0 0,1 0 0,-1 0 0,1-1 0,-1 1 1,1 0-1,-1 0 0,1 0 0,-1 0 0,1 0 0,-1 0 0,1 0 0,-1 0 1,1 0-1,-1 0 0,1 0 0,-1 0 0,0 0 0,1 0 0,-1 0 0,1 1 1,-1-1-1,1 0 0,-1 0 0,1 1 0,-1-1 0,0 0 0,1 0 0,-1 1 1,0-1-1,1 0 0,-1 1 0,1 0 0,1 21-603,-11 26-195,-19 21 1829,-5 20 698,55-109-111,-11 8-1490,0-1 0,-1-1-1,-1 1 1,-1-2 0,0 1-1,0-1 1,-2 0 0,1-1-1,-2 0 1,-1 0 0,0 0-1,0 0 1,1-32 0,-5 46-115,0-1 0,0 1 0,-1 0 0,1-1 0,0 1 0,-1 0 0,0 0-1,0-1 1,1 1 0,-1 0 0,0 0 0,-1 0 0,1 0 0,0 0 0,-1 0 0,1 0 0,-1 0 0,1 1 0,-1-1 0,0 1 0,-3-3 0,4 3-11,0 1-1,0 0 1,-1-1-1,1 1 1,0 0-1,0 0 1,0 0-1,0 0 1,-1 0-1,1 0 1,0 0-1,0 0 1,0 0-1,0 0 1,-1 1-1,1-1 1,0 0-1,0 1 1,0-1-1,0 1 1,0 0 0,0-1-1,0 1 1,0 0-1,0-1 1,0 1-1,0 0 1,1 0-1,-1 0 1,0 0-1,1 0 1,-1 0-1,0 0 1,1 0-1,-1 0 1,1 0-1,-1 0 1,1 0-1,0 0 1,0 0-1,-1 1 1,1-1 0,0 1-1,-1 1 0,0-1 1,0 1-1,0 0 0,1-1 0,-1 1 1,1 0-1,-1-1 0,1 1 1,0 0-1,0 0 0,0-1 0,1 1 1,-1 0-1,1 3 0,0-5-3,0 0-1,1 0 0,-1 0 0,0 1 1,0-1-1,1 0 0,-1-1 1,0 1-1,1 0 0,-1 0 0,1-1 1,-1 1-1,1 0 0,-1-1 0,1 0 1,0 1-1,-1-1 0,1 0 1,0 0-1,-1 0 0,1 0 0,0 0 1,2-1-1,12 1-653,0-1-1,1-1 1,26-7 0,46-21-8659,-54 15-305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100 100 4740,'4'-6'16928,"-13"6"-13879,-9 5-5186,12-2 3601,-1 3-1445,1 1-1,0-1 1,0 1-1,0 1 1,1-1-1,0 1 1,1 0 0,0 0-1,0 0 1,0 0-1,1 1 1,1-1-1,-1 1 1,1 0-1,1 0 1,0 0 0,0 0-1,1 0 1,0 0-1,1 13 1,0-21-15,-1 0 0,0 0 0,1 0 0,-1 0 1,1 0-1,0 0 0,-1 0 0,1-1 0,0 1 0,-1 0 1,1 0-1,0-1 0,0 1 0,0 0 0,0-1 0,0 1 0,-1-1 1,1 1-1,0-1 0,0 0 0,0 1 0,0-1 0,0 0 1,0 0-1,1 1 0,-1-1 0,0 0 0,0 0 0,0 0 1,0 0-1,0-1 0,0 1 0,0 0 0,0 0 0,0-1 0,0 1 1,0 0-1,0-1 0,1 0 0,41-21 406,-27 9-252,0-1 0,-1-1-1,0-1 1,12-18-1,-21 27 49,0-2-1,-1 1 1,0-1-1,0 0 1,-1 0-1,0 0 1,-1 0-1,0-1 1,-1 1-1,3-20 1,-5 29-202,1 0 0,-1-1 0,0 1 1,0 0-1,0-1 0,0 1 0,0-1 1,0 1-1,1 0 0,-1-1 1,0 1-1,0-1 0,0 1 0,0 0 1,0-1-1,-1 1 0,1-1 1,0 1-1,0 0 0,0-1 0,0 1 1,0 0-1,0-1 0,-1 1 1,1-1-1,0 1 0,0 0 0,-1-1 1,1 1-1,0 0 0,0 0 0,-1-1 1,1 1-1,0 0 0,-1 0 1,1-1-1,0 1 0,-1 0 0,1 0 1,0 0-1,-1 0 0,1 0 1,-1-1-1,1 1 0,0 0 0,-1 0 1,1 0-1,-1 0 0,1 0 0,0 0 1,-1 0-1,1 0 0,-1 0 1,1 1-1,0-1 0,-1 0 0,0 0 1,-18 17-184,14-6 154,-1 0 1,1 0-1,1 0 0,0 1 1,1 0-1,0-1 0,1 1 1,0 0-1,1 1 1,0-1-1,1 0 0,1 20 1,0-31 24,-1 0-1,0 0 1,0-1 0,0 1 0,0 0 0,0 0 0,1-1 0,-1 1 0,0 0-1,1 0 1,-1-1 0,1 1 0,-1 0 0,1-1 0,-1 1 0,1 0 0,-1-1-1,1 1 1,-1-1 0,1 1 0,0-1 0,-1 1 0,1-1 0,0 1 0,0-1-1,-1 0 1,1 0 0,1 1 0,25-7 369,-20 2-118,0 0 1,0 0-1,0-1 1,11-10 0,2-6 142,-2-1 0,18-25 0,-30 38-377,-1 1 0,1-1 0,-2 0-1,1-1 1,-1 1 0,-1-1 0,0 0 0,0 1-1,2-14 1,-6 24-24,1-1-1,0 0 1,0 0-1,0 1 1,0-1-1,0 0 1,-1 0-1,1 0 1,0 1 0,0-1-1,-1 0 1,1 0-1,0 0 1,0 0-1,0 1 1,-1-1-1,1 0 1,0 0 0,-1 0-1,1 0 1,0 0-1,0 0 1,-1 0-1,1 0 1,0 0-1,0 0 1,-1 0-1,1 0 1,0 0 0,-1 0-1,1 0 1,0 0-1,0 0 1,-1 0-1,1 0 1,0 0-1,0-1 1,-1 1-1,1 0 1,0 0 0,0 0-1,-1 0 1,1-1-1,0 1 1,0 0-1,0 0 1,-1 0-1,1-1 1,0 1-1,0 0 1,0 0 0,0-1-1,0 1 1,0 0-1,-1 0 1,1-1-1,0 1 1,0 0-1,0-1 1,0 1-1,0 0 1,0 0 0,0-1-1,0 1 1,0 0-1,0 0 1,0-1-1,1 1 1,-17 16-264,10-8 250,1 0 0,0 1-1,1-1 1,0 1 0,0 0-1,1 1 1,0-1 0,1 1-1,0-1 1,-1 13-1,3-21 23,0 0 0,0-1 0,1 1 0,-1 0 0,0-1 0,0 1-1,1-1 1,-1 1 0,0 0 0,1-1 0,-1 1 0,0-1 0,1 1-1,-1-1 1,1 1 0,-1-1 0,1 0 0,-1 1 0,1-1-1,-1 1 1,1-1 0,0 0 0,-1 0 0,1 1 0,-1-1 0,1 0-1,0 0 1,-1 0 0,1 0 0,0 1 0,-1-1 0,1 0 0,0 0-1,-1 0 1,1 0 0,-1-1 0,1 1 0,0 0 0,-1 0-1,1 0 1,0 0 0,-1-1 0,1 1 0,0-1 0,32-11 110,-20 4-115,-1 1 1,0-2-1,0 1 1,0-2-1,-2 0 1,1 0-1,-1-1 0,-1 0 1,0 0-1,0-1 1,10-20-1,-75 142-1031,54-104 1032,-1 0 1,1 1-1,1-1 1,-1 1-1,1-1 1,0 1-1,1 0 1,-1 0-1,2 9 1,-1-15 5,0 0 1,0 0-1,1 0 1,-1 0 0,0 0-1,1 0 1,-1 0-1,1 0 1,-1 0 0,1 0-1,0 0 1,-1 0-1,1 0 1,0 0 0,-1-1-1,1 1 1,0 0-1,0-1 1,0 1-1,0 0 1,0-1 0,0 1-1,1 0 1,1-1 22,0 1 0,0-1 0,0 0 0,-1 0 1,1 0-1,0-1 0,0 1 0,-1-1 0,1 1 0,0-1 0,-1 0 0,1 0 1,4-2-1,5-4 57,0 0 0,0 0 0,-1-1 0,0-1 0,0 1-1,-1-2 1,11-13 0,-15 18-83,-1-2-1,0 1 0,0-1 0,0 1 0,-1-1 0,0-1 0,0 1 0,-1 0 0,0-1 1,0 0-1,-1 0 0,0 0 0,1-12 0,-3 20-13,0-1 0,0 1 1,0 0-1,0 0 0,0-1 0,-1 1 0,1 0 1,0 0-1,0-1 0,0 1 0,-1 0 0,1 0 1,0 0-1,0-1 0,0 1 0,-1 0 0,1 0 1,0 0-1,0 0 0,-1 0 0,1 0 0,0-1 1,-1 1-1,1 0 0,0 0 0,0 0 0,-1 0 1,1 0-1,0 0 0,-1 0 0,1 0 0,0 0 1,-1 0-1,1 0 0,0 0 0,0 1 0,-1-1 1,1 0-1,0 0 0,0 0 0,-1 0 0,1 0 1,0 1-1,0-1 0,-1 0 0,1 0 0,0 0 1,0 1-1,-15 8-239,8-2 246,1 1 0,0 0 1,0 0-1,1 0 0,0 1 0,1 0 0,0 0 0,0 0 0,1 0 0,0 0 1,0 1-1,1 0 0,-1 12 0,3-22 12,0 1 1,0-1-1,0 1 1,0-1-1,0 1 1,0-1-1,1 1 0,-1-1 1,0 1-1,0-1 1,0 1-1,0-1 0,1 1 1,-1-1-1,0 1 1,1-1-1,-1 0 1,0 1-1,1-1 0,-1 1 1,0-1-1,1 0 1,-1 1-1,1-1 1,-1 0-1,1 0 0,-1 1 1,0-1-1,1 0 1,-1 0-1,1 0 0,-1 0 1,1 1-1,0-1 1,24-3 283,20-18 172,-37 14-451,1 0 0,-1 0 0,0-1 0,-1 0 1,0 0-1,0-1 0,-1 1 0,0-2 0,0 1 0,6-15 1,-22 36-1114,8-10 962,0 1 0,0-1 0,0 0-1,0 1 1,0-1 0,0 1-1,1 0 1,-1 0 0,1 0 0,0-1-1,0 1 1,0 0 0,-1 4-1,7-7-3356,16-14 1236,19-37-6850,-19 19 682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13997,'0'0'1725,"-1"14"-572,-32 151 2068,20-114-2266,2 1 0,3-1 0,-3 65 0,11-115-968,0-1-1,0 1 1,0-1 0,-1 1-1,1-1 1,0 1 0,0-1-1,0 1 1,0-1 0,0 1-1,0-1 1,0 0 0,0 1 0,0-1-1,0 1 1,0-1 0,0 1-1,1-1 1,-1 1 0,0-1-1,0 1 1,0-1 0,1 0-1,-1 1 1,0-1 0,1 1-1,-1-1 1,0 0 0,0 1-1,1-1 1,-1 0 0,1 1 0,-1-1-1,0 0 1,1 0 0,-1 1-1,1-1 1,-1 0 0,1 0-1,0 0 1,16-12-395,2-1 737,17-8-64,0-2 0,-1-1-1,-1-1 1,35-36-1,-57 50-214,-1 0-1,-1-1 1,0 0 0,0-1-1,-1-1 1,-1 1-1,0-1 1,-1 0-1,0-1 1,-1 0-1,-1 0 1,-1 0-1,0-1 1,3-18-1,-7 31-52,0 0 0,1 1 0,-1-1 0,0 1 0,0-1 0,-1 1 0,1-1-1,-1 0 1,1 1 0,-1-1 0,0 1 0,1 0 0,-1-1 0,-1 1 0,1 0-1,0-1 1,0 1 0,-1 0 0,0 0 0,1 0 0,-3-2 0,2 3-10,0 0-1,-1 0 1,1 0 0,0 1-1,0-1 1,-1 1 0,1-1 0,-1 1-1,1 0 1,0 0 0,-1 0 0,1 0-1,0 0 1,-1 1 0,1-1-1,0 1 1,-1-1 0,1 1 0,0 0-1,0 0 1,0 0 0,0 0 0,-1 0-1,-2 3 1,-9 6-14,1 0 0,0 0 0,1 1 0,0 1 0,-19 23 0,-47 74-72,74-103 98,-1 1 4,0 0 9,0-1 1,1 1-1,-1 1 1,2-1 0,-1 0-1,1 1 1,0 0-1,0 0 1,-1 8-1,4-15-6,1 0 0,-1-1 0,0 1 0,1 0 0,-1-1 0,1 1-1,-1 0 1,1-1 0,-1 1 0,1-1 0,-1 1 0,1-1 0,0 1-1,-1-1 1,1 1 0,-1-1 0,1 0 0,0 1 0,0-1 0,-1 0-1,1 0 1,0 0 0,-1 1 0,1-1 0,0 0 0,0 0-1,-1 0 1,1 0 0,0 0 0,0 0 0,0 0 0,-1-1 0,1 1-1,1 0 1,31-5 195,37-22-23,-2-1-167,-63 26-21,0 1-1,0 0 1,0 0 0,0 0-1,0 1 1,0 0-1,0 0 1,1 0 0,-1 0-1,10 3 1,-14-2 3,1 0 0,-1 0 1,1 1-1,-1-1 0,0 1 0,0-1 0,0 1 1,0-1-1,0 1 0,0-1 0,0 1 0,0 0 1,-1-1-1,1 1 0,-1 0 0,1 0 0,-1 0 1,0 0-1,0-1 0,0 1 0,0 0 1,0 0-1,0 0 0,0 0 0,-1 1 0,-5 51 269,-10 3-314,2-20-3392,6-20-2786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197 225 12716,'0'-2'245,"-1"0"-1,1 1 1,0-1-1,-1 0 1,1 0-1,-1 1 1,1-1-1,-1 0 1,0 1-1,0-1 1,0 1-1,0-1 1,0 1-1,0-1 1,0 1-1,-1-1 1,1 1-1,0 0 1,-1 0-1,1 0 1,-1 0-1,1 0 1,-1 0 0,0 0-1,1 0 1,-1 1-1,0-1 1,1 1-1,-1-1 1,0 1-1,0 0 1,0 0-1,1-1 1,-1 1-1,-3 1 1,0-1-122,1-1 1,-1 2-1,1-1 1,-1 1 0,0-1-1,1 1 1,-1 1-1,1-1 1,0 1-1,-1-1 1,1 1 0,0 0-1,-7 5 1,3 1-100,1 0 0,-1 0 0,2 1 0,-1 0 0,1 0 0,0 1 0,1 0 0,0 0 0,1 0 0,0 0 0,0 1 0,1 0 0,1-1 0,0 1 0,0 0 0,1 0 0,1 1 0,-1-1 0,3 14 0,-2-23-23,0 0 0,0-1 0,1 1 1,-1 0-1,0-1 0,1 1 0,-1 0 0,1-1 0,0 1 0,0-1 0,-1 1 0,1-1 0,0 0 1,0 1-1,0-1 0,0 0 0,1 1 0,-1-1 0,0 0 0,0 0 0,1 0 0,-1 0 1,1 0-1,2 0 0,-2 0 18,1 0-1,0-1 1,0 0 0,0 0 0,0 0 0,0 0 0,-1 0-1,1 0 1,0-1 0,0 0 0,0 1 0,-1-1 0,4-1-1,5-3 125,0-1 0,0 1 0,-1-2-1,0 1 1,17-15 0,-6 1-10,-1-1 1,-1 0 0,-1-2-1,-1 0 1,17-31-1,-26 40 20,-1 0-1,0 0 1,-1-1 0,-1 0-1,0 0 1,-1 0-1,-1 0 1,0-1-1,-1 0 1,-1 1-1,0-19 1,-1 32-139,0 1 0,0-1 0,1 1 0,-1-1 0,-1 1 0,1 0 0,0-1 0,0 1 1,-1-1-1,1 1 0,0-1 0,-1 1 0,1 0 0,-1-1 0,0 1 0,0 0 0,1-1 0,-1 1 0,0 0 1,0 0-1,0 0 0,0 0 0,0 0 0,0 0 0,0 0 0,-1 0 0,1 0 0,0 1 0,-1-1 0,1 0 1,0 1-1,-1-1 0,1 1 0,0 0 0,-1-1 0,1 1 0,-3 0 0,2 0-22,0 1 0,-1 0 0,1-1 0,0 1 0,0 0 0,0 1 0,0-1 0,0 0 0,0 0-1,0 1 1,0-1 0,0 1 0,1 0 0,-1-1 0,1 1 0,-1 0 0,1 0 0,0 0 0,0 0 0,0 0 0,0 0 0,0 1-1,-1 1 1,-5 19 12,2 0-1,0 0 0,1 0 1,1 0-1,2 1 0,0 0 1,4 34-1,-3-54 10,0-1-1,0 1 1,1 0-1,0 0 1,0-1-1,0 1 1,0 0 0,0-1-1,1 1 1,-1-1-1,1 1 1,0-1-1,0 0 1,0 0-1,1 0 1,-1 0 0,1 0-1,0-1 1,-1 1-1,1-1 1,0 1-1,1-1 1,-1 0-1,0 0 1,1-1 0,-1 1-1,1-1 1,-1 0-1,1 0 1,0 0-1,-1 0 1,1 0 0,0-1-1,0 0 1,-1 1-1,1-1 1,0-1-1,0 1 1,0-1-1,-1 1 1,1-1 0,0 0-1,-1-1 1,1 1-1,-1 0 1,1-1-1,-1 0 1,0 0-1,1 0 1,3-4 0,1 1 6,0-1 1,0 0 0,0-1-1,-1 0 1,0 0 0,-1 0-1,0-1 1,0 0 0,0 0-1,-1-1 1,0 0 0,-1 1-1,0-2 1,0 1 0,-1 0-1,0-1 1,-1 1 0,3-19-1,-5 28-20,0-1 0,0 1 0,0 0 0,1-1 0,-1 1 0,0 0 0,0-1 0,0 1 1,0-1-1,0 1 0,0 0 0,0-1 0,0 1 0,0-1 0,0 1 0,-1 0 0,1-1 0,0 1 0,0 0 0,0-1 0,0 1 0,-1-1 0,1 1 0,0 0 0,0-1 0,0 1 0,-1 0 0,1 0 0,0-1 0,-1 1 0,1 0 0,0 0 0,-1-1 0,1 1 0,0 0 0,-1 0 0,1 0 0,0 0 0,-1-1 0,1 1 0,-1 0 0,1 0 0,0 0 0,-1 0 0,1 0 0,0 0 0,-1 0 0,1 0 0,-1 0 0,1 0 0,0 0 0,-1 0 0,1 1 0,-1-1 0,1 0 0,0 0 0,-1 0 0,1 0 0,0 1 1,-1-1-1,1 0 0,0 0 0,-1 1 0,1-1 0,0 1 0,-21 22-180,13-6 173,1 1-1,1 0 1,1 1 0,0-1 0,1 1-1,1 0 1,1 0 0,1 0 0,0 0-1,4 31 1,-3-49 17,0 1 0,0-1-1,1 1 1,-1-1 0,0 0 0,1 1 0,-1-1-1,1 0 1,0 1 0,0-1 0,-1 0-1,1 0 1,0 0 0,0 1 0,0-1 0,0 0-1,0 0 1,0-1 0,0 1 0,1 0 0,-1 0-1,0 0 1,0-1 0,1 1 0,1 0 0,0-1 30,0 1 1,0-1-1,0 0 1,0 0 0,0 0-1,0 0 1,0-1 0,0 1-1,0-1 1,0 0 0,4-1-1,3-3 112,0 1-1,0-1 1,0-1-1,-1 0 0,14-11 1,-9 5-103,0-2 0,-1 1 0,0-2 0,-1 1 0,-1-2 0,0 0 0,-2 0 0,1 0 0,-2-2 0,0 1 0,-1-1 0,8-32 0,-25 89-298,6-31 242,1 0 0,1 1 1,0-1-1,0 0 0,0 1 1,1-1-1,1 1 1,-1 0-1,1-1 0,1 1 1,-1 0-1,2-1 0,2 11 1,-3-17-32,0 0 1,1 0-1,-1 0 1,1 0-1,-1-1 0,1 1 1,0-1-1,0 1 1,-1-1-1,1 1 1,0-1-1,1 0 0,-1 0 1,0 0-1,0 0 1,0 0-1,1-1 1,-1 1-1,0-1 0,1 1 1,-1-1-1,0 0 1,1 0-1,-1 0 1,0 0-1,5-1 0,-2 0-651,1 1-1,-1-1 0,0 0 0,0-1 0,0 1 0,0-1 0,-1 0 1,1-1-1,0 1 0,-1-1 0,6-3 0,18-21-9804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5733,'0'2'526,"-1"0"-1,1 0 0,0 0 1,0-1-1,0 1 1,0 0-1,1 0 0,-1-1 1,0 1-1,1 0 0,-1 0 1,1-1-1,0 1 0,-1 0 1,1-1-1,0 1 0,0-1 1,0 1-1,0-1 0,0 1 1,2 1-1,-1-3-371,0 0 1,0 0-1,0 1 0,0-1 1,0-1-1,0 1 0,0 0 1,0 0-1,0-1 0,0 1 1,0-1-1,0 1 0,-1-1 1,1 0-1,0 0 0,0 0 1,-1 0-1,1 0 0,-1 0 1,1 0-1,1-3 0,15-8 70,0-1 0,-1-1-1,-1 0 1,-1-2 0,0 0 0,0 0-1,-2-2 1,0 1 0,-1-2-1,16-33 1,-27 50-208,0 1 0,0-1-1,-1 1 1,1-1 0,-1 0-1,1 1 1,-1-1 0,0 0-1,1 1 1,-1-1 0,0 0-1,0 1 1,0-1 0,-1 0-1,1 1 1,0-1 0,-2-3-1,2 5-6,-1-1 0,1 1 0,-1-1 0,0 1 0,1 0 0,-1-1 0,1 1-1,-1 0 1,0 0 0,0-1 0,1 1 0,-1 0 0,0 0 0,1 0 0,-1 0 0,0 0 0,0 0 0,1 0-1,-1 0 1,0 0 0,0 0 0,1 0 0,-1 1 0,0-1 0,1 0 0,-1 0 0,0 1 0,-5 2-6,0-1 1,0 1 0,1 1-1,-1-1 1,1 1-1,0 0 1,-8 8 0,7-5 36,0 1 0,0-1 0,1 1 1,0 0-1,0 0 0,1 1 0,0-1 1,1 1-1,-1 0 0,2 0 0,-1 0 0,1 1 1,1-1-1,-1 11 0,2-19-11,1 1-1,-1-1 1,1 1 0,-1-1-1,1 1 1,-1-1-1,1 1 1,0-1 0,0 0-1,-1 1 1,1-1 0,0 0-1,0 0 1,1 0 0,-1 0-1,0 0 1,0 0 0,0 0-1,1 0 1,-1 0-1,0 0 1,1-1 0,-1 1-1,1-1 1,-1 1 0,1-1-1,-1 1 1,1-1 0,-1 0-1,1 0 1,-1 0-1,3 0 1,62 1-407,-48-1-258,54-4-6101,-37 0-775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55 10442,'0'0'6609,"-9"-2"-4533,4 1-1963,-1 0 0,1 1 0,0-1 0,-1 1 0,1 0 0,-1 0 0,1 1 0,-1-1 0,1 1-1,0 1 1,0-1 0,-1 1 0,1 0 0,0 0 0,0 0 0,0 1 0,1-1 0,-1 1 0,-6 6 0,0 0 303,0 1 1,0 1-1,1 0 1,0 1-1,-10 16 1,16-23-276,1 1 0,-1 0 0,1 0 1,1 0-1,-1 1 0,1-1 0,1 0 1,-1 1-1,1 0 0,0-1 0,0 1 1,1 0-1,0-1 0,1 10 0,-1-13-116,1 0 0,1 0-1,-1 0 1,0 0-1,1 0 1,-1 0 0,1 0-1,0-1 1,0 1 0,0 0-1,0-1 1,1 0-1,-1 1 1,1-1 0,-1 0-1,1 0 1,0-1 0,0 1-1,0 0 1,0-1-1,0 0 1,0 0 0,0 0-1,0 0 1,0 0 0,0-1-1,1 1 1,-1-1-1,0 0 1,1 0 0,4 0-1,-1 0 0,0 0-1,-1-1 1,0 1-1,1-1 1,-1-1-1,1 1 1,-1-1-1,0 0 1,0 0-1,0-1 1,0 0-1,0 0 1,-1 0-1,1-1 1,7-6-1,-8 3 21,-1 0 0,1 0 0,-1 0 0,-1-1-1,1 0 1,-1 0 0,0 0 0,-1 0 0,0 0 0,0 0 0,-1-1 0,0-10-1,0 15-106,-1 0 0,1 0-1,-1 0 1,0 0-1,-1 0 1,1 0-1,-1 0 1,1 0-1,-1 0 1,-1 0-1,1 0 1,0 0-1,-1 1 1,0-1 0,0 0-1,0 1 1,0-1-1,0 1 1,-1 0-1,0 0 1,1 0-1,-1 0 1,0 1-1,-1-1 1,1 1-1,0-1 1,-5-1 0,7 3-71,1 1 0,0 0 0,-1 0 0,1-1 0,0 1 0,-1 0 0,1 0 0,0-1 0,-1 1 0,1 0 0,-1 0 0,1 0 0,-1 0 0,1 0 0,0-1 0,-1 1 0,1 0 0,-1 0 0,1 0 0,-1 0 0,1 0 0,0 1 0,-1-1 0,1 0 0,-1 0 0,1 0 0,0 0 0,-1 0 0,1 0 0,-1 1 0,1-1 0,0 0 0,-1 0 0,1 1 0,0-1 0,-1 0 0,1 1 0,0-1 0,-1 0 1,1 1-1,0-1 0,0 0 0,0 1 0,-1-1 0,1 0 0,0 1 0,0 0 0,0 0-217,0 0 1,0-1-1,0 1 0,1 0 1,-1 0-1,0-1 1,1 1-1,-1 0 1,1-1-1,-1 1 1,1 0-1,-1-1 0,1 1 1,-1 0-1,1-1 1,0 1-1,-1-1 1,1 1-1,0-1 1,-1 0-1,1 1 0,0-1 1,0 0-1,-1 1 1,2-1-1,15 4-5580</inkml:trace>
  <inkml:trace contextRef="#ctx0" brushRef="#br0" timeOffset="1">667 1 16528,'0'0'3139,"-13"12"-1842,-26 22-325,-84 79 2441,107-96-3255,0 0 0,1 1 0,1 0 0,0 1 0,-11 23 0,20-23-181,13-16-928,-6-3 693,0-1 0,1 0 0,-1 0-1,0-1 1,0 1 0,0 0-1,0-1 1,0 1 0,0-1-1,0 0 1,2-2 0,34-49-8828,-19 17-657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12876,'0'0'4869,"-3"12"-3561,-12 48-382,-35 155 2886,43-176-3092,2 0 0,1 0 0,3 64 0,1-103-726,0 1 1,0-1 0,0 1-1,-1-1 1,1 1 0,0 0-1,0-1 1,0 1 0,0-1-1,0 1 1,0 0 0,0-1-1,0 1 1,1-1 0,-1 1-1,0-1 1,0 1 0,0 0-1,1-1 1,-1 1 0,0-1-1,1 1 1,-1-1 0,0 1-1,1-1 1,-1 1 0,0-1-1,1 0 1,-1 1 0,1-1-1,-1 0 1,1 1 0,-1-1-1,1 0 1,-1 1 0,1-1-1,0 0 1,-1 0 0,1 0-1,-1 0 1,1 1 0,-1-1-1,1 0 1,0 0 0,-1 0-1,1 0 1,-1 0 0,1-1-1,0 1 1,0 0 0,0-1-108,1 0 0,-1 0 1,0 0-1,0 0 0,0 0 1,0 0-1,0 0 0,0 0 1,0 0-1,0-1 0,0 1 1,-1 0-1,1-1 0,0 1 1,-1 0-1,1-1 0,-1 1 1,0-1-1,1-1 1,-1-7-552,0 0 0,0 1 0,-1-1 0,-1 1 0,1-1 0,-2 1 0,1-1 0,-1 1 0,0 0 0,-1 0 0,0 1 0,-1-1 0,0 1 0,-10-14 0,9 15 871,0 0 0,0 0 0,-1 0 0,0 1 0,0 0 0,0 1-1,-1 0 1,0 0 0,-14-7 0,134 17 2906,-81-5-3378,49-1-5940,-41-4-831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11819,'0'0'8691,"-11"3"-7703,6-2-842,-1 0 0,0 1 0,1-1 0,0 2 0,-1-1 0,1 0 0,0 1-1,0 0 1,0 0 0,0 1 0,1-1 0,-1 1 0,1 0 0,0 0 0,0 0 0,1 1 0,-1 0 0,1-1 0,0 1 0,0 0 0,0 1 0,1-1 0,0 0 0,0 1 0,0-1 0,1 1 0,0 0 0,-1 8 0,2-13-135,0 0 1,0 0-1,0-1 1,0 1-1,0 0 1,0 0-1,1 0 0,-1 0 1,0 0-1,0-1 1,1 1-1,-1 0 0,1 0 1,-1 0-1,1-1 1,-1 1-1,1 0 1,-1-1-1,1 1 0,-1 0 1,1-1-1,0 1 1,0-1-1,-1 1 0,1-1 1,0 1-1,0-1 1,-1 0-1,1 1 1,1-1-1,2 1 14,-1 0 0,0-1 0,0 0 0,1 0 1,-1 0-1,0 0 0,0-1 0,7 0 0,-1-2 14,0 1 1,0-1-1,0-1 1,0 0-1,12-7 1,18-24 32,-37 33 31,0 0-1,0 0 0,-1-1 0,1 1 0,-1 0 0,1-1 1,-1 0-1,0 1 0,0-1 0,0 0 0,0 1 1,-1-1-1,1 0 0,-1 0 0,1 0 0,-1-3 0,-1 5-88,1 0-1,-1 0 0,1 0 0,-1 0 0,0 0 0,1 0 0,-1 0 0,0 0 0,0 0 1,1 0-1,-1 0 0,0 1 0,0-1 0,0 0 0,0 1 0,0-1 0,0 1 0,-1-1 0,1 1 1,0-1-1,0 1 0,0 0 0,0-1 0,0 1 0,-1 0 0,1 0 0,0 0 0,-2 0 1,-43-1-971,36 1 188,-29 1-5541,25 2 182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139 165 7783,'0'0'6743,"3"-8"-3706,0 4-2727,14-49 3334,-16 52-3578,-1 0 0,0-1 0,1 1 0,-1-1 0,0 1 1,0 0-1,0-1 0,0 1 0,0-1 0,0 1 0,0-1 0,0 1 1,-1 0-1,1-1 0,0 1 0,-1-1 0,1 1 0,-1 0 0,0-1 1,1 1-1,-1 0 0,0 0 0,0 0 0,0-1 0,0 1 0,0 0 1,0 0-1,0 0 0,0 1 0,0-1 0,-1 0 0,1 0 0,0 1 1,0-1-1,-1 0 0,-1 0 0,-2 1-72,0-1-1,0 1 1,-1 0-1,1 0 1,0 0-1,0 1 1,0 0 0,-1 0-1,1 0 1,0 1-1,0-1 1,1 1-1,-1 0 1,0 1 0,0-1-1,1 1 1,0 0-1,-1 0 1,1 0-1,0 1 1,1 0-1,-1-1 1,1 1 0,-1 0-1,1 1 1,0-1-1,1 1 1,-1-1-1,1 1 1,0 0 0,0 0-1,0 0 1,1 0-1,0 0 1,0 0-1,0 0 1,0 0 0,1 10-1,1-15 10,-1 1 0,0 0 0,1 0 0,-1 0 0,1 0 0,-1-1 0,1 1 0,-1 0 0,1 0 0,0-1 0,-1 1 0,1-1 0,0 1 0,0 0 0,-1-1 0,1 1 0,0-1 0,0 0 0,0 1 0,0-1 0,0 0 0,-1 1 0,1-1 0,0 0 0,0 0 0,0 0 0,0 0 0,0 0 0,0 0 0,0 0 0,1 0 0,33-5 189,-22 0-136,-1 0 0,1-1 0,-1 0 0,-1-1 0,1 0 0,20-18-1,-9 5-64,-2-1 0,21-24-1,-23 10 118,-20 28 133,-12 21-40,8-5-115,-1 0 1,2 0-1,-1 0 0,1 1 0,-5 16 0,8-20-49,-1-1 0,1 1 0,0-1 0,0 1 0,1 0 0,0-1 0,0 1 0,0 0 0,0-1 0,1 1 0,3 11 0,-3-15-32,1 0 1,0 0-1,0 0 0,-1 0 0,1 0 0,0-1 1,1 1-1,-1 0 0,0-1 0,0 0 0,1 0 1,-1 1-1,1-1 0,-1-1 0,1 1 0,-1 0 1,1 0-1,0-1 0,-1 0 0,1 1 1,0-1-1,3-1 0,4 2-174,0-1 0,0-1-1,-1 0 1,20-4 0,8-14-2596,-3-7-3380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31 114 3459,'-25'-2'10101,"25"1"-9910,-1 1 0,1 0 0,0 0 1,-1 0-1,1 0 0,0 0 0,0 0 1,-1 0-1,1-1 0,0 1 0,0 0 1,-1 0-1,1 0 0,0 0 0,0-1 1,0 1-1,-1 0 0,1 0 0,0-1 1,0 1-1,0 0 0,0 0 0,0-1 1,-1 1-1,1 0 0,0-1 0,0 1 1,0 0-1,0 0 0,0-1 0,0 1 1,0 0-1,0-1 0,0 1 0,0 0 0,0-1 1,10-12 3498,10-4-4041,-16 13 507,61-44 1703,-60 45-1775,0 0-1,0 1 1,0 0-1,0-1 1,0 2-1,0-1 1,1 1 0,-1-1-1,0 2 1,1-1-1,-1 0 1,9 1-1,-13 1-84,1-1 0,0 1 0,0 0 0,-1 0 0,1 0 0,0-1 0,-1 1 0,1 1 0,-1-1 0,1 0 0,-1 0 0,1 1 0,-1-1-1,0 0 1,0 1 0,0-1 0,0 1 0,0 0 0,0-1 0,0 1 0,0 0 0,-1 0 0,1-1 0,-1 1 0,1 0 0,-1 0 0,1 3 0,4 60 9,-5-54 13,0 102 193,0-112-192,0 0 0,0 0 0,0 0 0,0 0 0,0 0 0,0 0 0,1 1 0,-1-1 0,0 0 0,0 0-1,1 0 1,-1 0 0,1 0 0,-1-1 0,1 1 0,-1 0 0,1 0 0,-1 0 0,1 0 0,0 0 0,0-1 0,-1 1 0,1 0 0,0-1 0,0 1 0,0 0 0,0-1 0,0 1 0,0-1 0,0 1 0,0-1 0,0 0 0,0 0 0,0 1 0,0-1 0,0 0 0,0 0 0,0 0 0,0 0 0,0 0 0,0 0 0,0 0 0,0 0-1,0 0 1,0-1 0,0 1 0,0 0 0,0-1 0,0 1 0,0-1 0,0 1 0,0-1 0,0 1 0,0-1 0,1-1 0,6-3 400,0 0 1,0 0-1,0-1 0,12-12 1,-7 6-308,-2 0 1,1-1-1,-2 0 1,0-1-1,0 0 1,-2 0-1,1-1 1,-2 0-1,0-1 1,8-26-1,-15 44-336,0 0-1,0 0 1,0-1 0,0 1-1,1 0 1,-1-1 0,1 1-1,-1 0 1,1-1 0,0 1-1,0-1 1,0 1 0,-1-1-1,1 1 1,1-1 0,0 2-1,-1-2-179,-1-1-1,1 1 0,0-1 0,0 1 1,-1 0-1,1-1 0,0 1 1,0-1-1,0 0 0,0 1 1,0-1-1,-1 0 0,1 1 1,0-1-1,0 0 0,0 0 1,0 0-1,0 0 0,0 0 1,0 0-1,0 0 0,0 0 0,0 0 1,2-1-1,8-5-7734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99 3972,'0'0'8840,"9"-9"-5930,4-3-1913,-8 8-452,0-1 1,0 0-1,0-1 1,0 1-1,-1-1 0,6-9 1,-9 14-455,-1 1 0,1-1 1,-1 1-1,1-1 0,-1 1 1,1-1-1,-1 0 0,1 1 1,-1-1-1,0 0 0,0 1 1,1-1-1,-1 0 0,0 0 1,0 1-1,1-1 0,-1 0 0,0 0 1,0 1-1,0-1 0,0 0 1,0 0-1,0 1 0,-1-1 1,1 0-1,0 0 0,0 1 1,0-1-1,-1 0 0,1 1 1,0-1-1,-1 0 0,1 1 1,-1-1-1,1 0 0,0 1 0,-1-1 1,0 1-1,1-1 0,-1 1 1,1-1-1,-1 1 0,0-1 1,1 1-1,-1-1 0,0 1 1,1 0-1,-1 0 0,0-1 1,1 1-1,-1 0 0,0 0 0,0 0 1,1 0-1,-1 0 0,0 0 1,0 0-1,1 0 0,-1 0 1,0 0-1,0 0 0,-1 1 1,-5-1-15,0 1-1,0 0 1,0 0 0,0 0 0,-10 5 0,4 0 4,0 1 0,1 0 1,0 0-1,0 2 0,1-1 1,0 2-1,-12 12 0,17-16-60,0 0 0,0 1-1,1 0 1,0 0 0,1 0-1,-1 0 1,1 1-1,1-1 1,-1 1 0,1 0-1,1 0 1,0 1 0,-2 10-1,4-18-31,0 1 1,0-1-1,0 0 0,1 1 0,-1-1 0,1 0 1,-1 0-1,1 1 0,-1-1 0,1 0 0,-1 0 0,1 0 1,0 0-1,0 0 0,0 0 0,0 0 0,0 0 1,0 0-1,0 0 0,0 0 0,0 0 0,0-1 0,0 1 1,0 0-1,0-1 0,1 1 0,-1-1 0,0 0 1,1 1-1,-1-1 0,0 0 0,1 0 0,-1 1 0,2-1 1,55 1-1627,-49-1 1090,3-1-750,0 0 1,-1 0 0,1-1-1,-1-1 1,20-7 0,10-7-6541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8520,'0'0'7896,"-8"-2"-5035,5 1-2649,0 0 1,0 1-1,0-1 1,0 1-1,0-1 1,0 1-1,0 0 1,0 0-1,0 1 1,0-1-1,0 1 1,0-1-1,-5 3 1,4-1-12,1 0 1,-1 0-1,1 1 1,0-1-1,0 1 1,0 0-1,0 0 1,0 0-1,1 0 1,0 1-1,-1-1 1,-1 5 0,-1-1 49,1 0 1,0 0 0,1 0 0,-1 1 0,2-1 0,-1 1 0,1-1 0,0 1-1,0 0 1,0 9 0,4-16-212,-1 0-1,1 0 1,0-1 0,-1 1-1,1-1 1,0 1-1,0-1 1,0 0 0,-1 1-1,1-1 1,0 0 0,0 0-1,0 0 1,-1-1-1,1 1 1,0 0 0,0-1-1,2 0 1,12-4 86,-1-1 0,0-1 0,19-11 0,-24 12-125,0 0 0,0 1 0,0 0-1,1 1 1,0 0 0,-1 1 0,1 0 0,1 0 0,15 0-1,-26 3-5,-1 1-1,1-1 1,0 1-1,0-1 1,-1 1-1,1-1 1,0 1-1,-1 0 1,1-1-1,-1 1 1,1 0-1,-1 0 1,1-1-1,-1 1 0,0 0 1,1 0-1,-1 0 1,0 0-1,1-1 1,-1 1-1,0 0 1,0 0-1,0 0 1,0 0-1,0 0 1,0 0-1,0 0 1,0-1-1,0 1 1,-1 0-1,1 0 1,-1 1-1,-5 34-20,-8-4 38,11-27-9,0 0-1,1 1 1,0-1 0,0 1 0,0-1 0,0 1 0,1 0 0,-1 6 0,15-14 93,-2-5-72,1-1 1,-1 0 0,-1 0-1,19-20 1,-19 18-52,1-1 0,1 2 1,0-1-1,17-10 0,-28 20-15,0-1 1,0 1 0,-1-1-1,1 1 1,0-1-1,0 1 1,-1 0-1,1 0 1,0-1-1,0 1 1,0 0-1,-1 0 1,1 0-1,0 0 1,0 0-1,0 0 1,0 0-1,0 0 1,-1 0 0,1 0-1,1 1 1,2 13 706,-16 30-3119,10-33-9616,17-26 5866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13100,'0'0'3940,"-10"0"-812,-1 1-2435,0 1-1,0 0 1,0 0-1,-19 7 1,25-7-540,0 0 1,0 0-1,0 0 1,0 1-1,0 0 1,0 0-1,1 0 0,-1 0 1,1 1-1,0 0 1,0 0-1,0 0 1,-5 9-1,12-12-114,0 0 0,1 0 0,-1-1 1,1 1-1,-1-1 0,1 0 0,-1 0 0,7 0 0,49-7-808,-45 5 306,0 0-1,0 0 1,0 1-1,0 1 0,0 1 1,23 3-1,-37-4 463,1 0 0,0 0 1,-1 0-1,1 0 0,0 1 0,-1-1 0,1 0 1,0 0-1,-1 1 0,1-1 0,0 0 1,-1 1-1,1-1 0,-1 0 0,1 1 0,-1-1 1,1 1-1,-1-1 0,1 1 0,-1-1 1,0 1-1,1 0 0,-1-1 0,0 1 0,1-1 1,-1 1-1,0 0 0,0-1 0,1 1 1,-1 0-1,0-1 0,0 2 0,-12 21 329,-27 13 721,27-28-682,0 1 0,0-2 1,-1 1-1,0-2 0,0 0 1,-1 0-1,1-1 1,-1-1-1,0 0 0,-28 3 1,42-7-439,0 0 1,-1 0-1,1 0 1,0 0 0,-1 0-1,1 0 1,0 0-1,-1 0 1,1 0-1,0 0 1,-1 0 0,1 0-1,0 0 1,-1 0-1,1-1 1,0 1-1,0 0 1,-1 0 0,1 0-1,0 0 1,-1-1-1,1 1 1,0 0-1,0 0 1,-1 0 0,1-1-1,0 1 1,0 0-1,0 0 1,0-1-1,-1 1 1,1 0 0,0-1-1,0 1 1,0 0-1,0-1 1,0 1 0,0 0-1,0-1 1,0 0-1,7-15-3432,17-14-5684,-4 11 11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16143,'0'0'3358,"-3"9"-1132,-5 23-1307,2 0 0,1 1 0,1 0 0,2-1 0,3 52 0,2-50-1144,0 0 0,3 0 0,0-1 0,3 0 0,18 50 0,-48-96-16206,-30-23 11082,44 30 4980,-78-75 657,48 34 4209,34 41-3068,-1 0-1,1 0 1,0-1 0,1 1-1,-4-12 1,7 17-1262,-1 0 0,0 0 0,0 0 0,0 0 0,1 0 0,-1 0 0,0 1 0,1-1 0,-1 0 0,0 0 0,1 1 0,-1-1 0,1 0 0,0 0 0,-1 1 0,1-1 0,0 1 0,-1-1 0,1 0 1,0 1-1,-1-1 0,1 1 0,0 0 0,0-1 0,0 1 0,0 0 0,-1-1 0,1 1 0,0 0 0,0 0 0,0 0 0,1 0 0,38-7 968,-32 6-602,78-7 632,-59 7-1711,-2-1 0,1-1 0,27-7-1,-18-2-4359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136 349 4516,'0'0'20083,"-10"-7"-19677,-32-23-22,40 29-375,1 0 0,-1 1-1,0-1 1,1 1 0,-1-1 0,0 1-1,1 0 1,-1 0 0,0-1-1,1 1 1,-1 0 0,0 1-1,0-1 1,1 0 0,-1 0-1,0 1 1,1-1 0,-1 1 0,0-1-1,1 1 1,-1 0 0,1 0-1,-1 0 1,1 0 0,0 0-1,-1 0 1,1 0 0,0 0-1,0 0 1,-1 1 0,1-1 0,-1 2-1,-2 2-16,0 0 0,1 1 0,0 0-1,0-1 1,0 1 0,-2 8 0,4-12 4,0 0 0,0 0 1,0-1-1,1 1 0,-1 0 0,1 0 0,-1 0 1,1-1-1,0 1 0,0 0 0,0 0 0,0 0 1,0 0-1,0 0 0,0 0 0,1 0 0,-1-1 1,1 1-1,-1 0 0,1 0 0,0 0 1,0-1-1,0 1 0,-1 0 0,2-1 0,-1 1 1,0-1-1,0 1 0,0-1 0,1 0 0,-1 0 1,1 1-1,-1-1 0,1 0 0,2 1 0,1 0-12,0-1-1,0 0 1,0-1-1,0 1 1,0-1-1,0 0 1,0 0-1,0 0 0,0-1 1,0 0-1,0 0 1,-1 0-1,8-3 1,0-1-83,-1 0 1,0-1 0,1-1 0,-2 0-1,1 0 1,-1-1 0,0 0 0,-1-1 0,16-18-1,-44 86-397,19-58 502,-1 0 0,1-1 0,0 1 0,-1 0 0,1 0 0,0-1 0,-1 1 0,1 0 0,0 0 0,0-1 0,0 1 0,0 0 0,0 0 0,0 0 0,0-1 0,0 1 0,0 0 0,0 0 0,0 0 0,1-1 0,-1 1 0,0 0 0,0 0 0,1 0 0,-1-1 0,0 1 0,1 0 0,-1-1 0,1 1 0,-1 0 0,1-1 0,0 1 0,-1-1 0,1 1 0,-1-1 0,1 1 0,0-1 0,-1 1 0,1-1 0,0 0 0,0 1 0,-1-1 0,1 0 0,0 0 0,0 1 0,0-1 0,-1 0 0,1 0 0,0 0 0,0 0 0,0 0 0,-1 0 0,1 0 0,0-1-1,0 1 1,0 0 0,-1 0 0,1 0 0,0-1 0,0 1 0,-1 0 0,2-2 0,6 0 40,0-1-1,0-1 0,-1 0 0,13-8 0,18-19 26,-30 23-60,1 1-1,0-1 1,0 2-1,0-1 0,1 1 1,14-6-1,-23 12-14,0 0-1,-1 1 0,1-1 1,0 0-1,-1 1 0,1-1 1,-1 1-1,1-1 0,-1 0 1,1 1-1,-1 0 0,1-1 1,-1 1-1,1-1 1,-1 1-1,0-1 0,1 1 1,-1 0-1,0-1 0,1 1 1,-1 0-1,0-1 0,0 1 1,0 0-1,0-1 0,0 1 1,0 0-1,0 0 1,0-1-1,0 1 0,0 0 1,0-1-1,0 1 0,-1 1 1,2 37 133,-2-32-122,1-4 58,0 2-162,0 1 0,0-1 0,0 0 0,1 1 0,0-1-1,0 0 1,3 8 0,-4-12 52,0 0 1,1-1-1,-1 1 1,1 0-1,-1-1 0,1 1 1,-1 0-1,1-1 0,-1 1 1,1-1-1,0 1 0,-1-1 1,1 1-1,0-1 0,0 0 1,-1 1-1,1-1 0,0 0 1,0 1-1,-1-1 0,3 0 1,-1 0-5,0 0 1,0 0 0,1 0-1,-1-1 1,0 1 0,0-1-1,0 0 1,1 0-1,-1 1 1,0-1 0,3-3-1,4-2 7,-1 0-1,1-1 1,-1 0-1,-1 0 1,0-1-1,0 0 0,0 0 1,5-10-1,44-78 10,-52 89 38,56-118 146,-54 109-77,0 0 0,-1 0 0,-1 0-1,-1 0 1,0 0 0,0-23 0,-4 45 19,0 0 0,0 1 1,-1-1-1,0 0 1,-1 0-1,-4 10 1,-5 11 36,4-4 79,1 0 0,2 0 0,0 1 0,1 0-1,1 0 1,2 0 0,0 0 0,4 37-1,-1-54-165,0 1 0,1-1-1,-1 0 1,1 0 0,4 7-1,-5-12-178,-1 1-1,0-1 1,1 1 0,-1-1-1,1 0 1,-1 0-1,1 1 1,0-1 0,0-1-1,0 1 1,0 0-1,1 0 1,-1-1 0,0 1-1,1-1 1,-1 0-1,4 2 1,-10-4-121,0 0-1,1-1 1,-1 1 0,1-1-1,-1 1 1,1-1 0,0 0-1,-1-1 1,1 1 0,0 0-1,1-1 1,-5-4-1,-33-41 663,28 32-592,-26-40 1131,36 52-551,0 0-1,1 0 1,-1 0 0,1 0 0,0 0-1,0-1 1,1 1 0,-1-6 0,1 9-303,1 0 1,-1 0 0,1 0-1,-1 0 1,1 0 0,0 0-1,-1 0 1,1 0 0,0 0-1,-1 0 1,1 0 0,0 1-1,0-1 1,0 0 0,0 1-1,0-1 1,0 0-1,0 1 1,0-1 0,0 1-1,0-1 1,0 1 0,0 0-1,1 0 1,-1-1 0,0 1-1,1 0 1,40-6 12,-35 6-38,6-1-97,45-6-1217,-20-1-2424,-3-4-3059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4036,'0'0'13778,"-5"12"-12860,-2 14-590,2-1-1,0 1 1,1 0-1,2 0 0,2 51 1,2-36 208,2 0 1,1-1-1,3 1 1,1-2-1,16 47 1,-36-173 173,5 47-969,1-1 0,3 0 0,1 0 0,2 1 0,11-75 0,-12 112 262,1 1-1,-1-1 0,1 1 0,-1-1 0,1 0 0,0 1 0,0 0 0,0-1 0,1 1 0,-1 0 0,0-1 0,1 1 0,0 0 1,-1 0-1,1 0 0,0 0 0,0 1 0,0-1 0,0 0 0,0 1 0,1-1 0,-1 1 0,0 0 0,1 0 0,-1 0 0,4-1 1,-2 2 1,0 0 0,0 0 0,0 1 1,-1 0-1,1-1 0,0 1 0,0 0 0,-1 1 1,1-1-1,0 1 0,-1 0 0,1 0 1,-1 0-1,0 0 0,0 0 0,5 5 1,-3-3-3,-1-1 1,-1 1-1,1-1 0,-1 1 1,1 0-1,-1 0 1,0 0-1,0 1 1,-1-1-1,1 1 1,-1 0-1,3 8 1,-5-10 16,0-1 1,1 1-1,-1-1 0,-1 1 1,1-1-1,0 1 1,0-1-1,-1 1 1,0-1-1,1 0 1,-1 1-1,0-1 0,0 0 1,0 1-1,0-1 1,-1 0-1,1 0 1,-1 0-1,1 0 1,-1 0-1,0 0 0,0-1 1,1 1-1,-1-1 1,0 1-1,-1-1 1,-3 3-1,-2 1 212,-1-1 1,0 0-1,0 0 0,-13 3 0,18-5-239,1-1-1,-1 0 1,0-1-1,0 1 0,1-1 1,-1 1-1,0-1 0,0 0 1,0-1-1,0 1 1,1-1-1,-1 1 0,-7-3 1,11 2-133,-1 0 0,0 1 0,0-1 0,1 0 1,-1 1-1,1-1 0,-1 0 0,1 0 0,-1 1 0,1-1 0,-1 0 1,1 0-1,0 0 0,-1 0 0,1 0 0,0 0 0,0 0 0,0 0 1,0 1-1,0-3 0,4-19-6590,10 6-962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 14670,'0'0'2616,"-10"-2"-577,-22-4-489,0 2 0,-51-1 0,82 5-1545,0 0 1,0 0 0,-1 0-1,1 0 1,0 0 0,0 1 0,0-1-1,0 0 1,0 1 0,0-1-1,0 1 1,0-1 0,0 1 0,0-1-1,0 1 1,0 0 0,0 0-1,0-1 1,0 1 0,1 0-1,-1 0 1,0 0 0,1 0 0,-1 0-1,0 0 1,1 0 0,-1 0-1,1 0 1,0 0 0,-1 0-1,1 0 1,0 0 0,0 0 0,-1 1-1,1-1 1,0 0 0,1 2-1,-1-1 7,0-1 1,0 1-1,0 0 0,1-1 0,-1 1 0,1 0 0,-1-1 0,1 1 0,0-1 0,-1 1 0,1-1 0,0 1 1,0-1-1,0 0 0,0 1 0,0-1 0,0 0 0,1 0 0,-1 0 0,0 0 0,1 0 0,-1 0 0,1 0 1,-1 0-1,1-1 0,-1 1 0,3 0 0,8 2 40,1-1 0,-1-1 0,1 0 1,-1 0-1,25-3 0,-31 1-37,1 1 1,-1-2-1,0 1 0,0-1 1,1 0-1,-1 0 1,0 0-1,-1-1 0,1 0 1,0 0-1,-1 0 1,0-1-1,7-5 0,-12 8-5,1 1-1,0-1 1,-1 1-1,1 0 0,-1-1 1,1 0-1,-1 1 0,1-1 1,-1 1-1,1-1 1,-1 1-1,0-1 0,1 0 1,-1 1-1,0-1 1,1 0-1,-1 0 0,0 1 1,0-1-1,0 0 1,0 0-1,0 1 0,0-1 1,0 0-1,0 0 1,0 1-1,0-1 0,0 0 1,0 1-1,0-1 0,-1-1 1,0 1-3,0 0 0,0 0 0,-1 0-1,1 1 1,0-1 0,-1 0 0,1 1 0,0-1 0,-1 1 0,1-1 0,-1 1-1,1 0 1,-1-1 0,-1 1 0,-58 0-37,59 0 30,-11 2-6,-1 0 0,1 1 0,0 1 0,0-1 0,0 2-1,-14 7 1,23-11-18,0 1-1,0 0 0,0 0 1,0 0-1,1 0 0,-1 1 0,1-1 1,0 1-1,0 0 0,0 0 1,0 0-1,0 0 0,0 1 1,1-1-1,0 1 0,0 0 1,0 0-1,0 0 0,0-1 1,1 2-1,0-1 0,-1 0 0,1 6 1,1-8-244,0-1 0,0 1 0,1 0 0,-1 0-1,1 0 1,-1-1 0,1 1 0,0 0 0,-1-1 0,1 1 0,0 0 0,0-1 0,0 1 0,1-1 0,-1 0 0,0 1 0,0-1 0,1 0 0,-1 0 0,1 0-1,-1 0 1,1 0 0,-1 0 0,1 0 0,0 0 0,0-1 0,2 2 0,19 7-6677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60 11147,'0'0'13201,"-12"2"-13083,4 0-122,1-1 1,-1 1 0,1 1-1,0-1 1,-1 1 0,1 1-1,1-1 1,-1 1 0,0 0-1,1 1 1,0 0 0,0 0-1,0 0 1,1 0 0,-7 8-1,7-6-14,0 1-1,1-1 1,0 0-1,0 1 0,0 0 1,-4 16-1,8-23 20,0 1 0,-1-1 0,1 0 0,0 1 0,0-1 0,0 1 0,0-1 0,0 1 0,0-1 1,0 1-1,1-1 0,-1 0 0,0 1 0,1-1 0,-1 0 0,1 1 0,0-1 0,-1 0 0,2 2 0,0-2 12,-1 0 1,1 0-1,-1 0 1,1 0-1,-1 0 1,1 0-1,0-1 1,-1 1-1,1-1 1,0 1-1,0-1 1,0 0-1,-1 1 1,1-1-1,0 0 1,0 0-1,0 0 1,0-1-1,2 1 1,6-3 43,-1 1 1,0-1 0,0 0 0,0-1 0,0 0 0,-1-1 0,1 1 0,-1-2-1,-1 1 1,1-1 0,-1 0 0,13-14 0,-13 13 27,0-1 1,0 0-1,-1 0 1,0 0-1,-1 0 1,0-1-1,0 0 0,-1 0 1,0 0-1,-1-1 1,0 1-1,3-15 1,-6 23-124,1-1 0,-1 1 0,0 0 0,0 0 1,0 0-1,0-1 0,0 1 0,0 0 0,0 0 1,0-1-1,0 1 0,0 0 0,-1 0 0,1 0 1,0-1-1,-1 1 0,1 0 0,-1 0 0,0 0 1,1 0-1,-1 0 0,0 0 0,0 0 0,1 0 1,-1 0-1,0 0 0,0 1 0,0-1 0,0 0 1,0 1-1,0-1 0,0 0 0,0 1 0,-1-1 1,1 1-1,0 0 0,0-1 0,0 1 0,0 0 1,-1 0-1,1-1 0,0 1 0,0 0 1,-1 0-1,1 1 0,0-1 0,0 0 0,0 0 1,-1 1-1,1-1 0,0 0 0,0 1 0,0-1 1,0 1-1,0-1 0,0 1 0,0 0 0,0 0 1,0-1-1,0 1 0,-2 2 0,1-1-324,0 0 0,0 0 1,1 0-1,-1 0 0,0 0 0,1 0 0,0 1 1,-1-1-1,1 0 0,0 1 0,0-1 0,-1 5 1,-1 19-9841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6951,'0'0'11552,"1"14"-10452,2 16-188,-2 1 1,-1 0 0,-2 0 0,-6 33 0,-2 8-548,2 1-1,3 84 1,7-152-436,3-13 234,4-13 103,3-45-26,6-84 1,2-17-669,-19 163 417,0 0-1,-1 1 0,1-1 1,1 0-1,-1 1 0,0-1 1,1 1-1,0 0 0,0 0 1,0 0-1,0 0 0,0 0 1,4-4-1,-4 5-32,0 1 0,0 0-1,0 0 1,0-1 0,1 1 0,-1 1-1,0-1 1,0 0 0,1 0-1,-1 1 1,0-1 0,1 1 0,-1 0-1,1 0 1,-1 0 0,0 0 0,1 0-1,-1 0 1,1 1 0,-1-1 0,4 2-1,-5-1 2,1-1-1,-1 0 0,0 1 1,1-1-1,-1 1 1,0-1-1,0 1 0,0-1 1,1 1-1,-1 0 0,0 0 1,0 0-1,0-1 1,0 1-1,0 0 0,0 0 1,0 1-1,-1-1 0,1 0 1,0 0-1,-1 0 1,1 0-1,0 1 0,-1-1 1,0 0-1,1 1 1,-1-1-1,0 0 0,1 1 1,-1-1-1,0 0 0,0 1 1,0-1-1,0 0 1,-1 1-1,1-1 0,0 0 1,0 1-1,-1-1 1,1 0-1,-1 1 0,1-1 1,-1 0-1,0 0 0,1 0 1,-1 0-1,-1 2 1,-3 5 274,0 0 1,-1-1-1,1 0 1,-1 0-1,-10 8 1,0 3 424,5-5-1685,3-6-4492,12-10-917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 15535,'0'0'5306,"-2"11"-4462,2-11-806,-10 45 816,10-42-769,-1-1 1,1 1 0,-1-1-1,1 0 1,0 1 0,0-1-1,0 1 1,0-1 0,0 1-1,0-1 1,1 1 0,0-1-1,-1 1 1,1-1 0,0 0-1,0 1 1,0-1 0,3 4-1,-3-5-40,1 0 0,0-1 1,0 1-1,0 0 0,0-1 0,0 1 0,0-1 0,0 0 0,0 1 0,1-1 0,-1 0 0,0 0 0,0-1 1,0 1-1,0 0 0,0-1 0,0 1 0,0-1 0,0 1 0,0-1 0,0 0 0,0 0 0,-1 0 1,1 0-1,0 0 0,0-1 0,-1 1 0,1 0 0,-1-1 0,1 1 0,-1-1 0,2-2 0,7-8 179,0 0 0,-1-1 0,9-16 0,-12 20-291,18-39 202,-23 45-128,-3 6-13,-11 27-44,9-22 159,0 0 0,1 0 1,0 1-1,0-1 1,1 1-1,0 0 1,0 0-1,1 0 0,1 0 1,-1 0-1,3 17 1,-1-24-95,-1-1 0,1 0 1,0 0-1,0 1 0,0-1 1,0 0-1,0 0 0,1 0 0,-1 0 1,0 0-1,0 0 0,1-1 1,-1 1-1,1 0 0,-1-1 1,0 1-1,1-1 0,-1 1 0,1-1 1,-1 0-1,1 0 0,-1 1 1,1-1-1,0 0 0,-1 0 1,1-1-1,-1 1 0,1 0 0,-1 0 1,1-1-1,-1 1 0,3-2 1,2 1-441,-1-1 0,0 1 0,0-1 0,0 0-1,0-1 1,0 1 0,0-1 0,4-4 0,6-8-6952,-1-2-8243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3171,'0'0'19432,"-4"8"-18797,-7 17-365,1 1 0,1 1 1,1-1-1,1 1 0,2 0 1,0 1-1,0 28 0,5-53-281,0 0 0,1-1 1,-1 1-1,0 0 0,1 0 0,0-1 0,-1 1 0,1 0 0,0 0 1,0-1-1,1 1 0,-1-1 0,0 1 0,1-1 0,0 0 1,-1 0-1,1 1 0,0-1 0,0 0 0,0-1 0,0 1 1,1 0-1,-1-1 0,0 1 0,1-1 0,-1 1 0,6 1 1,0-1-560,0 0 0,-1-1 1,1 1-1,0-1 0,0-1 0,0 0 1,0 0-1,0 0 0,9-2 1,21-7-4770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74 287 17264,'0'0'1516,"-9"11"374,3-4-1603,0-2-57,1 1 0,0 0 0,0 0 0,0 1 0,0-1 0,1 1 0,0 0 0,1 0 0,0 0 0,0 1 0,0-1 0,1 1 0,0 0 0,-1 15 0,3-23-211,0 1 0,0 0 0,0 0-1,1 0 1,-1-1 0,0 1 0,1 0 0,-1 0-1,0-1 1,1 1 0,-1 0 0,1-1 0,0 1 0,-1-1-1,1 1 1,-1-1 0,1 1 0,0-1 0,-1 1-1,1-1 1,0 1 0,0-1 0,-1 0 0,1 1-1,0-1 1,0 0 0,-1 0 0,1 0 0,0 0 0,0 1-1,0-1 1,0 0 0,-1 0 0,1-1 0,0 1-1,0 0 1,0 0 0,-1 0 0,1 0 0,0-1-1,1 0 1,34-14 243,-27 8-247,0-1 0,-1 0 1,-1 0-1,1-1 0,-1 0 1,-1-1-1,0 0 1,0 0-1,-1 0 0,6-15 1,4-7-783,-16 38 563,0 0 1,0 0-1,1 0 1,0 0-1,0 0 0,0 0 1,2 8-1,0 9-158,-3-17 405,1 0 0,0 0 0,1 0 0,0 1 0,0-1 0,3 11 0,-3-16-25,0 1-1,0-1 0,-1 0 1,1 1-1,0-1 0,0 0 0,0 0 1,0 0-1,1 0 0,-1 0 1,0 0-1,0 0 0,1 0 1,-1-1-1,0 1 0,1 0 1,-1-1-1,1 1 0,-1-1 1,1 1-1,-1-1 0,1 0 0,-1 0 1,1 1-1,-1-1 0,1 0 1,-1-1-1,1 1 0,-1 0 1,1 0-1,-1-1 0,1 1 1,-1 0-1,3-2 0,3-1 93,0 0 0,-1 0 0,1 0-1,-1-1 1,1-1 0,-1 1 0,0-1 0,-1 0-1,1 0 1,-1 0 0,0-1 0,0 0 0,3-6 0,10-14 66,24-48 0,-32 52-7,0 0 0,-2 0 0,-1-1 0,0 0 0,-2 0 0,-1-1 0,-1 0 0,1-44 0,-6 64-399,-2 10 126,-3 13 17,-8 43 19,0-8 269,3 1 0,2 1 0,-3 79 0,13-134-195,0 0 0,0-1 0,-1 1 0,1 0 0,0 0 0,0 0 0,0-1 0,0 1-1,0 0 1,0 0 0,1 0 0,-1 0 0,0-1 0,0 1 0,1 0 0,-1 0 0,0-1 0,1 1-1,-1 0 1,1 0 0,-1-1 0,1 1 0,-1-1 0,1 1 0,-1 0 0,1-1 0,-1 1 0,1-1-1,0 1 1,-1-1 0,1 1 0,0-1 0,0 0 0,-1 1 0,1-1 0,0 0 0,0 0 0,0 0-1,-1 1 1,1-1 0,0 0 0,0 0 0,0 0 0,1 0 0,0-1 24,0 0 0,0 0 0,0 1 0,0-1 0,0 0 1,0 0-1,0-1 0,0 1 0,0 0 0,-1-1 0,1 1 0,-1-1 0,1 1 0,-1-1 1,3-3-1,-1-3-18,1 0-1,-1 0 1,-1 0 0,1 0 0,-1 0 0,-1-1-1,0 1 1,0-1 0,-1-11 0,0 16-30,0 0 0,0 0 1,-1 0-1,0 0 1,0 0-1,0 0 0,0 0 1,-1 0-1,-2-6 0,3 8-3,0 1 0,0-1-1,-1 1 1,1-1 0,0 1-1,-1 0 1,1 0-1,0-1 1,-1 1 0,0 0-1,1 0 1,-1 0 0,0 1-1,1-1 1,-1 0-1,0 1 1,0-1 0,1 1-1,-1-1 1,0 1 0,-3 0-1,4 0 3,0 1 0,-1-1-1,1 1 1,0-1-1,0 1 1,0 0 0,0 0-1,0-1 1,0 1 0,0 0-1,0 0 1,0 0 0,0 0-1,0 0 1,0 0-1,1 0 1,-1 0 0,0 1-1,1-1 1,-1 0 0,1 0-1,-1 0 1,1 1 0,0-1-1,0 0 1,-1 1-1,1-1 1,0 0 0,0 1-1,0-1 1,0 0 0,1 0-1,-1 1 1,0-1 0,1 3-1,-1-2 16,0 1-1,1-1 1,-1 1-1,0-1 1,1 1 0,0-1-1,-1 1 1,1-1-1,0 0 1,0 1-1,0-1 1,1 0 0,-1 0-1,0 0 1,1 0-1,0 0 1,-1 0-1,1 0 1,0 0 0,3 1-1,1-1 2,0-1 0,0 0 0,1 0 1,-1-1-1,0 0 0,1 0 0,-1 0 0,0-1 0,0 0 0,1 0 0,-1-1 0,0 1 0,0-1 0,0-1 1,0 1-1,-1-1 0,1 0 0,-1 0 0,8-7 0,-4 5-10,-2-1 1,1-1-1,0 1 1,-1-1-1,-1-1 1,1 1-1,-1-1 1,0 0-1,-1 0 1,0-1-1,8-17 1,-15 35-85,1 1 0,0-1 1,1 0-1,0 1 0,2 17 0,0 5 203,-2-21 22,0 0 0,1-1-1,0 1 1,5 17 0,-5-26-116,-1-1 0,0 1 0,1-1 0,-1 1 0,1-1 0,-1 1 0,1-1 0,0 0 0,-1 1 0,1-1 0,0 0 0,0 0 0,0 1 0,0-1 0,0 0 0,0 0 0,0 0 0,1 0 0,-1 0 0,0-1 0,0 1 0,1 0 0,-1 0 0,1-1 0,-1 1 0,0-1 0,1 0 0,-1 1 0,1-1 0,-1 0 0,1 0 0,-1 0 0,1 0 0,0 0 1,-1 0-1,1 0 0,-1 0 0,1-1 0,-1 1 0,0 0 0,1-1 0,-1 0 0,1 1 0,1-2 0,-1 1-208,0-1 0,0 1 0,-1 0 0,1-1 0,0 1 0,-1-1 0,1 0 0,-1 1 0,0-1 1,1 0-1,-1 0 0,2-4 0,7-27-6642,-6 4-3455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17521,'0'0'5797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15503,'-10'4'2236,"5"-2"-1922,-75 37 3503,75-36-3481,0 0 0,0 0-1,0 0 1,0 1 0,1 0-1,-1 0 1,1 0 0,0 1-1,0-1 1,0 1 0,1 0-1,0 0 1,0 0 0,-3 6-1,6-10-320,0-1 0,0 1 0,0-1 0,0 1 0,0-1 0,-1 0 0,1 1 0,0-1 0,0 1 0,0-1 0,0 1 0,1-1 0,-1 0 0,0 1 0,0-1 0,0 1 0,0-1 0,0 1 0,0-1 0,1 0 0,-1 1 0,0-1 0,0 0 0,1 1 0,-1-1 0,0 0 0,1 1 0,-1-1 0,0 0 0,1 1 0,-1-1 0,0 0 0,1 0 0,-1 1 0,0-1 0,1 0 0,0 0 0,22 1 216,24-13-76,-41 9-155,3-1-38,0 0 0,0 1 0,0 0 0,0 0 0,11-1 0,-18 4 30,0 0 1,-1-1-1,1 1 1,-1 0-1,1 0 0,0 1 1,-1-1-1,1 0 0,0 0 1,-1 1-1,1-1 1,-1 1-1,1 0 0,-1-1 1,1 1-1,-1 0 0,0 0 1,1 0-1,-1 0 0,0 0 1,1 0-1,-1 0 1,0 0-1,0 0 0,0 1 1,0-1-1,0 1 0,-1-1 1,1 0-1,0 1 1,-1-1-1,1 1 0,0-1 1,-1 1-1,0 0 0,1-1 1,-1 3-1,0-2 24,0 0 0,1 0 0,-1 0 0,0 1 0,1-1 0,0 0 0,-1 0 0,1 0 0,0 0 0,0 0 0,0-1 0,0 1 0,1 0 0,-1 0 0,0-1 0,1 1 0,-1 0 0,1-1 0,3 2 0,-4-2 10,1-1-1,0 0 1,0 1-1,0-1 1,0 0 0,0-1-1,0 1 1,-1 0-1,1 0 1,0-1-1,0 1 1,0-1-1,0 1 1,-1-1-1,1 0 1,0 0-1,-1 0 1,1 0 0,-1 0-1,1 0 1,-1 0-1,3-3 1,16-14 117,22-17 20,-40 34-186,0-1-1,0 1 1,0 0 0,0 0 0,1 0 0,-1 0 0,0 1 0,1-1 0,-1 1-1,0-1 1,1 1 0,-1 0 0,0 0 0,1 0 0,-1 0 0,0 0 0,1 0-1,3 2 1,-5-1-16,0 0-1,0 0 1,0 0-1,0 0 1,0 0-1,0 0 1,0 0-1,-1 1 1,1-1-1,0 0 1,-1 1-1,1-1 1,-1 0-1,1 1 1,-1-1-1,0 1 1,0-1-1,0 0 1,0 1-1,0-1 1,0 3-1,-1 39 32,1-30-118,0 0-753,0-7-2663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13869,'0'0'3449,"0"11"-1495,-1 4-1436,2 70 1361,0-83-1832,-1 0 0,0-1 0,1 1 0,-1-1 0,1 1 0,0 0 1,-1-1-1,1 1 0,0-1 0,0 1 0,0-1 0,0 0 1,0 1-1,1-1 0,-1 0 0,0 0 0,1 0 0,-1 0 0,0 0 1,1 0-1,-1 0 0,1 0 0,0-1 0,-1 1 0,1-1 1,-1 1-1,1-1 0,0 1 0,-1-1 0,1 0 0,0 0 0,0 0 1,-1 0-1,1 0 0,0 0 0,-1-1 0,1 1 0,3-1 1,3-1 129,0 0 1,-1 0 0,1-1 0,0 1 0,-1-2 0,0 1-1,7-5 1,23-20 394,-30 21-516,-1 1-1,1 1 1,0-1-1,1 1 0,-1 0 1,1 1-1,0 0 0,0 0 1,0 1-1,1 0 0,-1 0 1,16-2-1,-23 5-39,0 0 1,0 0-1,0 1 0,0-1 1,0 0-1,0 1 0,0-1 1,0 0-1,0 1 0,0-1 1,-1 1-1,1-1 0,0 1 0,0-1 1,0 1-1,-1 0 0,1 0 1,0-1-1,-1 1 0,1 0 1,-1 0-1,1 0 0,-1-1 1,1 1-1,-1 0 0,1 0 0,-1 0 1,0 0-1,1 0 0,-1 2 1,4 40 606,0-6-487,-4-36-127,1 0-1,-1 0 0,1-1 0,0 1 1,-1 0-1,1 0 0,0-1 0,-1 1 1,1-1-1,0 1 0,0 0 0,0-1 1,0 0-1,0 1 0,0-1 0,0 1 1,0-1-1,0 0 0,0 0 0,0 0 1,0 1-1,0-1 0,0 0 0,0 0 1,0 0-1,0-1 0,0 1 0,0 0 1,0 0-1,-1 0 0,1-1 0,0 1 1,0 0-1,0-1 0,0 1 0,0-1 1,0 1-1,0-1 0,-1 0 0,1 1 1,0-1-1,0-1 0,39-30 148,-36 28-208,1-1-65,0 1-1,1-1 0,0 1 0,0 0 1,0 1-1,0 0 0,1 0 0,-1 0 1,10-2-1,-15 4 69,1 1 1,-1 0 0,1 0-1,-1-1 1,1 1-1,0 0 1,-1 0-1,1 1 1,-1-1 0,1 0-1,-1 1 1,1-1-1,-1 0 1,1 1-1,-1 0 1,1-1 0,-1 1-1,2 1 1,-1 0 28,-1-1-1,1 1 1,-1 0 0,0 0 0,0 0 0,0-1-1,0 1 1,0 0 0,0 0 0,0 1 0,-1-1 0,1 0-1,-1 0 1,1 0 0,-1 0 0,0 0 0,0 3-1,0-2 24,0 33 286,0-35-317,0 0 0,0 0 1,0 1-1,0-1 0,-1 0 1,1 0-1,0 0 0,0 1 0,-1-1 1,1 0-1,-1 0 0,1 0 1,-1 0-1,0 0 0,1 0 0,-1 0 1,0 0-1,0 0 0,0 0 1,1 0-1,-1 0 0,0-1 0,-2 2 1,-3-3-2269,1-6-2295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8552,'0'0'15343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69 3812,'0'0'10666,"2"-8"-6497,0-1-3254,-1 6-631,0 0 0,0 0-1,-1 0 1,1 0-1,-1 0 1,1 0 0,-1 0-1,0 0 1,0 0-1,-1-1 1,0-3 0,1 6-200,-1 0 1,1 1-1,-1-1 1,0 0-1,1 1 1,-1-1 0,1 0-1,-1 1 1,0-1-1,0 1 1,1-1-1,-1 1 1,0 0-1,0-1 1,1 1 0,-1 0-1,0-1 1,0 1-1,0 0 1,0 0-1,0 0 1,1 0-1,-1 0 1,0 0 0,0 0-1,0 0 1,0 0-1,0 0 1,1 0-1,-1 1 1,0-1-1,0 0 1,0 1-1,1-1 1,-1 0 0,0 1-1,-1 0 1,-30 16 17,9 2-109,2 1 1,-38 43 0,49-52 15,1 1 1,1 0 0,0 1 0,0 0-1,1 0 1,1 1 0,-7 22 0,12-33-4,0 0 0,0 0 1,1 0-1,-1 0 0,1-1 1,0 1-1,0 0 1,0 0-1,0 0 0,1 0 1,-1 0-1,1 0 0,0-1 1,0 1-1,0 0 1,0 0-1,0-1 0,0 1 1,1-1-1,2 4 0,-1-3-9,0 0 0,0 0 0,1 0 0,-1-1 0,1 1 0,0-1 0,0 0-1,0 0 1,0 0 0,0-1 0,0 1 0,5 0 0,9 2-231,0-2 1,0 0-1,1-1 1,-1-1-1,24-2 1,-41 2 262,0 0 0,0 0 0,0 0 0,0 0 0,0 0 0,0 0 1,0-1-1,0 1 0,0 0 0,0 0 0,0-1 0,0 1 0,0-1 0,-1 1 0,1-1 1,0 1-1,0-1 0,0 1 0,0-2 0,-1 1-6,0 1-1,0-1 1,0 1 0,0-1-1,0 0 1,0 1 0,0-1-1,0 1 1,0-1 0,0 1-1,0-1 1,-1 1 0,1-1-1,0 1 1,0-1 0,-1 1-1,1-1 1,0 1-1,-1-1 1,1 1 0,0 0-1,-1-1 1,1 1 0,-1-1-1,-41-27 638,29 19-792,36-5-50,33-19 11,-36 20-548,1 0 1,43-17-1,-63 30 724,-1-1 0,1 1 1,-1 0-1,1 0 0,-1-1 0,1 1 1,-1 0-1,1 0 0,0 0 0,-1 0 0,1 0 1,-1 0-1,1 0 0,0 0 0,-1 0 1,1 0-1,-1 0 0,1 0 0,-1 1 1,1-1-1,0 0 0,-1 0 0,1 1 0,-1-1 1,1 0-1,-1 0 0,1 1 0,-1-1 1,0 1-1,1-1 0,-1 0 0,1 1 1,-1-1-1,0 1 0,1-1 0,-1 1 0,1 0 1,0 29 1004,-19 33 628,18-61-1645,-11 24 183,-9 27-364,21-47-3364,14-31-4351,-3 4-3281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17328,'0'0'2883,"-9"8"-1698,2 1-749,-1 0-1,1 1 1,1-1-1,0 1 1,0 1-1,1-1 1,-6 17 0,9-24-354,1 0 0,0 1 0,0-1 0,0 0 1,0 0-1,1 1 0,-1-1 0,1 1 0,0-1 1,0 0-1,0 1 0,0-1 0,1 1 0,0-1 1,-1 0-1,1 0 0,0 1 0,0-1 0,1 0 0,-1 0 1,1 0-1,0 0 0,-1 0 0,1 0 0,0-1 1,1 1-1,-1-1 0,0 1 0,1-1 0,0 0 1,-1 0-1,1 0 0,0 0 0,0 0 0,5 1 1,-1 0 38,0 0 1,0-1-1,0 0 1,1 0 0,-1-1-1,1 0 1,-1 0 0,1-1-1,-1 0 1,1 0-1,14-3 1,-19 2-81,0 1-1,-1-1 1,1 0-1,0 0 1,0 0 0,-1 0-1,1-1 1,-1 1-1,1-1 1,-1 1 0,0-1-1,0 0 1,1 0-1,-1 0 1,-1 0 0,1 0-1,0-1 1,0 1 0,-1 0-1,1-1 1,-1 1-1,0-1 1,0 0 0,0 1-1,0-1 1,0 0-1,-1 0 1,1 0 0,-1 1-1,1-1 1,-1 0-1,0 0 1,-1-3 0,1 4-28,-1-1 0,0 1 0,1 0 0,-1 0 0,0 0 0,0 0 0,0 0 0,-1 0 0,1 1 0,0-1 1,-1 0-1,1 1 0,-1-1 0,0 1 0,1-1 0,-1 1 0,0 0 0,0-1 0,0 1 0,0 0 0,0 0 0,0 1 1,0-1-1,0 0 0,0 1 0,0-1 0,-3 1 0,-7-3-1299,0 1 0,0 0 0,-20 1 0,26 2-3641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45 147 4068,'0'0'10175,"-8"7"-7511,-24 20-967,31-27-1641,1 1-1,0-1 1,0 0 0,-1 0-1,1 0 1,0 0-1,0 0 1,0 1 0,-1-1-1,1 0 1,0 0-1,0 0 1,0 1 0,0-1-1,-1 0 1,1 0-1,0 1 1,0-1 0,0 0-1,0 0 1,0 1-1,0-1 1,0 0 0,0 0-1,0 1 1,0-1-1,0 0 1,0 1 0,0-1-1,0 0 1,0 0-1,0 1 1,0-1 0,0 0-1,0 0 1,0 1-1,0-1 1,0 0 0,0 0-1,1 1 1,-1-1-1,0 0 1,0 1 0,15 3 956,19-4-169,-33 0-746,7-2 46,0 1 0,1-1 0,-1-1 0,0 0 0,0 0-1,0 0 1,-1-1 0,1 0 0,-1-1 0,0 1 0,0-1 0,-1-1 0,10-9 0,-10 10-44,-1 0 0,0-1 0,0 0 0,-1 0 0,1 0 1,-1 0-1,0-1 0,-1 0 0,0 0 0,0 0 1,0 0-1,-1 0 0,0 0 0,-1-1 0,2-9 0,-3 16-96,0 0 0,0 0 0,0 0 0,0 1 0,0-1-1,0 0 1,-1 0 0,1 0 0,0 0 0,0 1-1,-1-1 1,1 0 0,0 0 0,-1 1 0,1-1 0,-1 0-1,1 1 1,-1-1 0,1 0 0,-1 1 0,1-1-1,-1 1 1,0-1 0,1 1 0,-1-1 0,0 1-1,0-1 1,1 1 0,-1 0 0,0 0 0,0-1 0,0 1-1,1 0 1,-1 0 0,0 0 0,0 0 0,0 0-1,1 0 1,-1 0 0,0 0 0,0 0 0,0 0 0,0 0-1,1 0 1,-1 0 0,0 1 0,0-1 0,1 0-1,-1 1 1,0-1 0,0 1 0,1-1 0,-1 1-1,0 0 1,-4 1-16,1 0 0,0 0-1,0 1 1,1-1 0,-1 1-1,0 0 1,1 0 0,0 0-1,-4 4 1,0 5 21,0-1 0,1 1 0,0 0 0,0 0 0,2 0 0,-1 1 0,2 0 0,0-1 0,0 2 0,1-1 0,0 19 0,2-31-7,1 1 1,-1-1-1,1 0 1,-1 0-1,1 0 1,0 1-1,0-1 1,-1 0-1,1 0 1,0 0-1,0 0 1,0 0-1,0 0 1,0-1-1,0 1 1,0 0-1,1 0 1,-1-1-1,0 1 1,0-1-1,0 1 1,1-1-1,-1 1 1,0-1-1,1 0 1,-1 0-1,0 1 1,1-1-1,-1 0 1,0 0-1,1-1 1,-1 1-1,0 0 1,3-1-1,3 1-11,0-1-1,0 0 1,0-1-1,0 0 1,10-4-1,38-30-866,-48 30 754,-1 1 1,1 0 0,1 0 0,-1 0 0,1 1 0,0 0 0,0 0 0,0 1 0,0 0 0,16-3-1,-23 6 130,-1 1-1,1-1 1,0 0-1,0 1 0,0-1 1,0 1-1,-1-1 0,1 1 1,0-1-1,-1 1 0,1-1 1,0 1-1,-1 0 1,1-1-1,-1 1 0,1 0 1,-1 0-1,1-1 0,-1 1 1,1 0-1,-1 0 0,0 0 1,1 0-1,-1 0 1,0-1-1,0 1 0,0 0 1,0 0-1,0 0 0,0 0 1,0 2-1,1 39 322,-1-27-272,0-14-23,0 0 1,0 0 0,0 0 0,0 0-1,0 1 1,1-1 0,-1 0 0,0 0-1,1 0 1,-1 0 0,1 0-1,-1 0 1,1 0 0,-1 0 0,1 0-1,0 0 1,0 0 0,-1 0 0,1 0-1,0 0 1,0-1 0,0 1-1,0 0 1,0-1 0,0 1 0,2 0-1,-1 0 21,1-1 0,0 1 0,-1-1-1,1 0 1,0 0 0,-1 0 0,1 0-1,0 0 1,0-1 0,-1 1 0,5-2-1,9-3 155,0-2 0,0 0 0,15-9 0,-20 10-49,42-23-102,-36 18-409,0 1 0,1 0 0,0 2 0,1 0 0,31-8 0,-50 16 352,1 0 0,0-1 1,0 1-1,-1 0 0,1 0 0,0 0 0,-1 0 1,1 0-1,0 0 0,0 0 0,-1 0 1,1 0-1,0 0 0,-1 0 0,1 0 1,0 1-1,-1-1 0,1 0 0,0 0 0,-1 1 1,1-1-1,0 0 0,-1 1 0,1-1 1,-1 1-1,1-1 0,-1 1 0,1-1 1,-1 1-1,1-1 0,0 2 0,-1 0 47,0-1-1,1 1 0,-1 0 0,0 0 1,0-1-1,0 1 0,0 0 0,-1 0 1,1-1-1,0 1 0,-1 0 0,-1 3 1,-30 60 1332,23-49-1323,9-16-34,-1 0-1,1 1 0,0-1 1,-1 1-1,1-1 0,0 0 1,0 1-1,-1-1 0,1 1 1,0-1-1,0 1 0,0-1 1,-1 1-1,1-1 0,0 1 1,0-1-1,0 0 0,0 1 1,0-1-1,0 1 0,0-1 1,0 1-1,0-1 0,0 1 1,0-1-1,1 1 0,-1-1 1,0 1-1,0-1 0,0 1 1,1-1-1,-1 1 0,0-1 1,1 1-1,17-5 254,22-21-213,-11 4-141,43-29-770,-66 46 757,0 1 1,0 0 0,0 0-1,1 0 1,0 1 0,-1 0-1,1 1 1,0-1 0,11 0-1,-17 3 103,0-1 0,-1 0-1,1 1 1,0-1 0,-1 1-1,1-1 1,-1 1 0,1 0-1,-1-1 1,1 1 0,-1 0-1,0-1 1,1 1 0,-1 0-1,0-1 1,1 1 0,-1 0-1,0-1 1,0 1-1,0 0 1,1 0 0,-1 0-1,0-1 1,0 1 0,0 0-1,0 0 1,-1-1 0,1 1-1,0 0 1,-1 1 0,-3 36 381,2-24-95,2-14-286,0 0-1,0 0 1,0 1 0,0-1 0,0 0-1,0 0 1,0 0 0,0 1 0,0-1-1,1 0 1,-1 0 0,0 0-1,0 1 1,0-1 0,0 0 0,0 0-1,0 0 1,1 0 0,-1 0-1,0 1 1,0-1 0,0 0 0,0 0-1,1 0 1,-1 0 0,0 0 0,0 0-1,0 0 1,1 0 0,-1 0-1,0 1 1,0-1 0,0 0 0,1 0-1,-1 0 1,0 0 0,0 0-1,0 0 1,1 0 0,-1-1 0,0 1-1,0 0 1,0 0 0,1 0 0,15-6 165,10-9-194,11-7-1289,-8 16-6729,-26 12-1375,-3 1 3955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90 7271,'0'0'16079,"-11"0"-15903,2 2-58,0-1 0,1 1 1,-1 1-1,1 0 0,-1 0 0,1 0 0,0 1 0,0 0 0,1 1 0,-1 0 0,1 0 1,0 1-1,0-1 0,1 2 0,-10 10 0,-12 24 1289,20-17-936,8-24-467,0 1-1,0-1 1,0 1 0,0-1-1,1 1 1,-1-1 0,0 1 0,0-1-1,0 1 1,0-1 0,1 1 0,-1-1-1,0 1 1,0-1 0,1 0 0,-1 1-1,0-1 1,1 1 0,-1-1 0,0 0-1,1 1 1,-1-1 0,1 0 0,-1 0-1,1 1 1,-1-1 0,1 0 0,-1 0-1,0 0 1,1 1 0,-1-1 0,1 0-1,-1 0 1,1 0 0,0 0 0,7 0-40,-1-1 0,1 1 0,0-1 0,-1-1 0,0 1 0,1-2 0,-1 1 1,0-1-1,0 1 0,0-2 0,-1 1 0,1-1 0,-1 0 0,0-1 0,0 1 0,0-1 1,9-11-1,-2 3-61,0-2 0,-1 1 0,-1-2 0,0 1 0,-1-1 1,9-22-1,-16 30 49,-44 66-278,37-51 428,1 0 0,0 0 0,0 1 0,0-1 0,1 1 0,0-1 0,0 1 0,0 13 0,2-21-88,0 1-1,1 0 1,-1-1-1,1 1 1,0 0-1,-1-1 0,1 1 1,-1-1-1,1 1 1,0-1-1,0 1 1,-1-1-1,1 1 1,0-1-1,-1 0 1,1 0-1,0 1 1,0-1-1,0 0 1,0 0-1,-1 0 1,1 0-1,0 0 0,0 0 1,0 0-1,-1 0 1,1 0-1,0 0 1,0 0-1,0 0 1,-1-1-1,1 1 1,0 0-1,0-1 1,0 1-1,-1-1 1,2 0-1,33-12 137,-7-5-356,-1-1-1,-1 0 1,-1-2 0,0-1-1,32-39 1,-64 70-137,-3 2 558,0 1 0,1 0 1,1 0-1,0 1 0,0 0 0,-7 21 0,14-34-202,1 1-1,0-1 0,0 1 1,0-1-1,0 0 0,0 1 1,0-1-1,0 1 0,0-1 1,0 0-1,0 1 0,0-1 1,0 1-1,0-1 0,0 0 1,0 1-1,0-1 0,0 0 1,1 1-1,-1-1 0,0 1 0,0-1 1,0 0-1,1 1 0,-1-1 1,0 0-1,0 0 0,1 1 1,-1-1-1,0 0 0,1 0 1,-1 1-1,0-1 0,1 0 1,-1 0-1,0 0 0,1 1 1,-1-1-1,0 0 0,1 0 1,21-3 188,19-15-91,83-80-762,-96 74 455,-28 24 190,0 0-1,0 0 1,0 0-1,0 0 1,0 0-1,0-1 0,0 1 1,0 0-1,0 0 1,0 0-1,0 0 0,0 0 1,0 0-1,1 0 1,-1-1-1,0 1 1,0 0-1,0 0 0,0 0 1,0 0-1,0 0 1,0 0-1,1 0 0,-1 0 1,0 0-1,0 0 1,0 0-1,0 0 1,0 0-1,0 0 0,1 0 1,-1 0-1,0 0 1,0 0-1,0 0 1,0 0-1,0 0 0,0 0 1,1 0-1,-1 0 1,0 0-1,0 0 0,0 0 1,0 0-1,0 0 1,0 0-1,0 0 1,1 0-1,-1 0 0,0 0 1,0 1-1,0-1 1,0 0-1,0 0 1,0 0-1,0 0 0,0 0 1,0 0-1,0 0 1,0 1-1,1-1 0,-1 0 1,0 0-1,0 0 1,0 0-1,0 0 1,0 0-1,0 1 0,0-1 1,-4 16-128,-10 23 255,12-35-135,-8 35 388,10-38-365,0-1-1,0 1 1,0-1 0,0 1-1,0-1 1,0 1-1,0 0 1,0-1 0,1 1-1,-1-1 1,0 1-1,0-1 1,1 1 0,-1-1-1,0 1 1,0-1-1,1 1 1,-1-1 0,1 0-1,-1 1 1,0-1 0,1 1-1,-1-1 1,1 1-1,0-1 1,1 0-1,-1 0 0,0 1 1,0-1-1,1 0 1,-1 0-1,0 0 0,0 0 1,1-1-1,-1 1 0,0 0 1,0 0-1,1-1 0,-1 1 1,0-1-1,1 0 1,8-4-230,0-1 1,-1 0 0,0 0 0,0-1 0,0 0 0,-1-1 0,12-14 0,24-20-135,-50 49 459,0 1-1,1 0 1,1 0 0,-1 1 0,1-1-1,0 1 1,-3 15 0,-1 10 97,1 0 0,2 0 0,2 0-1,1 0 1,1 1 0,6 44 0,-4 89-203,-3-149 16,0 0-1,-1-1 1,-1 1-1,-1 0 1,0-1 0,-13 28-1,14-40 127,1 0 0,-1 0 0,0 0 0,0-1-1,0 0 1,-1 0 0,0 0 0,0 0 0,-9 6 0,13-10-75,0-1 0,-1 1 1,1 0-1,0-1 0,0 1 0,-1 0 1,1-1-1,0 0 0,-1 1 0,1-1 1,0 0-1,-1 0 0,1 0 0,-1 0 1,1 0-1,0 0 0,-1 0 0,1 0 0,0 0 1,-3-1-1,3 0-36,-1-1 1,1 1-1,-1 0 0,1-1 1,-1 1-1,1-1 0,0 1 1,0-1-1,0 1 0,0-1 1,0 0-1,0 1 0,0-1 1,1 0-1,-1 0 0,1 0 1,-1 0-1,1 0 0,-1-2 0,-3-17-201,1-1 0,1 1-1,1-1 1,1 0 0,0 1-1,2-1 1,0 1 0,2-1-1,0 1 1,2 0-1,0 1 1,1-1 0,1 1-1,1 0 1,1 1 0,0 0-1,2 1 1,0 0-1,1 0 1,28-28 0,-27 32-939,-6 7-585,-1 0-1,0-1 1,0 0 0,8-13-1,-6 2-6336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3011,'-20'4'12642,"19"-3"-12266,0 0 1,0 1-1,0-1 1,0 0-1,0 1 1,0-1-1,1 1 0,-1-1 1,0 1-1,1 0 1,-1-1-1,1 1 1,-1 2-1,1-2-295,0 0-1,-1 0 1,1 0-1,-1 0 1,0 0 0,1 0-1,-1 0 1,0 0-1,0 0 1,-1 0 0,1 0-1,0-1 1,0 1-1,-1 0 1,1-1-1,-3 2 1,-4 38 1868,-25 34 867,24-58-2072,1 1 0,1-1 0,-7 26 0,14-43-730,0 0 0,0 0 0,0 1 0,0-1 0,0 0-1,0 0 1,0 0 0,0 0 0,0 1 0,0-1 0,0 0 0,0 0 0,0 0 0,0 0 0,0 1 0,0-1 0,0 0 0,0 0 0,0 0 0,0 0 0,0 1 0,0-1 0,0 0 0,0 0 0,1 0-1,-1 0 1,0 0 0,0 1 0,0-1 0,0 0 0,0 0 0,0 0 0,1 0 0,-1 0 0,0 0 0,0 0 0,0 0 0,0 1 0,0-1 0,1 0 0,-1 0 0,0 0 0,0 0 0,0 0 0,0 0-1,1 0 1,-1 0 0,0 0 0,0 0 0,1 0 0,12-5 307,11-9-24,170-135 135,-193 149-427,-1 0 0,0 0-1,0 0 1,1 0-1,-1 0 1,0 0-1,1 1 1,-1-1-1,0 0 1,0 0 0,0 0-1,1 0 1,-1 1-1,0-1 1,0 0-1,0 0 1,1 1-1,-1-1 1,0 0 0,0 0-1,0 1 1,0-1-1,0 0 1,1 0-1,-1 1 1,0-1-1,0 0 1,0 0 0,0 1-1,0-1 1,0 0-1,0 1 1,0-1-1,0 0 1,0 1-1,0-1 1,0 0 0,0 0-1,0 1 1,-1-1-1,1 0 1,0 0-1,0 1 1,-1 17-88,-5 13 78,-1 0 1,-18 47 0,15-51-10,10-25 79,-1-7-7828,1-12-3132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4:2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1476 399 3844,'0'0'5183,"-8"-11"-3603,-14-27-1024,-38-56 1191,53 83-1572,-1 1-1,-1 0 0,1 1 1,-2 0-1,1 0 0,-18-12 1,8 11-60,-1 0 1,0 1-1,0 2 0,0 0 1,-1 1-1,0 1 1,0 1-1,-29-3 1,-27 3-97,-77 5 1,56 1 108,26-3-43,11 0 258,-101 11 0,142-7-290,-1 1-1,1 0 1,0 2-1,0 1 1,1 0-1,0 1 1,0 2-1,-31 19 1,29-13-58,1 0-1,1 2 1,1 0-1,0 1 1,1 1-1,1 1 1,1 0-1,1 1 1,1 0 0,0 1-1,-8 25 1,8-16-7,3 1 1,0 0 0,2 0 0,1 0 0,2 1 0,1 0-1,2 67 1,4-87 2,0-1 0,1 1 1,0-1-1,1 1 0,0-1 0,1-1 0,1 1 0,0-1 0,1 1 1,0-2-1,1 1 0,0-1 0,1 0 0,0-1 0,1 0 0,18 15 1,6 2 14,2-1 1,1-2 0,77 38 0,-36-26 17,2-3-1,1-4 0,1-3 0,136 23 1,-95-31 1,0-6 0,198-5 1,-274-10 57,0-2 0,0-2 1,0-2-1,-1-2 0,-1-2 1,0-2-1,0-2 0,-2-1 1,0-3-1,-2-2 0,0-1 1,-1-2-1,-2-2 0,-1-1 1,-1-2-1,-2-2 0,48-57 1,-72 78-81,0-1 0,-1 0 0,0 0 0,-1-1 0,-1 0 0,0 0 1,-1-1-1,-1 0 0,0 0 0,4-22 0,-8 27 2,0 0 0,0-1 1,-1 1-1,-1 0 0,1 0 0,-2-1 1,1 1-1,-2 0 0,1 0 0,-1 0 0,-1 1 1,0-1-1,0 1 0,-1 0 0,0 0 0,0 0 1,-7-8-1,-7-4 10,0 0 0,-1 2-1,-1 0 1,-1 1 0,0 1 0,-2 1 0,-43-22 0,-189-72 376,236 103-335,-95-35 153,41 17-183,1-4 0,-90-48 1,147 67-558,0 0 0,1-1-1,0-1 1,1 0 0,-24-27 0,1-9-4017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860 176 4420,'0'0'-283,"-11"0"678,-3 0 303,1 0 0,-1-1-1,1 0 1,0-1 0,-1 0 0,1-2-1,0 1 1,0-1 0,-16-8 0,16 4 39,-1-1 323,0 1 0,-1 1 0,-27-11 0,36 17-951,1-1 1,-1 1 0,1 0-1,-1 1 1,1 0 0,-1 0-1,0 0 1,1 0 0,-1 1-1,1 0 1,-1 0 0,1 0-1,-1 1 1,1 0 0,-6 3-1,-21 11-17,2 2 0,0 1 1,1 2-1,1 1 0,1 1 0,-25 27 0,2 4 122,-80 114 0,117-147-131,1 0-1,1 1 0,1 0 0,1 1 1,1 0-1,1 1 0,1 0 0,-5 42 1,3 17 164,3 99 1,5-162-267,3 35 23,2 0-1,2-1 0,3 1 1,2-1-1,2-1 0,3 0 1,25 54-1,-36-93-60,0 0 0,1-1-1,1 0 1,0 0 0,1 0 0,0-2-1,18 19 1,-20-24 46,0 0 1,0-1-1,1 0 0,-1-1 0,1 1 1,0-1-1,0-1 0,1 0 0,-1 0 1,1-1-1,0 1 0,-1-2 0,1 0 1,12 1-1,20-2 63,0-2 0,0-1 1,-1-3-1,1-1 0,66-20 0,190-85 30,-244 89-70,83-47 1,-119 60 76,-1-1 1,-1-1 0,0 0 0,-1-1 0,0 0-1,-1-1 1,0-1 0,20-31 0,1-15 225,-3-1 0,-3-2 0,-2 0 0,-4-2 0,-2-1-1,-3 0 1,10-88 0,-23 121-201,-2 0 0,-2 0 0,-1 0 0,-1 0 0,-2 1 0,-1-1 0,-2 1-1,-1 0 1,-2 1 0,-1-1 0,-1 2 0,-2 0 0,-1 1 0,-37-54 0,45 74-76,-1 0 1,-1 0 0,0 1 0,0 0 0,0 1-1,-1 0 1,-1 1 0,1 0 0,-1 0 0,0 1-1,-1 0 1,0 1 0,-13-4 0,-2 3 39,-1 0 0,0 2 0,0 1 1,-50 0-1,-35 3-1230,-258-7-9425,345 7 4529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4 311 3651,'0'-310'16640,"-4"585"-14221,8 273-2142,-1-494-275,-3-26-2,2-1 1,0 1 0,2-1-1,1 0 1,10 29-1,-15-55-28,0-1-1,0 0 0,0 1 1,0-1-1,0 1 0,0-1 1,0 1-1,0-1 1,0 0-1,0 1 0,0-1 1,1 1-1,-1-1 0,0 0 1,0 1-1,0-1 0,1 0 1,-1 1-1,0-1 0,1 0 1,-1 1-1,0-1 0,0 0 1,1 0-1,-1 1 0,0-1 1,1 0-1,-1 0 0,1 0 1,-1 1-1,0-1 0,1 0 1,-1 0-1,1 0 0,-1 0 1,1 0-1,4-16-1544,-3-27-2023,-7 6-318,-10-2-479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14 186 9673,'0'0'1650,"-3"13"261,0 2-1421,0 1 0,1 0 0,1-1 0,0 1 0,1 0 0,1 0 0,0 0 0,1-1 0,8 29 0,24 31 37,3-1-1,4-1 1,50 68-1,-79-124-491,-10-14-11,0 1-1,1 0 0,0-1 1,0 1-1,0-1 0,0 0 1,0 0-1,1 0 0,-1 0 1,5 2-1,-6-5 8,-1 1-1,1-1 1,-1 0-1,0 1 1,1-1-1,-1 0 1,1 0-1,-1 0 1,0-1-1,1 1 1,-1 0-1,0 0 1,1-1-1,-1 1 1,0-1 0,1 1-1,-1-1 1,0 1-1,1-1 1,-1 0-1,0 0 1,0 0-1,0 0 1,0 0-1,0 0 1,0 0-1,0 0 1,0 0-1,-1 0 1,1 0-1,0 0 1,0-1 0,-1 1-1,1 0 1,0-3-1,32-67 503,-3-2 1,28-101-1,-38 109-483,37-118-1370,-24 60-4215,-13 34-2883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160 117 4036,'0'0'4959,"5"-11"-2957,0 2-1595,1 0 456,-1-1-1,-1 1 1,1-1 0,-2 1-1,1-1 1,-1 0 0,2-17-1,-6 27-775,0-1-1,0 1 1,0 0-1,0-1 1,0 1-1,0 0 1,0 0 0,0 0-1,0 0 1,-1 0-1,1 0 1,0 0-1,0 0 1,0 0-1,0 1 1,0-1-1,0 0 1,0 1-1,0-1 1,0 0-1,0 1 1,0 0-1,-1 0 1,-13 10-53,0 2 0,1 0-1,0 0 1,1 1 0,1 1 0,0 0 0,1 0-1,-15 28 1,-8 23 19,31-61-57,1 1-1,0 0 0,1-1 0,-1 1 0,1 0 0,0 0 1,1 0-1,0 0 0,-1 0 0,2 8 0,0-13 5,-1 1 0,1-1 0,0 1 0,0-1 0,0 0 0,0 1 0,0-1 0,0 0 0,0 0 0,0 0-1,0 0 1,0 0 0,0 0 0,1 0 0,-1 0 0,1 0 0,-1 0 0,0-1 0,1 1 0,-1-1 0,1 1 0,-1-1 0,1 1 0,0-1-1,1 0 1,47 5 133,-38-5-130,-6 1 27,7-1-37,1 2-1,0-1 1,-1 2-1,16 4 1,-27-7 9,-1 1 0,1-1 1,0 0-1,-1 1 0,1 0 0,0-1 0,-1 1 1,1 0-1,-1 0 0,1 0 0,-1 0 0,0 0 1,1 0-1,-1 0 0,0 0 0,0 1 1,0-1-1,0 0 0,0 1 0,0-1 0,0 1 1,0-1-1,0 1 0,-1 0 0,1-1 1,-1 1-1,1 0 0,-1-1 0,0 1 0,1 0 1,-1-1-1,0 1 0,0 0 0,0 0 0,-1-1 1,1 1-1,0 0 0,-1-1 0,1 1 1,-1 0-1,1-1 0,-1 1 0,-1 2 0,-2 2 166,0-1-1,0 1 1,0-1-1,-1 0 1,0-1-1,0 1 1,0-1-1,0 0 1,-8 5-1,-57 30 1696,64-35-1706,-8 3 151,7-3-137,0 0 0,0 0 0,-1-1 0,1 0 0,-1 0 0,-9 1 0,26-7-1302,0 0 0,0-1 0,-1 0 0,1 0 0,-1-1 0,9-6 0,16-10-5211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4228,'0'0'15343,"-1"1"-15331,1 0 0,0-1 1,0 1-1,0 0 0,0-1 1,0 1-1,0 0 1,0-1-1,0 1 0,0 0 1,0-1-1,0 1 1,0 0-1,1-1 0,-1 1 1,0 0-1,0-1 0,1 1 1,-1-1-1,0 1 1,1-1-1,-1 1 0,1-1 1,0 2-1,28-21 1094,1 0-808,-29 18-300,0 1 1,0 0-1,0 0 0,0 0 1,-1 0-1,1 0 1,0 0-1,0 1 1,0-1-1,0 0 0,0 0 1,-1 1-1,1-1 1,0 0-1,0 1 1,0-1-1,-1 1 0,1-1 1,0 1-1,-1-1 1,1 1-1,0 0 1,-1-1-1,1 1 0,-1 0 1,1-1-1,-1 1 1,1 0-1,-1 0 0,1 0 1,-1-1-1,0 1 1,0 0-1,1 0 1,-1 0-1,0 1 0,9 34 195,-2 0 0,-1 0 0,-2 1 0,-1 0 0,-4 47 0,2-30-181,1-5 12,0-26 845,-2 0 1,0 1-1,-5 33 0,5-56-826,0-1 0,0 1-1,0 0 1,0-1-1,0 1 1,0-1-1,0 1 1,0 0-1,0-1 1,-1 1-1,1-1 1,0 1-1,0-1 1,-1 1 0,1-1-1,0 1 1,-1-1-1,1 1 1,0-1-1,-1 1 1,1-1-1,-1 1 1,1-1-1,-1 0 1,1 1-1,-1-1 1,1 0-1,-1 0 1,1 1 0,-1-1-1,1 0 1,-1 0-1,0 0 1,1 0-1,-1 1 1,1-1-1,-1 0 1,0 0-1,1 0 1,-1 0-1,1 0 1,-1-1 0,0 1-1,1 0 1,-1 0-1,1 0 1,-1 0-1,1-1 1,-1 1-1,1 0 1,-1-1-1,1 1 1,-1 0-1,1-1 1,-1 1 0,1 0-1,-1-2 1,-23-25 767,17 11-736,1 1 0,1-1-1,0 0 1,1 0 0,1 0-1,0 0 1,1-1 0,1 1-1,1-18 1,1 29-260,1-1 0,0 1 0,1-1 0,-1 1 0,1 0-1,0 0 1,0 0 0,0 0 0,1 0 0,0 1 0,0 0 0,0-1 0,0 2 0,1-1 0,5-3 0,14-16-2917,2-6-2017,1-2-3309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11883,'0'0'7816,"4"9"-7283,10 34 22,17 77 0,-15-52-47,-16-68-479,0 0 1,0 0-1,0 0 0,-1 0 1,1 0-1,0 1 1,0-1-1,0 0 0,0 0 1,0 0-1,0 0 0,0 0 1,0 1-1,0-1 0,0 0 1,0 0-1,0 0 1,0 0-1,0 0 0,0 1 1,0-1-1,0 0 0,1 0 1,-1 0-1,0 0 0,0 0 1,0 1-1,0-1 1,0 0-1,0 0 0,0 0 1,0 0-1,0 0 0,1 0 1,-1 0-1,0 0 0,0 1 1,0-1-1,0 0 1,0 0-1,0 0 0,1 0 1,-1 0-1,0 0 0,0 0 1,0 0-1,0 0 0,0 0 1,1 0-1,-1 0 0,0 0 1,0 0-1,0 0 1,0 0-1,1 0 0,-1 0 1,0 0-1,0 0 0,0 0 1,0 0-1,0 0 0,1-1 1,3-12 1247,2-18-320,-6 25-887,1-5 28,0 0 0,-1 0-1,0 0 1,-1 0-1,0 0 1,-1 0-1,0 0 1,-1 0 0,-6-16-1,11 44-678,0-5 581,18-7-49,-15-6 66,0-1-1,0 1 1,-1-1 0,1 1-1,-1-1 1,1-1-1,-1 1 1,0-1-1,1 1 1,-1-1 0,-1 0-1,1-1 1,0 1-1,-1-1 1,1 1-1,-1-1 1,0 0-1,-1 0 1,1-1 0,-1 1-1,1-1 1,-1 1-1,-1-1 1,1 1-1,-1-1 1,0 0 0,0 0-1,1-8 1,-2 13-97,0 46-385,0-45 78,-1 12-12107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21845,'0'0'3656,"0"10"-3004,2 93 1417,-3-46-1472,3 1 0,12 74-1,-8-106-524,1 3-499,-2 1-1,0-1 1,-2 1-1,-1 0 1,-4 53-1,2-82 351,0 0 0,0 0-1,0 0 1,-1 1 0,1-1-1,0 0 1,-1 0 0,1 0-1,0 0 1,-1 1 0,1-1-1,-1 0 1,0 0 0,1 0-1,-1 0 1,0 0 0,0-1-1,0 1 1,1 0 0,-1 0-1,0 0 1,0-1 0,0 1-1,0 0 1,0-1 0,0 1-1,-1-1 1,1 1 0,0-1-1,0 0 1,0 1 0,0-1-1,-1 0 1,1 0-1,0 0 1,0 0 0,0 0-1,-1 0 1,-1 0 0,0-1-205,0 0 0,0 0 1,0 0-1,0 0 0,0-1 1,1 1-1,-1-1 0,0 0 1,1 0-1,-1 0 0,1 0 1,0 0-1,-1 0 0,-1-4 0,-46-77-8868,20 27 2104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 13933,'0'0'619,"11"-4"107,-3 0-494,1 0-1,0 2 0,-1-1 0,1 1 0,1 0 0,-1 0 0,0 1 0,0 1 1,1 0-1,-1 0 0,0 0 0,0 1 0,1 1 0,-1 0 0,0 0 0,14 6 1,-12-2-135,-1 0 0,1 1 0,-1 0 0,-1 1 0,1 1 0,-2-1 0,1 1 0,-1 1 0,0-1 0,-1 1 1,0 1-1,-1-1 0,0 1 0,0 0 0,-1 1 0,6 23 0,-7-19-88,0 0 1,-2 0-1,0 1 1,0-1-1,-2 1 0,0-1 1,-1 1-1,-1-1 0,0 0 1,-1 0-1,-1 0 0,-9 25 1,-6 4 70,-3-1 0,-1-1-1,-43 60 1,-99 110-2273,109-148-2174,10-14-3197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5637,'0'0'14622,"-2"10"-13949,0 4-396,0 1 0,1-1 0,1 0 0,0 1 0,0-1 0,2 1 1,0-1-1,0 0 0,2 0 0,6 20 0,-6-26-158,-2-2-67,0-1 0,0 1 0,1-1-1,0 1 1,0-1 0,0 0 0,1 0-1,0 0 1,0-1 0,7 7 0,-23-58-6816,3 29 272,0-3-4665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8840,'0'0'11435,"0"-50"-11211,5 50-1120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 9577,'0'0'10292,"-7"6"-10099,-5 3 18,2 1-1,0 0 1,0 1 0,1 0 0,0 0 0,0 1 0,2 1 0,-1-1-1,2 1 1,0 0 0,0 1 0,1-1 0,1 1 0,0 0 0,1 0 0,1 0-1,-2 22 1,4-35-209,0-1 0,0 1 0,0-1 0,0 1 0,0-1 0,0 1 0,0-1-1,0 1 1,0-1 0,0 1 0,0-1 0,0 1 0,0 0 0,0-1 0,1 1 0,-1-1 0,0 0 0,0 1-1,1-1 1,-1 1 0,0-1 0,1 1 0,-1-1 0,0 0 0,1 1 0,-1-1 0,1 0 0,-1 1 0,1-1-1,-1 0 1,0 1 0,1-1 0,-1 0 0,1 0 0,0 1 0,20-10 320,16-25 446,-28 19-601,-1-1 1,0 0 0,-1 0 0,-1-1-1,0 0 1,-1 0 0,-1 0-1,-1-1 1,0 1 0,-2-1 0,1-27-1,-20 113-482,17-59 307,-1 0 1,1 0-1,1 0 0,-1 0 0,2 0 0,1 14 0,-2-21 0,1 0 1,0 0-1,0 0 0,0 0 1,0 0-1,0 0 0,0 0 1,1 0-1,-1 0 0,1 0 0,-1-1 1,1 1-1,0-1 0,-1 1 1,1-1-1,0 1 0,0-1 1,0 0-1,0 0 0,0 0 1,0 0-1,0-1 0,0 1 1,1 0-1,-1-1 0,0 0 0,0 1 1,1-1-1,-1 0 0,3 0 1,3 0-315,0 0 1,0 0-1,0-1 1,0 0 0,-1 0-1,1-1 1,0 0-1,9-3 1,-11 2-1190,1-1 0,-1 1 0,1-1 0,-1 0 1,8-7-1,7-9-11670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2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0 688 5221,'0'0'8669,"9"-1"-8626,8-2 79,1-1-1,0-1 1,-1 0-1,1-1 1,-2-1 0,1-1-1,20-13 1,1 2 282,917-405 2949,-918 410-3455,140-57-1214,-140 53-975,37-23 0,-16 1-2108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2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348 233 3491,'0'0'5200,"-4"-8"-4570,-7-16-444,6 11 304,0 1 0,-2-1 0,-11-17 0,16 27-375,0 0-1,0 1 0,0-1 1,-1 0-1,1 1 1,-1 0-1,0-1 0,1 1 1,-1 0-1,0 1 0,0-1 1,-1 0-1,1 1 1,0 0-1,0-1 0,-1 1 1,1 1-1,0-1 0,-1 0 1,-3 1-1,1 0-25,0 0-1,0 1 1,1 0 0,-1 0-1,1 1 1,-1-1 0,1 1-1,0 0 1,-1 1 0,1-1-1,0 1 1,0 0-1,-4 4 1,0 0-29,1 1-1,0 0 0,0 0 1,1 1-1,0-1 1,-7 14-1,2-2 39,1 1-1,1 1 1,1 0-1,1 0 1,-9 42-1,4 28 356,5 0 0,3 0 0,8 95 0,-1-97-322,6 101 0,8 0 0,9 0 0,96 363 0,-87-444-33,3-2 0,6-2 1,4-2-1,5-2 0,4-2 1,97 131-1,-19-78 315,2 2-265,-114-125-115,1-2 1,1 0 0,1-2 0,35 28-1,-49-45-13,1-1-1,0 0 0,1 0 0,0-2 0,0 1 1,0-2-1,1 0 0,0 0 0,0-2 1,0 1-1,1-2 0,-1 0 0,22 0 0,-8-1 88,-1-2-1,1-1 0,44-9 0,-63 9-105,-1 0 1,0-1-1,-1 0 1,1 0-1,0-1 1,-1 0-1,0 0 0,0 0 1,0-1-1,0-1 1,-1 1-1,0-1 0,0 0 1,0 0-1,-1-1 1,7-10-1,7-19 23,-1 0 0,-1-2 0,-3 0 0,-1 0 0,-1-1 0,-3-1 0,-1 0 0,-2-1 0,2-79 0,-10-17-135,-34-222-1,8 117-17,24 190 144,-12-138 39,-50-239 0,45 338-55,-4 1 1,-41-97 0,53 155 66,-2 1 1,-1 1 0,-1 1 0,-2 0 0,-1 1 0,-1 1-1,-1 1 1,-2 1 0,-31-27 0,-53-30 819,-38-32-24,124 94-817,1-1 1,0-1-1,2-1 1,-22-34-1,-40-96-68,56 103 256,-47-75 0,69 119-169,-1 1-1,-1 0 0,1 0 1,-1 1-1,1-1 0,-1 1 1,0 0-1,-1 0 0,1 0 1,-1 1-1,0 0 0,0 0 1,0 1-1,0-1 0,0 1 1,0 0-1,-13-1 0,0 2 19,-1 0 1,1 2-1,-1 0 0,-29 7 0,29-5-414,0 0 1,0-1-1,0-2 1,-24-1-1,41 1 114,1 0 0,-1-1-1,1 0 1,-1 1-1,1-1 1,-1 0-1,1 0 1,0 0-1,-1-1 1,1 1 0,0-1-1,0 1 1,0-1-1,0 0 1,0 1-1,0-1 1,1 0-1,-1 0 1,1 0 0,-1-1-1,1 1 1,0 0-1,0 0 1,-1-4-1,-13-36-5658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67 141 12940,'0'0'4762,"-7"9"-4260,-2 6-455,1 1 1,1 0-1,1 0 1,0 0-1,1 1 1,0 0-1,2 0 1,0 0 0,-1 28-1,0 18-20,5 66-1,-1-127-3,0 0 1,0 0-1,1 0 0,-1 0 0,0 0 0,1 0 0,-1 0 0,1-1 0,-1 1 0,1 0 1,0 0-1,0 0 0,0-1 0,0 1 0,0-1 0,3 3 0,-3-3 22,-1 0-1,1-1 0,0 0 1,0 1-1,0-1 0,0 0 1,0 1-1,0-1 1,0 0-1,0 0 0,0 0 1,0 0-1,0 0 0,0 0 1,1 0-1,-1 0 1,0 0-1,0 0 0,0-1 1,0 1-1,0 0 0,1-1 1,3-2 148,0 0 0,0-1-1,0 1 1,0-1 0,0 0 0,-1 0 0,0 0 0,0-1-1,4-5 1,23-31 297,-3-2-1,-2 0 0,-1-2 1,-3-1-1,-1-1 0,-3-1 1,-1-1-1,9-52 0,-20 41 771,-6 60-1247,0 0 0,0 0 0,0 0-1,-1 0 1,1 0 0,0 0 0,0 0 0,0 0-1,0 1 1,0-1 0,0 0 0,0 0 0,0 0-1,0 0 1,0 0 0,0 0 0,0 0 0,0 0-1,0 0 1,-1 0 0,1 0 0,0 0 0,0 0-1,0 0 1,0 0 0,0 0 0,0 0-1,0 0 1,0 0 0,0 0 0,0 0 0,-1 0-1,1 0 1,0 0 0,0 0 0,0 0 0,0 0-1,0 0 1,0 0 0,0 0 0,0 0 0,0 0-1,0 0 1,0 0 0,-1 0 0,1 0 0,0 0-1,0-1 1,0 1 0,0 0 0,0 0 0,0 0-1,0 0 1,0 0 0,0 0 0,0 0 0,0 0-1,0 0 1,0 0 0,0 0 0,0-1 0,0 1-1,0 0 1,0 0 0,0 0 0,0 0-1,0 0 1,-9 10 164,-6 17-295,-13 59 65,-30 170-1,53-237 16,2 0 0,1 0 0,0 0-1,2 0 1,1 24 0,-1-42 15,0 0 1,0 0 0,0 0-1,0 0 1,1 0-1,-1 0 1,0 0 0,0 0-1,1-1 1,-1 1-1,0 0 1,1 0-1,-1 0 1,1 0 0,-1-1-1,1 1 1,0 0-1,-1-1 1,1 1 0,0 0-1,-1-1 1,1 1-1,0-1 1,0 1 0,0-1-1,-1 1 1,3 0-1,-2-1-10,1 0-1,0 0 0,0 0 0,-1-1 1,1 1-1,0 0 0,-1-1 0,1 1 1,0-1-1,-1 1 0,1-1 0,0 0 1,2-1-1,2-2-278,0 0 1,0 0 0,0-1-1,-1 0 1,10-11 0,-9 9-888,-2 0 0,1-1 0,-1 0 1,0 0-1,-1-1 0,1 1 0,-2-1 1,4-13-1,-3-6-5367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3587,'0'0'19822,"0"13"-19689,-29 216 395,16-150-338,-5 129 0,17-207-178,1 0 0,0 0 1,0 0-1,0 0 0,0 0 0,0 0 1,0 0-1,0 0 0,1 0 0,-1 0 1,0-1-1,0 1 0,1 0 0,-1 0 1,1 0-1,-1 0 0,0 0 0,1-1 1,0 1-1,-1 0 0,1 0 0,-1-1 1,2 2-1,-1-2 16,0 0-1,0 0 1,0 0 0,0 0-1,0 0 1,0 0 0,0 0-1,0 0 1,-1 0 0,1 0-1,0 0 1,0-1 0,0 1 0,0 0-1,0-1 1,-1 1 0,1-1-1,0 1 1,1-2 0,34-33 1280,-2-14-782,-2-2-1,-3 0 0,-1-2 1,37-105-1,-63 148-3498,0-5-6177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3555,'0'0'15695,"2"8"-14451,23 65 537,-18-57-1645,-1 0 1,0 1-1,-1-1 1,-1 1-1,4 34 1,-8-51-151,2 27 417,2-17-1304,3-17-3621,0-14 11,-1-10-806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4484,'0'0'19453,"0"9"-19266,-2 64 111,0-22-207,7 91 1,1-128 153,2-20 120,2-24 87,-9 24-420,1-65 185,-2 68-208,-1 0 0,1-1 0,0 1 0,-1-1 0,0 1 0,0 0 0,0 0 0,0-1 0,0 1 0,-1 0 0,1 0 0,-1 0 0,0 0 0,0 1 0,0-1 0,0 0 0,-5-4 0,7 7-17,-1 0 0,1 0 0,0 0 0,-1 0 0,1-1 0,-1 1 0,1 0 0,0 0 1,-1 0-1,1 0 0,-1 0 0,1 0 0,0 0 0,-1 0 0,1 0 0,-1 0 0,1 0 0,0 0 0,-1 0 0,1 1 0,-1-1 0,1 0 0,0 0 0,-1 0 0,1 0 1,0 1-1,-1-1 0,1 0 0,0 0 0,-1 1 0,1-1 0,0 0 0,0 1 0,-1-1 0,1 0 0,0 1 0,0-1 0,0 0 0,-1 1 0,1-1 0,0 1 0,0-1 1,0 0-1,0 1 0,0-1 0,0 1 0,0-1 0,0 0 0,0 1 0,0-1 0,0 1 0,0-1 0,0 0 0,0 1 0,0-1 0,0 1 0,0-1 0,1 1 0,-1 0 3,0 0 0,0 0-1,0 1 1,0-1 0,0 0-1,1 0 1,-1 0-1,0 0 1,1 0 0,-1 0-1,1 0 1,-1 0-1,1 0 1,0 0 0,-1 0-1,1 0 1,0 0 0,-1 0-1,1-1 1,0 1-1,0 0 1,0 0 0,0-1-1,0 1 1,0-1-1,1 1 1,1 0 1,-1-1-1,0 1 1,1-1 0,-1 0-1,1 0 1,-1 0-1,0 0 1,1 0 0,-1-1-1,0 1 1,1-1 0,-1 1-1,0-1 1,1 0-1,-1 0 1,0 0 0,0 0-1,0 0 1,0-1-1,0 1 1,3-3 0,1-3-156,0 0 1,0 0-1,0 0 1,6-13-1,17-20-9254,-25 36 3931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4260,'0'0'16437,"-10"6"-16186,1 1-238,1-1 1,-1 1 0,1 0-1,1 1 1,0 0 0,0 0-1,0 1 1,1 0 0,0 0-1,1 0 1,0 1 0,1 0-1,0 0 1,0 0-1,1 0 1,0 1 0,-1 13-1,3-23-13,1 1-1,0-1 0,0 1 0,0-1 0,0 1 0,0-1 0,0 1 0,0-1 1,1 0-1,-1 1 0,0-1 0,1 1 0,-1-1 0,1 0 0,0 1 0,-1-1 1,1 0-1,0 0 0,1 2 0,-1-2 11,0-1 0,-1 0 0,1 1 0,0-1 0,0 0 0,0 1 0,0-1 0,0 0 0,0 0 1,0 0-1,0 0 0,0 0 0,0 0 0,-1 0 0,1 0 0,0 0 0,0 0 0,0 0 0,0-1 0,0 1 0,1-1 0,3-1 86,-1 0-1,0-1 1,0 1-1,0-1 1,-1 0-1,1 0 1,0 0-1,-1 0 1,0-1-1,5-6 1,22-53 739,-28 57-806,0 1-1,-1 0 1,1 0-1,-1-1 0,-1 1 1,1-1-1,-1 1 1,0 0-1,0-1 0,-1-10 1,0 16-34,1 0 1,0 0 0,0 0-1,-1 0 1,1 0 0,0 0 0,-1-1-1,1 1 1,0 0 0,0 0-1,-1 0 1,1 0 0,0 0 0,-1 0-1,1 0 1,0 0 0,-1 0-1,1 1 1,0-1 0,0 0-1,-1 0 1,1 0 0,0 0 0,-1 0-1,1 0 1,0 0 0,0 1-1,-1-1 1,1 0 0,0 0 0,0 0-1,0 1 1,-1-1 0,1 0-1,0 0 1,0 1 0,0-1 0,0 0-1,-1 0 1,1 1 0,0-1-1,0 1 1,-10 10-105,9-9 100,-4 5-5,0 0-1,0 0 0,1 1 1,0 0-1,0-1 1,1 1-1,0 1 0,0-1 1,-1 11-1,4-18-60,3-3 93,0-1-1,-1 1 0,1-1 1,0 0-1,-1 1 0,1-1 1,-1 0-1,0-1 0,0 1 0,0 0 1,1-4-1,0 1-11,4-4 103,-1-1-1,-1 0 1,0 0-1,7-22 1,-11 30 21,2 115 1049,-3-112-1175,1 1-1,-1 0 0,0-1 1,1 1-1,-1-1 0,0 1 1,1-1-1,-1 1 0,1-1 1,-1 1-1,1-1 0,-1 0 1,1 1-1,-1-1 0,1 0 1,-1 1-1,1-1 0,0 0 1,-1 0-1,1 1 1,0-1-1,-1 0 0,1 0 1,0 0-1,-1 0 0,1 0 1,-1 0-1,1 0 0,0 0 1,-1 0-1,1 0 0,0 0 1,-1-1-1,1 1 0,0 0 1,-1 0-1,1-1 0,-1 1 1,1 0-1,0-1 0,28-12 191,-26 10-162,0-1-1,-1 0 0,1 0 0,-1 0 0,0 0 0,0 0 0,0-1 1,-1 1-1,0 0 0,0-1 0,1-8 0,1-9 285,-3 20-123,0 9 24,-6 88-265,6-94 45,0 0-1,0-1 1,0 1 0,0-1-1,0 1 1,0-1 0,0 1-1,0-1 1,1 1 0,-1-1-1,0 1 1,0-1 0,0 1-1,1-1 1,-1 1-1,0-1 1,1 0 0,-1 1-1,1-1 1,-1 1 0,0-1-1,1 0 1,-1 1 0,1-1-1,-1 0 1,1 0 0,-1 1-1,1-1 1,-1 0 0,1 0-1,-1 0 1,1 1-1,0-1 1,22-5 10,18-20 159,-4-11-41,-30 28-79,1 0-1,0 1 0,0 0 1,0 0-1,1 0 1,19-10-1,-28 17-42,0 0 0,0 0 0,1 0 0,-1 0-1,0 0 1,1 0 0,-1 0 0,0 0 0,1 0 0,-1 0 0,0 0 0,0 0 0,1 0 0,-1 0-1,0 0 1,1 0 0,-1 0 0,0 0 0,1 0 0,-1 1 0,0-1 0,0 0 0,1 0 0,-1 0-1,0 0 1,0 1 0,1-1 0,-1 0 0,0 0 0,0 1 0,0-1 0,0 0 0,1 0 0,-1 1-1,0-1 1,0 0 0,0 1 0,4 18 217,-3 29 212,-2-37-383,1-10-47,0 0 0,0-1-1,0 1 1,0 0 0,0-1-1,0 1 1,0 0 0,0-1-1,0 1 1,0 0-1,0-1 1,0 1 0,1 0-1,-1-1 1,0 1 0,1 0-1,-1-1 1,0 1 0,1-1-1,-1 1 1,0-1 0,1 1-1,-1-1 1,1 1 0,-1-1-1,1 1 1,-1-1 0,1 0-1,0 1 1,-1-1 0,1 0-1,-1 1 1,1-1-1,0 0 1,-1 0 0,1 0-1,0 0 1,0 1 0,2-2 9,0 1 1,0-1-1,0 1 1,0-1-1,-1 0 0,1 0 1,0 0-1,-1-1 1,5-2-1,5-3-34,-1 0-1,-1-1 1,15-14 0,-25 22 5,14-18-2381,-10 3-3875,-4 4-1136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15150,'0'0'3588,"85"42"-2788,-20-41-255,11-1-417,5 0-96,3 0-32,-8-9-1025,-7-4-3747,-14-4-3172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4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6374,'0'0'19378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3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 4484,'0'0'9081,"-3"8"-8483,-8 25 37,11-32-585,0 1 0,0-1-1,0 0 1,0 1 0,0-1 0,0 1-1,0-1 1,0 0 0,1 1 0,-1-1-1,0 0 1,1 1 0,-1-1 0,1 0-1,0 1 1,-1-1 0,1 0 0,0 0-1,0 0 1,-1 0 0,1 0 0,0 0 0,0 0-1,0 0 1,1 0 0,-1 0 0,0 0-1,0-1 1,0 1 0,1 0 0,-1-1-1,0 1 1,1-1 0,2 1 0,44 8 987,-48-9-1029,39 1 498,0-2 1,0-2 0,0-2 0,40-9 0,77-9-281,117 17-55,51-5-75,-169-7 91,-77 7-132,2 3-1,-1 4 1,129 9-1,-164 4-42,-1 2-1,0 2 1,0 2 0,-2 1-1,69 38 1,-66-31-2,1-1 1,1-3 0,1-2-1,66 16 1,-59-25 66,1-2 1,107-3-1,110-24 360,0-1-182,189 22-230,267-17 857,-596 4-605,19-4 164,260 6-1,-331 23 158,-79-12-341,-18-17-6380,4 3-22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4901,'0'0'6021,"11"-1"-5668,322-59 2977,-18 2-1701,401 3 23,-302 31-298,849-30 423,-1138 54-1759,31 1 72,307-37 0,-354 22 978,155 0 0,-114 9-3826,0-7-7687,-121 8 5326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7:5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1505,'59'0'9136,"-2"-1"-4355,7-1-4087,0-2 0,77-16 1,49-22-359,299-47 609,-153 66-767,84-11 199,-372 28-36,35-6 124,103-1 0,-186 13-337,-40 0 389,-136 4-517,1 8 0,-337 69 0,323-38-189,-233 45 10,334-75 201,-1-3-1,-162-4 0,245-6-7,-1 0 1,0 0-1,0-1 0,0 0 0,1 0 1,-1-1-1,1 1 0,-1-2 0,1 1 1,-1-1-1,-6-4 0,13 7-15,0 0 0,-1 0 1,1 0-1,0 0 0,0-1 0,0 1 0,0 0 1,0 0-1,-1 0 0,1-1 0,0 1 0,0 0 1,0 0-1,0-1 0,0 1 0,0 0 0,0 0 0,0-1 1,0 1-1,0 0 0,0 0 0,0-1 0,0 1 1,0 0-1,0 0 0,0-1 0,0 1 0,0 0 1,0 0-1,0-1 0,0 1 0,0 0 0,1 0 1,-1 0-1,0-1 0,0 1 0,0 0 0,0 0 1,1 0-1,-1-1 0,0 1 0,0 0 0,16-6-71,21 0-27,-36 6 102,401-4-91,-198 9 11,-45-8-71,1-7 0,277-54 1,-359 45 6,-43 10-144,1 1-1,1 1 1,52-2 0,-95 16-665,-26 8 973,0-2 1,0-1-1,-1-2 0,-1-1 0,-35 5 0,19-3-7,-184 39 431,-2-11 0,-2-9 0,-246-3 0,481-27-441,-85-5 124,83 5-139,0-1 1,1 0 0,-1 0-1,0 0 1,0 0 0,1-1 0,-1 0-1,1 0 1,0 0 0,-1-1-1,1 1 1,0-1 0,0 0-1,-5-6 1,11 4-1074,10 3 381,12 3-548,16 9-1618,7 3-1564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7:5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 3812,'-11'1'2407,"-101"-2"-1498,61-1 1093,6 2 3639,45 1-5518,0 1-1,1 0 1,-1 0-1,1-1 1,-1 1-1,1 0 0,0-1 1,0 1-1,-1-1 1,1 1-1,0-1 1,0 1-1,1-1 1,-1 0-1,2 3 0,14 7 158,0 0 0,1-1 0,0-1 0,0-1 0,1 0 0,0-2 0,39 9 0,148 16 726,-181-29-920,766 21 864,-565-24-913,262-5 12,130 0 320,-3 38-55,16 7-90,-530-48 159,-77 6-334,-1 0 0,1 1 0,0 2 0,0 0 1,23 5-1,-45-5-448,12 2 90,-8-3-5437,-6-5-1322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11883,'0'0'3481,"2"10"-2974,16 98 1986,-5 2 0,0 128 0,1-250-2632,-12 7-832,0-1-1,0 0 0,-1 0 1,0 0-1,0 0 0,0 1 1,-1-2-1,0 1 1,0-7-1,0 2-2247,0-15-6641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40 487 6374,'0'0'6577,"-8"0"-4084,-23 3-304,33-5 1142,19-13-2109,48-20-74,-1-3 1,89-66-1,-126 80-1126,-1-1 1,-1-2 0,-1 0 0,-1-2-1,-2-1 1,37-56 0,-47 54 45,-6 16-48,-7 42-156,-2-8 172,0 0 1,1 0 0,1 0-1,1-1 1,0 1 0,10 27-1,-10-40-150,-1 1 0,1 0 0,0-1 0,0 0 0,1 0-1,0 0 1,0 0 0,0-1 0,8 8 0,-7-9-343,0 1 0,0-1 0,0 0 0,1-1 0,-1 1 0,1-1 0,-1 0 0,1-1 0,0 1 0,0-1 0,9 1 0,35-1-8602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1 557 11563,'0'0'278,"8"3"-76,15 2 239,-1-1-1,1 0 1,0-2-1,0-1 0,0-1 1,1 0-1,38-7 1,175-43 1468,-174 35-1971,485-121-143,186-43 2102,10 52-525,-53 95-1923,-687 32 515,0 0-238,18-3-1708,-12-7-2590,-7-7-4583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17521,'0'9'5026,"5"51"-4981,7 43 305,-9-65-183,2-1 1,1 0-1,15 50 1,-20-84-159,-1-1 1,1 1-1,0 0 1,0-1-1,0 0 1,0 1-1,1-1 1,-1 0-1,1 1 1,-1-1-1,1 0 1,0 0-1,0 0 1,0 0-1,0-1 1,0 1 0,0-1-1,0 1 1,0-1-1,1 1 1,-1-1-1,1 0 1,-1 0-1,1-1 1,-1 1-1,1 0 1,0-1-1,-1 1 1,1-1-1,0 0 1,-1 0-1,1 0 1,0 0-1,-1-1 1,1 1-1,-1-1 1,1 1-1,0-1 1,-1 0-1,1 0 1,3-2-1,7-4 64,0 0 0,0-1-1,-1 0 1,0-1-1,-1 0 1,11-12-1,26-30 13,-33 33-58,1 1 0,36-30 0,-51 47-27,-1-1 0,0 1 0,1 0 0,-1-1 0,1 1 0,-1 0 0,0 0 0,1-1 0,-1 1 0,1 0 0,-1 0 0,1 0 0,-1-1 0,1 1 0,-1 0 0,1 0 0,-1 0 0,1 0 0,-1 0 0,1 0 0,-1 0 0,1 0 0,0 0 0,-1 0 0,1 0 0,-1 1 0,1-1 1,-1 0-1,0 0 0,1 0 0,-1 1 0,1-1 0,6 19 13,-8 36 109,0-46-55,-9 53 337,1 13-344,9-75-87,0 0-1,0 0 1,1 0-1,-1 0 1,0 1-1,1-1 1,-1 0-1,0 0 1,1 0-1,-1 0 1,0 0-1,1 0 1,-1 0-1,0 0 1,1 0-1,-1 0 1,0 0-1,1 0 1,-1 0-1,0 0 1,1-1-1,-1 1 1,0 0 0,1 0-1,-1 0 1,0 0-1,0-1 1,1 1-1,-1 0 1,0 0-1,0 0 1,1-1-1,-1 1 1,3-6-1048,0 1-1,0 0 1,0-1 0,-1 0 0,0 1-1,2-9 1,-4 13 701,9-34-11018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85 4324,'3'-8'4153,"-2"4"-3542,1-2 593,0 0 1,0 0-1,-1 0 1,0 0-1,1-12 0,-2 17-1089,0 0-1,-1 0 1,1 0-1,0 0 0,0 0 1,0 0-1,-1 0 1,1 0-1,0 0 0,-1 0 1,1 0-1,-1 0 0,1 0 1,-1 1-1,0-1 1,1 0-1,-1 0 0,0 0 1,0 1-1,1-1 1,-1 0-1,0 1 0,0-1 1,0 1-1,0-1 1,0 1-1,0-1 0,0 1 1,0-1-1,0 1 0,0 0 1,0 0-1,0 0 1,0 0-1,0-1 0,0 1 1,0 1-1,0-1 1,0 0-1,0 0 0,0 0 1,0 0-1,0 1 0,0-1 1,0 0-1,0 1 1,0-1-1,-1 2 0,-5 0-29,1 1-1,0 0 0,0 0 0,1 1 0,-1 0 1,1 0-1,-1 0 0,1 0 0,1 1 1,-1 0-1,1 0 0,-1 0 0,-4 9 0,0 0-51,0 1-1,1 0 0,1 0 0,-7 22 0,-5 35 217,18-66-220,0 0 0,0 0 0,0 1 0,1-1 0,0 0 0,0 0 0,1 0 0,0 0 0,3 11 1,-4-15-21,1 0 1,0-1 0,0 1 0,0-1 0,0 1-1,1-1 1,-1 0 0,0 1 0,1-1 0,-1 0 0,1 0-1,-1 0 1,1 0 0,-1 0 0,1 0 0,0-1-1,-1 1 1,1 0 0,0-1 0,0 1 0,-1-1 0,1 0-1,0 0 1,0 0 0,0 1 0,0-2 0,-1 1-1,1 0 1,0 0 0,0-1 0,0 1 0,-1 0 0,1-1-1,0 0 1,-1 1 0,1-1 0,2-1 0,4-2 53,1 0 0,0-1 0,-1 0 1,0 0-1,12-10 0,-7 3-34,0-1 0,-1 0 0,-1 0 0,12-19 0,-18 25-1,-1 0-1,0-1 1,0 1-1,-1-1 1,0 0 0,0 0-1,-1 0 1,0-1-1,-1 1 1,2-16 0,-3 24-17,0 0 0,0-1 1,0 1-1,0 0 0,0 0 1,0 0-1,0 0 0,0-1 1,0 1-1,0 0 0,0 0 1,0 0-1,0-1 0,0 1 1,0 0-1,0 0 0,-1 0 1,1-1-1,0 1 0,0 0 1,0 0-1,0 0 0,0 0 1,0 0-1,-1-1 0,1 1 1,0 0-1,0 0 0,0 0 1,0 0-1,-1 0 0,1 0 1,0 0-1,0 0 0,0 0 1,-1-1-1,1 1 0,0 0 1,0 0-1,0 0 0,0 0 1,-1 0-1,1 0 0,0 0 1,0 0-1,0 0 0,-1 1 1,-12 5 152,-9 14-88,15-13 2,1 1 0,0 1 0,0-1 0,1 1 0,0 0 0,0 0 0,1 0 0,0 1 0,-4 19 0,9-30-50,0 1 1,0 0 0,1 0 0,-1-1-1,0 1 1,0 0 0,0-1-1,0 0 1,0 1 0,0-1-1,0 1 1,0-1 0,0 0 0,0 0-1,1-1 1,4-5 4,-1 0 0,-1 0 0,1 0 0,-1-1 0,0 0 0,-1 0 0,0 0 0,0 0 0,-1 0 0,0-1 0,-1 1 0,1-1 0,-1 1 0,-1-1-1,0 1 1,-1-11 0,1 19-24,0-1-1,0 1 0,0 0 0,0-1 1,-1 1-1,1-1 0,0 1 0,0 0 1,0-1-1,-1 1 0,1 0 0,0-1 1,0 1-1,-1 0 0,1 0 0,0-1 1,-1 1-1,1 0 0,0 0 0,-1 0 1,1-1-1,0 1 0,-1 0 0,1 0 1,-1 0-1,1 0 0,0 0 0,-1 0 1,1-1-1,-1 1 0,1 0 0,0 0 1,-1 0-1,1 1 0,-1-1 0,1 0 1,0 0-1,-1 0 0,1 0 0,0 0 1,-1 0-1,1 0 0,-1 1 0,1-1 0,0 0 1,-1 0-1,1 1 0,0-1 0,0 0 1,-1 0-1,1 1 0,-1 0 0,-3 3 71,16-10-18,4-3-42,55-28-782,-67 35 732,0 1-1,0-1 0,0 1 0,0 0 0,0 0 0,0 1 0,0-1 0,0 1 0,0 0 0,1 0 0,-1 0 0,0 0 0,0 1 0,0 0 0,7 1 0,-8 0 30,-1 1 0,1-1-1,-1 0 1,1 1-1,-1-1 1,0 1-1,0-1 1,0 1-1,-1 0 1,1 0-1,-1 0 1,1 0-1,-1 0 1,0 0 0,0 1-1,0-1 1,-1 0-1,1 1 1,-1-1-1,0 0 1,0 5-1,0-3 2,1 1 0,0-1 0,0 0-1,0 0 1,1 0 0,-1 0 0,5 7-1,-6-11 4,1-1 0,0 1 0,0 0-1,0 0 1,0-1 0,-1 1 0,1 0-1,0-1 1,0 1 0,1-1-1,-1 1 1,0-1 0,0 0 0,0 0-1,0 1 1,0-1 0,0 0 0,0 0-1,0 0 1,1 0 0,-1 0 0,0 0-1,0 0 1,0 0 0,0-1-1,0 1 1,0 0 0,0-1 0,0 1-1,0-1 1,0 1 0,2-2 0,33-21-22,-32 20-12,9-6-264,-8 4 242,1 0 0,0 0 0,0 1 0,0 0 0,1 0 0,-1 1 0,1 0 0,0 0 0,0 0 0,0 1 0,0 0 0,0 0 0,14-1 0,-20 4 62,0-1-1,1 1 1,-1-1-1,0 1 1,0-1-1,0 1 1,0-1-1,0 1 1,0 0-1,0 0 1,0 0-1,0 0 1,-1-1-1,1 1 1,0 0-1,-1 0 1,1 1-1,0-1 1,-1 0-1,1 0 1,-1 0-1,1 0 1,-1 2-1,1-2 3,-1 0 0,0 1 0,1-1 0,-1 0 0,1 0 0,-1 1 0,1-1 0,0 0 0,0 0-1,-1 0 1,1 0 0,0 0 0,0 0 0,0 0 0,0 0 0,0-1 0,0 1 0,0 0 0,0-1-1,1 1 1,-1 0 0,0-1 0,0 1 0,0-1 0,3 1 0,2-2-58,0-1-1,1 1 1,-1-1 0,0 0 0,0-1 0,0 1 0,0-1-1,-1 0 1,1-1 0,-1 1 0,0-1 0,0 0 0,7-8-1,-6 7-253,0 0 0,0 0 0,0 0 0,1 1 1,-1 0-1,1 0 0,0 1 0,0 0 0,15-5 0,-21 8 300,-1 0 0,1 0 0,-1 0 1,1 0-1,-1 0 0,1 0 1,-1 0-1,1 0 0,-1 0 0,1 0 1,-1 0-1,1 0 0,-1 0 0,1 0 1,-1 0-1,1 0 0,-1 0 0,1 1 1,-1-1-1,0 0 0,1 0 1,-1 1-1,1-1 0,-1 0 0,0 1 1,1-1-1,-1 0 0,0 1 0,1-1 1,-1 1-1,0-1 0,1 1 0,-1-1 1,0 0-1,1 2 0,-1 20 1173,1 3 570,0-25-1717,-1 1 1,1-1 0,-1 1 0,1 0-1,-1-1 1,1 1 0,0-1-1,-1 0 1,1 1 0,0-1-1,-1 0 1,1 1 0,0-1 0,0 0-1,-1 0 1,1 1 0,0-1-1,0 0 1,0 0 0,-1 0-1,1 0 1,0 0 0,0 0 0,0-1-1,-1 1 1,1 0 0,0 0-1,0 0 1,-1-1 0,1 1-1,0 0 1,-1-1 0,2 0-1,35-21 516,-33 19-749,-1 0 0,1 0 1,0 1-1,1-1 0,-1 1 0,0 0 1,1 0-1,-1 0 0,7-1 0,-10 3 64,-1 0-1,1 0 1,-1 1-1,0-1 1,1 0 0,-1 0-1,1 0 1,-1 1-1,0-1 1,1 0-1,-1 0 1,0 1-1,0-1 1,1 0-1,-1 1 1,0-1-1,0 1 1,1-1 0,-1 0-1,0 1 1,0-1-1,0 0 1,0 1-1,0-1 1,1 1-1,-1-1 1,0 1-1,0-1 1,0 0-1,0 1 1,0-1-1,0 1 1,0-1 0,-1 1-1,1-1 1,-2 19-3539,-4-7-1281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11851,'0'0'4516,"61"-9"-4195,-14 0-65,10 2-32,3 4-64,2 3 129,-7 0-225,-13 7-32,-11 14-32,-21 6-32,-10 8 32,-18 5 128,-15 8-32,-12 3-577,-4 1-736,-3-6-833,2-6-2306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 2530,'-15'-7'11851,"-7"11"-8732,-15 12-1988,24-8-601,1 0 0,-1 1 0,2 0 0,-19 19 0,26-24-458,0 1 0,0-1-1,1 1 1,0 0 0,0 0 0,0 0-1,0 1 1,1-1 0,0 0-1,0 1 1,0 0 0,1-1 0,0 1-1,-1 11 1,2-17-69,0 1-1,0 0 0,0-1 1,0 1-1,0-1 0,0 1 1,0-1-1,1 1 0,-1-1 1,0 1-1,0-1 1,0 1-1,1-1 0,-1 1 1,0-1-1,1 0 0,-1 1 1,0-1-1,1 1 0,-1-1 1,1 0-1,-1 1 1,0-1-1,1 0 0,-1 0 1,1 1-1,-1-1 0,1 0 1,-1 0-1,1 0 1,-1 1-1,2-1 0,23-2 160,20-15 111,12-30-104,-53 43-158,0 0 1,0 0-1,0-1 0,-1 1 0,0-1 1,0 0-1,0 0 0,0 0 1,-1 0-1,4-10 0,-6 14 27,-3 15-321,1-6 289,-1 0-24,1 0 1,0 0 0,0 1-1,1-1 1,0 0-1,1 15 1,0-22 16,0 0 1,0 0-1,1 0 0,-1 0 0,0 0 1,1 0-1,-1 0 0,1 0 1,-1 0-1,1 0 0,-1 0 0,1 0 1,0-1-1,-1 1 0,1 0 1,0 0-1,0-1 0,-1 1 0,1 0 1,0-1-1,0 1 0,0-1 1,1 1-1,1 0 11,0 0 0,0-1 1,-1 0-1,1 0 0,0 0 0,0 0 1,0 0-1,-1-1 0,1 1 0,0-1 1,0 1-1,-1-1 0,4-2 0,14-7-10,-1 0-1,0-2 1,-1 0-1,0-1 0,-1-1 1,-1-1-1,16-17 1,-6 7-113,-26 24 103,1 1 0,-1-1 0,0 1 0,1-1 0,-1 1 0,1 0 0,-1-1 0,0 1 0,1-1 0,-1 1 0,1 0 0,-1 0 0,1-1 0,0 1 0,-1 0 0,1 0 0,-1-1 0,1 1 0,-1 0 0,1 0 0,0 0 1,-1 0-1,1 0 0,-1 0 0,1 0 0,0 0 0,-1 0 0,1 0 0,-1 0 0,1 0 0,-1 1 0,1-1 0,0 0 0,0 1 0,7 22 2,-8 53 654,-1-54-257,1-19-326,-1-1-1,1 1 1,0-1 0,1 1 0,-1-1 0,0 1-1,1-1 1,-1 1 0,1-1 0,0 1 0,0-1-1,0 0 1,0 1 0,3 3 0,-3-5-17,1 0 0,0 0 0,-1 0 0,1-1 0,0 1 0,0 0 0,0-1 0,0 1 0,-1-1 0,1 0 0,0 1 0,0-1 0,0 0 0,0 0 0,0 0 0,0-1 0,0 1 0,0 0 0,0-1 0,0 1 0,2-2 0,6-2 5,-1 0 0,1 0 1,-1-1-1,0 0 0,-1-1 1,1 0-1,-1 0 0,0-1 0,0 0 1,-1-1-1,0 0 0,7-10 1,-3 5-50,0 1 1,1 1 0,21-18 0,-32 29-13,-1-1-1,0 1 1,1 0 0,-1-1 0,1 1 0,-1-1 0,0 1 0,1 0 0,-1 0 0,1-1-1,-1 1 1,1 0 0,-1 0 0,1 0 0,0-1 0,-1 1 0,1 0 0,-1 0-1,1 0 1,-1 0 0,1 0 0,-1 0 0,1 0 0,-1 0 0,1 0 0,0 0-1,-1 0 1,1 1 0,-1-1 0,1 0 0,-1 0 0,1 0 0,-1 1 0,1-1-1,-1 0 1,0 1 0,1-1 0,-1 0 0,1 1 0,-1-1 0,0 1 0,1-1 0,-1 1-1,0-1 1,1 0 0,-1 2 0,6 33 69,0 0 33,-6-34-101,0 0 0,0 0 0,1 0 0,-1 0 0,0 0 0,1-1 0,-1 1 0,1 0 0,-1 0 0,0 0 0,1-1 0,0 1 0,-1 0 0,1-1 0,-1 1 0,1-1 0,0 1 0,0 0 0,-1-1 0,1 1 0,0-1 0,0 0 0,0 1 0,-1-1 0,1 0 0,0 1 0,1-1 0,14-1-5425,-7-4-519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48 16976,'0'0'6278,"-5"-48"-6790,18 48-2051,-1 0-3330,-2 0-5222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91 119 8168,'0'0'11285,"-9"6"-11114,2-2-149,0 1-1,0 0 1,1 0 0,-1 1 0,1 0 0,1 0-1,-8 11 1,10-13-4,0 0 0,1 0 0,-1 0-1,1 0 1,0 0 0,0 1 0,1-1 0,-1 1-1,1-1 1,0 1 0,1 0 0,-1-1 0,1 1-1,0 0 1,0 0 0,0-1 0,0 1 0,2 6-1,-1-11-3,-1 1 0,1 0-1,0 0 1,0-1 0,-1 1-1,1 0 1,0-1 0,0 1-1,0-1 1,0 1 0,0-1-1,0 1 1,-1-1 0,1 1-1,0-1 1,0 0 0,0 0-1,0 0 1,0 0 0,1 1-1,-1-1 1,0 0-1,0-1 1,0 1 0,0 0-1,0 0 1,0 0 0,0-1-1,0 1 1,0 0 0,-1-1-1,1 1 1,0-1 0,0 1-1,0-1 1,1 0 0,35-19 660,-7-4-384,25-19-161,-51 40-85,-1 1-1,1 0 0,-1 0 1,1 0-1,0 1 0,0-1 0,0 1 1,0 0-1,0 0 0,0 0 1,0 0-1,7 1 0,-10 0-20,0 1-1,1 0 0,-1-1 1,0 1-1,0 0 0,0 0 0,0 0 1,0 0-1,0 0 0,0 0 1,0 0-1,0 0 0,0 0 1,-1 1-1,1-1 0,0 0 0,-1 0 1,1 1-1,-1-1 0,0 0 1,1 1-1,-1-1 0,0 0 0,0 1 1,0-1-1,0 1 0,0-1 1,0 3-1,7 26 404,-6-29-415,0 0 0,-1 0 0,1 0 0,-1 0 0,1 0 0,0 0 0,0-1 1,-1 1-1,1 0 0,0 0 0,0-1 0,0 1 0,0-1 0,0 1 0,0-1 1,0 1-1,0-1 0,0 1 0,0-1 0,0 0 0,0 0 0,0 1 0,1-1 0,-1 0 1,1 0-1,3-1 37,0 0 1,0-1-1,-1 1 1,1-1 0,0 0-1,-1 0 1,0 0-1,1-1 1,-1 1-1,0-1 1,0 0-1,-1-1 1,1 1 0,6-8-1,47-59 200,-50 60-253,8-12 23,-11 16-17,-1 0-1,1 0 0,0 0 0,1 0 1,0 1-1,-1 0 0,2 0 1,-1 0-1,1 0 0,6-3 1,-12 8-7,0 0 0,0 0 1,1 0-1,-1 0 0,0 0 1,1 0-1,-1 0 0,0 0 1,1 0-1,-1 0 0,0 0 1,0 0-1,1 1 1,-1-1-1,0 0 0,1 0 1,-1 0-1,0 0 0,0 1 1,1-1-1,-1 0 0,0 0 1,0 0-1,0 1 0,1-1 1,-1 0-1,0 0 0,0 1 1,0-1-1,0 0 0,0 0 1,0 1-1,1-1 0,-1 0 1,0 1-1,0-1 1,0 0-1,0 1 0,0-1 1,0 0-1,0 1 0,0-1 1,0 0-1,0 1 0,0 18-34,0-15 41,-2 38 136,1-27-50,0 1 0,1 0-1,1 0 1,3 18 0,-4-33-72,1 0-1,-1 0 1,0 0-1,1 0 0,-1 0 1,1 0-1,-1 0 1,1 0-1,-1 0 1,1 0-1,-1-1 0,1 1 1,0 0-1,0 0 1,0-1-1,-1 1 1,1 0-1,0-1 0,0 1 1,0-1-1,0 1 1,0-1-1,0 1 1,0-1-1,0 0 1,0 1-1,0-1 0,0 0 1,0 0-1,0 0 1,0 0-1,0 0 1,0 0-1,1 0 0,-1 0 1,0 0-1,0 0 1,0-1-1,0 1 1,0-1-1,0 1 0,0 0 1,0-1-1,0 1 1,-1-1-1,3-1 1,3-2 88,1 1 0,-1-2 0,0 1 0,0-1 0,7-7 0,8-11-8,-2-2-1,32-51 0,-7 7-51,-41 83-226,-3 10 8,-10 26 195,6-39 13,1 0 0,1 0-1,0 0 1,0 0 0,1 1 0,1-1-1,0 0 1,0 1 0,4 15-1,-4-26-31,1 0 0,-1 0-1,1 0 1,0 0-1,-1 0 1,1 0 0,0 0-1,0 0 1,-1-1 0,1 1-1,0 0 1,0-1-1,0 1 1,0 0 0,0-1-1,0 1 1,0-1-1,0 1 1,0-1 0,1 0-1,-1 0 1,0 1-1,0-1 1,0 0 0,0 0-1,0 0 1,1 0 0,-1 0-1,0 0 1,0-1-1,0 1 1,0 0 0,0 0-1,0-1 1,0 1-1,0-1 1,2 0 0,1-1-320,0 1 1,0-1 0,0 0 0,0 0 0,0-1 0,-1 1 0,1-1 0,5-5-1,-7 4-604,1 1-1,0-1 1,-1 0-1,0-1 1,0 1-1,-1 0 1,1 0-1,-1-1 1,0 1-1,1-7 0,2-24-9736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7751,'0'0'11531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 6726,'0'0'9198,"8"0"-6155,0 0-2656,-6-1-268,0 1-1,0-1 1,0 1-1,0 0 0,0-1 1,0 1-1,0 0 0,0 0 1,1 1-1,-1-1 0,0 0 1,0 1-1,0-1 0,0 1 1,0 0-1,0-1 0,-1 1 1,1 0-1,0 0 1,0 0-1,-1 1 0,1-1 1,0 0-1,-1 1 0,1-1 1,-1 1-1,0-1 0,1 1 1,-1 0-1,0-1 0,0 1 1,0 0-1,0 0 0,0 0 1,-1 0-1,1 0 1,0 3-1,0 23 286,-1-1-1,-1 1 1,-2-1 0,-1 1 0,-1-1 0,-9 28-1,5-15 225,9-40-624,-4 32 204,4-31-202,0-1 0,0 1 1,0-1-1,0 1 0,1-1 1,-1 1-1,0-1 0,0 1 0,1 0 1,-1-1-1,0 0 0,1 1 1,-1-1-1,1 1 0,-1-1 1,0 1-1,1-1 0,-1 0 1,1 1-1,-1-1 0,1 0 0,-1 1 1,1-1-1,-1 0 0,1 0 1,0 0-1,-1 0 0,1 1 1,-1-1-1,1 0 0,-1 0 0,1 0 1,0 0-1,-1 0 0,1 0 1,-1 0-1,1-1 0,0 1 1,-1 0-1,1 0 0,-1 0 0,1 0 1,-1-1-1,1 1 0,0-1 1,15-6 62,0 0 1,0-1-1,-1-1 1,24-18 0,10-5-141,-26 19-198,-14 10-419,-1-1-1,-1-1 1,1 1 0,-1-1-1,0 0 1,0-1-1,11-11 1,-15 7-3337,-2 1-2920</inkml:trace>
  <inkml:trace contextRef="#ctx0" brushRef="#br0" timeOffset="1">1 204 4100,'0'0'12588,"81"-23"-12236,-43 7-288,5 2-64,-3-2-1121,-5 3-3587,-11-1-4869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9929,'0'0'6102,"10"0"-4196,-1-2-1629,-1 1 0,1-1-1,0-1 1,0 1 0,-1-2 0,1 1 0,-1-1 0,0 0-1,0-1 1,-1 0 0,1 0 0,-1 0 0,9-9 0,36-42 1576,-49 53-1727,0-1 1,0 0-1,-1 0 1,0 0-1,1-1 1,-1 1-1,-1 0 1,1-1 0,-1 1-1,1-1 1,-1 1-1,-1-1 1,2-8-1,-3 12-93,0 0-1,1 1 1,-1-1-1,1 0 1,-1 1-1,0-1 1,1 1-1,-1-1 1,0 1-1,0-1 1,1 1-1,-1-1 1,0 1-1,0 0 1,0-1-1,1 1 1,-1 0-1,0 0 1,0-1-1,0 1 1,0 0-1,0 0 1,0 0-1,0 0 1,1 0-1,-1 1 1,0-1-1,0 0 1,0 0-1,0 1 1,0-1-1,0 1 1,-34 9-59,25-5 36,1 1 0,1 1 1,-1 0-1,1 0 1,0 1-1,1-1 0,-1 2 1,2-1-1,-1 1 1,1 0-1,1 0 0,-1 1 1,2 0-1,-1 0 0,1 0 1,1 0-1,-4 17 1,7-26-11,0 1 1,0-1 0,0 0-1,0 0 1,0 1 0,0-1 0,0 0-1,0 0 1,0 1 0,1-1-1,-1 0 1,1 0 0,-1 0-1,1 0 1,-1 0 0,1 0 0,0 0-1,-1 0 1,1 0 0,0 0-1,0 0 1,0 0 0,0 0 0,-1 0-1,1-1 1,0 1 0,2 0-1,0 1 2,1-1 0,0 1-1,-1-1 1,1 0 0,0-1-1,0 1 1,-1 0 0,1-1-1,4 0 1,4-1-828,0 1 1,0-2-1,0 0 1,0 0-1,14-6 1,15-10-6900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194 278 3651,'0'0'15279,"-8"-6"-14211,5 3-995,0 1 0,0-1 1,1 1-1,-1 0 0,-1 0 1,1 0-1,0 1 0,0-1 1,-1 1-1,1-1 1,-1 1-1,1 0 0,-1 1 1,1-1-1,-1 1 0,1-1 1,-1 1-1,0 0 0,1 0 1,-1 1-1,0-1 0,1 1 1,-1 0-1,1 0 1,-1 0-1,1 0 0,-1 0 1,1 1-1,0 0 0,-6 3 1,2 1-36,0-1 0,0 1 0,1 1 0,0-1 0,0 1 0,0 0 1,1 1-1,-5 8 0,8-13-7,0 1 0,0 0 0,0-1 1,0 1-1,1 0 0,0 0 0,0 0 0,0 0 1,0 0-1,1 0 0,-1 0 0,1 0 0,0 1 1,1-1-1,-1 0 0,1 0 0,-1 0 0,1 0 1,0 0-1,3 5 0,-3-7-9,1 0-1,-1 0 1,1 0 0,0 0-1,0-1 1,0 1 0,0 0-1,0-1 1,0 0 0,1 1 0,-1-1-1,0 0 1,1 0 0,-1 0-1,1-1 1,-1 1 0,1-1-1,-1 1 1,1-1 0,0 0-1,-1 0 1,1 0 0,-1 0-1,1 0 1,-1-1 0,1 1-1,0-1 1,4-1 0,2-1 87,0 1 0,1-1 0,-1-1 1,-1 0-1,1 0 0,12-9 0,-4 0 4,-1-1-1,-1-1 1,0 0 0,-1-1-1,-1 0 1,0-2-1,-1 1 1,17-34-1,-22 36-41,-1 1-1,0-1 0,0 0 1,-2-1-1,0 1 0,0-1 1,-2 0-1,0 0 0,-1 0 1,0 0-1,-1 0 0,-3-19 1,3 35-72,0-1 0,0 1 1,0 0-1,0-1 1,0 1-1,0 0 1,0-1-1,0 1 1,0-1-1,-1 1 1,1 0-1,0-1 1,0 1-1,0 0 1,0 0-1,-1-1 1,1 1-1,0 0 1,0-1-1,-1 1 1,1 0-1,0 0 1,0-1-1,-1 1 1,1 0-1,0 0 1,-1 0-1,1 0 1,0-1-1,-1 1 1,1 0-1,0 0 1,-1 0-1,1 0 1,0 0-1,-1 0 1,1 0-1,0 0 1,-1 0-1,1 0 1,-1 0-1,1 0 1,0 0-1,-1 0 1,-12 13-100,7 4 74,0 1 0,2-1 0,-1 1 0,2 0 0,1 0 1,-1 23-1,2 5 41,7 61 1,-6-103 2,0 1-1,1-1 0,0 1 1,0-1-1,0 0 1,1 1-1,-1-1 0,1 0 1,0 0-1,0 0 1,0 0-1,1 0 0,-1-1 1,1 1-1,0-1 1,0 0-1,0 1 0,1-1 1,-1-1-1,8 6 0,-6-5-205,0-1-1,0 0 1,1 0-1,-1-1 0,0 1 1,11 1-1,38-4-5497,-22-8-3069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74 3043,'0'0'5819,"1"-11"-3049,0-31-533,-1 41-2147,-1 1 1,1-1-1,0 0 0,0 0 0,0 0 1,0 0-1,-1 0 0,1 1 0,0-1 0,-1 0 1,1 0-1,0 1 0,-1-1 0,1 0 1,-1 0-1,1 1 0,-1-1 0,0 0 1,1 1-1,-1-1 0,0 1 0,1-1 1,-1 1-1,0-1 0,0 1 0,0 0 1,1-1-1,-1 1 0,0 0 0,0 0 0,0-1 1,0 1-1,1 0 0,-1 0 0,0 0 1,0 0-1,0 0 0,-1 0 0,0 0-24,1 1 0,-1-1 0,0 1-1,0-1 1,1 1 0,-1-1 0,0 1-1,1 0 1,-1 0 0,0 0 0,1 0-1,-1 0 1,1 0 0,-3 3 0,-1 4 99,0 1 0,0 1 0,1-1 0,0 0 1,1 1-1,0 0 0,1 0 0,0 0 0,-2 15 1,0 99 1645,4-105-1452,0 25 276,8 63 0,-6-92-595,0-1 1,2-1-1,0 1 0,0 0 1,1-1-1,1 0 1,0 0-1,12 18 1,-2-15 94,-16-16-126,0 0 1,0 0-1,0 0 1,1 0-1,-1 1 0,0-1 1,0 0-1,0 0 1,1 0-1,-1 0 0,0 0 1,0 0-1,0 0 0,1 0 1,-1 0-1,0 0 1,0 0-1,1 0 0,-1 0 1,0-1-1,0 1 1,0 0-1,1 0 0,-1 0 1,0 0-1,0 0 1,0 0-1,1 0 0,-1-1 1,0 1-1,0 0 1,0 0-1,0 0 0,0 0 1,1-1-1,-1 1 1,0 0-1,0 0 0,0 0 1,0-1-1,0 1 1,1-3 29,-1 0 0,0 1 1,0-1-1,0 0 1,0 1-1,0-1 1,-1 0-1,1 1 1,-1-1-1,0 0 1,-1-4-1,-10-17-40,0 1-1,-1 0 1,-2 1 0,0 0-1,-1 1 1,-1 1 0,-40-36-1,62 59-279,1 0 0,-1 0-1,1 0 1,-1 0-1,1-1 1,0 0-1,0 0 1,0-1 0,0 1-1,0-1 1,10 0-1,72 0-4877,-41-5 622,-3-6-1351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94 5157,'0'0'14029,"-10"6"-13175,-2 1-485,1 1 0,0 0-1,-15 14 1,22-18-248,1-1 1,-1 1-1,1-1 0,0 1 1,0 0-1,0 1 1,1-1-1,-1 0 0,1 1 1,0-1-1,0 1 0,1 0 1,-1-1-1,1 1 0,-1 9 1,3-13-95,1-1-1,-1 0 1,0 1 0,1-1-1,-1 0 1,0 0 0,1 0-1,-1 1 1,0-2 0,1 1-1,-1 0 1,0 0 0,1 0 0,1-1-1,18-4 100,1-2-1,-1 0 1,22-11-1,-27 11-132,0 0 0,0 1-1,0 1 1,0 0-1,1 2 1,0-1 0,18 0-1,-29 4 62,22 2-286,-27-1 257,-1-1-1,1 0 1,0 1-1,0-1 0,-1 1 1,1-1-1,0 1 1,-1-1-1,1 1 1,0 0-1,-1-1 1,1 1-1,-1 0 0,1-1 1,-1 1-1,0 0 1,1 0-1,-1-1 1,1 1-1,-1 0 1,0 0-1,0 0 0,0-1 1,1 1-1,-1 0 1,0 0-1,0 0 1,0 0-1,0 0 1,0 0 754,-2-27 1826,-39-114-2370,72 138-3849,30 3-6193,-23-1-4190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61 5061,'0'0'6064,"0"-8"-2428,-1-2-2584,1 7-653,-1-1 1,1 1 0,0-1 0,0 0 0,0 1 0,1-1-1,-1 1 1,1-1 0,1-3 0,-1 78 3104,1-26-3165,-3 5 84,-1-27-241,2 0 1,0-1-1,2 1 0,0-1 0,7 26 0,-9-47-167,0 1 0,0-1-1,1 1 1,-1-1 0,0 0-1,1 1 1,-1-1 0,1 0-1,0 1 1,-1-1 0,1 0-1,0 0 1,0 1 0,0-1-1,0 0 1,0 0 0,0 0-1,0 0 1,0 0 0,0-1-1,0 1 1,1 0 0,-1 0-1,0-1 1,1 1 0,-1-1-1,0 1 1,1-1 0,-1 1-1,1-1 1,-1 0 0,0 0-1,1 0 1,1 0 0,0-1 24,-1 0 0,1 0 1,-1 0-1,0 0 0,0 0 1,1-1-1,-1 1 0,0-1 0,0 0 1,-1 1-1,1-1 0,0 0 1,0 0-1,-1 0 0,1 0 0,-1-1 1,0 1-1,2-3 0,2-10-65,0 1 0,0-1 1,-2 0-1,0-1 0,0 1 0,0-25 0,-3 44 23,0-1 0,0 1 0,0 0 0,1-1 0,-1 1 0,1-1 1,0 1-1,0-1 0,0 0 0,1 1 0,-1-1 0,1 0 0,0 0 0,0 0 0,0 0 0,0 0 0,1 0 1,-1-1-1,1 1 0,-1-1 0,1 0 0,0 1 0,0-1 0,0 0 0,0-1 0,0 1 0,0-1 1,1 1-1,-1-1 0,1 0 0,-1 0 0,1 0 0,-1-1 0,1 1 0,-1-1 0,1 0 0,5 0 1,3-1 30,-1 1 0,1-1-1,-1-1 1,1 0 0,-1 0 0,0-2 0,0 1 0,0-1 0,-1-1 0,19-10 0,-18 7-15,1 0 1,-2-1-1,0-1 0,0 0 0,0 0 0,-1-1 0,12-20 0,-17 25-3,0 1-1,-1-1 1,0 0 0,-1 0-1,1 0 1,-1 0 0,0 0-1,0-1 1,-1 1 0,0-1-1,0 1 1,-1-1 0,0 1-1,0-1 1,0 1 0,-1-1-1,0 1 1,-2-11 0,2 16-15,1 0 1,0 0 0,-1 0 0,1 0-1,-1 0 1,0 0 0,1 0-1,-1 0 1,0 0 0,0 0 0,1 0-1,-1 1 1,0-1 0,0 0 0,0 0-1,0 1 1,0-1 0,0 1-1,0-1 1,0 1 0,0-1 0,-1 1-1,1 0 1,0-1 0,0 1 0,0 0-1,0 0 1,-1 0 0,1 0-1,0 0 1,0 0 0,0 0 0,0 0-1,-1 0 1,1 1 0,0-1 0,-2 1-1,0 1-16,-1-1 0,1 1 0,0-1 0,0 1-1,-1 0 1,1 0 0,0 1 0,1-1 0,-1 1 0,-4 4 0,-5 10 26,1 0 1,0 1 0,2 0 0,0 1-1,1-1 1,1 2 0,0-1 0,2 1-1,0 0 1,1 0 0,1 0 0,0 31-1,3-49-1,0 1 0,0-1-1,1 1 1,-1-1 0,1 1-1,-1-1 1,1 0 0,0 1-1,0-1 1,0 0 0,0 0-1,0 1 1,1-1 0,-1 0-1,1 0 1,-1 0 0,1-1-1,0 1 1,-1 0 0,4 2-1,-1-2 14,0 0-1,0 0 1,0-1-1,0 1 1,1-1-1,-1 0 1,0 0-1,1 0 1,-1 0-1,9-1 1,1 0 16,-1-1 0,1-1 0,-1 0 1,1-1-1,-1 0 0,23-10 0,-13 3-12,42-26-1,-57 31-31,0 0 0,0-1 0,-1-1 0,0 1 0,0-1 0,0 0 0,-1 0 0,6-10 0,-11 15 11,0 1 1,0 0-1,0 0 1,-1-1-1,1 1 1,-1-1-1,1 1 1,-1 0-1,1-1 1,-1 1-1,0-1 1,0 1-1,0-1 1,0 1-1,0-1 1,0-1-1,0 2 1,0 1-1,-1-1 0,1 0 1,0 1-1,-1-1 1,1 1-1,-1-1 0,1 1 1,-1-1-1,1 1 0,-1-1 1,1 1-1,-1-1 0,1 1 1,-1-1-1,0 1 1,1 0-1,-1-1 0,0 1 1,1 0-1,-1 0 0,0 0 1,0-1-1,-3 1 1,1 0-1,0 0 1,0 0 0,0 0-1,0 0 1,0 1-1,0 0 1,0-1 0,0 1-1,0 0 1,0 0 0,0 1-1,1-1 1,-4 2-1,0 1 25,1 0 0,-1 1 0,1-1 0,-1 1 0,2 0 0,-1 0 0,0 1 0,1 0 0,0-1 0,0 1-1,1 1 1,0-1 0,0 0 0,0 1 0,1 0 0,0-1 0,-1 8 0,3-12-20,0-1 0,0 0 0,0 1 0,1-1 0,-1 0 0,1 1 0,-1-1 0,1 0 1,-1 0-1,1 0 0,0 1 0,-1-1 0,1 0 0,0 0 0,0 0 0,0 0 0,0 0 0,0 0 0,0-1 0,0 1 0,0 0 1,0 0-1,1-1 0,-1 1 0,0-1 0,0 1 0,1-1 0,-1 1 0,0-1 0,1 0 0,-1 0 0,0 1 0,1-1 1,1 0-1,61 1 113,-47-2-233,-5 1-130,50-2-2739,-22-5-3022,-14-1-4415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13965,'0'0'3032,"3"9"-1830,5 25-404,-2 0 0,-2 0 0,1 58 0,-5-79 2180,0-15-1225,1-30-792,1-55-1261,-2-10 348,52 117-625,-38-16 139,1-2-1,-1 0 1,26 1-1,17-3-3791,-25 0-190,-3 0-3070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343 110 2819,'3'-2'1352,"46"-40"7433,-47 39-8193,1 1 0,0-1 1,-1 0-1,0 0 0,0 0 0,0 0 0,0 0 1,0 0-1,-1-1 0,1 1 0,-1-1 1,0 1-1,0-1 0,1-5 0,-3 8-478,1 0 0,-1 0 0,0 0 1,0 0-1,1 0 0,-1 1 0,0-1 0,0 0 0,0 1 0,0-1 0,0 1 0,0-1 0,0 1 0,0-1 0,0 1 0,0 0 0,0-1 0,-1 1 0,1 0 0,0 0 0,0 0 0,0 0 0,0 0 0,0 0 0,0 0 1,-1 0-1,0 1 0,-37 1 189,21 3-239,1 0 1,0 1-1,0 0 1,1 2-1,-1 0 0,1 0 1,1 2-1,0 0 1,0 1-1,1 0 0,1 1 1,0 0-1,0 2 0,1-1 1,-17 27-1,28-39-43,-1 1 0,1 0 0,0 0 0,0-1 0,0 1 1,0 0-1,1 0 0,-1 0 0,0 0 0,1 0 0,-1 1 0,1-1 0,0 0 0,0 0 0,0 0 0,0 0 0,0 0 0,0 0 0,1 0 0,0 4 0,0-4-7,0-1-1,0 0 1,0 1-1,1-1 1,-1 0-1,0 1 1,1-1-1,-1 0 0,1 0 1,0 0-1,-1 0 1,1-1-1,0 1 1,-1 0-1,1-1 1,0 1-1,0-1 1,3 1-1,9 0 30,1 0 0,-1-1 0,1 0 0,23-5 0,-25 4-35,0-2 0,-1 1 0,1-2 0,-1 0 0,0 0 0,0-1 0,0 0 0,-1-1 0,15-10 0,-26 16-6,0-1 0,0 1-1,0 0 1,0 0 0,0-1-1,0 1 1,0 0 0,0 0-1,0-1 1,0 1 0,0 0-1,0 0 1,-1 0 0,1-1-1,0 1 1,0 0 0,0 0-1,0 0 1,0 0 0,-1-1-1,1 1 1,0 0 0,0 0 0,0 0-1,0 0 1,-1 0 0,1-1-1,0 1 1,0 0 0,-1 0-1,1 0 1,0 0 0,0 0-1,0 0 1,-1 0 0,1 0-1,0 0 1,0 0 0,-1 0-1,1 0 1,0 0 0,0 0-1,-1 0 1,1 0 0,0 0-1,0 0 1,0 1 0,-1-1 0,1 0-1,0 0 1,-1 0 0,-16 0-52,1 3 47,1 0 1,-1 0 0,1 2-1,0 0 1,0 0 0,0 1 0,1 1-1,-22 14 1,12-5 70,0 0 0,1 2 0,-37 38 0,54-51-22,1 1 0,-1 0 0,2 0 1,-1 1-1,-4 7 0,9-13-40,-1 0-1,1 0 0,0 0 1,-1 0-1,1 0 0,0 0 1,-1 0-1,1 0 0,0 0 1,0 0-1,0 0 0,0 0 1,0 0-1,0 0 0,0 0 1,0 0-1,0 0 0,1 0 1,-1 0-1,0 0 0,1 0 1,-1 0-1,0 0 0,1 0 1,-1 0-1,1 0 0,0-1 1,-1 1-1,1 0 0,0 0 1,-1 0-1,1-1 0,0 1 1,0-1-1,0 1 0,0 0 1,-1-1-1,1 1 0,0-1 1,0 0-1,0 1 0,0-1 1,0 0-1,0 0 0,0 1 1,2-1-1,52 15-29,37 9-410,-29-19-5503,-37-6-309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5 801,'0'0'22282,"-8"6"-22122,4-4-136,1 0 1,-1 1-1,1-1 0,0 1 0,-1 0 0,1 0 0,1 0 0,-1 0 0,0 1 1,1-1-1,0 1 0,-1 0 0,1-1 0,1 1 0,-1 0 0,1 0 1,-1 0-1,1 0 0,0 1 0,1-1 0,-1 0 0,1 0 0,0 0 0,0 6 1,0-9-16,0-1 1,0 1-1,0 0 1,0 0 0,0 0-1,0 0 1,0-1-1,0 1 1,1 0-1,-1 0 1,0 0 0,0-1-1,1 1 1,-1 0-1,1-1 1,-1 1 0,1 0-1,-1-1 1,1 1-1,-1 0 1,1-1-1,0 1 1,-1-1 0,1 1-1,0-1 1,-1 1-1,1-1 1,0 0 0,0 1-1,-1-1 1,2 1-1,1-1 45,0 0-1,0 1 0,0-1 1,0 0-1,-1-1 0,1 1 1,0 0-1,0-1 0,4-1 1,5-2 112,-1 0 0,0-1 1,17-9-1,-9 2-145,0-2 1,-2 1-1,0-2 0,22-23 1,-42 73-433,2-30 425,0 1 0,0-1 1,1 1-1,-1-1 1,1 1-1,1-1 0,-1 0 1,3 9-1,-3-13-7,1 1-1,0-1 0,0 1 1,0-1-1,0 1 1,0-1-1,0 1 0,0-1 1,1 0-1,-1 0 1,0 0-1,1 0 0,-1 0 1,1 0-1,-1 0 0,1 0 1,0 0-1,-1-1 1,1 1-1,0-1 0,-1 1 1,1-1-1,0 1 1,0-1-1,0 0 0,-1 0 1,1 0-1,3-1 1,5 1 31,-1-1 1,1 0-1,-1-1 1,0 0 0,18-7-1,-25 9-31,0-1-1,1 0 1,-1 1-1,0-1 1,0 0-1,0 0 1,0-1-1,0 1 1,0 0-1,0-1 1,-1 1-1,1-1 1,0 1-1,-1-1 1,1 0-1,-1 0 1,0 1-1,1-1 1,-1 0 0,0 0-1,0-1 1,0 1-1,0 0 1,-1 0-1,1 0 1,-1-1-1,1 1 1,-1 0-1,0-5 1,-20-2 419,4 3 179,16 6-648,0-1-1,1 1 0,-1-1 0,1 0 1,-1 1-1,1-1 0,-1 1 0,1-1 1,0 1-1,-1 0 0,1-1 0,0 1 1,-1-1-1,1 1 0,0 0 0,-1 0 1,1-1-1,0 1 0,-1 0 0,1 0 1,0 0-1,0 0 0,-1 0 1,1 0-1,0 0 0,1 0 0,60-18-13088,-35 9 2930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6534,'0'0'7880,"-12"0"-3775,-5 0-3276,0 2 0,0 0 0,0 0 0,-22 7 0,32-7-597,1 1 0,0-1 0,-1 1-1,1 0 1,0 1 0,1-1 0,-8 6-1,11-7-157,0 0 0,0 0 0,-1 1 0,1-1 0,1 1 0,-1-1 0,0 1 0,1-1-1,-1 1 1,1 0 0,0 0 0,0 0 0,0 0 0,0 0 0,0 0 0,1 0 0,-1 3-1,1-4-65,1-1 0,-1 1 0,1 0 0,-1-1 0,1 1 0,0 0-1,0-1 1,0 1 0,0-1 0,0 1 0,0-1 0,0 1 0,0-1-1,0 0 1,1 0 0,-1 0 0,0 1 0,1-1 0,-1 0 0,1-1-1,-1 1 1,1 0 0,0 0 0,-1-1 0,1 1 0,0-1 0,-1 1-1,1-1 1,0 0 0,0 0 0,2 0 0,64 5 117,-63-5-117,8 0 13,-1 0 0,0-1 0,1 0 0,-1-1 1,13-4-1,-23 5-8,1 1 0,0-1 1,-1 0-1,1 0 1,-1-1-1,1 1 0,-1 0 1,0-1-1,0 0 1,1 1-1,-1-1 0,0 0 1,0 0-1,-1 0 0,1 0 1,0 0-1,-1-1 1,1 1-1,-1 0 0,0-1 1,0 1-1,0-1 1,0 0-1,0 1 0,0-1 1,-1 0-1,1 1 1,-1-1-1,0-3 0,-1 3 33,1 1 0,-1 0-1,0 1 1,0-1 0,0 0-1,0 0 1,-1 0-1,1 1 1,0-1 0,-1 0-1,1 1 1,-1-1 0,0 1-1,1 0 1,-1-1-1,0 1 1,0 0 0,0 0-1,0 0 1,0 1 0,0-1-1,0 0 1,0 1 0,0-1-1,0 1 1,0 0-1,0-1 1,-3 1 0,-65-5-548,70 5-490,-4 0 1871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5349,'0'0'7511,"8"-5"-4900,15-9-960,1 1 0,38-15 0,-51 23-1320,1 1 1,-1 0 0,1 1-1,0 0 1,0 1 0,0 1-1,0 0 1,22 1 0,-33 0-323,-1 0 0,1 0 1,0 0-1,-1 0 0,1 1 1,-1-1-1,1 0 0,-1 0 1,0 1-1,1-1 0,-1 0 0,1 1 1,-1-1-1,1 1 0,-1-1 1,0 1-1,1-1 0,-1 0 1,0 1-1,0-1 0,1 1 1,-1-1-1,0 1 0,0-1 0,0 1 1,1 0-1,-1-1 0,0 1 1,0-1-1,0 1 0,0-1 1,0 1-1,0-1 0,0 1 0,0 0 1,-1-1-1,1 1 0,0-1 1,0 1-1,0-1 0,0 1 1,-1 0-1,-11 24 237,-1-8-98,-2 0 0,0-1 1,-1-1-1,-24 19 0,20-17 180,0 0-1,-28 33 1,47-49-295,0 0 0,0 1-1,0-1 1,0 0 0,0 1 0,0 0 0,0-1-1,0 1 1,1-1 0,-1 1 0,1 0 0,-1 0-1,1-1 1,-1 4 0,1-4-19,0 0 0,1-1 0,-1 1-1,0 0 1,0-1 0,1 1 0,-1-1 0,0 1 0,1-1 0,-1 1 0,1-1-1,-1 1 1,1-1 0,-1 1 0,1-1 0,-1 1 0,1-1 0,-1 0-1,1 1 1,-1-1 0,1 0 0,0 1 0,-1-1 0,1 0 0,-1 0 0,2 0-1,5 1 60,0 0-1,-1-1 0,1 1 0,0-2 1,0 1-1,8-3 0,33-7 83,0-2-1,80-33 0,-57 18-201,-47 20-115,-11 3-736,0-1 1,0 0-1,13-8 1,-25 10-2024,-8 1-292,-16 2-3866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5029,'0'0'14990,"72"-2"-14093,-28-7-673,7-1-224,-1-2-1569,0-1-3620,-5 0-3235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7911,'0'0'7789,"-8"0"-4661,-1 0-2775,1 0 0,0 1 0,-1 0 0,1 0 0,0 1 0,0 0 0,-10 5 0,15-6-288,0 0 0,0 0-1,0 1 1,0-1 0,1 1-1,-1 0 1,0 0 0,1 0 0,-1 0-1,1 0 1,0 1 0,0-1-1,-1 1 1,2-1 0,-1 1-1,0 0 1,0 0 0,1 0-1,0 0 1,0 0 0,0 0-1,0 0 1,0 0 0,0 0-1,0 5 1,2-7-60,-1 0 0,0 0 0,1 0 0,-1 0 1,1 0-1,0 0 0,-1 0 0,1 0 0,0 0 0,-1 0 0,1-1 0,0 1 0,0 0 0,0 0 1,0-1-1,0 1 0,0 0 0,0-1 0,0 1 0,0-1 0,0 1 0,0-1 0,0 0 0,0 1 1,0-1-1,0 0 0,0 0 0,1 0 0,-1 0 0,0 0 0,0 0 0,0 0 0,0 0 0,2-1 1,46-4 322,-29 0-273,-1-2-1,25-11 1,-32 11-58,1 2-1,1-1 1,-1 2 0,1 0 0,-1 0 0,1 2 0,19-3 0,-32 5 8,0 0 0,-1 0 0,1 0 0,-1 0 0,1 0 0,-1 0-1,1 0 1,-1 0 0,1 1 0,0-1 0,-1 0 0,1 0 0,-1 0 0,1 1 0,-1-1 0,1 0 0,-1 1 0,0-1-1,1 0 1,-1 1 0,1-1 0,-1 1 0,0-1 0,1 0 0,-1 1 0,0-1 0,1 1 0,-1-1 0,0 1 0,0-1 0,1 1-1,-1 0 1,-1 21 876,2 2 318,0-24-1172,0 1 1,-1-1-1,1 0 1,0 1-1,0-1 0,0 0 1,0 1-1,0-1 0,0 0 1,0 0-1,-1 0 0,1 0 1,0 0-1,0 0 1,0 0-1,0 0 0,0-1 1,0 1-1,0 0 0,0 0 1,-1-1-1,1 1 0,0-1 1,0 1-1,0 0 1,-1-1-1,2-1 0,23-12 195,7-13-176,24-19-221,-53 43 74,1 1 0,1-1 0,-1 1 0,0 0 0,0 0 0,1 0 0,-1 1 1,1-1-1,0 1 0,-1 0 0,7 0 0,-10 2 95,0 0 1,-1 0-1,1 0 1,0 0-1,-1 0 0,1 0 1,-1 0-1,1 1 1,-1-1-1,1 0 1,-1 0-1,0 1 1,0-1-1,1 0 1,-1 1-1,0-1 0,0 0 1,0 0-1,0 1 1,-1 1-1,-1 31 480,-7 29-324,15-67-8115,4-7-454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5830,'0'0'17600,"12"-2"-16607,25-4-119,70-22 1,-97 25-803,0 0 1,0-1-1,-1 0 1,1-1 0,-1 0-1,0 0 1,0-1 0,-1 0-1,0-1 1,0 0-1,0 0 1,-1-1 0,9-11-1,-15 18-59,0 0-1,0 0 0,-1 0 0,1 0 1,-1 0-1,1 0 0,-1 0 0,1-1 0,-1 1 1,0 0-1,1 0 0,-1 0 0,0 0 1,0-1-1,0 1 0,0 0 0,0 0 1,0 0-1,0-1 0,0 1 0,-1 0 0,0-2 1,1 2-9,-1 1 1,0-1-1,0 0 1,0 0-1,0 1 1,1-1-1,-1 1 1,0-1 0,0 1-1,0-1 1,0 1-1,0 0 1,0-1-1,-1 1 1,1 0-1,0 0 1,0 0-1,0 0 1,-2 0-1,-3 0-6,-1 1-1,0-1 0,0 2 0,0-1 0,1 1 1,-12 4-1,2 2-10,0 1 0,1 0 0,0 1 0,0 1 0,1 0 0,1 1 0,0 0 1,1 1-1,0 1 0,1 0 0,-11 17 0,20-28 12,0 0 0,1 0 0,-1 0 1,1 0-1,0 0 0,-1 0 0,1 0 0,1 0 1,-1 0-1,0 0 0,1 1 0,0-1 0,0 0 1,0 1-1,0-1 0,0 0 0,0 0 0,1 1 0,0-1 1,1 5-1,0-5 4,0 0-1,0-1 1,0 1 0,1-1-1,-1 1 1,1-1 0,-1 0 0,1 0-1,0 0 1,0-1 0,0 1 0,0 0-1,0-1 1,0 0 0,0 0-1,1 0 1,-1 0 0,0 0 0,4 0-1,19 2-364,0 0-1,31 0 0,16-6-5569,-27-3-1371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2915,'0'0'19410,"-6"12"-18364,-50 102 768,49-98-1652,1 0 1,1 0 0,0 1-1,1 0 1,1 0 0,-2 23 0,5-38-153,0 0 0,0 0 0,1 0 0,-1 0 0,0 0 0,1 0 0,0 0 1,-1-1-1,1 1 0,0 0 0,0 0 0,0-1 0,0 1 0,0 0 0,0-1 1,0 1-1,1-1 0,-1 0 0,0 1 0,1-1 0,-1 0 0,1 0 0,0 0 1,-1 0-1,1 0 0,0 0 0,0 0 0,-1-1 0,1 1 0,0 0 0,0-1 0,0 0 1,0 1-1,0-1 0,0 0 0,0 0 0,0 0 0,0 0 0,3-1 0,13-1 71,-1 0 0,0-2-1,28-8 1,-20 6-72,-16 4-12,45-9-1,-51 10-4,1 1-1,-1 0 1,0 0 0,0 0 0,0 0-1,0 0 1,1 0 0,-1 1 0,0-1-1,0 1 1,0 0 0,0 0 0,4 3-1,-6-3 4,1 1 0,-1-1-1,0 1 1,0 0 0,0 0-1,0 0 1,-1 0 0,1-1-1,0 1 1,-1 0 0,1 0-1,-1 0 1,0 1-1,0-1 1,1 0 0,-2 0-1,1 0 1,0 0 0,0 0-1,-1 2 1,0 1 50,1-1 0,-1 0 0,0 1 0,0-1 1,-1 1-1,0-1 0,1 0 0,-4 5 0,0-3 78,-1-1-1,0 0 0,1 0 1,-1-1-1,-1 1 1,1-1-1,-1 0 1,1-1-1,-1 0 0,0 0 1,-1 0-1,1-1 1,0 0-1,-1-1 1,1 1-1,-1-1 0,-7-1 1,7 1-98,0 0 1,0-1-1,0-1 1,0 1-1,0-1 0,0-1 1,0 0-1,0 0 1,0 0-1,1-1 0,-1 0 1,1 0-1,0-1 1,0 0-1,-12-9 1,18 13-147,1-1 0,-1 0 0,0 1 0,0-1 0,0 0 0,0 1 0,1-1 0,-1 0 0,0 0 1,1 0-1,-1 0 0,1 0 0,-1 0 0,1 0 0,0 0 0,-1 0 0,1 0 0,0 0 0,-1 0 1,1 0-1,0 0 0,0-1 0,1 1-37,-1 1-1,1-1 1,-1 1 0,1-1 0,-1 0-1,1 1 1,0-1 0,-1 1 0,1 0 0,0-1-1,-1 1 1,1-1 0,0 1 0,0 0-1,-1 0 1,1 0 0,0-1 0,0 1-1,0 0 1,-1 0 0,3 0 0,56 4-7740,-49-3 5663,17 0-4197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37 239 12364,'0'0'11717,"-6"11"-11007,3-5-568,-1-2-71,1 0-1,0 1 1,1 0-1,-1 0 1,1-1-1,0 2 1,0-1 0,1 0-1,-1 0 1,1 0-1,0 1 1,0-1-1,1 0 1,0 1-1,0 6 1,1-11-57,0 1 0,0-1 0,0 1 0,1-1 0,-1 1 0,0-1 0,1 0 0,-1 0 0,1 0 0,-1 0 0,1 0 0,-1 0 0,1 0 0,0 0 0,-1 0 0,1-1 0,0 1 0,0-1 0,0 1 0,0-1 0,-1 0 0,1 0 0,0 0 0,0 0 0,0 0 0,0 0 0,0 0 0,-1-1 0,1 1 0,2-1 0,4-1 31,0 1 1,0-1-1,-1-1 0,1 0 0,12-6 0,-2-3-71,0-1 0,-2 0 0,1-1 0,-2-1 0,0-1 0,20-26 0,-35 42 16,0 0 0,0 0 0,0 0 0,0-1-1,0 1 1,0 0 0,0 0 0,0 0 0,0 0 0,0-1-1,0 1 1,0 0 0,1 0 0,-1 0 0,0 0 0,0 0-1,0-1 1,0 1 0,0 0 0,1 0 0,-1 0 0,0 0-1,0 0 1,0 0 0,0 0 0,1 0 0,-1-1 0,0 1-1,0 0 1,0 0 0,1 0 0,-1 0 0,0 0 0,0 0-1,0 0 1,1 0 0,-1 0 0,0 0 0,0 0 0,0 1 0,0-1-1,1 0 1,-1 0 0,0 0 0,0 0 0,0 0 0,1 0-1,-1 0 1,0 0 0,0 0 0,0 1 0,2 14-211,-7 32 233,4-34-6,0-11 7,1 0 1,0-1-1,-1 1 0,1 0 1,0-1-1,0 1 1,0 0-1,0-1 1,1 1-1,-1 0 0,0-1 1,1 1-1,-1-1 1,1 1-1,0 0 1,-1-1-1,1 1 0,0-1 1,0 0-1,0 1 1,0-1-1,0 0 0,0 1 1,0-1-1,1 0 1,-1 0-1,0 0 1,1 0-1,-1 0 0,3 1 1,0-2 12,-1 1 0,0-1 0,0 0 0,0 0 0,0 0 0,0 0 0,0-1 0,0 1 1,0-1-1,0 0 0,0 0 0,0 0 0,0 0 0,0-1 0,0 1 0,5-4 0,7-7 3,0 1 0,0-2 0,-1 0 0,-1-1 0,0 0 0,-1-1 0,20-32 0,-19 25-3,0-1-1,-2 0 1,0-1-1,-2 0 0,9-35 1,-17 51-45,-3 8-32,-10 19-102,-12 34-78,16-30 276,1 1-1,1-1 1,1 1 0,1 0-1,1 0 1,1 0 0,3 48 0,-1-69-40,0 1 1,1 0 0,-1-1 0,1 1 0,0-1 0,0 1-1,1-1 1,-1 0 0,1 1 0,-1-1 0,1 0 0,0 0-1,0 0 1,1 0 0,-1 0 0,0-1 0,1 1 0,0-1 0,-1 0-1,1 1 1,0-1 0,0 0 0,1-1 0,-1 1 0,0 0-1,1-1 1,-1 0 0,0 0 0,1 0 0,0 0 0,3 0-1,-6-4-85,0-1 0,-1 1 0,1-1 0,0 1 0,-1 0 0,0-1 0,0 1 0,0-1 0,0 1 0,-1-1 0,1 1-1,-2-4 1,-3-5 2,-1 0-1,0 1 1,-1 0-1,0 0 1,-1 0-1,0 1 0,0 0 1,-1 1-1,-18-15 1,14 12 62,0-1 0,0-1 0,-19-27 1,32 41 26,0-1 0,-1 1 0,1 0 1,0 0-1,0-1 0,0 1 0,0 0 1,0-1-1,-1 1 0,1 0 0,0 0 0,0-1 1,0 1-1,0 0 0,0-1 0,0 1 1,0 0-1,0-1 0,0 1 0,0 0 1,0-1-1,0 1 0,0 0 0,0-1 1,1 1-1,-1 0 0,0-1 0,0 1 1,0 0-1,0-1 0,1 1 0,-1 0 1,0 0-1,1-1 0,14-4 114,28 5-199,-31 1 89,47 1-458,14 0-2091,1-6-3773,-9-8-2512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278 250 15759,'0'0'2098,"-12"-7"-160,2 0-1702,-1 1 1,0 1-1,0 0 0,0 1 1,0 0-1,-16-4 1,22 7-235,0 0 0,0 1 0,0-1 0,0 1 0,0 0 0,-1 0 0,1 1 0,0-1 0,0 1 0,0 0 0,0 1 0,0-1 0,0 1 0,0 0 0,1 0 0,-1 1 0,0-1 0,1 1 0,0 0 0,-7 6 0,4-2-7,1 2 0,-1-1 0,2 1 0,-1-1 0,1 2 0,0-1 0,1 0 0,0 1 0,0 0 0,1 0 0,1 0 0,0 0 0,0 1 0,1-1 0,0 1 0,1 17 0,0-26 12,0 0 0,0 0 0,0-1-1,0 1 1,0 0 0,0 0 0,1 0 0,-1 0 0,1-1 0,-1 1 0,1 0 0,0 0-1,0-1 1,-1 1 0,1-1 0,0 1 0,1-1 0,-1 1 0,0-1 0,0 1-1,1-1 1,-1 0 0,0 0 0,1 0 0,-1 0 0,1 0 0,0 0 0,-1 0 0,1 0-1,0-1 1,-1 1 0,1-1 0,0 1 0,0-1 0,0 1 0,-1-1 0,1 0-1,0 0 1,0 0 0,0 0 0,0-1 0,0 1 0,-1 0 0,5-2 0,3 0 49,1 0 1,-1-1 0,0 0-1,0-1 1,0 0 0,0-1 0,12-7-1,-4-2 53,0 1 1,0-2-1,-2 0 0,0-2 0,0 1 0,-2-1 1,0-1-1,-1-1 0,-1 0 0,0 0 0,-2-1 0,0 0 1,-1-1-1,-2 1 0,0-2 0,-1 1 0,-1-1 0,-1 1 1,1-34-1,-8 37 265,-5 24-30,-7 27 5,0 11-163,1 1 0,3 0 0,2 1 0,1 0 0,-3 91 0,12-136-199,-1 1 0,1 0 0,1-1 0,-1 1 0,0-1 0,0 1 0,1-1 0,-1 1 0,0-1 0,1 1-1,0-1 1,-1 1 0,1-1 0,0 0 0,0 1 0,0-1 0,0 0 0,0 0 0,0 1 0,0-1 0,0 0 0,0 0 0,0 0 0,1 0 0,-1-1 0,0 1-1,1 0 1,-1 0 0,1-1 0,-1 1 0,1-1 0,-1 1 0,1-1 0,-1 0 0,1 0 0,0 1 0,-1-1 0,3-1 0,-2 1-357,0 0 0,0-1 0,0 1 0,0-1 0,0 1 0,0-1 0,0 0 0,0 0 0,0 0 1,0 0-1,-1 0 0,1-1 0,0 1 0,-1 0 0,1-1 0,-1 1 0,0-1 0,3-3 0,10-22-9949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 12460,'0'0'7495,"-9"4"-7169,5-2-254,0-1-1,0 1 1,0 0 0,1 0 0,-1 0 0,1 1 0,-1-1 0,1 1 0,0 0 0,0 0 0,0 0 0,0 0 0,1 1 0,-1-1 0,1 1 0,0 0 0,0-1 0,0 1 0,1 0 0,-1 0 0,1 0 0,0 0 0,0 0 0,0 0 0,1 1 0,-1-1 0,1 0 0,0 0 0,0 1 0,1-1 0,-1 0 0,2 4 0,-1-6-48,-1 0 0,1 0 0,0 0 0,0-1 0,0 1-1,0 0 1,0-1 0,1 1 0,-1-1 0,0 1 0,1-1 0,-1 1 0,1-1-1,-1 0 1,1 0 0,0 0 0,0 0 0,-1 0 0,1 0 0,0 0 0,0-1 0,0 1-1,0-1 1,0 1 0,0-1 0,0 0 0,0 0 0,0 0 0,0 0 0,0 0-1,0 0 1,0 0 0,-1-1 0,4 0 0,1 0 6,0 0 1,0 0-1,0 0 0,0-1 0,-1 0 1,1 0-1,0-1 0,-1 0 1,1 0-1,5-4 0,-6 2-15,1 1 0,-1-1 0,0 0 0,0-1-1,-1 0 1,1 1 0,-1-1 0,-1 0 0,1-1-1,-1 1 1,0-1 0,0 0 0,-1 1 0,0-1 0,0 0-1,-1 0 1,1-15 0,-2 22-20,1 0 0,-1-1 0,0 1 0,0 0 0,0 0 0,0 0 0,0-1 0,0 1 0,0 0 0,0 0 0,0-1 0,0 1 0,0 0 0,0 0 0,0-1 0,0 1 0,0 0 0,0 0 0,0-1 0,0 1 0,0 0 0,-1 0 0,1 0 0,0-1 0,0 1 0,0 0 0,0 0 0,0 0 0,-1 0 0,1-1 0,0 1 0,0 0 0,0 0 0,0 0 0,-1 0-1,1 0 1,0-1 0,0 1 0,-1 0 0,1 0 0,0 0 0,0 0 0,0 0 0,-1 0 0,1 0 0,-11 9-85,-6 17 53,15-19 62,-1 0-1,1 0 0,0-1 0,1 1 0,-1 1 1,2-1-1,-1 0 0,1 0 0,0 0 0,1 11 0,-1-16-119,1 0-1,-1 0 0,1 0 0,0-1 0,-1 1 0,1 0 0,0 0 0,0 0 1,0-1-1,0 1 0,0 0 0,1-1 0,-1 1 0,0-1 0,1 0 0,3 3 1,-3-3-321,0 0 0,1 0 1,-1 0-1,1-1 0,-1 1 1,1 0-1,-1-1 1,1 0-1,-1 0 0,1 0 1,-1 0-1,1 0 1,-1 0-1,1-1 0,-1 1 1,5-2-1,6-4-5568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29 5445,'0'-2'2279,"-1"-16"4623,1 18-6755,0-1 1,0 1 0,0 0 0,0-1 0,-1 1 0,1 0 0,0-1-1,0 1 1,0 0 0,0-1 0,0 1 0,0 0 0,0-1 0,-1 1-1,1 0 1,0 0 0,0-1 0,0 1 0,-1 0 0,1-1 0,0 1-1,-1 0 1,1 0 0,0 0 0,0-1 0,-1 1 0,1 0 0,0 0 0,-1 0-1,1 0 1,0 0 0,-1-1 0,1 1 0,0 0 0,-1 0 0,1 0-1,0 0 1,-1 0 0,1 0 0,0 0 0,-1 1 0,0 1-63,0 1 1,0 0 0,0 0 0,1 0 0,0 0-1,-1 0 1,1 0 0,0 0 0,0 0-1,1 4 1,0 1 49,-31 398 3574,26-371-3484,1-12-57,-1 0-10,2 0 0,0-1 0,2 1 0,0 0 0,6 35 0,-5-56-186,-1 0 0,1 0 0,0 0 0,0 0 0,0 0-1,0 0 1,0 0 0,0-1 0,0 1 0,1 0 0,-1-1 0,1 1 0,-1-1 0,1 0-1,0 1 1,-1-1 0,1 0 0,0 0 0,0 0 0,0 0 0,0 0 0,0-1-1,2 2 1,-2-2-215,-1 0 0,0 0 0,0 0 0,1 0 0,-1 0 0,0 0 0,1 0 0,-1 0 0,0 0 0,1-1 0,-1 1 0,0 0 0,0-1 0,1 1 0,1-2 0,-2 1-268,0 0 0,0 0 0,0 0 0,0 0 0,0 0 0,0-1 0,0 1 0,0 0 0,0 0 0,0-1 0,-1 1 0,1-1 0,-1 1 0,1 0 0,-1-1 0,1-1 0,2-20-11986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40 14382,'0'0'4628,"-10"-7"-3624,-34-21-214,42 27-767,0 0 0,0 0 0,0 1 1,0-1-1,-1 1 0,1 0 0,0-1 1,0 1-1,0 0 0,0 0 0,-1 0 1,1 1-1,0-1 0,0 0 0,0 1 1,0 0-1,0-1 0,0 1 0,0 0 1,0 0-1,0 0 0,0 0 0,0 1 1,1-1-1,-1 0 0,0 1 0,1-1 1,-1 1-1,-1 2 0,-5 5 29,2 0 0,-1 0 1,1 1-1,-5 10 0,10-17-17,-6 11 145,0 0 0,1 1 1,0-1-1,2 1 1,0 0-1,0 1 1,1-1-1,1 1 1,0 27-1,2-41-166,0-1-1,1 1 1,-1-1 0,0 1 0,1-1-1,-1 1 1,1-1 0,0 0-1,-1 1 1,1-1 0,0 0-1,0 1 1,0-1 0,0 0 0,0 0-1,0 0 1,0 0 0,0 0-1,0 0 1,0 0 0,1 0-1,-1-1 1,0 1 0,1 0 0,-1-1-1,0 1 1,1-1 0,-1 1-1,1-1 1,-1 0 0,1 0 0,-1 1-1,1-1 1,-1 0 0,1 0-1,-1-1 1,1 1 0,2-1-1,3 1 83,-1-1-1,0-1 1,1 1-1,-1-1 1,0 0-1,0 0 0,0-1 1,6-3-1,1-3-53,0-1-1,-1 0 1,0-1-1,-1-1 1,0 1-1,-1-2 1,-1 1-1,0-2 1,0 1-1,-1-1 1,-1 0-1,11-29 0,-44 163 242,24-112-182,0 0 0,0 0-1,1 0 1,1 0 0,-1 0-1,2 11 1,-1-19-88,0 1 0,1-1 0,-1 1 0,1-1 0,-1 1-1,1-1 1,-1 1 0,1-1 0,-1 1 0,1-1 0,-1 0 0,1 1 0,-1-1 0,1 0 0,0 0-1,-1 1 1,1-1 0,-1 0 0,1 0 0,0 0 0,-1 0 0,1 0 0,0 0 0,-1 0 0,1 0-1,0 0 1,-1 0 0,1 0 0,0 0 0,-1 0 0,1 0 0,0-1 0,0 1 0,24-8 226,-11 0-171,0-2 0,0 0-1,-1 0 1,0-1 0,18-21 0,-20 20-72,1 0 0,1 0 1,-1 2-1,2-1 0,20-11 0,-34 22-3,1-1 0,-1 1 0,0 0 0,0 0 0,1 0 0,-1 0 0,0-1 0,1 1 0,-1 0 0,0 0 0,0 0-1,1 0 1,-1 0 0,0 0 0,1 0 0,-1 0 0,0 0 0,1 0 0,-1 0 0,0 0 0,1 0 0,-1 0 0,0 0-1,1 0 1,-1 1 0,0-1 0,0 0 0,1 0 0,-1 0 0,0 0 0,0 1 0,1-1 0,-1 0 0,0 0 0,0 0-1,1 1 1,-1-1 0,0 0 0,0 0 0,0 1 0,0-1 0,0 0 0,1 1 0,-1-1 0,0 1 0,0 21-70,-11 23 180,-1-19-33,8-18 28,1 0-1,-1 0 0,1 0 1,0 0-1,1 1 1,0-1-1,-1 13 0,18-23 330,-3-6-343,0 0 0,0-1-1,0 0 1,17-19 0,-20 19-179,1-1 0,0 2 0,0-1 0,1 1 0,0 1 1,18-10-1,-28 17 75,-1-1 0,1 1 0,-1 0 0,1-1 0,0 1 0,-1 0 0,1-1 0,-1 1 0,1 0 0,-1 0 0,1 0 0,0 0 0,-1 0 0,1 0 0,-1 0 0,1 0 0,0 0 0,-1 0 0,1 0 0,0 0 0,-1 0 0,1 0-1,-1 0 1,1 1 0,-1-1 0,1 0 0,0 0 0,-1 1 0,1-1 0,-1 0 0,1 1 0,-1-1 0,1 1 0,-1-1 0,0 0 0,1 1 0,-1-1 0,1 2 0,-1 0 19,1 0-1,-1 0 0,0 1 1,1-1-1,-1 0 1,-1 1-1,1-1 0,0 0 1,0 1-1,-2 3 1,-22 64-2435,21-65 1250,2-1 119,-2 2-495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8296,'-13'11'5861,"-10"6"-4475,-3 1 252,1 1 0,0 1 0,-41 45 1,65-64-1595,0 1 0,0-1 0,0 0 1,0 0-1,0 0 0,0 0 0,1 1 1,-1-1-1,0 0 0,1 1 0,-1-1 1,1 0-1,-1 1 0,1-1 0,0 1 1,0-1-1,0 1 0,0-1 0,0 1 1,0-1-1,0 0 0,0 1 0,1 2 1,0-3-24,0 0 0,0 1 0,0-1 0,0 0 1,1 0-1,-1-1 0,0 1 0,0 0 0,1 0 1,-1-1-1,0 1 0,1-1 0,-1 1 0,1-1 0,-1 1 1,1-1-1,-1 0 0,3 0 0,5 1 31,0-1-1,0 0 1,0-1 0,0 0-1,0 0 1,15-5-1,-16 3 16,0-1-1,0 0 0,0 0 0,0-1 1,0 0-1,-1-1 0,0 1 0,0-1 1,8-10-1,-10 11 45,-1-1 1,0 1-1,0 0 0,0-1 0,-1 0 1,0 0-1,0 0 0,-1 0 1,1 0-1,-1-1 0,0 1 0,-1-1 1,1-8-1,-2 14-92,1 1-1,-1-1 0,0 1 1,0-1-1,0 0 1,-1 1-1,1-1 1,0 1-1,0-1 1,0 1-1,0-1 1,0 1-1,-1-1 1,1 1-1,0-1 1,0 1-1,-1-1 0,1 1 1,0-1-1,-1 1 1,1-1-1,-1 1 1,1 0-1,0-1 1,-1 1-1,1 0 1,-1-1-1,1 1 1,-1 0-1,1 0 1,-1-1-1,1 1 0,-2 0 1,-23 3 76,20-1-117,0 0 0,-1 1 1,1-1-1,0 1 1,1 0-1,-10 7 0,13-9-45,-1 0 0,1 1 0,0-1 0,0 0 0,-1 1 0,1-1 0,0 1 0,0-1 1,0 1-1,1 0 0,-1-1 0,0 1 0,1 0 0,-1 0 0,1-1 0,-1 5 0,1-6-89,1 1 0,-1-1 0,1 1 0,-1-1 0,1 1 0,-1-1 1,1 0-1,-1 1 0,1-1 0,-1 0 0,1 1 0,-1-1 0,1 0 0,0 0 0,-1 1 1,1-1-1,0 0 0,-1 0 0,1 0 0,-1 0 0,1 0 0,0 0 0,-1 0 0,1 0 1,0 0-1,-1 0 0,1 0 0,0 0 0,0-1 0,6 0-1282,0-1 0,0 0 1,0 0-1,0 0 0,-1-1 0,1 0 0,8-6 1,6-7-5204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13293,'0'0'8039,"-8"5"-7686,8-5-353,-31 21 539,29-20-507,1-1 0,0 1 0,0 0 0,-1 0 0,1 0 0,0 0 0,0 0 0,0 0 0,0 0 0,0 0 0,0 1 0,1-1 0,-1 0 0,0 1 0,1-1 0,-1 0 0,1 1 0,-1-1 0,1 1 0,-1-1 0,1 1 0,0-1 0,0 1 0,0-1 0,0 1 0,0-1 0,0 1 1,0-1-1,1 3 0,3-2-16,0-1 1,0 1 0,0 0 0,0-1 0,0 0 0,0 0 0,0-1 0,1 1 0,-1-1-1,0 0 1,6 0 0,2 1-81,41 3-1302,-20-2 581,-1 1 0,53 12 1,-85-15 839,1 0 0,0 0 0,0 0 0,0 0 0,-1 0 1,1 0-1,0 1 0,0-1 0,-1 0 0,1 0 0,0 1 1,0-1-1,-1 0 0,1 1 0,0-1 0,-1 1 0,1-1 1,0 1-1,-1-1 0,1 1 0,-1-1 0,1 1 0,-1 0 1,1-1-1,-1 1 0,1 0 0,-1-1 0,0 1 0,1 0 1,-1 0-1,0-1 0,0 1 0,1 0 0,-1 0 0,0 0 1,0-1-1,0 1 0,0 0 0,0 0 0,0 0 0,0-1 1,0 1-1,-1 0 0,1 0 0,0 0 0,0-1 0,-1 1 1,1 0-1,0-1 0,-1 1 0,1 0 0,-1 0 0,1-1 1,-1 1-1,1-1 0,-1 1 0,1-1 0,-1 1 0,0-1 1,1 1-1,-1-1 0,0 1 0,0 0 0,-48 31 2824,47-31-2829,-11 7 134,0-1 1,-1 0-1,0-1 1,0 0-1,0-2 1,-1 1-1,0-2 1,-22 4-1,36-8-247,1 1-1,-1 0 0,0 0 0,1-1 1,-1 1-1,1-1 0,-1 1 1,1 0-1,-1-1 0,1 1 0,0-1 1,-1 1-1,1-1 0,0 1 1,-1-1-1,1 1 0,0-1 1,-1 0-1,1 1 0,0-1 0,0 1 1,0-1-1,0 0 0,0 1 1,0-1-1,0 1 0,0-1 1,0 0-1,0 1 0,0-1 0,0 0 1,0 1-1,0-1 0,0 1 1,1-1-1,-1 0 0,0 1 1,0-1-1,1 1 0,-1-1 0,0 1 1,1-1-1,0 0 0,12-29-3064,32-48-6806,-19 28 191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7239,'0'0'10367,"-5"9"-8637,-2 4-1269,0 0 0,1 0 0,1 1 1,0 0-1,1 0 0,1 0 0,0 0 1,1 0-1,-1 25 0,6 35-21,13 82 1,-13-133-604,-1 0 0,0 1 0,-4 29 1,2-52 98,0 0 0,0 0 0,0 0 0,0 0 0,0 0 0,-1-1 1,1 1-1,0 0 0,0 0 0,-1 0 0,1-1 0,0 1 0,-1 0 1,1 0-1,-1-1 0,1 1 0,-1 0 0,0-1 0,1 1 1,-1 0-1,0-1 0,1 1 0,-1-1 0,0 1 0,0-1 0,1 0 1,-1 1-1,0-1 0,0 0 0,0 1 0,1-1 0,-1 0 0,0 0 1,0 0-1,0 0 0,0 0 0,-1 0 0,0 0-75,1 0 0,-1-1 0,0 1 0,1-1 0,-1 1 1,0-1-1,1 0 0,-1 1 0,1-1 0,-1 0 0,1 0 0,0 0 0,-1 0 0,1 0 0,0-1 0,0 1 0,-2-3 0,-9-15-624,2-1 0,0 0-1,1 0 1,-10-36 0,15 40 1315,0 1 0,1-1-1,1 0 1,0-17 0,2 30-391,1 0 0,-1 0 0,1 0 0,0 1 0,0-1 0,0 0 0,0 1 0,0-1 0,0 1 0,1-1 0,-1 1 0,1-1 0,0 1 0,0 0 0,0 0 0,0 0 0,0 0 0,0 0 0,0 0 0,1 1 0,-1-1 0,1 1 0,-1 0 0,1-1 0,-1 1 0,6-1 0,10-4-292,0 1 0,0 1 0,22-2 0,-8 1-1060,4-3-3112,-2-3-4147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56 7207,'8'-23'10536,"-9"33"-5598,-2 20-5289,-1 100 570,3-129-217,1 0 0,0 0 0,0 0 0,-1-1 0,1 1 0,0 0 0,0 0 1,0 0-1,0 0 0,0 0 0,0 0 0,1-1 0,-1 1 0,0 0 0,0 0 0,1 0 0,-1 0 0,0-1 0,1 1 0,-1 0 0,1 0 0,-1-1 0,1 1 0,-1 0 0,1-1 0,-1 1 0,1 0 0,0-1 0,-1 1 0,1-1 0,0 1 0,0-1 0,-1 1 0,1-1 0,0 0 0,0 1 0,0-1 0,0 0 0,-1 0 0,1 0 0,0 1 0,0-1 0,0 0 0,0 0 0,0 0 0,0 0 0,-1-1 0,1 1 0,0 0 1,0 0-1,0 0 0,0-1 0,-1 1 0,1 0 0,0-1 0,0 1 0,1-2 0,3-1-48,0 0 1,0 0 0,-1 0-1,1-1 1,-1 0 0,0 0-1,7-7 1,-3-1-182,1 0 0,-2-1 0,0 0 0,0 0 0,-1-1 0,-1 0 1,0 0-1,-1 0 0,0-1 0,-1 1 0,1-28 0,-8 61 1845,3 27-1672,2-41-42,0 1 0,0 0 0,1-1 0,0 1 0,0-1 0,0 0 0,1 1 0,0-1 0,0-1-1,0 1 1,1 0 0,-1-1 0,1 1 0,7 5 0,-3-9-4362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3491,'0'0'14921,"0"11"-14318,3 178 1228,-4-188-1825,1 0-1,0-1 1,0 1-1,0 0 1,0 0-1,0 0 1,0 0-1,0 0 1,0 0-1,0 0 1,0 0-1,0-1 1,0 1-1,1 0 1,-1 0-1,0 0 0,1 0 1,-1 0-1,0-1 1,1 1-1,-1 0 1,1 0-1,0-1 1,-1 1-1,1 0 1,0-1-1,-1 1 1,1-1-1,0 1 1,-1-1-1,1 1 1,0-1-1,0 1 1,0-1-1,0 0 1,-1 1-1,1-1 0,0 0 1,0 0-1,0 0 1,0 0-1,0 1 1,0-1-1,0-1 1,0 1-1,-1 0 1,1 0-1,0 0 1,0 0-1,1-1 1,2-1 50,0 0-1,0 0 1,0 0 0,0-1 0,-1 1 0,1-1 0,-1 0 0,0 0 0,4-5 0,3-4 188,-1-2 1,0 0-1,0 0 1,-2 0-1,0-1 1,-1 0 0,0 0-1,-1-1 1,-1 0-1,4-24 1,-9 82-273,1-7 33,0 0 1,6 38 0,-6-72-35,0-1 0,1 1 0,-1 0 0,0-1-1,0 1 1,0-1 0,0 1 0,1 0 0,-1-1 0,0 1-1,0-1 1,1 1 0,-1-1 0,1 1 0,-1-1-1,0 1 1,1-1 0,-1 1 0,1-1 0,-1 1 0,1-1-1,-1 0 1,1 1 0,0-1 0,0 1 0,11 0-6195,-8-1-780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17 7623,'0'0'13757,"-9"-4"-13597,6 3-147,-1-1 7,0 0 1,0 1 0,0-1 0,0 1 0,0 0-1,0 0 1,-1 0 0,1 1 0,0-1 0,-1 1-1,1 0 1,0 1 0,-1-1 0,1 1 0,0-1-1,-1 1 1,1 0 0,0 1 0,0-1 0,0 1-1,-4 2 1,-5 4 483,0 1-1,1 0 1,0 1 0,0 0-1,-12 15 1,21-21-408,-1 0 1,1 0 0,0 0-1,0 0 1,0 0-1,1 1 1,0-1 0,-1 1-1,2 0 1,-1 0 0,0 0-1,1 0 1,0 0-1,0 0 1,1 0 0,-1 0-1,1 0 1,0 0 0,2 8-1,-1-11-96,0-1 1,0 1-1,0-1 0,1 1 1,-1-1-1,0 1 0,1-1 1,-1 0-1,1 1 0,0-1 0,-1 0 1,1 0-1,0 0 0,0 0 1,0-1-1,0 1 0,0 0 0,0-1 1,0 0-1,0 1 0,0-1 1,0 0-1,0 0 0,0 0 1,3 0-1,57-5-1220,-46 1-311,0 0 0,-1-2 0,1 0 0,17-9 0,12-9-8078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 11082,'0'0'11318,"-9"-7"-10080,-29-21-618,36 27-608,0 1 1,0-1 0,1 0 0,-1 1-1,0 0 1,0-1 0,0 1-1,1 0 1,-1 0 0,0 0 0,0 0-1,0 0 1,0 1 0,1-1-1,-1 1 1,0-1 0,0 1 0,1-1-1,-1 1 1,0 0 0,1 0 0,-1 0-1,0 0 1,1 0 0,0 0-1,-1 0 1,1 1 0,0-1 0,-3 3-1,-31 47 8,31-44 16,-33 63 181,35-65-180,0 0-1,0-1 1,0 1 0,1 1 0,-1-1-1,1 0 1,1 0 0,-1 0 0,1 1-1,0-1 1,0 0 0,1 9-1,0-14-28,-1 1-1,1 0 0,-1-1 1,1 1-1,-1-1 0,1 1 0,-1-1 1,1 1-1,0-1 0,-1 1 1,1-1-1,0 1 0,0-1 1,-1 0-1,1 1 0,0-1 0,0 0 1,-1 0-1,1 0 0,0 0 1,0 0-1,0 0 0,-1 0 0,1 0 1,0 0-1,0 0 0,0 0 1,0 0-1,-1 0 0,1-1 1,0 1-1,0 0 0,-1 0 0,1-1 1,0 1-1,-1-1 0,1 1 1,1-1-1,28-17 226,-15 5-384,0-1 0,-1 0 0,-1-1 0,0-1 0,0 0 0,-2-1 0,0 0 0,-1-1-1,9-22 1,-20 47 149,0 0-1,1 0 0,-1 0 0,2 0 0,1 13 0,-1 7 63,-1-22-43,0 0 0,0-1 0,0 1 0,1 0 0,0 0 0,0-1 0,0 1 0,0 0 0,1-1 0,0 1 0,0-1 0,0 0 0,3 5 0,-3-6-240,1-1 0,-1 0 1,0 0-1,1-1 0,-1 1 1,1 0-1,0-1 0,0 0 0,-1 1 1,1-1-1,0 0 0,0-1 1,0 1-1,0 0 0,0-1 0,0 0 1,0 1-1,0-1 0,1-1 1,-1 1-1,0 0 0,3-1 1,27-5-6649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56 5605,'0'0'3428,"2"-8"1008,1-2-3043,2-28 3700,-15 73-1571,1-8-3227,-31 114 2524,17-66-1794,-23 140-1,45-209-1008,0 1 0,1-1 0,-1 0 0,1 1 0,1-1 0,-1 1 0,1-1 0,0 0 0,0 0 0,3 8 0,-2-11-5,0 0 1,0-1 0,-1 1-1,1-1 1,1 1 0,-1-1-1,0 0 1,1 0-1,-1 0 1,1 0 0,-1-1-1,1 1 1,0-1 0,0 1-1,0-1 1,0 0 0,0 0-1,0 0 1,0-1 0,0 1-1,0-1 1,5 0 0,4 2-48,1-1 0,-1 0 0,1-1 0,20-2 1,-29 1-311,0 0 0,0 0 0,0 0 0,0-1 0,0 1 0,0-1 0,5-3 0,-6 3-292,-1 0 0,0 0 0,1 0 0,-1 0 0,0 0 0,0-1 0,0 1 0,-1 0 0,1-1 0,0 0 0,1-4 0,4-14-9547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6406,'0'0'12310,"10"5"-10468,-2 0-1551,0-1 0,1 0 0,-1-1 0,1 0 0,0-1 0,0 0 0,0 0 0,0 0 0,0-1 0,1-1-1,-1 0 1,0 0 0,0-1 0,0 0 0,12-3 0,-5-1-181,0 0 0,-1-1-1,1-1 1,-1-1 0,-1 0-1,14-10 1,-22 14-97,0 0-1,0-1 1,0 1-1,-1-1 1,0 0 0,0 0-1,0-1 1,-1 1 0,0-1-1,0 0 1,0-1-1,-1 1 1,0 0 0,0-1-1,0 0 1,1-9-1,-3 15-7,-1 0-1,0 0 0,0-1 1,0 1-1,0 0 0,0-1 1,0 1-1,0 0 0,0-1 1,-1 1-1,1 0 0,-1 0 1,1-1-1,-1 1 0,1 0 1,-1 0-1,1 0 0,-1-1 0,0 1 1,0 0-1,0 0 0,1 0 1,-1 0-1,0 1 0,-2-2 1,1 1-5,0 0 1,-1 0 0,1 0-1,-1 0 1,1 0 0,-1 1 0,1-1-1,-1 1 1,1 0 0,-1 0-1,0 0 1,-3 1 0,-1-1-10,0 1 0,0 1 0,0 0 1,0 0-1,0 0 0,0 1 1,1 0-1,-12 6 0,3 3 1,1 1 1,0 0-1,1 1 0,0 1 0,-11 16 0,18-22 32,0 0 0,0 0-1,1 1 1,0 0 0,1-1-1,0 2 1,1-1 0,0 0-1,1 1 1,-3 15 0,5-23-21,0-1 1,1 0-1,-1 0 1,0 0 0,1 0-1,-1 0 1,1 0-1,-1 0 1,1 0 0,0-1-1,0 1 1,0 0-1,0 0 1,0 0 0,1-1-1,-1 1 1,0-1-1,1 1 1,-1-1 0,1 1-1,-1-1 1,1 0-1,0 0 1,0 0 0,-1 0-1,1 0 1,0 0-1,0 0 1,0-1 0,0 1-1,0-1 1,0 1-1,0-1 1,3 0 0,9 2-107,1-1 0,0-1 0,26-2 0,-24 1-257,1-1-1176,0 0 1,0-1 0,-1-1-1,28-10 1,-16 3-4711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148 107 5381,'0'0'3203,"6"-11"1420,1 1-3384,12-27 997,-13 1 2815,-6 35-4977,0 1 0,0-1 0,0 1 0,0-1 0,0 1 0,0-1 0,0 1 0,0-1 0,0 1 1,-1-1-1,1 1 0,0 0 0,0-1 0,0 1 0,-1-1 0,1 1 0,0 0 0,-1-1 0,1 1 1,0 0-1,-1-1 0,1 1 0,-1 0 0,1-1 0,0 1 0,-1 0 0,1 0 0,-1 0 0,1-1 1,-1 1-1,1 0 0,-1 0 0,-21 1 582,-18 16-651,29-7 52,1-1 0,0 2-1,1-1 1,0 1-1,1 1 1,0-1-1,1 1 1,0 1-1,1-1 1,0 1-1,1 1 1,1-1-1,0 0 1,0 1-1,2 0 1,-2 18-1,3-30-44,1 0 0,0-1 0,0 1 0,1 0-1,-1 0 1,0-1 0,0 1 0,1 0-1,-1-1 1,1 1 0,0 0 0,-1-1 0,1 1-1,0-1 1,0 1 0,0-1 0,0 1-1,0-1 1,0 1 0,1-1 0,-1 0 0,0 0-1,1 0 1,1 2 0,1-2 10,0 1 1,0-1 0,-1 0-1,1 0 1,0 0-1,0 0 1,0-1 0,0 1-1,0-1 1,7-1-1,3 0-247,-1-1-1,1 0 0,0-2 0,-1 1 1,20-9-1,-16 3-1504,0 1 1,-1-2-1,23-17 0,-4-4-5610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8680,'0'0'8718,"-8"9"-6796,0-1-1639,1 1 0,0 0 0,0 0 1,1 0-1,0 1 0,1 0 1,0 1-1,0-1 0,1 1 1,1-1-1,0 1 0,0 1 0,1-1 1,-1 21-1,3-30-276,0-1 0,0 1 0,1-1 0,-1 1 0,1-1 1,-1 1-1,1-1 0,0 1 0,0-1 0,0 0 0,-1 1 0,1-1 0,0 0 0,0 0 0,1 0 1,-1 1-1,0-1 0,0 0 0,1-1 0,-1 1 0,0 0 0,1 0 0,-1-1 0,1 1 0,-1 0 1,1-1-1,-1 0 0,1 1 0,-1-1 0,1 0 0,-1 0 0,1 1 0,0-1 0,-1-1 0,1 1 1,-1 0-1,1 0 0,2-1 0,2 0 26,0 0-1,0 0 1,-1-1-1,1 0 1,-1 0 0,1 0-1,-1 0 1,0-1 0,9-5-1,-3-2-2,0 0 0,-1-1 0,0 0 0,-1 0 0,0-1 0,0 0-1,-2-1 1,1 0 0,10-27 0,-57 103 557,38-60-560,-1 0 0,1 0 0,0 0 0,1 0 0,-1 0-1,0 1 1,1-1 0,0 0 0,0 0 0,0 0 0,0 1-1,0-1 1,2 5 0,-2-7-15,0 0-1,0-1 1,1 1 0,-1-1-1,1 1 1,-1-1-1,0 1 1,1-1 0,-1 1-1,1-1 1,-1 1-1,1-1 1,-1 0 0,1 1-1,-1-1 1,1 0-1,0 0 1,-1 1 0,1-1-1,-1 0 1,1 0-1,0 0 1,-1 0 0,1 1-1,1-1 1,27-10 325,-18 3-314,1-1 0,-1 0 0,-1-1 0,1 0 0,-2-1 0,1 0 1,-1 0-1,-1-1 0,0 0 0,0 0 0,8-20 0,-28 79-529,-1 6-772,-2-23-4897,9-25-2511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195 191 2274,'1'-17'2111,"1"-1"0,0 1-1,10-33 1,3-26 3710,-14 76-5845,-1 0-1,0 0 0,0-1 0,0 1 1,1 0-1,-1-1 0,0 1 1,0 0-1,0-1 0,0 1 0,0 0 1,0 0-1,1-1 0,-1 1 1,0 0-1,0-1 0,0 1 0,0 0 1,0-1-1,0 1 0,0 0 1,-1-1-1,1 1 0,0 0 0,0-1 1,0 1-1,0 0 0,0-1 0,0 1 1,0 0-1,-1 0 0,1-1 1,0 1-1,0 0 0,-1 0 0,1-1 1,0 1-1,0 0 0,-1 0 1,1-1-1,0 1 0,0 0 0,-1 0 1,1 0-1,0 0 0,-1 0 1,1 0-1,0-1 0,-1 1 0,1 0 1,0 0-1,-1 0 0,1 0 0,0 0 1,-1 0-1,1 0 0,0 0 1,0 0-1,-1 0 0,0 1 0,-22 20 532,-23 42 3062,30-32-2536,2 1-1,1 0 1,2 1 0,1 1-1,-9 49 1,-4 13 42,18-78-968,-5 18 83,0 1-1,3 0 0,-3 39 1,9-75-177,1-1 0,0 1 0,0 0 0,0-1 0,0 1 0,0 0 1,0-1-1,0 1 0,0 0 0,0-1 0,0 1 0,0 0 0,0-1 0,1 1 0,-1 0 1,0-1-1,0 1 0,1 0 0,-1-1 0,0 1 0,1-1 0,-1 1 0,1-1 0,-1 1 1,1-1-1,-1 1 0,1-1 0,-1 1 0,1-1 0,-1 0 0,1 1 0,0-1 0,-1 0 1,1 1-1,-1-1 0,2 0 0,0 0 30,1 0-1,-1 0 1,0-1 0,1 1 0,-1-1-1,0 1 1,1-1 0,-1 0 0,0 0-1,0 0 1,2-2 0,49-37 555,-44 31-726,0-1 0,-1-1-1,12-18 1,-9 6-3601,-2-1-4740,-5 6-2469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54 16239,'0'0'6743,"-8"-3"-6407,7 3-331,-1-1-6,0 0-1,0 0 0,0 0 1,0 1-1,0-1 1,0 1-1,0-1 0,0 1 1,0 0-1,0 0 0,0 0 1,0 0-1,-1 0 0,1 0 1,0 0-1,0 1 1,0-1-1,0 1 0,0 0 1,0-1-1,0 1 0,0 0 1,1 0-1,-1 0 1,0 0-1,0 1 0,1-1 1,-1 0-1,1 1 0,-1-1 1,1 1-1,-1-1 1,1 1-1,0 0 0,-2 3 1,1-1 8,-5 5 80,1 1-1,1 0 1,0 0-1,0 0 1,1 0-1,0 1 1,-3 15-1,7-25-73,-1-1 1,1 0-1,0 0 0,0 1 1,0-1-1,0 0 0,0 1 0,0-1 1,0 0-1,0 0 0,0 1 1,0-1-1,0 0 0,0 1 1,1-1-1,-1 0 0,0 0 0,0 1 1,0-1-1,0 0 0,0 0 1,1 1-1,-1-1 0,0 0 1,0 0-1,0 0 0,0 1 1,1-1-1,-1 0 0,0 0 0,0 0 1,1 0-1,-1 0 0,0 1 1,0-1-1,1 0 0,-1 0 1,0 0-1,1 0 0,-1 0 0,0 0 1,0 0-1,1 0 0,-1 0 1,19-5 252,14-15 81,-11 3-272,-1-2 1,0 0 0,-1-2-1,-1 0 1,25-38 0,-79 155 399,27-77-430,1 0 1,1 1 0,1 0 0,1 0-1,1 0 1,-2 26 0,5-45-46,0-1-1,0 1 1,0-1-1,0 1 1,1 0-1,-1-1 1,0 1 0,0-1-1,0 1 1,1-1-1,-1 1 1,0-1 0,1 1-1,-1-1 1,0 1-1,1-1 1,-1 0-1,1 1 1,-1-1 0,1 1-1,-1-1 1,1 0-1,-1 1 1,1-1 0,-1 0-1,1 0 1,-1 0-1,1 1 1,-1-1-1,1 0 1,0 0 0,-1 0-1,1 0 1,-1 0-1,1 0 1,-1 0 0,1 0-1,0 0 1,-1 0-1,1 0 1,-1 0-1,1-1 1,-1 1 0,1 0-1,-1 0 1,1-1-1,-1 1 1,1 0 0,-1-1-1,2 0 1,27-16-919,-25 11-213,1 0-1,-1 0 1,-1 0-1,1 0 1,-1 0-1,3-9 1,5-14-8162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68 10826,'0'0'8115,"1"-9"-5911,2-26-672,-3 34-1473,0 0-1,0 0 0,0 0 0,0 0 0,0 0 0,0 0 1,-1 0-1,1 0 0,0 0 0,-1 0 0,1 1 0,0-1 0,-1 0 1,1 0-1,-1 0 0,0 1 0,1-1 0,-1 0 0,0 1 1,1-1-1,-1 0 0,0 1 0,0-1 0,1 1 0,-1-1 0,0 1 1,0 0-1,0-1 0,0 1 0,0 0 0,0-1 0,0 1 1,1 0-1,-1 0 0,0 0 0,0 0 0,0 0 0,0 0 0,0 0 1,0 0-1,0 0 0,-1 1 0,-40 8-135,30-1 66,0 0 1,0 0-1,0 1 0,1 0 1,1 1-1,-1 0 0,2 1 1,-1 0-1,2 1 0,-1-1 1,2 2-1,-1-1 0,-6 17 1,14-29 13,0 0 1,0 1-1,0-1 0,0 0 1,-1 0-1,1 1 1,0-1-1,0 0 1,0 0-1,0 1 1,0-1-1,0 0 1,0 0-1,0 1 1,0-1-1,0 0 1,0 0-1,0 1 1,0-1-1,0 0 0,0 1 1,0-1-1,0 0 1,0 0-1,0 1 1,0-1-1,1 0 1,-1 0-1,0 1 1,0-1-1,0 0 1,0 0-1,0 0 1,1 1-1,-1-1 0,0 0 1,0 0-1,0 0 1,1 0-1,-1 1 1,0-1-1,0 0 1,1 0-1,-1 0 1,0 0-1,0 0 1,1 0-1,0 0 1,17-5 176,19-17-360,-2-12-2764,-14 8-2199,6-12-7248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14189,'0'0'9690,"-2"10"-9594,-1 11-82,-1 0 1,-2-1 0,0 1 0,-1-1 0,-11 21-1,-58 100 193,47-93 766,-39 90 1,67-135-916,0 1 0,0-1 0,0 0 0,0 1 0,0-1 1,1 1-1,-1-1 0,1 1 0,0 0 0,0 3 0,0-6-50,1-1 1,-1 0-1,0 0 0,0 1 1,0-1-1,0 0 0,0 0 0,0 1 1,0-1-1,0 0 0,1 0 0,-1 0 1,0 1-1,0-1 0,0 0 0,0 0 1,1 0-1,-1 0 0,0 1 0,0-1 1,1 0-1,-1 0 0,0 0 0,0 0 1,0 0-1,1 0 0,-1 0 0,0 0 1,0 0-1,1 0 0,-1 0 0,0 0 1,0 0-1,1 0 0,-1 0 0,0 0 1,0 0-1,1 0 0,-1 0 0,0 0 1,1 0-1,18-17 250,4-15-189,-1-1 0,-2-2 1,-1 0-1,16-41 0,-16 33-15,-19 44-56,0-1 0,0 0 0,1 1 0,-1-1-1,0 0 1,0 1 0,0-1 0,0 0 0,1 1 0,-1-1 0,0 0 0,0 0 0,0 1-1,1-1 1,-1 0 0,0 0 0,1 1 0,-1-1 0,0 0 0,1 0 0,-1 0 0,0 1-1,1-1 1,-1 0 0,0 0 0,1 0 0,-1 0 0,0 0 0,1 0 0,-1 0 0,0 0-1,1 0 1,-1 0 0,0 0 0,1 0 0,-1 0 0,1 0 0,-1 0 0,0 0 0,1 0-1,-1 0 1,0-1 0,1 1 0,-1 0 0,0 0 0,1 0 0,-1-1 0,0 1 0,0 0-1,1 0 1,-1-1 0,0 1 0,0 0 0,1 0 0,-1-1 0,0 1 0,0 0 0,0-1-1,0 1 1,1 0 0,-1-1 0,0 1 0,0 0 0,0-1 0,0 1 0,0-1 0,0 1-1,0 0 1,0-1 0,13 43-280,-1-6 141,-11-34 144,0 0 1,1 1-1,-1-1 1,1 0-1,-1 0 1,1 0 0,0-1-1,0 1 1,0 0-1,0-1 1,0 1-1,0-1 1,0 1-1,0-1 1,1 0-1,-1 0 1,0 0-1,1 0 1,-1-1-1,5 2 1,-3-2 9,0 0-1,-1-1 1,1 1 0,0-1 0,0 0 0,0 1-1,-1-2 1,1 1 0,0 0 0,-1-1-1,1 0 1,3-2 0,3-3 17,-1 1 1,0-2-1,0 1 0,0-1 0,-1-1 1,-1 1-1,1-1 0,5-11 0,-10 15-12,0 0-1,-1 0 0,0-1 0,0 1 1,0-1-1,1-6 0,-3 12-17,0-1 0,0 0 0,0 1 0,1-1 0,-1 0 0,0 0-1,0 1 1,-1-1 0,1 0 0,0 1 0,0-1 0,0 0 0,0 0 0,-1 1 0,1-1-1,0 0 1,-1 1 0,1-1 0,0 1 0,-1-1 0,1 0 0,-1 0 0,-1 1-9,1-1 1,0 1-1,0 0 1,0 0 0,0-1-1,0 1 1,0 0-1,-1 0 1,1 0-1,0 1 1,0-1 0,0 0-1,0 0 1,0 0-1,0 1 1,0-1-1,0 1 1,-1-1-1,1 1 1,-1 0 0,-9 7 16,-1 1 1,1 0 0,0 0 0,1 1 0,0 0 0,1 1 0,0 0 0,0 1 0,1 0 0,1 0-1,-11 24 1,17-34 8,0 0 0,0-1-1,0 1 1,1 0 0,-1 0-1,0 0 1,1 0 0,-1-1-1,1 1 1,0 0 0,-1 0-1,1 0 1,0 0 0,0 0-1,1 0 1,-1 0 0,0 0-1,1 0 1,-1 0 0,1 0-1,-1-1 1,1 1 0,1 2-1,-1-3 11,1 0-1,-1 0 0,1 0 1,0 0-1,-1 0 0,1-1 1,0 1-1,-1 0 0,1-1 1,0 0-1,0 1 0,-1-1 1,1 0-1,0 0 0,0 0 1,0 0-1,-1 0 0,1 0 1,3-2-1,46-13-2193,-12-6-5513,-11 0-6285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71 344 3844,'2'-2'883,"-1"0"1,1 0 0,-1 0-1,1 0 1,-1 0 0,0 0-1,0 0 1,0 0 0,0-1-1,0 1 1,0 0 0,0-1-1,-1 1 1,0-1 0,1 1-1,-1-1 1,0-2 0,0 4-692,0 1 0,0-1 0,-1 0 0,1 0 0,0 0 0,-1 0 0,1 1 0,0-1 0,-1 0 0,1 1 0,-1-1 0,1 0 0,-1 1 0,1-1 0,-1 0 0,0 1 0,1-1 0,-1 1 0,-1-1 0,1 0-182,-1 0 0,1 1 0,-1-1 0,0 1 0,1 0 0,-1-1 0,0 1-1,1 0 1,-1 0 0,0 0 0,1 0 0,-1 0 0,-1 1 0,0 0-6,0 0-1,1 0 1,-1 0-1,1 0 0,-1 0 1,1 1-1,0 0 1,0-1-1,-1 1 1,1 0-1,0 0 1,1 0-1,-1 0 1,0 0-1,0 0 1,1 1-1,0-1 0,-1 1 1,1-1-1,0 1 1,-1 5-1,0-3 20,0 0 1,1 0-1,-1 0 0,1 1 0,1-1 0,-1 0 0,1 1 1,0-1-1,0 0 0,2 9 0,-2-13-12,1 1 1,0 0-1,0-1 0,0 1 1,1-1-1,-1 0 1,0 1-1,0-1 0,1 0 1,-1 0-1,1 0 0,-1 0 1,1 0-1,0 0 0,-1 0 1,1 0-1,0 0 0,-1-1 1,1 1-1,0-1 0,0 0 1,0 1-1,-1-1 0,1 0 1,0 0-1,0 0 0,0 0 1,0 0-1,-1-1 1,1 1-1,0 0 0,3-2 1,6 0 81,-1-1 1,0 1 0,0-2 0,15-6 0,1-4 72,-1-2 1,0 0 0,-1-2 0,-1 0-1,37-39 1,-48 44-84,0 0 0,-1-1 0,-1 0 0,0-1 0,-1 0 0,0 0 0,-1-1 0,-1 0 0,-1 0 0,0-1 0,4-18 0,-10 30-42,1 0 1,-1 0-1,0 0 1,0 0-1,0 0 0,-1 0 1,-1-6-1,2 10-40,0 0 0,-1 1 0,1-1 0,0 1 0,0-1 0,-1 1 0,1-1 0,0 1 0,0-1 0,-1 1 0,1-1 0,-1 1 0,1-1 0,0 1 1,-1-1-1,1 1 0,-1 0 0,1-1 0,-1 1 0,1 0 0,-1-1 0,1 1 0,-1 0 0,0 0 0,0-1 0,0 1-15,0 1 1,-1-1-1,1 0 0,0 1 1,0-1-1,-1 1 0,1-1 1,0 1-1,0 0 0,0-1 1,0 1-1,0 0 0,0 0 1,0 0-1,0 0 1,0 0-1,-1 1 0,-10 15 87,1 1-1,1-1 1,0 2 0,2-1-1,0 1 1,0 1-1,2-1 1,1 1 0,-6 38-1,10-52 11,0 0 0,1 1 0,-1-1 0,1 0 0,1 0 0,-1 1 0,3 10-1,-2-15-66,0 0-1,0 0 0,0 0 0,0-1 1,0 1-1,0 0 0,0-1 0,1 1 0,-1-1 1,1 0-1,-1 1 0,1-1 0,-1 0 0,1 0 1,0 0-1,0 0 0,-1 0 0,1 0 0,0-1 1,0 1-1,0 0 0,0-1 0,0 0 0,0 1 1,0-1-1,0 0 0,3 0 0,57 2-1422,-41-3-2046,-1-1-3586,-10 1-1241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14029,'0'0'2461,"-6"8"-2210,-1 3 231,0-1 0,1 1 0,0 0 0,1 0 0,0 0 0,1 1 0,0 0-1,1 0 1,1 0 0,-3 20 0,5-31-417,0 0 0,0 0 0,0 0-1,0-1 1,0 1 0,1 0 0,-1 0 0,0 0 0,0 0-1,1 0 1,-1 0 0,0-1 0,1 1 0,-1 0-1,1 0 1,-1-1 0,1 1 0,0 0 0,-1-1-1,1 1 1,0 0 0,-1-1 0,1 1 0,0-1 0,0 1-1,-1-1 1,1 1 0,1-1 0,1 1 31,0 0 0,0-1 1,0 1-1,0-1 0,0 0 1,0 0-1,0 0 0,0 0 1,3-2-1,6 0 90,-1-1 0,0 0 0,20-10 1,40-24-46,-36 18-594,61-25 1,-67 39 141,-29 5 309,1 0-1,-1 0 1,1 0-1,0 1 1,-1-1-1,1 0 1,-1 0-1,1 1 1,-1-1-1,1 0 1,-1 0-1,1 1 1,-1-1-1,1 1 1,-1-1-1,1 0 1,-1 1-1,0-1 1,1 1-1,-1-1 1,0 1-1,1-1 1,-1 1-1,0 0 1,1 3 49,-1 0 0,0 0 0,0 0 0,0 0 0,0 0 0,-1 0 0,0-1 1,0 1-1,-1 4 0,-4 30 784,7-38-798,-1 1-1,1-1 1,-1 1-1,1-1 1,-1 0-1,1 1 1,-1-1 0,1 0-1,-1 1 1,1-1-1,0 0 1,-1 0 0,1 0-1,0 0 1,-1 1-1,1-1 1,0 0-1,-1 0 1,1 0 0,0 0-1,-1-1 1,1 1-1,-1 0 1,1 0-1,0 0 1,-1 0 0,1-1-1,0 1 1,0-1-1,22-6 288,44-34-11,-58 33-322,0 1 1,1 1 0,0-1-1,0 2 1,1 0 0,-1 0-1,1 0 1,0 2 0,0-1-1,1 1 1,14-1-1,-24 5 2,-1 0 0,0 0-1,0 0 1,0 0-1,0 1 1,0-1-1,-1 1 1,1-1 0,0 0-1,0 1 1,-1-1-1,1 1 1,-1 0 0,0-1-1,1 1 1,-1-1-1,0 1 1,0 0-1,0-1 1,0 1 0,0-1-1,0 1 1,-1 0-1,1 1 1,-5 46 46,2-31 3,2-13-1107,0-15-2385,0-8-2279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19506,'0'0'4869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71 4164,'0'0'14590,"-7"10"-14094,2-1-400,0 0 0,0 0 0,1 1 1,0-1-1,1 1 0,0 0 0,1 0 0,0 0 0,0 0 0,1 0 0,0 12 0,1 3 235,-1-4 165,1-1-1,0 0 1,2 0 0,1 0 0,0 0-1,10 33 1,-7-67-2,-3-15-582,-2 15 22,0-31-17,-1 43 78,0 0 0,-1 0 0,1 0 1,0 0-1,-1 0 0,1 0 1,-1-1-1,0 1 0,1 1 0,-1-1 1,0 0-1,0 0 0,-1 0 1,1 0-1,0 1 0,-3-3 0,4 4-12,-1 0 0,1 1-1,-1-1 1,1 0-1,0 1 1,-1-1 0,1 1-1,0-1 1,-1 1-1,1-1 1,0 1 0,-1-1-1,1 1 1,0-1 0,0 1-1,0 0 1,0-1-1,0 1 1,-1-1 0,1 1-1,0 0 1,0-1-1,0 1 1,0-1 0,1 1-1,-1-1 1,0 1-1,0 0 1,0-1 0,0 1-1,1 0 1,2 25-8,-1-21 20,0-1 0,0 0 1,1 1-1,0-1 0,-1 0 1,1-1-1,1 1 1,-1-1-1,1 1 0,-1-1 1,1 0-1,0 0 0,0-1 1,0 1-1,0-1 1,1 0-1,-1 0 0,1 0 1,-1 0-1,1-1 0,0 0 1,-1 0-1,1 0 1,0-1-1,0 1 0,0-1 1,5-1-1,1 1 43,1-1-1,-1 0 1,0-1-1,0 0 1,0-1-1,0 0 1,0-1-1,-1 0 0,1-1 1,16-9-1,-16 6-5,0 0 0,0 0 0,0-1 0,-1-1-1,0 1 1,-1-2 0,0 1 0,-1-1 0,0-1 0,-1 1-1,0-1 1,-1-1 0,0 1 0,-1-1 0,0 0-1,-1 0 1,-1 0 0,0-1 0,0 0 0,-2 1-1,0-1 1,0 0 0,-2-17 0,1 29-24,0 0 0,0 0 0,0 0 0,-1 0 0,1 0 0,0 0 0,-1 1 0,0-1 0,1 0 1,-1 0-1,0 0 0,0 0 0,0 1 0,0-1 0,0 0 0,-1 1 0,1-1 0,0 1 0,-1-1 0,1 1 0,-1 0 0,0 0 0,1-1 0,-1 1 1,0 0-1,1 1 0,-1-1 0,0 0 0,-4-1 0,4 2-16,0 1 0,-1-1 0,1 0 0,0 1-1,-1-1 1,1 1 0,0 0 0,0 0 0,0-1 0,-1 2 0,1-1 0,0 0 0,0 0 0,1 1 0,-1-1 0,0 1 0,0-1-1,1 1 1,-1 0 0,1 0 0,-1-1 0,1 1 0,0 0 0,0 0 0,-1 3 0,-10 18 130,1 0 0,2 1 1,0 0-1,2 1 0,1-1 0,0 1 1,2 1-1,1-1 0,0 45 0,3-68-106,0-1 1,0 1-1,0 0 0,0 0 0,1 0 0,-1 0 0,1-1 0,-1 1 0,1 0 0,-1 0 0,1-1 1,0 1-1,0 0 0,0-1 0,0 1 0,0-1 0,0 1 0,0-1 0,1 0 0,-1 1 1,0-1-1,1 0 0,-1 0 0,3 1 0,-1-1 5,0 0 0,0 0-1,0-1 1,0 1 0,0-1 0,0 0 0,0 0 0,0 0-1,0-1 1,0 1 0,0-1 0,0 1 0,4-3 0,5-1 21,-1 0-1,-1-1 1,1-1 0,-1 0 0,0 0 0,16-14 0,32-45-113,-26 27 19,-30 75-380,-9 70 414,4-70 238,1 74 0,2-111-219,0 1 0,0-1 0,0 1 0,1-1 0,-1 1 0,0 0 0,0-1 0,0 1 0,0-1 0,0 1 0,1-1 1,-1 1-1,0 0 0,1-1 0,-1 1 0,0-1 0,1 0 0,-1 1 0,0-1 0,1 1 0,-1-1 0,1 0 1,-1 1-1,1-1 0,-1 0 0,1 1 0,-1-1 0,1 0 0,-1 0 0,1 1 0,0-1 0,-1 0 0,1 0 0,-1 0 1,1 0-1,0 0 0,-1 0 0,1 0 0,-1 0 0,1 0 0,0 0 0,-1 0 0,1 0 0,-1 0 0,1-1 1,-1 1-1,1 0 0,-1 0 0,1-1 0,-1 1 0,1 0 0,-1-1 0,1 1 0,-1 0 0,1-1 0,0 0 1,2-1-343,0 0 1,0 0 0,0-1 0,0 1-1,-1-1 1,1 0 0,-1 1 0,3-6-1,4-14-4244,-3-6-2099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13549,'0'0'1094,"-9"11"449,-1 3-870,1 0-1,0 0 1,1 1 0,0 1-1,1-1 1,-9 32-1,7 19 1026,2 0 0,4 116 0,3-146-1800,-2-53 68,-1 0 1,0 1-1,-1-1 1,-1 1-1,-1-1 1,0 2-1,-1-1 1,-1 1-1,0 0 1,-17-23-1,77 55 83,-34-13-602,0-1 1,0 0-1,21 0 1,24-2-7211,-35-1 1042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6726,'0'0'6503,"11"-1"-3146,-11 1-3320,113-23 3939,-98 20-3812,-1-1 1,0 0-1,0-2 0,-1 1 0,0-2 0,24-14 1,-36 21-81,0-1 0,0 0 0,0 1 0,0-1 0,0 0 0,0 0 0,0 0 0,0 0 0,-1 1 0,1-1 0,0 0 0,-1-1 0,1 1 0,0 0 0,-1 0 0,1 0 0,-1 0 1,0 0-1,1 0 0,-1-1 0,0 1 0,0 0 0,0 0 0,0 0 0,0-1 0,0 1 0,0 0 0,0-2 0,-1 1-1,0 1 0,0 0 0,0 0-1,0 0 1,0 0 0,0 1 0,0-1 0,0 0 0,0 0-1,-1 0 1,1 1 0,0-1 0,0 1 0,-1-1 0,1 1-1,0 0 1,-1-1 0,1 1 0,0 0 0,-1 0 0,1 0-1,-1 0 1,-1 0 0,-4 1-71,1 0-1,-1 1 1,0-1 0,1 1-1,-1 1 1,1 0 0,-1-1-1,1 2 1,0-1 0,0 1-1,1 0 1,-1 0 0,1 1-1,0-1 1,0 1 0,0 0-1,1 1 1,0-1 0,-4 7-1,2-4 24,1-1 0,0 1-1,1 0 1,0 0-1,0 1 1,1-1 0,0 1-1,0 0 1,1 0 0,0 0-1,1 0 1,0 0 0,0 0-1,1 10 1,1-18-29,0 1 0,0 0 1,0-1-1,0 1 0,0-1 1,0 1-1,1-1 0,-1 1 1,0-1-1,1 0 0,-1 0 1,1 0-1,0 0 0,-1 0 1,1 0-1,0 0 0,-1 0 1,1-1-1,0 1 0,0-1 1,0 1-1,0-1 0,0 0 0,-1 1 1,1-1-1,0 0 0,4-1 1,56-2-419,-52 0-614,0 0 0,-1 0 0,1-1 0,0 0 1,10-6-1,18-13-7756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25 5701,'0'0'14286,"-11"-5"-13048,8 3-1205,0 0 41,-1 0 0,0 0 0,0 0 0,0 0 0,0 0 0,-1 1 0,1 0 0,0 0 0,0 0 0,-1 0 0,1 1 0,-1 0 0,1 0 1,-1 0-1,1 0 0,0 1 0,-1-1 0,1 1 0,0 0 0,-1 1 0,1-1 0,0 1 0,-7 3 0,-49 38 544,57-40-608,-1 0 0,1 0 0,0 0 0,0 1 0,0-1 0,1 1 0,-1-1 0,1 1 0,0 0 0,0 0 1,0 0-1,1 0 0,-1 1 0,0 6 0,2-10-9,0 0 1,0 0-1,0 0 1,0-1-1,1 1 1,-1 0-1,0 0 1,1 0-1,-1 0 1,1 0-1,-1 0 1,1-1-1,0 1 0,-1 0 1,1 0-1,0-1 1,-1 1-1,1 0 1,0-1-1,0 1 1,0-1-1,-1 1 1,1-1-1,0 1 1,0-1-1,0 0 1,0 1-1,0-1 1,0 0-1,0 0 0,0 0 1,0 0-1,0 0 1,1 0-1,44 2 130,-35-3-105,23 1 30,62 1-225,-88 0 128,0 0-1,0 0 1,-1 1-1,1 0 0,-1 0 1,1 1-1,-1 0 1,0 0-1,10 6 1,-15-8 47,0 1 0,-1-1 0,1 0 0,-1 1 1,1-1-1,-1 1 0,0-1 0,1 1 0,-1-1 1,0 1-1,0 0 0,0 0 0,0 0 1,-1 0-1,1 0 0,0-1 0,-1 1 0,1 0 1,-1 1-1,0-1 0,0 0 0,0 0 0,0 0 1,0 0-1,0 0 0,0 0 0,-1 0 1,1 0-1,-1 0 0,1 0 0,-1 0 0,0 0 1,0-1-1,0 1 0,0 0 0,0 0 0,0-1 1,-3 4-1,-1 2 156,-1 0 1,0 0 0,-1-1-1,0 0 1,0 0-1,0 0 1,-11 5-1,11-6-123,0-1-1,-1 0 0,0 0 1,0-1-1,0 0 1,0-1-1,-1 0 0,1 0 1,0 0-1,-1-1 0,0-1 1,1 0-1,-1 0 1,1 0-1,-10-2 0,17 1-278,-1 0-1,1 1 0,0-1 0,0 0 1,-1 0-1,1 0 0,0 0 1,0 0-1,0-1 0,0 1 0,1 0 1,-1 0-1,0-1 0,0 1 1,1 0-1,-1-1 0,1 1 0,-1-1 1,1 1-1,-1 0 0,1-1 1,0 1-1,0-1 0,0 1 0,0-1 1,0 1-1,0-1 0,0 1 1,0-1-1,1 1 0,-1-1 0,1-1 1,8-17-6631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59 7783,'0'0'13992,"-10"-1"-13949,5 0-63,0 0 0,0 0 0,1 1 1,-1 0-1,0 0 0,0 1 0,0-1 0,0 1 1,1 0-1,-1 0 0,0 1 0,1-1 0,-1 1 0,1 0 1,-1 0-1,1 1 0,0-1 0,0 1 0,0 0 0,0 0 1,1 1-1,-1-1 0,1 0 0,0 1 0,0 0 0,0 0 1,-4 7-1,5-7 37,0-1 1,0 1 0,0 0 0,1-1-1,0 1 1,-1 0 0,1 0-1,1 0 1,-1 0 0,0 0-1,1 0 1,0 0 0,0 6 0,1-9-7,-1 1 0,1-1 0,0 0 0,-1 1 0,1-1 1,0 0-1,0 0 0,0 0 0,0 1 0,0-1 1,0 0-1,0 0 0,0 0 0,0-1 0,1 1 0,-1 0 1,0 0-1,0-1 0,1 1 0,-1-1 0,1 1 1,-1-1-1,0 1 0,1-1 0,-1 0 0,1 0 0,-1 0 1,1 0-1,-1 0 0,1 0 0,-1 0 0,0 0 1,1 0-1,-1-1 0,1 1 0,-1-1 0,2 0 0,5-1-52,0-1-1,0 0 0,-1-1 0,0 1 1,1-2-1,-1 1 0,-1-1 1,1 0-1,-1 0 0,0 0 0,0-1 1,10-12-1,-10 10 32,0 0 1,0 0 0,-1-1-1,1 1 1,-2-1-1,0 0 1,0 0 0,0-1-1,-1 1 1,2-14-1,-4 23 28,-1-1 0,0 1 0,0-1-1,1 1 1,-1-1 0,0 1-1,0 0 1,0-1 0,0 1-1,1-1 1,-1 1 0,0-1 0,0 1-1,0-1 1,0 1 0,0-1-1,0 1 1,0-1 0,-1 1-1,1-1 1,0 1 0,0-1 0,0 1-1,0 0 1,-1-1 0,1 1-1,0-1 1,0 1 0,-1-1-1,1 1 1,0 0 0,-1-1 0,1 1-1,0 0 1,-1-1 0,1 1-1,0 0 1,-1-1 0,-14 17 130,-11 33 86,22-38 94,1-1-1,0 1 0,1 0 0,-2 18 0,4-27-307,0-1 0,-1 1-1,1 0 1,0 0-1,0-1 1,1 1 0,-1 0-1,0 0 1,1-1-1,-1 1 1,1 0 0,-1-1-1,1 1 1,0 0-1,-1-1 1,1 1 0,0-1-1,0 1 1,0-1-1,1 0 1,-1 1 0,0-1-1,0 0 1,1 0 0,-1 0-1,1 0 1,-1 0-1,1 0 1,-1 0 0,1 0-1,-1-1 1,1 1-1,0-1 1,-1 1 0,1-1-1,0 1 1,2-1-1,2 0 6,0 0-1,1 0 0,-1 0 0,1-1 1,-1 0-1,0 0 0,0 0 1,0-1-1,1 0 0,-2 0 0,1-1 1,0 0-1,0 0 0,-1 0 0,0-1 1,9-7-1,2-4-23,-1 0 0,-1-1 0,20-29 1,-15 19 114,-19 90 1550,1-64-1640,0 1 0,-1 0 0,1-1 0,-1 1 0,1-1 0,0 1 0,-1-1 0,1 1 1,0-1-1,0 0 0,-1 1 0,1-1 0,0 0 0,0 0 0,0 1 0,-1-1 0,1 0 0,0 0 0,0 0 0,0 0 0,0 0 0,-1 0 1,1 0-1,0 0 0,0-1 0,0 1 0,0 0 0,0-1 0,28-6 424,24-24-190,-46 25-307,1 1-1,-1 0 1,1 1 0,0-1-1,0 1 1,0 1-1,1 0 1,-1 0 0,1 0-1,17-2 1,-25 6 36,0-1 1,0 1 0,-1 0 0,1 0-1,0-1 1,0 1 0,-1 0-1,1 0 1,-1 0 0,1 0-1,-1-1 1,1 1 0,-1 0-1,1 0 1,-1 0 0,0 0 0,1 0-1,-1 0 1,0 0 0,0 0-1,0 0 1,0 1 0,0-1-1,0 0 1,0 0 0,-1 1 0,-1 34 69,-12 31 10,14-66-60,1-1-1,0 0 0,-1 1 1,1-1-1,0 0 0,0 0 1,-1 1-1,1-1 0,0 0 1,0 0-1,-1 0 0,1 0 1,0 0-1,0 0 0,-1 0 0,1 0 1,0 0-1,0 0 0,-1-1 1,1 1-1,0 0 0,0 0 1,-1-1-1,1 1 0,1-1 1,20-7 116,5-7-74,37-28 0,-45 29-107,1 0 0,1 2-1,33-16 1,-32 25-120,-21 4 185,-1-1 0,1 0 1,-1 1-1,1-1 0,-1 0 0,0 1 0,1-1 0,-1 1 1,1-1-1,-1 0 0,0 1 0,1-1 0,-1 1 0,0-1 0,0 1 1,1-1-1,-1 1 0,0 0 0,0-1 0,0 1 0,0-1 0,0 1 1,0 0-1,-8 44 968,2-19-428,19-29-14435,-1-3 968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84 224,'0'0'25550,"10"1"-24899,-9-1-642,17 3 308,1-1 1,36-1 0,-51-1-315,0 0 1,-1 0 0,1 0-1,0 0 1,0-1 0,-1 0-1,1 1 1,0-1 0,-1-1-1,1 1 1,-1-1 0,1 1-1,-1-1 1,0 0 0,1 0-1,-1 0 1,0-1 0,0 1-1,-1-1 1,1 1 0,-1-1-1,1 0 1,-1 0 0,0 0-1,3-5 1,-5 7-8,1 0 0,-1 0 0,0-1 0,1 1 0,-1 0 0,0 0 0,0 0 1,0 0-1,0-1 0,0 1 0,0 0 0,0 0 0,0 0 0,0 0 0,-1-1 0,1 1 0,-1 0 0,1 0 0,0 0 0,-1 0 0,0 0 0,1 0 1,-1 0-1,0 0 0,1 0 0,-1 0 0,-2-1 0,1 0-5,0 1-1,-1-1 1,0 1 0,1 0-1,-1 0 1,0 0 0,0 1 0,1-1-1,-1 1 1,0-1 0,-4 1-1,-2 0-5,-1 0-1,1 0 1,0 1-1,0 1 0,-1 0 1,-15 5-1,14-2-6,1 0 1,0 1-1,0 1 1,0-1-1,1 1 1,0 1-1,-8 8 1,12-11 22,0 0 0,1 0 0,0 1 1,0-1-1,1 1 0,-1 0 0,1-1 1,1 2-1,-1-1 0,1 0 0,0 0 1,0 1-1,-1 11 0,3-16 4,0 0 1,0 0-1,1 0 0,-1-1 0,0 1 1,1 0-1,-1 0 0,1-1 0,0 1 1,-1 0-1,1-1 0,0 1 0,0-1 1,0 1-1,0-1 0,1 1 1,-1-1-1,0 0 0,0 0 0,1 1 1,-1-1-1,1 0 0,-1 0 0,1 0 1,0-1-1,-1 1 0,1 0 0,0-1 1,-1 1-1,1-1 0,0 1 0,0-1 1,2 0-1,9 3-204,1-2 0,-1 0 1,21-1-1,-19-1-514,30-1-2800,1-11-2946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16528,'2'0'2690,"-2"8"-1280,0 14-994,0 7 160,-5 12-159,-1 7-257,-3 2-160,4-1 32,3-8 0,2-8-32,0-13-64,1-15-224,15-5-481,4-23-480,0-13-865,5-9-2627,0-5-1216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11339,'0'0'7911,"-3"58"-7398,-11-5-193,-2 6-160,1 1 128,5-1 1,6-9-225,4-10-32,0-11-256,4-13-930,5-13-735,-4-3-3076,-2-13-2530</inkml:trace>
  <inkml:trace contextRef="#ctx0" brushRef="#br0" timeOffset="1">1 181 13837,'0'0'8840,"80"22"-8775,-40-22-482,1 0-2273,0-5-2467,0-10-2851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41 3107,'0'0'20248,"4"-6"-20034,18-29 202,-49 40 1415,14 1-1654,-1 1-1,1 1 1,0 0-1,0 1 0,1 0 1,0 1-1,-18 20 0,13-11-129,0 1-1,1 0 0,-23 42 1,34-53-42,0 1 0,1 0 0,0 0 1,1 0-1,0 0 0,-3 20 0,6-28-3,-1 0 0,1 0 0,0 0 0,0 0 0,0 1 0,0-1 0,0 0 0,0 0-1,1 0 1,-1 0 0,1 0 0,-1 0 0,1 0 0,0 0 0,0 0 0,0 0-1,0 0 1,0 0 0,0 0 0,1-1 0,-1 1 0,0 0 0,1-1 0,0 1 0,-1-1-1,1 0 1,0 1 0,0-1 0,-1 0 0,1 0 0,0 0 0,0 0 0,0-1-1,0 1 1,1-1 0,-1 1 0,0-1 0,0 1 0,2-1 0,10 1-76,-1-1 1,1-1 0,-1 0 0,1 0 0,-1-2-1,0 1 1,15-6 0,4-4-3811,50-23-1,-53 20-2601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8456,'0'0'11243,"-11"53"-9866,6-25-192,-2 3 64,1-1-320,3-3-288,1 2-353,2-6-224,0-4-32,0-3-32,6-7-993,1-2-897,-2-5-1377</inkml:trace>
  <inkml:trace contextRef="#ctx0" brushRef="#br0" timeOffset="1">1 75 3459,'0'0'481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9129,'0'0'14611,"6"-9"-13693,2-2-846,1 1 0,0 0 0,1 1-1,0 0 1,0 1 0,1 0 0,0 0 0,1 1 0,-1 1 0,1 0-1,1 0 1,13-3 0,-4 1-77,0 2 0,0 1-1,1 1 1,0 0 0,45 1-1,-67 2 3,1 1 0,-1 0 0,0 0 1,1 0-1,-1 0 0,0 1 0,1-1 0,-1 0 0,0 0 0,1 1 0,-1-1 0,0 1 0,0-1 0,0 1 0,1 0 0,-1-1 1,0 1-1,0 0 0,0 0 0,0 0 0,0 0 0,0 0 0,0 0 0,0 0 0,0 2 0,0-1 13,0 0 0,-1 0 0,0 0 0,1 0 0,-1 0 0,0 0-1,0 1 1,0-1 0,0 0 0,-1 0 0,1 0 0,-1 0 0,1 0 0,-2 3 0,-1 3 107,0 1 0,-1-1 0,0-1 0,-1 1 0,0-1 0,-10 13 0,9-14-104,0 1 0,-1-1 0,1 0 0,-1-1 1,-1 0-1,1 0 0,-1 0 0,0-1 0,0 0 1,0-1-1,0 0 0,0 0 0,-1-1 0,0 0 1,1 0-1,-17 0 0,25-2-258,-1 0 1,0 0-1,1 0 1,-1 0-1,1 0 0,-1 0 1,0 0-1,1 0 1,-1-1-1,1 1 0,-1 0 1,1 0-1,-1-1 1,1 1-1,-1 0 1,1-1-1,-1 1 0,1-1 1,-1 1-1,1 0 1,0-1-1,-1 1 0,1-1 1,0 1-1,-1-1 1,1 0-1,0 1 1,-1-1-1,1 1 0,0-1 1,0 1-1,0-1 1,0 0-1,0 1 0,0-1 1,0 1-1,0-1 1,0 0-1,0 1 1,0-1-1,0 1 0,0-1 1,0 0-1,0 1 1,1-1-1,-1 1 0,0-1 1,1 0-1,5-13-10346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2851,'0'0'21172,"36"69"-20307,-36-31-385,-8 1-352,0 1-32,4-6-64,4-7-32,0-15 32,3-11-608,7-2-1250,2-22-1986,1-11-6053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7751,'0'0'15396,"1"11"-14376,-1 2-724,0 1 0,-1 0 1,0 0-1,-1-1 0,-1 1 1,0-1-1,-8 21 0,-11 22 302,10-28-437,1 0-1,1 1 0,1 0 0,2 0 0,1 1 0,-3 38 0,9-66-152,1-1-1,-1 1 0,1-1 1,-1 1-1,1-1 1,-1 1-1,1-1 1,0 1-1,-1-1 0,1 0 1,0 1-1,0-1 1,0 0-1,0 0 1,1 1-1,-1-1 1,0 0-1,0 0 0,1-1 1,-1 1-1,0 0 1,1 0-1,-1 0 1,1-1-1,-1 1 1,1-1-1,-1 1 0,1-1 1,0 0-1,-1 0 1,1 0-1,-1 1 1,3-2-1,62 1 191,-57-1-179,7-1-477,0-1 0,0 0 1,0-1-1,28-12 0,22-16-10391,-46 19 2660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9641,'0'0'11819,"-19"79"-10954,10-40-481,2 3-127,0 0-193,6-7-32,1-5-64,0-12-192,9-12-1122,5-6-319,-2-14-353,-2-17-3652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8488,'0'0'8680,"-14"56"-8680,31-46-256,6-1-1602,7-7-1217,1-2-1377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7303,'0'0'7495,"-6"9"-3731,-8 6-2904,0 0 1,-1-1-1,-1 0 1,-32 22-1,-17 13-22,71-54-1044,0 1 0,0 0 1,1 1-1,-1 0 0,1 0 0,0 0 0,0 1 0,0 0 0,0 0 0,0 0 0,1 1 0,-1 1 0,0-1 0,1 1 0,-1 0 0,0 1 0,1-1 0,-1 2 0,0-1 0,0 1 0,9 3 0,-11-3 192,1 0 1,0 1-1,-1 0 1,1 0-1,-1 0 0,0 1 1,0-1-1,0 1 1,0 1-1,-1-1 1,0 0-1,0 1 0,0 0 1,0 0-1,-1 0 1,0 1-1,0-1 0,0 1 1,-1 0-1,1 0 1,-2-1-1,1 1 1,-1 1-1,1-1 0,-1 8 1,0-10 157,-1-1 1,0 1-1,-1 0 1,1 0 0,0-1-1,-1 1 1,0 0-1,0-1 1,0 1-1,0-1 1,-1 1-1,1-1 1,-1 0 0,0 0-1,0 1 1,0-1-1,0 0 1,-1-1-1,1 1 1,-6 4-1,3-3 19,-1 0 0,0-1 0,0 0 0,0 0 0,0-1 0,0 0 0,0 0 0,0 0 0,-1-1 0,1 0 0,-10 1 0,11-2-176,-35 0-649,38-1 404,0 1-1,1 0 1,-1-1-1,0 0 1,0 1-1,1-1 1,-1 0-1,1 0 1,-1 0-1,1 0 0,-1 0 1,-1-2-1,-10-15-5100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9:4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2819,'0'0'13671,"9"0"-13543,105-1 7,-51 2-70,1-3 1,117-19-1,-26-19 104,170-70-1,-182 58 224,220-51 0,-322 96-58,0 1 0,46-1 0,-70 7-204,0 0 1,0 1-1,0 1 0,0 1 1,-1 0-1,1 2 1,29 11-1,-44-16-119,3 3 38,-6-5-283,-7-4-1007,-6-13-2469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7527,'0'0'10896,"-5"9"-10245,2-1-504,-1 0 0,1 0 0,1 0 0,-1 0 0,1 1 0,1-1 0,0 1 0,-1 9-1,2-15-81,0 0 0,0-1-1,0 1 1,1 0-1,-1-1 1,1 1-1,-1 0 1,1-1 0,0 1-1,0-1 1,0 1-1,1-1 1,-1 0-1,0 1 1,1-1-1,-1 0 1,1 0 0,0 0-1,0 0 1,0 0-1,0-1 1,0 1-1,0 0 1,0-1-1,1 0 1,-1 1 0,0-1-1,1 0 1,-1 0-1,1 0 1,0-1-1,-1 1 1,1-1 0,4 1-1,7 0 55,-1-1-1,0 0 1,0-1-1,0 0 1,0-1-1,0-1 1,0 0-1,0 0 1,0-2-1,-1 1 1,0-2-1,0 0 1,-1 0-1,1-1 1,-1 0-1,-1-1 1,1 0-1,-1-1 1,-1 0-1,0 0 1,0-1-1,0-1 1,-2 1-1,8-14 1,-9 13 76,-2 4 8,-5 10-130,-6 30-138,6-27 88,0 1 1,1-1 0,0 1 0,0 0-1,0-1 1,1 1 0,0-1-1,0 0 1,1 1 0,0-1 0,3 8-1,-3-11 41,0 0-1,0-1 0,0 1 1,0 0-1,1-1 0,-1 0 1,1 1-1,0-1 0,-1 0 0,1 0 1,0-1-1,0 1 0,0 0 1,0-1-1,1 0 0,-1 0 1,0 0-1,1 0 0,-1 0 1,0-1-1,1 0 0,-1 1 1,6-1-1,-3-1 75,0 1-1,0-1 1,1 0 0,-1 0 0,0-1-1,0 0 1,0 0 0,0 0 0,0-1-1,-1 0 1,1 0 0,-1 0 0,0-1-1,0 0 1,0 0 0,0 0-1,-1 0 1,8-10 0,-9 10-117,0 0 1,0 0 0,0 0-1,0-1 1,-1 1-1,0-1 1,0 0-1,0 1 1,-1-1-1,1 0 1,-1 0-1,0 0 1,-1 0-1,1 0 1,-1-1-1,0 1 1,0 0-1,-1 0 1,1 0 0,-1 0-1,0 0 1,0 0-1,-5-10 1,5 13-57,-1 0 0,0-1 0,1 1 1,-1 0-1,0 0 0,0 0 1,-1 0-1,1 0 0,0 0 0,-1 1 1,1-1-1,-1 1 0,1 0 0,-1 0 1,0 0-1,1 0 0,-1 0 0,0 0 1,0 1-1,0-1 0,0 1 1,-3 0-1,5 0-78,0 0 1,0 0-1,-1 0 1,1 0-1,0 0 1,0 0-1,0 0 0,0 1 1,-1-1-1,1 0 1,0 1-1,0-1 1,0 1-1,0 0 1,0-1-1,0 1 1,0 0-1,0-1 1,1 1-1,-1 0 0,0 0 1,0 0-1,0 0 1,1 0-1,-1 0 1,1 0-1,-1 0 1,1 0-1,-1 0 1,1 0-1,-1 0 1,1 0-1,0 1 0,0-1 1,-1 0-1,1 0 1,0 0-1,0 0 1,0 1-1,1-1 1,-1 0-1,0 0 1,0 0-1,0 0 1,1 1-1,-1-1 0,1 0 1,-1 0-1,1 0 1,-1 0-1,1 0 1,0 0-1,0 1 1,1 0-487,0 1 1,0-1 0,0 0-1,0 0 1,1 0-1,-1 0 1,1 0 0,-1-1-1,1 1 1,0-1 0,-1 1-1,1-1 1,0 0-1,0 0 1,0 0 0,0 0-1,0-1 1,0 1-1,0-1 1,0 0 0,4 0-1,24 1-7536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127 137 3267,'0'0'17243,"-10"-3"-16448,7 3-750,0-1-1,-1 1 0,1-1 1,0 1-1,-1 0 0,1 0 1,-1 1-1,1-1 0,0 1 0,-1-1 1,1 1-1,0 0 0,0 0 1,-1 1-1,1-1 0,-3 2 1,1 1 121,1-1 1,-1 1 0,1 0 0,0 0 0,0 0-1,0 0 1,1 1 0,-1 0 0,1 0 0,0 0-1,-2 5 1,4-7-65,-1-1 0,1 1 0,0-1 0,0 1 0,0-1 0,0 1 0,1 0 0,-1-1 0,1 1 0,-1 0-1,1 0 1,0-1 0,0 1 0,0 0 0,1 4 0,0-6-81,0 0 0,0 0 0,-1 1 0,1-1 1,0 0-1,0 0 0,0 0 0,0 0 0,0 0 0,1 0 0,-1-1 0,0 1 0,0 0 0,1 0 0,-1-1 0,0 1 0,1-1 0,-1 1 0,1-1 0,-1 0 0,0 0 1,1 1-1,-1-1 0,1 0 0,-1 0 0,1 0 0,1-1 0,5 0 25,0 0 1,0-1-1,-1 0 0,1 0 1,0-1-1,-1 0 0,1 0 1,-1-1-1,0 1 0,0-2 1,-1 1-1,1-1 0,-1 0 1,10-11-1,-9 10-30,0-1 1,-1 0-1,0 0 0,-1-1 1,1 0-1,-2 0 0,1 0 1,-1 0-1,0-1 0,-1 0 1,0 1-1,3-16 0,-18 44-550,-4 23 567,15-39 13,0 1 1,1 0 0,-1 0 0,1 0-1,0 0 1,1 8 0,-1-12-32,1 0-1,-1 0 1,1 0 0,-1 0 0,1 0 0,0 0-1,-1 0 1,1 0 0,0 0 0,-1 0 0,1 0-1,0-1 1,0 1 0,0 0 0,0-1 0,0 1-1,0 0 1,0-1 0,0 1 0,0-1 0,0 0-1,0 1 1,0-1 0,0 0 0,0 0 0,1 1-1,-1-1 1,0 0 0,0 0 0,0 0 0,2-1-1,7 0 11,0-1-1,0 0 1,-1 0 0,1-1-1,-1 0 1,0-1-1,0 0 1,0 0-1,0-1 1,-1-1 0,0 1-1,15-14 1,-10 8-233,0-1 1,-1 0 0,0-1-1,-1-1 1,0 1 0,14-26 0,-19 24-225,-9 14-41,-14 24 273,14-16 320,0 0 1,0 1-1,0-1 1,1 1 0,0-1-1,0 1 1,1-1 0,0 1-1,0 0 1,1 8-1,0-14-73,1 0-1,-1-1 0,0 1 1,1 0-1,-1 0 1,1 0-1,0-1 0,-1 1 1,1 0-1,0-1 0,0 1 1,0-1-1,0 1 0,0-1 1,1 1-1,-1-1 1,0 0-1,3 2 0,-2-2-23,1 0-1,-1 0 1,1 0-1,0 0 1,0 0-1,-1 0 1,1-1-1,0 0 1,0 1-1,0-1 1,0 0-1,-1 0 1,1-1-1,0 1 1,4-2-1,0 0 11,0 0 0,-1-1-1,1 0 1,-1 0 0,1 0-1,-1-1 1,0 0-1,-1-1 1,1 1 0,-1-1-1,0 0 1,0 0 0,5-7-1,0-1-61,0 0-1,-2 0 1,1-1-1,11-27 1,-13 23-422,-12 28 74,-10 29 244,13-31 165,0 1-1,1-1 1,1 0-1,-1 1 1,1-1-1,1 1 0,-1-1 1,1 0-1,1 1 1,0-1-1,0 0 1,0 0-1,5 8 1,3 6-46,2-2-1,1 1 1,17 22 0,21 32-66,-45-63 63,1 0-1,-2 1 0,0 0 1,-1 0-1,0 1 0,-1-1 1,0 1-1,-1-1 0,-1 1 1,0 0-1,-1 0 0,-2 26 1,1-33 68,0-1 0,-1 0 1,1 1-1,-1-1 1,0 0-1,-1 0 1,1 0-1,-1-1 0,-1 1 1,1 0-1,-1-1 1,0 0-1,0 0 1,0 0-1,-1-1 1,1 1-1,-1-1 0,0 0 1,0 0-1,-1-1 1,1 0-1,-1 0 1,0 0-1,0 0 0,0-1 1,0 0-1,0-1 1,-1 1-1,-8 0 1,10-1 5,1-1 0,-1 0 1,1 0-1,-1 0 1,1 0-1,0-1 1,-1 0-1,1 1 0,-1-2 1,1 1-1,0-1 1,0 1-1,0-1 1,0 0-1,0 0 0,0-1 1,0 1-1,1-1 1,-1 0-1,1 0 1,0 0-1,0-1 1,0 1-1,0-1 0,1 1 1,-1-1-1,1 0 1,0 0-1,0 0 1,0 0-1,-2-8 0,0-4-181,-1 1 0,2-1-1,0 0 1,1 0 0,1 0 0,0-1-1,3-27 1,-1 38 78,0 0 0,0-1 0,1 1-1,-1 0 1,2 0 0,-1 0 0,1 0 0,0 0 0,0 1-1,0-1 1,1 1 0,0 0 0,0 0 0,0 0 0,10-8-1,4-1-1093,0 1 0,1 1 0,25-13-1,-22 13-1155,24-14-3785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123 108 3011,'-1'-1'995,"0"0"0,0 0 0,0 0 0,-1 0 0,1 0 0,0 1 0,-1-1 0,1 0 0,-1 1 0,1-1 0,-1 1 0,1-1 0,-1 1 0,-2-1 1,-21 7 2905,21-4-3833,0 0-1,1 0 1,-1 0-1,1 1 1,0 0 0,-1-1-1,1 1 1,1 1-1,-1-1 1,-4 5-1,3-1 63,0 1-1,-1-1 1,2 0 0,-1 1-1,1 0 1,1 0-1,-1 0 1,1 0-1,1 0 1,-1 0-1,2 1 1,-1-1-1,1 0 1,1 11 0,-1-18-87,1 0-1,-1 0 1,1 0 0,0 0 0,0 0 0,0 0 0,-1 0 0,1 0 0,0 0 0,0 0 0,0 0 0,0-1 0,0 1 0,1 0 0,-1-1 0,0 1 0,0 0 0,0-1 0,0 0 0,1 1 0,-1-1 0,0 0 0,1 0 0,-1 1 0,0-1 0,0 0 0,1 0 0,-1 0 0,0-1 0,1 1 0,-1 0 0,0 0 0,0-1 0,1 1 0,-1-1 0,2 0-1,4-2 95,0 1-1,0-1 0,0 0 1,0-1-1,7-4 0,9-8-38,-1-2 0,-1 0-1,0-2 1,-1 0 0,-1-1-1,-1-1 1,-2-1 0,0 0-1,18-35 1,-28 40 68,-13 21-196,-15 26-63,14-11 167,0 0 0,1 0 0,0 1 1,2 0-1,0 0 0,2 1 0,0-1 0,1 1 1,0 20-1,3-38-65,-1 0 1,0 0-1,0 0 1,1 0-1,-1 0 1,1 0-1,-1 0 1,1 0-1,0 0 1,0-1-1,0 1 1,0 0-1,0-1 1,0 1-1,1 0 1,-1-1-1,0 0 1,1 1-1,-1-1 1,1 0-1,0 0 1,-1 1-1,1-1 1,0 0-1,-1-1 1,1 1-1,0 0 1,0-1-1,0 1 1,0-1-1,0 1 1,0-1-1,0 0 1,0 0 0,0 0-1,0 0 1,2 0-1,39-7-1735,-9-11-4169,-14-1-1574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36 2626,'0'0'20580,"-11"-7"-18776,4 2-1525,4 3-203,0-1 0,0 1 0,0 0 0,0 0 0,-1 0 0,1 0 0,-1 1 0,1-1-1,-1 1 1,1 0 0,-1 0 0,0 0 0,1 1 0,-1-1 0,0 1 0,0 0 0,1 0 0,-1 0 0,0 1 0,-4 0 0,-5 4 24,1 1 0,-1 0 0,1 1 0,1 0 1,-21 17-1,26-20-98,1 0 1,0 1-1,0 0 1,1 0-1,-1 0 1,1 0-1,0 1 0,0 0 1,1-1-1,0 1 1,0 1-1,0-1 1,-3 12-1,6-17 0,0 0-1,0 0 1,1 0 0,-1 0-1,0 0 1,0 0-1,1-1 1,-1 1-1,1 0 1,-1 0 0,1 0-1,-1 0 1,1-1-1,-1 1 1,1 0-1,0 0 1,-1-1 0,1 1-1,0-1 1,0 1-1,-1-1 1,1 1-1,0-1 1,0 1 0,0-1-1,0 1 1,0-1-1,0 0 1,-1 0-1,1 0 1,0 1 0,0-1-1,0 0 1,0 0-1,0 0 1,1 0-1,46 0 76,-36 0-78,24-1-107,-11 0-27,1 1 1,-1 1 0,1 2 0,49 10-1,-74-13 132,1 0 0,-1 1 0,0-1 0,0 0 0,1 1 0,-1-1 0,0 1 0,0-1 0,0 1 0,0-1 0,1 1 0,-1 0 0,0 0 0,0-1 0,0 1 0,-1 0-1,1 0 1,0 0 0,0 0 0,0 0 0,-1 0 0,1 1 0,-1-1 0,1 0 0,0 0 0,-1 0 0,0 1 0,1 1 0,-1-1 46,-1 0 1,1 1 0,-1-1-1,0 0 1,0 0 0,0 0-1,0 0 1,0 0 0,0 0-1,-1 0 1,1 0 0,0 0-1,-1-1 1,-2 3 0,-7 6 353,0-1 1,-1 0 0,-25 14-1,31-20-505,-75 35 1051,74-35-1609,0-1 0,0 0 0,-1 0 0,1-1 1,-13 1-1,14-4-4384,3-4-3695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51 11851,'0'0'6977,"5"-8"-3800,-3 5-3038,-1 2 10,0-1-1,0 1 0,0-1 0,0 0 0,0 1 1,-1-1-1,1 0 0,0 0 0,-1 0 1,1 0-1,-1 0 0,0 1 0,1-4 0,-2 4-88,0 0-1,0 0 0,0 0 0,0 0 0,0 0 0,-1 0 1,1 1-1,0-1 0,0 0 0,-1 1 0,1-1 0,0 1 1,0-1-1,-1 1 0,1-1 0,-1 1 0,1 0 0,0 0 1,-1 0-1,1 0 0,-1 0 0,1 0 0,0 0 0,-1 0 1,-2 1-1,-6 0-57,-1 1-1,1 0 1,0 0 0,0 1 0,0 0 0,0 1 0,1 0 0,-1 1-1,1 0 1,0 0 0,0 1 0,1 0 0,0 1 0,0-1 0,-8 10 0,9-9 61,1-1 1,0 1-1,1 0 1,-1 0-1,1 1 1,1 0 0,-1-1-1,1 2 1,1-1-1,-1 0 1,2 1 0,-1-1-1,1 1 1,0 0-1,1 0 1,0 0 0,0 16-1,2-23-47,0 1 0,-1-1 1,1 1-1,1-1 0,-1 1 0,0-1 0,0 0 0,1 1 0,-1-1 1,1 0-1,0 0 0,0 0 0,0-1 0,0 1 0,0 0 0,0-1 0,0 1 1,0-1-1,1 1 0,-1-1 0,0 0 0,1 0 0,-1 0 0,1-1 1,0 1-1,-1-1 0,1 1 0,3-1 0,12 3-75,0-2 0,0 0 0,19-2-1,-25 1-128,3-1-880,0 0 1,-1-1-1,1 0 0,-1-2 0,25-7 1,14-12-6882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5894,'0'0'14990,"-43"70"-13645,39-40 225,4 2-321,0 2-288,0 1-449,2-1-288,6-3-160,-3-4-32,0-5 0,-3-4-736,0-9-1442,4-9-1538,-3-9-3555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141 304 7847,'0'0'8755,"-2"-8"-6587,2 4-1914,-8-25 1018,8 29-1228,-1-1 1,1 0-1,-1 0 0,1 1 1,-1-1-1,0 0 0,0 1 1,1-1-1,-1 0 0,0 1 1,0-1-1,1 1 0,-1 0 1,0-1-1,0 1 1,0-1-1,0 1 0,0 0 1,0 0-1,0 0 0,0 0 1,1-1-1,-1 1 0,0 0 1,0 0-1,0 1 0,0-1 1,0 0-1,0 0 1,0 0-1,0 1 0,0-1 1,0 0-1,1 1 0,-2 0 1,-6 4 161,0 1 0,1-1 0,0 2 0,0-1 0,0 1 0,1 0 0,0 0 0,1 1 0,-1 0 0,2 0 0,-1 0 0,1 1 1,0-1-1,1 1 0,-1 0 0,2 0 0,0 0 0,0 0 0,-1 15 0,3-23-195,1-1 0,-1 1-1,1 0 1,-1 0 0,1 0 0,-1-1 0,1 1 0,0 0 0,-1-1-1,1 1 1,0-1 0,0 1 0,-1-1 0,1 1 0,0-1 0,0 1-1,0-1 1,0 0 0,0 1 0,-1-1 0,1 0 0,0 0-1,0 1 1,0-1 0,0 0 0,0 0 0,0 0 0,0 0 0,0-1-1,0 1 1,0 0 0,0 0 0,1-1 0,36-8 154,-26 2-205,0 0 0,-1-1 0,0 0 1,0-1-1,0 0 0,15-18 0,-21 21-8,1-1-1,-1 1 0,0-1 0,-1 0 0,1 0 1,-1-1-1,-1 1 0,1-1 0,-1 0 0,-1 0 1,0 0-1,2-11 0,-13 28-356,-3 11 356,6-9 60,1 0 1,1 1-1,0-1 0,1 1 0,0 0 0,1 1 1,0-1-1,1 0 0,1 13 0,0-23-21,0-1 0,0 0 0,1 0 1,-1 0-1,1 1 0,-1-1 0,1 0 0,0 0 0,-1 0 0,1 0 0,0 0 0,0 0 0,0 0 0,0 0 0,0 0 0,-1 0 0,2-1 0,-1 1 0,0 0 0,0 0 1,0-1-1,0 1 0,0-1 0,1 1 0,-1-1 0,0 0 0,0 0 0,1 1 0,-1-1 0,0 0 0,0 0 0,1 0 0,-1 0 0,0 0 0,1 0 0,-1-1 1,2 0-1,2 1-95,1-1 1,-1 0 0,1-1 0,-1 1-1,0-1 1,1 0 0,8-5-1,0-4-738,-1 0-1,1-1 1,-2 0-1,0-1 1,0 0-1,-1-1 0,-1-1 1,0 0-1,-1 0 1,7-18-1,-2 5-238,-2-1-1,-2-1 1,0 0 0,9-56-1,-17 71 891,-2-6 4690,-6 13-33,-9 18-2911,9-2-1207,0 1 0,0-1 0,1 1 0,0 0 1,1 1-1,0-1 0,0 1 0,1 0 0,0 0 0,-2 15 1,0 11 662,-1 56 1,5-77-913,2 135 749,-1-149-820,0 0 1,0 0-1,0 0 1,0 0-1,0 0 1,0 0-1,0 0 1,0 0 0,1 0-1,-1 0 1,0-1-1,1 1 1,-1 0-1,1 0 1,-1 0-1,1 0 1,-1-1-1,1 1 1,-1 0-1,1-1 1,0 2-1,13-8 490,8-28-241,-16 14-343,-2 0-1,0 0 0,0 0 0,-2-1 0,-1 1 0,-1-30 0,0 36-92,-2 8-132,-2 14 177,-2 15 42,5-19 74,1 0-1,0 0 1,0 0 0,1 0 0,-1 0 0,1 0 0,0-1 0,0 1 0,0 0 0,0-1 0,1 1 0,-1 0 0,1-1-1,0 0 1,3 4 0,-2-5 8,-1 1-1,1-1 1,0 0 0,0-1-1,1 1 1,-1-1-1,0 1 1,1-1-1,-1 0 1,0 0-1,1 0 1,-1-1 0,1 1-1,-1-1 1,1 0-1,7-1 1,-9 2-2,1-1-1,0 0 1,-1 0 0,1-1 0,0 1-1,-1 0 1,1-1 0,-1 0 0,1 0 0,-1 1-1,1-2 1,-1 1 0,1 0 0,-1 0-1,0-1 1,0 1 0,1-1 0,-1 0 0,0 1-1,-1-1 1,1 0 0,0 0 0,0-1-1,-1 1 1,1 0 0,-1 0 0,0-1 0,0 1-1,1-4 1,10-14-269,-11 18 249,0 1 0,0-1-1,0 1 1,0-1 0,0 1 0,0 0-1,0-1 1,1 1 0,-1 0 0,0 0 0,1 0-1,-1 0 1,1 0 0,-1 0 0,3-1-1,-3 2 8,-1 0 0,1 0-1,0 0 1,-1 0 0,1 0-1,-1 0 1,1 0-1,-1 1 1,1-1 0,-1 0-1,1 0 1,0 0 0,-1 1-1,1-1 1,-1 0-1,0 1 1,1-1 0,-1 0-1,1 1 1,-1-1 0,1 1-1,-1-1 1,0 1-1,1-1 1,-1 0 0,0 1-1,0 0 1,1-1 0,-1 1-1,0 0 1,1 2 11,0 0 0,0 0-1,-1 0 1,1 0 0,-1 1 0,0-1 0,0 0 0,0 0 0,0 1 0,0-1 0,-1 0 0,0 0-1,1 0 1,-1 1 0,-2 3 0,-3 6 124,0 0 0,1 0-1,1 1 1,0-1 0,0 1 0,2 0 0,-2 27-1,4-41-101,0 1 0,1-1 0,-1 1-1,1-1 1,0 1 0,-1-1-1,1 0 1,-1 1 0,1-1-1,0 0 1,-1 1 0,1-1-1,0 0 1,-1 0 0,1 0 0,0 1-1,-1-1 1,1 0 0,0 0-1,-1 0 1,1 0 0,0 0-1,-1 0 1,1-1 0,0 1-1,0 0 1,-1 0 0,1 0 0,-1-1-1,1 1 1,0 0 0,-1-1-1,1 1 1,0 0 0,-1-1-1,1 1 1,-1-1 0,1 1-1,-1-1 1,1 1 0,-1-1 0,0 1-1,1-1 1,-1 0 0,1 0-1,6-52-36,-7 53-28,0 0-53,-2 44-42,1-43 134,1 0 0,0 0 0,0-1-1,0 1 1,0 0 0,0 0 0,0 0 0,0-1 0,0 1-1,1 0 1,-1 0 0,0 0 0,0-1 0,1 1 0,-1 0 0,0 0-1,1-1 1,-1 1 0,1 0 0,-1-1 0,0 1 0,1-1-1,0 1 1,-1 0 0,1-1 0,-1 1 0,1-1 0,0 1 0,-1-1-1,1 0 1,0 1 0,0-1 0,-1 0 0,2 1 0,1-1 4,-1 0 0,1-1 0,-1 1 0,0-1 0,1 1 0,-1-1 0,0 0 0,1 0-1,-1 0 1,0 0 0,3-2 0,53-41 29,-25 11-336,36-32-27,-63 60 297,-1 1 0,1 0 0,0 0 0,0 0 0,0 1 0,0 0 0,0 1 0,1-1 0,-1 1 1,11-2-1,-17 4 27,1 0 1,-1 0 0,0 0-1,1 0 1,-1 0 0,0 0-1,0 0 1,1 0 0,-1 0-1,0 0 1,1 1 0,-1-1-1,0 0 1,1 0 0,-1 0 0,0 0-1,0 1 1,1-1 0,-1 0-1,0 0 1,0 0 0,1 1-1,-1-1 1,0 0 0,0 0-1,0 1 1,0-1 0,1 0-1,-1 1 1,0-1 0,0 0 0,0 0-1,0 1 1,0-1 0,0 0-1,0 1 1,0-1 0,0 0-1,0 1 1,0-1 0,0 1-1,-3 21-9,-12 18 71,15-40-57,-2 5-3,-13 41 378,15-45-361,-1 0 0,1-1 0,0 1 0,0 0 0,0 0 0,0 0 0,0 0 0,0 0 0,0 0 0,0 0 0,0 0 0,0-1 0,0 1 0,0 0 0,1 0 0,-1 0 0,0 0 0,1 0 0,-1-1 0,1 1-1,-1 0 1,1 0 0,-1-1 0,1 1 0,-1 0 0,1-1 0,0 1 0,-1-1 0,1 1 0,0 0 0,0-1 0,0 0 0,-1 1 0,1-1 0,0 1 0,0-1 0,0 0 0,0 0 0,-1 1 0,1-1 0,0 0 0,0 0 0,1 0 0,3 0 2,0-1 0,-1 1-1,1-1 1,-1 0 0,1 0 0,-1-1-1,0 1 1,1-1 0,-1 0-1,0 0 1,0 0 0,0-1 0,0 1-1,-1-1 1,1 0 0,-1 0-1,1 0 1,-1-1 0,0 1 0,-1-1-1,1 0 1,0 1 0,3-9-1,-1 2 3,0 0-1,-1 0 0,-1-1 1,1 1-1,-2-1 0,1 0 0,-1 1 1,-1-1-1,0-13 0,-1 25-20,1 1-1,-1-1 1,0 1-1,0-1 1,1 1-1,-1-1 1,1 1 0,-1-1-1,1 0 1,0 1-1,0-1 1,-1 0-1,1 0 1,0 0-1,0 1 1,0-1 0,0 0-1,0 0 1,1 0-1,-1 0 1,0-1-1,0 1 1,3 1-1,1 1-17,1-1-1,-1-1 1,1 1-1,-1 0 1,1-1-1,10 1 1,-6-2-3,0 1 1,-1-1 0,1-1-1,-1 0 1,1 0 0,0-1 0,-1 0-1,15-5 1,-9-2 20,1 0 1,27-21-1,-38 25 4,1 0 0,0 0-1,-1 0 1,0 0 0,0-1 0,-1 0 0,0 0-1,0 0 1,5-12 0,-8 17-1,-1 1 0,0 0 0,1-1-1,-1 1 1,0-1 0,0 1 0,0-1 0,1 1 0,-1-1-1,0 0 1,0 1 0,0-1 0,0 1 0,0-1 0,0 1-1,0-1 1,0 1 0,0-1 0,0 1 0,0-1 0,-1 1-1,1-1 1,0 1 0,0-1 0,0 1 0,-1-1 0,1 1-1,0-1 1,-1 1 0,1-1 0,0 1 0,-1-1 0,1 1-1,0 0 1,-1-1 0,1 1 0,-1 0 0,0-1 0,-25 3-77,-25 22-32,44-19 106,0 0 1,1 0-1,0 1 1,0 0-1,0 0 1,1 1 0,0-1-1,0 1 1,1 0-1,-7 14 1,10-19 20,0 1 0,0 0 0,0 0 1,1 0-1,-1 0 0,1 0 1,0 0-1,-1 0 0,1 0 1,1 0-1,-1 0 0,0 0 0,1 0 1,-1 0-1,1 0 0,0 0 1,0 0-1,0-1 0,0 1 1,1 0-1,-1-1 0,1 1 0,0-1 1,0 1-1,-1-1 0,1 0 1,1 0-1,-1 1 0,0-2 1,1 1-1,-1 0 0,5 2 0,4 2-47,0-1-1,0 0 0,0-1 0,1 0 0,0 0 1,0-1-1,0-1 0,0 0 0,0-1 0,1 0 1,17-2-1,-28 1-162,-1 0 0,0 0 1,0 0-1,0 0 1,0 0-1,0-1 0,0 1 1,1 0-1,-1-1 0,0 1 1,0-1-1,0 1 0,0-1 1,0 1-1,0-1 0,0 0 1,0 1-1,-1-1 0,1 0 1,0 0-1,0 0 1,0 1-1,-1-1 0,1 0 1,-1 0-1,1 0 0,-1 0 1,1 0-1,-1-1 0,1 1 1,-1 0-1,0 0 0,0 0 1,1 0-1,-1 0 0,0 0 1,0-1-1,0 1 0,-1-2 1,2-19-6263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4004,'0'0'20611,"3"5"-19874,0 0-625,0 0-1,0 0 1,-1 0-1,0 0 1,0 1-1,0-1 1,-1 1-1,0 0 1,0-1 0,0 1-1,-1 7 1,-1 79 518,-1-42-602,0-13 299,-1-8-2895,3-13-6146,0-25 1769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3491,'0'0'20329,"-4"11"-19261,-3 15-354,2 1 1,1 0-1,1 0 1,1 40 0,2-56-642,-3 28 55,-1 1 0,-2-1 0,-20 74 0,21-107-1326,2-17-767,-1-35-3850,1 14-453,-3 1-1574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3972,'0'0'14146,"6"-11"-11450,0 0-2261,0 1-1,1 1 0,0-1 0,1 1 0,0 0 0,1 1 1,0 0-1,0 0 0,0 1 0,1 0 0,18-10 1,-7 5-183,0 0 0,0 2 0,1 0 1,0 1-1,1 2 0,0 0 0,0 1 1,0 2-1,1 0 0,0 1 0,24 1 0,-46 2-252,1 0-1,-1 0 1,1 1-1,-1-1 1,1 1-1,-1-1 1,1 1-1,-1 0 1,1 0-1,-1 0 1,0 0-1,0 0 1,1 0-1,-1 1 1,0-1-1,3 4 1,-4-4 2,0 1-1,0-1 1,0 1 0,-1-1-1,1 1 1,0-1 0,-1 1 0,1 0-1,-1 0 1,0-1 0,1 1-1,-1 0 1,0-1 0,0 1 0,0 0-1,0 0 1,0-1 0,-1 4-1,-1 1 10,0-1-1,0 1 1,0-1-1,0 1 1,-1-1-1,0 0 1,0 0-1,-1 0 1,1-1-1,-1 1 1,0-1-1,-9 7 1,-16 9 103,0-2 1,-1-1 0,-1-2 0,0 0 0,-2-3 0,-41 12-1,63-20-165,17-5-1380,1 0-1,0 0 1,0 1-1,0 0 0,9 1 1,33-2-6833,-14-7-1003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82 2050,'0'0'14307,"-3"-8"-11932,2 4-1742,-10-30 909,11 10 2908,1 24-4398,-1 0 0,1 0-1,-1 0 1,0 0 0,1-1-1,-1 1 1,0 0 0,1 0-1,-1 0 1,1 0 0,-1 0 0,0 0-1,1 0 1,-1 1 0,0-1-1,1 0 1,-1 0 0,1 0-1,-1 0 1,0 0 0,1 0-1,-1 1 1,0-1 0,1 0-1,-1 0 1,0 1 0,0-1-1,1 0 1,-1 0 0,0 1 0,0-1-1,1 0 1,-1 1 0,0-1-1,0 0 1,0 1 0,0-1-1,1 0 1,-1 1 0,0-1-1,0 0 1,0 1 0,0-1-1,0 1 1,0-1 0,0 1-1,10 18 488,-4 9-331,0 1-1,-2 0 1,-2 0-1,0 1 1,-5 57-1,1-12-42,2-4 358,14-87 486,-3-13-944,-2 0-1,-1-1 1,-2 0 0,0 0-1,-2 0 1,-2-1-1,0 1 1,-6-58 0,-3 45-232,7 42 153,0 0 1,0 1-1,0-1 0,0 0 1,0 0-1,0 0 0,0 0 1,-1 0-1,1 0 0,0 0 1,-1 0-1,1 0 0,-1 0 1,1 1-1,-1-1 0,1 0 1,-1 0-1,0 1 0,1-1 1,-1 0-1,0 1 0,1-1 1,-1 0-1,0 1 0,0-1 1,0 1-1,0 0 0,1-1 1,-1 1-1,0-1 0,0 1 1,0 0-1,0 0 0,0 0 1,0 0-1,-2 0 0,2 1 3,0 0-1,0 0 0,-1 0 1,1 0-1,0 1 0,0-1 1,0 0-1,0 1 0,1-1 1,-1 1-1,0-1 0,1 1 1,-1-1-1,1 1 0,-1 0 1,1-1-1,0 1 0,-1 0 1,1 2-1,-1 38-21,1-36 27,-1 19 1,1 1-1,1-1 1,2 1 0,0-1-1,2 0 1,1 0 0,1 0-1,12 28 1,-19-53 5,-1 1 1,1-1-1,0 0 1,0 0-1,0 0 1,0 0-1,0 0 1,0 1-1,0-1 1,0 0-1,0 0 0,0 0 1,0 0-1,0 0 1,0 1-1,1-1 1,-1 0-1,0 0 1,0 0-1,0 0 1,0 0-1,0 1 1,0-1-1,0 0 1,0 0-1,0 0 1,0 0-1,1 0 0,-1 0 1,0 0-1,0 0 1,0 1-1,0-1 1,0 0-1,0 0 1,1 0-1,-1 0 1,0 0-1,0 0 1,0 0-1,0 0 1,0 0-1,1 0 0,-1 0 1,0 0-1,0 0 1,0 0-1,0 0 1,0 0-1,1 0 1,-1 0-1,0 0 1,0 0-1,0 0 1,0 0-1,0 0 1,0-1-1,1 1 1,-1 0-1,0 0 0,0 0 1,0 0-1,0 0 1,3-15 62,-2-30 7,-1 38-89,1-83-827,-1-73-1602,0 161 2443,0 0-1,0 1 0,0-1 1,-1 0-1,1 1 0,0-1 1,-1 0-1,0 1 1,1-1-1,-1 1 0,0-1 1,0 1-1,0-1 0,-2-2 1,-3 5 56,3 16 100,1 19-84,0-21 64,1 0 1,0-1-1,1 1 0,1 0 1,1 0-1,0 0 0,0-1 1,7 19-1,-9-32-120,0 0 1,1-1-1,-1 1 1,0 0-1,1 0 0,-1-1 1,0 1-1,1 0 1,-1-1-1,1 1 1,-1 0-1,1-1 1,0 1-1,-1-1 0,1 1 1,-1-1-1,1 1 1,0-1-1,-1 1 1,1-1-1,0 0 0,0 1 1,-1-1-1,3 1 1,9-14 218,1-31-58,-13 34-272,1-1 0,-1 0 0,0 1 0,-1-1 0,-1 0-1,0 1 1,0 0 0,-1-1 0,0 1 0,0 0-1,-1 0 1,-9-14 0,13 23 71,0 1 0,0 0 0,0-1 1,-1 1-1,1 0 0,0-1 0,0 1 0,0 0 1,-1-1-1,1 1 0,0 0 0,-1 0 0,1-1 0,0 1 1,-1 0-1,1 0 0,0 0 0,-1-1 0,1 1 1,0 0-1,-1 0 0,1 0 0,-1 0 0,1 0 0,0 0 1,-1 0-1,1 0 0,-1 0 0,1 0 0,0 0 1,-1 0-1,1 0 0,-1 0 0,-8 13-419,0 26 295,9-34 122,-3 12 124,0-1 1,2 1 0,0 0 0,3 33 0,-1-41-365,1 0 0,0 0 0,0-1 0,1 1 0,7 14 0,16 14-4797,-14-26-1268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9:4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55 384 3587,'0'0'4319,"-8"2"-2781,1 0-945,-14 4-267,2-7 4403,40 5-4128,0 0-1,0-2 1,0-1 0,0 0 0,0-2 0,25-3 0,128-29-247,-135 25-110,591-154 31,85-19-176,-693 178-168,4-1 5,-24 3-890,-13 0-1146,-19 0-420,-6-4-1857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70 5157,'-1'1'103,"1"-1"1,0 0-1,-1 0 1,1 0 0,-1 0-1,1 0 1,0 0-1,-1 0 1,1 0-1,0 0 1,-1 0-1,1 0 1,0 0-1,-1 0 1,1-1-1,0 1 1,-1 0-1,1 0 1,0 0-1,-1 0 1,1-1-1,0 1 1,-1 0-1,1 0 1,0-1 0,0 1-1,-1 0 1,1 0-1,0-1 1,0 1-1,0 0 1,-1-1-1,1 1 1,0-1-1,6-10 1101,21-9-821,-18 17-277,0 1 0,-1-1 0,2 1 0,-1 1 0,0 0 0,0 0 1,0 1-1,10 0 0,78 13 44,-70-8-62,50 3 0,95-15 808,-119 2-686,0 3 0,0 1 0,1 3 1,-1 3-1,69 14 0,-73-4 187,77 35 0,-93-34-365,1-2 1,1-1-1,0-2 0,0-1 0,41 5 1,-10-11 24,130-6 0,68-26 12,-61 5 36,549-59 92,12 12-36,-266 71-154,-197 6-4,79 10-21,-176-5 52,-51-2-23,227 45 0,-317-41-56,-19-4 68,0-1 1,1-3-1,49 2 0,-67-8-12,87 0 29,116-15-1,-122 12 196,-107 3-208,10-1-4762,-6-8 1206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1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1706 245 1730,'-2'-5'495,"1"0"0,-1 1-1,0-1 1,-1 0 0,1 1 0,-1-1 0,0 1 0,0 0 0,0 0 0,-6-6 0,4 7-364,0 1 0,0-1 0,0 1-1,0 0 1,0 0 0,0 0 0,-1 1 0,1 0 0,-11-1 0,8-1 31,0 0 1,0 0-1,0-1 1,1 0-1,-1 0 1,1-1-1,0 0 1,0 0-1,0 0 1,1-1-1,-11-12 1,8 8 50,-2 0 0,1 1 0,-22-14 0,20 17-110,-1 0-1,1 1 0,-1 0 0,0 1 0,0 1 0,0 0 1,-21-2-1,-7 3-82,-47 3 0,52 0 105,0-1 0,-40-5 1,24-1-79,0 2 1,-1 3-1,-86 9 1,-154 38 813,279-43-786,0 1-1,0 1 1,1 0-1,0 0 1,0 2-1,0-1 1,-20 16-1,-5 7 161,-34 35 0,15-13-62,41-36-161,0 1 0,1 2 0,1-1 0,0 1 1,1 1-1,1 1 0,1-1 0,1 2 0,1 0 1,1 0-1,0 0 0,2 1 0,-7 39 1,12-56-14,0 1 0,1-1 0,-1 1 1,1-1-1,0 1 0,1 0 0,-1-1 1,1 1-1,0-1 0,1 0 0,-1 1 1,1-1-1,0 0 0,0 0 0,1 0 1,-1 0-1,7 8 0,-2-6 1,-1-1 1,1 0-1,0 0 0,0-1 0,1 0 1,-1 0-1,1-1 0,0 0 0,1 0 1,11 3-1,73 27 25,223 72 126,-259-95-106,0-2 0,0-3 0,83-2 0,1 1 175,173-1 67,-245-5-264,-54 0 3,1-1 0,-1 0 1,1-1-1,-1 0 0,0-2 0,0 0 1,0 0-1,-1-1 0,0-1 0,0 0 0,0-1 1,-1-1-1,-1 0 0,1-1 0,-1 0 1,-1-1-1,0 0 0,-1-1 0,0 0 0,0 0 1,-1-1-1,-1-1 0,0 1 0,-1-1 1,-1-1-1,0 1 0,-1-1 0,0 0 0,-2 0 1,1-1-1,-2 1 0,0-1 0,0-30 1,-2 22 78,0 8-88,0 1 0,0-1 0,-2 0-1,-6-30 1,7 40-21,-2 1 0,1-1-1,-1 1 1,1 0 0,-1 0-1,-1 0 1,1 0 0,-1 0 0,0 1-1,0-1 1,0 1 0,-1 0-1,1 1 1,-1-1 0,0 1-1,0 0 1,-6-3 0,-26-12 28,0 3 0,-1 1 1,-59-14-1,-126-16 25,142 30-57,48 9-256,13 3-162,1-1-1,-27-8 1,43 10 135,-1 1 1,1-1-1,0-1 0,0 1 0,0 0 0,0-1 1,0 0-1,0 0 0,1 0 0,-1 0 0,1 0 1,-1 0-1,1 0 0,-1-1 0,1 0 0,0 1 1,0-1-1,1 0 0,-1 0 0,-1-4 1,-2-29-7456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2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82 10570,'0'0'929,"-8"-3"224,-28-11-11,35 14-1107,1 0-1,-1 0 1,1 0-1,0 0 1,-1 0-1,1 0 0,-1 0 1,1-1-1,0 1 1,-1 0-1,1 0 1,-1 0-1,1-1 0,0 1 1,-1 0-1,1-1 1,0 1-1,-1 0 1,1 0-1,0-1 0,0 1 1,-1-1-1,1 1 1,0 0-1,0-1 1,0 1-1,-1 0 1,1-1-1,0 1 0,0-1 1,0 1-1,0-1 1,0 1-1,0 0 1,0-1-1,0 1 0,0-1 1,0 1-1,0-1 1,0 1-1,0-1 1,0 1-1,0 0 0,1-1 1,-1 1-1,0-1 1,0 1-1,0 0 1,1-1-1,-1 1 0,0 0 1,1-1-1,-1 1 1,0 0-1,0-1 1,1 1-1,-1 0 1,1 0-1,-1-1 0,0 1 1,1 0-1,-1 0 1,0 0-1,1 0 1,-1-1-1,1 1 0,0 0 1,25-10-257,-25 10 296,41-10-34,-1 1 0,2 2 0,52-1-1,133 7 385,-109 3-51,1067 66 428,-272 15-226,3-36-125,-747-39-381,222 3 137,477-47-1,-839 34-182,-20 2 52,1 0 1,0-1-1,-1-1 0,1 0 1,16-5-1,-27 7-66,0-1-1,0 1 1,1 0-1,-1 0 0,0 0 1,0 0-1,0 0 1,0-1-1,1 1 1,-1 0-1,0 0 0,0 0 1,0 0-1,0-1 1,0 1-1,0 0 1,1 0-1,-1 0 0,0-1 1,0 1-1,0 0 1,0 0-1,0-1 0,0 1 1,0 0-1,0 0 1,0 0-1,0-1 1,0 1-1,0 0 0,0 0 1,0-1-1,0 1 1,-1 0-1,1 0 1,0 0-1,0-1 0,0 1 1,0 0-1,0 0 1,0 0-1,-1-1 1,1 1-1,0 0 0,0 0 1,0 0-1,0 0 1,-1 0-1,1-1 1,0 1-1,0 0 0,0 0 1,-1 0-1,1 0 1,0 0-1,0 0 0,0 0 1,-1 0-1,1 0 1,0 0-1,0 0 1,-1 0-1,1 0 0,0 0 1,0 0-1,-1 0 1,1 0-1,0 0 1,-17-6-68,-94-11-2881,28 5-3520,39 2-2338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3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5317,'0'0'4554,"12"0"-3583,262 2-752,212 9 219,174-1 2076,-567-12-2354,458-16 502,122-1-203,-535 20-357,1-6-1,207-34 1,-132-7 73,72-14-836,-284 60 447,-1 0 0,1-1 0,-1 1 0,1 0 1,-1-1-1,1 0 0,-1 1 0,1-1 0,-1 0 0,1 0 0,-1 0 1,0 0-1,0 0 0,1 0 0,1-2 0,7-11-2573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2947,'2'-4'407,"-1"-1"0,1 1 0,0 0 0,0 0 1,0-1-1,1 1 0,-1 1 0,1-1 0,0 0 0,0 1 0,1-1 1,-1 1-1,1 0 0,0 0 0,-1 0 0,1 1 0,7-4 1,-4 4-208,-1 0 0,1 0 0,-1 1 1,1-1-1,0 2 0,-1-1 1,12 1-1,73 4-137,-41 0 5,-1-3 0,59-7 0,844-35 1824,-762 40-1280,32-1-215,782-22-36,277-34-299,-703 37-39,547 28 79,-954-2-97,1137-32 72,-791 7-58,560-60 98,-1016 71 188,-61 9-482,-3 1-415,-63 29-4704,33-22 1906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13068,'-11'-7'4805,"5"3"-3011,4 4 1377,9 0-3075,6 0-96,4 0-1666,4 0-6181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8392,'2'-3'115,"0"0"1,0 0-1,1 0 0,-1 1 1,1-1-1,-1 1 0,1-1 0,0 1 1,0 0-1,0 0 0,0 1 1,0-1-1,1 0 0,-1 1 1,0 0-1,1 0 0,-1 0 1,1 0-1,-1 0 0,7 1 1,13-3-233,0 2 1,27 2 0,-16 0 200,815 45-26,-440 7 181,239 17 30,807-93 661,-594-5-515,1434-13 172,-2220 40-549,282 2 73,-345-1-127,0 1-1,0 0 1,0 1-1,0 1 0,0 0 1,17 7-1,7 12-3027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2418 367 4837,'0'0'2445,"-1"-10"-1762,0 4-667,0 0-1,0-1 1,-1 1 0,0 0 0,0 0-1,0 0 1,-1 1 0,0-1 0,0 0-1,0 1 1,-1 0 0,0 0 0,0 0 0,0 0-1,0 1 1,-1-1 0,0 1 0,0 0-1,0 1 1,-7-5 0,-31-9 308,0 1 0,-1 2 0,-1 3 0,-71-10 0,47 8 10,-119-25 325,-400-59 2139,517 91-2770,0 3 1,0 4-1,0 2 1,1 4-1,-1 3 1,-95 25-1,115-20 139,0 2-1,1 3 0,1 1 0,0 3 1,-79 52-1,109-62-156,1 0 0,0 0 0,1 2 0,0 0 0,2 1 0,0 1 0,1 0 0,0 1 0,2 0 0,0 1 1,1 1-1,2 0 0,0 0 0,1 1 0,-10 43 0,14-42-11,0 0 0,2 0-1,1 0 1,1 0 0,1 0 0,1 0 0,1 0 0,1 0 0,1 0-1,1-1 1,1 0 0,0 0 0,2-1 0,1 0 0,1 0 0,0-1-1,1 0 1,2-1 0,0-1 0,0 0 0,2-1 0,0-1 0,1 0-1,1-1 1,0-1 0,1-1 0,24 14 0,2-4 141,0-2 0,1-2 1,1-2-1,1-2 0,1-2 0,-1-2 0,74 7 1,35-7 64,161-8 0,-226-6-219,0-5 0,-1-4 0,0-3 1,-1-5-1,173-61 0,-196 54 102,-2-2 0,0-3 0,-2-3 0,-2-3 0,-1-2 1,-3-3-1,-1-3 0,60-62 0,-99 90 118,-1 0 1,-1 0-1,-1-2 0,-1 0 0,-1 0 1,0-1-1,-2-1 0,11-29 0,-18 41-162,0 0 0,-1 1 0,0-1-1,-1 0 1,0 0 0,-1-1-1,0 1 1,0 0 0,-1 0-1,0 0 1,-1 0 0,0 0-1,-1 0 1,0 1 0,0-1 0,-1 1-1,0 0 1,-1 0 0,0 0-1,0 0 1,-1 1 0,-7-8-1,-19-17-45,-1 2 0,-1 1 0,-1 1 0,-2 2 0,-1 2 0,-1 2-1,-1 1 1,-1 2 0,-83-28 0,95 39-317,0 2-1,0 1 1,-1 1 0,0 2-1,0 0 1,0 3 0,0 0-1,0 2 1,0 1 0,-48 11-1,-15 11-4207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1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11755,'0'0'5621,"-5"13"-5236,-8 27 137,2 1-1,1 0 1,-5 60 0,11-21-282,12 150 1,-23-288-7325,0 21 982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1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11531,'0'0'6705,"10"-12"-5541,94-102 844,66-82-941,-148 164-1025,-17 22-29,1 1 0,0 0 0,1 0 0,0 1 0,0 0 0,10-9 0,-16 17-17,0-1 1,0 1-1,0-1 1,0 1-1,0-1 0,0 1 1,0 0-1,0 0 1,0 0-1,0-1 0,0 1 1,0 0-1,0 0 1,0 0-1,0 0 0,0 1 1,0-1-1,0 0 0,0 0 1,0 1-1,0-1 1,0 0-1,0 1 0,0-1 1,0 1-1,0-1 1,0 1-1,0 0 0,-1-1 1,1 1-1,0 0 1,0 0-1,-1-1 0,1 1 1,0 0-1,-1 0 1,1 0-1,-1 0 0,1 2 1,23 48 354,-18-36-158,17 39 178,-15-31-318,2-1 1,0 0 0,1 0 0,1-1 0,1-1 0,27 33 0,-20-39-1703,-7-12-4240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5541,'0'0'13848,"3"12"-13143,3 24-226,-2 0-1,-1 0 1,-4 67 0,-21 122 286,23-225-799,-1 0 1,0 1 0,0-1 0,0 0-1,0 1 1,0-1 0,0 0 0,0 1-1,0-1 1,0 0 0,0 1 0,0-1-1,0 0 1,0 1 0,0-1 0,0 1-1,0-1 1,0 0 0,0 1 0,0-1-1,0 0 1,-1 1 0,1-1 0,0 0-1,0 0 1,0 1 0,-1-1 0,1 0-1,0 1 1,0-1 0,-1 0 0,1 0-1,0 0 1,-1 1 0,1-1 0,0 0-1,-1 0 1,1 0 0,0 0 0,-1 1-1,1-1 1,0 0 0,-1 0 0,1 0-1,-11-17-2452,-6-33-4239,17 49 6361,-11-40-6277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8872,'0'0'1874,"10"5"-475,6 4-689,0-1 1,0-1-1,28 9 0,-37-14-586,-1-1 0,1 1-1,0-1 1,0-1 0,-1 1 0,1-1-1,0 0 1,0 0 0,0-1-1,-1 0 1,1 0 0,0-1-1,-1 0 1,1 0 0,6-3-1,-1-3-25,1 0 0,-2-1 0,1 0 0,-1-1 0,0 0 0,-1-1-1,-1 0 1,0-1 0,0 0 0,-1 0 0,0-1 0,-1 1 0,-1-2 0,0 1-1,-1-1 1,0 0 0,3-18 0,-7 32-51,-1-1 1,0 1-1,0 0 0,0 0 1,0-1-1,0 1 1,0 0-1,1 0 0,-1-1 1,0 1-1,0 0 0,0-1 1,0 1-1,0 0 0,0-1 1,0 1-1,0 0 0,0 0 1,0-1-1,-1 1 0,1 0 1,0-1-1,0 1 0,0 0 1,0 0-1,0-1 1,0 1-1,-1 0 0,1 0 1,0-1-1,0 1 0,0 0 1,-1 0-1,1-1 0,0 1 1,0 0-1,-1 0 0,1 0 1,0 0-1,0-1 0,-1 1 1,-11 9 642,-10 21-358,2 5 225,-26 69 0,40-89-350,2-1-1,0 1 1,0 0 0,2 0-1,-1 1 1,2-1-1,0 0 1,2 16-1,-1-29-181,1 0 0,-1 0-1,1 0 1,-1 0 0,1 0-1,0 0 1,0 0-1,0 0 1,0-1 0,0 1-1,0 0 1,0-1 0,1 1-1,-1-1 1,1 1 0,-1-1-1,1 0 1,-1 1-1,1-1 1,0 0 0,0 0-1,0 0 1,-1 0 0,1-1-1,0 1 1,0 0 0,0-1-1,0 1 1,0-1-1,0 0 1,0 0 0,0 0-1,0 0 1,0 0 0,1 0-1,-1 0 1,0-1 0,2 0-1,5 0 36,1-1-1,-1 0 0,0-1 1,0 0-1,0 0 1,0-1-1,8-5 0,46-35 85,-59 41-154,0 0 0,0-1 0,-1 1 1,1-1-1,-1 0 0,0 0 0,0 0 0,0 0 1,-1-1-1,1 1 0,-1-1 0,3-8 0,-5 12-64,0 39-380,0-37 458,0 0 0,0 0 0,0 0 0,0 1 1,0-1-1,0 0 0,0 0 0,1 0 0,-1 0 0,0 0 0,1 0 0,-1 0 1,0 0-1,1 0 0,0 0 0,-1 0 0,1 0 0,-1 0 0,1 0 0,0 0 1,0 0-1,0-1 0,-1 1 0,1 0 0,0-1 0,0 1 0,0 0 1,0-1-1,0 1 0,0-1 0,2 1 0,0-1 12,1 1-1,-1-1 1,1 0 0,-1 0-1,1-1 1,-1 1 0,1-1-1,-1 1 1,0-1 0,5-2-1,4-2 8,-1-1-1,1 0 1,-1-1-1,0 0 1,-1-1-1,0 0 0,12-13 1,-9 10-123,0 0 1,0 0-1,18-10 0,-30 21 89,-1 0-1,0 0 0,1 0 0,-1 0 1,1 0-1,-1 0 0,0 1 0,1-1 0,-1 0 1,0 0-1,1 0 0,-1 0 0,0 1 1,1-1-1,-1 0 0,0 0 0,1 1 1,-1-1-1,0 0 0,0 0 0,1 1 0,-1-1 1,0 0-1,0 1 0,0-1 0,1 0 1,-1 1-1,0-1 0,0 0 0,0 1 1,0-1-1,0 1 0,0-1 0,0 0 0,0 1 1,0-1-1,0 0 0,0 1 0,0-1 1,0 1-1,0-1 0,0 0 0,0 1 1,0-1-1,0 0 0,-1 1 0,0 23-59,-14 37 204,11-48-400,1 0 0,0 0 1,1 0-1,-2 20 0,9-41-8414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6662,'0'0'16272,"12"48"-17361,13-48-2146,2 0-4965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13421,'0'0'7244,"-7"10"-6406,-62 63-400,66-69-454,28-5-865,-12-1 411,6-1 18,0 0-1,-1 1 0,1 1 1,23 2-1,-40-2 485,1 1-1,-1 0 1,1 1 0,-1-1 0,1 0-1,-1 1 1,1 0 0,-1-1 0,1 1 0,-1 0-1,0 0 1,0 0 0,1 0 0,-1 1-1,0-1 1,0 1 0,0-1 0,0 1-1,0 0 1,-1 0 0,1 0 0,-1 0-1,1 0 1,-1 0 0,1 0 0,-1 0-1,0 0 1,0 1 0,0-1 0,0 1-1,-1-1 1,1 0 0,-1 1 0,1-1-1,-1 1 1,0 0 0,0-1 0,0 1-1,-1 4 1,0-2 198,-1 0 0,0 0-1,0 0 1,0 0 0,0 0-1,-1 0 1,0 0 0,0-1-1,0 1 1,-1-1 0,1 0-1,-1 0 1,0 0 0,0-1 0,-8 5-1,-7 6 1000,-2-1 0,-22 11 0,38-21-1119,0-1 1,-1 0-1,1 1 1,-1-2-1,1 1 1,-1-1-1,0 0 1,1 0-1,-12 0 1,16-1-189,1 0-1,-1 0 1,1 0 0,-1 0 0,1 0-1,0-1 1,-1 1 0,1 0 0,-1 0 0,1-1-1,-1 1 1,1 0 0,0 0 0,-1-1-1,1 1 1,-1-1 0,1 1 0,0 0-1,0-1 1,-1 1 0,1-1 0,0 1-1,0-1 1,-1 1 0,1 0 0,0-1 0,0 1-1,0-1 1,0 1 0,0-1 0,0 1-1,0-2 1,-1-20-4626,1 15 1868,0-20-11342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10762,'0'0'11312,"-5"10"-11013,-3 5-275,1 1 0,1 0-1,-5 18 1,9-26-17,0 0 0,0-1 0,1 1 0,0 0 0,1 0 0,-1 0-1,1 0 1,1 0 0,0 0 0,3 14 0,-3-20 4,-1 0 1,1-1-1,0 1 0,1 0 0,-1 0 1,0-1-1,0 1 0,1-1 1,-1 1-1,1-1 0,-1 0 0,1 1 1,0-1-1,0 0 0,-1 0 1,1 0-1,0 0 0,0-1 0,0 1 1,0 0-1,0-1 0,0 1 1,0-1-1,0 0 0,0 0 0,0 0 1,0 0-1,0 0 0,0 0 0,0 0 1,0-1-1,3 0 0,1 0 77,1 0-1,0-1 0,-1 0 1,1-1-1,-1 1 0,0-1 1,0 0-1,9-7 0,1-3 11,-2-1 0,0 0 0,21-28 0,16-18 103,-50 103-468,-8 7 429,4-33-102,1 1 0,1-1 1,0 0-1,1 1 0,2 19 0,-2-35-41,1-1 0,-1 1 0,0-1 0,1 1 0,-1-1-1,1 1 1,-1-1 0,1 1 0,0-1 0,-1 0 0,1 1 0,0-1-1,0 0 1,0 0 0,0 0 0,0 0 0,0 0 0,1 0 0,-1 0-1,0 0 1,0 0 0,1 0 0,-1 0 0,1-1 0,0 1 0,2 0 32,-1-1 0,0 1 0,0-1 1,0 0-1,0 0 0,1 0 1,-1-1-1,0 1 0,0-1 0,0 0 1,5-1-1,3-2 75,-1-1 0,0 0 1,0 0-1,0-1 0,16-13 0,-18 12-97,-1 0 0,0 0 0,0-1 0,0 0-1,-1 0 1,0-1 0,-1 1 0,0-1 0,0 0 0,-1-1-1,0 1 1,-1-1 0,0 0 0,0 0 0,-1 0 0,0 0-1,-1 0 1,0-1 0,-1-18 0,0 29-30,0-1 1,0 1 0,0 0-1,0-1 1,0 1-1,0 0 1,0 0-1,0-1 1,0 1 0,0 0-1,0-1 1,0 1-1,0 0 1,0-1-1,0 1 1,0 0 0,0-1-1,0 1 1,0 0-1,0-1 1,0 1-1,-1 0 1,1 0 0,0-1-1,0 1 1,0 0-1,-1 0 1,1-1-1,0 1 1,0 0 0,0 0-1,-1 0 1,1-1-1,0 1 1,-1 0-1,1 0 1,0 0 0,0 0-1,-1 0 1,1 0-1,0-1 1,-1 1-1,1 0 1,0 0 0,-1 0-1,1 0 1,0 0-1,-1 0 1,1 0-1,0 0 1,-1 0 0,1 1-1,0-1 1,0 0-1,-1 0 1,1 0-1,-1 0 1,-11 17-87,11-12 94,-1-1 0,1 1 0,0 0 0,1 0 0,-1 0 0,1 0 0,0 8 0,0-12 8,1 0-1,-1 0 1,1 1-1,-1-1 1,1 0-1,-1 0 1,1 0-1,0 0 1,-1 0-1,1 0 1,0 0-1,0 0 1,0 0-1,0-1 1,0 1-1,0 0 1,0 0-1,0-1 1,0 1-1,0-1 1,0 1 0,0-1-1,1 1 1,-1-1-1,0 0 1,0 1-1,0-1 1,1 0-1,-1 0 1,0 0-1,0 0 1,1 0-1,1-1 1,6 1 51,0-2 0,0 1 1,0-1-1,0-1 1,0 1-1,-1-1 1,1-1-1,-1 0 0,13-8 1,-8 4-72,0-1 0,-1 0 0,0-1 1,0 0-1,11-13 0,-20 24-103,-4 11-101,0-11 188,1 1-1,-1-1 0,1 1 0,0 0 0,0-1 1,-1 1-1,1 0 0,0-1 0,1 1 1,-1 0-1,0-1 0,0 1 0,1 0 1,-1-1-1,1 1 0,-1-1 0,1 1 1,0-1-1,0 1 0,-1-1 0,3 3 0,3-4 30,1 1 0,0-1 0,0 0 0,0 0 0,-1-1 1,1 0-1,0 0 0,-1 0 0,1-1 0,-1 0 0,1-1 0,-1 1 0,12-8 0,-9 5 4,0 0 0,0-1 1,-1-1-1,0 1 1,0-1-1,0-1 1,-1 1-1,10-14 1,-10 1 25,-7 20-38,0-1-1,0 1 0,0-1 1,-1 1-1,1 0 0,0-1 1,0 1-1,0 0 0,-1 0 1,1-1-1,0 1 0,-1 0 1,1 0-1,0-1 1,0 1-1,-1 0 0,1 0 1,-1 0-1,1-1 0,0 1 1,-1 0-1,1 0 0,0 0 1,-1 0-1,1 0 0,0 0 1,-1 0-1,1 0 1,-1 0-1,0 0 0,-1 0-10,-1 0 0,0 1-1,1-1 1,-1 1 0,1 0 0,-1 0-1,1 0 1,-1 0 0,1 0-1,-1 1 1,1-1 0,-3 3 0,-2 2 24,-1 1 0,1-1 1,0 2-1,1-1 0,0 1 1,0 0-1,1 0 0,0 1 1,0-1-1,1 1 0,0 0 1,1 0-1,0 1 0,0-1 1,-2 15-1,6-23-9,-1 1-1,1 0 1,-1 0-1,1-1 1,0 1-1,-1-1 1,1 1-1,0 0 1,0-1-1,0 1 1,0-1-1,0 0 1,1 1-1,-1-1 1,0 0-1,1 0 1,-1 0-1,1 0 1,-1 0-1,1 0 1,-1 0-1,1 0 1,0-1-1,-1 1 1,1-1-1,0 1 1,0-1-1,-1 1 1,1-1-1,0 0 1,3 0-1,65 4-3677,-62-4 2101,20 0-4438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5029,'-2'30'12289,"-1"-1"-8201,-1 43-2817,4-71-1259,0 0-1,0 0 0,1 0 1,-1 1-1,0-1 0,1 0 1,-1 0-1,0 0 0,1 0 0,-1 0 1,1 0-1,0 0 0,-1 0 1,1 0-1,0 0 0,0 0 1,-1 0-1,1 0 0,0 0 0,0-1 1,0 1-1,0 0 0,0-1 1,1 1-1,1 0 18,0 0 0,0 0 0,0 0 0,0-1-1,0 1 1,0-1 0,0 0 0,0 0 0,5 0 0,2-2 108,0 1 0,0-2 0,0 1 0,0-1 0,9-5 0,20-12 157,38-27-1,1 0-229,-76 46-71,-1 0 0,1 1-1,0-1 1,-1 0 0,1 0 0,0 1 0,-1-1-1,1 1 1,0-1 0,0 1 0,-1 0-1,1 0 1,0 0 0,0 0 0,2 0 0,-3 1 16,0-1 0,0 0 1,-1 1-1,1-1 0,0 1 0,0-1 1,-1 1-1,1-1 0,0 1 1,-1 0-1,1-1 0,-1 1 1,1 0-1,-1-1 0,1 1 1,-1 0-1,1 0 0,-1 0 1,0-1-1,1 1 0,-1 0 1,0 1-1,1 6 137,0 0-1,-1 0 1,0 0 0,0 0 0,-3 13 0,2-4 119,0-16-249,1 0 0,0 0 1,0 1-1,0-1 0,0 0 1,0 0-1,0 1 0,0-1 1,0 0-1,0 0 0,1 0 1,-1 1-1,0-1 0,1 0 1,-1 0-1,1 0 0,0 0 1,-1 0-1,1 0 1,0 0-1,-1 0 0,1 0 1,1 1-1,0-2 5,-1 1 0,1-1 1,-1 1-1,1-1 0,0 0 0,-1 0 0,1 0 1,0 0-1,-1 0 0,1 0 0,0-1 0,-1 1 1,1 0-1,-1-1 0,1 1 0,0-1 1,-1 0-1,2 0 0,44-23 154,10-3-618,-14 19-4857,-34 12-4405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5 123 15310,'-1'-9'2232,"-3"-29"-11,4 36-2107,0 0 1,0 0-1,1 0 1,-1 0-1,1 0 0,-1 0 1,1 0-1,-1 1 1,1-1-1,0 0 1,0 0-1,0 1 1,0-1-1,0 1 1,0-1-1,0 0 1,1 1-1,-1 0 1,0-1-1,1 1 0,0 0 1,-1 0-1,1 0 1,-1 0-1,1 0 1,0 0-1,0 0 1,0 1-1,2-1 1,8-3 141,0 1 1,0 0 0,19-1 0,-18 2 65,54-6-1,0 3 0,-1 2 0,1 4 0,0 2 0,0 4 0,100 22 0,-149-25-325,1 2-1,-1 1 1,0 0 0,0 1-1,28 18 1,-43-24 23,1 1 0,-1 0 0,1 0 0,-1 0 1,0 0-1,0 0 0,0 1 0,0-1 0,-1 1 0,0 0 0,1 0 1,-1 0-1,2 6 0,-4-7 46,1 0 1,-1 0-1,0 1 1,0-1-1,0 0 1,0 0-1,-1 1 1,1-1-1,-1 0 0,0 0 1,0 0-1,0 0 1,0 0-1,0 0 1,-1 0-1,1 0 1,-1 0-1,0-1 1,0 1-1,0-1 0,-3 3 1,-3 4 176,-1 0-1,-1-1 1,0-1 0,0 1 0,0-2-1,-1 1 1,0-2 0,0 1 0,0-1-1,-1-1 1,0 0 0,-13 2 0,-5 1-8,-1-2 0,-1-1 0,-48-1-1,76-3-350,0 0 0,1 0 0,-1 0 0,1 0 0,-1-1 0,0 0 0,1 0 0,0 0 0,-1 0 0,-4-2 0,-2-12-3747,12-9-4907,10-2-9796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14670,'0'0'5611,"-5"13"-4811,-10 25 23,1-1 1,2 2-1,2 0 0,-10 71 0,19-85-490,1-1 0,1 1 0,5 30 0,12 5-967,-13-50-305,0-1 1,0 0 0,1 0 0,7 10 0,-15-37-16422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11723,'0'0'8734,"0"8"-8110,-3 52 801,-13 71 1,7-72-970,-2 112 1,11-172-444,1 1 1,-1-1 0,0 1-1,1-1 1,-1 1 0,0-1-1,1 1 1,-1 0-1,1-1 1,-1 1 0,1-1-1,-1 1 1,1 0-1,-1 0 1,1-1 0,-1 1-1,1 0 1,-1 0-1,1-1 1,0 1 0,-1 0-1,1 0 1,-1 0 0,1 0-1,-1 0 1,1 0-1,0 0 1,-1 0 0,1 0-1,-1 0 1,1 0-1,0 0 1,-1 1 0,1-1-1,-1 0 1,1 0 0,-1 1-1,1-1 1,-1 0-1,1 1 1,-1-1 0,1 0-1,-1 1 1,1-1-1,-1 1 1,0-1 0,1 0-1,-1 1 1,0-1-1,1 1 1,-1 0 0,0-1-1,0 1 1,1-1 0,-1 1-1,0-1 1,0 1-1,0 0 1,0 0 0,2-8 14,0 0 1,-1-1-1,0 1 1,-1 0-1,1 0 1,-2 0-1,1-1 1,-1 1-1,0 0 1,0 0-1,-1 0 1,0 0 0,-3-9-1,4 13-39,-1-1 0,1 1 1,-1 0-1,1 0 0,-1 0 0,0 0 0,0 0 0,0 0 1,-1 0-1,1 1 0,-1-1 0,1 1 0,-1-1 0,0 1 1,0 0-1,0 0 0,0 1 0,-1-1 0,1 1 0,0-1 1,-1 1-1,1 0 0,0 0 0,-1 0 0,0 1 1,1-1-1,-1 1 0,-3 0 0,7 1 2,-1 0 0,1-1 1,-1 1-1,1 0 0,0 0 0,-1-1 0,1 1 0,0 0 0,0 0 1,0 0-1,0 0 0,-1 0 0,1-1 0,0 1 0,0 0 1,1 0-1,-1 0 0,0 0 0,0-1 0,0 1 0,1 0 1,-1 0-1,0 0 0,1-1 0,-1 1 0,0 0 0,1 0 0,-1-1 1,1 1-1,0 0 0,0 0 0,4 3 3,-1-1 0,1 0 0,0 0 0,0-1-1,1 1 1,-1-1 0,0 0 0,1-1 0,-1 1 0,1-1 0,0 0-1,-1-1 1,11 1 0,7 0-1147,46-5 0,-61 3-143,0-1 0,0 0-1,-1 0 1,1 0 0,10-6-1,6-5-6342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3812,'0'0'18999,"7"13"-17798,-2 0-1029,0 0 0,0 0 1,-1 0-1,-1 0 0,0 0 0,-1 1 0,1 20 0,-3-27-248,1 35 720,1-38-33,2-27-145,-3 9-381,6-62 87,-6 70-156,-1-1-1,-1 1 0,1-1 0,-1 1 1,0 0-1,0-1 0,-1 1 0,-4-12 1,4 13 32,1 5-139,25 16-235,-11-13-631,1 1 1,0-2-1,0 0 0,0 0 0,0-1 0,14-2 1,46-5-7657,-43 0 3974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19 5669,'0'0'15610,"-9"-2"-14756,6 1-807,-1 0-1,0 1 1,0 0 0,0 0 0,0 0-1,0 0 1,0 1 0,1-1-1,-1 1 1,0 0 0,0 0 0,0 1-1,1-1 1,-1 1 0,-3 1-1,1 2 110,-1-1 0,1 1 0,1 0 0,-1 0 0,1 1 0,0-1 0,0 1 0,-6 10 0,8-12-49,0 1-1,0 0 0,1-1 1,0 1-1,0 0 1,0 0-1,1 0 0,-1 0 1,1 0-1,0 6 1,1-9-94,0-1 1,0 1-1,0-1 1,0 1-1,1 0 1,-1-1-1,0 1 1,1-1-1,-1 1 1,1-1-1,0 0 1,-1 1-1,1-1 1,0 0 0,0 1-1,0-1 1,0 0-1,0 0 1,0 0-1,0 1 1,0-1-1,0-1 1,1 1-1,-1 0 1,0 0-1,1 0 1,-1-1-1,1 1 1,-1 0 0,1-1-1,-1 0 1,1 1-1,-1-1 1,1 0-1,-1 0 1,4 0-1,8 1 85,0 0 0,1-2 0,-1 0-1,1 0 1,-1-1 0,0-1 0,18-5-1,-25 6-71,0 0 0,1-1 0,-1 0 0,0 0 0,-1 0 0,1 0 0,0-1 0,-1 0 0,0 0-1,0 0 1,0-1 0,0 0 0,-1 0 0,0 0 0,0-1 0,6-9 0,-9 13-6,-1 0 0,1 0 0,0 0 0,-1 0 0,1 0 0,-1-1 0,0 1 0,1 0 0,-1 0 0,0-1 0,0 1 0,-1 0 0,1 0 0,0 0 0,-1-1 0,0 1 0,1 0 0,-1 0 1,0 0-1,0 0 0,0 0 0,0 0 0,0 0 0,-1 1 0,1-1 0,0 0 0,-1 0 0,0 1 0,1-1 0,-1 1 0,0 0 0,0-1 0,1 1 0,-5-2 0,-35-13-1067,1 10-4704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113 326 6919,'9'-4'2348,"-1"1"-2345,1 0 1093,1-1 0,-1 0-1,0 0 1,8-7 0,-15 10-792,0 0 1,0 0-1,-1-1 0,1 1 1,0 0-1,-1-1 0,1 0 1,-1 1-1,0-1 0,0 0 1,1 1-1,-1-1 0,0 0 1,0 0-1,-1 0 0,1 0 0,0 0 1,-1 0-1,1 0 0,-1 0 1,0 0-1,1-1 0,-1 1 1,0 0-1,0 0 0,-1 0 1,1-3-1,-1 4-263,0 0-1,0 0 1,0 0 0,0 0-1,0 0 1,0 0-1,0 0 1,-1 1 0,1-1-1,0 0 1,0 1 0,-1-1-1,1 1 1,0 0-1,-1-1 1,1 1 0,0 0-1,-1 0 1,1 0 0,0-1-1,-1 2 1,1-1 0,-2 0-1,-35 4-65,28 1 53,0 0 0,1 0 0,0 1 0,0 0 0,0 1 0,1 0-1,0 0 1,0 0 0,1 1 0,0 1 0,0-1 0,1 1 0,0 0 0,1 1-1,-1-1 1,2 1 0,-6 16 0,10-25-14,-1-1 0,1 1 0,0 0 0,0 0-1,-1 0 1,1 0 0,0 0 0,0 0 0,0 0 0,0 0 0,0 0 0,0-1-1,0 1 1,1 0 0,-1 0 0,0 0 0,0 0 0,1 0 0,-1 0-1,1-1 1,-1 1 0,1 0 0,-1 0 0,1 0 0,-1-1 0,1 1 0,-1 0-1,1-1 1,0 1 0,-1-1 0,1 1 0,0-1 0,0 1 0,0-1 0,-1 1-1,1-1 1,0 1 0,0-1 0,0 0 0,0 0 0,0 0 0,0 1-1,0-1 1,-1 0 0,1 0 0,0 0 0,0 0 0,2-1 0,3 1 52,1-1 1,-1 0-1,1 0 1,-1-1-1,12-4 0,1-3-4,0-1-1,-1 0 0,0-1 0,-1-1 0,0-1 0,-1 0 1,18-21-1,-14 13-35,0-1 0,-2-1 0,-1-1 0,23-43 0,-34 57-10,-1-1 0,-1 0 0,0 1 0,-1-1 0,0 0 0,0-1 0,-1 1 0,0-18 0,-1 29-12,-1-1 0,0 0 0,0 0 0,0 1 0,0-1 0,0 0-1,0 0 1,0 1 0,0-1 0,0 0 0,0 0 0,-1 1 0,1-1 0,0 0 0,0 0 0,-1 1 0,1-1 0,-1 0 0,1 1 0,0-1 0,-1 1 0,0-2 0,-12 6-22,-13 26-39,15-7 111,1 0 0,0 1 0,-7 31 1,14-42 5,0 1 0,0 0 1,1-1-1,1 1 0,1 0 1,0 0-1,3 23 0,-2-34-37,0-1 0,0 0 0,0 1 0,0-1 1,1 0-1,-1 0 0,1 0 0,0 0 0,-1 0 0,1 0 0,0 0 0,0 0 0,0-1 0,0 1 0,1-1 0,-1 0 1,0 0-1,1 1 0,-1-1 0,0-1 0,1 1 0,-1 0 0,1-1 0,0 1 0,3-1 0,0 1-453,0 0-1,-1 0 0,1-1 1,0 0-1,0 0 0,0-1 1,-1 0-1,1 0 0,0 0 1,10-4-1,-2-5-5351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5189,'0'0'14873,"0"10"-14340,-2 13-260,1-12-143,-1 0-1,2 1 1,0-1 0,0 1 0,3 18 0,-2-28-104,0-1 0,0 0 0,0 0 0,1 0 0,-1 0 0,0-1 0,0 1 0,1 0 0,-1 0 0,0-1 0,1 1 0,-1-1 0,0 1 0,1-1 0,-1 1 0,1-1 0,-1 0 0,1 0 0,-1 0 0,1 0 0,-1 0 0,1 0 0,-1 0 1,1 0-1,-1-1 0,1 1 0,-1-1 0,2 0 0,44-14 564,-34 9-549,-1-1 0,-1 0-1,1 0 1,-1-2 0,-1 1-1,1-1 1,-2-1 0,1 0-1,-1 0 1,-1-1 0,0 0-1,10-18 1,-22 37 306,-24 67 952,26-70-1219,0 1-1,1-1 1,-1 1-1,1 0 1,1-1-1,-1 1 0,1 0 1,0 0-1,0 0 1,1-1-1,1 7 1,-1-11-55,1 0 1,-1 1-1,0-1 1,1 0-1,0 0 1,-1 0-1,1 0 1,0-1-1,-1 1 0,1 0 1,0-1-1,0 1 1,-1-1-1,1 0 1,0 1-1,0-1 1,0 0-1,0 0 1,-1 0-1,1 0 1,2-1-1,43-4-2027,-29-1-1502,-7 1-1629,0 0-4919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 16592,'0'0'4014,"-8"-2"-2855,4 2-1109,1-1 1,-1 1 0,1 0-1,-1 0 1,0 0 0,1 0-1,-1 0 1,1 1 0,-1 0-1,1 0 1,-1 0 0,1 0 0,-6 3-1,3-1 45,1 1 0,0 0 0,0 0 0,0 0 0,0 1 0,0-1 0,1 1 0,-6 8 0,3-4 71,1-1 0,0 1 0,0 0 0,0 1 0,1 0 0,1-1 0,0 2 0,0-1 0,1 0-1,-3 16 1,6-25-159,0 1 0,0-1 0,0 0-1,1 1 1,-1-1 0,0 0-1,1 0 1,-1 0 0,1 1 0,-1-1-1,1 0 1,-1 0 0,1 0-1,0 0 1,0 0 0,0 0-1,-1 0 1,1 0 0,0 0 0,0 0-1,0-1 1,0 1 0,1 0-1,-1-1 1,0 1 0,0 0 0,0-1-1,0 0 1,1 1 0,-1-1-1,0 0 1,0 1 0,3-1-1,50 2-146,-41-2-81,49-6-2600,-21-6-2269,-15 0-1546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13965,'0'0'7938,"13"2"-7414,0-1-418,1-1 1,-1-1 0,0 1 0,1-2-1,-1 0 1,0-1 0,0 0 0,0-1-1,20-9 1,-27 11-67,12-5 65,-1 0 1,-1-2-1,1 0 0,-1 0 0,-1-2 0,1 0 0,22-22 0,-37 32-98,0 1 0,-1-1 0,1 0-1,0 1 1,-1-1 0,1 0 0,-1 0 0,1 1 0,-1-1 0,1 0-1,-1 0 1,1 0 0,-1 1 0,0-1 0,1 0 0,-1 0-1,0 0 1,0 0 0,0 0 0,0 0 0,0 0 0,0 0 0,0 0-1,0-1 1,-1 2-1,0-1 0,1 1 1,-1-1-1,0 1 0,1 0 0,-1-1 0,0 1 0,0 0 0,0 0 1,1-1-1,-1 1 0,0 0 0,0 0 0,0 0 0,0 0 0,1 0 0,-1 0 1,0 0-1,0 0 0,-1 1 0,-4 0 10,0 0 0,0 1 0,0 0-1,0 0 1,-11 5 0,-2 6 156,1 1 0,-31 29-1,42-36-15,0 1 1,1-1-1,0 1 0,0 1 0,1-1 0,-1 1 0,2 0 0,-1 0 1,-2 9-1,7-17-152,0-1 0,0 1 0,0-1 0,0 1 0,0 0 0,0-1 0,0 1 0,0-1 0,0 1 0,0-1 0,0 1 0,0-1 0,0 1 0,0-1 0,1 0 0,-1 1 0,0-1 0,0 1 0,1-1 0,-1 1 0,0-1 0,1 0 0,-1 1 0,0-1 0,1 0 0,-1 1 0,1-1 0,-1 0 0,0 1 0,1-1 0,-1 0 0,1 0 0,-1 0 0,1 1 0,27 4 135,33-7-1541,-58 2 1089,53-13-7535,-32 6-170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226 160 12204,'0'0'5957,"-9"-2"-4200,3 1-1669,0 0 0,0 0 0,0 1 0,0-1 1,0 1-1,1 0 0,-1 1 0,0 0 1,0 0-1,0 0 0,0 0 0,1 1 0,-1 0 1,1 0-1,-1 1 0,1 0 0,0 0 1,-6 3-1,-2 5 254,-1-1-1,-23 25 1,33-31-211,0 1 1,0-1-1,1 1 1,-1 0-1,1 0 0,0 0 1,1 1-1,-1-1 1,1 1-1,0-1 0,1 1 1,-2 7-1,3-13-118,0 1 0,0 0 0,0-1 0,0 1 1,0 0-1,0-1 0,0 1 0,0 0 0,0-1 0,0 1 0,0 0 0,1-1 0,-1 1 0,0-1 0,1 1 1,-1 0-1,0-1 0,1 1 0,-1-1 0,1 1 0,-1-1 0,0 1 0,1-1 0,-1 1 0,1-1 1,0 0-1,-1 1 0,2 0 0,22 2 207,29-16 72,-29 2-326,-1-2 1,0 0 0,0-1 0,-2-2 0,0 0 0,-1-1 0,0-1 0,-2-1 0,0 0 0,-1-2-1,-1 0 1,-1-1 0,-1 0 0,21-43 0,-33 56 194,-4 8-24,-12 18 80,-16 31 101,25-38-227,1 0 0,1 0-1,0 0 1,0 1 0,1-1 0,0 1 0,1-1 0,0 1-1,1 14 1,0-21-209,1 0 1,-1-1-1,1 1 0,0-1 0,0 1 1,0-1-1,1 0 0,-1 1 0,1-1 1,0 0-1,0 0 0,0 0 0,2 3 1,-1-4-355,-1 0 0,0 0 0,1 0 0,0 0 0,-1-1 0,1 1 0,0-1 0,0 0 0,0 0 0,0 0 0,0 0 0,0 0 0,0 0 0,0-1 0,0 0 0,0 0 0,4 0 0,16 0-9569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 7175,'0'0'13458,"-5"12"-12326,2-5-929,-20 47 1099,22-49-1145,-1-1 1,1 1-1,0 0 1,0 0-1,0 0 1,1 0-1,0 0 1,0 0-1,0 0 1,1 0-1,1 7 1,-1-10-138,0-1 1,-1 0-1,1 0 1,0 0 0,0 0-1,0 0 1,0 0-1,0-1 1,0 1-1,0 0 1,1 0-1,-1-1 1,0 1 0,0-1-1,0 1 1,1-1-1,-1 1 1,0-1-1,1 0 1,-1 0-1,0 1 1,1-1 0,-1 0-1,3-1 1,37-1 218,-38 1-213,23-4-14,0-2-1,-1-1 1,0 0-1,-1-2 0,39-22 1,25-9-946,-86 40 923,-1 0-1,1 1 1,0-1-1,-1 0 1,1 1-1,0 0 1,0-1-1,-1 1 1,1 0-1,0 0 1,0 0-1,-1 0 1,3 0-1,-3 0 17,-1 1 0,0-1 0,1 0 0,-1 0 0,0 1 0,1-1 0,-1 0 0,0 1 0,0-1 0,1 0 0,-1 1 0,0-1 0,0 0 0,1 1-1,-1-1 1,0 1 0,0-1 0,0 0 0,0 1 0,0-1 0,1 1 0,-1-1 0,0 1 0,0-1 0,0 0 0,0 1 0,0-1 0,-1 1 0,1-1 0,0 1 0,0-1 0,0 1 0,-23 46 790,12-24-349,11-23-438,0 0-1,-1 0 1,1 1-1,0-1 0,0 0 1,0 0-1,0 0 1,0 0-1,0 1 1,0-1-1,0 0 1,0 0-1,0 0 1,0 1-1,0-1 0,1 0 1,-1 0-1,0 0 1,0 0-1,0 1 1,0-1-1,0 0 1,0 0-1,0 0 1,0 0-1,0 0 0,1 1 1,-1-1-1,0 0 1,0 0-1,0 0 1,0 0-1,0 0 1,1 0-1,-1 0 1,0 0-1,0 1 0,0-1 1,0 0-1,1 0 1,-1 0-1,0 0 1,0 0-1,0 0 1,1 0-1,-1 0 1,0 0-1,0 0 0,0 0 1,0 0-1,1 0 1,-1 0-1,0-1 1,18-3 160,15-11-39,34-27-14,-44 26-477,1 1 1,1 1-1,0 1 1,40-14-1,-64 26 344,0 1-1,0-1 1,0 1-1,0-1 1,0 1-1,0 0 0,0-1 1,0 1-1,0 0 1,0 0-1,0 0 1,0 0-1,0 0 1,0 0-1,0 0 0,0 0 1,0 0-1,0 0 1,0 1-1,0-1 1,0 0-1,0 1 1,0-1-1,0 0 1,0 1-1,0 0 0,0-1 1,0 1-1,0-1 1,1 3-1,-2-1 29,0-1 1,1 1-1,-1 0 0,0 0 0,0 0 0,0 0 1,-1 0-1,1 0 0,0 0 0,-1 0 0,0-1 1,1 1-1,-1 0 0,0 0 0,-1 1 0,-6 13 146,-1 0-1,-17 21 0,20-29-333,-17 21 404,5-21-3307,11-12-613,2-13-2562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17617,'0'0'3651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10634,'0'0'8691,"13"-5"-8638,-4 1-55,-1 0-2,0 1 1,0 0-1,0 0 0,0 1 1,1 0-1,-1 1 0,1 0 1,0 0-1,-1 1 0,13 0 1,17 5-171,212 20-10597,-141-22 12042,-109-2-1040,1-1 0,0 0 0,0 0 0,0 0-1,0 0 1,-1 0 0,1 0 0,0 0 0,0 0-1,0-1 1,-1 1 0,1 0 0,0 0-1,0-1 1,0 1 0,-1 0 0,1-1 0,0 1-1,-1-1 1,1 1 0,0-1 0,-1 1-1,1-1 1,-1 0 0,1 1 0,0-1 0,-1 0-1,0 1 1,1-1 0,-1 0 0,1 0 0,-1 1-1,0-1 1,0 0 0,1 0 0,-1 0-1,0 1 1,0-1 0,0 0 0,0 0 0,0 0-1,0-1 1,0 1-140,-1 0 0,1 0 0,-1 1 0,1-1 0,-1 0 0,1 0 0,-1 0 0,1 0 0,-1 1 0,0-1 0,1 0 0,-1 1 0,0-1 0,0 0 0,0 1 0,1-1 0,-1 1 0,0-1 0,0 1 0,0 0 0,0-1 0,0 1 0,-1 0 0,-8-2 21,-1 1 1,1 0-1,0 0 0,0 1 0,-1 1 1,1 0-1,0 0 0,0 1 1,0 0-1,-11 5 0,17-6-5,1 0-1,-1 0 1,1 0-1,-1 1 1,1-1-1,0 1 1,0 0 0,0 0-1,0 0 1,0 1-1,0-1 1,1 0-1,-1 1 1,1 0-1,0 0 1,-1 0-1,1 0 1,1 0-1,-1 0 1,0 0-1,1 1 1,-1-1 0,1 0-1,0 1 1,0-1-1,1 1 1,-1 0-1,1-1 1,-1 1-1,1-1 1,1 7-1,0-8-76,-1-1 0,1 0 0,0 1 0,-1-1-1,1 0 1,0 1 0,0-1 0,0 0 0,0 0 0,0 0-1,0 0 1,1 0 0,-1 0 0,0 0 0,0-1 0,1 1-1,-1 0 1,1-1 0,-1 1 0,0-1 0,1 1 0,-1-1-1,1 0 1,-1 1 0,1-1 0,-1 0 0,4 0 0,47 0 526,-45-1-469,4 0-65,-1 0 0,1-1 0,-1-1 0,1 0 0,-1 0 0,0-1 0,0-1 0,0 1 0,-1-1 0,0-1 0,0 0 0,0 0 0,-1-1 0,1 0 0,9-11 0,-17 17-50,0 0-1,0 0 0,0-1 0,1 1 0,-1 0 1,-1 0-1,1 0 0,0-1 0,0 1 0,0 0 1,-1-1-1,1 1 0,-1-1 0,1 1 0,-1-1 0,1 1 1,-1-1-1,0 1 0,0-1 0,0 0 0,0 1 1,0-1-1,0 1 0,0-1 0,-1-2 0,0 3-77,-1-1-1,1 1 0,-1 0 1,1 0-1,-1 0 1,1 0-1,-1 0 0,1 0 1,-1 1-1,0-1 0,1 0 1,-1 1-1,0 0 0,0-1 1,0 1-1,1 0 0,-1 0 1,-2 0-1,-8 0-1182,1 0 0,0 1-1,-1 0 1,1 1-1,-19 5 1,-2 5-4177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11 116 12364,'0'0'1628,"-3"-8"336,2 7-1897,0-1 0,0 0 0,0 0-1,1 0 1,-1 0 0,0 0 0,1 0-1,-1 0 1,1 0 0,0 0-1,0 0 1,0 0 0,0-1 0,0 1-1,0 0 1,0 0 0,1 0 0,-1 0-1,1 0 1,0 0 0,-1 0-1,1 0 1,0 0 0,0 0 0,0 1-1,0-1 1,1 0 0,-1 1 0,0-1-1,1 0 1,-1 1 0,1 0 0,0-1-1,-1 1 1,1 0 0,0 0-1,0 0 1,0 0 0,-1 0 0,1 0-1,4-1 1,12-5 187,0 1-1,1 1 1,-1 0-1,1 1 1,0 1 0,0 1-1,1 0 1,-1 2-1,31 3 1,-48-4-245,0 1 0,-1 0 1,1 1-1,0-1 0,-1 0 0,1 0 0,0 1 1,-1-1-1,1 1 0,0-1 0,-1 1 1,1 0-1,-1 0 0,1-1 0,-1 1 1,0 0-1,1 0 0,-1 1 0,0-1 0,0 0 1,1 0-1,-1 1 0,0-1 0,0 0 1,-1 1-1,1-1 0,0 1 0,0-1 1,-1 1-1,1 0 0,-1-1 0,1 1 1,-1-1-1,0 1 0,1 0 0,-1 0 0,0-1 1,0 1-1,0 0 0,-1-1 0,1 1 1,-1 1-1,0 4 86,-1-1 0,0 0-1,-1 1 1,0-1 0,0 0 0,0-1 0,0 1-1,-1 0 1,-6 7 0,-70 65 1230,50-50-581,-31 37 0,59-63-698,0 1 0,0-1 0,1 0 0,-1 1-1,0 0 1,1-1 0,0 1 0,-1 0 0,1 0-1,0 0 1,0 3 0,1-5-37,0 0 0,0 0 0,0 0 0,0-1-1,0 1 1,0 0 0,0 0 0,1-1 0,-1 1 0,0 0 0,1-1-1,-1 1 1,0 0 0,1 0 0,-1-1 0,1 1 0,-1-1 0,1 1 0,-1 0-1,1-1 1,-1 1 0,1-1 0,0 0 0,-1 1 0,1-1 0,0 1-1,0-1 1,6 2-45,0 0-1,0-1 0,1 1 1,-1-2-1,0 1 0,0-1 1,8-1-1,-4 1-99,6 0-860,0-1 0,-1-1 1,32-8-1,15-11-4887,-5-4-3347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40 16335,'-11'1'908,"-1"2"-470,-1 0 1,1 1-1,0 1 1,0-1-1,1 2 1,0 0-1,-11 7 1,18-11-331,0 1-1,0-1 1,0 1 0,0 0 0,1 0 0,-1 0-1,1 1 1,0-1 0,0 1 0,0 0-1,1 0 1,-1 0 0,1 0 0,0 0-1,0 0 1,1 0 0,-1 1 0,1-1 0,0 1-1,0 0 1,0-1 0,1 1 0,-1 0-1,1-1 1,1 9 0,0-11-93,0 1 1,0-1-1,0 1 1,1-1-1,-1 1 0,1-1 1,-1 0-1,1 0 1,0 0-1,0 0 1,0 0-1,0 0 0,0 0 1,0-1-1,0 1 1,1-1-1,-1 0 1,1 1-1,-1-1 0,1 0 1,-1 0-1,1-1 1,0 1-1,4 0 1,9 2 30,0-1 0,31 1 1,-41-3-33,11 0 5,1 0 0,-1-2 0,1 0 0,-1-1 0,0 0 0,0-2 0,22-8 0,-34 11-8,0-1 0,0 1 0,0-1 0,-1 0 0,1 0 0,-1-1 0,0 1 0,1-1-1,-2 0 1,1 0 0,0 0 0,2-5 0,-4 5 4,0 0 0,-1 1 1,1-1-1,-1 0 0,0 0 0,0 0 0,-1 0 0,1 0 0,-1 0 1,1 0-1,-2 0 0,1 0 0,0 0 0,-1 0 0,1 0 1,-1 0-1,0 0 0,-3-6 0,2 6 3,-1-1 0,0 0 0,0 0 0,0 1 0,0 0 0,-1 0 0,0 0 0,1 0 0,-2 0 0,1 1 0,0-1 0,-1 1 0,1 0 0,-10-3 0,6 1-163,0 2-1,0-1 0,-1 1 1,0 1-1,1 0 0,-1 0 0,0 0 1,-12 0-1,21 2-35,0 0 0,-1 0 1,1 0-1,-1 0 0,1 0 0,0 0 0,-1 0 0,1 0 0,-1 0 1,1 0-1,0 0 0,-1 1 0,1-1 0,0 0 0,-1 0 1,1 0-1,-1 0 0,1 1 0,0-1 0,-1 0 0,1 0 1,0 0-1,0 1 0,-1-1 0,1 0 0,0 1 0,0-1 1,-1 0-1,1 1 0,0-1 0,0 0 0,0 1 0,-1-1 1,1 0-1,0 1 0,0-1 0,0 1 0,0-1 0,0 0 1,0 1-1,0-1 0,0 1 0,0-1 0,0 0 0,0 1 0,0-1 1,0 1-1,0 5-5195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2434,'0'0'18215,"-2"9"-16800,-11 38 273,-16 71 199,26-102-2004,0 1-1,2-1 1,0 0 0,1 1 0,2 21 0,-2-37-52,0 1 1,0-1 0,0 0 0,1 0 0,-1 0 0,0 0 0,1 0 0,-1 0 0,1 0 0,-1 0-1,1 0 1,0-1 0,-1 1 0,1 0 0,0 0 0,-1 0 0,1-1 0,0 1 0,0 0 0,0-1-1,0 1 1,1 0 0,16 2-8009,-7-4-871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99 14798,'0'0'2029,"1"-10"-134,1 3-1684,1-38 1830,-3 43-1972,0 1 1,0-1 0,-1 1-1,1-1 1,-1 1-1,1-1 1,-1 1 0,1-1-1,-1 1 1,0-1-1,1 1 1,-1 0 0,0-1-1,0 1 1,0 0-1,0 0 1,0 0 0,-1 0-1,1 0 1,0 0-1,0 0 1,-1 0 0,1 0-1,0 0 1,-1 1-1,1-1 1,-1 1 0,1-1-1,-3 0 1,-3 0-50,0 1 0,1-1 0,-1 1 1,1 0-1,-1 1 0,0-1 0,1 2 0,-1-1 0,1 0 1,0 1-1,-1 0 0,-5 4 0,9-5-14,0 1 0,-1 0-1,1 0 1,0 0 0,1 0 0,-1 0-1,0 0 1,1 1 0,-1 0 0,1-1-1,0 1 1,-1 0 0,2 0 0,-1 0-1,0 0 1,1 1 0,-1-1 0,1 0-1,0 1 1,0-1 0,0 1 0,0-1-1,0 7 1,1-9 1,0-1 0,0 1 0,0 0 0,0 0 0,0-1 0,0 1 0,0 0 0,1 0 0,-1-1 0,0 1 0,0 0 0,1-1 0,-1 1 0,0 0 0,1-1 0,-1 1 0,0-1 0,1 1 0,-1 0 0,1-1 0,-1 1 0,1-1 0,-1 1 0,1-1 0,0 1 0,-1-1 0,1 0 0,-1 1 0,1-1 0,0 0 0,-1 0 0,1 1 0,1-1 0,31-3 188,28-23-89,-46 17-541,-1-1-1,0 0 1,-1-1-1,23-24 0,-43 45 343,1-1 1,0 2-1,0-1 0,1 0 0,0 1 0,1 0 1,0 0-1,-4 18 0,4-5 441,0 0-1,1 1 1,1 26 0,2-46-275,0 1 0,1-1 1,-1 1-1,1-1 1,0 0-1,1 1 1,-1-1-1,5 8 0,-5-11-51,0 0 0,0 0 0,0 0 0,0 0 0,1-1-1,-1 1 1,1-1 0,-1 1 0,1-1 0,-1 1-1,1-1 1,0 0 0,0 0 0,0 0 0,0 0 0,0 0-1,0 0 1,0-1 0,0 1 0,0 0 0,0-1-1,0 0 1,0 1 0,3-1 0,-38-15 848,15 13-628,0 0-1,-1 2 0,1 0 1,0 1-1,0 1 1,0 1-1,-24 6 0,6 3 18,1 0-1,-53 28 1,90-45-9714,14-11-629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78 178 13229,'-12'6'1329,"-37"20"48,33-13-381,16-6-325,23-4-74,88-7 865,201-35 0,-178 19-1125,325-49 1134,-104 16-1601,-120 20-3106,-189 26-1718,-5-1-3699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0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3972,'0'0'8306,"9"-2"-8087,36-7 75,-1 3 0,1 1-1,75 3 1,-1-1 282,97-10 772,204-9-311,2 32-891,-73 13-80,657-44 1,323-72-78,-1067 80 10,381-13 57,-1 47-207,-712-24 272,-1 4-1,-117 17 0,-195 42-1420,286-43 1033,-909 143 409,-8-52 164,108-76-9,-2-33-199,363-1-71,463 4 3,42 0-23,-1-2 0,1-1 1,-45-8-1,74 5-127,16 1-246,20-1 78,306 0 208,124-5 37,1348 23 43,-1596-1-17,1382 46-2070,-1330-68-1778,-8-13-3363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1:3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5627 283 7559,'-65'-2'1532,"1"-3"1,-88-18-1,-124-43 565,89 3-2026,129 40-61,-2 3 0,-90-18 1,29 25 258,0 4 1,-139 10-1,102 1-244,-271-14 483,-21 0 879,263 22-1304,-300 55 0,98-8-100,161-33 0,-562 81 189,772-102-167,-431 96-388,367-76 415,1 3 0,2 4-1,-104 55 1,174-81-22,1 1 0,0 0 0,0 1 0,1-1 0,0 1 0,0 1 0,0-1 0,1 1 0,0 1 0,-8 10 0,12-13-16,0-1 1,0 1 0,0 0 0,0 0 0,1 0-1,0 0 1,0 0 0,0 0 0,0 0 0,1 0-1,0 0 1,0 1 0,0-1 0,1 0-1,0 0 1,0 0 0,0 0 0,1 0 0,-1 0-1,4 7 1,4 3-6,-1 0-1,2 0 1,0-1-1,1 0 0,0-1 1,1 0-1,1-1 1,0 0-1,0-1 1,1 0-1,0-1 1,1-1-1,25 12 1,22 8-86,1-4 0,72 20 0,-119-40 90,571 139-97,11-54 187,-383-62-51,606 71 8,3-51-118,232-84 372,-706-10-249,547-142 1,-847 174-64,167-50 178,-171 48-122,-1-2 0,68-39 0,-99 48-146,0 0 0,-1 0 0,0-2 0,0 1 0,-1-2-1,-1 0 1,0 0 0,-1-1 0,0 0 0,9-17 0,-14 22 84,-1 0 1,-1-1-1,1 1 0,-2 0 0,1-1 1,-1 0-1,0 0 0,-1 1 1,0-1-1,0 0 0,-1 0 1,0 0-1,-1 0 0,0 0 0,0 0 1,-1 0-1,0 0 0,0 1 1,-1-1-1,-5-9 0,-3-1 76,0 0-1,-2 1 1,0 1 0,-1 0-1,0 0 1,-2 2 0,0 0-1,0 1 1,-2 0 0,1 1-1,-29-14 1,-5-1 181,-1 3 1,-1 2-1,-65-19 1,13 14 199,-1 3 0,0 6 0,-2 4 0,-202-2 0,-435 60-999,423-16-1284,-40-15-4663,179-14-774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03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1096 188 5221,'1'-19'-183,"1"6"477,-1-1 1,-1 0-1,-1 0 0,0 1 0,-3-16 0,3 25-215,0 1 0,0-1 0,0 1-1,0 0 1,-1-1 0,0 1 0,0 0 0,0 0 0,0 0 0,0 0 0,0 1 0,-1-1 0,0 0 0,1 1 0,-1 0 0,0 0 0,0 0 0,0 0 0,0 0 0,0 0 0,-1 1-1,1 0 1,-1-1 0,-4 0 0,-10-1-17,-1 1 0,1 0 0,0 1-1,-1 1 1,1 1 0,0 1 0,0 0-1,-1 2 1,2 0 0,-1 0 0,0 2-1,-18 8 1,-15 9-47,0 2 1,-78 52-1,83-46 93,1 2 0,1 2 0,2 2 0,1 2 0,2 1 0,-52 72 0,66-75 21,1 1 0,2 1 0,2 1 0,1 1 0,2 1 0,3 0 0,1 1 0,-13 76 0,19-76 156,2 0 1,2 0 0,1 0 0,3 0 0,11 80 0,-10-109-247,1 1 0,1-1 0,0 0 0,1 0 0,0-1 0,1 1 0,1-1 0,0 0 0,1-1 0,0 0 1,1 0-1,0 0 0,1-1 0,0-1 0,1 0 0,0 0 0,0-1 0,1 0 0,0-1 0,23 11 0,-12-11 2,-1 0 0,1-1 0,0-2 0,0 0 0,1-2-1,-1 0 1,1-2 0,0 0 0,0-2 0,-1 0 0,1-2 0,-1-1 0,38-10-1,-18 1 66,0-2-1,0-2 0,-2-2 0,0-1 0,-2-2 0,46-34 0,-42 24 88,-1-2 0,-2-2 0,-1-2 0,-2-1 0,-2-2 0,-2-1 0,-1-2 0,36-67 0,-48 72-88,-1 0 1,-2-2 0,-2 0-1,-2 0 1,-2-2 0,-1 1-1,-3-1 1,-1-1 0,-2 1-1,-3-78 1,-2 104-69,-1 0 1,-1 1-1,0-1 1,-1 1-1,0 0 0,-1 0 1,-1 0-1,-1 0 1,0 1-1,-11-16 0,12 22-32,-1 1 0,1 0 0,-1 0-1,-1 1 1,1 0 0,-1 0-1,-1 1 1,1 0 0,-1 1 0,0-1-1,0 2 1,-1-1 0,1 1 0,-1 1-1,0 0 1,0 0 0,-16-2-1,1 2-135,0 2-1,0 0 0,0 1 0,0 2 1,0 0-1,-30 8 0,0 4-1048,-87 34-1,122-40-24,0-1 0,0-1 0,-27 5 0,28-10-3739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81 8456,'0'0'3240,"-2"-9"-2551,2 8-596,-4-35 636,4 34-514,-1 0 0,1 0 0,0 1 0,-1-1 0,1 0 0,-1 0 0,0 0-1,0 0 1,1 0 0,-1 1 0,0-1 0,-1 0 0,1 1 0,0-1 0,0 1 0,-1-1 0,1 1 0,-3-2 0,3 3-166,0 1 1,1-1-1,-1 1 1,0 0-1,1-1 1,-1 1-1,1 0 0,-1-1 1,1 1-1,-1 0 1,1 0-1,-1 0 1,1-1-1,-1 1 0,1 0 1,0 0-1,0 0 1,0 0-1,-1 0 1,1-1-1,0 1 0,0 1 1,-6 29-92,6-28 116,-69 639 1188,48 8 391,13-299-1610,6-274 1,-44 855 622,34-806-506,6-1 0,5 1 0,22 172 0,-15-253-148,9 54-103,4 139-1,-38-256-6538,6-3 240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13453,'0'0'1692,"9"1"-1478,207 5 744,102 8-593,354 8 574,-213-18 167,-105 15-844,587 16 309,18-96 487,-279 7-205,-633 51-833,157-2 170,-169 6-134,0 2-1,0 1 1,59 15-1,-95-19-75,1 0 1,0 0-1,0 0 0,0 0 0,0 0 0,0 0 0,0 0 0,0 0 0,0 0 0,0 0 0,0 0 0,-1 0 0,1 0 0,0 0 0,0 0 0,0 0 0,0 0 0,0 0 0,0 1 1,0-1-1,0 0 0,0 0 0,0 0 0,0 0 0,0 0 0,0 0 0,0 0 0,0 0 0,0 0 0,0 0 0,0 1 0,0-1 0,0 0 0,0 0 0,0 0 0,0 0 0,0 0 0,0 0 1,0 0-1,0 0 0,0 0 0,0 1 0,0-1 0,0 0 0,0 0 0,0 0 0,0 0 0,0 0 0,0 0 0,0 0 0,0 0 0,1 0 0,-1 0 0,0 0 0,0 0 0,0 0 1,0 0-1,0 0 0,0 1 0,-15 3-2448,-22 3-4923,18-7 2180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13357,'0'0'5872,"6"12"-5109,0 8-609,0 0 0,-1 1-1,-1 0 1,-2 0 0,1 0 0,-2 1-1,-1-1 1,-1 0 0,-4 26 0,-1-12-220,-2-1 1,-1 0 0,-19 44-1,22-68-2285,3-15-342,3-22-2072,0 20 3769,0-33-5655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79 9545,'5'-10'32,"-4"7"-64,0-1 149,1 1 0,-1-1 0,1 1 0,-1-1 0,1 1 0,0-1 0,0 1 0,1 0 0,-1 0 0,1 0 0,-1 0 0,1 1 0,0-1 0,0 1 1,0 0-1,1-1 0,-1 1 0,0 1 0,1-1 0,-1 0 0,1 1 0,0 0 0,-1 0 0,1 0 0,0 0 0,7 0 0,-1 1 193,1 1-1,-1 1 0,1 0 0,-1 0 1,0 1-1,0 0 0,0 0 1,15 8-1,77 49 543,-52-29-671,-49-30-105,1-1 0,0 1 0,-1 0 0,1 0 0,-1 0 0,1 0 0,-1 0 0,1 0 0,-1 0 0,0 0 0,0 1 0,0-1 0,1 0 0,-1 1 1,0-1-1,-1 1 0,1 0 0,0-1 0,0 1 0,-1 0 0,1-1 0,0 4 0,-2-2 111,0 0 1,0 0-1,0 0 1,0 0-1,0 0 1,-1 0-1,1 0 1,-1 0-1,0-1 1,0 1-1,-4 4 1,-405 442 3106,410-447-3607,-25 20-264,11-15-1830,15-7 2219,0 0 1,-1 0 0,1 0 0,0 0-1,-1 0 1,1 0 0,0 0 0,-1 0 0,1 0-1,0 0 1,-1-1 0,1 1 0,0 0-1,-1 0 1,1 0 0,0 0 0,0-1 0,-1 1-1,1 0 1,0 0 0,-1 0 0,1-1-1,0 1 1,0 0 0,0 0 0,-1-1 0,1 1-1,0 0 1,0-1 0,0 1 0,0 0 0,0-1-1,-1 1 1,-2-28-10089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7976,'0'0'2514,"10"-9"-2226,33-38 1780,71-102-1,25-30 477,-132 171-2395,1-1-75,0 0 0,1 0 0,0 1 0,0 0 0,19-11 0,-26 18-64,0-1 0,1 1 1,-1 0-1,1 1 0,-1-1 0,1 0 0,0 1 0,-1-1 0,1 1 1,0 0-1,-1 0 0,1 0 0,0 0 0,-1 0 0,1 1 0,0-1 1,-1 1-1,1 0 0,-1 0 0,1 0 0,-1 0 0,1 0 0,-1 0 1,0 1-1,0-1 0,1 1 0,-1 0 0,0-1 0,0 1 0,0 0 1,2 4-1,18 20 77,-1 1 1,-1 0 0,-1 2-1,-2 0 1,16 37 0,-10-12-454,-3 2 0,14 63 1,-20-70-3175,1-12-2620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15663,'0'0'2263,"-4"12"-1985,-2 7-96,1 0 1,1 0-1,1 1 0,1-1 1,-1 25-1,19 204 935,0-2-819,-16-223-214,0 37-90,0-57 102,0 1 1,0-1 0,-1 0-1,1 0 1,-1 0-1,0-1 1,0 1 0,0 0-1,0 0 1,0 0-1,-1 0 1,1-1 0,-1 1-1,-2 2 1,3-4-69,1-1 1,0 0 0,0 0-1,0 0 1,-1 0 0,1 0-1,0 0 1,0 0 0,0 0 0,-1 0-1,1 0 1,0 0 0,0 0-1,-1 0 1,1 0 0,0 0-1,0 0 1,0 0 0,-1 0-1,1 0 1,0 0 0,0 0-1,0 0 1,-1 0 0,1 0-1,0 0 1,0 0 0,0 0-1,-1-1 1,1 1 0,0 0-1,0 0 1,0 0 0,0 0 0,0 0-1,-1-1 1,1 1 0,0 0-1,0 0 1,0 0 0,0-1-1,0 1 1,0 0 0,0 0-1,0 0 1,0-1 0,0 1-1,-1 0 1,1-1 0,-3-13 571,-1-25-512,1 1 1,3 0-1,1-1 1,1 1-1,15-70 1,0 32-189,52-137 0,-63 195 80,2 1 1,0 1-1,0-1 0,2 1 1,0 1-1,13-15 1,-21 27 11,1 0 0,-1 0 0,1 0 1,-1 0-1,1 1 0,0-1 0,0 1 0,0 0 0,0 0 0,1 0 1,-1 0-1,1 1 0,-1-1 0,1 1 0,-1 0 0,1 0 1,0 0-1,-1 1 0,1-1 0,0 1 0,0 0 0,-1 0 0,1 0 1,0 0-1,0 1 0,-1 0 0,1-1 0,0 1 0,-1 1 0,1-1 1,-1 0-1,1 1 0,-1 0 0,0 0 0,1 0 0,3 3 1,-4-3 6,0 1 1,0-1 0,0 1 0,0-1-1,0 1 1,-1 0 0,1 0 0,-1 0-1,1 1 1,-1-1 0,0 0 0,-1 1-1,1-1 1,-1 1 0,1 0 0,-1 0-1,0-1 1,0 1 0,-1 0-1,1 7 1,-1-6 16,-1 0 1,0 1-1,-1-1 0,1 0 0,-1 0 0,0 1 1,0-1-1,-1-1 0,1 1 0,-1 0 0,0-1 1,-1 1-1,-3 4 0,-6 4 24,0 0 1,0-1-1,-2-1 1,1 0-1,-1-1 0,-1 0 1,-30 13-1,-10-6 67,30-20-1499,25 3 1174,1-1 1,-1 1-1,0-1 0,0 1 0,0-1 0,1 0 1,-1 1-1,0-1 0,1 0 0,-1 0 1,0 1-1,1-1 0,-1 0 0,1 0 0,0 0 1,-1 0-1,1 0 0,0 0 0,-1 0 0,1 0 1,0 0-1,0-2 0,-1-20-6807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6118,'0'0'9235,"0"11"-7788,0-3-1212,-1 10 316,1 0 1,1 1 0,0-1-1,1 0 1,2 0 0,-1 0-1,2-1 1,11 28-1,4-13-237,1 0 0,1-1 0,2-1-1,30 29 1,57 47-2395,-114-108-1493,-19-17-2888,-7 1 1193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9993,'0'0'8745,"63"-23"-7848,-1-21-193,16-11-287,3-8-321,-8-6-224,-11 4-4869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2559 14478,'0'0'1153,"11"-9"-1255,434-410 524,-9-32-286,-345 356-74,734-709 1703,-395 396-1518,-309 298 851,66-68-418,-181 171-975,24-32-2645,-29 38 2541,0-1 0,0 1 0,-1-1 0,1 0 0,0 1 0,-1-1 0,0 0 0,1 1 0,-1-1 0,0 0 0,0 0 0,0 1 0,0-1 0,0-2 0,-5-7-3401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9737,'0'0'4089,"9"5"-3699,41 29-214,-1 2 0,85 81 0,83 112 391,-87-88-429,368 328 2866,-323-312-2570,276 307 1587,-121-115-766,-230-253-718,163 121 1,-49-79-510,-64-64-3814,-98-52-1184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4132,'0'0'10282,"55"-6"-10250,-18-3 1409,13-3-384,8-1-897,14-1-128,4 0 32,-1 1-800,1 2-65,-6 6-673,-10 4-864,-7 1 128,-8 1-3043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8968,'0'0'10768,"11"0"-10496,138 0 1070,6-5-4216,221 1-6388,-310 9 10828,32 1 4790,-68-4-5166,-1 1-1,1 1 1,43 13 0,-44-10-1116,0 0 0,0-2 0,45 2 1,-45-12-1038,-28 4 698,0 1 1,0-1-1,0 0 1,-1 1-1,1-1 1,0 0-1,0 0 1,-1 0-1,1 0 1,0 1-1,-1-1 1,1 0-1,-1 0 1,1 0-1,-1 0 1,0 0-1,1-1 1,-1 1-1,0 0 1,0 0-1,0 0 1,0 0-1,0 0 1,0-2-1,-2-16-12493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16367,'0'0'1762,"6"57"-1698,1-26 32,3 12-32,3 4-32,2 8-32,0 6 0,-5 1-96,2 2-608,-5 2-578,-4-4-703,-3-1-97,0-4-417,0-4-1761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11627,'0'9'710,"0"18"764,1 0 1,1-1-1,2 1 1,0-1-1,12 37 1,-13-53-1341,1-1 1,0 1-1,0-1 1,1 1 0,0-1-1,1 0 1,0-1-1,0 0 1,1 0 0,0 0-1,0-1 1,1 0-1,0 0 1,0-1 0,1 0-1,0 0 1,18 8-1,-22-12-118,0 1 0,0-2 0,0 1-1,0 0 1,1-1 0,-1 0-1,0 0 1,1-1 0,-1 0 0,1 0-1,-1 0 1,1 0 0,-1-1 0,1 0-1,-1 0 1,0 0 0,8-4-1,-9 3 9,1-1 0,-2 1 0,1-1-1,0 0 1,0-1 0,-1 1 0,0 0-1,0-1 1,0 0 0,0 0 0,0 0-1,-1 0 1,1 0 0,-1-1 0,0 1-1,-1-1 1,1 1 0,-1-1 0,1-9-1,3-11 263,-2-1-1,0 0 1,-3-46-1,-1 57-344,0 0-1,-1 0 1,-1 1 0,-1-1 0,0 0-1,-1 1 1,-11-25 0,15 37 19,1 1 1,-1 0-1,1 0 1,-1-1-1,0 1 1,1 0-1,-1 0 1,0 0-1,0 0 1,1 0-1,-1 0 1,0 0-1,0 0 1,0 1-1,0-1 1,0 0-1,-1 0 1,1 1-1,0-1 1,0 1-1,0-1 1,-1 1-1,1-1 1,-2 1-1,2 0-37,0 1-1,0-1 0,-1 1 0,1 0 0,0-1 0,0 1 0,0 0 0,0 0 0,0-1 0,0 1 0,1 0 0,-1 0 0,0 0 0,0 0 0,1 0 1,-1 1-1,0-1 0,1 0 0,-1 2 0,-2 5-1253,0 0 0,0 1-1,1 0 1,0-1 0,-1 16 0,3-1-4648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7719,'-23'185'6600,"17"1"-4979,15-128-381,-6-47-1187,0 0 0,-1 0 0,1 19 0,-5 85 38,1-109-166,-1-9-2668,-1-19-3274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7271,'0'0'13276,"-8"13"-12971,-21 48-48,-25 70 0,-34 76 355,87-205-652,-15 22-2,16-23-5,0-1 0,0 0-1,-1 1 1,1-1 0,0 0 0,0 1 0,-1-1-1,1 0 1,0 0 0,-1 1 0,1-1-1,0 0 1,-1 0 0,1 0 0,0 1 0,-1-1-1,1 0 1,0 0 0,-1 0 0,1 0 0,-1 0-1,1 0 1,0 0 0,-1 1 0,1-1-1,0 0 1,-1 0 0,1-1 0,-1 1 0,1 0-1,0 0 1,-1 0 0,1 0 0,-1 0-1,1 0 1,0 0 0,-1-1 0,1 1 0,0 0-1,-1 0 1,1-1 0,0 1 0,-1 0-1,1 0 1,0-1 0,0 1 0,-1 0 0,1-1-1,0 1 1,0 0 0,0-1 0,-1 1 0,1 0-1,0-1 1,0 1 0,0-1 0,0 1-1,0 0 1,0-1 0,0 1 0,0-1 0,0 1-1,0 0 1,0-1 0,0 1 0,0-1-1,-8-69-6934,3 23 3624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7399,'0'0'11307,"2"10"-10795,-1-6-459,0 1-1,0 0 1,1-1-1,0 1 0,0 0 1,0-1-1,0 0 1,1 0-1,-1 0 1,1 0-1,0 0 1,0 0-1,1 0 1,-1-1-1,1 0 1,0 0-1,-1 0 1,1 0-1,1-1 0,-1 1 1,0-1-1,1 0 1,-1 0-1,1-1 1,-1 1-1,1-1 1,0 0-1,6 1 1,12 2-102,0-1 0,1-1 0,-1-1 0,1-1 1,28-4-1,5-5-3076,-5-5-4001,-30 6-251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13901,'0'0'8184,"-4"12"-8131,-17 68-2,15-51 109,-1-1-1,-1 0 0,-23 53 1,30-80-132,1 1 1,-1-1-1,1 0 1,-1 0-1,1 0 1,-1 1-1,0-1 0,0 0 1,0 0-1,0 0 1,0 0-1,0 0 1,0-1-1,0 1 0,0 0 1,0 0-1,0-1 1,0 1-1,-1 0 1,1-1-1,0 1 0,-3-1 1,3 0-26,0 0 0,0-1 0,0 1 0,0-1-1,0 0 1,0 1 0,0-1 0,1 0 0,-1 0 0,0 1 0,0-1 0,1 0 0,-1 0 0,0 0 0,1 0 0,-1 0 0,1 0-1,-1 0 1,1 0 0,-1-2 0,-4-13-286,1 1 1,-4-31-1,6 34 10,-1-7-46,2 10 236,-1-1 0,1 1-1,-2 0 1,1 0 0,-1 0-1,-8-17 1,11 26 82,-1-1 1,1 1-1,0 0 1,0 0-1,0-1 1,0 1-1,0 0 1,0 0-1,-1-1 1,1 1-1,0 0 1,0 0-1,0-1 1,-1 1-1,1 0 0,0 0 1,0 0-1,-1 0 1,1-1-1,0 1 1,0 0-1,-1 0 1,1 0-1,0 0 1,-1 0-1,1 0 1,0 0-1,0 0 1,-1 0-1,1 0 0,0 0 1,-1 0-1,1 0 1,0 0-1,0 0 1,-1 0-1,-4 11-74,3 20-18,2-30 100,1 4-9,-1 1 1,1-1 0,-1 0 0,2 0 0,-1 0-1,0-1 1,1 1 0,0 0 0,0 0 0,0-1-1,1 1 1,-1-1 0,1 0 0,0 0 0,1 0-1,-1 0 1,1-1 0,-1 1 0,1-1 0,0 0-1,0 0 1,8 5 0,8 2 100,1 0 0,0-2-1,42 12 1,-25-8 131,-149-103 641,101 84-866,1 1 1,-1 1 0,0 0 0,-1 0-1,1 1 1,-1 1 0,1-1 0,-1 2 0,0-1-1,-1 2 1,-12-2 0,24 4-4,0-1 0,1 0 0,-1 0 0,0 0 0,0 0 1,0 1-1,0-1 0,0 0 0,1 0 0,-1 0 0,0 0 0,0 1 0,0-1 0,0 0 1,0 0-1,0 1 0,0-1 0,0 0 0,0 0 0,0 0 0,0 1 0,0-1 0,0 0 0,0 0 1,0 0-1,0 1 0,0-1 0,0 0 0,0 0 0,0 1 0,-1-1 0,1 0 0,0 0 0,0 0 1,0 0-1,0 1 0,0-1 0,0 0 0,-1 0 0,1 0 0,0 0 0,0 0 0,0 1 1,-1-1-1,1 0 0,0 0 0,0 0 0,0 0 0,-1 0 0,1 0 0,0 0 0,0 0 0,0 0 1,-1 0-1,1 0 0,0 0 0,0 0 0,0 0 0,-1 0 0,1 0 0,0 0 0,0 0 0,-1 0 1,1 0-1,0 0 0,0 0 0,0 0 0,-1 0 0,1-1 0,16 12-37,3-5-6,1-2 0,0 0-1,-1-2 1,1 0 0,0-1-1,20-1 1,65-10-3135,-45-4-2285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98 8392,'0'0'8029,"8"8"-7725,-2-2-279,0 1 0,-1 0 0,0 0 0,0 1 0,0 0 0,-1 0 0,-1 0-1,1 0 1,-1 0 0,-1 1 0,1-1 0,-1 1 0,-1 0 0,1 17 0,5 273 1509,-7-280-1178,-3 5 992,-3-33-78,-3-41-547,2-29-780,3-1-1,4 1 0,4-1 1,15-88-1,-19 165 48,1 0-1,-1 0 1,1 0-1,0 1 1,0-1-1,0 0 1,0 1-1,0-1 1,1 1-1,-1-1 1,1 1 0,1-3-1,-3 5 6,1 0 0,-1 0 0,0 0 0,0-1 0,1 1 0,-1 0 0,0 0 0,1 0 0,-1 0 0,0 0-1,0 0 1,1 0 0,-1 0 0,0 0 0,1 0 0,-1 0 0,0 0 0,0 0 0,1 0 0,-1 0 0,0 0 0,1 0 0,-1 0 0,0 0 0,0 0 0,1 0 0,-1 1 0,0-1 0,0 0 0,1 0-1,-1 0 1,0 0 0,0 1 0,1-1 0,-1 0 0,9 21-51,-4-4 88,-2 1-1,0-1 0,-1 1 0,0 0 0,-2 0 0,0 0 0,-4 25 0,3-35 1,0-1-1,0 0 0,-1 1 0,0-1 0,-1 0 0,0 0 0,0 0 0,0 0 0,-1-1 1,0 1-1,0-1 0,-1 0 0,1 0 0,-1-1 0,-1 1 0,1-1 0,-1 0 0,0-1 0,0 1 1,-9 4-1,14-8-48,-1 0 0,1 0 1,-1 0-1,0 0 0,0 0 1,1-1-1,-1 1 0,0-1 1,0 1-1,0-1 1,0 1-1,0-1 0,0 0 1,0 0-1,0 0 0,1 0 1,-1 0-1,0-1 0,0 1 1,-2-1-1,3 0-128,0 0 1,0 0-1,1 0 0,-1 0 1,0 0-1,1 0 0,-1 0 1,1 0-1,-1 0 0,1 0 0,-1 0 1,1-1-1,0 1 0,0 0 1,0 0-1,-1 0 0,1 0 1,0-1-1,1 1 0,-1 0 1,0 0-1,0 0 0,1-2 0,1-6-1226,0 0 0,1 0 0,0 0 0,0 1-1,1-1 1,9-13 0,8-9-5345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15983,'0'0'4041,"-10"13"-3656,-3 4-346,0 1-1,2 0 1,0 0 0,1 1 0,1 1 0,-9 30 0,5 12 160,3 0 0,-3 79 1,8-165-866,-1-1 0,-1 1 1,-1 0-1,-2 1 0,0-1 1,-1 2-1,-1 0 0,-1 0 1,-31-37-1,43 57 721,-1-1 0,0 1 0,0 0 0,0 0 0,0 0-1,0 1 1,-1-1 0,1 0 0,0 1 0,-1-1 0,1 1 0,-1 0 0,-5-2 0,8 3-26,-1 0 0,1 0 0,-1 0 0,0 0 0,1 0 0,-1 1 0,1-1 0,-1 0 0,1 0 0,-1 0 0,1 0 1,-1 1-1,1-1 0,-1 0 0,1 0 0,-1 1 0,1-1 0,-1 1 0,1-1 0,-1 0 0,1 1 0,0-1 0,-1 1 0,1 0 0,-5 23 387,5-19-364,0 0 0,0 0 0,1 0 0,0 0 0,0 0 1,0 0-1,1 0 0,0 0 0,0 0 0,0-1 0,0 1 0,1-1 0,-1 1 0,1-1 0,0 0 1,5 4-1,-2-2-12,0-1-1,1 0 1,0 0 0,0 0 0,0-1 0,0 0 0,1-1 0,-1 0 0,12 4 0,-1-3 20,0 0 0,-1-1 0,1-1 0,1 0 0,-1-2 0,0 0 0,0-1 1,30-5-1,-32 2 24,0 0 0,-1-1 0,22-10 0,-32 12-43,1 0 0,0 0 0,-1 0 0,1 0 0,-1-1 0,0 0 0,0 0 0,-1-1-1,1 1 1,-1-1 0,6-8 0,-10 13-31,1-1-1,-1 0 1,1 0-1,-1 0 1,0 0-1,1 0 1,-1 0-1,0 0 1,0 0-1,1 0 1,-1 0-1,0 0 1,0 0-1,0 0 1,0 0-1,-1 0 1,1 0-1,0 0 1,0 0-1,0 0 1,-1 0-1,1 0 1,-1 0-1,1 0 0,-1 1 1,1-1-1,-1 0 1,1 0-1,-1 0 1,0 1-1,1-1 1,-1 0-1,0 0 1,0 1-1,1-1 1,-1 1-1,0-1 1,0 1-1,0-1 1,0 1-1,0 0 1,0-1-1,0 1 1,0 0-1,0 0 1,0-1-1,0 1 1,-1 0-1,-62-6-946,50 6 560,-11-1-278,-179-2-2138,201 3 2786,0 0 1,0 0 0,0 0 0,0 1-1,0-1 1,1 1 0,-1 0 0,0-1-1,0 1 1,1 0 0,-1 1 0,0-1-1,1 0 1,-1 1 0,1 0-1,0-1 1,0 1 0,-1 0 0,1 0-1,0 0 1,0 0 0,-2 4 0,2 0-11,0 0 1,0 0-1,1 0 1,-1 0-1,1 1 1,1-1 0,-1 0-1,1 8 1,-1 8 3,1-20 113,0 0 0,0-1 0,0 1 0,0 0 0,-1-1 0,1 1-1,-1 0 1,1-1 0,-1 1 0,1-1 0,-1 1 0,0-1 0,0 1-1,0-1 1,0 0 0,-2 3 0,-3-7 1076,3-15-622,3 17-545,0-1 0,0 1 1,0 0-1,0-1 1,0 1-1,1 0 0,-1 0 1,0-1-1,1 1 0,-1 0 1,1 0-1,-1 0 1,1 0-1,-1-1 0,1 1 1,0 0-1,0 0 0,-1 0 1,1 0-1,0 0 1,0 1-1,0-1 0,2-1 1,27-6 203,-27 8-226,0 0-1,-1-1 0,1 1 0,0 0 0,-1-1 1,1 0-1,0 1 0,-1-1 0,1 0 1,-1-1-1,1 1 0,-1 0 0,0-1 1,0 1-1,1-1 0,-1 1 0,0-1 0,0 0 1,-1 0-1,4-4 0,9-35-2012,-12 32 1771,1 0 0,0 0 0,0 0 0,6-10 0,-8 18 118,0-1 0,0 0-1,0 1 1,0-1 0,1 1 0,-1-1-1,0 1 1,1-1 0,-1 1 0,1 0 0,0 0-1,-1 0 1,1 0 0,0 0 0,0 0-1,-1 1 1,1-1 0,0 0 0,0 1 0,0-1-1,0 1 1,0 0 0,0 0 0,3 0-1,22 3-1020,5 5 16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2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71 4644,'0'0'9636,"3"-9"-6956,7-27-577,-10 35-2005,0 0 0,0 0 0,0 0 0,0 0 0,0 0 0,-1 0 0,1 1 0,0-1 0,0 0 0,-1 0 0,1 0 0,0 0 0,-1 1 0,1-1 0,-1 0-1,1 0 1,-1 1 0,0-1 0,1 0 0,-1 1 0,0-1 0,1 0 0,-1 1 0,0-1 0,0 1 0,1-1 0,-1 1 0,0 0 0,0-1 0,0 1 0,0 0 0,1-1 0,-1 1-1,0 0 1,0 0 0,-1 0 0,-36-2 649,33 2-676,-8 1-61,0 0 0,0 1 0,0 1 0,1 0 0,-1 1 1,1 0-1,0 1 0,0 0 0,0 1 0,1 0 0,-1 1 0,1 0 0,1 1 1,0 0-1,0 1 0,0 0 0,1 0 0,-12 18 0,19-26-21,1 1 1,0 0-1,-1 0 1,1-1-1,0 1 0,0 0 1,0 0-1,1 0 1,-1 0-1,0 0 0,1 1 1,-1-1-1,1 0 0,0 0 1,0 0-1,0 0 1,0 0-1,0 4 0,1-5 3,0 1 0,-1-1-1,1 0 1,0 1 0,0-1-1,0 0 1,0 1 0,0-1-1,0 0 1,0 0 0,1 0-1,-1 0 1,0 0 0,1-1-1,-1 1 1,0 0 0,1 0-1,-1-1 1,3 1 0,9 2-15,0 0 1,0-1 0,0-1 0,25 0 0,-19-1 63,12 0-30,44 3-17,-71-3 5,0 1 0,1 0 0,-1-1-1,0 2 1,0-1 0,0 0 0,0 1 0,-1-1 0,1 1 0,0 0 0,-1 1 0,1-1 0,6 6 0,-9-7 20,0 1 1,0-1-1,0 1 1,0-1-1,0 1 1,0-1-1,-1 1 1,1 0-1,0-1 1,-1 1-1,1 0 1,-1 0-1,0-1 1,1 1-1,-1 0 1,0 0-1,0 0 1,0-1-1,0 1 1,-1 0-1,1 0 1,-1 2-1,-1 0 80,0 0 0,1 0 0,-2 0 0,1 0 0,0 0 0,-1-1 0,0 1 0,-6 5 0,-2 2 232,-1-1 0,0-1 0,-1 0 0,-17 9 0,17-11-175,0 0-1,0-1 0,-1-1 1,0 0-1,0-1 0,0-1 1,-1 0-1,1-1 0,-1 0 0,-26-1 1,39-10-5756,4 1-865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5285,'0'0'18471,"1"12"-17852,17 263-293,-17-242-1544,-1-27-2321,0-1-3395,0-20 586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3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62 10666,'0'0'2296,"-9"-5"357,-24-12-411,31 17-1980,1-1 0,-1 0 0,0 0 1,0 0-1,1 0 0,-1 0 0,1 0 0,-1-1 0,1 1 0,-1 0 0,1-1 0,0 1 0,-1-1 0,1 1 0,0-1 0,0 0 0,0 0 0,1 1 0,-1-1 0,0 0 0,0-3 0,3 4-173,0 0 0,0 0 0,0 0-1,1 1 1,-1-1 0,0 1-1,1-1 1,-1 1 0,0 0 0,1-1-1,-1 1 1,0 1 0,1-1 0,3 1-1,0-1 39,53 0 297,134 4 13,-162-2-425,-1 2 1,0 1-1,-1 1 1,37 13-1,-59-17-1,0 1 1,-1 0-1,1 0 0,-1 1 0,0 0 1,1 0-1,-2 0 0,1 1 0,0 0 1,-1 0-1,0 0 0,0 0 0,-1 1 1,1 0-1,-1 0 0,-1 0 0,1 1 0,-1-1 1,0 1-1,0 0 0,-1 0 0,0 0 1,0 0-1,-1 0 0,0 0 0,0 1 1,0-1-1,-1 0 0,-1 11 0,0-7 94,-1 1 0,0-1 0,-1 0-1,0 0 1,-1 0 0,0 0 0,0-1-1,-1 1 1,-1-1 0,0 0 0,0-1-1,-1 0 1,0 0 0,0 0 0,-1-1 0,-1 0-1,1 0 1,-12 7 0,-3-1 65,-1 0 0,0-2 0,-1-1 0,-1-2 0,0 0 0,0-1 0,0-2 0,-1 0 0,0-2 0,0-1 1,0-2-1,0 0 0,-39-4 0,61 2-176,-1-1 0,0 1 0,0-1 0,0 0 1,1 0-1,-1-1 0,1 0 0,0 0 0,0 0 0,0 0 1,0-1-1,0 0 0,-8-8 0,12 10-92,0 1 0,0-1 1,0 1-1,0-1 0,0 0 0,0 1 1,0-1-1,0 0 0,1 0 0,-1 0 1,1 1-1,-1-1 0,1 0 0,0 0 1,0 0-1,-1 0 0,1 0 0,1-3 1,0 3-172,0 0 1,0-1 0,0 1 0,0 0-1,0 0 1,1 0 0,-1 0-1,1 0 1,-1 1 0,1-1 0,0 0-1,0 1 1,-1-1 0,1 1 0,0 0-1,1-1 1,-1 1 0,4-1 0,31-14-5967,7 1-3903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868 220 5381,'0'-7'635,"0"-1"0,-1 1 0,0-1-1,0 1 1,-1-1 0,0 1 0,0 0 0,-1 0-1,0 0 1,-6-11 0,6 12-402,-1 1-1,-1-1 1,1 1-1,-1 0 1,0 0-1,0 1 1,-1-1-1,0 1 1,1 0-1,-1 1 1,0-1-1,-1 1 1,1 0-1,-1 1 1,1 0-1,-1 0 0,-13-3 1,-15-1 79,-1 2 0,1 1 0,-1 1-1,0 2 1,-49 7 0,66-4-184,1 1 0,0 0 0,0 2 0,0 0 0,0 1 0,1 0 0,0 2-1,1 0 1,0 0 0,0 2 0,1 0 0,-14 14 0,6-2-100,1 1 1,1 1-1,1 1 0,1 1 1,1 1-1,2 0 0,1 1 1,1 0-1,1 2 0,2-1 1,1 2-1,-9 51 0,14-57-5,2 0 0,1 1 0,1-1 0,1 1 0,1-1 0,2 0 0,1 1 1,0-1-1,2-1 0,1 1 0,1-1 0,2 0 0,0-1 0,1 0 0,29 44 0,-10-27 6,2-1 1,60 58-1,-72-79-42,1-1-1,1-1 1,0-1 0,1-1-1,0-2 1,41 19-1,-51-27-1,1-1 0,-1-1 0,1 0 0,0-1-1,-1 0 1,1-1 0,0 0 0,0-1-1,21-3 1,-14-1 30,1 0-1,-1-2 0,-1 0 0,1-1 1,28-15-1,3-8 241,-1-1 1,-1-3-1,64-58 1,-82 65 139,-1-2-1,-2-1 1,-1-2 0,-1 0 0,41-68-1,-53 74-180,-1-1 0,-2 0 0,0-1-1,-2-1 1,-1 0 0,-2 0 0,0-1-1,3-56 1,-8 64-148,-2 1-1,0-1 1,-2 1-1,0-1 1,-9-34-1,7 43-46,0 0 0,-2 1 0,1-1 0,-2 1-1,0 0 1,0 0 0,-1 1 0,0 0 0,-19-19 0,-1 6-17,-1 1 0,-1 1 0,0 2 1,-2 1-1,0 1 0,-39-14 0,-52-31-4827,96 47 1526,2-1-3129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52 161 3267,'0'0'3155,"9"-10"-443,-3 3-2406,28-34 2765,-31 36-2329,0 0 1,0 0 0,0 0 0,-1-1 0,0 1 0,0 0-1,0-1 1,-1 0 0,2-9 0,-3 14-557,0-1 0,0 1 0,1-1 0,-1 1 0,0-1 0,0 1 1,0-1-1,0 1 0,-1-1 0,1 1 0,0 0 0,-1-1 0,1 1 0,-1-1 0,1 1 0,-1 0 0,0-1 1,1 1-1,-1 0 0,0 0 0,0-1 0,0 1 0,0 0 0,0 0 0,0 0 0,0 0 0,0 0 1,-3-1-1,2 2-150,0 0 0,1 0 0,-1 0 0,0 0 0,0 0 0,0 0 0,0 1 0,1-1 0,-1 1 0,0-1 0,0 1 0,1 0 0,-1-1 0,0 1 0,1 0 0,-1 0 0,1 0 1,-1 0-1,1 1 0,-1-1 0,1 0 0,0 1 0,-2 1 0,-5 7-40,0 0 1,1 0-1,0 1 0,0 0 1,-6 17-1,10-22 11,0 1 1,1 0-1,-1-1 0,2 1 0,-1 0 0,1 0 0,0 0 0,1 1 0,-1-1 1,1 0-1,2 9 0,-2-15-3,1 1 0,0 0 1,0-1-1,0 1 0,0-1 1,0 1-1,0-1 0,0 0 0,0 1 1,1-1-1,-1 0 0,0 0 1,1 0-1,-1 1 0,1-2 0,-1 1 1,1 0-1,0 0 0,-1 0 0,1-1 1,0 1-1,0-1 0,-1 0 1,1 1-1,0-1 0,0 0 0,0 0 1,-1 0-1,1 0 0,0 0 1,0-1-1,3 0 0,2 1 17,0-1 0,0-1 0,-1 1 0,1-1 0,0 0 0,-1-1 0,8-3 0,-3-1-14,0 0-1,-1-1 1,0 0 0,-1-1-1,9-10 1,-14 15-9,0 0 0,-1 0 1,1-1-1,-1 0 0,-1 1 1,1-1-1,-1 0 0,1 0 1,-1-1-1,-1 1 0,1 0 1,-1-1-1,1-10 1,-16 31-758,-17 54 656,29-64 78,1 0-1,0 0 1,-1 0 0,1 0-1,1 0 1,-1 0 0,1 0-1,0 0 1,0 0 0,0 0 0,1 0-1,2 9 1,-2-13-90,-1 0 0,1 1 1,0-1-1,0 0 0,0 0 0,0 0 1,0 0-1,0 0 0,0 0 0,0 0 1,1 0-1,-1-1 0,0 1 0,1 0 0,-1-1 1,0 1-1,1-1 0,-1 1 0,0-1 1,1 0-1,-1 0 0,1 1 0,-1-1 0,1 0 1,-1 0-1,1-1 0,-1 1 0,0 0 1,1 0-1,-1-1 0,1 1 0,-1 0 1,2-2-1,2 1-533,0-1 0,0 0 1,0 0-1,-1 0 0,1-1 0,-1 0 1,1 0-1,4-4 0,14-18-4946,0-5-3167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6:4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784 126 4324,'0'-3'235,"1"-1"0,-1 1 0,0-1 0,0 1 0,0-1-1,0 1 1,-1-1 0,1 1 0,-1-1 0,0 1 0,0-1 0,0 1 0,0 0 0,-1-1-1,1 1 1,-1 0 0,0 0 0,0 0 0,0 1 0,0-1 0,-1 0 0,1 1 0,-1-1-1,0 1 1,1 0 0,-1 0 0,0 0 0,0 0 0,0 0 0,-1 1 0,1 0 0,0-1-1,-6 0 1,-7-4 242,0 0 0,-1 1 0,0 1-1,0 0 1,0 1 0,-1 1 0,1 1 0,-32 2-1,29 1-342,1 2 0,1 0 0,-1 0 0,1 2-1,-1 1 1,2 0 0,-1 1 0,1 1 0,0 0-1,1 1 1,-26 21 0,17-8-65,0 1-1,1 1 1,1 1 0,2 1-1,1 1 1,1 1 0,1 1 0,2 0-1,1 1 1,1 1 0,-12 41-1,12-22 81,2-1-1,2 1 0,3 1 0,-2 94 0,9-114-150,2 0 0,1 0 0,1-1 0,2 0 0,1 0 0,2 0 0,1-1 0,1 0 0,16 31 0,-19-48-24,0 0-1,0 0 1,1 0 0,1-1-1,0-1 1,1 0-1,0 0 1,1-1 0,0 0-1,0-1 1,1-1 0,0 0-1,21 9 1,-22-12 36,1-1 1,0 0 0,0 0 0,0-2-1,0 0 1,1 0 0,-1-1 0,1-1-1,-1 0 1,1-1 0,-1 0 0,1-1-1,-1 0 1,0-2 0,22-7-1,-11 1 173,-1-2 0,-1 0 0,1-2 0,-2 0 0,0-1 0,-1-1 0,21-22 0,6-10 1148,63-85 1,-69 78-509,-3-2-1,45-87 1,-70 116-646,0-1-1,-2 0 1,-1-1 0,-1 0-1,-2-1 1,-1 1-1,4-52 1,-10 70-184,0 0 0,-1 0-1,0 0 1,-1 0 0,0 0 0,-1 0-1,-1 0 1,0 1 0,0 0 0,-1-1-1,0 2 1,-1-1 0,0 0 0,-1 1-1,0 1 1,0-1 0,-14-12 0,7 9-622,-1 1 1,-1 1 0,0 0 0,0 1-1,-1 0 1,-1 2 0,1 0-1,-1 1 1,0 0 0,-24-4 0,-102-13-7695,81 14 1474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4324,'0'0'2264,"8"-3"-1720,7-3-429,1 1 0,0 0 0,1 1 0,-1 1 0,32-2 0,96 5 1032,-101 3-919,0-3-1,85-11 1,91-36 870,181-29-675,-182 62-375,414 28 0,104-10 179,-351-10-192,440 24 61,613-43 1089,-77 11-803,-343 12-406,1020 19 179,-1909-13-150,1022 20 353,0-48-49,679-47 172,-618 34-380,-658 28-101,-531 9 7,0-2 0,-1-1 0,1 0 1,-1-2-1,24-7 0,-45 12-63,-1 0 0,0 0 0,1-1 0,-1 1 0,0 0 0,1 0 0,-1 0 0,0 0-1,1 0 1,-1-1 0,0 1 0,0 0 0,1 0 0,-1 0 0,0-1 0,0 1 0,0 0 0,1 0 0,-1-1 0,0 1 0,0 0 0,0-1 0,0 1 0,1 0 0,-1-1 0,0 1 0,0 0 0,0-1 0,0 1 0,0 0 0,0-1 0,0 1 0,0 0 0,0-1 0,0 1-1,0 0 1,0 0 0,0-1 0,0 1 0,0-1 40,0-11-3668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4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87 6919,'0'0'1777,"-10"5"-1040,-1-2-526,7-3-125,1 1-1,-1 0 1,0 0 0,1 1-1,-1-1 1,1 1-1,-1 0 1,1 0 0,0 0-1,0 0 1,0 1-1,-4 3 1,7-6-65,-1 0 1,1 1-1,0-1 0,0 0 1,0 0-1,-1 0 1,1 1-1,0-1 0,0 0 1,0 0-1,0 1 1,0-1-1,-1 0 0,1 0 1,0 1-1,0-1 1,0 0-1,0 1 0,0-1 1,0 0-1,0 0 0,0 1 1,0-1-1,0 0 1,0 0-1,0 1 0,0-1 1,1 0-1,-1 1 1,0-1-1,0 0 0,0 0 1,0 1-1,0-1 1,0 0-1,1 0 0,-1 1 1,0-1-1,0 0 1,0 0-1,1 0 0,15 7 140,22-2-278,-37-5 157,275 7 134,78 7-1058,365 24 633,-170-30 1037,68-1-392,1-31-127,1122-88 320,-1098 76-365,609-8 816,-1136 50-856,219 39 0,105 59 1125,-373-87-1358,1-4 1,0-3-1,118 4 0,-130-15-1372,1-2-1,90-16 0,-15-11-3183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4:5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6470,'0'0'4020,"14"8"-4356,5 2 298,0-1 1,0 0-1,1-2 1,0 0 0,1-1-1,38 6 1,232 1-12,-9 0 71,-11 25 426,142 11 733,102-64-581,-3-38-1,-131 12-416,-366 39-175,87-8 1146,201 5 1,-191 23-1785,-106-18-1452,-7-4-1110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4:5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8232,'-11'2'283,"-195"46"1334,212-48-1628,0 0 0,0 0-1,-1 0 1,1 1 0,0 0 0,11 3-1,9 1-16,471 27 534,2-37 502,97 2-210,-318 26-193,-184-11-592,0-5 1,169-8 0,-241-1-472,-1-2-1,0 0 1,0-1 0,0-2-1,-1 0 1,36-18 0,26-26-6146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4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0 469 8840,'0'0'481,"13"-2"-871,14-3 393,0-2 1,-1 0-1,0-2 0,41-20 0,-17 8 101,0 2 0,1 3 0,2 2-1,-1 2 1,1 2 0,1 3 0,-1 2 0,68 3-1,-61 2-51,694-23 1300,-575 7-1098,552-32 405,-60 75-168,-395-10-462,0-12-1,302-33 1,625-42-56,-72 78 409,-717-2-187,775-38 413,-538-11-493,700-40 21,-731 60 782,1139 106 0,-1252-8-743,318 25 30,136-112-1393,29 1-1132,-831 17-605,-11-5-2173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4708,'84'-5'1412,"0"-3"-1,0-5 0,110-30 0,3 0-1034,389-30-46,4 44-454,-330 19 139,853-14 55,-304 11-168,856 25 70,669 4 86,29-29 665,-1128 21-523,-3-33-208,-1028 17-129,532-30-293,-249-10-3645,-346 27-346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1626 0 6790,'-17'2'492,"0"-1"0,-1 2-1,1 0 1,0 2-1,0-1 1,1 2-1,-1 0 1,1 1 0,1 1-1,-1 0 1,-22 17-1,-8 14-418,1 3 0,2 1 1,-62 79-1,-87 165-211,43-21 42,120-204 75,3 1-1,-28 98 1,-385 1397 149,368-1300 9,10 3 0,-34 340 0,46 308-94,50-862 6,3 0 1,2 0-1,1-1 1,3 0-1,2-1 1,2 0-1,1 0 1,3-2-1,1 0 1,3-1-1,1-1 1,1-2-1,3 0 0,42 48 1,-12-24-37,2-1 0,80 63 1,-101-96 47,1-1 0,2-2 0,0-1 0,2-3 0,63 24 0,-38-22 94,-34-14 11,-1 2-1,-1 1 0,44 25 0,-73-36-139,-1 0 0,1 0 0,-1 0 0,0 1 0,0-1 0,0 1 0,0 0 0,-1-1 0,1 1 0,-1 0 0,0 0 0,1 0 0,-1 0 0,0 0 0,0 5 1,-1-6-121,1-1 0,-1 1 1,0 0-1,0 0 0,0-1 1,0 1-1,0 0 0,-1 0 1,1 0-1,-1-1 1,1 1-1,-2 3 0,2-4-125,-1-1 0,0 1-1,0 0 1,1 0 0,-1 0-1,0 0 1,0 0 0,0-1-1,0 1 1,0 0 0,0-1-1,0 1 1,0-1-1,0 1 1,0-1 0,0 1-1,0-1 1,0 0 0,0 1-1,0-1 1,-2 0 0,-14 1-5477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10474,'0'0'2365,"8"7"-2098,28 17 139,71 38-1,-67-41-380,-1 1 0,60 46 0,-81-54-15,-1 2-1,-1 0 1,0 1 0,-1 1-1,-1 0 1,16 26 0,-26-37 21,0 0-1,-1 0 1,0 0 0,0 0 0,-1 0 0,1 1 0,-2-1 0,1 1 0,-1-1 0,0 1 0,-1-1 0,0 1 0,0 0 0,0-1 0,-1 1 0,0 0 0,-1-1 0,0 1 0,0-1-1,0 0 1,-1 0 0,-5 11 0,-19 25 82,-2-1-1,-1-1 0,-69 70 0,-126 94 1321,38-36-507,163-139-1451,44-48-4379,13-22 698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1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45 5189,'-71'-29'6305,"70"29"-5654,15 17-448,3-6-170,0-1 1,0 0-1,1-2 1,1 0 0,-1 0-1,1-2 1,0-1-1,38 7 1,12-3 15,80-1 0,523-17 2738,-3-43-1746,-365 29-935,384 21 1,-311 7-70,-278-5-133,-75 0-768,1-1-1,-1-2 0,0 0 0,41-11 0,13-12-4366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10186,'0'0'5824,"-5"8"-4586,-9 22 218,0 0 1,-16 58-1,26-74-1117,0 1-1,1-1 1,1 1 0,0 0 0,1 0 0,1 0 0,0 0-1,1-1 1,4 20 0,-4-31-332,0 0 0,0 0-1,0 0 1,0-1 0,0 1 0,1 0-1,-1-1 1,1 1 0,0-1 0,0 0 0,0 1-1,0-1 1,0 0 0,0 0 0,3 1-1,-5-2 1,1-1-1,-1 0 0,1 1 0,-1-1 0,1 0 0,-1 0 0,1 0 0,0 0 0,-1 1 0,1-1 0,-1 0 0,1 0 0,-1 0 0,1 0 0,0 0 0,-1 0 0,1 0 0,-1-1 0,1 1 0,-1 0 0,1 0 0,-1 0 0,1-1 0,0 1 0,-1 0 1,0 0-1,2-1 0,-1-1 9,0 1 0,0-1 1,0 1-1,0-1 0,0 0 0,-1 1 1,1-1-1,-1 0 0,1 1 1,-1-1-1,1 0 0,-1 0 1,0 0-1,0-1 0,0 0-7,5-80 115,-5 75-184,0 1 0,-1 0 0,0-1-1,0 1 1,-1 0 0,0 0 0,0 0 0,0 0 0,-5-7 0,7 13 52,0 1 0,0-1 1,0 0-1,0 1 1,-1-1-1,1 1 0,0-1 1,0 1-1,-1-1 1,1 1-1,0 0 0,-1-1 1,1 1-1,-1-1 1,1 1-1,0 0 0,-1-1 1,1 1-1,-1 0 1,1-1-1,-1 1 0,1 0 1,-1 0-1,1 0 1,-1-1-1,0 1 0,1 0 1,-1 0-1,1 0 1,-1 0-1,1 0 0,-1 0 1,1 0-1,-1 0 0,0 0 1,-10 19-179,4 27 48,7-44 130,0 0 1,0-1-1,0 1 0,1 0 0,-1 0 0,1 0 0,-1 0 0,1-1 0,0 1 0,0 0 0,0-1 0,0 1 0,0 0 0,0-1 0,0 1 0,0-1 0,1 0 0,-1 1 0,0-1 0,4 2 0,-1 0 7,0-1-1,0 0 1,1 0-1,0 0 1,-1 0-1,1-1 0,0 0 1,6 1-1,-4-1 4,0 0-1,0 0 0,0-1 0,0 0 0,0 0 1,0-1-1,0 0 0,0 0 0,0-1 1,-1 0-1,1 0 0,7-3 0,-9 1 19,1 0 0,-1 0 0,0-1 0,0 0 0,0 0 0,-1 0 0,1 0 0,-1-1 0,-1 0 0,1 0 0,-1 0 0,0 0 0,0 0 0,-1 0 0,1-1 0,-2 0 0,2-7 0,-19 42 296,12-19-175,0 1 0,1-1 0,1 0 0,-1 1 0,1 0 0,1-1 0,0 1 0,0 0 0,1 0 0,1 0 0,-1-1 0,3 13 0,-2-21-163,0 1 0,-1 0 1,1-1-1,0 1 0,0-1 0,0 1 0,0-1 0,1 0 0,-1 1 0,0-1 0,1 0 0,-1 0 1,0 0-1,1 0 0,-1 0 0,1 0 0,0 0 0,-1 0 0,1-1 0,0 1 0,-1-1 0,1 1 0,0-1 1,0 0-1,0 1 0,-1-1 0,1 0 0,0 0 0,0 0 0,0-1 0,-1 1 0,4-1 0,26-10-3226,-7-8-3508,-7-6-1202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1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5317,'290'-9'5158,"147"-26"-4867,13 0 1590,1088-21-419,-195-12-1285,-1015 34 26,327-29 641,1 41-322,-642 22-527,39 3-149,-50-3 123,-1 1 0,1-1 0,-1 0-1,1 1 1,-1 0 0,0 0 0,1-1 0,-1 1 0,0 1 0,0-1-1,0 0 1,0 0 0,0 1 0,0-1 0,0 1 0,3 3-1,-5-5-59,0 1-1,0-1 0,0 1 1,0 0-1,0-1 0,0 1 1,0-1-1,0 1 0,0-1 1,0 1-1,-1-1 0,1 1 1,0-1-1,0 1 0,0 0 1,-1-1-1,1 1 0,0-1 1,-1 0-1,1 1 0,0-1 1,-1 1-1,1-1 0,0 1 1,-1-1-1,1 0 0,-1 1 1,1-1-1,-1 0 1,1 0-1,-1 1 0,1-1 1,-1 0-1,1 0 0,-1 0 1,1 0-1,-1 1 0,0-1 1,1 0-1,-1 0 0,1 0 1,-1 0-1,1 0 0,-1 0 1,1-1-1,-2 1 0,-24 1-4168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1 3331,'-131'741'3112,"86"-453"-2578,-119 781 438,-25 1010-844,39 146 384,122-1961-713,-61 732 1406,79-732-460,41 469-1,7-405-631,84 1019 111,-118-1197-115,-3-33 484,6-1 1,22 126 0,-25-225-541,0 0 1,1 0-1,1-1 1,11 25-1,-15-36-92,0-1-1,1 0 0,0 0 0,-1 1 1,1-1-1,1-1 0,-1 1 1,1 0-1,-1-1 0,1 0 1,0 0-1,0 0 0,0 0 1,1-1-1,-1 1 0,0-1 0,1 0 1,0-1-1,-1 1 0,7 1 1,-9-3-74,1 0-1,-1 0 1,0 0 0,0 0 0,0-1 0,1 1 0,-1-1-1,0 1 1,0-1 0,0 0 0,0 1 0,0-1-1,0 0 1,0 0 0,0-1 0,0 1 0,-1 0 0,1-1-1,0 1 1,-1-1 0,1 1 0,-1-1 0,0 0 0,1 0-1,-1 1 1,0-1 0,0 0 0,0 0 0,1-4 0,16-42-2957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2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4901,'0'0'8285,"8"0"-8194,44-1 296,0 3 0,0 3 0,-1 1 0,0 3 0,53 16 0,-64-15-322,-1-2 0,1-2 0,70 1 0,124-13 486,-83 0-177,461 4-19,287-8-294,315-2 355,-742 15-293,456-39 55,-166 2-51,-545 29-95,635 2 304,-531 30 9,70 2-49,264-36 40,-412 15 395,-228-7-614,0 0-1,0 1 0,18 6 0,42 4 274,-46-11-20,58-1-2498,-75-1 667,0 0 0,-1-1 1,1 0-1,0-1 0,14-6 1,25-12-7584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3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12524,'0'0'-198,"-10"-4"358,-3 0-69,8 3-18,0-1-1,0 0 1,0 1 0,0-2 0,1 1 0,-1 0-1,-4-5 1,59 5 445,-19 5-481,1 1 1,-1 1-1,0 1 0,0 2 1,42 17-1,61 15 11,-36-22 396,1-5-1,1-3 1,126-6 0,305-38 1528,-308 15-1085,364-2-262,-575 21-758,54 4 444,-61-4-473,-1 1 1,0 0-1,1 0 0,-1 0 1,0 0-1,0 1 0,0-1 1,0 1-1,0 0 0,0 0 1,6 5-1,-10-5-2582,-3-1-1164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7527,'126'-27'1036,"1"6"-1,197-8 0,-203 21-847,704-80 182,-206 18-364,3 32 13,905 21 178,560 20 1302,-287 2 1124,-1384-8-2369,1364-26 501,-1685 28-510,-54 1-5695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9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9129,'0'0'2306,"9"0"-2247,366-7 2391,284 6-2210,-403 18 893,157 3-253,-76-20-94,793 17 387,583-27-835,-1441 3-318,640 29 1901,-767-10-1393,123 15-1894,-261-26-1164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9:1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3491,'0'0'6716,"12"-9"-6679,88-57 18,-84 57-34,0 1 0,0 0 0,1 1 0,0 1 1,31-7-1,-30 10 46,1 1 0,0 1 0,-1 1 0,1 1 1,0 0-1,26 6 0,-6 2 178,72 28 1,-63-20-153,1-2-1,1-3 1,69 9 0,154-6-5,178-28 204,0 0 350,788 27-4,1 1-48,347 2 835,-855-12-1342,-1-43 0,-437 6 273,498-28 2133,-323 62-2227,-450-3-465,0 0 0,0-1 0,0-1 0,0-1 0,19-6 0,-22 4-1021,-1 0 0,-1 0 1,24-15-1,18-20-6757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0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63 175 4708,'0'0'1276,"-7"-9"-341,3 5-799,-34-50 1860,36 49-1378,0 1-1,0 0 1,0-1 0,1 1 0,-1-1 0,1 1-1,1-1 1,-2-8 0,29 17-4,-13 0-596,49 15-364,1-2 0,86 10 0,567-17-1516,-542-15 2230,355-15 1168,441 3-318,-513 60-1144,85 3-41,-409-46-1,0-6 0,166-28 0,-5-22 75,151-24 1489,-442 79-1596,101-8 393,-97 9-452,0 0 1,0 0-1,0 1 1,0 0-1,0 1 1,0-1-1,0 2 1,0-1-1,-1 1 1,11 5-1,-3 0-2065,-6-7-1790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0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3171,'72'-28'1166,"70"-39"1,27-12 1774,-144 72-2788,0 0 0,0 2-1,0 1 1,1 0 0,31 1-1,19-2 32,168-7-200,-6 1 0,113-22 40,142-16 16,-393 35 1,158-22 246,296-2-1,-358 39-232,651-15 52,635-40 492,-839 34-432,-15 14-130,101-4 18,164 11 186,-665 11 198,1-10 0,271-33 0,-442 26 565,-60 22-1846,-12-9-1042,-4-7-1814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81 148 6854,'-9'0'609,"-62"-11"2023,242 47-2594,2-7 1,258 11-1,354-36-212,526-56 705,-709 23 267,2348-119 1156,-2859 142-1906,67-5 69,211 13 1,-338 2-612,0 1-1,60 17 0,-52-9-1822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17553,'0'0'5156,"-31"48"-5123,38-35-98,3 1-1440,-3-3-1602,0-1-3107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1990 9833,'0'0'2162,"7"-12"-779,10-17-961,2 1-1,1 1 1,42-44 0,639-527 571,-471 415-785,989-733-74,-1186 894-118,-13 9 2,-1-1 0,0-1 0,-1 0 0,17-18 0,-35 33-34,-1 0 0,1 0-1,0 0 1,-1 1 0,1-1 0,0 0-1,-1 0 1,1 0 0,0 0-1,-1 0 1,1 0 0,0 0 0,-1 0-1,1 0 1,0 0 0,-1 0-1,1 0 1,0 0 0,-1 0 0,1 0-1,0-1 1,-1 1 0,1 0-1,0 0 1,-1 0 0,1 0 0,0-1-1,-1 1 1,1 0 0,0 0 0,0-1-1,-1 1 1,1 0 0,0 0-1,0-1 1,0 1 0,-1 0 0,1-1-1,0 1 1,0 0 0,0-1-1,0 1 1,0 0 0,0-1 0,0 1-1,0 0 1,0-1 0,0 1-1,0 0 1,0-1 0,0 1 0,0 0-1,0-1 1,0 1 0,0 0-1,0-1 1,0 1 0,0 0 0,0-1-1,1 1 1,-1 0 0,0-1-1,0 1 1,0 0 0,1 0 0,-1-1-1,0 1 1,1 0 0,-36 4-2051,32-4 1830,-49 12-3169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 1 11819,'0'0'571,"-7"8"-293,-337 393-2153,149-168 4914,180-216-2778,-31 36 1311,-61 92 1,104-141-1468,0 0 1,1 0 0,-1 1-1,1-1 1,0 1 0,1 0-1,-1 0 1,-1 7-1,3-12-95,0 1 0,0 0 0,0-1 0,0 1 0,0 0 0,0-1 0,1 1-1,-1 0 1,0-1 0,0 1 0,1-1 0,-1 1 0,0 0 0,0-1 0,1 1-1,-1-1 1,1 1 0,-1-1 0,1 1 0,-1-1 0,1 0 0,-1 1 0,1-1-1,0 1 1,27 3 31,-7-7 71,-1-1 0,1-1 0,-1-1 0,0-1-1,-1-1 1,0 0 0,33-21 0,-3 4 45,412-182 273,-259 128-4261,-89 35-3456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6182,'0'0'6182,"2"-10"-3065,-1-2-2308,0 7-504,-1 1 0,0 0 0,1 0 0,0-1 1,0 1-1,0 0 0,1 0 0,0 0 0,3-6 0,-2 15-34,0 0 1,-1 1-1,0-1 1,1 0-1,-2 1 1,2 6-1,14 79 96,7 182-1,-26-150 2745,22-586-2225,-21 495-1104,0-15 191,0 0 1,2 0-1,0 0 0,6 30 0,-7-44 37,1 0 0,0 0-1,0 0 1,0 0 0,0 0 0,1 0 0,-1 0 0,1-1 0,0 1 0,-1-1-1,1 1 1,0-1 0,0 0 0,1 0 0,-1 0 0,0 0 0,1 0-1,0 0 1,-1 0 0,1-1 0,0 0 0,-1 1 0,1-1 0,0 0 0,0 0-1,0-1 1,0 1 0,0-1 0,0 1 0,1-1 0,-1 0 0,4 0 0,-1-1 41,-1 0 0,0-1 0,1 1 0,-1-1 1,0 0-1,0 0 0,0 0 0,-1-1 0,1 0 1,0 0-1,-1 0 0,0 0 0,0-1 0,0 0 1,0 0-1,0 0 0,-1 0 0,0 0 0,0-1 1,0 1-1,0-1 0,-1 0 0,0 0 1,3-10-1,1-2 83,0 0 0,-2 0 1,0-1-1,-1 1 1,-1-1-1,1-23 0,-12 0 97,9 40-235,0 1 0,0-1 0,0 0 0,-1 1 0,1-1 0,0 1 0,0-1 0,-1 0 0,1 1 0,0-1 0,-1 0 0,1 1 0,0-1 0,-1 1 0,1-1 0,-1 1 0,1-1 0,-1 1 0,1-1 1,-1 1-1,1 0 0,-1-1 0,1 1 0,-1 0 0,0-1 0,1 1 0,-1 0 0,0 0 0,1 0 0,-1-1 0,0 1 0,1 0 0,-1 0 0,0 0 0,1 0 0,-1 0 0,0 0 0,1 0 0,-1 0 0,0 1 0,1-1 0,-1 0 0,0 0 0,1 1 0,-1-1 0,1 0 0,-1 0 0,1 1 0,-1-1 0,0 1 0,1-1 0,-1 1 0,1-1 0,-1 1 0,1-1 0,0 1 0,-1 0 0,-3 5-17,0 0 1,1 0-1,0 0 0,1 0 0,-1 0 0,1 1 0,0-1 1,1 1-1,-2 9 0,-5 65-6,8-81 28,-1 15-12,0 0-1,1 0 1,1 0 0,1 0 0,4 21 0,-6-33 15,1-1 0,0 1 0,0-1 0,0 1 0,0-1 1,0 1-1,1-1 0,-1 0 0,0 0 0,1 0 0,0 1 0,0-2 0,0 1 0,-1 0 0,2 0 0,-1 0 0,0-1 0,0 0 0,0 1 0,1-1 0,-1 0 0,1 0 0,-1 0 0,1 0 0,-1 0 0,1-1 0,-1 1 0,1-1 0,0 0 0,-1 0 0,1 0 0,0 0 0,-1 0 0,1 0 0,0-1 0,-1 1 0,1-1 0,4-2 0,-1 1 16,0 0 1,0-1-1,0 0 0,0 0 0,-1 0 0,1-1 0,-1 0 1,0 0-1,0 0 0,-1-1 0,7-7 0,44-64 90,-27 35-104,-28 40-12,0 1 0,0 0 0,0 0 0,0 0 0,1 0 0,-1 0 0,0 0 0,0 0 0,0 0 0,0 0 0,1 0 0,-1 0 0,0 0 0,0 0 0,0 0 0,0 0 0,0 0 0,1 0 0,-1 0 0,0 0 0,0 0 0,0 0 0,0 1 0,0-1 0,1 0 0,-1 0 0,0 0 0,0 0 0,0 0 0,0 0 0,0 0 0,0 0 1,0 1-1,1-1 0,-1 0 0,0 0 0,0 0 0,0 0 0,0 0 0,0 1 0,0-1 0,0 0 0,0 0 0,0 0 0,0 0 0,0 0 0,0 1 0,0-1 0,0 0 0,0 0 0,0 0 0,0 0 0,0 1 0,0-1 0,0 0 0,0 0 0,0 0 0,0 0 0,0 0 0,-1 1 0,4 22-150,-2 24 159,-2-22 25,0-19-10,0 0 0,1 0 0,-1 0 0,1 1 0,1-1 0,-1 0 0,1 0 0,0 0 0,1 0 0,-1 0 0,1 0 0,3 7 0,-4-12-8,0 0 1,0 0-1,0 0 1,0 0-1,1 0 0,-1 0 1,0 0-1,1 0 1,-1-1-1,0 1 1,1 0-1,-1-1 1,1 1-1,-1-1 1,1 0-1,-1 1 1,1-1-1,-1 0 1,1 0-1,-1 0 1,1 0-1,-1 0 1,1 0-1,0 0 1,-1-1-1,1 1 1,-1-1-1,0 1 1,1-1-1,-1 1 1,1-1-1,-1 0 1,0 0-1,1 0 0,-1 1 1,0-1-1,0 0 1,0-1-1,2 0 1,1-2-142,1-1 0,-1 0-1,1 0 1,-1 0 0,-1-1 0,1 1 0,5-12 0,-7 9-904,1 1 0,-1-1 0,-1 0 0,1 0 0,-2 0 0,1-8 0,0-22-7074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19122,'0'0'5766,"58"7"-6791,-29-15-1890,-2 1-3747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17296,'0'0'1890,"-11"4"112,-115 36 139,126-40-2200,0 0-1,-1 0 1,1 0 0,0 0 0,-1 0 0,1 0 0,0 0 0,-1 0-1,1 0 1,0 1 0,-1-1 0,1 0 0,0 0 0,-1 0 0,1 0 0,0 1-1,-1-1 1,1 0 0,0 0 0,0 1 0,-1-1 0,1 0 0,0 0-1,0 1 1,0-1 0,-1 0 0,1 1 0,0-1 0,0 0 0,0 1-1,0-1 1,0 0 0,0 1 0,9 7-628,20 1 481,15-2 124,-34-7 91,1 1 0,-1 1-1,0-1 1,0 2 0,0-1-1,0 1 1,-1 1 0,1 0-1,14 9 1,-22-12 50,-1 0 1,1 0-1,-1 1 1,1-1-1,-1 1 1,0-1-1,1 1 0,-1 0 1,0-1-1,0 1 1,0 0-1,-1 0 0,1 0 1,0 0-1,-1 0 1,1 0-1,-1 0 1,1 0-1,-1 0 0,0 0 1,0 0-1,0 0 1,0 0-1,0 0 1,-1 0-1,1 0 0,0 0 1,-1 0-1,0 0 1,1-1-1,-1 1 1,0 0-1,0 0 0,0 0 1,0-1-1,0 1 1,-1 0-1,1-1 0,0 1 1,-1-1-1,-2 2 1,-3 4 359,0 0 0,-1 0 0,0-1 0,0 0 0,0-1 0,-18 9 0,18-10-328,0-1 0,0-1 0,0 1 0,0-1 0,0-1 0,0 1 0,-9-1 0,-18-8-1833,32 6 1219,0 0 0,1-1-1,0 1 1,-1-1 0,1 0 0,0 0 0,0 0 0,0 0-1,0 0 1,0 0 0,-1-3 0,-12-25-11157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11115,'0'0'7826,"0"-8"-7463,0 3-96,1-26-233,9 10 5553,4 44-4995,-6 8-405,-2 1-1,5 53 1,-7-47 40,11 50 1,-14-86-225,-1-1 0,0 1 1,1-1-1,-1 1 1,1-1-1,0 1 0,-1-1 1,1 1-1,0-1 1,0 0-1,0 1 0,0-1 1,0 0-1,0 0 1,0 0-1,0 0 0,1 0 1,-1 0-1,0 0 1,1 0-1,-1 0 0,0-1 1,1 1-1,2 0 0,-2-1-12,-1 0 0,0 0 0,1 0 0,-1 0 0,0 0 0,1-1 0,-1 1 0,0-1 0,1 1 0,-1-1 0,0 1 0,0-1 0,0 0 0,1 1 0,-1-1 1,0 0-1,0 0 0,0 0 0,0 0 0,0 0 0,-1 0 0,1 0 0,0 0 0,0 0 0,-1 0 0,1-1 0,-1 1 0,2-2 0,0-4-473,1 0 1,-1-1-1,0 1 1,-1 0-1,1-8 1,0-39-6800,-2 11-3214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16207,'0'0'8424,"-18"3"-10217,17 7 287,1-3-576,0-4-1281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91 15503,'1'-7'1980,"1"1"-1663,0-1 335,-1-1 0,0 0 0,0 0 0,0-13-1,-1 20-605,0 0 0,0 0-1,0 0 1,0 0-1,0 0 1,0 0 0,0 0-1,-1 0 1,1 0-1,0 0 1,-1 0 0,1 0-1,0 0 1,-1 0-1,0 1 1,1-1-1,-1 0 1,1 0 0,-1 0-1,0 1 1,0-1-1,1 0 1,-1 1 0,0-1-1,0 1 1,0-1-1,1 1 1,-1-1 0,0 1-1,0 0 1,0-1-1,0 1 1,0 0 0,0 0-1,0 0 1,0 0-1,0 0 1,0 0-1,0 0 1,0 0 0,0 0-1,0 0 1,0 0-1,0 1 1,0-1 0,0 0-1,0 1 1,0-1-1,1 0 1,-1 1 0,-2 1-1,-3 1-16,0 0 0,1 1 1,-1 0-1,1 0 0,-1 1 0,1-1 0,0 1 0,1 0 1,-1 1-1,-6 10 0,-34 63 114,44-77-142,-5 7-13,1 1 0,0 0 0,1 1 0,0-1 0,1 1 0,0 0 1,1 0-1,-2 12 0,5-23 8,-1 1-1,0-1 1,0 1 0,0-1 0,0 1 0,0-1-1,0 1 1,0-1 0,1 1 0,-1-1 0,0 1-1,0-1 1,1 0 0,-1 1 0,0-1-1,1 1 1,-1-1 0,0 0 0,1 1 0,-1-1-1,1 0 1,-1 0 0,0 1 0,1-1 0,-1 0-1,1 0 1,-1 0 0,1 1 0,-1-1 0,1 0-1,-1 0 1,1 0 0,25-1 19,22-13 109,10-15-68,-34 16-48,0 0-1,0 2 1,1 1-1,1 2 1,49-12-1,-74 20-12,0 0 0,1-1-1,-1 1 1,0 0-1,0 0 1,1 0 0,-1 0-1,0 0 1,1 0 0,-1 0-1,0 0 1,0 1-1,1-1 1,-1 0 0,0 1-1,0-1 1,0 1 0,1-1-1,-1 1 1,0 0-1,0-1 1,0 1 0,0 0-1,0 0 1,0 0 0,0 0-1,0 1 1,0 0 17,-1 0-1,1-1 1,-1 1 0,0 0 0,0 0 0,0 0 0,0 0 0,0 0 0,0 0-1,0 0 1,-1 0 0,1 0 0,-1 0 0,1-1 0,-3 5 0,-1 3 217,-1 0 0,0 0 0,0 0 0,-1 0 1,-14 15-1,7-12 341,-1 1 1,-1-2-1,-21 14 0,-10-3-1377,40-20-363,0 0 0,-1 0 0,1-1 0,0 0 0,-11 0-1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63 8552,'2'-9'4335,"0"-2"-2979,4-32 3416,-6 96-1606,0 55-95,1-62-2715,2 1 0,2-1 0,16 65 0,-18-98-299,0 1-23,0-1 1,1 1 0,1-1-1,0 0 1,1-1-1,7 14 1,-13-26-31,0 0 1,0 1-1,1-1 1,-1 0-1,0 1 1,0-1-1,0 0 1,0 1-1,1-1 1,-1 0-1,0 1 1,1-1-1,-1 0 1,0 1-1,0-1 0,1 0 1,-1 0-1,0 0 1,1 1-1,-1-1 1,1 0-1,-1 0 1,0 0-1,1 0 1,-1 0-1,0 1 1,1-1-1,-1 0 1,1 0-1,-1 0 1,0 0-1,1 0 1,-1 0-1,1-1 1,3-12 119,-6-24-213,-1 25-52,-1-1 1,0 1-1,-1 0 1,-1 0-1,0 0 1,0 1-1,-1 0 0,0 0 1,-1 1-1,-1 0 1,0 0-1,0 1 1,0 0-1,-1 0 0,-1 1 1,1 1-1,-13-7 1,8 10 137,12 8-142,4-3 134,0 1 0,0-1-1,0 0 1,0 0 0,1 0 0,-1 0 0,0 0 0,0 0 0,1 0-1,-1 0 1,0 0 0,1-1 0,-1 1 0,3 0 0,8 3-102,1-1-1,-1-1 1,1 0 0,0 0 0,0-1 0,0-1 0,0-1 0,21-2 0,-17 0-1557,1-1 0,-1 0 0,18-7 0,9-6-5441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41 14926,'0'0'2392,"-10"9"-417,7-7-1894,-13 11 657,0 0-1,-22 27 1,35-37-621,-1 0 0,1 1 1,0 0-1,1 0 0,-1 0 0,1 0 1,-1 0-1,1 0 0,0 1 1,1-1-1,-1 1 0,1-1 0,0 1 1,0 0-1,1-1 0,-1 1 0,1 0 1,0 0-1,0-1 0,1 8 0,0-11-113,0 0 0,0 0 0,-1 0 0,1 0 0,0 0 0,0 0 0,0-1 0,0 1 0,0 0 0,0-1-1,0 1 1,0-1 0,0 1 0,0-1 0,0 1 0,1-1 0,-1 0 0,0 1 0,0-1 0,0 0 0,1 0 0,-1 0-1,0 0 1,0 0 0,0 0 0,1 0 0,-1-1 0,0 1 0,0 0 0,0-1 0,0 1 0,1-1 0,-1 1-1,0-1 1,0 1 0,1-2 0,41-22 225,-34 16-192,0 0-1,-1 0 0,0-1 1,0 0-1,-1 0 1,0-1-1,-1 1 1,0-2-1,-1 1 0,0-1 1,0 1-1,-1-1 1,0-1-1,-1 1 1,-1 0-1,2-14 0,-19 67-185,7-12 194,3 0 1,0 1-1,0 55 0,5-84-43,0-1-1,-1 1 1,2-1-1,-1 1 0,0-1 1,0 1-1,0-1 1,1 0-1,-1 1 1,1-1-1,-1 1 0,1-1 1,-1 0-1,1 1 1,0-1-1,0 0 0,1 2 1,-1-2-2,0-1 0,0 1 0,-1-1 0,1 1 0,0-1 0,0 0 0,0 0 0,0 1 0,0-1 0,-1 0-1,1 0 1,0 0 0,0 0 0,0 0 0,0 0 0,0 0 0,0 0 0,0 0 0,0-1 0,0 1 0,0-1 0,4 0-28,-1-1 0,0-1 0,0 1 0,0 0 0,0-1 0,-1 0-1,1 0 1,-1 0 0,6-7 0,-1 0-618,0-1 0,-1 0 0,0-1 0,-1 1 0,5-15 0,-4 9-1293,-2-1 0,0 1 0,3-24 0,-2-17-2855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 7239,'0'0'12369,"-8"-5"-10688,-24-13-741,30 17-904,1 1 0,-1 0 0,0 0 1,0-1-1,1 1 0,-1 0 0,0 0 0,0 1 0,1-1 0,-1 0 0,0 1 0,0-1 1,1 1-1,-1-1 0,0 1 0,1 0 0,-1 0 0,1 0 0,-1 0 0,1 0 1,0 0-1,-1 0 0,1 0 0,0 0 0,0 1 0,-1-1 0,1 0 0,0 1 0,0-1 1,1 1-1,-3 3 0,0 1 219,-1 0 0,1 0 0,1 0 0,-1 1 0,1-1 0,-3 11 0,5-16-220,0 1-1,-1-1 0,1 1 0,0-1 0,0 1 0,-1 0 0,1-1 1,0 1-1,1-1 0,-1 1 0,0-1 0,0 1 0,1-1 0,-1 1 1,1-1-1,-1 0 0,1 1 0,-1-1 0,1 1 0,0-1 0,0 0 1,0 0-1,0 1 0,0-1 0,0 0 0,0 0 0,0 0 0,2 1 1,1-1-17,0 0 0,-1 0 0,1 0 0,0-1 1,0 0-1,0 1 0,0-2 0,0 1 1,-1 0-1,8-2 0,-7 1-66,-1 0 0,1-1 0,0 1 0,-1-1 0,1 1-1,-1-1 1,0 0 0,1 0 0,-1-1 0,0 1 0,0-1 0,-1 1 0,1-1 0,4-6 0,22-18-1302,-28 27 1264,-3 44 172,7-43-59,-1 0 0,1 0 0,0-1 0,-1 1 1,1-1-1,0 0 0,0 0 0,-1-1 0,1 0 0,4-1 1,30-9-600,-31 8 450,0 0 0,-1 1 0,1 0 1,0 0-1,14-1 0,-21 3 126,-1 1-1,0-1 1,1 0 0,-1 0-1,0 0 1,1 1-1,-1-1 1,0 0 0,1 0-1,-1 1 1,0-1 0,1 0-1,-1 1 1,0-1-1,0 0 1,0 1 0,1-1-1,-1 1 1,0-1 0,0 0-1,0 1 1,0-1 0,0 1-1,0-1 1,0 0-1,0 1 1,0-1 0,0 1-1,0-1 1,0 0 0,0 1-1,0-1 1,0 1-1,0-1 1,0 0 0,-1 1-1,1 0-11,0 0 0,0-1 0,-1 1 0,1 0 0,0 0-1,0-1 1,0 1 0,0 0 0,0-1 0,0 1 0,0 0-1,0-1 1,0 1 0,1 0 0,-1-1 0,0 1 0,0 0 0,1-1-1,-1 1 1,0 0 0,1-1 0,-1 1 0,0-1 0,1 1-1,-1-1 1,1 1 0,-1-1 0,1 1 0,-1-1 0,1 1 0,-1-1-1,1 0 1,0 1 0,-1-1 0,1 0 0,0 1 0,-1-1-1,1 0 1,0 0 0,-1 0 0,2 1 0,4-1-1181,1 0 0,-1 0 1,0 0-1,1-1 0,-1 1 1,0-2-1,0 1 0,13-5 1,1-4-3537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13645,'0'0'6801,"-3"10"-5696,-2 14-484,0 0-1,2 1 1,0-1-1,2 0 0,1 1 1,4 33-1,5 11-341,20 76 0,-29-143-278,0 0 0,0 0 0,0 0 0,0-1 1,1 1-1,-1 0 0,1 0 0,0-1 0,-1 1 0,1 0 1,0-1-1,0 1 0,0-1 0,0 1 0,0-1 1,0 1-1,0-1 0,1 0 0,-1 0 0,0 0 0,1 1 1,-1-1-1,1 0 0,0-1 0,-1 1 0,1 0 0,-1 0 1,1-1-1,0 1 0,2 0 0,-1-2 16,0 0 0,0 0-1,0 0 1,0 0-1,0 0 1,-1 0 0,1-1-1,0 0 1,-1 1 0,1-1-1,-1 0 1,0 0 0,0 0-1,1-1 1,-1 1 0,-1 0-1,4-5 1,16-26 171,-1-2 1,-1 0-1,-2-1 1,-1-1-1,-3-1 1,0 0-1,-3 0 1,-1-1-1,4-48 0,-28 113-11686,2-2 2428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11627,'0'0'10506,"58"18"-9385,-38-18-897,1 0-192,-1 0-64,-3-2-1121,1 1-2562,-5-4-4133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68 146 12908,'0'0'9769,"1"0"-9747,0 1 0,-1-1-1,1 0 1,0 1-1,-1-1 1,1 0 0,0 0-1,0 1 1,-1-1-1,1 0 1,0 0-1,0 0 1,-1 0 0,1 0-1,0 0 1,0 0-1,-1-1 1,1 1 0,0 0-1,0 0 1,-1 0-1,2-1 1,1-1-6,0 1-1,-1-1 1,1 0 0,0 0-1,-1 0 1,0-1 0,1 1-1,-1 0 1,0-1 0,0 0-1,0 1 1,-1-1 0,1 0-1,0 0 1,-1 0 0,0 0-1,0 0 1,2-7 0,-1 1 37,0 0 1,-1 0-1,0 0 1,0 0 0,-1-16-1,0 24-51,0 0 0,0 0 0,0 0 0,0 0 0,0 0 0,0 1 0,0-1 0,-1 0 0,1 0 0,0 0 0,-1 0 0,1 1 0,0-1 0,-1 0 0,1 0 1,-1 0-1,1 1 0,-1-1 0,1 0 0,-1 1 0,0-1 0,1 1 0,-1-1 0,0 1 0,0-1 0,1 1 0,-1-1 0,0 1 0,0 0 0,0-1 0,1 1 0,-1 0 0,0 0 0,0-1 0,0 1 0,0 0 0,0 0 0,0 0 0,1 0 0,-1 0 0,0 0 0,0 0 0,0 1 0,0-1 0,0 0 0,1 0 0,-1 1 0,-1 0 0,-1 0-14,0 0 0,-1 1-1,1-1 1,0 1 0,0 0 0,1 0-1,-1 0 1,0 1 0,1-1 0,-1 0-1,-2 5 1,-4 7 132,0 0-1,2 1 0,-1 0 1,2 0-1,0 1 0,1-1 1,1 1-1,0 1 1,1-1-1,-1 29 0,3-44-103,1 0 0,0 0 0,0 0 0,0 0 1,0 0-1,0 0 0,0 0 0,1 0 0,-1 0 0,0 0 0,1 0 0,-1 0 0,0 0 0,1 0 0,-1 0 0,1 0 0,-1 0 0,1-1 0,0 1 0,-1 0 0,1 0 0,0 0 0,0-1 0,-1 1 0,1 0 0,0-1 0,0 1 0,0-1 0,0 1 0,1 0 0,1-1 4,-1 0 0,1 0-1,-1 0 1,1 0 0,0 0-1,-1 0 1,1-1 0,-1 1-1,1-1 1,-1 1 0,6-3-1,3-2 17,0-1 0,-1 0 0,1 0 0,12-11 0,7-12-2,-24 22-45,1 0-1,0 0 0,0 0 1,1 1-1,0 0 1,0 1-1,17-9 1,-25 14 9,1 0 0,0 0-1,-1 0 1,1 0 0,-1 0 0,1 1 0,-1-1 0,1 0 0,-1 0 0,1 1 0,-1-1 0,1 0 0,-1 1 0,0-1 0,1 0 0,-1 1 0,1-1 0,-1 1 0,0-1 0,1 1 0,-1-1 0,0 1 0,0-1 0,1 1 0,-1-1 0,0 1 0,0-1 0,0 1 0,0-1 0,0 1 0,0-1 0,1 1 0,-1-1 0,-1 1 0,1 0 0,0 0 0,3 31 228,-2-21-52,-1-9-135,0 0 0,0 0 0,1 0 0,-1 0 0,1 0-1,-1 0 1,1 0 0,0 0 0,0 0 0,0 0 0,0-1 0,0 1 0,0 0-1,0 0 1,1-1 0,-1 1 0,1-1 0,-1 1 0,1-1 0,-1 0 0,1 0-1,0 1 1,0-1 0,0 0 0,-1-1 0,1 1 0,0 0 0,0 0 0,0-1-1,0 1 1,1-1 0,-1 0 0,0 0 0,0 0 0,0 0 0,0 0 0,0 0 0,0 0-1,0-1 1,0 1 0,0-1 0,0 1 0,4-3 0,8-1 66,-1-1 0,0-1 0,0 0 1,23-17-1,-9 4-71,28-19 17,-51 35-74,0 1-1,-1 0 1,1 1-1,0-1 0,0 1 1,0-1-1,0 1 1,0 0-1,0 1 1,0-1-1,8 1 0,-11 3 27,1 0 0,-1 0-1,0 1 1,0-1-1,-1 0 1,1 1-1,-1-1 1,1 1 0,-1-1-1,0 1 1,-1-1-1,1 1 1,-1 3-1,0 0 26,-3 46 133,13-70-7608,-1-8-3743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10346,'0'0'8536,"13"8"-7127,-5-2-1105,-4-3-210,0 0-1,-1-1 0,1 1 0,0-1 1,0 0-1,0 0 0,1 0 1,-1 0-1,0-1 0,1 0 1,-1 0-1,1 0 0,-1 0 0,1-1 1,0 1-1,-1-1 0,1-1 1,8 0-1,-3-3 11,0 0 0,0-1 0,0 0 0,-1-1 0,1 0 1,-1-1-1,0 1 0,-1-2 0,0 1 0,11-14 0,-15 17-75,0-1 1,0 1-1,-1-1 0,1 0 0,-1 0 0,0 0 1,-1 0-1,1 0 0,-1-1 0,0 1 1,-1-1-1,1 0 0,-1 1 0,0-1 1,0 0-1,-1 0 0,0 0 0,0 1 0,0-1 1,-1 0-1,-2-9 0,2 12-20,0 1 1,-1 0-1,1 0 0,-1-1 0,0 1 0,1 0 1,-1 0-1,0 0 0,0 1 0,-1-1 0,1 0 1,0 1-1,0 0 0,-1-1 0,1 1 0,-1 0 1,1 0-1,-1 0 0,0 1 0,1-1 0,-1 0 1,0 1-1,1 0 0,-1 0 0,0 0 1,1 0-1,-4 0 0,0 1-12,0-1 0,0 1 0,1-1 0,-1 2 0,1-1 0,-1 1 0,1-1 0,0 1 0,-1 1 0,1-1 0,0 1 0,-5 4 0,0 3 55,0 1 0,1 0 0,0 0 0,1 1 0,0 0 0,1 1 0,0 0 0,1 0 0,1 0 0,0 1 0,1-1 0,0 1 0,1 0 0,1 1 0,0-1 0,1 0 0,0 1 0,2 20 0,-1-34-39,0 1 0,1 0 0,-1 0 1,0-1-1,1 1 0,-1 0 0,1-1 1,-1 1-1,1-1 0,0 1 0,0-1 1,-1 1-1,1-1 0,0 1 0,0-1 1,1 0-1,-1 1 0,0-1 0,0 0 0,1 0 1,-1 0-1,0 0 0,4 1 0,-2 0 3,1-1 0,-1 0 0,1-1 0,0 1 0,-1-1 0,1 1-1,0-1 1,-1 0 0,1-1 0,6 0 0,2-1 19,0-1 1,0-1-1,0 0 1,-1 0-1,21-12 0,-13 3 0,1-2 0,-2 0 0,0-1 0,17-20-1,18-16 11,-52 53-49,0-1-1,0 0 1,1 1-1,-1-1 1,0 1-1,0-1 0,1 1 1,-1-1-1,0 1 1,0 0-1,0 0 1,0 0-1,0-1 1,0 1-1,0 0 1,0 0-1,-1 0 1,1 0-1,0 1 0,-1-1 1,1 0-1,0 0 1,-1 0-1,1 2 1,14 16-59,25-4 37,-37-15 23,0 1 1,1 0 0,-1 0 0,0 0-1,0 0 1,1 1 0,-1-1-1,0 1 1,0-1 0,0 1 0,-1 0-1,1 0 1,0 1 0,-1-1 0,1 1-1,-1-1 1,0 1 0,3 4 0,-1 1 6,-1 0 1,0 0-1,0-1 1,-1 2-1,0-1 1,0 0 0,-1 0-1,0 11 1,8 36 23,-9-54-23,0-1 0,0 0 0,0 0 0,1 1 0,-1-1 0,0 0 0,0 1 0,0-1 0,0 0 0,0 0-1,0 1 1,1-1 0,-1 0 0,0 0 0,0 1 0,0-1 0,0 0 0,1 0 0,-1 0 0,0 0 0,0 1 0,1-1 0,-1 0 0,0 0 0,0 0 0,1 0 0,-1 0 0,0 0 0,1 1-1,-1-1 1,0 0 0,0 0 0,1 0 0,-1 0 0,0 0 0,1 0 0,-1 0 0,0 0 0,0 0 0,1 0 0,-1-1 0,1 1 0,13-11 204,8-18-56,-22 29-157,7-10 37,-1 1-1,1-2 0,-2 1 1,1-1-1,-2 0 1,1 0-1,-1 0 0,-1 0 1,0-1-1,-1 1 0,0-1 1,-1 0-1,0 0 1,-2-23-1,1 35-22,0-1 0,0 0-1,0 1 1,-1-1 0,1 1 0,0-1 0,-1 0-1,1 1 1,0-1 0,-1 1 0,1-1 0,-1 1-1,1-1 1,0 1 0,-1-1 0,1 1 0,-1-1-1,0 1 1,1 0 0,-1-1 0,1 1 0,-1 0-1,0 0 1,1-1 0,-1 1 0,1 0 0,-1 0-1,0 0 1,1 0 0,-1 0 0,0 0 0,1 0-1,-1 0 1,0 0 0,1 0 0,-1 0 0,0 0-1,1 0 1,-1 0 0,0 1 0,0-1 0,0 1-12,0-1 1,-1 1-1,1-1 1,0 1-1,0-1 1,0 1-1,0 0 1,0-1-1,1 1 1,-1 0 0,0 0-1,0 0 1,0 0-1,1-1 1,-1 1-1,0 0 1,1 0-1,-1 1 1,1-1-1,-1 0 1,1 0 0,0 0-1,-1 0 1,1 0-1,0 2 1,2-2 16,1 0 0,0 0 0,0 0 0,-1 0 0,1 0 0,0-1 0,0 1 0,0-1 0,0 0 0,0 0 1,4-1-1,10 2-36,-8 1 11,4 1 5,0 0 0,0-1-1,1-1 1,-1 0-1,0-1 1,18-1 0,-27 0 9,0 0 0,0 0 0,0-1 1,-1 1-1,1-1 0,-1 0 1,1 0-1,-1 0 0,0 0 1,0 0-1,0-1 0,0 0 1,0 1-1,0-1 0,-1 0 1,1 0-1,-1-1 0,0 1 1,0 0-1,0-1 0,0 1 1,-1-1-1,0 0 0,1 0 1,-1 1-1,0-6 0,5-33 144,-6 42-148,0-1 0,0 0 1,0 0-1,1 0 0,-1 1 0,0-1 0,0 0 0,0 0 1,0 0-1,0 1 0,0-1 0,0 0 0,-1 0 0,1 0 1,0 1-1,0-1 0,-1 0 0,1 0 0,0 1 0,-1-1 1,1 0-1,-1 0 0,1 1 0,-1-1 0,1 1 0,-1-1 1,1 0-1,-1 1 0,0-1 0,1 1 0,-1-1 0,0 1 0,1 0 1,-1-1-1,0 1 0,0 0 0,1-1 0,-1 1 0,0 0 1,0 0-1,0 0 0,-1 0 0,0 0-12,1 1-1,-1 0 1,0 1-1,1-1 0,-1 0 1,1 0-1,0 1 1,-1-1-1,1 1 1,0-1-1,0 1 1,0-1-1,0 1 1,0 0-1,0 0 1,0-1-1,0 3 1,-13 38-29,11-34 24,0 2 16,0 0-1,1 0 1,0 1-1,-1 17 0,3-26-23,0 0-1,0 0 0,0-1 0,0 1 0,0 0 0,0-1 0,1 1 0,-1 0 0,1-1 0,-1 1 0,1-1 1,-1 1-1,1 0 0,0-1 0,0 1 0,0-1 0,0 0 0,0 1 0,0-1 0,0 0 0,1 0 1,-1 0-1,0 0 0,1 0 0,-1 0 0,0 0 0,1 0 0,-1 0 0,1 0 0,0-1 0,-1 1 0,1-1 1,0 1-1,-1-1 0,1 0 0,1 0 0,34 3-1088,-1-3 0,56-6 0,-89 4 1395,0-1 0,-1 0 0,1 0 0,-1 0 0,0 0 0,0 0 0,0-1 0,0 1-1,0-1 1,0-3 0,2-1-157,17-59-11,-17 50-207,-4 17 78,0 0 0,0 0 0,0 0-1,1 0 1,-1 0 0,0 0 0,0 0 0,0 0 0,0 0 0,0 0 0,0 0 0,0 0-1,0 0 1,0 0 0,0 0 0,0 0 0,0 0 0,0 0 0,1 0 0,-1 0-1,0 0 1,0 0 0,0 0 0,0 0 0,0-1 0,0 1 0,0 0 0,0 0-1,0 0 1,0 4 12,0 0-1,1-1 1,-1 1-1,1 0 1,0 0-1,0-1 1,0 1-1,0-1 1,1 1-1,0-1 0,-1 0 1,1 1-1,0-1 1,1 0-1,-1 0 1,0 0-1,1-1 1,5 5-1,-4-4 16,1 0 0,0-1-1,-1 1 1,1-1 0,0 0 0,1-1-1,-1 1 1,0-1 0,0 0 0,1 0-1,9 0 1,-2-1 25,1-1 0,-1 0-1,0-1 1,1-1 0,-1 0 0,0-1-1,-1 0 1,1 0 0,20-12 0,-20 9-31,-1-1 0,-1 0 1,1-1-1,-1-1 0,0 0 1,-1 0-1,11-15 0,-28 59-394,-1-9 486,1 1 1,1 0-1,1 1 1,1-1-1,2 1 1,0 0 0,2 0-1,1-1 1,1 1-1,7 33 1,-8-57-98,2 10-45,-1 1 1,-1-1 0,0 1 0,0 16 0,-1-28 65,0 0 0,0 0 0,0 0 0,-1-1 0,1 1 0,0 0 0,-1 0 0,1 0 0,-1 0 0,0 0 0,1 0 0,-1-1 0,0 1 0,0 0 0,0-1 0,-1 1 0,1-1 0,0 1 0,0-1 0,-1 1 0,1-1 0,-1 0 0,1 0 0,-1 0 0,0 0 0,1 0 0,-1 0 0,0 0 0,0 0-1,0-1 1,0 1 0,1-1 0,-1 1 0,0-1 0,0 0 0,0 0 0,-3 0 0,3 0 18,0-1 0,0 1 0,1-1 1,-1 0-1,0 0 0,0 0 0,1 0 0,-1 0 0,1 0 0,-1 0 0,1-1 0,-1 1 0,1-1 0,0 1 0,0-1 0,-1 1 0,1-1 0,0 1 0,0-1 0,1 0 1,-1 0-1,0 0 0,1 1 0,-1-1 0,1 0 0,-1 0 0,1 0 0,0 0 0,0-2 0,-5-65-1,5 63-15,0-2-8,1-1 0,-1 1 0,2-1 0,-1 1-1,1 0 1,0 0 0,1-1 0,0 2 0,0-1-1,1 0 1,0 0 0,9-12 0,35-33-1081,-10 19-2573,4-2-4154,-8 3-7352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7719,'0'1'8387,"0"2"-4029,0 20-1835,0-14-2079,0-1 1,1 1-1,0-1 1,0 0-1,0 1 0,1-1 1,1 0-1,3 9 1,-5-15-435,0 0 1,0 0 0,1 0 0,-1 0 0,0 0-1,1-1 1,0 1 0,-1 0 0,1-1 0,0 1-1,0-1 1,0 0 0,0 0 0,0 0 0,0 0-1,0 0 1,1 0 0,-1 0 0,0-1 0,0 1-1,1-1 1,-1 1 0,0-1 0,1 0 0,-1 0-1,0 0 1,1 0 0,-1-1 0,0 1 0,1-1-1,-1 1 1,0-1 0,0 0 0,3-1 0,8-3 26,-2 0 0,1-1 0,0 0 0,-1-1 0,0 0 0,13-13 1,60-57 20,-70 63-61,-1 1 12,-10 8-9,1 1 1,0 1-1,0-1 0,0 0 0,1 1 0,8-5 0,-13 56-112,-17 19 201,13-56-48,1 1 0,0-1 0,0 1 0,1-1 0,1 1 0,0 0-1,0 17 1,2-28-32,-1-1-1,0 1 1,0-1-1,1 1 0,-1-1 1,0 1-1,1-1 1,-1 0-1,1 1 0,-1-1 1,0 1-1,1-1 1,-1 0-1,1 0 0,-1 1 1,1-1-1,-1 0 1,1 0-1,0 1 0,-1-1 1,1 0-1,-1 0 1,1 0-1,-1 0 0,1 0 1,-1 0-1,1 0 1,0 0-1,-1 0 0,1 0 1,-1 0-1,1 0 1,-1-1-1,1 1 0,-1 0 1,2-1-1,20-6 210,-5-6-158,1 0 0,-2-1-1,0-1 1,0 0 0,-2-2 0,22-28-1,-10 11-45,-25 34-20,-1-1 0,0 1 0,0 0-1,0-1 1,1 1 0,-1 0 0,0-1-1,1 1 1,-1 0 0,0-1-1,0 1 1,1 0 0,-1-1 0,1 1-1,-1 0 1,0 0 0,1 0 0,-1-1-1,1 1 1,-1 0 0,0 0-1,1 0 1,-1 0 0,1 0 0,-1 0-1,1 0 1,-1 0 0,0 0 0,1 0-1,-1 0 1,1 0 0,-1 0-1,1 0 1,-1 0 0,1 0 0,6 17-57,-4 39 129,-3-43-73,0-11 4,0-1 1,0 1-1,0 0 0,1-1 1,-1 1-1,0 0 0,1-1 1,-1 1-1,1-1 1,-1 1-1,1-1 0,0 1 1,0-1-1,0 1 1,1 1-1,9 0-2872,6-9-5408,-9 0-883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64 14157,'0'0'1933,"0"-8"-289,1-26-368,-1 33-1207,0 0-1,0 0 1,0 1 0,0-1-1,0 0 1,0 0 0,0 0 0,-1 0-1,1 1 1,0-1 0,0 0-1,-1 0 1,1 1 0,-1-1-1,1 0 1,-1 0 0,1 1 0,-1-1-1,1 1 1,-1-1 0,1 0-1,-1 1 1,0-1 0,1 1-1,-1-1 1,0 1 0,0 0-1,1-1 1,-1 1 0,0 0 0,0-1-1,0 1 1,1 0 0,-1 0-1,0 0 1,0 0 0,0 0-1,0 0 1,0 0 0,1 0-1,-1 0 1,0 0 0,0 0 0,0 1-1,1-1 1,-1 0 0,0 1-1,0-1 1,-1 1 0,-35 19 612,28-12-442,0 0 0,0 1 0,1 1-1,0-1 1,1 1 0,-1 1 0,2-1 0,0 1 0,0 0 0,1 1 0,-7 22 0,12-33-236,-1-1 0,1 0 1,0 1-1,0-1 1,0 1-1,0-1 0,0 1 1,0-1-1,0 1 0,0-1 1,0 1-1,0-1 1,0 0-1,0 1 0,0-1 1,0 1-1,1-1 1,-1 1-1,0-1 0,0 0 1,0 1-1,1-1 0,-1 1 1,0-1-1,0 0 1,1 1-1,-1-1 0,0 0 1,1 1-1,-1-1 1,1 0-1,-1 0 0,0 1 1,1-1-1,-1 0 0,1 0 1,-1 0-1,0 0 1,1 1-1,23-5 144,19-18 110,-8-3-183,-28 19-76,0 0 0,0 1 1,1-1-1,-1 2 0,1-1 0,0 1 1,0 0-1,1 1 0,-1 0 1,1 0-1,13-2 0,-21 5 2,-1 1 1,1-1-1,0 0 0,-1 1 0,1-1 0,-1 0 1,1 1-1,-1-1 0,1 1 0,-1-1 1,1 1-1,-1-1 0,1 1 0,-1-1 0,1 1 1,-1-1-1,0 1 0,1 0 0,-1-1 0,0 1 1,0-1-1,1 1 0,-1 0 0,0-1 1,0 1-1,0 0 0,0 0 0,0-1 0,0 1 1,0 0-1,1 34 35,1-6-13,-1-27-19,0-1 1,0 1-1,0-1 0,0 0 0,0 1 0,1-1 0,-1 0 1,0 0-1,1 0 0,-1 0 0,1 0 0,-1 0 1,1 0-1,0 0 0,-1-1 0,1 1 0,0-1 0,-1 1 1,1-1-1,0 1 0,-1-1 0,1 0 0,0 0 1,0 0-1,0 0 0,-1 0 0,1-1 0,0 1 0,-1 0 1,1-1-1,0 1 0,0-1 0,2-1 0,7-1 17,-1-1 0,0 0 0,0-1 0,9-6 0,68-47-2652,-33 16-4985,-33 22 1099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44 104 8104,'0'0'15006,"-4"13"-13928,-2 13-514,1 0-1,1 0 1,2 0 0,0 1-1,2-1 1,5 48-1,-1-51-446,-1-2-164,1 1 1,1 0-1,9 24 1,-16-108-4406,0 52 4294,-1 1 0,1 0 0,-1 0 1,-1 1-1,0-1 0,0 1 1,-1-1-1,0 1 0,0 1 0,-11-13 1,22 23 336,1 1 1,0-1-1,0 0 1,0 0-1,0-1 1,0 0 0,0 0-1,0-1 1,1 0-1,-1 0 1,1-1-1,-1 0 1,1 0-1,-1-1 1,0 0 0,1 0-1,-1 0 1,0-1-1,0-1 1,9-3-1,2-1 52,0 0 0,-1-2-1,0 0 1,-1-1 0,0 0-1,0-1 1,16-16 0,-23 18-65,0-1 1,0 0 0,-1 0 0,0-1-1,-1 0 1,12-23 0,-16 27-137,0 0 0,-1 0 0,1-1 0,-1 1 0,-1-1 1,1 0-1,-1 1 0,0-1 0,-1 0 0,0 0 0,-1 1 0,-1-16 0,1 22-30,1 0-1,0-1 1,0 1-1,-1 0 0,1 0 1,-1 0-1,1-1 1,-1 1-1,0 0 0,1 0 1,-1 0-1,0 0 1,1 0-1,-1 0 0,0 0 1,0 0-1,0 1 1,0-1-1,0 0 0,0 1 1,0-1-1,0 0 1,-1 1-1,1-1 0,-2 0 1,0 1-8,0 0-1,1 0 1,-1 0 0,0 0 0,0 0 0,1 1 0,-1-1 0,0 1 0,1 0-1,-1 0 1,-3 1 0,-4 3-13,1 0 0,-1 1 0,1 0 0,-16 13 0,10-4 16,-1 0 0,2 1 1,-22 32-1,31-41 11,0 1 0,0 1 0,1-1 0,0 1 0,1-1 0,0 1 0,0 0 0,1 0 0,0 1 0,1-1 0,-1 11 0,2-19-6,0 1-1,0-1 1,0 0-1,1 1 1,-1-1-1,0 0 1,0 1-1,1-1 1,-1 0-1,1 1 1,-1-1-1,1 0 1,0 0-1,0 1 1,-1-1-1,1 0 1,0 0 0,0 0-1,0 0 1,0 0-1,0 0 1,0 0-1,0-1 1,1 1-1,-1 0 1,0-1-1,2 2 1,1-1 10,1 0 0,-1 0-1,1 0 1,-1 0 0,1-1 0,0 0 0,-1 0 0,8-1 0,7-1-12,-1-2 1,-1 0-1,25-9 0,-7-1-193,-25 9 157,0 0 0,0 1 0,1 0 0,0 0 0,-1 2-1,1-1 1,0 1 0,0 1 0,12-1 0,-22 3 45,0 0 0,0 0 1,0-1-1,0 1 0,-1 0 1,1 0-1,0 0 0,0 0 1,-1 0-1,1 0 0,-1 0 1,1 0-1,-1 0 0,1 0 0,-1 0 1,0 1-1,0-1 0,1 0 1,-1 0-1,0 0 0,0 0 1,0 1-1,0-1 0,0 0 0,0 0 1,-1 0-1,1 0 0,-1 2 1,-5 37 308,3-28-953,-20 67 2223,3-43-4354,18-34 1824,1 1 0,-1-1 0,0 0 0,0-1 0,0 1 0,0 0 0,-1-1 0,1 1 0,0-1 0,-6 3 0,-12 2-13134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11082,'303'-29'10427,"152"-4"-7742,-367 29-2313,557-51-778,-558 38 873,138-44 1,-164 39 966,0-3 1,112-64-1,-169 87-1349,25-17 184,-29 19-257,1 0 0,0-1 0,0 1 0,0-1 0,0 0 0,-1 1 1,1-1-1,0 1 0,0-1 0,-1 0 0,1 0 0,-1 1 0,1-1 1,0 0-1,-1 0 0,0 0 0,1 0 0,-1 0 0,1 0 0,-1 0 1,0 0-1,0 1 0,0-1 0,1-2 0,-5 2-32,0 1-1,1-1 0,-1 0 1,0 1-1,0 0 1,1 0-1,-1 0 0,-6 1 1,3 0-243,-19 1-1378,7 0-1195,0-2-4464,7-2-6654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3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180 123 5862,'-13'0'487,"0"-1"0,0 0 0,0-1 0,0 0 0,0-1 0,1 0 0,-1-1 0,1-1 0,0 0 0,0 0 0,1-1 0,-18-12 0,28 17-482,3 6-17,0 1-1,1-1 0,-1 0 1,1 0-1,0-1 0,0 1 1,1 0-1,-1-1 1,1 0-1,0 0 0,0 0 1,9 5-1,-7-3-4,6 4-84,0-2 0,0 1 1,1-1-1,0-1 0,1 0 1,0-1-1,0-1 1,0 0-1,0-1 0,1 0 1,0-1-1,17 1 0,23 0-47,106-5 0,-142 0 205,303-30 281,-97 7 188,1543-67 1847,5 75-1895,-739-13 729,-22 1-561,2020 177-476,-863-39-223,-273-76 218,-469-28-251,-2-49 247,-1203 34-303,1166-22 1133,-1442 27-3916,-23-9-2713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3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6406,'134'-1'5577,"387"16"-4748,351 28-652,-538-36 1290,730-30 861,-602 8-2162,-257 11-546,-196 4-85,0 0-1,0 0 1,0-1-1,0 0 1,0-1-1,0 0 1,0 0-1,0-1 1,15-7-1,4-16-4659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67 273 12748,'0'0'8189,"-9"4"-7922,4-2-247,2-1-17,0 0-1,1 0 1,-1 0 0,0 0 0,0 1-1,1-1 1,-1 1 0,1 0 0,-1-1-1,1 1 1,0 0 0,0 1-1,0-1 1,0 0 0,0 1 0,0-1-1,0 1 1,1-1 0,-1 1-1,1 0 1,0 0 0,0-1 0,0 1-1,0 0 1,1 0 0,-1 0-1,0 6 1,2-9 2,0 1 0,-1 0 0,1 0-1,0-1 1,0 1 0,0-1 0,-1 1 0,1 0 0,0-1-1,0 0 1,0 1 0,0-1 0,0 0 0,0 1 0,0-1-1,0 0 1,0 0 0,0 0 0,0 0 0,0 0 0,0 0-1,0 0 1,0 0 0,1 0 0,28-3-78,-22 1-167,0-1-1,-1-1 1,0 1-1,0-1 1,0-1-1,0 1 1,-1-1-1,1 0 1,-1 0 0,-1-1-1,1 0 1,-1 0-1,0 0 1,0-1-1,-1 0 1,1 0-1,-2 0 1,1 0-1,-1-1 1,0 1-1,2-9 1,-8 14 1861,-6 8-817,-4 9 81,9-10-657,1 0-1,0 1 1,1-1 0,-1 1 0,1-1 0,0 1 0,1 0 0,-1-1 0,1 1-1,0 0 1,1 0 0,-1 0 0,1 0 0,0 0 0,2 7 0,-2-12-218,0 0 0,1 0 0,-1 0 0,1 0 0,-1 0 0,1 0 0,-1 0 1,1 0-1,-1 0 0,1-1 0,0 1 0,0 0 0,0 0 0,-1-1 0,1 1 0,0 0 0,0-1 1,0 1-1,0-1 0,0 1 0,0-1 0,0 1 0,0-1 0,2 1 0,33-2 70,-26-1-142,0 0 0,-1-1-1,1 0 1,16-9 0,-4-1-70,0-2-1,-1-1 1,-1 0 0,0-2 0,30-34-1,-39 38 133,0 0-1,-1 0 0,0-1 0,-2 0 1,1-1-1,-2 0 0,0 0 1,-1-1-1,5-24 0,-10 40 37,-1 0 0,1 0 0,-1 0 0,0 1 0,0-1 0,1 0 0,-1 0 0,0 0 0,0 0 0,0 1 0,0-1 0,0 0 0,0 0 0,0 0 0,0 0 0,-1 0 0,1 1 0,0-1 0,0 0 0,-1 0 0,1 0 0,-1 1 0,1-1 0,0 0 0,-1 0 0,1 1 0,-1-1 0,-1-1 0,1 2-16,0 0-1,0 0 1,-1 0 0,1 0 0,0 1 0,0-1 0,-1 0 0,1 0 0,0 1 0,0-1-1,0 1 1,-1-1 0,1 1 0,0-1 0,0 1 0,-1 1 0,-42 37 130,35-29 92,1 1 0,0-1 0,0 2 0,2-1-1,-1 1 1,2 0 0,-1 0 0,1 1 0,1-1-1,1 1 1,0 0 0,0 0 0,1 1 0,1-1-1,0 0 1,1 16 0,1-26-246,0-1 0,-1 1 0,1-1 0,0 0 0,0 1 0,0-1 0,1 0-1,-1 1 1,0-1 0,1 0 0,-1 0 0,1 0 0,0 0 0,0-1 0,0 1 0,0 0 0,0-1 0,0 1 0,0-1 0,1 0-1,-1 0 1,0 0 0,1 0 0,-1 0 0,1 0 0,3 0 0,34 4-2103,-4-11-3571,-8-8-2901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9513,'8'3'2973,"20"5"-2793,1-2-1,-1-1 0,52 3 0,100-6-91,-114-3 26,777-16 767,-393 20-560,769-18 1055,-77-24-740,412-26 474,-1339 48-970,523-36-10,-2 48 5,-645 9-126,0 4 0,122 26 0,-153-15-719,-57-24-1810,-2-21-2866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3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12 187 8168,'0'0'966,"-3"-8"-939,1 3-26,1 3 26,0 0-1,0 0 1,0 0 0,1 0-1,-1-1 1,1 1 0,-1 0-1,1 0 1,0 0 0,0 0-1,0-4 1,1 4 4,-1 1 1,1 0-1,0 0 1,0 0-1,0 0 0,0 0 1,0 0-1,0 0 1,0 0-1,0 0 0,0 0 1,0 0-1,1 1 1,-1-1-1,0 1 0,1-1 1,-1 1-1,0-1 1,1 1-1,-1 0 0,0-1 1,1 1-1,-1 0 1,1 0-1,-1 0 0,3 1 1,27-3 106,1 2-1,-1 2 1,1 0 0,31 8-1,125 37 679,-50-11-553,79 5-129,1-8 0,230 3-1,447-33 293,-311-22-393,342-4-82,-763 23 61,1284-28 451,-57-73 360,278-16-461,-1403 102 444,660-14-1862,-907 28-1555,-9-2-832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5894,'12'-5'1372,"80"-29"-852,1 5 0,130-26 0,213-7 519,111 44-357,-255 15-344,3490-33 2787,-3778 36-3122,182 0 172,904-24 328,-173-9-18,-715 29-447,-201 4-38,81-1 59,1-3 0,-1-4 0,90-19-1,-134 14 582,-36 12-576,0 1 1,0-1-1,-1 1 0,1-1 1,0 0-1,-1 0 1,1 0-1,-1 0 0,1 0 1,-1 0-1,1 0 1,-1-1-1,0 1 0,1 0 1,-1-1-1,0 1 1,0-1-1,2-2 0,-3 3-165,-17 15-5520,12-13 1942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4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5317,'13'0'2322,"95"-9"-902,209-9 267,713-9-929,564-6 1479,263-1-2085,-1086 7-112,576-34 24,-1008 43 128,1369-4 200,-1319 24-367,416 14 20,56 0 38,859-59 229,-1467 34-309,1582 7 34,-1030 33-41,-1-59 8,-447-14 221,338-18 330,-609 64-1334,-30 2-2814,-32-5-214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9105 667 7847,'-194'-164'4003,"162"142"-3937,-1 1 1,0 2-1,-2 1 1,-56-21-1,-81-17-861,-260-50 0,-188 16 1627,-1158-16 6,1733 105-838,-1887-23 38,1484 36-55,-260 3-4,397-16 18,-359 3 49,535 3 25,1 6 1,0 6-1,1 6 1,1 5-1,2 6 0,1 6 1,-185 84-1,287-111-60,1 2-1,1 0 0,1 1 1,0 2-1,1 0 1,1 2-1,1 0 0,1 2 1,-22 28-1,33-37-2,0 0 0,1 0 0,0 1 0,1 0 0,1 0 0,0 1 0,1 0 0,0 0 0,1 1 0,1-1 0,1 1 0,0-1 0,1 1 0,0 0 0,2 0 0,0-1 0,0 1 0,7 28 0,-1-25 31,0 0-1,1-1 1,1 0-1,0 0 1,1-1 0,1 0-1,1-1 1,0 0-1,2-1 1,-1 0-1,18 13 1,0-2 6,1-1 0,1-2 0,1-1 1,57 26-1,-17-16-13,1-3-1,1-4 1,134 27-1,246 13 96,-437-62-129,988 76 115,4-45 6,-851-30-116,1999-29 257,-5-112 8,-1182 27-295,-759 72 47,-3-9 0,311-112-1,-494 149-10,77-33 10,-95 39-21,-1-1 0,0 0 0,1 0 0,-2 0 0,1-1 1,-1 0-1,0-1 0,12-14 0,-18 19 3,1 0 1,-1 0-1,1 0 0,-1-1 0,0 1 1,0 0-1,0-1 0,0 1 0,-1-1 1,1 1-1,-1-1 0,1 1 0,-1-1 1,0 0-1,0 1 0,0-1 0,0 1 1,-1-1-1,1 0 0,-1-2 0,-1 1 1,0 0-1,0 1 1,0-1-1,0 0 1,0 1-1,-1-1 1,0 1-1,0 0 1,0 0-1,0 0 1,-4-3-1,-11-6 6,0 0 0,0 2-1,-40-17 1,47 22-3,-108-41 21,-1 4 1,-136-27-1,-256-31-106,492 96 64,-222-36-546,-238-46-3870,255 31 135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5285,'9'3'1868,"46"8"-1123,1-2-1,92 3 0,127-13-804,-116-1 178,-92 2-26,722 30 2421,242 37-2230,1018-64 2247,-1019 11-2338,158-40 646,-375-33-720,109-7 15,-443 67 16,-124 4-47,-330-7-40,0-1 0,0-2 0,47-14 0,-37 9 325,-28 10-520,2 0 671,-11-4-6948,-15-7 1248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0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8936,'3'3'124,"0"0"-1,0 0 0,1-1 0,-1 1 0,1-1 0,-1 1 1,1-1-1,0 0 0,0-1 0,0 1 0,0-1 0,0 1 0,0-1 1,5 0-1,12 6-11,73 25-706,2-4 1,0-4-1,2-5 1,146 11-1,404-13 390,-497-18 1171,1165 29 2503,589 6-3307,1-66-60,-371 3 528,-447 26-2516,-922-1-320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5125,'7'0'3102,"13"1"-3438,-17-2 613,25 1-189,1 1 0,-1 1 0,0 1 0,0 2 0,0 1 0,-1 1 0,50 19 0,-32-7-83,2-3 0,0-2-1,96 15 1,-55-19-4,118-2 1,1192-44 865,-2-43 466,-716 38-1088,668 25-245,-1 77 0,242 20 45,4-46 16,-657-46 50,-1 1 152,-317-10 11,-544 17-286,-25 1-609,0-2 0,53-12 0,-17-9-2807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83 8360,'0'0'3465,"-1"-10"-1501,1 7-1862,-1 0-1,1 0 1,0 0 0,-1 0 0,0-1-1,0 1 1,0 0 0,0 0 0,0 0-1,-1 1 1,1-1 0,-1 0-1,0 0 1,0 1 0,0-1 0,0 1-1,0 0 1,0 0 0,-1-1 0,1 1-1,-1 1 1,0-1 0,1 0-1,-1 1 1,0-1 0,0 1 0,0 0-1,0 0 1,0 0 0,0 0 0,0 1-1,-1-1 1,1 1 0,0 0-1,-4 0 1,-4-1 55,1 1-1,0 0 1,0 1 0,0 1-1,0-1 1,0 1-1,0 1 1,0 0 0,0 0-1,-8 5 1,1 1 35,2 1 1,0 0-1,0 0 1,-24 24-1,-1 5-27,1 1 0,2 1 0,2 3 1,2 0-1,-47 87 0,60-93-61,3 1 1,0 1 0,3 0-1,1 1 1,3 1 0,1 0-1,1 0 1,0 45 0,6-45-90,2-1 1,2 1-1,1-1 1,3 0-1,1 0 0,2 0 1,17 46-1,-17-64-12,1 0 0,0 0-1,2-1 1,1 0-1,1-1 1,0-1 0,2 0-1,0-1 1,1-1 0,1 0-1,1-1 1,0-1-1,24 15 1,-28-22-6,0 0-1,1-2 1,0 1 0,0-2-1,1 0 1,0-1 0,0-1-1,18 2 1,-24-4 9,0-1 1,1-1-1,0 0 0,-1-1 1,1 0-1,-1 0 0,0-1 1,1-1-1,-1 0 0,0-1 1,-1 0-1,1 0 0,11-7 1,8-9 255,-1 0 0,-1-3 0,-1 0 0,0-1 0,-2-2 0,34-45 0,-15 10 216,-2-1-1,37-76 1,-49 79-111,-4-1 1,-1-2-1,23-96 1,-36 110-246,-4-1 1,-1 0-1,-2 0 1,-3 0-1,-4-68 1,1 104-115,-1-1 0,0 1 0,-1 0 0,0-1 1,-1 1-1,0 1 0,-1-1 0,-1 1 1,0-1-1,-1 2 0,0-1 0,-13-15 0,13 19-4,-1 0 0,0 1 0,0 0 0,-1 0 0,0 1 0,0 0 0,0 1 0,-1 0 0,0 0 0,0 1 0,0 1 0,0-1 0,-1 2 0,1-1 0,-22-1 0,-13 2 23,-56 5-1,64-1-392,-1-1-1,-58-7 1,94 6 126,-1-1 0,1 1 0,-1-1 0,1 1 0,0-1 0,-1 0 0,1 0 0,0 0 0,-1 0 0,1 0 0,0-1 0,0 1 0,0-1 0,0 1 0,0-1 0,1 0-1,-1 0 1,0 0 0,1 0 0,0 0 0,-1 0 0,1 0 0,0 0 0,0 0 0,0-1 0,0 1 0,-1-5 0,-3-35-9449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 5509,'0'0'8013,"-5"8"-5450,-74 135 2031,-37 91-3674,101-199-813,-2 0 0,-2 0-1,-1-2 1,-39 50 0,58-81-192,-1 0 1,0 0-1,1-1 1,-1 1-1,0 0 0,0-1 1,0 1-1,-1-1 1,1 0-1,0 1 0,0-1 1,-1 0-1,1-1 1,-1 1-1,1 0 0,-4 0 1,5-1-216,-1 0 0,0-1 0,1 1 0,-1 0 0,1-1 0,-1 1 0,1-1 0,0 0 0,-1 1 0,1-1 0,-1 0 0,1 0 0,0 0 0,0 0 0,0 0 0,-1 0 0,1 0 0,0 0-1,0 0 1,1-1 0,-1 1 0,0 0 0,0-1 0,0 1 0,1-1 0,-1 1 0,0-3 0,-11-29-6549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15855,'0'0'2328,"-6"11"-1330,4-7-923,-27 57 1138,27-58-1121,1 0 0,-1 1 0,1-1-1,0 1 1,0-1 0,1 1 0,-1 0 0,1-1-1,-1 1 1,1 0 0,0-1 0,1 1-1,-1 0 1,1-1 0,0 1 0,-1 0-1,1-1 1,3 5 0,-2-6-72,0 0 0,0-1 0,1 1 0,-1-1-1,1 1 1,-1-1 0,1 0 0,0 0 0,-1 0 0,1 0 0,0-1 0,0 1 0,-1-1 0,1 1-1,0-1 1,0 0 0,5-1 0,52-6 113,-9-12-50,-44 15 74,0 0 1,0 1 0,1 0-1,-1 1 1,0-1 0,1 1 0,0 1-1,-1-1 1,1 1 0,0 1-1,0 0 1,0 0 0,10 1-1,-5 10 368,-12-10-515,0 0-1,-1 0 1,1 0-1,0 0 1,0 0-1,-1 0 1,1 0-1,0-1 1,0 1-1,0 0 1,0-1-1,0 1 1,0-1-1,0 1 1,0-1 0,0 1-1,1-1 1,-1 0-1,1 1 1,6-1 35,0-1 1,0 1 0,0-1 0,0 0 0,0-1 0,0 0-1,-1 0 1,1-1 0,12-6 0,-11 5-911,0 1 0,0 0 1,0 0-1,0 1 0,0 0 1,18-2-1,-21 7-1314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12300,'0'0'2252,"0"-8"49,0 7-2273,0-2 217,0-1 0,0 0 0,0 0 0,0 0 1,1 0-1,-1 1 0,1-1 0,0 0 0,0 0 0,0 1 0,1-1 0,-1 1 0,1-1 0,0 1 0,0 0 0,0-1 0,0 1 0,1 0 0,-1 0 0,1 1 0,0-1 0,3-2 0,24-18 342,55-40-187,76-75 1,-156 133-365,-1 1-39,0-1 0,1 1 1,-1 0-1,1 1 0,0-1 0,9-4 1,-13 8 10,0 0 1,0-1 0,0 1-1,0 0 1,0 0 0,0 0-1,0 0 1,0 0 0,1 0-1,-1 0 1,0 0 0,0 1 0,0-1-1,0 0 1,0 1 0,0-1-1,0 1 1,0-1 0,0 1-1,0-1 1,0 1 0,0 0-1,-1-1 1,1 1 0,0 0-1,0 0 1,-1 0 0,1 0-1,0-1 1,-1 1 0,1 0-1,-1 0 1,1 0 0,-1 0-1,1 0 1,-1 0 0,0 1 0,0-1-1,1 0 1,-1 0 0,0 0-1,0 1 1,29 118 706,-19-74-667,25 72 0,-18-85-614,3-18-3485,-6-12-1608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15 9065,'0'0'8920,"-8"-3"-7473,-28-9-278,35 12-1145,-1 0 0,0 0 0,1 0 0,-1 0 0,1 1-1,-1-1 1,1 0 0,-1 1 0,1-1 0,0 1 0,-1-1 0,1 1 0,0 0 0,-1-1 0,1 1 0,0 0 0,0 0 0,-1 0 0,1 0 0,0 0-1,0 0 1,0 1 0,0-1 0,0 0 0,1 0 0,-1 1 0,0-1 0,1 1 0,-2 1 0,-14 45 5,15-42 14,-5 18 160,0-1 0,2 1-1,1 1 1,2-1 0,0 1 0,1-1 0,4 25 0,-4-47-189,0 0-1,0 0 1,1-1 0,-1 1 0,1 0-1,0-1 1,-1 1 0,1 0 0,0-1-1,0 1 1,0-1 0,0 1 0,0-1-1,0 0 1,0 1 0,1-1 0,-1 0-1,0 0 1,1 0 0,-1 0 0,1 0-1,-1 0 1,4 1 0,-1-1 59,-1-1 0,1 1 0,-1-1 0,1 0 0,-1 0 0,1 0-1,-1 0 1,1 0 0,-1-1 0,1 0 0,4-1 0,3-2 155,1 0 0,-1-1 0,0-1 0,-1 1 0,20-15 0,-14 6-119,-1 0 0,26-30 0,-36 39-80,-1 0 0,0-1-1,0 1 1,-1-1-1,0 0 1,0 0 0,0 0-1,0-1 1,-1 1-1,0-1 1,-1 1 0,2-12-1,-16 42-108,9-10 55,1-1 0,1 1 0,0 1 0,1-1 0,1 0 0,0 0 0,0 0 0,4 19 0,-3-29 33,-1 0 0,1 0 1,0 0-1,0 0 0,0 0 0,1 0 0,-1 0 0,1 0 0,0-1 0,0 1 0,0 0 1,1-1-1,-1 0 0,1 0 0,-1 0 0,1 0 0,0 0 0,1 0 0,-1-1 0,0 1 1,1-1-1,-1 0 0,1 0 0,0 0 0,0-1 0,0 1 0,-1-1 0,1 0 0,1 0 1,-1 0-1,0-1 0,5 1 0,-5-1 49,-1-1 1,0 1 0,1-1-1,-1 1 1,1-1-1,-1 0 1,0 0 0,0 0-1,1-1 1,-1 1-1,0-1 1,0 0 0,0 0-1,-1 0 1,1 0-1,4-4 1,-3 1 9,1-1 0,-1 1 0,0-1 0,-1 0 0,1 0 0,-1 0 0,0-1 0,2-6 0,-1 1-23,-1 0 0,0 0 0,-1 0 0,0 0 1,-1 0-1,0-1 0,-1 1 0,-1-1 0,-1-14 0,2 26-46,0 0 0,0 1 0,0-1 0,0 0 0,0 0 0,-1 0 0,1 1 0,0-1 0,0 0 0,0 0 0,-1 1 0,1-1 0,0 0 0,-1 1 0,1-1 0,-1 0 0,1 1 0,-1-1 0,1 1 0,-1-1 0,1 0 0,-1 1-1,0 0 1,1-1 0,-1 1 0,1-1 0,-1 1 0,0 0 0,0-1 0,1 1 0,-1 0 0,0 0 0,0-1 0,1 1 0,-1 0 0,0 0 0,-1 0 0,1 1-8,0-1 0,0 1 0,0-1 1,0 1-1,0 0 0,0 0 0,0 0 0,0-1 0,0 1 0,0 0 0,0 0 1,1 0-1,-1 0 0,0 0 0,1 1 0,-1-1 0,1 0 0,-1 0 0,1 0 0,0 0 1,-1 1-1,1 1 0,-2 3-1,1 0 1,0 0-1,1 0 1,-1 0-1,1 0 1,1 0-1,0 11 1,0-16 8,-1 1 1,1-1-1,0 1 1,-1 0 0,1-1-1,0 0 1,0 1 0,0-1-1,0 1 1,0-1-1,0 0 1,1 0 0,-1 0-1,0 1 1,0-1 0,1-1-1,-1 1 1,1 0-1,-1 0 1,1 0 0,-1-1-1,1 1 1,0-1 0,-1 1-1,1-1 1,0 0 0,-1 1-1,1-1 1,0 0-1,-1 0 1,4-1 0,5 0-5,0 0-1,0-1 1,0-1 0,-1 0 0,1 0 0,-1-1 0,1 0 0,-1 0 0,-1-1 0,1-1 0,0 1 0,-1-1 0,0-1-1,-1 1 1,9-11 0,-8 9 0,0 0-1,0-1 1,-1 0 0,-1 0-1,0 0 1,0-1 0,0 0-1,-1 0 1,-1-1-1,0 1 1,0-1 0,-1 0-1,2-17 1,-5 28 6,1 0 0,-1-1 1,0 1-1,0 0 0,0 0 1,0-1-1,0 1 0,0 0 1,0 0-1,0 0 0,0-1 1,0 1-1,0 0 0,0 0 1,0-1-1,0 1 0,0 0 1,0 0-1,0-1 0,0 1 1,0 0-1,0 0 0,0-1 1,0 1-1,0 0 0,0 0 1,-1 0-1,1-1 0,0 1 1,0 0-1,0 0 0,0 0 1,0 0-1,-1-1 0,1 1 1,0 0-1,0 0 0,0 0 1,-1 0-1,1 0 0,0 0 1,0-1-1,-1 1 0,1 0 1,0 0-1,0 0 0,0 0 1,-1 0-1,1 0 0,0 0 1,0 0-1,-1 0 0,1 0 1,-14 12 38,-12 21 27,19-23-27,1 0 1,0 0 0,0 1 0,1 0 0,0 0-1,1 0 1,0 1 0,0 0 0,2 0 0,-3 22-1,5-32-38,0-1-1,0 0 1,0 0 0,0 1-1,0-1 1,1 0-1,-1 0 1,0 1-1,1-1 1,-1 0-1,1 0 1,0 0-1,-1 0 1,1 0 0,0 0-1,0 0 1,-1 0-1,1 0 1,0 0-1,0 0 1,0 0-1,0 0 1,0-1-1,3 2 1,-1-1 1,1 1 0,-1-1 1,1 0-1,-1 0 0,1-1 0,0 1 0,0-1 1,6 0-1,-1 0 1,1-1 1,-1 0 0,0-1-1,0 0 1,0 0-1,15-6 1,-12 1-5,-1 0 0,0 0-1,0-1 1,-1 0 0,0 0 0,-1-1-1,1-1 1,-2 0 0,1 0 0,-1-1-1,-1 1 1,0-2 0,-1 1 0,0-1-1,0 0 1,4-17 0,-9 26 43,-12 22 71,4-7-85,1 1 0,-1-1 1,2 1-1,0 1 1,1-1-1,0 0 1,1 1-1,0 0 1,1 0-1,1 0 1,0 21-1,1-33-52,1 0 0,-1-1 0,1 1 0,0 0 0,0 0 0,0 0 0,0 0 0,0-1 0,0 1 0,1 0-1,-1-1 1,0 1 0,1-1 0,-1 0 0,1 1 0,0-1 0,-1 0 0,1 0 0,0 0 0,0 0 0,-1 0 0,1 0 0,0-1 0,0 1-1,0-1 1,0 1 0,0-1 0,0 0 0,0 0 0,0 0 0,0 0 0,0 0 0,0 0 0,3-1 0,36-7-2854,-38 7 2258,-1 0 1,1 0 0,0-1 0,0 1-1,0-1 1,-1 0 0,1 0-1,-1 0 1,3-2 0,12-21-7004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5605,'0'0'16912,"-26"55"-17232,44-45-993,0-2-1218,0-3-2081,-2 0-1634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5349,'0'0'982,"1"10"3540,5 136 4376,1 18-7813,-5-137-1120,-1 0 1,-1 1-1,-6 40 1,4-58 98,1-2 0,-1 1 0,-1 0 0,0 0 0,0-1 0,-1 1 0,0-1 0,0 0 0,-1 0 0,0-1 0,0 1 0,-1-1 0,0 0 0,-9 8 0,14-14 8,-1 1 1,1-1-1,-1 0 0,1 1 1,-1-1-1,1 0 1,-1 0-1,0 0 0,1 0 1,-1-1-1,0 1 1,0 0-1,1-1 0,-1 1 1,0-1-1,0 1 1,0-1-1,0 0 0,0 0 1,0 0-1,0 0 1,0 0-1,0-1 1,1 1-1,-1-1 0,0 1 1,0-1-1,0 1 1,0-1-1,1 0 0,-1 0 1,0 0-1,1 0 1,-1 0-1,1 0 0,-1-1 1,1 1-1,0 0 1,-1-1-1,1 1 0,0-1 1,0 1-1,0-1 1,0 0-1,0 1 0,0-1 1,-1-3-1,-2-6-109,0 1 1,0 0-1,1-1 0,1 0 1,-1 0-1,2 0 0,-1-13 1,1 11-49,2 0 0,0 0 0,0 0 0,1 0 0,1 0 0,0 0 1,1 1-1,0-1 0,1 1 0,0 0 0,1 0 0,1 1 0,-1 0 1,2 0-1,0 0 0,0 1 0,1 0 0,16-14 0,2-2-855,41-41-5433,-39 34 228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6054,'0'0'14851,"-7"13"-13447,-58 141 1993,55-126-3133,1 1 1,2 0-1,0 0 1,-2 35-1,9-63-261,0 1 1,0-1-1,0 0 0,0 1 0,0-1 0,0 0 1,0 1-1,0-1 0,1 0 0,-1 1 0,0-1 1,1 0-1,-1 0 0,1 1 0,-1-1 0,1 0 1,0 0-1,-1 0 0,1 0 0,0 0 0,0 0 1,0 0-1,0 0 0,0 0 0,0 0 0,0 0 1,0-1-1,0 1 0,1 0 0,-1-1 0,0 1 1,0-1-1,0 1 0,1-1 0,-1 0 0,0 1 1,1-1-1,-1 0 0,0 0 0,1 0 0,-1 0 1,0 0-1,1 0 0,-1-1 0,0 1 0,1 0 1,-1-1-1,0 1 0,2-1 0,5-1-1,0-1-1,0 0 1,0 0-1,-1 0 1,1-1 0,10-8-1,22-26-270,-33 30 215,0 1 0,0 0 0,1 0 0,10-7 0,-16 21 95,-1 0 0,0 0 0,0 0 0,-1 1 0,0 6-1,-5 25 259,3-32-217,1 1 0,0 0-1,0-1 1,1 1 0,0-1-1,0 1 1,1 0 0,0-1-1,2 9 1,-3-15-79,1 0 0,-1-1 0,1 1 0,0 0 0,-1 0-1,1-1 1,0 1 0,-1 0 0,1-1 0,0 1 0,0-1 0,-1 1-1,1-1 1,0 1 0,0-1 0,0 0 0,0 1 0,0-1 0,0 0 0,0 0-1,0 0 1,0 1 0,-1-1 0,1 0 0,0 0 0,0-1 0,0 1 0,0 0-1,0 0 1,0 0 0,0-1 0,0 1 0,0 0 0,1-1 0,30-18-56,-21 6-375,0-1 1,0 1-1,-2-2 0,0 0 0,0 0 0,12-31 1,27-107-4152,-22 64 2095,-33 120 4446,0 0 1,2 0 0,2 0 0,-1 37-1,4-39-2312,2 0 0,5 34 0,-5-48-986,2 0 0,0-1 0,0 0 0,1 0 0,12 22 0,-19-42-8302,-15-35 9747,-4 11 2763,-25-40 4737,44 66-7218,0 0 0,0 0-1,0 0 1,1-1 0,-1 1-1,1 0 1,0-1-1,0 1 1,1-1 0,-1 1-1,1-1 1,0 0 0,1 1-1,0-9 1,0 11-354,0 0 1,0 0-1,0 0 1,1 0-1,-1 0 0,1 0 1,-1 0-1,1 0 1,-1 0-1,1 1 1,0-1-1,0 1 0,0-1 1,0 1-1,0 0 1,0 0-1,0 0 1,4-1-1,48-15-627,-28 11-743,19-10-4043,8-5-6208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15118,'0'0'9620,"8"1"-8937,-7-1-643,1 1-1,0-1 0,0 0 0,-1 0 0,1 1 0,0-1 1,-1 1-1,1-1 0,0 1 0,-1 0 0,1 0 1,-1 0-1,1 0 0,-1 0 0,0 0 0,1 0 1,-1 0-1,0 0 0,0 1 0,1-1 0,-1 1 0,1 1 1,0 3 75,0 1 0,-1-1 0,1 1 1,-1 0-1,-1-1 0,1 10 1,0 268 586,-4-131-678,-21-221-10215,7 25 2840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1 415 15535,'0'0'8456,"1"-10"-6978,6-9-1230,1-1 0,1 2-1,0-1 1,1 2 0,1-1-1,25-29 1,-34 44-241,40-60 687,55-107 0,-97 170-697,0-1 0,0 1 0,0-1 0,0 1 0,0-1 0,1 1 0,-1-1 0,0 1 0,0-1 0,1 1 0,-1 0 0,0-1 0,1 1 0,-1-1 0,0 1 0,1 0 0,-1-1 0,1 1 0,-1 0 0,1-1 0,-1 1 0,0 0 0,1 0 0,-1 0 0,1-1 0,-1 1 0,1 0 0,-1 0 0,1 0 0,0 0 0,-1 0 0,1 0 0,-1 0 0,1 0 0,-1 0 0,1 0 0,-1 0 0,1 0 0,-1 0 0,1 1 0,-1-1 0,1 0 0,-1 0 0,1 0 0,-1 1 0,0-1 0,1 0 0,-1 1 0,1-1 0,-1 0 0,0 1 0,1-1 0,-1 1 0,0-1 0,1 0 0,-1 1 0,0-1 0,1 1 0,-1 0 0,19 36-68,-15-26 130,30 66-81,24 47 676,-50-109-1243,0-1-1,2 0 1,-1-1-1,2 0 1,21 22-1,-17-23-4609,-4-6-4661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5509,'0'0'8125,"-2"9"-4527,-3 18-3014,2-1 0,0 1 0,2-1 0,1 1 0,4 35 0,28 140 3354,-14-100-3212,-17-100-780,-1 0 0,1-1 1,-1 1-1,1 0 0,-1 0 0,0-1 0,0 1 0,0 0 1,0 0-1,0-1 0,0 1 0,-1 0 0,1 0 0,-1 0 1,0 2-1,0-4-37,0 0-1,0 0 1,0 0 0,1-1 0,-1 1-1,0-1 1,0 1 0,1 0 0,-1-1 0,0 1-1,0-1 1,1 0 0,-1 1 0,1-1-1,-1 1 1,1-1 0,-1 0 0,1 1 0,-1-1-1,1 0 1,-1-1 0,-35-60-3899,35 59 3801,-19-35-1750,-26-74-1,42 99 2134,0 0 0,1-1 0,0 1 1,1-1-1,0 0 0,1 1 0,1-1 0,0 0 0,4-26 1,-1 33 99,-1 0 0,2 0 0,-1 1 0,1-1 1,0 1-1,0-1 0,0 1 0,1 0 0,0 1 1,0-1-1,1 1 0,-1 0 0,1 0 0,1 1 1,-1 0-1,7-4 0,-1 1 101,0 1-1,0 0 1,1 1-1,0 0 1,0 1-1,0 1 1,0 0-1,15-2 1,-25 5-387,0 0 0,0-1 0,0 1 1,-1 0-1,1 0 0,0 1 0,0-1 1,0 1-1,-1-1 0,1 1 1,0 0-1,0 0 0,-1 0 0,1 0 1,-1 1-1,1-1 0,-1 1 0,4 2 1,-5-2 9,1 1 1,-1-1 0,1 1 0,-1-1 0,0 1 0,0-1 0,0 1-1,-1 0 1,1-1 0,0 1 0,-1 0 0,0 0 0,0 0-1,0-1 1,0 1 0,0 0 0,0 0 0,-1 0 0,-1 4-1,-1 2 109,0 0 0,0-1 0,-1 1 0,-1-1 0,1 0 0,-1 0 0,-1 0 0,1-1 0,-1 1 0,-1-2-1,1 1 1,-1-1 0,-9 7 0,1-1 134,-1 0 0,-1-1 0,0-1 0,-1-1-1,-21 9 1,2-11-317,26-13-1037,17-12-1340,1 9 824,1 1 1,-1 0-1,2 0 0,-1 0 0,19-12 0,-10 8-1448,21-15-3600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4452,'0'0'19363,"6"11"-17863,-1-1-1178,-2-7-228,-1 1-1,0-1 0,0 1 1,0 0-1,0 0 0,0 0 0,-1 0 1,0 0-1,0 0 0,0 0 1,-1 0-1,1 1 0,-1-1 0,0 0 1,0 0-1,0 1 0,-2 6 1,-4 11 68,1 1 1,1 0 0,-1 40 0,5-63-160,0 0 0,0 0 0,0 0 0,1 0-1,-1 1 1,0-1 0,0 0 0,0 0 0,0 0 0,0 0 0,1 0 0,-1 0 0,0 0 0,0 0 0,0 1 0,1-1 0,-1 0 0,0 0-1,0 0 1,0 0 0,0 0 0,1 0 0,-1 0 0,0 0 0,0 0 0,0 0 0,1 0 0,-1 0 0,0 0 0,0 0 0,0 0 0,0-1-1,1 1 1,-1 0 0,0 0 0,0 0 0,0 0 0,0 0 0,1 0 0,-1 0 0,0-1 0,0 1 0,0 0 0,0 0 0,0 0 0,0 0-1,0 0 1,1-1 0,-1 1 0,0 0 0,0 0 0,0 0 0,0 0 0,0-1 0,0 1 0,0 0 0,0 0 0,9-11 131,2-6-99,-1-1 0,-1 1 0,-1-2 0,-1 1 0,0-1 0,-2 0 0,0-1 0,4-33 0,-11 63-88,1 0-1,1 1 1,0-1 0,0 1-1,1-1 1,2 13-1,-2-22 57,0 0 0,0 0 0,0-1 0,0 1 0,0-1 0,0 1 0,0-1 1,0 1-1,0-1 0,0 1 0,0-1 0,0 0 0,0 0 0,0 1 0,0-1 0,1 0 0,-1 0 0,0 0 0,0 0 0,0 0 0,0-1 0,0 1 0,0 0 0,0 0 0,1-1 0,-1 1 0,0-1 0,0 1 0,0-1 0,1 0 0,31-19 133,-19 7-118,-1-1 0,0 0-1,-1-1 1,0-1 0,-1 1 0,8-19 0,11-12-42,-26 88-451,-11 26 906,4-51-251,1-1 0,0 1 0,2-1 0,0 1 0,3 25 0,-3-41-189,0-1-1,1 1 1,-1 0-1,0-1 1,0 1-1,1 0 1,-1-1-1,0 1 1,1-1-1,-1 1 1,1 0 0,-1-1-1,1 1 1,-1-1-1,1 0 1,-1 1-1,1-1 1,-1 1-1,1-1 1,0 0 0,-1 1-1,1-1 1,0 0-1,-1 1 1,1-1-1,0 0 1,-1 0-1,1 0 1,0 0 0,-1 0-1,1 0 1,0 0-1,0 0 1,-1 0-1,1 0 1,0 0-1,-1 0 1,1-1-1,0 1 1,-1 0 0,2-1-1,0 1-206,0-1 1,0 0-1,-1 0 0,1 0 1,0 0-1,0 0 0,-1 0 1,1 0-1,0 0 0,-1-1 1,0 1-1,1-1 0,1-1 0,0-4-1631,0 0 0,-1-1 0,0 1 0,0 0 0,1-10 0,3-22-10447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19122,'0'0'7239,"-14"55"-7143,31-42-64,8-1-96,6 2-1473,3-2-1570,-1-2-1954,-2 1-4644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19763,'0'0'3587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10474,'0'0'5829,"51"57"-9672,-30-48-1891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7431,'0'0'17553,"-10"5"-16715,1 0-757,1-1 0,0 1 1,1 0-1,-1 1 0,1-1 1,0 1-1,0 1 0,1 0 1,0 0-1,0 0 0,0 0 0,-6 13 1,-11 33 103,21-50-186,1 0 0,0 0-1,0 1 1,1-1 0,-1 1-1,1-1 1,-1 1 0,1-1-1,0 0 1,0 1 0,1-1-1,-1 1 1,1-1 0,1 5-1,-1-7-72,0 0 1,0 0-1,1 0 0,-1 0 0,0 0 1,1-1-1,-1 1 0,0 0 0,1-1 1,-1 1-1,1-1 0,-1 1 0,1-1 0,-1 0 1,1 1-1,-1-1 0,1 0 0,-1 0 1,1 0-1,0 0 0,-1-1 0,1 1 1,-1 0-1,2-1 0,39-11-3799,-15-6-1263,0-2-3720</inkml:trace>
  <inkml:trace contextRef="#ctx0" brushRef="#br0" timeOffset="1">209 142 11979,'0'0'10693,"9"0"-9631,2 0-850,0-1-1,0 0 0,0-1 1,-1 0-1,1-1 0,0 0 1,14-7-1,-18 7-31,0 1 0,-1-2 0,1 1-1,-1-1 1,0 0 0,0 0 0,-1 0 0,1-1 0,-1 0-1,0 0 1,0-1 0,-1 1 0,1-1 0,3-7 0,-8 12-132,1 0 1,0 0 0,-1 0 0,1 0 0,-1 0 0,1-1-1,-1 1 1,0 0 0,1 0 0,-1-1 0,0 1 0,0 0-1,0 0 1,0-1 0,0 1 0,0 0 0,0 0 0,-1-1-1,1 1 1,0 0 0,-1 0 0,1 0 0,-1 0 0,1-1-1,-1 1 1,1 0 0,-1 0 0,0 0 0,0 0 0,0 0-1,1 0 1,-1 0 0,0 1 0,0-1 0,0 0 0,0 0-1,0 1 1,0-1 0,-1 1 0,1-1 0,0 1 0,0-1-1,0 1 1,-1-1 0,1 1 0,0 0 0,0 0 0,-1 0-1,1 0 1,-2 0 0,-5-1-43,-1 1 0,1 0-1,-1 0 1,1 1 0,-1 0-1,-11 3 1,8 0-14,0 1-1,0 0 1,1 1-1,0 0 1,0 1-1,0 0 1,-17 16 0,22-19 18,1 1 0,0 0 0,0 1 1,0-1-1,0 1 0,1 0 0,0 0 0,0 0 1,1 0-1,0 1 0,0-1 0,0 1 0,1 0 1,0 0-1,-2 8 0,4-13-10,1 0 0,-1-1 0,1 1-1,-1 0 1,1-1 0,-1 1 0,1-1 0,0 1 0,0-1 0,0 0-1,0 1 1,0-1 0,0 0 0,0 1 0,0-1 0,0 0 0,1 0-1,-1 0 1,0 0 0,1 0 0,-1-1 0,1 1 0,-1 0-1,1-1 1,-1 1 0,1-1 0,0 1 0,-1-1 0,1 0 0,0 1-1,2-1 1,63 4-795,-59-4 437,-8 0 355,9 0-1149,-1 0-1,1 0 0,0-1 1,0-1-1,14-3 0,7-8-6945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5157,'0'0'15940,"-4"8"-13826,1-2-1845,-17 43 2231,19-46-2337,0 0-1,0 0 1,0 0 0,1 0-1,-1 0 1,1 0-1,0 0 1,0 1 0,0-1-1,0 0 1,0 0-1,1 0 1,-1 0 0,1 1-1,1 3 1,0-6-133,-1 0 1,0 0-1,0 0 0,0 0 1,1 0-1,-1-1 1,0 1-1,1 0 0,-1-1 1,0 1-1,1-1 1,-1 1-1,1-1 0,-1 0 1,1 1-1,-1-1 1,1 0-1,-1 0 0,1 0 1,-1 0-1,1-1 1,-1 1-1,1 0 0,-1-1 1,3 0-1,36-14 952,5-25-403,-43 37-538,1 0 0,-1 0 0,0 0 0,0 0 0,0 0 0,0-1 0,-1 1 0,1-1 0,-1 1 0,0-1 0,0 1 0,0-1 0,0-7 0,-1 11-23,0-1 0,0 1-1,0-1 1,0 1 0,-1-1-1,1 1 1,0 0 0,0-1 0,0 1-1,-1-1 1,1 1 0,0-1-1,0 1 1,-1 0 0,1-1 0,0 1-1,-1 0 1,1-1 0,-1 1-1,1 0 1,0-1 0,-1 1 0,1 0-1,-1 0 1,1 0 0,-1-1-1,1 1 1,0 0 0,-1 0 0,1 0-1,-2 0 1,-23 0 101,-19 13-180,40-11 57,1 1 0,-1-1 1,0 1-1,1 0 1,0 0-1,-1 0 0,1 1 1,0-1-1,1 1 0,-1 0 1,1 0-1,-1 0 0,1 0 1,0 0-1,1 0 0,-1 0 1,1 1-1,0-1 1,0 0-1,0 1 0,0 7 1,1-11-5,1-1 0,-1 1 0,0 0 0,0-1 1,1 1-1,-1 0 0,1-1 0,-1 1 0,1-1 1,-1 1-1,1-1 0,-1 1 0,1-1 0,-1 1 1,1-1-1,-1 0 0,1 1 0,0-1 0,-1 0 0,1 1 1,0-1-1,-1 0 0,1 0 0,0 0 0,-1 0 1,1 1-1,0-1 0,-1 0 0,1 0 0,0 0 1,0-1-1,-1 1 0,1 0 0,0 0 0,-1 0 0,2-1 1,0 1-406,0 0 0,0-1 0,0 1 0,0-1 0,0 1 0,0-1 0,0 0 0,0 1 0,0-1 1,0 0-1,-1-1 0,1 1 0,2-2 0,7-16-8369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15086,'0'0'12204,"14"8"-11313,-11-7-848,6 5 35,1-1 0,0-1-1,-1 0 1,1 0-1,1-1 1,-1 0 0,0 0-1,1-1 1,-1-1 0,13 1-1,59-4 7,-2-4 1,109-20-1,-43-9-5851,-153 36 832,-7-2 1906,-1-1-90,-16 2-4173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37 9801,'0'0'15359,"10"-4"-14340,10-3-808,0 0 0,1 2 0,-1 0 0,1 2 0,0 0 0,1 1 0,-1 1-1,0 2 1,24 2 0,-41-3-210,-1 0 0,0 0 0,0 1 1,0-1-1,0 1 0,0 0 0,0 0 0,0 0 0,0 1 0,0-1 0,0 1 0,0-1 0,-1 1 1,1 0-1,-1 0 0,1 0 0,-1 0 0,0 0 0,0 1 0,0-1 0,0 1 0,0 0 0,-1-1 1,1 1-1,-1 0 0,1 0 0,-1 0 0,0 0 0,0 0 0,-1 0 0,1 0 0,-1 0 0,1 0 1,-1 1-1,0-1 0,0 0 0,-1 5 0,-1 1 12,0 0-1,0 0 1,-1 0-1,0-1 1,-1 1-1,1-1 1,-2 0-1,1 0 1,-1 0-1,-1-1 1,-11 14-1,-15 8 154,0-2-1,-2 0 1,-57 32-1,56-38-3,0 3-1,1 0 1,-54 53-1,86-75-165,0-1 1,0 1-1,1-1 0,-1 1 0,1 0 1,-1 0-1,1 0 0,-1 0 0,1 0 1,0 0-1,0 0 0,0 0 0,1 0 1,-1 0-1,0 1 0,1-1 0,-1 0 1,1 0-1,0 1 0,0-1 0,0 0 1,0 1-1,0-1 0,0 0 0,2 4 1,-1-3-2,1-1 1,0 0-1,0 0 1,0 0-1,0 0 1,0 0-1,0 0 1,1 0 0,-1-1-1,1 1 1,-1-1-1,1 0 1,0 0-1,-1 0 1,1 0-1,0 0 1,0 0-1,0-1 1,3 1-1,29 4 52,-1-2-1,1-1 0,-1-1 1,41-5-1,136-28 511,-115 16-454,-82 13-456,31-3 584,-21 9-6126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179 115 8168,'5'-6'1384,"0"0"0,-1-1 0,0 1 1,-1-1-1,1 0 0,-1 0 0,0 0 1,1-8-1,-3 13-1288,-1 1 0,1-1 0,-1 1 0,0-1 1,0 1-1,1 0 0,-1-1 0,0 1 0,0-1 0,-1 1 0,1-1 0,0 1 1,0-1-1,-1 1 0,1-1 0,-1 1 0,1 0 0,-1-1 0,0 1 0,0 0 1,1-1-1,-1 1 0,0 0 0,0 0 0,0 0 0,0 0 0,0 0 0,0 0 1,-1 0-1,1 0 0,0 0 0,0 0 0,-1 1 0,1-1 0,-1 1 0,1-1 1,0 1-1,-1-1 0,1 1 0,-1 0 0,1 0 0,-1-1 0,1 1 0,-1 0 1,1 1-1,-3-1 0,-3 1-97,0 0 1,0 0 0,1 1-1,-1 0 1,1 0-1,-1 1 1,1-1 0,0 1-1,0 1 1,0-1-1,1 1 1,-1 0-1,1 0 1,0 1 0,0 0-1,0 0 1,1 0-1,-1 0 1,-5 11 0,3-6 11,0 1-1,1-1 1,0 2 0,0-1 0,2 1 0,-1-1 0,2 1 0,-1 0 0,2 1 0,-2 12 0,4-24-11,-1-1 0,1 1 1,0-1-1,0 1 0,0-1 1,0 1-1,0-1 0,1 1 0,-1-1 1,0 1-1,0-1 0,0 1 0,0-1 1,0 1-1,1-1 0,-1 1 1,0-1-1,1 1 0,-1-1 0,0 1 1,0-1-1,1 0 0,-1 1 0,1-1 1,-1 0-1,0 1 0,1-1 0,-1 0 1,1 1-1,-1-1 0,1 0 1,-1 0-1,1 0 0,0 1 0,23-5 110,22-19 91,14-23-218,19-13-452,-77 58 454,0 0-1,0-1 0,0 1 0,0 0 0,0 0 0,0 1 0,0-1 1,0 0-1,1 1 0,-1-1 0,0 1 0,0 0 0,0 0 0,1 0 0,3 0 1,-5 0-6,1 1 0,-1-1 1,0 1-1,0 0 1,1-1-1,-1 1 1,0 0-1,0 0 0,0 0 1,0 0-1,0 0 1,0 0-1,0 0 1,0 0-1,0 0 0,-1 0 1,1 0-1,0 1 1,0 0-1,2 8-40,-1-1 0,0 1-1,0 0 1,-1 0 0,1 17-1,-1-12 204,-1-13-135,5 75 301,-5 100-1,-1-155-100,-2-1 1,0 1-1,-1-1 1,-1 0-1,-1 0 0,-1 0 1,-1-1-1,0 0 0,-19 31 1,25-48-131,1 0 0,-1 0-1,0-1 1,0 1 0,0-1 0,0 0 0,-1 1 0,1-1 0,-1 0-1,1 0 1,-1-1 0,1 1 0,-1 0 0,0-1 0,0 0 0,0 0 0,0 0-1,0 0 1,0 0 0,-4 0 0,4-1-20,0 0 1,0-1-1,0 0 1,1 1-1,-1-1 0,0 0 1,1 0-1,-1-1 1,0 1-1,1-1 1,0 1-1,-1-1 0,1 0 1,0 1-1,0-1 1,0 0-1,0-1 0,0 1 1,0 0-1,1 0 1,-4-6-1,1 1-30,0 0 0,0 0-1,0 0 1,1-1 0,0 0-1,0 0 1,1 0 0,0 0-1,0 0 1,1 0 0,0 0-1,1-1 1,0 1 0,0 0 0,0 0-1,1-1 1,1 1 0,-1 0-1,1 0 1,1 0 0,-1 0-1,1 1 1,1-1 0,-1 1-1,1-1 1,1 1 0,-1 0 0,1 1-1,1-1 1,-1 1 0,1 0-1,12-10 1,2 4-153,1 0 0,38-16 0,-4 3-2318,-3-7-4311,-25 9-1797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17969,'0'0'2263,"-5"11"-282,-2 2-1410,-41 96 2419,42-93-2849,1-1 1,0 1-1,2 1 1,0-1-1,-2 31 1,5-46-117,0-1 0,0 1 0,0 0 0,1 0 0,-1 0 0,0 0 0,0 0 0,1 0 0,-1 0 0,1-1 0,-1 1 0,1 0 0,-1 0 0,1-1 1,0 1-1,-1 0 0,1-1 0,0 1 0,-1 0 0,1-1 0,0 1 0,0-1 0,-1 1 0,1-1 0,0 0 0,0 1 0,0-1 0,0 0 0,0 1 0,0-1 1,0 0-1,0 0 0,-1 0 0,1 0 0,0 0 0,0 0 0,0 0 0,0 0 0,0-1 0,0 1 0,0 0 0,0 0 0,0-1 0,0 1 0,-1-1 1,2 0-1,44-19 297,-36 13-744,-1 0 1,0-1 0,16-16-1,3-16-4347,-9 3-1973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20756,'0'0'7847,"16"-26"-20243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6342,'0'0'8034,"-10"5"-4623,-33 17-1243,43-22-2108,-1 0 1,0 1 0,0-1-1,0 0 1,0 1-1,1-1 1,-1 1-1,0-1 1,0 1-1,1-1 1,-1 1-1,0-1 1,1 1 0,-1 0-1,1-1 1,-1 1-1,1 0 1,-1-1-1,1 1 1,-1 0-1,1 0 1,0 0-1,-1 0 1,1-1 0,0 1-1,0 0 1,-1 0-1,1 0 1,0 0-1,0 0 1,0 0-1,0-1 1,0 1-1,1 0 1,-1 0 0,0 0-1,0 0 1,0 0-1,1-1 1,-1 1-1,0 0 1,1 0-1,-1 0 1,1-1-1,-1 1 1,1 0 0,0 0-1,2 1 70,-1 0-1,1 0 1,0 0-1,0 0 1,0-1-1,0 1 1,0-1-1,0 0 1,4 1-1,22 3 564,1-1-1,-1-2 1,57-2 0,86-18-95,-42-5-429,66-9-1491,-211 34-5287,-10 4 2754,2 0 81,-11 0-2306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 4484,'-9'4'1607,"3"-1"-1341,-39 19 1438,21-1 4681,32-19-1577,31-1-1972,3-2-572,60-10 1,42-16-1071,-22 4-2438,-87 16-1919,-13 2-1713,-3-1-3661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0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3 546 4965,'0'0'7425,"0"8"-3816,-1 1-2602,1-6-616,-1 1-1,1-1 1,0 0-1,0 0 0,0 1 1,0-1-1,1 0 1,-1 1-1,2 2 0,-1-6-228,0 1-1,0-1 1,0 0-1,0 0 1,0 0-1,0 0 1,0 0-1,0 0 1,0 0-1,1 0 1,-1 0-1,0 0 1,0-1-1,0 1 1,0 0-1,0-1 1,0 1-1,0-1 1,1 0-1,34-23 932,-1 0 0,-1-3 0,32-31 0,-33 28-906,32-28 26,70-81 0,-109 107-146,-1-1-1,-1 0 0,-2-2 1,32-67-1,-61 123-54,0 0 0,1 0 0,1 1 0,1-1 0,1 1 0,0 30-1,7 151 443,1 2-7867,-7-178 559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 12043,'0'0'5093,"-7"-2"-3342,0 0-1587,0 1-1,0 0 1,0 0 0,0 1-1,0-1 1,0 2-1,0-1 1,0 1 0,0 0-1,0 0 1,0 1-1,0 0 1,0 0 0,1 1-1,-1-1 1,-10 8 0,17-10-154,-57 42 2657,56-41-2610,-1 0 1,0 1-1,0-1 0,1 1 1,-1-1-1,1 1 1,-1 0-1,1 0 0,0 0 1,0 0-1,-1 0 0,1 0 1,1 0-1,-1 0 1,0 0-1,0 0 0,1 1 1,0-1-1,-1 0 0,1 0 1,0 1-1,0-1 1,0 0-1,0 0 0,0 1 1,1-1-1,-1 0 1,1 0-1,0 3 0,1-3-62,0 0-1,0 0 1,0 0 0,1-1-1,-1 1 1,0 0-1,1-1 1,-1 0-1,1 1 1,-1-1-1,1 0 1,0 0-1,0 0 1,-1-1 0,1 1-1,0-1 1,5 1-1,59 0-1186,-49-1 480,55-6-3243,-59 3 2078,0 0-1,0-1 1,-1 0-1,1-1 1,20-12 0,-8 2-3093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7111,'0'0'14894,"-3"9"-14424,-11 47-306,3-21-42,2 1 0,1 0 0,2 1 0,-2 57 0,8-93-92,0 0 0,0 1 1,0-1-1,1 0 1,-1 1-1,0-1 0,0 0 1,1 1-1,-1-1 1,1 0-1,-1 1 0,1-1 1,0 0-1,-1 0 1,1 0-1,0 1 1,0-1-1,0 0 0,0 0 1,0 0-1,0 0 1,0-1-1,0 1 0,0 0 1,0 0-1,0-1 1,1 1-1,-1 0 0,0-1 1,0 1-1,1-1 1,-1 0-1,0 1 0,1-1 1,-1 0-1,1 0 1,-1 0-1,0 0 0,1 0 1,-1 0-1,0 0 1,1-1-1,1 0 0,2 0 12,0 0-1,-1 0 0,1-1 0,0 1 0,-1-1 0,1-1 0,-1 1 0,0 0 0,0-1 1,0 0-1,5-4 0,17-29-1669,-23 31 674,-1 0 0,0 0-1,-1 0 1,1-1 0,-1 1 0,1-8 0,0-20-8068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17681,'0'0'8968,"1"-17"-15054,7 22-1216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10570,'0'0'17569,"10"0"-16544,14-3-758,-1 0 1,0-2 0,0-1 0,0-1 0,40-18 0,45-13-957,-107 38 646,31-6-2482,-20 9-2168,-12-2 4360,0-1 1,0 1-1,0-1 1,1 1-1,-1-1 1,0 1-1,0-1 1,0 1-1,0 0 1,0-1-1,0 1 1,0-1-1,0 1 0,-1-1 1,1 1-1,0-1 1,0 1-1,0-1 1,0 0-1,-1 1 1,1-1-1,0 1 1,-1-1-1,1 1 1,0-1-1,-1 1 0,-13 13-7263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9449,'0'0'16816,"53"21"-15535,-21-34-768,5-4-417,0-3-96,-2 0-1121,-2-1-1954,-6 3-2114,-7 1-5285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15567,'0'0'9619,"7"-10"-8690,20-30-590,-1-1 0,-3-1 0,33-83 0,-50 238-643,-8-44 507,0 16-3481,3-81-2220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7911,'0'0'18381,"8"7"-17543,-3-4-787,-1 1 0,0 0 0,0 0 0,0 0 0,0 1 0,-1-1 0,0 1 0,0 0 0,0 0 0,-1 0 0,1 1 0,-1-1 0,0 0 0,-1 1 0,1-1 0,-1 1 0,1 11 0,-1-2-19,3 30 8,-4-44-35,-1 0-1,2 1 1,-1-1 0,0 0 0,0 0 0,0 0-1,0 0 1,1 0 0,-1 0 0,0 0 0,1 0-1,-1 0 1,1 0 0,0 0 0,-1 0 0,1 0 0,0 0-1,-1 0 1,1 0 0,0 0 0,0-1 0,0 1-1,-1 0 1,3 1 0,0-4 19,-1 1 0,1 0 1,-1-1-1,1 1 0,-1-1 0,0 0 0,0 0 1,0 0-1,0 0 0,0 0 0,0 0 0,0 0 1,-1-1-1,1 1 0,-1-1 0,0 1 0,2-6 1,3-2 14,14-26 1,-10 18-28,0 0 1,1 1-1,1 0 0,19-20 1,-31 36-8,1 1 1,-1-1 0,0 1 0,1-1 0,-1 1-1,1-1 1,0 1 0,-1-1 0,1 1-1,-1-1 1,1 1 0,0 0 0,-1-1 0,1 1-1,0 0 1,-1 0 0,1 0 0,0-1-1,-1 1 1,1 0 0,0 0 0,-1 0 0,1 0-1,0 0 1,0 0 0,-1 0 0,1 0 0,0 1-1,-1-1 1,1 0 0,0 0 0,0 1-1,0 0 15,1 0-1,-1 1 1,0-1-1,0 1 0,0-1 1,-1 1-1,1-1 1,0 1-1,0 0 0,-1-1 1,1 1-1,0 3 1,5 61 476,-6-60-426,-1 26 46,0-24-104,1-1 0,-1 0 1,2 0-1,-1 0 0,1 1 0,0-1 0,3 11 0,-4-17-35,0-1-1,0 0 0,0 1 1,0-1-1,0 1 1,1-1-1,-1 0 1,0 1-1,0-1 1,0 0-1,0 1 0,0-1 1,1 0-1,-1 1 1,0-1-1,0 0 1,1 0-1,-1 1 1,0-1-1,0 0 0,1 0 1,-1 1-1,0-1 1,1 0-1,-1 0 1,0 0-1,1 0 1,-1 0-1,0 1 0,1-1 1,-1 0-1,0 0 1,1 0-1,-1 0 1,1 0-1,-1 0 1,0 0-1,1 0 0,-1 0 1,0 0-1,1 0 1,-1 0-1,0-1 1,1 1-1,-1 0 1,1 0-1,-1 0 0,0 0 1,0-1-1,1 1 1,-1 0-1,0 0 1,1-1-1,-1 1 1,0 0-1,0 0 1,1-1-1,-1 1 0,0 0 1,0-1-1,10-20-4053,-5-2-1774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5:5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14 122 8040,'-1'-1'192,"0"0"0,-1 0 1,1-1-1,0 1 1,0 0-1,0-1 1,0 1-1,1 0 1,-1-1-1,0 0 0,1 1 1,-1-1-1,1 1 1,-1-1-1,1 1 1,0-1-1,0 0 0,-1 1 1,1-1-1,0 0 1,1 1-1,-1-1 1,0 0-1,0 1 1,1-1-1,-1 0 0,1 1 1,0-3-1,2 2-132,0 0-1,0 0 1,1 0-1,-1 0 1,0 0-1,1 1 0,0-1 1,-1 1-1,1 0 1,0 0-1,6-1 1,46-6-74,1 2 0,0 3 0,85 5 0,-30 1 22,322-23 681,2 1 1429,98 31-3137,-451-14-1741,10-12-1265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3459,'0'0'6406,"1"-8"-6197,-1 6-198,0-1 1,-1 1 0,2 0-1,-1 0 1,0-1-1,0 1 1,1 0 0,-1 0-1,1 0 1,0 0 0,-1 0-1,1 0 1,0 0 0,0 0-1,0 0 1,1 0 0,-1 0-1,0 0 1,1 1 0,-1-1-1,1 0 1,0 1 0,-1 0-1,1-1 1,0 1 0,0 0-1,0 0 1,0 0 0,0 0-1,0 0 1,0 0 0,0 1-1,0-1 1,1 1 0,-1-1-1,0 1 1,3 0 0,37-4 660,-1 2 1,0 2-1,52 6 1,34 1-555,332-41 290,-128 4 70,754-17 161,-743 33-563,-16-21 52,-311 33-122,-10-2 193,-12-1-33,-15-4 18,-12 2-117,0 0 0,0 3 0,-45-2 0,-108 9 224,125-1-305,-615 46 67,448-16-76,123-15 3,-126 4-1,187-18-16,280 9-993,351-33 1104,-479 15-68,496-6 48,-46 3-18,-304 5 2,-839 12 1099,98-2-1225,-315 19-214,654-16-14,-60 7 269,209-16 39,0 0 0,0 0 0,0 0-1,0 0 1,0 1 0,0-1 0,1 0 0,-1 0-1,0 0 1,0 1 0,0-1 0,0 0 0,0 0-1,0 0 1,0 1 0,0-1 0,0 0 0,0 0-1,0 0 1,0 1 0,0-1 0,0 0 0,0 0-1,0 0 1,0 1 0,0-1 0,0 0 0,0 0-1,0 0 1,-1 1 0,1-1 0,0 0 0,0 0-1,0 0 1,0 1 0,0-1 0,-1 0 0,1 0-1,0 0 1,0 0 0,0 0 0,0 0 0,-1 1-1,1-1 1,0 0 0,0 0 0,0 0 0,-1 0-1,1 0 1,0 0 0,0 0 0,0 0 0,-1 0-1,1 0 1,19 7-571,35 1 54,0-2 0,1-3 1,-1-2-1,57-6 0,217-39-1437,36-23 1786,320-41 1762,-667 106-1592,29-2 122,55 1 1,-88 4-258,1 0-1,-1 0 1,0 2-1,0 0 0,0 0 1,0 1-1,-1 0 1,21 11-1,-9-1-1657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0 823 4260,'0'0'9198,"12"-7"-9097,45-18-101,2 2 0,72-18 0,203-58 119,-92 25 244,258-44-1,657 7 482,-617 74-684,817-35 5,1326-32 2704,-2546 98-2861,1021-77-152,-1143 82-147,-11 1-29,-1 0 1,1-1-1,0 1 1,0-1-1,0 1 0,-1-1 1,1 0-1,0-1 1,-1 1-1,1-1 0,3-1 1,-4-6-4123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1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18 12780,'0'0'326,"10"-2"-348,117-13-874,-329 146 1249,-26 15 73,28-38 5024,199-107-5413,0-1-1,-1 1 1,1-1-1,0 1 0,0 0 1,0 0-1,0-1 1,0 1-1,0 0 1,0 0-1,0 0 0,0 0 1,0 0-1,0 0 1,1 0-1,-1 0 0,0 1 1,1-1-1,-1 1 1,1-1-30,0 0 0,0 0 0,0-1-1,0 1 1,1 0 0,-1 0 0,0-1 0,1 1 0,-1 0 0,0-1 0,1 1 0,-1 0 0,1-1 0,-1 1 0,1-1 0,-1 1 0,1-1 0,0 1 0,-1-1 0,1 1 0,0-1 0,-1 1-1,2-1 1,9 5-40,-1-1-1,1 0 0,18 3 0,-14-3 171,102 27-157,183 25 0,-85-39-2376,-2-24-3474,-69-16-622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74 134 7335,'0'0'7458,"-9"7"-5254,3-4-2008,-32 27 1623,36-28-1658,0 0 0,0 1 0,0-1 1,1 0-1,-1 1 0,1-1 0,-1 1 0,1 0 1,0-1-1,0 1 0,0 0 0,1 0 0,-1 0 0,1-1 1,-1 1-1,1 0 0,0 0 0,0 5 0,1-7-130,-1 0 1,1 0-1,0 0 0,0 0 0,-1 0 1,1-1-1,0 1 0,0 0 0,0 0 1,0-1-1,0 1 0,0 0 0,0-1 1,0 1-1,0-1 0,0 1 0,0-1 1,0 0-1,0 1 0,0-1 0,0 0 0,0 0 1,1 0-1,-1 0 0,0 0 0,0 0 1,2 0-1,39-2 294,-39 2-276,16-3-120,-1-2 0,0 1-1,0-2 1,-1-1 0,0 0-1,0-1 1,0 0 0,-1-2-1,-1 0 1,18-14 0,-46 30 3232,12-4-3114,-1-1 0,1 0 0,0 0 1,-1 1-1,1-1 0,0 0 0,0 1 0,0-1 0,0 1 0,0 0 1,0-1-1,0 1 0,1 0 0,-1-1 0,1 1 0,-1 0 1,1 0-1,-1 2 0,2-3-25,0-1 1,-1 1-1,1 0 1,0-1-1,0 1 0,0-1 1,-1 1-1,1-1 1,0 1-1,0-1 1,0 1-1,0-1 1,0 0-1,0 1 1,0-1-1,0 0 0,0 0 1,0 0-1,0 0 1,0 0-1,0 0 1,0 0-1,2-1 1,29 0 52,-18-1-335,0-1 1,0-1 0,0 0-1,22-10 1,-21 7-92,1 1 0,0 1 0,20-4 0,-30 23 962,-6-12-592,0 0 1,1 1-1,0-1 1,-1 0-1,1 0 1,0 0-1,0 1 1,0-1-1,0 0 1,1 0-1,-1-1 1,3 3-1,2-1-4,0-1 0,0 0 0,1 0 0,-1-1 0,1 1 0,-1-2 0,1 1 0,0-1 0,-1 0 0,9-1 0,66-10-511,-47 2 796,-1-2 0,-1-1 0,0-1 0,-1-1 0,38-25-1,-53 31-371,-14 7 33,1 0 1,0 0-1,0 0 1,-1 0-1,1-1 1,0 1-1,-1-1 1,0 0-1,1 0 1,-1 0-1,0 0 1,0 0-1,0 0 1,0 0-1,0-1 1,0 1-1,-1-1 1,1 0-1,-1 1 1,0-1-1,0 0 1,0 0-1,0 1 1,0-1-1,-1 0 1,1 0-1,-1 0 1,0 0-1,0-4 1,0 6 50,0 1 0,0 0 0,0-1 0,-1 1 0,1 0 1,0-1-1,0 1 0,-1 0 0,1-1 0,0 1 0,0 0 1,-1-1-1,1 1 0,0 0 0,-1 0 0,1-1 1,0 1-1,-1 0 0,1 0 0,-1 0 0,1 0 0,0-1 1,-1 1-1,1 0 0,-1 0 0,1 0 0,0 0 0,-1 0 1,1 0-1,-1 0 0,1 0 0,0 0 0,-1 0 1,1 0-1,-1 0 0,1 1 0,0-1 0,-1 0 0,1 0 1,-1 0-1,1 0 0,0 1 0,-1-1 0,-19 9 29,15-5 90,0 1 0,1-1 1,-1 1-1,1 0 0,0 0 0,0 0 0,0 0 1,1 1-1,-1-1 0,1 1 0,1 0 0,-1 0 0,1 0 1,0 1-1,1-1 0,-1 0 0,1 1 0,1-1 0,-1 13 1,1-15-164,1-1 0,-1 1 1,1-1-1,0 1 1,0-1-1,0 1 0,0-1 1,1 0-1,-1 0 1,1 0-1,0 0 0,0 0 1,0 0-1,0 0 1,5 4-1,-4-5-369,1 1 1,0-1-1,-1 1 1,1-1-1,0 0 0,0-1 1,1 1-1,-1-1 0,0 1 1,1-1-1,-1-1 1,0 1-1,1 0 0,-1-1 1,6 0-1,5 0-8236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80 3331,'0'0'11408,"2"-9"-8749,2-3-1709,-3 7-420,1 1 0,-1-1 0,0 0 0,0 0 0,-1 0 0,1-10 0,-1 14 143,-18 30-27,11-16-521,0 0 1,1 0-1,0 0 1,1 1-1,1-1 0,0 1 1,1 0-1,0 1 1,1-1-1,1 0 1,0 29-1,2-41-79,-1 0 0,1 1 0,0-1 0,0 0 0,0 0 0,0 0 0,0 0-1,1 0 1,-1 0 0,0 0 0,1 0 0,0 0 0,-1-1 0,1 1 0,0-1 0,0 1 0,0-1-1,0 0 1,0 0 0,0 1 0,0-2 0,0 1 0,0 0 0,1 0 0,-1-1 0,0 1 0,1-1-1,-1 1 1,0-1 0,1 0 0,-1 0 0,4-1 0,3 1 162,1 0-1,-1-1 1,1 0-1,-1-1 1,0 0 0,17-6-1,-13 2-72,-1 0-1,0 0 0,0-2 0,0 1 0,-1-1 0,16-15 1,-22 19-114,-1-1 0,0 1 0,0-1 0,0 0 0,0 0 0,-1-1 0,1 1 0,-1-1 0,-1 0 0,1 1 0,-1-1 0,0 0 0,-1-1 0,1 1 0,-1 0 1,1-9-1,-2 14-21,0 1 0,0 0 0,0-1 0,0 1 0,0 0 0,0-1 0,0 1 0,0 0 0,0-1 0,0 1 0,0 0 0,0-1 0,0 1 0,0 0 0,0-1 0,0 1 0,0-1 0,0 1 0,0 0 0,0-1 0,-1 1 0,1 0 0,0 0 0,0-1 0,0 1 0,-1 0 0,1-1 0,0 1 0,0 0 0,-1 0 0,1-1 0,0 1 0,0 0 0,-1 0 0,1 0 0,0 0 0,-1-1 0,1 1 0,0 0 0,-1 0 0,1 0 0,0 0 0,-1 0 0,1 0 0,0 0 0,-1 0 0,1 0 0,-1 0 0,1 0 0,0 0 0,-1 0 0,1 0 0,0 0 0,-1 0 0,1 0 0,0 1 0,-1-1 0,1 0 1,-1 1-1,0-1-13,0 1-1,-1 0 1,1 0 0,0 0 0,0 0 0,0 1 0,0-1 0,0 0 0,0 0 0,0 1 0,0-1 0,1 0 0,-2 3 0,1-1 15,0-1-1,0 1 1,0 0-1,1 0 1,-1 0-1,1 0 1,0 0-1,-1 0 1,1 0-1,1 0 1,-1 0-1,0 0 1,1-1 0,-1 1-1,1 0 1,0 0-1,0 0 1,0-1-1,1 1 1,-1 0-1,0-1 1,1 1-1,0-1 1,0 1-1,0-1 1,0 0 0,0 0-1,0 0 1,0 0-1,0 0 1,1-1-1,-1 1 1,1 0-1,0-1 1,5 2-1,1 0 24,1 0 0,0-1 0,-1-1 0,1 1 0,0-2 0,0 1 0,0-1 0,0-1-1,17-2 1,-22 2 10,0 0 0,-1-1-1,1 1 1,0-1-1,-1 0 1,1 0 0,-1-1-1,1 1 1,-1-1 0,0 0-1,0 0 1,-1-1-1,1 1 1,-1-1 0,1 1-1,-1-1 1,0 0-1,0 0 1,-1-1 0,1 1-1,-1-1 1,0 1 0,0-1-1,-1 1 1,1-1-1,-1 0 1,0 0 0,0 0-1,-1 0 1,0 0 0,1 0-1,-2-7 1,1 11-33,0 1-1,-1-1 1,1 1 0,0-1 0,0 1-1,-1 0 1,1-1 0,0 1 0,0-1-1,-1 1 1,1 0 0,-1-1 0,1 1 0,0 0-1,-1-1 1,1 1 0,-1 0 0,1 0-1,0 0 1,-1-1 0,1 1 0,-1 0-1,1 0 1,-1 0 0,1 0 0,-1 0 0,1 0-1,-1 0 1,1 0 0,-1 0 0,1 0-1,-1 0 1,1 0 0,-1 0 0,1 0-1,-1 0 1,1 0 0,-1 0 0,1 1 0,-1-1-1,0 0-1,0 1 0,1-1 1,-1 0-1,0 1 0,0-1 0,0 1 0,1-1 0,-1 1 0,0-1 0,1 1 0,-1 0 0,0-1 0,1 1 1,-1 0-1,1-1 0,-1 1 0,1 0 0,-1 0 0,1 0 0,0-1 0,-1 1 0,1 0 0,-1 1 1,1-1-1,0 0 1,1 1 0,-1-1-1,0 0 1,0 0 0,0 0-1,1 0 1,-1 1 0,1-1-1,-1 0 1,1 0 0,-1 0-1,1 0 1,0 0 0,-1 0-1,1 0 1,0 0 0,0 0-1,-1-1 1,1 1 0,0 0-1,0 0 1,1 0 0,34 12 35,45-8 56,-75-5-82,0 0-6,0 0-1,0-1 1,1 1-1,-1-1 1,-1 0-1,1-1 1,0 0-1,0 0 1,0 0-1,5-3 1,-9 3 3,1 1 0,-1-1 0,1 0 0,-1 0 0,0-1 0,1 1 0,-1 0 0,0-1 0,-1 1 0,1-1 0,0 0 0,-1 0 0,0 1 0,1-1 0,-1 0 0,0 0 0,0 0 0,-1 0 0,1-1 0,-1 1 0,1-4 0,-1 4-3,1 0 0,-1-1 0,0 1 0,0 0 0,0 0 1,-1-1-1,1 1 0,-1 0 0,0 0 0,1 0 0,-3-4 1,2 6-8,0 0 1,0 0-1,0 0 1,0 0-1,0 0 1,-1 0-1,1 0 1,0 1 0,0-1-1,-1 1 1,1-1-1,-1 1 1,1-1-1,0 1 1,-1-1-1,1 1 1,-1 0 0,1 0-1,-1 0 1,1 0-1,-1 0 1,1 0-1,-1 0 1,1 1-1,-1-1 1,-1 1-1,0 0-2,1 0-1,-1 1 0,0-1 1,0 1-1,1-1 0,-1 1 1,1 0-1,0 0 0,-1 0 1,1 0-1,0 0 0,0 1 1,0-1-1,0 1 0,1-1 1,-1 1-1,1 0 0,0-1 0,-1 1 1,1 0-1,0 0 0,1 0 1,-1 0-1,0 0 0,1 3 1,-1 0 7,-1-1 1,2 1-1,-1 0 1,1-1-1,0 1 1,0-1 0,1 1-1,-1-1 1,1 1-1,0 0 1,1-1-1,-1 0 1,4 7-1,-1-7 4,-1-1 0,1 1 0,0-1 0,0-1-1,1 1 1,-1 0 0,1-1 0,0 0 0,0 0-1,0 0 1,0-1 0,0 0 0,1 0-1,-1 0 1,10 1 0,-3 0 11,-1-1-1,1-1 1,0 0-1,0-1 1,0 0-1,20-3 1,-26 1 11,-1 1 1,0-1 0,0-1 0,0 1 0,0-1 0,0 0 0,0 0-1,-1 0 1,1-1 0,-1 1 0,0-1 0,0 0 0,-1-1-1,1 1 1,5-9 0,-5 6-11,0 1 1,0-1-1,0 0 0,-1 0 0,0-1 0,-1 1 1,1-1-1,-1 1 0,-1-1 0,2-14 1,-3 21-57,0 25-111,-1-12 172,1 0 0,1 0 1,0 0-1,1 0 0,0 0 1,6 19-1,-6-28-144,-1 0 0,1 0 0,0 0 0,-1 0 0,1 0 0,1 0 0,-1 0 0,0-1 0,1 1 0,-1-1 0,1 0 0,0 0 0,0 0 0,0 0 0,0 0 0,0 0 0,0-1 0,0 0 0,1 1 0,-1-1 0,1-1 0,-1 1 0,0 0 0,1-1 0,-1 0 0,1 1 0,5-2 0,-8 1-136,0 0-1,0 0 0,1 0 0,-1 0 1,0 0-1,0 0 0,0 0 1,0-1-1,0 1 0,0 0 0,1-1 1,-1 1-1,0-1 0,0 1 1,0-1-1,0 0 0,-1 1 0,1-1 1,0 0-1,0 0 0,0 1 1,0-1-1,-1 0 0,1 0 0,0 0 1,0-2-1,5-30-8074,-6 32 8098,0-25-6770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38 174 6887,'0'0'3587,"-21"-87"-288,13 52 513,4 11-962,1 9-479,1 6-418,2 5-543,12 16-1955,3 2-1313,1 0-2049,3 3-5190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6278,'0'0'13458,"-9"0"-11889,-1 0-1335,2-1-76,1 1 1,0 0 0,-1 0 0,1 1 0,0 0-1,-11 2 1,16-2-148,-1 0 0,0 0-1,1 1 1,-1-1 0,1 1-1,0-1 1,-1 1 0,1 0 0,0 0-1,0 0 1,0 0 0,0 0-1,1 0 1,-1 0 0,0 1-1,1-1 1,0 1 0,-1-1 0,1 1-1,0 0 1,0-1 0,1 1-1,-2 3 1,1-1-1,1-1 0,-1 1 1,1 0-1,0 0 0,0-1 0,0 1 0,1 0 1,0-1-1,0 1 0,0 0 0,0-1 0,1 1 1,2 4-1,35 54 216,-2-6-120,-32-45-39,0 1 0,-1 0-1,0-1 1,-1 1 0,0 1 0,-1-1-1,-1 0 1,0 0 0,-1 1-1,0-1 1,-4 21 0,3-24 8,-1-1 1,0 0-1,-1 0 0,0 0 1,0 0-1,-1 0 0,0 0 1,-1-1-1,1 0 1,-2 0-1,1 0 0,-1-1 1,-1 0-1,1 0 0,-1 0 1,-15 11-1,22-18-26,-1 1 0,0 0 1,0 0-1,0 0 0,0-1 0,-1 1 0,1 0 0,0-1 0,0 1 1,0-1-1,0 0 0,-1 1 0,1-1 0,0 0 0,0 0 1,0 1-1,-1-1 0,1 0 0,0 0 0,-1 0 0,1-1 1,0 1-1,0 0 0,0 0 0,-1-1 0,1 1 0,0-1 0,0 1 1,0-1-1,0 1 0,-1-1 0,1 0 0,0 1 0,0-1 1,1 0-1,-1 0 0,0 0 0,0 0 0,0 0 0,0 0 1,1 0-1,-1 0 0,1 0 0,-1 0 0,0 0 0,1-1 0,0 1 1,-1 0-1,1 0 0,0-1 0,0 1 0,-1-1 0,-1-10 86,0 0 0,0 0-1,2 0 1,-1-13 0,1 24-120,0-13-20,0-1 1,1 0 0,1 1-1,0-1 1,0 1-1,2-1 1,0 1-1,1 0 1,0 0-1,1 1 1,0 0-1,1 0 1,1 0 0,0 1-1,1 0 1,0 0-1,18-17 1,46-40-8303,-50 43 1613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3908,'0'0'17317,"-4"11"-16030,-10 34-205,3 0-1,2 1 1,1 0-1,-2 88 1,10-132-1074,0 0-1,-1 0 1,1 0 0,1 1 0,-1-1-1,0 0 1,0 0 0,1 0 0,-1 0 0,1 0-1,0-1 1,-1 1 0,1 0 0,0 0 0,0 0-1,0-1 1,0 1 0,1 0 0,-1-1-1,0 1 1,1-1 0,-1 1 0,1-1 0,-1 0-1,1 0 1,0 1 0,0-1 0,-1 0 0,1-1-1,0 1 1,0 0 0,0 0 0,0-1-1,0 0 1,0 1 0,0-1 0,0 0 0,0 0-1,0 0 1,0 0 0,0 0 0,0 0 0,0 0-1,0-1 1,0 1 0,0-1 0,2-1-1,5 0 28,1-1-1,-1-1 1,-1 1-1,1-2 0,-1 1 1,1-1-1,-1 0 1,13-12-1,-21 17-33,0-1 0,1 1 0,-1 0 0,0-1 0,0 1 0,1 0 0,-1-1 0,0 1-1,1 0 1,-1 0 0,0-1 0,1 1 0,-1 0 0,0 0 0,1-1 0,-1 1 0,1 0 0,-1 0 0,0 0 0,1 0 0,-1 0 0,1 0-1,-1 0 1,0 0 0,1 0 0,-1 0 0,1 0 0,-1 0 0,1 0 0,-1 0 0,0 0 0,1 0 0,-1 0 0,1 0 0,-1 1 0,0-1 0,1 0-1,-1 0 1,1 0 0,0 1 0,5 23 91,-9 51 113,1-48-161,2-26-75,0-1 0,0 0 0,0 0 0,0 1 0,0-1 0,0 0 0,0 1-1,1-1 1,-1 0 0,0 0 0,0 1 0,0-1 0,0 0 0,0 1 0,1-1 0,-1 0 0,0 0 0,0 0 0,0 1-1,1-1 1,-1 0 0,0 0 0,0 0 0,1 1 0,-1-1 0,0 0 0,0 0 0,1 0 0,-1 0 0,0 0 0,1 0-1,-1 0 1,0 0 0,0 0 0,1 0 0,-1 0 0,0 0 0,1 0 0,-1 0 0,0 0 0,0 0 0,1 0 0,-1 0-1,0 0 1,1 0 0,-1 0 0,0 0 0,0 0 0,1-1 0,-1 1 0,0 0 0,0 0 0,1 0 0,-1-1 0,0 1-1,16-12-4398,-5-8-1341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11147,'0'0'11659,"-2"13"-9759,-5 32-198,-15 118 1270,16-108-2855,2 0-1,7 92 0,-3-146-116,-1 0 0,1-1 0,0 1 0,0 0 0,0 0-1,0-1 1,0 1 0,0 0 0,0-1 0,0 1 0,1 0-1,-1 0 1,0-1 0,0 1 0,0 0 0,1-1 0,-1 1-1,0-1 1,1 1 0,-1 0 0,1-1 0,-1 1 0,1-1-1,-1 1 1,1-1 0,-1 1 0,1-1 0,-1 1 0,1-1-1,-1 0 1,1 1 0,0-1 0,-1 0 0,1 1 0,0-1-1,-1 0 1,1 0 0,0 0 0,0 0 0,-1 0-1,1 1 1,0-1 0,0-1 0,1 1 9,-1-1-1,0 0 1,1 0 0,-1 0 0,0 0-1,1 0 1,-1 0 0,0 0-1,0 0 1,0 0 0,0 0 0,0-1-1,0 1 1,0-1 0,-1 1 0,1 0-1,1-4 1,3-14 8,-1 1 0,0-1 0,-2 0 0,0-1-1,-1-29 1,-1 49-20,0 0 1,0 0-1,0 0 0,0-1 0,0 1 0,0 0 0,0 0 0,0-1 0,0 1 0,1 0 0,-1 0 1,0 0-1,0-1 0,0 1 0,0 0 0,0 0 0,0 0 0,1 0 0,-1-1 0,0 1 0,0 0 1,0 0-1,0 0 0,1 0 0,-1 0 0,0 0 0,0-1 0,1 1 0,-1 0 0,0 0 0,0 0 0,0 0 1,1 0-1,-1 0 0,0 0 0,0 0 0,1 0 0,-1 0 0,0 0 0,0 0 0,0 0 0,1 0 1,-1 0-1,0 0 0,0 0 0,1 1 0,-1-1 0,0 0 0,0 0 0,0 0 0,0 0 0,1 0 1,-1 0-1,0 1 0,0-1 0,0 0 0,0 0 0,1 0 0,-1 0 0,0 1 0,0-1 0,0 0 1,0 0-1,0 1 0,19 15-71,-13-10 85,1-1-4,1 0 0,0-1-1,0 0 1,0-1-1,1 1 1,-1-2 0,1 1-1,0-1 1,-1-1-1,1 1 1,0-1 0,0-1-1,18-1 1,-24 1-4,0 0 0,0 0 0,0 0 0,0-1 0,0 1 0,0-1 0,0 0 0,-1 0 0,1 0 0,0 0 0,0 0 0,0-1 0,-1 1 0,1-1 0,-1 0 0,1 0 0,-1 1 0,0-2 0,0 1 0,0 0 0,0 0 0,0-1 0,0 1 0,-1-1 0,1 0 0,-1 1 0,0-1 0,1 0 0,-1 0 0,-1 0 0,1 0 0,0 0 0,-1 0 0,1 0 0,-1 0 0,0 0 0,0 0 0,0 0 0,-1 0 0,1 0 0,-1 0 0,1 0 0,-3-4 0,3 6-5,0 0 1,0 0-1,-1 0 1,1 1-1,-1-1 1,1 0-1,-1 0 0,1 1 1,-1-1-1,1 0 1,-1 1-1,1-1 1,-1 1-1,0-1 1,1 0-1,-1 1 1,0-1-1,0 1 1,1 0-1,-1-1 1,0 1-1,0 0 1,0-1-1,0 1 0,1 0 1,-1 0-1,0 0 1,0 0-1,0 0 1,0 0-1,0 0 1,1 0-1,-1 0 1,0 0-1,0 0 1,0 1-1,0-1 1,0 0-1,1 0 1,-1 1-1,0-1 0,0 1 1,1-1-1,-1 1 1,0-1-1,1 1 1,-2 1-1,-33 27-79,29-21 91,1 1 0,0-1 1,0 1-1,1 1 0,0-1 0,1 1 1,0-1-1,-3 17 0,6-23-120,-1 0 1,1 1-1,0-1 1,0 0-1,0 0 1,0 1-1,1-1 1,-1 0-1,1 0 1,0 1-1,0-1 0,0 0 1,2 3-1,-2-4-128,1 0 0,-1-1-1,1 1 1,-1 0-1,1-1 1,0 1-1,-1-1 1,1 0-1,0 1 1,0-1 0,0 0-1,0 0 1,0 0-1,1 0 1,-1-1-1,0 1 1,0-1-1,0 1 1,1-1 0,3 0-1,4 1-2083,0 0 0,0-1 0,0-1-1,14-2 1,12-8-8937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80 268 3972,'0'0'8509,"1"-9"-2978,6-27-1874,-7 35-3569,0 1 0,0-1 1,0 1-1,1-1 1,-1 1-1,0-1 1,0 1-1,0-1 1,0 1-1,0-1 1,0 0-1,0 1 0,0-1 1,0 1-1,0-1 1,-1 1-1,1-1 1,0 1-1,0-1 1,0 1-1,-1 0 1,1-1-1,0 1 1,0-1-1,-1 1 0,1-1 1,0 1-1,-1 0 1,1-1-1,-1 1 1,1 0-1,0-1 1,-1 1-1,1 0 1,-1 0-1,1-1 1,-1 1-1,1 0 0,-1 0 1,1 0-1,-1-1 1,1 1-1,-1 0 1,1 0-1,-1 0 1,1 0-1,-1 0 1,1 0-1,-1 0 1,1 0-1,-1 1 0,0-1 1,-23 12 1223,18-5-1260,1 0 1,0 1-1,0-1 1,1 1 0,0 0-1,0 1 1,1-1-1,0 1 1,1-1-1,0 1 1,0 0-1,0 0 1,1 0-1,1 0 1,0 0-1,0 0 1,1 0 0,2 13-1,-3-21-59,1 1-1,-1-1 1,1 0-1,-1 1 1,1-1-1,0 0 1,0 0-1,0 0 1,0 0-1,0 0 1,0 1-1,0-2 1,0 1-1,0 0 1,0 0 0,0 0-1,0 0 1,1-1-1,-1 1 1,0-1-1,1 1 1,-1-1-1,0 1 1,1-1-1,-1 0 1,0 0-1,1 1 1,-1-1-1,1 0 1,-1 0-1,1-1 1,-1 1-1,0 0 1,1 0 0,-1-1-1,1 1 1,0-1-1,3-1 18,0 1 0,-1-1-1,1 0 1,-1 0 0,0-1-1,0 1 1,1-1 0,-2 0 0,7-6-1,3-5 5,-1-2-1,-1 0 1,0 0-1,-1-1 1,-1 0-1,0 0 1,-2-1 0,9-28-1,-8 17 44,-2-1 0,0 0-1,-2-1 1,0-49 0,-5 74 233,-2 9-129,-5 18-99,-6 32-95,10-29 169,1 0 0,2 0 0,0 1 0,5 37-1,-3-55-247,0 0-1,1 0 0,0 0 0,0 0 0,0 0 1,1-1-1,0 1 0,8 11 0,-9-15-246,1 0 1,-1 0-1,1 0 0,0 0 0,0-1 0,0 1 0,1-1 0,-1 0 0,0 0 1,1 0-1,-1 0 0,1-1 0,0 1 0,0-1 0,-1 0 0,1 0 1,6 0-1,12 0-7094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119 216 2755,'0'0'7836,"9"-8"-4718,27-27-342,-34 34-2602,-1-1 0,1 1 0,-1-1 1,1 1-1,-1-1 0,0 0 0,0 0 0,0 0 0,0 0 1,0 1-1,-1-1 0,1 0 0,0 0 0,-1-1 0,0 1 1,1 0-1,-1 0 0,0 0 0,0 0 0,0 0 0,0 0 1,0 0-1,-1 0 0,1 0 0,-1-1 0,1 1 0,-1 0 1,0 1-1,0-1 0,0 0 0,0 0 0,0 0 0,-2-2 1,1 1 17,-1 1 0,0-1 0,0 0 0,0 1 0,0 0 0,0-1 0,-1 1 0,1 0 0,-1 1 0,1-1 1,-1 1-1,0-1 0,1 1 0,-8-1 0,7 2-133,0-1 1,0 1 0,0 0-1,0 0 1,0 0-1,0 1 1,0 0-1,0-1 1,0 1 0,0 1-1,0-1 1,0 1-1,0-1 1,1 1-1,-1 0 1,1 0-1,-1 1 1,1-1 0,0 1-1,-5 4 1,4-2-47,1-1 0,0 1 0,0 0 0,0 0 0,1 0 0,0 0 0,0 0 0,0 0 0,0 1 0,1-1 0,0 1 0,0-1 1,0 1-1,1 9 0,0-13-11,0-1 1,0 0-1,0 1 0,0-1 1,1 0-1,-1 0 1,0 1-1,1-1 1,-1 0-1,1 0 1,-1 0-1,1 0 1,-1 1-1,1-1 1,0 0-1,0 0 1,-1 0-1,1 0 0,0 0 1,0-1-1,0 1 1,0 0-1,0 0 1,0-1-1,0 1 1,1 0-1,1 0 1,1 0 12,0 0 0,1 0 0,-1 0 1,0-1-1,1 1 0,-1-1 0,0 0 1,8-2-1,3 0 37,0-1 1,0-1-1,28-10 1,16-16 0,-43 21-67,0 1 0,0 0 1,1 1-1,29-8 0,-46 15 10,1 0 1,-1 0-1,1 0 1,-1 1-1,1-1 1,-1 0-1,1 0 0,-1 0 1,1 0-1,-1 1 1,1-1-1,-1 0 1,1 0-1,-1 1 0,1-1 1,-1 1-1,1-1 1,-1 0-1,0 1 1,1-1-1,-1 1 0,0-1 1,1 0-1,-1 1 1,0-1-1,0 1 1,1-1-1,-1 1 0,0 0 1,0-1-1,0 1 1,0-1-1,0 1 0,1-1 1,-1 1-1,0-1 1,0 1-1,-1 0 1,1-1-1,0 1 0,0-1 1,0 1-1,0-1 1,0 1-1,-1-1 1,1 1-1,-7 30-9,-10 3 120,14-29-16,-1 0 1,1 0 0,1 1-1,-1-1 1,1 1-1,0 0 1,0-1 0,0 1-1,1 0 1,0 0-1,0 10 1,1-15-58,0-1-1,1 1 1,-1-1 0,1 1-1,-1-1 1,0 1 0,1-1-1,-1 0 1,1 1 0,-1-1-1,1 0 1,-1 1 0,1-1-1,-1 0 1,1 0 0,0 1-1,-1-1 1,1 0 0,-1 0-1,1 0 1,0 0 0,-1 0-1,1 0 1,-1 0 0,1 0-1,0 0 1,-1 0 0,1 0-1,-1 0 1,1 0 0,0-1-1,-1 1 1,1 0 0,22-8 551,-14 1-527,0 0 0,0 0 0,-1-1 0,0 0 0,0-1 1,-1 0-1,0 0 0,-1 0 0,0-1 0,0 0 0,-1 0 1,0-1-1,-1 1 0,0-1 0,-1 0 0,0 0 0,-1 0 1,2-21-1,-4 36-63,-1 0 1,1 1-1,0-1 1,1 1 0,-1-1-1,1 0 1,0 1-1,0-1 1,2 6 0,-2-8 5,1-1 0,-1 1 0,1 0 0,-1-1 0,1 1 0,-1-1 0,1 1 1,0-1-1,0 0 0,-1 1 0,1-1 0,0 0 0,0 0 0,0-1 0,0 1 1,1 0-1,-1-1 0,0 1 0,0-1 0,0 0 0,0 1 0,1-1 0,-1 0 1,3-1-1,2 1 16,-1 0 1,1 0 0,0 0-1,0-1 1,-1-1 0,1 1-1,0-1 1,-1 0 0,0 0-1,1-1 1,-1 0 0,0 0-1,0 0 1,-1-1 0,1 0-1,-1 0 1,1 0 0,-1-1-1,-1 0 1,1 0 0,-1 0-1,0 0 1,0-1 0,0 1-1,-1-1 1,0 0 0,0-1-1,3-9 1,4-20 4,-8 27-134,-8 23-38,-2 7 102,2-6 48,1-1 0,0 1 0,1 0 0,1 1 0,0-1 0,1 1 0,0 25 0,3-39-34,0 0 0,-1 0 1,1 0-1,0 0 0,0 0 0,0 0 1,0 0-1,1 0 0,-1 0 0,0-1 1,1 1-1,-1 0 0,1-1 0,0 1 1,-1-1-1,1 0 0,0 1 0,0-1 1,0 0-1,0 0 0,0 0 1,0 0-1,0-1 0,1 1 0,-1-1 1,0 1-1,0-1 0,0 0 0,3 1 1,12 1-2245,0-1 0,31-1 0,-30-1-1733,14 1-5758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4708,'0'0'13854,"0"10"-12114,-5 41 633,-4 162 1491,9-186-3830,2 0 1,1 0 0,1 0 0,1 0 0,2-1 0,9 26 0,-15-50-27,0 0 0,-1 0 0,1 0 0,0 0 0,0 0 0,0 0 1,1 0-1,-1-1 0,0 1 0,1 0 0,-1-1 0,1 1 0,0-1 0,-1 1 1,1-1-1,0 0 0,2 1 0,-3-1 0,-1-1 0,1 0 0,-1 0 0,1 0 0,-1 0-1,1 0 1,-1 0 0,1 0 0,-1 0 0,1 0 0,-1-1 0,1 1 0,-1 0 0,1 0 0,-1 0 0,1-1 0,-1 1 0,1 0 0,-1 0 0,1-1 0,-1 1-1,0 0 1,1-1 0,-1 1 0,1-1 0,7-23 115,-5 3-200,-1-1 1,-1 1-1,-1-1 1,-1 0-1,-1 1 1,-1-1-1,-1 1 1,-8-26-1,45 63-307,-28-14 394,0 0 0,0 0 0,0 0 0,0-1 0,0 0 0,1 0 0,-1 0-1,1-1 1,-1 1 0,0-1 0,1-1 0,-1 1 0,1-1 0,-1 0 0,0 0 0,0 0 0,1-1 0,-1 0 0,0 0 0,0 0 0,-1-1 0,1 1 0,0-1 0,-1 0 0,0-1 0,5-4 0,-3 2 13,0-1 1,-1 0-1,0 0 1,0 0 0,-1-1-1,0 0 1,-1 0-1,1 0 1,-1 0-1,-1-1 1,0 1-1,0-1 1,0 1 0,-1-1-1,0-13 1,-1 8-7,-1-30 35,1 42-53,0 1-1,-1-1 0,1 1 0,-1-1 0,1 1 1,-1-1-1,1 1 0,-1-1 0,1 1 1,-1 0-1,0 0 0,0-1 0,0 1 0,0 0 1,0 0-1,0 0 0,0 0 0,0 0 0,-1 0 1,1 0-1,0 0 0,0 0 0,-3 0 0,3 1-5,1-1-1,-1 1 1,0 0-1,0 0 0,0 0 1,0 0-1,0 0 0,0 1 1,0-1-1,0 0 1,0 0-1,1 0 0,-1 1 1,0-1-1,0 1 0,0-1 1,0 0-1,1 1 1,-1-1-1,0 1 0,0 0 1,1-1-1,-1 1 0,0 0 1,1-1-1,-1 1 0,1 0 1,-1 1-1,-14 25-59,13-22 56,-5 13 11,0-1-1,2 2 1,0-1-1,1 0 1,0 1-1,2 0 1,0 0-1,2 0 1,1 24-1,-1-39-75,0 0 0,1 0 0,0 0 0,0 0-1,0-1 1,0 1 0,1 0 0,-1-1 0,1 1 0,0-1 0,0 0 0,0 1-1,0-1 1,1 0 0,-1 0 0,1 0 0,0-1 0,0 1 0,0-1 0,0 0-1,0 1 1,1-1 0,-1-1 0,1 1 0,-1 0 0,1-1 0,6 2 0,8 1-422,-1-1 0,1-1 0,-1 0 0,33-2 0,-30-1 464,-20 4 189,0-1 1,-1 0-1,1 1 0,0-1 0,-1 0 1,1 0-1,-1 1 0,0-1 0,0 0 1,0 0-1,-1 3 0,-12 21 559,-12 21 1192,16-34-2825,10-13 861,0 0-1,-1 0 1,1 0-1,0 0 1,0 0-1,0 0 1,0 0-1,0 0 1,0 1-1,0-1 1,-1 0-1,1 0 1,0 0-1,0 0 1,0 0-1,0 0 1,0 0-1,0 0 0,-1 0 1,1 0-1,0 0 1,0 0-1,0 0 1,0 0-1,0 0 1,0 0-1,-1 0 1,1 0-1,0 0 1,0 0-1,0 0 1,0-1-1,0 1 1,0 0-1,-1 0 1,1 0-1,0 0 1,0 0-1,0 0 1,0 0-1,0 0 1,0 0-1,0-1 1,0 1-1,0 0 1,0 0-1,0 0 0,-1 0 1,1 0-1,0 0 1,0 0-1,0-1 1,0 1-1,0 0 1,0 0-1,0 0 1,0 0-1,0 0 1,0-1-1,0 1 1,-7-24-5943,-8-9-5567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13036,'0'0'6567,"44"0"-20052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3235,'0'0'21941,"5"10"-20735,0 0-1014,-1 0-1,0 0 1,-1 1 0,0-1-1,0 1 1,-1 0-1,-1 0 1,1 16 0,-3-24-173,1-1 0,0 1 1,0 0-1,0 0 1,0 0-1,1-1 0,-1 1 1,1 0-1,-1-1 1,1 1-1,0 0 1,0-1-1,0 1 0,0-1 1,1 1-1,-1-1 1,1 0-1,-1 1 0,4 2 1,-2-4-9,1 1 0,-1-1 0,1 0 0,0 0 1,0 0-1,-1 0 0,1-1 0,0 0 0,0 1 0,0-1 0,-1-1 0,1 1 1,0-1-1,4 0 0,3-2-30,-1 1 0,0-2 0,1 1 1,-1-1-1,-1-1 0,12-6 0,-13 6-1,0 0 0,0 1-1,0 1 1,0-1-1,1 1 1,0 1 0,-1 0-1,17-3 1,-25 6 23,1 0 0,0 0 1,-1-1-1,1 1 0,-1 0 1,1 0-1,-1 0 0,1 0 0,-1 0 1,0 0-1,1 0 0,-1 0 1,0 0-1,0 0 0,1 0 0,-1 0 1,0 0-1,0 0 0,0 0 1,0 0-1,-1 1 0,1 33 133,0-27-93,0-8-34,-1 1 0,1 0 1,0 0-1,0 0 0,0 0 1,1-1-1,-1 1 0,0 0 1,0 0-1,0 0 0,1 0 0,-1-1 1,0 1-1,1 0 0,-1 0 1,0-1-1,1 1 0,-1 0 1,1-1-1,-1 1 0,1-1 1,0 1-1,-1 0 0,1-1 1,0 1-1,-1-1 0,1 0 1,0 1-1,0-1 0,-1 1 0,1-1 1,1 0-1,1 1 37,-1-1 0,1 0 0,0 0 0,-1 0 1,1-1-1,0 1 0,-1-1 0,1 1 0,0-1 0,2-1 0,8-3 121,-1-1 1,-1 0-1,15-10 1,8-12-68,-26 21-97,1-1 1,-1 1-1,1 1 1,0 0-1,1 0 1,-1 1-1,15-6 1,-23 11-10,0 0 0,-1 0 0,1 0 0,-1 0 0,1 1 1,-1-1-1,1 0 0,-1 0 0,1 1 0,-1-1 0,1 0 0,-1 1 0,1-1 0,-1 0 0,1 1 1,-1-1-1,1 0 0,-1 1 0,0-1 0,1 1 0,-1-1 0,0 1 0,0-1 0,1 1 0,-1-1 1,0 1-1,0 0 0,0-1 0,1 1 0,-1-1 0,0 1 0,0-1 0,0 1 0,0 0 0,0-1 1,0 1-1,0-1 0,-1 2 0,1 29-101,-1-26 97,-13 88-49,15-93-23,0 0 0,0 1-1,0-1 1,0 0 0,0 0-1,0 0 1,0 0 0,0 0-1,0 0 1,0 0 0,0 0-1,0 0 1,0 0 0,0-1-1,-1 1 1,1 0 0,0-1-1,0 1 1,0-1 0,0 1-1,0-1 1,-1 1 0,1-1-1,0 1 1,1-2 0,7-7-1700,-1 0 0,1-1 1,12-20-1,-14 20-39,15-21-5044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9225,'0'-13'-1185,"0"4"-2755,0 1 577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99 6951,'0'0'19287,"9"4"-17744,-5-3-1435,1 0 0,-1 0-1,1-1 1,-1 1 0,1-1 0,-1 0 0,1 0 0,-1 0-1,1-1 1,-1 1 0,1-1 0,7-3 0,-9 3-90,0 0 1,-1 0-1,1-1 1,-1 1-1,1-1 1,-1 0 0,1 1-1,-1-1 1,0 0-1,0 0 1,0-1-1,0 1 1,0 0 0,0-1-1,-1 1 1,1-1-1,-1 1 1,0-1-1,0 0 1,0 0 0,0 1-1,0-1 1,-1 0-1,1 0 1,0-5-1,-1 6-18,0 1 0,0-1-1,0 1 1,-1-1-1,1 1 1,0-1 0,0 1-1,-1-1 1,1 1-1,-1-1 1,1 1 0,-1 0-1,0-1 1,0 1-1,0 0 1,1-1 0,-1 1-1,0 0 1,0 0-1,-1 0 1,1 0 0,0 0-1,0 0 1,0 0-1,-1 0 1,1 1-1,0-1 1,-1 0 0,1 1-1,-1-1 1,1 1-1,-1 0 1,1-1 0,-1 1-1,1 0 1,-1 0-1,1 0 1,-1 0 0,1 0-1,-3 0 1,-1 0-14,0 1-1,0-1 1,-1 1 0,1 0 0,0 0 0,0 0-1,0 1 1,0 0 0,1 0 0,-1 0 0,-5 4 0,2 1 7,1 0 1,0 0-1,0 1 1,0 0 0,1 0-1,1 1 1,-1-1-1,1 1 1,1 0-1,0 1 1,0-1 0,1 1-1,0 0 1,0 0-1,1 0 1,1 0 0,0 0-1,0 0 1,1 11-1,0-19 9,0 0-1,0-1 0,1 1 0,-1 0 0,0 0 0,1 0 0,0 0 0,-1-1 1,1 1-1,0 0 0,0-1 0,0 1 0,0-1 0,0 1 0,0-1 0,1 1 1,-1-1-1,0 0 0,1 1 0,-1-1 0,1 0 0,2 1 0,1 1-51,0-1 0,-1 0 0,1-1 0,1 1 0,-1-1 0,0 0 0,0 0 0,7 0 0,2-1-927,1 0 1,-1-1-1,0-1 1,0 0 0,24-6-1,6-12-4628,-4-6-2344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2210,'0'0'19346,"-4"11"-18929,-16 46 939,-18 76 0,32-105-967,1 0-1,2 0 1,0 0 0,2 0 0,3 42 0,-2-69-375,0 0 0,0 1 0,0-1 0,0 0 0,0 1 0,1-1 0,-1 0 0,0 0 0,1 1 0,-1-1 0,0 0 0,1 0 0,0 1 0,-1-1 0,1 0 0,0 0 0,-1 0 1,1 0-1,0 0 0,0 0 0,0 0 0,0 0 0,0 0 0,0-1 0,0 1 0,0 0 0,0-1 0,1 1 0,-1 0 0,0-1 0,0 0 0,1 1 0,-1-1 0,0 0 0,0 1 0,1-1 0,-1 0 1,0 0-1,1 0 0,-1 0 0,0 0 0,1-1 0,-1 1 0,0 0 0,1-1 0,-1 1 0,0 0 0,0-1 0,0 0 0,1 1 0,-1-1 0,0 0 0,0 1 0,0-1 0,0 0 0,0 0 1,0 0-1,0 0 0,-1 0 0,1 0 0,0 0 0,0 0 0,-1 0 0,1-1 0,-1 1 0,1 0 0,0-3 0,4-9 93,-1 0-1,0-1 0,-1 1 1,0-1-1,-1 0 1,-1 0-1,0 0 1,-1 0-1,-1 0 0,0 0 1,0 0-1,-2 0 1,0 0-1,0 1 1,-8-20-1,-1 20-105,6 23-30,4 24-23,3-30 56,0 1 0,0 0 1,0-1-1,1 1 0,0 0 0,0-1 1,0 0-1,0 1 0,0-1 0,1 0 0,0 0 1,0-1-1,0 1 0,0 0 0,1-1 1,0 0-1,-1 0 0,1 0 0,0 0 1,0-1-1,1 1 0,-1-1 0,0 0 0,1 0 1,-1-1-1,1 0 0,0 1 0,-1-1 1,10 0-1,-6 1 3,-1-2 0,0 1 0,1-1 0,0 0 0,-1 0 0,0-1 0,1 0 1,-1 0-1,1-1 0,-1 1 0,0-2 0,0 1 0,0-1 0,0 0 0,0-1 0,-1 0 0,0 0 0,10-8 1,-6 0-17,-1-2 0,-1 1 0,0-1 0,8-18 0,-14 27-331,-4 10 318,-17 77-74,18-74 86,0-1-1,0 1 0,1-1 1,0 1-1,0-1 1,1 1-1,0-1 0,0 0 1,4 10-1,-4-15-117,0 0 0,0 0 1,0 0-1,0 0 0,1 0 0,-1 0 1,1 0-1,0 0 0,-1-1 0,1 1 1,0-1-1,0 1 0,0-1 0,0 0 1,3 2-1,-3-2-249,0 0-1,0-1 1,0 1 0,0-1 0,0 1-1,0-1 1,0 1 0,1-1-1,-1 0 1,0 0 0,0 0 0,0 0-1,0-1 1,0 1 0,0 0 0,1-1-1,2-1 1,13-12-5816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6726,'0'0'19379,"19"59"-21718,-15-38-2113,-3-4-6854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96 13357,'0'0'5984,"2"-9"-2349,-1 2-3180,4-34 2125,-5 39-2512,0 1 0,-1-1 1,1 1-1,0-1 0,-1 1 0,0-1 0,1 1 0,-1-1 1,0 1-1,1-1 0,-1 1 0,0 0 0,0-1 0,0 1 1,0 0-1,0 0 0,0 0 0,-1 0 0,1 0 0,0 0 1,-1 0-1,1 0 0,0 0 0,-1 1 0,1-1 0,-1 0 1,-3 0-1,-5-1-45,0 1 0,-1 0 0,1 0 0,-1 1 0,0 1 0,1-1 0,0 2 0,-1 0 0,1 0 0,0 0 0,0 2 0,0-1 0,0 1 0,0 0 0,1 1 0,-15 10 0,12-7 98,0 0 0,1 1 0,0 0 0,0 1-1,1 0 1,1 1 0,0 0 0,0 0 0,1 1 0,0 0 0,-11 25-1,18-34-66,-1 0 0,1 1 0,-1 0 0,1-1 0,0 1 0,0 0 0,1 0 0,-1-1 0,1 1 0,0 0-1,0 0 1,0 0 0,0 0 0,1-1 0,0 1 0,0 0 0,0 0 0,0-1 0,0 1 0,1 0-1,2 4 1,0-4-33,-1 0 0,1 0 0,0-1 0,0 0 0,1 0 0,-1 0 0,1-1 0,-1 1 0,1-1 0,0 0 0,0 0 0,0-1 0,0 1 0,0-1 0,6 1 0,16 2 33,0 0-1,1-2 1,-1-1 0,31-2-1,-44-1-582,0 0-1,0 0 1,0-2-1,15-5 1,-22 7-503,0-1 1,0-1-1,0 1 0,-1-1 0,1-1 1,-1 1-1,0-1 0,9-8 1,6-14-10196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3043,'0'0'20948,"3"4"-20099,0 2-773,-1 1 1,1-1 0,-1 1 0,-1-1-1,1 1 1,-1-1 0,0 1 0,-1 0-1,0 0 1,0 0 0,0-1 0,-3 12-1,2 17-33,1-35-40,0 1 0,0-1 0,0 0-1,0 1 1,0-1 0,0 0-1,0 1 1,0-1 0,0 0-1,0 1 1,0-1 0,1 0-1,-1 1 1,0-1 0,0 0-1,0 1 1,0-1 0,1 0-1,-1 0 1,0 1 0,0-1-1,1 0 1,-1 0 0,0 0-1,1 1 1,-1-1 0,0 0-1,0 0 1,1 0 0,-1 0-1,0 1 1,1-1 0,-1 0-1,0 0 1,1 0 0,-1 0-1,0 0 1,1 0 0,0 0-1,19-6 154,15-14 163,15-18-105,-27 19-202,0 2 0,1 1 0,45-23 0,-68 38-6,-1 1 0,1-1 0,0 1 0,0-1 0,0 1 0,0-1 0,0 1-1,0-1 1,0 1 0,0 0 0,0-1 0,0 1 0,0 0 0,0 0 0,0 0 0,0 0 0,0 0 0,0 0 0,0 0 0,0 0 0,0 0 0,1 1 0,-1-1-1,0 0 1,0 1 0,-1-1 0,1 1 0,0-1 0,0 1 0,0-1 0,0 1 0,0 0 0,0-1 0,-1 1 0,1 0 0,0 0 0,-1 0 0,1-1 0,1 3-1,-1 2 42,0 0 1,0 0-1,-1 0 0,0 0 0,0 0 0,0 0 0,-1 6 0,0 7 6,1-18-42,0 1 0,0-1-1,0 0 1,0 1 0,0-1 0,0 1-1,0-1 1,0 0 0,0 1 0,0-1-1,0 1 1,0-1 0,0 0-1,1 1 1,-1-1 0,0 1 0,0-1-1,0 0 1,0 1 0,1-1 0,-1 0-1,0 1 1,0-1 0,1 0-1,-1 0 1,0 1 0,1-1 0,-1 0-1,0 0 1,1 1 0,-1-1-1,0 0 1,1 0 0,0 1 0,15-8 361,25-32 170,-23 20-476,-1 5-54,0 0-1,23-12 1,-35 23-23,0 0-1,0 0 1,0 1 0,0 0 0,0 0-1,1 0 1,-1 0 0,1 1 0,0 0-1,-1 0 1,1 1 0,0 0 0,10 0-1,-14 1-1,0 0-1,0 1 0,0-1 0,0 0 0,-1 1 0,1-1 1,0 1-1,-1-1 0,1 1 0,-1 0 0,1 0 0,-1-1 1,0 1-1,0 0 0,0 0 0,0 0 0,0 1 0,0-1 1,-1 0-1,1 0 0,-1 0 0,1 1 0,-1-1 0,0 0 1,0 0-1,0 1 0,0 2 0,-3 64-31,1-61-67,1 0 1,-1 0-1,-1-1 1,1 1-1,-8 13 1,6-16-1258,2-7-746,10-33-4889,3 7-2472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99 108 12268,'0'0'12225,"9"3"-11056,-4-1-1089,0 0 0,1 0 0,-1 0 1,0-1-1,1 0 0,-1 0 1,1-1-1,-1 0 0,1 1 0,-1-2 1,1 1-1,-1-1 0,1 0 0,-1 0 1,1 0-1,-1-1 0,0 0 1,0 0-1,0 0 0,0 0 0,0-1 1,0 0-1,-1 0 0,1 0 0,-1-1 1,6-6-1,-8 8-13,0-1 0,0 0 0,0 1 0,0-1 1,-1 0-1,1 0 0,-1 0 0,0 0 0,0 0 0,0-1 0,0 1 0,0 0 1,-1 0-1,1-1 0,-1-3 0,-1 5-32,1 1-1,0-1 1,-1 1 0,1-1 0,-1 1-1,0 0 1,1-1 0,-1 1 0,0 0-1,0-1 1,0 1 0,0 0 0,0 0-1,0 0 1,0 0 0,-1 0 0,1 0-1,0 0 1,0 0 0,-1 0 0,1 1-1,-1-1 1,1 1 0,-1-1 0,1 1-1,-1-1 1,1 1 0,-1 0 0,1 0 0,-1-1-1,1 1 1,-3 1 0,-4-1-22,0 1-1,0 0 1,1 0 0,-1 1 0,1 0 0,-1 0 0,1 1 0,-1 0-1,1 1 1,0-1 0,1 1 0,-1 0 0,1 1 0,0 0-1,0 0 1,0 0 0,0 1 0,1-1 0,-7 12 0,-1-1-4,1 0 0,1 1 0,1 0 0,1 1 0,0 1 0,-9 29 0,10-5 40,8-42-51,0 0-1,0 0 0,0 0 0,1 0 1,-1 0-1,0 0 0,0 0 0,1 0 0,-1 0 1,1 0-1,-1 0 0,1 0 0,-1 0 0,1 0 1,0-1-1,-1 1 0,1 0 0,0 0 1,0-1-1,-1 1 0,1 0 0,0-1 0,0 1 1,0-1-1,0 1 0,0-1 0,0 1 0,0-1 1,0 0-1,0 0 0,0 1 0,0-1 1,0 0-1,2 0 0,10 1-556,0-1 0,0 0 0,0-1 0,-1-1 0,1 0 0,0 0 0,0-2 0,21-7-1,51-28-9767,-35 12-1529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12 4516,'0'0'16870,"-11"-3"-16102,1 1-507,0-1-1,0 2 0,0 0 1,0 0-1,-1 0 0,1 2 1,0-1-1,-1 1 0,1 1 1,0 0-1,0 0 0,-17 7 1,15-4-28,0 1 0,1 1 0,0 0 0,0 1 0,0 0 0,-9 9 0,15-12-126,1-1 0,-1 1 0,1 0 0,0 0 0,1 1 0,-1-1 0,1 1 0,0 0-1,0-1 1,1 2 0,-1-1 0,1 0 0,-2 13 0,4-18-98,0 1 1,0-1-1,0 1 0,0-1 0,0 1 0,0-1 1,0 1-1,1-1 0,-1 1 0,1-1 0,-1 0 1,1 1-1,-1-1 0,1 1 0,0-1 1,-1 0-1,1 0 0,0 1 0,0-1 0,0 0 1,0 0-1,3 2 0,-2-2 2,1 1 0,0 0 1,0-1-1,0 0 0,0 0 0,0 0 1,1 0-1,-1 0 0,0-1 0,4 1 1,5-1-50,-1 0-1,0 0 1,1-2 0,-1 1 0,15-5 0,-16 3-91,0 0 0,-1-1 0,1-1 0,-1 1 0,1-2 1,-2 1-1,1-1 0,-1-1 0,15-12 0,-18 14 143,-1 0 0,1-1 0,-1 1-1,0-1 1,0 0 0,-1 0 0,0 0 0,0 0-1,0 0 1,0-1 0,-1 0 0,0 1 0,-1-1 0,0 0-1,1-12 1,-5 16 342,-5 10-290,-4 10-61,3-2 29,-33 60 327,39-67-344,-1 0 0,1 0-1,0 0 1,1 1 0,0-1-1,0 0 1,0 14 0,2-21-96,0-1 0,0 1 0,1 0 0,-1-1 1,0 1-1,1-1 0,-1 1 0,0 0 0,1-1 0,-1 1 1,1-1-1,-1 1 0,1-1 0,-1 1 0,1-1 1,-1 1-1,1-1 0,0 0 0,-1 1 0,1-1 0,-1 0 1,1 1-1,0-1 0,0 0 0,-1 0 0,1 0 0,0 0 1,-1 0-1,1 1 0,0-1 0,-1-1 0,1 1 0,0 0 1,0 0-1,-1 0 0,1 0 0,0 0 0,-1 0 0,1-1 1,0 1-1,-1 0 0,2-1 0,31-12-5009,-2-8-2348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2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5509,'0'0'19117,"-9"7"-18471,-1 2-504,0-1 0,1 1-1,0 0 1,1 1 0,0 0 0,0 0 0,1 1 0,1 0 0,0 0-1,0 1 1,1-1 0,0 1 0,-3 15 0,8-26-139,0 0 0,0 0 0,0 0 1,0 0-1,0 0 0,0 0 0,0 0 0,1 0 1,-1 0-1,0 1 0,1-1 0,-1 0 1,0 0-1,1-1 0,-1 1 0,1 0 0,0 0 1,-1 0-1,1 0 0,0 0 0,-1 0 0,1-1 1,0 1-1,0 0 0,0-1 0,0 1 1,-1 0-1,1-1 0,0 1 0,0-1 0,0 0 1,0 1-1,0-1 0,1 0 0,-1 0 0,0 1 1,0-1-1,0 0 0,0 0 0,0 0 1,0 0-1,0 0 0,0-1 0,0 1 0,0 0 1,0 0-1,0-1 0,2 0 0,5-1 21,0 1-1,0-2 1,0 0 0,0 0-1,9-5 1,72-49-576,-59 35 233,48-25-1,-78 47 340,0 0 0,0 0 0,1-1 1,-1 1-1,0 0 0,1 0 0,-1 0 0,0-1 0,1 1 0,-1 0 0,0 0 0,1 0 0,-1 0 0,1 0 0,-1 0 0,0 0 1,1 0-1,-1 0 0,0 0 0,1 0 0,-1 0 0,1 0 0,-1 0 0,0 0 0,1 0 0,-1 0 0,0 0 0,1 1 0,-1-1 0,0 0 1,1 0-1,-1 0 0,0 1 0,1-1 0,-1 0 0,0 0 0,0 1 0,1-1 0,-1 0 0,0 1 0,0-1 0,1 0 0,-1 1 0,-1 22 513,-14 25 277,4-23-346,7-18-279,1 0 0,0 0 0,0 0 0,1 0 0,-1 0 0,2 0 0,-3 13 0,19-20-1007,-8 0-4658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6:3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3171,'0'0'8066,"9"0"-7548,654-9 2789,-431 5-3288,230-7 16,869 4 138,836 27 317,-1449-22-414,433-3 122,808 5 218,-1882-2-451,-39 1 148,57 5 1,-88-2-227,-6 0-3265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2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17529 451 9353,'0'0'614,"-7"-10"1163,-5-6-1642,-1 0 0,-1 1 0,0 1 0,-1 0-1,-1 1 1,0 0 0,-33-19 0,-7 5 397,-1 2-1,-1 3 1,-1 2 0,-93-18-1,-249-14 83,-750-13-1110,-1355 93-508,8-30 1554,1530-41-256,31 1 384,-1271 60-748,132 88-165,632-48 182,105-5 42,1122-38-5,1 10 0,-316 77 0,479-87 97,1 2-1,0 3 0,-48 27 1,76-34-42,0 0 0,1 2 0,0 1 1,1 1-1,1 1 0,1 1 0,-34 40 0,50-55-47,1 1-1,0-1 1,0 1-1,1-1 0,-1 1 1,1 0-1,0 0 0,0 0 1,1 0-1,0 0 0,0 0 1,0 1-1,0-1 1,1 0-1,0 1 0,0-1 1,0 0-1,2 9 0,0-7-21,1 1 0,0-1-1,0 0 1,0 0-1,1 0 1,0 0 0,1 0-1,0-1 1,0 0 0,0 0-1,8 7 1,8 5-50,1-1 0,1-1 0,0-2 0,1 0 0,1-1 0,26 10-1,11 0 100,2-3 0,0-2 0,97 13 0,204 6 121,-275-30-131,1247 118-1011,-861-78 813,567 9 443,5-53 290,-531-6-258,2370-23-206,-1508-4-87,1544-48-29,-448 17-407,-2119 64 444,535-12 22,-662-4 13,424-82 0,-448 41 189,-173 43-51,0-2 0,-1 0 0,0-3 0,34-21 0,-59 32-42,1 0 0,-1 0 0,-1 0 0,1-1 0,-1 1 0,0-1 0,0-1 0,-1 1 0,7-13 0,-10 17-113,0 0-1,0 0 1,0 0 0,0 0 0,0-1 0,-1 1 0,1 0 0,-1-1 0,0 1 0,0 0 0,0-1 0,0 1 0,0 0 0,0-1 0,-1 1 0,1 0 0,-1-1 0,1 1-1,-1 0 1,0 0 0,0 0 0,0 0 0,0-1 0,0 1 0,-1 1 0,1-1 0,-1 0 0,1 0 0,-1 0 0,1 1 0,-1-1 0,0 1 0,0-1 0,0 1 0,-4-2-1,-3-2-548,-1 1 0,0 0 0,0 1-1,0 0 1,-16-3 0,-29-4-3292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40 10954,'5'-12'315,"7"-15"3771,-9 32-1162,-2 20-52,-2 33-518,-11 69 0,4-76-2936,-23 78 0,26-120-955,5-24-17169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3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2146,'-5'9'577,"-25"56"313,2 1 1,3 1-1,4 1 1,2 1 0,-15 107-1,28-139-706,2-1-1,2 1 1,1-1-1,2 1 1,1 0-1,13 67 1,-11-89-173,0 0 1,1 0 0,0 0-1,2-1 1,-1 0 0,2 0-1,0 0 1,0-1-1,1 0 1,1-1 0,0 0-1,1-1 1,0 0 0,0 0-1,2-1 1,-1-1-1,1 0 1,22 11 0,51 18 76,120 35 1,-156-56-10,-30-10-67,1-1-1,0 0 1,1-2-1,-1-1 1,1 0 0,0-1-1,0-2 1,0 0-1,0-1 1,-1-2 0,1 0-1,-1-1 1,1-1-1,-1-1 1,-1-1 0,1-1-1,-1 0 1,0-2-1,-1 0 1,0-2 0,-1 0-1,32-28 1,94-101 875,28-26-338,-166 163-542,19-17 12,0-1 0,35-41 0,-53 55-2,-1 0 0,0-1 1,-1 0-1,0 0 0,0-1 0,-1 1 1,0-1-1,-1 0 0,0 0 0,0 0 1,-1-1-1,1-15 0,-1-9 261,-1-1 0,-2 1 0,-1 0 0,-2 0-1,-14-56 1,15 79-223,-1 0-1,0 0 0,-1 0 1,-1 0-1,1 1 1,-2 0-1,0 0 0,0 1 1,-1 0-1,0 0 0,-1 0 1,0 1-1,0 1 1,-1 0-1,0 0 0,0 0 1,-1 2-1,0-1 0,-13-4 1,-1 1-53,-1 2 0,0 0 1,0 2-1,0 1 0,-38-2 1,-140 4 191,110 4-178,4-4 68,0-3-1,-130-26 1,210 29-155,0 1 0,0 0 0,0 1 0,0 0 0,0 0 0,0 1 0,0 0 0,-1 1 0,1 1 0,0-1 0,0 1 0,0 1 0,1 0 0,-1 0 0,1 1 0,-1 0 0,1 1 0,1 0 0,-10 6 0,9-4-422,-32 20-3717,25-25-488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4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 3908,'0'0'3795,"-9"-3"-3159,-29-7-199,37 10-417,0 0-1,1 0 0,-1 0 0,0 0 1,0 0-1,1 0 0,-1 0 0,0 0 0,0 0 1,1 0-1,-1 1 0,0-1 0,0 0 1,1 0-1,-1 1 0,0-1 0,1 0 1,-1 1-1,0-1 0,1 1 0,-1-1 1,1 1-1,-1-1 0,1 1 0,-1-1 1,1 1-1,-1 0 0,1-1 0,-1 1 1,1 0-1,0-1 0,-1 1 0,1 0 1,0 0-1,0-1 0,-1 1 0,1 1 0,-2 31 139,2-27-86,26 481 529,-1-164-652,-24-219 38,-1-47 5,2-1 0,10 63 0,-11-115 7,-1-1 0,1 0 0,-1 0 0,1 0 0,0 0 0,0 0 0,1 0 0,-1 0 0,0 0 0,1-1 1,0 1-1,0 0 0,0-1 0,0 1 0,0-1 0,0 0 0,1 0 0,-1 0 0,1 0 0,-1 0 0,1 0 0,0-1 0,0 1 1,0-1-1,3 1 0,3 0 0,1-1-1,0 0 1,0 0 0,0-1 0,0 0 0,19-3 0,63-13 66,-58 10-35,0 0 0,42 0-1,-51 6-23,10 1-11,-1-1 0,0-2 1,1-1-1,-1-2 0,0-1 1,-1-2-1,35-12 0,-60 16 20,21-7 37,55-31-1,-76 37 30,-1 0 0,1-1 0,-1 1 0,0-2 0,0 1 0,-1-1 0,0 0 0,0 0 0,0-1 0,-1 1 0,5-11-1,17-46 56,-2-2 0,-4 0-1,-2-1 1,14-102-1,-28 137-121,0 0 0,-3 0-1,0-1 1,-4-38-1,1 63 63,0 0 1,0-1-1,-1 1 0,0 0 1,-1 0-1,1 1 0,-1-1 0,-1 1 1,0-1-1,0 1 0,0 0 0,-1 0 1,0 1-1,0 0 0,-1-1 0,0 2 1,0-1-1,0 1 0,-1 0 1,0 0-1,-12-7 0,2 5 90,-1 0 0,0 1 0,0 1 0,0 0 0,-1 1 0,1 1 0,-1 1 0,0 1-1,-35 2 1,-11 5 10,-96 21 0,70-10-206,76-14 47,-33 3-838,46-6 664,1 0 1,-1 0 0,0-1 0,1 1 0,-1 0 0,1-1-1,-1 1 1,0-1 0,1 1 0,0-1 0,-1 0 0,1 0-1,-1 0 1,1 0 0,0 0 0,-1 0 0,1 0-1,0 0 1,0 0 0,0-1 0,0 1 0,0 0 0,0-1-1,-1-2 1,-9-31-3132,2-11-2339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4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12684,'0'0'352,"8"3"-1174,-3-2 790,0 1 0,0 0 0,-1 0 0,1 0 0,-1 0 0,0 1 0,1 0 0,-1 0 0,0 0 0,-1 0 0,1 1 0,0-1 0,-1 1 0,0 0 0,0 0 0,0 0 0,-1 0 0,1 1 0,-1-1 0,0 1 0,0 0 0,0-1 0,-1 1-1,0 0 1,1 6 0,3 34 42,-3 1-1,-1 0 1,-3-1-1,-14 88 1,-55 180 150,43-205-95,-8 28 308,-36 177 877,70-300-1201,0 0 1,1 0-1,0 0 1,1 0-1,4 23 1,-3-31-55,0 0 0,0-1 1,1 0-1,0 1 0,-1-1 0,2 0 1,-1 0-1,1 0 0,-1 0 1,1 0-1,0 0 0,0-1 0,1 0 1,-1 1-1,1-1 0,-1 0 1,1-1-1,0 1 0,5 2 0,9 3 10,1 0 0,-1 0 0,2-2 0,-1-1 0,1 0 0,30 3 0,127 2 80,-128-9-98,1098-37 35,44-38 111,-417 12-21,-4-46 19,-675 94-128,1642-149 17,8 116 15,-709 27-21,2112 5 68,-1740 22-89,193-24 162,-1513 13-111,50-1 591,138 13-1,-228-1 140,-36-5-634,1 0-1,-1 0 0,1-2 1,13 1-1,-21-2-136,-1 0 0,1 1 0,-1-2 0,0 1 1,0 0-1,1-1 0,-1 0 0,0 0 0,0 0 0,-1 0 0,1 0 1,0-1-1,-1 0 0,0 0 0,5-5 0,5-7-133,0-1 0,-1 0 0,-2-1 0,1 0 0,-2-1 0,9-22 0,33-117-30,-2 7 606,-47 147-441,-1-1 1,1 1 0,0 0 0,1 0 0,-1 0 0,1 0-1,-1 1 1,1-1 0,0 1 0,0-1 0,0 1 0,0 0-1,0 0 1,0 1 0,1-1 0,-1 0 0,1 1 0,-1 0 0,1 0-1,0 0 1,-1 1 0,5-1 0,12-2-226,-1 2 0,1 1 0,21 2 0,-5-1-102,-29-1 280,71-4-883,-73 4 876,0-1 0,-1 1 0,1-1-1,-1 0 1,1-1 0,-1 1 0,1-1 0,-1 0 0,0 0 0,1 0-1,-1-1 1,0 0 0,5-4 0,-8 5 83,0 0 1,0 1-1,0-1 1,0 0-1,-1 0 1,1 0-1,-1 0 1,1 0-1,-1 0 1,0-1-1,0 1 0,0 0 1,0 0-1,0 0 1,0 0-1,0 0 1,-1 0-1,1 0 1,-1 0-1,1 0 1,-1 0-1,0 0 0,0 0 1,0 0-1,0 1 1,0-1-1,0 0 1,-3-2-1,-43-50 1323,38 45-1252,3 1-46,0 0-1,0 0 1,1-1-1,0 1 1,0-1 0,1-1-1,-6-17 1,8 19-120,-1 0 0,0 1 0,0-1 0,0 1 0,-1 0 0,0 0 0,-1 0 0,1 0 0,-1 1 0,-1-1 1,1 1-1,-1 1 0,-10-9 0,1 6-16,0-1-1,-1 2 1,-1 0 0,1 1 0,-1 1 0,0 1 0,0 0 0,-24-2 0,-149-2 189,134 7-139,-973 23 347,-740 56-1477,-4-65 526,-135-40-78,1060 10 35,481 11-182,-1469-16-1955,1446 22 878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2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48 2146,'0'0'4196,"-52"-43"-4388,44 42-321,2 0-384,-3 0-640,-2-1-1314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2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18407 604 2819,'-11'-2'635,"-167"-22"2301,-243-3 0,-479 1-4762,174 16 2861,74 2 130,494 3-1005,-465-21-244,3-43 99,-553-78-298,739 129-186,-702-59 596,-111-37 1501,81 63 1036,8 61-2626,947-3-471,-636 2 203,-48 2 706,799-8-342,-2885 136-551,2760-119 104,-221 50 1,298-38 11,1 7 1,-208 86-1,207-61 200,3 7-1,-163 109 1,212-117 183,3 3 0,3 5 0,3 4 1,-72 84-1,110-105-58,3 1 1,2 3 0,3 1 0,2 1 0,-42 104-1,56-111-38,2 1-1,3 1 1,2 0-1,2 1 0,3 1 1,3 0-1,0 70 1,8-104 13,0-1 1,2 1 0,0-1 0,2 1 0,0-1-1,1-1 1,2 1 0,10 20 0,17 24-25,49 66 1,-45-71 32,10 17-31,244 349-275,-241-360 255,2-2 1,4-4-1,2-1 1,76 55-1,-20-31 41,3-7 1,186 90-1,-121-83-1,221 68 0,-183-88-200,2-9-1,249 28 0,469 1-423,-148-72 599,-2-44 1001,430-4-139,131-7-894,-734 3-140,1088-49 549,152 79-342,-577 10-457,-270-44 82,12 0 277,-422 44 135,214-2 14,-448-16 261,600-106 0,347-165 495,-1311 288-798,158-38-53,276-104 0,-384 118-185,0-2 0,-1-3 0,55-40-1,-77 45 66,0-1 0,-1-1 0,-2-2-1,-1 0 1,38-54 0,-52 64 134,-2 0-1,0 0 1,-2-2 0,0 1 0,-1-1 0,-1 0-1,-1-1 1,-1 0 0,-1 0 0,-1-1 0,0 1-1,-2-1 1,-1 0 0,-1 1 0,-1-1 0,-1 0-1,0 0 1,-2 1 0,-1 0 0,-1 0-1,0 0 1,-13-27 0,-8-1 312,-2 1 0,-2 1 0,-2 2 0,-60-64 0,-177-148 1581,160 169-1559,-5 5-1,-3 4 1,-3 6-1,-180-80 1,-546-182-1220,566 233-205,-120-46-2638,203 78-797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3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772 72 4036,'-10'-1'203,"-56"-1"1809,0 3 1,-69 10-1,107-9-1638,-1-1 0,1-2 0,-30-3-1,-37-2 124,89 6-453,0 1 0,1 0 1,-1 0-1,1 1 1,-1 0-1,1 0 0,0 0 1,0 1-1,0-1 1,0 1-1,0 0 0,1 1 1,-1-1-1,1 1 0,0 0 1,0 0-1,0 0 1,1 1-1,0-1 0,-1 1 1,-2 6-1,-8 13 30,2 0-1,1 1 1,-9 27-1,-5 20-47,-24 109 1,42-141 47,1 1-1,1 0 1,3 0 0,4 59 0,0-85-57,1 0 1,1-1-1,0 1 0,1-1 1,0 0-1,1 0 1,1-1-1,0 0 0,1 0 1,0 0-1,1-1 0,1-1 1,0 1-1,0-2 0,21 17 1,-8-8-18,0-1 0,2-2 0,0 0 0,1-2 0,0-1 0,1-1 0,33 10-1,-31-14-117,1-1 0,0-2-1,0-1 1,1-2 0,-1 0-1,1-2 1,-1-2 0,1 0-1,-1-2 1,0-2-1,0 0 1,-1-2 0,0-2-1,55-24 1,-37 10-38,0-2-1,-1-2 1,-2-2-1,-1-2 1,-2-2-1,-1-2 1,62-70 0,-79 78 270,-2 0 0,0-1 0,30-59 0,-42 70 26,-2 1 0,0-2-1,-1 1 1,0-1 0,-2 0-1,0 0 1,-1 0 0,0-33-1,-4 42-13,-1 1-1,0-1 0,0 1 0,-1 0 1,-1-1-1,1 1 0,-1 0 1,-1 1-1,0-1 0,0 1 1,0 0-1,-1 0 0,0 1 1,-12-11-1,1 1 15,0 1-1,-2 0 1,0 2 0,-40-24 0,27 23-154,-2 2 0,0 1 0,0 2 0,-1 1 0,-41-5 0,36 7-1229,0-2 0,1-1 0,-63-26 0,46 8-4175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5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205 4933,'0'0'2930,"-8"-11"-2129,-5-5-617,0 0 0,-1 1 0,-1 1-1,0 0 1,-1 1 0,-20-12 0,17 13-107,-1 1 0,0 2 0,0 0 0,-1 1 0,-1 0 0,1 2 0,-1 1 0,0 1 0,0 0 0,-1 2 0,1 0 0,0 2 1,-1 0-1,1 2 0,-1 0 0,1 2 0,0 0 0,0 2 0,1 0 0,0 1 0,0 2 0,-24 12 0,12-3-70,0 2 1,2 1-1,1 1 1,0 2-1,2 1 0,1 1 1,1 2-1,1 0 0,1 2 1,2 0-1,1 2 1,2 0-1,0 1 0,3 1 1,1 1-1,1 0 0,2 1 1,2 0-1,1 1 1,-5 46-1,3 38-26,9 196 1,3-271 52,3-1 0,1 0 0,3-1 1,1 1-1,26 73 0,-28-99-45,1 1 0,1-2 0,1 1-1,1-1 1,0-1 0,1 0 0,1-1 0,1 0-1,0-1 1,1 0 0,1-1 0,0-1-1,0-1 1,33 19 0,-18-17 23,1-1 1,0-2-1,0 0 0,1-3 1,0-1-1,1-1 0,-1-2 1,1-1-1,0-2 1,61-5-1,-47-1-34,-1-2 1,0-2-1,-1-2 0,0-2 1,-1-3-1,0-1 0,48-26 1,-63 26 72,0-1 0,-1-2 1,0-1-1,-2-1 1,-1-1-1,0-2 1,-2 0-1,-1-2 1,21-30-1,-20 19 174,-2 0-1,-1-2 1,-2-1 0,-1 0-1,-3-1 1,17-73 0,-19 59-118,-3 1-1,-3-1 1,-2-1 0,-2 1 0,-3-1-1,-12-95 1,9 134-110,0 1-1,-2 0 1,0 0-1,-1 1 1,0-1-1,-1 1 0,-1 1 1,-1-1-1,0 1 1,-1 1-1,-19-22 1,19 25-245,-1 1 0,-1 1 1,0 0-1,0 0 0,-1 1 0,1 1 1,-2 0-1,1 0 0,-1 2 1,0 0-1,0 0 0,-1 1 0,1 1 1,-16-2-1,-34 0-2672,1 3-2418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2:4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3742 156 11179,'-996'-137'517,"864"125"-449,0 6 0,0 5-1,0 7 1,0 5-1,-140 30 1,126-9 358,1 6-1,2 6 0,-221 102 1,285-107-229,2 4 1,2 3 0,1 3-1,3 3 1,3 3 0,2 4 0,-90 100-1,111-105-186,2 2 0,3 2-1,2 1 1,3 2 0,-54 128-1,77-156-5,1 1-1,1 0 1,2 0 0,1 1-1,2 0 1,1 1-1,2-1 1,1 1-1,2-1 1,2 1 0,1-1-1,2 0 1,16 59-1,12-2 7,69 131 0,66 80-30,-95-177 22,17 31-95,173 223 1,-201-303 56,4-2 0,3-3 0,3-3 0,117 84 0,-49-59 80,5-6 1,3-7-1,270 106 1,-144-89 44,380 81 1,-428-131-107,1-11 0,2-9 1,1-10-1,431-24 0,-474-11 27,0-9 1,-2-8-1,-2-8 0,-1-8 0,-3-7 1,239-113-1,-266 94 101,255-170 0,-302 169 11,-2-5 0,181-186-1,-222 198 33,-4-2 0,-2-3-1,-5-2 1,81-157-1,-102 166 51,-3-1 1,-3-1-1,-3-1 1,-4-2-1,-2 1 0,10-133 1,-22 131-45,-3-1 1,-3 1-1,-4-1 1,-3 1 0,-3 1-1,-3-1 1,-3 2 0,-4 1-1,-2 0 1,-62-120-1,51 127-165,-3 1-1,-3 3 0,-3 1 1,-2 2-1,-2 2 1,-90-78-1,69 76-11,-3 4-1,-2 2 1,-2 4-1,-156-70 1,117 70-12,-3 5 0,-2 5 1,-127-21-1,84 30-30,-296-11 0,-368 69-700,5 70-1148,243-36-2664,321-55-1905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4644,'0'0'16747,"8"-10"-16155,16-22-165,-7 7 255,2 1 0,44-43-1,-63 66-682,0 1-1,1-1 1,-1 1-1,1-1 1,0 1-1,-1-1 1,1 1-1,-1 0 1,1-1 0,0 1-1,-1 0 1,1-1-1,0 1 1,-1 0-1,1 0 1,0-1-1,-1 1 1,1 0-1,0 0 1,-1 0 0,1 0-1,0 0 1,0 0-1,-1 0 1,1 0-1,0 1 1,-1-1-1,1 0 1,0 0-1,-1 1 1,1-1 0,1 1-1,-1 0 3,0 1-1,0-1 1,0 1 0,0 0 0,0-1-1,0 1 1,0 0 0,-1 0-1,1 0 1,-1-1 0,1 1 0,-1 3-1,2 68 500,-2-62-192,-2 15 126,1-19-339,1-1 0,-1 1 0,1 0 0,0 0 0,1 0 1,2 13-1,2-19-2155,0-7-3359,-3-6-2568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58 7815,'0'0'10234,"-11"-3"-9519,3 1-666,-1 1-1,0 0 1,1 0-1,-1 0 1,0 1-1,0 1 1,1-1-1,-1 2 1,0-1-1,1 1 1,-12 4-1,2 0 85,0 1 0,0 1 0,1 1 0,0 0 0,0 1 0,1 1-1,1 0 1,0 1 0,0 1 0,1 1 0,1 0 0,0 0 0,1 1-1,1 1 1,0 0 0,1 1 0,1 0 0,0 0 0,2 1 0,0 0 0,1 0-1,0 1 1,2-1 0,0 1 0,1 1 0,0 23 0,3-37-121,0-1 1,0 0-1,0 0 1,1 0 0,0-1-1,0 1 1,0 0-1,0 0 1,1 0-1,0-1 1,0 1 0,0-1-1,1 1 1,-1-1-1,1 0 1,0 0-1,0 0 1,1 0 0,-1-1-1,1 1 1,0-1-1,0 0 1,0 0-1,0 0 1,0-1 0,1 1-1,-1-1 1,1 0-1,6 1 1,-1 0 95,0-1 0,0 0 0,1-1 0,-1-1 0,0 1 0,1-2 0,-1 1 0,0-1 0,1-1 0,-1 0 0,0 0 0,0-1 0,15-7 1,10-7 154,-2-1 1,0-2 0,-1-1 0,-1-2 0,-1-1-1,-1-1 1,-1-1 0,-2-2 0,-1-1 0,-1 0-1,39-64 1,-58 85-194,-1 0 0,0-1 0,-1 1 0,1-1 0,-2 0 0,1 0 0,-1 0 0,-1 0 0,1 0 0,-1 0 0,-1 0 0,0-11 0,-1 16-51,0 0 0,0-1-1,-1 1 1,1-1 0,-1 1-1,0 0 1,0 0 0,0 0-1,0 0 1,-1 0 0,0 1 0,0-1-1,0 1 1,0 0 0,0 0-1,-1 0 1,1 0 0,-1 0-1,0 1 1,0-1 0,0 1-1,0 0 1,0 0 0,0 1-1,0-1 1,-6 0 0,-2-1-34,0 0 0,0 1 0,0 0 0,0 1-1,0 0 1,0 1 0,0 1 0,0 0 0,0 0 0,-18 5 0,-41 19-2317,2 8-5137,52-25-2039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74 13549,'0'0'1286,"-2"11"289,0-3-1150,0 1 0,0-1 0,1 1 0,0-1 1,1 1-1,0 0 0,0-1 0,1 1 0,0 0 0,1-1 0,-1 1 0,2-1 0,-1 0 0,1 0 0,7 15 0,2-8-47,0 0 0,1-1 1,1 0-1,0-1 0,1 0 0,0-1 0,22 13 0,-5-6-238,1-1-1,64 23 1,-95-40-120,-1 0-1,1 0 1,0 0 0,-1 0 0,1-1 0,-1 1 0,1-1 0,0 1 0,0-1 0,-1 0 0,1 0 0,0 0 0,0 0 0,-1 0 0,1 0 0,0 0 0,0 0 0,-1-1 0,1 1 0,0-1 0,-1 1 0,1-1 0,-1 0 0,1 1 0,0-1 0,-1 0-1,0 0 1,1 0 0,-1 0 0,1-1 0,-1 1 0,0 0 0,0 0 0,0-1 0,0 1 0,0-1 0,1-1 0,1-5 146,-1 0 1,0 0-1,-1-1 1,0 1-1,0 0 1,-1-14-1,1 10-120,0-34 102,-8-80-1,5 106-157,-2 0 0,0 1 0,-1-1 0,-1 1 0,-1 0 0,-14-27 0,68 71-16272,-27-13 6085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57 13997,'0'0'11771,"6"-8"-11141,-5 7-616,1-3 33,1 1 0,-1-1 1,1 1-1,0 0 1,0 0-1,0 0 1,0 0-1,1 0 0,-1 1 1,1 0-1,-1-1 1,1 1-1,0 1 0,0-1 1,0 1-1,0-1 1,0 1-1,0 0 0,1 0 1,4 0-1,-9 2-45,1-1 0,0 0 0,-1 0-1,1 0 1,-1 1 0,1-1 0,0 0-1,-1 1 1,1-1 0,-1 0 0,1 1-1,-1-1 1,0 1 0,1-1 0,-1 1 0,1-1-1,-1 1 1,0-1 0,1 1 0,-1-1-1,0 1 1,0 0 0,1-1 0,-1 1-1,0-1 1,0 1 0,0 0 0,0-1-1,0 1 1,0-1 0,0 1 0,0 0 0,0-1-1,0 1 1,0 0 0,0-1 0,0 1-1,-1-1 1,1 1 0,0 0 0,0-1-1,-1 1 1,1 0 0,-12 29 177,-5-6-76,-28 33 1,29-39-37,1 0 0,2 1 0,-20 33 0,32-51-63,1-1 0,-1 1 1,1 0-1,-1-1 0,1 1 0,0 0 1,-1-1-1,1 1 0,0 0 1,-1 0-1,1-1 0,0 1 1,0 0-1,0 0 0,-1 0 1,1 0-1,0-1 0,0 1 1,0 0-1,1 0 0,-1 0 0,0-1 1,0 1-1,0 0 0,0 0 1,1 0-1,-1-1 0,0 1 1,1 0-1,-1 0 0,1-1 1,-1 1-1,1 0 0,0 0 0,1 0 9,1 0-1,-1-1 0,0 0 0,0 0 0,0 1 0,0-1 0,0 0 0,1-1 0,-1 1 0,0 0 0,0-1 0,4 0 1,66-28-385,-70 29 313,46-21-2081,7-3-2372,-5-4-4761,-33 15 2947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44 5926,'-10'0'2679,"-9"-1"-1598,-4-1 760,-1 1 0,1 2 0,-44 6 0,59-6-1663,0 1 1,0 0 0,1 1 0,-1 0-1,1 0 1,-1 1 0,1 0 0,1 0-1,-1 0 1,0 1 0,1 0 0,0 0-1,0 1 1,1 0 0,0 0 0,-6 8-1,5-5-83,0 1-1,1-1 0,0 1 1,1 0-1,0 1 0,0-1 1,1 1-1,1-1 0,0 1 1,0 0-1,1 0 0,0 0 1,1 0-1,0 0 0,1 0 1,1 0-1,3 16 0,-3-20-56,0 1-1,1-1 1,0 1-1,1-1 1,-1 0 0,1 0-1,1-1 1,-1 1-1,1-1 1,0 0 0,0 0-1,1-1 1,0 1-1,0-1 1,0 0-1,1-1 1,0 0 0,-1 0-1,2 0 1,-1-1-1,0 0 1,1 0-1,-1-1 1,14 3 0,-5-3 226,1-1 0,-1 0 1,0-1-1,1-1 0,-1-1 1,0 0-1,0-1 0,0-1 1,0 0-1,0-1 0,-1-1 1,0 0-1,0-1 0,17-11 1,-21 11-47,0 0 0,0 0 0,0-1 0,-1-1 0,-1 0 0,1 0 0,-2-1 1,1 0-1,-1 0 0,-1-1 0,0 0 0,0-1 0,-1 1 0,0-1 0,-1 0 0,-1-1 0,0 1 0,3-17 0,-7 21-222,0 0-1,0 0 1,0 0-1,-1 0 1,0 0-1,-1 0 0,0 0 1,0 0-1,-1 1 1,1-1-1,-2 1 1,1 0-1,-1 0 0,0 0 1,-1 0-1,1 1 1,-1-1-1,-1 1 1,1 1-1,-1-1 0,0 1 1,0 0-1,-1 0 1,0 0-1,1 1 0,-1 0 1,-1 1-1,1 0 1,0 0-1,-9-2 1,9 3-606,-1 0 1,1 1-1,-1 0 1,1 0-1,-10 1 1,10 0-384,0 1-1,0 0 1,0 0 0,0 1 0,0 0-1,-6 3 1,-2 0-6470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76 3203,'-1'0'395,"0"0"0,1 1 0,-1-1 0,0 0 1,0 0-1,0 0 0,0 0 0,1 0 0,-1 0 0,0 0 0,0 0 0,0 0 0,0 0 1,1-1-1,-1 1 0,0 0 0,0 0 0,0-1 0,1 1 0,-1-1 0,0 1 1,1 0-1,-1-1 0,0 1 0,1-1 0,-1 0 0,0 1 0,1-1 0,-1 0 0,1 1 1,-1-1-1,1 0 0,-1 1 0,1-1 0,0 0 0,-1 0 0,1 0 0,0 1 0,0-1 1,0 0-1,0 0 0,-1 0 0,1 0 0,0 1 0,0-1 0,0 0 0,1 0 0,-1-2 1,12-15 4531,9 3-5358,-13 12 461,0 0 0,0 0 0,0 0-1,1 1 1,-1 1 0,1-1 0,-1 1 0,1 1 0,-1 0-1,1 0 1,15 2 0,-23-1-26,0 0-1,0 0 1,0 0-1,0 0 1,0-1 0,0 1-1,0 1 1,-1-1-1,1 0 1,0 0 0,-1 0-1,1 0 1,-1 0-1,1 0 1,-1 1 0,0-1-1,1 0 1,-1 0-1,0 1 1,0-1 0,0 0-1,0 1 1,0-1-1,0 0 1,0 0 0,0 1-1,-1-1 1,1 0-1,-1 0 1,1 1 0,0-1-1,-2 1 1,-17 38 171,18-39-165,-1 3 96,-1 0 1,0 0-1,0-1 1,0 1-1,-1-1 1,0 1-1,1-1 0,-1 0 1,0-1-1,0 1 1,-1-1-1,1 1 1,0-1-1,-1 0 1,-7 1-1,23-15 316,-8 10-426,0 1-1,0-1 1,0 1 0,0 0 0,1 0-1,-1 0 1,1 1 0,-1-1-1,0 1 1,1-1 0,-1 1 0,1 1-1,-1-1 1,1 0 0,-1 1 0,1-1-1,-1 1 1,0 0 0,0 0-1,1 1 1,-1-1 0,0 1 0,0-1-1,0 1 1,0 0 0,0 0 0,-1 0-1,1 1 1,-1-1 0,1 1-1,-1-1 1,0 1 0,0 0 0,0 0-1,0 0 1,0 0 0,-1 0 0,0 0-1,1 0 1,-1 0 0,0 1 0,0-1-1,-1 1 1,1 4 0,-1-3 72,0 0 0,-1 0 0,0 0 0,0-1 0,0 1-1,-1 0 1,1-1 0,-1 1 0,0-1 0,-1 1 0,1-1 0,-1 0 0,0 0 0,0 0 0,0 0 0,0-1 0,0 1 0,-1-1 0,0 0 0,0 0 0,-6 4 0,5-4 1,0 0 0,0 0 0,0-1 0,0 0 0,0 0 1,0 0-1,-1-1 0,1 1 0,-1-1 0,1-1 0,-1 1 0,1-1 0,-1 0 0,0 0 1,1 0-1,-1-1 0,1 0 0,-1 0 0,-6-3 0,10 3-189,0 1 0,1-1 0,-1 0 0,0 0 0,1 0-1,-1 0 1,1 0 0,-1 0 0,1-1 0,-1 1 0,1 0 0,0-1 0,-1 1 0,1-1 0,0 0-1,0 1 1,-1-4 0,2 4-345,-1-1-1,1 1 1,0 0 0,0 0-1,0 0 1,0 0-1,0 0 1,0 0-1,0-1 1,1 1 0,-1 0-1,0 0 1,1 0-1,-1 0 1,1 0 0,-1 0-1,1 0 1,-1 0-1,1 0 1,-1 0-1,2-1 1,9-10-5893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3523,'0'0'-1121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8 5381,'0'0'3534,"-9"-2"-374,4 1-2775,0 0-1,1 0 0,-1 0 0,0 0 0,0 1 0,0 0 0,0 0 0,0 0 1,0 1-1,0 0 0,0-1 0,0 2 0,0-1 0,0 1 0,1-1 0,-1 1 0,1 1 1,-1-1-1,1 0 0,0 1 0,-6 5 0,-2 4-88,1 0-1,0 1 1,1 0 0,0 0 0,1 1-1,1 0 1,0 1 0,1 0-1,1 0 1,0 1 0,1 0 0,-5 25-1,6-17-263,1 0-1,0 1 0,2-1 0,1 0 1,1 1-1,0-1 0,11 47 1,-10-62-33,1 1 0,0-1 0,0 1 0,1-1 0,0 0 0,1 0 0,0-1 0,0 1 0,1-1 0,0 0 0,0-1 0,1 1 0,0-1 0,14 11 0,-15-14 48,1-1 0,0 1 0,0-1 0,0 0 1,0-1-1,0 0 0,1 0 0,-1 0 0,1-1 1,-1 0-1,1-1 0,-1 0 0,1 0 0,0 0 1,-1-1-1,1 0 0,-1-1 0,1 1 0,13-6 1,-1-1 140,0-1 1,-1-1-1,0-1 1,-1 0-1,0-2 1,0 0-1,-1-1 1,19-20 0,-13 10 66,-2-1 0,-1 0 0,0-1 1,29-56-1,-42 69-121,-1 0 1,-1 0-1,0-1 0,0 0 1,-2 0-1,4-26 0,-6 36-108,-1-1 0,1 0 0,-2 0 0,1 0 0,0 0 0,-1 0 0,0 0 0,0 1 0,0-1 0,-1 0 0,1 0 0,-1 1 0,0 0 0,-1-1 0,1 1 0,-1 0 0,1 0 0,-1 0 0,-1 0 0,1 0 0,0 1 0,-1 0 0,-6-5 0,0 2-18,-1 0 0,0 0 0,0 1 0,-1 1-1,0 0 1,0 0 0,0 1 0,0 1 0,-18-2 0,-12 1-1047,-61 6 0,8-1-7409,76-2-110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5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47 5061,'10'-11'7998,"-8"8"-6737,0 1 0,0-1 0,0 0-1,-1 0 1,1 0 0,-1-1 0,0 1-1,0 0 1,1-6 993,-5 11-2084,0 0 0,0 1 0,0-1 1,0 1-1,0 0 0,1-1 0,-1 1 0,1 0 1,0 1-1,-3 4 0,-1 0 125,-13 18 120,0 1-1,2 1 0,1 1 0,1 0 1,-13 38-1,22-48-345,0 0-1,1 0 1,1 0-1,1 0 1,0 1 0,2 0-1,0-1 1,1 1-1,1 0 1,4 19 0,-5-35-49,1 0 0,0-1-1,0 1 1,1 0 0,-1-1 0,1 1 0,-1-1 0,1 1 0,0-1 0,0 0 0,1 0 0,-1 0 0,1 0 0,0 0 0,-1 0 0,1-1 0,0 1 0,0-1 0,1 0-1,-1 0 1,0 0 0,1-1 0,0 1 0,-1-1 0,1 1 0,0-1 0,-1-1 0,1 1 0,0 0 0,5-1 0,-2 1-171,-1-2 1,1 1-1,-1-1 1,1 1-1,-1-2 0,0 1 1,11-5-1,-10 4-688,-1-1-1,0 0 1,0 0-1,-1 0 0,1-1 1,-1 0-1,8-8 1,-4 0-7163,-1-3-7896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1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9033,'0'0'8173,"4"5"-7143,-1-1-864,1 0 0,-1-1 1,1 0-1,0 0 0,0 0 1,0 0-1,0-1 0,0 1 1,1-1-1,-1 0 0,1 0 0,-1-1 1,7 2-1,76 11 1135,-55-11-878,696 54 1575,4-49-2042,-207-51-1266,-373 25 1168,-415 47 184,225-27-4195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15791,'0'0'5675,"2"11"-4458,78 333 1681,-59-278-4630,45 95 0,-62-152-1722,-3-6-2589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1 429 15022,'0'0'6438,"70"-6"-4996,-21-22 255,16-10-896,5-10-545,5-6-224,-2-2 0,-4 3-320,-16 5-1442,-13 7-704,-21 10-1217,-19 6-1346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10090,'0'0'14317,"80"-40"-13676,-37 14-225,6-7-352,4 1-64,1-2-32,-1 5-1409,-8 3-1282,-11 5-960,-9 5-3396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18546,'0'0'5509,"0"78"-4132,0-46-608,0 6 0,0-2-193,2 0-256,3-1-224,0-3-31,0-3-65,1-2-545,-1-4-1345,-5-4-1249,0-9-1793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2819,'2'12'8573,"4"46"-3001,11 74 1323,-14-121-6704,-1-1 1,1 1-1,0-1 1,1 0-1,0 0 1,1-1-1,0 1 1,1-1-1,12 16 1,-16-22-165,0-1 0,0 0 0,0 0-1,0 0 1,0 0 0,1 0 0,-1 0 0,1 0 0,-1-1 0,1 1 0,-1-1 0,1 0 0,0 0 0,0 0 0,0 0 0,0 0-1,0-1 1,0 1 0,0-1 0,0 0 0,0 0 0,0 0 0,0 0 0,0 0 0,0-1 0,-1 1 0,1-1 0,0 0 0,0 0 0,0 0-1,0 0 1,-1-1 0,1 1 0,0-1 0,-1 1 0,5-5 0,6-6 149,0-1 0,-1-1-1,-1 0 1,0 0 0,11-20 0,9-9 330,-31 42-494,1 0-1,-1 0 1,1 0 0,-1 0 0,1 1-1,0-1 1,0 0 0,-1 1 0,1-1-1,0 0 1,0 1 0,0-1 0,0 1-1,0-1 1,0 1 0,0-1 0,0 1-1,-1 0 1,1 0 0,1-1 0,-1 1-1,0 0 1,0 0 0,0 0 0,0 0-1,0 0 1,0 0 0,0 0 0,0 1-1,0-1 1,0 0 0,0 0 0,0 1-1,0-1 1,0 1 0,-1-1 0,1 1-1,0-1 1,0 1 0,0 0 0,0-1-1,-1 1 1,1 0 0,0-1 0,-1 1-1,1 0 1,0 0 0,0 1 0,5 8 3,-1-1 1,0 1 0,0 0-1,3 11 1,3 4 88,-7-16-340,19 29 930,-22-36-857,1-1 0,-1 0-1,0 0 1,0 0 0,1 1 0,-1-2 0,0 1-1,1 0 1,-1 0 0,1 0 0,-1-1-1,1 1 1,0 0 0,-1-1 0,1 0-1,0 1 1,-1-1 0,1 0 0,0 0 0,-1 0-1,1 0 1,0 0 0,1 0 0,6-6-4610,-2-11-4041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23 141 14221,'0'0'7319,"-5"9"-6844,2-2-340,0 0-1,0 0 0,1 1 0,0-1 0,0 1 0,1-1 0,0 1 1,1 0-1,-1-1 0,1 1 0,1 0 0,-1-1 0,1 1 0,1-1 0,3 14 1,15 31 1055,3-1 0,48 80 0,-3-6-559,-53-95-569,7 10-1,-3 1 1,-1 1-1,-1 0 0,20 89 0,-37-131-49,0 1 0,0-1 0,1 0 0,-1 1 0,0-1 0,0 1 0,0-1 0,0 1 1,1-1-1,-1 1 0,0-1 0,0 1 0,0-1 0,0 1 0,0-1 0,0 1 0,-1-1 0,1 1 0,0-1 0,0 1 0,0-1 0,0 1 0,0-1 0,-1 1 0,1-1 0,0 1 0,0-1 0,-1 0 0,1 1 0,0-1 0,-1 0 0,1 1 0,0-1 0,-1 1 1,-14-12 243,-15-31-80,-20-41-104,30 47-143,-1 2 0,-2 0 0,-1 2 0,-31-34 0,46 55-238,21 11-211,5 1 533,-9-2-166,0 0 0,-1-1 1,1 1-1,0-1 0,-1-1 1,1 0-1,-1 0 1,0 0-1,0-1 0,0 0 1,-1 0-1,1-1 0,-1 0 1,0 0-1,0 0 1,-1-1-1,0 0 0,0 0 1,5-7-1,6-10-1462,-1-1 1,-1 0-1,-1-1 1,11-31-1,-14 28-969,-1 0-1,-1 0 1,-1-1-1,4-54 1,-10 66 2380,-1-1 1,0 1-1,-6-33 1,4 41 1137,0-1 0,0 1 1,-1 0-1,-1 0 0,0 1 1,0-1-1,-10-15 1,13 23-742,0 0 0,1 0 1,-1-1-1,0 1 1,0 0-1,0 0 1,0 0-1,0 0 1,0 1-1,0-1 0,0 0 1,0 0-1,0 1 1,0-1-1,-1 0 1,1 1-1,0-1 1,-2 1-1,2 0-92,0 0 0,1 0 0,-1 0 0,0 0 0,1 1 0,-1-1 0,0 0 0,1 1 0,-1-1 0,1 0 0,-1 1 0,0-1 0,1 1 0,-1-1 0,1 1 0,-1-1 0,1 1 0,0 0 0,-1-1 0,1 1 0,0-1 0,-1 1 0,1 0 0,0 0 0,-3 5 267,2 0 0,-1 0 0,1 0 0,0 1 0,0 11-1,1 9 326,2 0-1,0 0 1,2-1-1,1 1 0,2-1 1,0 0-1,2 0 0,0-1 1,2 0-1,1-1 0,1 0 1,28 39-1,73 81-241,-74-96-683,-31-41-1183,-5-11-1882,-4-21-3991,-1 15 5792,-1-26-5630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22 518 13229,'0'0'13474,"-3"9"-13528,1-4 41,-1 1-2,0 1 1,1 0-1,0 0 1,0 0-1,0 0 1,1 1 0,0-1-1,1 0 1,-1 1-1,1-1 1,2 14-1,-1-20 21,-1 0 0,1 0 0,-1 0-1,1-1 1,0 1 0,-1 0 0,1 0 0,0-1-1,0 1 1,-1 0 0,1-1 0,0 1-1,0-1 1,0 1 0,0-1 0,0 1-1,0-1 1,0 0 0,0 1 0,0-1 0,0 0-1,0 0 1,0 0 0,0 0 0,0 0-1,0 0 1,0 0 0,0 0 0,0 0 0,0 0-1,0-1 1,0 1 0,0 0 0,0-1-1,0 1 1,2-2 0,33-20 298,-26 12-299,-1-2 0,0 1-1,0-1 1,-1 0 0,-1-1-1,0 0 1,-1 0 0,0 0 0,-1-1-1,-1 0 1,0 0 0,-1 0-1,0-1 1,-1 1 0,-1-1 0,0-15-1,-9 35-623,3 11 607,1 0-1,1 0 1,0 1-1,1-1 1,1 1-1,0 0 1,1-1-1,3 23 1,-3-36 49,0-1 0,1 1 0,-1 0 0,1 0 0,-1-1 0,1 1 0,0 0 0,0-1 0,0 1 0,0-1 0,0 1 0,1-1 0,-1 0 0,1 1 0,0-1 0,-1 0 0,1 0 0,0 0 0,0 0 0,0-1 0,1 1 0,1 1 0,-1-2-2,-1 0 0,0-1 0,0 1-1,1-1 1,-1 0 0,0 1 0,0-1 0,1 0-1,-1 0 1,0-1 0,1 1 0,-1 0 0,0-1-1,0 1 1,0-1 0,1 0 0,-1 0 0,0 0-1,0 0 1,0 0 0,0 0 0,0-1 0,-1 1-1,1 0 1,0-1 0,-1 0 0,3-2 0,9-10 63,0-2 0,-1 1 0,-1-2 0,0 0 0,-1 0 0,-1-1 0,-1 0 0,0 0 0,-2-1 0,9-35 0,-8 14-122,-1 1 1,-1-1-1,-3 0 1,-3-56 0,1 89 7,0-1 0,-1 0 0,1 0-1,-2 0 1,1 0 0,-1 1 0,0-1 0,-1 1 0,1-1 0,-1 1 0,-1 0 0,-6-10 0,10 17 13,0-1 0,0 1 0,0 0 0,-1-1 0,1 1 0,0 0 0,0 0 0,0-1 0,0 1 0,-1 0 0,1 0 0,0-1 0,0 1 0,-1 0 0,1 0 0,0 0 0,-1 0 0,1-1 0,0 1 0,0 0 0,-1 0 0,1 0 0,0 0 0,-1 0 0,1 0 0,0 0 0,-1 0 0,1 0 0,0 0 0,-1 0 0,1 0 0,0 0 0,-1 0 0,1 0 0,0 0 0,0 0 0,-1 0 0,1 0 0,0 1 0,-1-1 0,1 0 0,0 0 0,0 0 0,-1 0 0,1 1 0,0-1 0,0 0 0,-1 0 0,1 1 0,0-1 0,0 0 0,0 0 0,0 1 0,-1-1 0,1 0 0,0 1 0,0-1 0,0 0 0,0 1 0,0-1 0,0 1 0,-3 20-12,3-20 30,-1 20 152,0 0 0,2 0 0,1 0 0,0 0 0,2-1 0,7 26 0,-6-32-65,0 0 0,1 0 0,1-1 0,0 0 0,1 0 0,1-1-1,0 0 1,0-1 0,18 17 0,-20-22-84,-6-4-9,1 0 0,0 0 0,0 0 1,0 0-1,0-1 0,0 1 0,0-1 0,0 1 1,0-1-1,1 0 0,3 2 0,-5-48 525,-2 37-528,1 0-1,-1 0 0,-1 0 1,0 0-1,0 0 0,-1 1 1,1-1-1,-2 1 0,1 0 1,-1 0-1,0 0 0,-6-7 1,10 14-10,0-1 0,0 1 0,0 0 0,0 0 0,-1 0 0,1-1 0,0 1 0,0 0 0,-1 0 0,1 0 0,0 0 0,0 0 0,-1-1 0,1 1 0,0 0 0,0 0 0,-1 0 0,1 0 0,0 0 0,0 0 0,-1 0 0,1 0 0,0 0 0,-1 0 0,1 0 0,0 0 0,0 0 0,-1 0 0,1 0 0,0 0 0,-1 1 0,1-1 0,0 0 0,0 0 0,-1 0 0,1 0 0,0 0 0,0 1 0,0-1 0,-1 0 0,1 0 0,0 0 0,0 1 0,-1-1 0,-2 18-114,3-15 112,0 0 0,0 0-1,0 0 1,1-1 0,-1 1-1,1 0 1,0 0 0,0 0 0,0-1-1,0 1 1,0 0 0,2 2 0,1-2 12,-1-1 0,0 1 1,1-1-1,-1 0 0,1 0 0,0-1 1,-1 1-1,1-1 0,0 0 1,0 0-1,0 0 0,0 0 1,0-1-1,0 0 0,0 0 1,0 0-1,0 0 0,0 0 0,0-1 1,0 0-1,0 0 0,0 0 1,4-2-1,1 0 13,1-1 1,-1 0-1,0 0 0,0-1 1,-1-1-1,1 1 1,-1-1-1,8-9 0,-11 11 16,0-1 0,-1 0-1,1-1 1,-1 1 0,-1-1-1,1 0 1,5-11 0,-10 38-113,0-6 105,1 1 0,0 0 0,1 0 0,6 26 0,-7-39-21,1-1 0,-1 0 1,1 0-1,0 1 1,-1-1-1,1 0 1,0 0-1,0 0 0,0 0 1,1 0-1,-1-1 1,0 1-1,1 0 1,-1 0-1,1-1 0,0 1 1,0-1-1,-1 1 1,1-1-1,0 0 1,0 0-1,0 0 0,0 0 1,0 0-1,0 0 1,1-1-1,-1 1 1,0-1-1,0 1 0,1-1 1,-1 0-1,0 0 1,0 0-1,1 0 1,-1 0-1,0-1 0,0 1 1,1 0-1,-1-1 1,4-1-1,-4 0-84,0 1 1,1 0-1,-1-1 1,0 0-1,0 1 0,0-1 1,0 0-1,0 0 0,-1 0 1,1 0-1,-1-1 0,1 1 1,-1 0-1,0 0 0,0-1 1,0 1-1,0-1 0,0 1 1,0-1-1,-1 0 0,1 1 1,-1-1-1,0 0 0,0-3 1,-1-67-6614,-8 26 675,-8-3-2520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18353,'0'0'4218,"-2"8"-2900,1-2-1197,0-2-5,0 0 1,0 0 0,0 0-1,0 1 1,1-1-1,0 0 1,0 1 0,1 4-1,-1-7-110,1 0 0,0 0 0,0 0-1,-1 0 1,2 0 0,-1 0 0,0 0-1,0 0 1,1-1 0,-1 1 0,1 0-1,-1-1 1,1 1 0,-1-1 0,1 0-1,0 1 1,0-1 0,0 0 0,0 0 0,0 0-1,0 0 1,3 0 0,48 14-2961,28-5-7096,-37-6 4842,-44-4 5633,1 0 1,-1 0-1,1 0 0,0 0 0,-1 0 0,1 1 0,-1-1 0,1 0 0,-1 0 1,1 1-1,-1-1 0,1 0 0,-1 1 0,1-1 0,-1 1 0,1-1 0,-1 0 1,0 1-1,1-1 0,-1 1 0,0-1 0,1 1 0,-1 0 0,2 18 4864,-11 30-2336,3-24-781,6-23-2105,0-1 0,-1 0-1,1 1 1,0-1 0,0 0-1,0 1 1,0-1 0,0 0-1,1 1 1,-1-1 0,0 0-1,0 1 1,1-1-1,-1 0 1,1 0 0,-1 1-1,1-1 1,0 0 0,0 0-1,-1 0 1,1 0 0,0 0-1,0 0 1,0 0 0,0 0-1,0 0 1,0 0-1,0-1 1,0 1 0,2 1-1,1-2-40,-1 1 0,0-1-1,1 0 1,-1 0-1,0 0 1,1 0-1,-1-1 1,0 1-1,0-1 1,1 0 0,-1 0-1,4-2 1,9-4-19,0-1 1,-1-1-1,-1-1 1,1 0 0,-2 0-1,18-18 1,-11 11-190,40-29-1,-58 45 182,-1 0 0,0 0 0,1 0 0,-1 0 0,1 0-1,-1 0 1,1 0 0,-1 1 0,1-1 0,0 1 0,-1-1 0,1 1-1,0 0 1,-1-1 0,1 1 0,0 0 0,-1 0 0,1 0-1,0 0 1,-1 1 0,1-1 0,0 0 0,-1 1 0,4 0 0,-4 1 48,1 0 0,0 0 1,0 0-1,-1 0 0,1 1 0,-1-1 1,1 0-1,-1 1 0,0-1 1,0 1-1,1 3 0,-2-4-1,0 0 0,1 1 0,0-1 0,0 0 0,-1 0 0,1 1 0,0-1 0,1 0 0,-1 0 0,0 0 0,1 0 0,-1-1 0,1 1 0,-1 0 0,1 0 0,0-1 0,0 1 0,0-1 0,0 0 0,0 0 0,0 1 0,0-1 0,0 0 0,0-1 0,1 1 0,-1 0 0,2 0 0,3-2-39,-1 0 0,1 0-1,-1 0 1,1-1 0,-1 0 0,0 0 0,0 0 0,0-1-1,0 0 1,-1 0 0,1-1 0,-1 0 0,0 0-1,7-6 1,3-8-3758,-6 0-3692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47 169 10474,'0'-14'3214,"0"-7"-1924,2-5 1209,-2-1 0,-5-37 0,-2 48-674,0 20-603,-3 28-794,9 0-197,2-1 0,1 1 0,1 0 0,2-1 0,1 0 0,1 0 0,2-1 1,1 0-1,1 0 0,22 39 0,-12-31-77,1-2 1,2-1 0,1 0 0,2-2-1,2-1 1,0-1 0,43 33-1,-54-48-10,-25-18 271,-34-26-119,3-3-578,-2 3 1,-45-25 0,71 45 161,0 0 1,0 2 0,-1-1 0,0 2 0,0 0 0,0 1-1,-1 0 1,-28-2 0,61 5-588,0 0 0,0-1-1,-1-1 1,1 0 0,-1-2 0,1 1-1,16-9 1,60-35-10146,-57 27 3854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54 100 10410,'0'0'11509,"-8"1"-11119,5-1-345,1 1-1,0-1 1,-1 1 0,1-1 0,0 1-1,-1 0 1,1 0 0,0 0-1,0 0 1,0 0 0,0 0-1,-4 3 1,5-2 58,-1 0 0,1 1-1,0-1 1,-1 0 0,1 1 0,0 0 0,1-1 0,-1 1-1,0-1 1,1 1 0,-1 0 0,1-1 0,0 1 0,0 0-1,0 3 1,0-3-28,0-1 1,0 1-1,0 0 0,0 0 0,0 0 0,0-1 0,1 1 1,0 0-1,-1-1 0,1 1 0,0 0 0,0-1 1,1 1-1,-1-1 0,0 1 0,1-1 0,-1 0 0,1 0 1,0 0-1,2 3 0,-2-4-34,1-1-1,-1 1 1,0 0 0,0-1 0,0 1-1,1-1 1,-1 1 0,0-1-1,1 0 1,-1 0 0,0 0-1,1-1 1,-1 1 0,0-1 0,0 1-1,1-1 1,-1 1 0,0-1-1,0 0 1,0 0 0,0 0 0,0-1-1,0 1 1,0 0 0,3-3-1,7-6 63,0 0 0,-1-1 0,0 0 0,-1-1 0,0 0 0,-1-1 0,0 0 0,-1 0 0,-1-1 0,0 0 0,-1 0 0,0 0 0,7-29 0,-13 45-150,0 9 44,0 0-1,1-1 1,0 1 0,5 15 0,-5-23-3,-1 0-1,1 0 1,0 0 0,0 0 0,0-1-1,0 1 1,1 0 0,-1-1 0,1 1-1,0-1 1,-1 0 0,1 1-1,0-1 1,0 0 0,1 0 0,-1 0-1,0-1 1,1 1 0,-1 0 0,1-1-1,-1 0 1,1 1 0,0-1-1,-1 0 1,1 0 0,0-1 0,0 1-1,0 0 1,4-1 0,-4 0-233,1 0 0,-1 0 0,1-1 0,-1 1 0,1-1 0,-1 0 0,0 0 0,1 0 0,-1-1 1,0 1-1,6-4 0,-4 1-670,-1 0 0,1 0 0,-1 0 0,0 0 0,0-1 0,5-7 0,8-16-5476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17328,'0'0'3396,"-9"7"-684,-17 11-1129,4-4-526,2 0 1,0 2-1,-34 32 1,53-46-1059,0-1 0,0 1 0,0-1 0,1 1 0,-1 0-1,0-1 1,1 1 0,-1 0 0,1-1 0,0 1 0,-1 0 0,1 0 0,0 0 0,0-1 0,0 1-1,0 0 1,1 0 0,-1-1 0,0 1 0,1 0 0,-1 0 0,1-1 0,0 1 0,-1 0 0,1-1 0,0 1-1,0-1 1,0 1 0,0-1 0,0 1 0,0-1 0,1 0 0,-1 0 0,0 1 0,1-1 0,2 1-1,0 2 6,0-1-1,1 0 1,-1 0-1,1-1 0,0 1 1,-1-1-1,1 0 0,0 0 1,0-1-1,1 1 1,5 0-1,-4-2-188,-1 0-1,1-1 1,-1 1-1,1-1 1,-1 0 0,1-1-1,-1 0 1,0 0 0,0 0-1,0-1 1,0 0-1,0 0 1,8-7 0,-3 2-1277,0-1 0,-1-1 1,-1 0-1,1-1 0,11-17 1,6-14-5981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7655,'0'0'11633,"-7"10"-9930,1-2-1359,1 0 1,1 1-1,-1-1 1,2 1-1,-1 0 1,1 0 0,0 0-1,1 0 1,0 0-1,1 1 1,-1-1 0,2 1-1,0-1 1,0 1-1,0-1 1,1 1 0,1-1-1,-1 0 1,6 14-1,3-4-127,1-1 1,1 0-1,1-1 0,0 0 0,1-1 0,30 26 0,28 34-87,-84-111 345,7 27-514,-1 0 0,-1 0 0,0 1-1,0 0 1,0 0 0,-1 0 0,1 1 0,-2 0 0,1 1 0,-1 0-1,1 0 1,-2 1 0,1 0 0,0 1 0,-1-1 0,1 2 0,-21-4-1,102 14-307,-56-9-564,-1 0 0,1-1 0,0 0 0,-1-1 0,1-1 0,23-9 0,43-28-12613,-54 24 5559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80 9065,'0'0'9310,"-9"3"-6620,1-1-2289,0 1 0,0 0 0,1 1 0,-1 0 0,1 0 0,-7 6 0,11-8-201,0 1 0,0-1 1,0 1-1,0-1 0,1 1 0,-1 0 1,1 0-1,0 0 0,0 1 0,0-1 1,0 0-1,1 1 0,0-1 0,-1 1 1,1-1-1,0 1 0,0 0 0,1-1 1,-1 6-1,1-8-187,1-1 0,-1 1 1,0 0-1,1-1 0,-1 1 0,1 0 0,-1-1 1,1 1-1,-1-1 0,1 1 0,0-1 0,-1 1 1,1-1-1,-1 1 0,1-1 0,0 0 1,0 1-1,-1-1 0,1 0 0,0 0 0,-1 1 1,1-1-1,0 0 0,0 0 0,-1 0 0,1 0 1,0 0-1,0 0 0,1 0 0,33-1 99,-24 1-86,195-5 267,-205 1-40,0-1 0,0 0 0,-1 1-1,1-1 1,-1 0 0,0 0-1,-1 1 1,-1-7 0,-2 0-237,-2 0 0,0 0 1,0 1-1,-1 0 1,0 0-1,-1 1 1,0 0-1,0 0 0,-1 1 1,0 0-1,-1 1 1,-15-10-1,24 16-491,111 0-15444,-75-4 9289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 11499,'0'0'12289,"-9"-2"-10522,7 1-1685,-1 1 0,0-1 0,0 0 1,0 1-1,0 0 0,0 0 0,0 0 0,0 0 1,0 0-1,0 0 0,0 1 0,0-1 0,0 1 0,0 0 1,1 0-1,-1 0 0,0 0 0,0 1 0,1-1 1,-1 1-1,1-1 0,-1 1 0,1 0 0,0 0 1,0 0-1,0 0 0,0 1 0,0-1 0,0 0 0,1 1 1,-1-1-1,1 1 0,-1 0 0,1 0 0,0-1 1,0 1-1,0 0 0,1 0 0,-1 0 0,1 0 1,-1 0-1,1 4 0,1-6-74,-1 0 1,0 0-1,1 0 1,-1 0-1,1 0 1,-1 0-1,1 0 1,0 0-1,-1 0 1,1 0-1,0 0 1,0 0-1,0 0 1,-1-1-1,1 1 1,0 0-1,0-1 1,0 1-1,0-1 1,0 1-1,1-1 1,-1 1-1,0-1 1,0 0-1,0 1 1,0-1-1,0 0 1,1 0-1,-1 0 1,0 0-1,2 0 1,49 0-8,-37-1-55,50-5-378,-52 4 412,0 0 1,1 1-1,-1 0 0,0 1 1,26 4-1,-39-4 28,0 0-1,1 0 1,-1 1 0,0-1 0,0 0 0,1 0 0,-1 1-1,0-1 1,0 0 0,0 1 0,1-1 0,-1 0-1,0 1 1,0-1 0,0 0 0,0 1 0,0-1-1,0 1 1,0-1 0,1 0 0,-1 1 0,0-1-1,0 0 1,-1 1 0,1-1 0,0 1 0,0-1-1,0 0 1,0 1 0,0-1 0,0 0 0,0 1-1,-1-1 1,1 0 0,0 1 0,0-1 0,0 0-1,-1 1 1,1-1 0,0 0 0,0 1 0,-1-1-1,1 0 1,-1 0 0,-11 16 431,-3-2 50,-2-1-1,0 0 1,0-1 0,-20 11-1,28-18-853,-1-1 0,1 0-1,-1 0 1,0 0-1,-19 3 1,26-9-4408,3-11-4110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20 415 9961,'-19'16'2513,"19"-16"-2452,0 0-1,0 1 1,0-1-1,0 0 1,0 0-1,0 1 1,0-1-1,0 0 1,0 0 0,0 1-1,0-1 1,0 0-1,0 0 1,0 1-1,0-1 1,0 0-1,0 0 1,0 1-1,0-1 1,0 0 0,0 0-1,1 1 1,-1-1-1,0 0 1,0 0-1,0 0 1,0 1-1,1-1 1,-1 0 0,0 0-1,0 0 1,0 0-1,1 0 1,-1 1-1,0-1 1,0 0-1,1 0 1,-1 0 0,0 0-1,0 0 1,1 0-1,45 2 2155,19-11-1600,0-3-1,99-33 1,-24 7 189,411-56 1116,9 52-1753,-533 41-104,53-2 779,121-21-1,-194 23-824,-1 0 1,0-1-1,1 0 0,-1 0 1,0-1-1,0 1 0,10-8 0,-15 9-53,0 0 0,0 0 0,0 0-1,0 0 1,0 0 0,0 0 0,-1 0-1,1 0 1,0 0 0,-1 0 0,1-1-1,0 1 1,-1 0 0,0-1-1,1 1 1,-1 0 0,0-1 0,0 1-1,1 0 1,-1-1 0,0 1 0,-1 0-1,1-1 1,0 1 0,0 0 0,0-1-1,-1 1 1,1 0 0,-1 0-1,1-1 1,-1 1 0,1 0 0,-1 0-1,0 0 1,0-1 0,1 1 0,-1 0-1,0 0 1,0 0 0,0 0 0,0 1-1,0-1 1,-2-1 0,-13-12-1923,0 0 0,-1 1 0,-22-12 0,30 19 1082,-31-20-3601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75 564 3267,'0'0'5104,"1"-9"-1720,2-29-677,-3 38-2567,0-1 1,1 0-1,-1 0 1,0 0-1,0 0 0,0 1 1,0-1-1,0 0 1,0 0-1,0 0 1,0 0-1,0 0 1,0 0-1,-1 1 1,1-1-1,0 0 1,-1 0-1,1 0 0,0 1 1,-1-1-1,1 0 1,-1 0-1,1 1 1,-1-1-1,1 0 1,-1 1-1,0-1 1,1 1-1,-1-1 1,0 1-1,0-1 0,1 1 1,-1-1-1,0 1 1,0 0-1,1-1 1,-1 1-1,0 0 1,0 0-1,0 0 1,0-1-1,0 1 1,1 0-1,-1 0 0,0 0 1,0 0-1,0 1 1,-1-1-1,0 1-42,0-1 0,0 1 0,0 0 0,0 0 0,0 0 0,0 0 0,0 0-1,0 0 1,1 0 0,-1 1 0,0-1 0,1 1 0,-1-1 0,1 1 0,0-1 0,-2 4-1,-2 8 101,0 1-1,2 0 1,-1 1 0,2-1-1,0 1 1,1-1-1,0 1 1,1-1-1,1 1 1,0-1-1,1 1 1,0-1-1,7 22 1,-8-34-175,0 0 1,0 0 0,-1 0 0,1 0-1,0 0 1,1 0 0,-1 0-1,0 0 1,0 0 0,1-1 0,-1 1-1,1 0 1,0-1 0,-1 1 0,1-1-1,0 0 1,0 0 0,0 0-1,0 0 1,0 0 0,0 0 0,0 0-1,0 0 1,0-1 0,0 1-1,1-1 1,-1 0 0,0 0 0,0 1-1,0-1 1,1-1 0,-1 1 0,0 0-1,0 0 1,0-1 0,1 0-1,-1 1 1,0-1 0,0 0 0,0 0-1,0 0 1,0 0 0,0 0-1,2-3 1,4-2 81,0 0 0,-1-1 0,0 0 0,0-1 0,0 1 0,-1-1 0,-1 0 0,10-17 0,-9 11 64,0-1-1,-1 0 0,0 0 0,4-27 1,-7 34-108,-1 1 0,-1 0 1,1-1-1,-1 1 0,0-1 1,-1 0-1,0 1 0,0 0 1,0-1-1,-1 1 0,0 0 1,-4-8-1,5 13-53,0 0 0,0 1-1,0-1 1,0 0 0,0 1-1,0-1 1,-1 1 0,1 0-1,-1-1 1,1 1 0,-1 0 0,0 0-1,1 0 1,-1 0 0,0 0-1,0 0 1,1 0 0,-4 0-1,4 1-14,1 0-1,-1 0 1,0 0 0,0 0-1,0 1 1,0-1-1,0 0 1,1 0-1,-1 1 1,0-1-1,0 0 1,0 1-1,1-1 1,-1 1-1,0-1 1,1 1-1,-1-1 1,0 1-1,1 0 1,-1-1-1,1 1 1,-1 0 0,1-1-1,-1 1 1,1 0-1,-1 0 1,1-1-1,0 1 1,-1 0-1,1 0 1,0 0-1,0 0 1,0-1-1,0 1 1,-1 0-1,1 0 1,0 0-1,1 0 1,-1 0 0,0 1-1,0 6-17,1 1 0,0-1 0,1 0 0,-1 0 0,2 1 0,-1-1 0,1-1 0,0 1 0,6 9 0,-9-15 23,1 0 0,0 0 0,0 0 0,0 0 1,0 0-1,1-1 0,-1 1 0,0 0 0,1-1 0,-1 1 0,1-1 0,0 1 1,-1-1-1,1 0 0,0 0 0,0 0 0,0 0 0,0 0 0,0 0 0,0 0 0,0-1 1,0 1-1,0-1 0,0 1 0,0-1 0,0 0 0,0 0 0,0 0 0,1 0 1,-1 0-1,0 0 0,0-1 0,0 1 0,0-1 0,0 0 0,0 1 0,0-1 0,0 0 1,0 0-1,0 0 0,0 0 0,1-2 0,2-2 35,0 0 1,0 0-1,-1 0 1,1-1-1,-1 0 0,-1 0 1,1 0-1,-1 0 1,0-1-1,0 1 0,-1-1 1,2-8-1,18-88 242,-21 98-274,7-52 35,-2 0 0,-2 0 0,-9-106 0,5 157-78,-1 0 0,0 0 0,0-1 0,0 1 0,-1 0 0,0 0 0,-4-9 0,5 15 38,1 0 0,0 0 0,0 0 0,0-1 0,0 1 0,0 0 0,0 0 0,0 0 0,0 0 0,-1 0 0,1 0 0,0 0 0,0 0 0,0 0 0,0-1 0,0 1 0,-1 0 0,1 0 0,0 0 0,0 0 0,0 0 0,0 0 0,0 0 0,-1 0 0,1 0 0,0 0 0,0 0 0,0 0 0,0 0 0,0 0 0,-1 0 0,1 0 0,0 1 0,0-1 0,0 0 0,0 0 0,0 0 0,-1 0 0,1 0 0,0 0 0,0 0 0,0 0 0,0 0 0,0 0 0,0 1 0,0-1 0,0 0 0,-1 0 0,1 0 0,0 0 0,0 0 0,0 1 0,0-1 0,0 0 0,0 0 0,0 0 0,0 0 0,0 0 0,0 1 0,0-1 0,0 0 0,0 0 0,0 0 0,0 0 0,0 0 0,0 1 0,0-1 0,0 0 0,0 0 0,-2 16-186,1 48 274,2-1 0,4 1 0,2-1 0,2 0 0,4-1-1,33 101 1,-40-149-53,0 0-1,1 0 1,0 0-1,1-1 0,1 0 1,0 0-1,1-1 1,15 14-1,5 1-21,63 43 0,-72-56 4,-15-10-14,45 38-25,-49-41 32,0 1 1,0 0-1,-1 0 0,1 0 1,0 0-1,-1 0 0,1 0 0,-1 1 1,0-1-1,0 0 0,0 1 1,0-1-1,0 1 0,0-1 1,-1 1-1,1-1 0,-1 1 0,0-1 1,0 1-1,0 0 0,0 3 1,-1-6 4,1 1 0,-1 0 0,0-1 1,1 1-1,-1-1 0,0 1 0,1-1 0,-1 1 1,0-1-1,0 0 0,1 1 0,-1-1 0,0 0 1,0 0-1,0 0 0,1 1 0,-1-1 0,0 0 1,0 0-1,0 0 0,0 0 0,0 0 1,1-1-1,-2 1 0,-23-4 141,16-1-120,-1 0-1,1 0 1,0-1-1,0 0 1,0-1-1,-13-13 1,-43-51 9,50 54-53,1-1 0,1 0 0,1-1 0,-14-26 0,24 41-14,0 0 1,0 0-1,0 0 1,1-1 0,-1 1-1,1 0 1,0 0 0,0-1-1,1 1 1,-1-1 0,1 1-1,0-1 1,0 1 0,0 0-1,1-1 1,0 1 0,0-1-1,0 1 1,0 0-1,1 0 1,-1-1 0,1 1-1,0 0 1,0 1 0,1-1-1,-1 0 1,1 1 0,6-7-1,45-31-2849,-18 16-1697,-1-1-1914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8872,'3'-8'1705,"0"1"-1,0 0 1,1 0-1,0 0 0,0 0 1,8-10-1,-5 9-1346,-1 0 1,1 1-1,1 0 1,-1 0-1,1 0 1,1 1-1,-1 0 0,1 1 1,0 0-1,0 0 1,0 1-1,1 0 1,0 0-1,12-2 0,-19 6-347,-1 0 0,0 0 0,1 0-1,-1 1 1,0-1 0,1 1 0,-1-1-1,0 1 1,0 0 0,0 0-1,0 0 1,0 0 0,0 0 0,0 0-1,0 1 1,0-1 0,0 1-1,0-1 1,-1 1 0,1 0 0,-1 0-1,1-1 1,-1 1 0,0 0 0,0 0-1,0 0 1,0 1 0,0-1-1,0 0 1,-1 0 0,1 0 0,0 1-1,-1-1 1,0 0 0,0 3 0,3 14 45,-1-1 0,-1 1 0,-1 26 0,-1-25-42,2 236 23,-1-254-45,0 0-1,0-1 0,0 1 0,0 0 0,0 0 0,0 0 0,1-1 0,-1 1 1,0 0-1,1 0 0,0-1 0,-1 1 0,1 0 0,0-1 0,0 1 1,0-1-1,0 1 0,0-1 0,0 1 0,1-1 0,-1 0 0,0 0 1,1 0-1,-1 1 0,1-1 0,-1 0 0,1-1 0,-1 1 0,1 0 0,0 0 1,-1-1-1,1 1 0,0-1 0,0 1 0,0-1 0,-1 0 0,1 0 1,0 0-1,0 0 0,0 0 0,2-1 0,3 0-116,-1 0 0,1-1 1,-1 0-1,0-1 0,0 1 0,0-1 0,0 0 0,0-1 0,0 1 1,6-6-1,7-9-1646,-1 0 0,0-1 0,20-27 0,5-18-5799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17200,'0'0'1757,"-11"13"-295,2 0-1194,0 0 0,1 0 0,0 1 0,1 1 0,0-1 0,1 1 0,1 0-1,0 0 1,1 1 0,-1 16 0,3-17-12,1-1 0,1 1-1,0 0 1,1 0 0,1-1-1,0 1 1,5 16 0,-6-29-236,0 1 0,0 0 1,0 0-1,0 0 0,1-1 1,-1 1-1,1 0 0,-1-1 1,1 1-1,0-1 0,0 0 0,0 0 1,0 0-1,0 0 0,1 0 1,-1 0-1,1 0 0,-1-1 1,1 1-1,0-1 0,-1 0 1,1 0-1,0 0 0,0 0 1,0 0-1,0-1 0,0 1 0,0-1 1,0 0-1,0 0 0,0 0 1,0 0-1,0 0 0,0-1 1,0 1-1,-1-1 0,1 0 1,0 0-1,0 0 0,0 0 1,4-3-1,-1 1 4,0-1 1,0 0-1,0 0 0,-1 0 1,0 0-1,0-1 0,0 0 1,0 0-1,-1 0 1,0-1-1,0 1 0,0-1 1,0 0-1,-1 0 0,0 0 1,2-9-1,1 0 62,-2 0 0,1-1-1,-2 1 1,0-1 0,1-30 0,-4 41-43,1 0 1,-1 0-1,-1 0 1,1 0-1,-1 1 1,0-1-1,0 0 1,0 0-1,-1 1 1,1-1-1,-1 0 1,0 1 0,-1 0-1,1-1 1,-1 1-1,0 0 1,0 1-1,-5-7 1,3 7-59,0-1 0,0 1 1,0 1-1,0-1 0,0 1 1,0 0-1,-1 0 0,1 0 1,-1 1-1,1 0 1,-1 0-1,0 1 0,1-1 1,-1 1-1,-10 1 0,11 0-170,0-1-1,1 1 0,-1 1 0,0-1 0,0 1 1,1 0-1,-1 0 0,0 0 0,1 0 1,0 1-1,0 0 0,0 0 0,0 0 1,0 0-1,0 0 0,1 1 0,0 0 1,-1 0-1,1 0 0,1 0 0,-3 5 0,3-6-651,0 1-1,1 0 0,0-1 0,0 1 0,0 0 0,0 0 0,0 0 1,1-1-1,0 1 0,0 6 0,1 0-6919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17072,'0'0'6262,"1"11"-5675,4 16-217,0 0 0,2-1 0,1 1-1,14 30 1,58 113 695,-45-99-957,-26-56-94,-3-13-3408,-3-29-6348,-3-5-1613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65 115 19346,'0'0'2862,"-9"6"-1533,3-3-1226,1 2 0,-1-1 0,1 1 0,0-1-1,-8 11 1,11-13-79,0 1-1,0-1 1,1 1-1,-1 0 1,1 0-1,0 0 1,0 0-1,0 0 1,0 0-1,0 0 1,1 0-1,-1 0 1,1 0-1,0 0 0,0 0 1,0 0-1,1 1 1,-1-1-1,1 0 1,0 4-1,1-5-22,-1 0-1,0 1 0,1-1 1,-1-1-1,1 1 0,-1 0 1,1 0-1,0-1 1,0 1-1,0 0 0,0-1 1,0 0-1,0 0 0,0 1 1,0-1-1,1-1 0,-1 1 1,0 0-1,3 0 1,51 11 50,-49-11-30,52 3 16,-45-4-24,-1 1-1,1 0 0,-1 1 0,0 0 1,1 1-1,22 9 0,-33-10-9,0 0 1,0 0-1,-1 1 0,1-1 0,-1 1 1,1 0-1,-1 0 0,0 0 0,0 0 1,-1 0-1,1 0 0,0 0 0,-1 1 1,0-1-1,0 1 0,0-1 0,0 1 1,0-1-1,-1 1 0,0-1 1,0 1-1,0 0 0,0-1 0,0 1 1,-1-1-1,-1 8 0,0 1 31,-1 1 0,0 0 0,0-1 0,-2 0 0,1 0 0,-10 16 0,4-10 323,-2 0 1,-16 19 0,24-32-211,0-1 0,0 1 0,0-1 0,-1 0 0,0 0 0,0-1 0,0 1 0,0-1 0,0 0 0,0-1 0,-1 1 0,-8 2 0,13-5-134,1 0-1,-1 0 1,0 1-1,0-1 1,1 0 0,-1 0-1,0 0 1,1-1-1,-1 1 1,0 0 0,0 0-1,1 0 1,-1 0-1,0-1 1,1 1 0,-1 0-1,1-1 1,-1 1 0,0 0-1,1-1 1,-1 1-1,1-1 1,-1 1 0,1-1-1,-1 1 1,1-1-1,-1 1 1,0-1 0,-5-25 43,9-31-191,-3 54 142,7-33-48,1 1 0,2 1 0,28-67 0,-26 76 93,-1-2 0,-2 0 0,0 0-1,-2 0 1,-1-1 0,-1 0 0,2-46-1,-7 73-39,0-1 0,0 0-1,-1 0 1,1 0-1,0 1 1,-1-1-1,1 0 1,-1 1-1,1-1 1,-1 0-1,0 1 1,1-1 0,-1 1-1,0-1 1,0 1-1,-1-1 1,1 1-1,0 0 1,0-1-1,0 1 1,-1 0-1,1 0 1,-4-2 0,2 2-5,0 0 0,-1 0 1,1 0-1,0 0 1,-1 1-1,1-1 0,-1 1 1,1 0-1,-1 0 1,1 0-1,-7 1 1,3 1-34,-1-1 0,0 1 0,1 1 0,-1-1 0,1 1 0,0 0 0,0 1 0,0 0 0,0 0 0,-9 8 0,3 6-674,8-7-1844,8-3-5781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117 542 8104,'0'0'13426,"-8"-5"-12583,5 4-815,2-1-4,-1 1-1,1 0 1,-1-1 0,0 1 0,1 0 0,-1 0-1,0 0 1,0 0 0,0 1 0,0-1 0,1 0 0,-1 1-1,0-1 1,0 1 0,0 0 0,-1 0 0,1 0-1,0 0 1,0 0 0,0 0 0,0 0 0,0 1-1,0-1 1,0 1 0,0-1 0,1 1 0,-1 0-1,0 0 1,0 0 0,0 0 0,1 0 0,-1 0-1,0 0 1,1 1 0,-1-1 0,1 1 0,0-1-1,-1 1 1,1-1 0,-1 3 0,-4 6 171,1 1 0,1 0 0,0 0 0,1 0 0,0 0 0,0 1 0,1-1 0,1 1 0,0-1 0,0 1 0,1 0 0,2 15 1,-2-26-177,0 1 0,0-1 0,0 1 0,0-1 0,0 1 0,0 0 0,1-1 0,-1 1 0,0-1 0,1 1 0,-1-1 0,1 1 0,0-1 0,-1 1 0,1-1 0,0 0 0,0 1 0,0-1 1,0 0-1,0 0 0,0 0 0,0 1 0,1-1 0,-1 0 0,0-1 0,0 1 0,1 0 0,-1 0 0,1 0 0,-1-1 0,1 1 0,-1-1 0,1 1 0,-1-1 0,1 0 0,-1 0 1,1 1-1,0-1 0,-1 0 0,1 0 0,-1-1 0,1 1 0,2-1 0,1 0 22,-1-1 1,1 1 0,-1-1-1,1 0 1,-1-1-1,0 1 1,0-1-1,0 0 1,0 0-1,-1 0 1,1 0-1,-1-1 1,4-5 0,1-2 8,-2 0 1,1-1 0,-1 0 0,-1 0 0,0 0 0,-1-1 0,-1 1 0,1-1 0,-2 0-1,0 0 1,-1 0 0,0-1 0,-1 1 0,-1-18 0,1 30-46,0 1 1,0-1-1,0 1 0,0-1 0,0 1 1,0-1-1,0 1 0,0-1 1,-1 1-1,1-1 0,0 1 1,0 0-1,0-1 0,0 1 0,-1-1 1,1 1-1,0 0 0,0-1 1,-1 1-1,1-1 0,0 1 1,-1 0-1,1-1 0,0 1 0,-1 0 1,1 0-1,0-1 0,-1 1 1,1 0-1,-1 0 0,1 0 1,-1-1-1,1 1 0,0 0 1,-1 0-1,1 0 0,-2 0 0,2 0 1,-1 0-1,0 1 1,0-1-1,0 1 0,0-1 1,1 1-1,-1-1 1,0 1-1,1-1 0,-1 1 1,0-1-1,1 1 1,-1 0-1,1 0 0,-1-1 1,1 1-1,-1 0 1,1 0-1,-1-1 0,1 2 1,-4 9 4,0-1-1,1 1 1,1 0 0,0 0 0,0 0-1,1 1 1,1-1 0,0 0 0,1 13-1,-1-20-5,0 0 0,1 0 0,-1 0 0,1-1 0,0 1 0,0 0 0,0-1 0,0 1 0,1-1-1,-1 1 1,1-1 0,0 0 0,0 1 0,0-1 0,1 0 0,-1 0 0,1-1 0,-1 1 0,1-1 0,0 1 0,0-1 0,0 0-1,0 0 1,1 0 0,-1 0 0,0 0 0,1-1 0,0 0 0,-1 0 0,5 1 0,-4-1 5,0-1 1,1 1 0,-1-1-1,0 0 1,0 0 0,0-1 0,0 1-1,0-1 1,0 0 0,0 0-1,0 0 1,0-1 0,0 1-1,-1-1 1,1 0 0,0 0-1,-1-1 1,0 1 0,1 0-1,-1-1 1,0 0 0,0 0-1,-1 0 1,1 0 0,3-5 0,2-7 19,0 0 0,-1-1 0,-1 0 0,0 0 1,3-18-1,-6 20-26,2-1 1,-1 1 0,2 0-1,0 0 1,11-18-1,-17 31-5,0 1-1,1-1 0,-1 1 1,0 0-1,0-1 1,1 1-1,-1 0 0,0-1 1,1 1-1,-1 0 0,0 0 1,1-1-1,-1 1 1,0 0-1,1 0 0,-1-1 1,1 1-1,-1 0 1,0 0-1,1 0 0,-1 0 1,1 0-1,-1 0 1,1 0-1,-1 0 0,1 0 1,-1 0-1,0 0 1,1 0-1,-1 0 0,1 0 1,0 0-1,10 14 10,5 31 259,-12-34-63,-3-8-155,-1-1 0,1 0 1,0 0-1,0 0 0,0 0 0,1 0 1,-1 0-1,0 0 0,1 0 1,-1 0-1,1-1 0,0 1 0,-1 0 1,1-1-1,0 0 0,0 1 0,0-1 1,0 0-1,0 0 0,0 0 0,0 0 1,1 0-1,-1-1 0,0 1 0,3 0 1,-1-2-35,-1 1 0,0-1 1,0 1-1,0-1 0,0 0 1,0 0-1,0 0 0,0-1 1,0 1-1,0-1 0,-1 0 0,1 0 1,0 0-1,-1 0 0,0 0 1,1 0-1,-1-1 0,2-2 1,5-7 10,0-1 1,14-27 0,-17 28-21,1 0-1,0 0 1,17-19 0,-24 31-8,0 0 0,1 0 0,-1 0 1,0 0-1,1 1 0,-1-1 0,1 0 0,-1 0 0,0 1 1,1-1-1,-1 0 0,0 1 0,0-1 0,1 0 1,-1 1-1,0-1 0,0 0 0,1 1 0,-1-1 1,0 1-1,0-1 0,0 0 0,0 1 0,0-1 1,0 1-1,1-1 0,-1 0 0,0 1 0,0-1 1,0 1-1,0-1 0,-1 1 0,1-1 0,0 0 1,0 1-1,0 0 0,4 29-116,-3-20 96,-1-7-62,0 0 0,1 0-1,0 1 1,-1-1 0,1 0 0,1 0-1,-1 0 1,0 0 0,1 0-1,-1-1 1,1 1 0,0 0 0,0-1-1,0 1 1,0-1 0,1 0 0,-1 1-1,4 1 1,-4-3-16,0 0 0,0 0 0,1-1-1,-1 1 1,0-1 0,1 1 0,-1-1 0,1 0 0,-1 0 0,1 0 0,-1 0 0,0-1-1,1 1 1,-1 0 0,0-1 0,1 0 0,-1 0 0,0 1 0,1-1 0,-1 0-1,0-1 1,0 1 0,0 0 0,0-1 0,2-2 0,13-9-1641,-2-1-1,0-1 1,0-1 0,-2 0 0,0 0-1,0-2 1,-2 1 0,15-30-1,1-23 747,-14 2 5565,-13 67-4287,1 1 1,-1-1-1,0 0 0,0 0 0,0 0 0,0 1 0,0-1 0,0 0 0,0 0 0,0 0 0,0 0 0,0 1 0,-1-1 0,1 0 0,0 0 0,0 1 1,-1-1-1,1 0 0,0 0 0,-1 1 0,1-1 0,-1 0 0,1 1 0,-2-2 0,-12 9 2428,-13 29-1357,23-28-1094,0 1 0,1-1 0,0 1 1,1 0-1,-1 0 0,2 0 0,-1 0 0,1 0 1,1 15-1,0-22-235,0 0 0,0 1 1,0-1-1,1 0 0,-1 1 0,1-1 1,-1 0-1,1 0 0,0 0 1,0 0-1,0 0 0,0 0 0,0 0 1,1 0-1,-1 0 0,0 0 0,1 0 1,0-1-1,-1 1 0,1-1 0,0 1 1,0-1-1,0 0 0,0 1 1,0-1-1,0 0 0,0-1 0,0 1 1,0 0-1,0 0 0,1-1 0,-1 1 1,0-1-1,0 0 0,1 0 0,-1 0 1,0 0-1,1 0 0,-1 0 0,0-1 1,0 1-1,3-1 0,0-1-11,0 0-1,0 0 0,0 0 1,-1 0-1,1-1 0,-1 0 1,1 0-1,-1 0 0,0 0 1,0-1-1,-1 1 0,1-1 1,-1 0-1,0 0 0,0 0 1,0-1-1,0 1 0,4-10 1,1-3 1,-1 0 0,-1 0 0,0-1 0,3-18 0,-4 13-34,-2 1 0,0-1 1,-1 0-1,-2 0 1,-3-42-1,2 65 21,1 1-1,0-1 1,0 0 0,0 0-1,0 0 1,0 0-1,-1 0 1,1 0-1,0 0 1,0 1 0,0-1-1,-1 0 1,1 0-1,0 0 1,0 0 0,0 0-1,0 0 1,-1 0-1,1 0 1,0 0-1,0 0 1,0 0 0,-1 0-1,1 0 1,0 0-1,0 0 1,0 0 0,-1-1-1,1 1 1,0 0-1,0 0 1,0 0-1,0 0 1,0 0 0,-1 0-1,1 0 1,0 0-1,0-1 1,0 1 0,0 0-1,0 0 1,0 0-1,-1 0 1,1-1-1,0 1 1,0 0 0,0 0-1,0 0 1,0 0-1,0-1 1,0 1 0,0 0-1,0 0 1,0 0-1,0-1 1,0 1-1,0 0 1,0 0 0,0 0-1,0-1 1,0 1-1,0 0 1,0 0 0,0 0-1,0 0 1,1-1-1,-7 15 41,5-6-18,0 1-1,0 0 0,1 0 0,0 0 1,0 0-1,1 0 0,0-1 0,1 1 1,0 0-1,1-1 0,-1 1 1,1-1-1,1 0 0,0 0 0,0 0 1,0 0-1,1-1 0,1 0 1,-1 0-1,1 0 0,0 0 0,0-1 1,1 0-1,7 5 0,-5-5-428,0-1 0,0-1 0,0 1 1,0-1-1,1-1 0,0 0 0,-1 0 0,16 1 0,7-2-5103,-3-2-4693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0 570 4516,'2'28'6136,"-1"-28"-6021,-1 0 0,0 0 0,1 0 0,-1 0 0,0 0 0,1 0 0,-1 0 0,0 0-1,1 0 1,-1 0 0,0 0 0,1 0 0,-1 0 0,0 0 0,1 0 0,-1 0 0,0 0 0,1-1 0,-1 1 0,0 0 0,1 0 0,-1 0 0,0 0 0,1-1 0,-1 1 0,0 0 0,0 0 0,0-1 0,1 1-1,-1 0 1,0-1 0,0 1 0,0 0 0,1-1 0,-1 1 0,0 0 0,0-1 0,29-51 3258,-25 44-3530,25-55 1274,-1-1-1,-4-2 1,-3 0-1,-2-1 1,18-139 0,-31 238-738,0 0 0,18 48 0,-15-52-312,0-1 0,2-1 0,1 0 1,23 36-1,-35-62-68,0 1-1,0-1 1,0 0 0,0 0-1,0 1 1,0-1-1,0 0 1,1 0 0,-1 1-1,0-1 1,0 0 0,0 0-1,0 0 1,1 1-1,-1-1 1,0 0 0,0 0-1,0 0 1,1 0 0,-1 0-1,0 1 1,0-1 0,0 0-1,1 0 1,-1 0-1,0 0 1,0 0 0,1 0-1,-1 0 1,0 0 0,0 0-1,1 0 1,-1 0 0,0 0-1,0 0 1,1 0-1,-1 0 1,0 0 0,0 0-1,1 0 1,-1 0 0,0 0-1,0 0 1,1-1-1,-1 1 1,0 0 0,0 0-1,0 0 1,1 0 0,-1-1-1,0 1 1,0 0 0,0 0-1,1 0 1,-1-1-1,0 1 1,0 0 0,0 0-1,0-1 1,0 1 25,0-1 1,0 0-1,0 1 0,-1-1 1,1 1-1,0-1 0,0 1 1,-1-1-1,1 1 1,0-1-1,-1 1 0,1-1 1,-1 1-1,1 0 0,0-1 1,-1 1-1,1-1 0,-1 1 1,1 0-1,-1 0 0,1-1 1,-1 1-1,0 0 1,1 0-1,-1 0 0,1-1 1,-1 1-1,1 0 0,-1 0 1,0 0-1,1 0 0,-1 0 1,1 0-1,-1 0 0,0 0 1,1 1-1,-2-1 0,-28-1-9585,16-3 2952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13 248 7911,'0'0'8857,"-4"-11"-6263,3 6-2387,-1-1-1,0 1 1,1 0 0,0 0-1,0-1 1,1 1-1,-1-1 1,1 1-1,0 0 1,1-1 0,-1 1-1,1-1 1,0 1-1,1 0 1,-1 0-1,1-1 1,0 1 0,0 0-1,1 0 1,-1 1-1,1-1 1,6-7-1,0 1 232,0 0 0,1 1 0,0 0 0,1 0 0,0 1 0,18-12 0,-23 17-344,1 1-1,0-1 1,-1 1 0,1 0 0,0 1 0,1 0 0,-1 0 0,0 1 0,1-1 0,-1 1 0,1 1-1,-1 0 1,1 0 0,8 1 0,-13 0-80,0 0 0,0 0 1,0 0-1,0 0 0,0 1 0,-1-1 0,1 1 1,-1 0-1,1 0 0,-1 0 0,1 0 1,-1 0-1,0 0 0,0 0 0,0 1 0,0-1 1,-1 1-1,1 0 0,-1-1 0,1 1 0,-1 0 1,0 0-1,0 0 0,0 0 0,0 0 0,0 4 1,2 11 85,-1-1 0,-1 1 0,0 25 0,-1-30-46,-3 20 1,0 0 0,-2-1 0,-2 1 0,-18 56-1,-5 19 3,29-106-48,1 0-1,-1 0 1,0 0 0,1 0-1,0 1 1,0-1-1,-1 0 1,1 0 0,0 1-1,1-1 1,-1 0-1,0 0 1,1 1-1,-1-1 1,1 0 0,0 0-1,0 0 1,0 0-1,0 0 1,0 0 0,0 0-1,0 0 1,1 0-1,2 3 1,-1-4 6,-1 0 0,1 0 0,-1 0 1,1 0-1,0 0 0,0 0 0,-1-1 0,1 0 0,0 1 1,0-1-1,0 0 0,0 0 0,0-1 0,-1 1 0,1 0 0,0-1 1,0 0-1,-1 0 0,5-1 0,11-8-11,-1 0 0,0 0 0,-1-2 0,0 0 0,0 0 0,-2-2 0,20-22 0,-14 16-815,12-17-5617,-24 22-47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111 178 5541,'3'-8'4490,"-3"7"-4358,11-58 6993,-11 58-6877,0-1 0,0 0-1,0 1 1,0-1-1,0 1 1,0-1 0,-1 1-1,1-1 1,0 1-1,-1-1 1,1 1 0,-1-1-1,0 1 1,1-1 0,-1 1-1,-2-2 1,2 2-168,0 1 0,0-1-1,0 1 1,0 0 0,0-1 0,0 1 0,0 0 0,0 0 0,-1-1 0,1 1-1,0 0 1,0 0 0,0 0 0,0 1 0,-1-1 0,1 0 0,0 0 0,0 1-1,0-1 1,0 0 0,0 1 0,0-1 0,0 1 0,0-1 0,0 1 0,-2 1-1,-1 1-34,-1 0 0,1 1-1,0 0 1,0 0 0,1 0-1,-1 0 1,1 0 0,0 1-1,0 0 1,0-1 0,0 1-1,-3 10 1,0 2-18,1 0 0,-7 31 0,7-19 82,1 1 0,0 30 0,4-53-67,0-1 0,0 1 0,0-1 0,1 1 0,0-1 0,0 1 0,1-1 0,0 0 0,0 1 0,0-1 0,1 0 0,-1-1 0,2 1 0,-1 0 0,7 8 0,-7-12-6,0 1 1,0-1 0,0 0 0,0 0-1,0 0 1,0-1 0,0 1 0,1-1 0,-1 1-1,1-1 1,-1 0 0,1-1 0,-1 1-1,1 0 1,0-1 0,-1 0 0,1 0-1,0 0 1,-1 0 0,1-1 0,0 0 0,-1 1-1,1-1 1,-1 0 0,1-1 0,5-2-1,1-1 125,-1-1-1,1 1 0,-2-1 0,1-1 0,-1 0 0,0 0 1,13-16-1,-8 7 16,-1 0-1,-1-2 1,0 1 0,-1-1 0,-1-1 0,-1 0-1,-1 0 1,0 0 0,-2-1 0,0 0 0,-1 0-1,-1 0 1,-1-1 0,-1-37 0,-2 54-159,1 0 0,-1 0 0,0 0 0,0 0 0,-1 0 0,1 1 0,-1-1 0,1 0 0,-1 1 0,-1 0 0,1-1 0,0 1 0,-1 0 0,1 0 0,-1 0 0,0 0 1,0 1-1,0-1 0,-1 1 0,1 0 0,0 0 0,-1 0 0,0 0 0,1 1 0,-1-1 0,0 1 0,0 0 0,0 0 0,1 0 0,-8 0 0,1 0-395,-1 0 0,1 0 0,-1 1 0,1 0 0,-1 1 0,0 1 0,1-1 0,0 2 0,-1-1 0,-16 7 0,12 1-1115,8-4-973,6 0-4674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17040,'0'0'3139,"30"64"-1858,-15-20 193,0 3-545,2 1-1,-2-3-223,3-5-160,-3-5-289,2-5-224,-1-8 64,1-4-96,-4-9-96,-1-7-1217,1-2-1410,-4-11-448,-3-9-2851,0-8-3555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1736 274 17136,'-1'-9'1105,"-1"2"-944,1-1 0,-1 1 0,0 0 0,-1 1 0,0-1 0,0 0 0,0 1 0,-1 0 0,0 0 0,0 0 0,-1 0 0,1 0 0,-1 1 0,-1 0 0,1 0 0,-1 0 0,1 1 0,-11-6 0,-13-5-108,-2 1 0,0 1 0,-1 2 0,0 1 0,0 2 0,-1 1 0,-38-3 1,-238-2-94,243 14 16,-1 3 1,1 2-1,0 4 1,1 3 0,-121 41-1,141-38 169,0 2 0,1 2 0,2 2 0,0 1 0,1 3 0,2 1 0,1 2-1,-63 63 1,90-81-51,1 0-1,0 1 0,1 0 1,0 1-1,1 0 0,1 0 1,0 0-1,1 1 0,1 0 1,0 0-1,-4 26 1,7-31-85,2 0 1,-1 0 0,1 0 0,1 0 0,0 0 0,0 0 0,1 0 0,1 0 0,-1 0 0,1 0 0,1-1 0,0 0-1,0 0 1,1 0 0,0 0 0,1-1 0,0 1 0,0-1 0,9 9 0,10 6 8,0-2-1,1 0 1,1-2 0,1-1 0,1-1-1,0-1 1,47 17 0,17 1-12,117 26 1,-140-42-7,1-2 0,1-4 0,0-3 0,0-3 0,134-7 0,-178-3 89,0-1 1,-1-2 0,1-1-1,-1 0 1,-1-3 0,0 0-1,0-1 1,-1-2 0,-1-1-1,0 0 1,-1-2 0,0-1-1,20-21 1,-14 10 176,-1-1 0,-2-1 1,-1-1-1,-2-2 0,-1 0 0,-2-1 1,-1-2-1,21-57 0,-29 62-242,-2 0-1,-1 0 0,-2-1 1,-1 0-1,-2 0 1,-1-60-1,-2 77-277,-1 0 0,-1-1 0,0 1 0,-1 0-1,-1 0 1,0 1 0,-2-1 0,1 1 0,-2 0 0,0 0 0,-1 1-1,0 0 1,-1 0 0,-1 1 0,-18-20 0,22 28-58,1 1 0,-1 0 1,0 0-1,0 0 0,0 0 0,-1 1 1,1 0-1,-1 1 0,0-1 0,1 1 1,-11-1-1,9 2-631,0 0-1,-1 0 1,1 1 0,-1 0-1,-10 2 1,-27 11-7161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 17008,'-8'2'1949,"2"0"-1760,0 0 1,0 0-1,0 0 1,0 1-1,1 0 1,-1 0-1,1 0 1,0 1-1,0 0 1,0 0-1,0 0 1,1 0-1,0 1 1,0 0-1,0 0 1,0 0-1,1 0 1,0 1-1,0-1 1,0 1-1,-2 8 1,2-6-111,1 1 0,0 0-1,1 0 1,0-1 0,0 1 0,1 0 0,0 0 0,1 13 0,0-20-46,-1 0 1,0 0-1,1 0 1,0 0 0,-1 0-1,1 0 1,0 0 0,0-1-1,0 1 1,0 0 0,0 0-1,0-1 1,1 1 0,-1-1-1,0 1 1,1-1-1,2 2 1,-2-2-17,0 0 1,0-1-1,0 1 0,0-1 0,0 1 0,0-1 0,0 0 1,0 0-1,0 0 0,1 0 0,-1 0 0,0 0 1,0-1-1,0 1 0,0-1 0,0 0 0,0 1 1,0-1-1,0 0 0,3-2 0,2-2 33,1 0 0,-1-1 0,-1 0 0,1 0 0,-1 0 0,0-1 0,0 0 0,-1 0 0,0 0 0,0-1 0,6-14 0,0 0 12,-1-1-1,13-48 1,-13 37-25,-10 50-67,-1 23 39,0-30-89,1 17 476,1 1 0,0 0-1,11 49 1,-10-69-298,-1 0-1,2 0 1,-1-1-1,1 0 1,0 1-1,0-1 0,1 0 1,-1 0-1,1-1 1,1 1-1,-1-1 1,1 0-1,0 0 1,0 0-1,1-1 1,-1 1-1,1-1 1,0-1-1,0 1 0,8 3 1,-4-4-86,-1 1 1,0 0-1,0 0 0,0 1 1,-1 1-1,0-1 1,10 9-1,-16-11-3,1 0 0,-1 0 0,0 0 0,0 0 0,0 0-1,0 1 1,-1-1 0,1 0 0,-1 1 0,0 0 0,0-1 0,0 1 0,-1 0 0,1-1 0,-1 1 0,0 0 0,0 0 0,0-1 0,0 1-1,-1 0 1,1-1 0,-3 7 0,0-1 59,0 0 0,-1 1-1,0-2 1,-1 1-1,0 0 1,0-1 0,-1 0-1,0 0 1,-11 11 0,12-13-102,0-1 1,-1 0-1,0 0 1,1 0-1,-2-1 1,1 0 0,0 0-1,-1-1 1,0 0-1,1 0 1,-1 0-1,-1-1 1,-9 2-1,16-4-167,0 0-1,0 1 0,0-1 0,0 0 1,0 0-1,0 0 0,-1 0 0,1 0 1,0-1-1,0 1 0,0 0 0,0 0 1,0-1-1,0 1 0,0-1 0,0 1 1,0-1-1,0 1 0,0-1 0,0 0 1,0 1-1,0-1 0,1 0 0,-1 0 1,0 0-1,0 0 0,1 1 0,-2-3 1,-8-20-6638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11211,'0'0'7062,"14"-8"-6074,-7 4-837,4-3 49,0 1 1,0 0 0,0 1-1,0 0 1,1 1 0,0 0 0,21-3-1,62-6 12,0 4 0,127 5-1,-214 4-250,-1 0-1,1 1 0,0 0 0,-1 0 0,1 1 0,-1 0 0,1 1 1,-1-1-1,0 1 0,0 1 0,0-1 0,-1 1 0,1 1 0,-1-1 0,0 1 1,0 0-1,-1 0 0,1 1 0,-1-1 0,0 1 0,-1 0 0,1 1 0,-1-1 1,0 1-1,-1 0 0,0 0 0,0 0 0,0 0 0,-1 1 0,0-1 0,1 11 1,8 59 79,1 89 0,-1 4 275,-6-126-27,22 146 1073,-22-161-1056,2-1-1,1-1 0,1 0 0,20 41 1,-21-55-195,1 0 0,0 0 1,1-1-1,0 0 0,1-1 1,0 0-1,1-1 0,0 0 1,0 0-1,1-2 0,1 0 1,-1 0-1,1-1 0,0-1 1,30 9-1,14 1-52,1-3 0,107 10-1,-117-18-4,431 79 1618,-474-83-1705,1 1-64,0-1-1,0 1 1,0-1 0,0-1 0,1 1-1,-1-1 1,0-1 0,10 0 0,-16 0-200,0 0 0,0 0 0,0 0 0,0 0 0,-1 0 1,1 0-1,0 0 0,-1 0 0,1 0 0,-1 0 0,1-1 0,-1 1 1,0 0-1,1 0 0,-1 0 0,0-1 0,0 1 0,0 0 1,0 0-1,0-1 0,0 1 0,0 0 0,0 0 0,-1-3 0,1-2-2238,0-16-5712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21172,'0'0'2429,"5"9"-1596,-1-4-655,0 1 0,0-1 1,0 0-1,0 0 0,1-1 1,0 1-1,0-1 0,0 0 1,1 0-1,-1-1 0,1 0 0,0 0 1,0 0-1,8 2 0,-7-2-141,0-1 0,0 1 0,-1 0 0,1 1 1,-1-1-1,0 1 0,0 0 0,0 1 0,7 7 0,-11-9-37,0-1 0,0 1 0,-1 0 0,1 0 0,-1 0 1,1 1-1,-1-1 0,0 0 0,0 0 0,-1 1 0,1-1 0,-1 0 1,1 1-1,-1-1 0,0 1 0,-1-1 0,1 0 0,0 1 0,-1-1 1,0 0-1,0 1 0,-2 5 0,-3 6 24,-1 0 0,0-1 0,-1 0-1,0-1 1,-16 21 0,-62 63 58,38-43-51,20-20-42,-39 39-1878,57-66-3583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29 424 4484,'0'0'10170,"-5"9"-7789,0-2-1658,3-4-468,0 0 0,0-1 1,0 1-1,1 0 0,-1 0 0,1 0 1,0 0-1,-1 0 0,1 0 0,1 0 0,-1 0 1,0 7-1,2-10-87,0 1-1,0-1 1,1 0 0,-1 0 0,0 0 0,1 0-1,-1 0 1,0 0 0,0 0 0,1 0-1,-1 0 1,0 0 0,1-1 0,-1 1 0,0-1-1,0 1 1,0-1 0,1 1 0,-1-1-1,1-1 1,33-21 349,-2-2 0,0-2 0,50-54 0,-40 39-444,80-86-41,-111 114 89,-1-1 0,-1 0 0,0-1-1,0 0 1,-2 0 0,0-1 0,9-28-1,-40 109 2097,13-39-2157,0 0-1,2 1 1,-4 26 0,8-10 167,1 57 0,-1 25-542,2-107-801,-1-1 0,-9 30 1,14-61-14660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6150,'0'0'21081,"1"9"-20099,-2 18-513,0 0 1,-1 0-1,-7 28 0,-6 64-296,13 102-103,2-221-90,0 0 0,0 1 0,0-1 0,0 1 0,-1-1 1,1 0-1,0 1 0,0-1 0,0 1 0,0-1 0,0 0 0,0 1 1,0-1-1,0 1 0,0-1 0,0 0 0,0 1 0,0-1 0,0 1 1,1-1-1,-1 0 0,0 1 0,0-1 0,0 0 0,0 1 0,1-1 1,-1 0-1,0 1 0,0-1 0,1 0 0,-1 1 0,0-1 0,1 0 1,-1 0-1,0 1 0,1-1 0,-1 0 0,0 0 0,1 0 0,-1 0 1,0 1-1,1-1 0,-1 0 0,1 0 0,-1 0 0,0 0 0,1 0 1,-1 0-1,1 0 0,-1 0 0,0 0 0,1 0 0,-1 0 0,1 0 1,-1 0-1,0-1 0,1 1 0,-1 0 0,1 0 0,-1 0 0,0 0 1,1-1-1,-1 1 0,0 0 0,1-1 0,17-21-2299,-14 13 695,0-1 1,-1 0 0,3-21 0,-2-10-6159,-4 14-290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16656,'0'0'15006,"13"0"-14451,24 2-519,116 2 714,-132-4-1204,-1-1 0,0-1 0,0-1 0,0-1 0,31-10 0,-50 13 315,0 1-206,0 0-1,0-1 1,0 1 0,0 0-1,0-1 1,0 1 0,0-1-1,-1 1 1,1-1 0,0 1-1,0-1 1,0 0 0,-1 1-1,1-1 1,0 0-1,-1 0 1,1 1 0,-1-1-1,1 0 1,-1 0 0,1 0-1,0-1 1,0-13-8591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7495,'0'0'13314,"-2"9"-11584,-10 46-256,3 0-1,-3 66 1,11-79-1705,2 1 0,1-1 0,14 73-1,-15-110-159,4 26-1006,-5-30 1110,0 0-1,0 0 0,0-1 1,0 1-1,0 0 1,0 0-1,0 0 1,0 0-1,0 0 1,0 0-1,-1 0 1,1-1-1,0 1 1,-1 0-1,1 0 1,0 0-1,-1-1 1,1 1-1,-1 0 1,0 0-1,1-1 1,-1 1-1,0 0 1,1-1-1,-1 1 1,0-1-1,-1 2 1,-14 0-7198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15535,'0'0'5893,"55"0"-4067,-19-8-64,10-3-609,7-4-673,3-3-288,5 2-160,-6 0 0,-3 3 0,-9 0-32,-9 1-480,-7 2-993,-10-2-449,-5-1-801,-9-5-2145,-3-4-3364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16848,'0'0'6054,"77"-7"-4901,-27-4-705,7-2-352,5-1-64,1 1-64,-3 3-640,-5 5-994,-10 3-1985,-15 2-3236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11819,'-1'8'3251,"-7"36"517,5-30-2537,0 0 1,1 0 0,0 1-1,1-1 1,1 27-1,1-39-1219,0-1-1,0 1 0,0-1 0,0 1 1,0-1-1,0 1 0,0-1 0,0 0 1,1 0-1,-1 1 0,1-1 0,-1 0 1,1 0-1,-1-1 0,1 1 0,-1 0 1,1 0-1,0-1 0,-1 1 0,1-1 1,0 1-1,0-1 0,-1 0 0,1 0 1,0 0-1,0 0 0,-1 0 0,1 0 1,0 0-1,0-1 0,3 0 0,1 0 0,1 0 1,-1 0-1,1 0 0,-1-1 0,0 0 0,1 0 0,8-6 0,80-67-241,-95 75 252,1-1-1,0 0 0,-1 1 0,1-1 0,0 1 0,-1-1 1,1 1-1,0-1 0,0 1 0,-1-1 0,1 1 1,0 0-1,0 0 0,0-1 0,-1 1 0,1 0 0,0 0 1,0 0-1,0 0 0,0 0 0,0 0 0,-1 0 1,1 0-1,0 0 0,0 0 0,0 0 0,0 1 1,-1-1-1,1 0 0,0 1 0,0-1 0,-1 0 0,1 1 1,0-1-1,0 1 0,-1 0 0,1-1 0,0 1 1,-1-1-1,1 1 0,-1 0 0,1-1 0,-1 1 0,1 0 1,-1 0-1,0-1 0,1 1 0,-1 0 0,0 0 1,0 0-1,1-1 0,-1 1 0,0 0 0,0 0 1,0 0-1,0 1 0,1 10 140,0 0-1,0 1 1,-3 16 0,2-6-47,0-20-172,0-1 0,0 0 0,1 0 0,-1 1 0,1-1 0,-1 0 0,1 0 0,0 0 0,0 1-1,0-1 1,0 0 0,0 0 0,0 0 0,1-1 0,-1 1 0,1 0 0,-1 0 0,4 2 0,-3-3-355,0 0 0,-1-1-1,1 1 1,0-1 0,0 1-1,-1-1 1,1 1 0,0-1 0,0 0-1,0 0 1,0 0 0,-1 0-1,1 0 1,0 0 0,0-1 0,0 1-1,0-1 1,-1 1 0,1-1-1,0 1 1,-1-1 0,1 0 0,0 0-1,1-1 1,16-13-7595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21 1537,'0'0'20756,"-9"5"-19736,4-1-832,0 0 1,1 0-1,-1 1 1,1-1-1,0 1 0,0 0 1,0 0-1,1 0 1,-1 1-1,1-1 1,1 1-1,-1 0 1,1 0-1,0-1 0,0 2 1,1-1-1,-1 0 1,2 0-1,-2 12 1,-4 58 864,2 1 1,13 141-1,-7-203-1047,-2-6 1,0-1 0,1 1 0,1 0-1,-1-1 1,1 1 0,1-1 0,-1 0 0,2 1 0,4 8 0,-8-17-3,0 0 0,0 1 1,0-1-1,0 0 0,0 0 1,0 0-1,0 0 0,1 0 0,-1 0 1,0 0-1,0 0 0,0 0 1,0 0-1,0 0 0,0 0 1,1 0-1,-1 0 0,0 1 0,0-1 1,0 0-1,0 0 0,0 0 1,0 0-1,1 0 0,-1 0 1,0 0-1,0-1 0,0 1 1,0 0-1,0 0 0,0 0 0,1 0 1,-1 0-1,0 0 0,0 0 1,0 0-1,0 0 0,0 0 1,0 0-1,0 0 0,0 0 0,1-1 1,-1 1-1,0 0 0,0 0 1,0 0-1,0 0 0,0 0 1,0 0-1,0 0 0,0-1 1,0 1-1,0 0 0,0 0 0,0 0 1,0 0-1,0 0 0,0 0 1,0-1-1,0 1 0,0 0 1,3-16 132,-1-16-45,-2 5-340,-1 1 0,-1-1 0,-1 1 0,-2-1 0,0 1 1,-2 1-1,-1-1 0,-21-44 0,33 68 219,-1 1 1,1 0 0,-1 1 0,1-1-1,-1 0 1,1 1 0,-1 0 0,1 0-1,5 1 1,-7-1 22,17-1 41,0-1-1,0-1 0,-1 0 1,1-1-1,-1-1 0,0-1 0,0-1 1,0 0-1,-1-1 0,28-18 1,-36 21-25,-1-1 0,1 0 0,-1-1 1,0 0-1,0 0 0,-1 0 0,0-1 1,0 0-1,-1-1 0,0 1 0,-1-1 1,0 0-1,0-1 0,-1 1 0,0-1 1,0 0-1,-1 0 0,-1 0 0,0 0 1,2-20-1,-4 29-13,0 0 1,1 0-1,-1 1 0,0-1 0,0 0 1,0 1-1,0-1 0,0 0 0,0 1 1,-1-1-1,1 0 0,0 1 0,0-1 1,0 0-1,-1 1 0,1-1 0,0 0 1,0 1-1,-1-1 0,1 1 1,-1-1-1,1 0 0,-1 1 0,1-1 1,-1 1-1,1 0 0,-1-1 0,1 1 1,-1-1-1,1 1 0,-1 0 0,0-1 1,1 1-1,-1 0 0,0 0 0,1-1 1,-1 1-1,0 0 0,1 0 1,-1 0-1,0 0 0,1 0 0,-1 0 1,0 0-1,0 0 0,1 0 0,-1 0 1,-1 1-1,-1 0-9,0 0 1,1 0-1,-1 1 1,0-1-1,1 1 1,-1-1-1,1 1 1,-1 0-1,1 0 1,0 0-1,-3 3 1,-8 13 84,1-1 0,0 2 0,1 0-1,1 0 1,-13 37 0,18-42 91,0 0-1,2 0 0,-1 1 1,2 0-1,0-1 1,1 1-1,0 0 0,1 0 1,3 21-1,-3-33-161,1-1 1,0 1-1,0-1 1,0 0-1,0 1 1,0-1-1,0 0 0,1 0 1,-1 1-1,1-1 1,0 0-1,-1 0 0,1-1 1,0 1-1,0 0 1,0-1-1,0 1 1,1-1-1,-1 0 0,0 1 1,0-1-1,1 0 1,-1 0-1,1-1 0,-1 1 1,1-1-1,-1 1 1,5-1-1,34-2-2705,-5-13-5026,-12-3-102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119 300 15919,'0'0'2963,"-12"4"-363,8-3-2401,-53 16 2636,54-16-2678,0-1 0,1 1 0,-1 1 1,1-1-1,-1 0 0,1 1 0,-1-1 0,1 1 0,0 0 0,0-1 1,0 1-1,0 0 0,0 0 0,0 1 0,0-1 0,1 0 0,-1 1 1,1-1-1,0 1 0,-1-1 0,0 5 0,2-7-156,0 1 1,1 0-1,-1 0 1,0 0-1,0-1 0,1 1 1,-1 0-1,0 0 0,1-1 1,-1 1-1,1 0 1,-1-1-1,1 1 0,-1 0 1,1-1-1,-1 1 0,1-1 1,0 1-1,-1-1 1,1 1-1,0-1 0,-1 0 1,1 1-1,0-1 0,0 0 1,-1 1-1,1-1 0,0 0 1,0 0-1,-1 0 1,1 0-1,0 1 0,1-2 1,33 3-30,-31-2 4,4 0-144,0 0 0,0-1 0,0-1 0,0 1 1,0-1-1,0-1 0,0 1 0,13-8 0,-18 9 152,0-1 1,0 0-1,0 0 0,0 0 0,0 0 0,-1 0 1,1 0-1,-1-1 0,1 1 0,-1-1 0,0 0 1,0 1-1,0-1 0,-1 0 0,1 0 0,-1-1 1,1 1-1,-1 0 0,0 0 0,0-1 0,-1 1 1,1 0-1,0-6 0,-1 9 20,0-1 1,-1 1-1,1 0 1,0-1-1,0 1 1,0 0-1,0 0 1,0-1-1,0 1 0,0 0 1,0-1-1,-1 1 1,1 0-1,0-1 1,0 1-1,0 0 1,0 0-1,-1-1 0,1 1 1,0 0-1,0 0 1,-1 0-1,1-1 1,0 1-1,-1 0 1,1 0-1,0 0 0,0 0 1,-1 0-1,1 0 1,0 0-1,-1-1 1,1 1-1,0 0 1,-1 0-1,1 0 0,0 0 1,-1 0-1,1 0 1,0 0-1,-1 1 1,1-1-1,0 0 1,-1 0-1,1 0 0,0 0 1,-1 0-1,1 0 1,0 1-1,0-1 1,-1 0-1,1 0 1,0 0-1,0 1 0,-1-1 1,1 0-1,0 1 1,-18 13 175,14-8-46,0 1 0,0 0 0,0 0 0,1 0 0,0 0 0,-4 14 0,6-19-109,1-1 0,-1 1 0,0-1 0,1 1 1,0-1-1,-1 1 0,1-1 0,0 1 0,0 0 0,0-1 1,0 1-1,0 0 0,0-1 0,0 1 0,0-1 1,1 1-1,-1 0 0,1-1 0,-1 1 0,1-1 1,-1 1-1,1-1 0,0 0 0,0 1 0,0-1 1,0 0-1,0 1 0,0-1 0,0 0 0,0 0 1,1 0-1,-1 0 0,0 0 0,1 0 0,-1 0 0,0 0 1,3 0-1,2 0-4,1 0 1,-1 0-1,1 0 0,-1-1 1,1 0-1,-1-1 0,0 1 1,1-1-1,-1 0 1,1-1-1,-1 1 0,0-2 1,0 1-1,11-6 0,-8 2-35,1 0 0,-1-1 0,-1 0 0,1 0-1,-1-1 1,0 0 0,13-18 0,-5 2-32,-2-1 0,0-1 0,-1 0 0,-2 0 0,15-50-1,-25 74 50,5-17-21,-1-1-1,-1 0 0,0-1 0,0-22 1,-26 85 632,11-13-401,1 1 1,2 0-1,0 0 1,3 1-1,0 0 1,2 0-1,1 0 1,5 61-1,2-52-194,-5-39-16,0 1 1,0-1-1,0 0 1,0 1-1,1-1 1,-1 0-1,1 1 1,-1-1-1,1 0 0,-1 1 1,1-1-1,-1 0 1,1 0-1,0 0 1,0 1-1,0-1 1,0 0-1,0 0 1,0 0-1,0-1 0,0 1 1,0 0-1,3 1 1,-3-4 18,0 0 1,0 0-1,0 0 1,-1 0-1,1-1 1,0 1-1,-1 0 1,0 0-1,1-1 1,-1 1-1,0 0 1,0 0-1,0-1 1,-1-2-1,1 1 4,1-25 17,-2-1-1,-8-51 1,10 82-52,0 1-1,1-1 1,-1 1 0,0-1-1,1 1 1,-1-1 0,1 0-1,-1 0 1,1 0 0,0 0 0,-1 0-1,1 0 1,0 0 0,0 0-1,-1-1 1,4 1 0,31 10 18,-24-9-96,0 0 1,0-1 0,0 0 0,0-1 0,1 0 0,-1-1 0,0 0 0,0-1 0,0-1 0,21-7 0,-25 7 49,0 0 0,-1 0 1,1-1-1,-1 0 1,0-1-1,0 0 0,-1 0 1,1 0-1,-1-1 0,0 0 1,-1 0-1,1 0 1,-1-1-1,0 1 0,-1-1 1,7-14-1,-53 55 373,31-22-116,2 0 0,-1 2-1,2-1 1,-13 27 0,18-33-143,0 0 0,0 1 0,1-1 0,0 1 0,1-1 0,-1 1 0,1 0 0,1 0 0,0-1 0,0 1 1,2 15-1,-1-21-76,-1-1 0,1 1 0,-1 0 0,1 0 0,0 0 0,0 0 0,0-1 0,0 1 0,0 0 0,0-1 1,0 1-1,0-1 0,1 0 0,-1 1 0,1-1 0,-1 0 0,1 0 0,-1 1 0,1-1 0,0-1 0,-1 1 1,1 0-1,0 0 0,0-1 0,0 1 0,0-1 0,0 1 0,0-1 0,-1 0 0,1 0 0,0 0 0,3 0 0,-1 0-123,-1 0 0,1-1 0,-1 1 0,1-1 0,-1 0 0,0 0 0,1 0 0,-1 0 0,0-1 0,0 0 0,0 1 0,0-1 0,0 0 0,0 0 0,0-1-1,4-4 1,1-3-1404,-1-1-1,-1 0 0,0 0 0,-1-1 0,0 0 1,0 0-1,3-18 0,4-23-7174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17649,'0'0'8071,"-35"60"-7814,35-47-193,3-3-128,4-2-2082,-3-4-3716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52 109 7079,'0'0'2487,"11"-7"-314,-5 4-1755,33-26 1928,-37 27-1922,0 0 1,0-1-1,0 1 0,0 0 1,0-1-1,0 0 0,-1 1 1,1-1-1,-1 0 0,0 0 1,0 1-1,0-1 0,0 0 1,0 0-1,-1 0 0,1-5 1,-1 7-322,0 0 1,-1 0 0,1 0-1,-1 0 1,1 0 0,-1 0-1,0 0 1,1 0 0,-1 0-1,0 0 1,1 1 0,-1-1-1,0 0 1,0 0 0,0 1 0,0-1-1,0 0 1,0 1 0,0-1-1,0 1 1,0-1 0,0 1-1,0 0 1,0-1 0,0 1-1,0 0 1,-1 0 0,1 0-1,0 0 1,0 0 0,0 0 0,0 0-1,0 0 1,-1 0 0,1 1-1,0-1 1,-1 1 0,-3-1-57,0 1 0,0 0 1,0 0-1,0 1 0,0-1 1,0 1-1,-6 3 0,7-2 5,0 0 0,0 0-1,0 1 1,1-1 0,-1 1-1,1 0 1,0 0 0,0 0-1,1 0 1,-1 0 0,1 1 0,0-1-1,0 1 1,0-1 0,1 1-1,-1 0 1,1 0 0,0 0-1,1 0 1,-1-1 0,1 9-1,1-11-35,-1-1 0,1 0-1,-1 0 1,1 0-1,0 0 1,0 1-1,-1-1 1,1 0 0,0 0-1,0 0 1,0 0-1,0-1 1,0 1-1,0 0 1,1 0 0,-1-1-1,0 1 1,0-1-1,0 1 1,1-1 0,-1 1-1,0-1 1,1 0-1,-1 1 1,0-1-1,3 0 1,42 1 176,-35-1-132,4-1-57,-1-1 0,0 0-1,0-1 1,0-1 0,19-7 0,-20 6-63,1 1 0,-1 0 0,1 1 1,0 1-1,19-2 0,-32 5 59,0-1 1,-1 1-1,1-1 0,0 1 0,0 0 0,0-1 0,0 1 0,-1 0 0,1 0 0,0 0 0,-1 0 0,1 0 0,-1-1 1,1 1-1,-1 0 0,1 0 0,-1 0 0,0 1 0,1-1 0,-1 0 0,0 0 0,0 0 0,0 0 0,0 0 1,0 0-1,0 0 0,0 0 0,0 1 0,-1 45 554,1-35-343,-1-11-155,1 1-1,0-1 1,0 1 0,0-1 0,0 1-1,0-1 1,1 1 0,-1-1-1,0 1 1,1-1 0,-1 1-1,1-1 1,-1 1 0,1-1-1,0 1 1,0-1 0,-1 0 0,1 0-1,0 1 1,0-1 0,0 0-1,3 2 1,-2-3-24,0 1 0,1 0 0,-1-1 1,0 0-1,0 0 0,1 1 0,-1-2 0,1 1 0,-1 0 1,0 0-1,0-1 0,1 1 0,-1-1 0,0 1 0,5-3 0,6-3-2,0 0 0,0-1-1,22-16 1,-25 16-49,-1 0 1,2 1 0,-1 0-1,1 1 1,-1 0-1,22-6 1,-31 11 15,-1 1-1,0-1 1,1 0 0,-1 1-1,1-1 1,-1 1 0,0-1-1,1 0 1,-1 1 0,0-1-1,0 1 1,1-1 0,-1 1-1,0-1 1,0 1 0,0 0-1,1-1 1,-1 1 0,0-1-1,0 1 1,0-1 0,0 1-1,0-1 1,0 1 0,0 0-1,0-1 1,-1 1 0,1-1 0,0 1-1,0-1 1,0 1 0,-1-1-1,1 1 1,-1 0 0,-5 22 32,5-21-153,0-1 1,0 1-1,1 0 0,-1 0 0,0 0 1,1 0-1,-1 0 0,1 0 0,0 0 0,0 0 1,0 0-1,0 0 0,0 0 0,0 3 1,1-5-167,-1 1 0,1-1 1,0 1-1,0-1 1,-1 1-1,1-1 1,0 1-1,0-1 1,0 0-1,-1 1 0,1-1 1,0 0-1,0 0 1,0 0-1,0 0 1,0 0-1,-1 0 1,1 0-1,0 0 0,0 0 1,0 0-1,0 0 1,0 0-1,-1-1 1,1 1-1,0 0 1,0-1-1,0 1 0,-1 0 1,1-1-1,0 1 1,0-1-1,-1 1 1,1-1-1,1-1 1,17-10-7686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18738,'0'0'4751,"-9"11"-2787,3-5-1747,0-1 83,1 1 1,-1 0-1,1 0 0,1 1 0,-1-1 1,1 1-1,0 0 0,0 0 0,1 0 1,0 1-1,0-1 0,1 1 0,-2 12 1,3-3-142,0-9-138,1 0 1,-1 0-1,2 0 1,-1 0-1,1-1 0,0 1 1,0 0-1,1 0 1,0-1-1,5 11 1,-7-18-17,0 0 1,0 0-1,1 0 0,-1 0 1,0 0-1,0 1 1,1-1-1,-1 0 1,0 0-1,1 0 1,-1 0-1,0 0 0,1 0 1,-1 0-1,0 0 1,0 0-1,1 0 1,-1 0-1,0 0 1,1 0-1,-1 0 0,0 0 1,0 0-1,1-1 1,-1 1-1,0 0 1,1 0-1,-1 0 1,0 0-1,0 0 0,1-1 1,-1 1-1,0 0 1,0 0-1,0-1 1,1 1-1,-1 0 0,0 0 1,0-1-1,0 1 1,0 0-1,0 0 1,1-1-1,-1 1 1,0 0-1,0-1 0,8-12 103,-1-1-133,-1-1 0,0 0 1,-1 0-1,-1 0 0,0-1 1,-1 1-1,1-26 0,43 40-4406,70 1-9699,-84 0 6357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225 312 14990,'-8'-2'2643,"5"1"-2319,-86-12 3837,80 12-3781,-1 1 0,1-1 0,-1 2 0,1-1 0,-1 1 1,1 0-1,0 1 0,-11 4 0,18-6-342,0 1 1,1-1-1,-1 1 1,1 0 0,-1-1-1,1 1 1,-1 0-1,1 0 1,0 0-1,0 0 1,-1 0-1,1 1 1,0-1 0,0 0-1,0 0 1,0 1-1,0-1 1,0 1-1,1-1 1,-1 1-1,0-1 1,1 1-1,-1-1 1,1 1 0,0 0-1,-1-1 1,1 1-1,0 0 1,0-1-1,0 1 1,0 0-1,0-1 1,1 4 0,0-3-13,0 1 0,0-1 0,0 0 0,1 1 0,-1-1 0,0 0 0,1 0 0,0 0 0,-1 0 0,1 0 0,0-1 0,0 1 0,0 0 0,0-1 0,1 0 0,-1 1 0,0-1 0,0 0 0,1 0 1,4 1-1,7 1 5,1 0 0,-1-1 0,1 0 0,0-1 0,-1-1 0,1-1 0,28-4 0,-37 4-86,-1 0 0,0 0 0,1 0 0,-1-1 0,0 1 0,0-2 0,0 1 0,0 0 0,-1-1 0,1 0 0,-1 0 0,1 0 0,-1-1 0,0 1 0,0-1 0,-1 0 0,1 0 0,-1 0 0,0-1 0,0 1 0,0-1 0,0 0 0,-1 0 0,3-8 0,-7 5-1059,-7 16 894,-10 16 385,18-22-143,0-1 1,1 1-1,-1-1 0,1 1 0,-1 0 1,1-1-1,0 1 0,0-1 0,-1 1 1,1 0-1,0-1 0,1 1 0,-1 0 1,0-1-1,0 1 0,1 0 0,-1-1 1,1 1-1,-1-1 0,2 3 0,-1-3-8,0 0 0,0 0-1,0 0 1,0 0-1,0-1 1,0 1-1,1 0 1,-1-1-1,0 1 1,0-1-1,1 1 1,-1-1 0,0 0-1,1 1 1,-1-1-1,0 0 1,1 0-1,-1 0 1,3 0-1,1-1-72,0 1 0,0-1 0,-1 0-1,1-1 1,0 1 0,0-1 0,-1 0-1,1 0 1,-1-1 0,1 1 0,-1-1-1,6-4 1,4-8-552,0-1 0,-1-1-1,-1 1 1,0-2 0,11-24 0,-12 20 660,-1-1 1,-1 0-1,-1 0 0,-1-1 1,-1 0-1,-1 0 0,2-33 1,-6 57-10,-1 0 1,0 0 0,0 0-1,0 0 1,0-1-1,0 1 1,0 0 0,0 0-1,0 0 1,0 0 0,0-1-1,0 1 1,0 0 0,1 0-1,-1 0 1,0-1-1,0 1 1,0 0 0,-1 0-1,1 0 1,0-1 0,0 1-1,0 0 1,0 0 0,0 0-1,0 0 1,0-1-1,0 1 1,0 0 0,0 0-1,0 0 1,-1 0 0,1-1-1,0 1 1,0 0 0,0 0-1,0 0 1,0 0-1,-1 0 1,1 0 0,0 0-1,0-1 1,0 1 0,0 0-1,-1 0 1,1 0-1,0 0 1,0 0 0,0 0-1,0 0 1,-1 0 0,1 0-1,0 0 1,0 0 0,-1 0-1,-10 11 788,-8 21-344,11-10-156,1-1-1,1 1 1,1 0 0,1 1-1,-2 35 1,4-13-38,8 83 0,-5-121-295,1 0 0,-1 0 0,1-1 0,0 1 0,7 12 0,-9-18 22,0 0 1,1-1-1,-1 1 0,1 0 0,-1 0 0,1-1 0,-1 1 0,1 0 0,-1-1 0,1 1 0,-1-1 0,1 1 1,0-1-1,0 1 0,-1-1 0,1 1 0,0-1 0,0 0 0,-1 1 0,1-1 0,0 0 0,1 0 1,-1 0 54,0 0 0,0-1 0,0 0 0,1 1 0,-1-1 0,0 0 0,0 1 0,-1-1 0,1 0 0,0 0 0,0 0 0,0 0 0,0 0 0,-1 0 0,1 0 1,0 0-1,-1 0 0,1 0 0,-1 0 0,0 0 0,1-2 0,6-19 184,0 1 0,-2-1 1,-1-1-1,0 1 0,-2-1 0,-1 1 1,-1-34-1,21 72-411,-13-9 140,1-1-1,0 0 1,1-1-1,-1 0 0,1 0 1,0-1-1,0 0 1,1 0-1,-1-2 1,1 1-1,0-1 1,-1-1-1,1 0 1,0 0-1,20-2 1,-21 1 2,0-1 0,0 0 0,1 0 0,-1-1 0,0-1 0,-1 0 1,1 0-1,0 0 0,-1-2 0,0 1 0,0-1 0,0 0 0,-1-1 0,1 0 0,-1 0 0,-1-1 1,8-8-1,-14 15 12,0-1 1,-1 1-1,1-1 1,-1 1-1,1-1 1,0 0-1,-1 1 1,1-1-1,-1 0 1,1 0 0,-1 1-1,0-1 1,1 0-1,-1 0 1,0 0-1,1 1 1,-1-1-1,0 0 1,0 0-1,0 0 1,0 0 0,0 0-1,0 1 1,0-1-1,0 0 1,0 0-1,0 0 1,-1 0-1,1 1 1,0-1-1,-1-1 1,0 1-2,-1 0 0,1 1-1,-1-1 1,1 1 0,-1-1 0,1 1 0,-1-1 0,1 1-1,-1 0 1,1 0 0,-1 0 0,0 0 0,1 0 0,-1 0-1,-2 1 1,-4 0-8,0 1-1,0-1 1,1 2-1,-1-1 1,0 1-1,-8 4 1,8-1 17,1-1-1,-1 1 1,1 1 0,1-1 0,-1 1 0,1 0-1,0 1 1,1-1 0,-1 1 0,2 0 0,-1 1-1,1-1 1,0 1 0,1 0 0,0 0 0,1 0-1,-1 0 1,2 0 0,-1 1 0,1-1 0,1 15-1,1-20-37,0 0 0,0 0 0,1 0 0,0 0 0,-1 0 0,1-1 1,1 1-1,-1-1 0,0 1 0,1-1 0,0 0 0,0 0 0,0 0 0,0 0 0,0 0 0,1-1 0,-1 1 0,1-1 0,-1 0 0,1 0 0,0-1 0,0 1 0,0-1 0,0 0 0,5 2 0,9 1-1370,0 0 0,0-1 0,0-1 0,28 1 0,13-3-5261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5926,'0'0'17392,"5"0"-16527,-1 0-808,0-1 0,0 1 0,0-1 0,0 0 0,0 0 0,0 0 0,0-1 1,-1 1-1,1-1 0,0 0 0,-1 0 0,1 0 0,-1-1 0,0 1 0,4-4 0,56-55 745,-36 33-659,2-1-245,-20 18 18,1 1 0,0-1 0,1 2 0,0 0 0,0 0 0,1 1 0,15-8 0,-27 16 79,0 0 0,0 0 0,0 0 0,1 0 0,-1 0 0,0 0 0,0 0 0,0 0 0,1 0 0,-1 0 0,0 0 0,0 0 1,0 0-1,1 0 0,-1 0 0,0 0 0,0 0 0,0 0 0,1 0 0,-1 0 0,0 0 0,0 0 0,0 0 0,1 0 0,-1 0 1,0 1-1,0-1 0,0 0 0,0 0 0,1 0 0,-1 0 0,0 0 0,0 1 0,0-1 0,0 0 0,0 0 0,0 0 0,1 0 0,-1 1 1,0-1-1,0 0 0,0 0 0,0 0 0,0 1 0,0-1 0,0 0 0,0 1 0,-2 15-54,-9 16 114,-35 62 329,33-72-327,0 1 0,2 1 0,1 0-1,0 0 1,2 1 0,1 0 0,-5 34-1,12-59-84,0 0 0,0 1 0,0-1 0,-1 1 0,1-1 0,0 1-1,0-1 1,0 1 0,0-1 0,0 1 0,0 0 0,0-1 0,0 1-1,0-1 1,1 1 0,-1-1 0,0 1 0,0-1 0,0 0-1,1 1 1,-1-1 0,0 1 0,0-1 0,1 1 0,-1-1 0,0 0-1,1 1 1,-1-1 0,0 0 0,1 1 0,-1-1 0,1 0-1,-1 1 1,1-1 0,0 0 0,16-9-2044,15-26-3987,-9-4-2910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5669,'-15'10'6551,"-13"8"-5623,0 2 0,2 1 0,0 1 0,1 1 0,2 1 0,-29 37 0,41-43-700,1-1-1,1 2 0,1-1 1,0 1-1,1 1 0,1-1 1,1 1-1,1 0 0,1 0 1,0 1-1,2-1 0,0 1 1,3 29-1,0-36-185,0 0 0,0 0 0,1 0 0,1-1-1,0 1 1,1-1 0,1 0 0,0 0 0,0-1 0,2 1 0,-1-1 0,2-1 0,-1 0 0,1 0-1,1 0 1,0-1 0,1-1 0,-1 0 0,2 0 0,13 7 0,-15-10 36,0-1 1,0-1-1,0 0 0,1 0 1,0-1-1,-1 0 0,1-1 1,0 0-1,0-1 0,1 0 1,-1-1-1,0 0 1,19-3-1,-15 0 6,-1 0 1,1-2-1,-1 1 0,0-2 1,0 0-1,0 0 1,-1-2-1,0 1 0,18-15 1,-17 10 61,1 0 0,-2-1 0,0 0 0,0-1 1,-1-1-1,-1 0 0,0 0 0,-2-1 0,1-1 0,-2 1 0,0-1 1,-1-1-1,-1 0 0,-1 1 0,0-2 0,3-31 0,-7 39-124,0 1-1,-1 0 0,-1 0 1,1 0-1,-2-1 1,1 1-1,-2 0 0,1 0 1,-1 1-1,-1-1 0,0 1 1,0-1-1,-1 1 0,0 0 1,0 1-1,-1-1 0,0 1 1,-1 0-1,0 1 0,0-1 1,0 1-1,-1 1 1,0 0-1,-1 0 0,1 0 1,-1 1-1,0 0 0,0 1 1,-1 0-1,-15-4 0,7 3-145,0 1 0,-1 1 0,0 1 0,0 0 0,-19 2 0,26 0-829,1 1 1,-1 1-1,1 0 1,-1 0-1,-15 6 1,7 0-5273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6854,'0'0'14761,"10"-2"-13165,1-1-1338,1-1 0,-1 0 0,0 0 0,0-1 0,-1-1 0,0 0 0,0 0 0,18-16 0,143-142-102,-136 129-279,-35 34 113,0 1 1,0-1-1,0 1 1,1-1 0,-1 1-1,0-1 1,0 1 0,1-1-1,-1 1 1,0-1-1,1 1 1,-1 0 0,0-1-1,1 1 1,-1 0 0,1-1-1,-1 1 1,1 0-1,-1 0 1,1-1 0,-1 1-1,1 0 1,-1 0 0,1 0-1,-1 0 1,1 0-1,-1 0 1,1 0 0,-1 0-1,1 0 1,-1 0 0,1 0-1,-1 0 1,1 0-1,-1 0 1,1 0 0,-1 0-1,1 0 1,-1 1 0,1-1-1,0 1 1,-1 25-106,-16 39 239,-1-18-66,6-21-21,2 1-1,1 0 1,0 0-1,-4 45 0,12-72-48,0 0 0,-1 1 0,1-1 0,0 0 0,0 0 0,0 1 0,0-1 0,0 0 0,0 0 0,0 1 0,0-1 0,0 0 0,-1 1 0,1-1 0,0 0 0,0 0-1,1 1 1,-1-1 0,0 0 0,0 0 0,0 1 0,0-1 0,0 0 0,0 0 0,0 1 0,0-1 0,0 0 0,1 0 0,-1 1 0,0-1 0,0 0 0,0 0 0,0 0 0,1 1-1,-1-1 1,0 0 0,0 0 0,1 0 0,-1 0 0,0 1 0,0-1 0,1 0 0,-1 0 0,0 0 0,0 0 0,1 0 0,-1 0 0,0 0 0,0 0 0,1 0 0,-1 0 0,0 0 0,1 0-1,-1 0 1,0 0 0,0 0 0,1 0 0,-1 0 0,0 0 0,0 0 0,1 0 0,-1-1 0,15-12-2917,4-15-2661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6278,'0'0'21551,"10"6"-21221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9385,'0'0'11082,"-10"57"-9704,-2-25-738,0 6-416,-1 2-127,3 2-33,0-5-64,5 2 32,2-1 0,1-5-224,2-2-769,0-5-929,0-4-2082,0-3-3363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12524,'0'0'5269,"-4"8"-3155,-7 18-911,1 1 0,2 0 0,0 1-1,-5 39 1,7-18-361,-1 95 0,12-117-815,-5-27-23,0 1 0,0-1 0,0 1 0,0 0 0,0-1 0,0 1 0,1-1 0,-1 1 0,0-1 0,0 0 0,0 1 0,1-1 0,-1 1 0,0-1 0,0 1 0,1-1 0,-1 0 0,0 1 0,1-1 0,-1 1 0,1-1 0,-1 0 0,0 1 0,1-1 0,-1 0 0,1 0 0,-1 0 0,1 1 0,-1-1 0,1 0 0,-1 0 0,1 0 0,-1 0 0,1 0 0,-1 0 0,1 0 0,-1 0 0,1 0 0,-1 0 0,1 0 0,-1 0 0,1 0 0,-1 0 0,1 0 0,-1 0 0,1-1 0,0 1 0,0-4 38,1 0 0,-2 0 1,1 0-1,0-1 0,-1 1 1,0 0-1,0 0 0,0 0 1,0 0-1,-1-1 0,-1-5 1,2 9-34,-2-9 2,0-1 0,-1 0 0,-1 1-1,1-1 1,-2 1 0,0 0-1,0 0 1,0 1 0,-1 0-1,-1 0 1,0 0 0,0 0-1,0 1 1,-1 1 0,0-1-1,-13-8 1,21 16-19,-1-1 1,0 1-1,1 0 0,-1-1 1,1 1-1,-1 0 0,0 0 0,1-1 1,-1 1-1,1 0 0,-1 0 1,0 0-1,1 0 0,-1 0 1,0 0-1,1 0 0,-1 0 1,0 0-1,1 0 0,-1 0 1,0 0-1,1 1 0,-1-1 0,0 0 1,1 0-1,-1 1 0,1-1 1,-1 0-1,0 1 0,0 0 1,-5 21-146,6-18 138,0 0-1,1 0 1,-1 0-1,1 0 1,0 0 0,0 0-1,0-1 1,0 1-1,1 0 1,2 5-1,-1-6-148,1 0 0,0 0-1,-1-1 1,1 1-1,0-1 1,1 0-1,-1 0 1,0 0-1,0-1 1,1 1-1,-1-1 1,1 0-1,-1 0 1,1-1-1,4 1 1,77-2-4415,-70 0 3520,31-3-1008,61-17-9467,-43 4 10652,-45 12 12295,-23 6-6708,1-1-4559,0 1 0,-1 0-1,1 0 1,0 0 0,0 0 0,0 0 0,0 0 0,0 0-1,0 1 1,0-1 0,-2 3 0,-7 9 348,1-1 0,0 1-1,-9 16 1,17-25-418,-1-1 0,1 1 0,0 0 0,1 0 0,-1 0 0,0 1 0,1-1 0,0 0 0,0 1 0,1-1 0,-1 0 0,1 1 0,0-1 0,0 1 0,0-1 0,2 8 0,-1-11-67,0 0 0,0 1 0,0-1 0,0 0 0,0 0 0,0 0 1,1 0-1,-1 0 0,1 0 0,-1 0 0,0-1 0,1 1 0,-1 0 0,1-1 0,-1 1 0,1-1 0,0 0 0,-1 1 1,1-1-1,0 0 0,-1 0 0,1 0 0,-1 0 0,4-1 0,42-7 346,-40 6-257,-1-1 0,0-1 0,0 1 1,0-1-1,-1 0 0,1 0 0,-1-1 0,0 1 1,7-9-1,-10 11-50,1-1 1,-1 0-1,0 0 1,0 0 0,0 0-1,0-1 1,-1 1-1,1 0 1,-1-1 0,0 1-1,0-1 1,0 1-1,-1-1 1,1 0 0,-1 1-1,0-1 1,0 0-1,0 1 1,-1-7 0,1 9-70,-1-1 0,0 1-1,0 0 1,1-1 0,-1 1 0,0 0 0,0 0 0,0 0 0,0-1 0,0 1 0,-1 0 0,1 0 0,0 1 0,0-1 0,-1 0 0,1 0-1,-1 1 1,1-1 0,0 0 0,-1 1 0,1-1 0,-1 1 0,1 0 0,-4-1 0,-19-1-1612,1 2-3543,13 0-114,1 0-5232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15214,'0'0'2216,"-12"1"-81,3-1-1953,1 0 1,0 1-1,-1 1 0,1-1 0,0 1 0,0 1 1,0-1-1,0 1 0,0 1 0,1-1 1,-1 1-1,1 1 0,0 0 0,-9 7 0,2 0 77,2 1-1,0 0 1,0 1-1,-18 29 1,26-37-204,0 0-1,1 1 1,0-1 0,1 0-1,-1 1 1,1 0 0,0-1-1,1 1 1,0 0 0,0 0-1,0 0 1,1 0 0,0 0-1,0 0 1,3 13 0,-2-18-1,0 0 0,0 0 0,0 0 0,1 0 0,-1 0 1,1 0-1,-1-1 0,1 1 0,0 0 0,-1-1 0,1 1 0,0-1 0,0 0 1,0 0-1,0 0 0,0 0 0,1 0 0,-1 0 0,0 0 0,0-1 0,1 1 1,-1-1-1,0 1 0,1-1 0,-1 0 0,0 0 0,5 0 0,3 0 189,1-1-1,-1 0 1,1 0-1,19-6 1,-16 3-158,0-2-1,-1 0 1,1 0 0,-1-2 0,0 0 0,-1 0 0,22-19 0,-28 22-59,-1 0 1,1 0 0,-1-1 0,0 0 0,-1 0 0,1 0 0,-1 0 0,0-1 0,-1 1 0,0-1 0,0 0 0,0 0 0,-1-1 0,0 1 0,0 0 0,-1-1 0,1-9 0,-3 14-15,1 0 1,-1 0 0,0 1-1,0-1 1,0 1 0,0-1 0,-1 1-1,1-1 1,-1 1 0,1 0 0,-1 0-1,0 0 1,0 0 0,0 0 0,0 0-1,0 0 1,0 0 0,-1 1-1,1-1 1,0 1 0,-1 0 0,1 0-1,-1 0 1,0 0 0,1 0 0,-1 0-1,0 1 1,0-1 0,-3 1 0,-11-3-443,-1 0 1,0 2 0,-19 0 0,36 1 294,0 0 0,0 0 0,0 0 0,0 0 0,0 0 0,0 0 0,0 0 0,0 0 0,0 1 0,1-1 0,-1 0 0,0 1 0,0-1 0,0 1 0,0-1 0,1 1 0,-1-1 0,0 1 0,0-1 0,1 1 0,-1 0 0,0-1 0,1 1 0,-1 0 0,1 0 0,-1 1 0,-3 25-8002,4-14 2441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7976,'0'0'16847,"-11"61"-15790,2-34-416,1 7-449,2-2 0,0 3-160,2-4-32,3-1-64,0-8-832,1-1-706,0-8-576,0-11-481,3-22-6469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12748,'0'0'8541,"-4"10"-6181,-9 20 301,-26 43 0,89-78-3488,-40 4 643,0 1 0,0 0 0,0 1 0,0 0-1,0 1 1,0 0 0,0 0 0,13 6 0,-20-8 179,-1 1 0,1 0 0,-1 1-1,1-1 1,-1 0 0,0 1 0,0-1 0,0 1 0,0 0 0,0-1-1,0 1 1,0 0 0,-1 0 0,1 1 0,-1-1 0,1 0 0,-1 0-1,0 1 1,0-1 0,0 1 0,0-1 0,0 1 0,0-1 0,-1 1-1,1 0 1,-1-1 0,0 1 0,0-1 0,0 1 0,0 0 0,0-1-1,-1 1 1,1 0 0,-1-1 0,0 1 0,0-1 0,-1 5 0,-2-1 183,1 1 1,-1-1-1,1 0 1,-2 0-1,1-1 1,-1 1 0,0-1-1,0 0 1,0 0-1,0-1 1,-1 1 0,0-1-1,0 0 1,0-1-1,-8 4 1,4-3 96,0 0 1,0 0-1,-1 0 0,1-2 1,-1 1-1,0-1 0,0-1 1,0 0-1,-12 0 0,15-3-3895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4740,'7'-1'9923,"4"-2"-3751,19-6-2008,34-9-7105,-41 13 4479,-13 4-1506,-4 0-39,1 0-1,-1 0 1,1 1-1,-1-1 1,1 1-1,7 2 1,-12-2 15,-1 1 0,1-1 1,-1 1-1,0-1 1,1 1-1,-1-1 0,0 1 1,0 0-1,0 0 0,1 0 1,-1 0-1,0 0 1,0 0-1,0 0 0,0 0 1,-1 0-1,1 1 0,0-1 1,0 0-1,-1 0 0,1 1 1,-1-1-1,1 0 1,-1 1-1,1-1 0,-1 1 1,0-1-1,0 1 0,0-1 1,0 0-1,0 1 1,0 2-1,0-2 32,0 0 0,0 0-1,0 0 1,0 0 0,-1 0 0,1 0 0,-1 0 0,1 0 0,-1 0-1,0 0 1,0 0 0,1 0 0,-1 0 0,-1-1 0,1 1-1,0 0 1,0-1 0,-1 1 0,1-1 0,-1 1 0,1-1 0,-1 0-1,1 1 1,-1-1 0,0 0 0,0 0 0,0 0 0,0 0-1,1-1 1,-1 1 0,0 0 0,-3 0 0,-16 8-10,18-7-74,0-2 4,1 1 0,0 0 1,0 0-1,0 0 1,-1 0-1,1 1 1,0-1-1,1 0 1,-1 1-1,0 0 1,0-1-1,1 1 1,-1 0-1,1 0 1,-1 0-1,1 0 1,0 0-1,-2 4 1,3-6-139,1 0 1,0 1 0,-1-1 0,1 0-1,-1 0 1,1 0 0,0 0 0,-1 0-1,1 0 1,-1 0 0,1 0-1,0 0 1,-1 0 0,1 0 0,-1 0-1,1 0 1,0 0 0,-1 0-1,1-1 1,-1 1 0,1 0 0,-1 0-1,1-1 1,22-14-5145,4-7-3161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8648,'4'8'10977,"-4"9"-8776,-4 13-2300,-10 39 1217,-8 49 70,20-105-1741,0 1-1,1-1 1,1 1 0,0-1-1,3 17 1,-9-49-2810,-4-6-2776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7783,'0'0'14862,"70"13"-13644,-27-18-834,2-3-320,5 2-673,-3-3-2369,-7 0-2916,-2-2-7495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 11691,'0'0'10762,"-11"-5"-9897,-33-10-406,42 14-451,0 1-1,1 0 1,-1 0-1,0 0 1,0 1-1,0-1 1,0 0-1,1 1 0,-1-1 1,0 1-1,0 0 1,1-1-1,-1 1 1,0 0-1,1 0 1,-1 0-1,1 0 1,-1 0-1,1 0 1,0 1-1,-1-1 1,0 2-1,-22 33-43,20-30 44,-3 7 5,1 1 0,0-1-1,1 1 1,1 0 0,0 0 0,1 0-1,0 0 1,1 1 0,1-1 0,0 1-1,1 0 1,2 16 0,-2-28 3,1-1 1,-1 1-1,1 0 1,0 0-1,0-1 1,1 1-1,-1 0 1,0-1-1,1 1 1,-1-1-1,1 0 1,0 1-1,0-1 1,0 0-1,0 0 1,0 0 0,1-1-1,-1 1 1,0 0-1,1-1 1,-1 1-1,1-1 1,0 0-1,-1 0 1,1 0-1,0 0 1,0-1-1,0 1 1,-1-1-1,1 1 1,0-1-1,0 0 1,5-1-1,1 1 54,0 0 0,0-1 0,0-1 0,-1 1-1,1-1 1,0-1 0,-1 0 0,1 0 0,13-7 0,-14 5-49,-1 0 0,1 0 1,-1-1-1,1 0 0,-2 0 1,1-1-1,-1 0 0,0 0 1,0 0-1,-1-1 1,0 0-1,0 0 0,-1 0 1,0 0-1,0-1 0,-1 0 1,0 1-1,-1-1 0,0-1 1,0 1-1,0-14 0,-2 21-29,0 0-1,0 0 0,-1 1 0,1-1 0,-1 0 0,1 0 1,-1 0-1,0 1 0,1-1 0,-1 0 0,0 1 0,0-1 0,-1 0 1,1 1-1,0 0 0,0-1 0,-1 1 0,1 0 0,0-1 1,-1 1-1,0 0 0,1 0 0,-1 0 0,0 0 0,1 1 0,-1-1 1,0 0-1,0 1 0,0-1 0,1 1 0,-1 0 0,0-1 1,0 1-1,-3 0 0,2 0-247,1 0 0,-1 0 0,0 1-1,1-1 1,-1 1 0,0-1 0,1 1 0,-1 0 0,1 0 0,-1 0 0,-2 1 0,4-1-253,-1 0 0,1 0 0,-1 1 1,1-1-1,-1 0 0,1 0 1,0 1-1,0-1 0,0 0 0,0 1 1,0-1-1,0 1 0,0 0 0,0-1 1,1 1-1,-1 0 0,0 2 1,0 3-7612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14574,'0'0'8007,"6"55"-6757,-6-34-450,0 1-511,-2 1-257,2-3-32,0-3-641,0-2-1057,2-9-672,4-6-1441,1-2-3364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9385,'-11'5'8296,"-3"0"-7200,-2 0-296,1 1 0,0 1-1,-17 10 1,29-15-752,0-1 0,0 1 1,1 0-1,-1 0 0,1 0 0,-1 0 0,1 0 0,0 0 0,0 1 0,0-1 1,0 1-1,0 0 0,0-1 0,1 1 0,-1 0 0,1 0 0,0 0 0,0 0 1,0 0-1,0 0 0,1 0 0,-1 0 0,1 1 0,0 5 0,0-7-39,1 0-1,1 1 1,-1-1-1,0 0 1,0 0 0,1 1-1,-1-1 1,1 0-1,0-1 1,0 1-1,0 0 1,0 0-1,0-1 1,0 1-1,3 1 1,40 22 83,-35-20-97,147 63-1025,-155-67 1022,-1 0 0,1-1 0,-1 1 0,1 0 0,-1 0 0,0 0 0,1 0 0,-1 0 0,0 0 0,0 1 0,0-1 0,0 0 0,0 1 0,0-1 0,0 0 0,-1 1 0,1-1 0,0 1 0,-1-1 0,1 1 0,-1 0 0,0-1 0,1 1 0,-1 0 0,0-1 0,0 1 0,0-1 0,0 1 0,0 0 0,0-1 0,-1 1 0,1 0 0,0-1 0,-1 1 0,1-1 0,-1 1 0,0-1 0,0 1 0,1-1 0,-1 1 0,0-1 0,0 0 0,0 0 0,0 1 0,-1-1 0,0 1 0,-8 9 41,0-1 0,0 0 0,-1-1 0,-12 8 0,19-14-41,1-1 26,-4 4 238,0 0 1,-1 0-1,0-1 0,0 0 0,0 0 0,0-1 0,-1 0 0,0-1 0,0 0 0,0 0 0,0-1 0,-15 2 0,24-4-235,-1 0 0,1 0 0,0 0 0,-1 0 0,1 0 0,-1 0 0,1 0 0,0 0 0,-1 0 0,1 0 0,0-1 0,-1 1 0,1 0 0,-1 0 0,1 0 0,0-1 0,0 1 0,-1 0 0,1 0 0,0-1 0,-1 1 0,1 0 0,0-1 0,0 1 0,-1 0 0,1-1 0,0 1 0,0 0 0,0-1 0,0 1 0,-1 0 0,1-1 0,0 1 0,0-1 0,0 1 0,3-20 98,15-16-305,6 7 148,43-38 0,-50 53 50,-1-1 0,-1 0 0,0-2 0,-1 0 0,0 0 0,-2-1 0,0-1 0,10-23 0,-21 40-6,0 1-1,0-1 0,0 0 1,-1 0-1,1 0 0,-1 0 1,1 0-1,-1 0 1,0 0-1,0 0 0,0 0 1,0 0-1,0 0 0,0 0 1,-1 0-1,1 0 1,0 0-1,-1 0 0,0 0 1,1 0-1,-1 0 0,0 0 1,0 1-1,0-1 1,0 0-1,-1 1 0,1-1 1,0 1-1,-1-1 0,1 1 1,-1-1-1,1 1 1,-1 0-1,0 0 0,0 0 1,-2-1-1,-1 0-120,1 0-1,-1 1 1,0 0-1,1 0 1,-1 1 0,0-1-1,0 1 1,1 0-1,-1 0 1,0 0 0,0 1-1,1 0 1,-1 0-1,-9 3 1,13-3-115,-1-1-1,1 1 1,0 0 0,-1 0-1,1 0 1,0 0 0,0 0-1,0 0 1,0 1 0,0-1-1,0 0 1,0 0 0,0 1-1,0-1 1,0 1-1,1-1 1,-1 1 0,1-1-1,-1 1 1,0 1 0,-2 21-5861,3-12 1297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8488,'0'0'21108,"20"4"-23222,-11-10-609,-5-5-2113,-4-4-4901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60 8776,'0'0'4437,"2"-9"-1528,-1 5-2723,0 2 66,-1-1 0,1 1 0,-1 0-1,0-1 1,1 1 0,-1-1 0,0 1 0,0 0 0,-1-1-1,0-4 1,0 6-131,0 0 0,1 0 0,-1 0 0,0 0 0,0 0-1,0 0 1,0 0 0,-1 0 0,1 0 0,0 0 0,0 1-1,0-1 1,-1 0 0,1 1 0,0-1 0,-1 1 0,1-1 0,-1 1-1,1 0 1,0 0 0,-1 0 0,1 0 0,-1 0 0,1 0-1,-1 0 1,-1 0 0,-4 1-41,0 0 1,0 1-1,0-1 0,0 1 1,0 1-1,0-1 0,1 1 0,0 0 1,-1 1-1,1 0 0,0 0 0,1 0 1,-1 0-1,1 1 0,-1 0 1,2 0-1,-9 11 0,-6 9 232,1 0 0,-24 48 0,32-53 35,0 0-1,-10 34 1,18-47-288,0 2 0,0-1-1,0 0 1,1 0 0,0 0 0,1 1 0,0-1 0,0 0-1,1 1 1,1 8 0,-1-15-51,0 1-1,0-1 1,0 1-1,0-1 1,0 1-1,1-1 1,-1 0 0,1 0-1,0 0 1,-1 0-1,1 0 1,0 0-1,0 0 1,0 0 0,0-1-1,1 1 1,4 2-1,-1-2 9,0 1 0,0-1-1,0 0 1,0-1 0,1 1-1,-1-1 1,9 0 0,-2-1 23,0 0 1,0 0-1,0-2 0,0 1 1,0-2-1,0 0 0,12-4 1,-19 4 88,0 0 1,0 0 0,0-1 0,-1 1-1,1-1 1,-1 0 0,0-1 0,0 1-1,7-10 1,-11 13-86,0 0 1,0-1-1,0 1 1,0 0-1,-1-1 1,1 1-1,0 0 1,-1-1-1,1 1 1,-1-1-1,0 1 1,1-1-1,-1 1 1,0-1-1,0 1 0,0-1 1,0 1-1,0-1 1,-1 1-1,1-1 1,0 1-1,-1-1 1,1 1-1,-1-1 1,1 1-1,-1 0 1,1-1-1,-1 1 1,0 0-1,0-1 0,0 1 1,0 0-1,0 0 1,0 0-1,0 0 1,0 0-1,-1 0 1,1 0-1,0 0 1,0 0-1,-1 1 1,1-1-1,-1 0 0,1 1 1,0 0-1,-1-1 1,-1 0-1,-16-4-117,-1 1 0,1 1 0,0 0 0,-30 1 0,49 2-121,15-1 72,-1-1 0,1-1 0,-1 0 0,1-1 0,20-9 1,-24 8-36,0 1 0,1 0 0,-1 1 0,0 0 0,1 1 0,0 0 0,0 1 0,-1 0 0,23 2 0,-33 0 147,1 0 0,0 0 1,0 0-1,-1 0 0,1 1 1,-1-1-1,1 0 0,-1 1 1,1-1-1,-1 1 0,0 0 1,0-1-1,0 1 0,0 0 1,0 0-1,0 0 0,0 0 1,-1 0-1,1 0 0,-1-1 1,1 2-1,-1-1 0,0 0 1,0 0-1,0 0 0,0 0 1,0 2-1,-3 60 203,3-62-181,-1 8 34,-2 0 1,1-1 0,-1 1 0,-6 12 0,-8 30 13,34-69-5787,1-7 379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93 5509,'0'0'5606,"6"-8"-2329,0 1-2500,17-25 1545,-16 0 2096,-7 31-4333,-1 1 0,1-1 1,0 0-1,-1 1 0,1-1 1,0 0-1,-1 1 0,1-1 1,-1 0-1,1 1 0,-1-1 1,1 1-1,-1-1 0,0 1 1,1-1-1,-1 1 0,0-1 1,1 1-1,-1 0 0,0-1 1,1 1-1,-1 0 0,0 0 1,0-1-1,0 1 0,1 0 1,-1 0-1,0 0 0,0 0 1,1 0-1,-1 0 0,0 0 1,0 0-1,0 0 0,1 1 1,-2-1-1,-32 10 388,26-5-494,2 0 1,-1 1-1,1 0 0,0 0 1,0 0-1,0 1 0,1 0 1,0 0-1,1 1 1,-1-1-1,1 1 0,1 0 1,-3 9-1,0-1 28,2 0 0,0 0 1,0 0-1,2 0 0,-2 33 0,4-46 2,0-1 0,0 1 0,0 0 0,0-1 0,1 1-1,-1 0 1,1-1 0,-1 1 0,1 0 0,0-1 0,0 1 0,0-1 0,0 1-1,1-1 1,-1 0 0,1 0 0,-1 0 0,1 1 0,0-1 0,0-1 0,0 1-1,0 0 1,0 0 0,0-1 0,0 1 0,1-1 0,-1 0 0,1 0-1,-1 0 1,1 0 0,-1 0 0,1 0 0,-1 0 0,1-1 0,0 0 0,-1 1-1,1-1 1,5-1 0,0 1 66,1-1 0,0 0 0,0 0-1,-1-1 1,1-1 0,-1 1 0,0-1 0,1-1 0,-1 1-1,-1-2 1,9-4 0,-6 2-44,-1 0-1,1-1 0,-1 0 1,-1-1-1,0 0 1,0 0-1,8-13 0,-13 17-1,0 0-1,0 0 1,0-1-1,-1 1 0,0-1 1,0 0-1,0 0 1,-1 0-1,0 0 0,0 0 1,-1 0-1,1 0 1,-1 0-1,0 0 0,-1 0 1,-1-9-1,1 14-28,1-1 1,-1 1-1,1-1 0,-1 0 0,1 1 1,-1-1-1,0 1 0,0 0 0,0-1 0,0 1 1,0 0-1,0-1 0,0 1 0,0 0 1,-1 0-1,1 0 0,0 0 0,-1 0 1,1 0-1,-1 0 0,1 1 0,-1-1 1,1 1-1,-1-1 0,1 1 0,-1-1 1,0 1-1,1 0 0,-1-1 0,1 1 0,-1 0 1,0 0-1,1 1 0,-1-1 0,0 0 1,1 0-1,-1 1 0,-2 0 0,1 0-17,-1 0 0,1 0-1,0 1 1,-1-1-1,1 1 1,0-1-1,0 1 1,0 0 0,1 0-1,-1 1 1,0-1-1,1 0 1,-1 1 0,1 0-1,0 0 1,0-1-1,-3 7 1,3-5-197,1 1 0,-1-1 1,1 1-1,0 0 0,1 0 1,-1-1-1,1 1 0,0 0 0,0 0 1,0 0-1,2 8 0,-1-8-584,1 0-1,-1-1 1,1 1 0,0 0-1,1-1 1,-1 0 0,1 0-1,-1 0 1,1 0 0,0 0-1,6 5 1,8 7-6233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6342,'0'0'11947,"-2"53"-10281,-10-24-353,-1-1-352,2 1-320,5-2-385,6-7-192,0-9-128,13-6-1410,4-5-1248,2-14-1955,1-12-6533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7015,'0'0'17552,"12"0"-16612,30-4-433,0-3-1,44-11 1,-41 8-532,-44 9 21,0 0 1,0 1 0,0 0 0,1-1 0,-1 1 0,0 0-1,0-1 1,1 1 0,-1 0 0,0 0 0,1 0 0,-1 0-1,0 0 1,0 0 0,1 1 0,-1-1 0,0 0 0,0 1-1,1-1 1,-1 1 0,0-1 0,0 1 0,0-1 0,0 1-1,0 0 1,0 0 0,0 0 0,0-1 0,1 3 0,-1 0-1,0 1 1,0 0 0,-1-1-1,0 1 1,1 0 0,-1 0-1,-1-1 1,1 1 0,-1 5-1,-6 33 428,-18 68-1,15-74-95,1 1 0,-6 70 0,15-55-795,0-34-8429</inkml:trace>
  <inkml:trace contextRef="#ctx0" brushRef="#br0" timeOffset="1">73 257 14734,'0'0'12748,"54"-50"-12139,-19 42-321,3 3-256,1 5-32,-1 0-545,-5 0-1633,-4 0-2594,-4 0-4933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4132,'0'0'8766,"-9"1"-5958,5 0-2398,-28 6 1927,31-6-2180,0-1-1,0 0 1,0 1 0,0-1 0,0 1 0,1 0 0,-1-1 0,0 1 0,0 0-1,0-1 1,0 1 0,1 0 0,-1 0 0,0 0 0,1 0 0,-1 0 0,1 0 0,-1 0-1,1 0 1,-1 0 0,1 0 0,0 0 0,-1 0 0,1 0 0,0 0 0,0 0-1,0 0 1,0 0 0,0 0 0,0 0 0,0 2 0,1-2-79,-1 0 1,0 0-1,1 0 1,0 0-1,-1 0 0,1 0 1,0 0-1,0 0 1,-1 0-1,1-1 0,0 1 1,0 0-1,0 0 1,0-1-1,0 1 1,0-1-1,0 1 0,0-1 1,0 1-1,0-1 1,0 0-1,0 1 0,0-1 1,2 0-1,32 4 617,-29-4-526,253 1 713,-188-3-4103,0 1-3788,-58 1 854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13741,'0'0'7751,"78"6"-5829,-21-15-448,4-2-674,4 0-479,-2 3-289,-8 5-32,-12 3-801,-11 0-1249,-15 3-1313,-13 6-3139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5541,'0'0'6780,"-9"0"-3251,8 0-3470,-5-1 259,0 0 0,0 1 0,0 0 0,0 0 0,-1 0-1,1 1 1,0-1 0,1 2 0,-1-1 0,0 1 0,0 0 0,0 0 0,1 0 0,-1 1-1,1 0 1,0 0 0,-7 6 0,5-2-202,1 0 0,0 1-1,1 0 1,-1 0 0,2 0 0,-1 1-1,1 0 1,0 0 0,1 0 0,0 0-1,1 0 1,-3 17 0,4-22-79,1-1 1,-1 1 0,1-1-1,0 1 1,0-1-1,0 1 1,0 0-1,0-1 1,1 1-1,0-1 1,0 1-1,0-1 1,0 1-1,0-1 1,1 0-1,-1 0 1,1 1-1,0-1 1,0 0 0,0-1-1,0 1 1,1 0-1,-1-1 1,1 1-1,-1-1 1,1 0-1,0 1 1,0-1-1,0-1 1,0 1-1,1 0 1,-1-1-1,0 0 1,1 0 0,-1 0-1,5 1 1,1-1 51,0 0 1,1 0 0,-1-1 0,0-1 0,1 0 0,-1 0 0,0 0 0,0-1 0,0-1 0,0 1 0,0-2 0,-1 1-1,1-1 1,11-8 0,-15 9-60,1 0 0,-1-1 0,0 0 0,0-1 0,0 1 0,-1-1 0,0 0 0,0 0 0,0 0 0,0 0 0,-1-1-1,0 1 1,0-1 0,0 0 0,-1 0 0,0 0 0,0-1 0,0 1 0,-1 0 0,0-1 0,0-9 0,-1 13-14,-1 0-1,0 0 1,0 0 0,0 0 0,-1 0-1,1 0 1,-1 1 0,1-1 0,-1 0-1,0 1 1,0-1 0,0 1 0,0-1-1,-1 1 1,1 0 0,-1 0 0,1 0-1,-1 1 1,1-1 0,-1 0 0,0 1-1,0 0 1,0 0 0,0 0 0,0 0-1,0 0 1,0 0 0,-1 1 0,1-1-1,0 1 1,-3 0 0,3 0-148,0-1 1,0 1 0,1 0-1,-1-1 1,0 1-1,0 1 1,1-1 0,-1 0-1,0 1 1,1-1-1,-1 1 1,0 0-1,1 0 1,-1 0 0,1 0-1,-1 0 1,1 1-1,-1-1 1,1 1 0,0-1-1,0 1 1,0 0-1,0 0 1,0 0 0,0 0-1,0 0 1,1 1-1,-1-1 1,1 0-1,0 1 1,-1-1 0,1 1-1,0-1 1,1 1-1,-1 0 1,0-1 0,0 4-1,1-3-597,0 0 0,0 0 0,0 1 0,0-1 1,1 0-1,-1 0 0,1 0 0,0 0 0,-1 0 0,3 5 0,10 8-5576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15407,'0'0'2466,"-3"48"0,-10-21-768,-2 4-1090,1-2-351,5-2-193,5-8-32,4-7-288,4-9-2083,11-3-2529,2-12-4293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33 5958,'0'0'8541,"-7"2"-5375,-2 2-2829,2-1-1,-1 1 1,0 1 0,1-1 0,-1 1 0,2 0-1,-14 13 1,19-17-292,-1 1 0,0 0-1,1 0 1,-1 0 0,1 0-1,0 0 1,-1 0 0,1 0-1,0 0 1,1 0 0,-1 1-1,0-1 1,0 0-1,1 1 1,0-1 0,-1 1-1,1-1 1,0 0 0,0 1-1,0-1 1,0 1 0,1-1-1,-1 0 1,1 1 0,-1-1-1,1 0 1,0 1 0,0-1-1,0 0 1,0 0 0,0 0-1,1 0 1,-1 0 0,1 0-1,-1 0 1,1 0 0,0-1-1,3 3 1,7 6-60,0 0 0,1-1 0,0-1 0,0 0 0,1-1 0,18 6 1,-14-5-24,-1 0 0,-1 0 0,24 17 0,-38-24 23,0 1 1,0-1 0,-1 0 0,1 1 0,0-1 0,-1 1-1,1 0 1,-1 0 0,0-1 0,1 1 0,-1 0-1,0 0 1,0 0 0,0 0 0,0 0 0,-1 0 0,1 1-1,-1-1 1,1 0 0,-1 0 0,0 1 0,1-1 0,-1 0-1,-1 4 1,0-2 14,0 0-1,-1 0 0,1 0 1,-1-1-1,0 1 1,-1-1-1,1 1 1,0-1-1,-1 0 1,0 0-1,1 0 0,-7 4 1,-4 3 252,0 0 1,-1-1-1,-1-1 1,1 0-1,-28 10 1,33-14 90,-1-2 0,0 1-1,1-1 1,-1 0 0,0-1 0,0 0 0,-12-1 0,20 0-306,-1 0 0,1-1-1,0 1 1,-1 0 0,1-1 0,0 0-1,0 1 1,-1-1 0,1 0 0,0 0 0,0 0-1,0-1 1,0 1 0,0 0 0,0-1-1,0 1 1,1-1 0,-1 0 0,0 1 0,1-1-1,0 0 1,-1 0 0,1 0 0,0 0-1,0 0 1,0-1 0,0 1 0,0 0 0,1 0-1,-1-1 1,0 1 0,1 0 0,0-1-1,0-2 1,0-2-91,0 1-1,1 0 1,0-1-1,0 1 1,1 0-1,-1 0 1,1 0 0,1 0-1,-1 0 1,1 0-1,0 1 1,1-1-1,-1 1 1,1 0-1,0 0 1,0 0-1,0 1 1,10-8-1,10-7-125,0 1-1,47-26 0,-37 23 237,-9 7 33,51-37-230,-72 48 217,0 0 0,-1 0 0,1-1 0,-1 1 0,1-1 0,-1 0 0,0 0 0,-1-1 0,1 1 1,-1 0-1,0-1 0,0 1 0,0-1 0,2-8 0,-4 11-39,0 1 0,0-1 1,0 1-1,0-1 0,0 1 0,0-1 1,0 1-1,-1-1 0,1 1 0,0 0 0,-1-1 1,1 1-1,-1-1 0,0 1 0,1 0 1,-1 0-1,0-1 0,0 1 0,0 0 1,0 0-1,0 0 0,0 0 0,-2-1 1,0-1-11,-1 1 1,1 0-1,-1 0 0,0 0 1,0 1-1,0-1 1,0 1-1,-6-1 1,-1 0-65,0 1 1,0 0 0,0 0 0,0 1 0,-20 3-1,30-3-88,-1 0 0,1 1 0,-1-1 0,1 1 0,-1-1 0,1 1-1,0 0 1,-1-1 0,1 1 0,0 0 0,0 0 0,-1 0 0,1 0-1,0 0 1,0 0 0,0 0 0,0 1 0,1-1 0,-1 0 0,-1 3 0,-3 18-6761,5-8-486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10122,'0'0'8002,"-12"3"-5296,-7 2-2072,1 1 0,0 0 1,1 1-1,-1 1 0,1 1 0,-18 12 0,28-16-426,1 0 1,-1 1-1,1-1 1,0 1-1,0 1 1,1-1-1,0 1 0,-5 8 1,7-11-183,1 0 1,0 1-1,1-1 1,-1 1-1,1 0 0,-1-1 1,1 1-1,1 0 1,-1 0-1,1 0 0,0 0 1,0-1-1,0 1 1,1 0-1,1 7 0,0-7-30,0 0-1,0-1 0,1 1 0,-1 0 0,1-1 0,0 1 0,1-1 0,-1 0 0,1 0 0,0-1 0,0 1 1,0-1-1,0 1 0,0-1 0,1-1 0,0 1 0,-1-1 0,1 1 0,10 2 0,-4-1-13,0-1-1,0 0 0,0 0 0,1-1 1,-1-1-1,1 0 0,-1 0 0,17-2 0,-27 1 34,0 0 0,1 0 0,-1 0-1,0 0 1,0-1 0,0 1 0,0 0-1,1-1 1,-1 1 0,0 0 0,0-1-1,0 1 1,0-1 0,0 0-1,0 1 1,0-1 0,0 0 0,0 0-1,-1 0 1,1 1 0,0-1 0,0 0-1,-1 0 1,1 0 0,0 0 0,-1 0-1,1 0 1,-1-1 0,0 1 0,1 0-1,-1 0 1,0 0 0,1 0-1,-1-2 1,0 2 19,-1 0-1,1-1 0,-1 1 1,1 0-1,-1 0 1,1 0-1,-1 0 0,0 0 1,1-1-1,-1 1 0,0 0 1,0 1-1,0-1 1,0 0-1,0 0 0,0 0 1,0 0-1,0 1 1,0-1-1,0 1 0,0-1 1,-1 1-1,1-1 1,0 1-1,0-1 0,-1 1 1,1 0-1,0 0 0,0 0 1,-1 0-1,1 0 1,-2 0-1,-14 0-200,1 0-1,-1 1 1,0 1-1,0 1 1,1 1-1,-1 0 1,-18 7-1,20-5-3494,7-6-3758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11627,'0'0'5253,"11"-8"-3395,-2 1-1558,1 0 0,0 0 1,1 1-1,0 1 1,-1 0-1,2 0 0,-1 1 1,0 0-1,1 1 0,0 0 1,0 1-1,0 0 1,0 1-1,17 1 0,-28 0-287,1 0 0,-1 1-1,0-1 1,1 1-1,-1-1 1,0 1-1,0 0 1,0-1 0,1 1-1,-1 0 1,0 0-1,0 0 1,0 0 0,0 0-1,0 0 1,0 0-1,-1 0 1,1 0 0,0 0-1,0 0 1,-1 1-1,1-1 1,-1 0 0,1 1-1,-1-1 1,0 0-1,1 1 1,-1-1 0,0 0-1,0 1 1,0-1-1,0 1 1,0-1 0,0 0-1,0 1 1,-1-1-1,1 1 1,0-1 0,-1 0-1,1 0 1,-2 3-1,-1 5 117,0 0 0,0 0 0,-1-1 0,0 1 0,-5 7 0,-41 52 392,35-49-133,1 0 0,0 2 0,1-1 0,-18 43 0,30-61-362,0 0 1,0 0-1,1-1 0,-1 1 1,0 0-1,1 0 1,0 0-1,-1 0 0,1 0 1,0 0-1,0 0 0,0-1 1,0 1-1,1 0 1,-1 0-1,0 0 0,1 0 1,-1 0-1,1 0 1,0-1-1,1 4 0,-1-4-3,1 0-1,-1 0 1,1 0-1,-1 0 0,1 0 1,-1 0-1,1 0 1,0 0-1,0-1 1,-1 1-1,1-1 1,0 1-1,0-1 0,-1 0 1,1 1-1,0-1 1,0 0-1,2 0 1,8-1 41,-1-1 0,1 0 1,0-1-1,-1 0 1,18-7-1,-17 6-105,95-42-1410,-44 8-5593,-48 22 921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19218,'0'0'5509,"-31"57"-4868,24-24-417,2 3-96,1 1-64,3-3 0,-1-2-96,2-5-288,0-6-481,0-4-544,0-7-353,0-7-1024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54 5285,'-9'1'4319,"-4"-1"-3873,0 1 0,0 0 0,0 1 0,1 1 1,-1 0-1,1 1 0,0 0 0,0 1 0,0 0 1,1 1-1,-1 0 0,1 1 0,1 0 0,-1 1 0,1 0 1,1 0-1,0 1 0,-16 19 0,13-11-238,1 0 0,0 1 0,1 1 0,1-1 0,1 1 0,0 1 0,2 0 0,0 0 0,1 0-1,1 0 1,1 1 0,1 0 0,1-1 0,1 1 0,3 34 0,-1-41-178,1 0 0,0 0-1,0 0 1,1 0 0,1-1 0,1 1-1,0-1 1,0 0 0,2-1 0,-1 0-1,1 0 1,1 0 0,0-1 0,1-1-1,0 1 1,1-2 0,0 1 0,0-1-1,1-1 1,0 0 0,0-1 0,1 0 0,18 6-1,-14-7 48,1-1 0,-1 0 0,1-1-1,0-1 1,0-1 0,0-1 0,0 0-1,0-2 1,0 0 0,33-6 0,-28 2 20,-1-1 0,1-1 1,-1-1-1,0-1 0,-1-1 1,0-1-1,-1-1 1,20-14-1,-22 11 65,1 0 0,-2-1 0,0 0 0,-1-2 1,0 0-1,-2-1 0,24-39 0,-29 42 30,-1 0-1,-1-1 1,-1 0-1,0 0 1,-1-1-1,-1 1 1,0-1-1,-2 0 1,0 0 0,-1-31-1,-2 35-130,-1 1 0,-1 0 1,0-1-1,0 1 0,-2 0 0,0 1 0,0-1 0,-1 1 0,0 0 1,-1 0-1,-1 1 0,0 0 0,0 0 0,-1 1 0,0 0 0,-1 0 1,0 1-1,-1 1 0,0 0 0,-13-8 0,7 6-113,0 0 0,-1 1 0,0 1 0,0 1 0,-1 0 0,0 1 0,-1 2 0,1 0 0,-1 0 0,1 2-1,-1 1 1,0 0 0,-23 3 0,33-1-125,0 1 0,1 0 0,-1 1 0,1 0-1,0 1 1,0 0 0,0 0 0,1 0 0,-1 2 0,1-1-1,0 1 1,0 0 0,-10 10 0,10-7-1154,0 1 0,0 0 0,1 0 0,0 0 0,0 1 0,-5 12-1,1 7-9099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13357,'0'0'9363,"9"-9"-8338,75-66 168,166-113-1,-234 177-1175,17-10 85,-33 21-101,0 0 0,1 0 0,-1 0-1,0 0 1,1 0 0,-1 0 0,0 1 0,0-1 0,1 0 0,-1 0 0,0 0 0,0 0 0,1 0 0,-1 0 0,0 0-1,0 1 1,1-1 0,-1 0 0,0 0 0,0 0 0,0 1 0,0-1 0,1 0 0,-1 0 0,0 0 0,0 1-1,0-1 1,0 0 0,0 0 0,0 1 0,1-1 0,-1 0 0,0 1 0,0-1 0,0 0 0,0 0 0,0 1-1,0-1 1,0 0 0,0 0 0,0 1 0,0-1 0,-1 0 0,1 1 0,0-1 0,-1 12 93,1-12-91,-6 24 317,-2 0 0,0 0-1,-2-1 1,-15 28 0,-6 14 269,27-55-444,-1 0-86,1 1 1,0 0-1,0-1 1,1 1-1,1 1 0,-3 16 1,6-27-126,-1-1-1,0 1 1,0 0 0,0-1 0,1 1-1,-1-1 1,0 1 0,1-1 0,-1 1 0,0-1-1,1 1 1,-1-1 0,1 0 0,-1 1-1,1-1 1,-1 0 0,1 1 0,-1-1-1,1 0 1,-1 1 0,1-1 0,-1 0 0,1 0-1,0 0 1,-1 0 0,1 1 0,-1-1-1,1 0 1,-1 0 0,1 0 0,0 0-1,-1 0 1,1 0 0,-1-1 0,1 1 0,0 0-1,-1 0 1,1 0 0,-1 0 0,1-1-1,-1 1 1,1 0 0,0-1 0,28-11-5828,-5-6-2199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15471,'0'0'9352,"-14"65"-7942,3-39-770,3-2-447,3 2-161,4-4-193,-1 0-863,2-3-834,0-3-384,0-7-673,5-5-769,5-4-640,3-4-2178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12748,'-8'3'2627,"0"0"-2241,-1 1 0,1 0 0,0 0 1,0 1-1,1 0 0,-1 1 1,1 0-1,0 0 0,1 0 0,-1 1 1,1 0-1,-6 9 0,8-11-178,0 1-1,1 0 1,0 0-1,-1 0 1,2 0-1,-1 0 0,1 1 1,0-1-1,0 1 1,1-1-1,0 1 1,0 0-1,1 0 1,-1-1-1,2 1 0,-1 0 1,1 0-1,2 11 1,-2-16-140,0 1 1,1-1-1,-1 0 1,0 1 0,1-1-1,0 0 1,-1 0-1,1 0 1,0 0 0,0 0-1,0-1 1,1 1-1,-1-1 1,0 1 0,1-1-1,-1 0 1,0 0-1,1 0 1,-1 0 0,1 0-1,0 0 1,-1-1-1,1 0 1,0 1 0,-1-1-1,1 0 1,0 0-1,-1 0 1,1-1 0,5 0-1,2 0 77,0-1-1,-1 0 1,1 0-1,-1-1 1,1 0 0,-1-1-1,11-6 1,-10 4-56,0-1-1,0 0 1,-1 0 0,0-1-1,0 0 1,12-17 0,-18 22-21,0-1 0,-1 1 0,1-1 0,-1 0 0,0 0 0,0 0 0,0 0 0,-1-1 0,1 1 0,-1 0 0,0-1 0,0 1 0,-1-1 0,1 1 0,-1-1 1,0 1-1,0-1 0,-1 1 0,1-1 0,-3-8 0,2 11-63,-1-1-1,1 0 1,-1 1 0,0 0 0,0-1 0,0 1 0,0 0 0,0 0-1,0 0 1,-1 0 0,1 0 0,0 0 0,-1 1 0,0-1 0,1 1-1,-1 0 1,0 0 0,0 0 0,0 0 0,1 0 0,-1 0-1,-6 1 1,-29-14-7836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2530,'0'0'15663,"9"-1"-12620,139-11 4100,-147 11-7142,-1 1-1,1 0 1,0 0 0,-1 0 0,1 0-1,0 0 1,-1 0 0,1 0 0,0 1-1,-1-1 1,1 0 0,0 0 0,-1 0-1,1 1 1,0-1 0,-1 0 0,1 1-1,-1-1 1,1 0 0,-1 1 0,1-1 0,-1 1-1,1-1 1,-1 1 0,1-1 0,-1 1-1,1-1 1,-1 1 0,0 0 0,1-1-1,-1 1 1,0-1 0,1 2 0,-8 24 278,-24 19 580,21-36-545,7-7-257,0 1 0,0-1-1,1 0 1,-1 1-1,1 0 1,-1-1 0,1 1-1,0 0 1,0 0-1,0 0 1,1 1 0,-1-1-1,1 0 1,-2 7-1,6-8-76,0-1 0,1 0 0,-1 0-1,1-1 1,0 1 0,-1-1 0,1 0-1,-1 0 1,1 0 0,6-1 0,2 1-190,-8 0 148,0 0 0,-1 1 0,1-1 0,0 1-1,-1 0 1,1 0 0,-1 1 0,1-1 0,-1 1 0,1-1 0,-1 1 0,0 0 0,0 0 0,0 1 0,0-1-1,0 1 1,-1-1 0,1 1 0,-1 0 0,4 5 0,-5-5 76,0-1 0,0 1 0,0 0 0,-1-1 0,1 1 0,-1 0 0,1-1 0,-1 1 0,0 0 0,0-1 0,-1 1 0,1 0 0,0 0 1,-1-1-1,0 1 0,1-1 0,-1 1 0,0-1 0,0 1 0,-1-1 0,1 1 0,0-1 0,-1 0 0,0 0 0,1 1 0,-1-1 0,0 0 0,-4 3 0,-3 4 186,0-1-1,0 0 0,0 0 1,-1-1-1,-1 0 1,1-1-1,-1 0 0,0-1 1,0 0-1,-1 0 1,1-1-1,-1-1 0,0 0 1,0-1-1,0 0 1,-17 0-1,28-2-342,1 0 0,-1 0 0,0 0 0,0 0-1,1 0 1,-1 0 0,0 0 0,0-1 0,1 1 0,-1 0 0,0-1 0,1 1 0,-1 0-1,0-1 1,1 1 0,-1-1 0,1 1 0,-1-1 0,0 1 0,1-1 0,-1 1 0,1-1-1,-1 0 1,0-1-585,1 0 0,-1 1 0,1-1-1,-1 0 1,1 1 0,0-1 0,0 0 0,0 1-1,0-1 1,0 0 0,0 1 0,0-1-1,0 0 1,1 0 0,0-2 0,5-8-11220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9961,'0'0'16763,"16"5"-15316,-4-1-1267,1-1 1,-1 0-1,1-1 1,-1 0-1,1-1 1,0-1-1,0 0 1,0-1-1,-1 0 1,15-3 0,156-33 153,1 8 1,350-9-1,-395 47-291,-139-9-428,-8-15-8001,-4-1 336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55 6150,'0'0'8039,"2"-8"-5017,2-24-246,-4 31-2676,0 0 0,0 1 0,0-1 0,0 1 1,0-1-1,-1 0 0,1 1 0,0-1 0,0 1 0,-1-1 0,1 1 0,0-1 0,-1 1 1,1-1-1,-1 1 0,1-1 0,-1 1 0,1 0 0,0-1 0,-1 1 0,0 0 1,1-1-1,-1 1 0,1 0 0,-1 0 0,1-1 0,-1 1 0,0 0 0,1 0 1,-1 0-1,1 0 0,-1 0 0,0 0 0,-24 0 1126,19 0-822,-7 1-292,0 1 1,0 0-1,0 1 0,1 1 0,-1 0 1,1 0-1,0 1 0,0 1 0,1 0 1,-12 8-1,4-2-103,1 1 1,0 0-1,1 2 1,1 0-1,-17 20 1,26-26 63,0 0 0,1 0 0,0 1-1,1 0 1,-5 10 0,8-15-18,0 0 1,1-1-1,-1 1 0,1 0 1,0 0-1,1 0 0,-1 0 1,1 0-1,0 0 0,0 0 1,1 0-1,-1 0 0,3 8 1,-2-11-36,0 0 0,0 0 0,1 0 0,-1 0 0,1 0 0,-1-1 0,1 1 0,0 0 0,0-1 1,-1 1-1,1-1 0,0 1 0,0-1 0,1 0 0,-1 0 0,0 0 0,0 0 0,0 0 0,1-1 0,-1 1 0,0-1 0,1 1 1,-1-1-1,5 0 0,3 0 106,1 1 0,-1-2 0,0 1-1,16-4 1,-8-1 31,-1 0 0,-1-1-1,1-1 1,-1-1 0,0 0-1,-1-1 1,19-14 0,-9 5 89,0-2-1,-2-1 1,27-31 0,-44 46-187,-1-1 1,-1 1-1,1-1 0,-1 0 0,0 0 1,-1 0-1,0 0 0,0-1 0,0 1 0,1-9 1,-4 14-69,0 0 0,1 0 0,-1 0 0,0 0 0,0 0-1,-1-1 1,1 1 0,0 0 0,-1 0 0,1 0 0,-1 0 0,1 0 0,-1 0 0,0 0 0,0 0 0,0 0 0,0 1 0,0-1 0,-1 0 0,1 1 0,0-1 0,-1 1 0,1-1 0,-1 1 0,0-1 0,1 1 0,-1 0 0,0 0 0,0 0 0,0 0 0,0 0 0,0 1 0,0-1 0,0 0 0,0 1 0,0-1 0,0 1 0,0 0 0,0 0 0,0 0 0,-3 0-1,0-1-267,0 1-1,-1-1 0,1 1 0,-1 1 0,1-1 0,0 1 0,-1 0 0,1 0 0,0 0 0,0 1 0,0-1 0,0 1 0,0 1 0,0-1 0,0 1 0,-8 6 0,-9 16-4406,6 8-3806,11-16 573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10025,'0'0'14201,"-3"11"-13176,-36 99 508,22-69-1343,2 2 0,-13 63 0,28-92-2217,6-19-2506,10-20-3502,-3-2-1809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30 17424,'0'0'6412,"-10"2"-5521,4 0-777,-1 0 0,0 0 0,1 1 0,-1 0 0,1 0 0,0 0 0,0 1 0,0 0 0,0 0 0,1 1 0,0-1 0,-1 1 0,2 1 0,-1-1 0,1 0 0,0 1 0,0 0 0,0 0 0,-4 10 0,-14 42 629,21-54-685,0-1-1,0 1 1,0 0-1,1 0 1,-1-1-1,1 1 1,0 0-1,0 0 1,0 0-1,1 0 1,-1-1-1,1 1 1,2 7-1,-1-10-38,-1 1 0,0-1 0,1 0-1,-1 0 1,0 0 0,1 0 0,-1 0 0,1-1 0,0 1 0,-1 0 0,1-1-1,0 1 1,-1-1 0,1 0 0,0 1 0,-1-1 0,1 0 0,0 0 0,0 0-1,0 0 1,-1 0 0,1-1 0,0 1 0,-1 0 0,1-1 0,0 1-1,2-2 1,45-19 638,-38 14-595,-1 0-1,0-1 0,0 0 1,-1-1-1,0 0 0,15-20 1,-21 24-23,0 0-1,0 0 1,0-1 0,0 1 0,-1-1 0,0 1-1,0-1 1,-1 0 0,1 0 0,-1 0-1,0 0 1,-1 0 0,0 0 0,0 0 0,0 0-1,-2-11 1,1 14-63,0 0 1,-1 1-1,1-1 0,0 1 0,-1-1 1,0 1-1,1-1 0,-1 1 1,0 0-1,0 0 0,-1 0 0,1 0 1,0 0-1,-1 1 0,1-1 0,-1 1 1,1-1-1,-1 1 0,0 0 0,1 0 1,-1 0-1,0 0 0,0 1 1,-4-1-1,5 0-158,0 1 0,-1 0 0,1 0-1,0 0 1,-1 0 0,1 0 0,0 0 0,-1 1 0,1-1 0,0 1 0,0 0 0,-1 0 0,-2 1-1,3-1-99,1 0 0,0 0 0,-1 1 0,1-1 0,0 0 0,0 0 0,0 1 0,0-1 1,0 0-1,0 1 0,0-1 0,0 1 0,1-1 0,-1 1 0,1 0 0,-1-1 0,1 1 0,-1-1 0,1 1 0,0 3 0,0 12-6367,0-13 3123,0 1-5726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65 6662,'0'0'19341,"-8"10"-18770,5-7-508,-3 4-30,1-1 0,0 1 0,0 0 0,0 1 0,1-1 0,0 1 0,1-1 0,0 1 0,0 1 0,0-1 0,1 0 0,-2 14 0,5-20-33,-1-1 1,1 0 0,-1 0 0,1 0 0,0 1 0,0-1-1,-1 0 1,1 0 0,0 0 0,0 0 0,0 0-1,0-1 1,0 1 0,0 0 0,0 0 0,1-1 0,-1 1-1,0 0 1,0-1 0,1 1 0,-1-1 0,0 0-1,0 1 1,1-1 0,-1 0 0,0 0 0,1 0 0,1 0-1,44 3-16,-44-3 3,33 0-249,-21-1 150,1 1 0,-1 1 0,24 4 0,-38-5 108,0 0-1,0 0 1,0 0 0,0 0-1,0 1 1,0-1-1,0 0 1,0 1 0,0-1-1,0 0 1,-1 1-1,1-1 1,0 1 0,0-1-1,-1 1 1,1 0-1,0-1 1,0 1-1,-1 0 1,1 0 0,-1-1-1,1 1 1,-1 0-1,1 0 1,-1 0 0,0 0-1,1 0 1,-1-1-1,1 3 1,-2-2 20,1 1-1,0 0 1,-1 0-1,1 0 1,-1 0 0,1 0-1,-1 0 1,0-1-1,0 1 1,0 0 0,0-1-1,0 1 1,-2 2 0,-4 3 121,0 1 1,-1-1-1,1 0 1,-11 7-1,5-5 218,-1 0 0,0-1 0,0 0 0,-1-2 0,0 1 0,0-2 0,-1 0 0,1-1 0,-1 0 0,0-1 0,-22 1 0,37-4-349,-1 0 0,1 0 0,0 0 0,0-1 0,0 1 0,0 0 0,0 0-1,0 0 1,0-1 0,0 1 0,0-1 0,0 1 0,0-1 0,0 1 0,0-1-1,0 1 1,0-1 0,0 0 0,0 0 0,0 1 0,1-1 0,-1 0 0,0 0-1,1 0 1,-1 0 0,1 0 0,-1 0 0,1 0 0,-1 0 0,1 0 0,-1 0 0,1 0-1,0 0 1,0 0 0,0 0 0,0 0 0,0-1 0,0 1 0,0 0 0,0 0-1,0 0 1,0-1 0,1-2-25,0 0-1,0 0 0,0 0 1,0 0-1,0 0 1,1 0-1,0 1 0,0-1 1,0 1-1,4-7 1,15-10-48,0 1-1,1 0 1,0 2 0,31-17 0,-28 18 72,0-1 0,-1-1 1,35-35-1,-57 52 9,-1 0 1,1-1 0,-1 1-1,1-1 1,-1 1 0,0-1 0,0 1-1,0-1 1,0 0 0,0 1-1,0-1 1,0 0 0,-1 0-1,1 0 1,-1 0 0,1 0-1,-1 1 1,0-1 0,1 0-1,-1 0 1,0 0 0,-1 0-1,1 0 1,0 0 0,-1-3-1,-1 3 13,1 0-1,-1-1 1,1 1-1,-1 1 1,0-1-1,0 0 1,0 0-1,0 1 1,0-1-1,-1 1 0,1-1 1,0 1-1,-1 0 1,1 0-1,-1 0 1,-3 0-1,-4-2-142,0 1 0,-1 0 0,1 0 0,-1 1 0,1 1 0,-1 0-1,0 0 1,-16 3 0,27-3 9,-1 0-1,1 1 0,-1-1 1,1 0-1,-1 0 0,1 0 1,-1 1-1,1-1 0,0 0 1,-1 1-1,1-1 0,-1 0 1,1 1-1,0-1 0,-1 1 1,1-1-1,0 1 0,-1-1 1,1 1-1,0-1 0,0 1 1,0-1-1,-1 1 0,1-1 1,0 1-1,0 0 1,-1 9-8452,1-10 8371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42 11883,'0'0'11339,"9"-7"-11190,2 2-70,0 0 0,0 0-1,1 1 1,0 0-1,0 1 1,0 0-1,0 1 1,0 0-1,0 1 1,1 1-1,-1 0 1,0 0 0,21 5-1,-19-3-50,1 0-1,0 2 1,0 0 0,-1 0-1,0 2 1,19 9 0,-28-13-4,0 1 1,-1 0 0,1-1-1,-1 2 1,0-1 0,0 0 0,0 1-1,0 0 1,-1 0 0,1 0-1,-1 0 1,0 1 0,0-1-1,-1 1 1,1 0 0,-1-1-1,0 1 1,0 0 0,-1 0-1,0 1 1,2 7 0,-3-5 111,0 0-1,0 0 1,-1 0 0,0 0 0,0 1 0,-1-1-1,0 0 1,0-1 0,-1 1 0,0 0-1,-1-1 1,1 0 0,-7 9 0,3-6 46,-1-1 1,1 0-1,-2 0 0,1-1 1,-1 0-1,-1 0 0,1-1 1,-16 9-1,8-7-90,-1-1 1,1 0-1,-1-1 0,-1-1 1,1-1-1,-1-1 0,0 0 0,0-2 1,0 0-1,0-1 0,-25-1 1,7-10-908,35 9 640,1 1-1,-1-1 1,1 0-1,0 0 0,0 1 1,-1-1-1,1 0 1,0 0-1,0 0 1,0 0-1,0 0 0,0 0 1,0-1-1,0 1 1,1 0-1,-1 0 0,0-1 1,1 1-1,-1 0 1,1-1-1,-1 1 1,0-3-1,2 3-237,0 0 1,0 0-1,0-1 0,0 1 0,0 0 1,0 0-1,0 1 0,0-1 0,1 0 1,-1 0-1,0 1 0,0-1 1,1 0-1,-1 1 0,0-1 0,1 1 1,-1 0-1,1-1 0,-1 1 1,1 0-1,-1 0 0,0 0 0,1 0 1,-1 0-1,3 1 0,0-2-835,25-1-5404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82 5445,'15'-18'1802,"-15"17"-1214,1 0-1,0 0 1,-1-1 0,1 1-1,-1 0 1,0 0 0,1 0-1,-1 0 1,0-1 0,0 1 0,1 0-1,-1 0 1,0-1 0,0 1-1,-1 0 1,1 0 0,0-2-1,-1 2-148,1 0 0,-1 0-1,1 0 1,-1 0-1,0 0 1,1 0 0,-1 0-1,0 1 1,0-1-1,0 0 1,1 0-1,-1 1 1,0-1 0,0 1-1,0-1 1,0 1-1,0-1 1,0 1 0,-2-1-1,-21-2-1848,17 3 1481,0 0 0,0 0 0,0 1 0,0 0 0,0 1 0,0-1 0,1 1 0,-1 0 1,0 1-1,1 0 0,0 0 0,0 0 0,0 1 0,0 0 0,0 0 0,1 0 0,0 1 1,0-1-1,0 2 0,0-1 0,1 0 0,0 1 0,0 0 0,0 0 0,1 0 1,0 0-1,-4 9 0,6-12-57,0 0 1,0 0 0,0-1-1,0 1 1,1 0 0,-1 0-1,1 0 1,-1 0 0,1 0-1,0 0 1,0 0 0,1 0-1,-1 0 1,0 0 0,1 0-1,0 0 1,2 5 0,-2-6-3,1 0 0,0-1 0,-1 1 1,1 0-1,0-1 0,0 1 1,0-1-1,0 0 0,0 1 0,1-1 1,-1 0-1,0 0 0,1-1 0,-1 1 1,0 0-1,1-1 0,-1 1 0,1-1 1,-1 0-1,0 0 0,5 0 1,6-1 26,-1 0 1,0 0 0,1-2-1,-1 1 1,0-1-1,-1-1 1,1 0 0,0-1-1,-1 0 1,0-1 0,-1 0-1,1 0 1,-1-1 0,0-1-1,-1 0 1,1 0 0,-2-1-1,1 0 1,-1 0 0,11-18-1,-18 26 11,0-1 0,1 0-1,-1 0 1,0 1 0,0-1-1,0 0 1,0 0 0,-1 0 0,1 0-1,0 0 1,-1 0 0,0 0-1,1 0 1,-1 0 0,0 0-1,0 0 1,0 0 0,0 0-1,0-1 1,-1 1 0,1 0-1,-1 0 1,-1-3 0,1 3-19,-1 0 0,0 0 0,0 0 0,0 0 0,0 1 0,0-1 0,0 1 0,-1-1 0,1 1 0,0 0 0,-1 0 0,1 0-1,-1 0 1,1 1 0,-1-1 0,-2 0 0,-14-1-40,-1 0 1,1 1-1,-37 3 0,50-1-14,-38 5 65,42-5-105,1-1 1,-1 0-1,1 0 1,-1 1 0,1-1-1,-1 0 1,1 1-1,0-1 1,-1 1 0,1 0-1,0 0 1,-1-1 0,1 1-1,0 0 1,0 0-1,0 0 1,0 0 0,0 0-1,0 1 1,0-1-1,0 0 1,0 0 0,1 1-1,-1-1 1,-1 3-1,3-4-222,-1 1-1,1-1 0,-1 1 0,0-1 0,1 1 0,-1-1 0,1 0 0,0 1 0,-1-1 0,1 0 0,-1 0 1,1 1-1,-1-1 0,1 0 0,0 0 0,-1 0 0,1 1 0,0-1 0,-1 0 0,1 0 0,-1 0 0,1 0 1,0 0-1,-1 0 0,1-1 0,0 1 0,0 0 0,2 0-1195,10 0-5934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287 132 6566,'0'0'219,"3"-8"1890,5-11-999,11-28 3151,-8-2 4877,-12 48-8957,0 0 0,0 0-1,0 1 1,0-1 0,0 0-1,-1 1 1,1-1 0,0 1-1,0-1 1,0 1 0,-1 0-1,1-1 1,0 1 0,0 0-1,-1 0 1,1 0 0,0 0-1,-1 0 1,1 0 0,0 0-1,-2 1 1,-32 0 628,23 1-657,1 1 0,-1 0 0,1 1 0,0 0 0,0 1 0,1 0 0,-1 1 1,1 0-1,1 0 0,-1 1 0,1 1 0,-13 11 0,8-5 13,1 0-1,0 1 0,1 1 1,1 0-1,0 0 1,-15 31-1,24-41-155,-1 0 0,1 0 0,0 0 0,0 0 1,0 0-1,1 1 0,0-1 0,1 1 0,-1-1 0,1 1 0,0-1 1,1 0-1,0 1 0,0-1 0,0 1 0,1-1 0,-1 0 0,2 0 0,-1 0 1,1 0-1,0 0 0,0 0 0,6 7 0,-4-6 0,1-1 0,0-1 0,0 1 0,1-1 0,-1 0 0,1 0 0,0-1 0,1 0 0,-1 0 0,1 0 0,0-1 0,0-1 0,0 1 0,0-1 0,0 0 0,0-1 0,0 0 0,9 0 0,-10-1 9,-1 0 0,1 0 1,-1 0-1,0-1 0,0 0 1,1 0-1,-1-1 0,0 0 0,0 0 1,0 0-1,0-1 0,-1 0 1,10-5-1,-12 5 4,1 0 1,-1-1-1,0 1 1,0 0-1,0-1 0,0 0 1,-1 0-1,0 0 1,0 0-1,0 0 1,0 0-1,0 0 0,-1-1 1,0 1-1,0 0 1,0-1-1,0 0 0,-1 1 1,0-9-1,0 11-11,0 0 0,0 0 0,0 1 0,-1-1 0,1 0-1,0 0 1,-1 1 0,0-1 0,1 0 0,-1 1 0,0-1-1,0 1 1,0-1 0,0 1 0,0 0 0,0-1 0,0 1-1,-1 0 1,1 0 0,0-1 0,-1 1 0,-2-1 0,0-1-8,-1 1 1,0 0-1,0 1 1,0-1-1,0 1 1,0 0-1,0 0 1,-6 0-1,0 0 5,0 1-1,0 0 1,0 1 0,0 0-1,0 1 1,0 0-1,-13 4 1,12 0-16,0-1-1,0 2 1,-16 11-1,24-16 0,0 1 1,0 0-1,1 1 0,-1-1 0,1 0 0,0 1 0,0 0 0,0 0 0,0 0 0,0 0 0,1 0 0,-3 8 1,5-11-78,0 0 1,0-1 0,0 1 0,0 0 0,0 0-1,1-1 1,-1 1 0,0 0 0,1-1 0,-1 1 0,0 0-1,1-1 1,-1 1 0,1-1 0,-1 1 0,1 0-1,-1-1 1,1 1 0,0-1 0,-1 0 0,1 1 0,0-1-1,-1 1 1,1-1 0,0 0 0,-1 0 0,1 1 0,0-1-1,-1 0 1,1 0 0,0 0 0,0 0 0,-1 0-1,1 0 1,0 0 0,0 0 0,-1 0 0,1 0 0,0 0-1,0 0 1,1-1 0,36-4-4270,-13-5-162,0-5-1894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67 2306,'0'0'14451,"0"-9"-11653,-4-28-813,3 35-1906,1 1-1,-1 0 0,0 0 0,0-1 0,1 1 0,-1 0 1,0 0-1,0 0 0,0 0 0,0 0 0,-1 0 0,1 0 1,0 1-1,0-1 0,-1 0 0,1 1 0,0-1 0,0 1 1,-1-1-1,1 1 0,-1-1 0,1 1 0,0 0 0,-1 0 1,1 0-1,-1 0 0,1 0 0,-3 0 0,-38 7 159,32-3-78,1 1 0,-1 1 0,1-1 0,0 1 0,1 1 0,-1 0 0,-11 13-1,-51 62 1370,62-70-1327,-8 10 137,0 0 0,-16 31-1,29-47-327,1 0 0,0 0 0,1 1 1,-1-1-1,1 0 0,0 1 0,1 0 0,-1 0 0,2-1 0,-1 1 0,1 0 0,-1 0 0,2 0 1,-1 0-1,2 7 0,0-11-3,-1 1 0,1-1 0,0 1 0,0-1 0,0 0 0,0 1 1,1-1-1,-1 0 0,1-1 0,0 1 0,-1 0 0,2-1 0,-1 1 0,0-1 0,0 0 1,1 0-1,-1-1 0,1 1 0,-1 0 0,1-1 0,0 0 0,-1 0 0,8 1 0,10 1 48,-1-1-1,0 0 0,26-2 1,-28 0-38,-13 0-3,1-1-1,0 0 1,-1 1-1,1-2 1,0 1-1,-1-1 1,1 0-1,-1 0 1,0 0-1,0-1 1,6-3-1,-9 5 14,0 0 1,-1-1-1,1 1 0,0-1 0,-1 1 0,1-1 0,-1 0 0,1 1 1,-1-1-1,0 0 0,1 0 0,-1 0 0,0 0 0,0 0 0,-1 0 1,1 0-1,0-1 0,-1 1 0,1 0 0,-1 0 0,0-1 0,0 1 0,0 0 1,0 0-1,0-1 0,0 1 0,-1 0 0,1 0 0,-1 0 0,1-1 1,-2-2-1,0 3 31,0-1 1,0 1-1,0-1 1,0 1-1,0 0 1,0 0-1,-1 0 1,1 0-1,-1 0 1,0 1-1,0-1 1,1 1-1,-1-1 1,0 1-1,0 0 1,0 0 0,0 0-1,0 1 1,-1-1-1,1 1 1,-4 0-1,-70-2 53,72 3-115,0-1 1,0 1-1,0 0 0,0 1 0,0-1 0,0 1 0,1 0 0,-1 0 0,-4 3 0,7-4-15,0 1 0,0-1 1,0 0-1,0 1 0,0-1 0,1 1 0,-1 0 0,0-1 1,1 1-1,0 0 0,-1 0 0,1 0 0,0 0 0,0 0 0,0 0 1,0 1-1,0-1 0,1 0 0,-1 0 0,1 1 0,-1 3 1,1-5-80,0-1 1,1 1-1,-1 0 1,0 0-1,1 0 1,-1-1-1,1 1 1,-1 0-1,1 0 0,-1-1 1,1 1-1,-1 0 1,1-1-1,0 1 1,-1-1-1,1 1 1,0-1-1,0 1 1,-1-1-1,1 1 1,0-1-1,0 0 1,0 0-1,-1 1 1,1-1-1,0 0 1,0 0-1,0 0 1,0 0-1,0 0 1,-1 0-1,1 0 1,1 0-1,34-2-6014,-9-4-2344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6342,'0'0'18188,"11"2"-16736,85 6 487,169-9-1,-97-3-6472,-158 6-174,-17 3-2536,-11 1 1206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11499,'0'0'11146,"51"10"-8903,-9-10-674,6 0-544,5 0-545,0-2-383,1-2-65,-7 0-1025,-7-5-2979,-7-3-6630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8040,'0'0'6635,"2"-11"-3458,9-51 1040,-11 61-4149,0 0 0,0 1 0,1-1 0,-1 1 0,0-1 0,1 0 0,-1 1 0,0-1 0,1 1 0,-1-1 0,1 1 0,-1-1 0,1 1 0,-1 0 0,1-1 0,-1 1 0,1-1 0,-1 1 0,1 0 0,-1 0 0,1-1 0,0 1 0,-1 0 0,1 0 0,-1 0 0,1 0 0,0-1-1,-1 1 1,1 0 0,0 0 0,-1 0 0,1 1 0,-1-1 0,1 0 0,0 0 0,-1 0 0,1 0 0,0 0 0,-1 1 0,1-1 0,-1 0 0,1 1 0,-1-1 0,1 0 0,-1 1 0,2 0 0,30 22-243,-26-19 395,255 205 490,-258-207-1136,3 2-175,-22-3-12828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13869,'0'0'11083,"58"-45"-9802,-13 10-705,7-4-383,2-4-129,-1 2 0,-5 3-96,-8 9-737,-8 9-1025,-13 6-1281,-11 7-2114,-8 3-2562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14414,'0'0'6368,"11"-1"-5866,56-8 834,0-3-1,127-42 1,41-8-1035,-194 54-276,0 1-1,0 3 1,0 1-1,77 5 1,-84 9 11,5 0 29,-38-11-225,-5-14-11360,-5 2-1495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5605,'0'0'12444,"7"-9"-10848,114-111 1659,91-49-2650,-204 163-605,-5 3 1,-1 1-1,0 0 1,1 0 0,0 0-1,-1 1 1,1-1 0,0 1 0,0-1-1,0 1 1,0 0 0,0 0-1,0 0 1,0 1 0,5-1 0,-7 3-8,-1 0 0,1 0 1,-1 0-1,0 0 0,0 0 1,0 0-1,0 0 0,0 0 1,-1 0-1,1 0 0,-1 3 1,-6 15 95,-1 0 0,0 0 0,-2-1 0,-15 24 0,-2 6 368,1-5 96,19-33-364,-1 1 0,2 0 0,0 0 0,0 1 0,1-1 0,0 1 1,-4 23-1,9-36-193,0 0 0,0 0 1,0 1-1,0-1 0,0 0 0,0 1 1,0-1-1,0 0 0,0 1 1,0-1-1,0 0 0,0 1 0,0-1 1,0 0-1,0 1 0,0-1 1,0 0-1,0 0 0,1 1 0,-1-1 1,0 0-1,0 1 0,0-1 1,0 0-1,1 0 0,-1 1 1,0-1-1,0 0 0,1 0 0,-1 0 1,0 1-1,0-1 0,1 0 1,-1 0-1,0 0 0,1 0 0,-1 0 1,0 0-1,1 1 0,15-6-355,13-14-922,43-47-5264,-30 25-507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13901,'0'0'2509,"-9"3"-726,1 2-1553,0 0-1,0 1 1,0 0-1,1 0 1,0 0 0,0 1-1,0 0 1,1 1-1,0-1 1,1 1-1,0 0 1,0 1-1,0-1 1,-3 10-1,3-5-110,1 0 0,-1 0-1,2 1 1,0-1 0,-2 24-1,4-34-107,1-1 0,0 0 0,0 1 0,-1-1-1,1 1 1,1-1 0,-1 1 0,0-1-1,1 1 1,-1-1 0,1 1 0,0-1-1,0 0 1,0 1 0,0-1 0,0 0-1,0 0 1,1 0 0,-1 0 0,1 0-1,-1 0 1,1 0 0,0 0 0,0-1 0,0 1-1,0-1 1,0 1 0,0-1 0,0 0-1,0 0 1,0 0 0,1 0 0,-1 0-1,0 0 1,1-1 0,-1 1 0,1-1-1,2 1 1,3-2 55,-1 1 0,1-1 0,0 0 0,0-1 0,-1 0 0,1 0 0,-1-1 1,1 0-1,-1 0 0,0 0 0,0-1 0,-1 0 0,1-1 0,-1 1 0,0-1 0,0-1 0,0 1 0,-1-1 0,0 0 0,8-11 0,-6 7-25,0-1-1,0 0 1,-1 0 0,0 0 0,-1-1-1,0 0 1,-1 0 0,0 0 0,-1-1-1,-1 1 1,0-1 0,1-13 0,-3 24 11,0-1 0,0 1 1,0-1-1,0 1 1,0-1-1,-1 1 0,1 0 1,-1-1-1,0 1 0,0 0 1,1-1-1,-1 1 1,-1 0-1,1 0 0,0 0 1,0 0-1,-4-4 0,4 5-38,-1 0 0,1 0 0,-1 1 0,1-1 0,-1 0 0,1 1 0,-1-1 0,0 1 0,1 0 0,-1-1 0,1 1 0,-1 0 0,0 0 0,1 0 0,-1 0 0,0 0 0,1 0 0,-1 1 0,0-1 0,-1 1 0,-3 1-28,1 0 1,-1 1 0,1-1-1,0 1 1,0 0 0,0 1-1,0-1 1,0 1-1,0 0 1,1 0 0,0 1-1,-7 9 1,7-8-103,1 0 1,0 1-1,0 0 1,0-1-1,1 1 0,-2 7 1,4-13-12,-1 0 1,1 0-1,0 0 1,-1-1-1,1 1 1,0 0-1,0 0 1,0 0-1,0 0 1,0 0 0,0-1-1,0 1 1,0 0-1,0 0 1,0 0-1,0 0 1,1 0-1,-1-1 1,0 1-1,1 0 1,-1 0-1,0 0 1,1-1-1,-1 1 1,1 0 0,-1-1-1,1 1 1,0 0-1,-1-1 1,1 1-1,0-1 1,-1 1-1,1-1 1,0 1-1,0-1 1,-1 1-1,1-1 1,0 0-1,0 1 1,0-1 0,-1 0-1,1 0 1,0 0-1,0 0 1,0 0-1,0 1 1,0-2-1,-1 1 1,1 0-1,0 0 1,0 0-1,0 0 1,0 0-1,0-1 1,-1 1 0,1 0-1,0-1 1,0 1-1,1-2 1,17-9-4193,3-11-2114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17457,'-20'35'3058,"14"-20"-2777,1 1-1,0-1 0,1 1 0,1 0 0,-2 28 0,3 85-381,3-77 176,-1-51-181,-2 11-1216,-6-11-5967,-1-6 1555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15086,'-7'11'1314,"1"-1"-1039,-16 28 1584,-20 47-1,37-74-1664,0-1 0,1 1 0,1-1 0,0 1 0,1 0 0,-1 0 0,2 0 0,0 1 0,0-1 0,1 0 0,2 13 0,-2-22-183,1-1 0,0 0 1,0 1-1,0-1 0,0 1 0,0-1 0,0 0 0,0 0 0,1 0 0,-1 0 0,0 0 1,1 0-1,-1 0 0,0 0 0,1 0 0,-1 0 0,1-1 0,-1 1 0,1-1 0,0 1 1,-1-1-1,1 0 0,0 1 0,-1-1 0,1 0 0,0 0 0,-1 0 0,1 0 0,0-1 1,-1 1-1,3-1 0,3 0 103,0 0 1,0 0 0,0-1 0,0 1-1,0-2 1,7-2 0,-6 1 23,0-1 1,0 1-1,0-1 1,-1 0 0,0-1-1,0 0 1,0 0-1,-1-1 1,0 1 0,0-2-1,-1 1 1,0 0-1,0-1 1,-1 0 0,1 0-1,-2 0 1,1-1-1,-1 1 1,-1-1 0,0 0-1,0 0 1,0 0-1,-1 0 1,-1 0 0,1 0-1,-2-9 1,1 15-67,-1 0 1,1 1-1,-1-1 0,0 1 1,0-1-1,0 1 0,0 0 1,0-1-1,-1 1 0,1 0 1,-1 0-1,1 0 1,-1 0-1,0 0 0,0 0 1,0 0-1,0 1 0,0-1 1,0 1-1,0-1 0,-1 1 1,1 0-1,0 0 1,-1 0-1,1 0 0,-5-1 1,-41-4-1218,17 6-4479,19 0 1107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6118,'0'0'15897,"8"2"-15021,34 4-191,0-1 0,0-3-1,64-4 1,44 2-3734,-142 2 1939,-3-1-1587,-1-1-3404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6951,'-11'-14'10177,"17"13"-6164,8 3-3624,-9-2-1131,249 24 4120,-170-17-3201,-75-7-173,-1 1 1,1 0-1,-1 1 0,0-1 1,0 2-1,0-1 0,0 1 1,0 0-1,10 7 0,-16-9 7,0 1 0,0 0-1,0-1 1,0 1 0,-1 0-1,1 0 1,-1 0 0,1 1-1,-1-1 1,0 0 0,1 1-1,-1-1 1,-1 1-1,1-1 1,0 1 0,0-1-1,-1 1 1,0-1 0,1 1-1,-1-1 1,0 1 0,0 0-1,0-1 1,-1 1 0,1 0-1,-1-1 1,1 1 0,-1-1-1,0 1 1,0-1 0,0 0-1,0 1 1,-3 3 0,-3 6 183,0-1 0,0 0 0,-1 0 0,-1-1 1,0 0-1,0-1 0,-1 0 0,0 0 0,-12 7 0,-7 4 165,-1-1-1,-39 17 0,59-30-427,6-4-54,-1 0 1,1 0 0,0 0 0,-1 0 0,1-1-1,-1 1 1,0-1 0,-7 1 0,19-13-7581,6-4-1421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11179,'0'0'11135,"12"-10"-10264,208-193 250,-218 228-1249,-40 79 247,28-82-80,1 0 1,1 1 0,1 0 0,2 0-1,-6 41 1,10-63-71,1 0-1,0 0 0,0 0 0,0 0 1,0 1-1,0-1 0,0 0 1,0 0-1,0 0 0,0 0 0,0 0 1,0 0-1,1 0 0,-1 0 1,0 0-1,1 0 0,-1 0 1,1 0-1,-1 0 0,1-1 0,0 1 1,-1 0-1,1 0 0,0 0 1,-1-1-1,1 1 0,0 0 1,0-1-1,0 1 0,0-1 0,0 1 1,0-1-1,-1 1 0,1-1 1,0 1-1,0-1 0,0 0 1,1 0-1,-1 0 0,0 1 0,0-1 1,0 0-1,0 0 0,0 0 1,0-1-1,0 1 0,0 0 1,0 0-1,0 0 0,0-1 0,0 1 1,0-1-1,0 1 0,0-1 1,0 1-1,1-2 0,5-1-608,1-1 0,-1 0-1,0 0 1,0 0 0,-1-1 0,8-6 0,20-23-5948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10122,'0'0'15118,"8"73"-14542,-6-41-287,0 1-225,2-1 0,4-4-32,1-7-1986,0-12-3043,-1-9-6694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45 7175,'0'0'15134,"-10"-6"-14605,-33-19-17,42 25-480,-1-1 1,0 1-1,0 0 0,1 0 0,-1 0 1,0 0-1,1 0 0,-1 0 1,0 0-1,0 0 0,1 1 0,-1-1 1,0 1-1,1-1 0,-1 1 0,1 0 1,-1 0-1,1-1 0,-1 1 1,1 0-1,-1 0 0,1 0 0,-2 3 1,-25 29 385,25-28-356,-4 4 35,1 1 0,0 0 0,1 0 0,0 0 0,0 1 1,1 0-1,1-1 0,0 2 0,0-1 0,1 0 0,0 0 1,1 1-1,0-1 0,2 13 0,-1-23-89,0 1-1,1-1 1,-1 1 0,0-1-1,1 0 1,0 1-1,-1-1 1,1 1 0,0-1-1,0 0 1,-1 0 0,1 1-1,0-1 1,0 0 0,1 0-1,-1 0 1,0 0 0,0 0-1,0 0 1,1-1-1,-1 1 1,0 0 0,2 0-1,1 0 31,-1 0-1,1 0 0,0-1 0,-1 1 0,1-1 0,0 0 0,0 0 1,-1 0-1,6-1 0,1-1 81,-1 0 0,1 0 1,-1-1-1,0-1 0,0 1 0,14-9 1,-11 4-58,0-1 1,-1 0-1,0 0 1,0-1-1,17-21 1,-25 26 13,1 0 0,-1-1 0,1 1 0,-1-1 0,-1 1 0,1-1 0,-1 0 0,0 0 0,-1 0 0,1 0 0,-1 0 0,0 0 0,-1-1 0,0 1 0,0 0 0,0-7 0,-1 10-49,0 0-1,0 1 1,1-1 0,-1 1 0,-1-1-1,1 1 1,0-1 0,-1 1 0,1-1 0,-1 1-1,0 0 1,0 0 0,0 0 0,0 0-1,0 0 1,0 1 0,0-1 0,-1 1-1,1-1 1,0 1 0,-1 0 0,1 0 0,-1 0-1,0 0 1,1 0 0,-5 0 0,-3-1-53,-1 0 1,0 1 0,1 0 0,-1 1 0,-16 1 0,17 1-2375,20 2-1897,19 0-4730,-11-6 412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 10346,'0'0'10303,"10"-4"-8371,28-10-512,-37 14-1341,1-1-1,-1 1 0,1 0 0,-1 0 0,0 0 0,1 0 0,-1 0 0,1 0 1,-1 0-1,0 1 0,1-1 0,-1 0 0,0 1 0,1-1 0,-1 1 1,0 0-1,0-1 0,1 1 0,-1 0 0,0 0 0,0-1 0,0 1 1,0 0-1,0 0 0,0 0 0,0 1 0,0-1 0,-1 0 0,1 0 0,0 0 1,-1 1-1,1-1 0,-1 0 0,1 0 0,-1 1 0,1-1 0,-1 1 1,0-1-1,0 0 0,0 3 0,1 1-23,0 1 1,0 0-1,-1 0 0,0-1 1,0 1-1,0 0 0,-2 9 0,-13 5 191,-1 2-54,50-11-256,-24-7 56,-1-1 0,1 1 0,-1 1 1,0 0-1,-1 0 0,13 10 0,-20-14 9,1 0 1,-1 0 0,0 0-1,1 0 1,-1 1 0,0-1-1,0 0 1,1 0 0,-1 1-1,0-1 1,0 1 0,-1-1-1,1 1 1,0-1 0,0 1-1,-1 0 1,1-1 0,-1 1-1,0 0 1,1-1 0,-1 1-1,0 0 1,0 0 0,0-1-1,0 1 1,0 0 0,0 0-1,-1-1 1,1 1 0,-1 0 0,1-1-1,-1 1 1,1 0 0,-1-1-1,0 1 1,0-1 0,0 1-1,0-1 1,0 0 0,0 1-1,0-1 1,-1 0 0,1 0-1,0 1 1,-2 0 0,-7 4 225,1 0 1,-1 0-1,0-1 1,0 0-1,0-1 1,-1 0-1,0 0 1,1-2-1,-1 1 1,0-1 0,-1-1-1,1 0 1,0 0-1,0-1 1,-13-2-1,24 2-274,0 0-1,0 0 0,0 0 1,-1 1-1,1-1 0,0 0 1,0 0-1,0 0 0,-1 0 1,1 0-1,0 0 0,0 0 1,0 0-1,-1-1 0,1 1 1,0 0-1,0 0 1,0 0-1,0 0 0,-1 0 1,1 0-1,0 0 0,0 0 1,0 0-1,0 0 0,-1-1 1,1 1-1,0 0 0,0 0 1,0 0-1,0 0 0,0-1 1,0 1-1,-1 0 0,1 0 1,0 0-1,0 0 0,0-1 1,0 1-1,0 0 0,0 0 1,0 0-1,0-1 0,0 1 1,0 0-1,0 0 1,8-9-2743,15-7-4185,-22 16 6621,17-11-7824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13036,'0'0'6524,"12"0"-4827,42 1 1005,74-10 0,65-19-870,30-2-1487,104 17-1174,-80 6 259,-238 6 574,40-4 70,-46 5-69,-1-1-1,1 1 0,-1-1 0,1 0 0,-1 0 0,1 0 0,-1 0 0,1 0 1,-1 0-1,0-1 0,0 1 0,0-1 0,0 0 0,0 0 0,2-1 0,-3-11-2329,-16-2-7489,2 6-2011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223 131 12172,'1'-8'1564,"0"-1"-1393,4-54 4016,-5 61-4025,1 0 0,-1 0 0,0 0 0,0 0-1,-1 0 1,1 0 0,0 0 0,-1 0-1,1 0 1,-1 0 0,1 0 0,-1 0-1,0 0 1,0 0 0,0 1 0,0-1 0,0 0-1,0 1 1,-1-1 0,1 1 0,0-1-1,-1 1 1,1 0 0,-1-1 0,0 1 0,1 0-1,-3-1 1,-2 1-80,1 1-1,0 0 0,0 0 1,-1 0-1,1 1 1,0-1-1,0 1 1,0 1-1,0-1 1,0 1-1,0-1 0,0 2 1,0-1-1,0 0 1,1 1-1,0 0 1,-1 0-1,1 0 1,0 1-1,0-1 0,1 1 1,-1 0-1,1 0 1,-4 5-1,-5 7 77,1 0 0,1 1 0,0 0 0,1 1 0,-8 22 0,13-31-79,1 0 0,1 0-1,-1 1 1,1-1 0,1 0 0,0 1-1,0 11 1,1-19-66,0 1 1,0-1-1,1 0 1,-1 0-1,1 1 1,-1-1-1,1 0 1,0 0 0,0 0-1,0 1 1,0-1-1,0 0 1,0 0-1,1-1 1,-1 1-1,1 0 1,-1 0-1,1-1 1,0 1-1,0-1 1,0 1-1,-1-1 1,1 0-1,0 0 1,1 0-1,-1 0 1,0 0-1,0 0 1,0 0-1,1-1 1,-1 1-1,0-1 1,5 1-1,5-1 43,0-1 1,-1 1-1,1-2 0,0 0 0,-1 0 0,1-1 1,-1 0-1,0-1 0,0-1 0,0 1 0,0-2 1,-1 0-1,0 0 0,0 0 0,14-14 0,-17 15-42,0-1 0,0 0 0,-1 0 0,0-1 0,0 1 0,-1-2 0,0 1 0,0 0 0,-1-1 0,1 0 0,-2 0 0,1 0 0,-1 0 0,-1-1 0,1 1 0,-1-1 0,-1 0 0,0 0 0,0 1 0,0-1 0,-2-14 0,1 22-18,-1-1 0,1 1 0,0-1 0,-1 0 0,1 1 0,-1-1 0,1 1 0,-1-1 0,0 1 0,0 0 0,0-1 0,0 1 0,0 0 0,0-1 0,0 1 0,0 0 0,0 0 0,-1 0 0,1 0 0,0 0 0,-1 0 0,1 1 0,-1-1 0,1 0 0,-1 1 0,1-1 0,-1 1 0,1-1 0,-1 1 0,1 0 0,-1-1 0,0 1 0,1 0 0,-1 0 0,0 0 0,1 1 0,-1-1 0,1 0 0,-1 1 0,0-1 0,1 1 0,-1-1 0,1 1 0,-1-1 0,-2 3 0,-2-1-155,1 1-1,-1 0 1,0 0-1,1 1 1,-1-1-1,1 1 1,0 0-1,0 1 1,1-1-1,-6 8 1,-6 25-2734,14-16-860,11-5-3967,6-8-2214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14958,'0'0'3523,"5"55"-1537,-6-27-897,-8 0-448,2 3-257,0-3-223,4-5-161,3-5 32,0-10-609,7-5-2114,2-3-2978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12 159 9833,'0'0'5824,"-3"-9"-3848,2 6-1836,0 0-26,0 1 1,0 0-1,0-1 0,0 1 0,0-1 0,1 0 0,-1 1 0,1-1 0,0 1 0,0-1 0,0 0 0,0 1 0,0-1 0,0 0 0,1 1 0,-1-1 0,1 1 1,0-1-1,0 1 0,0-1 0,0 1 0,0-1 0,0 1 0,1 0 0,-1 0 0,1 0 0,0 0 0,2-2 0,7-5 150,0 1 0,0 0-1,1 1 1,0 0 0,1 1 0,-1 1-1,1 0 1,0 1 0,1 0 0,-1 1-1,1 0 1,-1 1 0,1 0 0,0 2-1,0-1 1,16 3 0,-1 0-265,1 1 0,-1 2 1,-1 1-1,1 1 0,-1 2 1,43 18-1,-61-22-33,-1 0-1,0 0 1,0 0-1,12 11 1,-20-15 28,0 0 1,1 0 0,-1 0 0,-1 0 0,1 0 0,0 0-1,0 1 1,0-1 0,0 0 0,-1 0 0,1 1 0,-1-1-1,1 0 1,-1 1 0,1-1 0,-1 0 0,0 3 0,0-2 14,0-1 1,-1 0 0,1 0 0,-1 1-1,0-1 1,1 0 0,-1 0-1,0 0 1,0 0 0,0 0 0,0 0-1,0 0 1,0 0 0,0-1 0,0 1-1,0 0 1,0 0 0,0-1-1,0 1 1,0-1 0,-1 1 0,1-1-1,-3 1 1,-204 65 1758,67-32-3520,147-37-5583,22-12-400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156 112 9001,'0'0'1692,"1"-9"235,1-2-1562,0 4 402,-1-1 0,-1 1 0,1-1 0,-1 1 0,0-1 0,-2-9 1,2 15-668,-1 1 1,1-1-1,-1 1 0,1-1 1,-1 1-1,0-1 1,1 1-1,-1 0 1,0-1-1,0 1 1,0 0-1,0 0 1,0 0-1,-1 0 1,1 0-1,0 0 1,0 0-1,-1 0 0,1 0 1,0 1-1,-1-1 1,1 0-1,-1 1 1,1-1-1,-1 1 1,1 0-1,-1-1 1,1 1-1,-1 0 1,0 0-1,1 0 0,-1 0 1,1 0-1,-1 0 1,1 1-1,-1-1 1,1 0-1,-1 1 1,-2 1-1,0-1-12,0 1 0,0 0 0,0 1 0,0-1 0,1 1 0,-1-1 0,1 1 0,-1 0 1,1 1-1,0-1 0,0 0 0,0 1 0,1 0 0,-1 0 0,1 0 0,0 0 0,-1 4 0,0-4-25,1 1 1,0 0-1,0-1 1,1 1-1,-1 0 1,1 0-1,0 0 0,1 0 1,-1 0-1,1 0 1,0 0-1,0 0 1,1 0-1,-1 0 0,2 6 1,0-9-51,-1 0 0,1 1 1,0-1-1,0 0 0,0 0 0,0 0 1,0 0-1,0 0 0,1-1 0,-1 1 1,0-1-1,1 1 0,-1-1 0,1 0 0,0 0 1,-1 0-1,6 1 0,56 10 98,-44-9-70,-14-2-27,8 1-12,0 1 0,0 0 0,0 2 0,16 6 0,-28-10-2,0 0 0,-1-1 0,1 1 1,0 0-1,-1 0 0,1 1 0,-1-1 0,0 0 0,1 0 0,-1 1 0,0-1 0,0 1 0,0-1 0,0 1 0,0 0 0,0-1 0,1 3 0,-2-2 4,0 0-1,0 0 1,0 0-1,0 0 1,-1-1-1,1 1 0,-1 0 1,1 0-1,-1-1 1,1 1-1,-1 0 1,0-1-1,0 1 1,0-1-1,0 1 0,0-1 1,0 1-1,0-1 1,-1 0-1,1 1 1,-3 1-1,-9 7 147,-1 0-1,0-1 1,0-1-1,-1 0 0,0-1 1,0-1-1,-1 0 1,0-1-1,0 0 1,0-2-1,-1 0 1,1-1-1,-33 1 1,49-3-141,-1 0 0,1 1 0,-1-1 0,0 0 0,1 0 1,-1 0-1,0 0 0,1 0 0,-1 0 0,0 0 0,1 0 0,-1 0 0,0 0 1,1 0-1,-1 0 0,0 0 0,1 0 0,-1-1 0,0 1 0,1 0 0,-1-1 1,0 1-1,1 0 0,-1-1 0,1 1 0,-1 0 0,1-1 0,-1 1 0,1-1 1,-1 1-1,1-1 0,0 1 0,-1-1 0,1 0 0,0 1 0,-1-1 0,1 1 1,0-1-1,0 0 0,-1 1 0,1-1 0,0 0 0,0 1 0,0-1 1,0 0-1,0 1 0,0-1 0,0 0 0,0 1 0,0-1 0,0 0 0,1 1 1,-1-1-1,0 0 0,0 1 0,1-1 0,-1 0 0,0 1 0,1-1 0,-1 1 1,0-1-1,1 1 0,-1-1 0,1 1 0,-1-1 0,1 1 0,-1-1 0,2 1 1,35-37 395,39-15-391,-50 36 0,1-1 1,-2-2 0,-1-1-1,0-1 1,40-46 0,-62 64 0,0 0-1,0 0 1,0 0 0,0 0 0,0 0 0,-1-1-1,1 1 1,-1 0 0,0-1 0,0 0 0,0 1 0,-1-1-1,1-4 1,-1 6-8,-1 1 0,1 0 0,-1-1 0,1 1-1,-1 0 1,1 0 0,-1-1 0,0 1 0,0 0 0,0 0-1,1 0 1,-1 0 0,0 0 0,0 0 0,0 0 0,-1 0-1,1 0 1,0 0 0,0 1 0,0-1 0,-1 0 0,1 1 0,0-1-1,-1 1 1,1 0 0,0-1 0,-1 1 0,1 0 0,-1 0-1,1 0 1,0 0 0,-1 0 0,1 0 0,-1 0 0,-1 0 0,-4 0-15,0-1 0,0 1 0,0 0 0,0 0 0,0 1 0,0 0 1,0 0-1,0 1 0,0 0 0,0 0 0,1 0 0,-1 1 1,1 0-1,0 1 0,-1-1 0,-9 9 0,16-12-70,0 0-1,-1 0 1,1 0 0,0 0-1,0 1 1,-1-1 0,1 0-1,0 0 1,0 0 0,0 1-1,-1-1 1,1 0 0,0 0-1,0 1 1,0-1-1,0 0 1,0 0 0,0 1-1,-1-1 1,1 0 0,0 0-1,0 1 1,0-1 0,0 0-1,0 0 1,0 1 0,0-1-1,0 0 1,0 1 0,0-1-1,0 0 1,0 0-1,1 1 1,-1-1 0,0 0-1,0 0 1,0 1 0,0-1-1,0 0 1,0 0 0,1 1-1,-1-1 1,0 0 0,0 0-1,0 0 1,1 1 0,-1-1-1,0 0 1,0 0-1,0 0 1,1 0 0,-1 0-1,0 1 1,0-1 0,1 0-1,-1 0 1,0 0 0,1 0-1,-1 0 1,0 0 0,0 0-1,1 0 1,-1 0 0,0 0-1,0 0 1,1 0-1,-1 0 1,1 0 0,25 0-6867,-20 0 4749,17 0-5384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15375,'0'0'7409,"-10"8"-6293,-5 5-647,1 1-1,0 1 1,1 0-1,-18 28 1,26-36-345,0 0 1,1 1-1,0 0 1,0-1-1,1 2 1,0-1-1,0 0 1,1 0-1,0 1 1,1-1-1,0 1 1,0 0-1,1-1 1,0 1-1,1 13 1,0-19-113,0-1 1,0 0 0,0 1-1,0-1 1,0 0 0,0 1-1,0-1 1,1 0 0,-1 0-1,1 0 1,0 0 0,0 0-1,-1-1 1,1 1 0,0 0-1,0-1 1,5 3 0,-1-1 7,-1-1-1,1 0 1,0 0 0,0 0 0,0 0 0,0-1 0,9 1-1,-7-1 3,0-1 0,0 0-1,-1 0 1,1-1-1,0 0 1,-1 0-1,1 0 1,-1-1 0,1-1-1,-1 1 1,0-1-1,11-6 1,-16 8 7,-1 1 0,1-1 0,-1 0 0,1 0 0,-1 0 0,0 0 0,0 0 0,1 0 0,-1-1 0,0 1 0,0 0 0,0-1 0,0 1 0,0-1 0,-1 1 0,1-1 0,0 1 0,-1-1 0,1 1 0,-1-1 1,1 0-1,-1 1 0,0-1 0,0 0 0,0 1 0,0-1 0,0 0 0,0 1 0,0-1 0,0 0 0,-1 1 0,1-1 0,-1 0 0,1 1 0,-1-1 0,-1-2 0,-1 0 36,0 1 0,0 0 1,0 0-1,-1 0 0,1 0 0,-1 0 0,0 1 1,1 0-1,-1 0 0,0 0 0,-1 0 1,-6-2-1,-45-7 102,-12-5-2822,82 5-12228,3 2 3160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16624,'0'0'13292,"17"4"-14797,-1-4-1698,-2-7-1794,-3-3-3907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13741,'0'0'10223,"8"1"-8344,-2-1-1716,-1-1 0,1 1 0,0-1 0,0 0 0,0 0-1,-1 0 1,1-1 0,-1 0 0,1 0 0,-1-1 0,9-5 0,-2 1-108,-1-2 0,1 1 0,-1-1 0,16-19 0,-14 14-167,-1-1-1,-1 0 0,0-1 1,-1 0-1,0 0 1,-2-1-1,13-36 0,-49 92-426,-15 41 1020,42-77-447,-3 5 28,1-1-1,0 1 1,0 0 0,1 0-1,0 0 1,0 0 0,1 1 0,0-1-1,1 13 1,0-21-93,1 1 1,-1 0 0,1 0-1,-1 0 1,1-1-1,-1 1 1,1 0-1,0 0 1,-1-1-1,1 1 1,0-1-1,0 1 1,-1 0-1,1-1 1,0 0 0,0 1-1,0-1 1,0 1-1,0-1 1,0 0-1,0 0 1,-1 0-1,1 1 1,0-1-1,0 0 1,0 0-1,0 0 1,0 0 0,0-1-1,0 1 1,0 0-1,1-1 1,33-8-3278,-10-9-1182,1-5-2717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13261,'0'0'2338,"-13"11"-641,-13 10-364,0 2 0,-30 36 0,48-51-1007,1 0 1,0 1-1,1 1 1,0-1-1,0 1 0,1 0 1,1 0-1,-1 0 1,2 1-1,-1-1 0,1 1 1,1 0-1,-1 14 0,3-22-312,0 1-1,1-1 0,0 0 0,-1 1 0,1-1 0,1 0 0,-1 0 0,0 0 0,1 0 1,-1 0-1,1 0 0,0 0 0,0-1 0,0 1 0,1 0 0,-1-1 0,0 0 0,1 0 0,0 0 1,-1 0-1,1 0 0,0 0 0,0-1 0,0 1 0,0-1 0,1 0 0,-1 0 0,0 0 1,0 0-1,1 0 0,-1-1 0,4 1 0,-1 0 1,1-1 1,-1 1 0,0-1-1,0 0 1,0 0-1,0-1 1,1 1-1,-1-1 1,0-1-1,0 1 1,0-1-1,-1 0 1,1-1-1,0 1 1,-1-1-1,1 0 1,6-6-1,-6 4 7,-1-1 0,0-1-1,0 1 1,0-1 0,-1 0-1,0 0 1,0 0-1,-1 0 1,0-1 0,0 1-1,-1-1 1,0 0 0,0 0-1,-1 0 1,0 0-1,0 0 1,-1-12 0,-1 15-19,1 1 0,-1-1 0,1 1 0,-1 0 0,-1-1 0,1 1 0,-1 0 0,1 0 0,-1 0 0,0 0 0,-1 0 0,1 1 0,-1-1 0,1 0 0,-1 1 0,0 0 0,0 0 0,-1 0 0,1 0 0,-1 0 0,1 1 0,-1-1 0,0 1 0,0 0 0,0 0 0,0 1 0,0-1 0,-1 1 0,1 0 0,0 0 0,-1 0 0,-5 0 0,3 1 47,0-1-1,-1 1 1,1 0 0,-1 1-1,1 0 1,0 0-1,-10 3 1,15-3-150,1 0 0,-1-1 0,0 1 0,0 0 0,1 0 0,-1 0 0,1 0 1,-1 0-1,1 0 0,-1 1 0,1-1 0,0 0 0,-1 1 0,0 2 0,1-3-268,0 1 0,1-1 0,-1 1 0,1-1 0,0 1 0,-1 0 0,1-1 0,0 1 0,0 0 1,0-1-1,0 1 0,0-1 0,1 1 0,-1 0 0,0-1 0,1 1 0,-1-1 0,1 1 0,1 2 0,6 5-6464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14798,'-15'5'2899,"0"1"-2595,-19 6 1669,-38 19-1,64-27-1593,-1 1 0,2-1 0,-1 1 0,0 1 0,1-1 0,0 1 0,0 0 0,0 1 0,1 0 0,0 0 0,-5 9 0,10-15-349,-1 1 0,1 0 0,1 0 0,-1-1 0,0 1 0,0 0 0,1 0 0,-1 0 0,1 0 0,0 0 0,-1 0 0,1 0 0,0 0-1,0 0 1,0 0 0,1 0 0,-1 0 0,0 0 0,1 0 0,-1 0 0,1 0 0,0 0 0,1 2 0,0-1-8,0-1 0,0 1 0,1-1 1,-1 0-1,1 0 0,-1 0 0,1 0 1,0 0-1,0-1 0,0 1 0,0-1 0,0 0 1,3 1-1,10 2 20,0-1-1,-1 0 1,1-1 0,27-1 0,-29-1-19,1 0-1,-1-1 1,0-1 0,0-1-1,1 0 1,-2 0-1,18-8 1,-26 9-5,0 0 0,0-1 0,-1 1 0,1-1 0,-1 0 0,0 0 0,0 0 0,0-1 0,0 1 0,-1-1 0,1 0 0,-1 0 1,0 0-1,0-1 0,-1 1 0,1-1 0,-1 0 0,0 1 0,0-1 0,0 0 0,-1 0 0,0 0 0,1-8 0,-1 11-11,-1 0 1,0 0-1,0 0 1,0 0-1,-1 0 1,1 0-1,0 0 1,-1 0-1,1 0 1,-1 1-1,0-1 1,1 0-1,-1 0 1,0 1-1,0-1 1,0 0-1,0 1 1,0-1-1,-1 1 1,-1-3-1,-1 1-4,1 1 0,-1 0 0,0-1 0,0 1 0,1 1 0,-1-1 0,0 1 0,-1-1 0,-4 0 0,-11-1-45,1 1 0,-1 0 0,-26 2 0,32 0-4,-44 4-437,31 5-1523,6 6-4612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12043,'0'0'8585,"78"39"-7336,-30-39-449,3 0-575,4 0-161,-7-5-256,-8 1-1987,-15 4-2561,-18 0-1794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13933,'0'0'3588,"76"-3"-1346,-16-8-1249,10-2-577,12-4-352,6-3-224,-1-3-4805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16528,'0'0'6902,"9"1"-6181,134 3 998,-141-4-1715,1 0 0,-1 0 1,0 1-1,1-1 0,-1 1 0,0 0 1,0 0-1,1 0 0,-1 0 0,0 0 1,0 0-1,0 0 0,0 1 0,0-1 1,-1 1-1,1-1 0,0 1 0,-1 0 1,1 0-1,-1 0 0,1 0 1,-1 0-1,0 0 0,0 0 0,0 0 1,0 0-1,0 0 0,-1 1 0,1-1 1,-1 0-1,1 1 0,-1-1 0,0 0 1,0 1-1,0-1 0,0 0 0,0 1 1,-1-1-1,1 0 0,-1 3 0,-1 6 37,-1 0 0,0 0-1,0 0 1,-1 0 0,0 0-1,-12 18 1,-85 107 178,101-136-223,0 1-1,0-1 1,1 1 0,-1-1 0,0 0-1,0 1 1,1-1 0,-1 0 0,0 1-1,0-1 1,1 0 0,-1 0 0,0 1-1,1-1 1,-1 0 0,0 0 0,1 1-1,-1-1 1,1 0 0,-1 0 0,0 0 0,1 0-1,-1 0 1,1 0 0,-1 1 0,0-1-1,1 0 1,-1 0 0,1 0 0,-1 0-1,1-1 1,-1 1 0,0 0 0,1 0-1,-1 0 1,1 0 0,-1 0 0,0 0-1,1-1 1,23-1-45,-7-1 63,14-3-247,0 1 1,63-2 0,-92 7 208,-1 0 0,1 0 1,0 0-1,0 0 0,0 1 0,0-1 1,0 0-1,0 1 0,0-1 1,-1 1-1,1 0 0,0 0 1,0-1-1,-1 1 0,1 0 0,0 1 1,-1-1-1,1 0 0,-1 0 1,0 1-1,1-1 0,-1 0 1,2 3-1,-2-1 12,-1 0-1,1-1 1,0 1 0,-1-1 0,1 1 0,-1 0-1,0-1 1,0 1 0,0 0 0,0 0 0,-1-1-1,1 1 1,-1-1 0,-1 5 0,-2 5 59,-1 0 0,-1 0 0,0-1 0,0 0 0,-15 19 0,0-4 631,-1 0 1,-49 41-1,63-60-505,1-1 0,-1 0 1,-1 0-1,0-1 0,1 0 0,-1 0 1,-1-1-1,1 0 0,-1-1 0,1 0 1,-1-1-1,0 0 0,0 0 0,-12 0 1,18-2-253,1-1 0,0 1 0,0-1 0,0 0 0,0 0 0,-1 0 0,1-1 0,1 1 0,-1-1 0,0 1 0,0-1 0,0 0 0,1 0 0,-1 0 0,1 0 0,0-1 0,-1 1 0,1-1 0,0 1 0,1-1 0,-1 0 0,0 0 0,1 0 0,-1 1 0,1-2 0,-1-3 0,-2-7-1382,0 1 1,1-1-1,1 1 1,0-1-1,1-15 1,0-23-5923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10314,'-19'7'659,"1"1"1,0 0-1,0 2 1,1 0 0,0 1-1,0 1 1,-18 17-1,25-18-352,0-1 0,1 1 0,0 1-1,1 0 1,1 0 0,0 1 0,0-1-1,1 2 1,1-1 0,0 0 0,-2 16 0,-1 5 43,2 0 1,1 0 0,2 1 0,2 0 0,1 0 0,8 61 0,-4-71-254,0 0-1,2 0 1,1 0-1,1-1 1,1 0-1,2-1 1,0 0-1,1 0 1,28 38-1,-31-50-40,0 0-1,1-1 0,0 0 0,0-1 0,1 0 0,1-1 0,-1 0 0,1 0 0,1-2 0,-1 1 0,1-2 0,16 6 0,-12-7 32,0 0-1,0-1 1,0-1 0,1 0 0,-1-2-1,1 0 1,-1-1 0,34-5 0,-20-1 38,-1-2 1,1-1-1,-1-1 1,-1-1-1,0-2 1,-1-1 0,-1-1-1,0-2 1,-1 0-1,32-30 1,-39 29-54,0 0 0,-2-1 0,0-1 0,-1-1 0,-1 0 1,-1-1-1,-1 0 0,-1-1 0,10-31 0,-17 42-4,-1 0-1,0-1 1,-1 0-1,-1 0 1,0 0-1,-1 0 1,0 0-1,-1 0 1,0 0-1,-2 0 1,0 0-1,0 0 1,-1 0-1,-1 1 1,0-1-1,-1 1 1,0 0-1,-1 0 1,-8-12-1,3 10-54,0 0-1,-1 1 1,-1 0 0,0 1-1,-1 0 1,0 1 0,-1 1-1,-1 1 1,1 0 0,-2 0-1,1 2 1,-1 0 0,-1 1-1,1 1 1,-1 0 0,0 2-1,0 0 1,-23-2 0,12 3-440,-1 1 0,0 1 0,0 2 0,-42 6 1,39-1-1510,1 1 0,1 1 1,-54 22-1,42-12-5724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1 649 11851,'0'0'1089,"65"-4"385,2-16 95,22-9-544,22-12-544,21-10-161,13-4-32,9-6-160,8-3-64,3-3-544,-8 2-865,-9-1-289,-17 1-1441,-21 4-1345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7847,'0'0'16037,"13"-6"-14633,20-14-1115,-1-2 1,-1-2-1,-1-1 0,50-54 1,28-44-846,-108 123 552,0-1-1,0 1 0,1 0 0,-1 0 0,0 0 1,0 0-1,0 0 0,1 0 0,-1 0 0,0 0 0,0 0 1,0 0-1,0 1 0,1-1 0,-1 0 0,0 0 1,0 0-1,0 0 0,0 0 0,1 0 0,-1 0 1,0 0-1,0 0 0,0 1 0,0-1 0,0 0 0,0 0 1,1 0-1,-1 0 0,0 0 0,0 1 0,0-1 1,0 0-1,0 0 0,0 0 0,0 0 0,0 1 0,0-1 1,0 0-1,0 0 0,0 0 0,0 0 0,0 1 1,0-1-1,0 0 0,0 0 0,0 0 0,0 0 1,0 1-1,0-1 0,0 0 0,0 0 0,0 0 0,0 0 1,0 1-1,0-1 0,-1 0 0,1 0 0,0 0 1,0 0-1,0 0 0,0 1 0,-1-1 0,-1 17-60,-30 74 275,-7 27 493,36-105-619,0 0-1,1 1 1,0-1 0,1 1 0,1-1 0,2 26 0,-2-38-96,0 0 0,0 0-1,1 0 1,-1 0 0,0-1 0,0 1 0,1 0 0,-1 0 0,0 0 0,1-1 0,-1 1-1,1 0 1,-1 0 0,1-1 0,0 1 0,-1 0 0,1-1 0,0 1 0,-1-1-1,1 1 1,0-1 0,0 1 0,-1-1 0,1 1 0,0-1 0,0 0 0,0 0 0,0 1-1,-1-1 1,1 0 0,0 0 0,0 0 0,0 0 0,0 0 0,0 0 0,0 0 0,-1 0-1,1 0 1,0 0 0,0-1 0,0 1 0,1-1 0,2 0-275,-1 0 0,0 0 0,1-1 0,-1 1 0,0-1 0,0 0 1,0 0-1,0 0 0,4-4 0,14-21-4849,-3-7-4099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15054,'0'0'3817,"9"-7"-2258,0-1-1251,1 1 1,-1 0-1,2 1 0,-1 0 0,1 1 1,0 0-1,0 1 0,0 0 1,1 0-1,0 1 0,17-2 0,-19 4-172,-1 0-1,1 0 0,0 1 0,0 0 0,0 1 1,10 2-1,-18-3-108,-1 0 0,0 1-1,1-1 1,-1 1 0,0-1 0,1 1 0,-1 0 0,0-1 0,0 1 0,1 0 0,-1 0 0,0 0 0,0 0 0,0 0 0,0 0-1,0 0 1,0 0 0,-1 1 0,1-1 0,1 2 0,-2-1 32,0 0-1,1 1 1,-1-1 0,0 0-1,0 1 1,0-1 0,-1 1-1,1-1 1,0 0 0,-1 1 0,0-1-1,1 0 1,-1 0 0,0 0-1,0 1 1,-3 3 0,-8 13 238,-1-1 0,-1 1 0,-1-2 0,0 0 1,-26 21-1,24-23 53,1 0 1,0 2-1,1 0 1,1 0-1,-20 34 1,33-50-347,0 0 1,0 0-1,1 0 1,-1 0-1,1 0 1,-1 0-1,1 0 1,-1 0-1,1 0 1,-1 1-1,1-1 1,0 0-1,0 0 1,0 0-1,-1 1 1,1-1-1,0 0 1,1 0-1,-1 1 1,0-1-1,0 0 1,0 0-1,1 0 1,-1 1-1,1-1 1,-1 0-1,1 0 0,-1 0 1,1 0-1,0 0 1,-1 0-1,1 0 1,0 0-1,0 0 1,0 0-1,0 0 1,0-1-1,0 1 1,0 0-1,0-1 1,0 1-1,0 0 1,0-1-1,0 0 1,0 1-1,1-1 1,-1 0-1,0 1 1,0-1-1,0 0 1,1 0-1,1 0 1,10 1-61,0 0 0,0-1 0,0-1 0,14-2 1,-17 2-144,69-13-3790,-27-1-3286,-29 7-375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7719,'0'0'17895,"14"-11"-17164,250-234-758,-264 245 22,0 0 0,0 1-1,0-1 1,0 0-1,0 0 1,0 0 0,0 0-1,0 0 1,0 0 0,0 1-1,1-1 1,-1 0 0,0 0-1,0 0 1,0 0 0,0 0-1,0 0 1,0 0-1,0 0 1,1 0 0,-1 0-1,0 0 1,0 0 0,0 0-1,0 0 1,0 0 0,1 0-1,-1 0 1,0 0 0,0 0-1,0 0 1,0 0 0,0 0-1,1 0 1,-1 0-1,0 0 1,0 0 0,0 0-1,0 0 1,0 0 0,0 0-1,1 0 1,-1 0 0,0 0-1,0 0 1,0-1 0,0 1-1,-9 24 61,-19 32 270,22-44-234,-6 8 54,1 0-1,0 0 1,2 2 0,1-1 0,0 1 0,-6 34 0,13-56-253,1 1 0,0-1 0,0 1 0,0-1 0,0 0 0,0 1 0,0-1 1,0 1-1,0-1 0,0 1 0,0-1 0,0 0 0,0 1 0,0-1 0,1 1 0,-1-1 0,0 0 0,0 1 0,0-1 0,1 1 0,-1-1 0,0 0 1,0 1-1,1-1 0,-1 0 0,0 0 0,1 1 0,-1-1 0,0 0 0,1 0 0,-1 1 0,0-1 0,1 0 0,-1 0 0,1 0 0,-1 1 0,0-1 0,1 0 1,-1 0-1,1 0 0,-1 0 0,0 0 0,1 0 0,-1 0 0,1 0 0,-1 0 0,1 0 0,-1 0 0,0 0 0,1-1 0,-1 1 0,1 0 0,-1 0 0,0 0 1,1 0-1,-1-1 0,0 1 0,1 0 0,-1 0 0,0-1 0,1 1 0,-1 0 0,1-1 0,15-15-6789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15855,'0'0'4708,"-30"55"-2626,20-33 641,3 1-1154,6-2-704,1-1-448,0 1-321,4-4-64,8-3-32,2-4-673,1-2-704,-2-6-1602,-4-2-1761,-3 0-4837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10826,'0'0'15797,"4"10"-15648,0-2-113,-1-2-25,0 0 0,-1 0 0,0 0-1,0 0 1,-1 1 0,1-1 0,-1 0 0,0 12-1,-1-17-13,1 0 0,-1-1 0,0 1 0,1 0-1,-1 0 1,1-1 0,-1 1 0,1 0 0,0-1 0,-1 1-1,1 0 1,0-1 0,-1 1 0,1-1 0,0 1-1,0-1 1,0 0 0,-1 1 0,1-1 0,0 0-1,0 1 1,0-1 0,0 0 0,0 0 0,-1 0-1,1 0 1,2 0 0,36 4-150,-19-3 102,-13 0 35,-1 1-1,1-1 1,0 2 0,-1-1-1,1 1 1,-1 0 0,0 0-1,0 0 1,11 9 0,-15-10 32,1 0-1,-2 0 1,1 0 0,0 0 0,0 1 0,-1-1 0,1 0 0,-1 1 0,0-1 0,1 1 0,-1 0 0,0-1 0,-1 1 0,1 0 0,0-1 0,-1 1 0,0 0-1,1 0 1,-1 0 0,0 0 0,-1-1 0,1 1 0,0 0 0,-1 0 0,0-1 0,1 1 0,-1 0 0,-1 2 0,-1 0 124,1-1-1,-1 0 1,1 0 0,-1 0 0,-1-1-1,1 1 1,0-1 0,-1 1 0,0-1 0,1 0-1,-1 0 1,-1-1 0,1 1 0,0-1 0,0 0-1,-1 0 1,0-1 0,-7 3 0,-3 0 53,0-1 1,0 0 0,0-1 0,-25 0 0,37-2-310,1 0 1,-1 0-1,1 0 1,0 0-1,-1-1 1,1 1 0,0-1-1,-1 1 1,1-1-1,0 0 1,0 0-1,0 0 1,-1 0 0,1 0-1,0-1 1,0 1-1,1-1 1,-1 1 0,0-1-1,0 0 1,1 1-1,-1-1 1,1 0-1,0 0 1,-1 0 0,0-3-1,-1-2-1387,1 0 0,0 0 0,1 0 1,0 0-1,0 0 0,0-1 0,1-10 0,0-16-9793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15695,'0'0'9289,"49"-22"-7944,-22 8-993,8 0-320,5-3-192,3-4-2691,3 2-2754,-5 0-7335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13 138 13293,'0'0'3448,"-2"8"-1099,-7 26-486,9-34-1817,-1 1 0,1-1 1,0 0-1,0 1 0,0-1 0,0 0 0,0 1 0,0-1 0,0 1 0,0-1 0,0 0 1,0 1-1,0-1 0,0 0 0,0 1 0,0-1 0,0 1 0,0-1 0,0 0 1,0 1-1,0-1 0,0 0 0,0 1 0,1-1 0,-1 0 0,0 1 0,0-1 0,1 0 1,-1 1-1,0-1 0,0 0 0,1 0 0,-1 1 0,0-1 0,1 0 0,-1 0 1,0 0-1,1 0 0,-1 1 0,0-1 0,1 0 0,-1 0 0,0 0 0,1 0 0,-1 0 1,0 0-1,1 0 0,-1 0 0,1 0 0,-1 0 0,17-4 544,-8 0-377,0-1 1,0-1-1,-1 0 1,1 0-1,-2 0 1,14-14 0,43-54-721,-42 48 47,-18 21 377,-2 2 51,1 0 0,-1-1 0,1 1-1,0 1 1,0-1 0,1 0-1,-1 1 1,0 0 0,6-4-1,-7 37 695,-5-8-289,-2 0 0,0 0 0,-11 26 0,9-28-219,0 2 0,1-1 1,-3 32-1,10-41-706,-1-13 473,1 0-1,-1 0 1,0 0 0,0 1-1,0-1 1,0 0-1,1 0 1,-1 0 0,0 0-1,0 1 1,0-1-1,1 0 1,-1 0 0,0 0-1,0 0 1,0 0-1,1 0 1,-1 0 0,0 0-1,0 1 1,1-1-1,-1 0 1,0 0 0,0 0-1,1 0 1,-1 0-1,0 0 1,0-1 0,1 1-1,-1 0 1,0 0-1,0 0 1,1 0 0,-1 0-1,0 0 1,0 0-1,0 0 1,1-1 0,-1 1-1,0 0 1,0 0 0,0 0-1,1 0 1,-1-1-1,0 1 1,0 0 0,0 0-1,0 0 1,1-1-1,9-14-5530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17008,'0'0'5734,"68"-12"-3941,-26-4-512,6-4-640,2 5-225,-3 0-287,-4 8-33,-9 4-64,-8 3-96,-10 0-449,-13 10-1313,-3-2-1697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14286,'0'0'8973,"12"-9"-7553,109-104-758,157-188 0,-278 301-669,1-1 1,-1 0-1,0 0 0,1 1 0,-1-1 0,1 0 0,-1 1 1,1-1-1,-1 1 0,1-1 0,0 1 0,-1-1 0,1 1 1,0-1-1,-1 1 0,1 0 0,0-1 0,0 1 0,-1 0 1,1-1-1,0 1 0,0 0 0,-1 0 0,2 0 0,-2 17-165,-15 30 200,-7 4 110,10-24 68,0 0 1,2 1 0,1 0-1,1 1 1,-7 48 0,15-77-211,0 1 0,0-1 1,0 1-1,-1-1 0,1 1 0,0-1 1,0 1-1,0-1 0,0 1 1,0-1-1,0 1 0,0-1 1,1 1-1,-1-1 0,0 1 1,0-1-1,0 1 0,0-1 0,1 1 1,-1-1-1,0 1 0,0-1 1,1 1-1,-1-1 0,0 0 1,1 1-1,-1-1 0,0 1 0,1-1 1,-1 0-1,1 0 0,-1 1 1,1-1-1,-1 0 0,1 0 1,0 1-1,18-10-1200,16-28-4999,-12 4-2877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13805,'0'0'14520,"14"-14"-14034,43-44-287,171-159-227,-236 248-207,-19 19 325,18-36-88,1 1-1,0 0 1,1 0 0,1 0 0,0 1-1,1-1 1,1 1 0,1 1-1,-3 20 1,6-36-67,0-1 1,1 1-1,-1 0 1,0-1-1,0 1 0,1-1 1,-1 1-1,0-1 0,0 0 1,1 1-1,-1-1 1,1 1-1,-1-1 0,0 0 1,1 1-1,-1-1 1,1 0-1,-1 1 0,1-1 1,-1 0-1,1 0 1,-1 1-1,1-1 0,-1 0 1,1 0-1,-1 0 1,1 0-1,-1 0 0,1 0 1,0 0-1,-1 0 1,1 0-1,-1 0 0,1 0 1,-1 0-1,1 0 0,-1 0 1,1 0-1,-1 0 1,1-1-1,0 1 0,-1 0 1,0 0-1,1-1 1,0 1-1,27-14-6311,-4-5-1759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1288 66 9545,'-83'-13'1465,"-239"-32"1087,259 40-2412,0 3-1,0 2 1,-71 10-1,108-6 18,-1 2 0,1 0 0,0 2 0,0 1-1,1 1 1,0 1 0,1 1 0,0 1 0,1 1 0,1 1 0,0 1 0,1 1 0,0 1-1,-29 35 1,30-29-13,1 1 0,2 0 0,1 2 0,1 0-1,1 0 1,1 2 0,1-1 0,2 1-1,1 1 1,2 0 0,0 0 0,-3 52 0,8-48-122,1 1 0,2-1 1,1 1-1,2-1 1,1 0-1,12 37 0,-9-45-24,1 0 0,1-1 0,2 0 0,0-1 0,2 0 0,0-1 0,2 0 0,23 25 0,-9-17 10,1-1-1,1-2 0,2-1 0,0-1 0,2-2 0,1-2 0,0-1 0,2-2 0,62 21 0,-42-21 10,1-2 1,0-3-1,1-3 0,0-3 1,0-2-1,66-2 1,-86-7 155,0-1 1,0-2 0,-1-1-1,0-3 1,0-1 0,-1-2-1,-1-2 1,0-1 0,-1-2-1,-1-1 1,-1-2 0,0-2-1,-2-1 1,36-33 0,-43 33-63,0-1 1,-1-1-1,-1-2 1,-2 0-1,-1-1 1,-1-1-1,-1-1 1,-2-1-1,-1-1 1,-2 0-1,-1-1 1,-2 0-1,-1-1 0,-2 0 1,-1 0-1,3-49 1,-10 69-100,0 0 0,0 0 0,-2 0-1,0 0 1,0 1 0,-2-1 0,0 1 0,0 0 0,-1-1 0,-1 2 0,-9-16 0,9 18-6,-1 1 1,-1 0 0,0 1 0,0 0 0,-1 0 0,0 1 0,0 0-1,-1 0 1,0 1 0,-1 0 0,1 1 0,-1 0 0,0 1 0,-13-4-1,-1 1-3,-1 1-1,0 1 0,0 1 0,0 2 0,-1 0 0,-46 2 0,-161 27-1387,68-4-3773,76-16-2060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10634,'0'0'9801,"-10"0"-7083,2 0-2252,0-1-99,0 1 0,1 1 0,-1-1 0,0 1 0,-14 4 0,20-4-357,0 0-1,0 0 1,0 0-1,0 0 1,0 0 0,0 0-1,0 0 1,1 0 0,-1 1-1,0-1 1,1 1 0,-1 0-1,1-1 1,0 1-1,-1 0 1,1 0 0,0 0-1,0 0 1,0 0 0,0 0-1,1 0 1,-1 0 0,0 0-1,1 0 1,0 0-1,-1 0 1,1 1 0,0-1-1,0 2 1,0-2 2,0-1-1,0 1 1,0 0 0,0-1 0,0 1-1,0-1 1,1 1 0,-1 0-1,1-1 1,-1 1 0,1-1 0,-1 1-1,1-1 1,0 1 0,0-1-1,0 0 1,0 1 0,0-1 0,0 0-1,0 0 1,0 0 0,0 0-1,1 0 1,-1 0 0,0 0-1,2 1 1,1-1 10,-1 0-1,0 0 1,1-1 0,-1 1-1,0-1 1,1 0 0,-1 0-1,1 0 1,-1 0-1,1-1 1,5-1 0,4-1-138,-1-1 1,0 0-1,0-1 1,0-1-1,21-13 1,-11 0-377,-15 14 162,-16 23 201,-3 5 670,1 0-1,2 0 0,0 1 1,2 1-1,0 0 1,2-1-1,1 2 0,-2 39 1,6-64-527,0-1 1,-1 1 0,1-1-1,0 1 1,0-1 0,-1 1-1,1-1 1,0 1 0,-1-1-1,1 0 1,-1 1 0,1-1-1,0 1 1,-1-1 0,1 0-1,-1 1 1,1-1 0,-1 0-1,1 0 1,-1 1 0,1-1 0,-1 0-1,0 0 1,1 0 0,-1 0-1,1 0 1,-1 1 0,0-1-1,1 0 1,-1 0 0,0-1-1,-26 1 341,19 0-272,-16 1-9,-1-2 0,0 0 0,1-2 0,-1-1-1,-36-10 1,61 14-93,0 0-1,0 0 0,1 0 1,-1 0-1,0 0 1,0 0-1,1 0 0,-1 0 1,0 0-1,0 0 0,0 0 1,1 0-1,-1 0 1,0 0-1,0 0 0,0 0 1,1 0-1,-1 0 0,0-1 1,0 1-1,0 0 1,0 0-1,1 0 0,-1 0 1,0 0-1,0-1 1,0 1-1,0 0 0,0 0 1,1 0-1,-1 0 0,0-1 1,0 1-1,0 0 1,0 0-1,0 0 0,0-1 1,0 1-1,0 0 0,0 0 1,0 0-1,0-1 1,0 1-1,0 0 0,0 0 1,0 0-1,0-1 1,0 1-1,0 0 0,0 0 1,0 0-1,0-1 0,0 1 1,0 0-1,-1 0 1,1 0-1,0-1 0,0 1 1,0 0-1,0 0 1,0 0-1,-1 0 0,1 0 1,0-1-1,0 1 0,0 0 1,-1 0-1,22-7-1581,-19 6 1355,54-14-5439,-12 2-2745,-6 2-3032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14157,'0'0'9577,"-28"67"-7431,9-37-896,2 0-642,0 1-255,5-5-257,6-4-128,6-6-385,0-10-1441,7-6-8167,3-19-3556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8840,'0'0'18834,"0"0"-18818,0 0 0,-1 0 0,1 1 0,0-1 0,0 0 0,0 0 0,0 0 0,-1 1 0,1-1 0,0 0 0,0 0 0,0 1 0,0-1 0,0 0 0,0 0 0,-1 1 0,1-1 0,0 0 0,0 0 0,0 1 1,0-1-1,0 0 0,0 0 0,0 1 0,0-1 0,0 0 0,0 0 0,0 1 0,1-1 0,-1 0 0,0 0 0,0 1 0,0-1 0,0 0 0,0 0 0,0 1 0,1-1 0,-1 0 0,3 2 2,0-1 0,-1 0 0,1 0 1,0 0-1,0-1 0,0 1 0,0-1 1,0 0-1,0 0 0,0 0 0,0 0 0,0 0 1,4-1-1,36 3 68,-42-2-87,1 1 0,-1-1 0,0 1 1,1 0-1,-1 0 0,0-1 0,0 1 1,0 0-1,0 0 0,0 0 0,0 0 1,0 0-1,0 0 0,0 0 1,0 1-1,-1-1 0,1 0 0,0 0 1,-1 1-1,1-1 0,-1 0 0,1 1 1,-1-1-1,0 1 0,0-1 1,1 0-1,-1 4 0,-1 13 54,0 0 1,0 0-1,-2 0 1,0 0-1,-1 0 0,-1-1 1,-14 33-1,10-27 10,1 0 0,2 0-1,-6 34 1,10-51-625,2-9-959,0-12-3427,0 13 3438,0-22-6754</inkml:trace>
  <inkml:trace contextRef="#ctx0" brushRef="#br0" timeOffset="1">1 178 7719,'0'0'18866,"56"3"-17937,-21-14-609,2-1-256,3-1-64,-7 2-1217,-1 0-1569,-4 0-1827,-5-1-3266,-3-1-2979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10474,'0'0'18577,"12"7"-18149,-3-2-444,1-1 0,-1 1 1,1-2-1,0 1 1,1-1-1,-1-1 1,0 0-1,1 0 1,-1-1-1,15 0 1,-25-2-4,1 1 0,0 0 0,0 0 0,0 0 0,0 0 0,0 0 0,-1 1 0,1-1 0,0 0 0,0 0 0,0 1 0,-1-1 0,1 0 0,0 1 0,0-1 0,-1 0 0,1 1 0,0-1 0,-1 1 0,1-1 0,0 1 0,-1 0 0,1-1 0,-1 1 0,1 0 0,-1-1 0,1 1 0,-1 0 0,1 0 0,-1 1 0,1 0 11,-1 1 0,1 0 0,-1 0 0,0-1 0,0 1-1,0 0 1,-1 0 0,1-1 0,-1 1 0,0 2 0,-28 66 274,26-66-271,-5 12 56,-10 19-33,1 0 1,-12 43 0,24-86-8681,-12-13 3130,13 14 1725,-13-13-6197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10570,'0'0'11339,"55"-12"-9610,-18 4-768,8 0-801,2-1-128,1-1-672,0 0-2819,-5-2-5734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5669,'0'-8'1308,"-1"2"-1149,3-24 306,-2 29-326,0-1 1,1 1 0,-1 0 0,0 1-1,1-1 1,-1 0 0,1 0-1,0 0 1,-1 0 0,1 0-1,0 0 1,-1 1 0,1-1 0,0 0-1,0 0 1,0 1 0,0-1-1,-1 1 1,1-1 0,0 1-1,0-1 1,0 1 0,0 0-1,0-1 1,0 1 0,0 0 0,1 0-1,-1 0 1,0 0 0,2 0-1,19 1 1635,0 1 0,26 6 0,21 2-497,136 2-448,240-18 1,206-48-1203,97-28-156,211-20 3830,2 52-265,-38 63-2192,-920-13-1166,39-3 431,-26-4-2066,-16 7 1772,0-1 0,0 1-1,1 0 1,-1-1 0,0 1 0,0-1 0,0 1 0,0-1-1,1 1 1,-1 0 0,0-1 0,0 1 0,0-1 0,0 1 0,0-1-1,0 1 1,0-1 0,0 1 0,-1-1 0,1 1 0,0-1 0,0 1-1,0 0 1,0-1 0,-1 1 0,1-1 0,0 1 0,0 0-1,-1-1 1,1 1 0,0 0 0,-1-1 0,-13-12-11277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16 196 8360,'-2'0'447,"1"1"0,0 0-1,0 0 1,0 0 0,0 0 0,0 0 0,0 0-1,0 1 1,1-1 0,-1 0 0,0 0 0,0 1-1,1-1 1,-1 0 0,1 1 0,-1-1 0,1 1 0,0-1-1,0 0 1,-1 1 0,1 2 0,1-3-298,0-1 1,0 1-1,0-1 1,0 1-1,0-1 1,0 1-1,0-1 0,0 0 1,0 1-1,0-1 1,0 0-1,0 0 1,0 0-1,0 0 1,0 0-1,0 0 1,0 0-1,0 0 0,0 0 1,0-1-1,2 1 1,9-3 39,0 0-1,-1-1 1,1 0 0,11-6-1,128-82 274,17-10-251,-139 92-178,-28 10-28,0 0-1,-1 0 0,1 0 1,0 0-1,0 0 1,-1 0-1,1 0 0,0 0 1,-1 0-1,1 1 1,0-1-1,-1 0 0,1 0 1,0 1-1,-1-1 0,1 0 1,-1 1-1,1-1 1,-1 1-1,1-1 0,-1 1 1,1-1-1,0 2 1,0 1 27,0 0 1,0 0 0,-1 1 0,1-1 0,-1 1-1,0-1 1,0 0 0,0 1 0,0-1 0,0 1-1,-1-1 1,1 0 0,-2 5 0,-5 18 303,-1 0 1,-22 47-1,20-49-169,0 0 0,1 1-1,-8 40 1,16-65-181,1 1 0,0-1 0,0 0 0,0 1 0,0-1 0,-1 1 0,1-1 0,0 1 0,0-1 0,0 0 0,0 1 1,0-1-1,0 1 0,0-1 0,0 1 0,0-1 0,0 1 0,0-1 0,0 0 0,1 1 0,-1-1 0,0 1 0,0-1 0,0 1 0,0-1 0,1 0 0,-1 1 0,0-1 0,1 0 0,-1 1 0,0-1 0,0 0 0,1 1 0,-1-1 0,1 0 0,-1 0 1,0 1-1,1-1 0,17-9-1654,15-26-6252,-11 1-4818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16496,'0'0'4676,"8"-7"-3528,260-256 97,-246 240-1284,-22 22 24,1 0 0,0 0 0,0 0 0,0 0 0,0 0 0,0 0 0,0 0 0,0 0 0,0 0 0,0 0 0,1 0 0,-1 1 0,0-1 0,1 1 0,-1-1 0,0 1 0,1-1 1,1 1-1,-3 0 17,0 1 1,1 0 0,-1-1 0,0 1 0,1 0-1,-1 0 1,0-1 0,0 1 0,0 0 0,1 0-1,-1 0 1,0-1 0,0 1 0,0 0 0,0 0 0,0 0-1,-1-1 1,1 1 0,0 0 0,0 0 0,-1-1-1,1 2 1,-23 62 576,21-57-473,1-5-103,-8 19 388,1 1 1,0 0-1,2 0 1,1 1 0,0 0-1,-1 29 1,6-52-445,0 1 0,1-1 1,-1 1-1,0-1 1,0 0-1,0 1 1,1-1-1,-1 1 0,0-1 1,1 0-1,-1 1 1,0-1-1,0 0 1,1 1-1,-1-1 1,1 0-1,-1 0 0,0 0 1,1 1-1,-1-1 1,1 0-1,-1 0 1,0 0-1,1 0 0,-1 1 1,1-1-1,-1 0 1,1 0-1,-1 0 1,1 0-1,-1 0 0,1 0 1,-1 0-1,0-1 1,2 1-1,17-5-6078,-8-9-2330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20 15375,'0'0'6726,"-10"-4"-6075,7 3-639,-1-2 51,0 1 0,-1 0 0,1 1 0,0-1 1,-1 1-1,1 0 0,-1 0 0,1 0 0,-1 1 0,0-1 1,1 1-1,-1 0 0,0 1 0,1-1 0,-1 1 1,1 0-1,-1 0 0,1 0 0,-1 0 0,1 1 0,0 0 1,0 0-1,-1 0 0,-4 4 0,5-3-6,0 0 0,1 0 0,-1 0 0,1 1 0,0-1 0,0 1 0,0 0 0,0 0 1,1 0-1,0 0 0,-1 0 0,1 0 0,1 1 0,-1-1 0,-1 7 0,3-10-53,0 0-1,1-1 1,-1 1-1,0 0 1,0-1 0,1 1-1,-1-1 1,0 1 0,1-1-1,-1 1 1,1-1 0,-1 1-1,1-1 1,-1 1-1,1-1 1,-1 1 0,1-1-1,-1 0 1,1 1 0,-1-1-1,1 0 1,0 0 0,-1 1-1,1-1 1,0 0-1,-1 0 1,1 0 0,-1 0-1,1 0 1,0 0 0,-1 0-1,1 0 1,0 0 0,-1 0-1,1 0 1,0 0-1,-1 0 1,1-1 0,0 1-1,30-7 178,-21 3-277,-2-1 1,1 0-1,0-1 0,-1 0 1,15-13-1,-15 11-292,0 1 0,1 0 0,0 1-1,14-7 1,-23 13 338,1 1 0,-1-1 0,1 1 0,-1-1 0,1 1 0,-1-1 0,1 1 0,-1-1 0,0 1 0,1 0 0,-1-1 0,0 1 0,0 0 0,0-1 0,1 1 0,-1 0 0,0-1 0,0 1 0,0 0 0,0-1 0,0 1 0,0 0 0,0 0 0,0-1 1,-1 1-1,1 0 0,0 0 0,-2 26 99,-24 224 5054,26-249-5013,-1 0 0,1-1 1,0 1-1,-1-1 0,1 1 0,-1 0 1,1-1-1,-1 1 0,0-1 0,0 1 0,0-1 1,0 0-1,0 1 0,0-1 0,0 0 0,0 1 1,0-1-1,0 0 0,-1 0 0,1 0 0,0 0 1,-1 0-1,1-1 0,-1 1 0,1 0 1,-1-1-1,0 1 0,1-1 0,-1 1 0,0-1 1,1 0-1,-1 0 0,-2 0 0,-9 1-15,0-1 0,0 0 1,-20-3-1,16 1 86,0 1-126,9 0-60,-1 1 1,0-1-1,1 0 0,-1 0 0,1-1 0,-14-5 0,61-7-14079,-20 7 4468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19955,'0'0'9481,"-41"61"-9161,29-33-160,0 2-64,2-4-64,6 0-32,4-5 0,0-8-640,0-7-1346,11-15-16656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8072,'0'0'10506,"1"12"-10106,4 319 745,-7-185-2824,-3-126-1963,4-19 3502,1-1 0,-1 0 0,1 1 1,0-1-1,-1 0 0,1 1 0,-1-1 1,1 0-1,-1 0 0,0 1 0,1-1 0,-1 0 1,1 0-1,-1 0 0,1 0 0,-1 0 1,1 0-1,-1 0 0,0 0 0,1 0 1,-1 0-1,1 0 0,-1 0 0,1 0 1,-1 0-1,0-1 0,1 1 0,-1 0 1,1 0-1,-1-1 0,1 1 0,-1 0 0,1 0 1,0-1-1,-1 1 0,0-1 0,-11-13-2988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9897,'0'0'15145,"8"-5"-14600,17-6-445,0 1-1,0 0 1,1 2-1,0 1 1,1 2 0,-1 0-1,1 2 1,31-1 0,-56 4-100,0 0 0,0 0 0,0 0 0,0 0 1,0 0-1,0 0 0,0 0 0,0 1 0,0-1 0,0 1 1,0 0-1,-1-1 0,1 1 0,0 0 0,0 0 0,-1 0 0,1 0 1,0 0-1,-1 1 0,1-1 0,-1 0 0,0 1 0,1-1 1,-1 1-1,0-1 0,0 1 0,0 0 0,0 0 0,0-1 1,0 1-1,0 0 0,-1 0 0,1 0 0,-1 0 0,1 0 1,-1 0-1,0 0 0,0 0 0,0 0 0,0 0 0,0 0 1,0 0-1,-1-1 0,1 1 0,-2 4 0,-1 9 81,-2 1 0,0-1 0,-1 0 0,-11 21 0,14-30-23,-28 53 398,17-35 32,2 0 1,0 1-1,2 0 1,-9 30-1,19-55-590,0 0-1,0 0 0,0 0 1,0 0-1,0 0 1,0 0-1,0 0 1,0 0-1,0 0 0,0 0 1,0 0-1,-1 0 1,1 0-1,0 0 0,0 0 1,0 0-1,1-17-2731,0-5-1903,-1-5-2956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12236,'0'0'13132,"56"12"-12075,-12-28-545,6-2-415,2-3-65,0 1-577,-4 3-2145,-8 1-1026,-7 3-2081,-4 3-2435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10954,'0'0'10869,"9"-6"-10351,-4 2-452,1 0 0,-1 0 0,1 1-1,0 0 1,0 0 0,0 1 0,11-4 0,-15 6 29,1-1 0,-1 1 0,1 0 1,-1 0-1,1 0 0,-1 0 1,0 1-1,1-1 0,-1 0 0,0 1 1,1 0-1,-1 0 0,0-1 0,1 1 1,-1 1-1,0-1 0,0 0 0,0 0 1,0 1-1,0-1 0,-1 1 1,1 0-1,0 0 0,-1-1 0,1 1 1,-1 0-1,1 0 0,-1 0 0,2 4 1,0 0 109,0 0 0,-1-1-1,0 1 1,0 0 0,0 0 0,0 0 0,-1 0 0,0 1 0,-1-1 0,1 0 0,-1 0 0,0 1 0,-2 9 0,-1 0-22,-2 0 1,0 0-1,-11 25 1,10-26-161,-1 0 1,2 1-1,0 0 1,-2 17 0,6-27-2461,1-15-3049,1-1 3159,-1-11-4538</inkml:trace>
  <inkml:trace contextRef="#ctx0" brushRef="#br0" timeOffset="1">5 182 12812,'0'0'5669,"58"1"-2882,-26-12-1346,5-2-512,7-2-608,2 1-257,-3 1-64,-3-1-1666,-6-5-8359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12172,'0'0'11979,"74"2"-10954,-36-2-545,7-8-320,2 2-128,-2-3 0,-3 2-32,-7 5-512,-12 2-1090,-8 0-608,-12 2-384,-3 11-1122,-6 0-1376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13933,'0'0'8008,"64"13"-6567,-15-19-320,7-7-544,4 0-449,1 1-96,-6 2-929,-8-1-2690,-12 0-5862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40 354 3844,'0'0'12678,"-8"7"-10665,-24 22-326,132-134 1492,-22 20-3257,101-111 169,-173 193-142,-7 11 60,-7 12 71,-30 52 313,-30 65 183,60-117-424,0 1 0,1 0 0,1 0 0,-5 35 0,10-55-188,1 0 0,0-1 0,-1 1 0,1-1 0,0 1 0,0 0 0,0-1 0,-1 1 0,1-1 0,0 1 0,0 0 0,0-1 0,0 1 0,0 0 0,0-1 0,0 1 0,0 0 0,1-1 0,-1 1 0,0 0 0,0-1 0,1 1 0,-1-1 0,0 1 0,0-1 0,1 1 0,-1 0 0,1-1 0,-1 1 0,0-1 0,1 0 0,-1 1 0,1-1 0,-1 1 0,1-1 0,0 0 0,-1 1 0,1-1 0,-1 0 0,1 0 0,0 1 0,-1-1 0,1 0 0,-1 0 0,1 0 0,0 0 0,-1 0 0,1 0 0,0 0 0,-1 0 0,1 0 0,0 0 0,-1 0 0,1 0 0,0 0 0,-1 0 0,1-1 0,3-1-681,0 1 0,0-1-1,0 0 1,-1-1 0,1 1 0,-1-1-1,5-4 1,20-24-7541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16432,'0'0'1601,"-56"71"-63,26-34 1504,3 0-928,7-7-736,8-5-674,9-10-543,3-9-226,12-6-223,8-1-705,7-12-640,-2-5-1026,-5-2-1889,-1 2-2787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17232,'-8'7'2306,"-30"27"149,-37 44-1,60-60-1820,0 0 0,1 1 0,1 0 0,1 1 0,-12 27 0,23-46-628,0 0 1,0 0-1,1 1 1,-1-1-1,1 0 1,-1 0 0,1 1-1,-1-1 1,1 0-1,0 1 1,0-1-1,0 0 1,0 1-1,0-1 1,0 0 0,0 1-1,0-1 1,0 1-1,0-1 1,1 0-1,-1 0 1,1 1-1,-1-1 1,1 0-1,-1 0 1,1 1 0,0-1-1,1 1 1,-1-1 2,1 0 0,0 0-1,0 0 1,0-1 0,1 1 0,-1-1 0,0 1 0,0-1 0,0 0 0,0 0 0,0 0 0,0 0 0,1 0 0,-1 0 0,3-1 0,11-3-109,0 0 1,0-1 0,20-9 0,98-54-8101,-158 114 11125,7-24-2095,-38 55 1500,51-71-2207,1 1 0,-1-1-1,1 1 1,0 0 0,1 0 0,-1 0 0,1 0 0,1 1 0,-2 12 0,3-19-237,1-1 1,-1 1 0,0-1-1,1 1 1,-1-1 0,1 1-1,-1-1 1,1 1 0,-1-1 0,1 1-1,-1-1 1,1 0 0,-1 1-1,1-1 1,0 0 0,-1 0 0,1 1-1,-1-1 1,1 0 0,0 0-1,-1 0 1,1 0 0,0 0-1,-1 0 1,1 0 0,0 0 0,-1 0-1,1 0 1,-1 0 0,1 0-1,0-1 1,-1 1 0,1 0 0,0 0-1,-1-1 1,1 1 0,-1 0-1,1-1 1,-1 1 0,1 0-1,-1-1 1,1 1 0,-1-1 0,1 0-1,12-14-5016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7175,'0'0'16154,"-9"0"-15156,5 0-949,0 0 0,1 1 0,-1 0 0,0 0 0,0 0-1,1 0 1,-1 0 0,0 1 0,1-1 0,-1 1 0,1 0 0,0 0 0,0 0 0,-5 5 0,-3 4 75,0 1 1,1 0 0,-9 13 0,15-19-88,-18 25 466,-30 54 0,47-76-371,0 0 0,1 0 0,1 1 0,-1-1 0,2 1 0,-1 0 0,1 0 0,1 0 0,0 0 0,0 0 0,1 15 0,1-23-118,0 0 1,0 1 0,0-1-1,0 0 1,0 0 0,0 0 0,0 0-1,1 0 1,-1 0 0,0 0-1,1-1 1,0 1 0,0-1-1,-1 1 1,1-1 0,0 1-1,0-1 1,0 0 0,0 0 0,0 0-1,1 0 1,-1 0 0,0 0-1,0-1 1,1 1 0,-1-1-1,0 0 1,1 0 0,-1 1 0,3-2-1,6 2 21,-1-1-1,1 0 0,-1-1 1,1 0-1,17-5 1,-16 2-18,0 0 1,1-1-1,-2-1 1,1 0-1,14-10 1,-21 13 0,-1 0 0,0 0 1,1 0-1,-1-1 0,-1 1 1,1-1-1,-1 0 0,1 0 1,-1 0-1,0-1 0,0 1 0,-1-1 1,0 0-1,1 0 0,-2 1 1,3-8-1,-4 11 8,0-1 1,0 1-1,0-1 1,-1 1-1,1-1 1,0 1-1,-1 0 1,1-1-1,-1 1 1,0 0-1,1 0 1,-1-1-1,0 1 1,0 0-1,1 0 1,-1 0-1,0 0 1,0 0-1,0 0 1,-1 0-1,1 0 1,0 0-1,0 0 0,0 1 1,-1-1-1,1 0 1,0 1-1,-1-1 1,1 1-1,0 0 1,-1-1-1,1 1 1,-1 0-1,1 0 1,0 0-1,-3 0 1,-66-2-124,53 3 57,-35 3-427,50-4 260,0 0 0,0 0 0,0 0 0,0 0 0,0 1 0,0-1-1,0 1 1,0 0 0,0-1 0,0 1 0,1 0 0,-1 0-1,0 0 1,0 0 0,1 0 0,-1 1 0,1-1 0,-1 1 0,1-1-1,0 1 1,-1-1 0,0 3 0,2-4 27,0 1-1,0-1 1,0 0 0,0 0-1,1 1 1,-1-1 0,0 0 0,0 0-1,0 0 1,0 1 0,1-1 0,-1 0-1,0 0 1,0 0 0,1 0-1,-1 0 1,0 1 0,0-1 0,1 0-1,-1 0 1,0 0 0,0 0 0,1 0-1,-1 0 1,0 0 0,0 0-1,1 0 1,-1 0 0,0 0 0,0 0-1,1 0 1,-1 0 0,0 0-1,0 0 1,1 0 0,-1 0 0,1-1-1,1 1-1328,14 0-6328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5862,'0'0'16778,"0"9"-15251,-2 3-1109,0 0 0,0 1 1,-1-1-1,-1-1 0,1 1 0,-2 0 1,0-1-1,-13 21 0,-67 93 1767,44-69-1434,21-29-654,-16 25-173,65-107-10126,-14 14 3289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7335,'0'-11'2408,"0"5"-2080,-1 0-54,1 1 0,0-1 0,0 1 0,1-1 0,0 1 0,-1-1 0,2 1 0,-1-1 0,1 1 0,0 0 0,0-1 0,0 1 0,1 0 0,-1 0 0,1 1 0,5-7 0,2 3-46,0 0 1,1 0 0,0 1-1,0 0 1,0 1 0,1 0 0,0 0-1,0 2 1,1 0 0,23-5-1,-12 4 152,0 2 0,1 0 0,-1 2 0,49 4-1,-71-3-352,1 0-1,-1 0 1,0 0-1,1 0 1,-1 0-1,1 1 1,-1-1-1,0 1 1,1 0-1,-1 0 1,0 0-1,1 0 0,-1 0 1,0 0-1,0 1 1,0-1-1,0 1 1,0-1-1,-1 1 1,1 0-1,0 0 1,-1 0-1,1 0 1,-1 0-1,0 0 1,1 0-1,-1 0 0,0 0 1,0 1-1,-1-1 1,1 0-1,0 1 1,-1-1-1,0 1 1,1-1-1,-1 1 1,0-1-1,0 0 1,0 1-1,-1 2 0,0 2 104,-1 1 0,0-1 0,-1 0 0,1 0-1,-1 0 1,-1 0 0,1-1 0,-1 1 0,0-1-1,-1 0 1,-9 11 0,-5 1 418,0-1 1,-1-1 0,-1-1-1,0 0 1,-1-2-1,-1 0 1,-29 11-1,58-28-5675,26-18-983,-9 5-19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16111,'-11'0'2007,"1"0"-1645,-1 0 0,1 1 0,0 0 0,-1 1-1,1 0 1,0 0 0,0 1 0,0 0-1,1 1 1,-1 0 0,1 1 0,-14 8 0,-20 28 1510,41-40-1850,1 0 1,-1 1 0,1-1-1,0 1 1,0-1 0,0 1-1,0-1 1,0 1 0,0 0-1,0-1 1,0 1 0,1 0-1,-1 0 1,0 0 0,1-1-1,0 1 1,-1 0 0,1 0-1,0 0 1,0 0-1,0 0 1,0 0 0,1 0-1,-1 0 1,0-1 0,1 1-1,0 0 1,-1 0 0,2 2-1,2-2-9,1 0-1,0-1 1,0 1-1,0-1 1,0 0-1,0 0 0,0 0 1,0-1-1,0 0 1,0 0-1,0 0 1,0-1-1,6 0 1,1 0-1,-2 0-9,1-1 0,-1 1-1,0-2 1,-1 0 0,1 0-1,0 0 1,-1-1 0,15-9 0,-18 10-1,0-1 1,0 0-1,-1 0 1,0 0 0,0 0-1,0-1 1,0 0 0,-1 0-1,1 0 1,-1-1 0,-1 1-1,1-1 1,-1 0 0,3-7-1,-6 13 5,1-1-1,-1 1 1,0-1 0,0 1-1,0-1 1,1 1-1,-1-1 1,0 1 0,0-1-1,0 1 1,0-1-1,0 0 1,0 1 0,0-1-1,0 1 1,0-1-1,0 1 1,-1-1 0,1 1-1,0-1 1,0 1-1,0-1 1,-1 1-1,1-1 1,0 1 0,0-1-1,-1 1 1,1-1-1,-1 1 1,1-1 0,0 1-1,-1 0 1,1-1-1,-1 1 1,1 0 0,-1-1-1,-25 1 84,-26 18-98,36-9 24,1 1 0,-1 0 0,2 1-1,0 1 1,-20 21 0,29-28-117,1 0-1,-1 0 0,1 1 1,1-1-1,-1 1 0,1 0 0,0 0 1,0 1-1,1-1 0,0 0 1,0 1-1,0 0 0,1-1 1,0 1-1,0 0 0,1 0 1,0 13-1,1-18-302,-1 0 0,0-1 0,1 1 0,-1 0 0,1 0 0,0-1 0,-1 1 0,1 0 0,0-1 1,0 1-1,0-1 0,0 1 0,1-1 0,-1 0 0,0 1 0,0-1 0,1 0 0,-1 0 0,1 0 0,1 1 0,19 10-9338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35 20916,'0'0'2007,"-11"4"-26,3-1-1607,-48 21 1215,53-22-1471,1-1 1,-1 1-1,1-1 0,0 1 1,-1 0-1,1 0 0,0 0 0,0 0 1,0 1-1,0-1 0,0 1 1,1-1-1,-1 1 0,1-1 1,0 1-1,0 0 0,0 0 0,0-1 1,-1 7-1,2-8-98,0 0-1,0 0 1,0 0-1,1 0 1,-1 0-1,0 0 1,1 0-1,-1 0 1,1 0-1,-1 0 1,1 0-1,0 0 1,-1 0-1,1 0 1,0 0-1,0-1 1,-1 1-1,1 0 1,0-1-1,0 1 1,0 0-1,0-1 1,0 1-1,0-1 1,0 0-1,0 1 1,0-1 0,0 0-1,0 1 1,0-1-1,0 0 1,0 0-1,0 0 1,2 0-1,45 0 225,-40 0-151,9-2-57,0-1 1,0 0-1,-1-2 1,1 1-1,-1-2 1,0 0-1,0-1 0,-1-1 1,0 0-1,0-1 1,17-15-1,-29 22-22,-1 0-1,1-1 1,-1 1 0,1-1-1,-1 0 1,0 0-1,0 0 1,3-6-1,-4 9-9,-1-1-1,0 0 0,0 1 1,1-1-1,-1 0 0,0 1 1,0-1-1,0 0 0,0 1 1,0-1-1,0 0 0,0 1 1,0-1-1,0 0 0,0 1 1,-1-1-1,1 0 0,0 1 0,0-1 1,-1 0-1,1 1 0,0-1 1,-1 1-1,1-1 0,-1 0 1,1 1-1,0-1 0,-1 1 1,1 0-1,-1-1 0,0 1 1,1-1-1,-1 1 0,1 0 1,-1-1-1,0 1 0,1 0 1,-1-1-1,1 1 0,-1 0 1,0 0-1,0 0 0,1 0 1,-1 0-1,0 0 0,1 0 1,-1 0-1,0 0 0,0 0 1,-12-1 20,0 0 0,1 1 0,-1 0 0,0 1 0,0 1 0,1 0 0,-15 4-1,-27 12-1701,-1 5-5145,53-22 6623,-8 3-9169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6726,'0'0'11019,"55"6"-9001,-20-6-737,7 0-544,3 0-417,3-2-224,-4 2-32,-3 0-64,-7 0 32,-11 0-96,-9 0-1025,-8 9-897,-6-1-961,-7 0-1729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12236,'0'0'12267,"84"9"-11914,-40-9-257,5 0-64,4 0-96,-1-3-1602,-5 0-1089,-5-2-1184,-9-4-2051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14061,'0'0'1335,"9"4"-113,34 10 1318,86 15 0,-79-19-2644,-47-10 72,0 1 0,0 0-1,0-1 1,-1 1 0,1 0 0,0 1 0,0-1 0,-1 0 0,1 1 0,-1-1 0,0 1 0,1 0-1,1 2 1,-3-3 22,-1 0 0,1 0 0,0 1 0,-1-1 0,0 0 0,1 1-1,-1-1 1,0 0 0,1 1 0,-1-1 0,0 0 0,0 1 0,0-1 0,0 0-1,0 1 1,-1-1 0,1 0 0,0 1 0,-1-1 0,1 0 0,-1 0 0,1 1-1,-1-1 1,1 0 0,-1 0 0,0 0 0,0 0 0,0 1 0,1-1-1,-3 1 1,-23 28 73,-1-1-1,-33 27 0,-23 24 40,40-32-3444,32-38-3545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56 127 5701,'0'0'6572,"-8"10"-3951,-25 29-315,32-37-2061,-1-1 0,1 1 0,-1-1 0,1 1 0,0 0 0,0 0 0,0-1 0,0 1 0,0 0 0,1 0 0,-1 0 0,0 0 0,1 0-1,-1 3 1,1-5-168,1 1-1,-1-1 0,0 1 1,0-1-1,1 0 0,-1 1 1,0-1-1,1 1 0,-1-1 1,0 0-1,1 1 0,-1-1 0,1 0 1,-1 0-1,1 1 0,-1-1 1,0 0-1,1 0 0,-1 0 1,1 0-1,-1 1 0,1-1 1,-1 0-1,1 0 0,-1 0 0,1 0 1,-1 0-1,1 0 0,-1 0 1,1 0-1,-1 0 0,1-1 1,0 1-1,5-1 234,0 0 0,-1-1 0,1 0 1,0 0-1,-1 0 0,7-4 0,21-14-231,-1-2-1,-1 0 0,-1-2 0,-1-2 1,48-55-1,-91 101 101,1 1-1,-14 29 1,22-41-72,1 1 0,0-1 0,0 1 0,1 0 0,1-1 0,0 1 0,0 1 0,1-1 0,0 0 1,1 17-1,0-27-163,0 1 1,1 0 0,-1-1 0,1 1 0,-1 0 0,1-1-1,-1 1 1,1-1 0,-1 1 0,1-1 0,0 1 0,-1-1-1,1 0 1,0 1 0,-1-1 0,1 0 0,0 1-1,-1-1 1,1 0 0,0 0 0,0 1 0,-1-1 0,1 0-1,0 0 1,0 0 0,0 0 0,-1 0 0,1 0-1,0-1 1,0 1 0,-1 0 0,1 0 0,0 0 0,0-1-1,-1 1 1,1 0 0,0-1 0,31-13-8595,-9-5-5961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12716,'0'0'8851,"10"-7"-7719,-7 6-1152,4-4 322,1 0 1,0 1-1,0 0 1,0 0 0,14-4-1,-19 7-211,0 1 0,-1-1 0,1 1 0,0-1 0,-1 1-1,1 0 1,0 0 0,-1 0 0,1 0 0,0 1 0,-1-1 0,1 1 0,-1 0-1,1 0 1,-1 0 0,1 0 0,-1 0 0,1 0 0,-1 0 0,0 1 0,0 0 0,0-1-1,1 1 1,-2 0 0,1 0 0,0 0 0,0 0 0,2 4 0,-3-4-70,0 0 0,0 0 0,0 1 1,0-1-1,0 0 0,0 1 0,-1-1 1,1 0-1,-1 1 0,0-1 0,0 1 1,0-1-1,0 1 0,0-1 0,0 1 0,0-1 1,-1 0-1,0 1 0,1-1 0,-1 1 1,0-1-1,0 0 0,0 0 0,0 0 1,-1 1-1,1-1 0,0 0 0,-4 3 1,-6 6 181,0 0 1,0 0-1,-22 15 1,2-1 298,29-23-482,0 0 0,-1 0 1,1 0-1,1 0 0,-1 0 0,0 0 0,0 1 0,1-1 0,-1 1 0,1-1 1,0 1-1,0 0 0,0-1 0,0 1 0,1 0 0,-1 0 0,0 0 0,1 4 0,0-6-10,1 1 0,0-1 0,0 1 0,-1-1 0,1 1 0,0-1 0,0 0 0,0 1-1,1-1 1,-1 0 0,0 0 0,0 1 0,1-1 0,-1 0 0,1-1 0,-1 1-1,1 0 1,-1 0 0,1-1 0,-1 1 0,1 0 0,0-1 0,-1 0 0,1 1 0,0-1-1,-1 0 1,1 0 0,0 0 0,-1 0 0,4 0 0,70 0-2652,-26-10-5537,-15-1-2615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14189,'0'0'13725,"9"-9"-13479,209-185-219,-218 194-30,0-1 0,0 1-1,0 0 1,0 0 0,0-1 0,1 1 0,-1 0 0,0 0 0,0 0 0,0-1 0,0 1 0,0 0 0,0 0 0,1 0 0,-1-1 0,0 1 0,0 0 0,0 0-1,1 0 1,-1 0 0,0-1 0,0 1 0,0 0 0,1 0 0,-1 0 0,0 0 0,0 0 0,1 0 0,-1 0 0,0 0 0,0 0 0,1 0 0,-1 0-1,0 0 1,0 0 0,1 0 0,-1 0 0,0 0 0,0 0 0,1 0 0,-1 0 0,0 0 0,0 0 0,0 0 0,1 0 0,-1 0 0,0 1 0,0-1 0,1 0-1,-1 0 1,-4 18 87,-22 44 562,15-38-173,4-7-441,1 0 0,1 1 0,0 0 0,1 0 0,1 1 0,1-1 0,0 20 0,2-38-169,0 1-1,0-1 1,0 0-1,0 1 0,0-1 1,0 1-1,0-1 1,0 0-1,0 1 1,0-1-1,0 0 0,1 1 1,-1-1-1,0 0 1,0 1-1,0-1 1,0 0-1,1 1 0,-1-1 1,0 0-1,0 0 1,1 1-1,-1-1 1,0 0-1,0 0 1,1 0-1,-1 1 0,0-1 1,1 0-1,-1 0 1,1 0-1,8 1-7162,1-1-1326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14574,'0'0'8135,"-20"52"-6181,12-28-1025,0 2-448,1 3-129,3-3-288,1-1 0,1-4-32,2-3-32,0-6-929,0-5-1409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16 3908,'-14'-2'7366,"17"-3"-1958,24-3-58,-26 8-5226,1 0 0,-1 0 1,0 0-1,1 0 1,-1 0-1,1 1 0,-1-1 1,1 0-1,-1 1 0,1-1 1,-1 1-1,0 0 1,1-1-1,-1 1 0,0 0 1,0 0-1,0 0 1,1 0-1,-1 0 0,0 0 1,0 0-1,0 0 1,-1 0-1,1 1 0,1 1 1,-1 1-59,1-1 0,-1 1 0,-1-1 0,1 1 0,0 0-1,-1-1 1,0 1 0,0 0 0,0 0 0,-1 4 0,-1 4-55,0-1 0,-1 0 0,0 0 0,0 0 0,-1 0-1,-8 13 1,12-24-9,-1 1 1,1-1-1,-1 1 0,1-1 0,-1 1 0,1-1 0,0 1 0,-1-1 0,1 1 0,0 0 0,-1-1 0,1 1 1,0 0-1,0-1 0,-1 1 0,1 0 0,0-1 0,0 1 0,0 0 0,0-1 0,0 1 0,0 0 1,0 0-1,0-1 0,0 1 0,1 0 0,-1-1 0,0 1 0,0 0 0,0-1 0,1 1 0,-1 0 1,0-1-1,1 1 0,-1-1 0,1 1 0,-1-1 0,1 1 0,0 0 0,27 1-42,-17-2-89,-5 0 6,44 4-350,-49-4 470,0 1 0,0-1 0,0 0 0,-1 0 0,1 1 0,0-1 0,0 1-1,-1-1 1,1 1 0,0-1 0,-1 1 0,1-1 0,0 1 0,-1-1 0,1 1 0,-1 0 0,1-1 0,-1 1 0,1 0 0,0 1-1,-1-1 8,0 1-1,0-1 0,0 0 0,-1 0 0,1 0 0,0 1 0,0-1 0,-1 0 1,1 0-1,-1 0 0,1 1 0,-1-1 0,1 0 0,-1 0 0,0 0 1,1 0-1,-1 0 0,0 0 0,-1 1 0,-4 4 173,0-1-1,-1 1 1,1-1-1,-1 0 1,-1-1-1,1 1 1,0-1-1,-1-1 1,0 0-1,0 0 1,-13 3-1,10-3 24,0-1-1,0 0 0,0 0 1,0-1-1,0-1 1,-1 0-1,1-1 0,-15-2 1,24 3-292,0-1 0,0 0 0,0 0 1,1 1-1,-1-2 0,0 1 0,0 0 1,0 0-1,1 0 0,-1-1 0,1 1 1,-1-1-1,1 1 0,-1-1 0,1 0 1,0 0-1,0 1 0,0-1 0,0 0 1,0 0-1,0 0 0,1 0 0,-1 0 1,1 0-1,-1 0 0,1 0 0,0-1 1,-1 1-1,1 0 0,0 0 0,1 0 1,-1-3-1,1-3-1458,0 0-1,0 1 1,1-1 0,0 0 0,0 1-1,0-1 1,6-10 0,8-12-8667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13901,'0'0'4901,"-3"9"-4202,-8 28-1,2 0 1,1 0-1,1 1 0,0 40 0,6-77-684,1-1-1,0 1 0,0 0 0,0 0 0,0 0 0,1 0 1,-1 0-1,0 0 0,0-1 0,0 1 0,1 0 1,-1 0-1,0 0 0,1 0 0,-1-1 0,1 1 0,-1 0 1,1 0-1,-1-1 0,1 1 0,0 0 0,-1-1 1,1 1-1,0-1 0,-1 1 0,1-1 0,0 1 0,0-1 1,-1 0-1,1 1 0,0-1 0,0 0 0,0 1 1,0-1-1,0 0 0,-1 0 0,1 0 0,0 0 0,0 0 1,0 0-1,0 0 0,0 0 0,0 0 0,-1 0 0,1-1 1,0 1-1,0 0 0,0 0 0,0-1 0,-1 1 1,1-1-1,0 1 0,0-1 0,45-26 407,8-20-343,-32 26-62,1 2 0,40-26 1,-63 45-14,1-1 0,0 1 0,-1-1 1,1 1-1,0-1 0,-1 1 0,1 0 0,0-1 1,0 1-1,0 0 0,-1 0 0,1-1 0,0 1 0,0 0 1,0 0-1,0 0 0,-1 0 0,1 0 0,0 0 1,0 0-1,0 0 0,0 1 0,-1-1 0,1 0 0,0 0 1,0 1-1,0-1 0,-1 0 0,1 1 0,0-1 1,-1 1-1,2 0 0,-1 1 12,1 0 0,-1 1 0,0-1 0,0 0 0,0 0 0,-1 1 0,1-1 0,0 0 0,-1 1 0,0-1 1,1 5-1,-1 11 101,-1 1 0,-3 24 1,3-37-94,-4 41 421,12-58-6310,-4 0-336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8264,'0'0'9913,"-3"10"-8685,-2 6-717,-2 3 22,0 1 0,2 1 0,0-1 0,-3 38 0,8-58-517,0 1 1,0 0-1,0 0 0,0-1 0,0 1 0,0 0 0,1-1 0,-1 1 1,0 0-1,0 0 0,1-1 0,-1 1 0,0 0 0,1-1 0,-1 1 0,1-1 1,-1 1-1,0 0 0,1-1 0,0 1 0,-1-1 0,1 1 0,-1-1 1,1 0-1,-1 1 0,1-1 0,0 0 0,-1 1 0,1-1 0,0 0 0,0 0 1,-1 1-1,1-1 0,0 0 0,-1 0 0,1 0 0,0 0 0,0 0 1,-1 0-1,1 0 0,0 0 0,0 0 0,1-1 0,-1 1 44,1-1 1,-1 1-1,1 0 0,-1-1 0,0 0 0,1 1 0,-1-1 1,1 0-1,-1 0 0,0 1 0,0-1 0,1 0 1,-1-1-1,0 1 0,0 0 0,0 0 0,0 0 1,0-1-1,0 1 0,-1 0 0,2-3 0,0-4 78,0-1 0,0-1 0,-1 1-1,0-15 1,-1 20-123,0 1 0,0-1 0,-1 0 0,1 1 0,-1-1 0,0 0 0,0 1 0,0-1 0,0 1-1,0 0 1,-1-1 0,0 1 0,1 0 0,-4-4 0,4 6-111,3 3-183,0-1 218,0 0 1,0 0 0,0 0-1,0 0 1,0 0-1,0 0 1,0-1 0,0 1-1,0-1 1,0 1 0,0-1-1,1 0 1,-1 0-1,4 0 1,11 1-1628,0 0 0,0-2 0,0 0 1,1 0-1,19-6 0,-1-5-3560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17 39 13004</inkml:trace>
  <inkml:trace contextRef="#ctx0" brushRef="#br0" timeOffset="1">17 39 13004,'-16'-4'3267,"19"-1"-448,7 0-385,2 2-576,4 0-256,7 1-385,3 1-673,3-2-416,2 2-128,1 0-224,1-2-2050,-5 1-1762,-4-4-2946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12556,'0'0'13853,"13"-5"-13068,11-8-770,0-2 1,-1 0-1,0-1 0,-1-1 1,-1-1-1,-1-1 1,0-1-1,32-43 1,-51 61-16,-2 7-18,-1 1 0,1-1 0,-1 0-1,0 0 1,0 0 0,0-1 0,-5 8 0,-2 6 136,3 0-138,0 0 0,1 0 0,1 0 1,0 0-1,2 1 0,-1 36 0,3-51-4219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9097,'0'0'7612,"12"0"-6058,537-10 1729,11-35-592,-532 43-2681,123-12 289,32-5 1113,237 7 0,-419 13-1482,1-1 0,0 0 0,-1 0 0,1 0 1,0 0-1,-1 0 0,1-1 0,-1 1 0,1 0 0,0-1 0,-1 1 0,1-1 1,-1 1-1,1-1 0,-1 0 0,2-1 0,10-13-9794,-13 15 9807,8-9-11464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10474,'0'0'12748,"13"-6"-11510,57-28-339,72-50 0,-99 58-898,-25 16 5,-18 10-8,0 0 1,0 0-1,0 1 0,0-1 1,-1 0-1,1 0 0,0 0 1,0 1-1,0-1 0,0 0 1,0 0-1,0 1 0,0-1 1,0 0-1,0 0 1,0 1-1,1-1 0,-1 0 1,0 0-1,0 1 0,0-1 1,0 0-1,0 0 0,0 0 1,0 1-1,1-1 0,-1 0 1,0 0-1,0 0 1,0 1-1,0-1 0,1 0 1,-1 0-1,0 0 0,0 0 1,0 0-1,1 1 0,-1-1 1,0 0-1,0 0 1,1 0-1,-1 0 0,0 0 1,0 0-1,1 0 0,-1 0 1,0 0-1,0 0 0,1 0 1,-1 0-1,0 0 0,0 0 1,0 0-1,1 0 1,-1 0-1,1-1 0,-1 2 0,-34 56 32,28-49-20,0 1 0,0-1 0,1 1 0,1-1 0,0 1 0,0 1-1,0-1 1,1 1 0,1-1 0,-1 1 0,0 15 0,3-25-38,0 1-1,1-1 0,-1 1 0,0-1 1,0 0-1,1 1 0,-1-1 1,0 0-1,1 0 0,-1 1 0,1-1 1,-1 0-1,0 0 0,1 1 1,-1-1-1,1 0 0,-1 0 0,0 0 1,1 0-1,-1 0 0,1 0 1,-1 0-1,1 0 0,-1 0 0,1 0 1,-1 0-1,1 0 0,-1 0 1,0 0-1,1 0 0,-1 0 1,1 0-1,-1-1 0,1 1 0,-1 0 1,0 0-1,1-1 0,-1 1 1,20-8-3054,5-12-2566,1-7-4543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12043,'0'0'4394,"-11"7"-2307,6-4-1987,-9 4 960,1 1-1,1 1 0,-17 14 0,25-20-843,1 0-1,0 0 0,0 1 1,0-1-1,0 1 1,1-1-1,-1 1 0,1 0 1,0 0-1,0 0 0,0 1 1,1-1-1,0 0 1,-1 1-1,2-1 0,-1 0 1,0 1-1,1 6 0,0-9-203,1 0 0,0 0 0,0-1 0,0 1 0,0 0 0,0-1 0,0 1 0,0-1 0,0 1 0,1-1 0,-1 0 0,0 1-1,1-1 1,-1 0 0,1 0 0,0 0 0,-1 0 0,1 0 0,0-1 0,0 1 0,-1 0 0,1-1 0,0 1 0,0-1-1,0 0 1,0 1 0,0-1 0,3 0 0,64 2 189,-60-3-182,-4 1-3,-1 0-1,1-1 0,0 0 0,-1 0 0,1 0 0,-1-1 0,0 1 0,1-1 1,-1 0-1,0 0 0,0-1 0,0 1 0,0-1 0,-1 0 0,6-5 1,-8 7 19,0 0 0,0 0 0,0-1 0,0 1 1,0-1-1,0 1 0,-1-1 0,1 1 0,0-1 0,-1 1 1,1-1-1,-1 0 0,0 1 0,0-1 0,1 0 1,-1 1-1,0-1 0,0 0 0,-1 0 0,1 1 1,0-1-1,0 0 0,-1 1 0,1-1 0,-1 1 1,0-1-1,1 1 0,-1-1 0,0 1 0,0-1 0,0 1 1,0-1-1,0 1 0,0 0 0,0 0 0,-1 0 1,1 0-1,0-1 0,-1 2 0,1-1 0,0 0 1,-1 0-1,1 0 0,-3 0 0,-5-5-184,0 0-1,-1 0 1,0 1-1,0 1 1,0 0-1,0 0 1,-1 1-1,1 0 1,-22-3-1,29 11-4340,9 6 2144,9 6-1142,7-3-1162,3-2-1500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11211,'0'0'12822,"-10"-5"-12389,-34-12-38,42 16-353,0 1 0,0 1 0,0-1-1,0 0 1,0 0 0,0 1 0,0-1 0,0 1 0,0 0 0,0 0 0,0-1 0,0 1-1,1 1 1,-1-1 0,0 0 0,0 0 0,1 0 0,-1 1 0,1-1 0,0 1 0,-1-1 0,-1 4-1,-22 35 709,23-38-708,1 1-1,0-1 1,0 1-1,0 0 0,0 0 1,0-1-1,1 1 0,-1 0 1,1 0-1,-1 0 0,1 0 1,0 0-1,1 0 0,-1-1 1,0 1-1,2 5 0,-1-7-24,-1 1 0,1 0-1,0-1 1,0 1 0,1-1 0,-1 0-1,0 1 1,0-1 0,1 0-1,-1 1 1,1-1 0,-1 0-1,1 0 1,-1 0 0,1-1 0,-1 1-1,1 0 1,0-1 0,0 1-1,-1 0 1,1-1 0,0 0-1,0 0 1,0 1 0,3-1 0,3 0 12,1 0 1,0 0 0,-1-1 0,1 0 0,-1-1 0,1 1 0,-1-2-1,0 1 1,13-6 0,-18 6 18,0 0-1,0 0 0,1 0 1,-1 0-1,0 0 1,-1 0-1,1-1 0,0 1 1,-1-1-1,1 0 1,-1 0-1,0 0 1,0 0-1,0 0 0,-1-1 1,1 1-1,-1 0 1,1-1-1,-1 1 0,0-1 1,-1 0-1,1 1 1,0-1-1,-1-6 1,0 8-16,-1 1 1,1-1-1,-1 1 1,1-1 0,-1 1-1,0-1 1,0 1-1,1-1 1,-1 1 0,0 0-1,0 0 1,0-1-1,-1 1 1,1 0-1,0 0 1,0 0 0,-1 0-1,1 0 1,0 0-1,-1 1 1,1-1 0,-1 0-1,1 1 1,-1-1-1,1 1 1,-1-1 0,0 1-1,1 0 1,-1 0-1,-1-1 1,-53-1-851,56 2 707,0 0 0,-1 0 1,1 0-1,-1 0 0,1 0 1,0 1-1,-1-1 0,1 0 1,-1 0-1,1 0 0,0 0 1,-1 1-1,1-1 0,0 0 1,-1 0-1,1 1 0,0-1 1,-1 0-1,1 0 0,0 1 1,0-1-1,-1 0 0,1 1 0,0-1 1,0 1-1,0-1 0,-1 0 1,1 1-1,0 0 0,-1 7-5531,1-2-2772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8168,'-5'4'7841,"-2"4"-4447,-15 29-4111,17-29 1788,-41 70 1186,-72 163 0,107-212-2067,1 1 0,1-1 0,2 2-1,0-1 1,2 1 0,2 0 0,1 0-1,1 0 1,5 46 0,-3-70-201,0-1 1,0 0 0,1 0-1,0 0 1,0 0 0,0 0-1,1 0 1,0 0-1,0-1 1,1 1 0,-1-1-1,1 0 1,0 0 0,1 0-1,-1-1 1,1 0-1,0 1 1,0-2 0,0 1-1,8 4 1,-4-4-374,0 0 1,1 0-1,-1 0 0,20 3 0,43 0-5049,-23-7-3012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14574,'0'0'5621,"4"13"-4340,56 116 1234,-11-27-1586,-41-82-887,-1 1 1,0 0-1,-2 1 1,-1-1 0,-1 1-1,0 0 1,-2 0-1,0 0 1,-2 0 0,0 0-1,-2 0 1,0 0-1,-1 0 1,-8 22 0,-3-1-626,-1 0 1,-2-1-1,-2 0 1,-2-2-1,-48 67 1,46-75-3753,3-10-3016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0 554 8648,'0'0'15460,"12"-8"-14328,16-11-658,-1-2 1,0-1 0,41-46-1,74-99 198,-90 104-381,94-122 478,-146 215-582,-8 7-175,-2-1 0,-25 61 0,-4 12 11,32-87-10,2 0-1,0 0 1,2 0 0,0 0 0,1 1 0,2 28 0,0-49-49,1-1 1,-1 1-1,0-1 0,1 1 0,-1-1 0,1 1 0,0-1 0,-1 0 0,1 1 0,0-1 1,0 0-1,0 1 0,0-1 0,0 0 0,0 0 0,0 0 0,1 0 0,-1 0 0,0 0 1,0 0-1,1-1 0,-1 1 0,1 0 0,-1-1 0,1 1 0,-1-1 0,1 1 0,-1-1 1,1 0-1,-1 1 0,1-1 0,-1 0 0,1 0 0,0 0 0,-1 0 0,1-1 0,-1 1 0,1 0 1,-1-1-1,1 1 0,-1-1 0,1 1 0,-1-1 0,1 0 0,-1 0 0,0 0 0,0 1 1,1-1-1,-1 0 0,0 0 0,0-1 0,0 1 0,0 0 0,0 0 0,0-1 0,0 1 1,0 0-1,-1-1 0,1 1 0,0-1 0,-1 1 0,1-1 0,-1 1 0,1-3 0,0-2-832,-1 0-1,1 0 0,-1 0 0,0 0 0,-1 0 0,1 0 1,-1 0-1,0 0 0,-1 0 0,1 1 0,-5-11 1,-15-14-6419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6662,'0'0'18994,"50"39"-17680,-6-50-802,9-4-480,2-2-192,2 2-1346,-10-1-2081,-2 3-2691,-9 4-8200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12620,'0'0'3043,"-12"6"-1201,10-4-1791,-14 6 536,2 0 1,-1 1-1,-20 17 1,32-23-468,0-1 0,0 1 0,0-1 0,0 1 0,1 0 0,-1 0 0,1 0 0,-1 1 0,1-1 0,0 1 0,0-1 0,1 1 0,-1-1 0,1 1 1,0 0-1,0 0 0,0 0 0,0 0 0,1 0 0,-1 0 0,1 0 0,0 0 0,0 0 0,2 6 0,-1-8-113,0-1 0,0 1 0,0-1 0,0 1 0,0-1 0,0 0 0,0 1 0,1-1 0,-1 0 0,1 0 0,-1 0 0,1 0 0,-1 0 0,1 0 0,-1-1 0,1 1 0,0 0 0,0-1 0,-1 1 0,1-1 0,0 0 0,0 1 0,1-1 0,50 2 188,-44-2-131,5 0-32,0-1 0,0-1 0,-1 0 0,18-5 0,-29 7 15,1-1 0,0 1 0,0-1 0,-1 0 0,1 0 0,0 0 0,-1 0 1,1 0-1,-1-1 0,1 1 0,-1-1 0,0 0 0,0 0 0,0 0 0,0 0 0,0 0 1,0 0-1,0 0 0,-1 0 0,1-1 0,-1 1 0,1-1 0,-1 1 0,0-1 0,0 0 1,0 1-1,0-6 0,-2 6 14,0-1 0,0 1 0,0-1 0,0 1 0,0 0 0,-1 0 0,1 0 0,-1-1 0,0 1 0,1 1 0,-1-1 0,0 0 0,0 0 0,0 1 0,-1-1 0,1 1 0,0 0 0,-1-1 0,1 1 0,-4-1-1,-52-20-198,54 21-164,-8-4-540,7-1-4671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12684,'0'0'4522,"-10"7"-2307,5-4-2050,0 0 41,0-1 0,0 2 1,0-1-1,1 0 0,-1 1 0,1 0 1,0 0-1,0 0 0,0 1 1,1-1-1,0 1 0,-1 0 1,2 0-1,-1 0 0,0 0 0,1 0 1,0 1-1,1-1 0,-1 1 1,1 0-1,-1 6 0,2-8-138,-1 0-1,1 0 1,1 0 0,-1-1-1,1 1 1,-1 0-1,1 0 1,0 0-1,0-1 1,1 1 0,-1 0-1,1-1 1,0 0-1,0 1 1,3 3 0,-3-5 12,0 0 0,0 0 0,1-1 0,-1 1 0,1-1 1,0 1-1,-1-1 0,1 0 0,0 0 0,0 0 1,-1 0-1,1-1 0,0 1 0,0-1 0,0 1 0,0-1 1,0 0-1,0 0 0,0-1 0,0 1 0,3-1 1,3-2 33,0 0 1,0 0 0,-1 0 0,1-1 0,-1-1 0,0 1 0,0-1 0,0-1 0,-1 1 0,1-1 0,-2-1 0,11-11 0,1-2 294,-1 0 1,15-25-1,-40 58-417,0 1 0,1 0-1,0 0 1,1 1 0,1 0 0,0 0-1,1 0 1,1 1 0,0 0 0,-1 26-1,4-40 9,0 0-1,0 0 1,0-1-1,0 1 0,1 0 1,-1 0-1,1 0 1,-1 0-1,1 0 0,-1-1 1,1 1-1,0 0 1,0 0-1,0-1 1,0 1-1,0-1 0,0 1 1,0-1-1,1 1 1,-1-1-1,0 0 0,1 1 1,-1-1-1,1 0 1,0 0-1,-1 0 0,1 0 1,0-1-1,0 1 1,-1 0-1,1-1 1,0 1-1,0-1 0,0 1 1,0-1-1,0 0 1,0 0-1,-1 0 0,1 0 1,0 0-1,0-1 1,3 0-1,2 0 70,-1 0-1,0 0 0,0-1 1,0 0-1,0 0 1,0-1-1,0 0 1,-1 0-1,1 0 1,-1 0-1,0-1 1,6-5-1,-5 2 36,0 0-1,0-1 0,0 0 1,-1 0-1,0 0 1,-1-1-1,0 0 1,0 0-1,-1 0 0,0 0 1,-1 0-1,0-1 1,0 1-1,-1-1 1,0-14-1,-4 20-227,-5 11 23,-5 10 6,13-16 92,0-1 0,0 1 0,0 0 1,0-1-1,0 1 0,0-1 0,0 1 0,0-1 1,0 1-1,0 0 0,0-1 0,0 1 0,0-1 1,0 1-1,0-1 0,0 1 0,1-1 0,-1 1 1,0-1-1,0 1 0,1-1 0,-1 1 0,0-1 1,1 1-1,-1-1 0,1 1 0,-1-1 0,0 0 1,1 1-1,-1-1 0,1 0 0,-1 1 0,2-1 1,23 1-26,24-17-244,-9-15-740,-39 30 952,1-1-1,-1 1 1,1 0 0,-1-1 0,1 1 0,-1-1-1,0 1 1,0-1 0,0 0 0,0 0-1,0 1 1,0-1 0,0 0 0,-1 0 0,1 0-1,-1 0 1,1 0 0,-1 0 0,0 0-1,0 0 1,1 0 0,-2-2 0,-1 4 45,0-1 0,0 1 0,0 0 0,0 0 0,0 0 0,0 0 0,0 0 0,-1 1 0,1-1 0,0 1 0,0-1 0,0 1 0,0 0 0,0-1 0,-2 2 0,-4 4 77,1-1 0,-1 1 1,1 0-1,-12 13 0,17-17 2,0 0-1,0 0 0,1 0 0,-1 0 0,0 0 1,1 1-1,-1-1 0,1 0 0,-1 1 0,1 0 1,0-1-1,0 1 0,1-1 0,-1 1 0,0 0 0,1 0 1,0-1-1,-1 1 0,1 0 0,1 5 0,1-7-46,0 0-1,0 0 1,1 1-1,-1-1 1,1-1-1,-1 1 1,0 0 0,1-1-1,0 1 1,-1-1-1,1 0 1,-1 0-1,1 0 1,-1 0-1,1 0 1,4-2-1,2 2 13,14-1-13,-1-2-1,35-7 1,-42 6-95,0 1 0,0 0 1,0 1-1,1 1 1,-1 0-1,0 1 1,27 4-1,-40-3 124,0 0-1,0 0 1,0 0-1,-1 0 1,1 1-1,0-1 1,-1 1-1,1-1 1,-1 1-1,0-1 1,0 1-1,1 0 1,-1 0-1,0 0 0,0 0 1,-1 0-1,1-1 1,0 2-1,-1-1 1,1 0-1,-1 0 1,1 0-1,-1 0 1,0 0-1,0 0 1,0 0-1,0 0 1,-1 1-1,0 1 1,12-89 1252,-4 60-5357,-5 24 3276,-1 0 0,1 0 1,0 0-1,-1 0 0,1 0 0,0 1 0,-1-1 0,1 0 0,0 1 0,0-1 0,0 1 0,-1 0 0,1-1 0,0 1 0,2 0 0,4-1-1014,13-1-8244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 15631,'0'0'6582,"-9"4"-4649,8-4-1930,-3 1 157,1 0 0,-1 0-1,0 0 1,1 1 0,-1 0 0,1 0 0,0 0 0,-1 0-1,1 0 1,0 0 0,0 1 0,0-1 0,1 1 0,-1 0 0,1 0-1,-1 0 1,1 0 0,0 1 0,0-1 0,1 1 0,-1-1-1,1 1 1,-1-1 0,1 1 0,0 0 0,1 0 0,-2 6-1,3 13-145,1 1-1,1 0 0,0-1 0,2 1 0,13 36 0,-9-31-44,-2 0-1,8 52 0,-15-80 35,1 7-7,-1 0 0,1-1 0,-1 1-1,-1 0 1,1 0 0,-4 11-1,3-17 39,1 0-1,-2 1 1,1-1-1,0 0 1,0 0-1,-1-1 1,1 1-1,-1 0 1,1 0-1,-1-1 1,0 1-1,1-1 1,-1 1-1,0-1 1,0 0-1,0 0 1,0 0-1,0 0 0,-1 0 1,1 0-1,0 0 1,0-1-1,-1 1 1,1-1-1,-4 0 1,0 1 74,-1 0 1,0-1 0,1 0-1,-1 0 1,1 0-1,-1-1 1,1 0-1,-1-1 1,1 1 0,0-1-1,0 0 1,0-1-1,0 0 1,0 1-1,0-2 1,-5-3 0,7 4-57,1 0 1,0 1-1,1-1 1,-1 0-1,0-1 0,1 1 1,0 0-1,0-1 1,0 1-1,0-1 1,1 0-1,-1 0 1,1 1-1,0-1 1,0 0-1,0 0 1,0 0-1,1 0 1,0 0-1,0 0 1,0 0-1,0 0 1,1 0-1,-1 0 1,1 0-1,0 0 1,2-6-1,0 4-63,0-1 1,1 1-1,-1 0 0,1 0 1,0 0-1,1 0 1,-1 1-1,1 0 0,0 0 1,1 0-1,7-5 0,71-44-224,-71 46 198,60-32-435,55-36-24,-115 67 550,0-1-1,-1 0 1,0-1-1,0-1 1,-1 1 0,18-27-1,-28 37-32,0 0 0,-1 0-1,1 0 1,0-1 0,0 1 0,-1 0-1,1-1 1,-1 1 0,1 0 0,-1-1-1,1 1 1,-1-1 0,0 1 0,0-1 0,0 1-1,0-1 1,0-2 0,0 4-12,-1-1-1,1 1 1,0-1 0,-1 0 0,1 1 0,-1-1-1,1 1 1,-1 0 0,1-1 0,-1 1-1,1-1 1,-1 1 0,0 0 0,1-1 0,-1 1-1,1 0 1,-1-1 0,0 1 0,1 0 0,-1 0-1,0 0 1,1 0 0,-1 0 0,0 0-1,-1 0 1,-2 0-7,0 0-1,0 1 1,0 0-1,0-1 0,0 1 1,0 1-1,0-1 1,0 1-1,0-1 0,1 1 1,-4 3-1,-3 2 30,1 0 1,0 2-1,0-1 0,1 1 0,-9 11 0,15-17-24,0-1 1,0 1-1,1-1 0,-1 1 0,0 0 0,1 0 0,0 0 1,-1-1-1,1 1 0,0 0 0,1 0 0,-1 1 1,1-1-1,-1 0 0,1 0 0,0 0 0,0 0 0,0 0 1,0 1-1,1-1 0,-1 0 0,1 0 0,0 0 1,0 0-1,2 4 0,0-4-62,0 0 0,0 0 1,0-1-1,1 1 0,-1-1 0,1 1 0,0-1 1,0 0-1,0-1 0,0 1 0,0-1 0,0 1 1,0-1-1,0 0 0,1-1 0,7 1 0,74 0-3294,-51-6-4696,1-8-7976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4676,'0'0'21055,"3"8"-20879,-2 5-134,0-1 0,-1 0 1,0 0-1,-1 1 0,0-1 0,-4 15 0,-2 25 48,6-51-73,1 0 1,0 0 0,0-1-1,0 1 1,0 0 0,0 0-1,0 0 1,0 0 0,0 0 0,0-1-1,0 1 1,0 0 0,0 0-1,0 0 1,1 0 0,-1-1-1,0 1 1,1 0 0,-1 0 0,1-1-1,-1 1 1,0 0 0,1-1-1,0 1 1,-1 0 0,1-1 0,-1 1-1,1-1 1,0 1 0,-1-1-1,1 1 1,1 0 0,0-1 13,0 0 0,0 0 0,0 0 0,0 0 1,-1-1-1,1 1 0,0 0 0,0-1 0,0 0 0,0 1 0,0-1 1,-1 0-1,3-1 0,53-38 326,-13-2-286,23-17-9,-67 59-62,0 0 1,0 0-1,1 0 0,-1 0 0,0 0 0,0 0 0,0 0 0,1 0 0,-1 0 0,0 0 1,0 0-1,0 0 0,1 0 0,-1 0 0,0 0 0,0 0 0,0 0 0,1 0 0,-1 0 1,0 1-1,0-1 0,0 0 0,0 0 0,1 0 0,-1 0 0,0 0 0,0 1 0,0-1 1,0 0-1,0 0 0,0 0 0,0 0 0,1 1 0,-1-1 0,0 0 0,0 0 1,0 0-1,0 1 0,0-1 0,0 0 0,0 0 0,0 0 0,0 1 0,0-1 0,0 0 1,0 0-1,0 0 0,0 1 0,0-1 0,1 22 20,-4 21 77,2-38-35,0-1 0,0 1-1,1 0 1,-1 0 0,1 0-1,1 0 1,0 5 0,-1-9-18,1 0 0,-1 0 0,1-1 0,-1 1 0,1 0 0,-1 0 0,1 0 0,0 0 0,-1-1 0,1 1 0,0 0 0,0-1 0,0 1 0,-1-1-1,1 1 1,0-1 0,0 1 0,0-1 0,0 1 0,0-1 0,0 0 0,0 0 0,0 1 0,0-1 0,0 0 0,0 0 0,0 0 0,0 0 0,0 0 0,0 0 0,0-1 0,0 1 0,0 0 0,0 0 0,0-1 0,0 1 0,0 0 0,0-1 0,1 0 0,9-4 127,-1 1 1,1-2-1,-2 1 0,1-1 1,9-8-1,-12 8-182,0 1 0,0 0 0,0 0 0,1 1 0,-1 0 0,1 1 0,0-1 0,0 1 0,0 1 0,16-3 0,-23 5-7,0 0 0,0 1-1,-1-1 1,1 1 0,0-1 0,0 1-1,0-1 1,-1 1 0,1-1-1,0 1 1,-1 0 0,1-1-1,-1 1 1,1 0 0,0 0 0,-1 0-1,0-1 1,1 1 0,-1 0-1,1 0 1,-1 0 0,0 0-1,0 0 1,0 0 0,1 0-1,-1 0 1,0 0 0,0 0 0,0-1-1,0 1 1,-1 0 0,1 0-1,0 0 1,0 0 0,-1 0-1,1 0 1,-1 1 0,-8 16-3005,9-18 2702,-1 0-1,1 1 1,-1-1 0,1 0 0,-1 1 0,1-1 0,-1 0 0,1 0 0,-1 1 0,0-1 0,1 0 0,-1 0 0,1 0-1,-1 0 1,1 0 0,-1 0 0,0 0 0,1 0 0,-1 0 0,1 0 0,-1 0 0,0 0 0,1 0 0,-1-1 0,1 1-1,-1 0 1,1 0 0,-1-1 0,0 1 0,-8-9-6747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11018,'0'0'6535,"68"22"-16241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14894,'0'0'8798,"-7"10"-7469,-3 7-908,1 0 0,0 1 0,1 0 1,1 0-1,0 1 0,2 0 0,0 0 0,-4 40 0,8 25-305,14 131-1,-5-126-100,-12-109 546,-1 0 0,0 0 0,-13-29 0,8 24-738,1-1 0,1 0 1,-7-43-1,15 68 165,0 1 1,1-1-1,-1 1 0,0-1 0,0 1 0,0 0 1,0-1-1,1 1 0,-1-1 0,0 1 0,1-1 1,-1 1-1,0 0 0,1-1 0,-1 1 0,0 0 0,1-1 1,-1 1-1,1 0 0,-1-1 0,0 1 0,1 0 1,-1 0-1,1 0 0,-1-1 0,1 1 0,-1 0 0,1 0 1,-1 0-1,1 0 0,-1 0 0,1 0 0,-1 0 1,2 0-1,24 0-244,-18 1 199,10-1-225,1-1-1,-1 0 0,0-1 0,0-1 0,0-1 1,0 0-1,29-13 0,-39 14 286,-1-1 0,0 0 0,0 0 0,0-1 0,-1 0-1,0 0 1,0 0 0,0-1 0,0 0 0,-1 0 0,0-1 0,-1 1-1,1-1 1,-1 0 0,0 0 0,-1-1 0,0 1 0,0-1 0,3-14 0,-3 14 84,-2 0 1,1-1-1,-1 1 1,0 0-1,0-1 1,-1 1-1,-1-1 1,1 1-1,-3-11 1,2 18-88,1 0-1,0 1 1,-1-1-1,1 1 1,-1-1 0,1 1-1,-1-1 1,1 1-1,-1-1 1,1 1 0,-1 0-1,0-1 1,1 1-1,-1 0 1,0-1-1,1 1 1,-1 0 0,0 0-1,1 0 1,-1 0-1,0-1 1,1 1 0,-1 0-1,0 0 1,1 0-1,-1 1 1,0-1 0,0 0-1,1 0 1,-1 0-1,0 0 1,1 1 0,-1-1-1,0 0 1,1 0-1,-1 1 1,1-1-1,-1 1 1,1-1 0,-1 1-1,0-1 1,1 1-1,0-1 1,-1 1 0,1-1-1,-1 1 1,1-1-1,-1 2 1,-22 27 4,14-14 108,1 1 0,1 0 0,1 0 0,0 0 1,1 1-1,0 0 0,1 0 0,1 0 0,1 0 0,1 0 0,0 1 0,3 23 0,-2-39-126,1 1-1,-1 0 0,1 0 1,0-1-1,0 1 1,0 0-1,1-1 0,-1 1 1,1-1-1,-1 1 0,1-1 1,0 0-1,0 0 0,0 0 1,0 0-1,0 0 1,0 0-1,1 0 0,-1-1 1,0 1-1,1-1 0,0 0 1,4 2-1,31 5-3424,-1-9-6186,-17-3-502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85 239 5990,'0'0'16239,"-8"-1"-14435,4 0-1663,0 1 0,0-1 0,0 1-1,0 0 1,1 0 0,-1 1 0,0-1-1,0 1 1,0 0 0,-7 2 0,9-2-109,1 0 0,-1 1 0,0-1 0,0 0 0,1 1 0,-1-1 0,1 1 0,-1 0 0,1 0 0,-1-1 0,1 1 0,0 0 0,0 0 0,0 0 0,0 0 0,0 0 0,1 0 0,-1 0 0,1 1 0,-1-1 0,1 0 0,0 0 0,0 0 0,0 1 0,0 3 0,0-5-28,0 0 0,1 0-1,-1 0 1,0 1 0,1-1-1,-1 0 1,0 0 0,1 0 0,0 0-1,-1 0 1,1 0 0,0 0-1,-1 0 1,1 0 0,0 0-1,0 0 1,0-1 0,0 1-1,0 0 1,0 0 0,0-1 0,0 1-1,0-1 1,0 1 0,0-1-1,0 1 1,0-1 0,0 0-1,1 1 1,-1-1 0,0 0 0,0 0-1,0 0 1,1 0 0,-1 0-1,0 0 1,0 0 0,0 0-1,1-1 1,1 0 0,1 1 14,0-1 0,0 0 0,0 0 0,0 0 0,0 0 0,0-1 0,0 1 0,-1-1 0,1 0 1,0 0-1,3-4 0,-2 2-156,1-1 1,-1 0 0,-1-1 0,1 1-1,-1-1 1,0 0 0,0 0-1,-1 0 1,0-1 0,0 1 0,0-1-1,-1 0 1,2-10 0,-26 50-648,21-31 813,-1 0-1,1 0 0,0 1 1,0-1-1,1 0 1,-1 1-1,0-1 0,1 0 1,0 1-1,-1-1 1,1 1-1,0-1 0,0 1 1,0-1-1,1 0 1,-1 1-1,0-1 1,1 1-1,0-1 0,-1 0 1,3 4-1,-2-4-5,1-1 0,0 1 0,-1-1 0,1 0 0,0 1 0,0-1-1,0 0 1,0 0 0,0 0 0,0-1 0,0 1 0,0 0 0,0-1 0,0 1 0,0-1-1,1 0 1,-1 0 0,0 1 0,2-2 0,6 1 20,-1-1 0,1 0 1,-1-1-1,1 0 0,-1 0 0,0-1 0,0 0 0,0-1 1,15-8-1,-13 3-50,1 1 0,-1-1 1,-1-1-1,0 0 0,0 0 0,-1-1 1,0 0-1,-1-1 0,0 1 0,-1-2 1,0 1-1,-1-1 0,-1 0 0,0 0 1,-1-1-1,0 0 0,-1 1 0,0-1 1,1-24-1,-4 37 4,0 1 0,0-1 0,0 0 1,1 1-1,-1-1 0,0 0 0,0 1 0,0-1 0,0 1 1,0-1-1,0 0 0,0 1 0,-1-1 0,1 0 0,0 1 0,0-1 1,0 1-1,-1-1 0,1 0 0,0 1 0,0-1 0,-1 1 1,1-1-1,-1 1 0,1-1 0,0 1 0,-1-1 0,1 1 0,-1 0 1,1-1-1,-1 1 0,1 0 0,-1-1 0,0 1 0,-17 13 326,-14 33 553,25-30-447,0-1 0,1 1 0,1 1 1,1-1-1,0 1 0,1 0 0,1 0 0,0 0 0,1 0 0,3 28 0,-2-43-434,0 0 1,0 0 0,0 0-1,0 0 1,0 0-1,1 0 1,-1 0 0,1 0-1,-1 0 1,1 0-1,0 0 1,0-1 0,0 1-1,0 0 1,0 0-1,0-1 1,0 1 0,1-1-1,-1 1 1,1-1-1,-1 1 1,1-1 0,-1 0-1,1 0 1,0 0-1,0 0 1,2 1 0,-2-1-30,0-1 1,0 0-1,0 0 1,-1 0-1,1 0 1,0-1-1,0 1 1,0 0-1,0-1 1,0 0-1,0 1 1,-1-1 0,1 0-1,0 0 1,-1 0-1,1 0 1,0 0-1,-1 0 1,1 0-1,-1-1 1,0 1-1,1 0 1,-1-1-1,0 1 1,0-1 0,0 0-1,0 1 1,0-1-1,1-1 1,2-6-13,0 1 0,0 0 0,0-1 0,-1 0 0,0 0 0,-1 1 0,0-2 0,0 1 0,0-13 0,-5 19 176,-5 10-30,-4 15 271,12-21-339,-1 1 1,1 0 0,-1 0-1,1 0 1,0 0 0,-1 0-1,1-1 1,0 1-1,0 0 1,0 0 0,1 0-1,-1 0 1,0 0 0,1 0-1,-1 0 1,1-1-1,0 1 1,-1 0 0,1 0-1,0-1 1,0 1-1,0 0 1,0-1 0,1 1-1,-1-1 1,0 0 0,1 1-1,-1-1 1,1 0-1,-1 0 1,1 0 0,-1 0-1,1 0 1,3 1 0,-2-1-38,0 0 0,1-1 0,-1 1 0,0-1 0,1 0 0,-1 0 0,1 0 0,-1 0 0,1-1 0,-1 1 0,0-1 0,1 0 0,-1 0 0,0 0 0,0 0 0,1-1 0,-1 1 0,0-1 0,3-2 0,-2 1-118,1-1-1,-1 1 0,1-1 1,-1 1-1,0-1 0,0-1 1,-1 1-1,0 0 0,1-1 1,-1 0-1,-1 1 0,1-1 0,2-8 1,-26 50 412,18-31-129,1 1 0,0 0 0,0 0 1,1 0-1,0 0 0,0 0 0,1 0 0,0 13 0,0-19-196,0 1 0,0-1 0,0 1 0,1 0 0,-1-1 0,0 1 0,1-1 0,-1 1 0,1-1 0,0 1 0,-1-1 0,1 1 0,0-1-1,0 0 1,0 1 0,0-1 0,0 0 0,0 0 0,0 0 0,0 0 0,1 1 0,-1-2 0,0 1 0,1 0 0,-1 0 0,1 0 0,-1-1 0,1 1 0,-1-1 0,1 1 0,-1-1 0,1 1 0,-1-1 0,1 0 0,0 0 0,-1 0-1,1 0 1,0 0 0,-1 0 0,1-1 0,-1 1 0,1 0 0,-1-1 0,3 0 0,-2 0-436,0 0 0,0 0 1,-1 0-1,1 0 0,0 0 0,-1 0 0,1 0 0,-1 0 0,1-1 0,-1 1 1,1-1-1,-1 1 0,0-1 0,0 1 0,0-1 0,0 0 0,0 0 1,1-3-1,10-24-9943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4292,'0'0'24247,"-35"51"-24087,38-41-96,7 3 0,2 2-993,2 0-1889,-3-2-1795,-3 4-2273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5830,'0'0'17808,"9"3"-17023,0 0-809,0 0 0,0 0 0,1-1 0,-1 0 0,1-1 0,-1 0 0,1 0 0,-1-1 0,11-1 0,-8-1-392,-1 0 326,1 0 0,-1 1-1,1 0 1,-1 0 0,1 2 0,-1-1-1,1 1 1,-1 1 0,12 3-1,-21-3 364,0-1 0,0 1 0,0 0 0,0 0 1,0 0-1,-1 0 0,1 0 0,-1 0 0,1 0 0,-1 0 0,1 3 0,13 18 994,0-18-8042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38 291 5157,'0'0'14670,"-5"9"-11937,1-3-2289,1-1-120,-1 0 1,1 0-1,0 0 0,1 0 1,-1 1-1,1-1 0,0 1 1,1-1-1,-1 1 0,1 0 1,0 0-1,0 8 0,1-13-281,1 0 0,0 0-1,-1-1 1,1 1 0,0 0-1,0 0 1,-1 0 0,1-1-1,0 1 1,0 0 0,0-1-1,0 1 1,0-1 0,0 1-1,0-1 1,0 1-1,0-1 1,0 0 0,0 1-1,0-1 1,1 0 0,-1 0-1,0 0 1,0 0 0,0 0-1,0 0 1,0 0 0,0 0-1,1-1 1,0 1 0,39-9 594,-32 6-513,-1-1 1,0 0-1,1 0 1,-2-1-1,1 0 0,0-1 1,6-6-1,-11 10-100,-1 0-1,0 0 1,1-1-1,-1 1 0,0 0 1,-1-1-1,1 0 0,0 1 1,-1-1-1,1 0 1,-1 0-1,0 0 0,0 0 1,0 0-1,0 0 0,-1 0 1,1 0-1,-1 0 1,0-1-1,0 1 0,0 0 1,0 0-1,0 0 0,-2-4 1,2 7-28,0 0 0,0 0 1,0 0-1,0 1 0,0-1 1,0 0-1,0 0 0,0 0 1,0 1-1,0-1 0,-1 0 1,1 0-1,0 0 0,0 0 1,0 0-1,0 1 0,0-1 1,0 0-1,-1 0 0,1 0 1,0 0-1,0 0 0,0 0 1,-1 0-1,1 0 1,0 0-1,0 1 0,0-1 1,0 0-1,-1 0 0,1 0 1,0 0-1,0 0 0,0 0 1,-1 0-1,1 0 0,0 0 1,0 0-1,0 0 0,-1-1 1,1 1-1,0 0 0,0 0 1,0 0-1,0 0 0,-1 0 1,1 0-1,0 0 0,0 0 1,0-1-1,0 1 0,-1 0 1,1 0-1,0 0 0,0 0 1,0 0-1,0-1 0,0 1 1,0 0-1,0 0 0,0 0 1,-1-1-1,1 2-17,0 0 0,-1 0 1,1 0-1,0 0 0,0 0 0,0 0 1,0 0-1,0 1 0,0-1 0,0 0 1,0 0-1,0 0 0,0 0 0,0 0 1,1 0-1,-1 0 0,1 0 0,-1 0 1,1 1-1,1 0-160,0 0 0,1 0 1,-1 0-1,0 0 0,1-1 0,-1 1 1,1-1-1,0 1 0,0-1 0,-1 0 1,1 0-1,0 0 0,0-1 0,0 1 1,0-1-1,0 1 0,0-1 0,0 0 0,0 0 1,0 0-1,0-1 0,6-1 0,-2 1-595,0 0 0,0-1 1,-1 0-1,1 0 0,0-1 0,-1 0 0,0 0 0,11-7 0,2-4-2991,-12 10 2446,-1-1 0,0 0 0,0 0-1,10-11 1,-15 16 1956,-25 18 5946,16-12-5127,0 1-239,-23 22 2182,30-28-3174,-1 0 0,1 0 1,0 0-1,0 1 1,0-1-1,0 0 0,0 1 1,0-1-1,1 1 0,-1-1 1,0 1-1,1-1 1,-1 1-1,1 0 0,-1-1 1,1 1-1,0 0 1,0 1-1,3-2-131,1-1 0,0 1 0,-1-1-1,1-1 1,0 1 0,0 0 0,-1-1 0,1 0-1,5-1 1,3-4-163,0 0-1,0 0 1,-1-1-1,0 0 0,0-1 1,-1 0-1,0 0 1,10-13-1,24-17-2999,-42 86 2740,-2-44 544,0 1-1,1-1 1,-1 0 0,1 0 0,0-1-1,0 1 1,0 0 0,0 0 0,1 0 0,2 4-1,-4-7-155,1 0 0,0 0-1,0 0 1,0 0-1,-1-1 1,1 1 0,0 0-1,0-1 1,0 1 0,0-1-1,0 1 1,1-1 0,-1 1-1,0-1 1,0 0-1,0 1 1,0-1 0,0 0-1,0 0 1,1 0 0,-1 0-1,0 0 1,0 0-1,0 0 1,0 0 0,1 0-1,-1-1 1,0 1 0,0 0-1,0-1 1,0 1 0,0-1-1,0 1 1,0-1-1,0 0 1,0 1 0,0-1-1,0 0 1,0 0 0,-1 0-1,2-1 1,6-6 39,0 1 0,-1-1 1,-1 0-1,1-1 0,-1 1 0,-1-1 1,0 0-1,0-1 0,-1 0 0,0 1 1,4-14-1,-1-1-105,-1-1 1,-2 0-1,4-38 1,-9 29-138,-2 21-64,3 13 203,0 0-1,-1-1 1,1 1-1,0 0 1,0 0 0,0 0-1,-1 0 1,1 0-1,0 0 1,0 0-1,-1 0 1,1 0-1,0 0 1,0 0 0,0 0-1,-1 0 1,1 0-1,0 0 1,0 0-1,-1 1 1,1-1-1,0 0 1,0 0-1,0 0 1,0 0 0,-1 0-1,1 0 1,0 0-1,0 1 1,0-1-1,0 0 1,-1 0-1,1 0 1,0 0 0,0 1-1,0-1 1,0 0-1,0 0 1,0 0-1,0 1 1,0-1-1,-1 0 1,1 0 0,0 1-1,0-1 1,0 0-1,0 0 1,0 1-1,-6 12-8,0 1 0,1 0 0,1 0 0,0 0 0,-3 22 0,-6 81 453,11-97-297,-1 18-100,3 47 0,0-85-49,0 1 1,0-1-1,0 1 0,0-1 1,0 1-1,0-1 1,0 1-1,0 0 0,0-1 1,0 1-1,1-1 1,-1 1-1,0-1 0,0 1 1,0-1-1,1 1 1,-1-1-1,0 1 1,1-1-1,-1 0 0,0 1 1,1-1-1,-1 1 1,0-1-1,1 0 0,-1 1 1,1-1-1,-1 0 1,1 1-1,-1-1 0,1 0 1,15-7-111,10-24 91,-18 14 41,-2 0 0,9-30 0,-4 11 247,-10 36-251,-1-1 0,0 1-1,1 0 1,-1-1 0,1 1 0,-1 0 0,0 0-1,1-1 1,-1 1 0,1 0 0,-1 0 0,1 0 0,-1 0-1,1-1 1,-1 1 0,0 0 0,1 0 0,-1 0-1,1 0 1,-1 0 0,1 0 0,-1 0 0,1 0-1,-1 0 1,1 1 0,-1-1 0,1 0 0,-1 0 0,1 0-1,-1 1 1,0-1 0,1 0 0,-1 0 0,1 1-1,-1-1 1,0 0 0,1 1 0,19 12-45,-17-11 68,3 2-24,1 0 0,-1 0-1,1-1 1,0 0 0,1-1 0,-1 1-1,0-1 1,1-1 0,-1 1 0,1-1 0,0-1-1,-1 1 1,9-2 0,-12 1 15,-1 0 0,1 0 0,-1-1 0,0 0 1,1 1-1,-1-1 0,0 0 0,0-1 0,0 1 0,0-1 0,0 1 0,0-1 1,0 0-1,0 0 0,0 0 0,-1 0 0,0-1 0,1 1 0,-1-1 0,0 0 0,0 1 1,0-1-1,0 0 0,-1 0 0,1 0 0,-1 0 0,0 0 0,1-1 0,-2 1 1,1 0-1,1-6 0,-2 8-11,0 0 0,0 0 1,0 0-1,0-1 0,0 1 1,0 0-1,0 0 0,0 0 1,0 0-1,0 0 0,0-1 0,-1 1 1,1 0-1,0 0 0,-1 0 1,1 0-1,-1 0 0,0 0 1,1 0-1,-1 0 0,0 0 0,1 0 1,-1 1-1,0-1 0,0 0 1,-1-1-1,0 1-12,0 0 0,-1 1 0,1-1 0,0 0 0,0 1 1,-1-1-1,1 1 0,0 0 0,-1 0 0,1 0 0,0 0 0,-4 1 0,-1 0-17,1 0-1,-1 1 1,1-1 0,0 2 0,0-1-1,-1 1 1,2-1 0,-1 2-1,-6 3 1,6-1 26,0 0 1,0 0-1,1 1 1,0 0-1,0 0 0,0 0 1,1 0-1,-6 16 1,9-21-32,0-1 1,0 1 0,1 0 0,-1 0 0,0 0-1,1 0 1,0 0 0,-1 0 0,1 0-1,0 0 1,0 0 0,0 0 0,0 0 0,1 0-1,-1 0 1,0 0 0,1 0 0,-1 0 0,1-1-1,0 1 1,0 0 0,0 0 0,0 0 0,0-1-1,0 1 1,0-1 0,0 1 0,1-1-1,-1 1 1,0-1 0,1 1 0,0-1 0,-1 0-1,1 0 1,0 0 0,-1 0 0,1 0 0,0 0-1,0-1 1,0 1 0,0-1 0,2 1 0,47 4-4143,-16-7-1815,2-2-3369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15855,'-7'0'16143,"12"0"-16079,2 0-256,3 0-1634,-4 0-2594</inkml:trace>
  <inkml:trace contextRef="#ctx0" brushRef="#br0" timeOffset="1">1 156 12588,'0'0'17168,"35"-17"-26553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90 276 10025,'0'0'3935,"6"-9"-1181,16-28-704,-22 36-1831,1 1 1,0-1-1,-1 0 0,1 0 0,-1 0 0,1 0 0,-1 0 0,0 0 0,1 0 0,-1 0 0,0 0 0,0 0 0,0 0 0,0 0 0,0 0 0,0 0 0,0 0 0,0 0 0,0 0 0,0 0 0,-1-1 1,1 1-158,-1 1 0,1-1 1,-1 1-1,0-1 1,1 1-1,-1-1 0,1 1 1,-1 0-1,0 0 1,1-1-1,-1 1 0,0 0 1,1 0-1,-1 0 1,0-1-1,0 1 0,1 0 1,-1 0-1,0 0 1,1 0-1,-2 1 1,-34 9-100,30-6 19,1 0 0,0 0 0,0 1 1,0-1-1,0 1 0,1 0 1,0 0-1,0 1 0,0-1 0,1 1 1,0 0-1,0 0 0,0 0 1,1 0-1,0 1 0,0-1 0,0 0 1,1 1-1,0 0 0,0-1 1,1 13-1,0-19 15,1 1 0,-1 0-1,0-1 1,1 1 0,-1 0 0,0-1 0,1 1-1,-1-1 1,1 1 0,-1-1 0,1 1 0,0-1 0,-1 1-1,1-1 1,-1 0 0,1 1 0,0-1 0,-1 0 0,1 1-1,0-1 1,-1 0 0,1 0 0,0 0 0,0 0-1,-1 0 1,1 0 0,0 0 0,-1 0 0,1 0 0,0 0-1,0 0 1,-1 0 0,1 0 0,1-1 0,27-7 77,-15 1-27,0 0 1,-1-2-1,0 1 0,0-2 1,-1 0-1,19-20 1,59-78 47,-85 101-89,44-65 74,-46 67-58,0 0 0,0-1 0,-1 1 1,1-1-1,-1 1 0,-1-1 0,1 0 0,-1 1 0,0-1 1,0 0-1,-1-11 0,0 17-19,-1-1 1,1 1-1,-1 0 1,1 0-1,-1 0 1,0-1-1,1 1 0,-1 0 1,1 0-1,-1 0 1,0 0-1,1 0 1,-1 0-1,1 0 1,-1 0-1,0 0 0,1 0 1,-1 1-1,1-1 1,-1 0-1,1 0 1,-1 0-1,0 1 1,1-1-1,-1 0 0,1 1 1,-1-1-1,1 0 1,-1 1-1,0 0 1,-5 5-21,0 0 1,0 1-1,0 0 1,1 0 0,0 0-1,0 1 1,-6 14-1,-25 63 39,35-82-19,-5 13 35,1-1 0,0 1 0,1 1 0,1-1 0,1 0 0,0 1 0,1 0 0,2 27 0,-1-42-33,1 0 1,-1 0-1,1-1 0,0 1 1,-1 0-1,1 0 1,0-1-1,0 1 1,0 0-1,0-1 1,0 1-1,0-1 1,1 1-1,-1-1 1,0 0-1,1 0 1,-1 1-1,1-1 1,-1 0-1,1 0 0,0 0 1,0-1-1,-1 1 1,1 0-1,0-1 1,0 1-1,0-1 1,-1 1-1,1-1 1,0 0-1,0 0 1,0 0-1,0 0 1,0 0-1,0 0 1,0-1-1,-1 1 1,3-1-1,5-1 46,-1 1 1,0-2-1,0 1 1,0-1-1,0 0 0,0-1 1,9-5-1,-1-2-3,-1 0 1,0-1-1,26-27 0,-35 32-25,0 0 0,-1 0-1,0 0 1,0-1 0,0 1 0,-1-1-1,0 0 1,-1 0 0,0-1 0,4-13-1,-32 60 21,23-34-11,1 1 0,-1 0 0,1-1 0,0 1 0,0 0-1,0 0 1,0-1 0,1 1 0,0 9 0,0-14-20,1 1 0,-1 0 1,0 0-1,0 0 0,1 0 0,-1-1 0,0 1 0,1 0 0,-1 0 1,1-1-1,-1 1 0,1 0 0,-1-1 0,1 1 0,0 0 0,-1-1 1,1 1-1,0-1 0,-1 1 0,1-1 0,0 1 0,1-1 1,0 1 3,0-1 0,0 1 1,0-1-1,1 0 0,-1 0 1,0 0-1,0 0 0,0-1 1,0 1-1,0-1 0,1 1 1,-1-1-1,2-1 0,8-4 27,-1 0 0,1-1-1,-2 0 1,1-1-1,-1-1 1,0 0 0,0 0-1,-1 0 1,9-14-1,-13 17-25,-5 6-24,0 0-1,0 0 0,0-1 0,1 1 0,-1 0 1,0 0-1,0 0 0,0-1 0,0 1 0,1 0 1,-1 0-1,0 0 0,0 0 0,0-1 0,1 1 0,-1 0 1,0 0-1,0 0 0,0 0 0,1 0 0,-1 0 1,0 0-1,0 0 0,1 0 0,-1 0 0,0 0 1,0 0-1,1 0 0,-1 0 0,0 0 0,0 0 0,1 0 1,-1 0-1,0 0 0,0 0 0,0 0 0,1 0 1,-1 0-1,0 0 0,1 1 0,3 12-65,-1 35 126,-1-12-551,-2-35 359,0 0-1,1 1 1,-1-1 0,1 0-1,-1 0 1,1 0-1,-1 0 1,1 0-1,0 0 1,-1 0-1,1 0 1,0 0 0,0 0-1,0-1 1,-1 1-1,1 0 1,0 0-1,0-1 1,0 1-1,0-1 1,1 1-1,-1-1 1,1 1 0,29 0-7165,-12-5-330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4805,'0'0'20051,"10"-7"-19208,153-123-95,0-3-386,-162 133-362,-1-1 0,1 0 0,-1 1 0,1-1 0,0 1-1,-1-1 1,1 1 0,-1 0 0,1-1 0,0 1 0,-1 0 0,1-1-1,0 1 1,0 0 0,-1 0 0,1 0 0,0 0 0,0-1 0,-1 1-1,1 0 1,0 0 0,0 0 0,-1 1 0,1-1 0,1 0 0,-3 17-8,-23 34 4,21-44 9,-33 64 47,3-7-1181,-31 85 1,60-128 128,10-14-2426,-4-8 2815,1 0 1,0 0-1,-1 0 1,1 0-1,-1 0 1,1 0-1,-1-1 1,1 1 0,-1-1-1,4-3 1,32-28-6245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6342,'0'0'12289,"-12"1"-11680,3 0-570,0 0 1,0 1 0,0 0 0,0 0 0,1 1 0,-1 0-1,0 0 1,1 1 0,0 0 0,0 1 0,0 0 0,-8 7-1,8-4 183,0-1-1,0 2 0,1-1 0,1 1 1,-1 1-1,1-1 0,1 1 1,0 0-1,0 0 0,1 0 0,0 1 1,1-1-1,0 1 0,1 0 1,0 0-1,1 0 0,0 0 0,0 1 1,2 13-1,0-22-173,-1-1 0,0 1 0,1 0 0,-1 0 0,1-1 0,0 1 0,0-1 0,0 1 0,0 0 0,1-1 0,-1 0 1,1 1-1,-1-1 0,1 0 0,0 0 0,0 0 0,0 0 0,0 0 0,0 0 0,0 0 0,0-1 0,1 1 0,-1-1 0,1 0 0,-1 0 0,1 0 0,0 0 0,-1 0 0,1 0 0,0-1 1,-1 1-1,1-1 0,0 0 0,0 1 0,0-1 0,-1-1 0,1 1 0,0 0 0,4-2 0,4 0 142,0 0 1,0-1-1,-1-1 0,1 1 1,-1-2-1,0 1 1,0-1-1,17-13 0,-13 7-84,-1 0 0,-1-1 0,0 0-1,-1-1 1,13-18 0,-20 26-15,-1 0 1,1 0 0,-1 0-1,-1-1 1,1 1 0,-1-1-1,0 0 1,0 0 0,0 0-1,-1 1 1,0-2-1,0 1 1,-1 0 0,0 0-1,0 0 1,0 0 0,-1 0-1,-1-9 1,1 12-95,-1 1 1,1-1 0,0 0-1,-1 1 1,0-1-1,1 1 1,-1 0-1,0 0 1,0-1-1,-1 1 1,1 0-1,0 1 1,-1-1 0,1 0-1,-1 1 1,1-1-1,-1 1 1,0 0-1,0 0 1,1 0-1,-1 0 1,0 0-1,0 1 1,0-1 0,0 1-1,0 0 1,0 0-1,0 0 1,0 0-1,0 0 1,0 1-1,0-1 1,-5 3-1,3-2-232,0 1-1,-1-1 0,1 1 1,0 0-1,1 1 0,-1-1 0,0 1 1,-6 5-1,9-6-146,-1 0 0,1 0 0,0 0 1,-1 1-1,1-1 0,0 1 0,1 0 0,-1-1 0,0 1 0,1 0 1,0 0-1,-1 0 0,1 0 0,-1 4 0,2 4-4065,0-4-2220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6790,'0'0'8745,"-10"4"-5777,-5 2-2381,1 0 1,-1 1-1,1 0 1,1 1-1,0 1 1,-18 14-1,26-18-484,-1 0 0,1 1 1,0-1-1,0 1 0,1 0 0,0 0 0,0 0 0,0 1 0,1 0 0,0-1 0,0 1 1,1 0-1,0 0 0,0 1 0,0-1 0,1 0 0,-1 14 0,2-18-24,0 1-1,0 0 0,0 0 1,1 0-1,-1 0 0,1-1 1,0 1-1,0 0 0,1-1 1,-1 1-1,0 0 0,1-1 1,0 0-1,0 1 1,0-1-1,1 0 0,-1 0 1,0 0-1,5 4 0,-3-5-4,0 0-1,0 0 0,0 0 1,0-1-1,0 1 1,0-1-1,0 0 0,1 0 1,-1 0-1,0-1 1,1 1-1,-1-1 0,0 0 1,1-1-1,-1 1 0,0-1 1,8-1-1,-4-1 68,0 0 1,0 0-1,0-1 0,0 0 1,-1-1-1,1 0 0,-1 0 0,0 0 1,-1-1-1,1 0 0,-1 0 0,0-1 1,-1 1-1,0-1 0,0-1 0,0 1 1,-1-1-1,0 0 0,0 0 0,-1 0 1,0 0-1,-1 0 0,1-1 0,-2 1 1,2-18-1,-3 25-127,0-1-1,0 1 1,0-1-1,0 1 1,0 0 0,-1-1-1,1 1 1,-1 0 0,1-1-1,-1 1 1,1 0-1,-1 0 1,0-1 0,0 1-1,1 0 1,-1 0-1,0 0 1,0 0 0,0 0-1,0 0 1,0 0-1,-1 0 1,1 1 0,-1-2-1,-2 0-39,0 1-1,0 0 0,0-1 1,0 1-1,0 0 1,0 1-1,0-1 0,-6 1 1,-38 3-2593,11 3-4178,17-3-1916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10730,'0'0'13277,"8"-7"-12076,54-45-399,-2-4 1,77-90-1,-137 145-786,1 0 0,-1 1 0,0-1 0,1 1 0,-1-1 0,0 0-1,1 1 1,-1-1 0,1 1 0,-1-1 0,1 1 0,-1 0-1,1-1 1,-1 1 0,1 0 0,-1-1 0,1 1 0,0 0-1,-1-1 1,1 1 0,-1 0 0,1 0 0,0 0 0,-1 0 0,1 0-1,0 0 1,-1 0 0,1 0 0,1 0 0,-1 18 344,-13 28 214,-4-9-302,7-18-231,0 0 0,2 0 0,0 1 0,1 0 0,-5 32 0,11-52-98,0 0 0,0 1 1,0-1-1,0 0 0,0 1 1,0-1-1,0 0 0,0 0 1,0 1-1,0-1 1,0 0-1,0 0 0,0 1 1,0-1-1,1 0 0,-1 1 1,0-1-1,0 0 0,0 0 1,0 0-1,0 1 0,1-1 1,-1 0-1,0 0 1,0 0-1,1 1 0,-1-1 1,0 0-1,0 0 0,0 0 1,1 0-1,-1 0 0,0 0 1,1 1-1,-1-1 0,0 0 1,0 0-1,1 0 0,-1 0 1,0 0-1,1 0 1,-1 0-1,0 0 0,0 0 1,1 0-1,-1 0 0,0 0 1,0-1-1,1 1 0,-1 0 1,0 0-1,1 0 0,-1 0 1,15-9-4978,-4 0-1906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16816,'0'0'11061,"1"10"-10047,-4 14-791,0 0 0,-1 0 0,-2 0 0,-9 28 0,12-42-217,-1 2-52,1 0 1,0 1-1,1-1 0,-1 23 0,17-58-7044,-14 5 1683,0 2-2622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8168,'0'0'19506,"53"2"-18417,-22-2-320,4 0-513,-1 0-160,-4 0-192,-1 0-1377,-6 0-1282,-6 0-1729,-7 0-2467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 3972,'0'0'13105,"8"-1"-10804,27-7-187,-35 8-2008,1 0-1,-1 0 0,1 0 0,-1 0 0,1 0 0,-1 0 1,1 0-1,-1 0 0,1 0 0,-1 0 0,1 0 0,-1 1 1,1-1-1,-1 0 0,1 0 0,-1 0 0,1 1 0,-1-1 1,1 0-1,-1 1 0,1-1 0,-1 0 0,0 1 1,1-1-1,-1 0 0,0 1 0,1-1 0,-1 1 0,0-1 1,0 1-1,1-1 0,-1 0 0,0 1 0,0-1 0,0 1 1,1-1-1,-1 1 0,0 0 0,0-1 0,0 1 0,0 0 1,-1 23 487,0-19-159,-2 11-208,0 1-1,-2-1 0,0 0 0,0 0 0,-2-1 0,0 0 0,-14 23 0,11-20-586,0 0 0,2 1 0,0 1-1,-8 29 1,16-49 281,0 0 0,0-1 0,0 1 0,0 0-1,1 0 1,-1 0 0,0 0 0,0 0 0,0 0 0,0 0-1,1 0 1,-1-1 0,0 1 0,0 0 0,0 0 0,1 0-1,-1 0 1,0 0 0,0 0 0,1 0 0,-1 0 0,0 0-1,0 0 1,0 0 0,1 0 0,-1 1 0,0-1 0,0 0-1,0 0 1,1 0 0,-1 0 0,0 0 0,0 0 0,0 0-1,0 0 1,1 1 0,-1-1 0,0 0 0,0 0 0,0 0 0,0 0-1,0 1 1,1-1 0,-1 0 0,0 0 0,0 0 0,0 1-1,0-1 1,0 0 0,0 0 0,0 0 0,0 1 0,0-1-1,0 0 1,0 0 0,0 0 0,0 1 0,14-16-2622,2-9-2423,2-5-2380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10090,'0'0'11840,"-4"11"-10703,-6 24-724,1 1-1,1 0 0,-4 59 1,12-95-590,1 0 1,-1 1-1,1-1 0,-1 0 1,1 0-1,-1 0 1,1 1-1,-1-1 0,1 0 1,-1 0-1,1 0 1,0 0-1,-1 0 0,1 0 1,-1 0-1,1 0 1,-1-1-1,1 1 0,-1 0 1,1 0-1,-1 0 1,1 0-1,-1-1 0,1 1 1,-1 0-1,1-1 1,-1 1-1,1 0 0,-1-1 1,1 1-1,-1 0 1,0-1-1,1 1 0,-1-1 1,0 1-1,1-1 1,4-11-5900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15759,'0'0'12203,"77"-1"-11210,-36 1-640,3 0-289,-1 0 0,-5 0-64,-4 0-545,-6 0-1056,-9 2-1378,-9-2-1729,-3 0-3172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8264,'0'0'19800,"9"4"-18834,8 1-850,0-1 1,0 0-1,1-1 0,-1-1 1,0 0-1,1-2 0,31-2 0,-22 1-414,1 1 0,0 1 1,29 6-1,-20 7-1895,-17-5-3990,-15-9 620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12940,'0'0'7816,"-9"2"-6380,-6 3-964,2 1 1,-1 0-1,-23 14 1,32-17-342,0 0 0,1 0 0,0 1-1,0 0 1,0-1 0,0 2 0,-4 5 0,7-9-138,-1 1 0,1 0 0,1 0 0,-1-1 1,0 1-1,0 0 0,1 0 0,-1 0 0,1 0 0,-1 0 0,1 0 0,0 0 0,0 0 0,0 0 0,0 0 0,0 0 0,1 0 0,-1 0 1,0 0-1,2 4 0,-1-5-38,0 0 0,0 0 0,0 0 0,0 0 0,0 0 0,0 0 0,0 0 0,0 0 0,1 0 0,-1 0 0,0 0 0,1-1 0,-1 1 0,0-1-1,1 1 1,-1-1 0,1 1 0,-1-1 0,1 0 0,-1 0 0,2 0 0,37 2-1286,-32-2 743,43-6-5551,-24-4-219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4484,'0'0'11238,"10"7"-9167,-1-1-1469,18 11 735,-1 2 1,0 2-1,26 25 1,-45-38-1256,1 0 1,-1 1-1,-1 0 1,1 0 0,-2 1-1,1 0 1,-1-1-1,-1 2 1,0-1 0,0 0-1,-1 1 1,0 0-1,-1 0 1,1 11 0,-3-8-65,0-1 0,-1 1 0,0-1 0,-1 1 0,-1-1 0,0 0 0,-1 0 0,0 0 0,-1 0 0,0-1 0,-1 1 0,0-2 0,-1 1 0,-1-1 0,0 0 0,0 0-1,-1-1 1,0 0 0,-1 0 0,0-1 0,-1-1 0,0 0 0,0 0 0,-1-1 0,1 0 0,-14 4 0,-3 0-840,27-11 620,0 0 0,0 1 0,0-1 0,0 0-1,0 1 1,0-1 0,0 0 0,0 0 0,-1 0 0,1 0-1,0 0 1,0 0 0,0-1 0,0 1 0,0 0 0,0 0 0,0-1-1,0 1 1,0-1 0,0 1 0,0-1 0,-1 0 0,-3-13-4966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4837,'0'0'19639,"-11"10"-19516,-12 13 128,2 1 0,0 1 0,-33 54 0,46-66-52,1 1 1,0 0-1,1 0 0,0 1 0,1-1 1,1 1-1,0 0 0,1 1 1,0-1-1,2 0 0,-1 24 0,3-35-174,0 0 0,0 1 0,0-1 0,0 0 0,1 0 0,0 0 0,0 0 0,0 0 0,0 0 0,0-1 0,1 1 0,0-1 0,0 1 0,0-1 0,0 0 0,0 0 0,0 0 0,1-1 0,0 1 0,-1-1 0,6 3 0,40 15-1329,-1-10-4134,-19-7-3135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8 217 5349,'0'0'11664,"-2"9"-9299,-4 25-171,7-33-2116,-1 0-1,0 0 1,0-1-1,1 1 0,-1 0 1,0 0-1,1-1 1,-1 1-1,1 0 0,-1-1 1,1 1-1,-1-1 1,1 1-1,0 0 0,-1-1 1,1 0-1,0 1 1,-1-1-1,1 1 0,0-1 1,-1 0-1,1 1 0,0-1 1,0 0-1,-1 0 1,1 0-1,0 1 0,0-1 1,0 0-1,-1 0 1,1 0-1,0 0 0,0 0 1,0-1-1,-1 1 1,1 0-1,0 0 0,0 0 1,1-1-1,30-7 1087,0-7-936,-2-1-1,0-2 0,0-1 0,-2-2 1,-1 0-1,36-36 0,-56 49-215,2 1 22,0-1 0,0 0 0,-1-1 0,-1 0 0,0 0-1,0-1 1,11-19 0,-58 71 105,35-35-120,-19 25 106,-21 40-1,40-64-98,0 0 0,1 0 0,0 1 0,1 0 1,0 0-1,0 0 0,1 0 0,0 0 0,1 0 0,-1 19 0,3-28-54,-1 1 0,1-1 0,-1 0 1,0 1-1,1-1 0,-1 0 0,1 0 0,-1 1 0,1-1 0,-1 0 0,1 0 0,-1 0 0,1 1 0,-1-1 1,1 0-1,-1 0 0,1 0 0,-1 0 0,1 0 0,-1 0 0,1 0 0,0 0 0,-1 0 0,1 0 0,-1-1 1,1 1-1,-1 0 0,1 0 0,-1 0 0,1-1 0,0 1 0,18-7-1689,2-10-2399,-1-6-2504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12876,'0'0'5664,"-1"9"-3181,-6 22-195,-19 54 0,17-61-1916,1 1 1,1 0-1,1 0 1,2 0 0,-3 40-1,9-58-4568,0-20-2242,-2-8-4036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8360,'0'0'19314,"72"13"-18929,-31-13-289,2 0-64,1-2-737,-5 1-1409,-8 1-1698,-7-2-1473,-11 2-4164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19218,'0'0'7335,"-11"48"-6758,-1-18-353,0 1-160,-1 3-64,1-4 0,5-5-128,4-4-96,3-8-385,0-6-416,9-7-1762,7-16 609,1-10-2979,3-6-5028</inkml:trace>
  <inkml:trace contextRef="#ctx0" brushRef="#br0" timeOffset="1">152 0 14542,'0'0'9096,"-37"56"-7686,28-33-257,1 2-128,4-1-449,1-2-287,3-1-225,0-3 0,0-3-256,0-5-962,2-4-896,3-6-864,2 0-802,0-4-3074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7239,'0'0'20916,"56"0"-19667,-13 0-512,9 0-449,-3 0-192,-1 0-96,-6 0-160,-7 1-1089,-11 3-1058,-10-2-1568,-7-1-674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11147,'0'0'12753,"9"0"-11162,142 1 1167,40 1-3899,-147 9-805,-22-4-1310,0-3-4375,-12-4-46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10122,'0'0'7794,"6"9"-6033,12 15-789,-8-11-452,-1-1 1,0 2-1,0-1 1,-1 1-1,-1 0 1,0 0-1,8 29 1,-13-20-289,0 0 0,-1 1-1,-2-1 1,0 1 0,-2-1 0,0 0 0,-2 0 0,0 0-1,-11 28 1,-11 19-870,-54 104-1,73-159-1184,0 0 0,-1-1 0,-17 21 0,-1-9-6137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11563,'0'0'11691,"62"22"-10218,-17-22-448,5 0-512,7 0-353,-1-7-128,-2 1 0,-7 1-224,-11 3-641,-8 2-929,-14 0-640,-11 0-1089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16367,'-7'8'380,"-6"11"45,1 0 0,0 1 0,1 0 1,1 0-1,1 1 0,1 1 1,1-1-1,1 1 0,1 0 0,1 1 1,1-1-1,1 1 0,0 0 1,4 40-1,-2-62-422,0-1-1,0 1 1,0 0 0,0-1 0,0 1-1,0 0 1,0 0 0,0-1-1,0 1 1,0 0 0,0-1 0,0 1-1,1 0 1,-1-1 0,0 1 0,1 0-1,-1-1 1,0 1 0,1-1-1,-1 1 1,1-1 0,-1 1 0,1-1-1,-1 1 1,1-1 0,-1 1-1,1-1 1,-1 1 0,1-1 0,0 0-1,-1 1 1,1-1 0,-1 0 0,1 0-1,0 0 1,0 1 0,-1-1-1,1 0 1,1 0 0,-1-1 26,0 1-1,1-1 1,-1 1 0,0-1 0,0 0-1,0 1 1,1-1 0,-1 0-1,0 0 1,0 0 0,0 0-1,-1 0 1,1 0 0,0 0 0,0 0-1,0 0 1,-1 0 0,1-1-1,0-1 1,5-16-44,-1-1 0,-1 1-1,-1-1 1,0 0 0,-2 0 0,-2-39-1,1 59 10,1-1 0,-1 1 0,0-1 0,0 1-1,0-1 1,0 1 0,0-1 0,0 1 0,0-1-1,0 1 1,0-1 0,0 1 0,0-1 0,0 1-1,0-1 1,0 1 0,-1-1 0,1 1 0,0-1-1,0 1 1,0 0 0,-1-1 0,1 1 0,0-1-1,-1 1 1,1 0 0,0-1 0,-1 1 0,1 0-1,-1-1 1,1 1 0,0 0 0,-1-1 0,1 1-1,-1 0 1,1 0 0,-1 0 0,1 0 0,-1-1-1,1 1 1,-1 0 0,1 0 0,-1 0 0,1 0-1,-1 0 1,1 0 0,-1 0 0,1 0 0,-1 0-1,1 0 1,-1 1 0,-1-1-6,1 1-1,0 0 1,0 0-1,0-1 1,0 1-1,0 0 1,0 0 0,0 0-1,0 0 1,1 0-1,-1 0 1,0 0-1,0 1 1,1-1-1,-1 0 1,1 0 0,-1 0-1,1 1 1,-1 0-1,1 0 12,-1 0 0,1 0 0,-1 0 0,1 0 0,0 1 0,0-1 0,0 0 0,0 0-1,0 0 1,0 0 0,1 0 0,-1 0 0,1 0 0,-1 0 0,1 0 0,0 0 0,-1 0 0,1 0 0,0 0 0,1-1-1,-1 1 1,0 0 0,0-1 0,1 1 0,-1-1 0,1 1 0,-1-1 0,1 0 0,0 1 0,-1-1 0,1 0 0,3 1-1,2 0 23,0-1-1,0 1 0,0-1 0,0-1 0,0 1 0,-1-1 0,1-1 0,0 1 1,9-3-1,-3 1 15,-1-2 0,1 1 0,0-2 1,-1 1-1,0-2 0,17-10 0,-21 12 5,-1 0 0,0-1-1,0-1 1,0 1 0,0-1 0,-1 0-1,0-1 1,0 1 0,-1-1-1,9-14 1,-24 39 1082,-21 46-422,30-60-647,-1 0 1,1 1 0,0-1-1,0 0 1,0 0 0,0 0-1,1 1 1,0-1 0,0 0-1,0 1 1,0-1 0,1 0-1,-1 0 1,3 6 0,-2-9-44,0 0 1,0 0 0,0 0 0,1 0 0,-1 0 0,0 0 0,1 0 0,-1-1 0,1 1 0,-1 0 0,1-1 0,-1 1-1,1-1 1,0 1 0,-1-1 0,1 0 0,-1 0 0,1 0 0,0 0 0,-1 0 0,1 0 0,1-1 0,38-5-1191,-38 5 684,0-1 1,0 0-1,0 1 1,0-1 0,0 0-1,-1 0 1,1 0-1,3-5 1,15-22-7981,-8 3-2217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11659,'0'0'15439,"77"27"-14639,-30-27-607,0-5-129,0 2-225,-3 2-1408,-8-1-2179,-8-2-3394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5061,'0'0'20206,"14"-2"-19139,4-2-945,-1-1-1,0-1 1,0-1-1,0 0 0,-1-1 1,0-1-1,27-20 1,-13 7-71,-2 0-1,-1-2 1,42-48 0,-88 117-205,14-29 206,0-1-23,1 1 0,0-1-1,1 0 1,1 1 0,0 0-1,1-1 1,2 26 0,-1-39-34,1 0 1,-1-1-1,0 1 1,1 0-1,-1-1 1,1 1-1,-1-1 1,1 1-1,0-1 1,0 1-1,-1-1 1,1 0-1,0 1 1,0-1 0,1 0-1,-1 1 1,0-1-1,2 1 1,-2-1-161,0-1 1,0 1 0,0-1 0,0 1 0,0-1 0,0 0-1,0 0 1,0 1 0,0-1 0,0 0 0,0 0 0,0 0-1,0 0 1,0 0 0,0 0 0,0 0 0,0-1 0,0 1-1,2-1 1,8-6-5783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7783,'0'0'9898,"9"-5"-7747,12-4-1478,0 0-1,1 2 1,-1 0 0,1 2-1,1 0 1,-1 2 0,1 0-1,-1 1 1,31 2-1,-52 0-663,0 0-1,0 0 0,0 0 0,0 0 0,0 0 0,0 0 0,-1 0 0,1 0 0,0 0 1,0 1-1,0-1 0,0 0 0,0 1 0,0-1 0,0 0 0,0 1 0,-1-1 0,1 1 0,0 0 1,0-1-1,0 1 0,-1-1 0,1 1 0,0 0 0,-1 0 0,1-1 0,-1 1 0,1 0 1,-1 0-1,1 0 0,-1 0 0,0 0 0,1 0 0,-1-1 0,0 1 0,0 0 0,1 0 1,-1 0-1,0 0 0,0 0 0,0 0 0,0 0 0,-1 0 0,1 0 0,0 0 0,0 0 0,0 0 1,-1 0-1,1 0 0,0 0 0,-1 0 0,-2 5 51,1-1-1,-1 0 1,-1 1 0,1-1 0,0-1-1,-1 1 1,-4 4 0,-53 42 94,45-39-133,0 1 1,2 0 0,-1 1-1,-17 23 1,31-36-18,0 0 0,0 0 0,0 1 0,0-1 0,1 0 0,-1 0 0,0 1 0,1-1 0,-1 0 0,1 1 0,-1-1 0,1 1 0,0-1 0,0 1 0,-1-1 0,1 1 0,0-1-1,0 0 1,1 3 0,-1-3 4,1 0-1,0 0 0,-1 0 0,1 0 0,0 0 0,-1 0 0,1-1 1,0 1-1,0 0 0,0 0 0,0-1 0,0 1 0,0-1 0,0 1 1,0-1-1,0 1 0,0-1 0,0 1 0,2-1 0,7 2 22,0 0 0,0-1-1,0-1 1,16-1-1,-13 1-75,12 0-285,71-2-5996,-61-3-766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14894,'0'0'12455,"10"-7"-11842,132-101-154,-112 84-695,-1-1-1,38-42 1,-84 88 316,2 1 0,0 0 0,-12 28 0,22-40-33,0 1 1,1-1-1,0 1 1,1 0 0,0 0-1,1 0 1,0 0-1,1 0 1,0 1-1,1 13 1,0-25-120,1 1 1,-1 0-1,0 0 0,0-1 0,0 1 0,1 0 1,-1-1-1,0 1 0,1 0 0,-1-1 1,1 1-1,-1 0 0,1-1 0,-1 1 1,1-1-1,-1 1 0,1-1 0,0 1 1,-1-1-1,1 1 0,0-1 0,-1 0 1,1 1-1,0-1 0,-1 0 0,1 0 1,0 0-1,0 1 0,-1-1 0,1 0 1,0 0-1,0 0 0,-1 0 0,1 0 1,0 0-1,0 0 0,0-1 0,31-9-8054,-11-7-2465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9129,'0'0'8135,"-44"49"-5220,25-27 96,4-1-705,4-4-832,5-3-962,6-3-416,0-4-160,13-7-1473,3 0-2115,0 0-2434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13421,'0'0'7153,"-8"3"-4110,2 0-2693,-51 24 3233,53-25-3497,1 0 0,0 0 0,0 0 0,0 1 0,0-1 0,1 1 1,-1-1-1,1 1 0,-1 0 0,1 0 0,0 0 0,0 0 0,0 1 1,1-1-1,-1 0 0,-1 6 0,3-7-103,0-1-1,1 1 0,-1-1 1,0 0-1,1 1 1,-1-1-1,1 1 1,-1-1-1,1 0 1,-1 0-1,1 1 1,0-1-1,0 0 0,0 0 1,0 0-1,0 0 1,0 0-1,0 0 1,0 0-1,0 0 1,0 0-1,0 0 1,1-1-1,-1 1 0,0 0 1,1-1-1,1 1 1,50 17-2269,-32-11 328,-7-2 1073,-1 1 0,0 1 0,0 0 0,15 12 0,-25-17 855,0 0 0,-1 0 0,0 0 0,1 1 0,-1-1 0,0 1 1,0-1-1,0 1 0,-1 0 0,1 0 0,1 4 0,-2-5 94,-1 0 1,0-1-1,0 1 1,1-1-1,-1 1 1,-1-1-1,1 1 1,0 0-1,0-1 1,0 1-1,-1-1 1,1 1-1,-1-1 1,1 1-1,-1-1 1,0 1-1,1-1 1,-1 0 0,0 1-1,0-1 1,0 0-1,0 0 1,0 0-1,0 0 1,-2 1-1,-9 9 574,0-1 0,-1-1 0,0 0 1,-1-1-1,0 0 0,0-1 0,-1-1 0,0 0 0,0-1 0,0 0 1,-1-2-1,-23 4 0,38-8-702,0 1-1,0 0 1,0-1 0,-1 1 0,1-1-1,0 1 1,0-1 0,0 1 0,0-1 0,0 0-1,0 0 1,0 0 0,0 1 0,0-1-1,1 0 1,-1 0 0,0 0 0,0 0-1,1 0 1,-1-1 0,1 1 0,-1 0-1,1 0 1,-1 0 0,1 0 0,0-1-1,-1 1 1,1 0 0,0 0 0,0 0 0,0-3-1,-1-49-6720,2 39 3353,-1-22-6844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13293,'0'0'9769,"62"-13"-7879,-32 8-673,3 1-769,1 3-352,-3 1-96,1 0-1665,-4 0-3364,-1 0-6022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11819,'0'0'17804,"9"3"-17319,-4-1-478,0-1-1,0 0 0,1 0 0,-1-1 0,0 0 0,0 0 0,0 0 0,1 0 0,-1-1 0,0 0 0,0 0 0,0 0 0,0-1 0,0 1 0,0-1 1,-1 0-1,1-1 0,0 1 0,-1-1 0,0 0 0,4-3 0,13-10-375,-2-1 0,0-1 0,-1-1 0,-1 0-1,0-1 1,13-22 0,-48 69 672,2 2-1,0 0 0,3 1 1,0 0-1,-14 55 1,16-30-3682,8-1-3999,3-46-6918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10186,'0'0'4660,"2"-9"-3849,0 3-708,1 0 0,0 0 0,-1 1 0,2 0 0,-1-1-1,1 1 1,0 0 0,0 1 0,0-1 0,0 1 0,1-1-1,0 1 1,0 1 0,0-1 0,0 1 0,1 0 0,-1 0-1,11-4 1,324-135 695,10 30-776,-341 109-20,25-8 39,16-5-34,102-18 0,-136 32 13,1 0 1,0 2-1,0 0 0,0 0 0,0 2 1,-1 0-1,1 1 0,-1 0 0,1 2 1,19 7-1,3 5 199,1-1 0,0-3 0,1-1 0,1-2-1,-1-2 1,1-2 0,45 1 0,-10-9-135,0-4-1,133-28 1,-51 6 65,-153 27 6,-1 0 1,1 0-1,0 0 0,-1 1 0,1 0 0,0 0 0,-1 0 0,1 1 0,0 0 0,-1 0 0,1 0 0,-1 1 0,1 0 0,-1 0 0,0 0 0,0 1 1,0-1-1,0 1 0,0 1 0,6 5 0,-3-3 8,1-1-1,0 0 1,0 0 0,0-1 0,0 0 0,0-1-1,1 1 1,0-2 0,-1 0 0,1 0 0,0 0-1,0-1 1,0-1 0,0 0 0,12-1 0,19-4 17,-1-1 0,58-17 0,-26 5-63,-8 11-1335,-61 11-4303,-1 0-1327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1253 9033,'0'0'6758,"9"-11"-5904,50-49-207,68-54 0,-6 7-612,-2-7 26,323-287-675,-363 338 754,3 4 0,2 3-1,174-84 1,-207 117 224,0 2 1,2 2 0,0 3 0,1 2 0,71-9-1,-126 18-3172,-8-2-2733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16944,'0'0'5509,"12"48"-13356,3-40 95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1 544 15246,'0'0'4292,"8"-2"-2877,3-1-1139,1-1 1,-1 0-1,1-1 0,-1 0 1,0-1-1,-1 0 0,14-11 1,77-66-75,-66 53-100,91-81-335,121-137 1,-228 228 115,-20 23-10,-28 34-8,21-26 162,-11 15 18,1 0 0,1 2 0,-23 51 1,32-61 11,1 1 1,0 0-1,2 0 0,0 1 1,2 0-1,0 0 1,0 23-1,3-42-88,-1 0-1,1 0 1,0 0-1,1 1 1,-1-1-1,0 0 1,0 0-1,0 0 0,1 0 1,-1 0-1,0 0 1,1 0-1,-1 0 1,1 0-1,-1 0 1,1 0-1,0-1 0,-1 1 1,2 1-1,-1-1-159,0-1 0,0 0 0,0 1 0,0-1 0,0 0-1,0 0 1,0 1 0,0-1 0,0 0 0,0 0 0,0 0-1,0 0 1,0 0 0,0-1 0,0 1 0,0 0 0,0 0-1,0-1 1,-1 1 0,1 0 0,1-1 0,21-14-7470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12620,'0'0'7479,"0"11"-5926,0 15-1093,-1 0-1,-1-1 0,-2 1 0,-12 48 0,-2-22-663,-7 23 294,18-32-10023,7-54 4296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3748,'0'0'18994,"69"-48"-18258,-22 37-415,9-2-257,6 0-128,-3-1-1378,-1 1-2081,-6-2-2563,-9 2-1954</inkml:trace>
  <inkml:trace contextRef="#ctx0" brushRef="#br0" timeOffset="1">570 0 10186,'0'0'9449,"-37"56"-8168,19-26-224,4 3-256,-2 0-97,7 0-351,5-4-257,2-2-32,2-9-32,0-4 0,11-11-385,1-3-736,9-8-832,1-16-1314,2-10-3396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16303,'0'0'2232,"-8"7"-524,-3 3-1127,-1 0-1,2 1 0,0 1 1,-15 20-1,20-24-361,1-1 0,-1 1-1,1 0 1,1 0-1,0 0 1,0 0-1,0 1 1,1-1 0,1 1-1,-1 0 1,1 11-1,0-3-310,0 18 131,6-17-4166,-9-32-7697,-3-4 8306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15150,'0'0'4324,"50"0"-3235,0-4 385,10-5-321,6 3-320,2-1-321,-3 0-384,-8 3-128,-8 0-576,-11 1-1794,-7-2-1634,-13-1-2787</inkml:trace>
  <inkml:trace contextRef="#ctx0" brushRef="#br0" timeOffset="1">645 0 17681,'0'0'3176,"0"10"-2215,0-1-657,0 0-1,1 0 1,1 0 0,-1-1 0,1 1 0,1 0-1,0-1 1,0 0 0,6 11 0,1-2-118,0 1 1,-2 0 0,0 0 0,-1 1-1,0 0 1,6 34 0,-12-43-187,0 0 1,-1 0-1,0 1 0,-1-1 1,0 0-1,0 0 0,-1 0 1,0 0-1,-1-1 1,0 1-1,-1-1 0,0 1 1,0-1-1,-1 0 0,-8 11 1,-2 1 17,-1-1 0,-2-1 0,0 0 0,-1-1 0,0-1 0,-2-1 0,0-1 1,0-1-1,-45 22 0,36-23-804,0 0 0,-58 14 0,61-21-1556,0-1-1,0-1 0,-41 0 1,19-4-8597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0 10890,'0'0'3812,"-10"6"-2750,-11 8-845,0 1-1,1 1 1,1 0-1,1 2 1,0 0-1,1 1 1,1 1 0,1 1-1,0 0 1,-13 28-1,5-6 257,1 1 0,3 2 0,2 0-1,-19 79 1,32-107-387,0 0 0,1 1 0,1 0 0,1-1 0,0 1 0,2 0 0,0 0-1,4 19 1,-3-31-82,0 0 0,0 0-1,1 0 1,0-1-1,0 1 1,0-1 0,1 1-1,0-1 1,0-1-1,1 1 1,0-1-1,0 1 1,0-1 0,0 0-1,1-1 1,0 0-1,0 0 1,0 0 0,0 0-1,1-1 1,0 0-1,-1-1 1,13 4 0,0-1-483,-1-2 1,2 0 0,-1 0 0,0-2 0,0 0 0,26-4-1,48-8-5275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10025,'0'0'10442,"74"-6"-9385,-21 0-384,3-2-289,4 2-127,-2 0-225,0 0-32,-9-3-1602,-7-2-4195,-7-4-8617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37 131 9961,'0'0'1031,"-6"-11"261,-21-35-75,26 45-1165,1 0-1,-1 0 1,1-1 0,-1 1 0,1 0 0,0-1-1,-1 1 1,1 0 0,0-1 0,0 1 0,0-1-1,0 1 1,0 0 0,1-1 0,-1 1 0,0 0 0,0-1-1,1 1 1,-1 0 0,1-1 0,0 1 0,-1 0-1,1 0 1,0 0 0,0-1 0,-1 1 0,1 0-1,0 0 1,0 0 0,0 0 0,0 1 0,0-1-1,1 0 1,-1 0 0,0 1 0,0-1 0,1 0-1,-1 1 1,0-1 0,0 1 0,2-1 0,8-2 248,-1 0 0,1 0 0,21-2 0,-25 3-62,39-4 557,-1 2 1,57 2 0,-77 3-394,0 1 1,0 1 0,0 1 0,-1 2 0,40 13 0,-61-19-370,0 1 0,0 0 0,0 1 0,-1-1 0,1 0 0,0 1 0,-1 0 0,1-1 0,-1 1 0,1 0 0,-1 0-1,0 1 1,0-1 0,0 0 0,0 1 0,-1-1 0,3 4 0,-3-4-17,-1 0 1,0 0-1,0 0 1,0 0-1,0-1 0,0 1 1,0 0-1,0 0 1,0 0-1,-1 0 1,1-1-1,-1 1 0,0 0 1,1 0-1,-1-1 1,0 1-1,0 0 0,0-1 1,0 1-1,-2 2 1,-7 6 60,0-1 1,0 1 0,-1-2 0,-1 0 0,-21 13-1,-66 32 162,62-35 170,0 2 0,1 2 0,-44 34-1,79-55-389,0 0-1,0-1 0,0 1 1,0 0-1,0 0 1,0 0-1,0-1 1,0 1-1,0 0 1,1 0-1,-1 0 0,0 1 1,1-1-1,-1 0 1,1 0-1,-1 0 1,1 0-1,-1 1 0,1-1 1,0 0-1,0 0 1,0 1-1,-1 1 1,2-2-9,0 0 1,0 0-1,-1 0 1,1 0 0,0 0-1,0 0 1,0 0-1,0-1 1,0 1-1,0 0 1,0-1 0,0 1-1,0-1 1,1 1-1,-1-1 1,0 0 0,0 1-1,0-1 1,3 0-1,12 2 2,0 0 0,30-2-1,-33-1-27,12 1-906,1-2-1,0 0 1,36-9 0,15-10-4155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5285,'0'0'9801,"3"-8"-6870,3-3-1776,4-9 152,-4-2 2936,-11 69-653,9 91-3678,-4-137 7,0 0 1,0 0-1,0 0 1,0 0-1,0 0 1,1 0-1,-1 0 1,0 0-1,1 0 0,-1 0 1,1 0-1,-1 0 1,1 0-1,0 0 1,-1 0-1,1 0 1,0 0-1,-1-1 0,1 1 1,0 0-1,0-1 1,0 1-1,1 0 1,3 0-4000,2-2-3338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10378,'0'0'13933,"63"13"-13228,-32-13-289,0 0-256,-2 0-96,1 0-64,-8 0-352,1 0-1698,-6 0-1217,-4-3-2210,-3-3-4613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13805,'0'0'2018,"-6"8"165,2-3-1930,-28 33 2192,30-35-2206,0 0 0,0 0 0,1 0 0,-1 0 0,1 1 0,-1-1 0,1 0 0,0 0 0,0 1 0,1-1 0,-1 1 0,1-1-1,-1 7 1,2-10-223,0 1 0,0 0-1,0 0 1,0-1 0,0 1-1,0-1 1,0 1 0,0-1-1,0 1 1,0-1 0,0 0-1,1 1 1,-1-1 0,0 0-1,0 0 1,0 0 0,1 0-1,-1 0 1,0 0 0,0 0-1,0 0 1,0 0 0,1-1-1,-1 1 1,2-1 0,33-8 185,13-14-243,-40 17-131,1 1 0,0 0 0,0 1 0,0 0 0,1 1 0,-1 0 0,1 0 0,0 1 0,21-1 0,-31 4 254,-1 0 1,1 0 0,0 1 0,-1-1 0,1 0 0,-1 1 0,0-1-1,1 0 1,-1 1 0,0-1 0,0 0 0,0 1 0,0-1-1,0 0 1,0 1 0,0-1 0,0 1 0,-1-1 0,1 2-1,1 19 1966,4-21-2094,0-1-1,-1 0 1,1 0 0,-1-1-1,1 0 1,0 1-1,6-4 1,-6 3-363,0 0-1,-1 0 1,1 0 0,0 0-1,0 1 1,0 0-1,6 0 1,-10 1 349,0 0 0,0 0-1,0 0 1,0 0 0,-1 0 0,1 0-1,0 0 1,0 0 0,-1 0 0,1 1-1,-1-1 1,1 0 0,-1 0 0,1 1-1,-1-1 1,0 0 0,0 1 0,1-1-1,-1 0 1,0 1 0,0-1 0,-1 0 0,1 3-1,-2 33-2098,0-28-2479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12844,'0'0'10581,"8"0"-9791,-3 0-600,11-1 95,-1 2 0,1 0 0,0 1 0,21 5 0,-34-6-263,0 0 1,-1 0-1,1 0 1,0 0 0,0 0-1,0 1 1,-1-1-1,1 1 1,-1 0-1,1 0 1,-1 0-1,0 0 1,4 5 0,-5-5-20,0 0 0,0 0 0,0 0 0,-1 0 0,1 0 0,-1 0 0,0 1 0,1-1 0,-1 0 1,0 0-1,0 0 0,0 0 0,-1 1 0,1-1 0,0 0 0,-1 0 0,1 0 0,-1 0 0,0 0 1,0 0-1,0 0 0,-2 3 0,-2 3 16,-1 0 0,0 0 0,0-1 0,0 0 0,-1 0 1,0-1-1,-1 0 0,-11 8 0,3-4 173,0 0 0,-1-1 0,-23 9-1,39-18-95,29 0 123,7-1 163,0-3 1,39-8-1,14-2-3134,-28 11-6394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6086,'0'0'19287,"4"-1"-18294,194-17 1842,-125 8-2726,8-1-1863,-29 1-7668,-45 7 993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9417,'0'0'14205,"9"0"-12929,5-2-1162,0 0 0,-1-2 0,0 1 0,0-2 0,0 1 0,0-2 0,-1 0 0,1 0 0,-2-2-1,1 1 1,17-16 0,21-18-223,50-54-1,-20 7-280,-78 91 437,-1 1 0,0-1 0,-1 1 0,1-1 0,0 1 0,-1 0 0,0-1 0,0 1 0,-1 4 0,-13 188 2202,2-62-2026,10-97-373,-2 35 281,3-26-3112,2-31-4659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6438,'0'0'3406,"-9"3"-2173,6-3-1013,0 1 0,-1-1 1,1 1-1,0 0 0,0 0 0,0 1 0,0-1 0,0 1 0,0-1 0,0 1 1,0 0-1,1 0 0,-1 0 0,1 1 0,-1-1 0,1 0 0,0 1 0,0 0 1,0-1-1,0 1 0,1 0 0,-1 0 0,1 0 0,-1 0 0,1 0 1,0 1-1,0-1 0,1 0 0,-1 0 0,1 1 0,-1-1 0,1 0 0,1 6 1,-2-5 8,1 1 1,0-1-1,1 1 0,-1-1 1,1 1-1,0-1 1,0 1-1,0-1 1,1 0-1,-1 0 1,1 1-1,0-1 1,0 0-1,5 6 1,-2-5-89,-1-1 1,1 0 0,0 0 0,0-1 0,0 1 0,0-1-1,1 0 1,-1 0 0,1-1 0,9 4 0,5 0 41,1-1 0,1 0 1,-1-2-1,38 2 0,89-7 54,-93-4-178,0-3-1,-1-2 1,88-30 0,-91 25 211,1 1 0,1 3 0,0 2 0,57-4 0,-94 13-95,1 1 0,-1 0 1,0 1-1,0 1 0,0 0 0,0 1 0,0 1 0,-1 0 0,23 10 0,-31-11-177,1 0 0,-1 0 0,1-1 0,0 0 0,0-1 0,11 2 0,7-8-5915,-21 1 1470,-4 0-2274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8680,'0'0'11189,"9"-1"-10153,113-27 229,-93 19-1058,1 2 0,-1 0-1,1 2 1,0 1 0,1 2-1,32 1 1,-58 2-33,-1 0 0,0 1 0,0-1 0,0 1 1,0 0-1,0 0 0,0 0 0,-1 0 0,1 1 0,3 3 0,27 14 799,-10-14-707,1-1-1,0-2 1,-1 0-1,1-2 1,0-1 0,0-1-1,29-4 1,-31 2 129,1-1 1,-1-1 0,40-13-1,-54 15-323,0-1 0,-1 0-1,1 0 1,-1 0 0,0-1-1,0-1 1,0 1 0,-1-1-1,0 0 1,0-1 0,-1 0-1,8-10 1,-5-7-426,-6 11-2605,2 2-4725,0 4-2950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9321,'0'0'17184,"12"-2"-16607,4-2-516,-1 0 1,0-1 0,0-1 0,-1 0-1,0-1 1,23-15 0,-9 2-32,28-16-1,-71 70-115,6-19 91,0 0-1,1 1 0,1 0 0,0 0 1,2 1-1,-1 0 0,2 0 1,0 0-1,-2 34 0,6-50-57,0 0 1,1-1-1,-1 1 0,0-1 0,0 1 0,0-1 1,1 1-1,-1 0 0,0-1 0,1 1 1,-1-1-1,0 1 0,1-1 0,-1 0 1,1 1-1,-1-1 0,1 1 0,-1-1 1,1 0-1,-1 1 0,1-1 0,-1 0 1,1 1-1,-1-1 0,1 0 0,-1 0 0,1 0 1,0 0-1,-1 1 0,1-1 0,-1 0 1,1 0-1,0 0 0,-1 0 0,1 0 1,-1-1-1,1 1 0,1 0 0,0 0-514,0-1 0,0 1 0,1 0 0,-1-1 0,0 0 0,0 0 0,0 1-1,0-1 1,0 0 0,4-3 0,11-14-7104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16752,'0'0'5936,"9"-7"-4281,-4 2-1469,2 1 1,-1 0-1,0 1 1,1-1-1,-1 1 1,1 0-1,0 1 1,0 0-1,0 0 1,1 0-1,-1 1 1,0 0-1,8 0 1,-9 1-88,0 0 1,0 0-1,0 0 1,0 1-1,0 0 1,0 0 0,0 1-1,6 2 1,-11-3-88,0 0 1,1 0 0,-1 0-1,0 0 1,0 0 0,1 0-1,-1 0 1,0 1 0,0-1 0,0 0-1,0 1 1,-1-1 0,1 1-1,0-1 1,-1 1 0,1-1-1,-1 1 1,1-1 0,-1 1-1,0 0 1,1-1 0,-1 1-1,0-1 1,0 1 0,0 0-1,0-1 1,-1 1 0,1 0-1,0-1 1,-1 1 0,1-1-1,-1 1 1,0-1 0,-1 4-1,-1 1 45,-1 1 0,0-1-1,0 0 1,0 0-1,-1-1 1,0 1 0,0-1-1,-1 0 1,1 0-1,-1-1 1,0 1 0,0-1-1,-8 3 1,-38 32 832,56-35-810,12-1-72,19-2-653,-25-2-93,-1 1 0,1-1 0,0-1 1,-1 0-1,1 0 0,-1-1 0,12-5 1,35-22-9683,-28 11 828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8008,'0'0'20814,"11"-9"-20723,168-128-791,-197 178 348,3-18 302,8-15 76,1 1 0,0 0 0,1 0-1,0 1 1,0-1 0,1 1 0,0 0 0,1 0 0,0 0 0,-1 14 0,4-24-568,1 0-1,-1 1 1,1-1 0,-1 0-1,1 0 1,0 0 0,-1 0-1,1 0 1,0 1 0,-1-1-1,1 0 1,0 0 0,-1-1-1,1 1 1,-1 0 0,1 0-1,0 0 1,-1 0 0,1 0-1,-1-1 1,2 1 0,8-10-12388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15278,'0'0'8328,"-16"55"-7335,10-35-448,0 2-289,-1 0-160,0 1-64,4-3 0,-2-4 0,4-3-32,1-4-1377,11-24-20212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27 9961,'0'0'10341,"-12"-5"-9679,5 0-542,4 3-83,0 0 0,0 0-1,0 1 1,0-1 0,0 1 0,-1 0 0,1-1-1,0 1 1,-1 1 0,1-1 0,-1 0-1,1 1 1,-1 0 0,1 0 0,-1 0 0,1 0-1,0 0 1,-1 1 0,1-1 0,-1 1 0,1 0-1,-5 2 1,-2 3 102,1 0-1,0 0 1,0 0 0,1 1-1,0 1 1,0-1-1,-11 15 1,16-18-101,0 0 0,0 1 0,0-1 0,1 1 0,0-1 0,0 1 0,0 0 0,0 0 0,0 0 0,1 0 0,0 0 0,0 0 0,1 0 0,-1 0 0,1 0 0,0 1 0,0-1 0,2 5 0,-2-8-28,1-1 0,0 0 0,0 0 0,0 0 0,-1 0 0,1-1 0,0 1 0,0 0 0,0 0-1,0 0 1,1-1 0,-1 1 0,0-1 0,0 1 0,0-1 0,0 1 0,1-1 0,-1 1 0,0-1 0,0 0 0,1 0 0,-1 0 0,0 0 0,1 0-1,-1 0 1,0 0 0,0 0 0,1 0 0,-1-1 0,0 1 0,0 0 0,3-2 0,41-14 538,-26 3-461,-2 0 0,1-1 1,-1-1-1,-1 0 1,-1-1-1,0-1 1,18-27-1,-46 66-147,1 1 0,2 1 1,0 0-1,-8 29 0,17-47-31,-1-1 0,1 0 0,0 1 0,1-1 1,-1 1-1,1-1 0,0 1 0,0-1 0,1 1 0,0 5 0,0-10-6,-1 0-1,0 0 1,1 0 0,-1 0-1,1 0 1,-1 0 0,1 0-1,-1-1 1,1 1 0,0 0-1,-1 0 1,1 0-1,0-1 1,0 1 0,-1 0-1,1-1 1,0 1 0,0-1-1,0 1 1,0-1 0,0 0-1,1 1 1,0-1-94,1 1 0,-1-1 0,0-1 0,1 1 1,-1 0-1,0 0 0,1-1 0,-1 0 0,0 1 0,0-1 1,1 0-1,-1 0 0,0 0 0,2-2 0,22-17-3647,2-9-2355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13229,'0'0'12881,"4"6"-12828,-1-3-62,-1-1 0,0 1 0,1 0-1,-1-1 1,1 0 0,0 1 0,-1-1-1,1 0 1,0 0 0,1-1-1,-1 1 1,0-1 0,0 1 0,1-1-1,-1 0 1,0 0 0,1-1 0,5 1-1,-7-1-3,0 0 0,0 0-1,-1 0 1,1 0 0,0 0-1,-1 1 1,1-1 0,0 0 0,-1 1-1,1 0 1,0-1 0,-1 1-1,1 0 1,-1 0 0,1-1 0,-1 1-1,0 0 1,1 0 0,-1 1-1,0-1 1,1 0 0,-1 0-1,0 1 1,0-1 0,0 1 0,1 2-1,-2-2 28,-1 0-1,1 0 1,-1 0-1,0 0 1,0 1-1,0-1 1,0 0 0,0-1-1,0 1 1,0 0-1,0 0 1,-1 0-1,1-1 1,-1 1-1,0-1 1,1 1-1,-1-1 1,0 1-1,0-1 1,-2 1 0,-68 45 1084,67-44-961,0-1 1,1 1-1,-1-1 0,0 0 1,0-1-1,0 1 1,-1-1-1,1 0 0,0 0 1,0 0-1,-1-1 0,1 0 1,-11-1-1,15 0-210,1 1 0,-1 0 1,0-1-1,0 1 0,1-1 0,-1 0 0,0 1 1,1-1-1,-1 0 0,0 1 0,1-1 1,-1 0-1,1 0 0,-1 1 0,1-1 0,0 0 1,-1 0-1,1 0 0,0 0 0,0 1 0,-1-1 1,1 0-1,0 0 0,0-2 0,0-26-4548,0 21 2414,0-15-4402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11179,'0'0'11306,"47"0"-9960,-25 0-930,8 0-288,-1-6-192,2-3-2050,-1 0-3427,0-4-9289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13325,'0'0'10911,"12"2"-10121,-4-1-749,0 0 0,1-1-1,-1 0 1,0 0 0,1-1-1,-1 0 1,0-1 0,0 1-1,0-2 1,0 1 0,0-1-1,10-5 1,-5 2 12,-1-1 1,0 0-1,0-1 0,-1 0 1,15-13-1,-35 29 241,1 1 0,0 0 0,0 0 1,1 1-1,0-1 0,1 2 0,0-1 0,1 1 0,0 0 0,-4 13 0,6-13-1946,1-1-1,0 0 0,1 1 0,0 13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8104,'0'0'13394,"8"4"-12086,7 1-900,-1-1 1,0 0-1,1-2 1,-1 1-1,1-2 1,0 0-1,29-2 1,119-18 819,-94 9-856,217-21-36,496 11 1,-736 24-218,56 11 0,-43-4-32,-53-11-28,-21-8-2714,2-7-4886,11 13 5758,-10-16-13175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60 5509,'0'0'8456,"-7"8"-5637,2-4-2281,-23 26 1532,26-28-1747,1 0 0,-1 0 1,1 0-1,0 0 1,0 0-1,0 0 1,0 1-1,0-1 0,0 0 1,1 0-1,-1 1 1,1-1-1,-1 1 1,1-1-1,0 0 0,0 1 1,1 2-1,-1-4-245,1-1 0,0 1 0,0 0 0,0-1 0,-1 1 0,1 0 0,0-1 0,0 1 0,0-1 0,0 0 0,0 1 0,0-1 0,0 0 0,0 0 0,0 1 0,0-1 0,1 0 0,-1 0 0,0 0 0,0 0 0,0 0 0,0-1 0,0 1 0,0 0 0,2-1 0,31-7 430,-15-2-438,1-1 0,-1-1-1,-1-1 1,0 0 0,18-19 0,23-16 2,-59 48-72,0 0-1,0 0 1,0 0 0,0-1-1,1 1 1,-1 0 0,0 0-1,0 0 1,0 0 0,0-1 0,0 1-1,0 0 1,0 0 0,1 0-1,-1 0 1,0 0 0,0-1-1,0 1 1,0 0 0,1 0-1,-1 0 1,0 0 0,0 0-1,0 0 1,0 0 0,1 0-1,-1 0 1,0 0 0,0 0-1,0 0 1,1 0 0,-1 0-1,0 0 1,0 0 0,0 0-1,1 0 1,-1 0 0,0 0-1,0 0 1,0 0 0,0 0 0,1 0-1,-1 0 1,0 1 0,0-1-1,0 0 1,0 0 0,1 0-1,-1 0 1,0 0 0,0 0-1,0 1 1,0-1 0,0 0-1,0 0 1,0 0 0,1 0-1,-1 1 1,0-1 0,0 0-1,0 0 1,0 0 0,0 1-1,-5 18-43,-13 23-14,12-31-39,2-4 7,0 0-1,0 0 1,0 1 0,1-1 0,0 1 0,1 0-1,0-1 1,0 1 0,0 0 0,1 0 0,0 11-1,14-22-6085,2-11 85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31 127 16496,'0'0'4414,"-6"8"-1851,-19 24-593,26-32-1939,-1 0 0,0 0-1,0 0 1,1 0 0,-1 0 0,0 0 0,0 0 0,0 0 0,1 0 0,-1 0-1,0 0 1,0 0 0,0 0 0,1 0 0,-1 1 0,0-1 0,0 0 0,0 0 0,0 0-1,1 0 1,-1 0 0,0 1 0,0-1 0,0 0 0,0 0 0,0 0 0,0 1-1,1-1 1,-1 0 0,0 0 0,0 0 0,0 1 0,0-1 0,0 0 0,0 0 0,0 0-1,0 1 1,0-1 0,0 0 0,0 0 0,0 1 0,0-1 0,0 0 0,0 0 0,0 0-1,0 1 1,-1-1 0,1 0 0,0 0 0,0 0 0,0 1 0,0-1 0,0 0-1,0 0 1,-1 0 0,1 0 0,0 1 0,0-1 0,0 0 0,0 0 0,-1 0 0,1 0-1,0 0 1,-1 0 0,14-4 215,9-8-86,-2-2 1,0-1-1,0-1 1,22-23-1,-17 16-182,39-29 0,-66 65 293,-5 6-153,0-5-59,0 0 0,1 0 0,1 1 0,-7 29 1,9-20-3956,2-1-4216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70 13325,'0'0'5669,"0"-10"-3229,1-30-481,-1 39-1892,0 0 0,0 1 0,0-1-1,-1 0 1,1 0 0,0 0 0,0 0 0,-1 1 0,1-1 0,0 0 0,-1 0 0,1 1 0,-1-1 0,1 0 0,-1 1 0,1-1-1,-1 0 1,0 1 0,1-1 0,-1 1 0,0-1 0,1 1 0,-1-1 0,0 1 0,1-1 0,-1 1 0,0 0 0,0 0-1,0-1 1,0 1 0,1 0 0,-1 0 0,0 0 0,0 0 0,0 0 0,0 0 0,1 0 0,-1 0 0,-1 0 0,-29 8 261,25-4-278,1 0 0,0 0 1,0 0-1,0 1 0,0 0 0,1 0 0,0 0 0,0 0 0,0 1 0,1-1 0,0 1 0,0 0 0,0 0 0,1 0 0,-1 0 1,2 1-1,-1-1 0,1 1 0,0-1 0,-1 11 0,2-16-42,1 0 0,-1 0 0,0 0 1,0 0-1,1 0 0,-1 0 0,0 0 0,1 0 0,-1-1 0,1 1 0,-1 0 1,1 0-1,0 0 0,-1-1 0,1 1 0,0 0 0,-1-1 0,1 1 1,0 0-1,0-1 0,-1 1 0,1-1 0,0 0 0,0 1 0,0-1 1,0 1-1,0-1 0,0 0 0,0 0 0,0 0 0,0 0 0,0 0 1,0 1-1,0-2 0,0 1 0,0 0 0,0 0 0,0 0 0,-1 0 1,3-1-1,2 0 23,1 0 1,-1 0 0,0-1-1,0 1 1,0-1 0,7-4-1,21-20-686,-27 21 439,0 0-1,0 0 1,0 0-1,1 1 1,11-6-1,-17 11 166,0-1 0,-1 1 0,1 0 0,-1-1 0,1 1 0,-1 0-1,1 0 1,-1 0 0,0-1 0,1 1 0,-1 0 0,0 0 0,1 0 0,-1 0-1,0 0 1,0 0 0,0 0 0,0 0 0,0-1 0,0 1 0,0 0 0,-1 2-1,2 32 549,-1-30-448,2 51 1121,-1-34-545,0 0-1,-1 0 1,-5 36-1,4-56-560,1 0-1,-1 0 1,0 0 0,0 0 0,1-1 0,-1 1 0,0 0-1,-1 0 1,1-1 0,0 1 0,0-1 0,-1 1-1,1-1 1,-1 0 0,1 1 0,-1-1 0,1 0-1,-1 0 1,-3 1 0,0 0 13,0 0-1,0 0 1,0-1-1,0 0 1,0 0-1,-1 0 1,-7 0-1,4-1-27,0 0 1,1-1-1,-1 0 1,0 0-1,0-1 0,0 0 1,1-1-1,-15-5 1,-2-13 140,25 21-268,-1-1 0,1 0-1,-1 0 1,1 1 0,0-1-1,0 0 1,-1 0 0,1 0 0,0 0-1,0 0 1,0 1 0,0-1-1,0 0 1,0 0 0,0 0-1,0 0 1,0 0 0,0 1-1,0-1 1,1-2 0,1 0-539,0 0 0,1 0 0,-1 1 0,1-1 0,-1 0 0,1 1-1,0-1 1,0 1 0,0 0 0,0 0 0,0 0 0,4-1 0,16-10-5730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19603,'0'0'9192,"-6"61"-8775,5-45-289,-2-4-96,3-1 0,0-4-64,0-3-641,5-4-3555,3-15 192,-1-7-3811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13933,'0'0'12727,"6"-2"-12588,28-1 51,1 0 0,35 3 0,-37 0 569,-33 1-740,1 0 0,0-1 0,-1 1 1,1-1-1,0 1 0,-1 0 0,1 0 0,-1-1 1,1 1-1,-1 0 0,0 0 0,1-1 0,-1 1 0,0 0 1,1 0-1,-1 0 0,0 0 0,0 0 0,0-1 0,0 1 1,0 0-1,0 0 0,0 0 0,0 0 0,0 0 1,0 0-1,-1-1 0,1 2 0,-5 29 156,-2-9 36,-1-1 0,-17 31-1,15-34-22,2 1 0,0-1-1,-10 36 1,17-50-732,2-13-1220,4-34-9375,-5 22 1327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9961,'0'0'17201,"53"0"-16625,-25-2-480,-1-4-96,4-1-864,-2-2-2243,-3-2-2307,-2 1-3714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2530,'0'0'3908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14318,'0'0'12940,"9"-4"-12465,15-7-292,-10 3-128,1 1 1,0 0-1,0 2 1,1-1-1,0 2 1,17-4-1,-32 12-65,-1 0 0,1 0 0,-1-1 0,0 1 0,0 0 0,0 0 0,-1 6 0,-7 16 286,0 0 0,-19 42 0,-9 23 1117,34-82-1309,-1 0 0,1 1 1,1-1-1,-2 16 1,4-25-416,-1 0 1,0 0 0,1 1 0,-1-1 0,0-1 0,1 1 0,-1 0 0,1 0 0,-1 0 0,0 0 0,1 0 0,-1 0 0,0 0 0,1 0 0,-1-1 0,0 1-1,1 0 1,-1 0 0,0 0 0,0-1 0,1 1 0,-1 0 0,0 0 0,0-1 0,1 1 0,-1 0 0,0-1 0,0 1 0,0 0 0,0-1 0,1 1-1,-1 0 1,0-1 0,0 1 0,0-12-6941</inkml:trace>
  <inkml:trace contextRef="#ctx0" brushRef="#br0" timeOffset="1">5 205 10410,'0'0'19186,"25"-30"-19026,3 27-128,4-2-32,3 1-384,-1-5-1442,-1-3-2114,-3-2-3427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7847,'0'0'23511,"35"-53"-40519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5157,'0'0'20868,"9"2"-19737,-4-1-1065,-1 0 0,0-1-1,1 0 1,-1 0-1,0 0 1,1 0 0,-1 0-1,0-1 1,1 0-1,-1 0 1,0 0 0,0-1-1,5-1 1,6-5 10,-1 0 1,25-19-1,93-85 21,-59 47-210,-82 91-207,-16 15 344,16-28-19,0 0 0,1 1 0,0 0 0,2 1 0,-1-1 0,2 1 0,-6 23 0,11-38-139,0 0 1,0 1-1,0-1 0,0 0 1,1 0-1,-1 1 0,0-1 1,0 0-1,0 0 0,0 1 1,0-1-1,1 0 0,-1 0 1,0 0-1,0 1 1,0-1-1,1 0 0,-1 0 1,0 0-1,0 0 0,1 1 1,-1-1-1,0 0 0,0 0 1,1 0-1,-1 0 0,0 0 1,0 0-1,1 0 0,-1 0 1,0 0-1,0 0 1,1 0-1,-1 0 0,0 0 1,1 0-1,-1 0 0,0 0 1,0 0-1,1 0 0,-1 0 1,0 0-1,0-1 0,1 1 1,-1 0-1,0 0 0,0 0 1,1 0-1,-1-1 1,0 1-1,0 0 0,0 0 1,0 0-1,1-1 0,-1 1 1,0-1-1,12-11-8941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7111,'0'0'5669,"-48"14"-6726,28-5-2370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46 120 8712,'0'0'12882,"-8"5"-11889,-22 17-54,30-22-868,0 0 0,-1 0-1,1 0 1,-1 0 0,1 0-1,0 0 1,-1 1-1,1-1 1,0 0 0,-1 0-1,1 0 1,0 1 0,-1-1-1,1 0 1,0 1 0,0-1-1,-1 0 1,1 0 0,0 1-1,0-1 1,0 1 0,-1-1-1,1 0 1,0 1 0,0-1-1,0 0 1,0 1-1,0-1 1,0 1 0,0-1-1,0 0 1,0 1 0,0-1-1,0 1 1,0-1 0,0 0-1,0 1 1,0-1 0,0 0-1,0 1 1,0-1 0,1 1-1,-1-1 1,0 0 0,0 1-1,0-1 1,1 0-1,-1 1 1,0-1 0,1 0-1,-1 0 1,0 1 0,0-1-1,1 0 1,-1 0 0,0 1-1,1-1 1,-1 0 0,1 0-1,-1 0 1,0 0 0,1 0-1,0 1 1,20 2 1205,-12-4-1114,0 0 0,-1 0-1,1-1 1,-1-1 0,1 0 0,-1 0 0,0 0 0,0-1 0,0 0 0,0 0 0,-1-1 0,13-10-1,7-8-177,42-46-1,-62 60 50,9-8-74,-13 17-12,-9 12-9,-43 63 48,38-62 14,1 1-1,1 0 1,0 1 0,1 0 0,0 0 0,1 0 0,1 1-1,-6 21 1,12-36-61,0-1 0,0 0 0,0 0 1,0 0-1,0 1 0,0-1 0,0 0 0,0 0 0,0 0 0,0 0 0,0 1 0,0-1 0,0 0 0,0 0 0,0 0 0,0 1 0,0-1 1,0 0-1,0 0 0,0 0 0,0 0 0,0 1 0,1-1 0,-1 0 0,0 0 0,0 0 0,0 0 0,0 0 0,0 1 0,1-1 0,-1 0 0,0 0 1,0 0-1,0 0 0,0 0 0,0 0 0,1 0 0,-1 0 0,0 0 0,0 0 0,0 0 0,1 0 0,-1 0 0,0 1 0,0-1 0,0 0 1,1-1-1,-1 1 0,0 0 0,0 0 0,0 0 0,0 0 0,1 0 0,-1 0 0,0 0 0,0 0 0,18-9-2855,13-14-3026,-7 4-363,2-3-1671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12556,'0'0'13346,"-8"5"-13368,5-3 36,0-1-5,-1 1 1,1-1-1,0 1 1,0 0-1,0 0 1,1 0-1,-1 0 0,0 1 1,1-1-1,-1 1 1,1-1-1,0 1 1,0 0-1,0 0 1,0 0-1,1 0 1,-1 1-1,1-1 0,0 0 1,0 0-1,0 1 1,0-1-1,0 7 1,1-9 11,0-1 0,1 1 0,-1-1 1,0 1-1,1-1 0,-1 0 0,1 1 1,-1-1-1,1 1 0,-1-1 0,1 0 1,-1 0-1,1 1 0,-1-1 0,1 0 1,0 0-1,-1 1 0,1-1 0,-1 0 1,1 0-1,-1 0 0,1 0 0,0 0 1,-1 0-1,1 0 0,-1 0 0,1 0 1,0 0-1,-1-1 0,1 1 0,-1 0 1,1 0-1,-1 0 0,1-1 0,0 1 1,-1 0-1,1-1 0,-1 1 0,1-1 1,26-11 217,-8-1-364,0-2 0,-1 0 0,0-1 0,23-28 0,-43 109 200,1-37 819,2 46 0,2-15 740,-4-58-1589,1 0 0,0 0 1,0 0-1,-1-1 0,1 1 0,-1 0 0,1 0 1,-1-1-1,1 1 0,-1 0 0,1 0 1,-1-1-1,0 1 0,1-1 0,-1 1 1,0-1-1,0 1 0,1-1 0,-1 1 1,0-1-1,0 0 0,0 1 0,0-1 0,1 0 1,-1 0-1,0 1 0,0-1 0,0 0 1,-2 0-1,-30 1 514,28-1-431,-23 1 106,20 0-189,0 0 0,1-1 1,-1 0-1,0 0 0,0-1 0,1 0 1,-1 0-1,-9-3 0,17 4-55,0-1 0,-1 1 0,1 0 0,-1 0 0,1 0 0,0 0 0,-1-1 0,1 1 0,0 0 0,-1 0 0,1-1 1,0 1-1,0 0 0,-1 0 0,1-1 0,0 1 0,0 0 0,-1-1 0,1 1 0,0 0 0,0-1 0,0 1 0,0-1 0,0 1 0,0 0 0,-1-1 0,1 1 0,0-1 0,0 1 0,0 0 0,0-1 0,0 1 0,0-1 0,0 1 1,1 0-1,-1-1 0,0 1 0,0 0 0,0-1 0,0 1 0,0-1 0,1 1 0,-1 0 0,0-1 0,0 1 0,1 0 0,-1 0 0,0-1 0,0 1 0,1 0 0,-1 0 0,0-1 0,1 1 0,-1 0 0,0 0 0,1 0 0,-1-1 1,0 1-1,1 0 0,-1 0 0,1 0 0,-1 0 0,0 0 0,1 0 0,-1 0 0,1 0 0,-1 0 0,30-11-1969,-30 11 1939,49-15-9644,-24 4 91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8872,'0'0'19614,"1"10"-19444,1 112-324,-2-123 54,0 1 1,0 0 0,0 0 0,0 0-1,0-1 1,0 1 0,0 0 0,0 0 0,0 0-1,0-1 1,0 1 0,0 0 0,0 0-1,1 0 1,-1 0 0,0-1 0,0 1-1,0 0 1,0 0 0,0 0 0,1 0-1,-1 0 1,0-1 0,0 1 0,0 0 0,1 0-1,-1 0 1,0 0 0,0 0 0,0 0-1,1 0 1,-1 0 0,0 0 0,0 0-1,0 0 1,1 0 0,-1 0 0,0 0 0,0 0-1,0 0 1,1 0 0,-1 0 0,0 0-1,0 0 1,0 0 0,1 0 0,-1 1-1,0-1 1,0 0 0,0 0 0,0 0-1,1 0 1,-1 0 0,0 0 0,0 1 0,0-1-1,0 0 1,0 0 0,0 0 0,1 0-1,-1 1 1,0-1 0,0 0 0,0 0-1,0 0 1,0 1 0,0-1 0,0 0 0,0 1-1,12-16-5611,1-7-5841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16944,'0'0'11328,"5"3"-10874,5 1-495,0-1 0,0 0 0,0-1 0,1 0 0,-1 0 0,1-1 0,-1-1 0,1 0 1,-1 0-1,0-1 0,1 0 0,-1-1 0,0 0 0,1-1 0,-1 0 0,0-1 0,17-8 0,-27 11-18,-4 4 36,0-1-1,0 1 1,0 0-1,1 0 0,-1 0 1,1 1-1,0-1 0,-1 1 1,1 0-1,1 0 1,-1 0-1,-3 8 0,2-6 22,-20 36-65,-32 74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7015,'0'0'19410,"69"1"-18609,-38-10-321,1 0-384,-2 0-96,0 1-800,-6-2-2051,-6-1-1858,-1 2-4996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 6790,'0'0'16886,"9"-1"-16187,107-2 486,-116 4-1175,1 0 1,-1 0-1,1 0 0,-1 0 0,0 0 0,1 1 1,-1-1-1,0 0 0,0 0 0,0 0 1,0 0-1,0 0 0,0 0 0,0 0 0,0 0 1,0 1-1,0-1 0,-1 0 0,1 0 0,0 0 1,-1 0-1,0 2 0,-30 67 514,18-42 83,0 1 0,3 0 0,-11 42 0,17-61-3575,1-22-5778,3 7 7354,-4-14-7362</inkml:trace>
  <inkml:trace contextRef="#ctx0" brushRef="#br0" timeOffset="1">0 153 14253,'0'0'11852,"63"1"-11756,-43-1-96,-2 4-961,-3-1-1794,-6-1-3074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58 5830,'1'-16'-963,"3"-15"8979,-2 21 12,-1 32-5877,-2 1-1851,-2 0-1,-1 0 1,-1-1 0,-8 26-1,-5 23 408,-7 83-71,-3 19-434,53-272-644,5 0 1,67-150 0,-95 247 435,30-57-99,-30 57 13,0-1 0,-1 1 0,1-1 0,0 1 0,0 0 0,0 0 1,1 0-1,-1 0 0,0 0 0,1 1 0,-1-1 0,1 1 0,0-1 0,-1 1 1,1 0-1,0 0 0,0 0 0,0 1 0,3-1 0,-5 1 76,-1 0 0,1 0 0,-1 0 0,1 1 0,-1-1 0,1 0 0,-1 1 0,0-1 0,1 0 0,-1 1 0,1-1 0,-1 0 0,0 1-1,1-1 1,-1 1 0,0-1 0,0 1 0,1-1 0,-1 1 0,0-1 0,0 1 0,0-1 0,0 1 0,1-1 0,-1 1 0,0-1 0,0 1 0,0-1 0,0 1 0,0-1-1,0 1 1,-1-1 0,1 1 0,0-1 0,0 1 0,0-1 0,0 1 0,-1-1 0,1 1 0,0-1 0,0 1 0,-1 0 0,-10 25 66,-2-8 123,-1-1 0,-1 0 0,0-1 0,-2-1 0,-29 22 0,21-17 172,-38 38 1,115-80-4414,13-24-4452,-30 20 1575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17136,'0'0'1703,"11"1"219,25 1-439,-1-2 0,0-1 0,44-7 1,114-28 994,-34 6-1339,18 8-1101,0 8-1,1 8 0,0 7 1,296 42-1,-458-41 32,22 3 377,42 1 0,-80-6-442,1 0-1,-1 0 1,0 0-1,0 0 1,0 0 0,1 0-1,-1 0 1,0 0-1,0 0 1,0 0 0,1 0-1,-1 0 1,0 0-1,0 0 1,0 0 0,1 0-1,-1-1 1,0 1-1,0 0 1,0 0 0,0 0-1,0 0 1,1 0-1,-1 0 1,0-1 0,0 1-1,0 0 1,0 0-1,0 0 1,0 0 0,1 0-1,-1-1 1,0 1-1,0 0 1,0 0 0,0 0-1,0-1 1,0 1-1,0 0 1,0 0 0,0 0-1,0-1 1,0 1-1,0 0 1,0 0-1,0 0 1,0-1 0,-7-12-862,-11-7-3763,8 10-755,-1-3-3902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12556,'0'0'7911,"9"-4"-6320,43-19-1053,0-3 0,-2-2 1,-1-2-1,83-68 0,-122 88-591,-2 0-26,-10 16-227,-3 2 281,-3 4 30,0 0 0,1 1 1,0-1-1,1 1 0,1 1 0,0-1 0,1 1 0,0 0 1,-1 16-1,4-30-8,1 1 1,0-1 0,0 1 0,0-1 0,0 1-1,0-1 1,0 1 0,1-1 0,-1 0 0,0 1-1,0-1 1,0 1 0,0-1 0,0 1 0,1-1-1,-1 0 1,0 1 0,0-1 0,1 1-1,-1-1 1,0 0 0,1 1 0,-1-1 0,0 0-1,1 0 1,-1 1 0,0-1 0,1 0 0,-1 0-1,1 1 1,-1-1 0,0 0 0,1 0 0,-1 0-1,1 0 1,-1 0 0,1 0 0,23-4-1324,19-21-5646,-12 1-2001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 16560,'0'0'2285,"-9"2"42,0 1-1725,-1 1-1,1 0 1,0 1 0,-12 7-1,19-11-526,0 0-1,0 0 1,1 0-1,-1 1 1,0-1-1,1 0 1,-1 1-1,1-1 1,-1 1-1,1-1 1,0 1-1,0 0 1,0-1-1,-1 1 1,2 0-1,-1 0 1,0 0-1,0 0 1,1 0-1,-1 0 1,1 0-1,-1 0 1,1 0-1,0 0 1,0 0-1,0 0 1,0 0-1,0 0 1,0 0-1,1 0 1,-1 0-1,1 0 1,-1 0-1,2 3 1,0-3-59,1 0 1,-1-1-1,0 1 1,1-1-1,-1 1 1,1-1-1,-1 0 1,1 0-1,0 0 1,-1 0-1,1-1 1,0 1-1,-1-1 0,1 0 1,0 0-1,0 0 1,0 0-1,4-1 1,53-7 140,-56 7-137,-1 0 1,1 0-1,-1-1 1,0 1-1,1-1 1,-1 0-1,0 0 1,0 0-1,0 0 1,0 0-1,0-1 1,-1 1 0,1-1-1,-1 0 1,0 0-1,0 0 1,0 0-1,0 0 1,0 0-1,-1-1 1,1 1-1,-1-1 1,0 1-1,0-1 1,0 1-1,0-1 1,-1 0-1,0 1 1,1-1-1,-1 0 1,-1-5-1,0 7-16,0 1 0,0-1 0,-1 1 0,1-1 0,0 1 0,-1 0 0,1-1 0,-1 1 0,1 0 0,-1 0 0,0 0 0,1 0 0,-1 0 0,0 0 0,0 1 0,0-1 0,0 1 0,1-1 0,-1 1 0,0-1 0,0 1 0,0 0 0,0 0 0,0 0 0,0 0 0,-2 1 0,2-1-57,0 0 0,0 0 0,0 0-1,1 0 1,-1 0 0,0 0 0,0 0-1,0 1 1,1-1 0,-1 1 0,0-1 0,0 1-1,1 0 1,-1 0 0,1 0 0,-1 0-1,0 0 1,1 0 0,0 0 0,-1 0-1,1 1 1,0-1 0,0 1 0,-1-1-1,1 0 1,0 1 0,1 0 0,-2 1-1,2-1-150,0-1 0,0 1-1,0-1 1,1 1 0,-1-1 0,0 0-1,1 1 1,-1-1 0,1 1-1,0-1 1,-1 0 0,1 0-1,0 1 1,0-1 0,0 0 0,0 0-1,0 0 1,0 0 0,0 0-1,0 0 1,0 0 0,1 0-1,-1-1 1,0 1 0,1 0 0,-1-1-1,0 1 1,1-1 0,-1 1-1,1-1 1,-1 0 0,0 0-1,1 0 1,-1 1 0,3-2 0,65 4-6329,-55-3 4560,23 0-1951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 7143,'0'0'14200,"-6"2"-13768,3 0-371,0 0 1,0 0-1,0 0 0,0 0 0,1 1 0,-1-1 0,1 1 0,0-1 0,0 1 1,0 0-1,0 0 0,0 0 0,0 0 0,1 0 0,-1 0 0,1 0 1,0 1-1,0-1 0,0 1 0,1-1 0,-1 0 0,1 1 0,0-1 0,0 1 1,0-1-1,0 1 0,1-1 0,-1 1 0,1-1 0,1 4 0,-1-4-1,0 0-1,0-1 1,1 1-1,-1-1 0,1 1 1,0-1-1,0 0 1,0 1-1,0-1 1,0 0-1,0 0 0,0-1 1,1 1-1,-1 0 1,1-1-1,-1 1 0,1-1 1,0 0-1,0 0 1,-1 0-1,1 0 1,0 0-1,0-1 0,0 1 1,0-1-1,4 0 1,11 2 234,0-2 1,35-2-1,-49 2-138,0-1 0,-1 0 0,1 0 0,0-1 0,0 1 0,-1-1 0,1 1 0,-1-1 0,1 0 1,-1-1-1,0 1 0,0 0 0,0-1 0,0 0 0,0 0 0,-1 0 0,1 0 0,-1 0 0,0 0 0,0-1 0,0 1 0,2-5 0,-3 6-75,0-1-1,0 1 1,0-1-1,-1 1 1,1-1-1,0 0 1,-1 1-1,0-1 1,0 0-1,0 1 1,0-1-1,0 0 1,0 1-1,-1-1 1,1 0-1,-1 1 1,0-1-1,0 1 1,0-1-1,0 1 1,0-1-1,0 1 1,-1 0-1,1 0 1,-1 0-1,0 0 1,0 0-1,1 0 1,-1 0-1,0 0 1,-1 1-1,1-1 1,-3-1-1,-3-1-163,-1 0 0,0 0-1,0 1 1,0 0 0,-1 1 0,1 0 0,0 0 0,-1 1-1,0 0 1,1 1 0,-15 1 0,24-1-21,-1 0-1,1 0 1,0 0 0,-1 0-1,1 0 1,0 0 0,-1 1-1,1-1 1,0 0 0,0 0 0,-1 0-1,1 0 1,0 1 0,-1-1-1,1 0 1,0 0 0,0 0 0,-1 1-1,1-1 1,0 0 0,0 1-1,0-1 1,-1 0 0,1 0-1,0 1 1,0-1 0,0 0 0,0 1-1,0-1 1,0 0 0,0 1-1,0-1 1,0 0 0,0 1 0,0-1-1,0 0 1,0 1 0,0-1-1,0 1 1,0 0-260,0-1 1,0 1-1,0 0 0,1-1 0,-1 1 0,0-1 1,1 1-1,-1 0 0,0-1 0,1 1 0,-1-1 1,0 1-1,1-1 0,-1 1 0,1-1 0,-1 1 1,1-1-1,-1 0 0,1 1 0,0-1 0,-1 0 1,1 1-1,0-1 0,19 4-9218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13645,'0'0'8445,"3"8"-7308,10 21-313,0-3-539,-2 0-1,0 1 0,-2 1 0,-1 0 0,-1 0 0,3 32 1,-10-30-293,0-1 0,-2 1 1,-1 0-1,-2-1 0,-1 0 0,-1 0 1,-1 0-1,-1-1 0,-2 0 1,-1-1-1,-1 0 0,-2-1 0,0-1 1,-2 0-1,0-1 0,-2-1 1,-35 35-1,1-13-2976,-4-10-2702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13004,'0'0'710,"-12"5"-277,-4 3-112,1 0 0,0 1 1,0 1-1,1 0 1,0 1-1,1 0 0,0 1 1,0 1-1,-12 16 0,13-10 127,0-1-1,1 2 0,1-1 1,1 1-1,1 1 0,0 0 1,2 0-1,0 0 0,-3 29 1,8-39-310,0 1 1,0-1-1,1 1 1,1-1-1,-1 1 1,2-1 0,0 1-1,0-1 1,1 0-1,1 0 1,-1 0-1,2 0 1,0-1-1,0 0 1,1 0-1,0 0 1,0-1 0,1 1-1,12 10 1,-5-7-104,1 0 0,1-2 0,0 0 0,1-1 0,0 0 0,0-2 0,34 12 0,42 7-1603,0-12-3422,-8-7-4240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6278,'0'0'14734,"-30"48"-13453,24-26-544,4 0-481,2-2-96,0-4-32,11-2-64,4-5 64,1-5-63,-3 1-514,1-3-448,-5-1-832,-4-1-1442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11147,'0'0'11627,"48"1"-10570,-11-10-449,3 1-416,1-2-160,-3 1 0,-8 5-160,-5 0-833,-10 4-960,-10 0-706,-7 5-4324,-10 0-896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12268,'0'0'7772,"12"-4"-5973,13-6-1151,1 2 0,-1 0 0,2 2-1,-1 1 1,34-2 0,-59 7-645,-1 0 1,1 0-1,0 0 1,0 0-1,-1 0 0,1 0 1,0 0-1,0 0 1,-1 0-1,1 0 1,0 0-1,0 1 1,-1-1-1,1 0 1,0 1-1,-1-1 0,1 1 1,-1-1-1,1 0 1,0 1-1,-1-1 1,1 1-1,-1-1 1,1 1-1,-1 0 1,1-1-1,-1 1 1,0 0-1,1-1 0,-1 1 1,0 0-1,1-1 1,-1 1-1,0 0 1,0 0-1,0-1 1,0 1-1,0 0 1,0 0-1,0-1 0,0 1 1,0 0-1,0-1 1,0 1-1,0 0 1,0 0-1,-1-1 1,1 1-1,0 0 1,-1 0-1,0 3 29,-1 0 0,0 0 0,1-1 0,-1 1 0,-1-1 0,1 0 0,0 1 0,-5 3 0,-8 5 23,0 0 1,-1-1-1,-28 14 1,-30 20 235,74-45-292,0 0 1,0 0-1,-1 1 1,1-1-1,0 0 1,0 0 0,0 0-1,-1 0 1,1 0-1,0 0 1,0 1-1,0-1 1,-1 0 0,1 0-1,0 0 1,0 1-1,0-1 1,0 0-1,0 0 1,-1 1 0,1-1-1,0 0 1,0 0-1,0 1 1,0-1-1,0 0 1,0 0 0,0 1-1,0-1 1,0 0-1,0 0 1,0 1-1,0-1 1,0 0 0,0 0-1,0 1 1,0-1-1,0 0 1,1 1 0,11 3 1,24-4 37,-30 0-23,38-1-324,50-7 1,-3-10-4702,-50 6-1689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14990,'0'2'4645,"5"-2"-3044,15 0-95,11-4-33,10-6-832,7 0-513,5-1-128,2 2-1185,-1 1-1314,-7 3-1409,-9 3-2754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50 3171,'0'0'7906,"8"-6"-4644,25-20 112,-32 26-3285,-1 0 1,0 0 0,1-1 0,-1 1-1,0 0 1,1 0 0,-1 0-1,0 0 1,1 0 0,-1 0-1,0-1 1,0 1 0,1 0 0,-1 0-1,0-1 1,1 1 0,-1 0-1,0 0 1,0-1 0,0 1-1,1 0 1,-1-1 0,0 1 0,0 0-1,0-1 1,0 1 0,0 0-1,0-1 1,1 1 0,-1 0-1,0-1 1,0 1 0,0 0 0,0-1-1,0 1 1,0 0 0,0-1-1,0 1 1,-1 0 0,1-1-1,0 1 1,0 0 0,0-1 0,0 1-1,0 0 1,-1-1 0,1 1-1,0 0 1,0 0 0,0-1-1,-1 1 1,1 0 0,0-1 0,0 1-1,-1 0 1,1 0 0,0 0-1,-1 0 1,1-1 0,0 1-1,-1 0 1,1 0 0,0 0 0,-1 0-1,1 0 1,0 0 0,-1 0-1,-21-2 309,21 2-131,-9 1-236,1 0 1,-1 0-1,1 1 1,0 0-1,0 1 1,0 0-1,0 0 1,0 1-1,0 0 1,1 0-1,0 1 1,0 0 0,0 1-1,1 0 1,-1 0-1,1 0 1,1 1-1,-1 0 1,1 1-1,1-1 1,-1 1-1,1 0 1,0 1 0,1-1-1,0 1 1,1 0-1,0 0 1,0 0-1,0 0 1,1 0-1,1 1 1,-1 12-1,2-20-35,0 0 0,0 0 0,0 0 0,1 0 0,-1 0 0,1 0 0,0-1 0,-1 1 0,1 0 0,0 0 0,0 0 0,0-1 0,0 1-1,0 0 1,0-1 0,1 1 0,-1-1 0,0 1 0,1-1 0,-1 0 0,1 0 0,0 0 0,-1 0 0,1 0 0,0 0 0,0 0 0,0 0 0,-1-1-1,1 1 1,0-1 0,0 1 0,0-1 0,0 0 0,0 1 0,0-1 0,0 0 0,0-1 0,2 1 0,8 0-261,0-1 1,0 0-1,-1-1 1,1 0-1,14-5 1,-5 0-1103,-1-1 1,33-18-1,5-9-4831,-16 4-1991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48 8840,'0'0'6422,"-1"13"-4697,-12 62 276,-4 0 1,-35 97-1,-1 6-1578,52-175-384,-10 36-25,8-29 320,6-25 603,14-49-596,28-71-1,-19 64-519,-4 0-732,22-59 179,-38 114 539,2 1-1,-1 0 1,2 0 0,0 1 0,19-23-1,-27 36 169,-1 0-1,1 0 1,-1 0-1,1 0 1,0 0-1,-1 1 1,1-1-1,0 0 1,0 0-1,-1 1 1,1-1-1,0 1 1,0-1-1,0 1 1,0-1-1,0 1 0,0-1 1,0 1-1,0 0 1,0-1-1,0 1 1,0 0-1,0 0 1,2 0-1,-3 1 20,1 0-1,-1-1 1,1 1-1,-1 0 1,1 0-1,-1 0 0,0 0 1,1 0-1,-1 0 1,0 0-1,0 0 1,0 0-1,0 0 1,0 0-1,0 0 0,0 0 1,0 0-1,0 0 1,0 1-1,-2 7 32,1 0-1,-1-1 1,0 0 0,-7 16-1,-5 0 325,-2 0-1,0-1 1,-2-1-1,0-1 1,-2 0-1,-26 22 1,115-104-11442,-41 38 4938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16047,'0'0'9102,"9"-2"-7495,12-6-1436,-1-1 0,0-1 0,0-1 0,-1 0 0,-1-2 0,31-25 0,0-6-334,50-57-1,-72 67-43,-25 32 137,-4 5 11,-10 21 5,5-8 48,0 1-1,1-1 1,1 1-1,1 0 1,0 0-1,2 0 1,0 1-1,0-1 1,2 1-1,0-1 1,1 1-1,1-1 1,0 1-1,2-1 1,0 0-1,0 0 1,12 25-1,-6-27-4296,1-8-5445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1660 238 4484,'1'-5'856,"1"1"0,-1-1 0,0 1 0,-1-1 0,1 0 0,-1 1 0,0-1 0,-1-9 0,1 11-582,-1 1 0,0-1 0,0 0 0,0 0 0,0 0 0,0 1 0,-1-1 0,1 1 0,-1-1 0,0 1 0,-3-4 0,-2 0-130,1 1 1,-2 0-1,1 0 0,0 1 0,-1 0 0,0 0 0,0 1 0,-16-4 0,-75-22 447,-2 4 1,0 5-1,-114-7 0,176 23-523,0 1 0,0 3 0,0 1-1,0 1 1,1 3 0,-1 1 0,1 1-1,0 3 1,-42 15 0,24 0-55,0 2 0,2 2 0,1 3-1,-50 39 1,71-47 15,2 2 0,1 1 0,1 1 0,1 1 0,2 2 0,1 0 0,-28 48 0,44-65 66,1 1-1,0 0 1,2 1 0,-1-1-1,2 1 1,0 0-1,0 0 1,2 1-1,0-1 1,1 0 0,1 1-1,0-1 1,4 22-1,-1-20-60,2 0 1,0 0-1,1 0 0,1-1 0,0 0 0,1 0 1,1-1-1,1 0 0,0-1 0,1 0 0,20 21 1,38 33-41,4-4 0,2-2 1,156 97-1,-220-153 17,0 0 0,1-2 0,-1 1-1,1-2 1,1 1 0,-1-2 0,0 0 0,1 0 0,0-1 0,0 0 0,18-1-1,-13-2 79,0-1 0,0 0 0,0-2 0,0 0 0,-1-1-1,1 0 1,20-11 0,10-9 31,-1-3-1,-1-1 1,-1-2 0,56-53 0,-47 37 150,-1-2-1,-3-3 1,-3-2 0,66-94 0,-93 116-150,0 0 0,-3-2 0,0 0 0,-2-1 0,-2 0 0,-1-1 0,-2-1 0,-2 0 0,-1 0 0,3-54 0,-9 79-143,-1 0 0,-1 0 0,0 0 0,0 1 0,-1-1 1,-1 0-1,0 0 0,0 1 0,-6-12 0,5 16-65,1 1 1,-1 0-1,0 0 0,0 1 1,-1-1-1,1 1 1,-1 0-1,0 0 0,-1 0 1,1 1-1,-1 0 0,0 0 1,0 0-1,0 1 0,-1 0 1,-10-4-1,6 4-23,-1 0 0,-1 0 0,1 1 0,0 0 0,-1 2 0,1-1 0,0 1-1,-1 1 1,1 0 0,0 1 0,-1 0 0,1 1 0,-14 5 0,-9 5-1668,0 3 1,-65 37-1,44-20-6291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 48 11243,'-9'-3'929,"-20"-7"-478,0 2 0,0 1 0,-1 2 0,-45-4 0,-134 4 1083,178 5-1053,9 1-438,1 1-1,-1 1 1,1 1 0,0 1-1,0 1 1,1 1-1,0 1 1,0 0-1,0 1 1,1 2 0,1 0-1,0 0 1,0 2-1,-24 22 1,15-9 33,0 2 0,2 0 1,0 1-1,3 2 0,0 0 1,2 2-1,-23 49 0,32-59 61,2 1 0,0 0 0,2 1 0,1-1 0,1 1-1,0 1 1,2-1 0,2 0 0,0 1 0,1 0-1,6 37 1,-2-40-103,1-1-1,1 1 1,2-1-1,0-1 1,1 1-1,1-1 0,1-1 1,0 0-1,2-1 1,0 0-1,2-1 1,29 30-1,-28-32 37,1-2 0,1 0 1,0-1-1,0-1 0,1 0 0,1-2 0,0 0 0,0-1 1,1-1-1,42 9 0,-37-12 216,0-1-1,1-2 1,-1 0-1,1-2 1,-1-1-1,0-1 1,1-1-1,48-14 1,-26 3-13,-2-2 0,0-2 1,-1-3-1,-1-1 0,-1-2 0,-1-3 1,-1-1-1,54-48 0,-70 52-162,0-1 0,-2-1 0,-2-1 0,0-1 0,25-44-1,-35 50-47,0-2-1,-2 1 0,-1-1 0,0-1 0,-2 0 0,-1 0 0,-1 0 0,2-27 0,-6 39-55,0 0-1,-1 1 0,-1-1 1,0 0-1,-1 1 0,0-1 1,-1 1-1,-1 0 1,0 0-1,0 0 0,-1 0 1,-1 1-1,0-1 0,-11-15 1,5 12-33,-1 0 1,0 1-1,-1 0 1,-1 2 0,0-1-1,-1 2 1,0 0-1,-33-17 1,15 12-408,0 2-1,-1 1 1,-1 2 0,0 1 0,0 2 0,-47-4-1,40 8-2025,0 2 0,-75 7 0,56 4-3221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 11275,'0'0'6133,"12"-1"-5033,16-2-699,-1-2 1,0-1-1,0-1 0,-1-1 0,43-20 1,138-75 199,-154 74-519,509-320 196,-526 325-278,-18 12 7,-10 6 2,0 0 1,0 1 0,0 0 0,1 0 0,0 1-1,0 0 1,17-5 0,-25 9-10,-1 0-1,1 0 1,0 1 0,0-1-1,-1 0 1,1 0 0,0 0-1,-1 0 1,1 1-1,0-1 1,-1 0 0,1 1-1,0-1 1,-1 0 0,1 1-1,0-1 1,-1 1 0,1-1-1,-1 1 1,1-1 0,-1 1-1,1 0 1,-1-1-1,0 1 1,1 0 0,-1-1-1,0 1 1,1 0 0,-1-1-1,0 1 1,0 0 0,0-1-1,0 1 1,1 0-1,-1 0 1,3 37 335,-1-21-246,1 0-27,0 0 0,1-1 0,2 1 0,-1-1-1,2 0 1,0 0 0,1-1 0,0 0 0,1 0 0,1-1-1,1 0 1,0-1 0,0 0 0,1-1 0,1 0 0,19 14-1,15 4 102,0-2 0,2-1 0,91 34 0,-71-32 69,67 38 1,-128-62-208,1 0 0,-1 1 0,0 0 0,0 1 0,9 9 0,-14-13-18,-1 0 1,0-1 0,0 1 0,0 0 0,0 0 0,-1 0-1,1 1 1,-1-1 0,0 0 0,1 1 0,-2-1 0,1 0-1,0 1 1,-1-1 0,1 1 0,-1-1 0,0 1 0,-1 5 0,1-9-73,0 1 1,0-1 0,0 0 0,0 1-1,0-1 1,0 0 0,0 0 0,0 1 0,0-1-1,0 0 1,-1 0 0,1 1 0,0-1-1,0 0 1,0 0 0,0 1 0,0-1 0,-1 0-1,1 0 1,0 0 0,0 1 0,0-1 0,-1 0-1,1 0 1,0 0 0,0 0 0,-1 0-1,1 1 1,0-1 0,0 0 0,-1 0 0,1 0-1,0 0 1,-1 0 0,1 0 0,0 0 0,0 0-1,-1 0 1,1 0 0,0 0 0,0 0-1,-1 0 1,1 0 0,0 0 0,-1 0 0,-11-11-5134,2-14-3418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2867 4957 9641,'0'0'4420,"7"-9"-4206,-4 4-132,1 0 0,-1 0 0,0 0 0,0 0 0,-1 0 1,1 0-1,-1-1 0,0 0 0,-1 1 0,1-1 0,-1 0 0,0 1 1,-1-1-1,0 0 0,1 0 0,-2 0 0,1 0 0,-1 0 0,0 1 0,0-1 1,0 0-1,-1 0 0,0 1 0,0-1 0,-4-5 0,-18-26 350,-2 1 1,-2 1-1,-40-40 0,-19-22 855,13-1-719,-87-152 0,-40-120-225,175 321-327,-20-47 49,5-2 0,3-1-1,-30-132 1,-45-320-13,68 308 96,19 104-115,-100-448-32,96 478 11,-5 2-1,-4 1 1,-68-128-1,75 178-14,-3 2-1,-2 1 1,-2 2-1,-52-53 0,3 17 109,-119-90 0,157 139-71,-2 2 0,-102-51-1,-121-34-37,10 4 36,249 109-284,-2 0 524,1 0-1,1-2 1,-25-18-1,37 25-416,0 0 0,0-1 0,1 1 0,-1-1 0,1 0 0,0 0 0,1 0 0,-1 0 0,1 0-1,-1-1 1,1 1 0,0-1 0,1 0 0,-1 1 0,1-1 0,0 0 0,0 0 0,0-9 0,1-5-5236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3844,'-6'0'96,"2"0"64,8 0-1057,5 0-1249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5081 4587 6278,'0'0'3972,"-5"0"-3631,-9 0 240,3 0 2549,13 3-2505,-1 1 0,1-1 0,-1 0 0,0 1 0,0-1 0,0 1 0,-1-1 1,1 1-1,-1 6 0,2 8 940,-3-11-1482,-11-11-210,5 1 155,-1 1 0,0 0 0,0 0 1,0 0-1,0 1 0,0 0 0,-9 1 0,6-1-15,1 1-1,-1-2 1,1 1 0,-14-5-1,-121-54-317,-10-4 162,4 17 151,79 27 5,0-4-1,1-3 1,-132-70 0,143 60-5,2-3 1,2-3-1,2-2 1,1-2-1,3-2 0,2-3 1,2-2-1,3-1 1,2-3-1,3-1 1,-40-84-1,23 20 55,-39-133-1,-21-134-59,-44-130-8,0 160 9,-28 13-42,159 296 19,-50-82 30,-5 5 1,-6 3 0,-6 4 0,-4 5-1,-6 3 1,-5 6 0,-4 4 0,-4 6-1,-171-108 1,240 174 6,-1 3 0,-2 2 1,0 3-1,-2 1 0,0 3 0,-1 3 0,-1 1 0,0 4 0,-76-7 1,-311-4 44,92 7 423,324 9-517,26 6-85,0-1 0,0 0 0,0 0 0,1 0 0,-1 0 0,1 0 0,-1 0-1,0 0 1,1 0 0,0 0 0,-1 0 0,1 0 0,0 0 0,-1 0 0,1 0 0,0-1 0,0 1 0,0 0 0,0 0-1,0 0 1,0 0 0,1-2 0,1-29-5537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38 357 4612,'0'0'5467,"-4"8"-2488,0-3-2280,-18 30 1473,15-9 2980,8-25-4930,0 0 0,1-1-1,-1 1 1,1-1 0,-1 1-1,0-1 1,1 0 0,-1 1-1,1-1 1,-1 0 0,1 0-1,-1 0 1,1 0 0,-1 0-1,1-1 1,-1 1 0,1 0-1,-1-1 1,1 1 0,1-1-1,16-9 137,0 0 0,-1-1 0,0-1 0,0 0 0,-1-2 0,-1 0 0,15-16 0,-4 5-270,46-44-162,126-156-1,-199 225 75,0 0 0,0 0 1,0 0-1,0 1 0,0-1 0,0 0 0,0 0 1,1 0-1,-1 1 0,0-1 0,0 0 0,0 0 1,0 0-1,0 0 0,0 1 0,0-1 0,1 0 0,-1 0 1,0 0-1,0 0 0,0 0 0,0 0 0,0 1 1,1-1-1,-1 0 0,0 0 0,0 0 0,0 0 1,1 0-1,-1 0 0,0 0 0,0 0 0,0 0 1,1 0-1,-1 0 0,0 0 0,0 0 0,0 0 1,1 0-1,-1 0 0,0 0 0,0 0 0,0 0 1,0 0-1,1 0 0,-1 0 0,0 0 0,0-1 0,0 1 1,1 0-1,-1 0 0,0 0 0,0 0 0,0 0 1,0 0-1,0-1 0,0 1 0,1 0 0,-1 0 1,0 0-1,0 0 0,0-1 0,0 1 0,0 0 1,0 0-1,0-1 0,0 30 39,-11 35 117,-8 23 277,-42 156 42,58-235-522,1-1 1,0 1 0,1 0 0,-1 0-1,1 11 1,1-19-46,0 1 1,0-1-1,0 0 1,0 0-1,0 1 0,0-1 1,0 0-1,0 1 0,0-1 1,0 0-1,0 0 0,1 0 1,-1 1-1,0-1 0,0 0 1,0 0-1,0 1 1,0-1-1,1 0 0,-1 0 1,0 0-1,0 0 0,0 1 1,1-1-1,-1 0 0,0 0 1,0 0-1,1 0 0,-1 0 1,0 0-1,0 1 1,1-1-1,-1 0 0,0 0 1,0 0-1,1 0 0,-1 0 1,0 0-1,0 0 0,1 0 1,-1 0-1,0 0 0,0 0 1,1-1-1,-1 1 1,0 0-1,0 0 0,1 0 1,-1 0-1,0 0 0,14-9-7197,0-10-6794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9865,'0'0'14104,"1"11"-13228,0 34-108,-2 0 1,-2 0 0,-11 54-1,4-38-647,0 80-1,15-149-5005,1-13-10,-6-8-3395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8456,'0'0'19571,"58"0"-18899,-21-2-512,1-7-128,1 1-32,0-1-1633,-1 0-2243,-5 0-2242,-1-2-7430</inkml:trace>
  <inkml:trace contextRef="#ctx0" brushRef="#br0" timeOffset="1">683 1 18514,'0'0'7687,"-59"70"-6534,43-38 32,1 4-544,2 2-193,0 6-320,7-3-96,2-4 0,2-3-64,2-9-769,0-6-960,6-13-1314,5-6-1185,1-5-2627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 13773,'0'0'6337,"-4"9"-5483,-1 7-540,-2 1 267,0 0 0,2 1 0,0 0 1,1 0-1,-1 21 0,5-38-480,1-2-56,0 1-1,0-1 0,0 1 1,0-1-1,0 0 1,-1 1-1,1-1 1,0 0-1,0 0 0,0 0 1,0 1-1,-1-1 1,1 0-1,-1 0 0,1 0 1,0 0-1,-1 0 1,0 0-1,1-1 1,0 0-1,9-29 2,-9 27-5,2-9-37,-1 0 0,-1 0-1,0-1 1,-1-21 0,0 20-199,0 15 24,0 2-70,0 0 1,0 0-1,0 1 0,1-1 1,-1 0-1,0 0 1,1 0-1,0 0 0,-1 0 1,1 0-1,0 0 1,0 0-1,1 1 0,2 0-391,0-1-1,0 0 0,1-1 1,-1 1-1,1-1 0,-1 0 1,1 0-1,-1 0 0,1 0 0,-1-1 1,1 0-1,8 0 0,-7 0-169,22 0-4077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14670,'0'0'10314,"-4"11"-9647,-7 29-1,2 0-1,-9 83 1,11 22-2417,15-155-3549,3-12 2405,-4-11-3180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54 12940,'0'0'6636,"-9"3"-4255,-26 11-1036,26-7 353,13-2-788,11-2 27,34 1 56,0-2 1,0-2 0,78-10 0,143-38-1008,-243 44-237,23-5-1164,-26-3-7681,-16 4 1510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10634,'0'0'9438,"2"-3"-6494,12-10-1831,4 4-909,0 1-1,1 0 1,0 1-1,0 1 0,1 1 1,-1 1-1,1 0 1,0 2-1,39-1 0,-58 3-206,-1 0 0,1 0-1,-1 0 1,1 0 0,-1 0-1,1 0 1,-1 1 0,1-1-1,-1 0 1,0 0 0,1 0-1,-1 0 1,1 0 0,-1 1-1,1-1 1,-1 0-1,0 0 1,1 1 0,-1-1-1,0 0 1,1 1 0,-1-1-1,0 0 1,1 1 0,-1-1-1,0 0 1,0 1 0,1-1-1,-1 1 1,0-1 0,0 0-1,0 1 1,1 0 0,-5 18 17,-15 18 117,1-16-62,0-1-1,-28 24 0,24-24 289,-32 39 0,53-59-337,0 1 1,0 0 0,1 0-1,-1 0 1,0 0 0,1 0-1,-1 0 1,1 0 0,-1 0-1,1 0 1,-1 0 0,1 0-1,0 0 1,0 0 0,-1 0-1,1 0 1,0 0 0,0 1 0,0-1-1,0 0 1,0 0 0,0 0-1,1 0 1,-1 0 0,1 2-1,0-1 2,0-1-1,0 0 0,1 1 1,-1-1-1,0 0 0,1 0 0,-1 0 1,1 0-1,-1 0 0,1 0 1,-1-1-1,1 1 0,0 0 1,3 0-1,8 2 41,0-1-1,1 0 1,19-1-1,-26 0-43,-1-1-76,76-1-546,-28-12-4537,-5-11-6657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31 100 3812,'0'0'635,"9"-9"-907,1-1 172,32-32 2948,-18 4 14285,-34 39-15906,-9 7-1569,11 0 376,0 0 1,0 1-1,1 0 1,0 0-1,0 1 0,1 0 1,1 0-1,-1 1 1,2-1-1,-1 1 0,2 0 1,-1 1-1,2-1 1,-1 0-1,2 1 0,-1 0 1,1 18-1,2-28-18,-1 1 0,0-1 0,1 0 0,-1 0 0,1 0-1,0 0 1,0 0 0,0 0 0,0 0 0,0 0 0,0 0 0,0 0 0,1-1 0,-1 1-1,1 0 1,-1-1 0,1 1 0,0-1 0,0 0 0,-1 0 0,1 1 0,0-1-1,0 0 1,0-1 0,0 1 0,0 0 0,0 0 0,1-1 0,-1 1 0,0-1 0,0 0-1,0 0 1,0 0 0,4 0 0,1 0 109,1 0 1,-1 0-1,0-1 1,0 0-1,0 0 0,0-1 1,0 0-1,0 0 1,12-6-1,-10 3 29,0-1 1,-1 0 0,0 0-1,-1-1 1,1 1-1,-1-2 1,0 1 0,11-17-1,-15 19-87,0-1-1,0 1 1,0-1-1,-1 0 1,1 0-1,-1 0 1,-1 0-1,1 0 1,-1-1-1,0 1 1,-1 0-1,1 0 1,-1-1 0,-1 1-1,0-10 1,0 14-54,0 0 0,0 0 0,1-1 1,-2 1-1,1 0 0,0 0 0,0 0 1,-1 0-1,1 0 0,-1 1 0,1-1 0,-1 0 1,0 1-1,1-1 0,-1 1 0,0-1 1,0 1-1,0 0 0,-1 0 0,1 0 1,0 0-1,0 0 0,0 1 0,-1-1 1,-2 0-1,-7-1-444,0 0 1,0 1 0,-18 0-1,29 1 399,1 0-87,-1 0 1,0 0-1,0 0 0,0 0 0,0 0 0,0 0 0,1 1 1,-1-1-1,0 0 0,0 0 0,0 1 0,0-1 1,1 0-1,-1 1 0,0-1 0,0 1 0,1-1 0,-1 1 1,0-1-1,1 1 0,-1-1 0,1 1 0,-1 1 1,-1 19-7798,4-14 1574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12460,'0'0'10372,"0"9"-8989,0 12-665,4 123 2451,9-47-5204,-7-88-3124,-6-9 4895,1 0-1,-1 1 1,0-1 0,1 0-1,-1 0 1,0 0 0,1 0-1,-1 0 1,0 0 0,1 0-1,-1 0 1,0 0 0,1 0-1,-1 0 1,0 0 0,1 0-1,-1 0 1,0 0 0,1 0-1,-1-1 1,0 1 0,1 0-1,-1 0 1,0 0 0,0 0-1,1-1 1,-1 1 0,0 0-1,1 0 1,-1-1 0,0 1-1,0 0 1,1-1 0,7-13-7685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16848,'0'0'8285,"-9"8"-8071,6-6-212,-7 7 31,0 0 1,0 0-1,-11 15 0,19-22-30,0 0-1,0 1 0,0-1 0,1 1 1,-1 0-1,1-1 0,-1 1 0,1 0 1,0 0-1,0 0 0,0 0 1,0 0-1,1 0 0,-1 0 0,1 0 1,0 0-1,0 0 0,0 1 0,0-1 1,0 0-1,1 0 0,0 0 0,-1 0 1,3 4-1,-2-6 5,-1-1-1,1 1 1,0 0 0,0-1 0,0 1-1,0-1 1,1 1 0,-1-1-1,0 1 1,0-1 0,0 0 0,0 0-1,0 1 1,0-1 0,1 0 0,-1 0-1,0 0 1,0 0 0,0-1-1,0 1 1,1 0 0,-1 0 0,2-1-1,27-10 164,12-19-173,-36 23-26,1 2 0,0-1 1,0 1-1,1 0 0,15-6 0,-23 11 17,1 0 0,-1 0 0,1 0 0,-1 0 0,1 0 0,-1 0 1,1 0-1,-1 0 0,1 1 0,-1-1 0,1 0 0,-1 0 0,1 1 1,-1-1-1,1 0 0,-1 1 0,1-1 0,-1 1 0,0-1 0,1 0 1,-1 1-1,0-1 0,1 1 0,-1-1 0,0 1 0,1-1 0,-1 1 1,0-1-1,0 1 0,0-1 0,0 1 0,1-1 0,-1 1 0,0-1 1,0 1-1,0 0 0,0 0 0,3 30-45,-3-22 63,27 185 2423,-27-193-2367,-1 0 1,1-1 0,0 1-1,-1 0 1,1-1-1,0 1 1,-1 0-1,1-1 1,-1 1 0,1-1-1,-1 1 1,1-1-1,-1 1 1,0-1 0,1 1-1,-1-1 1,0 0-1,1 1 1,-1-1-1,0 0 1,1 1 0,-1-1-1,0 0 1,1 0-1,-2 0 1,-28 7 618,19-5-347,-19 6 261,12-2-455,-1-2-1,1 0 1,-33 2-1,51-8-562,0 1 1,0 0-1,0-1 0,1 1 0,-1 0 0,0-1 0,0 1 0,1 0 0,-1-1 0,1 1 0,-1 0 0,1 0 0,-1 0 1,1-1-1,0 1 0,0 0 0,0-1 0,14-17-7078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2812 4933,'33'-3'6840,"0"-6"-3969,-7-2-3242,43-23-1,-27 11 1013,32-13-585,8-6 404,1 3 0,142-44 0,-19 28 402,270-78 747,374-171 1242,-577 178-2395,-6-12 0,-6-12 0,-7-10 0,290-242 0,-474 343-476,-2-2 0,-4-4 0,-2-2 1,-3-3-1,-4-3 0,-2-2 0,-4-2 1,-3-2-1,49-118 0,-88 181 92,0 0 0,-1-1-1,-1 1 1,-1-1 0,0 0 0,-2-1 0,1 1-1,-2-33 1,-1 48-41,0 0 0,-1 0 1,1 0-1,-1 0 0,0 0 0,0 0 0,0 0 0,0 0 0,0 1 1,0-1-1,-1 0 0,1 0 0,0 1 0,-1-1 0,1 1 1,-1-1-1,0 1 0,1 0 0,-1 0 0,0 0 0,0 0 0,0 0 1,0 0-1,0 0 0,0 0 0,0 1 0,0-1 0,0 1 1,0 0-1,0 0 0,-3-1 0,-10 0-280,-1 1 0,1 0 1,-24 4-1,4-1-3244,35-10-2321,5-7-389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16015,'2'-1'3837,"9"-6"-2618,153-116 2179,194-195-2451,-358 318-939,0 0 1,0 0-1,0 0 1,-1 1-1,1-1 1,0 0-1,0 0 0,0 0 1,0 0-1,0 0 1,0 0-1,0 0 0,0 1 1,0-1-1,0 0 1,0 0-1,0 0 1,0 0-1,0 0 0,1 0 1,-1 0-1,0 1 1,0-1-1,0 0 0,0 0 1,0 0-1,0 0 1,0 0-1,0 0 1,0 0-1,0 0 0,0 0 1,0 0-1,0 1 1,1-1-1,-1 0 0,0 0 1,0 0-1,0 0 1,0 0-1,0 0 1,0 0-1,0 0 0,1 0 1,-1 0-1,0 0 1,0 0-1,0 0 0,0 0 1,0 0-1,0 0 1,0 0-1,1 0 0,-1 0 1,0 0-1,0 0 1,0 0-1,0 0 1,-5 21 241,-11 30 30,14-47-213,-8 30-37,2 0-1,1 0 1,2 1-1,1 0 0,1 63 1,3-97-180,1-1 1,-1 0-1,0 0 1,0 1-1,0-1 1,0 0-1,1 0 1,-1 0-1,0 1 1,0-1-1,1 0 1,-1 0-1,0 0 1,0 1-1,1-1 1,-1 0 0,0 0-1,0 0 1,1 0-1,-1 0 1,0 0-1,1 0 1,-1 0-1,0 0 1,0 0-1,1 0 1,-1 0-1,0 0 1,1 0-1,-1 0 1,0 0-1,0 0 1,1 0-1,-1 0 1,0 0 0,1 0-1,-1 0 1,0-1-1,0 1 1,1 0-1,-1 0 1,0 0-1,0 0 1,0-1-1,1 1 1,-1 0-1,0 0 1,0-1-1,0 1 1,1 0-1,-1 0 1,0-1-1,0 1 1,0 0 0,0 0-1,0-1 1,9-14-6391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18449,'0'0'1709,"-8"3"-327,2 0-1208,0 0 0,0 0-1,1 1 1,-1 0-1,1 0 1,0 0 0,0 0-1,0 1 1,0 0 0,1 0-1,0 0 1,0 1-1,0 0 1,1-1 0,0 1-1,0 0 1,0 1-1,1-1 1,0 0 0,0 1-1,1-1 1,-1 8-1,-1 8-325,2 1-1,0-1 1,2 0-1,0 1 1,1-1-1,10 39 1,-12-60-47,0-1 1,0 0-1,0 0 0,0 1 1,0-1-1,0 0 1,0 0-1,0 1 0,0-1 1,0 0-1,0 1 1,0-1-1,0 0 0,0 0 1,0 1-1,0-1 1,-1 0-1,1 0 0,0 1 1,0-1-1,0 0 1,0 0-1,-1 0 0,1 1 1,0-1-1,0 0 1,0 0-1,-1 0 0,1 0 1,0 1-1,0-1 1,-1 0-1,1 0 0,0 0 1,0 0-1,-1 0 0,1 0 1,0 0-1,-1 0 1,1 0-1,0 0 0,0 0 1,-1 0-1,1 0 1,0 0-1,-1 0 0,1 0 1,0 0-1,0 0 1,-1 0-1,1 0 0,0-1 1,0 1-1,-1 0 1,1 0-1,0 0 0,0 0 1,0-1-1,-1 1 1,1 0-1,0 0 0,0 0 1,0-1-1,0 1 1,-1 0-1,1 0 0,0-1 1,0 1-1,-14-14-9954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11147,'0'0'12652,"67"-13"-11820,-35 13-319,6 0-417,7 0-32,-1-1-416,1-6-1506,-2-2-1217,-6-2-2819,-3-5-4067</inkml:trace>
  <inkml:trace contextRef="#ctx0" brushRef="#br0" timeOffset="1">583 1 15182,'0'0'6695,"-35"68"-5670,23-36-128,0 0-545,4 1-192,3-2-160,5-1 0,0-9 32,4-4-544,9-8-738,3-8-383,-3-1-866,-2-5-1729,3-12-1377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8616,'0'0'7965,"-8"0"-6123,2 0-1638,-1 1 1,1 0-1,-1 0 0,1 0 1,0 0-1,-1 1 0,1 0 1,0 1-1,0-1 1,1 1-1,-1 1 0,0-1 1,1 1-1,0-1 1,0 1-1,0 1 0,0-1 1,1 1-1,0 0 0,-4 5 1,-12 33 891,20-42-1091,-1 0 0,1 0 1,-1 0-1,1 0 1,0-1-1,-1 1 1,1 0-1,0 0 0,0 0 1,0 0-1,0 0 1,0 0-1,0 0 1,0 0-1,0 0 0,0 0 1,0 0-1,1 0 1,-1 0-1,0-1 1,1 1-1,-1 0 0,0 0 1,1 0-1,-1 0 1,1-1-1,0 1 1,-1 0-1,1 0 0,-1-1 1,1 1-1,0 0 1,0-1-1,-1 1 1,1-1-1,0 1 0,0-1 1,0 1-1,0-1 1,-1 0-1,1 1 0,0-1 1,0 0-1,2 0 1,1 0 24,-1 0 0,1 0 0,0 0 0,0-1 0,0 0 0,0 0 0,0 0 0,-1 0 0,1 0 0,-1-1 0,1 0 0,-1 0 0,1 0 0,-1 0 0,0 0 0,0 0 0,0-1 0,0 0 0,0 0 0,-1 0 0,1 0 0,-1 0 0,4-6 0,-3 3-39,0 1-1,0-1 1,-1 0-1,0 0 0,0 0 1,0 0-1,-1 0 1,0 0-1,0-1 0,-1 1 1,0 0-1,0-1 1,0 1-1,-2-10 0,2 17-55,0 0-1,0-1 0,0 1 1,0 0-1,0 0 0,0 0 1,0-1-1,0 1 0,0 0 0,0 0 1,-1-1-1,1 1 0,0 0 1,0-1-1,-1 1 0,1 0 1,-1-1-1,1 1 0,0 0 1,-1-1-1,1 1 0,-1-1 1,0 1-1,1-1 0,-1 1 0,1-1 1,-1 1-1,0-1 0,1 0 1,-1 1-1,0-1 0,1 0 1,-1 1-1,0-1 0,0 0 1,1 0-1,-1 0 0,0 0 1,0 0-1,1 0 0,-1 0 1,0 0-1,0 0 0,1 0 0,-1 0 1,0 0-1,0 0 0,1-1 1,-1 1-1,0 0 0,0-1 1,1 1-1,-1 0 0,1-1 1,-1 1-1,0-1 0,1 1 1,-1-1-1,1 1 0,-1-1 0,1 0 1,-1 1-1,1-1 0,-1 0 1,1 1-1,0-1 0,-1 0 1,1 0-1,1 18-6062,5-10 1606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230 211 15791,'0'0'7079,"-55"68"-6567,44-40-31,3 2-97,3-3-160,5-3-128,0-4-64,2-6-32,10-7-544,2-3-1026,-2-4-992,-6 0-2339,-3-12-4676</inkml:trace>
  <inkml:trace contextRef="#ctx0" brushRef="#br0" timeOffset="1">0 45 12716,'0'0'10922,"78"-5"-9544,-28 9-642,10-4-479,1 0-193,2 0 0,-2-5-64,-11-4-705,-9 0-1473,-11-1-2691,-15 0-4900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80 7143,'-12'-6'1228,"5"3"-392,0 0 0,0 0 0,0-1 0,0-1 0,1 1 1,0-1-1,-1 0 0,2 0 0,-1-1 0,-6-7 1,12 12-735,0 1 1,0-1-1,-1 1 1,1-1-1,0 1 1,0-1-1,0 1 1,0-1-1,0 1 1,0-1-1,0 1 1,0-1 0,0 1-1,0-1 1,0 1-1,0-1 1,0 1-1,1-1 1,-1 1-1,0 0 1,0-1-1,0 1 1,1-1-1,-1 1 1,0-1-1,0 1 1,1 0 0,-1-1-1,1 1 1,-1-1-1,0 1 1,1 0-1,-1 0 1,1-1-1,-1 1 1,0 0-1,1 0 1,-1-1-1,1 1 1,-1 0-1,1 0 1,-1 0-1,1 0 1,-1 0 0,1 0-1,-1 0 1,1 0-1,-1 0 1,1 0-1,-1 0 1,2 0-1,34 0 397,-27 0 167,-6 0-567,11 0 130,-1 0 0,1 1 0,0 1 0,19 4 0,-32-6-225,1 1-1,0-1 0,-1 0 0,1 1 0,0-1 0,-1 1 0,1-1 0,-1 1 0,1 0 0,-1 0 0,0 0 1,1 0-1,-1 0 0,0 0 0,1 0 0,-1 0 0,0 0 0,0 1 0,0-1 0,0 0 0,0 1 0,0-1 1,-1 1-1,1-1 0,0 1 0,-1-1 0,1 1 0,-1 0 0,0-1 0,1 1 0,-1 0 0,0-1 0,0 1 1,0 0-1,0-1 0,0 1 0,0-1 0,-1 1 0,1 0 0,0-1 0,-1 1 0,0-1 0,1 1 1,-1 0-1,0-1 0,0 0 0,1 1 0,-1-1 0,-2 2 0,-4 7 12,-1-1 1,0 0-1,0 0 0,-1-1 1,0 0-1,0-1 0,-13 8 0,10-7-1,0 1 0,1 0 0,0 1 0,-15 16 0,25-25-19,0 0 0,1 0 1,-1-1-1,0 1 0,1 0 0,-1 0 0,0 0 0,1 0 0,-1 0 0,1 0 0,-1 0 1,1 0-1,0 0 0,-1 0 0,1 0 0,0 0 0,0 0 0,0 1 0,0-1 0,0 0 1,0 0-1,0 0 0,0 0 0,0 0 0,1 2 0,0-2-18,0-1 1,0 1-1,0 0 0,0 0 0,0 0 0,0-1 0,0 1 1,0-1-1,0 1 0,0-1 0,1 1 0,-1-1 1,0 0-1,0 1 0,0-1 0,1 0 0,-1 0 1,2 0-1,5 0-327,1 0 0,0 0 1,-1-1-1,1-1 0,10-2 1,15-11-4232,3-4-3554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 17424,'0'0'2200,"-10"0"-380,5 0-1710,-2-1 183,0 1 0,1 0 0,-1 0 0,1 1 0,-1-1 0,1 1 0,-11 4 0,15-5-253,0 2 0,0-1 1,0 0-1,0 0 0,0 1 0,0-1 1,1 1-1,-1-1 0,0 1 1,1 0-1,-1 0 0,1 0 0,0 0 1,0 0-1,0 0 0,-1 0 1,2 0-1,-1 0 0,0 0 1,0 1-1,1-1 0,-1 0 0,1 0 1,0 1-1,0-1 0,0 0 1,0 1-1,0-1 0,1 4 0,-1-3-34,1 1-1,0-1 1,0 0-1,0 0 1,0 0-1,0 0 0,1-1 1,-1 1-1,1 0 1,0-1-1,0 1 1,0-1-1,0 1 1,0-1-1,0 0 0,1 0 1,-1 0-1,1 0 1,0 0-1,-1-1 1,1 1-1,0-1 0,0 1 1,0-1-1,0 0 1,0-1-1,5 2 1,6 1 48,1 0-1,0-1 1,0-1 0,22 0 0,-34-1-3,-1 0 0,0-1 0,0 1-1,1 0 1,-1-1 0,0 1 0,0-1 0,0 0-1,0 0 1,1 0 0,-1 0 0,0 0 0,-1 0-1,1-1 1,0 1 0,0-1 0,0 1 0,-1-1-1,1 0 1,-1 1 0,0-1 0,1 0-1,-1 0 1,0 0 0,0 0 0,0 0 0,0 0-1,0 0 1,-1-1 0,1 1 0,-1 0 0,1 0-1,-1-1 1,0 1 0,0 0 0,0-4 0,0 3 31,0-1-1,0 0 1,-1 1 0,1-1 0,-1 0 0,0 1 0,0-1 0,0 1 0,-1-1 0,1 1 0,-1 0 0,0 0 0,1-1-1,-2 1 1,1 1 0,0-1 0,-1 0 0,1 0 0,-1 1 0,0-1 0,1 1 0,-6-3 0,0 2 77,1 1 0,-1 0 1,0 1-1,1-1 0,-12 1 0,17 1-375,0 0-1,0 0 0,0 0 0,0 0 0,0 0 0,0 1 0,0-1 0,0 1 0,0 0 1,0-1-1,1 1 0,-3 1 0,-1 7-4986,8 5-3660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14542,'0'0'12855,"0"13"-12583,14 202 278,-13-204 694,0-3-4011,-1-18-7268,0-9 1766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131 126 17585,'0'0'8178,"0"0"-8179,0-1-1,0 1 1,0 0-1,0 0 1,0-1 0,0 1-1,-1 0 1,1 0-1,0 0 1,0-1-1,0 1 1,0 0 0,-1 0-1,1 0 1,0-1-1,0 1 1,0 0-1,-1 0 1,1 0 0,0 0-1,0 0 1,-1 0-1,1 0 1,0-1-1,0 1 1,-1 0 0,1 0-1,0 0 1,0 0-1,-1 0 1,1 0-1,0 0 1,0 0 0,-1 0-1,1 0 1,0 1-1,-1-1 1,1 0 0,0 0-1,0 0 1,0 0-1,-1 0 1,1 0-1,0 1 1,-1 2 3,0 0 1,1 0-1,-1-1 1,1 1-1,0 0 1,0 0-1,0 0 1,0 0-1,1 0 1,-1 0-1,1 0 1,0 0-1,-1 0 1,1 0-1,1 0 0,-1-1 1,0 1-1,1 0 1,-1-1-1,1 1 1,0-1-1,0 0 1,0 1-1,0-1 1,4 3-1,4 0 10,-1 0 0,0-1 1,1 0-1,-1-1 0,1 0 0,15 2 0,-21-4-12,10 2 1,-4-1 3,0 0 1,0 0 0,0 1-1,14 6 1,-23-8-3,1-1 0,-1 1 0,0-1 0,0 1 1,0-1-1,0 1 0,0 0 0,0 0 0,0-1 1,-1 1-1,1 0 0,0 0 0,0 0 0,-1 0 0,1 0 1,0 0-1,-1 0 0,1 0 0,-1 0 0,1 0 1,-1 0-1,0 0 0,1 0 0,-1 1 0,0-1 0,0 0 1,0 0-1,0 0 0,0 1 0,0-1 0,0 0 1,0 0-1,0 0 0,-1 0 0,1 1 0,0-1 1,-1 0-1,1 0 0,-1 0 0,1 0 0,-1 0 0,0 0 1,1 0-1,-1 0 0,0 0 0,0 0 0,-1 1 1,-10 9 98,1 0 0,-2 0 1,0-1-1,0-1 1,-1 0-1,0-1 1,0-1-1,-1 0 0,0-1 1,0 0-1,-1-1 1,1-1-1,-1 0 1,0-2-1,0 0 0,-1 0 1,-26-2-1,42 0-86,-1 0-1,1 0 0,0 0 1,-1 0-1,1-1 0,0 1 1,0 0-1,-1-1 0,1 1 1,0-1-1,0 0 0,0 1 1,-1-1-1,1 0 1,0 1-1,0-1 0,0 0 1,0 0-1,1 0 0,-1 0 1,0 0-1,0 0 0,0 0 1,1-1-1,-1 1 0,1 0 1,-1 0-1,1 0 0,-1-1 1,1 1-1,0 0 0,-1-1 1,1 1-1,0 0 0,0-1 1,0 1-1,0 0 0,0 0 1,1-3-1,0 0-6,0 0 0,0 0 0,0 0-1,0 0 1,1 0 0,0 0 0,-1 1-1,2-1 1,-1 1 0,0-1 0,5-5 0,13-8-20,1 1 0,0 1 0,44-25 0,-42 28 208,0-2 0,-2-1 0,39-32 0,-57 44-121,-1 0-1,0 0 0,0 0 0,0-1 0,0 1 1,0 0-1,-1-1 0,1 1 0,-1-1 1,0 0-1,0 1 0,0-1 0,-1 0 1,1 0-1,-1 1 0,0-1 0,0 0 0,0 0 1,-1 0-1,1 1 0,-1-1 0,0 0 1,0 0-1,0 1 0,-1-1 0,-1-3 1,1 4-162,1 0 0,-1 0 1,0 0-1,0 0 0,0 1 1,0-1-1,-1 0 0,1 1 1,-1 0-1,0-1 0,1 1 1,-1 0-1,0 1 0,0-1 1,0 0-1,-1 1 0,1 0 1,-5-2-1,-9 2-5309,12 1-2485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6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5448 374 3812,'0'0'6619,"-8"-7"-6320,-16-11 635,1-1 1,-39-43-1,57 57-916,1 1 0,-1-1 1,0 1-1,0 0 0,-1 1 0,1-1 1,-1 1-1,0 0 0,0 0 1,0 1-1,0 0 0,0 0 0,-8-1 1,-12-2 85,-53-3 1,39 5 60,-365-51 2455,43 4-1445,72 16-973,-536-33 109,-273 137-330,939-56 54,-291 48-4,345-39-45,2 4 0,-123 50 0,88-19-36,-187 109-1,235-111-82,2 3-1,-147 129 0,218-172 163,1 2-1,0 0 1,1 1 0,1 1-1,1 0 1,1 1-1,1 0 1,1 1-1,1 0 1,0 1 0,2 0-1,1 1 1,0 0-1,2 0 1,1 0-1,1 0 1,1 1-1,1-1 1,4 41 0,-2-54-20,1 0 1,0 0 0,1 0 0,0-1-1,1 1 1,0-1 0,1 0 0,0 0 0,0 0-1,1-1 1,11 14 0,-6-10-42,1-1 0,1 0 1,0-1-1,0 0 0,1-1 0,26 15 0,11-2-88,1-1-1,0-3 0,84 20 0,-124-36 122,212 56 127,3-10 1,411 34-1,379-74-107,295-75 402,-1180 58-408,20-5-21,0-7 1,-1-7 0,-1-6-1,233-83 1,-305 88-83,-6 4 700,-2-2 0,-1-4 0,103-61 0,-162 84-557,1 0 0,-1-1 0,-1-1 0,1 0 0,-2 0 1,1-1-1,-1 0 0,-1 0 0,0-1 0,0 0 0,-1 0 0,0-1 1,-1 0-1,4-12 0,-5 7-34,0 0 1,-2 0-1,0 0 0,0 0 1,-2-1-1,0 1 1,-1 0-1,0 0 0,-2 0 1,-4-18-1,-1 9 261,0 0 0,-2 0-1,-1 1 1,-1 1 0,-1 0 0,-1 0 0,-1 2-1,-1 0 1,-1 0 0,-1 2 0,-1 0 0,-32-27-1,-22-10 103,-2 4 0,-111-61 0,-70-16-4330,81 52-4199,63 32-2740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7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6716 6775 4068,'-7'1'4579,"-10"1"1080,4-4-3497,12 2-2140,0-1 1,1 1 0,-1-1-1,0 1 1,1-1-1,-1 1 1,1-1 0,-1 0-1,1 1 1,-1-1-1,1 0 1,-1 1 0,1-1-1,0 0 1,-1 1-1,1-1 1,0 0 0,-1 0-1,1 0 1,0 1 0,0-1-1,0 0 1,0 0-1,0 0 1,0 1 0,0-1-1,0 0 1,0 0-1,0 0 1,0 0 0,1 1-1,-1-1 1,0 0-1,1-1 1,4-15-15,2 0 1,-1 1-1,2-1 0,13-20 0,13-31 10,-20 34 6,-3-1 1,0 0 0,-2-1-1,-2 0 1,5-62 0,-11 76 4,-1-1-1,-1 1 1,-1 0 0,-1-1 0,-1 1-1,0 1 1,-2-1 0,-1 1 0,0 0-1,-18-33 1,-25-26 471,-3 3-1,-101-113 0,56 73-374,-568-625 459,-44-55-378,55-67-5505,93 119 7523,-32 27 723,94 188-3136,-47 48-241,395 367 759,-4 6 1,-195-100-1,266 165-39,-2 4 0,-2 5-1,-1 3 1,-1 4 0,-2 4-1,-119-15 1,57 27-335,-192 11 0,151 3-3687,132-2-1169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9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69 236 3716,'10'-12'2417,"-1"-1"0,0 0 0,12-22 0,-17 25-1499,1 1 0,-1-1 0,-1 0 1,0-1-1,0 1 0,-1 0 0,-1-1 0,1 1 0,-2-1 0,0-13 1,0 22-858,0 0 0,0 1 0,-1-1 0,1 0 0,0 1 0,-1-1 0,1 1 0,-1-1 0,0 1 0,1-1 0,-1 1 0,0 0 0,0-1 0,0 1 0,0 0 1,0 0-1,0 0 0,-1-1 0,1 1 0,0 0 0,-1 1 0,1-1 0,0 0 0,-1 0 0,1 0 0,-1 1 0,1-1 0,-1 1 0,1-1 0,-1 1 0,0 0 0,1 0 1,-1-1-1,-2 1 0,1 0-61,0 0-1,1 1 1,-1-1 0,0 0 0,0 1 0,0 0 0,0-1 0,1 1 0,-1 0 0,0 0 0,1 1 0,-1-1-1,1 1 1,-1-1 0,1 1 0,0 0 0,0-1 0,-4 5 0,-1 5-6,0 0 1,1 1-1,0-1 0,1 1 1,1 0-1,-1 1 0,2-1 1,0 1-1,0 0 0,1 0 1,1 0-1,0 0 0,1 0 0,0 0 1,3 16-1,-2-27 1,0 1-1,0 0 0,0 0 1,1-1-1,-1 1 1,1 0-1,-1-1 1,1 0-1,0 1 1,0-1-1,0 0 1,0 0-1,1 0 0,-1 0 1,0 0-1,1-1 1,-1 1-1,1-1 1,0 0-1,3 2 1,70 21 21,-25-10-17,-43-10-2,1 0 0,-1 1 1,0 0-1,-1 0 1,1 1-1,-1-1 0,0 2 1,0-1-1,-1 1 0,0 0 1,0 0-1,0 1 0,-1-1 1,-1 1-1,1 1 1,5 13-1,-5-8 5,-1 0 1,-1 1-1,0-1 0,-1 1 1,0 0-1,-1-1 0,-1 1 1,0 0-1,-4 27 0,2-34 39,0 0 0,0 0-1,0 0 1,-1 0-1,0 0 1,-1 0-1,0-1 1,0 0-1,-1 0 1,1 0 0,-1 0-1,-1-1 1,0 0-1,0 0 1,-6 5-1,6-6 61,1-1 0,-1 0 0,0-1 0,0 0 0,0 0 0,0 0 0,-1 0 0,1-1 0,-1 0 0,0-1 0,1 1 0,-1-1 0,0-1 0,0 1 0,0-1 0,1 0 0,-1-1 0,-11-1 0,13 0-85,1 0-1,-1 0 1,0-1-1,1 1 1,0-1-1,-1 0 1,1 0-1,0 0 1,0-1-1,1 1 1,-1-1-1,1 0 1,0 0-1,0 0 1,0 0-1,0-1 1,1 1 0,0-1-1,0 0 1,0 0-1,0 1 1,1-1-1,-1-8 1,-1-1-32,0 1 0,1 0 0,1-1 0,1 1 0,0-1 0,0 1 1,5-27-1,-1 28-87,0 0 1,0 0-1,1 0 1,1 0-1,0 1 1,1 0-1,0 0 1,15-17-1,10-7-2116,39-32-1,-19 18-2209,-24 19 377,-3 2-971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9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32 110 8680,'0'0'15930,"11"5"-15498,-8-4-416,0 1 0,0 0-1,1-1 1,-1 0 0,1 0-1,-1 0 1,1 0 0,0 0-1,-1-1 1,1 1-1,0-1 1,-1 0 0,1 0-1,0-1 1,-1 1 0,1-1-1,0 0 1,-1 0 0,1 0-1,-1 0 1,0 0 0,1-1-1,-1 0 1,0 1 0,0-1-1,0-1 1,0 1-1,5-5 1,-3 4 16,0-1 1,-1 1-1,1-1 0,-1 0 1,0-1-1,0 1 1,-1-1-1,1 0 0,-1 0 1,0 0-1,0 0 0,0 0 1,-1-1-1,0 1 0,0-1 1,1-9-1,-3 14-19,0 1-1,-1-1 1,1 0 0,0 1-1,-1-1 1,1 0 0,-1 1-1,1-1 1,-1 1 0,1-1 0,-1 1-1,0-1 1,1 1 0,-1-1-1,0 1 1,1-1 0,-1 1-1,0 0 1,1-1 0,-1 1-1,0 0 1,0 0 0,0 0 0,1 0-1,-1-1 1,0 1 0,0 0-1,1 0 1,-1 0 0,0 1-1,0-1 1,0 0 0,1 0-1,-1 0 1,0 1 0,-1-1 0,-34 12 83,26-4-90,0 0 1,0 1-1,1 0 1,0 0-1,1 1 1,0 0 0,0 1-1,1 0 1,-9 19-1,7-12-8,1 0 0,1 0 0,0 0 0,2 1 0,-7 35 0,12-52-26,-1 1 0,1-1-1,0 0 1,-1 0 0,1 1-1,0-1 1,0 0 0,0 1-1,1-1 1,-1 0 0,1 1-1,-1-1 1,1 0 0,0 0 0,0 1-1,-1-1 1,2 0 0,-1 0-1,0 0 1,0 0 0,1 0-1,-1-1 1,1 1 0,-1 0-1,5 2 1,-3-2-263,1-1 1,-1 0-1,1 0 1,0-1-1,0 1 0,0-1 1,0 0-1,-1 0 0,1 0 1,0 0-1,0-1 0,0 1 1,-1-1-1,1 0 0,7-3 1,0-1-1110,1 0 0,-1-1 0,0 0 0,-1-1 0,16-13 0,-23 18 949,42-33-6916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0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4484,'0'0'13821,"-10"8"-12844,-2 0-667,0 2-1,1-1 1,1 1-1,-16 18 1,22-22-212,0-1 0,1 1 0,-1 0 0,1-1 0,0 2-1,0-1 1,1 0 0,0 0 0,0 1 0,1 0 0,-1-1 0,1 1 0,1 0 0,-1 11-1,2-16-83,-1 1-1,0-1 1,1 0-1,0 0 0,-1 0 1,1 0-1,0-1 0,0 1 1,0 0-1,0 0 0,1 0 1,-1-1-1,0 1 1,1-1-1,-1 1 0,1-1 1,0 1-1,-1-1 0,1 0 1,0 0-1,0 0 1,-1 0-1,1 0 0,0 0 1,0 0-1,0-1 0,0 1 1,1-1-1,-1 1 1,0-1-1,0 0 0,0 0 1,0 0-1,0 0 0,0 0 1,0-1-1,3 0 0,0 1 83,0 0 0,1-1 1,-1 0-1,0-1 0,1 1 0,-1-1 0,0 0 0,0 0 0,0 0 0,0-1 0,-1 0 0,1 0 0,7-7 0,-8 6 92,0 0 0,-1-1-1,0 0 1,0 0 0,-1 0 0,1 0 0,-1-1-1,0 1 1,0 0 0,-1-1 0,1 1 0,-1-1 0,0-10-1,-1 1 293,-1-1 0,0 1-1,-7-27 1,55 41-1019,-35 1 515,1 1-1,0 0 1,0 1 0,0 0 0,-1 1-1,1 1 1,15 6 0,-21-7 8,-1 0-1,0 0 1,-1 0 0,1 1 0,-1 0-1,1 0 1,-1 0 0,0 1 0,-1 0 0,1 0-1,-1 0 1,0 0 0,0 0 0,-1 1-1,6 10 1,-9-15 20,1 0 1,-1 0-1,0 0 0,1 0 0,-1-1 0,1 1 0,-1 0 1,1 0-1,-1-1 0,1 1 0,0 0 0,-1-1 1,1 1-1,0-1 0,-1 1 0,1-1 0,0 1 0,0-1 1,0 0-1,0 1 0,-1-1 0,1 0 0,0 1 1,0-1-1,0 0 0,0 0 0,0 0 0,0 0 0,-1 0 1,1 0-1,0 0 0,0 0 0,0 0 0,0-1 1,0 1-1,0 0 0,0 0 0,-1-1 0,1 1 0,1-1 1,36-25 82,-26 17-202,-5 3-23,2-1-73,-1 1 1,1-1-1,1 1 1,-1 1 0,1 0-1,0 0 1,0 1-1,0 0 1,0 1-1,1 0 1,17-2-1,-27 6 200,-1-1 0,1 1 0,0-1-1,0 1 1,-1-1 0,1 1 0,0 0-1,-1 0 1,1-1 0,0 1 0,-1 0-1,1 0 1,-1-1 0,0 1 0,1 0-1,-1 0 1,1 0 0,-1 0 0,0 0-1,0 0 1,0 0 0,0 0-1,1 0 1,-1 0 0,0 0 0,-1 0-1,1-1 1,0 1 0,0 2 0,-4 33 786,-8 0 155,9-30-693,0 0 1,1 1 0,0-1 0,0 1 0,1-1 0,-2 13 0,17-25 125,-1-4-292,-1 0 0,0-1 0,-1 0 0,16-23 1,-19 23-148,0 1 0,0 1 0,1-1 1,0 1-1,1 1 0,0-1 1,0 2-1,16-10 0,-26 17 69,1 0 0,-1 0 0,0 0 0,0 0 0,1-1 0,-1 1 0,0 0 0,0 0 0,1 0 0,-1 0 0,0 0 0,1 0-1,-1 0 1,0 0 0,0 0 0,1 0 0,-1 0 0,0 0 0,0 0 0,1 1 0,-1-1 0,0 0 0,0 0 0,1 0 0,-1 0 0,0 0 0,0 0 0,1 1 0,-1-1 0,0 0 0,0 0 0,0 0 0,1 1 0,-1-1 0,0 0-1,0 0 1,0 1 0,0-1 0,0 0 0,1 0 0,-1 1 0,0-1 0,0 0 0,0 1 0,1 19-12,-8 20 131,1-5 450,7-20-1374,-1-14 702,0-1 0,0 0 0,1 0 1,-1 0-1,0 0 0,0 1 0,1-1 0,-1 0 0,0 0 0,0 0 0,0 0 0,1 0 0,-1 0 0,0 0 0,1 0 0,-1 0 0,0 0 0,0 0 0,1 0 0,-1 0 0,0 0 0,0 0 0,1 0 0,-1 0 0,0 0 0,0 0 0,1 0 0,-1 0 0,0 0 0,0 0 0,1-1 0,-1 1 0,0 0 0,0 0 0,0 0 0,1 0 0,-1-1 0,0 1 0,0 0 0,0 0 0,0 0 0,1-1 0,-1 1 0,0 0 0,0 0 0,0-1 0,10-13-7032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12300,'0'0'6411,"-7"2"-5722,0 0-482,1 1 1,0 0-1,-1 0 0,2 0 1,-1 1-1,0 0 1,1 0-1,-1 0 1,1 1-1,0 0 0,1 0 1,-1 0-1,1 0 1,0 1-1,0 0 1,1 0-1,0 0 1,0 0-1,0 0 0,-2 9 1,4-14-202,1 1 1,-1 0-1,1-1 0,-1 1 1,1 0-1,0-1 1,-1 1-1,1 0 0,0 0 1,0-1-1,0 1 1,1 0-1,-1 0 0,1 2 1,-1-3-1,1-1 0,-1 1 0,0-1 0,1 0 0,-1 1 0,1-1 0,-1 0 0,1 1 0,-1-1 0,0 0 0,1 0 0,-1 1 0,1-1 0,-1 0 0,1 0 0,-1 0 0,1 0 0,-1 0 0,1 0 0,-1 0 0,1 0 0,0 0 0,-1 0 0,1 0 0,-1 0 0,1 0 0,-1 0 0,1 0 0,-1 0 0,1-1 0,4-1-80,-1 0 0,0 0 0,0 0-1,0-1 1,0 0 0,0 0 0,0 0 0,-1 0 0,4-5 0,2-2-138,-1 0 1,0-1-1,0 0 1,-2-1-1,1 1 1,-1-1-1,7-24 0,-31 87 1005,14-44-678,1 0 0,0 1-1,0-1 1,1 1 0,-1 0 0,2 0 0,-1 0-1,1 0 1,0 0 0,1 0 0,0 0-1,2 16 1,-1-23-179,-1 0-1,1 0 1,-1-1-1,1 1 1,0 0-1,0 0 1,0 0-1,-1-1 1,1 1-1,0 0 0,0-1 1,0 1-1,0-1 1,0 1-1,0-1 1,0 1-1,0-1 1,0 0-1,0 0 1,0 1-1,1-1 1,-1 0-1,0 0 1,0 0-1,0 0 1,0 0-1,0 0 1,0-1-1,0 1 1,0 0-1,1 0 0,-1-1 1,0 1-1,1-2 1,37-14-5611,-11-3 97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1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103 160 9065,'4'0'1177,"0"-1"0,0 1 0,-1-1 0,1 0 0,0 0 0,-1-1 1,1 1-1,-1-1 0,1 1 0,3-4 0,0 0-578,0 0 1,0 0-1,-1-1 0,10-11 1,-12 14-547,0-1 1,-1 0-1,0 0 0,0 0 1,0 0-1,-1-1 1,1 1-1,-1-1 0,0 0 1,0 1-1,-1-1 1,1 0-1,-1 0 1,0 0-1,-1 0 0,1 0 1,-1-1-1,0-5 1,-1 10-24,1 0 1,-1 0 0,0 0-1,1 0 1,-1 1 0,0-1-1,0 0 1,0 0-1,0 0 1,1 1 0,-1-1-1,0 1 1,-1-1 0,1 1-1,0-1 1,0 1 0,0-1-1,0 1 1,0 0 0,0 0-1,0-1 1,-1 1-1,1 0 1,0 0 0,0 0-1,0 0 1,0 0 0,-1 1-1,1-1 1,0 0 0,-2 1-1,-38 13 9,29-6 4,0 1 0,1 1-1,0 0 1,0 1 0,1 0 0,1 0-1,0 1 1,0 0 0,1 1-1,1 0 1,0 0 0,1 1-1,0-1 1,1 1 0,0 1 0,1-1-1,1 1 1,1-1 0,0 1-1,0 18 1,2-31-37,0 1 0,0-1 0,0 1-1,0-1 1,1 1 0,-1-1 0,1 1 0,0-1 0,0 0-1,0 1 1,0-1 0,0 0 0,0 0 0,1 0 0,-1 0-1,1 0 1,-1 0 0,1 0 0,0 0 0,-1 0 0,1-1-1,0 1 1,3 0 0,-1 0 7,0 0-1,1 0 1,-1-1-1,1 0 1,-1 0-1,1 0 1,0 0-1,-1-1 1,1 0-1,0 0 1,7-1-1,4-1 21,0-1-1,-1-1 1,1 0-1,-1-1 1,1-1-1,16-9 1,-9 2-576,1-1 0,34-29 0,-43 30-943,-1 0 0,-1 0 0,0-1 0,18-28 0,-4-5-4557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1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8296,'0'0'10661,"-10"2"-8115,6-1-2402,0 0-1,0 1 0,1-1 1,-1 1-1,0-1 1,0 1-1,1 0 1,-1 0-1,1 1 1,0-1-1,0 1 1,0 0-1,0-1 1,0 1-1,0 1 1,1-1-1,0 0 1,-1 1-1,1-1 1,0 1-1,1-1 1,-1 1-1,1 0 1,-2 7-1,-6 26 289,3 2-1,1-1 0,2 0 1,2 50-1,1-86-424,0 0-1,0 0 1,0 1 0,0-1-1,0 0 1,0 0 0,0 0-1,1 0 1,-1 0-1,1 0 1,0 0 0,-1-1-1,1 1 1,0 0 0,0 0-1,0 0 1,0-1-1,1 1 1,-1 0 0,0-1-1,1 1 1,-1-1 0,1 0-1,-1 1 1,1-1-1,0 0 1,0 0 0,-1 0-1,1 0 1,0 0 0,0-1-1,0 1 1,0-1-1,0 1 1,0-1 0,0 1-1,0-1 1,0 0 0,0 0-1,3-1 1,10 0 39,-1-1 0,1-1 1,-1 0-1,26-10 0,-5 2-223,-30 9 160,0 1 0,0 0-1,-1 0 1,1 1 0,0 0 0,0-1 0,0 2 0,8 0 0,-11-1 17,-1 1 0,1 0 1,-1 0-1,1-1 0,-1 1 1,0 0-1,0 0 0,1 0 1,-1 0-1,0 0 0,0 0 1,0 1-1,0-1 0,0 0 1,0 1-1,0-1 0,-1 0 1,1 1-1,0-1 0,-1 1 1,1-1-1,-1 1 0,0-1 1,1 1-1,-1 0 0,0-1 1,0 1-1,0-1 0,0 3 1,0 82 1952,11-116-1241,-3 9-559,-4-3-247,0 1-1,-2-1 0,-1-31 0,0 58 92,0 0 0,0 0 0,1 0 0,0 0 0,-1 0 0,1 0-1,0-1 1,1 1 0,-1-1 0,0 1 0,1-1 0,-1 0 0,1 0 0,-1 0 0,1 0-1,0-1 1,0 1 0,0-1 0,0 1 0,0-1 0,0 0 0,1 0 0,-1-1 0,0 1-1,0-1 1,1 1 0,-1-1 0,0 0 0,1 0 0,-1-1 0,0 1 0,7-2 0,-2 1 19,-1-1 1,1 0-1,0-1 1,-1 0-1,0 0 1,1 0-1,-1-1 1,-1 0-1,1 0 1,0-1-1,-1 0 1,11-11-1,8-21 82,-7 10-46,-12 21-231,-4 7-229,-3 12 389,0-1 0,-1 1 0,-5 18 0,4-20-57,0-1 1,1 1 0,0 0-1,1 0 1,0 18-1,2-29-12,-1 0 0,0 0 1,0 0-1,0 1 0,0-1 0,0 0 0,0 0 0,0 0 1,0 0-1,1 0 0,-1 0 0,0 0 0,0 0 0,0 1 1,0-1-1,0 0 0,1 0 0,-1 0 0,0 0 0,0 0 0,0 0 1,0 0-1,0 0 0,1 0 0,-1 0 0,0 0 0,0 0 1,0 0-1,0 0 0,1 0 0,-1 0 0,0 0 0,0 0 1,0 0-1,0 0 0,1-1 0,-1 1 0,0 0 0,0 0 1,0 0-1,0 0 0,0 0 0,0 0 0,1 0 0,-1 0 1,0-1-1,0 1 0,0 0 0,0 0 0,0 0 0,0 0 0,0 0 1,0-1-1,0 1 0,0 0 0,0 0 0,0 0 0,0 0 1,0 0-1,0-1 0,0 1 0,8-11-3365,-3-10-3209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2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5381,'0'0'14766,"-5"53"-14830,21-49-1730,6-4-4836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2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7335,'0'0'12070,"-8"4"-9678,-33 13-1100,25-12-1081,1 1 1,0 1 0,0 1 0,0 0 0,-13 10-1,24-15-61,0 0-1,0 1 0,1-1 0,0 1 1,0 0-1,0-1 0,0 1 0,0 0 0,1 1 1,0-1-1,0 0 0,0 1 0,0 0 1,1-1-1,0 1 0,0 0 0,0-1 1,0 1-1,1 0 0,0 0 0,0 0 0,1 8 1,0-10-109,0-1 0,0 0 1,0 0-1,0 0 0,0 0 1,1 0-1,-1 0 0,1 0 1,-1 0-1,1-1 0,0 1 1,-1-1-1,1 1 0,0-1 1,0 0-1,0 1 0,1-1 1,-1 0-1,0 0 0,0-1 1,0 1-1,1 0 0,-1-1 1,0 1-1,1-1 0,-1 0 1,1 0-1,-1 0 0,3 0 1,11 1 11,0-1-1,31-3 1,-36 1-453,-1 0 0,0-1 0,0 0 0,0 0-1,17-9 1,20-17-6845,-14-1-4804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3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3716,'0'0'19832,"7"10"-18781,2 4-689,0 1 0,-1 0 0,-1 1 0,8 22 0,-14-34-313,0-1-1,0 1 1,0-1-1,1 0 1,-1 1 0,1-1-1,0 0 1,0 0 0,0 0-1,0 0 1,1 0-1,-1-1 1,1 1 0,0-1-1,0 1 1,0-1-1,5 3 1,-3-3-23,-1-1-1,0 0 1,1 0 0,-1 0-1,1 0 1,-1-1 0,1 0-1,-1 0 1,1 0 0,-1-1-1,1 1 1,-1-1 0,1 0-1,6-3 1,2-1 22,0-1 0,0 0 0,0-1 0,0-1 0,-1 0 0,16-14-1,-17 13-38,1-1-1,1 2 0,0 0 0,0 0 0,26-10 0,-38 18-17,0-1-1,-1 1 0,1 0 1,0 0-1,0 0 1,0-1-1,0 1 0,0 0 1,0 0-1,-1 0 0,1 0 1,0 1-1,0-1 1,0 0-1,0 0 0,0 0 1,0 1-1,-1-1 1,1 0-1,0 1 0,0-1 1,0 1-1,-1-1 0,1 1 1,0-1-1,0 2 1,9 24 9,-10 48 283,-1-53-243,1-19-23,-1 0-1,1 0 1,0 0-1,0 0 1,0 0-1,0 0 1,1 0-1,-1 0 1,0 0-1,1 0 1,-1 0-1,1 0 1,0 0-1,0 0 1,0-1 0,0 1-1,0 0 1,0-1-1,0 1 1,0 0-1,1-1 1,1 2-1,-1-3 22,0 1 0,0-1 0,0-1 0,0 1 0,0 0 0,0 0 0,0-1 0,0 1 0,-1-1 0,1 1 0,0-1 0,0 0 0,0 0 0,-1 0 0,1 0 0,0 0 0,-1 0 0,1-1 0,-1 1 0,1 0 0,-1-1 0,0 1 0,2-3 0,53-59 248,-40 44-237,0 0 0,21-17 0,-37 35-51,0 1 1,1-1 0,-1 1 0,1 0 0,-1-1-1,0 1 1,1 0 0,-1-1 0,1 1 0,-1 0-1,1-1 1,-1 1 0,1 0 0,-1 0 0,1 0-1,-1-1 1,1 1 0,-1 0 0,1 0 0,-1 0-1,1 0 1,-1 0 0,1 0 0,-1 0-1,1 0 1,-1 0 0,1 0 0,-1 1 0,1-1-1,-1 0 1,1 0 0,-1 0 0,1 1 0,-1-1-1,1 0 1,7 22-100,-8 43-105,-1-51 183,1-4-28,3 21 167,-3-30-129,1-1-1,0 1 0,-1-1 0,1 1 0,-1 0 0,1-1 0,0 1 0,-1-1 0,1 0 1,0 1-1,-1-1 0,1 1 0,0-1 0,0 0 0,-1 0 0,1 1 0,0-1 0,0 0 0,-1 0 1,1 0-1,0 0 0,0 0 0,0 0 0,-1 0 0,1 0 0,0 0 0,0-1 0,0 1 1,-1 0-1,1 0 0,0-1 0,0 1 0,-1 0 0,1-1 0,0 1 0,0-2 0,8-2-1654,-1-1 0,0 0 0,0-1 0,13-12-1,-14 12-122,18-16-6494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3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40 107 13837,'0'0'7287,"-5"8"-5242,-13 24-887,18-32-1144,0 0 0,-1 0 0,1 1 1,0-1-1,0 0 0,0 0 0,0 0 0,0 1 0,0-1 0,0 0 0,0 0 1,0 0-1,0 1 0,0-1 0,-1 0 0,1 0 0,0 0 0,1 1 0,-1-1 1,0 0-1,0 0 0,0 0 0,0 1 0,0-1 0,0 0 0,0 0 0,0 0 1,0 1-1,0-1 0,0 0 0,1 0 0,-1 0 0,0 1 0,0-1 1,0 0-1,0 0 0,0 0 0,1 0 0,-1 0 0,0 0 0,0 1 0,0-1 1,1 0-1,-1 0 0,0 0 0,0 0 0,0 0 0,1 0 0,-1 0 0,0 0 1,0 0-1,0 0 0,1 0 0,-1 0 0,0 0 0,0 0 0,0 0 0,1 0 1,-1 0-1,13-2 190,-13 2-162,14-5 55,0-1 0,-1-1 0,0 0 0,0-1 0,0 0 0,-1-1 0,0-1 0,-1 0 0,0 0 0,-1-1 0,11-14 0,-20 24-88,0 0 0,0 0 0,0 0 0,0 0 0,0 0 0,0-1 0,-1 1 0,1 0 0,0 0 0,-1-1 0,1 1 0,-1 0 0,0-1 0,1 1 0,-1 0-1,0-1 1,0 1 0,0-1 0,0-1 0,0 2 4,-1 1-1,1-1 1,-1 0-1,1 1 1,-1-1-1,1 1 1,-1-1-1,0 1 1,1-1-1,-1 1 1,1-1-1,-1 1 1,0-1-1,0 1 1,1 0-1,-1 0 1,0-1-1,0 1 1,1 0-1,-1 0 1,0 0-1,0 0 1,1 0-1,-2 0 1,-3 0-1,0 0-1,0 0 1,0 1 0,0 0-1,0 0 1,0 0 0,0 0-1,1 1 1,-8 3 0,0 3 41,0 1 1,0 1-1,1-1 1,0 2-1,-12 14 1,-6 5 879,27-27-933,-1 0-1,2-1 0,-1 1 0,0 0 1,0 0-1,1 1 0,0-1 1,0 0-1,0 0 0,0 1 0,0-1 1,1 0-1,-1 1 0,1-1 1,0 0-1,0 1 0,0-1 0,0 1 1,1-1-1,-1 0 0,1 1 1,0-1-1,0 0 0,0 1 0,3 4 1,-2-4 5,0 0 0,0 0 0,0 0 1,1 0-1,0 0 0,-1-1 0,1 1 0,0-1 1,1 0-1,-1 0 0,1 0 0,-1 0 0,1 0 1,0-1-1,0 0 0,0 0 0,0 0 0,0 0 0,9 2 1,-3-3 1,1 0 0,0-1 0,-1-1 0,1 1 0,-1-2 0,1 1 0,-1-2 0,1 1 0,-1-1 0,0-1 0,0 0 0,0 0 0,10-7 0,36-28-4461,-44 25 204,-2-3-2642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4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5 17360,'0'0'3278,"-10"0"-1158,-5-2-1636,6 1-314,0 1 0,0-1 0,0 1 0,-16 2 0,22-1-143,0 0 0,1-1 0,-1 1 1,0 0-1,1 0 0,-1 0 0,1 1 0,-1-1 1,1 1-1,0-1 0,0 1 0,-1 0 0,1 0 0,0-1 1,1 2-1,-1-1 0,0 0 0,1 0 0,-1 1 1,1-1-1,-3 5 0,2-1 39,0 1-1,0 0 1,0-1-1,0 1 1,1 0-1,0 12 0,1-17-56,0-1-1,-1 1 0,1-1 1,0 1-1,1-1 0,-1 1 0,0-1 1,0 1-1,1-1 0,-1 1 0,1-1 1,-1 1-1,1-1 0,0 1 0,-1-1 1,1 0-1,0 1 0,0-1 0,0 0 1,0 0-1,0 0 0,0 0 0,0 0 1,1 0-1,-1 0 0,0 0 0,1 0 1,-1 0-1,0-1 0,1 1 0,-1-1 1,1 1-1,-1-1 0,3 1 0,3 0-2,-1-1 0,1 0-1,0 0 1,-1-1 0,1 0-1,-1 0 1,1 0 0,-1-1-1,0 0 1,0 0 0,0-1-1,0 0 1,0 0 0,6-4-1,4-5-594,0 0 1,-1-1-1,17-20 0,16-15-205,-58 92 2374,7-37-1290,1 0-1,-1 0 0,1 0 1,0 0-1,1 1 0,0-1 1,0 1-1,1-1 0,0 12 1,1-18-249,-1 0 1,1 0-1,0 0 1,0 0-1,0-1 1,0 1-1,0 0 1,0 0-1,0-1 1,0 1-1,0 0 1,0-1-1,0 1 1,0-1-1,1 1 1,-1-1-1,0 0 1,0 0-1,1 1 1,-1-1-1,0 0 1,0 0-1,1 0 1,-1 0-1,0-1 1,0 1-1,0 0 1,2-1-1,37-7 299,25-27-147,-57 29-199,0 1 0,1-1 0,-1 2 0,1-1 0,0 1 0,1 1 0,-1-1 1,1 1-1,-1 1 0,16-2 0,-24 4 7,0 1 0,-1 0 0,1-1 0,0 1 0,-1 0 0,1-1 0,0 1 0,-1 0 0,1 0 0,-1-1 0,1 1 0,-1 0 0,1 0 0,-1 0 0,0 0 0,1 0 0,-1 0 0,0-1 0,0 1 0,0 0 0,0 0 0,0 0 0,0 0 0,0 0 0,0 0 0,0 0 0,0 0 0,0 0 0,0 0 0,-1 0 0,0 1 0,3 28 282,-2-30-271,0 1 0,1 0 0,-1 0 1,0-1-1,1 1 0,-1 0 0,0-1 0,1 1 1,-1 0-1,1-1 0,-1 1 0,1 0 0,-1-1 0,1 1 1,0-1-1,-1 1 0,1-1 0,0 0 0,-1 1 0,1-1 1,0 1-1,-1-1 0,1 0 0,0 0 0,0 1 0,-1-1 1,1 0-1,0 0 0,0 0 0,0 0 0,0 0 0,5-1 30,1 0-1,-1 0 1,0 0-1,0-1 1,-1 0 0,1 0-1,0-1 1,-1 0-1,1 0 1,-1 0-1,0 0 1,8-7-1,-9 6-153,1 0 0,0 0 0,0 1 0,1 0-1,-1 0 1,1 0 0,0 1 0,-1 0 0,1 0 0,0 0-1,0 1 1,10-1 0,-15 3 99,0 0 1,0 0-1,-1 0 0,1 0 0,0 0 1,-1 0-1,1 0 0,0 1 0,-1-1 1,1 0-1,-1 0 0,0 1 0,1-1 1,-1 0-1,0 1 0,0-1 0,0 0 1,0 1-1,0-1 0,0 0 0,0 1 1,-1-1-1,1 2 0,-4 20-1474,-2-9-5139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5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117 257 6726,'0'0'15215,"-9"-1"-14986,5 1-222,0 0 1,0 0-1,0 0 0,-1 1 0,1-1 0,0 1 0,0 0 0,1 0 0,-1 0 0,0 1 1,0-1-1,0 1 0,1 0 0,-1 0 0,1 0 0,0 1 0,-1-1 0,1 1 1,0 0-1,0 0 0,1 0 0,-1 0 0,1 0 0,-1 1 0,1-1 0,0 1 0,0-1 1,1 1-1,-3 6 0,2-5-14,1 1 0,-1-1 0,1 1 0,0 0 1,1-1-1,-1 1 0,1 0 0,0 0 0,0 0 0,1-1 0,1 7 0,-1-10 9,-1 0-1,1 0 0,0 0 0,0 0 0,0 0 1,0 0-1,0-1 0,1 1 0,-1-1 0,0 1 1,1-1-1,-1 1 0,1-1 0,0 1 0,-1-1 1,1 0-1,0 0 0,0 0 0,0 0 0,0 0 1,-1-1-1,1 1 0,0-1 0,1 1 1,-1-1-1,0 1 0,0-1 0,0 0 0,0 0 1,0 0-1,0 0 0,4-1 0,2-1 28,0 0-1,0 0 1,0-1-1,0 0 1,0 0-1,0-1 1,-1 0-1,0-1 1,0 1-1,0-1 1,0 0-1,-1-1 1,0 0-1,0 0 0,7-9 1,1-3 6,-1 0 0,-1 0-1,0-1 1,15-35 0,-21 41 74,-1 0 0,0-1 0,-1 1 0,-1-1 0,0 0 0,2-20 0,-22 92-584,13-36 531,2 0 0,0 0 0,1 1 1,1-1-1,3 28 0,-3-48-34,0 0-1,1-1 1,-1 1 0,0-1 0,0 1 0,1-1 0,-1 1 0,1-1 0,-1 1 0,1-1-1,0 1 1,-1-1 0,1 0 0,0 1 0,0-1 0,0 0 0,0 0 0,0 1 0,0-1-1,1 0 1,-1 0 0,0 0 0,0-1 0,1 1 0,-1 0 0,1 0 0,-1-1 0,1 1 0,-1-1-1,1 1 1,-1-1 0,1 0 0,-1 1 0,1-1 0,-1 0 0,1 0 0,0 0 0,-1 0-1,1 0 1,-1-1 0,1 1 0,-1 0 0,1-1 0,-1 1 0,3-2 0,3-1 120,-1 0 0,1 0 0,-1-1 0,0 0 0,0 0 0,-1 0 0,1-1 0,8-9-1,-1-3-59,0-1-1,-2 0 1,0 0-1,-1-1 1,-1-1-1,-1 0 1,0 0-1,-2 0 1,0-1-1,-1 0 1,-2 0-1,0 0 1,-1-1-1,-1-24 1,-12 96-522,2-18 405,-1 15 298,2 0 1,2 1 0,1 81-1,6-107-196,1-1-1,1 0 0,0 0 0,2-1 0,0 1 1,1-1-1,1 0 0,1 0 0,1-1 1,21 33-1,8-1 6,20 31-91,-54-75 13,0 0 1,0 0 0,-1 0 0,0 1-1,-1-1 1,0 1 0,0 0-1,0-1 1,0 17 0,-2-24 11,0 1 1,1-1-1,-1 1 0,0-1 0,0 1 1,0-1-1,0 1 0,0-1 1,0 1-1,0-1 0,0 1 1,-1-1-1,1 1 0,0-1 0,0 1 1,0-1-1,0 1 0,-1-1 1,1 1-1,0-1 0,0 1 1,-1-1-1,1 0 0,0 1 0,-1-1 1,1 0-1,-1 1 0,1-1 1,0 0-1,-1 1 0,1-1 1,-1 0-1,1 0 0,-1 1 0,1-1 1,-1 0-1,0 0 0,-20-10 183,-16-26-14,15 7-146,1 0 1,-24-48-1,38 64-123,1-1 0,0 0 0,1 0 0,1 0 0,0 0 0,1-1 0,0 0 0,-1-27 0,5 36-323,0 0 0,1 0 0,-1 0 0,1 0 1,1 0-1,-1 1 0,1-1 0,0 1 0,0-1 0,0 1 0,1 0 0,0 0 0,0 1 0,0-1 0,1 1 1,7-6-1,2-4-1699,16-17-3741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5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4773,'0'0'992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4516,'0'0'16523,"2"11"-16187,2 31 164,-1 1 1,-5 58-1,0-58-246,2 1-1,2-1 0,10 60 0,-12-102-340,4 23-5153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119 171 12139,'0'0'2120,"-9"5"37,-4 2-1297,0 1 1,1 1 0,-17 14-1,25-20-676,0 1 0,1 0-1,-1-1 1,1 1 0,0 0 0,0 1-1,0-1 1,1 0 0,0 1 0,-1 0-1,2-1 1,-1 1 0,0 0 0,1 0-1,0 0 1,-1 9 0,2-13-181,0 0 0,0-1 0,0 1 0,1 0 0,-1 0 0,0 0 0,0-1 0,0 1 0,1 0 0,-1 0 0,0-1 0,1 1 0,-1 0 0,1 0 0,-1-1 0,1 1 0,-1-1 0,1 1 0,-1 0 0,1-1 0,0 1 0,-1-1 0,1 1 0,0-1 0,-1 0 0,1 1 0,0-1 0,0 0 0,0 1 0,32 1 179,-24-4-133,0 0 0,0 0 0,0 0 0,16-8 1,-7-1-78,-1 0 1,0-1-1,-1 0 1,0-2-1,-1 0 1,24-29 0,-29 31-36,-1 0 1,0-1-1,-1 0 1,-1 0-1,0-1 1,0 0-1,-2-1 1,0 1-1,6-25 1,-11 38 67,0 0-1,1 0 1,-1 0 0,0-1 0,0 1 0,0 0 0,0 0 0,0 0-1,0 0 1,0 0 0,0 0 0,0 0 0,0 0 0,0 0-1,-1 0 1,1 0 0,0 0 0,-1 0 0,1 0 0,-1 0-1,1 0 1,-1 0 0,1 1 0,-1-1 0,0 0 0,0 0 0,1 0-1,-1 1 1,0-1 0,-1 0 0,0 0 11,0 1 1,0-1-1,-1 1 0,1 0 1,0 0-1,0 0 0,0 0 1,0 0-1,-1 1 0,1-1 1,0 1-1,0-1 0,-3 2 1,-6 3 126,0 0 0,1 0 0,-1 1 0,-12 10 0,23-16-141,-52 46 1794,48-42-1671,1-1 0,0 1 0,-1 0 0,1 0 1,1 1-1,-1-1 0,1 1 0,-1-1 0,1 1 0,1 0 0,-3 7 0,5-11-130,-1 0 0,1-1 0,0 1 0,0 0 0,0 0 0,-1 0 0,1-1 0,0 1 0,0-1 0,0 1 0,0 0 0,0-1 0,0 0 0,0 1 0,0-1 0,1 0 0,-1 1 0,0-1 0,0 0 0,0 0 0,0 0 0,0 0 0,0 0 0,1 0 0,-1 0 0,0 0 0,0-1 0,0 1-1,1-1 1,41-3-554,-9-4-76,-25 6 453,0-1 1,0 1-1,0 0 1,0 1-1,0 0 1,0 0-1,0 1 1,0 0-1,0 1 1,18 3-1,-25-2 230,0-1 0,0 1-1,0 0 1,0 0 0,0 0-1,0 0 1,0 0 0,-1 0-1,1 0 1,-1 1-1,1-1 1,-1 0 0,0 1-1,0-1 1,0 1 0,0 0-1,-1-1 1,1 1-1,-1 0 1,1-1 0,-1 6-1,0 69 1553,-1-50-1317,1 25-2493,4-49-3561,5-3-7212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1 247 8200,'0'0'15278,"81"-5"-14605,-38-6-385,7-5-128,0-2-64,0-7-32,-2-1-576,-11-1-1058,-7-3-319,-15 1-33,-12-1-2082,-3 0-2338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6726,'0'0'17937,"74"1"-17328,-39-10-481,4-1-96,2 0-961,1 2-1633,-4 3-2531,-6 4-673</inkml:trace>
  <inkml:trace contextRef="#ctx0" brushRef="#br0" timeOffset="1">366 122 5093,'0'9'5749,"1"23"-3669,-1-1 291,2 0 0,1-1-1,7 34 1,-10-62-2312,1 0 0,0 0 0,0-1 0,0 1 0,0 0 0,0-1 0,0 1 0,0-1 0,0 1 0,0-1 0,1 1 0,-1-1 0,1 0 0,-1 0 0,1 0-1,-1 0 1,1 0 0,0 0 0,-1 0 0,1 0 0,0-1 0,0 1 0,-1-1 0,1 1 0,0-1 0,0 0 0,0 0 0,0 1 0,0-1 0,0-1 0,0 1 0,-1 0 0,1 0 0,0-1 0,0 1 0,0-1 0,0 1-1,3-3 1,6-1 24,0 0 0,0-2-1,0 1 1,15-12-1,10-11-35,18-13-71,-50 38 31,0 1 0,1-1 0,-1 1 0,1 0 1,-1 1-1,1-1 0,-1 1 0,1 0 0,0 0 0,7-1 1,-11 2 28,0 1 0,0-1 1,-1 0-1,1 1 1,0-1-1,0 1 1,-1-1-1,1 1 0,0-1 1,-1 1-1,1-1 1,-1 1-1,1 0 1,0-1-1,-1 1 0,0 0 1,1 0-1,-1-1 1,1 1-1,-1 0 1,0 0-1,1 0 0,-1-1 1,0 1-1,0 0 1,0 0-1,0 0 1,0 0-1,0 0 0,0 1 1,0 36 426,0-27-358,0 28 398,0-33-3497,0-22-19189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7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2498,'0'0'8227,"3"-10"-4287,1-1-2826,6-32 3980,-10 42-2959,0 17-624,-4 39-1181,2-35-273,1 0 1,1 34-1,0-53-43,0-1-1,0 1 1,0-1-1,0 0 1,0 1-1,0-1 1,0 1 0,0-1-1,0 0 1,0 1-1,1-1 1,-1 1-1,0-1 1,0 0 0,0 1-1,0-1 1,1 0-1,-1 1 1,0-1-1,0 0 1,1 1 0,-1-1-1,0 0 1,1 1-1,-1-1 1,0 0-1,0 0 1,1 1 0,-1-1-1,1 0 1,-1 0-1,0 0 1,1 0-1,-1 0 1,1 1 0,-1-1-1,0 0 1,1 0-1,-1 0 1,1 0-1,-1 0 1,0 0 0,1 0-1,-1 0 1,1-1-1,-1 1 1,0 0-1,1 0 1,-1 0 0,1 0-1,-1 0 1,0-1-1,1 1 1,-1 0-1,0 0 1,1-1 0,-1 1-1,0 0 1,0 0-1,1-1 1,-1 1-1,0 0 1,0-1 0,1 1-1,-1 0 1,0-1-1,0 1 1,0-1-1,1 0 1,17-24 867,-13 16-817,-4 8-56,1-1 0,-1 1 0,0-1 0,0 0-1,-1 0 1,1 0 0,0 1 0,-1-1-1,1 0 1,-1 0 0,1 0 0,-1-4 0,0 6-110,-2 3-3604,0 2 438,-2-3-2052,-1-2 83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7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58 11563,'0'0'6935,"-2"-9"-4976,1 7-1904,1-1 0,-1 1 1,0-1-1,0 1 0,0-1 1,0 1-1,-1 0 0,1 0 0,0-1 1,-1 1-1,0 0 0,1 0 1,-1 0-1,0 0 0,0 1 1,-4-3-1,2 2-61,1 0 0,-1 1 1,0 0-1,0 0 0,0 0 0,0 0 1,0 1-1,0 0 0,0 0 0,0 0 0,0 0 1,0 0-1,-7 2 0,7-1-5,1 1 0,-1-1 0,0 1 0,0 0 0,0 0 0,1 0 0,-1 0 0,1 1 0,0-1-1,0 1 1,0 0 0,0 0 0,0 0 0,1 0 0,-1 1 0,1-1 0,0 1 0,0-1 0,0 1 0,0 0 0,-2 7 0,-2 8 152,0 1 1,-7 39 0,9-29 231,0 1 0,2-1 1,1 1-1,1-1 1,7 50-1,-3-58-235,1 0 0,1-1-1,1 1 1,1-1 0,1-1 0,1 1 0,0-1-1,18 23 1,71 86 588,-98-128-165,-2-11-305,-1 1 0,0 0 0,0-1 0,-1 1 0,0 0 0,-1 1-1,-7-15 1,-2-5-162,7 13-109,-1-4-169,-1 0 0,-1 1 0,0 0 0,-2 0 0,0 1 0,-20-25 0,68 17-4444,-24 14 2644,0 1 1,-1-2 0,0 0 0,0 0 0,17-26-1,-7 3-4107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8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4292,'0'0'18145,"1"10"-17686,0 124 2258,1 29-981,-2-159-1803,1-1 1,-1 0 0,1 0-1,0 0 1,0 0 0,0 0 0,0 0-1,1 0 1,-1 0 0,1 0 0,0-1-1,-1 1 1,1-1 0,0 1 0,4 2-1,-5-4-247,1 0 0,-1 0-1,1 0 1,-1 0 0,1 0-1,-1-1 1,1 1 0,0-1-1,-1 1 1,1-1 0,0 1-1,-1-1 1,1 0-1,0 0 1,0 0 0,-1 0-1,1 0 1,0 0 0,0-1-1,-1 1 1,1-1 0,0 1-1,-1-1 1,1 1 0,-1-1-1,1 0 1,-1 0 0,1 0-1,-1 0 1,2-1 0,15-14-6557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8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78 307 3940,'0'0'15358,"-10"6"-14546,5-3-674,-30 23 507,32-24-603,1 0 1,0 0-1,-1 0 1,1 0-1,0 1 0,0-1 1,1 1-1,-1-1 1,1 1-1,-1-1 1,1 1-1,0 0 1,-2 6-1,3-9-48,0 0-1,0 1 1,0-1 0,0 0-1,0 0 1,0 1 0,0-1-1,0 0 1,0 1 0,0-1-1,0 0 1,1 0 0,-1 1-1,0-1 1,0 0 0,0 0-1,0 1 1,0-1 0,1 0-1,-1 0 1,0 0 0,0 1-1,0-1 1,1 0 0,-1 0-1,0 0 1,0 0 0,1 0-1,-1 1 1,0-1 0,0 0-1,1 0 1,-1 0 0,0 0-1,1 0 1,-1 0 0,0 0-1,0 0 1,1 0 0,18-2-660,14-10-1164,27-27 1082,-59 39 1998,-1 45 650,0-44-1888,0 0 0,0 0-1,0 0 1,0-1 0,0 1 0,0 0 0,0 0-1,0 0 1,0 0 0,0 0 0,1-1 0,-1 1-1,0 0 1,1 0 0,-1 0 0,1-1 0,-1 1-1,1 0 1,-1-1 0,1 1 0,-1 0 0,1-1 0,0 1-1,-1-1 1,1 1 0,0-1 0,0 1 0,-1-1-1,1 1 1,1-1 0,0 1 30,0-1 0,1 0 0,-1 0 0,0 0 0,1 0 0,-1 0 1,0-1-1,0 1 0,0-1 0,1 1 0,2-2 0,3-1 131,0-1 1,-1 0-1,1 0 0,-1-1 1,11-8-1,-3-3-117,0-2 0,-1 0 0,-1 0 0,0-1 0,-2-1 0,0 0 1,-1-1-1,-1 0 0,-2 0 0,0-1 0,0 0 0,-2 0 0,-1-1 0,-1 1 0,0-39 0,-3 61-47,0 0 1,0 0-1,0 0 1,0 0-1,0 0 1,0 0-1,0 0 1,0 0-1,-1 0 0,1 0 1,0 0-1,0 0 1,0 0-1,0 0 1,0 0-1,0 0 0,0 0 1,-1 0-1,1 0 1,0 0-1,0 0 1,0 0-1,0 0 1,0 0-1,0 0 0,0-1 1,0 1-1,0 0 1,-1 0-1,1 0 1,0 0-1,0 0 0,0 0 1,0 0-1,0 0 1,0 0-1,0 0 1,0-1-1,0 1 1,0 0-1,0 0 0,0 0 1,0 0-1,0 0 1,0 0-1,0-1 1,-9 20 164,-6 29 46,8-16 593,0 0-1,-2 57 0,8-76-715,1-1-1,1 0 0,0 0 1,0 0-1,1 0 0,1 0 1,0 0-1,0 0 0,1-1 0,9 18 1,-12-28-107,-1 0 1,0 0-1,1 0 1,-1 0-1,0 0 1,1 0-1,-1-1 1,1 1 0,0 0-1,-1 0 1,1-1-1,0 1 1,-1 0-1,1-1 1,0 1-1,0-1 1,-1 1-1,1-1 1,0 1-1,0-1 1,0 1-1,0-1 1,1 1-1,-1-2-2,-1 0-1,1 1 1,0-1-1,-1 1 0,1-1 1,-1 0-1,0 0 0,1 1 1,-1-1-1,1 0 1,-1 0-1,0 1 0,0-1 1,1 0-1,-1 0 1,0 0-1,0 0 0,0 1 1,0-1-1,0-1 0,0-5-15,0 0 0,0 0 0,0 0-1,-1 0 1,-3-11 0,-21-29-364,24 45 364,-1 0 0,1 0-1,-1 0 1,1 0 0,-1 1-1,0-1 1,0 0 0,0 1 0,0-1-1,0 1 1,0 0 0,-1-1 0,1 1-1,0 0 1,-1 1 0,1-1-1,0 0 1,-5 0 0,6 2 2,1 0-1,-1 0 1,1 0 0,-1 0-1,1 0 1,0 1 0,-1-1-1,1 0 1,0 0 0,0 0 0,0 0-1,0 1 1,0-1 0,0 0-1,0 0 1,0 0 0,0 0-1,0 1 1,1-1 0,-1 0-1,1 0 1,-1 0 0,1 0-1,-1 0 1,1 0 0,-1 0 0,2 1-1,2 1 25,-1-1 1,1 0-1,0 0 0,0 0 1,0 0-1,0-1 0,1 0 0,-1 1 1,0-2-1,1 1 0,-1 0 0,0-1 1,1 0-1,-1 0 0,1 0 0,-1-1 1,7-1-1,0 1-119,0-2 1,-1 1-1,1-1 1,-1-1-1,0 0 0,11-6 1,0-3-27,-2-2 1,1 0 0,-2-1 0,19-20-1,-38 80 1295,-4-16-546,1-3 78,0-1 0,2 1-1,1 38 1,1-62-687,1 1-1,-1 0 1,1 0 0,-1-1 0,1 1 0,0 0 0,0-1 0,-1 1 0,1 0 0,0-1 0,0 1 0,1-1-1,-1 0 1,0 1 0,0-1 0,1 0 0,-1 0 0,1 0 0,-1 0 0,1 0 0,-1 0 0,1 0 0,0 0-1,-1-1 1,1 1 0,0-1 0,0 1 0,-1-1 0,1 0 0,0 1 0,0-1 0,0 0 0,-1 0 0,1 0 0,0-1-1,0 1 1,0 0 0,-1-1 0,1 1 0,0-1 0,0 0 0,-1 1 0,1-1 0,-1 0 0,1 0 0,-1 0-1,1 0 1,-1 0 0,1 0 0,-1-1 0,0 1 0,0 0 0,1-1 0,-1 1 0,0-1 0,0 1 0,0-3 0,3-3-775,-1 0 1,-1-1 0,1 1-1,-1-1 1,-1 0-1,1 0 1,-1 0 0,-1 0-1,1 0 1,-2-11 0,1-27-5705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9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8616,'0'0'10090,"-3"49"-10218,21-40-1186,3-1-1504,4-3-1058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9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4388,'0'0'10832,"-7"10"-6812,-67 84 1841,74-94-5845,1 0 0,-1 0 0,0 0 0,1 0 0,-1 0 0,0 0-1,1-1 1,-1 1 0,1 0 0,-1 0 0,1 0 0,-1 1 0,0-1 0,1 0 0,-1 0 0,1 0 0,-1 0-1,0 0 1,1 0 0,-1 0 0,0 1 0,1-1 0,-1 0 0,0 0 0,1 1 0,-1-1 0,0 0-1,1 0 1,-1 1 0,0-1 0,0 0 0,1 1 0,-1-1 0,0 0 0,0 1 0,0-1 0,0 1 0,1-1-1,-1 0 1,0 1 0,0-1 0,0 0 0,0 1 0,0-1 0,0 1 0,0-1 0,0 1 0,0-1 0,0 0-1,0 1 1,0-1 0,0 1 0,-1-1 0,1 0 0,0 1 0,0-1 0,0 0 0,0 1 0,-1-1 0,1 0-1,0 1 1,0-1 0,-1 0 0,1 1 0,-1-1 0,33-11 93,23-20-293,19-11-946,-67 39 1105,-1 0 0,1 1 0,0 0 0,-1 0 0,1 1 0,0 0 0,0 0 0,0 0-1,11 2 1,-17-1 54,0 0-1,0 0 1,0 0 0,0 0-1,0 1 1,0-1-1,0 1 1,0-1-1,-1 0 1,1 1 0,0-1-1,0 1 1,-1 0-1,1-1 1,0 1-1,-1 0 1,1-1 0,0 1-1,-1 0 1,1 0-1,-1-1 1,1 1-1,-1 0 1,0 0 0,1 1-1,5 28 704,-6-27-641,1 1 0,-1-1 0,1 1 0,0-1 0,0 0 0,0 1 0,0-1 0,0 0 0,2 4 0,-2-6-66,0-1 1,0 1-1,1 0 1,-1 0 0,0-1-1,0 1 1,0-1-1,0 1 1,1-1-1,-1 1 1,0-1-1,0 0 1,1 0-1,-1 1 1,0-1 0,1 0-1,-1 0 1,0 0-1,0 0 1,1-1-1,-1 1 1,0 0-1,0-1 1,1 1-1,-1 0 1,0-1 0,0 1-1,0-1 1,1 0-1,0-1 1,31-19 104,-30 18-330,0 1 0,0-1 1,0 1-1,1 0 0,-1-1 0,1 2 0,-1-1 1,1 0-1,0 1 0,0-1 0,0 1 0,0 0 1,0 1-1,4-2 0,-7 3 144,-1-1 0,1 0 0,-1 0 0,1 0 0,-1 0 0,1 0 0,-1 1 0,1-1 1,-1 0-1,1 0 0,-1 1 0,1-1 0,-1 0 0,1 1 0,-1-1 0,0 1 0,1-1 0,-1 0 0,0 1 0,1-1 0,-1 1 0,0-1 0,1 1 0,-1-1 0,0 1 0,0-1 1,0 1-1,0-1 0,1 1 0,-1 0 0,0-1 0,0 1 0,0-1 0,0 1 0,0-1 0,0 2 0,0 7-3213,-1-5-131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0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32 2787,'-5'-19'14338,"-6"9"-9500,8 9-4707,1 1 1,0-1-1,0 1 0,-1-1 1,1 1-1,0 0 1,0 0-1,-1 0 0,1 1 1,0-1-1,0 0 1,-1 1-1,1-1 1,0 1-1,-3 1 0,0 1-90,1-1 0,-1 1 0,1 0 0,-1 0-1,1 1 1,0-1 0,0 1 0,1 0 0,-1 0 0,1 0-1,0 0 1,0 1 0,0-1 0,1 1 0,-1 0-1,1 0 1,0 0 0,1 0 0,-1 0 0,1 0-1,-1 10 1,-2 11 70,2 0 0,1 0 0,3 31 0,-1-41 112,1 9 30,1-1 0,1 1 0,2-1 0,0 0 0,1 0 0,2-1 0,0 0 0,1 0 0,19 29 0,-28-51-146,-20-21 427,15 17-476,-162-127-1051,166 130 995,0 0-1,-1 0 0,1 0 0,0 0 1,0 0-1,0 0 0,0 0 0,-1-1 1,1 1-1,0 0 0,0 0 1,0 0-1,0 0 0,0 0 0,0-1 1,-1 1-1,1 0 0,0 0 0,0 0 1,0-1-1,0 1 0,0 0 0,0 0 1,0 0-1,0-1 0,0 1 1,0 0-1,0 0 0,0 0 0,0-1 1,0 1-1,0 0 0,0 0 0,0 0 1,0-1-1,0 1 0,0 0 0,1 0 1,-1 0-1,0 0 0,0-1 1,0 1-1,0 0 0,0 0 0,0 0 1,1 0-1,-1 0 0,0-1 0,15-5 1,34 0-60,-31 4 58,10-3-1016,-1-1 1,1-2 0,40-16 0,-45 14-3221,0-1 0,25-17 1,-16 5-6677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3555,'0'0'15770,"-9"4"-14462,2-1-1097,0 0 1,1 1 0,0 0-1,0 0 1,0 0-1,0 1 1,0 0 0,1 0-1,0 1 1,0-1-1,1 1 1,-1 0 0,1 0-1,1 1 1,-1-1-1,1 1 1,0 0 0,1 0-1,-1 0 1,1 0-1,-1 10 1,2-15-191,1 0 0,0 0 0,-1-1 0,1 1 0,0 0-1,0 0 1,0 0 0,0 0 0,1-1 0,-1 1 0,0 0 0,1 0 0,-1 0 0,1-1 0,0 1 0,0 0 0,-1-1-1,1 1 1,0 0 0,0-1 0,0 0 0,1 1 0,-1-1 0,0 1 0,2 0 0,0-1-6,0 0 0,0 0 0,1 0-1,-1 0 1,0-1 0,0 1 0,1-1 0,-1 0 0,0 0 0,1 0 0,-1 0 0,0-1 0,6-1 0,-3 1-74,1-1 1,-1 0-1,0-1 0,1 0 1,-1 0-1,0 0 1,-1 0-1,1-1 1,-1 0-1,1 0 1,-1-1-1,-1 1 1,7-7-1,1-5-63,0 1 0,-1-2 0,11-20 0,-23 44 131,1 1 0,0-1 1,0 0-1,1 1 0,0-1 1,0 0-1,5 14 0,-5-20-418,1 0 0,0 0 0,-1 0-1,1 0 1,-1-1 0,1 1 0,0 0-1,0-1 1,-1 1 0,1-1-1,0 0 1,0 1 0,0-1 0,0 0-1,-1 0 1,1 0 0,0 0-1,0-1 1,0 1 0,1-1 0,17-6-5106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6566,'0'0'14675,"2"12"-14247,-1 22-200,-2 1 1,-1-1 0,-1 1 0,-9 33 0,4-18 699,-4 83 0,12-56 1276,3-74-948,2-9-461,2-9 32,25-95-139,-14 41-1318,44-109 1,-61 175 590,0 1 0,-1 0 0,1 0 0,0 1 0,0-1 0,0 0 0,0 0 0,1 0 0,-1 1 0,0-1 1,1 0-1,-1 1 0,1-1 0,0 1 0,-1 0 0,1 0 0,0-1 0,0 1 0,0 0 0,0 1 0,0-1 0,0 0 0,0 0 1,0 1-1,0-1 0,0 1 0,0 0 0,0 0 0,0 0 0,3 0 0,-5 0 41,1 1-1,-1-1 1,0 0-1,0 1 0,0-1 1,0 1-1,1-1 1,-1 1-1,0-1 1,0 1-1,0-1 1,0 1-1,0-1 1,0 0-1,0 1 1,0-1-1,0 1 0,-1-1 1,1 1-1,0-1 1,0 1-1,0-1 1,0 1-1,-1-1 1,1 0-1,0 1 1,0-1-1,-1 0 1,1 1-1,0-1 0,-1 1 1,-5 1-24,3-16-329,4 12 329,0-1-1,0 1 0,0-1 1,0 1-1,0 0 0,0 0 0,1 0 1,-1-1-1,1 1 0,0 0 0,-1 1 1,1-1-1,0 0 0,0 0 0,0 1 1,0-1-1,1 1 0,-1 0 1,0 0-1,0 0 0,1 0 0,-1 0 1,1 0-1,-1 0 0,1 1 0,-1-1 1,1 1-1,3 0 0,0-2 0,0 1-1,0 1 1,0-1 0,0 1-1,1 0 1,-1 0 0,0 1-1,0-1 1,0 1 0,0 1-1,7 1 1,-11-1 17,0-1 0,0 1 0,0 0-1,0 0 1,0-1 0,-1 1 0,1 0 0,0 1 0,-1-1 0,0 0 0,1 0 0,-1 1-1,0-1 1,0 0 0,-1 1 0,1-1 0,0 1 0,-1-1 0,1 1 0,-1 0-1,0-1 1,0 1 0,0-1 0,0 1 0,-1 0 0,1-1 0,-1 1 0,-1 4 0,0 1 23,0 0 1,-1 0-1,0-1 1,0 1-1,-1-1 1,0 0-1,-9 13 1,6-12 167,0 0 1,0-1-1,-1-1 1,1 1-1,-2-1 1,1-1 0,-1 1-1,0-1 1,0-1-1,0 0 1,-19 6-1,23-8-131,0-1 0,0 0 0,0 0 0,0-1-1,0 1 1,0-1 0,0 0 0,-1-1-1,1 1 1,0-1 0,0 0 0,0 0-1,0-1 1,0 1 0,0-1 0,1 0-1,-1 0 1,0-1 0,1 0 0,0 1-1,0-1 1,0-1 0,0 1 0,0-1 0,-4-4-1,7 7-201,1 1-1,-1-1 0,1 1 0,-1-1 0,1 0 0,-1 1 1,1-1-1,0 0 0,-1 0 0,1 1 0,0-1 0,-1 0 1,1 0-1,0 1 0,0-1 0,0 0 0,-1 0 1,1 0-1,0 1 0,0-1 0,0 0 0,1 0 0,-1 0 1,0 0-1,0 1 0,0-1 0,1 0 0,-1 0 0,0 1 1,1-1-1,-1 0 0,0 0 0,1 1 0,0-2 1,25-15-8605,-19 13 6656,15-8-5990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11 4100,'0'0'18343,"-9"6"-18125,-2 2-98,1 0 0,-1 0-1,2 1 1,-17 19-1,22-23 36,0 0-1,0 0 1,0 0-1,1 1 0,0-1 1,0 1-1,1 0 1,0 0-1,0 0 1,0 1-1,0-1 1,1 0-1,0 1 1,0 6-1,1-12-151,1 0-1,-1 0 1,0 0-1,1 0 1,-1-1 0,1 1-1,-1 0 1,1 0-1,-1 0 1,1 0-1,-1-1 1,1 1 0,0 0-1,0-1 1,-1 1-1,1 0 1,0-1-1,0 1 1,-1-1 0,1 1-1,0-1 1,0 0-1,0 1 1,0-1-1,0 0 1,0 0 0,0 1-1,0-1 1,0 0-1,0 0 1,0 0-1,0 0 1,0 0 0,0-1-1,0 1 1,1 0-1,38-9-711,-30 4 104,-1 0-1,0-1 1,-1 0-1,0 0 1,0-1-1,13-14 1,37-53-6928,-28 24 1485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86 2851,'2'-11'1751,"2"-3"384,1-12 1636,-4-1 2419,-1 27-6079,0-1-1,0 1 0,0 0 0,0-1 0,0 1 0,-1 0 1,1-1-1,0 1 0,0 0 0,0-1 0,0 1 0,-1 0 1,1-1-1,0 1 0,0 0 0,-1 0 0,1-1 0,0 1 1,0 0-1,-1 0 0,1-1 0,0 1 0,-1 0 0,1 0 1,0 0-1,-1 0 0,1-1 0,0 1 0,-1 0 0,1 0 1,0 0-1,-1 0 0,1 0 0,0 0 0,-1 0 0,1 0 1,-1 0-1,1 0 0,0 0 0,-1 0 0,1 0 0,0 1 1,-1-1-1,1 0 0,0 0 0,-1 0 0,1 0 0,0 1 1,-1-1-1,-17 12 467,11-4-391,1 1 0,0 0 1,1 0-1,0 1 0,0 0 0,1-1 0,1 2 0,-1-1 0,2 0 0,-1 1 0,1-1 0,1 1 1,0 12-1,-1 13 228,2 0 1,8 59-1,8 124 120,-18-233-433,0 0-1,-1 0 1,-1 1 0,0-1 0,-1 1-1,-6-13 1,0-1-48,9 21-47,-2-7 7,0 1-1,-1-1 1,-1 1-1,0 0 1,-1 1 0,0 0-1,-16-20 1,28 33-58,0 1 1,0-2 0,1 1-1,-1-1 1,1 0 0,-1 0-1,1 0 1,0-1-1,-1 0 1,1 0 0,5-1-1,1 1-255,70-5-4023,-28-10-2287,-28 4 562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52 4356,'0'0'13650,"-8"-1"-11007,-1 1-2165,1 0 0,-1 0-1,1 0 1,-1 2 0,1-1 0,-1 1 0,1 0 0,-15 6 0,20-7-412,0 1 0,0-1 0,0 1 0,0 0 1,0 0-1,0 1 0,0-1 0,1 1 0,-1-1 0,1 1 1,-1 0-1,1 0 0,0 0 0,0 0 0,1 0 1,-1 0-1,1 0 0,-1 1 0,1-1 0,0 1 1,0-1-1,1 1 0,-1-1 0,1 1 0,-1 7 1,2-10-57,-1-1 0,0 1 1,1 0-1,-1 0 0,0 0 1,1-1-1,-1 1 0,1 0 0,-1-1 1,1 1-1,-1 0 0,1-1 1,0 1-1,-1 0 0,1-1 1,0 1-1,-1-1 0,1 1 1,0-1-1,0 0 0,-1 1 1,1-1-1,0 0 0,0 1 1,0-1-1,0 0 0,-1 0 1,1 0-1,0 0 0,0 0 1,1 0-1,37 0 170,-28 0-119,188 0 462,-192 0-286,-7 0-203,-1 0 1,1 0-1,0 0 0,0 0 1,0 0-1,0 0 0,0-1 1,0 1-1,0 0 0,0 0 1,0 0-1,0 0 0,-1 0 1,1 0-1,0 0 0,0-1 1,0 1-1,0 0 0,0 0 1,0 0-1,0 0 0,0 0 1,0 0-1,0-1 0,0 1 0,0 0 1,0 0-1,0 0 0,0 0 1,0 0-1,1 0 0,-1-1 1,0 1-1,0 0 0,0 0 1,0 0-1,0 0 0,0 0 1,0 0-1,0 0 0,0 0 1,0-1-1,0 1 0,1 0 1,-1 0-1,0 0 0,0 0 0,0 0 1,0 0-1,0 0 0,0 0 1,1 0-1,-1 0 0,0 0 1,0 0-1,0 0 0,-2-5-134,-19-34 596,-27-57-806,48 95-37,9 1-1425,13 0-191,41-1-4516,-21-5-961,-11-1 298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2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4388,'0'0'23612,"-8"3"-23297,4-2-272,0 1 0,0 0 0,0 0 0,0 0 0,0 0 0,0 0 0,-3 4 0,6-5-51,0 0 0,0 0 0,-1 0 0,1 1 0,0-1-1,1 0 1,-1 1 0,0-1 0,0 1 0,1-1-1,-1 1 1,0-1 0,1 1 0,0-1 0,-1 1-1,1 0 1,0-1 0,0 1 0,0-1 0,0 1-1,0 0 1,0-1 0,0 1 0,1-1 0,-1 1 0,1 0-1,-1-1 1,1 1 0,-1-1 0,2 3 0,0-1-94,1 0 1,-1 0 0,1-1 0,0 1 0,0-1 0,-1 1 0,2-1 0,-1 0 0,0 0 0,0 0-1,1 0 1,-1-1 0,1 1 0,3 0 0,55 15-532,-60-16 594,94 20 65,-96-21 17,1 0-1,-1 1 0,1-1 0,-1 0 0,1 0 0,-1 0 0,1 0 1,-1 0-1,1 1 0,-1-1 0,0 0 0,1 0 0,-1 1 0,1-1 0,-1 0 1,0 1-1,1-1 0,-1 0 0,0 1 0,1-1 0,-1 1 0,0-1 0,0 0 1,0 1-1,1-1 0,-1 1 0,0-1 0,0 1 0,0-1 0,0 1 1,0-1-1,0 1 0,0-1 0,0 0 0,0 1 0,0 0 0,-14 14 940,-30 7 276,42-21-1159,-29 11 735,0-1 1,-54 12 0,63-19-2362,-1-1 0,-34 1 0,51-6-3395,5-4-3422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16944,'-1'14'523,"-2"33"-347,2-1 1,9 73-1,106 824-118,-102-741-99,23 250-377,-33-439 308,-2-5-47,1 0 1,0 0 0,0 0 0,1 0 0,0 0 0,1 0 0,0 0-1,5 9 1,-8-17 77,0 0 0,0 1 0,1-1 1,-1 1-1,0-1 0,0 1 0,1-1 0,-1 0 0,1 1 0,-1-1 0,0 1 0,1-1 0,-1 0 0,1 0 1,-1 1-1,1-1 0,-1 0 0,0 0 0,1 1 0,-1-1 0,1 0 0,-1 0 0,1 0 0,0 0 0,-1 0 1,1 0-1,0 0 0,8-14-4064,-1-29-2925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3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1094 4516,'0'-13'6615,"0"-4"-6066,0 0 178,0 1-1,1-1 0,4-19 1,-3 30-624,-1 0 0,1 0-1,0 0 1,1 0 0,-1 0 0,1 1 0,0-1 0,0 1 0,1 0-1,0 0 1,0 0 0,0 1 0,8-8 0,6-1-99,1 0 1,0 2 0,1 0-1,1 1 1,-1 1 0,37-10-1,139-26 13,-148 35-34,141-28-47,1335-248 907,-643 185-653,4 46 540,-366 26-417,-139-3 13,511-111 0,-849 134-250,212-39 275,-206 42-288,1 1-1,-1 3 1,61 5 0,-97-2-56,-1 1 0,1 0 0,-1 1 0,0 0 0,0 1 0,0 0 0,-1 0 1,0 2-1,1-1 0,-1 1 0,-1 0 0,0 1 0,0 0 0,0 1 0,0 0 0,-2 0 0,1 1 1,-1 0-1,0 0 0,0 1 0,-1 0 0,-1 0 0,6 14 0,6 20 74,-1 1 0,-3 0 0,-2 1-1,7 63 1,-14-90-63,31 207 381,55 291 2224,-66-416-3002,4-1 0,4-1 0,46 95 0,-75-187-150,10 11-3026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4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1011 982 4324,'-567'90'5599,"195"-29"-1546,361-60-3966,-47 8 2246,55-10-1706,8 0-167,31-8-412,984-163-1468,-674 123 1687,562-80 2171,258-39-1402,-6-32-896,-951 159-169,1033-233-454,-1089 226-2507,-27-2-3731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3:53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23286,'0'0'-32,"62"13"-4676,-20-22 2529,1-20-1600,-11-18-2723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4.6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655 17 6342,'-123'-15'6723,"94"14"-5620,0 0 1,-33 5 0,44-1-857,0 0 1,1 1-1,-1 0 1,1 2-1,0 0 1,0 1 0,0 1-1,1 0 1,0 1-1,1 1 1,-19 15-1,18-12-193,1 1-1,0 1 1,1 0-1,1 1 0,0 0 1,1 1-1,1 1 1,1 0-1,0 0 1,1 1-1,-7 22 0,6-6 15,2 1 0,1 0-1,1 0 1,2 0-1,2 56 1,2-43-41,2-1 0,3 0 1,1 0-1,17 63 1,-17-91-28,1 0 1,1 0-1,1-1 1,0 0-1,17 23 1,-19-31 8,1-1 1,0 0-1,1-1 1,0 0-1,1 0 1,0-1-1,0 0 1,0-1-1,20 10 1,-15-11 128,-1 0 1,1-2 0,0 0 0,0-1 0,0 0 0,0-1 0,0-1 0,1 0-1,-1-1 1,0-1 0,1 0 0,-1-1 0,0-1 0,0 0 0,0-1 0,0-1-1,24-11 1,-2-1 98,-1-2-1,-1-1 1,0-2-1,-2-1 0,46-41 1,-50 37 51,-1 0 0,-2-2-1,0-1 1,-2-1 0,-1-1 0,32-62 0,-45 76-143,-2 0 0,0-1 0,-2 0 0,0-1 0,-1 1 0,-1-1 0,0 0 0,-2 0 0,0-1 0,-2 1 0,0 0 0,-1 0 0,-1-1 0,-9-38 1,7 47-133,-1-1 1,0 1 0,-1 1 0,0-1 0,-1 1 0,-1 0 0,1 0 0,-2 1 0,1 0 0,-1 0 0,-1 1 0,0 1 0,0-1 0,-1 2 0,0-1 0,0 1 0,-1 1 0,1 0 0,-1 1 0,-20-6 0,10 4-69,0 1 0,0 1-1,0 2 1,-1 0 0,1 1 0,-1 1 0,0 1 0,1 1 0,-1 1-1,1 1 1,-26 7 0,25-2-431,0 0 0,-32 18-1,10-5-2023,0-4-3685,36-16-2976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5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848 319 2659,'5'-12'5583,"-2"5"-5302,36-92 1333,-35 86-1158,0 1 0,-1-1 0,0 0 0,-2 0 1,1 0-1,-1-25 0,-2 35-332,1 1-1,0 0 1,-1-1-1,0 1 1,1 0-1,-1-1 1,0 1-1,0 0 1,0 0 0,0 0-1,-1 0 1,1 0-1,-1 0 1,1 0-1,-1 0 1,0 1 0,1-1-1,-1 0 1,-4-2-1,1 2 19,1 0-1,-1-1 1,0 2-1,-1-1 1,1 0-1,0 1 1,0 0-1,-10 0 1,-3 0 0,-1 1 1,1 2-1,-1-1 1,-23 7-1,-22 10-30,1 2-1,1 3 0,1 3 0,1 2 1,-62 41-1,98-54 108,0 0 0,1 2 0,1 1 0,0 0 0,1 2 0,2 0 0,-25 32 0,33-36-175,1 0 0,1 1 0,0 0 0,1 0 0,0 1-1,2 0 1,0 0 0,1 0 0,1 1 0,1 0 0,-2 37 0,6-30 0,0 1 0,2-1 0,0 0-1,2 0 1,1 0 0,2-1 0,0 0 0,1 0-1,2-1 1,0 0 0,2-1 0,0 0-1,29 36 1,-28-41-24,1-2 0,0 1 0,1-2 0,0 0-1,2-1 1,-1-1 0,2-1 0,0 0 0,0-1 0,1-1-1,0-1 1,1-1 0,0-1 0,0 0 0,1-2 0,38 5 0,-47-9 98,-1-1 0,1-1 0,0 0 0,0-1 0,0 0 0,-1-1 0,0 0 0,1-1 0,-1 0 0,0-1 0,-1-1 1,1 0-1,-1 0 0,0-1 0,-1-1 0,0 1 0,0-2 0,0 1 0,10-14 0,5-8 326,-1-1 0,-1-1-1,-2-1 1,-2-1-1,18-41 1,-14 25-322,-2-2 0,-3 0-1,-2-1 1,-2-1 0,-2 0 0,-3-1 0,-3 0-1,-1 0 1,-3 0 0,-8-81 0,4 122-110,0 1 0,-1 0 1,0 0-1,-1 0 0,0 1 1,-1-1-1,-1 1 0,0 0 1,-1 1-1,0-1 0,0 1 1,-13-13-1,16 20-22,-1-1 1,0 1-1,-1 0 1,1 0-1,-1 0 1,1 1-1,-1 0 1,0 0 0,0 1-1,-1-1 1,1 1-1,0 1 1,-1-1-1,1 1 1,-1 0-1,0 1 1,1-1-1,-1 1 1,0 1-1,1-1 1,-1 1-1,1 0 1,-1 1-1,1 0 1,-1 0-1,-9 4 1,-6 4-378,0 1 0,1 1 0,1 1 0,0 0 0,1 2 0,-22 20 0,-98 110-7136,126-130 6197,-25 27-6804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16047,'0'0'5851,"1"9"-4938,-2 15-395,-1-1-1,-9 44 1,-1 8-245,27-108 2590,7-29-2886,-16 35 118,-2 12-485,-2 39 87,-2-22 303,0 0 0,0 1 0,0-1 1,0 0-1,0 1 0,1-1 0,-1 0 0,1 0 1,0 1-1,-1-1 0,1 0 0,0 0 1,1 0-1,-1 0 0,0 0 0,0 0 0,1 0 1,-1 0-1,1-1 0,0 1 0,-1 0 0,1-1 1,0 0-1,0 1 0,0-1 0,0 0 1,0 0-1,0 0 0,1 0 0,-1 0 0,0-1 1,0 1-1,1 0 0,-1-1 0,0 0 0,1 0 1,-1 0-1,0 0 0,1 0 0,-1 0 1,0 0-1,1-1 0,2 0 0,5-1 21,0-1 0,0 0 0,0 0 0,0-1 0,-1 0 0,0 0-1,0-1 1,16-12 0,-16 11-40,-1-1 0,0 0-1,0 0 1,-1-1 0,0 0-1,0 0 1,7-13-1,-28 50-26,2 1 0,-11 36 0,23-65 74,-1 0 0,1 1 0,-1-1 0,1 0 0,0 1 1,-1-1-1,1 0 0,0 1 0,0-1 0,0 1 0,0-1 0,0 1 1,0-1-1,0 0 0,1 1 0,-1-1 0,0 0 0,1 1 0,-1-1 1,1 0-1,0 1 0,-1-1 0,1 0 0,2 3 0,-2-4-4,1 1 1,-1 0-1,1-1 0,0 1 0,-1-1 0,1 0 0,0 1 1,-1-1-1,1 0 0,0 0 0,-1 0 0,1 0 0,0 0 0,-1 0 1,1-1-1,0 1 0,2-1 0,10-4 66,1 0 1,-1-1-1,19-11 0,-30 15-79,24-14-48,-20 11-77,1 0 1,-1 0-1,1 1 1,0 0-1,0 1 1,1 0-1,-1 0 0,1 1 1,-1 0-1,11-1 1,-18 3 104,1 1 1,-1 0-1,0-1 1,1 1-1,-1 0 1,0 0-1,0 0 1,0 0-1,0 0 1,0 0-1,0 0 0,0 1 1,0-1-1,-1 0 1,1 0-1,0 1 1,-1-1-1,1 1 1,-1-1-1,1 0 1,-1 1-1,0-1 1,1 1-1,-1-1 1,0 1-1,0-1 0,0 1 1,0-1-1,-1 3 1,0 56 158,0-54-130,1-5-4,0 0-1,0 0 1,0-1-1,0 1 0,0 0 1,0 0-1,0 0 0,0 0 1,0 0-1,0-1 0,0 1 1,0 0-1,1 0 0,-1 0 1,0 0-1,1-1 0,-1 1 1,1 0-1,-1 0 0,1-1 1,-1 1-1,1 0 0,-1-1 1,1 1-1,0 0 0,-1-1 1,2 1-1,0 0 8,0-1 0,0 0-1,0 1 1,0-1 0,0 0-1,0 0 1,0 0 0,0-1-1,0 1 1,-1 0 0,1-1-1,0 1 1,2-2 0,-1 1-124,0 0 0,-1 0 0,1 0 1,-1 0-1,1 0 0,-1-1 0,0 1 0,1-1 0,-1 0 1,0 0-1,0 0 0,0 0 0,0 0 0,-1 0 0,4-5 1,-3 3-878,0 0 0,-1 0 0,1 0 0,-1 0 0,0 0 0,-1 0 0,1-1 1,0 1-1,-1-8 0,0-13-8925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8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0 660 8008,'9'-1'5055,"22"-6"-4436,0-1-1,-1-1 1,-1-2-1,49-23 1,-9 3-50,273-104-118,499-126 0,-718 236-428,198-13-1,-22 5 2314,-284 30-2099,17-1 159,-1-2 0,-1-1 0,50-18 0,-80 25-451,0 0 0,1 0 0,-1 0 0,0 0 0,1 0 0,-1 0 0,0 0 0,0 0 0,1 0 0,-1-1 0,0 1 0,0 0 0,1 0 0,-1 0 0,0 0 0,0 0 0,0-1 0,1 1 0,-1 0 0,0 0 0,0 0 0,0-1 0,0 1 0,1 0 0,-1 0 0,0-1 0,0 1 0,0 0 0,0 0 0,0-1 0,0 1 0,0 0 0,0 0 0,0-1 0,0 1 0,0 0 0,0-1 0,0 1 0,0 0 0,0 0 0,0-1 0,0 1 0,0 0 0,0 0 0,0-1 0,0 1 0,0 0 0,0 0 0,-1-1 0,1 1 0,0 0 0,0 0 0,0-1 0,-1 1 0,1 0 0,0 0 0,0 0 0,0 0 0,-1-1 0,1 1 0,0 0 0,-1 0 0,-22-9-6234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8.8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1 3171,'0'0'19186,"-20"60"-19122,17-11-64,1 6 32,2 2-32,0-4 0,0-4-192,2-6-1089,-2-8-1057,0-7-1698,-11-4-929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9.1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10 287 11659,'-2'-10'1970,"1"4"-1705,-1 0 43,1 1 0,0 0 0,0-1 0,0 1-1,1-1 1,0 1 0,0-1 0,0 1 0,1-1 0,0 1-1,0-1 1,0 1 0,1 0 0,-1-1 0,1 1 0,4-7-1,4-1-1,1 0-1,1 0 0,0 1 1,1 1-1,0 0 0,0 0 0,1 2 1,1 0-1,-1 0 0,24-9 1,-18 10-198,0 0 0,1 2 0,0 0 0,0 1 0,0 1 0,1 1 0,39 0 0,-58 3-99,1 1 0,-1-1 0,0 1-1,1-1 1,-1 1 0,1 0 0,-1 0 0,0 1 0,0-1 0,0 1-1,0-1 1,0 1 0,0 0 0,0 0 0,0 1 0,-1-1 0,1 0-1,-1 1 1,1 0 0,-1-1 0,0 1 0,0 0 0,-1 0 0,1 0-1,-1 0 1,1 1 0,-1-1 0,0 0 0,0 1 0,0-1-1,-1 1 1,1-1 0,-1 7 0,1 2 36,0 0 0,-1 0 0,-1 0-1,0-1 1,-1 1 0,0 0 0,0 0 0,-9 21 0,-1-5 332,-1-1 1,-1-1-1,-2 0 1,-29 37-1,35-50-268,-2 0-1,0 0 1,0-1 0,-1 0-1,0-2 1,-1 1-1,0-2 1,-1 0 0,-21 10-1,15-15-106,15-12-1257,7 6 1047,-1 0-1,1-1 1,-1 1 0,1 0 0,0 0-1,0 0 1,0 0 0,0 0-1,0 1 1,0-1 0,1 0 0,-1 0-1,1 1 1,1-2 0,13-11-3433,0 1 0,33-21 0,-15 15-848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9.5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5765,'0'0'16838,"4"7"-15739,0 4-1035,-1 0 1,0 0-1,0 0 0,-1 0 0,-1 1 0,0-1 0,0 0 0,-1 1 0,-1-1 0,-2 17 0,1-13-66,1-6-124,0-1 0,1 1 0,-1-1 1,2 1-1,-1-1 0,1 1 0,2 10 0,-2-19 78,-1 1 0,0-1-1,1 0 1,-1 1 0,0-1-1,1 1 1,-1-1 0,1 0 0,-1 0-1,1 1 1,-1-1 0,1 0-1,-1 0 1,0 1 0,1-1 0,0 0-1,-1 0 1,1 0 0,-1 0-1,1 0 1,-1 0 0,1 0 0,-1 0-1,1 0 1,-1 0 0,1 0-1,-1 0 1,1 0 0,-1 0 0,1 0-1,-1-1 1,1 1 0,-1 0-1,1 0 1,-1-1 0,1 1 0,0-1-1,16-14-1783,0-15-1249,1-11-2262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0.0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101 1 15278,'-9'8'1853,"0"0"-1444,0 1 0,1 0 0,0 1 0,1 0 1,0 0-1,1 0 0,0 1 0,0 0 0,1 0 0,0 0 1,1 1-1,1 0 0,-5 21 0,8-16-373,-1 0 0,2 0 0,0 0 0,1 0 0,1 0-1,0 0 1,2-1 0,0 0 0,0 0 0,12 23 0,-12-26-37,-1 0 0,0 1 0,-1-1 0,0 1 0,1 15 0,-4-24 10,1 0-1,-1-1 1,0 1 0,0 0 0,0 0-1,-1-1 1,1 1 0,-1 0 0,-1-1-1,1 1 1,0-1 0,-1 1 0,0-1-1,0 0 1,0 0 0,-1 0 0,1 0-1,-5 5 1,6-9-12,1 1 0,-1-1 0,1 1-1,-1-1 1,1 1 0,-1-1 0,0 1 0,1-1-1,-1 0 1,1 1 0,-1-1 0,0 0 0,0 1-1,1-1 1,-1 0 0,0 0 0,1 0 0,-1 0-1,0 0 1,0 0 0,1 0 0,-1 0 0,0 0-1,1 0 1,-1 0 0,0 0 0,0 0 0,1-1-1,-1 1 1,0 0 0,1-1 0,-1 1 0,0 0 0,1-1-1,-1 1 1,1-1 0,-1 1 0,1-1 0,-1 1-1,1-1 1,-1 1 0,1-1 0,-1 1 0,1-1-1,0 0 1,-1 1 0,1-1 0,0 0 0,-1 1-1,1-1 1,0 0 0,0 0 0,0 1 0,0-1-1,0 0 1,0 0 0,0 0 0,-6-53-1255,5 49 1046,-1-46-1446,6-70-1,-2 102 1807,0 0 0,2 1-1,0-1 1,1 1 0,1 0-1,1 0 1,10-19 0,-12 28 27,1 1 0,0 1 0,1-1 0,0 1 0,0 0 0,1 1 0,-1 0 0,1 0 0,9-5 0,-6 4-155,-1 0-1,0 0 0,-1-1 1,15-16-1,-18 13-230,-19 31 214,1 14 379,2 2 0,1-1 1,-8 69-1,7 112 769,10-210-1139,4 51 2,-4-55-4,0 0 0,0 0 0,1 0 0,-1 0 0,1 0 0,-1 0 0,1 0 0,0 0 0,0-1 0,0 1 0,0 0 0,0 0 0,0-1 0,0 1 0,1-1 0,-1 1 0,1-1 0,-1 0 0,1 1 0,-1-1 0,1 0 1,0 0-1,3 2 0,-5-4 44,1 1 1,0 0 0,-1 0-1,1-1 1,0 1 0,-1 0-1,1-1 1,-1 1 0,1-1-1,-1 1 1,1-1 0,-1 1-1,1-1 1,-1 1 0,1-1 0,-1 1-1,0-1 1,1 1 0,-1-1-1,0 0 1,1 1 0,-1-1-1,0 0 1,0 1 0,0-1-1,0 0 1,1 1 0,-1-1-1,0 0 1,0 0 0,0 1-1,-1-1 1,1-1 0,1-32 340,-1 29-301,1-11-64,-1 0-1,0 0 0,-2 0 0,1 1 0,-2-1 0,0 0 1,-1 1-1,-1 0 0,0-1 0,-1 2 0,-1-1 0,-8-13 0,15 28-31,0 0-1,0 0 0,0 0 0,0 1 0,1-1 0,-1 0 0,0 0 0,0 0 0,0 1 1,0-1-1,0 0 0,0 0 0,0 1 0,0-1 0,0 0 0,-1 0 0,1 0 0,0 1 1,0-1-1,0 0 0,0 0 0,0 0 0,0 1 0,0-1 0,0 0 0,-1 0 0,1 0 0,0 0 1,0 1-1,0-1 0,0 0 0,-1 0 0,1 0 0,0 0 0,0 0 0,0 0 0,0 1 1,-1-1-1,1 0 0,0 0 0,0 0 0,-1 0 0,1 0 0,0 0 0,0 0 0,0 0 1,-1 0-1,1 0 0,0 0 0,0 0 0,0 0 0,-1 0 0,1 0 0,0 0 0,0 0 1,-1-1-1,1 1 0,0 0 0,0 0 0,0 0 0,0 0 0,-1 0 0,1 0 0,0-1 0,0 1 1,0 1-6,0 0 1,0 0 0,0 0-1,0 0 1,1 0-1,-1 0 1,0 0 0,1-1-1,-1 1 1,1 0 0,-1 0-1,1 0 1,-1 0 0,1-1-1,-1 1 1,1 0-1,0 0 1,-1-1 0,1 1-1,0-1 1,0 1 0,0-1-1,-1 1 1,1-1 0,0 1-1,2 0 1,9 2-29,1-1 1,-1 0 0,1 0-1,0-2 1,13 0-1,32-4-4625,-41-2 684,0-4-3022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0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0 167 10826,'0'0'10512,"9"1"-9610,-2-2-818,0 1 0,1-1 0,-1 0 0,0-1 0,0 0 0,0 0 0,0 0 0,0-1 0,-1 0 0,1-1 0,10-6 0,-13 7 15,0 1 0,0-1 1,0 0-1,0-1 1,-1 1-1,1-1 1,-1 1-1,0-1 1,0 0-1,0 0 0,-1 0 1,1-1-1,-1 1 1,0-1-1,0 1 1,-1-1-1,1 0 1,-1 0-1,0 0 1,1-7-1,-2 11-88,0 1 0,0-1 0,0 1 0,0-1-1,0 1 1,0-1 0,0 1 0,0-1 0,0 1 0,-1-1 0,1 1 0,0-1 0,0 1 0,0-1 0,-1 1-1,1-1 1,0 1 0,0 0 0,-1-1 0,1 1 0,0-1 0,-1 1 0,1 0 0,0-1 0,-1 1-1,1 0 1,-1-1 0,1 1 0,-1 0 0,1 0 0,-1 0 0,1-1 0,-1 1 0,1 0 0,-1 0 0,1 0-1,-1 0 1,1 0 0,-1 0 0,1 0 0,-1 0 0,1 0 0,-1 0 0,1 0 0,-1 0 0,1 0-1,-1 0 1,1 0 0,-1 1 0,1-1 0,-1 0 0,1 0 0,0 1 0,-1-1 0,1 0 0,-1 1-1,0-1 1,-1 2-15,0-1-1,-1 0 1,1 1-1,0 0 1,0-1-1,0 1 1,0 0-1,0 0 1,-3 4-1,0 3-1,1 1 0,0-1 0,0 1 0,1 0 0,0 0 0,1 0 0,0 0 0,1 0 0,0 1 1,0-1-1,1 1 0,0-1 0,1 0 0,1 0 0,-1 1 0,5 13 0,0 6 12,-5-25-3,0 1-1,0-1 1,0 0-1,0 1 1,1-1 0,0 0-1,0 0 1,0 0-1,5 7 1,-7-11-2,1-1 1,-1 1-1,1-1 1,-1 1-1,1-1 1,-1 1-1,1-1 1,-1 0-1,1 1 1,-1-1-1,1 0 1,0 0 0,-1 1-1,1-1 1,-1 0-1,1 0 1,0 0-1,-1 0 1,1 0-1,0 0 1,-1 0-1,1 0 1,0 0-1,-1 0 1,1 0-1,-1 0 1,1 0-1,0-1 1,-1 1-1,2-1 1,16-17 120,5-27 77,-15 18-162,0-1 1,-2 0-1,-1 0 1,-2-1-1,0 0 0,-2-44 1,-1 73-38,-1 8-27,1 0 0,1 0 1,-1 0-1,2 0 0,-1 0 0,3 8 1,-3-14 18,0 1 1,0-1-1,0 0 1,1 0 0,-1 0-1,1 0 1,-1 0 0,1 0-1,-1 0 1,1 0-1,0-1 1,0 1 0,0-1-1,0 1 1,0-1-1,1 0 1,-1 0 0,0 0-1,0 0 1,1 0 0,-1 0-1,1-1 1,-1 1-1,1-1 1,2 0 0,6 1 30,0-1 0,-1 0 1,1-1-1,-1 0 0,1 0 0,-1-1 1,1-1-1,-1 0 0,0 0 1,15-8-1,-19 8-6,1 0 0,-1-1 0,0 0 0,0 0 0,0 0 0,-1-1 0,0 0 0,0 0 0,0 0 0,0 0-1,-1-1 1,0 0 0,0 0 0,0 0 0,-1 0 0,5-14 0,-9 11 62,-10 17-73,-11 16 21,-31 55 543,48-70-434,1-1 0,0 1 1,0 0-1,1-1 0,0 2 1,0-1-1,-2 18 1,6-26-135,-1 0 0,0 0 0,1-1 1,-1 1-1,1 0 0,-1 0 0,1-1 1,-1 1-1,1 0 0,0-1 0,-1 1 1,1 0-1,0-1 0,-1 1 0,1-1 0,0 1 1,0-1-1,0 0 0,-1 1 0,1-1 1,0 0-1,0 1 0,0-1 0,0 0 1,0 0-1,0 0 0,0 0 0,-1 0 1,1 0-1,0 0 0,0 0 0,0 0 1,0 0-1,0-1 0,0 1 0,-1 0 1,2-1-1,39-8 126,-23 1-257,0-1 1,-1-1-1,18-13 0,25-14-2308,-57 36 1891,-1 0 0,1 1-1,-1-1 1,1 1 0,0 0 0,-1-1-1,1 1 1,0 1 0,-1-1 0,1 0 0,0 0-1,-1 1 1,4 1 0,29 0-2099,22-24-1952,-26 6 81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1.3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236 45 7783,'0'0'10677,"-10"1"-8590,-6 1-1706,0 1 0,0 1 0,1 1 0,-1 0 0,-24 12-1,31-13-227,1 0-1,0 0 0,0 1 1,0 0-1,0 1 0,1 0 1,0 0-1,0 0 0,1 1 1,-1 0-1,2 0 0,-10 15 1,14-22-150,1 1 0,0 0 0,-1-1 0,1 1 0,0-1 0,0 1 0,-1 0 1,1-1-1,0 1 0,0 0 0,0-1 0,0 1 0,0-1 0,0 1 0,0 0 0,0-1 0,0 1 0,0 0 1,0-1-1,1 1 0,-1 0 0,0-1 0,0 1 0,0-1 0,1 1 0,-1 0 0,0-1 0,1 1 0,-1-1 0,1 1 1,-1-1-1,1 1 0,-1-1 0,1 1 0,27 5-35,33-13-1192,-31 0-10,7-2-3575,72-7-1,-96 12 4824,1 0-1,-1-1 1,0 0 0,0-1-1,-1 0 1,1-1-1,-1 0 1,18-15 0,-30 21-14,23-20 1703,-27 27 2666,-13 17-1707,17-23-2577,0 0 0,-1 0 0,1 1 0,0-1 0,0 1 0,0-1 0,-1 0 0,1 1 0,0-1 0,0 0 0,0 1 0,0-1 0,0 1 0,0-1 0,0 0 0,0 1 0,0-1 0,0 0 0,0 1 0,0-1 0,0 1 0,0-1 0,0 0 0,1 1 0,-1-1 0,0 0 0,0 1 0,0-1 0,0 0 0,1 1 0,-1-1 0,0 0 1,0 1-1,1-1 0,-1 0 0,0 0 0,1 1 0,-1-1 0,0 0 0,1 0 0,-1 0 0,1 1 0,20-6 1163,29-21-1273,-46 24 238,24-13-189,-15 8-18,0 0 0,0-1 0,-1 0 0,22-18 0,-34 26-4,0 0 1,0-1 0,0 1 0,1 0-1,-1 0 1,0 0 0,0 0 0,0 0-1,0 0 1,0-1 0,0 1-1,1 0 1,-1 0 0,0 0 0,0 0-1,0-1 1,0 1 0,0 0 0,0 0-1,0 0 1,0 0 0,0-1-1,0 1 1,0 0 0,0 0 0,0 0-1,0-1 1,0 1 0,0 0 0,0 0-1,0 0 1,0 0 0,0-1-1,0 1 1,0 0 0,0 0 0,0 0-1,0 0 1,0-1 0,-1 1-1,1 0 1,0 0 0,0 0 0,0 0-1,0 0 1,0-1 0,0 1 0,-1 0-1,1 0 1,0 0 0,0 0-1,0 0 1,0 0 0,-1 0 0,1 0-1,0 0 1,0 0 0,-1 0 0,-18-2 32,-25 8-44,26 0 11,0 0 0,1 2 0,-17 9 0,29-15 49,1 0 1,0 0-1,0 1 0,0-1 0,0 1 0,1 0 0,-1 0 0,1 1 0,0-1 0,0 1 1,0 0-1,0 0 0,1 0 0,-1 0 0,1 0 0,0 0 0,-2 8 0,3-11-44,1 0-1,1 0 0,-1 0 0,0 0 0,0 0 0,0-1 1,0 1-1,1 0 0,-1 0 0,0 0 0,1 0 0,-1 0 1,1 0-1,-1-1 0,1 1 0,-1 0 0,1 0 0,0-1 1,-1 1-1,1 0 0,0-1 0,-1 1 0,1-1 0,0 1 1,0-1-1,0 1 0,-1-1 0,1 1 0,0-1 0,0 0 1,0 1-1,1-1 0,36 7 33,-34-7-20,136 7-980,-47-9-7100,-46-1-2301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2.4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128 299 9129,'0'0'11829,"-1"-8"-10083,1 5-1631,-1 0-1,1 0 0,-1 1 1,1-1-1,-1 0 0,0 1 1,0-1-1,0 0 1,-3-4-1,4 7-103,-1-1 0,0 0 0,0 1 0,0-1 0,0 1 0,0-1 0,0 1 0,0-1 0,0 1 0,0-1 0,0 1 1,0 0-1,0 0 0,0 0 0,0 0 0,0-1 0,-1 1 0,1 0 0,0 1 0,0-1 0,0 0 0,0 0 0,0 0 0,0 1 0,0-1 0,0 1 0,0-1 0,0 0 0,0 1 0,0 0 1,0-1-1,0 1 0,0 0 0,1-1 0,-1 1 0,0 0 0,0 0 0,0 1 0,-7 5-13,1 0 1,1 0 0,-1 1-1,1 0 1,0 0-1,1 0 1,0 1-1,-5 12 1,7-15 3,0 1 1,0-1 0,1 1-1,0 0 1,0 0 0,1 0-1,0 0 1,0 0 0,1 0-1,0 0 1,0 0 0,2 11-1,-2-17 5,0 0 0,0 0-1,1 0 1,-1-1 0,0 1-1,1 0 1,-1 0 0,1-1 0,-1 1-1,1 0 1,-1-1 0,1 1-1,-1 0 1,1-1 0,0 1-1,-1-1 1,1 1 0,0-1-1,-1 1 1,1-1 0,0 0 0,0 1-1,0-1 1,-1 0 0,1 1-1,1-1 1,27-4 494,-21 1-260,0 0 1,0-1 0,0 0-1,11-9 1,0-2 28,-1-2 0,-1 0 0,0 0 1,20-30-1,-29 35-192,1 0 0,-2-1 1,0 0-1,0-1 0,-2 0 0,1 0 1,-2 0-1,5-21 0,-20 54-401,-5 23 326,15-36 0,-1 0-8,0 1 0,1 0 0,0 0 0,0 0 0,0 11 0,1-17 3,0 0-1,1 0 1,-1 0 0,0 0 0,0 0-1,1 0 1,-1 0 0,0 0 0,1 0-1,-1 0 1,1 0 0,-1 0 0,1 0-1,0 0 1,-1 0 0,1-1 0,0 1-1,0 0 1,0-1 0,-1 1 0,1 0 0,0-1-1,0 1 1,0-1 0,0 1 0,0-1-1,0 0 1,0 1 0,0-1 0,0 0-1,0 0 1,0 1 0,0-1 0,0 0-1,0 0 1,0 0 0,0-1 0,0 1-1,0 0 1,0 0 0,1 0 0,-1-1-1,0 1 1,1-1 0,7-2 15,0-1 0,0 0 0,0 0 0,0 0 0,-1-1 0,1-1 0,-1 0 0,-1 0 0,1 0 0,11-14 0,1-2 29,-2 0-1,23-35 0,-31 39-10,-1-1 1,0 0-1,-1 0 1,5-22-1,-2 8-76,-49 135-275,-28 90 517,58-163-19,1 1-1,2 0 0,1 1 0,0 50 0,5-69-177,1-1-1,1 0 0,0 1 0,0-1 1,1-1-1,0 1 0,1 0 0,7 11 0,-6-13-12,-2 0 1,1 0-1,-1 0 0,0 1 0,-1-1 0,0 1 0,-1 0 0,0 0 0,0 0 0,0 16 0,-3-25 17,1-1-1,0 1 1,0 0 0,0-1 0,0 1-1,-1-1 1,1 1 0,0-1-1,-1 1 1,1-1 0,0 1 0,-1-1-1,1 1 1,-1-1 0,1 0-1,0 1 1,-1-1 0,1 0 0,-1 1-1,1-1 1,-1 0 0,1 1 0,-1-1-1,0 0 1,1 0 0,-1 0-1,1 0 1,-1 1 0,1-1 0,-1 0-1,0 0 1,1 0 0,-1 0 0,1 0-1,-1-1 1,0 1 0,1 0-1,-2 0 1,0-1 11,0 1 0,0 0 0,0-1 1,0 0-1,1 1 0,-1-1 0,0 0 0,0 0 0,0 0 0,1 0 0,-1-1 0,-1 0 1,-3-6-4,1 1 0,1-1 0,-1 0 0,1-1 0,1 1 0,0 0 0,0-1 0,0 0 0,1 0 0,0 0 0,1 0 0,0-11 0,-1-2 9,2 0 0,0-1 0,8-42 0,-7 60-181,0 0 0,0-1 0,0 1 0,1 0 0,0 0 0,0 0 0,1 0 0,-1 0 1,1 0-1,0 1 0,0-1 0,1 1 0,-1 0 0,1 0 0,0 0 0,0 1 0,0-1 0,1 1 0,-1 0 0,1 0 0,0 1 1,7-4-1,1 2-633,0 1 0,0 0 0,0 1-1,0 0 1,0 1 0,0 0 0,0 1 0,16 3 0,-7 0-7834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2.9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197 259 8008,'7'-13'4569,"-3"6"-4019,32-68 4284,-34 71-4462,0 0-1,0 0 1,-1 0-1,0-1 0,0 1 1,0-1-1,0 1 1,-1-1-1,0 1 1,0-1-1,0 0 1,0 1-1,-1-1 1,0 1-1,1-1 0,-2 1 1,-1-6-1,2 8-317,-1 1 0,1 0 0,0-1 0,-1 1 0,1 0 0,-1 0-1,1 0 1,-1 0 0,0 0 0,1 1 0,-1-1 0,0 0 0,0 1 0,0-1-1,1 1 1,-1 0 0,0 0 0,0-1 0,0 1 0,0 0 0,0 1 0,1-1-1,-1 0 1,-4 1 0,1 0-52,0 0-1,0 1 1,0-1 0,0 1-1,0 0 1,1 1-1,-1-1 1,-5 4 0,-4 7 27,0 0 0,1 1 1,0 1-1,1 0 0,1 1 1,1 0-1,0 1 1,0 0-1,2 0 0,0 1 1,2 0-1,0 1 0,0-1 1,2 1-1,-3 24 0,7-42-14,0 0 0,0 0-1,0 0 1,0 0 0,0 0-1,0 0 1,0 1-1,0-1 1,1 0 0,-1 0-1,0 0 1,1 0 0,-1 0-1,1 0 1,-1 0-1,1 0 1,0 0 0,-1-1-1,1 1 1,0 0 0,-1 0-1,1 0 1,0-1-1,0 1 1,0 0 0,0-1-1,0 1 1,0-1 0,0 1-1,0-1 1,0 1-1,0-1 1,0 0 0,0 0-1,0 1 1,0-1-1,0 0 1,0 0 0,0 0-1,0 0 1,1 0 0,-1 0-1,0 0 1,0-1-1,0 1 1,0 0 0,0-1-1,2 0 1,3-1 146,1 0-1,0 0 1,-1-1 0,0 0 0,1 0-1,10-7 1,-1-4-52,0 0 0,0-1 0,-2-1 0,0 0-1,-1-1 1,0-1 0,-1 0 0,-1 0 0,-1-1 0,-1-1-1,-1 1 1,0-1 0,-1-1 0,-1 0 0,-2 1 0,0-2-1,2-31 1,-6 52-115,1 1 1,-1 0-1,0-1 0,0 1 0,0 0 0,0-1 0,0 1 1,0 0-1,0-1 0,0 1 0,0-1 0,0 1 0,0 0 1,0-1-1,0 1 0,0 0 0,0-1 0,0 1 0,-1-1 0,1 1 1,0 0-1,0-1 0,0 1 0,-1 0 0,1 0 0,0-1 1,0 1-1,-1 0 0,1-1 0,0 1 0,0 0 0,-1 0 0,1 0 1,0-1-1,-1 1 0,1 0 0,0 0 0,-1 0 0,-12 10-540,-8 25-676,14-15 372,0 0-1,1 1 1,-4 28 0,4 27-7077,6-53 1798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3.3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0 15310,'0'0'2371,"0"50"127,-3-15-832,-3-1-321,1 4-224,-1-5-609,4-4-63,2-7-257,0-10-160,0-11-224,5-1-641,6-21-512,1-9-481,0-4-928,3-10-1154,-3-2-737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13164,'0'0'-256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3.6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0 9673,'0'0'15690,"-5"9"-14324,-46 97 928,46-94-2050,0 0 0,1 1-1,1 0 1,0 0 0,1 0 0,0 0 0,0 24-1,3-36-232,-1 0-1,1-1 1,-1 1 0,1 0-1,0 0 1,0 0-1,-1 0 1,1-1-1,0 1 1,0 0 0,0 0-1,0-1 1,0 1-1,0-1 1,0 1-1,0-1 1,0 1-1,0-1 1,0 0 0,0 0-1,0 1 1,0-1-1,0 0 1,0 0-1,0 0 1,0 0-1,2 0 1,42-1 73,-33 1-95,2 0-424,30 0-1242,-24-5-2135,-8-6-3797,-9 1 114</inkml:trace>
  <inkml:trace contextRef="#ctx0" brushRef="#br0" timeOffset="1">174 170 14926,'0'0'10698,"-17"57"-9449,17-30-480,0 4-256,0 0-257,0-1-128,0-4-224,7-7-769,-1-6-1729,1-10-3684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4.3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164 1 4901,'0'0'19116,"-2"8"-17947,-8 29-890,-2-1 0,-2 0-1,-25 48 1,4-10-214,24-43-20,8-22-29,-1 1 1,0-1-1,0 1 1,-1-1-1,0 0 1,-11 14-1,24-58-1937,18-34-7293,-21 41 3048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4.7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234 99 11243,'-12'-2'1163,"6"1"-925,-14-1 724,0 0 1,0 1 0,-1 1-1,-26 4 1,41-3-717,1 0 0,-1 0 0,1 1 0,0 0 0,0 0 0,0 0 0,0 0 0,0 1 1,0 0-1,-5 4 0,8-5-142,0 0 0,-1 1-1,1-1 1,0 1 0,0 0 0,0 0 0,1-1 0,-1 1 0,1 0 0,0 0 0,-1 1 0,1-1 0,1 0 0,-1 0 0,0 1 0,1-1-1,-1 0 1,1 6 0,0-8-84,0 0 0,1 1 0,-1-1 0,0 0 0,0 0 0,1 1-1,-1-1 1,0 0 0,1 0 0,-1 0 0,1 0 0,0 1 0,-1-1-1,1 0 1,0 0 0,0 0 0,0 0 0,-1-1 0,1 1 0,0 0 0,0 0-1,2 1 1,33 8 846,-23-9-380,0-1 0,1 0 0,21-4 0,-22 1-310,-1 0-1,0-1 1,1-1-1,-1 0 1,-1 0-1,1-1 1,-1-1-1,18-13 1,-22 16-107,-1-1-1,0 0 1,-1 0 0,1-1 0,-1 0-1,0 0 1,0 0 0,-1 0 0,1-1 0,-1 0-1,-1 0 1,0 0 0,0 0 0,0 0-1,3-14 1,-6 19-65,1 1 1,-1 0-1,0-1 0,1 1 1,-1 0-1,0-1 0,0 1 0,0 0 1,0-1-1,0 1 0,0-1 0,0 1 1,0 0-1,-1-1 0,1 1 0,0 0 1,-1 0-1,1-1 0,-1 1 0,0 0 1,1 0-1,-1-1 0,0 1 0,0 0 1,0 0-1,1 0 0,-1 0 0,0 0 1,-1 0-1,1 1 0,0-1 0,0 0 1,0 0-1,0 1 0,-1-1 0,1 1 1,0-1-1,0 1 0,-1-1 0,1 1 1,0 0-1,-1 0 0,1 0 0,-1 0 1,1 0-1,0 0 0,-1 0 0,1 0 1,0 0-1,-1 1 0,1-1 0,0 0 1,-1 1-1,1-1 0,-2 2 0,-3 0-73,-1 1-1,0-1 0,1 2 0,-1-1 1,1 1-1,0 0 0,0 0 1,0 0-1,-7 8 0,3 1-150,0 1 0,1 0 0,0 0 0,1 1 0,1 0 0,-9 24 0,13-30-245,1 0 0,-1 0 0,1 0 0,1 0 0,0 0 0,0 1 0,1-1 0,0 0 0,0 0 0,1 1 0,0-1 0,1 0 0,4 14 0,15 7-4527,5-7-2930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79 102 7751,'0'0'2168,"-8"8"-599,-3 4-769,1 0 0,1 0 0,-11 18 1,17-25-515,0 0 0,1 0 0,-1 0 0,1 0 0,0 0 0,1 1 0,-1-1 0,1 0 0,0 1 1,1 0-1,-1-1 0,1 1 0,0-1 0,0 1 0,2 6 0,-1-11-172,-1 0 0,1 1-1,0-1 1,-1 0 0,1 0-1,0-1 1,0 1 0,0 0 0,0 0-1,0 0 1,0 0 0,0-1-1,0 1 1,0-1 0,0 1-1,0-1 1,0 1 0,0-1 0,1 1-1,-1-1 1,0 0 0,0 0-1,0 0 1,1 1 0,-1-1 0,0 0-1,0-1 1,1 1 0,-1 0-1,0 0 1,2-1 0,3 0 234,-1 0 0,1 0 0,-1-1 0,0 1 0,1-1 0,5-3 0,0-2-92,0 0-1,0-1 1,-1 0-1,0-1 1,-1 0-1,1 0 0,-2-1 1,1 0-1,-2 0 1,1-1-1,-1 0 1,-1-1-1,0 1 0,-1-1 1,0 0-1,-1-1 1,0 1-1,-1-1 1,3-17-1,-6 29-247,0-1 0,1 1-1,-1-1 1,0 1 0,0-1-1,0 0 1,0 1 0,0-1-1,0 1 1,-1-1 0,1 1 0,-1-1-1,1 1 1,-1-1 0,1 1-1,-1-1 1,0 1 0,1-1-1,-1 1 1,0 0 0,0 0 0,0-1-1,0 1 1,0 0 0,-1 0-1,1 0 1,0 0 0,0 0-1,-1 0 1,1 0 0,-1 1 0,1-1-1,0 0 1,-1 1 0,1-1-1,-1 1 1,0 0 0,1-1-1,-1 1 1,1 0 0,-1 0 0,1 0-1,-1 0 1,0 0 0,1 0-1,-1 1 1,1-1 0,-1 1-1,-2 0 1,-3 1-32,-1 1-1,1 0 0,0 0 1,0 0-1,1 1 0,-1 0 1,1 0-1,-1 1 1,-4 5-1,5-5-241,0 1 0,1-1-1,-1 1 1,2 0 0,-1 1 0,1-1-1,-1 1 1,2 0 0,-1 0 0,1 0 0,0 0-1,1 1 1,0-1 0,-2 10 0,4-16 145,0-1 0,0 1 0,-1-1 0,1 0 0,0 1-1,0-1 1,0 1 0,0-1 0,0 0 0,0 1 0,1-1 0,-1 1 0,0-1 0,0 0 0,0 1 0,0-1 0,0 0 0,0 1 0,1-1 0,-1 0 0,0 1-1,0-1 1,1 0 0,-1 1 0,0-1 0,0 0 0,1 0 0,-1 1 0,0-1 0,1 0 0,-1 0 0,0 1 0,1-1 0,-1 0 0,1 0 0,-1 0 0,0 0-1,1 0 1,-1 0 0,1 0 0,-1 0 0,0 1 0,1-1 0,-1-1 0,0 1 0,1 0 0,-1 0 0,1 0 0,-1 0 0,0 0 0,1 0 0,2 0-930,17-1-7309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5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87 10858,'0'0'15663,"60"9"-15375,-18-9-192,2-3-31,4-9-258,-2-4-1312,-7-5-1826,-10 1-2082,-9-3-4933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8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0 12396,'0'0'9513,"-39"61"-7495,27-31-353,4 2-832,4 9-705,4-3-64,0 2-64,5-1-256,10-3-737,-4-3-865,-1-6-576,-4-6-577,-5-10-1217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6.2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0 163 14542,'0'0'3112,"5"-9"-384,2 1-2371,-1-1 0,2 2 0,-1-1 0,1 1-1,0 0 1,0 0 0,1 1 0,0 0 0,0 1 0,1 0 0,-1 1 0,1-1 0,14-3 0,19-6-52,0 1 1,0 3 0,1 1 0,0 2 0,1 3 0,46 0-1,-86 4-308,0 0 0,0 0 0,-1 0-1,1 1 1,0 0 0,0 0 0,0 0-1,-1 1 1,1-1 0,7 5 0,-10-5 1,-1 0 0,1 1 0,-1-1 0,0 0 1,0 1-1,1-1 0,-1 1 0,0-1 1,0 1-1,-1 0 0,1-1 0,0 1 0,0 0 1,-1 0-1,1 0 0,-1-1 0,1 1 1,-1 0-1,0 0 0,0 0 0,0 0 1,0 0-1,0-1 0,0 1 0,-1 0 0,1 0 1,-1 0-1,1 0 0,-1-1 0,-1 4 1,-1 2 16,0-1 1,0 1-1,-1-1 1,0 0 0,-1 1-1,1-2 1,-1 1-1,0-1 1,0 1 0,-8 4-1,-65 47 69,64-48-67,-79 47 211,84-51-158,-1-1 0,1 0 0,-1 0 0,0-1 1,0 0-1,0 0 0,0-1 0,-14 0 0,32-11-1935,7-1-92,27-3-5357,-19 10 972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6.6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121 57 2370,'0'0'21952,"-10"-2"-21237,7 1-698,0 1 1,0-1-1,0 1 0,0 0 0,0 0 1,-1 0-1,1 1 0,0-1 1,0 1-1,0-1 0,0 1 0,1 0 1,-1 0-1,-6 3 0,6-1 6,-1 0 0,0 1 0,1-1 0,0 1 0,0 0 0,0 0-1,0 0 1,0 0 0,1 1 0,0-1 0,-3 8 0,2-4 46,-1-1 0,1 1 0,0 0 0,1 0 0,0 1 0,0-1 0,1 0 0,0 1 0,0-1 0,1 0 0,0 1 0,3 15 0,-2-23-53,-1 0 0,1 0 0,0 0 0,0 0 1,0 0-1,-1-1 0,1 1 0,0 0 0,0-1 1,0 1-1,0 0 0,1-1 0,-1 1 0,0-1 1,0 0-1,0 1 0,0-1 0,0 0 0,1 0 1,-1 0-1,0 0 0,0 0 0,0 0 0,1 0 0,-1 0 1,1 0-1,32-8 582,-23 2-456,-1 0 1,0-1-1,0 0 0,-1 0 0,0-1 0,0 0 0,-1-1 0,0 0 1,0 0-1,10-16 0,-11 13-83,0 1 0,0-1 1,-1 0-1,-1 0 0,0-1 1,-1 1-1,0-1 0,0 0 1,1-17-1,-48 119-75,42-87 28,0 0 0,1 0 1,-1 0-1,0 0 0,1 0 0,0 0 1,-1 0-1,1 1 0,0-1 0,0 0 0,0 0 1,1 0-1,-1 1 0,0-1 0,2 3 1,-2-4-8,1 0 0,-1-1 1,1 1-1,0-1 1,-1 1-1,1-1 0,0 0 1,-1 1-1,1-1 1,0 1-1,-1-1 0,1 0 1,0 0-1,-1 1 1,1-1-1,0 0 0,0 0 1,0 0-1,-1 0 1,1 0-1,0 0 0,0 0 1,-1 0-1,1 0 1,0 0-1,0-1 0,-1 1 1,2-1-1,5-1 24,-1-1 0,1 0 0,-1 0 1,0-1-1,0 0 0,-1 0 0,1 0 0,5-6 0,6-8 1,21-22-9,-36 38-22,0 0 0,0 0 0,1 0 0,-1 1 0,1-1 0,-1 0 0,1 1 0,-1 0 0,1-1 0,0 1-1,0 0 1,5-1 0,-6 37-121,-2-29 122,-1 0 1,0-1-1,0 1 1,-1 0-1,0 0 1,-3 7-1,3-8 75,0 1 0,0-1 0,0 1 0,1-1 0,0 1 0,-1 7 0,30-34 795,-10 7-789,0 1 0,20-12 0,-33 22-127,0 0 1,0 1-1,0 0 1,0-1-1,1 2 1,-1-1-1,0 1 1,1 0-1,-1 0 0,1 0 1,-1 1-1,1 0 1,11 1-1,-17-1 37,1 1-1,0 0 1,0-1-1,-1 1 1,1 0-1,0 0 1,-1 0-1,1 0 1,-1-1-1,1 1 1,-1 0 0,1 0-1,-1 0 1,0 0-1,0 0 1,1 0-1,-1 0 1,0 0-1,0 0 1,0 0-1,0 0 1,0 1-1,0-1 1,0 0-1,0 0 1,-1 0-1,1 0 1,-1 1-1,-7 30-873,5-25-2376,22-55-12973,-13 19 8396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0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8168,'0'0'15598,"-6"19"-21779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3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1 16752,'0'0'9737,"-5"8"-8579,-5 8-869,1 2 1,1-1-1,0 1 0,1 0 0,2 1 0,-1-1 0,2 1 0,1 0 0,-2 25 0,2 192-495,5-133 367,-2-88-171,-1 16 79,2-28 6,3-18 26,2-20-36,-1-1 1,1-61-1,-6 86-71,0-1-1,-1 1 1,-1-1-1,0 1 1,0 0-1,-1 0 1,-1 0-1,0 0 1,0 0-1,-1 1 1,0 0-1,-10-15 1,6 16-391,7 12-1258,3-1 1475,-1-1-1,1 1 0,0-1 1,0 0-1,0 1 0,0-1 1,0 0-1,0 0 0,0 0 0,0 0 1,0 0-1,0 0 0,1 0 1,1 1-1,5 2-1069,0 0 0,1-1 0,0 0 1,0-1-1,0 0 0,0 0 0,10 0 0,13-1-4483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63 178 16560,'0'0'1446,"-9"3"-848,-28 11-219,36-14-362,0 0 0,0 1 0,0-1 1,0 0-1,0 1 0,0 0 0,1-1 0,-1 1 0,0-1 0,0 1 0,1 0 0,-1-1 0,1 1 0,-1 0 0,0 0 0,1 0 0,-1-1 0,1 1 1,0 0-1,-1 0 0,1 0 0,0 0 0,-1 0 0,1 0 0,0 0 0,0 0 0,0 0 0,0 0 0,0 0 0,0-1 0,0 1 0,0 0 0,0 0 1,1 0-1,-1 0 0,0 0 0,1 0 0,-1 0 0,0 0 0,1 0 0,-1-1 0,1 1 0,-1 0 0,1 0 0,0 0 0,-1-1 0,1 1 0,0 0 1,-1-1-1,1 1 0,0-1 0,0 1 0,0-1 0,0 1 0,-1-1 0,1 0 0,0 1 0,0-1 0,0 0 0,1 1 0,4 0-209,-1-1-1,0 1 0,1-1 0,-1 0 0,1 0 1,-1-1-1,1 1 0,-1-1 0,0 0 1,1-1-1,-1 1 0,0-1 0,0 0 0,0 0 1,0-1-1,-1 0 0,1 0 0,-1 0 1,1 0-1,-1 0 0,0-1 0,0 0 0,0 0 1,-1 0-1,0 0 0,5-8 0,-8 12 428,-8 23 966,7-21-1050,0 0 0,0 0 0,0 0 0,0 0 0,0 0 0,0 1 0,1-1 0,-1 0-1,1 1 1,0-1 0,0 0 0,0 1 0,0-1 0,0 0 0,0 1 0,1-1 0,-1 0-1,2 4 1,-1-5-62,-1 0 0,1 0 0,0-1 0,0 1 0,0 0 0,0-1 0,0 1 0,1-1 0,-1 1 0,0-1 0,0 1 0,0-1 0,0 0 0,0 1 0,1-1 0,-1 0 0,0 0 0,0 0 0,1 0-1,-1 0 1,0 0 0,0-1 0,0 1 0,2-1 0,8-2 148,0 0 0,0-1-1,-1-1 1,1 1 0,-1-2-1,11-7 1,-4 2-199,0-2-1,-1 0 1,-1-1 0,22-24 0,-31 30-88,0 1 1,0-1 0,-1-1 0,0 1 0,0-1 0,-1 0 0,0 0 0,-1 0 0,0 0 0,0-1 0,2-18 0,-5 28 43,0 0 0,0 0 0,0 0 0,0 0 0,0 0 0,0 0 0,0-1 0,0 1 0,0 0 0,0 0 0,0 0 0,0 0 1,0 0-1,0 0 0,0-1 0,0 1 0,0 0 0,0 0 0,0 0 0,0 0 0,0 0 0,0 0 0,0-1 0,-1 1 0,1 0 0,0 0 0,0 0 0,0 0 1,0 0-1,0 0 0,0 0 0,0 0 0,0 0 0,0-1 0,-1 1 0,1 0 0,0 0 0,0 0 0,0 0 0,0 0 0,0 0 0,0 0 0,-1 0 0,1 0 1,0 0-1,0 0 0,0 0 0,0 0 0,0 0 0,0 0 0,-1 0 0,1 0 0,0 0 0,0 0 0,0 0 0,0 0 0,0 0 0,0 0 0,0 0 0,-1 1 1,1-1-1,0 0 0,-12 9 13,-8 13 173,6-1 138,1 1-1,1 0 1,-9 25 0,17-38-205,1 0 0,0 0 1,0 1-1,1-1 1,1 1-1,-1-1 1,1 1-1,1-1 0,0 1 1,0 0-1,3 11 1,-2-19-118,0 1 0,0 0 1,0-1-1,1 1 0,-1-1 1,1 0-1,-1 1 0,1-1 0,0 0 1,0 0-1,0 0 0,0 0 1,0 0-1,1-1 0,-1 1 1,0-1-1,1 1 0,-1-1 0,1 0 1,0 0-1,-1 0 0,1 0 1,0-1-1,-1 1 0,1-1 1,0 1-1,4-1 0,-1 0-62,0 1 0,-1-1 0,1 0 0,0-1 0,-1 0 0,1 1 1,0-2-1,-1 1 0,1-1 0,-1 0 0,0 0 0,10-5 0,-8 1 85,1 0 0,-1 0 1,0 0-1,0-1 0,-1 0 0,0-1 1,0 1-1,-1-1 0,0 0 1,0-1-1,-1 1 0,0-1 0,-1 0 1,0 0-1,0 0 0,-1 0 1,3-17-1,-5 25 2,0 1 1,0-1 0,0 0-1,0 1 1,0-1-1,0 0 1,0 1-1,-1-1 1,1 0 0,0 1-1,0-1 1,0 1-1,-1-1 1,1 1 0,0-1-1,-1 0 1,1 1-1,0-1 1,-1 1 0,1-1-1,0 1 1,-1 0-1,1-1 1,-1 1-1,1-1 1,-1 1 0,0 0-1,1-1 1,-1 1-1,1 0 1,-1 0 0,0-1-1,-24 5 266,19-1-214,1-1 0,-1 1 0,1 0 0,0 0 1,0 1-1,-8 7 0,11-9-47,0 0 0,0 0 0,0 1 0,0-1 0,0 1 0,1-1 0,-1 1 0,1-1 0,-1 1 1,1 0-1,0 0 0,0 0 0,1 0 0,-1 0 0,0 0 0,1 0 0,0 0 0,0 0 0,0 0 1,0 0-1,0 0 0,0 0 0,1 0 0,0 0 0,-1-1 0,1 1 0,0 0 0,1 0 0,-1 0 1,0-1-1,1 1 0,-1 0 0,1-1 0,0 0 0,0 1 0,0-1 0,4 4 0,1-1-15,1 0 0,-1 0 0,1-1-1,0 1 1,0-2 0,0 1 0,0-1 0,1-1-1,0 1 1,-1-1 0,18 1 0,-12-2-792,0 0 1,0-1-1,1-1 1,17-2-1,15-14-5886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7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361 11 6822,'0'0'19400,"-9"-2"-18695,8 1-677,-39-6 285,39 7-308,0 0 0,-1 0 0,1 0 0,0 0 0,0 0 0,0 0 0,0 0 0,-1 0 0,1 0 1,0 1-1,0-1 0,0 0 0,0 1 0,0-1 0,0 1 0,0-1 0,0 1 0,0 0 0,0-1 0,0 1 0,0 0 1,0 0-1,0 0 0,0 0 0,1-1 0,-1 1 0,0 0 0,1 0 0,-1 0 0,1 0 0,-1 1 0,1-1 0,-1 0 1,1 0-1,0 0 0,0 0 0,-1 0 0,1 3 0,3 0-112,0 1-1,0-1 1,1 1-1,-1-1 1,1 0-1,0-1 1,0 1-1,1-1 1,-1 1-1,8 3 1,6 7 88,-13-11 14,0 2 1,-1-1 0,0 0-1,0 1 1,0 0-1,0-1 1,-1 2-1,0-1 1,0 0-1,4 12 1,-6-14 35,-1-1 1,1 1-1,-1 0 1,0 0-1,0 0 1,-1 0-1,1-1 1,0 1-1,-1 0 0,0 0 1,0-1-1,1 1 1,-2 0-1,1-1 1,0 1-1,0-1 1,-1 1-1,0-1 0,1 0 1,-1 1-1,0-1 1,0 0-1,0 0 1,0-1-1,-5 4 1,-6 6 201,-1-1 0,-1-1 0,1 0 0,-2-1 1,1-1-1,-1 0 0,0-1 0,0-1 1,-26 5-1,21-6-1583,0-1 1,0-2 0,-1 0-1,-26-3 1,-4-4-6632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8.1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0 507 10122,'0'0'9924,"15"3"-8163,19 1-1032,0-1 0,0-2-1,1-2 1,-1-1 0,44-8-1,652-80 29,-240 51-3387,117-27-3072,-310 7 7000,-4-24 4462,-125 27-4324,-250 67-945,-111 33-598,-2-9 0,-277 16 0,303-41 17,-303 23 116,349-18-247,-214 54-1,320-65 202,0 1 0,1 1 0,-29 14 0,43-19 18,-6 5-13,21-3-187,56-8 48,0-3 0,110-26 0,-66 11 136,317-56 29,445-91-113,-844 163 37,-1 1-223,-2-1 0,1-1 0,53-23 0,-82 31 269,1 0 0,0 0 0,0-1 0,0 1 0,0 0 0,0 0 0,0-1 0,-1 1 0,1-1 0,0 1 0,0-1 0,-1 1-1,1-1 1,0 0 0,-1 1 0,1-1 0,0 0 0,-1 1 0,1-1 0,-1 0 0,1 0 0,-1 0 0,0 1 0,1-1 0,-1 0 0,0 0 0,0 0 0,1 0 0,-1 0 0,0 0 0,0-1 0,-1 1 0,-1 0 0,1 0 1,-1-1-1,0 1 1,1 0-1,-1 0 0,0 1 1,1-1-1,-1 0 0,0 1 1,0-1-1,0 1 0,0-1 1,1 1-1,-3 0 0,-56-8-1268,-1 4-1,1 2 0,-86 9 0,129-7 1069,-300 35-4764,282-30 4014,-148 20-5613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9.6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2206 335 6534,'16'-11'-882,"10"-7"937,37-31 1,-57 44 44,-1 0 0,1-1 1,-1 0-1,0 0 0,-1 0 1,1-1-1,-1 1 0,0-1 1,-1 0-1,0 0 0,5-13 1,-8 17-20,0 0 0,0 0 1,1 0-1,-2 1 0,1-1 1,0 0-1,0 0 1,-1 0-1,0 1 0,1-1 1,-1 0-1,0 1 1,0-1-1,-1 0 0,1 1 1,-1 0-1,1-1 0,-1 1 1,0 0-1,1 0 1,-1 0-1,0 0 0,0 0 1,-1 0-1,1 0 0,0 1 1,-1-1-1,1 1 1,-1 0-1,-3-2 0,-9-4 112,-1 1 0,-1 1 0,-29-7-1,43 11-202,-101-19 204,-182-11 1,-109 21-157,296 10 190,-151 20 0,198-11-143,0 1 0,1 3 0,0 3 0,-77 33 0,61-16 192,2 3 0,1 2 1,-114 91-1,132-89 256,1 2 0,2 1 0,2 3 0,2 1 1,-40 64-1,66-90-370,0 1 0,2 1 0,0 0 0,2 1 0,0 0 0,2 0 0,1 1 1,0 0-1,-1 26 0,6-32-129,1 0 1,0 0 0,2 0-1,0 0 1,1 0 0,1-1 0,1 1-1,0-1 1,1 0 0,1 0-1,1-1 1,17 29 0,-2-12-92,2 0 0,1-1 0,2-2 0,1-1 0,1-1 0,2-1 1,0-2-1,2-1 0,39 21 0,-34-24 35,2-2 1,0-1-1,1-2 0,1-3 1,0 0-1,1-3 1,0-2-1,58 5 0,-38-12 73,1-2-1,-1-3 1,0-2-1,0-4 0,-1-2 1,0-3-1,-1-3 1,90-37-1,-64 15 6,-1-3-1,-2-4 1,-2-4-1,150-121 1,-188 134 86,-2-2 0,-2-2 0,-2-2 0,-1-1 0,-3-2 0,49-83 0,-69 103 22,-2-1 1,0-1-1,-2 1 0,-1-2 1,-2 0-1,0 0 0,-2 0 1,-2-1-1,0 0 0,-2 0 1,-1 0-1,-1 0 0,-2 0 1,-9-46-1,7 58-131,-1 0 0,-1 0 0,0 1 0,-1 0 0,-1 0 0,-1 1 0,0 0 0,-2 0 1,1 1-1,-2 0 0,0 1 0,-1 1 0,-27-23 0,23 23-47,-1 1 1,-1 0-1,0 1 0,0 2 1,-1 0-1,0 1 0,-1 1 1,0 0-1,0 2 0,-1 1 1,-32-3-1,-17 4-1118,-1 3 0,0 3 1,0 3-1,-91 20 0,81-11-4350,14-5-5051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33.0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2585 123 5157,'-9'-6'2440,"-16"-9"-2088,0 1 0,-1 1 1,0 1-1,-1 2 0,-30-8 1,-32 4-187,0 5 0,-1 3 1,-115 8-1,67 0-68,7 2 159,0 5 0,1 6 0,1 6 0,1 5 0,1 6 0,-138 54 0,232-74-38,1 1 0,1 1 0,0 2-1,1 1 1,1 1 0,1 2 0,0 1 0,2 1 0,0 1 0,2 1 0,-39 49-1,22-17-219,2 2 0,3 2 1,3 1-1,2 1 0,3 2 0,3 1 0,2 0 0,4 2 0,2 1 0,-9 88 0,16-72-65,-16 172 177,23-199 18,3 1 0,10 80 0,-6-111-102,1 0 0,2-1 0,0 0 0,2 0 0,1 0 0,1-1 0,1-1-1,1 0 1,2 0 0,0-2 0,1 1 0,1-2 0,22 21 0,-9-14-11,2-1-1,0-2 1,2-1-1,1-1 1,0-2 0,2-2-1,77 29 1,-11-13-142,2-6 0,126 20 0,221 9 280,-299-43 51,249-9 1,-371-9-264,0-2 0,0-1 0,-1-1 0,0-2 0,-1 0 0,0-3 0,32-16 0,14-13 63,94-66 0,-129 78 19,0-3-1,-2-1 1,-2-1-1,-1-2 0,-2-2 1,-1-1-1,-2-1 1,-2-2-1,23-45 1,-12 16 349,-2-3 0,-4 0 0,-3-2 0,30-122 0,-52 164-276,-2 0 1,-1-1-1,-2 1 1,-1-1-1,-2 0 1,-1 0-1,-2 1 1,-2-1-1,-1 1 1,-1 0-1,-2 0 1,-1 1-1,-19-40 1,-15-13 41,-5 3 1,-3 2-1,-4 2 1,-3 2-1,-3 3 1,-93-84 0,121 126-371,-3 2 0,0 1 0,-2 2 0,-1 2 1,-1 1-1,-80-32 0,59 33-1034,-1 4-1,0 2 0,-2 3 1,-89-8-1,-38 7-5055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1859 170 2626,'0'0'5510,"-6"-8"-5355,1 0 36,2 2-325,-1 0 0,-1 0 0,1 0-1,-1 1 1,0-1 0,0 1 0,-1 0 0,1 1 0,-1-1-1,0 1 1,0 0 0,-1 1 0,-9-5 0,-40-6 1363,0 2 0,-101-9 1,55 10-253,-4-1-796,-1 4-1,1 5 1,-1 5-1,-116 17 1,-168 11-124,225-22-18,161-7-45,-1-1 1,1 1 0,0 0-1,-1 0 1,1 0 0,0 1-1,0 0 1,0 0 0,0 0-1,0 1 1,1 0 0,-1 0-1,-5 4 1,2 2-95,-1 0-1,1 0 1,0 1-1,-7 12 1,-14 18 31,15-8 338,4-3-3469,0-13-590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4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11885 723 10218,'0'0'-155,"-2"-9"288,-12-62 551,13 68-695,-1 1 1,1-1-1,-1 1 1,0-1 0,0 1-1,0 0 1,0 0 0,0 0-1,-1 0 1,1 0-1,-1 1 1,1-1 0,-1 1-1,1 0 1,-1-1-1,0 1 1,-3-1 0,-57-12-264,39 9 238,-49-15 730,-109-47-1,127 44-200,-1 2-1,-1 3 1,-106-21 0,-415 3-494,119 13 7,351 13 4,-1143-78 44,-693 0-32,518 57-26,111 7-152,717-15 109,-383-16-120,733 49 165,0 10 1,-482 73-1,263 29 32,355-73 54,2 6 1,-115 56-1,179-72-74,1 2 0,-49 36 0,77-49-3,1 1 1,1 1-1,0 0 0,1 1 0,0 0 1,1 1-1,1 1 0,-14 25 1,21-32 25,1-1 0,0 1 0,1 1 0,0-1 0,1 0 0,0 1 1,1 0-1,0-1 0,0 1 0,2 0 0,-1-1 0,1 1 0,0-1 0,4 14 0,-1-10-10,0 0-1,1 0 0,1-1 1,0 0-1,1 0 0,0-1 1,1 1-1,0-1 0,1-1 0,11 12 1,1-3 10,1-1 1,1-1-1,1-1 1,0-1-1,1-2 1,52 24-1,174 49 55,-217-77-117,502 118 66,10-39 16,-472-78-52,1231 102-72,-413-51 46,-824-55 29,947 61-8,235-86 205,478 7 116,-1461 18-369,1082 38 8,-326 19-84,-912-58 29,148-9 0,-187-4 36,-1-2 1,0-4-1,76-24 0,-55 9 214,102-47 0,-154 56-49,0-2 0,-1-2 0,-1-2 0,59-50 0,-50 35 117,-2-3 1,76-92-1,-109 118-184,0-1 0,0 0 0,-2-1-1,0 0 1,-1 0 0,-1-1 0,-1 0-1,-1-1 1,-1 0 0,0 0 0,-2 0-1,1-25 1,-3 26 4,-2 0 0,0 0 1,-2 1-1,0-1 0,-1 0 0,-1 1 0,0 0 0,-2 0 0,0 0 1,-1 1-1,-1 0 0,-1 1 0,0 0 0,-25-30 0,6 11 54,-2 2 0,-1 1 0,-2 2 0,-1 1 0,-1 2 0,-51-31 0,56 41-167,-1 1-1,-1 1 0,0 2 1,-1 1-1,0 2 0,-1 1 0,-1 2 1,-56-6-1,9 11-2052,-101 8-1,39 10-1555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11 9001,'0'0'1190,"-8"-4"-1110,6 3-70,1 0 0,0 1 0,0-1 0,-1 0 0,1 1 0,0-1 1,-1 1-1,1-1 0,-1 1 0,1 0 0,0 0 0,-1 0 0,1 0 0,-1 0 0,1 0 0,-1 0 0,1 0 0,0 0 0,-1 0 1,1 1-1,-1-1 0,1 1 0,0-1 0,-1 1 0,1-1 0,0 1 0,0 0 0,-1 0 0,1 0 0,0 0 0,-2 1 0,-1 6 65,0-1-1,0 1 1,1 0-1,0 0 1,0 0-1,-1 11 1,-30 117 640,-29 263 0,26 149-437,31 577-147,12-572 85,7-209 175,-8-299-356,2-1 1,3 1-1,1-1 0,2-1 1,29 65-1,-30-82-28,2-1 1,0 0-1,1-2 1,2 1-1,0-2 0,2 0 1,27 24-1,-31-32 7,2-1-1,-1-1 1,2-1-1,0 0 1,0-1-1,1-1 1,0-1 0,0-1-1,1-1 1,34 8-1,-25-9 9,0-1-1,1-2 0,-1 0 0,0-2 1,1-2-1,42-6 0,-49 3-21,-1-1 0,1-1 1,-1-1-1,0 0 0,-1-2 0,0-1 0,-1 0 0,30-23 0,103-97 357,-9 7-271,-134 116-73,32-24-29,48-46-1,-77 65-12,-1-1-1,0 0 1,-1-1-1,-1-1 0,0 0 1,-1 0-1,9-22 1,2-17 166,-3 0 0,15-82 0,7-119 91,-25 146-125,109-1302 217,-121 1312-284,-2-129-9,-2 190 283,-2-1 0,-1 1 0,-18-63-1,18 86-142,-1-1 0,-1 1-1,0 0 1,-1 1-1,-1 0 1,0 0 0,-1 1-1,-1 0 1,0 1-1,-1 0 1,0 1-1,-23-18 1,8 11-87,-1 2 1,-1 0-1,0 2 1,-1 2-1,-54-17 0,10 7-442,2-4 0,0-2 0,2-4 1,-100-62-1,161 89 117,-7-5-717,0 0 0,-1 1 0,-1 0-1,-28-10 1,-9 10-3207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4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3972,'0'0'2765,"-6"10"-1719,-9 16-745,1 1 1,1 1-1,1 0 0,-13 52 0,-11 90 892,7 2 0,-7 179 0,16 352-658,12-241-357,2-317-139,-2 29 510,16 196 0,-2-326-423,1-1 0,3 0-1,1 0 1,2-1 0,2 0 0,26 50 0,-24-59-82,1 0 0,2-2 0,1 0 0,1-1 0,2-2 0,0 0 0,52 43 0,-57-56-21,1-2 0,0-1 0,1 0 1,0-1-1,1-1 0,0-2 0,0 0 0,1-1 0,31 5 0,15-2 148,127 1 0,-99-8-45,-57 1-13,43 9 0,-52-7-47,1-1-1,51 1 0,-78-7-61,-1 1-1,1-1 1,-1-1-1,1 1 0,-1-1 1,0 1-1,0-1 1,0 0-1,0-1 1,0 1-1,0-1 1,-1 0-1,1 1 1,-1-2-1,0 1 1,0 0-1,0-1 0,0 1 1,0-1-1,-1 0 1,4-7-1,5-10 73,-1-2 0,14-41 0,-18 47 5,123-473 501,-91 320-492,5-32-56,-9-2 0,14-343 0,-49-178 24,-3 669-15,-4 0 0,-1 1 1,-3 0-1,-3 1 0,-1 0 0,-3 1 0,-3 1 0,-47-84 0,51 106-67,-1 1 0,-1 0-1,-1 2 1,-2 0 0,-1 1 0,-1 2-1,0 0 1,-2 2 0,-1 1 0,-1 1-1,-1 2 1,0 0 0,-1 2 0,-1 2 0,-37-12-1,39 19-124,-1 1-1,0 1 1,0 2-1,0 2 1,0 0-1,-1 2 1,1 2 0,0 0-1,-35 10 1,47-9-1131,-1-1 1,-35 1-1,19-4-2163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7:5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9 314 9993,'0'0'3225,"-3"-7"-2643,2 4-555,0 1 1,0 0 0,0 0-1,1 0 1,-1-1-1,1 1 1,0 0 0,-1 0-1,1-1 1,0 1-1,0 0 1,0-1 0,1 1-1,-1 0 1,1-1-1,-1 1 1,2-3 0,0 1 54,1 0 1,0 0 0,0 0-1,0 1 1,1-1 0,-1 1 0,1 0-1,0 0 1,6-5 0,5-2 151,1 0 1,0 0-1,1 2 1,-1 0-1,2 1 1,-1 1 0,28-7-1,-10 7-102,0 1-1,0 2 0,37 2 1,770 8 631,-769-7-800,-52 0 115,-53 0 127,-290-19 86,0 0-342,61 39 63,158-8 3,18-9 6,84-3-74,38 0-123,110 1 157,129 0-22,300-37-1,-529 29 53,-3 1 24,59-2-1,-149 25 281,-34 0-394,0-3 0,-129 6 0,-166-21 231,-49-39 8,618 33-539,310-48 249,-168 9-167,-261 42 292,-106 7 214,1 0 0,0 2 1,-32 10-1,0 0-123,8-4-63,-737 179 509,766-183-635,-36 12 241,57-18-269,1 0-1,-1 1 1,0 0-1,1-1 1,-1 1-1,1 1 1,0-1-1,0 0 1,0 1-1,0 0 1,-4 4-1,7-7 80,0 0 0,0 0 0,0 1 0,0-1 0,0 0 0,0 0 0,0 0 0,0 0 0,0 0 0,0 0-1,0 0 1,0 0 0,0 1 0,0-1 0,0 0 0,0 0 0,0 0 0,0 0 0,0 0 0,0 0 0,0 0 0,0 1-1,0-1 1,0 0 0,0 0 0,0 0 0,0 0 0,0 0 0,0 0 0,0 0 0,0 0 0,0 0 0,0 1 0,1-1-1,-1 0 1,0 0 0,0 0 0,0 0 0,0 0 0,0 0 0,0 0 0,0 0 0,0 0 0,1 0 0,-1 0-1,0 0 1,0 0 0,0 0 0,0 0 0,0 0 0,0 0 0,0 0 0,1 0 0,-1 0 0,0 0 0,0 0-1,0 0 1,0 0 0,0 0 0,0 0 0,0 0 0,0 0 0,1 0 0,-1 0 0,0 0 0,0 0 0,0-1 0,0 1-1,0 0 1,21-1-4427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8:1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59 242 5477,'0'0'3540,"-9"1"-2734,-1 2-740,-29 3 311,71-27 573,-23 17-615,1 1-1,0 0 1,1 1-1,-1 0 1,0 1-1,0 0 1,1 0-1,-1 1 1,1 1 0,15 2-1,10 3 354,60 21 0,-69-18-607,1-1 0,0-1 1,45 4-1,-10-12 78,-1-2 1,1-3-1,-1-3 1,74-20-1,-64 12 111,0 4 0,119-8 0,51 30 292,-121-2-361,-71-7 173,0-1 0,64-11-1,-198 20-188,1-4 0,-1-3-1,0-4 1,-137-23 0,-495-112-634,707 136 248,12 0 48,26 2-38,47 4 74,89 13 67,1-8 0,1-7 0,-1-7 0,295-48 0,-425 48-245,-22 4-32,-15 1 314,1 0 1,0 0-1,0 0 1,0 0-1,0 0 1,0 1 0,0-1-1,0 0 1,0 0-1,0 0 1,0 0-1,0 0 1,0 0-1,0 0 1,0 0 0,0 0-1,0 0 1,0 0-1,0 0 1,0 0-1,0 0 1,0 1 0,0-1-1,0 0 1,0 0-1,0 0 1,0 0-1,0 0 1,0 0-1,0 0 1,0 0 0,0 0-1,0 0 1,0 0-1,0 0 1,0 0-1,0 1 1,0-1-1,0 0 1,0 0 0,0 0-1,0 0 1,1 0-1,-1 0 1,0 0-1,0 0 1,0 0 0,0 0-1,0 0 1,0 0-1,0 0 1,0 0-1,-260 143 113,207-119-1166,-1-2 0,0-3 0,-69 16 0,25-16-2281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313 102 8840,'10'-17'3558,"4"-4"3281,-10 23-4778,-4 14-2118,-7 13 451,0 0-1,-2 0 1,-1 0-1,-1-2 1,-1 1-1,-2-1 0,0-1 1,-2 0-1,-20 24 1,21-29-88,-2-1-1,0 0 1,-1-1 0,-1 0 0,0-2 0,-30 21 0,48-38-299,0 1 1,0 0 0,0 0-1,0-1 1,0 1 0,0 0 0,0-1-1,0 1 1,0-1 0,0 1 0,0-1-1,0 0 1,0 1 0,0-1 0,0 0-1,-1 0 1,1 0 0,0 0-1,0 0 1,0 0 0,0 0 0,-1 0-1,1 0 1,0-1 0,0 1 0,0 0-1,0-1 1,0 1 0,0-1 0,0 1-1,0-1 1,0 0 0,0 1-1,0-1 1,0 0 0,0 0 0,1 1-1,-1-1 1,0 0 0,0 0 0,1 0-1,-1 0 1,1 0 0,-1 0 0,1 0-1,-1 0 1,1 0 0,-1 0-1,1-1 1,0 1 0,0 0 0,0-2-1,-2-9-120,1 0-1,0 0 0,1 0 1,2-15-1,-2 12-10,1 4 85,0 0 1,1 0 0,0 0 0,1 0-1,0 0 1,0 1 0,1-1 0,1 1-1,0 0 1,6-10 0,9-9-233,43-49 0,-42 55 39,-2-1-1,31-48 0,-49 70 234,0 0 0,0 0 0,0 0 0,0-1 0,0 1 1,0 0-1,0-1 0,-1 1 0,1-1 0,-1 1 0,1-1 0,-1 1 0,0-1 0,0 1 0,-1-5 0,0 5-19,1 1 0,-1-1 1,0 1-1,0 0 1,1-1-1,-1 1 0,0 0 1,0-1-1,0 1 0,0 0 1,-1 0-1,1 0 0,0 0 1,0 0-1,-1 0 0,1 0 1,-1 1-1,-2-2 0,-4-1-28,0 1-1,-1 1 0,1-1 0,-1 1 0,1 0 0,-1 1 0,-14 1 0,20 0 33,-1-1 0,1 1 0,0 0 0,0 0-1,-1 1 1,1-1 0,0 1 0,0-1-1,0 1 1,1 0 0,-1 0 0,0 0 0,1 0-1,-1 1 1,1-1 0,0 1 0,0-1 0,0 1-1,0 0 1,0 0 0,1 0 0,-1 0 0,1 0-1,0 0 1,0 0 0,0 1 0,0-1-1,0 7 1,-3 10 40,1 0 0,1 1 0,1 29 0,1-42-1,0-4-3,0 1-1,0-1 1,0 0-1,1 1 0,0-1 1,-1 0-1,1 1 1,1-1-1,-1 0 0,1 0 1,-1 0-1,1 0 1,1 0-1,-1 0 0,0-1 1,1 1-1,0-1 0,-1 1 1,2-1-1,-1 0 1,0 0-1,0 0 0,1-1 1,7 5-1,3-2 162,0 1 1,0-2-1,1 0 0,-1-1 0,29 3 1,20 4-137,-61-9-54,0 0 0,0-1 0,0 1 0,0 0-1,0 0 1,0 0 0,-1 0 0,1 1 0,0-1 0,-1 0 0,1 1 0,0-1 0,-1 1 0,0 0-1,1-1 1,-1 1 0,0 0 0,0 0 0,0 0 0,0 0 0,0 0 0,-1 0 0,1 0-1,0 0 1,-1 0 0,0 0 0,1 0 0,-1 0 0,0 1 0,0-1 0,0 0 0,-1 3-1,-10 33-1816,10-35 1094,-1 0-1,0 0 1,1-1-1,-1 1 1,0-1-1,-1 1 1,1-1-1,0 0 1,-4 3-1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8:1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114 201 3331,'0'0'5317,"-9"-6"-4644,-25-20-209,33 26-455,1-1-1,0 1 1,-1 0-1,1 0 1,0 0-1,-1-1 1,1 1-1,-1 0 1,1 0-1,0 0 1,-1 0-1,1 0 1,-1 0-1,1 0 1,0 0-1,-1 0 1,1 0-1,-1 0 1,1 0-1,0 0 1,-1 0-1,1 0 1,0 0-1,-1 1 1,1-1-1,-1 0 1,1 0-1,0 0 1,-1 1-1,1-1 1,0 0-1,0 0 1,-1 1-1,1-1 1,0 0-1,-1 1 1,1-1-1,0 0 1,0 1-1,0-1 1,-1 0-1,1 1 1,0-1-1,0 0 1,0 1-1,0-1 1,0 1-1,0-1 1,0 0-1,0 1 1,0-1-1,0 1 1,0-1-1,0 0 1,0 1-1,0-1 1,0 1-1,0 31 4,0-27 65,-26 503 2331,-1 410 734,24-381-2168,20-31-462,-17-502-509,0 1 0,0-1 0,1 1 0,0-1 1,0 0-1,0 1 0,0-1 0,1 0 0,-1 1 0,1-1 0,0 0 0,1 0 0,-1-1 0,0 1 0,6 5 1,-4-6-6,0-1 0,1 1 1,-1-1-1,0 0 1,1-1-1,-1 1 1,1-1-1,0 0 1,-1 0-1,1 0 1,0-1-1,0 0 1,0 0-1,7 0 1,19-3 58,1-1 1,-1-2-1,58-18 1,26-4-48,19 3-153,213-34-56,-311 56 215,1 2 0,0 1 0,0 2 0,0 1 0,-1 2 0,1 2 1,56 17-1,-30-9 140,0-4 0,92 6 0,129-11 699,-243-6-721,-30 1 0,0 0 0,0 1 0,-1 0 0,1 1 0,0 0 0,18 9 0,-18-7-114,0-1 0,0 0 0,0-1 0,1 0 0,-1-1 0,16 2 0,-14-5 40,1 1-1,-1-2 1,-1 0-1,1-1 1,0 0-1,0 0 1,-1-2-1,0 0 1,0 0-1,0-1 1,-1 0-1,1-1 1,15-13-1,-18 14-54,1-1 0,-1 0 1,-1-1-1,1 1 0,-1-2 0,-1 1 1,0-1-1,0 0 0,0-1 0,7-15 0,-6 6 17,-1 0 0,-1 0-1,-1 0 1,0-1-1,2-24 1,29-215 10,4-321 0,-45-376-347,5 913 282,-1 1-1,-3 0 1,-1 0 0,-3 1-1,-1-1 1,-1 1-1,-28-65 1,30 92 31,-1 0 0,0 1 0,0 1 0,-1-1 0,-1 2 0,0-1 0,-1 2 0,0-1 0,-1 2 0,0-1 0,0 2-1,-1 0 1,0 0 0,-21-7 0,-8-1-13,-1 1 0,0 2 0,-78-12 0,45 16-2,-1 3 0,-1 4 1,1 3-1,0 3 0,-143 27 0,99-15 39,-220 2 0,-32 2-39,240-7-4,-65 9 10,191-20-28,0 0 1,0 0-1,0 1 1,0 0 0,1 0-1,-1 0 1,-10 8 0,16-9 15,0-1 0,0 0 1,0 1-1,1-1 0,-1 1 0,1-1 1,-1 1-1,1 0 0,0-1 1,-1 1-1,1 0 0,0 0 1,0 0-1,0 0 0,1 0 1,-1 0-1,0 0 0,1 0 0,-1 1 1,1-1-1,0 0 0,0 0 1,0 0-1,0 1 0,0-1 1,0 0-1,0 0 0,1 0 1,-1 0-1,1 1 0,0-1 1,0 0-1,1 3 0,1-1-158,-1-1-1,1 1 0,0-1 1,0 0-1,0 0 1,1 0-1,-1 0 1,1 0-1,-1-1 0,1 0 1,0 1-1,0-2 1,0 1-1,0 0 0,0-1 1,7 2-1,-4-1-483,0 0-1,1-1 1,-1 0-1,1 0 0,0-1 1,-1 0-1,1 0 1,-1-1-1,10-1 1,26-17-6056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9:13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6978 425 4869,'-8'-6'3411,"-16"-9"-3003,-1 0 0,0 2 0,-1 0 0,0 2 1,-1 1-1,0 2 0,-1 0 0,0 2 0,0 0 0,-45-1 0,-226-4 0,-119-7 439,-581-38 541,541 54-1307,-604-18-7,789 7-64,1 12 1,-525 67 0,576-27 21,3 10 0,2 9 0,-326 134 0,535-189-34,-343 158 57,295-131 118,1 1 0,2 3 0,2 3 0,-54 49 0,85-68-157,2 2 0,0 0-1,1 0 1,1 2 0,1 0 0,1 1-1,1 0 1,1 1 0,1 0 0,1 1-1,1 0 1,1 0 0,2 1 0,-5 44-1,8-36-36,1 0-1,2-1 0,2 1 0,0-1 0,3 1 0,0-1 0,3 0 0,0-1 0,2 0 0,1-1 0,18 32 0,-4-16 24,3-1 1,1-2-1,2 0 0,2-3 0,2 0 0,81 69 0,-58-64 58,1-3-1,2-3 1,1-2 0,105 45-1,-59-39 28,2-5-1,138 29 0,226 12-188,818 93 17,-986-124-78,584 18 0,514-159-1502,-1200 61 1713,-1-10 1,-2-8 0,-3-9-1,-2-9 1,-3-9 0,-4-7 0,224-136-1,-325 167 29,-2-5 0,-2-3 0,124-115 1,-178 145 37,-1-2 0,-1-1 1,-2-1-1,-1-1 0,-2-1 1,-1-2-1,-2 0 0,-2-1 1,-1-1-1,-2-1 0,13-54 1,-23 70-70,-2 0 0,0 0 0,-2-1 0,-1 1 0,-1-1 1,-1 0-1,-1 1 0,-1 0 0,-2-1 0,0 1 0,-2 1 1,0-1-1,-2 1 0,-1 0 0,0 1 0,-2 0 1,-1 1-1,-1 1 0,-31-39 0,10 22-201,-2 1-1,-1 3 1,-1 0 0,-2 3-1,-2 1 1,0 3 0,-88-41-1,1 12-223,-221-63-1,-935-168 503,566 208-627,236 68-3402,227 13 25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9:59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244 436 8104,'-8'-1'90,"-27"-3"142,20 2 82,-1-1 0,0 2 0,1 0 0,-1 1 0,0 1 0,-16 2-1,30-2-287,0 1-1,0-1 0,0 1 1,0-1-1,0 1 0,0 0 1,1-1-1,-1 1 0,0 0 0,1 0 1,0 0-1,-1 1 0,1-1 1,0 0-1,0 0 0,0 1 1,0-1-1,1 0 0,-1 1 0,1-1 1,-1 1-1,1-1 0,0 1 1,0-1-1,0 3 0,0 10-50,0 0 0,4 29-1,5-6-144,1 0 0,1 0 0,25 52 0,-21-54-281,0 2 1,-3 0-1,13 64 1,-19-53 406,-3 0 0,-1 0 1,-10 83-1,-40 144 1303,46-266-1215,-6 23 304,1 0 1,-4 68 0,11-91-304,1-1 1,-1 1 0,1 0 0,1 0 0,0-1 0,0 1-1,1-1 1,0 0 0,1 1 0,0-1 0,0-1 0,1 1 0,0-1-1,12 15 1,1-4-43,0-2 0,2 0-1,0-1 1,1-1 0,0-1-1,1-1 1,43 18 0,-3-6 7,115 31 1,-117-43 44,0-2 0,1-4 0,0-1 0,121-7 0,248-48 400,-164 13-326,199 13-88,1 32 34,314-9 7,-126-31-79,1 48-17,-422-4 18,-1-10-1,248-29 1,-222 6 33,232-29 156,-413 36-160,-1-3 0,0-3 0,-2-4 0,94-42 0,-123 45 220,-26 12-143,0 0-1,0-2 0,20-13 0,-33 18-102,1-1-1,-1 1 1,0-1-1,0-1 1,0 1 0,-1-1-1,0 0 1,0 0-1,-1 0 1,0-1-1,3-9 1,11-31-240,-3-1 1,-2 0 0,-2-1-1,-2 0 1,2-53 0,-6-257 366,-13 244 417,-37-175 0,22 160-601,20 112-24,-1-1 1,-1 1-1,0 0 1,-2 0-1,-14-30 0,14 38 50,0-1-1,-1 1 0,0 1 0,0 0 1,-2 0-1,1 0 0,-1 1 0,0 1 1,-16-10-1,2 1 138,-2 1-1,-37-17 1,50 28-92,-1 0-1,0 1 0,1 0 1,-1 1-1,0 1 1,-1 0-1,-15 0 1,-194-18 450,-11-1 83,90 23-237,-151 20 1,-802 64-169,736-76-298,-642 23-1,1 35 209,-338 25 192,496-25 897,828-65-1173,-4-1-265,1 2 1,-28 9 0,44-12 154,-1 1 1,0 0-1,1 0 1,-1 0-1,1 0 1,0 1 0,0 0-1,0 0 1,0 0-1,0 1 1,1-1 0,-1 1-1,1 0 1,-6 8-1,-2 12-3383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42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167 111 3235,'0'-1'429,"0"0"-1,0 1 1,0-1 0,0 0-1,-1 0 1,1 1 0,0-1-1,-1 0 1,1 1 0,-1-1-1,1 0 1,-1 1 0,1-1-1,-1 0 1,1 1-1,-1-1 1,0 1 0,1-1-1,-1 1 1,0 0 0,1-1-1,-1 1 1,0 0 0,0-1-1,1 1 1,-1 0 0,0 0-1,0-1 1,-1 1 0,1 0-277,1 0 0,-1 0 0,0 0 0,1 0 0,-1 0 0,0 0 0,0 0 0,1 0 0,-1 0 0,0 0 1,0 0-1,1 1 0,-1-1 0,0 0 0,1 0 0,-1 1 0,0-1 0,1 0 0,-1 1 0,1-1 0,-1 1 0,0-1 1,1 1-1,-1-1 0,1 1 0,0-1 0,-1 1 0,1 0 0,-1-1 0,1 1 0,0 0 0,-1-1 0,1 1 0,0 1 1,-15 99 168,5 1 1,4 157 0,6-140 12,-20 163 0,-40 229-232,42-103-12,20-405-96,1 0-1,0 0 0,-1 0 1,1 0-1,1-1 0,-1 1 1,7 3-1,1 2-20,-11-7 27,38 31-25,54 35 1,-77-57 19,1-2-1,1 1 1,-1-2 0,1 0 0,1-2 0,-1 1 0,19 2 0,130 14 17,-104-15-1,0 1 1,-1 4 0,98 31-1,-124-28-2,1-3-1,1 0 0,0-2 1,0-2-1,1-2 1,67 4-1,-94-10-8,91 1 86,0-4-1,146-24 0,95-14-29,-299 38-42,13-4-60,80-20 1,-131 25 42,-1-1 1,0 1-1,0-1 0,0 0 1,-1 0-1,1 0 0,-1 0 1,1-1-1,-1 0 1,0 0-1,0 0 0,-1-1 1,0 1-1,1-1 0,-1 1 1,-1-1-1,1 0 1,-1-1-1,4-9 0,3-13-363,0-1-1,7-44 0,-12 49-130,40-187 507,69-430 541,-95 364-122,-14 167-565,4-1 0,32-148 0,-36 242 173,-1 6 45,0 0 1,-1 0-1,-1 0 1,1-13-1,-2 21-67,0 0 0,0 0 0,-1 0 0,1 0 0,-1 0 0,0 0 0,0 0 0,0 0 0,0 1-1,0-1 1,-1 0 0,1 1 0,-1-1 0,0 1 0,1-1 0,-1 1 0,0 0 0,-1 0 0,-3-4 0,-19-9 9,-1 1 0,0 1 0,-1 1 0,0 1 0,-1 2 0,0 1 0,0 1 0,-1 1 0,-44-3 0,-73 4 176,-243 24 0,70 0-152,-239-21 1468,296-1-603,203 0-681,-90-16 0,-1-1-231,142 20-47,7 0-179,-1 0-1,1 0 1,0 1-1,0-1 1,0 0-1,0-1 1,-1 1-1,1 0 1,0 0-1,0 0 1,0-1-1,0 1 1,0 0-1,-1-1 1,1 1-1,0-1 1,0 1-1,0-1 1,0 0-1,0 1 1,1-1-1,-1 0 1,0 0-1,0 0 1,0 0-1,1 0 1,-1 0-1,0 0 1,1 0-1,-1-1 1,-3-13-5365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49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17 4837,'0'0'7772,"-4"9"-6944,-4 18-445,0-1 0,2 1 1,1 1-1,-2 28 0,-2 127 104,7-122-184,-3 45-7,-5 593 577,47-43-147,6-202-400,-43-450-295,0-1 0,1 0 0,-1 0 0,1 1 0,0-1 0,0 0 0,0 0 0,0 0 0,1 0 0,-1 0 0,1 0 0,0 0 0,0 0 0,0-1 0,0 1 0,0-1 0,0 1 0,1-1 0,0 0 0,-1 0-1,1 0 1,5 2 0,0-1 2,1-1-1,0 0 1,0 0-1,0-1 0,0 0 1,0-1-1,11-1 1,111-3 20,-83 0-156,-1 2 1,0 3-1,0 1 1,51 10 0,-44 0 36,1-2 0,0-2 1,0-3-1,1-3 1,-1-2-1,80-10 0,-102 4 42,1 1 0,0 1-1,0 2 1,0 2 0,0 0 0,0 3-1,0 1 1,38 9 0,-48-7 56,0 0 0,0-2 1,1 0-1,0-2 1,0-1-1,-1-1 0,1-1 1,0-1-1,0-1 1,-1-1-1,0-2 0,1 0 1,36-15-1,206-75 54,-246 86 43,0 0 0,-1-1 0,-1-1 0,0-1 0,0 0 0,21-22 0,-15 11-92,-1-1 0,-1-1 0,29-43 0,-36 42-62,-1-1-1,-1-1 0,-2 0 0,-1 0 0,-2-1 0,0 0 0,6-52 1,10-221-25,-24 197 181,-21-187 0,0 43-58,14 146-43,-29-168 0,23 225 9,-1 0 0,-3 1-1,-21-44 1,34 84-33,-1 0 0,0 1 0,0-1-1,-1 1 1,1 0 0,-1 0 0,0 0 0,0 1 0,-1 0 0,1 0-1,-1 0 1,0 0 0,0 1 0,-1 0 0,1 0 0,-10-2 0,-12-3 66,0 1 0,-47-5 0,46 8-14,-546-64 1321,297 38-1344,170 19-40,0 5 0,0 5-1,-149 17 1,-38-1-11,292-15-97,0 0-1,0 0 1,0 0 0,0-1-1,0 1 1,0-1 0,0 0-1,0 0 1,0 0 0,-3-1-1,4 1-273,1 0 0,0 0 0,0-1 0,-1 1 0,1 0 0,0 0 0,0 0 0,0-1 0,0 1 0,1-1 0,-1 1 0,0-1 0,1 1 0,-1-1 0,1 1 0,-1-1 0,1 1 0,0-1 0,-1 0 0,1-1 0,-1-19-8902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57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0 7655,'0'0'3006,"-8"8"-1602,-2 5-1204,0 0 0,0 1-1,2 0 1,0 1 0,0-1 0,1 1 0,1 1 0,-8 30 0,3 13 649,3 1 0,3-1 1,2 89-1,-4 64-290,-17-62-202,15-103 93,1 1 0,3 0-1,0 78 1,6-124-440,-1 0-1,0 0 1,0 0 0,1 0-1,-1 0 1,1 0-1,0 0 1,0 0 0,-1 0-1,1 0 1,0 0-1,1-1 1,-1 1 0,0 0-1,0-1 1,1 1-1,-1-1 1,1 0 0,-1 1-1,1-1 1,0 0 0,-1 0-1,1 0 1,0 0-1,0 0 1,0 0 0,0-1-1,0 1 1,0-1-1,0 1 1,0-1 0,0 0-1,0 1 1,0-1-1,0 0 1,0 0 0,0-1-1,0 1 1,0 0-1,0-1 1,2 0 0,9-2 61,0 0 1,-1 0-1,1-1 1,-1-1-1,12-6 1,-11 5-54,-1 2 1,1-1-1,0 1 1,0 1-1,0 0 1,0 1-1,22-1 1,8 3-14,45 6 0,17 0 61,13-11-54,179-32-1,-180 18 191,182-5 0,-211 25 114,-17 1-140,1-3 0,-1-3 0,103-20 0,-77 1-126,-45 8-36,2 3 0,0 2 0,96-5 1,118 24 620,-267-9-604,-1 0 1,1 0-1,-1 0 1,1 0-1,-1-1 0,1 1 1,-1 0-1,1 0 1,-1 0-1,1-1 0,-1 1 1,1 0-1,-1-1 1,1 1-1,-1 0 0,0-1 1,1 1-1,-1 0 1,0-1-1,1 1 0,-1-1 1,0 1-1,1-1 1,-1 1-1,0 0 1,0-1-1,1 0 0,-1 1 1,0-1-1,0 1 1,0-1-1,0 0 0,0-26 463,-14-23-321,10 35-170,0 0 0,1-1-1,0 1 1,1-1 0,1 0 0,0 1 0,3-28 0,24-114-3,-3 15 4,-17 73 5,-3 0-1,-8-89 1,3 156-43,0 0-1,0 0 1,-1 0-1,1 0 1,-1 0-1,1 1 0,-1-1 1,0 1-1,1-1 1,-1 1-1,0 0 1,0 0-1,0 1 1,0-1-1,0 1 1,-4-1-1,-9-3 83,-29-11-44,-1 3 1,0 2-1,0 1 0,-64-2 0,-191 7-229,165 6-142,-1107 13 655,967 0-105,225-8-139,0 2-1,1 3 1,-66 24 0,105-33-267,11-7-408,21-13-1642,-6 5-29,28-27-3426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47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5030 6 8488,'0'0'-59,"-10"5"134,-64 38 688,69-42-591,0 0-1,-1 0 1,1 0-1,0-1 0,-1 0 1,1 0-1,-1-1 0,1 1 1,0-1-1,-1 0 0,-4-2 1,-28-3 1284,15 8-1053,0 1 0,0 1 1,1 0-1,-1 2 0,1 1 0,0 1 0,-31 16 0,-46 15-211,59-29-81,0-2 0,-1-2 0,1-1 1,-1-2-1,-75-5 0,-43 3 1651,142 1-1761,0 1 0,0 1 1,0 1-1,1 0 1,-27 13-1,20-8-269,1-2 0,-26 7 0,-31-3 331,-1-3 0,1-4 1,-119-8-1,59 1-76,-315-26-153,278 13-20,84 11 355,0 5 0,-170 22 0,188-17-247,0-4 1,-98-8-1,85 1-54,-95 7 1,43 20-56,100-14 264,1-1-1,-64 2 0,74-10-35,0-2-1,1-1 0,-1-1 1,-47-15-1,39 10-12,-2 1 49,0 2 0,0 1-1,-57 0 1,-118 13-69,183-5-10,0 1 0,0 2-1,0 1 1,-39 13 0,52-12 5,0 0 1,1 1 0,0 0-1,0 2 1,1-1 0,0 2-1,1 0 1,-21 21-1,10-6-113,-93 102-12,101-107 144,1 0 0,0 2 0,2 0 0,-15 33 0,19-26-86,1 0 1,1 1 0,2 0 0,1 0 0,-1 51 0,6-74 40,-1 0 1,1-1-1,0 1 1,1 0 0,2 10-1,-2-14 7,1-1 0,-1 0 0,1 1 0,0-1 0,0 0 0,0 0 1,0-1-1,1 1 0,-1 0 0,1-1 0,-1 1 0,1-1 0,5 4 0,76 58-206,-37-27 146,96 57 0,-82-60-36,79 29 0,-114-54 80,0-1 0,1-1 0,0-1 0,0-1 0,0-2 0,32 1 0,47-5 14,0-5 0,118-21 0,-13-4 37,173-35 53,-310 48-42,78-9 0,-114 24-9,0 0 0,0 3 0,0 1 1,39 6-1,-38-1-40,0-1 1,0-2-1,0-2 1,0-2 0,0-1-1,0-2 1,-1-1 0,76-22-1,-85 17 50,11-5-11,2 1 0,-1 3-1,1 1 1,1 2 0,75-5 0,50 18 81,-98 0-108,1-4 0,-1-3 1,90-13-1,-51-5 46,1 6 1,137 0-1,-97 15-44,212-5-524,-344 3 517,0-2-1,0 0 1,0-1 0,-1-1-1,1 0 1,20-11 0,101-56-34,-64 31 189,-60 32-134,0-2 1,0 1 0,-1-2-1,0 0 1,-1-1 0,-1 0-1,21-28 1,-15 18 7,40-39 1,-35 45 4,-20 16-17,-1-1 1,1 1 0,0-1-1,-1 0 1,0 0-1,1 0 1,-1-1-1,0 1 1,0 0 0,0-1-1,-1 1 1,1-1-1,-1 0 1,1 0 0,-1 1-1,0-1 1,0 0-1,1-4 1,20-75 67,-14 57-388,-1 0-1,-1-1 0,-2 0 0,3-45 0,-6 49 155,-1 15 290,1-1 0,-1 1 0,-1 0 1,1 0-1,-1 0 0,-4-13 0,4 18-72,0-1 0,0 1 0,-1-1-1,0 1 1,1 0 0,-1 0 0,0 0-1,0 0 1,0 0 0,0 0-1,0 1 1,0-1 0,-1 0 0,1 1-1,0 0 1,-1 0 0,1 0 0,-1 0-1,0 0 1,1 0 0,-6 0 0,-13-5 29,0-1 0,1 0-1,-1-1 1,2-2 0,-1 0 0,1-1 0,1 0 0,0-2 0,-31-28 0,40 33-234,-1 0 0,-1 0 0,1 1 0,-1 0 0,-1 1 0,-14-7-1,17 10-555,0 1-1,0-1 1,0 2-1,0-1 1,-18 0-1,-27 2-6747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57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85 3844,'0'0'4265,"8"-9"-3251,4-5-591,-6 4-7,2 1 1,-1 0-1,1 0 0,13-10 0,-7 14 1481,-14 5-1732,0 0 0,0 0 0,1 0 0,-1 0 0,0 0-1,0 0 1,1 0 0,-1 0 0,0 0 0,0 0 0,1 0 0,-1 0-1,0 0 1,0 0 0,1 0 0,-1 0 0,0 0 0,0 0 0,0 1-1,1-1 1,-1 0 0,0 0 0,0 0 0,0 0 0,1 1 0,-1-1-1,0 0 1,0 0 0,0 0 0,0 1 0,1-1 0,-1 0 0,0 0-1,0 0 1,0 1 0,0-1 0,0 0 0,0 0 0,0 1 0,0-1-1,0 0 1,0 0 0,0 1 0,0-1 0,0 0 0,0 0 0,0 1-1,0-1 1,0 0 0,0 0 0,0 1 0,0-1 0,-1 0 0,-24 2 3894,1 0-3228,18 2-783,-1 0 1,1 1 0,1-1-1,-1 2 1,1-1 0,-1 0 0,2 1-1,-1 0 1,1 0 0,0 1 0,0-1-1,-6 14 1,-3 12-62,-15 45 0,26-68 46,1-6-32,-54 189 159,49-162-134,1 0 1,2 0 0,1 1-1,2 46 1,2-66-15,1-1 1,0 0 0,0 1-1,1-2 1,1 1-1,-1 0 1,1-1 0,1 0-1,0 0 1,0 0 0,1-1-1,0 0 1,1 0-1,0-1 1,0 0 0,0 0-1,1-1 1,0 0-1,0 0 1,0-1 0,16 6-1,2-7-1920,-25-5 1389,0 1 0,0 0 0,0-1 0,0 1 0,0-1 0,0 0 0,0 1 0,0-1 0,0 0 0,0 0 1,2-3-1,15-14-7190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59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1 252 4132,'0'0'18903,"6"-4"-16778,23-32-1441,-2-1 1,32-61 0,-13 21-545,-46 77-143,0 0 1,0 0-1,0 1 0,0-1 0,-1 0 1,1 0-1,0 0 0,0 0 1,0 1-1,0-1 0,0 0 1,0 0-1,0 0 0,0 0 1,0 1-1,0-1 0,0 0 1,0 0-1,0 0 0,0 0 0,0 1 1,0-1-1,0 0 0,0 0 1,0 0-1,0 0 0,0 1 1,1-1-1,-1 0 0,0 0 1,0 0-1,0 0 0,0 0 1,0 1-1,0-1 0,0 0 1,1 0-1,-1 0 0,0 0 0,0 0 1,0 0-1,0 0 0,0 0 1,1 0-1,-1 0 0,0 1 1,0-1-1,0 0 0,0 0 1,1 0-1,-1 0 0,0 0 1,0 0-1,0 0 0,1 0 0,-1 0 1,0 0-1,0 0 0,0-1 1,0 1-1,1 0 0,-1 0 1,0 0-1,0 0 0,0 0 1,0 0-1,0 0 0,1 0 1,-1-1-1,3 31 44,-3 34 239,-6 4 348,0 25-375,6-92-316,0-1 0,0 1 0,0-1 0,0 1-1,0-1 1,0 0 0,1 1 0,-1-1 0,0 1 0,0-1-1,0 1 1,0-1 0,1 1 0,-1-1 0,0 0 0,1 1-1,-1-1 1,0 0 0,1 1 0,-1-1 0,0 0 0,1 1 0,-1-1-1,1 0 1,-1 0 0,0 1 0,1-1 0,-1 0 0,1 0-1,-1 0 1,1 0 0,-1 0 0,1 1 0,0-1 0,0 0-271,0 0 1,0-1 0,0 1 0,0 0 0,0 0 0,1 0 0,-1-1-1,0 1 1,0-1 0,0 1 0,0-1 0,0 1 0,-1-1 0,1 1-1,0-1 1,1-1 0,10-13-5619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59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10122,'0'0'11445,"1"1"-11227,-1 0 0,1 0 0,-1 0 0,1 0 0,-1 0 0,1 0 0,-1 1 0,0-1 0,1 0 0,-1 0 0,0 0 0,0 1 0,0-1 0,0 0 0,0 0 0,0 1 0,-1 0 0,-6 57 1420,1-20-1554,2 0 0,1 59 0,8-84-2517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9001,'0'0'4356,"-8"7"-1271,3-3-2767,-42 44 3291,45-46-3522,0 1 0,0-1 0,0 1 0,0 0 0,1 0 0,-1 0 0,1 0 0,0 0 0,-1 0 0,2 0 0,-1 0 0,0 0 0,1 1 1,-1-1-1,1 0 0,0 0 0,0 1 0,0-1 0,0 0 0,2 4 0,-2-6-85,1 0 0,0 0 0,0 0 0,0 0 0,0 0 1,0 0-1,0 0 0,0 0 0,0-1 0,0 1 0,0 0 0,0-1 0,0 1 0,0-1 0,1 0 0,-1 1 0,0-1 1,0 0-1,1 1 0,-1-1 0,0 0 0,3 0 0,36 0 110,-27-1-58,5 0-222,1-1 0,-1-1 0,0-1 1,32-11-1,-28 8 106,1 2 0,33-6 0,-56 11 81,1 0 0,-1 0 0,0 0 0,0 0 0,1 1 1,-1-1-1,0 0 0,0 0 0,1 0 0,-1 1 1,0-1-1,0 0 0,1 0 0,-1 1 0,0-1 0,0 0 1,0 0-1,0 1 0,0-1 0,1 0 0,-1 0 1,0 1-1,0-1 0,0 0 0,0 1 0,0-1 0,0 0 1,0 1-1,0-1 0,0 0 0,0 1 0,0-1 1,0 0-1,0 0 0,0 1 0,0-1 0,-1 0 0,1 1 1,0-1 5,0 1 1,0 0 0,0-1-1,-1 1 1,1-1 0,0 1 0,0-1-1,0 1 1,0-1 0,0 1-1,0-1 1,1 1 0,-1 0 0,0-1-1,0 1 1,0-1 0,0 1 0,1-1-1,-1 1 1,0-1 0,1 1-1,-1-1 1,0 0 0,1 1 0,-1-1-1,0 1 1,1-1 0,-1 0-1,1 1 1,-1-1 0,1 0 0,-1 1-1,0-1 1,1 0 0,0 0-1,-1 0 1,1 1 0,0-1 0,19 0-227,1-2 0,38-7 0,-45 6 81,0 0-1,1 1 1,-1 1-1,0 0 1,1 1-1,-1 0 1,1 1-1,19 4 1,-30-3 153,0 0 0,0 0 0,0 0 0,0 0 1,0 1-1,0 0 0,4 3 0,-6-4-1,1 1 0,-1-1-1,1 0 1,0 0 0,0 0 0,0-1-1,0 1 1,0-1 0,0 0 0,0 1 0,0-1-1,1-1 1,-1 1 0,5 0 0,-3-2-2947,3-6-4319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11531,'0'0'6166,"-3"14"-5777,-32 210 2382,-12 62 891,47-322-529,8-32-3138,4 17-205,38-93-1,-44 128 173,1 1 0,0 0 0,2 0 0,0 1 0,0 0 1,1 0-1,1 1 0,0 0 0,1 1 0,14-11 0,-23 21-49,0 0-1,0 0 0,1 0 0,-1 0 0,0 1 0,1-1 1,-1 1-1,1 0 0,-1 0 0,1 0 0,-1 1 0,1-1 0,0 1 1,-1 0-1,1 0 0,0 0 0,6 2 0,-8-2 50,-1 1 0,0-1 1,0 1-1,0-1 0,0 1 0,0-1 0,0 1 0,0 0 0,0 0 0,0-1 0,0 1 0,-1 0 0,1 0 0,0 0 0,0 0 1,-1 0-1,1 0 0,-1 0 0,1 0 0,-1 0 0,1 2 0,0 0 33,-1-1 0,0 1 1,0-1-1,0 1 0,0 0 0,0-1 1,-1 1-1,1-1 0,-1 1 0,0-1 0,0 1 1,0-1-1,-2 5 0,-5 6 120,-1 0 0,-1 0 1,0-1-1,-1 0 0,0-1 0,-15 12 1,-53 41-1728,76-62 410,69-54-5791,-24 19 2108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0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6502,'0'0'17809,"48"-5"-17072,-16-3-417,-3-2-160,1-1-64,1 2-96,-5 3-128,1-3-1986,-3 2-1601,-2 1-6023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2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89 6406,'0'0'3726,"3"-7"-373,-1 3-2927,14-35 3968,-11 6 1858,-5 32-6198,0 1 0,0 0 0,0-1 0,-1 1 0,1 0 0,0-1 0,-1 1 1,1 0-1,0-1 0,0 1 0,-1 0 0,1 0 0,-1-1 0,1 1 0,0 0 0,-1 0 1,1 0-1,0 0 0,-1-1 0,1 1 0,-1 0 0,1 0 0,-1 0 0,1 0 1,0 0-1,-1 0 0,1 0 0,-1 0 0,1 0 0,-1 0 0,1 0 0,0 1 1,-1-1-1,1 0 0,-1 0 0,1 0 0,0 0 0,-1 1 0,1-1 0,0 0 0,-1 0 1,1 1-1,0-1 0,-1 0 0,1 1 0,-21 12 184,7 2-233,0 2-1,1-1 0,1 2 0,0 0 0,-16 34 0,21-38-13,1 1-1,1 0 1,0-1 0,1 2 0,0-1-1,2 0 1,-1 1 0,1 24 0,2-38 6,0-1 0,0 0 0,0 1 0,0-1 0,0 0 1,1 1-1,-1-1 0,0 0 0,1 1 0,-1-1 0,1 0 0,-1 0 1,1 1-1,0-1 0,0 0 0,-1 0 0,1 0 0,0 0 0,0 0 1,0 0-1,0 0 0,0 0 0,0 0 0,0-1 0,1 1 0,-1 0 1,1 0-1,1 0 8,0-1 1,0 1-1,0-1 1,0 0-1,1 0 1,-1 0 0,0 0-1,0 0 1,0-1-1,0 1 1,5-3-1,2 0 88,0-1 0,0 0-1,0 0 1,-1-1 0,1-1-1,8-6 1,-9 5 177,0-1 0,-1-1 1,0 1-1,0-1 0,-1-1 0,0 1 0,-1-1 0,0 0 1,0-1-1,-1 1 0,-1-1 0,0 0 0,0-1 1,-1 1-1,0 0 0,-1-1 0,1-21 0,-3 31-262,-1 0 0,1 0 0,0 0 0,-1 0-1,1 1 1,-1-1 0,0 0 0,0 0 0,0 1 0,0-1 0,0 0-1,0 1 1,0-1 0,0 1 0,-1-1 0,1 1 0,0 0-1,-1 0 1,1-1 0,-1 1 0,0 0 0,1 0 0,-1 0-1,0 1 1,-2-2 0,1 1-258,-1 0 1,1-1-1,-1 2 0,1-1 0,-1 0 1,1 1-1,-1-1 0,0 1 0,1 0 1,-1 0-1,0 1 0,-5 0 0,8 0-162,0-1-1,0 1 0,1 0 1,-1 0-1,0-1 0,1 1 0,-1 0 1,1 0-1,-1 0 0,1-1 1,-1 1-1,1 0 0,0 0 0,-1 0 1,1 0-1,0 0 0,0 0 1,0 0-1,0 0 0,0 0 0,0 0 1,0 2-1,0-1-1161,-1 9-5670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2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16047,'0'0'11595,"0"10"-11536,-1 9-753,-5 91 1221,4-79-4243,1-12-4514,1-40 874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3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19026,'0'0'4687,"0"11"-3448,-11 232 1136,10-231-1961,2-7-2775,10-19-19400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4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188 112 13196,'0'0'7031,"2"-10"-4095,0 3-2437,0 0-81,0 0 0,0 0 0,-1-1-1,0 1 1,0-1 0,-1 1-1,0-1 1,0 1 0,-1-9 0,0 15-399,1 1 1,0-1-1,-1 0 1,1 0-1,-1 1 1,1-1-1,-1 0 1,1 1-1,-1-1 1,1 1-1,-1-1 1,1 0 0,-1 1-1,0-1 1,1 1-1,-1 0 1,0-1-1,0 1 1,1-1-1,-1 1 1,0 0-1,0 0 1,1 0-1,-1-1 1,0 1-1,0 0 1,0 0-1,1 0 1,-1 0 0,0 0-1,0 0 1,0 0-1,0 1 1,1-1-1,-1 0 1,0 0-1,-1 1 1,0 0-43,-1 0 1,1 0 0,0 0-1,-1 1 1,1-1 0,0 0-1,0 1 1,0 0 0,0-1-1,-2 4 1,-4 5 2,2 0 0,-1 1 0,1-1 0,1 1 0,0 1 0,0-1 0,1 1 0,1-1 0,0 1 0,0 0 0,0 18 0,3-30 22,0 0 0,0 0 0,0 1 0,1-1 0,-1 0 0,0 0 0,0 0 0,0 1 0,1-1 0,-1 0 0,0 0 0,0 0 0,1 0 0,-1 0 0,0 1 0,0-1 0,1 0 0,-1 0 0,0 0 0,1 0 0,-1 0 0,0 0 0,0 0 0,1 0 0,-1 0 0,0 0 0,1 0 0,-1 0 0,0 0 0,0 0 0,1 0 0,-1 0 0,0-1 0,0 1 0,1 0 0,-1 0 0,0 0 0,0 0 0,1 0 0,-1-1 0,0 1 0,0 0 0,1 0 0,-1-1 0,0 1 0,0 0 0,0-1 0,14-8 206,-7 0-148,-1 0 1,0 0-1,0 0 0,-1-1 0,0 0 1,3-11-1,5-9-1,-7 48-444,-1 14 1,-2 12 411,-3-26 3,1 0 0,1 0 0,1 0 0,0-1 0,1 1 0,1-1 0,9 20 0,-13-34 20,1-1 0,-1 1 0,0 0 0,0 0 0,0 0 0,0 0 0,0 0 0,-1 0 0,1 0 0,-1 0 0,0 0 0,0 0 0,0 0 1,0 0-1,-1 0 0,1 0 0,-1 0 0,1 0 0,-1 0 0,0-1 0,0 1 0,-1 0 0,1 0 0,0-1 0,-1 1 0,0-1 0,0 1 0,0-1 0,0 0 0,0 1 0,0-1 0,0 0 0,-1 0 0,1-1 1,-1 1-1,1 0 0,-1-1 0,0 0 0,1 1 0,-1-1 0,0 0 0,0-1 0,-4 2 0,-1 0 96,-1 0-1,1 0 1,0-1 0,-1 0 0,1 0-1,-1-1 1,1 0 0,-1-1 0,1 0-1,-1 0 1,1-1 0,0 0 0,0 0-1,-13-6 1,19 8-229,1-1 0,-1 0-1,0 0 1,1 1 0,-1-1 0,1 0-1,-1 0 1,1 0 0,0 0 0,-1-1 0,1 1-1,0 0 1,0-1 0,0 1 0,0 0-1,0-1 1,0 0 0,0 1 0,0-1-1,1 1 1,-1-1 0,1 0 0,-1 1 0,0-5-1,2 5-75,0-1 0,0 1 0,0-1 0,0 0 0,0 1 0,1 0 0,-1-1 0,0 1 0,1 0 0,-1 0 0,1-1 0,-1 1 0,1 0 0,-1 1 0,1-1 0,0 0 0,0 0-1,-1 1 1,1-1 0,0 1 0,0-1 0,3 1 0,15-6-4005,3-2-1980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4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19122,'0'0'7463,"8"0"-6913,10 1-445,-1-1 0,1-1 0,-1 0 0,1-1 0,-1-1 0,0-1 0,0-1 0,33-13 0,-46 62-116,-5-28 151,-1 1 0,-1 0-1,-6 23 1,5-24-313,0 1 0,1 0 0,-1 25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4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16976,'0'0'11915,"58"-7"-11819,-33 1-64,-4-1-160,0 2-865,-1-1-480,-1 0-1346,-1 1-768,-1 0-1986,-2-4-6054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5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14061,'0'0'14371,"9"-5"-14136,-6 4-247,8-6-59,0 1 1,1 1-1,-1 0 1,1 0-1,0 1 1,1 1-1,22-4 1,-34 7 64,0 1 1,-1-1-1,1 1 1,-1 0 0,1-1-1,-1 1 1,1-1 0,-1 1-1,1 0 1,-1-1 0,0 1-1,1 0 1,-1 0-1,0-1 1,0 1 0,0 0-1,1 0 1,-1-1 0,0 1-1,0 0 1,0 0 0,0 0-1,0 1 1,0 26 69,0-24-63,-2 25 107,-1 1 1,-9 39-1,6-40 15,2 0 0,-2 41-1,6-69-162,0-1 0,-1 0 0,1 1 0,0-1 0,0 1-1,0-1 1,0 1 0,0-1 0,0 0 0,0 1 0,0-1-1,0 1 1,0-1 0,0 1 0,0-1 0,1 0-1,-1 1 1,0-1 0,0 1 0,0-1 0,0 0 0,1 1-1,-1-1 1,0 0 0,0 1 0,1-1 0,-1 0-1,0 1 1,1-1 0,-1 0 0,0 1 0,1-1 0,-1 0-1,1 0 1,-1 0 0,0 1 0,1-1 0,-1 0-1,1 0 1,-1 0 0,1 0 0,-1 0 0,0 0 0,1 0-1,-1 0 1,1 0 0,-1 0 0,1 0 0,-1 0-1,0 0 1,1 0 0,-1 0 0,1-1 0,0 1-291,0-1 1,0 1 0,0-1-1,0 0 1,0 1-1,0-1 1,-1 0 0,1 0-1,0 0 1,-1 1 0,1-1-1,0 0 1,-1 0-1,1 0 1,-1 0 0,1 0-1,-1 0 1,0 0-1,1 0 1,-1 0 0,0-2-1,0-11-6374,-1-1-4303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5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15278,'0'0'13709,"60"-29"-13516,-31 20-161,4 0-32,0 4-225,-4 1-1472,-4 2-1666,-2 2-1410,-3 0-4452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5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19859,'0'0'4954,"6"11"-3726,12 24-431,38 82 110,-49-101-886,-2 0 0,0 0 0,-1 0 1,0 1-1,2 33 0,-6-26-62,-1-1-1,-1 1 1,-1-1 0,-1 0 0,-1 0 0,-1-1-1,-1 1 1,-1-1 0,-1-1 0,-1 1 0,0-2 0,-2 1-1,-21 28 1,13-24-2011,-35 37-1,19-29-2976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12460,'0'0'5995,"-7"10"-4938,7-10-1057,-48 72 1761,43-64-1438,1 0 0,0 1-1,0-1 1,1 1 0,0 0-1,0 0 1,1 1 0,-2 13 0,4-22-313,0 0 0,0 0 1,1-1-1,-1 1 0,0 0 1,0 0-1,0-1 0,1 1 1,-1 0-1,0 0 0,1-1 1,-1 1-1,1 0 0,-1-1 0,1 1 1,-1-1-1,1 1 0,-1 0 1,1-1-1,0 1 0,-1-1 1,1 0-1,0 1 0,-1-1 1,1 1-1,0-1 0,0 0 1,-1 0-1,1 1 0,0-1 1,0 0-1,0 0 0,-1 0 1,1 0-1,0 0 0,0 0 1,0 0-1,-1 0 0,1 0 1,0-1-1,0 1 0,-1 0 1,1 0-1,0-1 0,0 1 1,-1 0-1,2-1 0,39-17 397,-23 7-360,-1 0 0,0-2 0,-1 0 0,0 0 0,-1-2 0,-1 0 0,0-1 0,-1 0 0,14-23 0,-37 57-53,1 0 1,1 1-1,1 0 1,0 0 0,2 1-1,-5 28 1,10-47 13,0-1 0,0 1 0,0-1 1,1 1-1,-1-1 0,0 1 0,1-1 0,-1 1 0,0-1 0,1 1 0,-1-1 0,1 1 1,-1-1-1,1 0 0,-1 1 0,1-1 0,-1 0 0,1 1 0,-1-1 0,1 0 0,-1 1 1,1-1-1,-1 0 0,1 0 0,0 0 0,-1 0 0,1 0 0,-1 0 0,1 0 0,0 0 1,-1 0-1,1 0 0,-1 0 0,1 0 0,0 0 0,-1 0 0,1 0 0,-1-1 0,1 1 1,0 0-1,0-1 0,27-9 169,31-23-2724,-20 8-5561,-20 11-1694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09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95 6566,'0'0'8707,"9"3"-8451,-2 0-224,1-1 0,-1 0 0,0 0 0,1-1 1,-1 0-1,1 0 0,-1-1 0,1 0 0,0-1 0,-1 1 0,1-1 0,8-3 0,47-7-60,0 2 1,1 3-1,67 3 1,-70 2-50,-31-2 119,1-1 0,47-12 0,-60 11 52,1 0 1,0 1 0,0 1 0,0 1-1,1 1 1,-1 0 0,0 1-1,0 1 1,33 7 0,-35-4 5,0-1 0,0 0-1,1-2 1,-1 0 0,0 0 0,23-4 0,103-20 974,-103 14-889,1 2 0,65-3-1,21 20 903,-98-6-474,1-1 0,0-1 1,-1-2-1,55-6 1,-48 2-925,-20 3-7322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0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3 7719,'-1'-3'9073,"-1"13"-3685,-5 32-2266,-6 59-3675,9-58 454,0-13-186,1 1-1,1 0 0,2 0 1,4 30-1,-4-60 208,0-1-1,0 0 1,0 0 0,0 1 0,0-1 0,0 0-1,0 1 1,0-1 0,0 0 0,0 0-1,0 1 1,0-1 0,0 0 0,0 0-1,1 1 1,-1-1 0,0 0 0,0 0-1,0 1 1,0-1 0,1 0 0,-1 0 0,0 1-1,0-1 1,0 0 0,1 0 0,-1 0-1,0 0 1,0 1 0,1-1 0,-1 0-1,0 0 1,0 0 0,1 0 0,-1 0-1,0 0 1,1 0 0,-1 0 0,0 0-1,0 0 1,1 0 0,-1 0 0,1 0-1,11-10-2308,8-18-1622,-13 15 2239,21-33-590,-7 27 8989,-19 19-6175,0-1 0,0 1-1,0 0 1,0 0 0,0 0 0,0 0 0,0 0 0,-1 0 0,1 0 0,0 1 0,0-1 0,3 2 0,-3-2-411,-1 1 1,1 0 0,0-1-1,0 0 1,0 1-1,0-1 1,0 0 0,1 0-1,-1 0 1,0 0 0,0 0-1,0-1 1,0 1 0,2-2-1,-2 2 22,3-3 90,1 1 1,-1-1-1,1 1 0,0 0 0,0 1 0,-1 0 0,10-2 0,-13 4-132,0-1 1,0 0 0,0 1 0,-1-1 0,1 1 0,0 0 0,0-1 0,0 1 0,-1 0 0,1 0 0,0 0 0,-1 1 0,1-1-1,-1 0 1,0 0 0,1 1 0,-1-1 0,0 1 0,0-1 0,1 1 0,-1 0 0,-1-1 0,1 1 0,0 0 0,0 0 0,-1-1-1,1 4 1,14 41 639,-13-36-4174,-2 1-3735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0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9257,'0'0'6913,"-2"9"-6299,-7 24 1094,2 0 0,1 0 1,-2 51-1,7-43-1103,0-26-519,0 0 0,1 0 0,0 0 0,2 0 0,5 27 0,-8-52 121,0 1 0,0-1 0,1 1-1,0-1 1,3-10 0,-1-12-209,-2-25-543,35 60-192,-31-2 695,1 0 0,-1 0 0,1-1-1,-1 0 1,1 0 0,-1 0 0,1 0-1,-1-1 1,0 0 0,1 1-1,-1-2 1,0 1 0,1 0 0,-1-1-1,0 0 1,0 0 0,0 0 0,-1-1-1,1 1 1,3-4 0,-3 2 107,-1-1 0,1 1 0,-1-1 0,0 1 0,-1-1 0,1 0 0,-1 0 0,0 0 1,-1 0-1,1-1 0,-1 1 0,0 0 0,0-1 0,0 1 0,-1-1 0,0-7 0,0 11 18,-1-28 587,1 30-668,-1 0 1,1 1-1,0-1 0,0 0 1,0 0-1,-1 1 0,1-1 1,0 0-1,0 0 0,-1 1 0,1-1 1,0 0-1,0 0 0,-1 0 1,1 0-1,0 1 0,-1-1 1,1 0-1,0 0 0,-1 0 1,1 0-1,0 0 0,-1 0 1,1 0-1,0 0 0,-1 0 1,1 0-1,0 0 0,-1 0 1,1 0-1,0 0 0,-1 0 1,1 0-1,0 0 0,-1 0 1,1-1-1,0 1 0,0 0 0,-1 0 1,1 0-1,0 0 0,-1-1 1,1 1-1,0 0 0,0 0 1,0-1-1,-1 1 0,1 0 1,0 0-1,0-1 0,0 1 1,-1 0-1,1-1 0,0 1 1,0 0-1,0-1 0,0 1 1,0 0-1,0-1 0,0 1 1,0 0-1,0-1 0,0 1 1,0 0-1,0-1 0,0 1 1,0 0-1,0-1 0,-3 6-24,0 1 0,-1 0 0,2 0 0,-1 0 0,1 0-1,0 1 1,0-1 0,-1 8 0,-7 58 183,10-70-155,-2 13 58,0-3-11,1 0 1,0 0-1,1 1 1,2 21-1,-2-33-90,0 0 0,0 0-1,1 0 1,-1-1 0,0 1 0,1 0 0,-1 0-1,1-1 1,-1 1 0,1 0 0,-1-1-1,1 1 1,-1 0 0,1-1 0,0 1 0,-1-1-1,1 1 1,0-1 0,-1 0 0,1 1 0,0-1-1,0 1 1,-1-1 0,1 0 0,0 0-1,1 1 1,29-3-2550,23-18-6185,-31 7 2729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1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89 218 13901,'0'0'5274,"-9"-1"-4259,7 0-982,-1 1 0,1-1 0,-1 1 0,1 0 0,-1-1 0,0 1 0,1 0 1,-1 1-1,1-1 0,-1 0 0,1 1 0,-1-1 0,0 1 0,1 0 0,0 0 0,-1 0 0,1 0 1,0 0-1,-1 1 0,1-1 0,0 1 0,0-1 0,0 1 0,0 0 0,0 0 0,1 0 0,-1 0 1,0 0-1,1 0 0,0 0 0,-1 0 0,1 1 0,0-1 0,0 0 0,0 1 0,1-1 0,-1 1 1,0 0-1,1 4 0,-1-5-12,1-1-1,-1 1 1,1 0 0,0-1 0,-1 1 0,1 0 0,0 0-1,0-1 1,0 1 0,1 0 0,-1 0 0,0-1-1,1 1 1,-1 0 0,1-1 0,-1 1 0,1 0 0,0-1-1,0 1 1,0-1 0,0 1 0,0-1 0,0 0 0,0 1-1,0-1 1,0 0 0,1 0 0,-1 0 0,1 0 0,-1 0-1,3 2 1,-1-3 74,0 1 0,0-1 0,0 0 0,-1 0 0,1 0-1,0-1 1,0 1 0,0-1 0,-1 1 0,1-1 0,0 0 0,-1 0-1,1 0 1,-1 0 0,1-1 0,-1 1 0,0-1 0,1 1-1,-1-1 1,3-3 0,4-3-99,-1 0 0,0 0 0,-1-1 0,1 0-1,-2 0 1,1-1 0,-2 0 0,7-12 0,-15 35-184,1 0-1,0 0 1,1-1 0,1 14-1,0-18 95,0-6-14,0 0 1,-1 1-1,1-1 0,1 0 0,-1 0 1,0 0-1,0 0 0,1 0 0,-1 0 1,1 0-1,0 0 0,-1 0 0,1 0 1,0 0-1,0 0 0,0 0 0,1-1 1,-1 1-1,3 3 0,-3-5 18,1 0 1,-1 0-1,1 1 1,-1-1-1,1 0 0,-1 0 1,1 0-1,-1 0 1,0 0-1,1-1 0,-1 1 1,1 0-1,-1-1 1,0 1-1,1-1 0,-1 1 1,0-1-1,1 0 1,-1 0-1,0 1 0,0-1 1,0 0-1,1 0 1,-1 0-1,0 0 0,0 0 1,-1-1-1,1 1 1,0 0-1,1-2 1,8-12-256,0 0 1,-1-1 0,0 0 0,-2 0 0,0-1 0,0 0 0,-2 0 0,5-23 0,6-45 2147,-8 26 3358,-8 53-4042,-8 70-623,2-29-433,2 0 0,1 0 0,2 1 1,2-1-1,4 36 0,1-52-102,0-24 607,-1-31 777,-4 10-905,0 19-344,0 0 1,-1-1-1,0 1 0,0-1 1,0 1-1,-1-1 1,0 1-1,-1 0 0,-3-10 1,5 25-483,0-5 368,-1 1 1,1-1-1,0 1 1,0-1 0,1 1-1,-1-1 1,1 1-1,-1-1 1,3 5-1,-3-7 7,1 1 1,0 0-1,0 0 0,0-1 0,0 1 0,0-1 0,0 1 1,0-1-1,1 1 0,-1-1 0,1 0 0,-1 1 0,1-1 0,-1 0 1,1 0-1,-1 0 0,1 0 0,0-1 0,0 1 0,-1 0 0,1-1 1,0 1-1,0-1 0,0 1 0,0-1 0,0 0 0,0 0 1,0 0-1,-1 0 0,4-1 0,-2 0-9,1-1-1,-1 0 1,0 0 0,0 0 0,0 0-1,0 0 1,0 0 0,-1-1-1,1 0 1,-1 1 0,1-1 0,-1 0-1,0 0 1,2-4 0,6-5 67,-5 13 69,-1 24 178,-2-3-169,11 26 195,-1-30-674,-11-18 297,-1 1 1,1-1 0,-1 0-1,1 0 1,-1 0-1,1 0 1,0-1 0,-1 1-1,1 0 1,-1 0 0,1 0-1,-1 0 1,1-1 0,-1 1-1,1 0 1,-1 0 0,1-1-1,-1 1 1,1 0-1,-1-1 1,0 1 0,1 0-1,-1-1 1,1 1 0,-1-1-1,0 1 1,1-1 0,-1 1-1,0-1 1,0 1-1,0-1 1,1 1 0,-1-1-1,0 1 1,0-1 0,0 0-1,12-44-6504,-9 12-330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2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11339,'0'0'12748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2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7655,'0'0'10474,"-1"8"-8611,-5 13-954,2-10-115,0 1 0,1 0 0,1-1 0,-2 18 1,7-30-663,0 1 0,1-1 1,-1 0-1,0 0 0,0 0 1,0 0-1,0-1 1,0 1-1,5-4 0,-1-1-105,41-24 75,-47 28-124,1 1 0,0 0 0,0 0 0,0 0 0,0 1 0,0-1 0,0 0-1,0 1 1,0 0 0,0-1 0,1 1 0,-1 0 0,0 0 0,0 0 0,0 0-1,0 0 1,0 1 0,1-1 0,-1 0 0,0 1 0,2 1 0,-2-1 23,-1 0 1,0 1-1,0-1 0,0 1 1,0-1-1,-1 1 0,1-1 1,0 1-1,-1 0 1,1-1-1,-1 1 0,1 0 1,-1-1-1,0 1 0,0 0 1,1 0-1,-1-1 0,-1 1 1,1 3-1,3 20 95,-2-25-80,-1 1 0,1-1 0,-1 1 0,1-1 1,-1 1-1,1-1 0,0 0 0,-1 1 1,1-1-1,-1 0 0,1 0 0,0 0 0,0 1 1,-1-1-1,1 0 0,0 0 0,-1 0 0,1 0 1,0 0-1,-1 0 0,1 0 0,0 0 1,-1 0-1,1-1 0,0 1 0,-1 0 0,1 0 1,0-1-1,-1 1 0,1 0 0,-1-1 0,1 1 1,0-1-1,-1 1 0,1 0 0,-1-1 1,1 1-1,0-2 0,26-20 148,-24 20-176,0-1 28,28-21-184,-30 23 123,0 0 0,0 0 0,0 0 0,1 0 0,-1 1 0,0-1 0,1 1 0,-1-1 0,0 1 0,1-1 0,-1 1 0,1 0 0,-1-1 0,1 1 0,-1 0 0,1 0 0,-1 0 0,0 0 0,1 1 0,-1-1 0,3 1 0,-2 1 46,-1 1 1,0-1 0,0 1-1,-1-1 1,1 1-1,0-1 1,-1 1-1,0 0 1,1-1-1,-1 1 1,0 0-1,-1-1 1,0 5 0,1 0-147,0-7-891,2-6-7771,-2 4 6585,4-9-6837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2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12844,'0'0'11173,"-9"8"-10532,9-8-640,-4 4 118,0 0 0,0 0 0,0 0 1,0 1-1,1 0 0,0 0 1,0-1-1,0 2 0,1-1 1,-1 0-1,1 0 0,0 1 0,1-1 1,-1 1-1,1 0 0,0 8 1,0 18-208,1 1 0,3-1 1,0 0-1,9 33 1,-40-98-158,26 30 406,-1 0 0,1-1 1,0 1-1,0-1 0,1 1 0,-1-1 0,1 1 0,-1-1 0,1 0 0,1 0 0,-1 0 0,0 1 0,1-1 1,0 0-1,0-6 0,1 9-176,0 0 1,0 0 0,0 0-1,0 0 1,0 0-1,0 0 1,0 0 0,0 1-1,0-1 1,1 0-1,-1 1 1,0-1 0,0 1-1,1 0 1,-1-1 0,0 1-1,1 0 1,-1 0-1,2 0 1,35-3-1411,-28 2 431,38-3-6234,-23 2 720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3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 10826,'0'0'10576,"-9"7"-10438,4-3-96,2-2-12,-1 1 1,1 0-1,-1 0 0,1 0 1,0 0-1,0 0 0,0 0 0,0 1 1,1 0-1,0-1 0,-1 1 1,1 0-1,1 0 0,-1 0 1,0 0-1,1 1 0,-2 7 1,4-11-11,0-1 0,0 1 0,-1-1 1,1 1-1,0-1 0,0 1 1,0-1-1,0 1 0,0-1 1,0 0-1,-1 1 0,1-1 0,0 0 1,0 0-1,0 0 0,0 0 1,0 0-1,0 0 0,0 0 1,0 0-1,0 0 0,1 0 0,26-2 181,-21-1-260,1 0-1,-1 0 1,0 0 0,0-1 0,0 0 0,7-6-1,-12 9 114,1-1 0,0 0-1,0 0 1,-1 0-1,1 0 1,-1-1-1,0 1 1,0-1 0,0 1-1,0-1 1,0 0-1,0 0 1,-1 0 0,1 0-1,-1 0 1,2-6-1,-3 9 764,-8 42 278,7-40-1187,1-1 1,0 0 0,-1 0 0,1 0 0,0 0 0,0 0 0,0 0 0,0 0 0,0 1 0,0-1 0,0 0 0,0 0 0,1 0 0,-1 0 0,0 0 0,1 0 0,-1 0 0,1 0 0,-1 0 0,1 0 0,-1 0 0,1 0 0,0 0 0,0 0 0,-1 0 0,1 0 0,0-1 0,0 1 0,0 0 0,0 0 0,0-1 0,0 1 0,1 0 0,1-1-390,-1 0 0,0-1 0,1 1 0,-1-1 1,0 1-1,1-1 0,-1 0 0,0 0 0,0 0 0,1 0 0,-1 0 0,0 0 1,0-1-1,0 1 0,0-1 0,1-1 0,11-9-3229,-2-1-1356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3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7976,'0'0'544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3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10954,'0'0'10245,"-5"10"-9375,-6 23-159,2 0 0,0 1 0,3-1 0,-4 49 0,6-29-362,-1 2 113,4-43 126,1-18 405,1-25-863,0 23-97,0-1 0,-1 1-1,0 0 1,0-1-1,0 1 1,-1 0 0,-1-1-1,1 1 1,-1 0 0,-1 0-1,1 0 1,-2 0-1,-4-8 1,9 17-370,0 1-10,-1-1 1,1 0 0,-1 0 0,1 0 0,0 1 0,0-1 0,0 0 0,-1 0 0,1 0 0,0 0 0,0 0 0,0 0 0,0 0 0,1-1 0,-1 1 0,0 0 0,0-1 0,0 1-1,1 0 1,-1-1 0,0 0 0,1 1 0,2 0 0,3-1-3321,0 0-1960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8488,'0'0'9892,"-4"11"-8819,-20 37 109,-26 58 2106,45-94-3075,0 1 0,1-1 1,1 1-1,0 0 0,0 0 1,0 17-1,3-30-225,0 1-1,1-1 1,-1 1 0,0-1-1,1 1 1,-1-1 0,1 1-1,-1-1 1,0 0 0,1 1 0,-1-1-1,1 0 1,-1 1 0,1-1-1,-1 0 1,1 0 0,-1 1-1,1-1 1,0 0 0,-1 0-1,1 0 1,-1 0 0,1 0-1,-1 0 1,1 0 0,0 0-1,-1 0 1,1 0 0,-1 0-1,1 0 1,-1 0 0,1 0-1,-1-1 1,1 1 0,-1 0 0,1 0-1,-1-1 1,1 1 0,0-1-1,24-9-519,-18 6 209,-1 0 0,0 0 0,1 1-1,0 0 1,0 0 0,0 0 0,0 1 0,1 0 0,-1 1 0,0 0-1,1 0 1,-1 0 0,1 1 0,9 1 0,-16-1 309,0 0 1,-1 0-1,1 1 1,0-1-1,-1 0 1,1 1-1,0-1 0,-1 0 1,1 1-1,-1-1 1,1 1-1,-1-1 1,1 1-1,-1-1 1,1 1-1,-1 0 0,0-1 1,1 1-1,-1-1 1,0 1-1,1 0 1,-1-1-1,0 1 1,0 0-1,0-1 1,1 1-1,-1 0 0,0-1 1,0 1-1,0 0 1,0 0-1,0-1 1,0 1-1,-1 0 1,1-1-1,0 1 0,0 0 1,-1 0-1,-12 28 676,-1-14 26,-1-1-1,0 0 1,-1-1-1,-1-1 1,0 0-1,0-1 1,-1-1-1,-36 14 0,53-23-694,0 0-1,-1-1 0,1 1 0,0-1 0,-1 1 0,1-1 0,-1 1 0,1-1 0,-1 0 0,1 0 0,-1 0 0,1 0 0,-1 0 0,1 0 0,-1 0 0,1 0 0,-1 0 0,1-1 0,0 1 0,-3-2 1,3 1-102,1 0 1,-1 1 0,1-1-1,0 0 1,-1 0 0,1 0 0,0 0-1,0 0 1,0 0 0,0 0 0,0 0-1,0 0 1,0 0 0,0 0 0,0 0-1,0 0 1,0 0 0,1 0 0,-1 0-1,0 0 1,1 1 0,-1-1 0,1-1-1,6-11-2270,0 0 0,17-23-1,-21 32 1804,25-35-5264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4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7527,'0'0'17104,"-8"8"-17056,5-5-121,-41 43 670,41-43-444,0 1 1,0 0-1,0 1 1,1-1 0,0 0-1,0 1 1,0 0-1,0-1 1,1 1-1,-1 0 1,1 0-1,0 8 1,1-12-178,0 0 0,1-1 0,-1 1 1,0 0-1,1 0 0,-1-1 0,1 1 0,-1 0 0,1-1 0,-1 1 0,1-1 0,0 1 1,-1-1-1,1 1 0,0-1 0,-1 1 0,1-1 0,0 1 0,0-1 0,-1 0 1,1 1-1,0-1 0,0 0 0,0 0 0,-1 0 0,1 0 0,0 1 0,0-1 1,0 0-1,1-1 0,35 1-2850,-28 0 947,11-1-2616,0-5-2803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5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46 9801,'0'0'18039,"2"-7"-17409,-1 4-579,5-21 200,-6 23-252,0 1-1,0-1 1,0 1-1,0-1 1,-1 1 0,1-1-1,0 1 1,0-1-1,0 1 1,-1 0-1,1-1 1,0 1-1,0-1 1,-1 1 0,1-1-1,0 1 1,-1 0-1,1-1 1,0 1-1,-1 0 1,1-1 0,-1 1-1,1 0 1,0 0-1,-1-1 1,1 1-1,-1 0 1,1 0 0,-1 0-1,1 0 1,-1-1-1,1 1 1,-1 0-1,1 0 1,-1 0 0,1 0-1,-1 0 1,1 0-1,-1 0 1,1 1-1,-1-1 1,1 0 0,-1 0-1,1 0 1,-1 0-1,1 1 1,-1-1-1,1 0 1,0 0 0,-2 1-1,0 1-7,0-1 0,0 1-1,0 0 1,0 0 0,0 0 0,1 0-1,-1 0 1,1 0 0,-1 0 0,1 0-1,0 1 1,-1-1 0,0 5 0,1-6 16,1-1 0,-1 1 0,1 0 0,-1-1 0,1 1 0,0-1 1,-1 1-1,1 0 0,0 0 0,0-1 0,-1 1 0,1 0 0,0 0 0,0-1 0,0 1 1,0 0-1,0 0 0,0-1 0,0 1 0,0 0 0,0 0 0,0-1 0,1 1 0,-1 0 0,0-1 1,0 1-1,1 0 0,-1 0 0,1-1 0,-1 1 0,0-1 0,1 1 0,-1 0 0,1-1 1,-1 1-1,1-1 0,-1 1 0,1-1 0,0 1 0,-1-1 0,1 0 0,0 1 0,-1-1 1,1 0-1,0 1 0,0-1 0,-1 0 0,2 0 0,2 33 354,-4-26-4603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5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25 9033,'0'0'17472,"-9"0"-17515,7 0 55,-1 0 0,0-1-1,0 1 1,1 1-1,-1-1 1,0 0 0,0 1-1,1-1 1,-1 1-1,0 0 1,1 0-1,-1 0 1,1 0 0,-1 0-1,1 0 1,-1 1-1,1-1 1,0 1 0,0 0-1,0 0 1,0 0-1,0 0 1,0 0 0,0 0-1,1 0 1,-1 1-1,1-1 1,0 0 0,-1 1-1,1-1 1,0 1-1,1 0 1,-1-1-1,0 5 1,0-6-3,1-1 0,0 1 0,0 0 0,-1-1 0,1 1 0,0 0 0,0 0 0,0-1 0,0 1 0,0 0 1,0-1-1,0 1 0,0 0 0,1 0 0,-1-1 0,0 1 0,0 0 0,1-1 0,-1 1 0,0-1 0,1 1 0,-1 0 0,0-1 0,1 1 0,-1-1 0,1 1 0,-1-1 0,1 1 0,-1-1 0,1 1 0,-1-1 0,1 1 0,0-1 0,-1 0 0,1 1 0,0-1 1,-1 0-1,1 0 0,0 0 0,-1 1 0,1-1 0,0 0 0,-1 0 0,1 0 0,0 0 0,-1 0 0,1 0 0,0 0 0,0 0 0,1-1 0,56-8 130,-11 2-248,-45 8 106,0 0 0,0 0 0,-1 0 0,1 0 0,-1 1 0,1-1 1,-1 0-1,1 1 0,-1-1 0,0 1 0,0 0 0,0-1 0,0 1 0,0 0 0,0-1 0,1 5 0,9 9 491,-11-15-446,1-1 0,0 1 0,-1-1 1,1 1-1,0 0 0,-1-1 0,1 1 0,-1-1 0,1 0 0,-1 1 1,1-1-1,-1 1 0,1-1 0,-1 0 0,0 1 0,1-1 0,-1 0 0,0 0 1,0 1-1,0-1 0,1 0 0,-1 0 0,0 1 0,0-1 0,0 0 0,0 0 1,0-1-1,2-11 497,0-1 0,-1 1 0,-2-27 0,1 15-458,0 24-162,9 0-237,1 0 0,-1 1 0,1-1 0,16 3 0,4-1-7839,-23-1-833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7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6951,'0'0'5327,"11"-10"-2246,-11 10-3077,82-61 3577,-74 56-3324,1 0-1,0 1 0,0-1 1,0 2-1,0-1 1,0 1-1,1 1 0,-1-1 1,1 2-1,11-2 1,-21 3-233,1 0 1,0 0 0,-1 0 0,1 0 0,-1 0 0,1 0 0,-1 0-1,1 1 1,0-1 0,-1 0 0,1 0 0,-1 0 0,1 1-1,-1-1 1,1 0 0,-1 0 0,1 1 0,-1-1 0,1 1 0,-1-1-1,1 0 1,-1 1 0,1-1 0,-1 1 0,0-1 0,1 1 0,-1-1-1,0 1 1,0-1 0,1 1 0,-1 0 0,-3 22 1201,-18 19 570,-7-9-1207,-14 19 366,39-49-918,1 1-1,0 0 1,0-1-1,0 1 0,1 0 1,-1 0-1,1 0 1,0 0-1,0 0 0,0 0 1,1 1-1,-1 5 0,2-8-62,-1-1 0,1 0 0,0 1 0,-1-1 0,1 0-1,0 1 1,0-1 0,0 0 0,0 0 0,0 1-1,1-1 1,-1 0 0,0 0 0,0-1 0,1 1 0,-1 0-1,0 0 1,1-1 0,-1 1 0,1 0 0,2 0-1,38 11-1377,-38-11 1110,9 1-1654,0 0-1,0-1 1,19-1 0,-22 0-23,17 0-5006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8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1 833,'0'0'20702,"-13"19"-16026,8-14-4596,0 1 0,1 0-1,0-1 1,0 1 0,0 0-1,1 1 1,0-1 0,0 1 0,1-1-1,-1 1 1,1 0 0,-1 9-1,0 4-143,1 1 0,1 40 0,1-59 62,0-1 0,-1 0 0,1 0 0,1 1 1,-1-1-1,0 0 0,0 1 0,0-1 0,1 0 0,-1 0 0,0 0 1,1 1-1,0-1 0,-1 0 0,1 0 0,-1 0 0,1 0 0,0 0 1,0 0-1,0 0 0,0 0 0,0 0 0,-1 0 0,2-1 0,-1 1 1,0 0-1,0 0 0,0-1 0,0 1 0,0-1 0,0 1 0,1-1 1,-1 0-1,0 1 0,0-1 0,1 0 0,-1 0 0,0 0 0,1 0 0,-1 0 1,0 0-1,0 0 0,1 0 0,-1-1 0,0 1 0,0 0 0,1-1 1,-1 1-1,2-2 0,2 0 60,-1 0 1,1 0-1,0 0 1,-1-1-1,1 0 1,-1 0-1,0 0 1,0 0-1,0 0 1,0-1-1,4-6 1,-3 3 109,-1 0 1,0 0 0,0 0 0,-1-1 0,0 1 0,0-1 0,-1 0 0,0 1 0,0-1 0,-1-1 0,0 1 0,0 0 0,-1 0 0,0 0 0,-1 0 0,-1-9 0,1 16-162,1-1 1,-1 1-1,0 0 1,0 0-1,0 0 1,0 0 0,0-1-1,0 1 1,0 1-1,0-1 1,-1 0 0,1 0-1,0 0 1,-1 1-1,1-1 1,0 0-1,-1 1 1,1-1 0,-1 1-1,1 0 1,-3-1-1,-12 4-2986,16-3 2540,-1 1 1,1-1-1,-1 0 1,1 1-1,-1-1 1,1 1-1,-1-1 1,1 1 0,0-1-1,-1 1 1,1-1-1,0 1 1,-1 0-1,1-1 1,0 1-1,0-1 1,0 1-1,-1 0 1,1-1-1,0 1 1,0 0 0,0 0-1,0 3-6181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8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16816,'0'0'7879,"-4"12"-7638,-8 14-127,2-4 133,0 0 0,2 0 0,0 1 0,2 0 0,-7 45 0,14-67-441,0-1 0,0 1 1,1 0-1,-1-1 0,1 1 1,-1-1-1,0 1 1,1-1-1,-1 0 0,1 0 1,-1 0-1,1 1 0,-1-1 1,1 0-1,-1-1 0,1 1 1,-1 0-1,3-1 0,30-4-8575,-23 1 2982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9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29 8680,'0'0'14462,"-8"3"-14275,1 1-165,1-1 1,-1 1-1,1 0 1,0 1 0,-10 8-1,13-10-28,0 0-1,1 0 1,-1 0 0,1 0-1,-1 0 1,1 0-1,0 0 1,0 1 0,1-1-1,-1 1 1,1 0-1,0-1 1,-1 1 0,2 0-1,-1 0 1,0 4-1,5-6 43,0-1-1,1 0 0,-1 0 0,0-1 0,1 1 1,-1-1-1,0 0 0,1 0 0,-1 0 0,5-1 0,-1 1 32,20-2 34,-21 1-154,1 0 0,0 1 0,-1-1 1,1 2-1,-1-1 0,1 1 0,0 0 1,-1 0-1,13 5 0,-18-5 44,0 1-1,-1-1 0,1 1 1,-1 0-1,1-1 1,-1 1-1,0 0 1,0 0-1,0 0 1,0 0-1,0 0 1,0 0-1,-1 0 1,1 0-1,0 0 0,-1 0 1,0 0-1,0 0 1,1 1-1,-1-1 1,0 0-1,-1 0 1,1 0-1,0 0 1,-1 1-1,1-1 0,-1 0 1,-1 3-1,0 2 43,0-1 0,-1 1-1,0 0 1,0-1-1,-1 1 1,1-1 0,-8 8-1,9-10 148,-1-1-1,0 1 1,0-1 0,0 0-1,0 0 1,-1 0 0,1 0-1,-1-1 1,0 1 0,0-1-1,1 0 1,-2 0 0,1-1-1,0 1 1,0-1-1,0 0 1,-1 0 0,1 0-1,-1 0 1,1-1 0,-1 0-1,-4 0 1,7-1-147,1 0 0,0 1 0,0-1 0,-1 0 0,1 0-1,0 0 1,0 0 0,0-1 0,0 1 0,0 0 0,1 0 0,-1-1 0,0 1 0,0 0 0,1-1 0,-1 1-1,1-1 1,-1 1 0,1 0 0,0-1 0,0 1 0,-1-1 0,1 1 0,0-1 0,0 1 0,1-3-1,4-43-130,1 33 90,0 0-1,1 1 0,1 0 1,0 0-1,1 1 1,0 0-1,1 1 1,16-16-1,34-44 134,-60 71-111,1-1 1,-1 1-1,0 0 0,1-1 0,-1 1 0,0 0 0,1-1 1,-1 1-1,0-1 0,0 1 0,1-1 0,-1 1 1,0-1-1,0 1 0,0-1 0,0 1 0,0-1 0,0 1 1,0-1-1,0 1 0,0-1 0,0 1 0,0-1 1,0 1-1,0-1 0,0 1 0,0-1 0,0 1 0,-1-1 1,1 1-1,0-1 0,0 1 0,-1-1 0,1 0 1,-19-1-56,-23 14-1312,11 14-1981,13-7-3068,14-15 4250,-8 9-12150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19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89 8008,'0'0'2594,"4"-9"225,-1 0-1770,12-31 1619,-10 10 4291,-32 59-4706,-79 176-1488,95-181-682,2 1 0,1 0 0,1 0 0,0 1 0,3 0 0,-4 44 0,8-67-126,0 0 1,0 0 0,0 0 0,0 0 0,1 0 0,-1-1 0,1 1 0,0 0 0,0 0 0,0 0 0,0-1 0,0 1-1,0 0 1,1-1 0,-1 0 0,1 1 0,0-1 0,0 0 0,0 0 0,0 0 0,0 0 0,1 0 0,-1 0 0,0 0 0,1-1-1,-1 1 1,1-1 0,0 0 0,-1 0 0,6 2 0,3-1-1087,0 0 0,0-1 1,0 0-1,0-1 0,0 0 0,0-1 0,12-2 0,20-6-7839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1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1 280 6054,'0'0'14194,"3"-4"-13275,15-20-362,0-1 0,-2-1 0,17-37 0,-18 34-264,1 0 0,38-51 0,-55 113 187,-17 46-406,9-45-133,2 0 1,2 0-1,-3 50 1,8-83-82,0 0 0,0 0 0,0-1 0,0 1 1,1 0-1,-1 0 0,0 0 0,0 0 0,1 0 0,-1 0 0,0 0 0,1 0 1,-1 0-1,1 0 0,-1-1 0,1 1 0,-1 0 0,1 0 0,0-1 0,-1 1 1,1 0-1,0-1 0,0 2 0,0-2-157,0 0 0,0 1 0,0-1 0,0 0 0,0 0 0,0 0 0,0 0 0,0 0 0,0 0 0,0 0 0,0 0 0,0 0 0,0 0 0,0-1 0,0 1 0,0 0 0,0-1 0,0 1 0,-1 0 0,1-1 0,0 1 0,0-1 0,1-1 0,13-14-5997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2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14798,'0'0'8787,"0"12"-8488,2 216 544,-2-227-851,0 1 0,0-1 0,0 1 0,0-1 0,0 0 0,1 1-1,-1-1 1,0 1 0,1-1 0,-1 0 0,1 1 0,0-1 0,-1 0 0,1 0-1,2 3 1,12 1-3118,-11-10-2297,-4 3 4306,0-6-3885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6118,'0'0'15647,"-1"13"-14291,-2 7-798,-1-1 1,0 1 0,-2 0 0,0-1-1,-15 29 1,16-38-525,-24 60 455,27-64-611,0 0-1,1 0 0,0 0 0,0 0 0,0 0 1,0 0-1,1 0 0,0 0 0,2 12 0,-2-17 12,1 0-1,0 0 0,-1 0 1,1 0-1,0-1 0,0 1 1,0 0-1,-1 0 0,1 0 1,0-1-1,0 1 0,0 0 1,0-1-1,0 1 0,1-1 1,-1 1-1,0-1 0,0 0 0,0 1 1,0-1-1,0 0 0,1 0 1,-1 0-1,0 0 0,0 0 1,0 0-1,0 0 0,2-1 1,36-5-2683,21-24-4269,-28 10 2878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3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0 120 11339,'0'0'12139,"47"-43"-11915,-15 33-192,4-3-480,2-4-1506,-5-1-1313,-3 0-3716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3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59 4740,'0'0'12850,"0"-8"-11222,-1-25-96,1 32-1435,-1 0-1,1 0 0,-1 0 1,1 0-1,-1 0 0,1 1 1,-1-1-1,0 0 1,1 0-1,-1 0 0,0 0 1,0 1-1,0-1 0,1 0 1,-1 1-1,0-1 1,0 1-1,0-1 0,0 1 1,0-1-1,0 1 0,0 0 1,0-1-1,-1 1 0,1 0 1,0 0-1,0 0 1,0 0-1,0 0 0,0 0 1,-1 0-1,-32 3 568,27 0-665,1-1 0,0 1 0,0 0 0,1 1 0,-1-1 0,1 1 1,0 0-1,-1 1 0,2-1 0,-1 1 0,1 0 0,-1 0 0,1 0 0,1 1 0,-1-1 1,1 1-1,0 0 0,-4 10 0,1-1 12,1-1 1,1 1 0,0 0-1,0 0 1,2 0-1,-2 30 1,4-43-8,-1-1-1,1 0 1,0 0 0,0 1-1,0-1 1,0 0 0,0 1-1,0-1 1,0 0 0,0 1 0,0-1-1,1 0 1,-1 0 0,1 1-1,-1-1 1,1 0 0,-1 0-1,1 0 1,0 0 0,-1 0-1,1 0 1,0 0 0,0 0 0,0 0-1,0 0 1,0 0 0,0 0-1,0 0 1,0-1 0,0 1-1,0 0 1,0-1 0,0 1 0,1-1-1,-1 1 1,0-1 0,0 0-1,1 0 1,-1 1 0,0-1-1,1 0 1,-1 0 0,0 0-1,0 0 1,1 0 0,-1-1 0,0 1-1,1 0 1,-1-1 0,0 1-1,0-1 1,0 1 0,1-1-1,-1 1 1,1-2 0,7-2 110,-1 0-1,0-1 1,0 0 0,0-1 0,-1 0 0,9-8 0,-4 2 144,-1-2 0,0 0 0,-1 0 1,9-17-1,-16 25-140,0 1 0,0-1 1,0 1-1,-1-1 0,0 0 0,0 0 0,-1 0 0,0 0 0,0 0 0,0 0 1,0 0-1,-1 0 0,0 0 0,-1 0 0,0-7 0,1 13-130,-1 0-1,1-1 1,0 1-1,0 0 1,0 0 0,-1-1-1,1 1 1,0 0-1,0 0 1,-1-1-1,1 1 1,0 0 0,0 0-1,-1 0 1,1 0-1,0-1 1,-1 1-1,1 0 1,0 0 0,0 0-1,-1 0 1,1 0-1,0 0 1,-1 0-1,1 0 1,0 0-1,-1 0 1,1 0 0,0 0-1,-1 0 1,1 0-1,0 0 1,-1 0-1,1 1 1,0-1 0,0 0-1,-1 0 1,1 0-1,0 0 1,-1 1-1,1-1 1,0 0 0,0 0-1,0 0 1,-1 1-1,1-1 1,0 0-1,0 0 1,-1 1 0,-11 12-1593,7-2-670,0 0 0,1 0-1,0 1 1,-4 20 0,3-5-4830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3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13613,'0'0'1185,"-2"62"1057,0-29-801,-1-2-832,0-6-353,1-3-160,2-9-32,0-9-32,0-8-2562,2-14 1153,4-4-2115,-2-6-2081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4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14574,'0'0'5434,"-6"11"-5167,-6 14 278,1 0 0,-11 39 0,18-50-77,0 1-1,1-1 1,1 1-1,0 0 1,1 0 0,0 0-1,3 19 1,-2-33-443,1 0 0,-1 0 1,1 0-1,-1 0 0,1 0 0,0 0 0,-1 0 1,1 0-1,0 0 0,0-1 0,-1 1 0,1 0 1,0-1-1,0 1 0,0 0 0,0-1 1,0 1-1,0-1 0,0 1 0,0-1 0,0 0 1,0 0-1,0 1 0,0-1 0,1 0 0,-1 0 1,0 0-1,0 0 0,0 0 0,0 0 1,0 0-1,0-1 0,0 1 0,0 0 0,2-1 1,41-13 641,-27 4-593,-1 0 1,0 0-1,0-2 0,24-23 1,-35 31 56,0-1 1,-1 0-1,1 0 1,-1 0-1,0 0 1,0-1-1,-1 0 1,0 0-1,0 0 1,0 0-1,-1 0 1,0-1-1,0 1 0,0-1 1,-1 1-1,0-1 1,0-7-1,-2 12-102,0 0 0,0 0-1,0-1 1,0 1 0,-1 0 0,1 0-1,-1 0 1,1 0 0,-1 0 0,0 1-1,0-1 1,0 0 0,0 1-1,0-1 1,0 1 0,0 0 0,0 0-1,-1 0 1,1 0 0,0 0-1,-1 0 1,1 1 0,-4-1 0,-60-13-1920,65 14 1468,-14-2-1761,7 4-6345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5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7815,'0'0'19139,"1"11"-18520,0 48-121,-2-33-423,1 0-1,1-1 0,2 1 1,7 35-1,-1-44-4,0-18-2263,-8-1 1405,1-1 1,-1 1-1,0-1 0,1 1 1,-1-1-1,-1 0 1,1 1-1,0-1 1,0-4-1,2-10-5452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7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17 18289,'2'-16'8275,"3"30"-7018,1 32-1996,-6-33 799,-2 0 1,1 0 0,-8 23-1,0 9 392,9-45-443,0 1 0,0-1 0,0 0 1,0 1-1,0-1 0,0 0 0,0 1 0,0-1 1,0 0-1,0 1 0,0-1 0,0 0 1,0 1-1,0-1 0,0 0 0,1 1 0,-1-1 1,0 0-1,0 0 0,0 1 0,1-1 1,-1 0-1,0 1 0,0-1 0,1 0 0,-1 0 1,0 0-1,1 1 0,-1-1 0,0 0 1,0 0-1,1 0 0,-1 0 0,0 0 0,1 0 1,-1 0-1,0 1 0,1-1 0,20-2 182,19-11 75,-29 7-492,68-42 455,-74 44-1311,0 0 0,0 0 1,0 0-1,-1-1 0,0 0 0,7-9 1,-7 5-5112,-4 2-2743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16111,'0'0'9065,"-4"68"-8713,4-35 33,0 2-257,0 0-64,0-5-64,0-4-481,0-9-960,0-9-897,4-8-673,7-6-897,3-16-448,4-6-3812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28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10282,'0'0'8210,"-9"11"-8028,-4 6-144,1 1 1,1 0 0,1 1-1,1 0 1,0 0 0,2 1 0,-10 34-1,14-41 140,1 1 0,1-1 0,-1 1 0,2-1 0,1 20 0,-1-32-120,0 0-1,0 0 1,0 0 0,0 0-1,1 0 1,-1 0-1,0 0 1,0 0 0,1 0-1,-1 0 1,0-1 0,1 1-1,-1 0 1,1 0 0,-1 0-1,1 0 1,-1-1-1,1 1 1,0 0 0,0-1-1,-1 1 1,1 0 0,0-1-1,0 1 1,-1-1 0,1 1-1,0-1 1,0 0-1,0 1 1,0-1 0,0 0-1,0 1 1,0-1 0,0 0-1,0 0 1,0 0 0,0 0-1,0 0 1,-1 0 0,1 0-1,0 0 1,0 0-1,0-1 1,0 1 0,0 0-1,0-1 1,0 1 0,0-1-1,0 1 1,-1 0 0,1-1-1,0 0 1,0 1-1,-1-1 1,2 0 0,5-4 483,0 1 0,-1-1 1,0 0-1,0-1 0,6-6 0,-6 6-250,0-1 0,0 0 0,-1 0 0,0 0 0,-1-1 0,0 0 0,0 0 0,0 0 0,-1 0 0,-1-1 0,4-12 0,-6 21-286,0-1 0,0 1 0,0 0 0,0-1 0,0 1 0,0 0 1,0-1-1,0 1 0,0 0 0,0-1 0,0 1 0,-1-1 0,1 1 0,0 0 0,0-1 1,0 1-1,0 0 0,-1 0 0,1-1 0,0 1 0,0 0 0,0-1 0,-1 1 0,1 0 1,0 0-1,-1-1 0,1 1 0,0 0 0,0 0 0,-1 0 0,1 0 0,0-1 0,-1 1 1,1 0-1,0 0 0,-1 0 0,0 0 0,-18 2-921,-16 13-3893,11-4-2435,1-2-8013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1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66 3972,'0'0'192,"-12"-53"-448,1 40-641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15 8136,'0'0'12032,"8"-3"-10521,-5 1-1395,0 1-1,0-1 1,-1 1-1,1 0 1,0 0 0,0 0-1,0 0 1,0 0-1,1 1 1,-1-1-1,0 1 1,0 0-1,0 0 1,0 0 0,0 1-1,0-1 1,1 1-1,-1-1 1,0 1-1,0 0 1,0 0 0,-1 0-1,1 1 1,0-1-1,0 1 1,-1 0-1,1-1 1,-1 1-1,1 0 1,-1 1 0,0-1-1,0 0 1,3 4-1,1 3 83,-1 0 1,0 0-1,-1 0 0,1 1 0,-2-1 0,0 1 1,0 0-1,0 1 0,-1-1 0,-1 0 0,1 14 1,-1 12-92,-1-1 1,-6 36-1,2-36-236,-3 0-1,0 0 1,-20 51-1,19-63-1137,-2 0-1,-1-1 0,-16 24 0,2-14-4092,2-17-4345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87 109 8840,'0'0'11825,"-9"11"-10442,6-7-1329,-44 62 2153,43-59-2001,0 0-1,0 0 0,1 1 0,0-1 0,1 1 0,0 0 0,0 0 1,0 0-1,0 14 0,3-21-230,-1 1 0,0-1 0,1 0-1,0 0 1,-1 0 0,1 0 0,0-1 0,-1 1 0,1 0 0,0 0-1,0 0 1,0 0 0,0-1 0,0 1 0,0 0 0,0-1 0,0 1 0,0-1-1,0 1 1,0-1 0,0 0 0,0 1 0,0-1 0,0 0 0,1 0-1,-1 0 1,0 0 0,0 0 0,0 0 0,2 0 0,2 0-903,-1 0 0,0 0 1,0 0-1,1-1 0,-1 1 0,0-1 1,0 0-1,4-1 0,4-7-4997</inkml:trace>
  <inkml:trace contextRef="#ctx0" brushRef="#br0" timeOffset="1">131 0 9865,'0'0'11019,"-14"14"-28220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5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38 113 2819,'-5'0'2446,"-25"0"9575,28-1-7635,18-2-3546,131-17-219,-75 9-2143,117-5-1,-62 8 1199,-88 4 270,1 1 0,71 5 1,-81 2 73,-5 0 19,0-1 0,1-2 1,-1 0-1,1-2 0,31-4 1,255-36 2949,-121 40-3747,-190 1 425,0 0 1,0 0-1,0 0 0,0 0 0,1 0 0,-1 0 0,0-1 0,0 1 0,0 0 1,0-1-1,0 1 0,0 0 0,0-1 0,-1 1 0,1-1 0,2-1 1,4-6-7003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6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12684,'0'0'11045,"9"-7"-9951,-5 4-963,40-29 411,-41 30-537,0 0 0,0 1 0,0-1 0,0 1 0,0-1 0,0 1 0,1 0 0,-1 1 0,0-1 0,1 1 0,-1-1 0,1 1 0,-1 0 0,0 0 0,1 0 1,5 2-1,-9-2-7,1 1 1,0 0-1,-1 0 1,1 0-1,0-1 1,-1 1-1,1 0 1,-1 0-1,1 0 1,-1 0-1,0 0 1,1 0-1,-1 0 1,0 0-1,0 0 1,0 0-1,0 1 1,0-1-1,0 0 1,0 0-1,0 0 1,0 0-1,0 0 1,-1 0-1,1 0 0,0 0 1,-1 0-1,1 0 1,-1 0-1,0 1 1,-12 31 149,-4-7-3,-13 24 248,28-46-375,1-1-1,0 0 0,-1 0 0,1 0 1,0 1-1,0-1 0,1 1 1,-1-1-1,1 1 0,0-1 1,0 1-1,0 5 0,2-8-12,0-1 0,0 1 0,-1 0-1,1 0 1,0-1 0,0 1 0,0-1-1,0 1 1,0-1 0,0 0 0,0 0-1,0 1 1,0-2 0,0 1 0,0 0 0,3-1-1,2 1 22,5-1-216,-1 0 1,1 0-1,-1-1 0,16-5 0,44-18-4323,-54 19 2555,29-12-5068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13 17585,'-8'1'1692,"1"1"-1368,0-1-1,0 2 1,0-1-1,1 1 1,-1 0-1,1 0 1,-1 0 0,1 1-1,-7 5 1,10-6-267,1-1 0,-1 1 0,0 0 0,1-1 0,0 1 0,-1 0 0,1 0 0,0 1 0,1-1 0,-1 0 1,0 1-1,1-1 0,0 1 0,0-1 0,0 1 0,0 0 0,1-1 0,-1 1 0,1 0 0,0 0 0,0-1 0,1 8 0,0-10-35,-1 0-1,1 0 1,-1 0 0,1 0-1,0 0 1,-1 0 0,1 0-1,0 0 1,0 0 0,0 0-1,0-1 1,0 1-1,0 0 1,0-1 0,0 1-1,0-1 1,0 1 0,0-1-1,0 1 1,0-1-1,0 0 1,0 0 0,0 1-1,1-1 1,-1 0 0,0 0-1,0 0 1,0 0 0,0 0-1,1-1 1,-1 1-1,0 0 1,0 0 0,1-1-1,3 0 156,-1 0 0,1 0 0,-1 0 0,0-1 0,1 1 0,-1-1 0,7-4 0,-3-1 162,-1 1 0,0-1 1,0 0-1,9-15 0,-14 20-236,-1 0 1,1 0-1,-1-1 1,1 1-1,-1-1 0,0 1 1,0-1-1,0 1 0,0-1 1,-1 1-1,1-1 0,-1 0 1,1 1-1,-1-1 0,0 0 1,0 0-1,0 1 0,0-1 1,-1 0-1,1 1 0,-1-1 1,-1-3-1,0 4-96,0 1 1,0-1-1,0 0 0,0 1 1,0-1-1,-1 1 0,1 0 1,0 0-1,-1-1 0,1 2 1,-1-1-1,1 0 1,-1 0-1,0 1 0,1 0 1,-1-1-1,0 1 0,1 0 1,-1 0-1,0 1 0,-3 0 1,1-1-231,-1 0 0,0 1 0,1 0 1,-1 0-1,1 0 0,-1 1 0,1 0 1,0 0-1,-7 4 0,10-5-55,0 1-1,1-1 0,-1 1 1,0 0-1,1-1 1,-1 1-1,1 0 1,0 0-1,-1 0 0,1 0 1,-1 3-1,0 16-7145,4-18 1429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6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18834,'0'0'7073,"0"9"-6897,0 130-185,0-77-3446,15-71-7980,-5-4 315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1:37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56 14638,'0'0'6288,"0"-9"-4440,-4-24-525,3 32-1279,1 0-1,-1 0 1,1 1-1,0-1 1,-1 0-1,0 0 0,1 1 1,-1-1-1,1 0 1,-1 1-1,0-1 1,1 1-1,-1-1 0,0 1 1,0-1-1,1 1 1,-1-1-1,0 1 1,0 0-1,0-1 0,0 1 1,1 0-1,-1 0 1,0-1-1,0 1 1,0 0-1,0 0 0,0 0 1,0 0-1,0 0 1,0 1-1,1-1 1,-1 0-1,-2 1 0,-25 11 50,18-4-98,1 1 0,1 0 0,0 1 0,-12 16 1,16-21 3,1 1 0,0-1 1,0 0-1,1 1 0,-1 0 1,1-1-1,0 1 0,1 0 1,-1 0-1,1 0 0,0 10 1,1-16 4,1 1 0,-1 0 1,1-1-1,-1 1 1,1-1-1,0 1 0,-1-1 1,1 1-1,0-1 1,-1 1-1,1-1 0,0 0 1,0 1-1,0-1 1,-1 0-1,1 0 0,0 0 1,0 0-1,0 1 1,-1-1-1,1 0 0,0 0 1,0 0-1,0-1 1,0 1-1,-1 0 0,1 0 1,0 0-1,0-1 1,0 1-1,-1 0 0,1-1 1,0 1-1,0 0 1,-1-1-1,2 0 0,31-14 239,-22 7-230,0-1 0,0 0-1,-1-1 1,0 0 0,0-1-1,-1 0 1,9-16 0,-19 31-93,1 1 1,-1-1-1,1 0 1,0 1-1,0-1 1,0 1-1,2 6 1,-1 3-70,-3 17 248,2-23-29,-1 1-1,1-1 1,0 0 0,1 1-1,-1-1 1,2 0 0,-1 0-1,6 15 1,-7-22 52,1 1-1,0-1 1,0 1-1,-1 0 1,1 0-1,-1-1 1,0 1 0,1 0-1,-1 0 1,0 0-1,0-1 1,0 1 0,0 0-1,0 0 1,-1 0-1,1 0 1,-1-1-1,1 1 1,-1 0 0,1-1-1,-1 1 1,0 0-1,0-1 1,-1 3-1,-1-2 13,1 1 0,-1-1 0,0 0 0,1 0 0,-1 0 0,0 0 0,0 0 0,-1-1-1,1 1 1,0-1 0,-7 1 0,-6 2 18,0-1 1,0-1-1,0-1 0,-20-1 1,34 0-252,1 0 0,0 0 0,-1 0 0,1 0 0,0 0-1,0 0 1,-1-1 0,1 1 0,0 0 0,0-1 0,-1 1 0,1-1 0,0 1 0,0-1 0,0 0 0,0 0 0,0 1 0,0-1 0,0 0 0,0 0 0,0 0 0,-1-2-1,2 2-243,-1 0-1,1 0 0,0 0 0,-1-1 1,1 1-1,0 0 0,0 0 0,0 0 0,0-1 1,0 1-1,0 0 0,0 0 0,1-1 0,-1 1 1,0 0-1,1 0 0,-1-2 0,10-13-6868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23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7570 3427,'-23'11'5415,"16"-8"-5221,0 0-1,1-1 1,-1 1-1,0-1 0,0-1 1,-13 2-1,19-39 1510,1 24-2196,0 10 634,-1-1 1,1 1 0,0 0 0,0 0 0,0 0-1,0-1 1,0 1 0,1 0 0,-1 0 0,1 0-1,-1 0 1,1 0 0,0 0 0,0 0 0,0 0-1,0 0 1,0 0 0,0 0 0,0 0-1,1 1 1,-1-1 0,1 1 0,2-3 0,154-140 641,-14 11-867,427-322 271,424-320-192,-24 126-7,27 40 2,746-326 144,15 96-181,-1496 716 99,2084-904-260,-1024 521 435,-588 234-134,-697 258-86,1284-505 1262,-165 51-564,-1117 448-1106,-54 18-1723,-10-7-2681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0:25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3651,'0'0'18359,"-5"7"-18124,4-6-227,0 0-1,0 0 0,0 0 1,0 0-1,0 0 1,1 1-1,-1-1 1,0 0-1,1 0 1,-1 1-1,1-1 1,-1 1-1,1-1 1,-1 0-1,1 1 1,0-1-1,0 1 1,0-1-1,0 0 0,0 1 1,0-1-1,0 1 1,1 1-1,1-1 8,0-1 0,0 1 0,1-1 0,-1 1 0,0-1 0,1 0 0,-1 0-1,1 0 1,-1 0 0,1 0 0,0 0 0,-1-1 0,1 0 0,0 1 0,0-1 0,4 0-1,40 2 49,0-3-1,-1-1 0,1-2 1,51-12-1,35-3 0,-128 18-87,1 0 0,0 1 0,0 0 0,0 0 0,0 0 0,0 0 0,0 1 0,7 2 0,-11-2 18,0 0 0,-1 0 1,1 0-1,-1 0 1,0 1-1,1-1 1,-1 0-1,0 1 1,0-1-1,0 1 1,0-1-1,0 1 1,0-1-1,0 1 0,0 0 1,-1-1-1,1 1 1,-1 0-1,1 0 1,-1 0-1,0-1 1,1 1-1,-1 0 1,0 0-1,0 0 1,-1 0-1,1 0 0,0-1 1,-1 4-1,-2 11 47,0 1-1,-1-1 0,0 0 0,-1-1 1,-1 1-1,-1-1 0,-9 16 0,-66 100 527,62-103-309,-3 9-65,-2-2-1,-1-1 0,-2-2 0,-46 43 0,66-71-924,6-19-10380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2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0 259 4452,'0'0'19421,"5"-1"-18663,2-2-652,0 0 0,-1 0-1,1 0 1,-1-1 0,0 0 0,0-1-1,-1 1 1,1-1 0,-1 0-1,0-1 1,0 1 0,-1-1 0,5-6-1,55-92 231,-58 94-299,34-66 406,-50 141-21,-18 18-298,14-45-119,-10 45-1,24-83-65,0 1 1,0-1-1,1 0 0,-1 1 0,0-1 1,1 1-1,-1-1 0,0 0 0,1 1 1,-1-1-1,0 0 0,1 1 1,-1-1-1,1 0 0,-1 0 0,1 0 1,-1 1-1,1-1 0,-1 0 0,1 0 1,-1 0-1,1 0 0,-1 0 1,1 0-1,-1 0 0,1 0 0,-1 0 1,1 0-1,-1 0 0,1 0 0,-1 0 1,1 0-1,-1 0 0,1-1 1,-1 1-1,0 0 0,1 0 0,-1-1 1,1 1-1,0-1 0,23-7-3684,-4-3-1690,1-3-2882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2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5 13421,'0'0'4852,"-9"-1"-4307,8 1-531,-1-1 29,-1 0 0,1 1 0,0-1 0,-1 1 0,1 0 0,0 0-1,-1 0 1,1 0 0,0 0 0,-1 0 0,1 1 0,0-1 0,-1 1 0,1-1 0,0 1 0,0 0 0,0 0 0,0 0 0,0 0-1,0 1 1,0-1 0,0 0 0,0 1 0,0-1 0,1 1 0,-1 0 0,1 0 0,-1-1 0,1 1 0,-1 0 0,1 0 0,-1 3-1,-33 76 2675,32-74-2489,1 0 1,0 1-1,1-1 1,0 1 0,0-1-1,0 1 1,1-1-1,0 1 1,2 11 0,-2-18-215,0 0 0,1 0 1,-1 1-1,1-1 1,-1 0-1,1 0 0,-1 0 1,1 0-1,-1 0 1,1 0-1,0 0 1,-1-1-1,1 1 0,0 0 1,0 0-1,0 0 1,0-1-1,0 1 0,0-1 1,0 1-1,0 0 1,0-1-1,0 0 1,2 1-1,1 0 29,-1 0 0,0-1 0,1 0 0,-1 0 0,1 0-1,-1 0 1,1-1 0,4 0 0,1-1 82,-1-1 1,0 1-1,0-1 0,0-1 0,0 0 0,8-5 0,-8 3 47,0-2 0,0 1 0,0-1 0,-1 0 0,-1 0 0,1-1 0,6-12 0,-11 18-43,0-1 0,0 1 0,0-1 0,-1 0 0,1 1-1,-1-1 1,0 0 0,0 0 0,0 0 0,0 0 0,-1 0 0,0 0 0,0 0 0,0 0-1,0 0 1,-1 0 0,1 0 0,-1 0 0,0 0 0,0 0 0,0 0 0,-3-5 0,3 8-128,1 0 1,-1 0 0,0 0 0,0-1 0,0 1 0,1 0 0,-1 0 0,0 0 0,0 0 0,0 0 0,-1 0 0,1 1-1,0-1 1,0 0 0,0 0 0,-1 1 0,1-1 0,0 1 0,-1-1 0,1 1 0,0 0 0,-1-1 0,1 1 0,-1 0-1,1 0 1,0 0 0,-1 0 0,1 0 0,-1 0 0,1 1 0,0-1 0,-1 0 0,1 1 0,0-1 0,-1 1 0,1-1-1,0 1 1,0 0 0,-2 1 0,-17 19-1979,12 7-4141,8-28 5951,0 0 0,0 0 0,0 1 0,0-1-1,0 0 1,0 0 0,0 0 0,0 1 0,0-1 0,0 0-1,0 0 1,0 0 0,0 0 0,1 1 0,-1-1 0,0 0-1,0 0 1,0 0 0,0 0 0,0 0 0,0 1 0,0-1-1,1 0 1,-1 0 0,0 0 0,0 0 0,0 0 0,0 0-1,1 0 1,-1 0 0,0 1 0,0-1 0,0 0 0,0 0-1,1 0 1,-1 0 0,0 0 0,0 0 0,0 0 0,0 0-1,1 0 1,-1 0 0,0 0 0,0 0 0,0 0 0,1 0-1,-1-1 1,2 1-1412,8 0-6440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3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7 10698,'0'0'13768,"-5"7"-13688,5-6-83,-46 76 1281,43-70-1116,-1 0 1,2 0-1,-1 0 0,1 0 1,0 0-1,0 1 1,1-1-1,0 0 1,0 1-1,1-1 1,0 13-1,1-18-153,-1-1-1,1 1 0,0-1 1,0 0-1,0 1 1,-1-1-1,1 0 0,0 0 1,1 1-1,-1-1 0,0 0 1,0 0-1,0 0 1,1 0-1,-1 0 0,0-1 1,1 1-1,-1 0 0,1-1 1,-1 1-1,1-1 1,-1 1-1,1-1 0,-1 0 1,1 1-1,-1-1 0,1 0 1,0 0-1,-1 0 1,1 0-1,-1-1 0,1 1 1,0 0-1,-1-1 0,3 0 1,3 0 21,-1-1 1,0 1-1,0-1 0,1-1 1,-1 1-1,0-1 0,7-5 1,-8 5 51,-1-1 0,0 0 1,0 0-1,0 0 0,-1 0 1,1-1-1,-1 1 0,0-1 1,0 0-1,-1 0 0,1 0 0,-1 0 1,0-1-1,-1 1 0,1 0 1,-1-1-1,0 1 0,0-1 1,-1 0-1,0 1 0,0-9 1,-1 10-59,1 0 1,-1 1-1,0-1 1,0 1-1,-1-1 1,1 1-1,-1-1 1,0 1 0,0 0-1,0 0 1,0 0-1,0 0 1,-1 0-1,1 0 1,-1 1-1,0-1 1,0 1 0,0 0-1,0-1 1,0 1-1,0 1 1,0-1-1,-1 0 1,1 1 0,-1 0-1,1 0 1,-1 0-1,0 0 1,1 1-1,-1-1 1,0 1-1,-6 0 1,9 0-56,-19 2-1870,13 9-4313,7-6-273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12043,'0'0'10554,"-9"5"-10431,-11 4 45,1 2-1,-26 18 1,40-26-122,1 0-1,-1 1 1,1-1 0,-1 1 0,1 0 0,0 0 0,1 1 0,-1-1 0,1 1 0,-1 0 0,2 0 0,-1 0 0,0 0 0,1 0 0,0 1 0,0-1-1,-1 6 1,3-9-43,0-1-1,0 1 0,1-1 1,-1 0-1,0 1 0,0-1 1,1 0-1,-1 1 0,1-1 1,-1 0-1,1 1 0,-1-1 1,1 0-1,0 0 0,0 0 1,-1 0-1,1 1 0,0-1 1,0 0-1,0-1 1,0 1-1,1 0 0,-1 0 1,2 1-1,1 0 11,1 0 0,-1 0 0,1-1 0,-1 1 0,1-1 0,0 0 0,6 0 0,8 0-1265,-1 0 0,37-5 1,-11-5-4856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5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16592,'0'0'4228,"1"9"-4004,-12 258 75,7-279-6460,-2-1 3473,-1 0-1,0 0 0,0 1 0,-11-14 0,-15-7 3138,30 31 382,0 0 0,1 0 0,-1 0 0,0 1 0,0-1 0,0 1 0,0 0 0,0 0 0,0 0 0,-6 0 0,8 1-619,0 0 0,0 0 0,-1 1 0,1-1 0,0 1 0,0-1 0,-1 1 0,1-1 0,0 1 0,0 0 0,0 0 1,0-1-1,0 1 0,0 0 0,0 0 0,0 0 0,1 0 0,-1 0 0,0 0 0,0 0 0,1 0 0,-1 1 0,1-1 0,-1 0 0,1 0 0,-1 0 0,1 1 0,0-1 0,0 0 0,-1 1 0,1 1 0,-4 49 844,3-45-574,1-4-397,-1 14 246,1 0 0,0 0 1,1 1-1,1-1 0,4 20 1,-5-34-230,0 0-1,0 1 1,0-1 0,1 0 0,-1 0 0,1 0 0,0 0 0,0 0-1,0 0 1,0 0 0,0-1 0,0 1 0,1-1 0,-1 1 0,1-1-1,0 0 1,0 0 0,0 0 0,0 0 0,0-1 0,0 1 0,0-1-1,1 0 1,-1 0 0,0 0 0,1 0 0,-1-1 0,1 1 0,-1-1-1,1 0 1,-1 0 0,5 0 0,1-2 163,1 0 1,-1 0-1,0-1 0,0 0 0,0-1 0,0 0 1,0 0-1,-1-1 0,1 0 0,-1 0 1,-1-1-1,1 0 0,-1-1 0,11-12 0,5-5-215,-2-2-1,34-55 1,-54 79-889,5-7 1202,-5 6-3462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3587,'0'0'20612,"5"10"-20084,0 2-493,0 1 0,-1-1-1,0 1 1,-1-1 0,-1 1 0,0 0-1,0 14 1,-1 124-1743,-1-150 1459,0 0 0,0-1 0,-1 1 0,1-1 0,0 1 0,-1-1 0,1 1 1,0-1-1,-1 1 0,1-1 0,-1 1 0,1-1 0,-1 1 0,1-1 0,-1 1 0,1-1 0,-1 0 1,1 0-1,-1 1 0,1-1 0,-1 0 0,0 0 0,1 1 0,-1-1 0,1 0 0,-1 0 0,0 0 1,1 0-1,-1 0 0,0 0 0,1 0 0,-1 0 0,0 0 0,1 0 0,-1 0 0,1-1 0,-1 1 1,0 0-1,0-1 0,-6 1-2207,-10 0-3464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10282,'0'0'7847,"9"5"-6155,-8-5-1667,3 3 166,1-1-1,0 1 0,0-1 1,0-1-1,0 1 1,0-1-1,0 1 0,0-1 1,0-1-1,1 1 1,-1-1-1,0 0 1,1 0-1,-1 0 0,0-1 1,11-2-1,6-5-71,92-34 731,-99 35-1929,-1 0 0,25-17-1,-27 13-2113,-8 0-2555,-3 1-2057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7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10250,'0'0'10249,"51"-25"-10217,-26 20-32,5 1-960,-5 2-1923,-2-1-1794,-3 3-2465</inkml:trace>
  <inkml:trace contextRef="#ctx0" brushRef="#br0" timeOffset="1">283 141 10634,'0'0'3598,"-1"11"-672,-8 73 1179,9-84-4099,0 0 0,0 0 0,0 1 0,0-1 0,0 0 0,0 0 0,0 0-1,0 0 1,0 1 0,0-1 0,0 0 0,0 0 0,0 0 0,0 1 0,0-1 0,0 0 0,1 0 0,-1 0 0,0 0 0,0 1 0,0-1 0,0 0 0,0 0 0,1 0 0,-1 0 0,0 0 0,0 0 0,0 0 0,0 1 0,1-1 0,-1 0 0,0 0 0,0 0 0,0 0-1,0 0 1,1 0 0,-1 0 0,0 0 0,0 0 0,0 0 0,1 0 0,-1 0 0,0 0 0,0 0 0,0 0 0,1 0 0,-1 0 0,0-1 0,15-6 200,9-11 70,4-11-106,-22 22-166,0-1 0,0 2-1,1-1 1,-1 1 0,2 0 0,-1 0 0,1 1-1,0 0 1,16-7 0,-24 12 14,1-1-1,-1 1 1,1 0-1,-1 0 1,1 0-1,-1 0 1,1 0 0,-1 0-1,1 1 1,-1-1-1,1 0 1,-1 0-1,1 0 1,-1 0 0,1 1-1,-1-1 1,1 0-1,-1 0 1,1 1-1,-1-1 1,1 0-1,-1 1 1,0-1 0,1 1-1,-1-1 1,0 0-1,1 1 1,-1-1-1,0 1 1,1 0 0,5 23 883,-5 35 701,-2-47-1474,1-11-134,0-1 0,0 1-1,-1-1 1,1 1 0,0-1-1,0 1 1,0 0 0,0-1-1,0 1 1,0-1-1,0 1 1,0-1 0,0 1-1,0 0 1,0-1 0,0 1-1,0-1 1,1 1 0,-1-1-1,0 1 1,0-1 0,0 1-1,1-1 1,-1 1 0,0-1-1,1 1 1,-1-1-1,0 1 1,1-1 0,-1 0-1,1 1 1,-1-1 0,1 0-1,-1 1 1,1-1 0,-1 0-1,1 0 1,-1 1 0,1-1-1,-1 0 1,1 0 0,-1 0-1,1 0 1,-1 0-1,1 1 1,0-1 0,-1 0-1,1 0 1,-1-1 0,1 1-1,-1 0 1,1 0 0,0 0-1,-1 0 1,1 0 0,-1-1-1,1 1 1,-1 0 0,1 0-1,-1-1 1,1 1-1,0-1 1,36-31-5506,-24 20 940,8-6-2838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72 16303,'0'0'1949,"-11"6"-59,4-2-1754,-50 32 1847,54-34-1875,0 0 1,0 1-1,0 0 1,1-1-1,-1 1 0,1 0 1,0 0-1,0 0 1,0 1-1,0-1 1,1 0-1,-1 1 1,1-1-1,0 1 1,0-1-1,0 1 1,0 0-1,1 3 1,0-6-102,0 0 0,1-1 0,-1 1 0,1 0 0,-1-1 0,1 1 0,-1-1 0,1 1 0,-1-1 0,1 1 0,-1-1 0,1 1 0,0-1 0,-1 1 0,1-1 0,0 0 0,0 1 0,-1-1 0,1 0 0,0 0 1,0 1-1,-1-1 0,1 0 0,0 0 0,0 0 0,0 0 0,-1 0 0,1 0 0,0 0 0,0 0 0,-1-1 0,1 1 0,0 0 0,0 0 0,-1-1 0,1 1 0,0 0 0,0-1 0,-1 1 0,2-1 0,32-15 313,-25 6-123,0-1-1,-1-1 0,0 1 1,-1-1-1,0-1 0,0 1 1,-2-1-1,0 0 0,7-27 0,-4 16 446,-8 87-706,-5 20 64,5-82-54,0 0-1,0 0 1,0-1-1,0 1 1,0 0-1,1 0 1,-1-1-1,0 1 1,1 0-1,-1-1 1,0 1-1,1 0 1,-1-1-1,1 1 1,-1-1-1,1 1 1,-1 0-1,1-1 0,-1 1 1,1-1-1,0 0 1,-1 1-1,1-1 1,0 0-1,-1 1 1,1-1-1,0 0 1,0 1-1,-1-1 1,1 0-1,0 0 1,0 0-1,-1 0 1,1 0-1,0 0 1,0 0-1,-1 0 1,1 0-1,0 0 1,0 0-1,-1-1 1,1 1-1,0 0 1,-1-1-1,1 1 1,1-1-1,1 0-1080,1 0-1,-1 0 1,0-1-1,0 1 1,1-1-1,-1 0 1,0 0-1,-1 0 1,5-3-1,2-8-7710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7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13581,'0'0'5723,"9"0"-4458,0-1-1028,0 0 0,-1 0 0,1-1 0,-1 0 0,1 0 1,8-4-1,-13 4-64,0 1 0,0-1 0,0 0 0,0-1 0,0 1 0,0-1 0,0 1 0,-1-1 0,0 0 0,1-1 0,-1 1 0,0 0 0,0-1 0,-1 0 0,1 0 0,2-4 0,-5 7-149,0 0-1,1 1 0,-1-1 0,0 0 0,1 1 0,-1-1 0,0 0 1,0 0-1,0 1 0,0-1 0,1 0 0,-1 0 0,0 1 0,0-1 1,-1 0-1,1 0 0,0 1 0,0-1 0,0 0 0,0 1 0,-1-1 1,1 0-1,0 0 0,-1 1 0,1-1 0,0 0 0,-1 1 0,1-1 1,-1 1-1,1-1 0,-1 1 0,1-1 0,-1 1 0,1-1 0,-1 1 1,0-1-1,1 1 0,-1 0 0,0-1 0,1 1 0,-1 0 0,0-1 0,0 1 1,1 0-1,-1 0 0,0 0 0,0 0 0,1 0 0,-1 0 0,0 0 1,0 0-1,1 0 0,-1 0 0,0 0 0,0 0 0,1 1 0,-1-1 1,-1 1-1,-2-1 94,-1 1 0,0 0 0,1 0 0,0 1 0,-1-1 0,1 1 0,0 0 0,-6 4 0,5-3-99,0 1 0,0 1 0,1-1 0,0 1 0,0 0 0,0 0 0,0 0 0,1 0 0,0 0 0,0 1 0,1 0 0,-1-1 0,1 1 0,0 0 0,1 0 1,-1 0-1,1 1 0,1-1 0,-1 0 0,1 8 0,0-13-18,1 0 0,0-1 0,-1 1 0,1 0 0,0 0 0,0-1 0,-1 1 0,1 0 0,0-1 0,0 1 0,0-1 0,0 1 0,0-1 0,0 1 0,0-1 0,0 0 1,0 1-1,0-1 0,0 0 0,0 0 0,0 0 0,0 0 0,0 0 0,0 0 0,1 0 0,34-1-580,-29 1 230,0-1-348,1 1 0,-1-2 1,0 1-1,1-1 0,6-2 1,19-9-6146,-32 12 6757,26-10-8984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08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10826,'0'0'12684,"-57"65"-12235,40-44-1,-3 3-96,3-2-288,1-5-31,4-1 31,3-7-32,3-6 0,4-3-705,2-16-4900,0-5-1762</inkml:trace>
  <inkml:trace contextRef="#ctx0" brushRef="#br0" timeOffset="1">0 23 13389,'0'0'10474,"55"48"-9674,-27-35-607,-1 0-97,-2 1-577,0-2-2818,-3-3-4484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0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10346,'0'0'5813,"10"-6"-4030,-2 1-1485,-3 1-129,1 0-1,-1 1 1,1 0-1,0 0 1,1 0-1,-1 1 1,0 0-1,1 0 1,-1 0-1,11 0 1,-17 2-158,1 1 1,-1 0 0,0-1 0,0 1-1,1-1 1,-1 1 0,0 0-1,0-1 1,0 1 0,1 0-1,-1-1 1,0 1 0,0-1 0,0 1-1,0 0 1,0-1 0,-1 1-1,1 0 1,0-1 0,0 1 0,0 0-1,0-1 1,-1 1 0,1-1-1,0 1 1,-1 0 0,1 0-1,-8 18 388,0-8-78,5-7 12,0 0 0,-1 1 0,1-1 1,1 1-1,-1-1 0,1 1 0,-1 0 0,1 0 1,1 0-1,-1 1 0,1-1 0,0 0 1,-1 9-1,2-13-324,1 0-1,-1 0 1,0 0 0,1-1 0,-1 1-1,0 0 1,1 0 0,-1 0 0,1-1-1,0 1 1,-1 0 0,1-1 0,-1 1 0,1 0-1,0-1 1,-1 1 0,1-1 0,0 1-1,0-1 1,0 1 0,-1-1 0,1 0-1,0 1 1,0-1 0,0 0 0,0 0 0,0 0-1,-1 1 1,1-1 0,2 0 0,34 1-19,-30-1-39,4 0-478,-1-1 0,0 0-1,1-1 1,-1 0-1,0 0 1,14-6 0,27-19-8498,-23 6-3541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0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16 12107,'0'0'7576,"-9"5"-5809,5-4-1646,1 0 1,-1 1-1,1-1 0,0 1 1,-1 0-1,1 0 1,0 1-1,0-1 1,0 0-1,1 1 1,-1 0-1,0 0 0,1 0 1,0 0-1,0 0 1,0 0-1,0 0 1,0 1-1,1-1 1,-1 1-1,1-1 0,0 1 1,0 0-1,0-1 1,1 1-1,-1 0 1,1 6-1,0-10-116,0 1 0,0 0-1,0-1 1,0 1 0,0-1-1,0 1 1,1-1 0,-1 1-1,0 0 1,0-1 0,0 1 0,1-1-1,-1 1 1,0-1 0,0 1-1,1-1 1,-1 1 0,1-1-1,-1 0 1,0 1 0,1-1 0,-1 1-1,1-1 1,-1 0 0,1 1-1,-1-1 1,1 0 0,-1 0-1,1 1 1,-1-1 0,2 0 0,21-1 492,-18 0-333,0-1 1,-1 1 0,1-1-1,-1 0 1,0 0-1,0-1 1,8-5 0,-9 5-38,-1-1 1,1 1 0,-1-1-1,1 0 1,-1 1-1,0-1 1,-1 0 0,1 0-1,-1-1 1,0 1-1,0 0 1,0 0 0,0-1-1,-1 1 1,0 0-1,0-1 1,0 1 0,0-1-1,-1 1 1,-1-6 0,2 10-135,0 0 1,0-1 0,0 1-1,0 0 1,0-1 0,-1 1 0,1 0-1,0-1 1,0 1 0,-1 0-1,1-1 1,0 1 0,0 0 0,-1 0-1,1-1 1,0 1 0,-1 0-1,1 0 1,0 0 0,-1 0 0,1-1-1,0 1 1,-1 0 0,1 0-1,-1 0 1,1 0 0,0 0 0,-1 0-1,1 0 1,0 0 0,-1 0-1,1 0 1,-1 0 0,1 0 0,0 0-1,-1 0 1,1 1 0,0-1-1,-1 0 1,1 0 0,0 0 0,-1 0-1,1 1 1,0-1 0,-1 0-1,1 0 1,0 1 0,-1-1 0,1 0-1,0 1 1,0-1 0,0 0-1,-1 0 1,1 1 0,0-1 0,0 1-1,0-1 1,0 0 0,0 1-1,-1-1 1,1 0 0,0 1 0,-12 22-1237,6 7-2448,8-13-6621,5-16 2929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0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13293,'0'0'7911,"-26"66"-5413,15-35-832,3-5-513,3 1-640,5-7-417,0-6-96,0-5 0,10-7-673,4-2-288,0 0-96,0-6-801,-1-5-896,-2 0-2627,0 1-5349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81 11082,'0'0'2782,"6"-10"351,2 0-2221,-5 7-638,0 0-1,0-1 1,-1 1 0,1-1-1,-1 1 1,0-1 0,0 0 0,0 0-1,-1 0 1,1 0 0,1-8-1,-4 11-214,1 1-1,0-1 0,0 1 0,0-1 0,-1 1 0,1 0 0,0-1 0,-1 1 1,1-1-1,0 1 0,-1 0 0,1-1 0,0 1 0,-1 0 0,1-1 0,-1 1 1,1 0-1,-1 0 0,1 0 0,-1-1 0,1 1 0,-1 0 0,1 0 0,-1 0 1,1 0-1,-1 0 0,1 0 0,-1 0 0,1 0 0,-1 0 0,1 0 0,-1 0 1,1 0-1,-1 0 0,1 0 0,0 0 0,-1 1 0,1-1 0,-1 0 0,0 1 1,-24 5 189,9 2-192,1 1-1,-1 0 0,1 1 1,1 0-1,0 1 0,0 1 0,1 0 1,0 1-1,2 0 0,-13 18 1,23-30-64,1 0 0,-1 0 0,1-1 1,-1 1-1,1 0 0,0 0 0,-1-1 1,1 1-1,0 0 0,0 0 0,0 0 0,0-1 1,-1 1-1,1 0 0,0 0 0,1 0 1,-1 0-1,0-1 0,0 1 0,0 0 1,0 0-1,1 0 0,-1-1 0,0 1 0,0 0 1,1 0-1,-1-1 0,1 1 0,-1 0 1,1 0-1,-1-1 0,1 1 0,-1-1 0,1 1 1,0-1-1,-1 1 0,1-1 0,0 1 1,0-1-1,-1 1 0,1-1 0,0 0 0,0 1 1,-1-1-1,1 0 0,0 0 0,1 1 1,55 8-756,-26-6 132,-28-2 613,-1-1 0,1 1 0,-1-1-1,0 1 1,1 0 0,-1 0 0,0 0 0,0 0 0,0 0 0,0 0 0,0 0 0,0 1 0,0-1 0,0 1 0,0 0 0,-1-1 0,1 1-1,-1 0 1,1 0 0,-1 0 0,0 0 0,1 0 0,-1 1 0,0-1 0,-1 0 0,1 0 0,0 1 0,0 2 0,-2-2 91,1 0 1,-1 0-1,0 0 1,1 1-1,-2-1 1,1 0-1,0 0 1,-1-1-1,1 1 1,-1 0-1,0 0 1,0-1-1,0 1 1,0-1-1,0 1 1,0-1-1,-1 0 1,1 0-1,-1 0 1,-4 2-1,-3 3 114,0 0-1,-1-1 0,0-1 1,0 0-1,0 0 1,-1-1-1,1 0 0,-1-1 1,0-1-1,-12 2 0,23-4-216,0 0-1,0 0 0,0 0 0,0 0 1,0 0-1,0 0 0,0-1 0,0 1 1,1 0-1,-1-1 0,0 1 0,0 0 1,0-1-1,0 1 0,0-1 0,1 0 0,-1 1 1,0-1-1,1 1 0,-1-1 0,0 0 1,1 0-1,-1 1 0,1-1 0,-1 0 1,1 0-1,-1 0 0,1 0 0,0 0 1,-1 1-1,1-1 0,0 0 0,0 0 1,-1 0-1,1 0 0,0 0 0,0 0 1,0 0-1,0 0 0,1 0 0,-1 0 1,0 0-1,0 0 0,0 0 0,1 0 1,-1 0-1,1 1 0,-1-1 0,1-1 0,1-5-554,1 0 0,0 0-1,0 0 1,0 0 0,6-6-1,13-15-3204,4 2-2248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11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13741,'0'0'12983,"11"-5"-12476,20-9-328,-7 2-140,-1 2 1,1 0-1,37-8 0,-60 18-43,0 0 0,0 0-1,0 0 1,0 1-1,0-1 1,0 0 0,0 1-1,0-1 1,0 0 0,0 1-1,-1-1 1,1 1-1,0 0 1,0-1 0,0 1-1,-1 0 1,1-1-1,0 1 1,-1 0 0,1 0-1,0 0 1,-1-1 0,1 1-1,-1 0 1,1 0-1,-1 0 1,0 0 0,1 0-1,-1 0 1,0 0-1,0 0 1,0 0 0,0 0-1,0 0 1,0 0 0,0 0-1,0 1 1,0 54-204,-1-38 177,-5 115 153,10-132-3512,-2-4-2546,-2-7-299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0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15022,'0'0'3588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3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82 15727,'11'-2'7698,"5"-2"-3696,45-18-3640,-30 10 372,-25 10-698,16-6 68,1 0-1,-1 2 0,1 0 1,1 2-1,36-3 1,-60 7 24,-39 8 400,-196 46-395,174-39-116,157-22-108,109-24-459,-270 38 695,53-4-363,1-1 0,-1-1 0,0 0 0,0-1-1,-19-1 1,31 1-4,-1 0 0,1 0 0,0-1 0,-1 1-1,1 0 1,-1 0 0,1-1 0,-1 1 0,1 0 0,0-1-1,-1 1 1,1 0 0,0-1 0,-1 1 0,1-1-1,0 1 1,0 0 0,-1-1 0,1 1 0,0-1 0,0 1-1,0-1 1,0 1 0,-1-1 0,1 1 0,0-1 0,0 1-1,0-1 1,0 1 0,0-1 0,0 1 0,0-1-1,1 1 1,-1 0 0,0-1 0,0 1 0,0-1 0,0 1-1,0-1 1,1 1 0,-1-1 0,6-4-6777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4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62 10570,'0'0'13351,"-5"2"-12892,14-2-272,1-1-1,0 0 0,-1 0 1,1-1-1,-1 0 0,1 0 1,-1-1-1,0-1 0,0 1 1,10-7-1,-3 3-165,-1 1 1,1 0-1,18-3 1,-31 8-24,5-1-80,0 1-1,1 0 0,-1 0 0,1 0 0,-1 1 0,1 0 0,-1 1 0,9 2 0,-14 2 305,-13-1-43,-21 1 44,27-5-201,-61 12 346,42-7-578,0 0 0,-39 1 1,73-16-5370,-2-4-421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8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2 331 6086,'-1'0'247,"1"0"1,0 0-1,0 1 1,0-1 0,0 0-1,0 1 1,0-1-1,-1 0 1,1 0-1,0 1 1,0-1 0,0 0-1,0 1 1,0-1-1,0 0 1,0 0-1,0 1 1,0-1-1,0 0 1,0 1 0,1-1-1,-1 0 1,0 0-1,0 1 1,0-1-1,0 0 1,0 0 0,0 1-1,1-1 1,-1 0-1,0 0 1,0 1-1,0-1 1,1 0 0,-1 0-1,0 0 1,0 1-1,1-1 1,-1 0-1,0 0 1,0 0-1,1 0 1,-1 0 0,0 0-1,0 1 1,1-1-1,-1 0 1,0 0-1,1 0 1,-1 0 0,0 0-1,1 0 1,-1 0-1,0 0 1,16-18 3509,16-35-3721,-31 50 534,5-8-366,26-47 561,-3-1 0,28-80 0,-53 225-45,-14 12-691,-1 39-618,11-137 505,0 0-1,1 0 1,-1 1 0,0-1 0,0 0-1,1 0 1,-1 0 0,0 1 0,0-1-1,1 0 1,-1 0 0,0 0-1,1 0 1,-1 0 0,0 1 0,1-1-1,-1 0 1,0 0 0,1 0 0,-1 0-1,0 0 1,0 0 0,1 0-1,-1 0 1,0 0 0,1 0 0,-1-1-1,0 1 1,1 0 0,-1 0 0,0 0-1,1 0 1,-1 0 0,0 0 0,0-1-1,1 1 1,-1 0 0,0 0-1,0-1 1,1 1 0,-1 0 0,0 0-1,0-1 1,1 1 0,-1 0 0,0-1-1,14-10-3294,-5-4-2237,-2-4-2931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29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64 4164,'0'0'19602,"7"-8"-18630,-3 3-862,0 0 0,0 1 0,1 0 0,-1 0 0,1 0 0,0 0 0,0 1 0,0 0 0,0 0 0,1 0 0,-1 1 0,1-1 0,0 1 0,0 1 0,0-1 0,0 1 0,0 0 0,0 0 0,8 1-1,-14 0-107,1 0 0,0 0 0,-1 0 0,1 0 0,-1 0 0,1 0 0,0 0 0,-1 1 0,1-1 0,-1 0 0,1 0 0,-1 0 0,1 1 0,-1-1 0,1 0 0,-1 1 0,1-1 0,-1 1 0,1-1 0,-1 0 0,1 1 0,-1-1 0,0 1 0,1-1 0,-1 1 0,0-1 0,0 1 0,1-1 0,-1 1 0,0 0 0,0-1 0,0 1 0,1 0 0,-4 27 113,-19 25 98,0-22-144,-29 32 1,33-43-53,1 0 0,1 1 0,1 1 0,-20 40 0,34-61-7,1-1 1,0 1-1,-1 0 1,1 0-1,0-1 0,-1 1 1,1 0-1,0 0 1,0-1-1,-1 1 1,1 0-1,0 0 1,0-1-1,0 1 1,0 0-1,0 0 1,0 0-1,1-1 0,-1 1 1,0 0-1,0 0 1,0-1-1,1 1 1,-1 0-1,0 0 1,1-1-1,-1 1 1,1 0-1,-1-1 1,1 1-1,-1-1 0,1 1 1,-1 0-1,2 0 1,0 0 45,1 0 1,-1-1-1,1 1 0,-1 0 1,1-1-1,-1 0 0,1 1 1,-1-1-1,1 0 1,-1 0-1,4-1 0,65-14 760,-42 7-1047,2 0 0,43-4 0,-15 9-8985,-48 3-777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0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0 325 7015,'0'0'17536,"9"-10"-16559,26-34-629,-2-2 0,-2-1 0,-2-2 0,34-78 0,-62 126-230,0 7-132,0 0 1,-1 0-1,0-1 0,0 1 0,0 0 1,-1 0-1,0 0 0,0 0 1,-2 7-1,2-9 17,-10 43 25,4-19-81,1 0-1,1 1 0,-1 40 1,10-51-2855,3-8-2939,-4-7 2062,2 5-6993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5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3523,'4'-22'2524,"-2"-2"6314,-2 21-4933,0 5-682,0 26-1032,0 225-1347,8-257-2980,11-41-3592,-7 15-854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6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3555,'0'0'21327,"0"9"-21113,1 45 250,2-57-426,1 0-1,0 0 0,0 1 1,0-1-1,0 1 0,1 0 1,-1 1-1,9-3 1,-11 3-49,0 0 0,1 0 0,-1 1 1,1-1-1,-1 1 0,1 0 1,-1-1-1,1 1 0,-1 0 1,0 1-1,1-1 0,-1 0 1,1 1-1,-1-1 0,1 1 1,-1 0-1,0 0 0,1 0 0,-1 0 1,0 0-1,0 0 0,0 0 1,0 1-1,0-1 0,0 1 1,0 0-1,0 0 0,-1-1 1,1 1-1,1 3 0,0 1 14,0 0-1,-1 0 1,0 0-1,0 1 1,0-1-1,-1 1 0,0-1 1,0 1-1,-1-1 1,0 10-1,0-15 65,0 0 0,-1 1 0,1-1-1,0 0 1,-1 0 0,0 1 0,1-1 0,-1 0-1,0 0 1,0 0 0,1 1 0,-1-1-1,0 0 1,0 0 0,0-1 0,0 1 0,-1 0-1,1 0 1,0 0 0,0-1 0,0 1 0,-1 0-1,1-1 1,0 0 0,-1 1 0,1-1-1,0 0 1,-1 1 0,0-1 0,-53 6 1911,35-4-1684,0 4-160,17-5-217,0 1 0,-1-1 0,1 0 0,0 0 0,-1 0 0,1 0 0,-1-1 0,1 0 0,-1 1 0,1-1 0,-1 0 0,-4-1 0,7-33-7072,1 26 4739,0-16-4700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7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15599,'0'0'13388,"65"-8"-13003,-44 3-257,-1-1-32,0-1-64,-5-1 0,-3 5-384,-4 0-705,-1 3-833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64 184 8296,'8'0'2445,"2"0"-1347,-1 0 1,0 0-1,1-1 1,-1 0-1,0-1 1,12-3-1,-19 4-914,1 0-1,-1 0 1,0 0 0,1 0-1,-1-1 1,0 1 0,0 0-1,0-1 1,0 0-1,0 1 1,-1-1 0,1 0-1,0 0 1,-1 0 0,1 0-1,-1 0 1,0 0 0,0 0-1,0-1 1,0 1 0,0 0-1,0-1 1,0 1 0,-1-1-1,1 1 1,-1-1-1,0 1 1,0-1 0,0 1-1,0-1 1,0 1 0,-1-1-1,0-3 1,1 4-142,-1 1 1,0-1-1,1 1 0,-1-1 0,0 1 1,0-1-1,0 1 0,0-1 0,0 1 1,0 0-1,-1 0 0,1 0 0,0-1 1,-1 1-1,1 0 0,0 1 0,-1-1 1,1 0-1,-1 0 0,0 1 0,1-1 1,-1 0-1,0 1 0,1 0 0,-1-1 1,0 1-1,1 0 0,-1 0 0,0 0 1,1 0-1,-4 1 0,1-1-61,0 0 0,-1 0-1,1 1 1,0 0 0,0 0 0,0 0-1,0 0 1,0 1 0,0-1 0,0 1-1,-7 4 1,3 2 10,0 0 0,0 0-1,1 1 1,0 0 0,0 0 0,1 1-1,1 0 1,-1 0 0,2 0 0,-1 0-1,1 1 1,1 0 0,0 0 0,-3 20-1,6-29 12,0-1 0,1 0-1,-1 0 1,0 0 0,0 1-1,1-1 1,-1 0 0,1 0-1,-1 0 1,1 0 0,-1 0-1,1 0 1,0 0 0,0 0-1,-1 0 1,1 0 0,0 0-1,0-1 1,0 1 0,0 0-1,0 0 1,0-1 0,0 1-1,0-1 1,0 1 0,0-1 0,0 1-1,0-1 1,1 0 0,-1 1-1,0-1 1,0 0 0,0 0-1,1 0 1,-1 0 0,0 0-1,0 0 1,2-1 0,52-7 119,-27-2-285,0-1 0,-1-1 0,0-2 0,33-22 1,4-2-833,-64 38 965,1-1 1,0 0-1,-1 1 1,1-1-1,0 1 0,0-1 1,-1 1-1,1-1 1,0 1-1,0 0 0,0-1 1,0 1-1,-1 0 0,1 0 1,0 0-1,0-1 1,0 1-1,0 0 0,0 0 1,0 0-1,0 1 1,-1-1-1,1 0 0,0 0 1,0 0-1,0 1 1,0-1-1,0 0 0,0 1 1,0 0 35,-1 1 1,0-1 0,0 1-1,1-1 1,-1 0-1,0 1 1,0-1 0,0 1-1,-1-1 1,1 0 0,0 1-1,0-1 1,-1 0 0,1 1-1,-1-1 1,0 2-1,-34 68 1204,29-61-1061,-16 33 1555,21-42-1516,3-2-111,0 0 1,-1 1-1,1-1 0,-1 0 1,0 0-1,1 0 1,-1 0-1,1 0 0,-1 0 1,0-1-1,0 1 1,0 0-1,0-1 1,0 1-1,0-1 0,1-1 1,17-31-144,-15 27 148,19-47-34,8-15 12,-29 65-70,0 0 0,0 1 0,1-1 0,0 0 0,0 1 0,0 0 0,0 0 0,0 0 0,1 0 0,-1 0 0,1 0 0,8-3 0,-10 4-31,1 1 0,-1 0 0,0 0 0,1 0 0,0 0 0,-1 0 0,1 1 0,-1-1 0,1 1 0,0 0 0,-1-1 0,1 1 0,0 0 0,0 1 0,-1-1 0,1 0 0,0 1 0,-1 0 0,1-1 0,-1 1 0,1 0 0,-1 0 0,1 0 1,-1 1-1,0-1 0,1 1 0,-1-1 0,0 1 0,0 0 0,0 0 0,0 0 0,-1 0 0,1 0 0,0 0 0,-1 0 0,1 1 0,-1-1 0,0 0 0,0 1 0,1 3 0,0 1 22,0 1 0,0-1 0,-1 0 0,0 1 0,0-1 0,-1 1-1,0 0 1,-1-1 0,1 1 0,-2-1 0,1 1 0,-1-1 0,-3 10 0,-10 15 206,11-25-136,0-1 0,1 1 0,0 0 0,0 0 0,1 0-1,0 1 1,0-1 0,0 13 0,2-19-48,0-1 1,0 0-1,0 0 0,0 1 0,0-1 1,0 0-1,0 0 0,0 0 1,0 1-1,0-1 0,0 0 1,0 0-1,0 1 0,1-1 1,-1 0-1,0 0 0,0 0 1,0 0-1,0 1 0,1-1 0,-1 0 1,0 0-1,0 0 0,0 0 1,1 0-1,-1 1 0,0-1 1,0 0-1,0 0 0,1 0 1,-1 0-1,0 0 0,0 0 1,1 0-1,-1 0 0,0 0 0,0 0 1,1 0-1,-1 0 0,0 0 1,0 0-1,1 0 0,16-5 222,11-12 147,-16 6-355,0-1 1,-1-1-1,-1 1 0,0-1 0,-1-1 1,0 0-1,-1 0 0,-1-1 1,0 0-1,-1 0 0,-1-1 1,0 0-1,-1 0 0,-1 0 1,0 0-1,-1 0 0,-1-25 1,-12 62-461,10-19 444,1 0-1,0-1 0,0 1 0,0 0 0,0 0 1,0 0-1,0 0 0,0 0 0,1 0 0,-1 0 0,1 0 1,-1-1-1,1 1 0,0 0 0,0 0 0,0-1 1,0 1-1,0 0 0,0-1 0,0 1 0,0-1 0,1 0 1,-1 1-1,0-1 0,1 0 0,-1 0 0,1 0 1,0 0-1,2 2 0,3-1 23,0-1 1,0 1 0,1-1-1,-1 0 1,1-1-1,11 0 1,-13 0-12,0-1 1,0 0-1,0 0 1,0 0-1,0-1 1,0 1 0,0-2-1,-1 1 1,1 0-1,-1-1 1,7-4-1,51-45 173,-32 25-148,-30 26-79,-7 15-181,-33 44 227,-14 22 476,49-72-440,1-1 0,-1 0-1,1 1 1,1 0 0,-1 0 0,1 0-1,1 0 1,0 0 0,-1 10 0,2-17-45,0 0 0,1 0 0,-1 0 0,0 1-1,0-1 1,1 0 0,-1 0 0,1 0 0,-1 0 0,1 0 0,0 0 0,-1 0 0,1 0 0,0 0 0,-1 0 0,1 0 0,0 0-1,0 0 1,0 0 0,0-1 0,0 1 0,0 0 0,0-1 0,0 1 0,0-1 0,1 1 0,-1-1 0,0 0 0,0 1 0,0-1-1,0 0 1,1 0 0,-1 0 0,0 0 0,0 0 0,1 0 0,-1 0 0,0 0 0,0 0 0,3-1 0,-1 0-475,0 1 0,0-1 0,0 1 0,1-1 0,-1 0 0,0 0 0,0-1 1,0 1-1,-1-1 0,1 1 0,0-1 0,-1 0 0,1 0 0,-1 0 0,4-4 0,6-15-6859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37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6662,'0'0'21663,"3"7"-21540,1 3-106,0 0-1,-1 1 1,-1 0-1,0 0 1,0 0-1,-1 0 1,0 0-1,-2 12 1,-12 99 311,7-83-2744,-1 49-1,8-78-2494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55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1 202 13421,'0'0'3758,"5"8"-2979,-2-4-617,0-1-1,-1 1 1,1-1-1,0 0 1,1 0-1,-1 0 1,0 0-1,1-1 1,0 1-1,-1-1 1,1 0-1,0 0 1,0-1-1,0 1 1,0-1-1,1 0 1,-1 0-1,0 0 1,1 0-1,-1-1 1,0 1-1,1-1 0,7-1 1,24-1 322,0 0 1,0-3-1,0-1 1,61-18-1,133-62 55,-170 59-515,2 4 0,0 2 0,1 2-1,90-13 1,-96 25 78,-56 7-130,-1 0 0,0 0 0,1 0 0,-1 0 0,0 1 1,0-1-1,1 0 0,-1 0 0,0 0 0,0 1 0,1-1 0,-1 0 1,0 1-1,0-1 0,0 0 0,0 0 0,1 1 0,-1-1 0,0 0 1,0 1-1,0-1 0,0 0 0,0 1 0,0-1 0,0 0 0,0 1 1,0-1-1,0 0 0,0 1 0,0-1 0,0 0 0,0 1 0,0-1 1,0 0-1,0 1 0,-1-1 0,1 0 0,0 0 0,0 1 0,0-1 1,0 0-1,-1 1 0,1-1 0,0 0 0,0 0 0,-1 1 0,-9 14-3835,-6-4-3072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2:56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 7944,'0'0'9833,"69"-12"-9193,-29-6 321,6-4-32,3-1-384,3 2-257,2 5-160,0 2-128,-3 4-96,1 2-352,-2-2-417,-4-2-833,-2-1-2017,-6-3-417,-4 0-481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4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8104,'0'0'12854,"12"-1"-11679,24-7 333,66-24 0,-3 0-542,-98 32-964,73-14 342,-71 13-366,0 1 0,0-1 1,0 1-1,0 0 0,0 0 0,0 0 1,-1 1-1,1-1 0,0 1 0,0-1 1,0 1-1,0 0 0,-1 0 1,1 0-1,0 1 0,-1-1 0,1 0 1,-1 1-1,0 0 0,1-1 0,-1 1 1,0 0-1,2 3 0,-4-4-141,1-1-1,-1 1 1,1 0-1,-1 0 1,0 0-1,0 0 1,0 0-1,1 0 0,-1 0 1,0 0-1,0 0 1,0 0-1,0 0 1,-1 0-1,1 0 1,0 0-1,0-1 1,0 1-1,-1 0 1,1 0-1,-1 0 1,1 0-1,-1 0 0,1 0 1,-1-1-1,1 1 1,-1 0-1,1 0 1,-1-1-1,0 1 1,0 0-1,1-1 1,-1 1-1,0-1 1,0 1-1,-1 0 1,-36 17-6353,29-15 3692,-21 9-7725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4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14446,'0'0'12299,"67"2"-11722,-37-4-417,3-4-96,2-3-32,-2 1 0,-2 4-320,-2 2-833,-5 2-1314,-7 0-1825,-5 0-4420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6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0 342 10378,'0'0'11856,"8"-11"-11413,10-17-111,183-261 2369,-201 288-2691,1 0 1,-1 1 0,0-1-1,1 0 1,-1 1 0,0-1-1,1 0 1,-1 1 0,1-1-1,-1 0 1,1 1 0,-1-1-1,1 1 1,0-1-1,-1 1 1,1 0 0,-1-1-1,1 1 1,0-1 0,0 1-1,-1 0 1,1 0 0,0-1-1,0 1 1,-1 0 0,1 0-1,0 0 1,0 0 0,-1 0-1,1 0 1,0 0 0,1 0-1,-1 2 13,0-1 0,-1 1 0,1-1 0,0 1 0,-1-1 0,1 1 0,-1 0 0,0-1 0,0 1 0,0-1 0,1 1 0,-2 0 0,1 2 0,-9 63 702,4-45-387,0 1-1,1 0 0,1 0 0,2 0 0,0 31 1,2-52-309,-1 0 1,1 0 0,-1 0-1,1 0 1,0 0 0,0-1-1,0 1 1,0 0-1,0-1 1,0 1 0,0-1-1,3 3 1,5 0-2123,-2-15-5873,-4-4-3100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7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9065,'0'0'18502,"1"11"-18400,-1 17-66,-1-1 1,-8 42-1,-2 55 4,11-124-232,0-20-5611,0 4 1485,0-2-2008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7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8072,'0'0'19858,"44"-10"-19153,-25 7-513,1-1-160,0 3-128,1 0-961,-2 1-769,-3 0-1473,1-2-1217,-4 1-3331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8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15086,'0'0'10325,"1"11"-9845,0 43-587,-6 59 1,3-65-1549,27-85-5611,-13 7 1202,3-3-3316</inkml:trace>
  <inkml:trace contextRef="#ctx0" brushRef="#br0" timeOffset="1">108 1 11275,'0'0'10116,"0"9"-8723,-3 190 1282,3-199-2695,0 0 0,0 0 0,0 0 1,0 0-1,0 0 0,0 1 0,0-1 0,0 0 1,0 0-1,0 0 0,1 0 0,-1 0 0,0 0 1,0 0-1,0 0 0,0 0 0,0 0 0,0 1 1,0-1-1,0 0 0,1 0 0,-1 0 0,0 0 1,0 0-1,0 0 0,0 0 0,0 0 0,1 0 1,-1 0-1,0 0 0,0 0 0,0 0 0,0 0 1,0 0-1,0 0 0,1 0 0,-1 0 0,0 0 1,0-1-1,0 1 0,0 0 0,0 0 0,0 0 1,0 0-1,1 0 0,-1 0 0,0 0 0,0 0 1,0 0-1,0 0 0,0-1 0,0 1 0,0 0 1,0 0-1,0 0 0,0 0 0,0 0 0,0 0 1,0-1-1,0 1 0,0 0 0,0 0 0,0 0 1,1 0-1,-1 0 0,-1 0 0,1-1 0,0 1 1,0 0-1,7-9-1829,-2-6-1840,-1-4-3059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8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8616,'0'0'20628,"3"-2"-19977,5-1-504,1 0 1,-1 0 0,1 1-1,0 0 1,0 1-1,-1 0 1,1 0-1,0 1 1,0 0-1,10 1 1,34-2 225,0-8-3358,24-2-4968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17969,'-10'9'1794,"6"-1"-33,4 2-1408,0 2-321,5-3 32,10 0 32,4-1-288,-1-3-1666,2-2-2754,-2-2-4613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9.2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15 10186,'0'0'16421,"-4"-1"-16203,15-2 1729,35 1-938,78 2-866,-101 0-327,0-2-2906,-9-4-7160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19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14542,'0'0'10714,"4"8"-10234,8 15-374,-3-8-87,-2-1 0,0 1 0,0 1 1,-1-1-1,-1 1 0,4 24 1,-7-9 54,-1 1 0,-5 48 0,3-68-249,-1-1-1,0 1 1,-1-1-1,0 0 1,-1 0-1,0 0 0,-1 0 1,0-1-1,0 0 1,-10 13-1,12-19-643,-1 0-1,1 0 1,-1 0 0,0-1-1,-1 0 1,1 0-1,0 0 1,-1-1-1,-5 3 1,-18 5-8368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0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11339,'0'0'8183,"-6"11"-8012,-12 24 246,2 1-1,1 0 0,2 2 1,2-1-1,1 2 1,2-1-1,2 1 0,1 0 1,1 48-1,4-80-454,1 0 1,0 0-1,0 0 0,0 0 0,1 0 0,0 0 0,1-1 1,0 1-1,0-1 0,0 0 0,0 1 0,1-1 1,0-1-1,1 1 0,-1-1 0,9 8 0,-9-9-851,0-1-1,1 0 1,0 0-1,-1 0 1,1-1-1,0 1 1,0-1 0,8 2-1,8 0-10187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1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12236,'0'0'12048,"-7"11"-11989,0 0 12,0 0-1,0 1 1,1 0-1,1 1 1,0-1 0,1 1-1,0 0 1,-3 26-1,3 0 387,1 51 1,4-79-678,-1 0 1,2 0-1,-1 0 0,1 0 1,1 0-1,0-1 1,1 1-1,0-1 1,8 15-1,-11-23-379,1 1-1,-1-1 0,1 0 1,0 1-1,0-1 1,0 0-1,0 0 1,1 0-1,-1-1 1,0 1-1,1 0 1,5 2-1,11-1-7359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1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1 261 8456,'0'0'17248,"11"-9"-16297,43-48-638,-2-1 0,51-77 0,-103 135-318,0 0-1,0 0 0,0 0 1,0 0-1,1 0 1,-1 0-1,0 0 1,0-1-1,0 1 0,0 0 1,0 0-1,0 0 1,1 0-1,-1 0 1,0 0-1,0 0 0,0 0 1,0 0-1,0 0 1,1 0-1,-1 0 1,0 0-1,0 0 0,0 0 1,0 0-1,0 0 1,1 0-1,-1 0 1,0 0-1,0 0 0,0 0 1,0 0-1,0 0 1,1 0-1,-1 1 1,0-1-1,0 0 0,0 0 1,0 0-1,0 0 1,0 0-1,0 0 1,1 0-1,-1 1 0,0-1 1,0 0-1,0 0 1,0 0-1,0 0 1,0 0-1,0 0 0,0 1 1,0-1-1,0 0 1,0 0-1,0 0 1,0 0-1,0 0 0,0 1 1,0-1-1,0 0 1,0 0-1,0 0 1,0 0-1,0 1 0,0-1 1,0 0-1,3 23-22,-5 27 211,-1-37-142,0 0 0,-1 0 0,-9 17 1,9-21-24,0 0 1,0 1 0,1 0 0,0 0 0,1 0-1,0 0 1,-1 11 0,11-15-8486,-4-6 1741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2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13004,'0'0'9391,"0"9"-7993,-13 74 51,8-60-1265,0 1-1,2 1 0,1-1 0,1 26 0,1-49-162,0 0 0,1 0 1,-1 0-1,1 0 0,-1 0 0,1 0 0,0 0 0,-1 0 1,1-1-1,0 1 0,0 0 0,0 0 0,0-1 0,-1 1 1,1-1-1,0 1 0,2 0 0,7 2-1642,-5-6-5632,-5-5 1087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2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9641,'0'0'14862,"52"-18"-14125,-19 15-353,5 0-352,-6-1-160,-2 1-1922,-4-2-1922,-8 3-5412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3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8712,'0'0'18733,"1"1"-18680,0-1 1,-1 0-1,1 0 1,-1 0-1,1 0 1,0 0 0,-1 1-1,1-1 1,-1 0-1,1 1 1,-1-1-1,1 0 1,-1 1 0,1-1-1,-1 1 1,1-1-1,-1 0 1,1 1-1,-1-1 1,0 1 0,1 0-1,-1-1 1,0 1-1,0-1 1,1 1-1,-1-1 1,0 1 0,0 0-1,2 6-7,0 0-1,-1 0 1,0-1 0,0 1-1,0 0 1,-1 0-1,-1 0 1,0 10 0,-12 62-327,9-57-41,2-14 542,-6 46-3641,11-44 94,11-32-229,13-41-5557,-10 27 1650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3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8264,'0'0'9214,"7"27"-8985,-7 55 2999,-1-1-3584,2-91-8468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4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74 416,'0'0'29031,"9"-6"-28140,14-5-819,0 0 0,0 2 0,1 0 0,0 2 0,26-5-1,-9 6-3409,-1 4-3348,-28 2 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4228,'0'0'11627,"-53"43"-9321,33-22-768,0-1-321,5 1-577,2 0-383,6-2-193,7-2-64,0-3 0,4-2-192,12-3-353,3-5 289,4-4 64,6 0-897,2-7-833,-1-8-2498,1-6-2883</inkml:trace>
  <inkml:trace contextRef="#ctx0" brushRef="#br0" timeOffset="1">276 15 14542,'0'0'4655,"-7"8"-2974,-20 29-613,26-36-1021,0 0 1,1-1-1,-1 1 0,1 0 0,-1 0 1,1 0-1,-1 0 0,1 0 0,-1-1 0,1 1 1,0 0-1,0 0 0,-1 0 0,1 0 1,0 0-1,0 0 0,0 0 0,0 0 1,0 0-1,0 0 0,1 0 0,-1 0 1,0 0-1,0 0 0,1 0 0,-1 0 1,0 0-1,1 0 0,0 1 0,1-1-5,-1 0 1,1 0-1,0 0 0,-1 0 0,1 0 0,0 0 1,0 0-1,0 0 0,-1-1 0,1 1 0,0-1 0,0 0 1,4 1-1,3-1 16,0 1-1,0-2 1,1 1 0,-1-1 0,9-2-1,-11 0-28,-1 0 0,0 0-1,1 0 1,-1 0 0,0-1-1,-1 0 1,9-8 0,-11 10-14,0-1 1,0 1 0,-1-1-1,1 0 1,-1 0 0,0 0 0,0 0-1,0 0 1,0 0 0,0 0-1,-1-1 1,0 1 0,1-1-1,-1 1 1,1-8 0,-4 10-15,0 1 0,0-1 0,-1 0 0,1 1 0,0-1 0,0 1 0,-1-1 0,1 1 0,0 0 0,-1 0 0,1 0 0,0 0 0,0 1 0,-1-1 0,-2 2 0,-4 0 81,0 1 0,1 0 1,0 1-1,0 0 0,0 0 0,0 1 1,0 0-1,1 0 0,-11 12 1,13-13 18,0 0 0,1 0 1,0 1-1,0-1 1,1 1-1,-1 0 0,1 0 1,0 0-1,0 1 0,1-1 1,-1 1-1,1 0 1,0 0-1,1 0 0,-2 7 1,4-11-102,-1 0 1,0 0-1,1 0 1,0 0 0,-1 0-1,1 0 1,0 0-1,0 0 1,0 0-1,0 0 1,0-1 0,0 1-1,1 0 1,-1-1-1,1 1 1,-1-1-1,1 0 1,-1 1 0,1-1-1,0 0 1,-1 0-1,1 0 1,0 0 0,0 0-1,0-1 1,0 1-1,3 0 1,6 2-887,-1 0-1,1-1 1,-1 0 0,13 0 0,9-1-5958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4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11179,'0'0'16837,"12"-3"-15914,49-10-548,67-13-236,-46 20-3487,-80 6 2990,0 0 0,0 0 1,0 0-1,0 1 0,0-1 1,0 1-1,0-1 0,0 1 0,0 0 1,-1 0-1,4 1 0,6 12-6976,-8-6-2211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5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9673,'0'0'11707,"9"5"-10762,-1 0-743,0 0 0,0 1 0,-1 0 1,0 0-1,0 1 0,0 0 0,-1 0 0,0 1 0,0-1 0,-1 1 0,0 1 0,0-1 0,3 9 0,0 7-174,-1-1 0,-1 1-1,-1 0 1,-1 0-1,-1 0 1,-2 1 0,-2 45-1,-1-37-409,-2-1 0,-1 0 0,-1 0 0,-2-1 0,-18 45 0,20-60-1053,-2-2 1,1 1-1,-16 20 0,0-7-6460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9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80 12043,'0'0'11521,"6"-5"-10422,-4 3-1013,20-22 815,-21 23-806,0-1 1,0 1 0,0-1-1,0 1 1,-1-1 0,1 0-1,-1 1 1,1-1 0,-1 0-1,1 1 1,-1-1 0,0 0-1,0 1 1,0-1 0,0 0-1,0 0 1,0 1 0,0-1-1,0 0 1,-1 1 0,0-4-1,0 5-82,1-1 0,0 0 0,0 1 0,-1-1-1,1 1 1,-1-1 0,1 1 0,0-1 0,-1 1-1,1-1 1,-1 1 0,1-1 0,-1 1 0,1 0 0,-1-1-1,0 1 1,1 0 0,-1-1 0,1 1 0,-1 0 0,0 0-1,1 0 1,-1 0 0,0-1 0,1 1 0,-1 0 0,0 0-1,1 0 1,-1 0 0,0 1 0,1-1 0,-1 0-1,1 0 1,-1 0 0,0 0 0,1 1 0,-1-1 0,0 0-1,1 0 1,-1 1 0,1-1 0,-1 1 0,1-1 0,-1 0-1,1 1 1,-1-1 0,1 1 0,0-1 0,-1 1 0,1 0-1,-1-1 1,1 2 0,-21 29-73,20-29 64,0 0 1,0 0 0,1 1 0,-1-1 0,0 1 0,1-1-1,0 0 1,0 1 0,0-1 0,0 1 0,0-1 0,0 0 0,0 1-1,1-1 1,1 5 0,-2-6-9,1-1 0,-1 0 1,0 1-1,1-1 0,-1 0 0,0 0 0,1 1 0,-1-1 0,0 0 0,1 0 1,-1 1-1,1-1 0,-1 0 0,1 0 0,-1 0 0,0 0 0,1 0 0,-1 0 1,1 0-1,-1 0 0,1 0 0,-1 0 0,1 0 0,-1 0 0,1 0 0,-1 0 1,1 0-1,21-14-921,0-4-6618,-13 12-961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2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1 278 11787,'0'0'12551,"8"-9"-11676,60-69-250,73-110-1,-141 188-624,0 0 0,0 0 0,0 0 0,1 1 0,-1-1 0,0 0 0,0 0 0,0 0 0,0 0 0,0 0 0,0 0 0,0 0 0,1 0 0,-1 0 0,0 0 0,0 0 0,0 0-1,0 0 1,0 1 0,1-1 0,-1 0 0,0 0 0,0 0 0,0 0 0,0 0 0,0 0 0,1 0 0,-1-1 0,0 1 0,0 0 0,0 0 0,0 0 0,0 0 0,0 0 0,1 0 0,-1 0-1,0 0 1,0 0 0,0 0 0,0 0 0,0 0 0,0-1 0,0 1 0,1 0 0,-1 0 0,0 0 0,0 0 0,0 0 0,0 0 0,0 0 0,0-1 0,0 1 0,0 0 0,0 0 0,0 0 0,0 0-1,0 0 1,0-1 0,0 1 0,0 0 0,0 0 0,0 0 0,0 0 0,0 0 0,0-1 0,-2 18-15,-9 23 87,-17 17 50,21-45-93,1-1-1,0 1 1,1 0-1,0 1 1,0-1-1,2 1 1,-1 0-1,-1 21 1,5-34-106,0 1 0,0 0 1,1-1-1,-1 1 0,0-1 1,1 1-1,-1 0 0,0-1 1,1 1-1,-1-1 0,1 1 1,-1-1-1,1 1 0,-1-1 1,1 0-1,-1 1 0,1-1 1,-1 0-1,1 1 0,0-1 1,-1 0-1,1 0 1,0 1-1,-1-1 0,1 0 1,0 0-1,-1 0 0,1 0 1,0 0-1,-1 0 0,1 0 1,0 0-1,-1 0 0,2 0 1,27-5-5969,-4-9-1872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0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 16784,'0'0'1922,"-8"3"0,1 1-1829,1-1 1,0 1-1,0 0 1,0 0-1,0 0 1,1 1-1,0 0 1,0 0-1,0 1 1,0-1 0,1 1-1,0 0 1,0 0-1,1 1 1,-1-1-1,1 1 1,1-1-1,-1 1 1,1 0 0,-1 8-1,2-9 34,0-1 0,0 1 1,0 0-1,1 0 0,0 0 0,0-1 0,0 1 0,1 0 0,0 0 1,3 8-1,-4-12-68,1-1 0,-1 0-1,1 0 1,0 1 0,-1-1 0,1 0 0,0 0 0,0 0 0,0 0 0,0 0-1,0 0 1,0 0 0,0 0 0,0-1 0,0 1 0,1 0 0,-1-1 0,0 1 0,2 0-1,0-1 41,-1 1 0,1-1 0,0 0 0,-1 0 0,1 0 0,0-1 0,-1 1 0,1 0 0,-1-1-1,1 0 1,0 0 0,-1 0 0,5-2 0,-2 0 19,1 0 0,-1 0-1,0-1 1,0 0 0,-1 0 0,1 0-1,-1 0 1,0-1 0,0 1 0,0-1 0,-1 0-1,0-1 1,1 1 0,-2 0 0,5-12-1,-3 6 44,-1 0-1,0 0 0,-1-1 0,0 1 0,0-1 0,-2 0 1,0-16-1,1 27-167,-1 1-1,0-1 1,0 0 0,0 0 0,0 0 0,0 0-1,0 0 1,0 1 0,0-1 0,0 0 0,0 0 0,0 0-1,0 0 1,-1 1 0,1-1 0,0 0 0,-1 0-1,1 0 1,-1 1 0,1-1 0,-1 0 0,1 1-1,-1-1 1,1 0 0,-1 1 0,1-1 0,-1 1-1,0-1 1,0 0 0,1 1 0,-1 0 0,0-1 0,0 1-1,1 0 1,-1-1 0,0 1 0,0 0 0,0 0-1,0-1 1,1 1 0,-1 0 0,0 0 0,0 0-1,0 0 1,0 0 0,0 0 0,1 1 0,-1-1 0,0 0-1,0 0 1,0 1 0,0-1 0,0 1 0,-3 1-333,1-1 0,0 1 0,0 0 0,0 0 0,0 1 0,1-1 0,-1 1 0,1-1 0,-1 1 0,1 0 0,-3 4 0,-4 15-4004,7-6-1888,2-10 814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0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47 11211,'0'0'15129,"-1"-8"-14051,0 6-1054,-8-27 706,8 28-719,1 0 0,-1 1-1,0-1 1,1 1 0,-1-1 0,0 1 0,0-1 0,1 1 0,-1-1 0,0 1 0,0 0 0,0-1-1,0 1 1,1 0 0,-1 0 0,0 0 0,0 0 0,0 0 0,0 0 0,0 0 0,0 0 0,0 0 0,1 0-1,-1 0 1,0 0 0,0 1 0,0-1 0,0 0 0,1 1 0,-1-1 0,0 1 0,0-1 0,1 1-1,-1-1 1,0 1 0,0-1 0,1 1 0,-1 0 0,1-1 0,-1 1 0,0 1 0,-8 6-18,1 0 0,0 1 0,1 0 0,-1 1-1,2-1 1,-9 17 0,12-20 5,0-1-1,0 0 0,1 1 0,0-1 1,0 1-1,1 0 0,0 0 0,0 0 1,0 0-1,0 0 0,1 0 0,0 0 1,1 0-1,1 10 0,-1-15 4,-1 1 0,1-1-1,0 0 1,0 0 0,0 0 0,0 0 0,0 0 0,0 0-1,0 0 1,0 0 0,1 0 0,-1-1 0,0 1 0,0 0-1,1-1 1,-1 1 0,0-1 0,1 1 0,-1-1 0,1 0-1,-1 1 1,1-1 0,-1 0 0,1 0 0,-1 0 0,0 0-1,1 0 1,1-1 0,44-9 39,-36 5-15,0-1 1,-1 0-1,0-1 1,0 0-1,0 0 1,0-1-1,9-12 0,-14 16 129,0-1-1,-1-1 1,0 1-1,0 0 0,0-1 1,-1 0-1,0 0 0,0 0 1,0 0-1,-1-1 0,0 1 1,0-1-1,-1 1 0,2-12 1,-3 17-186,-1 0 1,1 0-1,-1-1 0,1 1 1,-1 0-1,0 0 1,1 0-1,-1 0 1,0 0-1,0 1 0,1-1 1,-1 0-1,0 0 1,0 0-1,0 1 0,0-1 1,0 0-1,0 1 1,0-1-1,-1 1 1,1 0-1,0-1 0,0 1 1,0 0-1,0-1 1,-1 1-1,1 0 1,0 0-1,0 0 0,0 0 1,-1 0-1,1 0 1,-2 1-1,-45 5-8754,27 2 543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5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20 325 5669,'0'0'8574,"-4"2"-7603,-12 2-211,25-16 379,-4 8-1007,-1 0 1,1 0-1,-1 1 0,1 0 1,0 0-1,0 1 0,10-5 1,-2 6-178,0-1-1,1 2 1,-1-1 0,1 2 0,-1 0-1,1 1 1,-1 0 0,0 1 0,0 0-1,22 9 1,-15-5-176,1-1 0,-1-2-1,34 5 1,-13-10 163,1-1 0,-1-2 0,0-2 0,46-12 0,84-11-41,-150 27 183,0 0 0,-1-1 1,1-1-1,-1-1 0,0-1 1,0-1-1,0 0 0,-1-2 1,30-17-1,-29 13-2,0 0 1,1 2-1,1 0 0,0 2 0,0 0 1,0 1-1,1 2 0,1 0 1,-1 1-1,1 2 0,34-2 1,26 8-81,-65 0 40,0-2 1,-1 0-1,1-1 1,0-1-1,0-1 1,0 0-1,-1-1 0,33-11 1,13-19 129,-44 22-206,1 1-1,0 0 1,33-10-1,-46 18 41,0 1 0,0-1 0,1 1 0,-1 1 0,1 0 0,-1 0 0,0 0 0,1 1 0,-1 0 0,0 1 0,0 0-1,0 0 1,12 6 0,-7-3 213,-1-1-1,1 0 1,-1-1-1,1 0 0,0-1 1,21 1-1,1-4 598,43-6 0,-73 6-836,0 1 0,1-1 0,-1 1 0,0 0 1,0 0-1,0 0 0,0 1 0,0 0 0,1 0 1,-1 0-1,6 3 0,14 14-5257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5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41 157 3812,'-7'6'3087,"3"-4"-2036,1 0-1,0 1 1,0-1-1,0 1 1,0 0-1,1 0 1,-1 0-1,1 1 1,0-1-1,-3 5 1,30-22 1122,-5-7-1310,28-41 1,-34 43-947,1 0-1,0 1 0,25-23 1,-40 41 75,0 0-1,0-1 1,1 1 0,-1-1 0,0 1 0,1 0-1,-1 0 1,0-1 0,1 1 0,-1 0 0,0-1-1,1 1 1,-1 0 0,1 0 0,-1 0 0,1 0-1,-1-1 1,1 1 0,-1 0 0,0 0 0,1 0-1,-1 0 1,1 0 0,-1 0 0,1 0-1,-1 0 1,1 0 0,-1 0 0,1 0 0,-1 1-1,1-1 1,-1 0 0,0 0 0,1 0 0,-1 0-1,1 1 1,-1-1 0,0 0 0,1 1 0,-1-1-1,0 0 1,1 1 0,-1-1 0,0 0 0,1 1-1,-1-1 1,0 0 0,0 1 0,1-1 0,-1 1-1,0-1 1,0 1 0,0-1 0,0 0-1,0 1 1,1-1 0,-1 1 0,0-1 0,0 1-1,0-1 1,0 1 0,-1 0 0,2 41 108,-2-31-41,0 12 124,-8 46-1,4-45-1667,-1 47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6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10442,'0'0'10452,"0"8"-9587,0 113 748,0-52-3712,-8-69-7846,0 0 3133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6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0 227 9545,'0'0'11595,"70"-16"-11339,-44 11-192,0-3-32,2 0-1185,-3 0-865,-3 1-1921,-4-1-1154,-1 2-4196</inkml:trace>
  <inkml:trace contextRef="#ctx0" brushRef="#br0" timeOffset="1">376 1 12876,'0'0'7752,"-3"50"-7208,0-23-320,-2 3-192,2-1 0,1-1-32,2-8 0,0-4 0,0-6-160,2-8-993,8-2-384,0-16-449,3-9-1185,-1-6-1602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12812,'0'0'8360,"12"4"-7239,-5-2-1028,0 1 0,-1-2 0,1 1 0,0-1 0,0 0 0,0 0 0,-1-1 0,1 0 0,0 0 0,0-1 0,0 0 0,0 0 0,0 0 0,-1-1 0,1 0 0,-1 0 0,1-1 0,11-6 0,-9 4-51,70-46 95,-75 49-117,-1-1-1,1 0 1,-1 0 0,0 0-1,1 0 1,-1 0 0,-1-1 0,1 1-1,-1-1 1,1 0 0,-1 0 0,0 0-1,0 0 1,-1 0 0,1 0-1,-1-1 1,1-6 0,-2 10-9,0 1 0,0-1 0,0 0 0,-1 0 0,1 0 0,0 1 0,-1-1 0,1 0 0,-1 0 0,1 1 0,-1-1 0,1 0 0,-1 1 0,0-1 0,1 1 0,-1-1 1,0 0-1,1 1 0,-1 0 0,0-1 0,0 1 0,0-1 0,1 1 0,-1 0 0,0 0 0,0-1 0,0 1 0,0 0 0,1 0 0,-1 0 0,0 0 0,-1 0 0,-37 0 119,30 1-133,0 0 2,1 1 1,-1 0-1,1 0 0,-1 1 1,1 0-1,0 0 0,0 1 1,0 0-1,1 0 0,-1 1 0,1 0 1,0 1-1,0-1 0,1 1 1,0 1-1,-6 6 0,5-5 18,1 0 0,0 0 0,0 1 0,1-1 0,0 1-1,0 1 1,1-1 0,0 0 0,1 1 0,0 0 0,1 0 0,0 0-1,-1 17 1,3-26-15,0 1-1,0 0 0,0-1 0,1 1 1,-1 0-1,0-1 0,1 1 1,0-1-1,-1 1 0,1-1 1,0 1-1,0-1 0,0 1 0,0-1 1,0 0-1,0 1 0,0-1 1,0 0-1,0 0 0,1 0 1,-1 0-1,1 0 0,-1 0 0,0 0 1,1-1-1,-1 1 0,1 0 1,0-1-1,-1 1 0,1-1 1,0 0-1,2 1 0,7 0-48,0 0 1,1 0-1,21-2 0,-14 0-311,29-3-2780,-17-5-2676,4-5-7350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61 10314,'0'0'790,"-9"2"464,4-2-527,-38 6 1401,16 7 6127,30-14-8052,-1 0 1,1 0 0,-1 0 0,1 0 0,-1 0 0,1 0 0,-1 0 0,0-1-1,1 1 1,-1-1 0,2-2 0,4-2 99,12-6-122,1 0 0,22-8 0,-37 17-192,0 1-1,1-1 1,-1 2-1,1-1 1,-1 1-1,1 0 1,0 0-1,0 0 1,-1 1-1,1 0 1,13 2 0,-18-1-1,0 0 1,1 0 0,-1 0 0,0 0-1,0 0 1,0 0 0,0 0 0,0 1-1,-1-1 1,1 1 0,0-1 0,-1 1-1,1 0 1,-1 0 0,0-1 0,1 1-1,-1 0 1,0 0 0,0 1 0,1 2 0,11 51-81,-12-48 102,0-1 0,1 0 0,0 1 0,0-1 1,4 10-1,-5-16-7,0 0 0,-1 0 1,1 0-1,0 0 1,0 0-1,0 0 1,0 0-1,1 0 1,-1 0-1,0-1 1,0 1-1,0 0 0,1-1 1,-1 1-1,0-1 1,1 1-1,-1-1 1,0 0-1,1 1 1,-1-1-1,0 0 0,1 0 1,-1 0-1,1 0 1,-1 0-1,0-1 1,1 1-1,-1 0 1,1-1-1,-1 1 0,0-1 1,0 1-1,1-1 1,-1 1-1,0-1 1,0 0-1,0 0 1,2-1-1,3-2 44,0-1 0,0 1 0,0-1 0,-1 0 0,9-11 0,22-44-771,-24 39-2159,0-1-3429,-5 11 157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6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6983,'0'0'13164,"-2"12"-12945,-16 189 1201,22-196-1629,5-12-865,5-15-3643,-11 7-499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7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22 12107,'0'0'10608,"-2"6"-9722,1-5-845,1 0 0,-1 0 0,1-1 0,0 1-1,-1 0 1,1 0 0,0 0 0,-1 0 0,1 0 0,0-1 0,0 1 0,0 0 0,0 0 0,0 0-1,0 0 1,0 0 0,0 0 0,0-1 0,1 1 0,-1 0 0,0 0 0,0 0 0,1 0-1,-1 0 1,1-1 0,-1 1 0,0 0 0,1 0 0,0-1 0,-1 1 0,1 0 0,-1-1 0,1 1-1,0-1 1,-1 1 0,1-1 0,0 1 0,0-1 0,-1 1 0,3 0 0,1-1 81,0 1 1,0-1 0,1 0 0,-1 0-1,0-1 1,1 1 0,-1-1 0,0 0-1,0 0 1,7-3 0,43-17 137,11-4-856,-19 18-6184,-40 8 2450,-1 2-1211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7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8040,'0'0'17237,"11"-3"-16575,167-31-227,-98 24-2663,-76 9 1444,12-1-549,-10-3-5503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8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14894,'0'0'7661,"8"9"-7426,6 6-172,-1 1 1,16 26 0,-25-34-45,0-1 0,0 1 0,0 0 0,-1 0 0,0 1 0,-1-1 0,0 1 0,0-1 0,-1 1 0,0 11 0,-1-8 7,-2 0 0,1 0-1,-2 0 1,0 0 0,0-1 0,-1 1 0,0-1-1,-1 0 1,0 0 0,-1 0 0,0-1 0,-8 11-1,2-6-718,-1 0 0,-20 21 0,-33 15-6371,35-32-47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8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8040,'0'0'5471,"-9"6"-5241,4-3-174,1 1 0,-1-1-1,0 1 1,1 1 0,0-1 0,0 1-1,1-1 1,-1 1 0,1 0 0,0 0-1,0 0 1,0 1 0,1-1 0,0 1-1,0 0 1,0-1 0,-1 10 0,-8 61 1223,3 1 0,3 103 1,4-176-1275,1-1-1,0 1 1,0 0 0,0 0 0,1 0 0,-1-1-1,1 1 1,0 0 0,0-1 0,0 1-1,1-1 1,-1 1 0,1-1 0,0 1 0,0-1-1,0 0 1,0 0 0,0 0 0,1 0-1,0-1 1,-1 1 0,1 0 0,0-1 0,0 0-1,0 0 1,1 0 0,-1 0 0,0 0-1,1-1 1,-1 0 0,1 1 0,-1-1 0,1 0-1,0-1 1,0 1 0,-1-1 0,6 1-1,2-1-166,0 1 0,0-1 1,0-1-1,0 0 0,0-1 0,0 0 0,13-4 0,-6 0-1272,-1-1 0,0-1 0,25-15 1,13-11-4311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39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16 100 8584,'0'0'12044,"-4"-9"-10502,2 4-1405,1 4-102,0-1-1,0 1 0,0-1 0,0 1 1,0-1-1,0 1 0,1-1 1,-1 0-1,1 1 0,-1-1 0,1 0 1,0 1-1,-1-1 0,1 0 0,0 0 1,0 1-1,0-1 0,1 0 0,-1 1 1,0-1-1,1 0 0,-1 1 0,1-1 1,-1 0-1,1 1 0,0-1 0,0 1 1,0-1-1,-1 1 0,2-1 0,-1 1 1,0 0-1,0-1 0,0 1 0,0 0 1,1 0-1,-1 0 0,1 0 0,-1 0 1,1 0-1,-1 1 0,1-1 0,2-1 1,2-1 49,0 0 1,1 0-1,0 0 1,0 1 0,0 0-1,0 0 1,0 1 0,0 0-1,0 0 1,0 1 0,0-1-1,1 2 1,8 0 0,-14 0-89,-1 0 0,0 0 0,0 0 0,0 0 0,0 0 0,0 1 0,0-1 0,0 0 0,0 0 0,-1 1 0,1-1 0,0 0 0,-1 1 0,1-1 0,-1 1 0,1-1 0,-1 1 0,0-1 0,0 1 1,0-1-1,0 1 0,0-1 0,0 1 0,0-1 0,0 1 0,-1 1 0,-8 44 281,3-33-181,0 0 0,-2-1 0,1 1 0,-2-2 0,-14 19 0,-14 21 1304,37-52-1397,0 1 1,0-1 0,0 1 0,0-1-1,0 0 1,0 1 0,1-1-1,-1 0 1,0 0 0,0 1 0,0-1-1,0 0 1,1 1 0,-1-1-1,0 0 1,0 0 0,1 1 0,-1-1-1,0 0 1,1 0 0,-1 0-1,0 1 1,1-1 0,-1 0 0,0 0-1,1 0 1,-1 0 0,0 0-1,1 0 1,-1 0 0,0 0-1,1 0 1,-1 0 0,0 0 0,1 0-1,-1 0 1,0 0 0,1 0-1,-1 0 1,0 0 0,1 0 0,-1 0-1,0 0 1,1-1 0,-1 1-1,19-2 51,84-18 13,-34 5-5382,-36 7-3226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59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13726 0 7399,'0'0'4153,"-23"21"-4932,-12 12 1166,2 2 1,1 1-1,1 2 0,-47 78 1,21-31-286,12-20-415,-4-2 0,-2-2 1,-3-2-1,-109 91 0,-279 178-629,322-251 738,-241 115-1,-212 50 2419,1 0-1064,-335 137-1424,545-231 222,-663 304 73,299-127 17,-1847 813 74,285-39 400,399-135-1355,1220-672 1535,533-237-535,61-24 663,1 3 1,2 4 0,-128 88 0,189-113-1535,14-21-4076,-2-12 978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3:59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0 14286,'-18'2'500,"16"-3"-470,0 1 0,1 0-1,-1 0 1,0-1 0,0 1 0,1 1 0,-1-1 0,0 0 0,0 0 0,1 1 0,-1-1 0,0 1 0,1-1-1,-1 1 1,0 0 0,1 0 0,-1 0 0,1-1 0,-1 1 0,1 1 0,0-1 0,-1 0 0,1 0 0,0 0-1,0 1 1,0-1 0,0 1 0,0-1 0,0 1 0,0-1 0,1 1 0,-1-1 0,0 1 0,1 0-1,-1 0 1,1-1 0,0 1 0,0 0 0,-1-1 0,1 1 0,1 3 0,-24 137 179,-5-2 1,-6-1-1,-104 265 1,128-383-46,-4 10 1583,17-28-1010,13-14-604,73-63-448,138-89 0,-1 23-3939,-104 66-241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25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15855,'0'0'-673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29.5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182 49 5317,'0'0'18167,"-9"-7"-17196,-33-21-378,40 27-554,0 0 1,-1 0-1,1 0 1,-1 0-1,1 1 1,0-1 0,-1 1-1,1 0 1,-1 0-1,1 0 1,-1 0-1,1 0 1,-1 0 0,1 1-1,0-1 1,-1 1-1,1-1 1,-1 1-1,1 0 1,0 0-1,0 0 1,0 1 0,-1-1-1,1 0 1,0 1-1,1-1 1,-1 1-1,0 0 1,-2 2-1,-2 3 55,-1 0 1,1 1-1,1 0 0,0 0 0,-6 12 0,7-14-74,1 0 0,1-1 1,-1 1-1,1 1 0,0-1 0,1 0 1,0 0-1,0 1 0,-1 8 1,2-14-20,1-1 1,-1 1 0,0-1 0,1 0 0,-1 1 0,0-1 0,1 0 0,-1 1-1,1-1 1,-1 0 0,0 1 0,1-1 0,-1 0 0,1 0 0,-1 1 0,1-1-1,-1 0 1,1 0 0,-1 0 0,1 0 0,-1 0 0,1 0 0,-1 0 0,1 0-1,-1 0 1,1 0 0,-1 0 0,1 0 0,-1 0 0,1 0 0,-1 0 0,1 0-1,0-1 1,18-5 100,-10-1-74,0 0-1,0-1 1,-1 0-1,0 0 1,-1-1 0,13-18-1,-16 21-15,1-1-1,-1 0 1,0 0 0,-1 0-1,1 0 1,-1-1 0,-1 0-1,0 1 1,2-11 0,-12 83-75,5-54 56,1 1 0,0-1 0,1 1 0,0 0 0,1-1 0,3 22 0,-3-32-96,0 0 1,0 0 0,1 0-1,-1 0 1,1-1 0,-1 1 0,1 0-1,-1 0 1,1 0 0,0 0 0,-1 0-1,1-1 1,0 1 0,0 0-1,-1-1 1,1 1 0,0 0 0,0-1-1,0 1 1,0-1 0,0 0-1,0 1 1,0-1 0,0 0 0,0 1-1,0-1 1,0 0 0,0 0 0,0 0-1,0 0 1,0 0 0,0 0-1,0 0 1,0 0 0,0 0 0,0-1-1,0 1 1,0 0 0,0-1-1,0 1 1,0-1 0,0 1 0,1-1-1,2-1-813,0 1-1,0-1 1,-1 0 0,1-1-1,0 1 1,-1-1-1,0 1 1,7-7-1,1-8-7837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15599,'0'0'9475,"-4"11"-8551,-36 87 576,40-97-1501,-1 1-1,0-1 1,0 1 0,1-1 0,-1 1-1,1-1 1,-1 1 0,1 0-1,0-1 1,0 1 0,0 0 0,0-1-1,0 1 1,0-1 0,0 1-1,0 0 1,1 1 0,0-2-23,-1 0 0,1 0-1,-1 0 1,1-1 0,0 1 0,0 0 0,-1-1 0,1 1 0,0 0 0,0-1-1,0 1 1,-1-1 0,1 0 0,0 1 0,0-1 0,0 0 0,0 1 0,0-1-1,0 0 1,0 0 0,2 0 0,7 0-268,1 0 0,0-1 1,0 0-1,17-5 0,12-1-71,-37 7 312,1 0-1,0 0 1,-1 1-1,1-1 0,0 1 1,-1 0-1,1 0 1,-1 0-1,1 1 0,-1-1 1,0 1-1,1 0 1,-1 0-1,0 0 0,0 0 1,0 0-1,-1 1 1,4 2-1,-5-3 52,0 0 0,0 0 0,1 0 0,-1 0 0,-1 0 0,1 0 0,0 1 0,0-1-1,-1 0 1,1 0 0,-1 1 0,0-1 0,0 0 0,0 0 0,0 1 0,0-1 0,0 0 0,-1 1 0,1-1 0,-1 0 0,1 0 0,-1 1 0,0-1 0,0 0 0,0 0-1,0 0 1,0 0 0,-1 0 0,1 0 0,-3 2 0,-11 12 247,0 0 0,-2-1 1,0 0-1,-1-1 0,0-1 0,-1-1 0,0-1 1,-1-1-1,-28 12 0,45-21-322,0 0-1,1 0 1,-1 0 0,0 0-1,0-1 1,0 1 0,0-1-1,1 1 1,-1-1 0,0 0-1,0 0 1,0 0 0,-5-2-1,7 2-212,0-1 0,0 0-1,-1 0 1,1 0 0,0 0-1,0-1 1,0 1-1,0 0 1,0 0 0,0-1-1,1 1 1,-1 0 0,0-1-1,1 1 1,-1-1 0,1 1-1,-1-1 1,1 1-1,0-1 1,-1 1 0,1-1-1,0 1 1,0-1 0,0 1-1,1-4 1,-1-33-8227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0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0 14734,'0'0'8637,"-4"10"-7879,-5 15-657,1 0 0,2 0-1,0 0 1,2 1-1,-3 41 1,15-81 1616,0-15-1406,-8-1-246,4-19-2,-4 50-71,0 0-1,0 0 0,-1 0 1,2 0-1,-1 0 1,0-1-1,0 1 0,0 0 1,0 0-1,0 0 0,1 0 1,-1 0-1,0 0 0,1 0 1,-1-1-1,1 1 0,-1 0 1,1 0-1,-1-1 0,1 1 1,-1 0-1,1-1 0,0 1 1,0 0-1,-1-1 0,1 1 1,0-1-1,0 1 0,-1-1 1,1 0-1,0 1 1,0-1-1,1 1 0,30 6 85,-28-7-72,-1-1 1,1 0 0,-1 0 0,1 0 0,0 0-1,-1-1 1,0 0 0,1 1 0,-1-1 0,0 0-1,0-1 1,0 1 0,0 0 0,-1-1 0,1 0-1,0 0 1,-1 1 0,0-1 0,0-1 0,0 1 0,0 0-1,2-7 1,20-23 23,-20 75-182,-8 0 186,2 17 64,2-59-94,0 0 1,1 0 0,-1 1-1,0-1 1,0 0-1,0 0 1,0 1 0,1-1-1,-1 0 1,0 0 0,0 1-1,1-1 1,-1 0-1,0 0 1,0 0 0,1 0-1,-1 1 1,0-1 0,0 0-1,1 0 1,-1 0-1,0 0 1,1 0 0,-1 0-1,0 0 1,0 0 0,1 0-1,-1 0 1,0 0-1,1 0 1,-1 0 0,0 0-1,1 0 1,-1 0 0,0 0-1,1 0 1,-1 0-1,0 0 1,0-1 0,1 1-1,-1 0 1,0 0 0,0 0-1,1 0 1,-1-1 0,0 1-1,0 0 1,0 0-1,1-1 1,-1 1 0,14-12-217,-4-9-2980,-8 5-3334,-2 4-3342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0.9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13293,'0'0'4772,"0"8"-2877,-3 114 2283,0 18-3199,3-139-931,-2-45 1041,-2 25-1167,3 29-152,1-9 218,0 1 1,0-1-1,0 1 0,0-1 1,0 1-1,0-1 0,1 1 1,-1-1-1,0 1 1,1-1-1,0 1 0,-1-1 1,1 0-1,0 1 1,-1-1-1,1 0 0,0 0 1,0 1-1,0-1 0,0 0 1,0 0-1,1 0 1,1 1-1,0-1 16,0-1-1,-1 0 1,1 0 0,0 0-1,-1 0 1,1 0 0,0 0-1,-1-1 1,1 1-1,0-1 1,-1 0 0,1 0-1,-1 0 1,0 0 0,1 0-1,-1-1 1,3-2 0,0 1 3,0-2 1,-1 1-1,1-1 1,-1 1 0,-1-1-1,1 0 1,4-8-1,0-3 18,0-1 0,-1 0 0,-1-1 0,5-20 0,-5-4 29,-6 42-55,0 0-1,0 0 0,0 0 0,1 0 0,-1 0 1,0-1-1,0 1 0,0 0 0,0 0 0,0 0 1,0 0-1,0 0 0,0 0 0,0-1 1,0 1-1,0 0 0,0 0 0,0 0 0,0 0 1,0 0-1,0 0 0,0 0 0,0-1 0,0 1 1,0 0-1,0 0 0,0 0 0,0 0 1,0 0-1,0 0 0,0-1 0,0 1 0,-1 0 1,1 0-1,0 0 0,0 0 0,0 0 0,0 0 1,0 0-1,0 0 0,0 0 0,0 0 1,0 0-1,-1-1 0,1 1 0,0 0 0,0 0 1,0 0-1,0 0 0,0 0 0,0 0 0,-1 0 1,1 0-1,0 0 0,0 0 0,0 0 1,0 0-1,0 0 0,0 0 0,0 0 0,-1 0 1,1 0-1,0 0 0,0 0 0,0 1 0,-10 19-100,-6 18 109,9-23 13,1 1-1,0 0 0,1 0 1,1 0-1,-4 22 0,8-38-14,0 1 1,0-1-1,0 1 0,0-1 0,0 1 0,0-1 0,0 1 1,0-1-1,0 1 0,0-1 0,0 1 0,1-1 0,-1 1 1,0-1-1,0 0 0,0 1 0,1-1 0,-1 1 0,0-1 1,1 0-1,-1 1 0,0-1 0,1 0 0,-1 1 1,0-1-1,1 0 0,-1 1 0,0-1 0,1 0 0,-1 0 1,1 0-1,0 1 0,19-2 98,18-14-35,-29 11-27,35-16-1047,-41 19 947,-1 1 0,0-1 0,1 0 1,-1 1-1,1-1 0,-1 1 0,1 0 0,-1 0 1,1 0-1,-1 0 0,1 0 0,-1 0 0,1 1 1,-1-1-1,4 2 0,-5-1 59,0 1 0,1 0 0,-1-1 1,0 1-1,0 0 0,0 0 0,0-1 0,0 1 0,-1 0 0,1 0 1,0 0-1,-1 0 0,1 0 0,-1 0 0,0 0 0,0 0 0,0 0 1,0 0-1,0 0 0,0 0 0,-1 3 0,-8 44 723,5-40-518,3-3-131,-1-1 1,0 0-1,0 0 1,0 0-1,-1 0 1,0 0-1,-3 4 1,5-8 10,2-22-650,-1-11-3000,-4 1-3873,-3 5-2849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1.6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16944,'0'0'4410,"0"8"-2467,-2 9-1072,-1 0-350,1-1 0,1 0 0,1 1-1,2 20 1,-2-36-517,0-1 0,1 1 0,-1-1 0,1 1 0,-1-1 0,1 0 0,-1 1 0,1-1 0,-1 1 0,1-1 0,-1 0 0,1 0 0,-1 1 0,1-1 0,0 0 0,-1 0 0,1 1 0,-1-1 0,1 0 0,0 0 0,-1 0 0,1 0 0,0 0 0,-1 0 0,1 0 0,-1 0 0,1 0 0,0-1 0,-1 1 0,1 0 0,0 0 0,-1 0 0,1-1 0,0 0 0,23-9 86,3-13-141,-23 19 5,0 0 0,0 0 0,0 0 0,1 0 1,-1 1-1,1 0 0,0 0 0,0 0 0,0 1 0,0-1 0,1 1 0,-1 1 0,0-1 1,1 1-1,6-1 0,-11 6 45,0 1 1,0 0-1,0-1 0,-1 1 1,1 0-1,-1 0 1,-1 0-1,0 9 0,-11 35 770,16-51-625,0 1 0,0-1 1,0 0-1,0 0 0,0 0 0,5-5 0,-1 0-80,-3 2-122,-1 1 1,1 0 0,0 0 0,0 0 0,0 1 0,1-1 0,-1 1-1,1 1 1,0-1 0,0 1 0,0 0 0,0 0 0,8-1-1,-13 7 41,0 1-1,0-1 1,-1 0-1,1 1 0,-1-1 1,0 1-1,0-1 1,0 0-1,-2 5 0,-12 28 1167,10-28-3806,14-24-15896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1.9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95 12364,'0'0'7287,"8"-2"-5472,-6 2-1615,14-3 477,0-1 0,29-10 0,-41 12-598,0 0 0,0 0-1,0 0 1,0-1 0,-1 1 0,1-1-1,-1 0 1,5-3 0,-7 4-43,0 1 0,-1 0 0,1 0 0,0 0 0,0-1 0,-1 1 0,1 0 0,-1 0 0,1-1 0,-1 1 0,1-1 0,-1 1 0,0 0 0,0-1-1,0 1 1,0-1 0,0 1 0,0-1 0,0 1 0,0-1 0,0 1 0,-1 0 0,1-1 0,-1 1 0,0-2 0,0 2-11,0 0 0,0 0 0,0 0 0,0 1 0,0-1 0,0 0 0,0 1-1,0-1 1,0 1 0,-1-1 0,1 1 0,0-1 0,0 1 0,-1 0 0,1 0-1,0 0 1,0-1 0,-1 1 0,1 0 0,0 1 0,-1-1 0,1 0 0,0 0 0,0 0-1,-1 1 1,1-1 0,-2 2 0,-32 12 111,29-8-67,0 0-1,0 0 1,1 0-1,0 1 1,-6 11 0,9-16-47,1 0 1,-1 0 0,1 1 0,0-1-1,0 0 1,0 1 0,0-1-1,1 0 1,-1 1 0,1-1 0,-1 1-1,1-1 1,0 1 0,0 0 0,0-1-1,0 1 1,0-1 0,1 1-1,-1-1 1,1 1 0,0-1 0,1 4-1,0-5-72,-1 1 0,1-1 0,0 1 0,0-1 0,0 0 0,1 0 0,-1 0 0,0 0 0,0 0-1,1 0 1,-1 0 0,0-1 0,5 1 0,37 4-4734,-37-4 2918,14 0-5047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2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9161,'0'0'5242,"0"10"-2397,-2 140 4172,0-12-4825,2-138-2186,-1 1-1,1-1 1,0 1-1,0-1 1,0 1 0,0-1-1,1 0 1,-1 1-1,0-1 1,0 1 0,0-1-1,0 1 1,0-1-1,0 0 1,1 1-1,-1-1 1,0 1 0,0-1-1,1 0 1,-1 1-1,0-1 1,0 0 0,1 1-1,-1-1 1,0 0-1,1 0 1,-1 1 0,1-1-1,-1 0 1,0 0-1,1 0 1,-1 1-1,1-1 1,-1 0 0,0 0-1,1 0 1,-1 0-1,1 0 1,-1 0 0,1 0-1,-1 0 1,0 0-1,1 0 1,-1 0 0,1 0-1,-1 0 1,1 0-1,-1-1 1,0 1 0,1 0-1,-1 0 1,1 0-1,-1-1 1,0 1-1,1 0 1,-1 0 0,0-1-1,1 1 1,-1-1-1,22-19 173,-16 5-178,-1 1 0,-1-1 0,0 0 0,2-21 0,-7 61 48,0-16 120,0 0 0,1 0 0,0 0 0,1 0 0,2 16 1,-2-24-145,0 0 1,0 1-1,0-1 1,0 0 0,0 0-1,1 0 1,-1 0 0,0 0-1,1 0 1,-1 0 0,1 0-1,-1 0 1,1-1-1,-1 1 1,1-1 0,-1 1-1,1-1 1,-1 0 0,1 1-1,0-1 1,-1 0 0,1 0-1,0 0 1,-1 0 0,1 0-1,-1-1 1,1 1-1,0 0 1,1-1 0,1 0 1,1 0 1,-1 0-1,0 0 1,0 0-1,0-1 1,0 1-1,0-1 0,-1 0 1,1 0-1,5-4 1,5-20 99,-13 23-122,1 0 0,-1 0 1,0 1-1,1-1 1,0 0-1,0 1 0,0-1 1,3-3-1,-5 47-682,-6-8 673,-2 25-70,8-57 19,0-1-1,0 0 1,0 1-1,0-1 0,0 0 1,0 1-1,0-1 1,0 0-1,1 1 0,-1-1 1,0 0-1,0 1 1,0-1-1,1 0 1,-1 0-1,0 1 0,0-1 1,1 0-1,-1 0 1,0 0-1,0 1 1,1-1-1,-1 0 0,0 0 1,1 0-1,-1 0 1,0 1-1,1-1 0,-1 0 1,0 0-1,1 0 1,-1 0-1,0 0 1,1 0-1,-1 0 0,0 0 1,1 0-1,-1 0 1,1 0-1,-1 0 1,0-1-1,1 1 0,-1 0 1,0 0-1,0 0 1,1 0-1,-1-1 1,0 1-1,1 0 0,-1 0 1,0 0-1,0-1 1,1 1-1,17-14-5835,-8-3-1742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3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14125,'0'0'5958,"29"51"-9225,-12-42-5285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3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1 16848,'0'0'7847,"-67"16"-6309,47-6-609,4 4-417,3-2-224,4 2-159,8 0-33,1 0 0,7-3-64,12-3 32,6-2 32,3-2-96,4-4-769,0 0-800,-4 0-1538,-4 0-2595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4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10474,'0'0'7036,"-1"10"-4287,-6 17-1147,3-12-1072,0 0 0,2 1 1,-1-1-1,2 1 0,0 26 0,1-40-512,1 0 0,0-1 0,-1 1-1,1 0 1,0-1 0,0 1 0,0-1-1,0 0 1,1 1 0,-1-1-1,0 0 1,1 0 0,-1 1 0,0-1-1,1 0 1,-1 0 0,1-1 0,0 1-1,-1 0 1,1 0 0,0-1 0,-1 1-1,1-1 1,0 0 0,0 1 0,-1-1-1,1 0 1,0 0 0,0 0 0,0 0-1,-1 0 1,3-1 0,5 0 92,0 0 1,-1 0 0,1 0-1,0-1 1,9-4 0,-4-1-95,-1 0 0,1 0 0,-2-2 0,1 1 0,-1-2 0,-1 1 0,1-2 0,-2 0 0,18-22 0,-27 32 117,-14 28 577,6-18-470,5-7-145,-1 1 1,1 1-1,0-1 0,0 0 0,0 0 0,0 1 0,1-1 0,0 1 0,-2 5 0,3-9-44,0 1 1,1-1-1,-1 0 0,1 1 1,-1-1-1,0 0 1,1 0-1,-1 1 1,1-1-1,-1 0 1,0 0-1,1 0 1,-1 0-1,1 0 1,-1 1-1,1-1 1,-1 0-1,1 0 1,-1 0-1,1 0 0,-1 0 1,1-1-1,-1 1 1,1 0-1,-1 0 1,1 0-1,-1 0 1,0 0-1,1-1 1,-1 1-1,1 0 1,-1 0-1,0-1 1,1 1-1,-1 0 1,1-1-1,-1 1 0,20-10 156,7-10-125,-20 14-192,0 0 1,1 1 0,-1 0-1,1 0 1,0 0 0,1 1-1,-1 1 1,11-4-1,-19 7 105,1 0-1,-1 0 0,1 0 1,-1 1-1,1-1 0,-1 0 0,1 0 1,-1 0-1,1 1 0,-1-1 1,1 0-1,-1 1 0,0-1 0,1 0 1,-1 1-1,0-1 0,1 0 0,-1 1 1,0-1-1,1 1 0,-1-1 1,0 1-1,0-1 0,0 1 0,1-1 1,-1 0-1,0 1 0,0-1 1,0 1-1,0-1 0,0 1 0,0-1 1,0 1-1,0-1 0,0 1 0,0 0 1,0 26-69,0-19 82,-18 102 915,42-133-2892,-2-17-4726,-13 17 567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4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30 119 13741,'0'0'13901,"8"-1"-12230,1 0-1543,-1-1-1,0 0 0,0-1 1,0 0-1,0 0 1,-1 0-1,0-1 1,9-6-1,-12 8-120,0-1 0,1 0 0,-1 0-1,-1-1 1,1 1 0,0-1 0,-1 1 0,0-1 0,0 0 0,0-1 0,0 1-1,-1 0 1,1-1 0,-1 1 0,0-1 0,-1 0 0,2-6 0,-3 10-9,0 1 1,0 0-1,1-1 0,-1 1 1,0 0-1,0-1 1,0 1-1,-1 0 1,1-1-1,0 1 1,0 0-1,0-1 1,0 1-1,0 0 1,0-1-1,0 1 1,-1 0-1,1-1 1,0 1-1,0 0 1,0 0-1,-1-1 1,1 1-1,0 0 0,0 0 1,-1-1-1,1 1 1,0 0-1,0 0 1,-1 0-1,1-1 1,0 1-1,-1 0 1,1 0-1,0 0 1,-1 0-1,1 0 1,-1 0-1,-19 2-51,-16 14 75,19-2 33,1 0 1,-20 23-1,32-32-23,-1 1-1,1-1 1,0 1-1,1-1 1,-1 1-1,1 0 1,1 0-1,-1 1 1,1-1-1,0 0 1,-2 12-1,4-17-40,0 0-1,0-1 0,0 1 0,0-1 1,0 1-1,0 0 0,0-1 0,0 1 1,1-1-1,-1 1 0,0-1 0,0 1 1,1 0-1,-1-1 0,0 1 0,1-1 1,-1 0-1,0 1 0,1-1 0,-1 1 1,1-1-1,-1 1 0,1-1 0,-1 0 0,1 1 1,-1-1-1,1 0 0,-1 0 0,1 1 1,0-1-1,-1 0 0,1 0 0,29 2-1967,25-15-7959,-24-2-1883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4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3 7944,'0'0'16148,"-9"0"-13372,5 0-2380,3-1-316,-1 1-1,0-1 1,0 1 0,0 0-1,1 0 1,-1 0 0,0 0-1,0 0 1,0 0 0,0 0 0,1 1-1,-1-1 1,0 1 0,0-1-1,1 1 1,-1 0 0,0 0-1,1-1 1,-1 1 0,1 0-1,-1 0 1,1 1 0,-1-1-1,1 0 1,0 0 0,0 1-1,-1-1 1,1 1 0,0-1-1,0 1 1,1-1 0,-1 1-1,0 0 1,0-1 0,1 1-1,-1 0 1,1-1 0,-1 1-1,1 0 1,0 0 0,0 2-1,0-3-87,1 0-1,-1 0 1,1 0-1,-1 0 1,1 0-1,-1 0 1,1 0-1,0 0 1,0-1-1,-1 1 1,1 0-1,0 0 1,0-1-1,0 1 1,0 0-1,0-1 1,0 1-1,0-1 1,0 1-1,0-1 1,0 1-1,0-1 1,0 0-1,0 0 1,0 0-1,1 1 1,-1-1-1,0 0 1,2-1-1,43 2-440,-36-2 342,-5 0-21,1 1 0,0-2 0,0 1 0,0-1 1,-1 1-1,7-5 0,-6 4 57,-1 0 1,0 0 0,1 0-1,-1 1 1,1 0-1,9-1 1,-14 6 172,-1 1 0,1 0 0,-1-1 0,0 1 0,0 0 0,0 0 0,-1-1 0,0 6 0,-1-5 14,1 0 1,0 0-1,0 0 0,0 0 0,1-1 1,0 1-1,0 10 0,0-14-102,1-1 0,-1 1 0,0 0 0,0-1 0,1 1 0,-1-1-1,0 1 1,1-1 0,-1 1 0,0-1 0,1 1 0,-1-1 0,1 1 0,-1-1 0,1 1-1,-1-1 1,1 0 0,-1 1 0,1-1 0,-1 0 0,1 0 0,0 1 0,-1-1-1,1 0 1,0 0 0,2 0-4,0 1-1,-1-2 0,1 1 0,-1 0 1,1-1-1,-1 1 0,0-1 1,1 0-1,-1 1 0,4-3 0,-1 0-12,1 0 0,-1 0 0,0 0 0,0-1-1,0 0 1,7-7 0,34-24-1128,-77 74 1500,19-22-443,-8 9-367,6-15-9091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17040,'0'0'7399,"57"-8"-6886,-30 6-257,4 0-160,1 1-32,4 0-673,1-3-1505,-4 1-1153,1-2-833,-5-2 545,-3 0 192,-4-1-1346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7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1 238 4644,'2'-2'10296,"3"-2"-3599,12-12-852,32-29-8597,-32 28 4431,5-6-1628,-8 11-9,-1-1-1,0-1 1,-1 0-1,-1-1 1,0 0-1,17-33 1,-35 71 35,-8 45 1,5-18 204,9-46-459,-1 3 351,0 1 0,1-1 0,-1 1 0,1 0-1,1-1 1,0 16 0,1-22-297,-1 1 0,0 0 0,1-1-1,-1 1 1,1-1 0,0 1 0,0-1 0,-1 1 0,1-1-1,0 0 1,0 1 0,0-1 0,1 0 0,1 2 0,-1-1-620,1-1 0,-1 1 0,1-1 0,0 0 0,-1 0 1,1 0-1,0 0 0,0 0 0,-1-1 0,7 1 0,-2-1-5615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8.1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 8808,'0'0'12236,"56"19"-10859,-17-19-96,9 0-192,5-3-288,-1-4-448,-4-2-289,-3 3 128,-11 3-480,-12 2-545,-4 1-545,-7 0-511,-7 0-1314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8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8488,'0'0'18455,"2"9"-18188,7 29-102,-9-37-158,0 0 0,1 0 1,-1 0-1,1 0 0,-1 0 0,1-1 0,-1 1 0,1 0 0,-1 0 0,1-1 1,-1 1-1,1 0 0,0-1 0,0 1 0,-1-1 0,1 1 0,0-1 0,0 1 0,0-1 1,-1 1-1,1-1 0,0 0 0,0 0 0,0 1 0,0-1 0,0 0 0,0 0 1,0 0-1,0 0 0,0 0 0,-1 0 0,1 0 0,0 0 0,0 0 0,0-1 0,0 1 1,0 0-1,1-1 0,27-13 228,1-8-100,-23 16-130,-1 0 0,2 0 0,-1 1-1,1 0 1,0 0 0,0 1-1,0 0 1,0 1 0,1-1-1,-1 2 1,18-4 0,-25 6-8,0 0 0,0 1 0,0-1 0,-1 1 0,1-1 1,0 1-1,-1 0 0,1-1 0,0 1 0,-1 0 0,1-1 0,-1 1 0,1 0 0,-1 0 1,0-1-1,1 1 0,-1 0 0,0 0 0,1 0 0,-1 0 0,0 0 0,0-1 0,0 1 1,0 0-1,0 0 0,0 0 0,0 0 0,0 0 0,0 1 0,-2 36 74,2-34-44,-17 84 421,17-88-449,0 0 1,0 0-1,0 1 1,0-1-1,0 0 1,0 1-1,0-1 1,0 0-1,0 0 1,0 1-1,0-1 1,0 0-1,0 0 1,0 1-1,0-1 1,0 0-1,0 1 1,0-1-1,0 0 1,1 0-1,-1 1 1,0-1-1,0 0 1,0 0-1,0 0 1,1 1-1,-1-1 1,0 0-1,0 0 1,0 0-1,1 1 1,-1-1-1,0 0 1,0 0-1,1 0 1,-1 0-1,0 0 1,0 0-1,1 0 1,-1 1-1,0-1 1,0 0-1,1 0 1,-1 0-1,0 0 1,1 0-1,-1 0 1,0 0-1,0 0 1,1-1-1,-1 1 0,0 0 1,1 0-1,-1 0 1,0 0-1,0 0 1,1 0-1,-1 0 1,0-1-1,0 1 1,0 0-1,1 0 1,-1 0-1,0-1 1,0 1-1,0 0 1,1-1-1,11-10-498,17-33-4460,-14 18-438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8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 5926,'0'0'9352,"-9"4"-5545,-24 16-594,33-20-3135,0 0-1,-1 0 0,1 0 0,0 0 0,-1 1 0,1-1 0,-1 0 0,1 0 0,0 0 1,-1 0-1,1 0 0,0 1 0,-1-1 0,1 0 0,0 0 0,-1 1 0,1-1 0,0 0 1,0 0-1,-1 1 0,1-1 0,0 0 0,0 1 0,0-1 0,-1 0 0,1 1 0,0-1 1,0 1-1,0-1 0,0 0 0,0 1 0,0-1 0,0 0 0,0 1 0,0-1 0,0 1 1,0-1-1,0 0 0,0 1 0,0-1 0,0 1 0,0-1 0,0 0 0,0 1 0,0-1 1,1 0-1,-1 1 0,0-1 0,0 0 0,0 1 0,1-1 0,-1 0 0,0 1 0,1-1 1,15 5 821,23-2-519,0-2 1,1-2-1,75-10 0,-37-3-2754,-3-3-4145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9.3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0 14510,'0'0'11104,"12"1"-10063,9-1-714,61 6 536,-80-6-862,-1 0 0,0 0 0,0 0 0,0 1 0,1-1 1,-1 0-1,0 1 0,0-1 0,0 1 0,0 0 0,0-1 0,0 1 0,0 0 0,0-1 0,0 1 0,0 0 0,0 0 0,0 0 1,0 0-1,-1 0 0,1 0 0,0 0 0,-1 0 0,1 0 0,-1 0 0,1 0 0,0 3 0,-1-2 3,0 1 0,0 0 0,-1-1 0,1 1 0,0 0 0,-1-1 0,0 1 0,0 0 0,0-1 0,0 1 0,0-1-1,-2 3 1,-4 7 31,0-1-1,-1 0 1,-18 18-1,-4 0 545,-66 47 0,159-73-403,15-3-370,30 0 476,-35 0-6904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39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4036,'0'0'23446,"1"53"-22197,-1-38-800,0 0-385,0-2-32,0-2-513,0-7-768,0 0-865,5-14-6150,-2-6 1378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0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5349,'0'0'20660,"17"-3"-28316,-2 7-2433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0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16367,'0'0'8841,"50"9"-8393,-24-9-416,2 0-544,-4 0-1218,-6 0-1281,-5 1-1121,-9 6-512,-4 1 1121,0 0-3204</inkml:trace>
  <inkml:trace contextRef="#ctx0" brushRef="#br0" timeOffset="1">0 106 7911,'0'0'19347,"73"-1"-18899,-39-10-416,0 0-897,-2 2-1601,-5 0-2210,-5 2-5254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0.7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0 187 4644,'0'0'19464,"9"-12"-19079,16-18-339,-1-2 1,-2-1 0,23-47-1,-52 101 407,1-1 0,1 1 0,1 0 0,1 0 0,-2 33 0,5-54-520,0 1 0,0-1 1,0 0-1,0 1 0,0-1 1,0 0-1,0 1 0,0-1 1,1 0-1,-1 1 0,0-1 1,0 0-1,0 1 1,0-1-1,0 0 0,0 1 1,1-1-1,-1 0 0,0 0 1,0 1-1,0-1 0,1 0 1,-1 0-1,0 1 0,1-1 1,-1 0-1,0 0 0,0 0 1,1 0-1,-1 1 1,0-1-1,1 0 0,-1 0 1,0 0-1,1 0 0,-1 0 1,0 0-1,1 0 0,-1 0 1,0 0-1,1 0 0,-1 0 1,0 0-1,1 0 0,-1 0 1,0 0-1,1 0 1,-1 0-1,0 0 0,1-1 1,-1 1-1,0 0 0,1 0 1,-1 0-1,0 0 0,0-1 1,1 1-1,-1 0 0,0 0 1,0-1-1,1 1 1,-1 0-1,0-1 0,12-14-6120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1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3683,'0'0'22358,"0"8"-21574,1 2-609,-2 0-132,2 1-1,0 0 0,0 0 1,0-1-1,6 16 1,-7-24-36,1-1 0,-1 1 0,1 0 1,0-1-1,0 1 0,0-1 0,0 1 1,0-1-1,0 1 0,0-1 0,1 0 1,-1 0-1,0 1 0,1-1 0,-1 0 1,1 0-1,2 1 0,-2-2 17,1 1 0,-1-1 0,0 0 0,0 0 0,0 0 0,1 0 0,-1 0 0,0 0-1,0-1 1,1 1 0,-1-1 0,0 0 0,0 0 0,0 1 0,0-1 0,0 0 0,0-1 0,3-1 0,27-25 768,-29 25-770,0-1 1,0 0-1,1 1 1,-1 0-1,1 0 1,0 0-1,0 0 1,0 1-1,0-1 1,0 1-1,1 0 1,-1 0-1,0 1 1,1-1-1,0 1 1,7-1-1,-11 2-25,0 1 1,0-1-1,0 1 0,0 0 1,0-1-1,-1 1 0,1 0 1,0 0-1,0-1 0,-1 1 0,1 0 1,-1 0-1,1 0 0,-1 0 1,1 0-1,-1 0 0,1 0 1,-1 0-1,0 0 0,0 0 0,1 0 1,-1 0-1,0 0 0,0 0 1,0 0-1,0 2 0,0 37 3,-1-28-12,0 7-57,0-13-218,0 0 0,1 1 0,0-1 0,0 0 0,0 1 0,1-1 0,2 12 0,-2-18-18,-1 1-1,1-1 1,-1 0 0,1 0 0,-1 0 0,1 1 0,-1-1-1,1 0 1,-1 0 0,1 0 0,0 0 0,-1 0-1,1 0 1,-1 0 0,1 0 0,-1-1 0,1 1 0,-1 0-1,1 0 1,-1 0 0,1 0 0,-1-1 0,1 1 0,-1 0-1,1-1 1,-1 1 0,0 0 0,1-1 0,0 0-1,9-16-12362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3427,'0'0'250,"0"0"-1,1 0 1,-1 0-1,0 0 1,0 0-1,0-1 1,1 1-1,-1 0 1,0 0-1,0 0 1,1 0-1,-1 0 1,0 0-1,0 0 1,1 0-1,-1 0 1,0 0-1,0 0 1,0 0-1,1 0 1,-1 1-1,0-1 1,0 0-1,1 0 1,-1 0-1,0 0 1,0 0-1,0 0 1,1 0-1,-1 1 1,0-1-1,0 0 1,0 0-1,0 0 1,1 1-1,-1-1 1,0 0-1,0 0 1,0 0-1,0 1 1,0-1-1,0 0 1,0 0-1,0 0 1,0 1-1,0-1 1,0 0-1,0 0 1,0 1-1,0-1 1,0 0-1,0 0 1,0 1-1,0-1 1,-2 24 3427,-11 21-2670,10-39-786,1 0 0,0 0 0,1 0-1,0 0 1,0 0 0,0 0 0,0 10 0,1-14-228,1-1 0,-1 1-1,0-1 1,1 1 0,-1 0 0,1-1 0,-1 1 0,1-1-1,0 1 1,0-1 0,0 0 0,0 1 0,0-1 0,0 0-1,0 0 1,0 0 0,0 0 0,0 1 0,1-2 0,-1 1-1,0 0 1,1 0 0,-1 0 0,1-1 0,-1 1-1,1 0 1,-1-1 0,1 0 0,0 1 0,-1-1 0,3 0-1,70 8-4868,-58-8 3263,0 1-1,0 1 1,1 0 0,-1 1 0,-1 1 0,1 1-1,16 6 1,-30-10 1676,0 0 0,-1 0 0,1 0 0,0 0 0,-1 0 0,1 0 0,-1 0 0,1 0 0,-1 1 0,0-1-1,0 1 1,1-1 0,-1 1 0,0-1 0,1 3 0,-2-2 230,0-1-1,1 1 1,-1 0 0,0-1-1,0 1 1,0-1 0,-1 1-1,1 0 1,0-1-1,0 1 1,-1-1 0,1 1-1,-1-1 1,0 1 0,1-1-1,-1 1 1,0-1 0,0 1-1,0-1 1,0 0-1,0 0 1,-1 2 0,-36 30 6770,13-17-5464,21-13-1845,-30 18 2773,-54 26 0,78-43-2448,0 1 1,0-1-1,-1-1 0,1 0 0,-1 0 1,0-1-1,0-1 0,0 0 0,0 0 1,-16-2-1,24 1-317,1-1 0,-1 0 0,1 0 0,-1 0 0,1 0 0,0 0 0,-1 0 0,1-1 0,0 1 0,0-1 0,0 1 0,0-1 0,0 0 0,0 0 0,1 0 0,-1 0 0,0 0 0,1 0 0,0 0 0,-3-5 1,-14-52-8295,18 57 8074,-9-39-6466</inkml:trace>
  <inkml:trace contextRef="#ctx0" brushRef="#br0" timeOffset="1">122 24 10122,'0'0'3074,"53"-13"706,-25 9-1506,-2 0-800,3 4-802,3 0-480,0 0-160,1 0-1505,4 0-2307,0 0-6757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2.3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67 3619,'0'0'865,"9"-7"2306,-6 4-2337,33-27 3101,-8 4 6916,-28 28-10624,-1 0-1,0 0 1,0 0-1,0 0 1,-1 0-1,1 0 1,0 0-1,-1 0 1,1-1-1,-1 1 0,-3 2 1,-2 4 50,-64 81 98,-44 51-301,114-139-262,-18 17 332,7-15-2421,2-9-4552,2-6-715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2.7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12748,'0'0'9961,"52"-1"-8071,-34 3-512,-1 6-674,1 4-415,2-1-161,-1 3-128,-1 0 32,0 1-609,-3-3-1665,-1 0-1185,-5-4-1986,-1-2-4421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3.0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36 172 12204,'0'0'14146,"-5"9"-13462,3-6-641,-19 43 269,19-42-303,1 0 0,0 0 0,0 0 0,0 0 0,0 0-1,1 0 1,0 0 0,0 1 0,0-1 0,0 0 0,1 0 0,-1 0 0,3 7 0,-2-10-4,1 1 0,-1-1 0,1 0-1,-1 1 1,1-1 0,0 0 0,-1 0 0,1 0 0,0 0 0,0-1-1,0 1 1,0 0 0,0-1 0,0 1 0,0-1 0,0 0 0,0 0-1,0 0 1,0 0 0,3 0 0,43-3-475,-43 2-248,1-1 1,0 0 0,-1 0-1,1 0 1,-1-1 0,0 1-1,9-7 1,9-8-5476</inkml:trace>
  <inkml:trace contextRef="#ctx0" brushRef="#br0" timeOffset="1">46 10 15503,'0'0'12652,"-38"-9"-22710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6.9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225 64 4516,'0'0'1125,"8"-23"8511,-6 4-4297,-2 18-5229,-1-1 0,1 1 1,-1 0-1,1 0 0,0 0 0,-1 0 0,0 0 0,1 0 0,-1 0 0,0 0 0,1 0 0,-1 1 0,0-1 0,0 0 1,0 0-1,0 1 0,0-1 0,0 0 0,0 1 0,0-1 0,0 1 0,0-1 0,0 1 0,0-1 0,0 1 0,0 0 0,0 0 1,-1 0-1,1 0 0,0 0 0,0 0 0,0 0 0,-2 0 0,-4 0-87,-1 1-1,1 0 1,0 0-1,-1 1 1,1 0-1,0 0 1,0 1 0,0 0-1,0 0 1,1 0-1,-1 1 1,1 0-1,0 0 1,0 1-1,0 0 1,1 0 0,0 0-1,0 1 1,0 0-1,0-1 1,1 2-1,0-1 1,0 0-1,1 1 1,0 0 0,0 0-1,1 0 1,-1 0-1,1 0 1,-1 12-1,3-19-13,0 1-1,1-1 0,-1 1 1,0-1-1,0 1 1,1-1-1,-1 1 0,0-1 1,1 1-1,-1-1 0,1 0 1,-1 1-1,0-1 0,1 0 1,-1 1-1,1-1 0,-1 0 1,1 0-1,-1 1 1,1-1-1,-1 0 0,1 0 1,-1 0-1,1 1 0,-1-1 1,1 0-1,0 0 0,-1 0 1,1 0-1,-1 0 1,1 0-1,-1 0 0,1-1 1,-1 1-1,1 0 0,-1 0 1,1 0-1,0 0 0,-1-1 1,1 1-1,-1 0 0,0 0 1,1-1-1,0 0 0,25-11 246,5-11-120,-25 17-128,1 1-1,0 0 1,0 0 0,0 0 0,0 1 0,1 0 0,0 1 0,13-5 0,-20 8-13,0 0 1,1 0-1,-1 0 0,0 0 0,0 0 1,0 0-1,0 1 0,0-1 1,0 0-1,0 1 0,0-1 0,-1 1 1,1-1-1,0 1 0,0-1 0,0 1 1,0-1-1,-1 1 0,1 0 1,0 0-1,0-1 0,-1 1 0,1 0 1,-1 0-1,1 0 0,-1 0 0,1 0 1,-1 0-1,1 0 0,-1 0 0,0 0 1,0 0-1,1 0 0,-1 0 1,0 0-1,0 0 0,0 2 0,1 48-47,-1-39 55,-1 4-5,0 0 1,-1 0-1,-1 0 1,0-1-1,-1 0 1,-1 1-1,-13 27 1,14-34 126,0 0 1,-1 0 0,-1-1 0,1 0 0,-1 0 0,0 0 0,-1-1 0,0 0 0,0 0 0,-1-1 0,1 0 0,-1 0 0,-1-1 0,-8 5 0,14-9-37,0 1 1,0-1-1,0 0 1,0 0 0,0-1-1,0 1 1,0 0-1,0-1 1,0 0 0,0 0-1,0 0 1,0 0-1,0 0 1,0-1 0,-4 0-1,5 0-34,1 1 1,-1-1-1,1 0 0,-1 0 0,1 0 0,-1 0 1,1 0-1,0-1 0,0 1 0,-1 0 0,1 0 1,0-1-1,0 1 0,0-1 0,0 1 1,1-1-1,-1 1 0,0-1 0,0-3 0,0 0-16,0 1-1,1-1 0,-1 1 0,1-1 1,0 0-1,1 1 0,-1-1 1,1 0-1,0 1 0,0-1 0,0 1 1,1-1-1,-1 1 0,1 0 0,0-1 1,1 1-1,-1 0 0,5-6 1,2 0-85,1 0 1,-1 0 0,2 1 0,-1 0-1,1 1 1,21-12 0,76-30-5383,-64 31 44,-9 3-1655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7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49 7399,'0'0'16613,"9"6"-15908,-5-2-631,-2-3-43,-1 1 1,1 0-1,0-1 0,0 1 1,-1-1-1,1 0 1,0 1-1,1-1 1,-1 0-1,0 0 1,0 0-1,0-1 1,0 1-1,1 0 1,-1-1-1,0 0 0,1 1 1,-1-1-1,0 0 1,1 0-1,-1 0 1,0-1-1,1 1 1,-1-1-1,0 1 1,1-1-1,-1 0 1,0 1-1,0-1 0,0 0 1,0-1-1,0 1 1,0 0-1,0 0 1,2-3-1,-1 2-10,-1 1-1,0-1 1,1 0 0,-1 0-1,0 0 1,0 0-1,-1-1 1,1 1 0,0 0-1,-1-1 1,1 0-1,-1 1 1,0-1 0,0 0-1,0 1 1,1-7-1,-2 9-12,0-1 1,0 0-1,0 0 0,-1 1 0,1-1 1,0 0-1,0 1 0,-1-1 0,1 1 0,-1-1 1,1 0-1,0 1 0,-1-1 0,1 1 1,-1-1-1,1 1 0,-1-1 0,0 1 0,1-1 1,-1 1-1,1 0 0,-1-1 0,0 1 1,0 0-1,-31-4 93,25 5-69,0 0 0,1 1 0,-1 0 0,1 0 0,0 1 0,0 0 0,-1 0 0,2 1 0,-1-1 0,0 1 0,1 0 0,-9 8 0,10-8 36,0 0 0,0 0-1,0 0 1,1 0 0,-1 1 0,1-1-1,0 1 1,0 0 0,0 0-1,1 0 1,0 0 0,0 1 0,0-1-1,1 0 1,-2 9 0,3-13-89,1 0 1,-1 0-1,0 0 0,1-1 1,-1 1-1,0 0 1,1 0-1,-1-1 0,1 1 1,0 0-1,-1-1 0,1 1 1,-1 0-1,1-1 1,0 1-1,0-1 0,-1 1 1,1-1-1,0 0 0,0 1 1,-1-1-1,1 0 1,0 1-1,0-1 0,0 0 1,0 0-1,0 0 0,-1 0 1,1 0-1,0 0 1,1 0-1,37 1-2276,-30-2 1250,22-1-3176,2-8-2946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7.6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11 3683,'0'0'21701,"-7"-2"-20703,4 1-947,0-1 1,0 1-1,0 0 0,0 1 0,0-1 0,0 1 0,-1-1 1,1 1-1,0 0 0,0 0 0,0 0 0,-1 0 0,1 1 1,0 0-1,0-1 0,0 1 0,0 0 0,0 0 0,0 1 0,0-1 1,0 1-1,0-1 0,1 1 0,-1 0 0,1 0 0,-1 0 1,1 0-1,0 1 0,-1-1 0,1 0 0,1 1 0,-1 0 1,0-1-1,0 1 0,-1 5 0,2-7-40,0 1 0,0-1 0,0 1 0,0 0 0,0 0 0,1-1-1,-1 1 1,1 0 0,-1 0 0,1 0 0,-1 0 0,1 0 0,0 0 0,0 0 0,0 0 0,0 0 0,0-1-1,1 1 1,-1 0 0,1 0 0,-1 0 0,2 3 0,-1-4-3,1 0 0,-1 0 0,0-1 0,1 1 0,-1 0 0,0-1 0,1 1 0,-1 0 0,1-1 0,-1 0 0,1 1 0,-1-1 0,1 0 0,-1 0 0,1 0 0,0 0 0,-1 0 0,1 0 0,-1 0 0,1-1 0,1 0 0,5 0 12,0-1 0,-1-1 1,1 0-1,-1 0 0,0 0 1,0-1-1,0 0 0,0 0 1,11-10-1,-16 13-22,-1 0 0,1-1 0,-1 1 0,1-1 0,-1 1 0,0-1 0,0 1 0,0-1 0,0 0 0,0 0 0,0 0 0,0 1 0,0-1 0,-1 0 0,1 0 0,-1 0-1,1 0 1,-1 0 0,0 0 0,0 0 0,0-3 0,-1 4-171,0 0 0,0-1 0,0 1 0,-1 0 0,1 0 0,0 0 0,-1 0 0,1 0-1,-1 0 1,1 0 0,-1 0 0,1 0 0,-1 1 0,0-1 0,1 1 0,-1-1 0,0 1 0,1 0-1,-1 0 1,0-1 0,1 1 0,-1 0 0,0 1 0,-2-1 0,-4 0-1632,1-1-1543,2 1-2598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8.2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7719,'0'0'18370,"4"6"-17836,-1-1-436,0-1 0,-1 1 0,1 0 0,-1 0 0,0 0 0,-1 0 1,1 0-1,-1 1 0,0-1 0,0 0 0,-1 1 0,1 6 0,1-12-70,0 0 0,0-1 0,0 1 0,1 0 0,-1-1 0,0 0 0,0 1 0,0-1 0,0 0 0,0 0 0,0 0-1,2-2 1,16-13 33,-16 12-110,0 0 0,0 0 0,0 1 0,1 0 0,-1-1 0,1 2 0,0-1 0,0 0 0,0 1 0,1 0 0,-1 0 0,8-1 0,-12 4 44,0 0 1,0 0-1,0 0 1,0 0-1,0 0 0,0 1 1,-1-1-1,1 0 1,-1 1-1,1-1 1,-1 0-1,1 1 1,-1-1-1,1 0 0,-1 1 1,0-1-1,0 1 1,0-1-1,0 1 1,0-1-1,0 1 1,-1 1-1,0 40 481,1-41-415,15-19 697,1 1 0,22-19 0,-35 32-820,-1 1 0,1 0 0,0 0-1,0 0 1,0 0 0,0 1-1,0-1 1,0 1 0,0 0 0,0-1-1,0 2 1,1-1 0,-1 0-1,4 0 1,-5 6 43,-1 0-1,0 0 0,-1 0 1,1 0-1,-1 0 1,0 0-1,-1 0 1,0 7-1,0 4 620,9-21 516,14-10-1161,-6 10-1669,-11 7-2244,-3 5-3679,-2-1-1134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8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53 11691,'0'0'13597,"8"-6"-12209,25-20-550,-32 26-750,0-1 0,0 1 0,-1-1 0,1 1 0,0-1 0,0 0 0,-1 1 0,1-1 0,0 0 0,-1 1 0,1-1 0,0 0 0,-1 0 0,1 0 0,-1 0 0,0 0 0,1 0 0,-1 0 0,0 1 0,1-3 0,-15 0 332,-25 13-547,33-6 169,1 1 0,0-1 0,1 1 0,-1 1 0,1-1 0,0 1 0,0-1 0,0 1 0,1 0 0,0 0 1,0 1-1,1-1 0,0 1 0,0-1 0,0 1 0,0 7 0,2-13-30,1 0 0,0 0 0,-1 0 0,1 0 0,0 0 1,0-1-1,0 1 0,-1 0 0,1 0 0,0-1 0,0 1 0,0 0 0,0-1 0,0 1 0,1-1 0,-1 1 0,0-1 1,0 0-1,0 1 0,0-1 0,0 0 0,1 0 0,-1 0 0,0 0 0,0 0 0,0 0 0,1 0 0,-1 0 0,0-1 1,2 0-1,41-5-542,24-17-5076,-25 3-3757,-25 9 2701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9.1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0 12588,'0'0'10084,"-8"6"-8675,-2 2-996,0 1 0,1 0 0,0 1 0,1 0 0,0 0-1,1 1 1,0 0 0,0 0 0,1 1 0,1 0 0,-7 21-1,9-27-206,1 0-43,0-1-1,1 1 1,-1 0-1,1-1 1,0 1-1,1 0 0,-1 8 1,2-14-153,0 1 0,-1 0 0,1 0 0,0-1 0,0 1 1,0 0-1,-1-1 0,1 1 0,0-1 0,0 1 0,0-1 0,0 1 0,0-1 1,0 0-1,0 0 0,0 1 0,0-1 0,0 0 0,0 0 0,0 0 0,0 0 1,0 0-1,0 0 0,0 0 0,0-1 0,1 1 0,31-4 101,5-8-350,-31 9 49,0 0 0,0 1 0,1 0 0,-1 0 0,1 1 0,10-1 0,-18 2 182,1 0 0,-1 0 1,1 0-1,0 0 0,-1 0 0,1 0 1,0 1-1,-1-1 0,1 0 0,-1 0 1,1 1-1,-1-1 0,1 0 0,-1 0 1,1 1-1,-1-1 0,1 1 0,-1-1 1,1 1-1,-1-1 0,1 0 0,-1 1 1,0 0-1,1-1 0,-1 1 0,0-1 1,1 1-1,-1-1 0,0 1 0,0-1 1,0 1-1,0 0 0,1 1 0,-2 27 120,1-27-92,-1-1 1,1 1-1,0 0 0,-1 0 1,1 0-1,0 0 1,0-1-1,0 1 0,0 0 1,1 0-1,-1 0 1,0-1-1,1 1 1,0 0-1,-1 0 0,1-1 1,0 1-1,0 0 1,1 1-1,-2-2 0,1-1-1,-1 0 1,0 0 0,1 0-1,-1 0 1,1 0 0,-1 0-1,0 1 1,1-1 0,-1 0-1,1 0 1,-1 0 0,0-1-1,1 1 1,-1 0 0,1 0-1,-1 0 1,0 0 0,1 0-1,-1 0 1,1 0-1,-1-1 1,0 1 0,1 0-1,-1 0 1,0-1 0,1 1-1,-1 0 1,0 0 0,0-1-1,1 1 1,-1 0 0,0-1-1,0 1 1,1-1 0,8-20 187,-1-21-102,-8 43-124,1 0 1,-1 0-1,1 0 1,0-1-1,-1 1 1,1 0 0,0-1-1,-1 1 1,1 0-1,0-1 1,0 1-1,-1-1 1,1 1 0,0-1-1,0 0 1,0 1-1,0-1 1,0 0-1,0 0 1,0 1 0,0-1-1,0 0 1,-1 0-1,1 0 1,0 0-1,0 0 1,0 0 0,0 0-1,0-1 1,0 1-1,0 0 1,1-1-1,2 1 28,-1-1 0,1 1 0,-1-1 0,0 0 0,1 0 0,-1-1 0,0 1 0,0-1 0,1 1 0,-1-1 0,0 0 1,4-4-1,47-65-196,-54 71-6,-2 32-175,-2-12 392,0-4-36,2 1 1,-2 26-1,4-42-70,0-1-1,0 0 0,0 0 0,0 0 0,0 1 1,0-1-1,0 0 0,0 0 0,0 0 0,0 1 1,0-1-1,0 0 0,0 0 0,0 0 0,0 1 1,0-1-1,0 0 0,0 0 0,0 0 0,1 0 1,-1 1-1,0-1 0,0 0 0,0 0 0,0 0 0,0 0 1,1 0-1,-1 0 0,0 1 0,0-1 0,0 0 1,0 0-1,1 0 0,-1 0 0,0 0 0,0 0 1,0 0-1,1 0 0,-1 0 0,0 0 0,0 0 1,0 0-1,1 0 0,-1 0 0,0 0 0,0 0 0,0 0 1,1 0-1,-1 0 0,0 0 0,0 0 0,0 0 1,0 0-1,1 0 0,-1-1 0,11-8-7163,-4-8-1317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9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7015,'0'0'20307,"19"49"-27130,-6-38-2049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17457,'0'0'5220,"-66"66"-4707,43-40-289,-1 3 64,1 1-224,4-2 1,5-1-33,3-3-129,6-6-960,5-7-832,0-7-866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49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0 14125,'0'0'14152,"-8"2"-13890,-1 1-234,0 0 0,0 1 0,0 0 0,0 0 0,-11 8 0,18-11 36,-1 1 0,1-1 0,0 1 0,0-1 0,0 1 0,0 0 0,0 0 0,1 0 0,-1 0 0,0 0 0,1 0 0,0 0 0,-1 0 0,1 1 0,0-1 0,0 0 0,0 1 0,1-1 0,-1 1 0,1-1 0,-1 1 0,1 0 0,0-1 0,0 1 0,0-1 0,0 1-1,0 0 1,0-1 0,1 1 0,0 2 0,1-3-85,-1 1 0,1-1-1,0 0 1,0 0 0,0 0 0,0 0-1,0 0 1,0 0 0,1 0-1,-1-1 1,0 1 0,1-1 0,-1 0-1,1 0 1,0 0 0,-1 0-1,1 0 1,0 0 0,0-1 0,0 1-1,4-1 1,31 3-2966,-7-4-4405,-6-2-4059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0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4676,'0'0'22854,"5"7"-22838,-3-4-20,-2-1 8,1 0 1,0-1-1,0 1 1,-1 0 0,1-1-1,0 1 1,0-1-1,1 0 1,-1 1-1,0-1 1,0 0 0,1 1-1,-1-1 1,1 0-1,-1 0 1,1 0-1,-1 0 1,1-1 0,0 1-1,-1 0 1,1-1-1,0 1 1,-1-1-1,1 1 1,0-1 0,0 0-1,0 0 1,-1 0-1,1 0 1,0 0-1,0 0 1,0 0 0,-1-1-1,1 1 1,0-1-1,0 1 1,-1-1-1,1 0 1,0 1 0,-1-1-1,1 0 1,1-2-1,21-16 43,-20 15-58,0 0 1,1 0 0,-1 0 0,1 0 0,0 1 0,1 0 0,-1 0 0,0 0-1,1 1 1,0-1 0,-1 1 0,10-1 0,-15 3 0,1 1 0,0 0 1,-1 0-1,1 0 0,0 0 1,-1 0-1,1 0 0,-1 0 0,1 0 1,-1 0-1,0 0 0,1 0 1,-1 0-1,0 0 0,0 0 0,0 0 1,0 0-1,0 0 0,0 0 1,0 0-1,0 0 0,-1 2 0,-1 30-28,-14 21 321,18-55-152,0 1 0,0 0 0,-1-1-1,1 1 1,0-1 0,-1 0 0,1 1 0,0-1-1,-1 0 1,1 0 0,-1 0 0,1 0-1,1-3 1,26-26 291,-22 21-406,1 0-1,0 1 0,1 0 0,-1 0 1,1 1-1,1 0 0,15-9 1,-24 16-21,-1 0 0,1-1 0,-1 1 0,1 0 0,-1 0 0,1-1 1,-1 1-1,1 0 0,-1 0 0,1 0 0,0 0 0,-1 0 0,1 0 0,-1 0 1,1 0-1,-1 0 0,1 0 0,-1 0 0,1 0 0,0 0 0,-1 0 0,1 0 1,-1 0-1,1 1 0,-1-1 0,1 0 0,-1 0 0,1 1 0,-1-1 0,1 0 0,-1 1 1,0-1-1,1 1 0,-1-1 0,1 1 0,-1 0 0,2 24-61,-3-17 64,-1 0 0,0 0 0,0-1 0,-7 15 1,3-7-992,23-30-3853,1-1-200,4 2-1691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0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71 4164,'0'0'20643,"-16"6"-20093,22-6-645,5 0 200,-1 0-1,1-1 1,-1 0-1,20-4 1,-28 4-32,0 1 0,0-1 0,0 0 0,-1 1 0,1-1 0,0 0 0,0 0 0,-1 0 0,1 0 0,-1 0 0,1-1 0,-1 1 0,1 0 0,-1-1 0,0 1 1,0-1-1,1 1 0,-1-1 0,0 0 0,-1 1 0,1-1 0,0 0 0,0 0 0,-1 0 0,1 0 0,-1 0 0,1 1 0,-1-1 0,0 0 0,0 0 0,0 0 0,0 0 0,0 0 0,-1-3 0,0 4-25,0 0 0,0-1 0,0 1-1,-1 0 1,1 0 0,0 0-1,-1 0 1,1 0 0,0 0 0,-1 1-1,1-1 1,-1 0 0,0 1-1,1-1 1,-1 1 0,1-1 0,-1 1-1,0 0 1,1 0 0,-1 0-1,0 0 1,1 0 0,-1 0 0,-2 1-1,-45 4 293,44-2-322,0 0 1,0 1-1,0-1 1,1 1-1,-1 0 0,1 1 1,0-1-1,0 1 1,1-1-1,-1 1 1,1 0-1,0 0 1,0 1-1,1-1 1,0 1-1,0-1 1,0 1-1,0 0 1,1 0-1,0-1 1,0 1-1,1 0 1,0 0-1,0 0 1,1 9-1,0-14-31,0 1 0,0-1-1,0 0 1,0 0 0,0 0 0,0 0 0,0-1-1,1 1 1,-1 0 0,0 0 0,1-1 0,-1 1-1,0-1 1,1 1 0,-1-1 0,1 1 0,-1-1-1,1 0 1,-1 0 0,1 0 0,-1 0 0,1 0-1,1 0 1,37-3-2307,-27-1-163,-1 0 0,0 0 0,0-1 0,19-11 0,-31 16 2305,29-15-8540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1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29 4260,'0'0'16335,"-9"-2"-13249,-3 1-2237,0 0 0,0 0 0,1 1 0,-23 2 1,31-2-799,1 1 1,-1-1 0,1 0 0,-1 1-1,0 0 1,1-1 0,-1 1 0,1 0 0,-1 0-1,1 1 1,0-1 0,0 0 0,-1 1-1,1 0 1,0-1 0,0 1 0,0 0-1,1 0 1,-1 0 0,0 0 0,1 0 0,-1 0-1,1 1 1,0-1 0,0 1 0,-1-1-1,2 0 1,-1 1 0,0 0 0,0-1-1,1 1 1,0-1 0,-1 5 0,2-6-43,-1 0 0,1 0 1,0 0-1,0 0 1,-1 0-1,1 0 0,0 0 1,0 0-1,0 0 0,0 0 1,0 0-1,0 0 0,0-1 1,0 1-1,0-1 0,1 1 1,-1 0-1,0-1 1,0 0-1,1 1 0,-1-1 1,0 0-1,0 0 0,1 0 1,-1 1-1,0-1 0,1-1 1,-1 1-1,0 0 0,2 0 1,44-4 116,-32-1-242,0-1 0,-1 0 1,1-1-1,-2-1 0,1 0 0,-1-1 0,0-1 0,-1 0 1,20-20-1,-35 58 351,0-20-113,1 0 1,0 0 0,0 1 0,1-1 0,0 13-1,2-20-102,-1 0 0,1 0 0,-1-1 0,1 1 0,0 0-1,-1 0 1,1-1 0,0 1 0,0 0 0,0-1 0,-1 1-1,1-1 1,0 1 0,0-1 0,0 1 0,0-1 0,0 0-1,0 1 1,0-1 0,0 0 0,0 0 0,0 0 0,0 0-1,0 0 1,0 0 0,0 0 0,0 0 0,0 0 0,0 0 0,0 0-1,0-1 1,0 1 0,2-1 0,38-9 250,-16-6-235,-21 13-72,0-1 1,1 1 0,0 0-1,0 0 1,-1 0 0,1 1-1,1 0 1,-1 0 0,0 0-1,0 1 1,1-1 0,7 0-1,-13 5 29,1 1 0,-1-1-1,0 0 1,0 0-1,-1 0 1,1 0-1,-1 1 1,1-1-1,-1 0 1,0 0-1,-2 3 1,-2 12 72,10-13 196,26-20 102,-29 13-536,0 0 0,1 0 0,0 0 0,-1 1 0,1-1 1,0 1-1,-1 0 0,1 0 0,0 0 0,0 0 0,0 0 1,0 1-1,0-1 0,6 1 0,-8 1 65,-1 0 1,0 0-1,1 0 0,-1 0 0,1 0 0,-1 0 1,0 0-1,0 0 0,0 0 0,0 0 0,0 0 1,0 0-1,0 0 0,0 0 0,0 0 0,0 0 1,0 0-1,-1 0 0,1 0 0,0 0 0,-1 0 1,1 0-1,-1 0 0,0 1 0,-13 23-1137,-13 0-4813,18-20-1650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3.8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68 4100,'11'-17'451,"4"-7"4314,11-3 7022,-24 37-6945,-2 35-3310,-5-25-1264,-1 0 1,-1-1-1,-10 21 1,11-27-256,-1 2 0,2-1 0,0 1 1,1-1-1,0 1 0,1 0 0,-1 20 0,4-35-34,-1 1 0,1-1 1,0 1-1,0-1 0,0 0 0,0 1 0,0-1 0,0 1 0,0-1 0,0 0 0,0 1 0,0-1 0,0 1 0,0-1 0,0 0 0,0 1 0,0-1 0,1 0 0,-1 1 0,0-1 0,0 0 0,0 1 0,1-1 0,-1 0 0,0 1 0,0-1 0,1 0 0,-1 1 0,0-1 0,0 0 0,1 0 0,-1 1 0,0-1 0,1 0 0,-1 0 0,1 0 0,-1 0 0,0 1 0,1-1 0,-1 0 1,0 0-1,1 0 0,-1 0 0,1 0 0,0 0 0,19-14-1346,15-27-2473,13-44-7616,-36 56 6545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4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 3491,'0'0'20767,"-2"5"-19865,-7 23-496,2 0 1,0 1 0,2 0-1,1 0 1,0 30-1,4-58-503,0 0 0,0 0 0,1 0 0,-1-1 0,0 1 0,0 0 0,1 0 0,-1 0 0,0 0 0,1-1 0,-1 1 0,0 0 0,1-1 0,0 1 0,-1 0 0,1-1 0,-1 1 0,1 0 0,0 0 0,0-1-104,-1 0 0,1 1 0,-1-1 0,0 0 0,1 0 0,-1 0 0,1 0 0,-1 1 0,1-1 0,-1 0 0,1 0 0,-1 0 0,1 0 0,-1 0 0,1 0 0,-1 0 0,1 0 0,-1-1 0,1 1 0,-1 0 0,1 0 0,-1 0 0,1 0 0,-1-1 0,1 1 0,-1 0 0,0 0 0,1-1 0,-1 1 0,1 0 0,-1-1 0,0 1 0,1 0 0,-1-1 0,1 0 0,6-14-7364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4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4933,'0'0'22677,"84"9"-21396,-29-9-416,4-7-416,2-2-321,-3 2-128,-6 2-192,-9 4-1698,-11-1-1986,-11 2-2338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5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6983,'0'0'18289,"-1"9"-18150,-8 120-1437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5.6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15503,'0'0'7559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5.9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5894,'0'0'21220,"3"7"-20340,-2-5-826,1 0 0,-1 0 0,0 0-1,1 0 1,-1 0 0,1 0-1,0-1 1,0 1 0,-1 0 0,1-1-1,0 1 1,0-1 0,1 0-1,-1 0 1,2 1 0,0-1-19,0 0 1,0 0 0,0-1-1,0 0 1,0 0-1,0 0 1,0 0 0,0-1-1,0 1 1,-1-1-1,6-2 1,20-5-150,18-5-496,-15 11-5077,-27 4 925,-4 7-1943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19 13901,'-10'-4'956,"-3"0"-448,1 1 0,-1 0 0,1 1 0,-1 0 0,0 1-1,-24 1 1,34 0-433,0 0-1,0 1 1,0-1-1,0 1 1,0-1-1,0 1 1,1 0-1,-1 0 1,0 0-1,1 1 1,-1-1-1,0 1 1,1-1-1,-1 1 1,1 0-1,0 0 1,0 0-1,0 0 0,0 0 1,0 0-1,0 1 1,0-1-1,1 1 1,-1-1-1,1 1 1,0 0-1,0-1 1,0 1-1,0 0 1,0 0-1,1 0 1,-1 0-1,1 0 1,0 0-1,-1 0 1,2 0-1,-1 0 0,0 0 1,0 0-1,1-1 1,1 6-1,-1-5 5,0-1 0,1 0 0,-1 1 0,0-1-1,1 0 1,0 0 0,-1 1 0,1-1-1,0-1 1,0 1 0,0 0 0,0 0 0,1-1-1,-1 1 1,0-1 0,1 0 0,-1 0 0,1 0-1,-1 0 1,1 0 0,0 0 0,-1-1-1,1 1 1,0-1 0,-1 0 0,1 1 0,5-2-1,-1 2 26,1-1-1,0 0 1,-1 0-1,1-1 1,-1 0-1,1 0 0,-1-1 1,1 0-1,7-3 1,-12 3-116,0 0 0,0 0 0,0 0 0,-1 0 0,1 0 0,-1 0 0,0 0 0,1-1 0,-1 0 0,0 1 0,-1-1 0,1 0 0,0 0 0,-1 0 0,1 0 0,-1 0 0,0 0 0,0 0 0,0 0 0,-1-1 0,1-3 0,-1 5-28,0 0-1,0 0 1,0 0-1,-1 0 1,1 0-1,0 0 1,-1 0-1,0 0 1,1 1-1,-1-1 1,0 0-1,0 0 1,0 1-1,0-1 1,0 0-1,-1 1 1,1-1-1,0 1 1,-1 0-1,1-1 1,-1 1-1,1 0 1,-1 0-1,0 0 1,0 0-1,1 0 1,-1 0 0,0 1-1,0-1 1,0 1-1,0-1 1,0 1-1,1 0 1,-1-1-1,0 1 1,-3 0-1,1 0 28,1 0-1,-1 0 1,1 0-1,-1 0 0,0 1 1,1-1-1,-1 1 1,1 0-1,-1 0 1,1 0-1,0 0 1,-1 1-1,1-1 1,0 1-1,0 0 1,0 0-1,0 0 0,0 1 1,1-1-1,-1 1 1,1-1-1,-1 1 1,-2 4-1,2-3-249,1 1 1,0-1-1,-1 1 0,1 0 0,1-1 0,-3 10 1,1 34-5234,7-24 355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6.2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 8040,'0'0'16848,"47"6"-15984,-15-14-736,1 2-192,0-1-1249,-3 1-1441,-5-1-2692,-6 1-5124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6.6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0 187 4068,'0'0'19287,"7"-8"-18374,143-170-1153,-149 179 247,0 0-1,-1-1 0,1 1 1,-1 0-1,1 0 1,-1 0-1,1 0 1,-1 0-1,0 0 1,0 0-1,1 0 0,-1 0 1,0 0-1,0 0 1,0 0-1,0 0 1,0 0-1,0 0 0,0 0 1,0 1-1,-1-1 1,1 1-1,-2 37 316,-2-11-168,-6 78-292,10-106 53,0 0 1,0 1-1,0-1 1,0 0 0,0 0-1,0 1 1,0-1-1,0 0 1,0 0-1,0 0 1,0 1-1,0-1 1,0 0-1,0 0 1,0 1-1,0-1 1,0 0-1,0 0 1,0 1-1,0-1 1,0 0-1,1 0 1,-1 0 0,0 1-1,0-1 1,0 0-1,0 0 1,0 0-1,1 0 1,-1 1-1,0-1 1,0 0-1,0 0 1,1 0-1,-1 0 1,0 0-1,0 0 1,1 0-1,-1 0 1,0 1 0,0-1-1,1 0 1,-1 0-1,0 0 1,0 0-1,1 0 1,-1 0-1,0 0 1,0 0-1,0-1 1,1 1-1,-1 0 1,0 0-1,0 0 1,1 0-1,-1 0 1,0 0-1,0 0 1,0 0 0,1-1-1,-1 1 1,0 0-1,0 0 1,0 0-1,0 0 1,1-1-1,-1 1 1,13-13-8917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7.2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 5381,'0'0'21727,"4"5"-21294,0 0-391,0 1 1,-1-1 0,1 1 0,-2 0-1,1 0 1,-1 0 0,1 0-1,1 9 1,-4-14-13,0 0 0,0 0-1,0 0 1,0 0 0,0-1-1,0 1 1,1 0 0,-1 0-1,0 0 1,1-1 0,-1 1 0,1 0-1,-1 0 1,0-1 0,1 1-1,0 0 1,-1-1 0,1 1 0,-1 0-1,1-1 1,0 1 0,-1-1-1,1 1 1,0-1 0,0 0-1,0 1 1,-1-1 0,1 0 0,0 1-1,0-1 1,0 0 0,-1 0-1,1 0 1,0 0 0,0 0 0,0 0-1,0 0 1,0 0 0,-1 0-1,1 0 1,0 0 0,0-1 0,0 1-1,0 0 1,-1 0 0,1-1-1,0 1 1,0-1 0,-1 1-1,1-1 1,0 1 0,-1-1 0,2 0-1,39-37 1088,-37 33-1153,10-9 87,-9 6-46,1 1 1,0 1 0,1-1-1,0 1 1,0 0-1,0 1 1,1-1 0,0 2-1,9-6 1,-16 10-10,-1 0 0,1 0 0,-1 0 0,1 0 0,0 0 0,-1 0 0,1 1 0,0-1 0,-1 0 0,1 0 0,-1 0 0,1 1 0,-1-1 0,1 0 0,-1 0 0,1 1 0,-1-1 0,1 1 0,-1-1 0,1 0 0,-1 1 0,1-1 0,-1 1 0,0-1 0,1 1 0,-1-1 0,0 1 1,1-1-1,-1 1 0,0 0 0,0-1 0,1 1 0,-1-1 0,0 1 0,0 0 0,0-1 0,0 1 0,0-1 0,0 1 0,0 0 0,0-1 0,0 2 0,0 35-56,-1-27 67,-6 97-231,7-106 161,0-1 1,0 1-1,0-1 1,0 0-1,0 1 1,0-1-1,0 0 1,0 1-1,0-1 1,0 1-1,0-1 1,0 0-1,0 1 1,0-1-1,0 0 1,0 1-1,0-1 1,1 1-1,-1-1 1,0 0-1,0 1 1,0-1-1,1 0 0,-1 0 1,0 1-1,0-1 1,1 0-1,-1 0 1,0 1-1,1-1 1,-1 0-1,0 0 1,1 0-1,-1 1 1,0-1-1,1 0 1,-1 0-1,1 0 1,-1 0-1,0 0 1,1 0-1,-1 0 1,0 0-1,1 0 1,-1 0-1,1 0 1,-1 0-1,0 0 1,1 0-1,-1 0 1,0 0-1,1 0 1,-1-1-1,0 1 1,1 0-1,-1 0 1,0 0-1,1-1 1,-1 1-1,0 0 1,1-1-1,18-17-5505,-8-8-3374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8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31 6406,'18'-14'2512,"-3"-3"14279,-15 17-16499,-22 19 9,-44 41 794,28-28-675,2 2 0,-52 63-1,88-105-9847,7-18 2841,-7 3 288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8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4805,'0'0'19501,"8"7"-18103,15 15-544,-11-9-677,0-1-1,1 0 1,0-1 0,1-1 0,0 0 0,1-1 0,17 8 0,10-6-3429,-12-8-1984,-9-3-2045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4:58.9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21 202 16464,'0'0'7847,"-10"56"-6438,6-43-608,-1-3-545,3 0-192,2-2-32,0-4 0,0-3-32,0-14-8231,4-3 2113,1-4-4164</inkml:trace>
  <inkml:trace contextRef="#ctx0" brushRef="#br0" timeOffset="1">57 14 9513,'0'0'20563,"-18"4"-21459,25-4-1827,0-3-2690,-2-11-7335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0.3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401 85 5189,'0'0'11146,"-2"-9"-8653,2 3-2338,-8-34 2905,7 39-2880,0-1 0,0 0 0,1 1 0,-1-1 0,0 1 0,0-1 0,0 1 0,-1-1 0,1 1 0,0 0 0,0-1 0,-1 1 0,1 0 0,-1 0 0,1 0 0,-1 0 0,0 0-1,1 0 1,-1 1 0,0-1 0,1 0 0,-1 1 0,0 0 0,-2-1 0,-7 0-72,0 0-1,0 1 1,-1 0-1,1 1 1,0 0-1,0 1 1,-1 1-1,1-1 1,1 2-1,-1-1 1,0 1-1,1 1 1,0 0-1,-12 8 1,20-11-110,1-1 1,0 1 0,0 0 0,-1 0 0,1 0-1,0-1 1,0 1 0,1 0 0,-1 0-1,0 0 1,1 0 0,-1 1 0,1-1 0,0 0-1,0 0 1,0 3 0,1 43-33,0-24 25,-5 30-30,-3 0 0,-14 56 0,3-17-90,-37 149-178,-1 2 123,52-222 221,2 1-1,0 0 1,3 39 0,0-52-20,0 1 1,1-1 0,0 0 0,1 0-1,0 0 1,0 0 0,1-1-1,0 1 1,1-1 0,8 11 0,-12-18-13,1 0 1,-1 0 0,1-1-1,-1 1 1,1-1 0,0 0-1,0 1 1,-1-1 0,1 0 0,0 0-1,0 0 1,0 0 0,0-1-1,1 1 1,-1 0 0,0-1 0,0 0-1,0 1 1,0-1 0,3 0-1,50-8 67,-48 6-72,-1 0 1,0 1 0,1 0 0,-1 0-1,1 1 1,0 0 0,-1 0-1,10 1 1,1 4-58,32 7-3279,-14-15-4562,-7-8-4156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1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57 13004,'49'-1'8433,"1"-2"-4095,-11-2-4281,-1-1 0,1-2 0,73-26 0,-112 35-101,1-1 0,-1 1 0,1-1-1,0 0 1,-1 1 0,1-1 0,-1 1-1,0-1 1,1 1 0,-1-1 0,1 1 0,-1 0-1,0-1 1,1 1 0,-1-1 0,0 1-1,0 0 1,1-1 0,-1 1 0,0 0-1,0-1 1,0 1 0,0 0 0,0-1 0,0 1-1,0 0 1,0-1 0,0 1 0,0 0-1,-1 0 1,2 35 238,-2-29-287,-10 417 124,0 0 210,12-420-159,-1 1 1,0-1-1,-1 1 1,1-1-1,-1 0 1,0 1-1,0-1 1,0 0-1,0 0 1,-1 0-1,0 1 0,0-2 1,0 1-1,0 0 1,-1 0-1,1-1 1,-1 1-1,0-1 1,0 0-1,0 0 0,-1 0 1,-5 4-1,1-3 189,0 0 0,0-1-1,0 0 1,0-1 0,-1 1 0,1-2-1,-1 1 1,0-1 0,0-1-1,-13 0 1,-132-13 1223,74 4-1360,88 6-3119,46-17-7830,-19-2-5835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4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49 2274,'0'0'20345,"4"-8"-17761,13-24-871,-13 24-731,-3 14-884,0 0 0,0 0 0,0 0-1,-1 0 1,0 0 0,0 0-1,-2 10 1,0 5-52,-3 113 23,5-133-166,0 0 0,0 0-1,0 0 1,0 0 0,0-1 0,1 1-1,-1 0 1,0 0 0,1-1-1,-1 1 1,1 0 0,-1 0 0,1-1-1,-1 1 1,1 0 0,-1-1-1,1 1 1,-1-1 0,1 1 0,0-1-1,-1 1 1,1-1 0,0 1-1,0-1 1,-1 0 0,1 1 0,0-1-1,1 1 1,-1-1-183,0 0-1,0 1 1,0-1-1,0 0 1,0 0-1,0 0 1,0 0 0,1 0-1,-1 0 1,0 0-1,0 0 1,0 0 0,0 0-1,0 0 1,0-1-1,0 1 1,0-1-1,0 1 1,0 0 0,0-1-1,0 0 1,0 1-1,0-1 1,-1 1-1,1-1 1,0 0 0,0 0-1,-1 0 1,1 1-1,0-1 1,-1 0 0,1 0-1,-1 0 1,1-1-1,0-11-10337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4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80 3908,'0'0'15412,"8"1"-12781,17-1-1368,0-1-1,0-1 0,0-1 0,-1-2 0,30-8 0,-23 5-1240,0 1 0,1 2 0,41-2 0,-59 8-978,20-2-1440,-21-4-1927,-7-8-4108,-6 1-1007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 18546,'0'0'4377,"-11"9"-2818,4-3-1372,-6 4 246,0 1 1,1 1-1,-13 15 1,23-24-401,-1 0 1,1 0-1,-1 0 1,1 0-1,0 1 1,0-1 0,0 1-1,1 0 1,-1-1-1,1 1 1,0 0-1,0 0 1,1 0-1,-1 0 1,1 0-1,-1 0 1,1 0-1,1 0 1,-1 0-1,0 0 1,2 5-1,-1-8-23,0 1 0,0 0-1,-1-1 1,1 1 0,0-1-1,1 1 1,-1-1 0,0 0-1,0 1 1,0-1 0,1 0-1,-1 0 1,1 0 0,-1 0-1,1 0 1,-1 0 0,1-1-1,0 1 1,-1 0 0,1-1-1,0 1 1,-1-1 0,1 0-1,0 0 1,0 1-1,0-1 1,-1 0 0,1 0-1,0-1 1,0 1 0,-1 0-1,1-1 1,0 1 0,0-1-1,1 0 1,1 0 24,1 0-1,-1-1 1,0 0 0,0 0-1,0 0 1,0 0-1,0-1 1,-1 1 0,1-1-1,0 0 1,-1 0-1,5-6 1,-5 5-22,-1 0 0,0 0 0,0 0 1,0 0-1,0 0 0,-1 0 0,0-1 0,0 1 0,0 0 0,0-1 0,-1 1 0,0-1 1,0 1-1,0 0 0,0-1 0,0 1 0,-1-1 0,0 1 0,0 0 0,0-1 1,-1 1-1,0 0 0,1 0 0,-1 0 0,0 0 0,-1 0 0,-4-5 0,5 6-748,-1 0 0,0 0 0,0 1 0,-1-1 0,1 1 0,0-1 0,-1 1 0,1 0 0,-1 1 0,0-1 0,-7-2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5:05.1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0 6374,'0'0'18038,"-4"8"-17456,-3 13-358,0 1-1,1-1 0,1 1 1,2 1-1,-3 35 0,6-58-215,0 0 0,0 0-1,0 0 1,0 0 0,0 1 0,0-1-1,0 0 1,0 0 0,0 0 0,0 0-1,0 0 1,1 0 0,-1 1-1,0-1 1,0 0 0,0 0 0,0 0-1,0 0 1,0 0 0,0 0 0,0 0-1,0 1 1,1-1 0,-1 0 0,0 0-1,0 0 1,0 0 0,0 0-1,0 0 1,1 0 0,-1 0 0,0 0-1,0 0 1,0 0 0,0 0 0,0 0-1,1 0 1,-1 0 0,0 0 0,0 0-1,0 0 1,0 0 0,0 0-1,1 0 1,-1 0 0,0 0 0,0 0-1,0 0 1,0 0 0,0 0 0,0-1-1,1 1 1,-1 0 0,13-8 319,8-11 60,-3-1-225,31-32-68,-46 49-71,1 0 1,-1 0-1,1 0 0,-1 0 0,1 1 0,0 0 0,0 0 0,0 0 0,1 0 1,-1 0-1,8-1 0,-11 4-19,-1-1 0,1 1 0,0-1 0,-1 1 0,1-1 0,-1 1 1,1 0-1,-1-1 0,1 1 0,-1 0 0,1 0 0,-1-1 0,0 1 0,1 0 0,-1 0 1,0 0-1,0 0 0,0-1 0,0 1 0,0 0 0,0 0 0,0 0 0,0 0 0,0-1 1,0 1-1,0 2 0,-2 26 98,-21 48-1767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0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3972,'0'0'8189,"4"0"-7730,-1 1-360,0 0 1,0 0-1,0 0 1,0 1-1,0-1 1,0 1-1,0 0 1,0-1-1,-1 1 0,1 1 1,-1-1-1,0 0 1,5 5-1,26 21 436,-21-21-404,1-2 0,0 0 0,0 0-1,0-1 1,0-1 0,1 0 0,24 2 0,102-4-78,-77-2 32,566-13-101,577-6 1719,390 26 1094,-663 11-1681,-439-78-101,-148 11-81,-340 48-3388,-21 3-171,6-1 540,-13-1-5096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69 167 4484,'0'0'3219,"-8"1"-1772,-43 2 2071,42 1-932,16 0-618,16 0-586,473-5 1666,-223-24-2668,38 0 831,23 49-1029,2-1-6,-64-41 304,-36 1-261,-47 17-208,95-4 208,3-18-118,-148 11-9,91-2 105,-187 12-42,0-1 0,47-9 1,-3-13-886,-74 19-135,-1 0-1,0-1 1,0 0-1,15-11 1,-20 10-3342,-1-2-3523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4420,'0'0'3048,"9"8"-2103,-9-8-945,7 7 106,1-1 0,0 0 0,0 0 0,1-1 0,0 0 0,0 0 0,0-1-1,0 0 1,0-1 0,1 0 0,11 2 0,7-2 304,1-2-1,-1-2 1,0 0 0,40-8 0,110-32 1598,-114 24-977,108-15-1,114 12-566,157-20 1170,-241 6-637,-64 9-347,0 6 0,143-2-1,-227 21-421,520 7-2052,-222 28 3337,2 1-938,-138-32-661,319-35 1,-408 16 139,500-50 986,-599 64-1400,-20 1-2958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7655,'0'0'9860,"11"-3"-8573,20-7-630,-2 0 0,1-2 0,47-27 0,89-64 1029,-72 42-1313,-71 47-404,36-23-139,2 2 1,69-28 0,-129 63-319,11-6 32,-8 0-6047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94 1826,'7'-8'8984,"0"1"-8017,42-40 3451,-45 43-4095,0 1-1,1 0 1,-1 0 0,1 0-1,0 0 1,0 1 0,0 0-1,0 0 1,0 0 0,1 0-1,6 0 1,-11 2-305,-1 0 0,1 0 0,-1 0-1,1 0 1,-1 0 0,1 0 0,-1 0 0,1 0 0,-1 1 0,0-1-1,1 0 1,-1 0 0,1 1 0,-1-1 0,1 0 0,-1 0 0,0 1-1,1-1 1,-1 0 0,0 1 0,1-1 0,-1 1 0,0-1 0,1 0-1,-1 1 1,0-1 0,0 1 0,0-1 0,1 1 0,-1-1 0,0 1-1,0-1 1,0 1 0,0-1 0,0 1 0,0-1 0,0 1 0,0-1-1,0 1 1,0 0 0,-5 23 483,-1-12-364,-1-1 1,0 0-1,0 0 0,-1 0 0,-1-1 0,-14 14 1,-66 54 48,84-74-174,-150 112 498,-39 33 1756,190-146-2203,1-1 0,-1 2 0,1-1 0,0 0 0,1 1 0,-1 0 0,0-1 0,-1 6 0,3-9-60,1 1 0,0-1 0,0 1 0,0 0-1,-1-1 1,1 1 0,0-1 0,0 1 0,0-1-1,0 1 1,0 0 0,0-1 0,0 1-1,1-1 1,-1 1 0,0 0 0,0-1 0,0 1-1,1-1 1,-1 1 0,0-1 0,0 1-1,1-1 1,0 1 0,21 8-32,34-5 186,1-2 1,-1-3-1,57-8 1,8-5-5228,-74 8 568,7-1-8459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14606,'1'-8'4916,"-1"4"-4924,2-36 3314,0 32-1416,-2 28-1189,-1 78-14,-1-19 105,3 0 1,18 118-1,-19-194-765,11 38 63,-11-40-78,0-1 0,0 1 0,0 0-1,1-1 1,-1 1 0,0 0 0,0-1 0,0 1 0,1-1 0,-1 1 0,0-1 0,0 1 0,1 0-1,-1-1 1,1 1 0,-1-1 0,0 0 0,1 1 0,-1-1 0,1 1 0,-1-1 0,1 0 0,-1 1 0,1-1-1,0 0 1,-1 1 0,1-1 0,-1 0 0,1 0 0,-1 0 0,1 1 0,0-1 0,-1 0 0,1 0-1,0 0 1,-1 0 0,1 0 0,0 0 0,-1 0 0,1-1 0,-1 1 0,1 0 0,0 0 0,-1 0-1,1-1 1,-1 1 0,1 0 0,-1 0 0,1-1 0,-1 1 0,1-1 0,-1 1 0,1 0 0,-1-1 0,1 1-1,0-1 1,5-8 143,-1 1-1,1-1 0,-1-1 0,-1 1 0,1-1 1,-2 1-1,1-1 0,-2 0 0,4-16 0,9-96 66,-13 46-219,-2 51-430,2 64-221,-2-31 645,1 0 0,0-1 0,1 1 1,-1-1-1,2 0 0,-1 0 1,1 1-1,0-1 0,0-1 0,8 13 1,-9-17 7,-1 0 1,0 0-1,1-1 1,-1 1-1,1 0 1,0-1-1,0 1 1,-1-1-1,1 0 1,0 0-1,0 1 0,0-1 1,0 0-1,0-1 1,1 1-1,-1 0 1,0-1-1,0 1 1,1-1-1,-1 0 1,0 1-1,0-1 1,1 0-1,-1 0 1,0-1-1,1 1 1,-1 0-1,0-1 1,0 0-1,0 1 1,1-1-1,-1 0 1,0 0-1,0 0 1,0 0-1,0-1 1,0 1-1,-1 0 1,1-1-1,2-2 0,2-1 58,0-1 0,-1 0-1,1-1 1,-1 1-1,-1-1 1,1 0 0,-1 0-1,0 0 1,-1-1-1,0 1 1,0-1 0,0 0-1,2-14 1,-2 1 31,0 0 0,-1 0-1,-1-1 1,-3-24 0,2 45-91,1 0 1,-1-1-1,0 1 0,0 0 0,-1 0 0,1 0 0,0-1 0,0 1 0,-1 0 1,1 0-1,0 0 0,-1-1 0,1 1 0,-1 0 0,0 0 0,1 0 0,-2-1 0,1 2-11,1 0 0,-1 0 0,1 0-1,-1 0 1,1 0 0,-1 0 0,1 1-1,0-1 1,-1 0 0,1 0 0,-1 0-1,1 1 1,-1-1 0,1 0 0,0 1-1,-1-1 1,1 0 0,-1 1-1,1-1 1,0 0 0,-1 1 0,1-1-1,0 1 1,0-1 0,-1 1 0,1 0-1,-19 42-383,12-21 372,-3 6-17,1 0-1,2 1 1,1 1 0,-4 55-1,10-84 35,0 1-1,0-1 1,0 0 0,0 0-1,0 1 1,0-1-1,1 0 1,-1 0 0,0 1-1,1-1 1,-1 0-1,1 0 1,0 0 0,-1 0-1,1 0 1,0 0-1,0 0 1,0 0 0,-1 0-1,1 0 1,0 0-1,0 0 1,0 0 0,1-1-1,-1 1 1,0 0-1,0-1 1,0 1 0,0-1-1,1 1 1,-1-1-1,0 0 1,0 0 0,1 1-1,-1-1 1,0 0-1,1 0 1,-1 0 0,0 0-1,0-1 1,1 1-1,-1 0 1,0 0 0,0-1-1,2 0 1,9-2 7,0 0 0,0-1 1,20-9-1,-21 8-14,-10 4 0,0 1-1,0 0 0,0-1 0,0 1 0,0 0 1,0 0-1,0 0 0,0 0 0,0 0 1,1 0-1,-1 0 0,0 0 0,0 0 1,0 0-1,0 0 0,0 1 0,0-1 0,0 0 1,0 1-1,0-1 0,0 1 0,0-1 1,0 1-1,0 0 0,0-1 0,0 1 1,1 1-1,18 31 2,-18-29 37,0-1-1,-1 1 0,1-1 0,0 1 0,1-1 1,-1 0-1,1 0 0,-1 0 0,1 0 0,3 2 1,-3-3-4,-1-1 0,1 0 0,-1 0 0,1 0 0,0 0 0,-1 0 0,1 0 0,0-1 0,-1 0 0,1 1 0,0-1 0,0 0 0,-1 0 0,1 0 0,0-1 0,0 1 0,-1-1 0,1 1 0,0-1 0,-1 0 0,1 0 0,4-3 0,1-1 110,0-1 0,-1 0-1,0 0 1,0-1-1,7-9 1,26-22 194,-39 37-327,0 1 0,-1 0-1,1-1 1,0 1 0,-1-1 0,1 1-1,0 0 1,-1 0 0,1-1-1,0 1 1,0 0 0,-1 0-1,1 0 1,0 0 0,0 0 0,-1 0-1,1 0 1,0 0 0,0 0-1,-1 0 1,1 0 0,0 0-1,-1 1 1,1-1 0,0 0-1,0 1 1,-1-1 0,1 0 0,0 1-1,-1-1 1,1 1 0,-1-1-1,1 1 1,-1-1 0,1 1-1,0 0 1,15 31-98,-15-29 94,-1 0 0,1-1 1,0 1-1,0-1 0,0 0 0,0 1 0,0-1 0,1 0 0,-1 0 0,1 1 0,-1-1 0,1 0 1,0 0-1,0-1 0,0 1 0,0 0 0,0-1 0,2 2 0,0-2-13,0-1-1,0 0 0,0-1 1,-1 1-1,1-1 1,0 1-1,0-1 0,-1 0 1,1 0-1,0-1 1,-1 1-1,1-1 1,-1 0-1,0 0 0,0 0 1,0 0-1,0 0 1,0-1-1,5-4 0,18-28-2832,-12-3-4031,-13 16-315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17905,'0'0'9673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17969,'0'0'8531,"8"0"-7720,-5 0-779,-1 1-1,1-1 1,-1 0-1,0 1 1,1-1 0,-1 1-1,1-1 1,-1 1-1,0 0 1,0 0-1,1 0 1,-1 1-1,0-1 1,0 0 0,0 1-1,2 2 1,-1-1-12,-1 1 0,0 0 0,0 0 1,0 0-1,0 0 0,0 1 0,-1-1 1,0 0-1,0 1 0,0-1 0,0 5 1,4 46 45,-3 106 1,-3-83-94,1-77 31,-1 1-1,1 0 1,0 0-1,0-1 1,0 1-1,0 0 1,1-1-1,-1 1 1,0 0 0,1 0-1,-1-1 1,1 1-1,-1-1 1,1 1-1,0 0 1,0-1-1,0 1 1,0-1-1,0 0 1,0 1-1,0-1 1,0 0-1,1 0 1,-1 0-1,0 1 1,1-2-1,-1 1 1,1 0-1,1 1 1,-1-2 72,1 0-1,-1 0 1,0 0 0,1 0 0,-1 0-1,0-1 1,0 1 0,1-1 0,-1 0 0,0 1-1,0-1 1,0 0 0,0 0 0,1 0-1,-2-1 1,1 1 0,0 0 0,0-1-1,0 0 1,-1 1 0,3-3 0,6-7 242,0-1 1,-1 0-1,0 0 1,-1-1 0,0 0-1,7-18 1,29-89 242,-3 8-1580,-32 100 483,-3 7-1896,-3 17-14715</inkml:trace>
  <inkml:trace contextRef="#ctx0" brushRef="#br0" timeOffset="1">247 259 15182,'0'0'10410,"14"48"-8712,-2-37-994,3 3-671,-2 1-738,-1 0-2306,-3-4-4388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148 305 5445,'0'0'10987,"-11"-1"-9290,5 1-1504,-4-1 169,0 0 0,0 1-1,-1 0 1,1 0-1,-19 5 1,26-5-314,0 1 1,1 0-1,-1 0 1,1 0-1,-1 0 1,1 0-1,-1 1 0,1-1 1,0 1-1,0 0 1,0-1-1,0 1 1,0 0-1,0 0 1,0 0-1,1 1 0,-1-1 1,1 0-1,-1 0 1,1 1-1,0-1 1,0 1-1,0 0 1,0-1-1,0 1 0,1-1 1,-1 1-1,1 0 1,0 0-1,0-1 1,0 4-1,0-5-6,0 0 0,-1 0 0,1-1-1,0 1 1,0 0 0,0 0 0,0 0 0,0-1 0,0 1-1,0 0 1,0 0 0,1 0 0,-1-1 0,0 1 0,0 0-1,1 0 1,-1-1 0,0 1 0,1 0 0,-1-1-1,1 1 1,-1 0 0,1-1 0,-1 1 0,1-1 0,-1 1-1,1 0 1,0-1 0,-1 0 0,1 1 0,0-1 0,-1 1-1,1-1 1,0 0 0,-1 1 0,1-1 0,0 0-1,0 0 1,0 0 0,-1 0 0,1 1 0,0-1 0,0 0-1,0 0 1,-1-1 0,1 1 0,0 0 0,0 0 0,0 0-1,-1 0 1,1-1 0,0 1 0,0 0 0,-1-1-1,1 1 1,0-1 0,-1 1 0,1 0 0,-1-1 0,1 0-1,0 1 1,-1-1 0,1 0 0,5-3 282,0 0-1,-1-1 1,0 1 0,0-1 0,0-1 0,5-5 0,-3 0-132,0-1 0,-1-1 0,0 1 0,0-1 0,4-20 1,-10 46-334,0-7 116,0 0 1,0-1-1,0 1 0,0 0 0,1 0 1,3 11-1,-3-15 29,0-1 1,-1 0-1,1 0 1,0 0-1,0 0 0,0 0 1,0 0-1,-1 0 1,2 0-1,-1 0 1,0 0-1,0 0 1,0-1-1,0 1 0,0 0 1,1-1-1,-1 1 1,0-1-1,1 0 1,-1 1-1,0-1 1,1 0-1,-1 0 0,0 0 1,1 1-1,-1-2 1,0 1-1,1 0 1,-1 0-1,0 0 1,1-1-1,-1 1 0,0 0 1,1-1-1,-1 1 1,3-2-1,1-1 67,1 0 0,-1 0-1,1-1 1,-1 1 0,0-1 0,0 0-1,-1 0 1,1-1 0,-1 0-1,0 1 1,0-1 0,0-1 0,4-8-1,2-4 185,-2 1-1,0-1 0,7-22 0,-9 17-94,-1 0-1,-2-1 0,2-24 0,1-10-395,-21 144-289,3-25 493,3 0 1,-2 76 0,11-132 32,0 1 0,1 0 0,0 0 0,0 0 0,0-1 1,1 1-1,0-1 0,0 1 0,0-1 0,1 0 0,0 0 0,6 9 1,2 0-169,1-1 0,25 22 0,-24-24-268,0 1 0,20 25 0,-29-32 249,-1-1 1,0 1-1,-1 0 1,1 0 0,-1 1-1,0-1 1,0 0-1,0 1 1,-1-1-1,0 1 1,0-1 0,0 12-1,-1-16 217,0 0-1,-1 0 1,1-1-1,0 1 1,-1 0-1,1 0 1,0 0-1,-1-1 1,1 1-1,-1 0 1,0 0-1,1-1 0,-1 1 1,0 0-1,1-1 1,-1 1-1,0-1 1,1 1-1,-1-1 1,0 1-1,0-1 1,0 0-1,1 1 1,-1-1-1,0 0 1,0 0-1,0 0 1,0 1-1,0-1 1,0 0-1,0 0 1,0 0-1,1 0 1,-1 0-1,0-1 1,0 1-1,0 0 1,0 0-1,0-1 1,0 1-1,1 0 1,-1-1-1,-1 0 0,-40-15 1176,29 8-1076,0-1 0,1 0 0,0-1 0,-17-19 0,25 25-129,0 0 1,1-1-1,-1 1 0,1-1 1,0 0-1,1 0 1,-1 0-1,1 0 0,0-1 1,0 1-1,1-1 1,0 1-1,-1-1 0,2 1 1,-1-12-1,1 14-20,1 0 1,0 0-1,0 0 0,0 1 1,0-1-1,0 0 0,0 0 0,1 1 1,-1-1-1,1 1 0,0-1 0,0 1 1,0 0-1,0 0 0,0-1 0,0 2 1,1-1-1,-1 0 0,1 0 0,2-1 1,64-28-2319,-45 22 353,15-8-3824,-1-2-4425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13068,'0'0'6481,"12"-13"-6331,-5 6-126,71-66 74,-69 65-68,0 0 1,1 1 0,0 1 0,0-1 0,0 2-1,1 0 1,21-8 0,-31 13-22,0 0 0,1 0 0,-1 0 0,0 0 0,0 0 0,0 1 0,0-1 0,0 0 1,1 1-1,-1-1 0,0 1 0,0-1 0,0 1 0,0-1 0,0 1 0,0 0 0,0-1 0,-1 1 0,1 0 0,0 0 0,0 0 0,0 0 0,-1 0 0,1-1 0,0 1 1,-1 1-1,1-1 0,-1 0 0,1 0 0,-1 0 0,0 0 0,0 0 0,1 0 0,-1 0 0,0 1 0,0-1 0,0 0 0,0 0 0,0 0 0,0 2 0,-1 65 552,0-48-415,1-12-144,0-1 0,0 1 0,1-1 0,0 0-1,0 1 1,0-1 0,1 0 0,3 9 0,-3-14 19,-1 0 1,0 0-1,1 0 1,-1-1-1,1 1 1,0 0-1,-1-1 1,1 1-1,0-1 1,0 0-1,0 0 1,0 1-1,0-1 1,0-1-1,0 1 1,1 0-1,-1 0 1,0-1-1,0 1 1,1-1-1,-1 0 1,0 0 0,1 0-1,-1 0 1,0 0-1,1 0 1,-1-1-1,0 1 1,0-1-1,5-1 1,1-1 119,0 0 0,0 0 0,0-1 0,0 0 0,-1-1 0,0 1 0,0-2 0,0 1 0,0-1 0,-1 0 0,9-11 0,25-33-1426,-12 1-5630,-23 38 50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7976,'0'0'8071,"4"11"-5781,9 37-489,-2 1 0,-2 0 0,4 66 0,9 53-100,-20-185 2258,-3-82-3308,0 33-563,1 43-92,2 0 0,0 0 0,1 1 0,1-1 0,1 1 0,1 0 0,10-22 0,-13 36-40,1 1 0,-1 0 0,1 1 0,1-1 0,-1 1 0,1-1 0,1 1 0,-1 1 0,1-1 0,9-6 0,-10 9-31,0 0 1,0 0-1,0 1 1,0 0-1,0 0 1,1 0-1,-1 1 1,1 0-1,-1 0 0,1 0 1,-1 0-1,1 1 1,0 0-1,-1 1 1,1-1-1,7 2 1,-9-1 44,-1 0 1,1 0 0,-1 0-1,1 1 1,-1-1-1,1 1 1,-1 0 0,0 0-1,0 0 1,0 0 0,0 0-1,0 1 1,0 0 0,-1-1-1,1 1 1,-1 0 0,0 0-1,0 0 1,0 1 0,0-1-1,0 0 1,-1 1 0,1-1-1,-1 1 1,1 6 0,-1-6 62,0 1 0,0-1 0,-1 1 1,0 0-1,0-1 0,0 1 1,-1 0-1,1-1 0,-1 1 0,0 0 1,0-1-1,-1 1 0,1-1 1,-1 0-1,0 1 0,0-1 0,-1 0 1,1 0-1,-1 0 0,-4 4 0,0-1 125,0 0-1,-1 0 0,0-1 1,0 0-1,-1 0 0,1-1 1,-1 0-1,0-1 0,-1 0 1,1 0-1,-1-1 0,0 0 1,0-1-1,0 0 0,0 0 1,-18 0-1,28-2-194,-1 0 0,0 0 0,1 0 1,-1 0-1,1 0 0,-1 0 0,1 0 0,-1 0 0,0 0 0,1-1 0,-1 1 1,1 0-1,-1 0 0,1 0 0,-1-1 0,1 1 0,-1 0 0,1-1 1,-1 1-1,1 0 0,-1-1 0,1 1 0,0-1 0,-1 1 0,1-1 0,0 1 1,-1-1-1,1 1 0,0-1 0,-1 1 0,1-1 0,0 1 0,0-1 1,0 1-1,0-1 0,-1 1 0,1-1 0,0 0 0,0 1 0,0-1 0,0 1 1,0-1-1,0 1 0,1-1 0,-1 0 0,0 1 0,0-1 0,0 1 1,0-1-1,1 1 0,-1-1 0,0 1 0,1-1 0,-1 1 0,0-1 1,1 1-1,-1-1 0,0 1 0,1 0 0,0-1 0,1-3-375,0 1-1,1 0 0,-1 0 0,1 0 1,0 0-1,-1 0 0,1 0 1,4-2-1,50-21-7360,-27 14 1042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20756,'0'0'6230,"-1"8"-5606,0-3-500,-3 18 83,1 0 0,0 0 0,2 0 0,2 24 0,2-39-1,1-14-178,1-18-983,-5-11-3479,0 12-2444,0 12 328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4452,'0'0'12652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15407,'0'0'9587,"9"-3"-8882,-3 0-568,0 1 0,0 0 0,-1-1 0,1 0 0,-1 0 0,0-1-1,0 0 1,0 0 0,0 0 0,-1 0 0,0-1 0,0 1 0,0-1 0,0 0 0,-1 0 0,1-1 0,-1 1 0,-1-1 0,5-11 0,-7 34-13446,-3-5 3785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9545,'0'0'6219,"0"9"-3544,-11 77 1149,5-45-1791,-2 49 0,9-90-2066,-1 0 1,0 0-1,0-1 1,0 1-1,0 0 1,0 0-1,0 0 1,0-1-1,1 1 1,-1 0-1,0 0 1,0 0-1,0 0 1,0-1-1,1 1 1,-1 0-1,0 0 1,0 0 0,0 0-1,1 0 1,-1 0-1,0 0 1,0-1-1,1 1 1,-1 0-1,0 0 1,0 0-1,0 0 1,1 0-1,-1 0 1,0 0-1,0 0 1,1 0-1,-1 0 1,0 0-1,0 1 1,1-1-1,-1 0 1,0 0-1,0 0 1,0 0-1,1 0 1,-1 0-1,0 0 1,0 1-1,0-1 1,1 0-1,-1 0 1,0 0-1,0 0 1,0 1-1,0-1 1,0 0-1,1 0 1,-1 0-1,0 1 1,0-1-1,0 0 1,0 0-1,0 1 1,0-1-1,0 0 1,0 0-1,0 0 1,0 1-1,0-1 1,0 0-1,0 1 1,12-19-4100,-9 1-763,-2-1-1773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51 15278,'0'0'12652,"-7"-48"-12299,7 46-321,0 8-9033,0 7 2211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9993,'0'0'9209,"9"0"-7116,27 1-412,-35-1-1598,0 0-1,1 0 1,-1 1-1,0-1 1,1 1-1,-1-1 0,0 1 1,0-1-1,0 1 1,0-1-1,0 1 1,1 0-1,-1 0 0,0 0 1,-1 0-1,1 0 1,0 0-1,0 0 1,0 0-1,0 0 0,-1 0 1,1 0-1,-1 0 1,1 0-1,-1 1 1,2 1-1,1 33 313,-3-30-240,0 21-52,-2 0-1,-1 0 0,0 0 1,-2-1-1,-10 32 0,11-33 504,17-35 547,20-40 158,-31 46-1482,8-11 251,-2-1 0,12-29 0,-17 39-53,-1 0 1,-1 1-1,1-1 0,-1 0 0,0-1 0,0 1 0,-1 0 0,0 0 0,0 0 1,0 0-1,-3-12 0,3 18-41,0 0 0,0 0 1,0 0-1,0 0 0,0 0 0,-1 0 1,1 0-1,0 0 0,0-1 0,0 1 1,0 0-1,0 0 0,0 0 0,-1 0 1,1 0-1,0 0 0,0 0 0,0 0 0,0 0 1,0 0-1,-1 0 0,1 0 0,0 0 1,0 0-1,0 0 0,0 0 0,0 0 1,0 0-1,-1 0 0,1 0 0,0 0 1,0 0-1,0 1 0,0-1 0,0 0 1,0 0-1,-1 0 0,1 0 0,0 0 1,0 0-1,0 0 0,0 0 0,0 0 0,0 1 1,0-1-1,0 0 0,0 0 0,0 0 1,-1 0-1,1 0 0,0 0 0,0 1 1,0-1-1,0 0 0,0 0 0,0 0 1,0 0-1,0 0 0,0 1 0,0-1-34,0 1-1,0-1 0,0 0 1,0 1-1,0-1 0,0 1 0,0-1 1,0 1-1,0-1 0,0 0 1,0 1-1,0-1 0,0 1 1,0-1-1,1 0 0,-1 1 1,0-1-1,0 1 0,0-1 0,1 0 1,-1 1-1,0-1 0,0 0 1,1 1-1,-1-1 0,0 0 1,1 0-1,-1 1 0,0-1 1,1 0-1,-1 0 0,0 0 0,1 1 1,-1-1-1,1 0 0,5 2-1313,0 0 0,0-1 0,0 0 0,0 0-1,0-1 1,0 1 0,11-2 0,-4 1-2533,12 0-5010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119 234 13549,'0'0'5295,"-7"0"-1963,3 0-3159,-1 0 1,1 0-1,0 0 1,-1 0 0,1 1-1,0-1 1,-1 1-1,1 1 1,0-1 0,0 0-1,0 1 1,0 0-1,0 0 1,0 0 0,1 1-1,-1-1 1,1 1-1,-1 0 1,1-1-1,0 2 1,0-1 0,0 0-1,1 1 1,-1-1-1,1 1 1,0 0 0,0 0-1,-3 7 1,4-8-162,-1 0 1,1 1-1,1-1 0,-1 0 1,0 0-1,1 1 0,0-1 1,-1 1-1,1-1 1,1 0-1,-1 1 0,0-1 1,1 0-1,0 1 0,-1-1 1,1 0-1,1 0 1,1 4-1,-2-5-8,1 0 1,0-1-1,0 1 0,0 0 0,0-1 1,0 0-1,0 1 0,0-1 1,1 0-1,-1 0 0,0-1 1,1 1-1,-1 0 0,0-1 0,1 1 1,-1-1-1,1 0 0,-1 0 1,1 0-1,-1 0 0,1 0 1,-1 0-1,0-1 0,1 1 0,2-2 1,0 1 20,1-1 0,-1 0 1,0 0-1,0-1 0,0 0 0,0 0 1,0 0-1,0 0 0,-1-1 0,0 1 1,0-1-1,0-1 0,0 1 0,0 0 1,5-9-1,2-6-153,0 0 1,14-33-1,-28 62 40,0 0 1,1 1-1,0 0 0,0-1 1,1 1-1,1 14 0,0-24 88,0-1-1,0 0 1,0 1-1,0-1 1,0 0-1,0 1 1,0-1-1,0 0 1,0 1 0,0-1-1,0 0 1,0 1-1,1-1 1,-1 0-1,0 1 1,0-1-1,0 0 1,1 0-1,-1 1 1,0-1-1,0 0 1,1 0-1,-1 1 1,0-1 0,0 0-1,1 0 1,-1 0-1,0 0 1,1 1-1,-1-1 1,0 0-1,1 0 1,-1 0-1,0 0 1,1 0-1,-1 0 1,1 0 0,15-5 87,12-16 260,-16 4-169,-1 0 0,0-1 0,-2 0 0,0-1 0,-1 0 0,-1-1 0,0 1 0,-2-1 0,0-1 0,-2 1 0,0 0 0,-1-1 1,-1-35-1,-2 63-288,-1 0 1,1 0 0,-1 0 0,0 0 0,-1 0-1,-3 8 1,-5 11 78,-21 92 77,29-106-29,1 1 1,1-1 0,0 1-1,1-1 1,0 1 0,0 0-1,5 20 1,-4-30-15,0 0 0,1 0-1,-1-1 1,1 1 0,-1 0 0,1-1-1,0 1 1,0-1 0,0 0 0,0 0 0,1 0-1,-1 0 1,1 0 0,-1 0 0,1-1-1,-1 1 1,1-1 0,0 1 0,0-1-1,0 0 1,0 0 0,3 0 0,-4 0 8,0 0 1,1-1 0,-1 1-1,0-1 1,1 0 0,-1 0-1,1 0 1,-1 0 0,0 0-1,1 0 1,-1-1-1,1 1 1,-1-1 0,0 1-1,0-1 1,1 0 0,-1 0-1,0 0 1,0 0 0,0-1-1,0 1 1,0-1-1,0 1 1,0-1 0,-1 1-1,1-1 1,2-4 0,3-9 38,-1-1-1,-1 0 1,-1 0 0,0-1 0,-1 1 0,-1-1-1,-1 0 1,0-32 0,-1 49-114,20-5-365,-31-1 460,10 5-31,-1 1 0,1 0 1,-1-1-1,1 1 0,-1 0 0,0 0 1,1 0-1,-1 0 0,1 0 1,-1 1-1,0-1 0,1 0 0,-1 1 1,1-1-1,-1 1 0,1-1 1,-1 1-1,1 0 0,0 0 0,-1-1 1,1 1-1,0 0 0,-1 0 0,1 1 1,0-1-1,0 0 0,0 0 1,0 0-1,0 1 0,-1 1 0,1 0 18,0-1 0,-1 1-1,1 0 1,0 0-1,1 0 1,-1 0-1,0 0 1,1 0 0,0 0-1,-1 0 1,1 0-1,0 0 1,1 0 0,-1 0-1,0 0 1,1 0-1,0 0 1,0 0-1,0 0 1,0 0 0,0-1-1,0 1 1,1 0-1,-1-1 1,1 1 0,0-1-1,0 1 1,3 2-1,-1-2-38,1 0-1,1 0 1,-1 0-1,0-1 1,1 0-1,-1 0 0,1 0 1,0-1-1,-1 0 1,1 0-1,0 0 1,0 0-1,9-2 1,-1 2-610,26-4-5609,-14-8-2750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46 8584,'5'-3'2595,"26"-16"4125,-30 19-6374,0-1 1,0 1 0,0-1-1,0 1 1,0-1-1,0 0 1,0 0-1,0 0 1,-1 1 0,1-1-1,0 0 1,-1 0-1,1 0 1,0 0 0,-1 0-1,1 0 1,-1 0-1,0 0 1,1-1-1,-1 1 1,0 0 0,0 0-1,1-2 1,-7 3-162,0-1 0,0 1 1,0 0-1,0 1 0,0 0 1,-8 1-1,8 1-200,-1-1 0,1 2 1,0-1-1,0 1 0,0 0 0,0 0 0,1 0 1,0 1-1,0 0 0,0 0 0,0 0 0,1 0 1,-8 13-1,6-9 8,1 1 0,0 1 0,0-1 1,1 1-1,0-1 0,0 1 0,-2 20 0,5-29-5,1 0 0,0 0 0,0 0 0,0 0 0,0 0-1,0 0 1,0 0 0,0 0 0,1 0 0,-1 0 0,1 0-1,0 0 1,-1 0 0,1 0 0,0-1 0,0 1 0,0 0-1,0 0 1,0-1 0,1 1 0,-1-1 0,0 1 0,3 1-1,0 0-139,-1-1 0,1-1 0,0 1 0,0 0 0,-1-1-1,1 0 1,0 0 0,0 0 0,0 0 0,0-1 0,6 1 0,4-1-1147,1-1 1,-1 0-1,0-1 1,1 0 0,25-9-1,13-12-6756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15439,'-8'3'2354,"-2"-1"-1620,1 2 0,0-1 1,0 1-1,-13 8 0,19-10-616,0-1 0,1 1 1,-1 0-1,1 0 0,-1 0 0,1 0 1,0 1-1,-1-1 0,1 1 0,1-1 1,-1 1-1,0 0 0,0-1 0,1 1 1,0 0-1,0 0 0,-1 0 0,2 0 1,-1 1-1,0-1 0,0 3 0,2-5-113,0 0 0,-1-1-1,1 1 1,0 0 0,0-1-1,-1 1 1,1-1 0,0 1-1,0-1 1,0 0 0,0 1-1,0-1 1,0 0 0,0 1-1,0-1 1,0 0 0,0 0-1,0 0 1,0 0 0,0 0-1,0 0 1,0 0 0,0 0-1,0 0 1,0-1 0,0 1-1,0 0 1,0-1 0,1 0-1,34-9 460,-22 3-441,-1 1 0,2 1 0,-1 0-1,0 1 1,1 0 0,0 2 0,0-1 0,0 2 0,29 0 0,-42 1-33,0 0 1,0 0-1,-1 1 0,1-1 0,0 0 0,0 1 0,-1 0 0,1-1 1,0 1-1,-1 0 0,1 0 0,-1 0 0,1 0 0,-1 0 0,1 0 1,-1 0-1,0 0 0,1 1 0,-1-1 0,0 1 0,0-1 0,0 1 1,0-1-1,1 3 0,0 1 45,0 1 0,-1 0 0,0 0 0,0 0 0,1 10 0,-1 1 311,-1-17-312,0 0-1,0 1 1,0-1 0,1 0 0,-1 0-1,0 1 1,0-1 0,0 0 0,0 0 0,0 1-1,0-1 1,0 0 0,0 0 0,0 0-1,1 1 1,-1-1 0,0 0 0,0 0-1,0 0 1,0 1 0,1-1 0,-1 0-1,0 0 1,0 0 0,0 0 0,1 0 0,-1 0-1,0 1 1,0-1 0,1 0 0,-1 0-1,0 0 1,0 0 0,1 0 0,-1 0-1,0 0 1,0 0 0,1 0 0,-1 0 0,0 0-1,14-7 619,8-12-248,-21 18-388,1-1-80,48-42 190,-48 42-413,0 0 0,1 1 0,-1-1 1,0 1-1,0 0 0,1-1 1,-1 1-1,1 0 0,-1 0 0,1 0 1,-1 1-1,1-1 0,-1 1 0,1-1 1,0 1-1,-1 0 0,1 0 1,0 0-1,-1 0 0,1 1 0,4 0 1,-6 0 24,0 0 0,-1-1 0,1 1-1,0 0 1,-1 0 0,1 0 0,-1 0 0,1 0 0,-1-1 0,0 1 0,1 0 0,-1 0 0,0 0 0,1 0 0,-1 0 0,0 0 0,0 0 0,0 0 0,0 0 0,0 0 0,0 0 0,-1 1 0,1 0-342,0 14-4542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32 12364,'0'0'11376,"9"-6"-11136,28-17-197,-37 23-43,1-1 0,0 1 0,-1 0 1,1-1-1,0 1 0,0 0 0,-1 0 1,1-1-1,0 1 0,0 0 0,-1 0 0,1 0 1,0 0-1,0 0 0,-1 0 0,1 0 1,0 0-1,0 0 0,-1 1 0,1-1 1,0 0-1,-1 0 0,1 1 0,0-1 0,0 0 1,-1 1-1,1-1 0,-1 1 0,1-1 1,0 1-1,-1-1 0,1 1 0,-1-1 1,1 1-1,-1-1 0,1 1 0,-1 0 0,0-1 1,1 1-1,-1 0 0,0-1 0,0 1 1,1 0-1,-1 0 0,0-1 0,0 2 1,3 33-19,-3-33 25,0 2 8,0 1-1,-1 0 1,0 0 0,0-1 0,-1 1 0,1-1-1,-1 1 1,0-1 0,0 0 0,0 1 0,-1-1-1,1 0 1,-4 4 0,-49 46 210,46-47 8,0 0 1,1 1-1,0 0 1,1 0-1,0 1 0,-12 19 1,18-28-229,1 1 1,-1 0 0,1 0-1,-1 0 1,1 0-1,-1-1 1,1 1 0,0 0-1,0 0 1,-1 0-1,1 0 1,0 0 0,0 0-1,0 0 1,0 0-1,0 0 1,0 0 0,0 0-1,0 0 1,1 0-1,-1 0 1,0 0 0,0 0-1,1-1 1,-1 1 0,1 0-1,-1 0 1,1 0-1,-1 0 1,1-1 0,0 2-1,1-1-11,0 0 0,1 0 0,-1 0-1,0 0 1,0-1 0,0 1 0,0-1 0,1 1-1,-1-1 1,0 0 0,0 0 0,5 0 0,4-1-467,0-1 1,0 1-1,0-2 1,18-6-1,44-30-7609,-36 14-262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 14382,'0'0'8130,"-7"-2"-7778,4 1-321,1 0 0,0 0 0,-1 0 0,1 1 0,0-1 0,-1 1 0,1 0 0,-1 0 0,1 0 0,-1 0 0,1 0 0,0 0 0,-1 1 0,1-1 0,-1 1 1,1 0-1,0 0 0,0-1 0,-1 1 0,1 1 0,0-1 0,0 0 0,0 0 0,0 1 0,0-1 0,0 1 0,1 0 0,-1 0 0,0-1 0,1 1 0,0 0 0,-1 0 0,1 1 0,0-1 0,0 0 0,0 0 0,0 0 0,0 1 0,1-1 0,-1 0 0,0 3 0,2-4-20,-1 0 1,0 0-1,1 0 1,-1 0 0,1 0-1,-1 0 1,1 0-1,-1 0 1,1 0-1,0 0 1,0-1-1,-1 1 1,1 0-1,0 0 1,0-1 0,0 1-1,-1-1 1,1 1-1,0-1 1,0 1-1,0-1 1,0 1-1,0-1 1,0 0-1,0 0 1,0 1-1,0-1 1,1 0 0,0 0-1,41 6-420,-36-6 157,15 2-636,-14-2 326,1 0 1,0 1 0,-1 0-1,1 0 1,0 1 0,-1 0-1,0 1 1,1 0 0,-1 0 0,8 5-1,-15-7 636,0 0 0,0 0 0,-1-1 0,1 1-1,0 0 1,-1 0 0,1 0 0,-1 0 0,1 1 0,-1-1-1,1 0 1,-1 0 0,0 0 0,1 0 0,-1 0 0,0 0 0,0 1-1,0-1 1,0 0 0,0 0 0,0 0 0,0 1 0,0-1-1,-1 0 1,1 0 0,0 0 0,-1 0 0,1 0 0,-1 0 0,1 0-1,-1 0 1,0 0 0,1 0 0,-1 0 0,0 0 0,0 0-1,1 0 1,-1 0 0,0-1 0,0 1 0,0 0 0,-2 0-1,-42 29 3292,38-26-3195,0-1 0,0 0 1,-1 0-1,1-1 0,-1 0 1,0 0-1,1-1 0,-1 0 0,-12 0 1,19-1-477,1-1 1,-1 1-1,1-1 1,-1 0-1,1 1 1,-1-1-1,1 1 1,-1-1 0,1 0-1,0 1 1,-1-1-1,1 0 1,0 1-1,0-1 1,-1 0-1,1 0 1,0 1-1,0-1 1,0 0 0,0 0-1,0 1 1,0-1-1,0 0 1,0 0-1,0 1 1,0-1-1,1 0 1,-1 0-1,0 1 1,0-1 0,1-1-1,6-10-7456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14734,'0'0'4084,"-9"5"-1431,7-3-2511,-11 5 777,1 2-1,-23 19 1,33-27-828,0 1-1,0-1 1,0 1-1,0 0 0,0 0 1,1 0-1,-1 0 1,1 0-1,-1 0 0,1 0 1,-1 1-1,1-1 1,0 0-1,0 1 0,0-1 1,1 1-1,-1-1 1,1 1-1,-1-1 0,1 1 1,0 0-1,0-1 1,0 1-1,0 0 0,0-1 1,1 1-1,-1-1 0,2 5 1,0-5-77,0-1 0,0 0 0,0 1-1,0-1 1,0 0 0,0 0 0,0 0 0,0 0 0,0-1 0,1 1 0,-1 0 0,0-1 0,1 0 0,-1 1-1,0-1 1,1 0 0,3-1 0,43-2 206,-39 0-238,1-1 1,-1 0 0,1-1 0,-1 0-1,0-1 1,-1 0 0,1 0-1,-1-1 1,-1 0 0,1-1-1,8-9 1,26-21 59,-43 38-36,0 0-1,0 0 1,0 0 0,0 0-1,1 0 1,-1 0 0,0 0-1,0 0 1,0-1-1,1 1 1,-1 0 0,0 0-1,0 1 1,0-1 0,0 0-1,1 0 1,-1 0-1,0 0 1,0 0 0,0 0-1,1 0 1,-1 0 0,0 0-1,0 0 1,0 0-1,0 0 1,1 1 0,-1-1-1,0 0 1,0 0 0,0 0-1,0 0 1,0 0-1,0 1 1,0-1 0,1 0-1,-1 0 1,0 0 0,0 0-1,0 1 1,0-1-1,0 0 1,0 0 0,0 0-1,0 1 1,0-1 0,0 0-1,5 19 350,-5-16-268,1 0-1,-1 0 1,1 0 0,-1 0 0,1-1-1,0 1 1,0 0 0,0 0 0,1-1-1,-1 1 1,1-1 0,-1 1 0,1-1-1,0 0 1,3 3 0,2-2-21,0-2 0,0 1 0,0-1 1,0 0-1,1-1 0,-1 0 0,0 0 0,0 0 1,0-1-1,12-2 0,67-23-1018,-55 13 125,-20 8-6,0 0 1,1 1 0,-1 0 0,1 1 0,0 0 0,21-2 0,-30 16 646,-3-11 64,0 1 0,0 0 0,0 0 0,0-1 0,0 1 0,0 0 0,0 0 0,0 0 0,0-1 0,0 1 0,0 0 0,1 0 0,-1-1 0,0 1 0,0 0 0,1 0 0,-1-1 0,1 1 0,-1 0 0,1-1 0,-1 1 0,1-1 0,-1 1 0,1 0 0,-1-1 0,1 1 0,-1-1 0,1 0 0,0 1 0,-1-1 0,1 1 0,1-1 0,25-1-5339,-10-7 1831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4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 15054,'0'0'7970,"-4"12"-6864,-6 22-902,2 1 0,1 0 0,-4 56 0,-15 196-1490,39-388 3740,0 27-2488,29-88 0,-37 144-8,2 0-1,0 0 1,1 1 0,14-24-1,-20 37-5,1-1-1,0 1 0,0 0 0,1 0 0,-1 1 0,1-1 0,0 1 0,0-1 1,0 1-1,0 1 0,0-1 0,1 0 0,-1 1 0,1 0 0,0 0 1,0 0-1,-1 1 0,1 0 0,0 0 0,0 0 0,7 0 0,-8 1-84,1 0-1,-1 0 0,0 1 0,0 0 0,0 0 0,0 0 1,0 0-1,0 0 0,-1 1 0,1 0 0,0 0 0,-1 0 1,1 0-1,-1 0 0,0 1 0,1 0 0,3 4 0,-6-6 178,0 1-1,0 0 0,0 0 0,0-1 0,0 1 1,0 0-1,0 0 0,-1 0 0,1 0 0,-1 0 1,1 0-1,-1 0 0,0 1 0,0-1 0,0 0 1,0 0-1,0 0 0,0 0 0,-1 0 0,1 0 0,-1 0 1,1 0-1,-1 0 0,0 0 0,0 0 0,0 0 1,0 0-1,0-1 0,0 1 0,0 0 0,-1-1 1,1 1-1,-1-1 0,1 1 0,-3 1 0,-7 7 884,-1 1 0,-1-2 0,-27 17 0,34-23-950,0 0-1,0 0 1,0 0 0,0 0-1,-1-1 1,1 0-1,-1-1 1,1 1 0,-1-1-1,0 0 1,-12-1 0,19 0-117,0-1 1,0 1-1,-1-1 1,1 1-1,0-1 1,0 1 0,0-1-1,0 1 1,0-1-1,0 1 1,0-1-1,0 1 1,0-1 0,0 1-1,0-1 1,0 1-1,0-1 1,0 1 0,0-1-1,0 1 1,0-1-1,1 1 1,-1-1-1,0 1 1,0-1 0,1 1-1,-1 0 1,0-1-1,1 1 1,-1-1 0,0 1-1,1-1 1,10-16-2409,10-7-1792,5-4-1991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18834,'0'0'4735,"-6"8"-3630,-4 5-706,2 0 0,0 1 0,0 0 0,1 0 0,1 1 0,0 0-1,1 0 1,1 0 0,0 0 0,-1 17 0,1 83-214,5-81-92,16-78 328,-13 32-451,-2-1 0,0 0 0,0-1-1,-1 1 1,-1-14 0,0 26-109,13 21-315,-9-17 437,0 0-1,0 1 0,0-2 1,0 1-1,1 0 0,-1-1 1,1 0-1,0 0 0,-1 0 0,1-1 1,0 1-1,0-1 0,0 0 1,0-1-1,0 1 0,1-1 1,-1 0-1,0 0 0,0-1 0,0 1 1,0-1-1,6-2 0,-7 2 54,0 0 1,-1 0-1,1-1 0,0 1 0,-1-1 0,1 0 0,-1 0 0,0 0 0,1-1 1,-1 1-1,0-1 0,0 0 0,-1 1 0,1-1 0,-1-1 0,1 1 1,-1 0-1,0 0 0,0-1 0,0 1 0,-1-1 0,1 0 0,-1 0 0,0 1 1,0-1-1,0 0 0,-1 0 0,1-8 0,-1 11 210,-3 33-28,2-20-300,-4 58 899,5-68-897,0-1 1,0 1-1,0 0 1,0-1-1,0 1 1,0-1-1,0 1 1,0 0-1,1-1 0,-1 1 1,1-1-1,-1 1 1,1-1-1,0 1 1,0-1-1,-1 0 1,1 1-1,0-1 0,0 0 1,0 0-1,0 1 1,1-1-1,-1 0 1,0 0-1,0 0 1,1 0-1,-1-1 0,0 1 1,1 0-1,-1 0 1,1-1-1,-1 1 1,1-1-1,2 1 1,-3-1-179,0 0 0,0 0 0,1 0 0,-1-1 0,0 1 0,0 0 0,0 0 0,0-1 0,0 1 0,0-1 0,0 1 0,0-1 0,0 1 0,-1-1 0,1 0 0,0 1 0,0-1 0,0 0 0,-1 0 1,1 0-1,0 0 0,-1 1 0,1-1 0,0-2 0,12-19-5673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13773,'0'0'5894,"-12"50"-5862,12-25 64,2-3-1249,7 5-3556,-1-7-7751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 15951,'0'0'12300,"-9"5"-11382,-30 17-374,21-3-410,18-18-131,0 0-1,0-1 1,0 1 0,-1-1-1,1 1 1,0-1 0,0 1-1,0 0 1,0-1 0,0 1-1,1-1 1,-1 1 0,0-1-1,0 1 1,0 0 0,0-1-1,1 1 1,-1-1 0,0 1-1,1-1 1,-1 1 0,0-1-1,1 1 1,0 0 0,0 0 19,1 0-1,0 1 1,0-1 0,0 0 0,0 0 0,0 0 0,0-1 0,0 1 0,1 0 0,-1-1-1,0 1 1,0-1 0,1 0 0,1 0 0,5-1-70,0 0 0,0-1 1,-1 0-1,1-1 0,-1 0 0,0 0 0,0-1 1,0 0-1,15-10 0,-16 9-20,0 1 1,1-1-1,0 1 1,0 1-1,0 0 1,1 0-1,-1 0 1,1 1-1,16-2 1,-24 4 95,0 1 1,0-1 0,-1 1-1,1-1 1,0 1 0,0 0-1,-1 0 1,1-1 0,-1 1-1,1 0 1,-1 0 0,1 0-1,-1-1 1,1 1 0,-1 0-1,0 0 1,0 0 0,1 0-1,-1 0 1,0 0-1,0 0 1,0 0 0,0 0-1,0 0 1,0 0 0,0 1-1,-1 37 595,1-31-370,0-5-193,-1 0 0,1 1 0,0-1 0,0 0 0,1 0 0,-1 0-1,1 0 1,0 0 0,-1 0 0,1 0 0,1 0 0,-1 0 0,0 0 0,4 5-1,-3-7-132,0 0-1,0 0 0,0 0 0,0 0 0,0 0 0,1 0 1,-1-1-1,0 1 0,0-1 0,1 1 0,-1-1 1,0 0-1,1 0 0,-1 0 0,0 0 0,1-1 0,-1 1 1,0 0-1,0-1 0,1 0 0,2-1 0,3 0-1272,7-1-1147,-10 2-1976,1 1-3483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4228,'0'0'17323,"10"-10"-16704,9-8-399,48-44 601,-61 57-652,0 0 0,0 1 1,0 0-1,1 0 0,0 0 0,-1 1 1,1 0-1,1 0 0,12-3 1,-18 7-155,0-1 0,-1 0 1,1 1-1,-1-1 0,1 1 0,-1-1 1,0 1-1,1 0 0,-1-1 1,1 1-1,-1 0 0,0 0 1,0 0-1,0 0 0,1 0 1,-1 0-1,0 1 0,0-1 1,0 0-1,-1 1 0,1-1 1,0 0-1,0 1 0,-1-1 1,1 3-1,19 50 325,-11-29-267,-8-21-58,0-1 0,1 1 1,0-1-1,0 1 0,0-1 0,0 0 0,0 0 1,1 0-1,-1 0 0,1 0 0,0-1 0,0 1 1,0-1-1,0 0 0,0 0 0,0 0 0,1 0 1,-1 0-1,1-1 0,-1 1 0,1-1 0,0 0 1,-1 0-1,1-1 0,6 1 0,-5-1 123,0-1 0,-1 1-1,1-1 1,0-1 0,-1 1 0,1-1-1,-1 0 1,1 0 0,-1 0-1,0 0 1,1-1 0,-2 1 0,1-1-1,0 0 1,0-1 0,-1 1-1,0-1 1,1 1 0,4-9 0,5-15 371,6-7-212,-18 34-440,0-1 1,-1 1-1,1 0 1,-1 0-1,1 0 1,-1 0-1,1 0 0,-1 0 1,1 1-1,0-1 1,-1 0-1,1 0 1,-1 0-1,1 0 1,-1 1-1,1-1 1,-1 0-1,1 1 1,-1-1-1,1 0 1,-1 1-1,0-1 1,1 0-1,-1 1 0,1-1 1,-1 1-1,0-1 1,1 1-1,-1-1 1,0 1-1,0-1 1,1 1-1,-1-1 1,0 1-1,0 0 1,7 7-7379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39 109 4452,'0'0'8184,"6"-9"-4073,4-7-2924,27-39 2684,-9 26 1699,-30 68-4278,-7 0-1076,6-27-197,0 0-1,1 0 0,0 1 0,1-1 1,0 16-1,1-27-19,1 0 0,0 0 0,-1 0 0,1 0 0,0 0 0,-1 0 0,1-1 0,0 1 0,0 0 0,0 0 0,-1-1 0,1 1 0,0 0 0,0-1 0,0 1 1,0-1-1,0 0 0,0 1 0,1-1 0,-1 0 0,0 1 0,0-1 0,0 0 0,0 0 0,0 0 0,0 0 0,0 0 0,1 0 0,-1 0 0,1-1 0,46-3 49,-36 3-104,-9 0 34,1 1 0,0 0 0,0 0 0,-1 0 0,1 0 1,0 1-1,-1 0 0,1-1 0,0 1 0,-1 0 0,1 1 0,-1-1 0,1 1 0,-1-1 0,0 1 0,1 0 0,-1 0 0,0 1 0,0-1 0,-1 1 0,6 5 0,-5-3-3,1 1 0,-1-1 0,-1 1 1,1 0-1,-1 0 0,0 0 0,0 0 0,-1 1 1,1-1-1,-1 0 0,-1 1 0,1 8 0,-1-9 55,-1 1-1,1-1 1,-1 1-1,0-1 0,0 1 1,-1-1-1,0 0 1,0 0-1,0 0 0,-1 0 1,0 0-1,0 0 1,0-1-1,-1 1 0,0-1 1,0 0-1,0 0 1,-1 0-1,0-1 1,0 1-1,-7 4 0,3-3 134,0-1 0,0 0 0,-1-1-1,1 0 1,-1 0 0,0-1 0,0-1-1,0 1 1,-1-2 0,1 1 0,0-1-1,-1-1 1,-11 0 0,19-1-197,0 1 1,0 0-1,0-1 1,0 1-1,-1-1 0,1 0 1,0 0-1,0 0 1,0-1-1,1 1 1,-1-1-1,0 0 1,0 1-1,1-1 1,-1 0-1,1-1 1,0 1-1,-1 0 0,1-1 1,0 1-1,0-1 1,1 1-1,-1-1 1,1 0-1,-1 0 1,1 0-1,0 0 1,-1-4-1,0 0-561,1 0-1,-1 0 1,2 1 0,-1-1 0,1-10-1,8-34-6812,3 17-599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14798,'0'0'9705,"63"-31"-9256,-44 30-353,4 1-353,4 0-1728,6 0-1955,0 0-4901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33 4869,'0'0'16858,"-9"-5"-15641,5 2-1164,2 1 19,0 0 0,-1 0-1,0 0 1,1 1-1,-1-1 1,0 1 0,0-1-1,0 1 1,0 0 0,0 0-1,0 0 1,-1 1-1,1-1 1,0 1 0,0 0-1,0 0 1,-1 0 0,1 0-1,0 0 1,0 1-1,0-1 1,0 1 0,-1 0-1,1 0 1,0 0 0,0 0-1,0 1 1,-4 2-1,-5 6 74,1 0 0,0 1 0,1 0 0,0 1-1,1 0 1,0 1 0,0 0 0,2 0 0,0 0-1,0 1 1,1 0 0,1 1 0,0-1 0,1 1-1,-3 28 1,6-41-140,1 1-1,0 0 1,0-1-1,0 1 0,1-1 1,-1 1-1,1 0 1,-1-1-1,1 1 1,0-1-1,0 0 1,0 1-1,0-1 0,0 0 1,0 1-1,1-1 1,-1 0-1,1 0 1,0 0-1,2 2 1,0-1 9,-1-1 1,1 1 0,0-1-1,0 0 1,0 0 0,0-1 0,0 1-1,0-1 1,0 0 0,1 0-1,5 0 1,1 0 24,0-1-1,0 0 1,0 0 0,0-1-1,0-1 1,0 0 0,0 0 0,0-1-1,12-6 1,-15 5 60,0 0 0,0-1 1,-1 0-1,0 0 0,0-1 0,0 0 1,-1 0-1,1 0 0,-1-1 0,-1 0 1,0 0-1,0-1 0,0 0 0,-1 1 1,0-2-1,0 1 0,4-17 0,-6 19-44,-1 0 0,0 0 0,0 0-1,0-1 1,-1 1 0,0-1-1,0 1 1,0 0 0,-1-1-1,0 1 1,-1 0 0,1 0-1,-1 0 1,0 0 0,-1 0-1,1 0 1,-1 0 0,0 1-1,-1-1 1,1 1 0,-1 0 0,0 0-1,0 0 1,-1 1 0,-9-8-1,12 10-166,1 1-1,-1 0 1,0-1-1,1 1 1,-1 0 0,0 0-1,1 0 1,-1 1-1,0-1 1,0 0-1,0 1 1,0-1-1,0 1 1,0-1-1,0 1 1,0 0 0,0 0-1,0 0 1,0 0-1,0 0 1,0 1-1,0-1 1,0 1-1,0-1 1,0 1-1,0-1 1,1 1 0,-1 0-1,-2 1 1,1 1-794,-1 0 1,1 0 0,0 1-1,0-1 1,0 1 0,0 0-1,1-1 1,-1 1 0,1 0-1,0 1 1,-2 5 0,-2 8-6697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16335,'0'0'4559,"-7"9"-3512,-4 4-853,-30 36 675,38-44-793,0-1 0,0 1 1,0 0-1,0 0 0,1 0 0,0 0 1,0 0-1,0 1 0,-1 7 0,3-12-94,1 0 0,-1 0 0,0 0-1,1 0 1,-1 0 0,1 0-1,-1 0 1,1 0 0,-1 0-1,1 0 1,0 0 0,-1 0-1,1 0 1,0-1 0,0 1-1,0 0 1,0 0 0,-1-1-1,1 1 1,0-1 0,0 1-1,0-1 1,0 1 0,1-1-1,-1 0 1,0 1 0,0-1 0,0 0-1,0 0 1,0 0 0,2 0-1,48 4-721,-35-4 438,-11 1 280,0 0 0,-1-1 0,1 2-1,0-1 1,-1 0 0,1 1-1,-1 0 1,0 0 0,0 0 0,1 1-1,-1-1 1,-1 1 0,7 5 0,-9-7 66,0 1 1,0-1-1,0 0 1,0 1-1,0-1 1,0 1-1,-1-1 1,1 1 0,0-1-1,-1 1 1,1 0-1,-1-1 1,0 1-1,0 0 1,1-1-1,-1 1 1,0 0-1,0-1 1,-1 1-1,1 0 1,0-1-1,-1 1 1,1 0 0,-1-1-1,1 1 1,-1 0-1,1-1 1,-1 1-1,0-1 1,0 0-1,0 1 1,0-1-1,0 0 1,0 1-1,0-1 1,-1 0-1,1 0 1,0 0 0,-1 0-1,1 0 1,-3 1-1,-7 7 113,-1 0 0,-1-1 0,0 0 0,0-1-1,-1 0 1,1-1 0,-1 0 0,-1-2 0,1 1 0,-1-2 0,0 0-1,-16 1 1,30-4-395,0 0 0,1 0 0,-1 0 0,0 0 0,0 0-1,0-1 1,0 1 0,0 0 0,1 0 0,-1-1 0,0 1 0,0-1-1,1 1 1,-1-1 0,0 1 0,0-1 0,1 1 0,-1-1 0,1 1-1,-1-1 1,1 0 0,-1 1 0,1-1 0,-1 0 0,1 0 0,-1 1-1,1-1 1,0 0 0,-1 0 0,1 0 0,0 0 0,0 1 0,0-1-1,-1 0 1,1 0 0,0 0 0,0 0 0,1 0 0,-1 0 0,0 1-1,0-1 1,0 0 0,0 0 0,1-1 0,-1-6-1965,0-21-9749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13869,'0'0'8979,"-11"9"-6843,-11 9-1536,1 0 0,0 2 0,2 0 0,0 1 1,1 1-1,-26 42 0,42-61-1005,-22 40 934,9-31-4052,14-12 3166,0 0 0,1 0 0,-1 0 0,1 0 0,-1 0 1,0 0-1,1-1 0,-1 1 0,1 0 0,-1 0 0,1-1 0,-1 1 1,1 0-1,-1-1 0,1 1 0,-1 0 0,1-1 0,-1 1 1,1-1-1,-1 1 0,1-1 0,0 1 0,-1-1 0,1 1 0,0-1 1,0 0-1,-1 1 0,1-1 0,0 1 0,0-2 0,-5-16-11740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60 18417,'0'0'2360,"-9"-1"-315,8 0-2000,-7 0 199,0 0 0,1 0 0,-1 1 0,0 0 0,0 0 0,-11 2 0,17-2-219,0 1-1,0-1 1,0 1-1,0 0 1,0 0-1,1-1 1,-1 1-1,0 1 1,0-1-1,1 0 1,-1 0-1,0 1 1,1-1-1,-1 0 1,1 1-1,0 0 1,0-1-1,-1 1 0,1 0 1,0 0-1,0 0 1,1-1-1,-1 1 1,0 0-1,0 0 1,1 0-1,0 0 1,-1 0-1,1 0 1,0 1-1,0-1 1,0 0-1,0 0 1,1 3-1,-1-4-2,1 0 1,0 0-1,-1-1 1,1 1-1,0 0 0,0 0 1,0 0-1,-1 0 0,1-1 1,0 1-1,0-1 1,0 1-1,0 0 0,0-1 1,1 0-1,-1 1 0,0-1 1,0 0-1,0 1 1,0-1-1,0 0 0,1 0 1,-1 0-1,0 0 0,0 0 1,0 0-1,0 0 1,0 0-1,3-1 0,38-7 818,-37 5-785,0 1-1,-1-1 1,1 1 0,-1-2 0,1 1-1,-1 0 1,0-1 0,0 0 0,-1 0 0,1 0-1,-1 0 1,0 0 0,0-1 0,0 1-1,0-1 1,-1 0 0,0 0 0,0 0 0,0 0-1,-1 0 1,0-1 0,1-5 0,-2 10-54,0 1 0,0-1 0,0 0 0,0 1 0,0-1 0,0 0 0,0 1 0,0-1 0,0 1 0,0-1 0,-1 0 0,1 1 0,0-1 0,0 1 0,-1-1 0,1 1 0,0-1 0,-1 1 1,1-1-1,0 1 0,-1-1 0,1 1 0,-1-1 0,1 1 0,-1 0 0,1-1 0,-1 1 0,1 0 0,-1-1 0,-1 1 0,-20 3-232,17 0 127,0-1 1,0 1-1,0 0 1,0 0-1,0 1 1,-5 4-1,4 0-173,-1 0 0,1 1 0,0 0 1,1-1-1,0 2 0,1-1 0,0 1 0,0-1 0,1 1 0,-3 11 0,4-8-1073,0 0 0,1 1 0,0-1 0,2 18 0,4 6-4858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12588,'-8'7'6064,"-4"2"-4941,-60 55 3498,68-61-4478,1 1 0,-1 0 0,1 0-1,0 0 1,0 0 0,0 0 0,0 1 0,1-1 0,0 1 0,0 0 0,0-1 0,0 1 0,1 0 0,0 0 0,0 0-1,0 8 1,1-12-102,0-1 0,1 1 0,-1 0 0,1-1 0,-1 1 0,1 0 0,-1-1 0,1 1 1,0-1-1,-1 1 0,1-1 0,0 1 0,-1-1 0,1 1 0,0-1 0,0 0 0,-1 0 0,1 1 0,0-1 0,0 0 0,-1 0 0,1 0 0,0 0 0,0 0 0,0 0 0,0 0 0,1 0 0,29-1 1029,-25 1-865,1-1-120,0 0-1,0-1 1,-1 1-1,1-2 1,0 1 0,-1-1-1,0 0 1,1 0-1,-1 0 1,0-1-1,-1 0 1,8-6 0,-10 7-9,0 0 0,0 0-1,0 0 1,0 0 0,0 0 0,-1 0 0,1-1 0,-1 1 0,0-1 0,0 0 0,0 0 0,0 0 0,-1 0 0,0 0 0,0 0 0,0 0 0,0 0 0,-1 0 0,1-1 0,-1 1 0,-1-6 0,0 7-71,0 1 0,0 0 0,-1 0 0,1 0 0,-1-1-1,1 1 1,-1 1 0,0-1 0,0 0 0,0 0 0,0 1 0,0-1 0,0 1 0,0 0 0,-1-1 0,1 1 0,0 0 0,-1 0 0,1 1 0,-1-1 0,1 0 0,-1 1 0,1-1 0,-1 1 0,-5 0 0,3-1-392,0 1 1,-1 0-1,1 0 0,0 0 1,-1 0-1,1 1 0,-1 0 0,1 0 1,0 0-1,0 1 0,-9 3 1,1 6-4408,5-1-3764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116 318 7207,'-1'-1'916,"1"-1"0,0 1 0,-1-1 1,1 1-1,-1-1 0,1 1 0,-1 0 1,0-1-1,0 1 0,1 0 0,-1-1 0,0 1 1,-2-2-1,-23-18 2232,24 19-3162,-1 0-1,0 0 0,0 1 0,0-1 0,0 1 0,0-1 0,0 1 0,0 0 1,0 0-1,-1 1 0,1-1 0,0 1 0,0-1 0,-1 1 0,-4 1 0,5 0-1,2 1-1,-1-1 1,0 1-1,0 0 1,0 0-1,1 0 1,-1 0-1,1 0 1,0 0-1,0 0 1,-1 1-1,1-1 1,0 0-1,1 1 1,-1-1-1,0 1 1,1-1-1,0 1 1,-1-1 0,1 5-1,0 51 417,0-56-392,1-1-1,-1 0 1,0 1 0,1-1 0,-1 0 0,0 0-1,1 1 1,0-1 0,-1 0 0,1 0 0,0 0 0,-1 1-1,1-1 1,0 0 0,0 0 0,0 0 0,0 0-1,0-1 1,0 1 0,0 0 0,0 0 0,0-1-1,1 1 1,-1 0 0,0-1 0,0 1 0,1-1 0,-1 0-1,0 1 1,1-1 0,-1 0 0,0 0 0,1 0-1,-1 0 1,0 0 0,1 0 0,-1 0 0,0 0-1,1-1 1,-1 1 0,0 0 0,1-1 0,-1 1 0,2-2-1,3 0 38,0-1 1,-1 1-1,1-1 0,0-1 0,-1 1 0,0-1 0,0 0 1,5-4-1,-3 1 99,-1 0 1,-1 0-1,1 0 1,-1-1-1,0 0 1,-1 0-1,0 0 1,0-1-1,-1 1 1,0-1-1,0 0 0,-1 0 1,0 0-1,-1 0 1,1-14-1,-13 61-688,10-34 540,1 0 0,0 0-1,0 0 1,0-1 0,1 1 0,-1 0 0,1 0 0,0-1 0,0 1 0,0 0 0,1-1-1,-1 1 1,4 5 0,-3-7 3,-1-1-1,1 1 0,0-1 0,-1 0 0,1 0 1,0 0-1,0 0 0,0 0 0,0 0 1,0 0-1,0 0 0,0-1 0,0 1 1,0-1-1,0 0 0,1 1 0,-1-1 1,0 0-1,0 0 0,0-1 0,0 1 1,0 0-1,0-1 0,1 1 0,-1-1 1,0 1-1,2-2 0,4-2 90,0 0 0,0 0 0,0-1-1,0 0 1,-1 0 0,0-1 0,0 0 0,-1 0-1,1 0 1,-2-1 0,1 0 0,0 0 0,7-16 0,-3 7 311,-1-1 0,-1 0 0,-1 0 0,0-1 1,7-32-1,-6-27 593,-9 63-1139,-4 53-276,-5 53 375,-15 235 437,26-317-377,-1 0-1,1 0 0,0 0 1,1 0-1,1-1 0,-1 1 1,1-1-1,1 1 0,9 17 1,1-5-60,1-1 0,26 31-1,-40-52 48,0 1-17,1 1 0,-1 0 0,1-1 0,-1 1 0,0 0 1,0-1-1,0 1 0,0 0 0,0 0 0,0 0 0,0 0 0,-1 0 0,1 0 0,-1 1 0,1-1 0,-1 0 0,0 0 0,0 0 0,0 0 0,0 1 0,0-1 0,0 0 1,-1 3-1,0-3 20,-1 0 1,1-1-1,0 1 1,-1-1-1,1 1 1,-1-1-1,1 0 0,-1 1 1,0-1-1,0 0 1,1 0-1,-1 0 1,0 0-1,0-1 1,0 1-1,0 0 1,0-1-1,0 1 1,0-1-1,0 0 1,0 0-1,0 0 1,-1 0-1,-1 0 1,-3-1 19,0 0 0,0 0 0,0-1 0,0 0 0,0 0 0,0 0 0,0-1 0,1 0 0,0-1 0,-1 0 0,1 1 0,0-2 0,1 1 0,-1-1 0,1 0 0,0 0 0,0 0 0,1-1 0,-6-7 0,1 0-10,1 1 0,0-2 1,0 1-1,1-1 0,1 0 0,1-1 0,0 0 0,-4-17 1,9 30-17,0-1 0,0 1 0,0-1 0,0 0 0,0 1 1,0-1-1,1 1 0,0-1 0,-1 1 0,1-1 0,0 1 0,0-1 0,0 1 1,0-1-1,1 1 0,-1 0 0,0 0 0,1 0 0,0 0 0,0 0 1,-1 0-1,1 0 0,0 0 0,0 1 0,1-1 0,-1 1 0,0 0 1,0-1-1,1 1 0,2-1 0,10-4-110,1 0 0,0 1 0,29-5 0,-18 4-298,17-5-607,57-16-6690,-61 12-550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49 9833,'3'-15'3011,"1"-4"572,-3 5 3111,-5 47-6337,4-28-916,-2 22 2861,-7-49 1390,9 20-3715,-1 0 1,1 0 0,-1 0 0,0 0-1,0 0 1,1 0 0,-1 0-1,-1 1 1,1-1 0,0 0-1,0 1 1,-1-1 0,1 1 0,-1-1-1,1 1 1,-1 0 0,1 0-1,-1-1 1,0 1 0,0 0 0,0 1-1,-3-3 1,1 3 17,0-1-1,1 1 1,-1 0-1,0 0 1,1 0-1,-1 0 1,0 1 0,1 0-1,-1-1 1,1 1-1,-7 3 1,-4 2 8,1 0 0,1 1-1,0 1 1,0 0 0,-17 15 0,16-10-14,0 0-1,2 1 1,-1 0-1,2 0 1,0 1-1,-14 29 1,19-33 6,0 0-1,0 0 1,1 1 0,1-1-1,0 1 1,0 0 0,2 0-1,-1 0 1,1 0 0,2 24-1,0-32 15,1 0-1,0 0 0,-1 0 1,1 0-1,1 0 0,-1-1 1,0 1-1,1-1 0,0 1 1,0-1-1,0 0 1,0 0-1,1 0 0,-1-1 1,1 1-1,-1-1 0,1 0 1,0 0-1,0 0 0,0 0 1,0-1-1,0 0 0,7 2 1,7 2 169,1-1 0,0 0 0,38 1 0,-42-4-114,-4 0-6,-1-1-1,1 0 1,-1 0-1,20-4 1,-29 4-39,1-1 0,0 1 1,0-1-1,0 1 0,0-1 0,-1 0 0,1 0 1,0 0-1,0 0 0,-1 0 0,1 0 0,-1 0 1,1-1-1,-1 1 0,0-1 0,0 1 0,1-1 1,-1 1-1,0-1 0,0 0 0,0 1 0,-1-1 1,1 0-1,0 0 0,-1 0 0,1 0 0,-1 1 1,1-1-1,-1 0 0,0 0 0,0-4 0,-1 4 22,1 0 0,-1-1 0,0 1 0,0 0-1,0-1 1,0 1 0,0 0 0,-1 0-1,1 0 1,-1 0 0,1 0 0,-1 0-1,0 0 1,1 1 0,-1-1 0,0 1-1,0-1 1,0 1 0,-1 0 0,1-1-1,0 1 1,0 0 0,-1 1 0,1-1 0,-1 0-1,1 1 1,0-1 0,-4 1 0,-9-3-45,1 0 1,-1 1 0,-20 1 0,12 1-141,31-1-141,60-2 20,-52-2 129,0-1 0,-1 0 1,1-1-1,17-11 0,16-7-429,-49 25 550,1-1 1,-1 1 0,1 0 0,-1 0-1,1 0 1,-1 0 0,0-1-1,1 1 1,-1 0 0,1 0 0,-1 0-1,1 0 1,-1 0 0,1 0-1,-1 0 1,1 0 0,-1 0-1,0 1 1,1-1 0,-1 0 0,1 0-1,-1 0 1,1 0 0,-1 1-1,0-1 1,1 0 0,-1 0 0,0 1-1,1-1 1,-1 0 0,0 1-1,1 0 1,6 18-91,-7 31 425,0-39-213,0 81 342,0-91-506,0-1 0,0 1 0,0-1 1,0 1-1,0-1 0,1 0 0,-1 1 1,0-1-1,0 1 0,0-1 0,0 0 1,1 1-1,-1-1 0,0 1 0,0-1 1,1 0-1,-1 1 0,0-1 0,1 0 1,-1 0-1,0 1 0,1-1 0,-1 0 1,1 0-1,-1 1 0,0-1 0,1 0 1,-1 0-1,1 0 0,-1 0 0,0 0 1,1 0-1,-1 1 0,1-1 0,-1 0 1,1 0-1,-1 0 0,1-1 0,-1 1 1,0 0-1,1 0 0,-1 0 0,1 0 1,-1 0-1,1 0 0,-1-1 0,0 1 0,1 0 1,-1 0-1,0-1 0,1 1 0,-1 0 1,0 0-1,1-1 0,-1 1 0,0 0 1,1-1-1,23-18-4734,-5-8-1278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15855,'0'0'8968,"-18"52"-8103,10-22-544,4 5-225,-5 2-64,5 2-32,3-5-64,1-3-641,0-9-672,12-6-417,2-12-576,0-4-1858,-1-3-5413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9 115 13741,'0'0'8718,"-3"-10"-6690,2 7-1912,0 0-1,0 0 1,0 0-1,1 0 1,-1 0-1,1 0 1,0 0-1,0 0 1,0-1-1,0 1 1,1-5-1,1 6-70,-1-1 0,0 1 0,1-1-1,-1 1 1,1 0 0,0 0 0,0 0 0,0 0-1,0 0 1,0 0 0,0 0 0,0 1-1,1-1 1,-1 1 0,0 0 0,1-1-1,0 1 1,4-1 0,11-4 67,0 0 0,0 2 1,0 0-1,0 1 0,1 1 0,-1 1 1,1 0-1,-1 1 0,1 2 0,29 4 1,-38-4-135,-1 1 0,0-1 1,-1 1-1,1 1 1,0 0-1,-1 0 1,0 1-1,0 0 0,0 0 1,7 8-1,-10-9-15,0 1-1,-1 0 0,0 0 1,0 1-1,0 0 0,-1-1 1,0 1-1,0 0 0,0 0 1,-1 1-1,0-1 1,0 1-1,-1-1 0,1 1 1,-1 9-1,0-7 114,0 1 0,-1-1 0,0 1 0,-1-1 1,0 0-1,0 0 0,-1 1 0,0-1 0,-1 0 0,0 0 0,0-1 0,-1 1 1,0-1-1,-1 1 0,0-1 0,0-1 0,0 1 0,-1-1 0,0 0 0,-1 0 1,0-1-1,0 1 0,0-2 0,-1 1 0,1-1 0,-12 6 0,7-5 59,0 0 0,0-1 0,0 0 0,-1-1 0,0 0 0,0-1 0,0 0 0,-24 1 0,33-4-192,1 1 0,0-1 0,-1 0 0,1 0 1,0-1-1,-1 1 0,1-1 0,0 1 1,0-1-1,0 0 0,-1 0 0,1-1 0,0 1 1,0-1-1,1 1 0,-1-1 0,0 0 0,0 0 1,1 0-1,-1 0 0,1-1 0,0 1 1,0-1-1,0 1 0,0-1 0,0 0 0,0 0 1,1 0-1,-1 0 0,1 0 0,0 0 1,0 0-1,0 0 0,0-1 0,1 1 0,-1 0 1,1-1-1,0 1 0,0-6 0,1 8-273,-1-1-1,0 1 1,1 0-1,0-1 1,-1 1-1,1 0 1,0-1-1,-1 1 1,1 0-1,0 0 1,0 0-1,0 0 1,0 0-1,0 0 1,0 0-1,1 0 1,-1 1-1,0-1 1,0 0-1,0 0 1,1 1-1,-1-1 1,0 1-1,1 0 1,-1-1-1,1 1 1,-1 0-1,0 0 0,1 0 1,-1-1-1,1 2 1,-1-1-1,3 0 1,23-1-5916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14286,'0'0'9187,"1"13"-7554,-1 21-881,-2 0-1,-10 59 0,6-57-479,2 2 0,1-1 0,2 58 0,2-89-380,0 0 0,0 0 0,1 0 0,0-1 0,4 12 0,-5-15-258,0-1 0,0 1 0,0 0-1,0-1 1,0 1 0,1 0 0,-1-1 0,1 1 0,-1-1 0,1 0 0,-1 1 0,3 0-1,-3-2-42,-1 0 300,0 0 0,0 0 1,0 0-1,0 0 0,0 0 0,-1 0 0,1 0 0,0 0 0,0 0 0,0 0 0,0-1 0,0 1 0,0 0 0,0 0 1,0 0-1,0 0 0,0 0 0,0 0 0,0 0 0,0 0 0,0-1 0,0 1 0,0 0 0,0 0 0,0 0 0,0 0 1,0 0-1,0 0 0,0 0 0,0 0 0,0-1 0,0 1 0,1 0 0,-1 0 0,0 0 0,0 0 0,0 0 1,0 0-1,0 0 0,0 0 0,0 0 0,0 0 0,0 0 0,0 0 0,0 0 0,1-1 0,-1 1 0,0 0 0,0 0 1,0 0-1,0 0 0,0 0 0,0 0 0,0 0 0,0 0 0,1 0 0,-1 0 0,0 0 0,0 0 0,0 0 0,0 0 1,0 0-1,0 0 0,0 0 0,0 1 0,1-1 0,-1 0 0,0-14-5891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7:5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10 161 9513,'0'0'3780,"-2"-10"-1341,0 4-1897,1 4-407,0-1 0,1 1 1,-1 0-1,0-1 0,1 1 0,-1-1 1,1 1-1,0-1 0,-1 1 1,1-1-1,1 1 0,-1-1 0,0 1 1,1-1-1,-1 1 0,1-1 1,-1 1-1,1 0 0,0-1 0,0 1 1,0 0-1,1 0 0,-1 0 1,3-4-1,8-3 234,-1 1 0,1 0 1,0 0-1,1 2 0,0-1 0,0 2 0,0 0 1,1 0-1,-1 1 0,18-2 0,-4 2-91,0 0 0,0 3 0,0 0 0,39 4-1,-61-2-275,0-1-1,1 1 1,-1 0-1,0 1 1,0-1 0,0 1-1,0 0 1,0 0-1,-1 1 1,1-1-1,-1 1 1,1 0-1,-1 0 1,0 1-1,0-1 1,0 1-1,-1 0 1,1 0-1,4 8 1,-6-8 34,0-1 0,-1 1-1,1-1 1,-1 1 0,0 0 0,-1 0 0,1-1 0,0 1 0,-1 0 0,0 0 0,0 0 0,0 0 0,-1 0-1,1 0 1,-1-1 0,0 1 0,0 0 0,0 0 0,0-1 0,-1 1 0,0-1 0,1 1 0,-1-1-1,-1 1 1,1-1 0,0 0 0,-4 4 0,-7 7 196,-1 0-1,0 0 1,-1-1-1,-1-1 1,0 0 0,0-1-1,-1-1 1,0-1 0,-1 0-1,0-2 1,-1 1-1,-33 7 1,51-15-299,-1 1 1,1-1-1,0 0 1,0 0-1,0 0 1,0 0-1,-1 0 0,1 0 1,0 0-1,0 0 1,0 0-1,-1-1 1,1 1-1,0 0 1,0-1-1,0 1 0,0-1 1,0 1-1,-2-2 1,2 0-332,0 1 0,1 0 0,-1-1 0,1 0 0,-1 1 0,1-1 0,0 1 0,-1-1 0,1 1 0,0-1 0,0 0 0,0 1 0,1-4 0,0-20-7887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8:0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6502,'0'0'7938,"9"0"-7537,234-28 1802,-71 5-1662,57-3-8,396-23 263,-379 59 860,-154-3-1044,0-4 0,0-4 1,102-14-1,-151 8-376,379-48 590,-361 47-798,-42 5 104,0 1-1,36-1 0,-74-5-7140,0 2-139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4357 3235,'-13'4'7330,"-12"4"-6240,0-1 0,-1-2 1,-52 6-1,77-11-1057,1 0 0,-1 0-1,0 0 1,1-1 0,-1 1 0,0 0 0,1 0-1,-1 0 1,1-1 0,-1 1 0,0 0-1,1-1 1,-1 1 0,1-1 0,-1 1-1,1 0 1,-1-1 0,1 1 0,-1-1 0,1 0-1,-1 1 1,1-1 0,0 1 0,-1-1-1,1 1 1,0-1 0,-1 0 0,1 1 0,0-1-1,0 0 1,0 1 0,0-1 0,0 0-1,0 1 1,0-1 0,0 0 0,0 0 0,0 1-1,0-1 1,0 0 0,0 1 0,0-1-1,1 0 1,-1 1 0,0-1 0,0 1-1,1-1 1,0-1 0,17-33-91,14 0 148,0 1 0,2 2 0,46-34 0,-9 8-76,613-501-6,-136 116 950,613-502-8,-897 733-1035,-212 171 68,875-696 114,23 34 394,-757 566-494,268-177 145,-459 313-374,1 0 516,-2-12-10020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11819,'0'0'7784,"67"-24"-7624,-37 23-128,6 1-481,5 0-2049,4 0-2659,3 0-3331</inkml:trace>
  <inkml:trace contextRef="#ctx0" brushRef="#br0" timeOffset="1">924 0 18001,'0'0'4324,"-63"49"-2850,28-23-930,-4 4-64,-1 2 257,5 2-320,7-3-289,7-4-96,9-2-128,8-3-705,4-4-608,0-9-770,0-6-319,0-19-13581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8:1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22 2594,'-9'0'2776,"-162"-6"6828,170 6-9537,1-1-1,-1 1 1,0 0-1,0 0 0,1 0 1,-1 1-1,0-1 1,1 0-1,-1 0 1,0 0-1,0 0 1,1 1-1,-1-1 1,0 0-1,1 1 1,-1-1-1,0 0 0,1 1 1,-1-1-1,1 1 1,-1-1-1,1 1 1,-1-1-1,1 1 1,-1 0-1,1-1 1,-1 1-1,1 0 1,0-1-1,-1 1 0,1 0 1,0-1-1,0 1 1,0 0-1,-1-1 1,1 1-1,0 0 1,0 0-1,0-1 1,0 1-1,0 1 1,1-1-31,-1 1 1,0-1 0,1 1 0,-1-1 0,1 0 0,-1 1 0,1-1 0,0 0 0,-1 1-1,1-1 1,0 0 0,0 0 0,0 0 0,0 1 0,0-1 0,0 0 0,0 0 0,1-1-1,-1 1 1,3 1 0,8 3 134,0 0 0,1-2-1,0 1 1,-1-2 0,1 1-1,19-1 1,86-2 846,-54-2-672,1213-54 409,-1053 41-675,264 3-64,-350 18 18,207 35-1,-531-42-560,-1104 13-807,212 29 1266,1078-41 82,1 0 1,-1 0 0,0 0-1,0 0 1,0 0 0,0 0-1,0 0 1,0 0 0,0 0-1,0-1 1,0 1 0,1 0-1,-1 0 1,0 0 0,0 0 0,0 0-1,0 0 1,0-1 0,0 1-1,0 0 1,0 0 0,0 0-1,0 0 1,0 0 0,0 0-1,0-1 1,0 1 0,0 0-1,0 0 1,0 0 0,0 0-1,0 0 1,-1 0 0,1-1-1,0 1 1,0 0 0,0 0-1,0 0 1,0 0 0,0 0-1,0 0 1,0 0 0,0 0-1,-1-1 1,17-5-26,48-5-7,0 2-1,1 4 1,78 3 0,-70 1-6,734 0 171,-47 2-238,-235-27-323,62 0 494,-510 26 35,219 9 279,-552-5 674,-70-9-1061,-334 10-1960,596-1-1303,12-3-3768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8:3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10025,'0'0'2937,"6"-9"-2777,18-27-21,-23 34-105,1 0-1,0 1 1,-1-1 0,1 1 0,0-1 0,0 1 0,0 0 0,0-1 0,0 1 0,0 0 0,1 1 0,-1-1 0,0 0 0,0 1 0,1-1 0,-1 1 0,0 0 0,1-1 0,-1 1 0,0 0 0,4 1 0,47 12 725,-39-8-717,14 2 39,0-1 1,0-1 0,54 1-1,91-9 354,-75 0-251,235 20-47,-28 0 131,470 19 640,220 37-892,-876-71-14,766 41 236,-706-26-222,1-8 0,1-8 0,335-41 0,-369 23 116,0 7-1,179 11 1,169-5 574,-471 3-713,-23 0-28,0 1-1,-1 0 0,1 0 0,-1 0 1,1 0-1,0 0 0,-1 0 1,1 1-1,0-1 0,-1 0 0,1 0 1,-1 0-1,1 0 0,-1 1 0,1-1 1,0 0-1,-1 1 0,1-1 0,-1 0 1,1 1-1,-1-1 0,0 1 0,1-1 1,-1 1-1,1-1 0,-1 1 0,0-1 1,1 1-1,-1-1 0,0 1 0,1-1 1,-1 2-1,0 22-3784,-1-10 1212,1 8-2949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49:3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4548,'0'0'8467,"9"-2"-8344,19-3-63,1 2 0,0 1-1,0 1 1,0 2 0,0 1 0,33 6 0,74 4 754,298-33 1513,-68 0-1665,492 52-16,580-7 325,-984-26-618,1098 2 907,-1551 0-1261,-1-1-1,1 1 0,-1 0 1,1 0-1,-1 0 1,1 0-1,-1-1 1,1 1-1,0 0 0,-1 0 1,1 0-1,-1 0 1,1 0-1,-1 0 1,1 1-1,-1-1 0,1 0 1,-1 0-1,1 0 1,-1 0-1,1 1 1,-1-1-1,1 0 0,-1 0 1,1 1-1,-1-1 1,1 0-1,-1 1 1,0-1-1,1 0 0,-1 1 1,0-1-1,1 1 1,-1-1-1,0 1 1,0-1-1,1 1 0,-1-1 1,0 1-1,1 0 1,-2 0-12,0 0 0,0 0 0,0-1 0,1 1 0,-1 0 0,0-1 0,0 1 0,0-1 0,0 1 0,0-1 0,0 1 0,0-1 0,0 0 0,0 1 0,0-1 1,0 0-1,-1 0 0,1 0 0,0 0 0,-2 0 0,-34 1-489,-122-1-358,130-2-1998,-46-9-1,17-3-4070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0:0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5029,'0'0'9406,"10"-3"-9022,24-3 238,0 2 1,0 0-1,42 3 0,119 10 267,-66-1-492,905-5 570,-495-8-157,-255 5-642,911 5-165,243-10 1535,-1366 3-1518,356-3-1322,-409 6-165,15 0-6659,-20-2-645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5990,'0'0'7842,"10"-5"-7778,2-1-72,0 1 0,0 0 0,1 1 0,-1 1 0,1 0 0,0 0 0,19 0 0,756-3 1112,-441 8 728,590 23-33,0 0-1687,-132-36 370,-1 0-8,-244 18-452,301-4 20,-767-10 7,-88 6-3,1 0 1,0 0-1,-1-1 1,1 0 0,-1 0-1,0-1 1,0 0 0,0 0-1,0 0 1,0-1 0,7-6-1,-9 6 18,-1 2-59,0 0 0,-1 0 1,0-1-1,1 1 1,-1-1-1,0 1 0,0-1 1,0 0-1,-1 0 0,1 0 1,-1 0-1,1 0 0,-1 0 1,0 0-1,0 0 1,0 0-1,-1-1 0,1-2 1,-4 4-6,1 1 1,-1 0 0,0 0-1,0 0 1,1 1-1,-1-1 1,0 1 0,0-1-1,0 1 1,0 0-1,0 0 1,0 1 0,-5 0-1,1-1-14,-574 38-166,232-8 174,-1291-10-416,1609-20 422,-725-30-2,-58-1 9,-572 48-840,1109-15-731,817 20-464,-118-1-198,670-10 3039,4 0 1016,833 94-1429,-1752-93-2556,-18-6-1725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7944,'0'0'6144,"9"1"-5530,97 6 306,161-8 0,-84-3 0,256 5-325,496-3 470,-279-32-970,140-2 157,-469 47 66,442 70-1,-767-80-317,376 47 6,-287-41-5,1-4 1,101-9 0,-171 3-132,1 1-390,-35 4-544,-10 0-2582,-4-2-3870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1 895 6662,'0'0'1596,"9"-3"-1211,27-13 134,0 0 1,-2-3-1,0-1 1,56-42-1,-58 37-454,2 1-1,1 2 1,1 2-1,1 1 1,44-16-1,162-31 411,280-37 0,-239 52-427,1839-250 588,331 208 1253,-995 136-1771,-607 6 37,409 33 1008,-971-58-1093,435 47 308,-540-44-113,338 96-1,-334-56 25,-164-57-216,0 2 0,-2 1 0,1 0-1,-2 2 1,29 24 0,-13 2 126,-36-39-194,0 0-1,0 1 1,0-1 0,-1 1-1,1 0 1,-1-1-1,0 1 1,0 0 0,1 0-1,-2 0 1,1 0-1,0 0 1,-1 0-1,1 0 1,-1 5 0,-3-5-275,0-1 0,0-1 0,0 1 0,0 0 1,0-1-1,0 1 0,-1-1 0,1 0 1,-1 0-1,1 0 0,-1-1 0,1 1 0,-1-1 1,-3 0-1,0 1-568,-22 3-1874,-1 0-1174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1:1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8 3651,'14'-4'3861,"-12"4"-3639,-1-1 1,0 0 0,1 1-1,-1-1 1,1 1 0,0 0-1,-1 0 1,1-1 0,-1 1-1,1 0 1,0 0 0,-1 0-1,1 1 1,-1-1 0,1 0-1,-1 1 1,1-1 0,-1 1-1,1-1 1,2 2 0,65 33 675,-1 4 1,95 70-1,-158-104-864,1-1 0,-1 1 0,0 0 0,-1 0 0,1 1 0,-1 0 0,0-1 0,0 1 0,-1 1 0,0-1 0,0 0 0,0 1 0,-1-1 0,0 1 0,0 0 0,-1 0 0,0 0 0,0 0 0,0 0 0,-1 0 0,-1 12 0,1-16-28,-1-1 1,0 0-1,1 0 0,-1 1 1,0-1-1,0 0 1,0 0-1,0 0 1,0 0-1,0 0 0,-1 0 1,1 0-1,-1-1 1,1 1-1,-1 0 0,0-1 1,0 1-1,0-1 1,0 0-1,0 1 1,0-1-1,0 0 0,0 0 1,-3 0-1,-62 20 295,57-19-250,-58 12 377,-2-3-1,-92 2 1,-129-10 413,215-4-1246,91 1-853,0-2-1,0 1 1,17-6-1,19-5-4042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0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3844,'30'-8'7774,"-26"8"-7458,1 0 0,0 1 0,-1-1 0,1 1 0,0 0 1,-1 0-1,7 3 0,3-2 124,0 0 0,1-1 0,-1-1 0,0 0 0,1-1 0,-1-1 0,0 0 0,20-5 0,21-3 233,-14 6-558,1 1-1,0 3 0,-1 1 0,57 9 1,-57-8 124,1-1 1,-1-1 0,1-3 0,-1-1-1,69-17 1,25-2-237,-41 13 116,1 4 0,-1 4-1,135 15 1,-80-2-1,1-7-1,276-27 0,60-20 173,99-11 93,276 17 553,-30 3-884,-362 3-47,-387 27 96,-52 2-244,-28 1-198,-14 1-264,-112 7 446,0 5 0,-169 39 0,-34 4-10,-299-7 116,-4-36-1201,312-8 293,-983 79 118,19 0-396,1155-80 1536,1 4 0,-133 27 0,374-44-1055,903-96 1081,-887 96-315,1743-80 126,300-18 2193,-2050 96-2198,-3 3-68,234-51 0,-318 45-322,-36 15 170,-1 0 1,1-1-1,0 1 0,-1-1 1,1 1-1,0 0 0,0-1 1,-1 1-1,1-1 0,-1 0 1,1 1-1,-1-1 1,1 0-1,-1 1 0,1-1 1,-1 0-1,1 1 0,-1-1 1,0 0-1,1 0 0,-1 1 1,0-1-1,0 0 0,0 0 1,1 0-1,-1 0 1,0 1-1,0-1 0,0 0 1,0 0-1,0 0 0,-1 0 1,1 1-1,0-1 0,0 0 1,-1 0-1,1 1 1,0-1-1,-1 0 0,1 0 1,0 1-1,-1-1 0,0-1 1,-24-18-6306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5349,'8'-6'446,"0"1"0,0 0 0,1 0 0,0 1 0,-1 1 0,2-1 0,-1 1 0,0 1 0,14-3 0,15 0-745,40 0 0,-41 3 628,375-28 1529,271-14-97,63 37-763,-212 5-480,66-6 1111,1093-30 31,-1107-3-1526,112-4-33,-431 42-43,-256 7-112,-20 3 71,-20 5 52,5-6-943,0-1 0,0-2 0,-48 2 0,18-5-3894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18 11627,'-11'0'1863,"-2"-1"-1403,2 1 309,0-1 1,0 2-1,0-1 1,-20 5-1,29-5-643,-1 1 0,1-1 0,0 1 0,0 0-1,-1 0 1,1 0 0,0 0 0,0 0 0,0 1 0,0-1-1,0 0 1,0 1 0,1-1 0,-1 1 0,0 0-1,1 0 1,0 0 0,-1 0 0,1 0 0,0 0-1,0 0 1,0 0 0,0 0 0,0 0 0,0 1-1,1-1 1,-1 0 0,1 1 0,-1-1 0,1 0 0,0 3-1,0-3-90,1-1 0,-1 1-1,1-1 1,-1 1-1,1-1 1,0 1 0,0-1-1,-1 1 1,1-1 0,0 0-1,0 1 1,0-1 0,0 0-1,1 0 1,-1 0-1,0 0 1,0 0 0,1 0-1,-1 0 1,1 0 0,-1 0-1,1-1 1,-1 1 0,1-1-1,-1 1 1,1-1-1,-1 1 1,1-1 0,0 0-1,2 0 1,59 4 1399,-55-4-1240,8-1-96,0 0 1,-1-1 0,1 0 0,-1-1 0,17-6 0,-23 6-56,-1 0 0,0 0 0,0-1 0,0 0 1,-1 0-1,0-1 0,1 0 0,-1 0 0,-1 0 0,12-13 0,-17 17-36,0 1 0,-1-1 1,1 1-1,0-1 0,-1 0 0,1 1 0,-1-1 0,1 0 0,-1 1 1,1-1-1,-1 0 0,1 1 0,-1-1 0,0 0 0,1 0 0,-1 0 1,0 0-1,0 1 0,0-1 0,0 0 0,1 0 0,-1 0 0,0 0 1,0 0-1,-1 1 0,1-1 0,0 0 0,0 0 0,0 0 0,-1 0 1,1 1-1,0-1 0,-1 0 0,0-1 0,-1 1-61,0 0-1,0 0 1,0 0 0,0 0 0,0 1-1,0-1 1,0 1 0,0-1 0,0 1-1,-1 0 1,1 0 0,0 0-1,-3 1 1,-6-1-282,0 2 0,1-1 1,-1 2-1,0-1 0,-9 5 0,13-4 48,0 1 1,1 0-1,0 0 0,0 1 0,0-1 1,1 1-1,0 1 0,-10 10 1,13-13-431,0 1 0,0-1 0,0 0 0,1 1 0,-1 0 0,1-1 0,0 1 0,0 0 0,0 0 0,0 0 0,0 6 0,1 8-5250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11627,'0'0'9129,"14"47"-8713,-9-15-32,3 7-159,3 3-129,0-6-64,1-6 0,0-9-96,0-13-641,-1-8-640,-5-12-513,0-21-1825,-4-6-834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6502,'0'0'9054,"0"10"-7324,0-9-1743,6 69 2360,-5-67-2210,-1-1 0,1 0 0,-1 1 0,1-1 0,0 0 0,0 0 0,0 1 0,0-1 1,0 0-1,0 0 0,1 0 0,-1 0 0,4 2 0,-4-3-93,0-1-1,0 0 0,0 1 1,0-1-1,0 0 1,0 0-1,0 0 0,1 0 1,-1 0-1,0 0 1,0 0-1,0 0 1,0 0-1,0 0 0,0-1 1,1 1-1,-1-1 1,0 1-1,0 0 0,0-1 1,0 0-1,0 1 1,0-1-1,-1 0 0,1 1 1,0-1-1,0 0 1,0 0-1,-1 0 1,1 0-1,1-1 0,5-7 264,-1-1 1,0 0-1,0 0 0,-1 0 0,0 0 0,0-1 0,-1 0 0,4-22 0,-3 12 489,-1 0 0,2-30 0,-5 72-810,0 0 0,7 32 1,-7-46 8,1 1 1,0-1-1,0 0 1,1 0-1,0 0 1,0 0-1,0 0 1,1 0-1,0-1 1,8 10-1,-11-14 2,0-1 0,0 0-1,1 0 1,-1 0 0,0 0-1,0 0 1,0 0 0,1-1-1,-1 1 1,0 0 0,1-1 0,-1 1-1,1-1 1,-1 1 0,1-1-1,-1 1 1,1-1 0,-1 0 0,1 0-1,-1 0 1,1 0 0,-1 0-1,1 0 1,-1 0 0,2-1-1,-1 0 26,1-1-1,-1 1 1,0 0-1,0-1 1,0 1-1,-1-1 1,1 0-1,0 0 1,0 0-1,-1 0 0,0 0 1,1 0-1,1-4 1,2-4 190,-1 0 1,0-1-1,-1 1 1,0-1-1,3-19 1,-6 27-147,3-65 520,-3 66-580,0 1-1,0-1 1,0 0 0,0 1-1,0-1 1,0 0-1,-1 0 1,1 1 0,0-1-1,-1 0 1,0 1 0,1-1-1,-1 1 1,0-1-1,0 1 1,0-1 0,0 1-1,0-1 1,0 1-1,0 0 1,0-1 0,0 1-1,-1 0 1,1 0 0,0 0-1,-1 0 1,1 0-1,-1 1 1,0-1 0,1 0-1,-1 1 1,1-1-1,-3 0 1,2 2-16,0 0-1,0 0 1,0 0 0,0 0 0,0 0-1,0 1 1,1-1 0,-1 1 0,0-1-1,1 1 1,-1-1 0,1 1 0,0 0-1,-1 0 1,1 0 0,0 0-1,0 0 1,0 0 0,0 0 0,1 0-1,-2 4 1,-13 48-623,61-134-10845,-32 44 4736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16464,'0'0'6854,"-3"11"-6331,0 4-466,1 0-1,0-1 0,0 1 1,2 1-1,0-1 0,1 0 1,0 0-1,4 15 0,-3-18-55,1 4 51,1 0 0,0-1 0,12 29 0,-15-42-21,0 1-1,1-1 1,-1 0-1,1 0 1,-1 0-1,1 1 1,0-2-1,0 1 1,-1 0-1,1 0 1,1 0-1,-1-1 1,3 2-1,-3-2 3,-1-1 1,1 1-1,-1-1 0,1 0 0,0 0 0,-1 1 0,1-1 0,0-1 0,-1 1 0,1 0 1,0 0-1,-1 0 0,1-1 0,-1 1 0,1-1 0,-1 0 0,1 1 0,-1-1 0,1 0 1,-1 0-1,1 0 0,-1 0 0,2-1 0,3-5 9,0 1-1,0-1 1,0 0-1,-1 0 1,0 0-1,-1-1 1,0 1 0,0-1-1,3-9 1,-2 5-30,1 1 0,0-1 0,11-15 0,-17 27-9,0 0 0,1-1 0,-1 1 0,0 0 0,0-1 0,1 1 0,-1 0 0,0-1 0,1 1 0,-1 0 0,0 0 0,1-1 0,-1 1 0,0 0 0,1 0 0,-1 0 0,1 0 0,-1 0 0,0-1 0,1 1 0,-1 0 0,1 0 0,-1 0 0,0 0 0,1 0 0,-1 0 0,1 0 0,-1 0 0,0 0 0,1 1 0,-1-1 0,1 0 0,-1 0 0,0 0 0,1 0 0,-1 0 0,0 1 0,1-1 0,-1 0 0,0 0 0,1 1 0,-1-1 0,0 0 0,1 1 0,-1-1 0,0 0 0,0 1 0,1-1 0,-1 0 0,0 1 0,0-1 0,0 0 0,0 1 0,1-1 0,-1 1 0,0-1 0,0 0 0,0 1 0,0-1 0,0 1 0,0-1 0,0 1 0,0-1 0,6 34 305,-5-29-242,2 20 174,-1-13-19,-1-1-1,1 1 0,7 21 0,-8-33-203,-1 0 0,0 0 0,0 0-1,0 1 1,0-1 0,0 0-1,0 0 1,0 0 0,0 0-1,0 0 1,0 0 0,0 0-1,0 0 1,0 1 0,0-1 0,0 0-1,0 0 1,1 0 0,-1 0-1,0 0 1,0 0 0,0 0-1,0 0 1,0 0 0,0 0 0,0 0-1,0 0 1,1 0 0,-1 0-1,0 0 1,0 0 0,0 0-1,0 0 1,0 0 0,0 0 0,1 0-1,-1 0 1,0 0 0,0 0-1,0 0 1,0 0 0,0 0-1,0 0 1,0 0 0,0 0-1,1 0 1,-1 0 0,0 0 0,0 0-1,0 0 1,0 0 0,0 0-1,0-1 1,0 1 0,0 0-1,0 0 1,0 0 0,0 0 0,1 0-1,5-12 339,3-13-284,-9 25-52,1-3-428,12-30 759,-2 20-4061,4 7-8166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10794,'0'0'8397,"8"-2"-7313,-3 0-1097,-3 2 212,1-1 0,-1 1 0,1-1 0,-1 0 1,0 0-1,1 1 0,-1-2 0,0 1 0,0 0 1,0 0-1,0-1 0,0 1 0,0-1 1,0 0-1,0 1 0,0-1 0,-1 0 0,1 0 1,-1 0-1,1 0 0,-1-1 0,0 1 1,0 0-1,0 0 0,0-1 0,-1 1 0,1-1 1,0 1-1,0-5 0,-1 2 286,1-29 999,-1 33-1451,0 0 0,0 1 0,0-1-1,0 0 1,0 0 0,0 0 0,0 0-1,0 1 1,0-1 0,0 0 0,-1 0-1,1 0 1,0 1 0,0-1 0,-1 0 0,1 0-1,-1 1 1,1-1 0,0 0 0,-1 1-1,0-1 1,1 1 0,-1-1 0,1 0-1,-1 1 1,0-1 0,1 1 0,-1 0 0,-1-1-1,1 1-33,0 1-1,0-1 0,0 1 1,0-1-1,0 1 1,0-1-1,1 1 0,-1 0 1,0 0-1,0 0 1,0-1-1,1 1 0,-1 0 1,0 0-1,1 0 1,-1 0-1,1 0 0,-1 0 1,1 0-1,-1 0 0,1 0 1,0 0-1,0 1 1,-1 0-1,-6 33-96,7-33 97,-4 28 1,2 0 0,2 34 0,0-63 2,0-1-1,0 1 0,0-1 0,0 0 0,0 1 0,0-1 0,0 1 0,0-1 1,0 1-1,0-1 0,1 0 0,-1 1 0,0-1 0,0 1 0,0-1 0,1 0 0,-1 1 1,0-1-1,1 0 0,-1 1 0,0-1 0,1 0 0,-1 0 0,0 1 0,1-1 0,-1 0 1,0 0-1,1 0 0,-1 1 0,1-1 0,-1 0 0,1 0 0,-1 0 0,0 0 0,1 0 1,-1 0-1,1 0 0,-1 0 0,1 0 0,-1 0 0,0 0 0,1 0 0,-1 0 0,1 0 1,-1 0-1,1-1 0,-1 1 0,0 0 0,1 0 0,-1 0 0,0-1 0,1 1 0,-1 0 1,1 0-1,-1-1 0,0 1 0,0 0 0,1-1 0,-1 1 0,23-20 114,0-13-31,-19 25-211,0 0-1,1 0 1,0 1-1,1 0 0,0 0 1,0 0-1,0 1 1,1 0-1,0 0 0,0 0 1,13-6-1,-19 11 121,0 1 0,0 0 0,0 0 0,1-1 0,-1 1 0,0 0 0,0 0 0,1 0 0,-1 1 0,0-1 0,0 0 0,0 0 0,0 1 0,1-1 0,-1 0 0,0 1 0,0-1 0,0 1 0,0 0 0,0-1 0,0 1-1,0 0 1,0 0 0,0-1 0,0 1 0,-1 0 0,1 0 0,0 0 0,0 0 0,-1 0 0,1 0 0,-1 0 0,1 1 0,-1-1 0,1 0 0,-1 2 0,13 53 258,-11-41-140,-3-30 230,0 1 1,1-1-1,2-22 1,0-6 160,2 16-599,8 33-96,-10-4 180,1 0 0,-1-1 1,0 1-1,0 0 0,1-1 0,-1 0 1,1 0-1,-1 0 0,1 0 1,0 0-1,3 1 0,0-2 34,-1-1 0,1 1-1,-1-1 1,1 0 0,-1 0-1,0 0 1,1-1 0,-1 0 0,0 0-1,0 0 1,0-1 0,0 0-1,-1 0 1,1 0 0,-1 0 0,0-1-1,0 0 1,0 1 0,0-2-1,-1 1 1,6-8 0,-1 1 16,-1 1 0,-1-1 0,0-1 0,0 1 1,-1-1-1,-1 0 0,0 0 0,4-20 0,-8 28-26,-1 9-7,0-1 0,-1 1 0,0-1 0,0 0 0,0 0 0,0 0 0,0 0 0,-1 0 0,-3 3 0,-7 13 9,9-11 59,0 0-1,0 0 0,0 0 1,1 1-1,1-1 0,0 1 1,0 0-1,1 0 0,0-1 1,0 13-1,2-20-66,-1 0 0,1 0 0,0-1 1,0 1-1,0 0 0,0 0 0,0-1 0,0 1 0,0 0 1,0-1-1,1 1 0,-1-1 0,1 0 0,-1 1 0,1-1 1,-1 0-1,1 0 0,0 0 0,0 0 0,-1 0 0,1-1 1,0 1-1,0 0 0,0-1 0,0 1 0,0-1 0,0 0 1,0 0-1,0 0 0,0 0 0,2 0 0,67-2-2919,-50-4-1293,-4-5-3646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4644,'4'-11'6081,"41"-88"2642,-33 85-5738,-5 22-1127,-5 31-812,-2-37-1079,-3 51 33,-2 0-1,-3 0 1,-15 59-1,4-25-1593,32-190-9120,-5 53 5407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8552,'0'8'1181,"1"-1"0,-1 1-1,1 0 1,1-1 0,-1 1 0,2-1-1,-1 0 1,6 12 0,-5-13-766,0 0 0,1 0 0,0 0 0,0-1 1,1 0-1,-1 0 0,1 0 0,9 7 0,-4-6-345,0 0 0,0-1 0,0 0 0,0 0 0,1-1 0,0 0 1,0-1-1,0-1 0,0 0 0,0 0 0,21 0 0,18 4-348,-27 5-2249,-23-10 2296,0-1 0,1 1 1,-1-1-1,0 1 0,1-1 1,-1 1-1,0-1 0,0 1 1,1-1-1,-1 1 0,0-1 0,0 1 1,0 0-1,0-1 0,0 1 1,0-1-1,0 1 0,0 0 0,0-1 1,0 1-1,0-1 0,0 1 1,-1 0-1,1-1 0,0 1 1,0-1-1,-1 1 0,1-1 0,0 1 1,-1-1-1,1 1 0,0-1 1,-1 1-1,0 0 0,-9 7-5246</inkml:trace>
  <inkml:trace contextRef="#ctx0" brushRef="#br0" timeOffset="1">0 392 9833,'0'0'7784,"48"-11"-6247,-13-13-160,7-5-191,-1-2-322,2 3-319,-5 3-385,-8 8-480,-2 6-2467,-14 4-3747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10378,'0'0'17494,"-8"8"-17409,-13 17-76,0 0-1,-17 31 1,32-47 40,1 0 1,0 0-1,0 1 1,1 0-1,0 0 1,1 0-1,0 0 1,1 0-1,0 1 0,0-1 1,0 20-1,3-28-33,-1-1-1,0 0 0,1 1 0,-1-1 1,1 0-1,-1 1 0,1-1 0,0 0 1,-1 0-1,1 0 0,0 0 0,0 0 1,0 0-1,0 0 0,0 0 0,0 0 1,0 0-1,0 0 0,0 0 0,1-1 1,-1 1-1,0-1 0,0 1 0,1-1 1,-1 1-1,0-1 0,1 0 1,-1 1-1,1-1 0,-1 0 0,0 0 1,1 0-1,-1 0 0,1 0 0,1-1 1,6 0 1,-1 0 1,0 0 0,0-1 0,0 0 0,9-3 0,3-4-372,0-1-1,-1 0 1,0-2 0,32-24-1,23-30-9105,-51 39 748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17328,'0'0'8905,"17"68"-8489,-8-40-192,2 1-160,1-3-64,0-4 0,0-5-512,0-3-897,-2-6-577,-4-5-961,-2-3-1729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13261,'0'0'9048,"4"-12"-7265,1 1-1440,0 0 0,0 0-1,1 0 1,1 0 0,0 1-1,0 0 1,1 1 0,0-1 0,14-10-1,-7 7-204,1 1 0,0 1 0,31-15 0,-41 22-180,0 1 0,1 1 0,0-1 0,-1 1 0,1 1 0,0-1 0,0 1 0,0 0 0,0 1-1,0-1 1,0 1 0,0 1 0,14 2 0,-19-3 41,0 1 0,0 0 0,0 0 0,0 0 0,-1 0 0,1 0 0,0 0 0,-1 0 0,1 1 0,0-1 0,-1 1 0,0-1 0,1 1 0,-1 0 0,0-1 0,0 1 0,0 0 0,0 0 0,0 0 0,0 0 0,0 0 0,-1 0 0,1 0 0,-1 0 0,1 0 0,-1 0 0,0 0 0,0 0 0,0 0 0,0 0 0,0 0 0,-1 4 0,0-1 41,0 0 0,0 0 1,0 0-1,0-1 0,-1 1 1,0 0-1,0-1 0,0 1 1,-1-1-1,1 0 0,-1 0 1,-6 8-1,-2-2 46,0-1-1,-1 0 0,0-1 1,-23 13-1,49-34-9624,3 0 3170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14862,'0'0'5926,"6"61"-3748,3-30-737,2 6-128,1-2-416,2-2-288,0-4-353,1-6-192,-2-9-320,0-6-1410,-3-7-800,-3-1-417,-7-7-2402,0-9-9385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 15246,'0'0'1671,"-12"9"-80,3-4-1175,-41 27 909,46-29-1081,0 0 0,0 1 0,0-1 0,0 1 0,0 0-1,1 0 1,0 0 0,0 0 0,-5 9 0,8-13-221,0 1 0,0-1 1,-1 0-1,1 1 0,0-1 0,0 1 0,0-1 1,0 1-1,0-1 0,0 0 0,0 1 0,0-1 0,0 1 1,0-1-1,0 1 0,0-1 0,1 0 0,-1 1 1,0-1-1,0 1 0,0-1 0,1 0 0,-1 1 1,0-1-1,0 0 0,1 1 0,-1-1 0,0 0 0,0 1 1,1-1-1,-1 0 0,1 0 0,-1 1 0,0-1 1,1 0-1,-1 0 0,0 0 0,1 0 0,-1 1 0,1-1 1,26 2 614,28-11 197,-45 5-755,0 0 0,-1-1 0,1 0-1,9-8 1,-17 12 54,1-1-1,-1 0 1,0 0-1,0 0 1,0 0-1,0 0 1,0 0-1,-1 0 1,1-1-1,-1 1 1,1-1-1,-1 1 1,0-1-1,0 0 1,0 1-1,0-1 1,-1 0-1,1 1 1,-1-1-1,1-5 1,-2 7-92,1-1 0,-1 0 0,0 1 0,1-1 0,-1 0 0,0 1 0,0-1 0,0 1 0,-1 0 0,1-1 0,0 1 0,0 0 0,-1 0 0,1-1 0,-1 1 0,1 0 0,-1 0 0,1 1 0,-1-1 0,0 0 0,1 0 0,-1 1 1,0-1-1,0 1 0,0 0 0,1-1 0,-1 1 0,-3 0 0,-59-4-2046,58 4 1513,-19 3-5061,19-2-785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1 809 13869,'0'0'6476,"10"3"-5516,-3-2-813,1 0-1,-1 0 0,1-1 0,-1 0 0,1 0 0,0-1 0,-1 0 0,1 0 0,-1-1 0,0 0 0,1 0 0,-1-1 0,11-5 0,19-11 388,47-32 0,-46 28-438,41-26-34,212-136-111,-222 137 9,-2-4 0,63-64 0,-88 71 548,45-64 1,-27 32-149,-56 71-355,-3 5-6,-1 0-1,1 0 1,0 0-1,0 0 0,0 0 1,0 0-1,0 0 0,0 0 1,0 0-1,1 0 0,-1 0 1,0 1-1,0-1 0,1 0 1,0 0-1,-5 24-2523,-28 21-6294,12-23-2301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94 4516,'0'0'347,"4"-9"2669,-2 6-2298,16-33 1819,-17 33-1929,0 1-1,0 0 1,0-1 0,-1 1-1,1-1 1,-1 1 0,1-1-1,-1 1 1,0-1 0,0 1 0,0-1-1,0 1 1,0-1 0,-1 1-1,0-4 1,-1 6-437,1-1 1,-1 1-1,1 0 0,-1-1 0,0 1 1,1 0-1,-1 0 0,1 0 1,-1 0-1,0 0 0,1 0 0,-1 1 1,1-1-1,-1 0 0,1 1 0,-1 0 1,1-1-1,-1 1 0,1 0 1,-1-1-1,1 1 0,0 0 0,-3 2 1,-3 5-158,-1 1 1,1 0-1,1 1 1,0-1-1,0 1 1,1 0-1,0 1 1,0-1-1,1 1 1,-4 19-1,3-8 244,1 0-1,1 0 1,1 0-1,1 36 0,1-56-232,0 0-1,0 0 0,0 0 0,1-1 0,-1 1 0,0 0 1,1 0-1,0 0 0,-1-1 0,1 1 0,0 0 1,0-1-1,0 1 0,0-1 0,0 1 0,0-1 1,0 1-1,1-1 0,-1 0 0,0 0 0,1 1 1,2 0-1,-1 0 8,0-1 0,1 0 1,-1 0-1,0 0 1,1 0-1,-1-1 0,1 1 1,-1-1-1,1 0 0,-1 0 1,6-1-1,0 0-184,0-1 0,1 0 1,-1 0-1,0-1 0,0 0 0,-1-1 0,1 0 0,10-7 1,-11 6-985,-1 0 0,0-1 0,-1 0 1,1-1-1,-1 1 0,0-1 0,6-10 1,0-6-5490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13869,'0'0'10378,"4"59"-9449,3-33-32,0 2-449,1-5-320,3-2-64,1-4-96,0-5-384,1-3-1410,0-5-1249,-6-2-1569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7 279 7495,'0'0'6609,"-2"-9"-3401,0 2-2935,1 1-1,0-1 0,1 1 0,-1-1 1,1 1-1,1-1 0,-1 1 0,1-1 1,0 1-1,0 0 0,1-1 0,0 1 1,0 0-1,0 0 0,1 0 0,0 0 1,4-5-1,5-7 52,1 1 0,1 0-1,1 1 1,18-16 0,-27 26-312,0 1 0,1 0 0,-1 1 0,1 0 0,0 0 0,0 0 0,0 1 0,0 0 0,1 0 0,0 1 0,-1 0 0,1 0 0,0 1 0,12-1 0,-19 2-15,0 0 0,1 0 0,-1 0 0,0 1 0,0-1 0,0 1 0,0-1 0,0 0 0,0 1 0,1 0 0,-1-1 0,0 1 0,0 0 0,-1 0 0,1-1 0,0 1 0,0 0 0,0 0 0,0 0 0,-1 0 0,1 0 0,-1 0 0,1 0 0,0 2 0,9 38 482,-9-26-45,-1 0 0,-1 0 1,-3 21-1,4-32-398,-1-1 0,0 0 1,0 1-1,-1-1 0,1 0 0,-1 0 1,1 1-1,-1-1 0,0-1 0,0 1 1,0 0-1,-1 0 0,1-1 1,-1 1-1,1-1 0,-1 0 0,0 0 1,0 0-1,0 0 0,0 0 0,0-1 1,-1 1-1,1-1 0,0 0 0,-1 0 1,1 0-1,0 0 0,-1-1 1,1 1-1,-1-1 0,0 0 0,1 0 1,-7-1-1,9 1-123,0 0 0,1 0 1,-1 0-1,0 0 0,1 0 1,-1-1-1,0 1 0,1 0 0,-1 0 1,1 0-1,-1-1 0,0 1 0,1 0 1,-1-1-1,1 1 0,-1-1 1,1 1-1,-1 0 0,1-1 0,-1 1 1,1-1-1,-1 0 0,1 1 0,0-1 1,-1 1-1,1-1 0,0 1 0,-1-1 1,1 0-1,0 1 0,0-1 1,0 0-1,-1 1 0,1-1 0,0 0 1,0 1-1,0-1 0,0 0 0,0 1 1,0-1-1,1 0 0,-1 1 1,0-1-1,0 0 0,0 1 0,1-2 1,0 0-456,-1 0 1,1 1-1,0-1 1,0 0-1,0 0 1,1 0-1,-1 1 1,0-1-1,1 1 1,-1-1 0,1 1-1,-1-1 1,1 1-1,2-2 1,11-3-4205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14382,'0'0'9118,"3"9"-8264,1 4-573,10 35 585,37 80-1,-32-108-390,-6-17-2611,-2-11-6629,-8-1-4260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14542,'0'0'8744,"6"55"-8264,-16-12-351,-4 8-33,-3 3-64,2-3 0,1-6-32,4-9-128,2-11-97,3-13-415,5-28-2499,3-15 288,5-9-1377,3-7-64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7623,'0'0'10613,"3"10"-9754,0 0-674,1-1 1,0 1-1,0-1 0,1 1 0,1-1 0,-1-1 0,2 1 0,-1-1 0,1 0 0,0-1 0,0 1 0,1-1 0,0-1 0,11 7 0,15 5-403,26 15 179,-38-11-3458,-21-20 2827,0 0 0,0-1 0,0 1 1,0 0-1,-1 0 0,1 0 0,0 0 0,-1 0 0,1 0 1,-1 0-1,0 4 0,0 7-5245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11371,'0'0'8872,"80"-39"-7366,-38 9-546,5-1-223,-5 1 128,-2 4-449,-7 7-416,-6 7-1697,-12 6-1827,-9 2-5060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62 4869,'0'0'13463,"2"-9"-11402,1-28-615,-3 36-1403,0 0-1,-1 0 0,1 0 1,0 1-1,0-1 0,-1 0 0,1 0 1,-1 1-1,1-1 0,-1 0 1,1 1-1,-1-1 0,1 1 1,-1-1-1,0 0 0,1 1 1,-1-1-1,0 1 0,1 0 1,-1-1-1,0 1 0,0-1 0,1 1 1,-1 0-1,0 0 0,0 0 1,0-1-1,1 1 0,-1 0 1,0 0-1,0 0 0,0 0 1,0 0-1,1 0 0,-1 0 0,0 1 1,0-1-1,0 0 0,1 0 1,-2 1-1,-30 12 695,25-7-727,1 1-1,0 0 1,1 0-1,-1 0 1,1 1-1,1 0 1,-1 0-1,2 0 1,-1 0 0,1 1-1,0 0 1,1-1-1,0 1 1,-1 11-1,-1 8 13,2 0-1,0 1 1,4 34 0,-2-61-12,0 0 0,0-1 1,0 1-1,0 0 0,0 0 0,1 0 1,-1-1-1,1 1 0,-1 0 1,1 0-1,-1-1 0,1 1 1,0 0-1,0-1 0,0 1 1,0-1-1,0 1 0,0-1 1,0 1-1,1-1 0,-1 0 1,0 0-1,1 0 0,-1 0 1,1 0-1,-1 0 0,1 0 1,0 0-1,-1 0 0,1-1 1,0 1-1,0-1 0,-1 1 1,1-1-1,3 1 0,-2-2 31,-1 1 0,1 0-1,0-1 1,0 0 0,-1 0-1,1 0 1,-1 0 0,1 0 0,-1 0-1,1 0 1,-1-1 0,0 1-1,1-1 1,-1 0 0,0 0 0,0 0-1,0 0 1,-1 0 0,1 0-1,0 0 1,-1-1 0,3-4-1,-1 1 94,0-1 0,-1 0 0,0 0 0,0 0 0,0 0 0,-1 0 0,0 0 0,-1 0 0,0-11 0,0 18-106,0-1 0,0 0 0,0 0-1,0 1 1,-1-1 0,1 0 0,0 1-1,-1-1 1,1 0 0,0 1 0,-1-1-1,1 0 1,-1 1 0,1-1 0,-1 1-1,1-1 1,-1 1 0,1-1 0,-1 1-1,0-1 1,1 1 0,-1 0 0,0-1 0,1 1-1,-1 0 1,0-1 0,0 1 0,1 0-1,-1 0 1,0 0 0,0 0 0,1 0-1,-1 0 1,0 0 0,0 0 0,1 0-1,-1 0 1,0 0 0,0 0 0,1 1-1,-1-1 1,0 0 0,1 1 0,-1-1-1,0 0 1,1 1 0,-2 0 0,-1 0-27,-1 0 0,1 1 1,0-1-1,-1 1 0,1 0 0,0 0 1,0 0-1,0 1 0,-2 2 1,-17 38-125,21-40 115,0-1-1,0 0 1,1 1 0,-1-1 0,1 1-1,-1-1 1,1 1 0,0-1-1,0 1 1,0-1 0,0 1-1,0-1 1,0 1 0,1-1-1,0 0 1,-1 1 0,2 2-1,-1-5 10,-1 1 0,1 0-1,0-1 1,-1 1-1,1-1 1,0 0 0,0 1-1,0-1 1,-1 0-1,1 1 1,0-1 0,0 0-1,0 0 1,0 0-1,0 1 1,-1-1-1,1 0 1,0 0 0,0 0-1,0-1 1,0 1-1,0 0 1,-1 0 0,1 0-1,0-1 1,0 1-1,0 0 1,0-1 0,-1 1-1,1-1 1,0 1-1,-1-1 1,1 1 0,0-1-1,-1 1 1,1-1-1,0 0 1,-1 1-1,1-1 1,0-1 0,28-32 154,-28 32-137,52-83 88,-24 33-63,-29 51-53,0 1-1,0 0 0,1-1 0,-1 1 0,0-1 0,0 1 0,0 0 0,1-1 0,-1 1 0,0 0 1,0-1-1,1 1 0,-1 0 0,0-1 0,0 1 0,1 0 0,-1 0 0,1-1 0,-1 1 1,0 0-1,1 0 0,-1-1 0,0 1 0,1 0 0,-1 0 0,1 0 0,-1 0 0,0 0 1,1 0-1,-1 0 0,1 0 0,-1 0 0,1 0 0,-1 0 0,0 0 0,1 0 0,-1 0 0,1 0 1,-1 0-1,1 0 0,-1 1 0,0-1 0,1 0 0,11 23-309,1 38 162,-12-57 187,2 19-34,-3-16-121,1 1 0,0-1 0,0 0 0,1 0 0,0 0 0,3 8 0,-5-15 74,0 0 0,0 0 0,0 0 0,0 0 0,0 0-1,0 0 1,0-1 0,0 1 0,0 0 0,0 0-1,0 0 1,0 0 0,0 0 0,0 0 0,0-1 0,1 1-1,-1 0 1,0 0 0,0 0 0,0 0 0,0 0 0,0 0-1,0 0 1,0 0 0,0 0 0,1 0 0,-1 0 0,0-1-1,0 1 1,0 0 0,0 0 0,0 0 0,0 0 0,1 0-1,-1 0 1,0 0 0,0 0 0,0 0 0,0 0 0,0 0-1,1 0 1,-1 0 0,0 0 0,0 1 0,0-1 0,0 0-1,0 0 1,0 0 0,1 0 0,-1 0 0,0 0 0,0 0-1,0 0 1,0 0 0,0 0 0,0 0 0,0 1-1,0-1 1,0 0 0,1 0 0,-1 0 0,0 0 0,0 0-1,0 1 1,1-13-3240,0-9-3013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9289,'0'0'16826,"1"10"-16676,1 18-36,2-1 0,10 37 0,-10-50-566,0 0 0,1-1 1,0 1-1,1-1 0,1-1 0,0 1 0,11 15 0,-8-21-1231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16560,'0'0'1585,"-8"6"-597,1-2-798,-13 10 893,-1 0 0,2 1 0,0 1 0,-24 26 0,42-41-1075,1-1-1,-1 0 0,1 1 1,0-1-1,-1 0 1,1 1-1,-1-1 1,1 1-1,0-1 0,0 1 1,-1-1-1,1 1 1,0-1-1,0 1 1,0-1-1,-1 1 1,1-1-1,0 1 0,0 0 1,0-1-1,0 1 1,0-1-1,0 1 1,0-1-1,0 1 0,0-1 1,0 1-1,1 0 1,-1-1-1,0 1 1,0-1-1,0 1 1,1-1-1,-1 1 0,0-1 1,1 1-1,-1-1 1,0 0-1,1 1 1,-1-1-1,1 1 1,-1-1-1,0 0 0,1 1 1,-1-1-1,1 0 1,-1 0-1,1 1 1,-1-1-1,1 0 0,-1 0 1,1 0-1,0 0 1,-1 1-1,1-1 1,-1 0-1,1 0 1,-1 0-1,2 0 0,42 0-305,-33-1-10,0 1 168,-1 0 0,0 1-1,0 1 1,0-1 0,-1 2 0,20 6 0,-26-8 141,-1 0 0,1 0 0,0 0 0,-1 0 0,0 1 0,1 0 0,-1-1 0,0 1 0,0 0 0,0 0 0,0 0 0,0 0 0,0 0 0,0 1 0,-1-1 0,1 0 0,-1 1 0,0 0 0,0-1 0,0 1 0,0-1 0,0 1 0,0 0 0,-1 0 0,0 0 1,1-1-1,-1 1 0,0 0 0,0 4 0,-1-4 71,-1 1 0,1-1 0,0 1 0,-1-1 0,0 0 0,0 0 0,0 0 0,0 0 0,0 0 0,0 0 1,-1 0-1,0-1 0,1 1 0,-1-1 0,0 0 0,-4 3 0,-56 31 1066,56-32-1078,1-2-55,-45 22 454,48-23-539,-1 1-1,1-1 1,-1 0-1,1 0 1,-1 0-1,1-1 1,-1 0 0,0 1-1,1-1 1,-1 0-1,0-1 1,-4 0-1,8 1-98,-1-1 0,0 1-1,1-1 1,-1 1-1,1-1 1,-1 1 0,1-1-1,-1 0 1,1 1-1,0-1 1,-1 0 0,1 1-1,0-1 1,-1 0-1,1 0 1,0 1 0,0-1-1,0 0 1,-1 0-1,1 1 1,0-1 0,0 0-1,0 0 1,1 0-1,-1 1 1,0-1 0,0-1-1,0-2-1101,0-19-5584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11691,'0'0'5862,"-1"-9"-3097,1 7-2670,-1-1 0,1 1 0,0-1 0,-1 1 0,1 0 0,0-1 0,0 1 1,1-1-1,-1 1 0,0 0 0,1-1 0,0 1 0,-1 0 0,1-1 0,0 1 0,0 0 0,0 0 0,0 0 0,1 0 1,-1 0-1,1 0 0,-1 0 0,1 0 0,0 1 0,-1-1 0,1 0 0,0 1 0,0 0 0,0-1 0,0 1 0,0 0 0,1 0 1,-1 0-1,0 0 0,0 1 0,4-2 0,14-4-70,0 1 0,0 1 0,0 1 0,0 1-1,1 0 1,-1 2 0,0 0 0,22 3 0,-39-2-25,0 0 0,1 0 0,-1 0 0,0 1 0,0-1 0,0 1 0,0 0-1,0 0 1,-1 0 0,1 0 0,0 0 0,-1 0 0,0 1 0,1-1 0,-1 1 0,0 0 0,0 0 0,0-1 0,-1 1 0,1 0-1,-1 1 1,0-1 0,0 0 0,0 0 0,0 1 0,0-1 0,-1 0 0,1 1 0,-1 3 0,1 0 178,-1 1 1,0-1-1,0 1 0,-1-1 1,0 0-1,0 1 1,0-1-1,-1 0 0,0 0 1,-1 0-1,0 0 1,-5 10-1,-2-2 238,-1 0 0,0-1 1,-20 19-1,27-29-361,-1 1 0,0-1 0,-1 0 0,1 0 0,-1 0 0,1-1 0,-1 0 0,0 0 1,0-1-1,0 1 0,-1-1 0,-11 2 0,17-4-89,0 0 0,1 0 0,-1 0 0,0 0 0,1 0 0,-1 0 0,0 0 0,1-1 0,-1 1 0,0 0 0,1 0 0,-1 0 0,1-1 0,-1 1 0,0 0 0,1-1 0,-1 1 0,1-1 0,-1 1 0,1-1 0,-1 1 0,1-1 0,-1 1 0,1-1 0,0 1 0,-1-1 0,1 1 0,0-1 0,-1 0 0,1 0 0,-3-27-2038,4 21 861,0 0-1,0 0 1,0 0-1,1 1 1,0-1 0,4-7-1,8-8-6395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15919,'0'0'6855,"30"62"-6663,-13-35-128,0-2 0,-3 2-64,0-4-224,-4-5-225,0-2-544,-6-2-768,-3-3-449,-1-5-513,0-2-480,-4-4-1954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14 131 11499,'0'0'2557,"-3"-10"310,-7-33-257,10 41-2474,0-1-1,0 1 0,0-1 1,0 1-1,0-1 0,0 1 1,1-1-1,-1 1 0,1-1 1,0 1-1,0 0 0,0-1 1,0 1-1,0 0 0,0-1 1,1 1-1,-1 0 1,1 0-1,-1 0 0,1 0 1,0 1-1,0-1 0,0 0 1,0 1-1,0-1 0,0 1 1,0 0-1,0 0 0,1 0 1,-1 0-1,0 0 0,1 0 1,-1 0-1,5 0 0,7-2-85,0 0 0,0 1 0,0 0-1,20 1 1,-33 1-50,0 0-1,1 0 1,-1 0-1,0 0 1,0 0-1,0 0 1,0 1-1,0-1 1,0 0-1,0 1 1,0-1 0,0 0-1,0 1 1,0 0-1,0-1 1,0 1-1,0-1 1,0 1-1,0 0 1,0 0-1,0-1 1,-1 1-1,1 0 1,0 0-1,-1 0 1,1 0-1,0 2 1,0-1 63,-1 1-1,1 0 1,-1 0 0,1 0 0,-1-1-1,0 1 1,0 0 0,-1 0-1,1 0 1,-2 5 0,0 2 116,-2 0 1,1 1 0,-1-1-1,-11 18 1,11-22-259,3-2 6,-1-1 0,0 1 0,0-1 0,0 0 0,-1 1 1,1-1-1,-1 0 0,0 0 0,0-1 0,0 1 0,0-1 0,0 1 0,-5 1 0,8-7-4682,4-9 889,4-2-3699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1473,'0'0'26457,"47"-35"-26328,-36 20-97,1 1-161,-3 3-799,3 2-866,-3 2-897,1 3-960,-4 2-1474,-2-1-2210</inkml:trace>
  <inkml:trace contextRef="#ctx0" brushRef="#br0" timeOffset="1">126 0 6118,'0'0'15278,"4"51"-14669,4-32 256,2 3-129,0-1-159,0 1-449,2-4-128,-2-1-929,1-4-961,-3-3-1537,0-5-2370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8 105 11082,'0'0'6748,"-2"-10"-4004,1 8-2640,0-1-1,0 1 1,0-1 0,1 0-1,-1 1 1,1-1-1,0 0 1,0 1 0,0-1-1,0 0 1,0 1 0,1-1-1,-1 0 1,1 1-1,-1-1 1,1 1 0,0-1-1,0 1 1,0-1 0,1 1-1,-1 0 1,1-1-1,-1 1 1,1 0 0,-1 0-1,1 0 1,0 0-1,0 0 1,0 1 0,0-1-1,1 1 1,-1-1 0,0 1-1,1 0 1,-1 0-1,0 0 1,1 0 0,4-1-1,-1 0-96,-1 0 0,0 0 0,1 1 0,-1 0 0,1 0 0,0 0-1,-1 1 1,1 0 0,0 0 0,-1 0 0,1 1 0,-1-1 0,1 2 0,-1-1 0,1 0-1,-1 1 1,0 0 0,1 0 0,-1 1 0,0 0 0,5 4 0,-5-3 36,0 1 0,0 0-1,-1 0 1,0 0 0,0 0 0,-1 1 0,1 0 0,-1 0 0,-1 0 0,1 0 0,-1 0-1,0 0 1,0 1 0,-1-1 0,1 1 0,-1-1 0,-1 14 0,2 5 767,-2 0 0,-7 48 0,6-63-715,-1-1 0,-1 0 0,0 1 0,0-1 0,-1 0 0,0-1 0,0 1 0,-1-1 0,0 1 0,-12 13 0,16-20-175,-1 0-1,0-1 1,0 1-1,-1 0 1,1-1 0,0 1-1,0-1 1,-1 1-1,1-1 1,-1 0 0,1 0-1,-1 0 1,1-1-1,-1 1 1,0-1 0,1 1-1,-1-1 1,0 0-1,1 0 1,-4 0-1,3-1-450,1 1-1,-1-1 1,1 1-1,0-1 1,-1 0-1,1 0 0,0 0 1,0 0-1,0-1 1,-1 1-1,1 0 0,1-1 1,-1 0-1,-2-2 1,-9-11-7482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1227 15663,'0'0'3566,"12"-8"-2333,109-73 1442,139-122 0,-150 113-2179,676-486-1463,-735 540 1451,-2-3 0,-1-1-1,-2-3 1,48-58 0,-82 91-844,-10 16-1855,-14 20-1670,-8-2-140,-2 0-2680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4388,'0'0'449,"59"-56"-4870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53 5029,'0'0'7559,"1"-9"-3422,0 4-3788,-1-21 2699,-1 25-2931,0 0 0,1 0 0,-1 0 1,0 1-1,0-1 0,0 0 0,1 0 0,-1 1 0,0-1 0,0 0 0,0 1 0,0-1 0,0 1 0,0-1 0,0 1 0,0 0 0,0-1 0,-1 1 0,1 0 0,0 0 0,0 0 0,0 0 0,0 0 0,0 0 0,0 0 0,0 0 0,-1 0 0,-1 1 0,-4 1-23,0-1 0,1 1 0,-1 1 0,0-1 0,1 1 0,-1 1 0,1-1 0,0 1-1,0 0 1,0 0 0,1 0 0,0 1 0,-1 0 0,1 0 0,1 1 0,-1-1 0,1 1 0,0 0 0,1 0 0,-5 9 0,0 0-76,1 1-1,1 0 1,0 0-1,1 0 1,1 1 0,0 0-1,-1 24 1,5-38-10,-2 15 30,1 0 1,1 0-1,1 0 1,5 31-1,-5-46-35,-1-1 0,1 1 1,-1 0-1,1 0 0,0-1 0,0 1 0,0 0 1,1-1-1,-1 1 0,1-1 0,-1 1 1,1-1-1,0 0 0,0 0 0,0 0 0,0 0 1,0 0-1,0 0 0,0 0 0,1-1 0,-1 1 1,1-1-1,-1 0 0,1 0 0,0 0 0,-1 0 1,1 0-1,0 0 0,0-1 0,0 1 1,0-1-1,-1 0 0,1 0 0,0 0 0,0 0 1,0 0-1,0-1 0,4-1 0,-2 1 48,1-2 0,-1 1 0,0-1 0,0 1 0,0-1 1,0-1-1,-1 1 0,1-1 0,-1 0 0,0 0 0,0 0 0,0 0 0,0-1 0,-1 1 0,0-1 0,5-10 0,-4 8 136,0 0 0,-1 0 0,0 0 0,-1-1 0,0 1 0,0 0 0,0-1 0,-1 0 0,0 1 0,0-1 0,-1 0 0,-1-9 0,1 16-168,-1 0 0,1 1 1,0-1-1,-1 0 0,1 0 0,-1 1 0,0-1 0,1 0 0,-1 1 0,1-1 0,-1 1 0,0-1 0,0 0 0,1 1 0,-1 0 0,0-1 0,0 1 0,1-1 0,-1 1 1,0 0-1,0 0 0,0-1 0,0 1 0,0 0 0,1 0 0,-1 0 0,0 0 0,0 0 0,0 0 0,0 0 0,0 0 0,0 1 0,1-1 0,-1 0 0,0 0 0,-1 1 1,-2 0-40,1 0 0,0 0 1,0 0-1,0 0 0,0 1 1,0-1-1,0 1 0,-4 3 1,4-3 0,1 1-1,0-1 1,0 1 0,0 0 0,0 0 0,1 0-1,-1 0 1,1 0 0,0 0 0,0 0-1,0 0 1,0 1 0,0-1 0,0 6 0,1-9 16,1 1 1,-1-1-1,0 0 1,0 0-1,1 0 1,-1 0-1,0 1 1,0-1-1,1 0 1,-1 0-1,0 0 1,0 0 0,1 0-1,-1 0 1,0 0-1,1 0 1,-1 0-1,0 0 1,0 0-1,1 0 1,-1 0-1,0 0 1,1 0-1,-1 0 1,0 0-1,0 0 1,1 0 0,-1 0-1,0 0 1,1-1-1,-1 1 1,0 0-1,0 0 1,0 0-1,1 0 1,-1-1-1,0 1 1,0 0-1,0 0 1,1-1-1,-1 1 1,0 0 0,0 0-1,0-1 1,0 1-1,0 0 1,1 0-1,-1-1 1,13-12 16,2-9-45,-1-2 1,16-37-1,10-17-1052,-40 78 1070,0-1 0,1 0-1,-1 1 1,0-1 0,0 0-1,1 1 1,-1-1 0,0 1-1,1-1 1,-1 1 0,0-1-1,1 1 1,-1-1 0,1 1-1,-1-1 1,1 1-1,-1-1 1,1 1 0,-1 0-1,1-1 1,0 1 0,-1 0-1,1 0 1,0-1 0,-1 1-1,1 0 1,-1 0 0,1 0-1,0 0 1,-1 0 0,1 0-1,0 0 1,-1 0 0,1 0-1,0 0 1,-1 0 0,1 0-1,0 0 1,-1 1-1,1-1 1,-1 0 0,1 0-1,0 1 1,-1-1 0,1 0-1,-1 1 1,1-1 0,-1 1-1,1-1 1,-1 1 0,1-1-1,-1 1 1,1-1 0,-1 1-1,0-1 1,1 1 0,-1-1-1,0 1 1,0 0 0,1 0-1,17 47-90,-15-39 163,8 35 31,-10-34-90,1 0 1,1-1 0,0 1 0,0-1 0,0 0 0,8 13 0,-11-22-50,0 0-1,0 0 1,0 0-1,0 0 1,0 0 0,0 1-1,0-1 1,0 0 0,0 0-1,0 0 1,0 0 0,0 0-1,1 0 1,-1 0-1,0 0 1,0 1 0,0-1-1,0 0 1,0 0 0,0 0-1,0 0 1,1 0-1,-1 0 1,0 0 0,0 0-1,0 0 1,0 0 0,0 0-1,0 0 1,1 0-1,-1 0 1,0 0 0,0 0-1,0 0 1,0 0 0,0 0-1,0 0 1,1 0-1,-1 0 1,0 0 0,0 0-1,0 0 1,0 0 0,0 0-1,0 0 1,0-1 0,1 1-1,-1 0 1,0 0-1,0 0 1,0 0 0,0 0-1,0 0 1,0 0 0,0 0-1,0-1 1,0 1-1,0 0 1,0 0 0,4-13-2221,-2-15-1664,-2-7-2339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13261,'0'0'4131,"7"70"-2401,-2-42-865,2-3 288,3-4-224,0-4-481,0-7-320,1-2-224,-3-7-1313,1-1-545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4 175 14414,'0'0'8253,"-2"-8"-7255,2 5-972,-1 0 0,1 0 0,0 1 0,0-1 0,0 0 0,0 0-1,1 1 1,-1-1 0,1 0 0,-1 0 0,1 1 0,0-1 0,0 1 0,3-5 0,-1 2-4,1 1 0,0 0 0,0-1 0,0 1 0,0 1 0,1-1 0,-1 1 0,9-5 0,13-7 37,0 0-1,44-17 1,-60 28-60,0 1 0,1 0 0,-1 0 0,1 1 0,0 0 0,0 1 0,0 0 0,0 1 1,0 0-1,16 3 0,-23-2 31,1 1-1,-2-1 1,1 1 0,0 0 0,0 1 0,-1-1 0,1 0 0,-1 1-1,1 0 1,-1 0 0,0 0 0,0 0 0,-1 1 0,1-1 0,-1 1 0,1-1-1,-1 1 1,0 0 0,-1 0 0,1 0 0,-1 0 0,1 0 0,0 5-1,1 4 106,-1-1 0,1 1 0,-2 0 0,0 1-1,0-1 1,-3 19 0,0-21 101,-1 1 1,0-1-1,-1 1 0,-1-1 1,0 0-1,0-1 0,-1 1 1,0-1-1,-1 0 0,-14 17 1,16-21-211,1-1 0,-1 0 0,0 1 0,0-2 0,-1 1 1,1-1-1,-1 1 0,0-1 0,0-1 0,-1 1 0,1-1 1,-1-1-1,0 1 0,1-1 0,-1 0 0,0 0 0,0-1 1,0 0-1,-10 0 0,15-1-104,0-1 1,1 1-1,-1-1 1,0 1-1,0-1 1,1 0-1,-1 0 1,1 0-1,-1 0 1,1 0-1,-1 0 1,1 0-1,0 0 0,-1 0 1,1-1-1,0 1 1,0-1-1,0 1 1,0-1-1,0 1 1,0-1-1,0 1 1,1-1-1,-1 0 1,0 1-1,1-1 0,0 0 1,-1 0-1,1 0 1,0 1-1,0-1 1,0 0-1,0 0 1,0 0-1,0 1 1,1-1-1,0-3 1,0 0-590,0-1 1,0 1-1,0-1 1,1 1-1,0-1 1,0 1-1,0 0 1,1 0 0,0 0-1,0 0 1,5-6-1,13-9-5579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14414,'0'0'6982,"19"1"-6181,-7 1-192,0 3-225,0-4-256,-2 1-64,-3-2-704,-2 0-2564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10570,'1'3'11442,"5"14"-11017,30 42 592,33 60-2157,-67-113-957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11 225 13773,'0'0'2733,"-2"-10"-112,0 5-2371,0 0-1,1-1 1,0 1-1,0-1 1,0 1-1,1-1 1,-1 1-1,1-1 0,1 0 1,-1 1-1,1-1 1,0 1-1,0-1 1,0 1-1,1 0 1,0-1-1,0 1 0,0 0 1,1 0-1,0 0 1,5-7-1,1 3-73,0 0 0,0 0-1,1 1 1,0 0 0,1 1-1,20-11 1,-24 15-168,0-1 0,0 1 0,0 1 0,0-1 0,0 1 0,0 1 1,1-1-1,-1 1 0,1 1 0,-1-1 0,1 1 0,13 2 0,-19-1-9,-1-1 1,1 1-1,-1 0 0,0 0 1,1 0-1,-1 0 0,0 0 1,0 0-1,0 0 0,0 0 1,0 1-1,0-1 0,0 0 1,0 1-1,0-1 0,-1 1 1,1-1-1,0 1 1,-1-1-1,1 1 0,-1-1 1,0 1-1,0-1 0,1 1 1,-1 0-1,0-1 0,0 1 1,0-1-1,-1 1 0,1 0 1,0-1-1,-1 3 0,0 3 49,-1 0-1,1 0 0,-1 0 1,0-1-1,0 1 0,-4 6 1,-5 4 77,-1 0 1,0-2 0,-20 20 0,25-27-171,0-1 0,0 0-1,-1-1 1,0 0 0,-1 0 0,0-1-1,1 0 1,-14 5 0,29-24-4895,9-5 1931,7-2-1806,3-2-1506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18033,'0'0'10250,"55"-22"-10635,-44 6-1729,-5 2-1953,-2 0-3364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15951,'0'0'8616,"32"67"-8199,-21-42-321,1-2-32,0 1-64,-1-5-224,-2-2-33,-1-4-479,-3-5-514,-3-4-703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3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5605,'0'0'12818,"0"-9"-10928,0 6-1783,0 0 1,0-1-1,1 1 1,-1 0-1,1 0 1,-1-1-1,1 1 1,0 0-1,0 0 1,1 0-1,-1 0 1,0 0-1,1 0 1,0 1-1,0-1 1,0 0-1,0 1 1,0-1-1,0 1 1,1 0-1,-1 0 1,1 0-1,-1 0 1,1 0-1,0 0 1,0 1-1,0-1 1,3 0-1,13-5 10,0 0 0,0 1 0,0 1 0,1 1 0,0 1 0,-1 0 0,1 2-1,1 0 1,25 3 0,-42-1-89,0 0 0,0 0 0,1 0 0,-1 1 0,0-1 0,0 1 0,0 0 0,-1 0 0,1 1 0,0-1 0,-1 1 0,1 0 0,-1 0 0,0 0 0,0 0 0,0 0 0,-1 1 0,1-1 0,-1 1 0,1 0 0,-1 0-1,-1-1 1,1 2 0,0-1 0,-1 0 0,0 0 0,0 0 0,0 1 0,0 3 0,1 2 192,-1-1 0,0 0 0,-1 0 0,0 1 0,0-1 0,-1 0 0,0 0 0,0 0 0,-1 0 0,-1 0 0,1 0 0,-1 0 0,-5 9 0,0-6-63,0 1 0,-1-1 1,-1-1-1,1 0 1,-23 19-1,27-25-351,0-1 1,-1 0-1,0 0 1,1 0-1,-2-1 1,1 0-1,0 0 0,-1 0 1,1-1-1,-1 0 1,0 0-1,1-1 1,-1 0-1,-12 1 0,4-7-4327,4-13-4287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7:1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5602 328 14382,'-14'-15'859,"-8"-9"-703,-1 0-1,0 2 1,-2 1-1,-1 1 0,0 1 1,-1 2-1,-31-16 1,12 17-544,-1 1 0,-1 2 0,0 2 0,-1 3 0,-56-3 0,-255 5-140,265 7 469,-185 13-197,-505 92 0,524-54 1472,-402 135 0,459-112-681,4 8 0,-266 154 1,320-149-416,3 7 1,5 5-1,-193 184 1,230-182-309,4 4 0,5 4 1,5 4-1,-122 210 1,145-206-28,5 1 1,5 4-1,-56 190 1,91-242 264,3 1 0,3 1-1,3 0 1,3 0 0,3 1 0,4-1 0,17 144 0,-8-169 14,3-1 1,1 1 0,2-2-1,2 0 1,3-1 0,1-1-1,2-1 1,30 42 0,-15-33-12,1-2 1,3-2 0,2-2-1,2-2 1,82 61-1,-48-49-23,3-3-1,1-5 0,99 42 0,-56-37-45,206 56-1,-151-66-165,1-8 0,359 22-1,-282-51 257,398-43-1,-286-10 16,-3-16 1,-3-16-1,457-161 1,-639 171-110,-4-8 1,-3-8 0,232-149 0,-278 145 78,-4-5 0,-4-5 0,-5-6 0,177-201 0,-240 240 36,-4-2 0,-2-2 0,-3-3 0,-4-1 0,-3-2 0,45-122 0,-67 147-46,-3 0-1,-1-1 0,-3 0 0,-2-1 1,-3 0-1,-1 0 0,-4 0 0,-1 0 1,-3 0-1,-2 0 0,-21-86 0,0 50 36,-4 2 0,-4 1-1,-3 1 1,-53-83-1,8 34-38,-157-193-1,164 236 258,-4 4-1,-4 4 1,-137-108-1,146 137-126,-2 3 1,-1 3-1,-3 4 1,-2 4-1,-91-32 1,45 31-215,-2 5 1,-2 5 0,-1 7 0,-151-8 0,70 21-2491,-405 34 1,292 18-2100,-10 14-3134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7:23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64,'0'0'4276,"10"1"-4110,181 12 5401,110-19-4401,-83 1-233,621-52 1426,119-10-1457,-531 45-858,-38 0 142,-249 17-102,30-3-27,220 20-1,367 6 4,-741-18-61,394-39 72,-5 1 1102,-310 40-1097,-62 0-55,0-1-1,0-2 0,0-1 0,1-1 0,40-11 0,-72 14-13,-1 0 0,1-1-1,0 1 1,0-1-1,-1 0 1,1 1 0,-1-1-1,1 0 1,0 0-1,-1 0 1,0 0 0,1 0-1,-1-1 1,0 1-1,1 0 1,-1-1 0,0 1-1,0-1 1,0 1-1,0-1 1,0 1 0,0-4-1,1-16-6841,-4 10-1920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1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3578 443 7655,'-56'0'-26,"0"-3"-1,1-3 0,-73-16 0,88 14 225,0 1 0,-1 3 0,0 1 0,0 2-1,-47 4 1,32 4 70,0 2 0,0 3 0,-61 21 0,-313 134 36,10 31-665,253-117-282,18-7 805,3 6 0,4 7-1,4 5 1,4 7 0,5 5-1,-165 172 1,231-207-141,4 2 0,3 3 0,3 2 0,4 3-1,-64 134 1,82-140-18,3 1 0,3 1-1,4 1 1,2 1 0,4 1-1,-8 149 1,20-162-8,4 1-1,2-1 1,4 1 0,2-2-1,3 1 1,2-1 0,4-1-1,2-1 1,3 0 0,3-2-1,2-1 1,52 81 0,-40-85 55,2-1 0,2-3 0,3-1 0,1-3 1,3-2-1,2-2 0,107 67 0,-54-49 131,4-4 1,1-6-1,175 56 0,-173-74-165,1-5 0,1-4-1,1-6 1,202 6 0,-158-25-11,-1-7 1,307-55 0,-57-25 59,403-144 0,-534 133-66,-4-13 1,328-184-1,-415 188 335,-4-8 0,-6-8-1,315-288 1,-440 360 14,-2-2 0,-2-2 1,54-85-1,-84 113-185,-1-1 1,-2-1-1,-1-1 0,-1 0 1,-2 0-1,-1-2 1,-2 1-1,-1-1 0,5-57 1,-11 35-124,-4 1 0,-1-1-1,-3 0 1,-2 1 0,-3 0 0,-2 1 0,-2 1 0,-37-82 0,-4 16 164,-4 4 0,-115-161 0,-379-431 1216,491 632-1401,-4 3 0,-130-105-1,151 140-22,-2 2 0,-1 3 0,-2 2 0,-1 2 0,-99-35 0,81 40-428,-1 4-1,-1 3 0,-1 3 0,0 4 1,0 2-1,-1 4 0,-94 10 0,13 10-1543,0 8 0,-210 62 0,142-26-3079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2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381 209 5958,'-9'-2'-427,"-86"-15"5015,66 14-4298,-52 2-1,80 1-290,0 0 0,-1 0 0,1 0 0,0 0 0,0 0 0,-1 0-1,1 1 1,0-1 0,0 0 0,-1 1 0,1-1 0,0 1 0,0 0 0,0-1 0,0 1 0,0 0-1,0 0 1,0-1 0,0 1 0,0 0 0,0 0 0,0 0 0,1 0 0,-1 0 0,0 0 0,1 1 0,-1-1-1,0 0 1,1 0 0,-1 2 0,1-2 10,0 0 0,1 0-1,-1 0 1,0 1 0,0-1-1,1 0 1,-1 0 0,1 0-1,-1 0 1,1 0 0,-1 0-1,1 0 1,0 0 0,-1 0 0,1 0-1,0 0 1,0-1 0,0 1-1,-1 0 1,1 0 0,0-1-1,0 1 1,0-1 0,0 1-1,0-1 1,0 1 0,1-1 0,-1 1-1,0-1 1,0 0 0,0 0-1,0 0 1,2 1 0,51 5 1352,0-3-1,93-4 1,-41-2-532,902 19 14,248-57-550,-215 2 1246,941 21-1118,-1937 16-447,-18 1 15,48 4 0,-75-3 7,1 0 0,-1 0 0,0 0 0,0 0 1,0 0-1,0 1 0,0-1 0,0 0 0,0 0 0,0 0 0,0 0 0,0 1 0,0-1 0,0 0 0,0 0 0,0 0 0,0 1 0,0-1 0,0 0 0,0 0 0,0 0 1,0 0-1,0 1 0,0-1 0,0 0 0,0 0 0,0 0 0,0 0 0,0 1 0,0-1 0,-1 0 0,1 0 0,0 0 0,0 0 0,0 0 0,0 1 0,0-1 0,-1 0 1,1 0-1,0 0 0,0 0 0,0 0 0,0 0 0,0 0 0,-1 0 0,1 0 0,0 0 0,0 0 0,0 0 0,-1 0 0,1 0 0,0 0 0,0 0 0,0 0 0,0 0 1,-1 0-1,1 0 0,0 0 0,0 0 0,0 0 0,-1 0 0,1 0 0,0 0 0,0 0 0,-37 8 56,-1-1 0,1-3 0,-64 2 1,23-3-43,-1110 44 78,-1-45-5,101-29-339,251 4-11,401 11 45,-223-2 241,638 14-12,-36 1 15,53-1-25,1 0 0,0 1 0,-1-1 0,1 1 0,0 0-1,0 0 1,0 0 0,0 1 0,-1-1 0,2 1 0,-1-1 0,-5 5 0,8-6-3,-1 0-1,1 0 1,0 0 0,0 1-1,-1-1 1,1 0-1,0 0 1,0 1 0,-1-1-1,1 0 1,0 1 0,0-1-1,0 0 1,0 1 0,-1-1-1,1 0 1,0 1-1,0-1 1,0 0 0,0 1-1,0-1 1,0 0 0,0 1-1,0-1 1,0 0 0,0 1-1,0-1 1,0 0-1,0 1 1,0-1 0,1 0-1,-1 1 1,0-1 0,0 0-1,0 1 1,0-1-1,1 0 1,-1 1 0,16 7-140,21-1 28,-37-7 118,334 6 92,-192-8-83,1655-20 370,1444-1-323,-2574 23-48,-637 1-3,-17-1-5,-1 1 1,0-1 0,0-1 0,0 0 0,1-1 0,18-5 0,-21 0 21,-16 1-8,-18-1 8,-126-18-35,-280-10-1,299 29 9,-1628-53 141,1190 45-111,-1612 38-351,1743-7-306,-255 11 757,664-27-204,20-2-23,0 1 1,-1 0-1,1 1 1,0 0-1,0 0 1,0 1-1,0 1 1,0-1-1,-15 7 0,23-6-1629,7-2-718,29-1-3423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4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6624 578 10570,'-269'-157'582,"216"132"-570,-2 1 0,0 4 0,-75-19 0,-605-69-324,376 66 63,-1041-106 1819,254 134-652,928 27-331,-274 55 0,341-37-128,2 7 1,-237 93-1,301-95-280,2 4 1,2 4 0,2 3-1,2 3 1,3 4-1,-110 101 1,143-114-177,3 2-1,1 2 1,2 1-1,-53 91 1,68-99-4,2 2 1,1 0-1,2 1 0,2 0 1,2 1-1,1 0 1,-3 47-1,9-48-22,2 1 1,1 0-1,3-1 1,1 1-1,2-1 1,2 1-1,2-1 0,1-1 1,2 0-1,2-1 1,2 0-1,29 52 0,-2-17 30,3-3 0,2-2 0,4-2-1,97 97 1,-68-87-4,4-5 1,3-3-1,98 59 1,-21-33 35,5-6 0,3-8-1,345 108 1,-201-99 56,4-15 0,3-13 0,2-15 0,496 8 0,-281-55 66,-1-44-117,-417 24-58,-2-6-1,156-52 1,-190 45-12,-1-2 0,-2-5 1,145-92-1,-149 76 62,-2-3-1,-3-4 1,-2-3-1,83-99 1,-111 112 60,-3-2 1,-2-2 0,-3-2-1,-3-1 1,-2-2 0,45-124-1,-63 140-61,-2-1-1,-3 0 1,-1-1-1,-2 0 1,-3 0-1,-3-52 1,-4 38-18,-3 1 0,-2 0 0,-3 0 0,-25-73 1,2 39-87,-3 2 0,-5 2 0,-4 2 0,-3 2 1,-109-141-1,110 165 114,-4 2 0,-2 3-1,-3 2 1,-2 2 0,-3 3 0,-118-74 0,122 92-8,-2 2 1,0 3-1,-2 2 1,-1 3-1,-1 3 1,0 3-1,-2 3 1,-93-8-1,51 16-920,1 6 0,-1 4 0,1 4 0,-201 44 0,45 11-4637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9097,'0'0'17211,"6"-1"-16592,139-8-859,-142 8-1804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3905 20 4644,'-411'-20'6063,"295"20"-5654,-179 23 1,-764 201-992,912-182 891,2 6 1,2 6 0,2 6-1,3 7 1,3 5-1,4 6 1,-203 159 0,271-183 56,2 3 1,2 3-1,3 3 1,3 1-1,3 3 0,-69 121 1,79-111-452,3 2-1,3 0 1,4 3 0,3 0 0,5 2 0,2 1 0,5 0-1,3 1 1,4 0 0,5 131 0,4-176 0,3 1 0,2-1 0,1 0 0,2 0 1,2-1-1,1-1 0,3 1 0,1-2 0,1 0 0,3-2 1,1 0-1,1-1 0,2 0 0,1-3 0,2 0 0,1-1 0,2-2 1,41 32-1,-7-14 162,2-2 1,2-4 0,92 41-1,232 79 95,-374-154-168,564 184 21,-423-151-94,285 33 0,-207-56 445,1-10 1,-1-10-1,0-11 0,0-10 0,-2-10 0,-2-10 0,-2-11 0,293-109 0,-399 115 39,-2-4 1,-2-6-1,-2-5 0,121-89 0,-180 110-523,-1-3 0,-3-3-1,-1-2 1,-3-2 0,-3-3-1,-2-2 1,-2-1 0,-3-3-1,34-66 1,-50 70-91,-3-1 1,-2-1-1,-2-1 1,-4 0-1,-2-1 1,-2-1-1,-4 0 1,-2 0-1,-3-1 1,-3 1-1,-2 0 1,-12-64-1,-1 39 614,-3 0-1,-4 1 1,-4 1 0,-4 1-1,-3 2 1,-4 1 0,-92-145 0,82 158-234,-3 2 1,-3 2-1,-3 3 1,-2 2-1,-3 2 1,-3 4-1,-2 2 1,-126-73-1,112 81-301,-2 3 0,-1 5 0,-2 3 0,-1 4 0,-2 3-1,0 5 1,-173-19 0,134 32-659,0 6-1,-1 6 1,1 5 0,1 5-1,-133 34 1,-74 35-3060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10253 412 4869,'-237'-128'6925,"199"111"-6943,0 3 1,-2 0 0,0 3-1,-61-10 1,-372-20-3370,94 11 3149,148 4 330,-478-48 1298,-4 39 193,-150 70-1342,3 45-493,665-60 220,-1147 184 774,1083-143-549,2 12 1,5 10-1,-267 128 1,-414 301-620,716-367 292,6 9 0,-206 195 0,311-248 207,4 4 0,5 5 0,5 4 0,-124 202 0,168-234-15,4 2 1,4 2-1,4 1 1,4 2 0,3 2-1,4 0 1,5 2-1,-11 114 1,24-120-22,4 1 1,14 155-1,-4-190-24,3-1 1,1 0-1,3-1 0,2 0 1,42 90-1,-25-82-22,2-1 0,2-2 0,3-1-1,3-3 1,2-1 0,1-2 0,80 63 0,11-6-16,258 150 0,-181-138 139,6-10-1,4-10 0,432 127 1,743 74-23,-1046-246-204,2-16 0,1-15-1,0-16 1,404-46 0,1017-248 292,-1374 188-148,-6-17 0,512-225 0,-692 238 148,-4-10 0,298-212 0,342-352 3763,-544 394-3473,-221 193-438,106-141-1,-150 171-136,-3-1 0,-3-2-1,49-114 1,-67 129-34,-3-1-1,-2 0 0,-3-2 0,-1 1 0,-3-1 0,2-55 0,-9 50 133,-3 0-1,-2 0 0,-2 0 0,-3 1 0,-2 0 0,-31-91 0,17 83 86,-2 0-1,-3 2 0,-3 1 0,-3 2 0,-50-66 0,32 58-71,-4 2-1,-2 2 0,-2 3 0,-4 3 1,-1 3-1,-3 2 0,-119-64 0,76 57-922,-3 6-1,-2 4 1,-3 6-1,-190-42 0,39 30-1579,-15 8-1260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0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297 294 4708,'0'0'5067,"11"-3"-4720,0 1-320,1 0 1,-1 1 0,0 0 0,1 0 0,-1 1 0,0 1 0,1 0 0,17 4-1,30 8-313,1-2-1,1-4 0,80 1 0,187-18 494,-284 7 39,1862-70 4789,-716 6-5281,-5-47-46,-615 56 242,-450 53-606,-1056 94 424,-11-61-106,691-23-16,-2064 153 888,2311-157-533,-1464 213 83,1434-207-97,25-6-4,1 1 0,-1 1 0,0 0 0,1 1-1,0 0 1,-18 9 0,32-13 14,-1 0-1,0 0 1,0 0 0,0 0 0,0 0-1,1 0 1,-1 0 0,0 0 0,0 0-1,0 0 1,1 0 0,-1 0 0,0 0-1,0 0 1,0 0 0,0 0-1,1 0 1,-1 0 0,0 0 0,0 0-1,0 1 1,0-1 0,0 0 0,0 0-1,1 0 1,-1 0 0,0 0 0,0 1-1,0-1 1,0 0 0,0 0-1,0 0 1,0 0 0,0 0 0,0 1-1,0-1 1,0 0 0,0 0 0,0 0-1,0 1 1,0-1 0,0 0 0,0 0-1,0 0 1,0 0 0,0 1 0,0-1-1,0 0 1,0 0 0,0 0-1,0 0 1,0 1 0,0-1 0,0 0-1,0 0 1,0 0 0,-1 0 0,1 0-1,0 1 1,0-1 0,0 0 0,0 0-1,0 0 1,0 0 0,-1 0-1,1 0 1,0 0 0,0 0 0,19 4-108,398-8 586,7-30-653,-248 18 100,866-81 200,1177-83 1346,-950 136-1142,-1237 44-353,-21-1-105,1 0 1,0 2 0,-1-1 0,1 1 0,-1 1 0,15 4 0,-25-6 71,-1 0 1,0 0-1,1 0 0,-1 0 0,1 0 0,-1 0 1,0 0-1,1 0 0,-1 0 0,0 1 0,1-1 1,-1 0-1,0 0 0,1 0 0,-1 0 0,0 1 1,1-1-1,-1 0 0,0 0 0,0 1 1,1-1-1,-1 0 0,0 0 0,0 1 0,0-1 1,1 0-1,-1 1 0,0-1 0,0 0 0,0 1 1,0-1-1,0 0 0,0 1 0,1-1 0,-1 1 1,0-1-1,0 0 0,0 1 0,0 0 1,-16 6-4036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3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1323 147 9097,'-12'3'272,"-141"22"2002,149-24-2241,1 1-1,0-1 1,-1 1-1,1 0 1,0 0-1,0 0 1,0 1 0,1-1-1,-1 0 1,0 1-1,-3 5 1,-26 39 96,24-36-120,-34 56 16,-163 237 46,157-235 194,4 2 1,3 1-1,3 3 1,-42 114-1,-80 328-27,153-489-239,-159 704 67,108-445 92,1 7 354,-30 480 1,71-502-507,-12 485 885,28-731-889,1 0 1,2 0 0,0 0-1,2-1 1,8 28 0,-12-47-11,1 0 0,0 0-1,0-1 1,1 1 0,0 0 0,0-1 0,0 0 0,1 1 0,-1-1 0,1-1 0,0 1 0,1-1-1,-1 1 1,1-1 0,0 0 0,0-1 0,0 1 0,1-1 0,-1 0 0,1-1 0,0 1-1,-1-1 1,1 0 0,0 0 0,0-1 0,10 1 0,-2-2 4,0 0-1,0-1 1,-1-1 0,1 0 0,-1-1-1,0-1 1,0 0 0,0-1-1,0 0 1,-1-1 0,1 0 0,-1-1-1,-1 0 1,0-1 0,0 0-1,0-1 1,-1 0 0,13-15 0,11-16-36,-1-1 0,-2-2 0,37-66 1,37-82-60,-8-5 0,91-264 0,82-436-181,10-477-78,-191 637 1169,-74 592-858,-14 132 33,7-60-4,-2-1 0,-4 0 0,-8-82 0,4 140 102,-1 0-1,0 0 0,-1 1 0,-1-1 1,-1 1-1,1 0 0,-2 0 0,0 1 0,-1 0 1,0 0-1,-1 1 0,-1 0 0,-15-16 0,12 16 90,-2 0-1,1 1 0,-1 0 0,-1 1 0,0 1 0,0 0 1,-1 2-1,0 0 0,0 0 0,-30-6 0,-57-7-401,30 17-4352,21 6-1355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3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1121 268 3651,'4'-8'278,"11"-21"-45,-6 16 114,-2 0 1,0-1-1,0 0 0,-2 0 0,1-1 0,-2 0 1,0 1-1,3-25 0,-7 38-325,-1 0 0,1 1 0,-1-1 0,1 0 0,-1 0 0,1 1 0,-1-1 0,0 1 0,1-1 0,-1 0 0,0 1 0,1-1 0,-1 1 0,0 0 0,1-1 0,-1 1 0,0-1 0,0 1 0,0 0 0,0 0 0,1 0 0,-1-1 0,0 1 0,0 0 0,0 0 0,0 0 0,0 0 0,1 0 0,-1 0 0,0 1 0,0-1 0,0 0 0,-1 1 0,-33 7 180,22-1-135,-1 2 0,1 0 0,1 0 0,0 1 0,0 0 0,1 1 0,-16 19 0,-63 97 122,71-97-183,-49 75 414,4 2 0,5 3 0,5 3 0,6 2 0,-50 171 0,-49 304-345,-11 41-620,104-440 472,-57 230 80,93-333 263,4 0-1,-5 167 0,20-231-273,0 0 0,2 0 0,1 0 0,0 0 0,2-1 0,0 1 0,2-1 0,1-1 0,1 1 0,0-2 0,2 1 0,0-2 0,2 0 0,0 0 0,1-1 0,1-1 0,1 0 0,0-1 0,25 18 0,-39-32-18,0-1 0,1 0 0,-1 0-1,0 0 1,1 0 0,-1 0 0,1-1-1,-1 1 1,1-1 0,0 0-1,0 0 1,0 0 0,-1-1 0,1 1-1,0-1 1,0 0 0,0 0 0,0-1-1,0 1 1,0-1 0,-1 0 0,1 1-1,0-2 1,0 1 0,-1 0-1,1-1 1,-1 0 0,1 0 0,-1 0-1,0 0 1,0 0 0,0-1 0,0 1-1,0-1 1,3-4 0,7-10-90,-1 0 0,-1 0 1,0-2-1,-1 1 0,10-27 1,-13 29 98,362-813 713,-266 577-676,130-501 0,-26-288 1273,-154 782-703,12-81-361,-62 322-235,0-2 20,-1 0 0,-1 0 0,0 0 0,-1 0 0,-4-23 0,3 39-15,1 0-1,-1 1 1,0-1 0,-1 0 0,1 0 0,-1 1-1,1-1 1,-1 1 0,0-1 0,0 1 0,-1 0-1,1 0 1,-1 0 0,1 0 0,-1 0-1,0 0 1,0 1 0,0 0 0,0-1 0,-1 1-1,1 0 1,-1 1 0,1-1 0,-1 1 0,0-1-1,0 1 1,1 0 0,-1 0 0,0 1 0,0-1-1,0 1 1,-5 0 0,-1 0-73,-1 0 1,0 1-1,0 1 1,1 0-1,-1 0 1,1 1-1,-1 0 1,1 1-1,-18 9 0,-3 5-90,-48 36-1,-15 9-1481,64-53-1182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5707 145 7207,'0'0'336,"-12"-1"-192,-27-5 192,-52-14 0,45 9 4,-75-10-1,37 14 18,-240-11 1,-255 4 2653,-80 0-1618,115 33-272,413-20-587,-158-23 0,173 10-508,1 5 0,-2 5 0,1 5-1,0 6 1,-138 24 0,-357 100 181,441-84-455,-251 108 1,332-115 328,2 4 0,-94 64 0,142-81-38,1 1 0,1 2 0,2 2 0,1 1 0,1 2 0,-41 58 0,59-68-26,1 1-1,1 1 0,1 0 1,1 1-1,2 0 1,1 1-1,1 0 0,1 0 1,2 0-1,1 1 1,1-1-1,2 1 0,6 55 1,-3-72 28,0 0 1,1 0-1,1-1 1,0 1-1,1-1 1,0 0-1,1-1 0,0 0 1,1 0-1,1 0 1,-1-1-1,1 0 1,1-1-1,11 10 1,10 5 50,1 0 1,0-3-1,55 28 0,-24-19-67,0-4 0,124 35-1,143 12-10,-46-13 28,645 147 397,-627-152-430,216 34 25,3-44-94,-244-46-111,0-13 0,-1-12 0,461-105 0,-559 87 127,255-100 0,-333 102 76,-2-4 0,-2-5 0,166-117 0,121-148 247,-370 303-286,0 0-1,-1 0 0,-1-2 1,0 1-1,-1-1 0,-1-1 1,0 0-1,-1 0 0,-1-1 1,6-18-1,-9 22 14,-1-1 0,0 0 1,-1 0-1,-1 0 0,0 0 0,0 0 0,-2 0 0,0 0 0,0 0 0,-2 0 0,0 0 1,0 0-1,-8-19 0,-2 4 61,-2 1 0,-1 1 0,-1 0 1,-1 1-1,-1 1 0,-1 1 0,-1 0 1,-2 2-1,0 1 0,-1 0 0,-1 2 1,-32-19-1,-8-1 71,-2 4 0,-1 2 0,-144-48 1,105 51-24,-1 5 1,0 4-1,-2 5 1,0 5 0,-131 3-1,-555 69-1840,580-36-1722,-3-9-3732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0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2423 95 5221,'-9'4'-998,"0"0"1238,-1 0 0,1-1 0,-1 0 0,0-1 0,-13 2 1,18-4-103,1 1 1,-1-1-1,0 0 1,0-1-1,0 1 1,0-1-1,1 0 1,-1 0-1,0-1 1,1 1-1,-1-1 0,1 0 1,-1 0-1,1 0 1,-7-6-1,5 3-114,0 1 0,-1 0-1,0 0 1,0 0 0,0 1-1,-1 0 1,1 0 0,-1 0-1,1 1 1,-1 1 0,0-1-1,0 1 1,-10 0 0,4 2 28,0 0-1,-1 1 1,1 0 0,0 1 0,0 1 0,-20 8-1,4-2 190,0-1 0,-1-2 0,0-1 0,0-1 0,-1-2 0,-51-1 0,38-2 48,0 2 0,0 1 0,1 3 0,-1 2 0,1 1 0,1 3 0,-72 28 0,18 5 326,61-27-554,-1-1-1,0-1 0,-1-3 0,0-1 1,-72 13-1,64-19 4,1 2-1,0 2 1,1 2 0,0 1-1,0 3 1,2 1 0,0 3 0,1 1-1,2 2 1,0 1 0,1 3 0,2 1-1,0 1 1,2 2 0,-43 51-1,36-35 56,2 3-1,-55 92 1,82-120-81,0 1 1,2 0 0,1 0-1,1 1 1,1 0 0,1 1-1,1-1 1,1 1 0,-1 43-1,5-51-39,2 0-1,-1 0 0,2-1 0,0 1 0,1-1 0,11 30 0,0-14 3,1 1 0,24 34 0,-6-11 22,6 10 61,2-1 0,65 73 0,-92-121-3,1 0 0,1-1-1,1-1 1,0 0 0,1-1-1,1-2 1,0 0 0,0-1 0,1 0-1,1-2 1,42 13 0,0-12 1,1-2 1,0-2-1,0-4 1,66-6-1,-73 3-35,765-8-5,228-100-79,-753 60-476,402-45 321,564 16 571,-1106 69-347,222-22-172,-319 21 89,1-2 0,-2-2 0,0-4 0,66-27 0,268-139 446,-366 168-398,0 0 0,-1-3-1,0 0 1,-2-1-1,0-2 1,-2 0-1,0-2 1,-1 0-1,20-32 1,-5 0 2,-2-1 0,-3-2 1,36-91-1,-60 130-19,-1-1 0,-1 0 0,-1 0 1,0 0-1,-2-1 0,0 0 0,-2 0 0,0 1 0,-4-33 0,2 43 17,-1 0-1,0 0 1,0 0-1,-1 0 1,-1 1-1,0-1 1,0 1-1,-1 0 1,-1 0-1,1 1 1,-1 0-1,-1 0 1,0 0-1,0 0 1,-1 1-1,0 1 1,0-1-1,-1 1 1,0 1-1,-11-7 1,-5 0 21,-2 1-1,1 1 1,-2 2 0,-39-9 0,-122-15 113,86 17-100,-135-25-108,0 11 1,-252 0-1,76 39 452,-195-4-365,416-21-176,-227-47 1,44 3 90,221 44-128,0 8 0,-1 5 0,-298 36 0,413-27 34,-385 36-3804,308-41 1843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1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5072 447 3395,'-10'1'-185,"0"0"-1,0 0 1,1-1 0,-1-1-1,0 1 1,0-1-1,1-1 1,-1 0-1,1 0 1,-1-1 0,1 0-1,0-1 1,0 0-1,-12-7 1,3 4 139,-1 1 0,-1 0 0,1 2 0,-1 0 0,1 1 0,-1 1 0,-33 1 0,-59-8 1108,68-1-670,-1-3 1,-82-35-1,76 26-156,-77-20 0,-266-39 2941,-105-28-2489,442 95-764,0 2-1,-1 2 1,-1 3-1,-60 0 1,33 9 129,0 3-1,-96 19 1,-576 137 150,472-85-443,-242 80-310,456-128 596,-312 132 1128,322-129-924,0 3 0,3 2 1,-106 83-1,145-100-212,0 0 0,1 2 0,1 0 0,2 1 0,0 0 0,1 1 0,1 1 0,1 1 0,1 0 0,-15 48 0,11-15 9,3 0 1,3 1 0,-6 117-1,15-155-38,-1 259 156,4-249-33,2-1 0,1 1-1,1-1 1,2 0 0,1-1 0,2 1-1,14 28 1,8 2-13,3-1 0,80 100 0,111 88-54,-172-195 38,1-3 1,3-1 0,2-4-1,2-2 1,2-3-1,1-3 1,2-2-1,1-4 1,118 35 0,31-8-53,3-10 1,2-10-1,1-9 1,1-10 0,364-17-1,-243-32-83,409-90 0,-504 68-79,-3-12 1,-3-10-1,258-116 0,-429 157 99,-1-4-1,-1-3 1,68-53 0,-90 55 67,-1-1 1,-3-3 0,-2-2 0,61-78 0,-67 74 157,-3-1 1,-1-1-1,-3-2 1,42-99-1,-68 138-204,0 0 0,-2 0 0,0-1 0,0 0 0,-1 1 0,-1-1 1,-1 0-1,0 0 0,-1 0 0,0 1 0,-5-21 0,1 16-52,-1 1 0,-1-1 0,-1 1 0,0 1 0,-1-1 0,-1 2 0,-1-1 1,-15-17-1,-58-65-1013,-5 3 1,-187-156 0,219 206-1561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2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1365 1 7111,'-30'2'1203,"0"1"1,0 2-1,0 0 1,0 3-1,1 0 1,-45 20-1,34-9-1149,2 1 0,1 2-1,0 1 1,-34 30-1,-2 12-778,3 3 0,3 2 0,-82 112 0,91-108 1277,3 3 1,4 2-1,3 3 1,4 1-1,-49 130 1,47-68-484,7 1-1,6 2 1,7 2 0,6 0-1,7 1 1,9 241-1,10-308-75,2-1-1,5 1 1,3-2-1,4 0 0,3-1 1,45 104-1,-49-144-18,2-1-1,1-1 1,3-1-1,0-1 1,3-1-1,1-1 1,55 51-1,-61-66 79,1-1 0,0-1 0,1-1 0,1-1 0,0-1 0,2-2 0,-1 0 0,2-2 0,-1-1 0,1-2 1,1 0-1,39 4 0,-35-10-30,0-1 0,0-1 0,0-2 0,0-2 0,0-1 0,-1-1 0,1-2 0,-2-1 0,1-2 0,-1-1 0,-1-1 0,0-2 0,-1-1 0,44-32 1,-17 7-33,-2-2 0,-2-3 0,-2-2 0,-3-2 0,-1-2 0,-3-2 0,-2-2 1,-2-2-1,42-84 0,-34 44 0,-5-2 1,-4-3 0,-5 0-1,-4-3 1,21-138 0,-14-15 548,-11-2 0,-10-316 0,-17 496-485,-4 1-1,-4 0 0,-27-120 0,29 172-66,-1-1 0,-2 1 0,-1 1 0,-1 0 0,-1 0 0,-1 1 0,-1 1 0,-2 0-1,0 1 1,-1 1 0,-2 1 0,-41-36 0,44 45-46,-1 1 0,-1 1 0,0 0 0,-1 2 0,0 0 0,0 2 0,-1 0 0,0 1 0,0 1 0,0 1-1,-1 0 1,1 2 0,-26 1 0,4 2-485,1 2-1,-1 2 0,1 1 1,0 3-1,-70 24 0,-40 22-3448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0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628 249 3203,'15'-1'-181,"609"-42"8145,-411 24-7649,279 11 0,-21 2 849,-300 3-518,295 32 0,-220-5-649,1-11 1,0-10-1,247-30 0,8-16 1231,-92 10-726,-385 30-479,-1 2-269,1-1 0,0-2 1,-1 0-1,0-2 0,0-1 0,29-11 0,-43 9-589,-17 3-213,-20 1 113,-696 9-68,401 4 1146,-1928 81 80,652-15 173,1528-72-312,-27 0 511,0 4 0,-127 24 0,221-30-575,0 1 0,0-1-1,0 1 1,0 0 0,1 0 0,-1 0 0,0 0 0,0 1-1,0-1 1,1 1 0,-1-1 0,1 1 0,-1 0 0,-2 4-1,5-6-18,0 0-1,-1 1 1,1-1-1,0 1 1,0-1-1,0 0 1,0 1-1,0-1 1,0 1-1,0-1 1,0 0-1,0 1 1,0-1-1,1 0 1,-1 1-1,0-1 1,0 1 0,0-1-1,0 0 1,0 1-1,1-1 1,-1 0-1,0 1 1,0-1-1,1 0 1,-1 0-1,0 1 1,1-1-1,-1 0 1,0 0-1,1 1 1,-1-1-1,0 0 1,1 0-1,30 9-32,88 3-587,0-5 0,131-10 0,-191 1 458,1177-95 158,-673 41 1970,-305 33-921,868-72 1671,0 32-2123,-632 56-1820,-167 12-4312,-166 0-671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9321,'0'0'8616,"1"-11"-8055,1 4-504,0 0 1,0-1 0,0 1 0,1 0 0,0 0-1,0 1 1,1-1 0,0 1 0,0 0 0,1-1 0,-1 2-1,1-1 1,1 1 0,-1-1 0,1 2 0,0-1 0,10-6-1,-11 7-28,26-19 70,37-20-1,-59 39-99,0-1-1,0 1 0,0 0 0,0 1 1,0 0-1,1 1 0,-1-1 0,1 2 0,18-2 1,-27 3 1,0 0 0,1 1 0,-1-1-1,0 0 1,0 0 0,0 0 0,0 1 0,0-1 0,0 1 0,0-1 0,0 1 0,0-1 0,0 1 0,0-1 0,-1 1 0,1 0 0,0 0 0,0-1 0,0 1 0,-1 0 0,1 0 0,-1 0-1,1 0 1,0 1 0,5 31 330,-16 36 634,-9-8-221,11-41-547,2 1-1,1-1 1,-4 26 0,9-45-189,0 0 0,-1 0 0,1 0 0,0 0 0,0 0 0,0-1 0,0 1 0,0 0 0,0 0 0,0 0 0,0 0 0,1 0 0,-1 0-1,0 0 1,0-1 0,1 1 0,-1 0 0,1 0 0,-1 0 0,1-1 0,-1 1 0,1 0 0,-1 0 0,1-1 0,-1 1 0,1-1 0,0 1 0,0 0 0,-1-1-1,1 1 1,0-1 0,0 0 0,1 1 0,1 0 30,0-1 1,0 0-1,-1 0 0,1 0 0,0-1 0,0 1 0,-1-1 1,1 1-1,0-1 0,-1 0 0,4-2 0,8-3 120,0-1-1,-1-1 1,15-10-1,40-34-5462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5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10890,'0'0'13191,"-7"11"-12614,-5 12-284,-121 232 1181,131-251-1425,0-1 0,1 1 1,0 0-1,0 0 0,0 0 0,0 0 0,0 0 0,1 0 1,0 0-1,0 0 0,0 0 0,0 0 0,2 7 0,-2-11-30,1 1 0,-1 0-1,0-1 1,1 1-1,-1 0 1,1-1-1,-1 1 1,1-1 0,-1 1-1,1-1 1,-1 1-1,1-1 1,0 1-1,-1-1 1,1 0 0,0 1-1,-1-1 1,1 0-1,0 1 1,-1-1-1,1 0 1,0 0 0,0 0-1,-1 0 1,1 0-1,1 0 1,1 0 30,0 0-1,0-1 1,0 0-1,0 0 1,0 0 0,0 0-1,0 0 1,0 0 0,5-4-1,38-26 662,-1-2 0,63-61-1,22-18-286,-129 112-470,-1-1 0,0 1 0,1-1 0,-1 1-1,0-1 1,1 1 0,-1 0 0,1-1 0,-1 1 0,1 0 0,-1-1 0,1 1-1,-1 0 1,1-1 0,-1 1 0,1 0 0,0 0 0,-1 0 0,1-1 0,-1 1-1,1 0 1,0 0 0,-1 0 0,1 0 0,-1 0 0,1 0 0,0 0 0,-1 1-1,1-1 1,-1 0 0,1 0 0,0 0 0,0 1 0,-4 5-4019,-8 2-3286,6-4 930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5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15054,'0'0'10720,"8"2"-9439,-1-1-1151,-1-1 0,1 1 1,0-1-1,-1-1 0,1 1 0,-1-1 1,1 0-1,-1-1 0,1 0 0,-1 0 1,0 0-1,0-1 0,0 1 1,0-1-1,0-1 0,8-5 0,19-15 156,47-41 0,-56 43-253,120-108 88,-87 70-2559,-57 60 2435,8-10-2545,-6 1-2834,-2 1-3608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5958,'0'0'-353,"3"10"4512,58 173 4185,13 40-5397,-2 53-941,50 173-2069,-120-442-520,8 34-2347,-10-39 2397,0-1 1,0 0 0,1 0 0,-1 1 0,0-1 0,-1 0 0,1 1-1,0-1 1,0 0 0,0 0 0,-1 1 0,1-1 0,-1 0 0,1 0 0,-2 2-1,-7 2-6081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19 307 10602,'0'0'2546,"-4"10"-266,1-2-1981,0 0 0,1 1 0,0-1 0,0 1 0,1-1 0,0 1 0,0-1 0,1 1-1,0 0 1,1-1 0,0 1 0,3 15 0,3-5-23,1-1 1,0 0-1,1 0 0,1-1 0,23 31 0,-29-42-214,0-1-1,0 1 0,1-1 0,0 0 0,0 0 0,0-1 0,0 1 1,1-1-1,0 0 0,0-1 0,0 1 0,0-1 0,1-1 1,-1 1-1,1-1 0,0 0 0,-1 0 0,1-1 0,0 0 1,9 0-1,-12-2 88,1 0 0,-1 0 0,0 0 0,0-1 0,0 0 0,0 0 0,0 0 0,0 0 0,0 0 1,-1-1-1,1 0 0,-1 0 0,0 0 0,0 0 0,0 0 0,0 0 0,-1-1 0,4-5 0,5-9 527,0-1 0,11-31 0,-15 34-438,12-28 146,155-326-832,-153 325-3631,-4 4-3533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1 1 2338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2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22 138 6470,'-2'-10'6225,"0"-2"-4686,-5-17 94,-3 4 2845,13 63-1889,73 223-1816,-1-1-644,-58-159 2017,-23-145-1451,-12-57-432,5 0-1,5-1 1,5-103 0,4 194-259,0-1 0,1 1 0,0 0 1,1 1-1,1-1 0,0 0 0,10-19 0,-12 26-56,0 0 0,1 0 0,-1 0 0,1 0 0,0 1 0,0-1 0,0 1 0,1-1 0,-1 1 0,1 0 0,0 1 0,0-1 0,0 1 0,0-1 0,0 1 0,0 1 0,1-1 0,-1 0 0,1 1 0,-1 0 0,7-1 0,-10 2 25,0 0 0,-1 0-1,1 0 1,0 0 0,0 0-1,-1 0 1,1 0 0,0 0-1,0 1 1,-1-1 0,1 0 0,0 0-1,0 1 1,-1-1 0,1 0-1,0 1 1,-1-1 0,1 0-1,0 1 1,-1-1 0,1 1 0,-1-1-1,1 1 1,-1 0 0,1-1-1,-1 1 1,1 0 0,0 0 0,-1 25-151,-2-19 190,0 1 0,-1-1 0,1 0 0,-2 0 0,-4 8 0,-71 91 382,13-19 66,66-84-1553,8-8 8,12-11-975,6-9-1746,2-2-3033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41 319 10570,'0'0'14318,"5"-11"-13448,1-1-725,0 0 0,-1-1 0,-1 1 0,0-1 0,-1 0 0,0 0 0,-1-1 1,-1 1-1,0 0 0,-2-27 0,1 39-130,0 0 0,0 0 0,0 0 0,0 0 0,0-1 0,-1 1 0,1 0 0,0 0 1,-1 0-1,1 0 0,-1 0 0,1 0 0,-1 0 0,0 0 0,1 0 0,-1 0 0,0 0 0,0 0 0,1 1 0,-1-1 0,0 0 1,0 0-1,0 1 0,0-1 0,0 1 0,0-1 0,0 1 0,0-1 0,-1 1 0,1-1 0,0 1 0,0 0 0,0 0 0,0 0 0,0 0 1,-1 0-1,1 0 0,0 0 0,0 0 0,0 0 0,0 0 0,-1 1 0,1-1 0,0 0 0,0 1 0,0-1 0,0 1 0,0-1 0,0 1 1,0 0-1,0-1 0,0 1 0,0 0 0,1 0 0,-1-1 0,0 1 0,0 0 0,1 0 0,-1 0 0,0 0 0,1 0 0,-1 0 1,1 0-1,-1 0 0,1 0 0,0 1 0,-1 0 0,-5 18-18,0 0 1,1 0-1,1 0 0,1 1 1,1-1-1,1 1 0,2 23 1,-2-44 1,1 1 1,0 0 0,0 0 0,0 0-1,0-1 1,0 1 0,0 0 0,1 0 0,-1-1-1,0 1 1,0 0 0,0 0 0,1-1 0,-1 1-1,0 0 1,1-1 0,-1 1 0,1 0-1,-1-1 1,0 1 0,1-1 0,0 1 0,-1-1-1,1 1 1,-1-1 0,1 1 0,0-1 0,0 1-1,22-5 12,20-25 38,-19 6-18,24-22-7,-45 43-28,0-1 0,1 1-1,-1-1 1,1 1 0,0 0 0,0 0 0,0 1 0,0-1 0,0 1-1,0 0 1,6-1 0,-9 2 3,0 0 1,0 1-1,-1-1 0,1 0 0,0 1 1,-1-1-1,1 1 0,0-1 0,-1 1 1,1-1-1,-1 1 0,1-1 0,-1 1 1,1 0-1,-1-1 0,1 1 0,-1 0 1,0-1-1,1 1 0,-1 0 0,0 0 1,1-1-1,-1 1 0,0 0 0,0 0 1,0-1-1,0 1 0,0 0 0,0 0 1,0 0-1,0 1 0,0 34 254,-1-27 581,2-43 313,-2 32-1148,1 1-1,0 0 0,0 0 1,0 0-1,0 0 0,0 0 0,1 0 1,-1-1-1,0 1 0,1 0 1,-1 0-1,0 0 0,1 0 1,-1 0-1,1 0 0,-1 0 1,1 0-1,0 0 0,-1 0 0,1 1 1,0-1-1,0 0 0,0 0 1,0 1-1,0-1 0,-1 0 1,1 1-1,0-1 0,0 1 1,1-1-1,-1 1 0,0-1 0,0 1 1,0 0-1,0 0 0,0-1 1,0 1-1,0 0 0,0 0 1,2 0-1,-2 0 162,1 0-158,1-1 1,-1 0-1,1 0 1,-1 0-1,0 0 1,0 0-1,1 0 0,-1-1 1,0 1-1,4-4 1,-4 0 2,0 0 0,0 0 0,-1 0 0,1 0 1,-1 0-1,0 0 0,0 0 0,-1 0 0,1 0 0,-1-1 1,0 1-1,-2-6 0,2-6 2,0 16 10,0 0-36,1 1 0,-1 0 1,0-1-1,1 1 1,-1 0-1,0-1 1,1 1-1,-1 0 1,1 0-1,-1-1 1,0 1-1,1 0 1,-1 0-1,1-1 1,-1 1-1,1 0 0,-1 0 1,1 0-1,-1 0 1,1 0-1,-1 0 1,1 0-1,-1 0 1,1 0-1,-1 0 1,1 0-1,-1 0 1,0 0-1,1 1 1,-1-1-1,1 0 1,-1 0-1,1 0 0,-1 1 1,1-1-1,-1 0 1,0 0-1,1 1 1,-1-1-1,0 0 1,1 1-1,10 18-1478,-8-13 786,-2-12 441,1 16 414,0 1-1,0-1 1,1 0 0,1-1-1,-1 1 1,1-1 0,1 1-1,9 13 1,10 24 10,-20-37-238,7 16 549,-6-25-40,-4-18 7,-1 6-409,-2 0 0,0 0 0,0 0 0,-1 0 0,0 0-1,-1 0 1,-9-19 0,10 23-16,-1 0-1,0 0 1,0 0-1,-1 0 1,0 1 0,0 0-1,-1 0 1,1 0-1,-1 1 1,0-1-1,-14-8 1,9 10-58,18 10-60,22 8-42,-26-13 157,0 0 0,0 0 0,0 0 0,0-1 0,0 0 0,0 1 0,0-1 0,0 0 0,0-1 0,1 1 0,-1 0 0,0-1 0,0 0 0,0 0 0,-1 0 0,1 0 0,0 0 0,0 0 0,0-1 0,-1 0 0,1 1 0,-1-1 0,1 0 0,-1 0 0,0 0 0,4-5 0,-3 2 5,-1 1-1,0-1 1,0 0 0,-1 0-1,1 0 1,-1 0-1,0 0 1,-1-1-1,1 1 1,-1 0 0,0 0-1,0-1 1,-1 1-1,1 0 1,-3-9-1,-1 3-14,1 14-94,3 19-7,3-11 104,1 0-1,-1 0 1,2-1 0,-1 1 0,2-1-1,-1-1 1,1 1 0,1-1-1,-1 0 1,10 9 0,-13-14-2,1 0 0,-1-1-1,1 0 1,0 0 0,-1 0 0,2-1 0,-1 1-1,0-1 1,0 0 0,1 0 0,-1 0 0,1-1-1,0 1 1,-1-1 0,1 0 0,0 0 0,0-1-1,-1 0 1,1 0 0,0 0 0,0 0 0,0-1 0,-1 1-1,1-1 1,0-1 0,5-1 0,-7 2-125,-1 0 0,0 0 0,0-1 0,0 1 0,0 0 1,-1-1-1,1 1 0,0-1 0,0 0 0,-1 0 0,1 0 0,-1 1 0,0-1 1,1-1-1,-1 1 0,0 0 0,0 0 0,-1 0 0,1 0 0,0-1 0,-1 1 0,1-3 1,0-1-1122,-1 0 0,1-1 0,-1 1 0,-1 0 1,1 0-1,-1 0 0,-3-11 0,-7-14-6308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6534,'-3'0'8712,"-1"0"-6149,4 6-1218,0 1-832,10-1-417,2 2-929,1 1-2338,4-1-3075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15535,'0'0'7126,"-10"0"-6426,7-1-679,-1 1 0,1 0 1,0 0-1,-1 0 1,1 0-1,0 1 0,0-1 1,-1 1-1,1 0 0,0 0 1,0 0-1,0 0 0,0 1 1,0-1-1,0 1 0,0 0 1,1 0-1,-1 0 0,1 0 1,-1 0-1,1 0 1,0 1-1,-1-1 0,1 1 1,1 0-1,-1-1 0,0 1 1,1 0-1,-1 0 0,1 0 1,0 0-1,0 0 0,0 1 1,0-1-1,1 0 0,-1 5 1,0-3 23,0 0-1,1 1 1,0-1 0,0 0 0,0 0-1,0 0 1,1 1 0,0-1-1,0 0 1,0 0 0,1 0 0,-1 0-1,4 5 1,-4-8-35,1 0 0,-1 0-1,1-1 1,-1 1 0,1 0 0,0-1 0,0 1-1,0-1 1,0 0 0,0 0 0,0 1 0,0-1-1,0-1 1,0 1 0,1 0 0,-1 0 0,0-1-1,0 1 1,1-1 0,-1 0 0,0 0-1,1 0 1,-1 0 0,0 0 0,1 0 0,-1-1-1,0 1 1,1-1 0,-1 0 0,0 1 0,3-3-1,0 1 56,-1-1 0,0 0 0,1 0-1,-1 0 1,-1 0 0,1-1 0,0 1-1,-1-1 1,0 0 0,0 0-1,0 0 1,0-1 0,-1 1 0,1-1-1,-1 0 1,0 1 0,-1-1 0,1 0-1,-1 0 1,1-10 0,-1 10 35,0 0 0,-1 0 0,0-1 0,0 1 0,0 0 0,0-1 0,-1 1 0,0 0 0,-2-7 0,2 9-72,0 1 0,0-1 0,0 1 0,0 0 0,0 0 0,-1 0 0,1-1 0,-1 1 0,0 0 0,1 1 0,-1-1 0,0 0 0,0 0 0,0 1 0,0-1 0,0 1 0,-1 0 0,1 0 0,-3-1 1,4 1-125,1 1 1,-1-1-1,1 1 1,-1 0 0,1 0-1,-1-1 1,0 1-1,1 0 1,-1 0 0,0 0-1,1-1 1,-1 1-1,1 0 1,-1 0 0,0 0-1,1 0 1,-1 0-1,0 0 1,1 1 0,-1-1-1,0 0 1,1 0-1,-1 0 1,0 0 0,1 1-1,-1-1 1,1 0 0,-1 1-1,1-1 1,-2 1-1,3 0-172,-1 0-1,1-1 1,-1 1 0,1-1-1,-1 1 1,1-1-1,-1 1 1,1-1-1,0 1 1,-1-1-1,1 0 1,0 1-1,0-1 1,-1 0 0,1 1-1,0-1 1,0 0-1,-1 0 1,1 0-1,0 0 1,0 0-1,-1 0 1,1 0-1,0 0 1,0 0 0,0 0-1,0 0 1,19-1-5765,4 0-1179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82 269 6086,'0'0'14472,"-9"7"-13159,3-3-1049,0 0 0,1 1-1,0-1 1,0 1-1,0 0 1,1 1 0,-1-1-1,1 1 1,1 0 0,-1 0-1,1 0 1,0 0-1,0 0 1,1 1 0,0 0-1,0-1 1,0 1-1,1 0 1,0 0 0,0 10-1,1-15-221,0 1 0,0-1-1,0 1 1,0-1 0,0 1 0,1-1-1,-1 0 1,1 1 0,0-1 0,0 1-1,0-1 1,0 0 0,0 0-1,0 0 1,1 0 0,-1 0 0,1 0-1,-1 0 1,3 2 0,-3-3-37,1 0 0,0 0 0,0 0 0,0-1 0,0 1 0,0-1 0,0 1 0,0-1 0,0 0 0,0 1 1,0-1-1,0 0 0,0 0 0,0-1 0,0 1 0,0 0 0,0-1 0,0 1 0,0-1 0,-1 1 0,1-1 0,0 0 0,0 0 0,0 0 0,2-2 1,3-2 5,0 0 1,-1 0-1,1-1 1,-1 0-1,0-1 1,-1 1 0,0-1-1,0 0 1,0 0-1,-1-1 1,0 1-1,0-1 1,2-9 0,2-4 43,-1-1 1,-1 0-1,5-42 1,-7 34 355,-2-46 0,-2 67-371,0-1 0,-1 1 0,-1 0 0,0-1 0,0 1 0,0 0 0,-1 0 0,-1 0 0,-3-8 0,6 16-39,1 0-1,0 1 0,0-1 0,-1 0 0,1 0 0,-1 0 1,1 1-1,-1-1 0,1 0 0,-1 1 0,1-1 0,-1 0 1,1 1-1,-1-1 0,0 1 0,1-1 0,-1 1 0,0-1 1,0 1-1,1 0 0,-1-1 0,0 1 0,0 0 0,1-1 1,-1 1-1,0 0 0,0 0 0,0 0 0,0 0 0,-1 0 1,1 1 0,0 0 1,0 0 0,0 0 0,0 0 0,0 0 0,0 0 0,0 0-1,0 1 1,1-1 0,-1 0 0,0 0 0,1 1 0,-1-1 0,1 1-1,-1 1 1,-9 58 59,8-40-4,1 0 0,1 1-1,1-1 1,0 0-1,2 0 1,6 22-1,-8-37-77,1 0 0,0 0 0,0 0 0,1-1 0,0 1 1,0-1-1,0 0 0,1 0 0,0 0 0,-1 0 0,2-1 0,-1 0 0,1 1 0,-1-1 0,1-1 0,0 1 0,0-1 0,1 0 0,-1 0 0,1 0 0,-1-1 0,1 0 0,0 0 0,0 0 0,10 0 0,40 3-2941,-20-11-4160,-10-7-3400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10442,'0'0'4036,"-4"5"-2819,-10 8 64,-3 4-288,-3 9-705,-4 4 65,-3 2-161,3 3-128,1 0-32,2-5 0,3-5 0,3-2 32,4-7-128,2-4 128,-2-4-673,4-5-1344,-1-3-2243,0-7-2915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11627,'0'0'9129,"14"47"-8713,-9-15-32,3 7-159,3 3-129,0-6-64,1-6 0,0-9-96,0-13-641,-1-8-640,-5-12-513,0-21-1825,-4-6-834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6502,'0'0'9054,"0"10"-7324,0-9-1743,6 69 2360,-5-67-2210,-1-1 0,1 0 0,-1 1 0,1-1 0,0 0 0,0 0 0,0 1 0,0-1 1,0 0-1,0 0 0,1 0 0,-1 0 0,4 2 0,-4-3-93,0-1-1,0 0 0,0 1 1,0-1-1,0 0 1,0 0-1,0 0 0,1 0 1,-1 0-1,0 0 1,0 0-1,0 0 1,0 0-1,0 0 0,0-1 1,1 1-1,-1-1 1,0 1-1,0 0 0,0-1 1,0 0-1,0 1 1,0-1-1,-1 0 0,1 1 1,0-1-1,0 0 1,0 0-1,-1 0 1,1 0-1,1-1 0,5-7 264,-1-1 1,0 0-1,0 0 0,-1 0 0,0 0 0,0-1 0,-1 0 0,4-22 0,-3 12 489,-1 0 0,2-30 0,-5 72-810,0 0 0,7 32 1,-7-46 8,1 1 1,0-1-1,0 0 1,1 0-1,0 0 1,0 0-1,0 0 1,1 0-1,0-1 1,8 10-1,-11-14 2,0-1 0,0 0-1,1 0 1,-1 0 0,0 0-1,0 0 1,0 0 0,1-1-1,-1 1 1,0 0 0,1-1 0,-1 1-1,1-1 1,-1 1 0,1-1-1,-1 1 1,1-1 0,-1 0 0,1 0-1,-1 0 1,1 0 0,-1 0-1,1 0 1,-1 0 0,2-1-1,-1 0 26,1-1-1,-1 1 1,0 0-1,0-1 1,0 1-1,-1-1 1,1 0-1,0 0 1,0 0-1,-1 0 0,0 0 1,1 0-1,1-4 1,2-4 190,-1 0 1,0-1-1,-1 1 1,0-1-1,3-19 1,-6 27-147,3-65 520,-3 66-580,0 1-1,0-1 1,0 0 0,0 1-1,0-1 1,0 0-1,-1 0 1,1 1 0,0-1-1,-1 0 1,0 1 0,1-1-1,-1 1 1,0-1-1,0 1 1,0-1 0,0 1-1,0-1 1,0 1-1,0 0 1,0-1 0,0 1-1,-1 0 1,1 0 0,0 0-1,-1 0 1,1 0-1,-1 1 1,0-1 0,1 0-1,-1 1 1,1-1-1,-3 0 1,2 2-16,0 0-1,0 0 1,0 0 0,0 0 0,0 0-1,0 1 1,1-1 0,-1 1 0,0-1-1,1 1 1,-1-1 0,1 1 0,0 0-1,-1 0 1,1 0 0,0 0-1,0 0 1,0 0 0,0 0 0,1 0-1,-2 4 1,-13 48-623,61-134-10845,-32 44 4736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16464,'0'0'6854,"-3"11"-6331,0 4-466,1 0-1,0-1 0,0 1 1,2 1-1,0-1 0,1 0 1,0 0-1,4 15 0,-3-18-55,1 4 51,1 0 0,0-1 0,12 29 0,-15-42-21,0 1-1,1-1 1,-1 0-1,1 0 1,-1 0-1,1 1 1,0-2-1,0 1 1,-1 0-1,1 0 1,1 0-1,-1-1 1,3 2-1,-3-2 3,-1-1 1,1 1-1,-1-1 0,1 0 0,0 0 0,-1 1 0,1-1 0,0-1 0,-1 1 0,1 0 1,0 0-1,-1 0 0,1-1 0,-1 1 0,1-1 0,-1 0 0,1 1 0,-1-1 0,1 0 1,-1 0-1,1 0 0,-1 0 0,2-1 0,3-5 9,0 1-1,0-1 1,0 0-1,-1 0 1,0 0-1,-1-1 1,0 1 0,0-1-1,3-9 1,-2 5-30,1 1 0,0-1 0,11-15 0,-17 27-9,0 0 0,1-1 0,-1 1 0,0 0 0,0-1 0,1 1 0,-1 0 0,0-1 0,1 1 0,-1 0 0,0 0 0,1-1 0,-1 1 0,0 0 0,1 0 0,-1 0 0,1 0 0,-1 0 0,0-1 0,1 1 0,-1 0 0,1 0 0,-1 0 0,0 0 0,1 0 0,-1 0 0,1 0 0,-1 0 0,0 0 0,1 1 0,-1-1 0,1 0 0,-1 0 0,0 0 0,1 0 0,-1 0 0,0 1 0,1-1 0,-1 0 0,0 0 0,1 1 0,-1-1 0,0 0 0,1 1 0,-1-1 0,0 0 0,0 1 0,1-1 0,-1 0 0,0 1 0,0-1 0,0 0 0,0 1 0,1-1 0,-1 1 0,0-1 0,0 0 0,0 1 0,0-1 0,0 1 0,0-1 0,0 1 0,0-1 0,6 34 305,-5-29-242,2 20 174,-1-13-19,-1-1-1,1 1 0,7 21 0,-8-33-203,-1 0 0,0 0 0,0 0-1,0 1 1,0-1 0,0 0-1,0 0 1,0 0 0,0 0-1,0 0 1,0 0 0,0 0-1,0 0 1,0 1 0,0-1 0,0 0-1,0 0 1,1 0 0,-1 0-1,0 0 1,0 0 0,0 0-1,0 0 1,0 0 0,0 0 0,0 0-1,0 0 1,1 0 0,-1 0-1,0 0 1,0 0 0,0 0-1,0 0 1,0 0 0,0 0 0,1 0-1,-1 0 1,0 0 0,0 0-1,0 0 1,0 0 0,0 0-1,0 0 1,0 0 0,0 0-1,1 0 1,-1 0 0,0 0 0,0 0-1,0 0 1,0 0 0,0 0-1,0-1 1,0 1 0,0 0-1,0 0 1,0 0 0,0 0 0,1 0-1,5-12 339,3-13-284,-9 25-52,1-3-428,12-30 759,-2 20-4061,4 7-8166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10794,'0'0'8397,"8"-2"-7313,-3 0-1097,-3 2 212,1-1 0,-1 1 0,1-1 0,-1 0 1,0 0-1,1 1 0,-1-2 0,0 1 0,0 0 1,0 0-1,0-1 0,0 1 0,0-1 1,0 0-1,0 1 0,0-1 0,-1 0 0,1 0 1,-1 0-1,1 0 0,-1-1 0,0 1 1,0 0-1,0 0 0,0-1 0,-1 1 0,1-1 1,0 1-1,0-5 0,-1 2 286,1-29 999,-1 33-1451,0 0 0,0 1 0,0-1-1,0 0 1,0 0 0,0 0 0,0 0-1,0 1 1,0-1 0,0 0 0,-1 0-1,1 0 1,0 1 0,0-1 0,-1 0 0,1 0-1,-1 1 1,1-1 0,0 0 0,-1 1-1,0-1 1,1 1 0,-1-1 0,1 0-1,-1 1 1,0-1 0,1 1 0,-1 0 0,-1-1-1,1 1-33,0 1-1,0-1 0,0 1 1,0-1-1,0 1 1,0-1-1,1 1 0,-1 0 1,0 0-1,0 0 1,0-1-1,1 1 0,-1 0 1,0 0-1,1 0 1,-1 0-1,1 0 0,-1 0 1,1 0-1,-1 0 0,1 0 1,0 0-1,0 1 1,-1 0-1,-6 33-96,7-33 97,-4 28 1,2 0 0,2 34 0,0-63 2,0-1-1,0 1 0,0-1 0,0 0 0,0 1 0,0-1 0,0 1 0,0-1 1,0 1-1,0-1 0,1 0 0,-1 1 0,0-1 0,0 1 0,0-1 0,1 0 0,-1 1 1,0-1-1,1 0 0,-1 1 0,0-1 0,1 0 0,-1 0 0,0 1 0,1-1 0,-1 0 1,0 0-1,1 0 0,-1 1 0,1-1 0,-1 0 0,1 0 0,-1 0 0,0 0 0,1 0 1,-1 0-1,1 0 0,-1 0 0,1 0 0,-1 0 0,0 0 0,1 0 0,-1 0 0,1 0 1,-1 0-1,1-1 0,-1 1 0,0 0 0,1 0 0,-1 0 0,0-1 0,1 1 0,-1 0 1,1 0-1,-1-1 0,0 1 0,0 0 0,1-1 0,-1 1 0,23-20 114,0-13-31,-19 25-211,0 0-1,1 0 1,0 1-1,1 0 0,0 0 1,0 0-1,0 1 1,1 0-1,0 0 0,0 0 1,13-6-1,-19 11 121,0 1 0,0 0 0,0 0 0,1-1 0,-1 1 0,0 0 0,0 0 0,1 0 0,-1 1 0,0-1 0,0 0 0,0 0 0,0 1 0,1-1 0,-1 0 0,0 1 0,0-1 0,0 1 0,0 0 0,0-1 0,0 1-1,0 0 1,0 0 0,0-1 0,0 1 0,-1 0 0,1 0 0,0 0 0,0 0 0,-1 0 0,1 0 0,-1 0 0,1 1 0,-1-1 0,1 0 0,-1 2 0,13 53 258,-11-41-140,-3-30 230,0 1 1,1-1-1,2-22 1,0-6 160,2 16-599,8 33-96,-10-4 180,1 0 0,-1-1 1,0 1-1,0 0 0,1-1 0,-1 0 1,1 0-1,-1 0 0,1 0 1,0 0-1,3 1 0,0-2 34,-1-1 0,1 1-1,-1-1 1,1 0 0,-1 0-1,0 0 1,1-1 0,-1 0 0,0 0-1,0 0 1,0-1 0,0 0-1,-1 0 1,1 0 0,-1 0 0,0-1-1,0 0 1,0 1 0,0-2-1,-1 1 1,6-8 0,-1 1 16,-1 1 0,-1-1 0,0-1 0,0 1 1,-1-1-1,-1 0 0,0 0 0,4-20 0,-8 28-26,-1 9-7,0-1 0,-1 1 0,0-1 0,0 0 0,0 0 0,0 0 0,0 0 0,-1 0 0,-3 3 0,-7 13 9,9-11 59,0 0-1,0 0 0,0 0 1,1 1-1,1-1 0,0 1 1,0 0-1,1 0 0,0-1 1,0 13-1,2-20-66,-1 0 0,1 0 0,0-1 1,0 1-1,0 0 0,0 0 0,0-1 0,0 1 0,0 0 1,0-1-1,1 1 0,-1-1 0,1 0 0,-1 1 0,1-1 1,-1 0-1,1 0 0,0 0 0,0 0 0,-1 0 0,1-1 1,0 1-1,0 0 0,0-1 0,0 1 0,0-1 0,0 0 1,0 0-1,0 0 0,0 0 0,2 0 0,67-2-2919,-50-4-1293,-4-5-3646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4644,'4'-11'6081,"41"-88"2642,-33 85-5738,-5 22-1127,-5 31-812,-2-37-1079,-3 51 33,-2 0-1,-3 0 1,-15 59-1,4-25-1593,32-190-9120,-5 53 5407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8552,'0'8'1181,"1"-1"0,-1 1-1,1 0 1,1-1 0,-1 1 0,2-1-1,-1 0 1,6 12 0,-5-13-766,0 0 0,1 0 0,0 0 0,0-1 1,1 0-1,-1 0 0,1 0 0,9 7 0,-4-6-345,0 0 0,0-1 0,0 0 0,0 0 0,1-1 0,0 0 1,0-1-1,0-1 0,0 0 0,0 0 0,21 0 0,18 4-348,-27 5-2249,-23-10 2296,0-1 0,1 1 1,-1-1-1,0 1 0,1-1 1,-1 1-1,0-1 0,0 1 1,1-1-1,-1 1 0,0-1 0,0 1 1,0 0-1,0-1 0,0 1 1,0-1-1,0 1 0,0 0 0,0-1 1,0 1-1,0-1 0,0 1 1,-1 0-1,1-1 0,0 1 1,0-1-1,-1 1 0,1-1 0,0 1 1,-1-1-1,1 1 0,0-1 1,-1 1-1,0 0 0,-9 7-5246</inkml:trace>
  <inkml:trace contextRef="#ctx0" brushRef="#br0" timeOffset="1">0 392 9833,'0'0'7784,"48"-11"-6247,-13-13-160,7-5-191,-1-2-322,2 3-319,-5 3-385,-8 8-480,-2 6-2467,-14 4-3747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10378,'0'0'17494,"-8"8"-17409,-13 17-76,0 0-1,-17 31 1,32-47 40,1 0 1,0 0-1,0 1 1,1 0-1,0 0 1,1 0-1,0 0 1,1 0-1,0 1 0,0-1 1,0 20-1,3-28-33,-1-1-1,0 0 0,1 1 0,-1-1 1,1 0-1,-1 1 0,1-1 0,0 0 1,-1 0-1,1 0 0,0 0 0,0 0 1,0 0-1,0 0 0,0 0 0,0 0 1,0 0-1,0 0 0,0 0 0,1-1 1,-1 1-1,0-1 0,0 1 0,1-1 1,-1 1-1,0-1 0,1 0 1,-1 1-1,1-1 0,-1 0 0,0 0 1,1 0-1,-1 0 0,1 0 0,1-1 1,6 0 1,-1 0 1,0 0 0,0-1 0,0 0 0,9-3 0,3-4-372,0-1-1,-1 0 1,0-2 0,32-24-1,23-30-9105,-51 39 748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17328,'0'0'8905,"17"68"-8489,-8-40-192,2 1-160,1-3-64,0-4 0,0-5-512,0-3-897,-2-6-577,-4-5-961,-2-3-1729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13261,'0'0'9048,"4"-12"-7265,1 1-1440,0 0 0,0 0-1,1 0 1,1 0 0,0 1-1,0 0 1,1 1 0,0-1 0,14-10-1,-7 7-204,1 1 0,0 1 0,31-15 0,-41 22-180,0 1 0,1 1 0,0-1 0,-1 1 0,1 1 0,0-1 0,0 1 0,0 0 0,0 1-1,0-1 1,0 1 0,0 1 0,14 2 0,-19-3 41,0 1 0,0 0 0,0 0 0,0 0 0,-1 0 0,1 0 0,0 0 0,-1 0 0,1 1 0,0-1 0,-1 1 0,0-1 0,1 1 0,-1 0 0,0-1 0,0 1 0,0 0 0,0 0 0,0 0 0,0 0 0,0 0 0,-1 0 0,1 0 0,-1 0 0,1 0 0,-1 0 0,0 0 0,0 0 0,0 0 0,0 0 0,0 0 0,-1 4 0,0-1 41,0 0 0,0 0 1,0 0-1,0-1 0,-1 1 1,0 0-1,0-1 0,0 1 1,-1-1-1,1 0 0,-1 0 1,-6 8-1,-2-2 46,0-1-1,-1 0 0,0-1 1,-23 13-1,49-34-9624,3 0 3170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14862,'0'0'5926,"6"61"-3748,3-30-737,2 6-128,1-2-416,2-2-288,0-4-353,1-6-192,-2-9-320,0-6-1410,-3-7-800,-3-1-417,-7-7-2402,0-9-9385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38 11563,'0'0'3710,"-10"-1"-2071,9 1-1625,-5 0 98,0-1 1,0 1 0,-1 0 0,1 0 0,0 1-1,0 0 1,0 0 0,0 0 0,0 1-1,0 0 1,0 0 0,0 1 0,1-1-1,-1 1 1,1 0 0,0 1 0,0-1-1,0 1 1,-7 7 0,10-8-117,0 0 0,-1-1 1,1 2-1,1-1 0,-1 0 1,0 0-1,1 1 0,0-1 1,0 0-1,0 1 0,0-1 1,0 1-1,1 0 0,-1-1 1,1 5-1,0-8-5,1 1-1,-1-1 1,1 1-1,0 0 1,-1-1-1,1 0 1,0 1 0,-1-1-1,1 1 1,0-1-1,-1 0 1,1 1-1,0-1 1,0 0-1,-1 0 1,1 1 0,0-1-1,0 0 1,-1 0-1,1 0 1,0 0-1,0 0 1,0 0-1,-1 0 1,1-1 0,1 1-1,24-2 73,-5-3 19,0-1 1,0-1-1,-1 0 1,0-2-1,0 0 1,-1-1-1,0-1 1,25-20-1,-42 30-56,0-1 0,-1 1-1,1-1 1,-1 1 0,1-1 0,-1 0 0,0 0 0,1 1 0,-1-1-1,0 0 1,0 0 0,-1 0 0,2-3 0,-2 4-5,0 0 1,0 1-1,0-1 1,0 0-1,0 1 1,0-1-1,0 0 1,0 1-1,0-1 1,-1 0-1,1 1 1,0-1-1,0 1 1,-1-1-1,1 1 1,0-1-1,-1 0 1,1 1-1,-1-1 1,1 1-1,-1 0 1,1-1-1,-1 1 1,1-1-1,-1 1 1,1 0-1,-1-1 1,1 1-1,-1 0 1,0 0-1,1-1 1,-1 1-1,0 0 1,1 0-1,-1 0 1,0 0-1,1 0 1,-1 0-1,1 0 1,-1 0-1,0 0 1,1 0-1,-2 0 1,-9 0-4,0 1 1,-1 0-1,1 1 0,0 0 1,0 0-1,1 1 0,-1 1 1,-10 5-1,16-8-31,1 1 0,0 0 1,0 0-1,0 1 0,1-1 0,-1 1 1,0 0-1,1 0 0,0 0 0,0 0 1,0 1-1,0-1 0,0 1 0,1 0 1,-1 0-1,1 0 0,0 0 0,1 0 1,-1 0-1,0 0 0,1 1 0,-1 8 1,2-11-151,0 0 1,0 0 0,0 1-1,0-1 1,1 0 0,-1 0-1,1 0 1,0 0-1,-1 0 1,1 0 0,0 0-1,0 0 1,0 0 0,1 0-1,-1 0 1,0 0-1,1-1 1,-1 1 0,1-1-1,-1 1 1,4 1 0,1 1-950,1 0 1,-1 0 0,1-1 0,0 0 0,8 3 0,20 4-3801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1 809 13869,'0'0'6476,"10"3"-5516,-3-2-813,1 0-1,-1 0 0,1-1 0,-1 0 0,1 0 0,0-1 0,-1 0 0,1 0 0,-1-1 0,0 0 0,1 0 0,-1-1 0,11-5 0,19-11 388,47-32 0,-46 28-438,41-26-34,212-136-111,-222 137 9,-2-4 0,63-64 0,-88 71 548,45-64 1,-27 32-149,-56 71-355,-3 5-6,-1 0-1,1 0 1,0 0-1,0 0 0,0 0 1,0 0-1,0 0 0,0 0 1,0 0-1,1 0 0,-1 0 1,0 1-1,0-1 0,1 0 1,0 0-1,-5 24-2523,-28 21-6294,12-23-2301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3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94 4516,'0'0'347,"4"-9"2669,-2 6-2298,16-33 1819,-17 33-1929,0 1-1,0 0 1,0-1 0,-1 1-1,1-1 1,-1 1 0,1-1-1,-1 1 1,0-1 0,0 1 0,0-1-1,0 1 1,0-1 0,-1 1-1,0-4 1,-1 6-437,1-1 1,-1 1-1,1 0 0,-1-1 0,0 1 1,1 0-1,-1 0 0,1 0 1,-1 0-1,0 0 0,1 0 0,-1 1 1,1-1-1,-1 0 0,1 1 0,-1 0 1,1-1-1,-1 1 0,1 0 1,-1-1-1,1 1 0,0 0 0,-3 2 1,-3 5-158,-1 1 1,1 0-1,1 1 1,0-1-1,0 1 1,1 0-1,0 1 1,0-1-1,1 1 1,-4 19-1,3-8 244,1 0-1,1 0 1,1 0-1,1 36 0,1-56-232,0 0-1,0 0 0,0 0 0,1-1 0,-1 1 0,0 0 1,1 0-1,0 0 0,-1-1 0,1 1 0,0 0 1,0-1-1,0 1 0,0-1 0,0 1 0,0-1 1,0 1-1,1-1 0,-1 0 0,0 0 0,1 1 1,2 0-1,-1 0 8,0-1 0,1 0 1,-1 0-1,0 0 1,1 0-1,-1-1 0,1 1 1,-1-1-1,1 0 0,-1 0 1,6-1-1,0 0-184,0-1 0,1 0 1,-1 0-1,0-1 0,0 0 0,-1-1 0,1 0 0,10-7 1,-11 6-985,-1 0 0,0-1 0,-1 0 1,1-1-1,-1 1 0,0-1 0,6-10 1,0-6-5490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13869,'0'0'10378,"4"59"-9449,3-33-32,0 2-449,1-5-320,3-2-64,1-4-96,0-5-384,1-3-1410,0-5-1249,-6-2-1569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7 279 7495,'0'0'6609,"-2"-9"-3401,0 2-2935,1 1-1,0-1 0,1 1 0,-1-1 1,1 1-1,1-1 0,-1 1 0,1-1 1,0 1-1,0 0 0,1-1 0,0 1 1,0 0-1,0 0 0,1 0 0,0 0 1,4-5-1,5-7 52,1 1 0,1 0-1,1 1 1,18-16 0,-27 26-312,0 1 0,1 0 0,-1 1 0,1 0 0,0 0 0,0 0 0,0 1 0,0 0 0,1 0 0,0 1 0,-1 0 0,1 0 0,0 1 0,12-1 0,-19 2-15,0 0 0,1 0 0,-1 0 0,0 1 0,0-1 0,0 1 0,0-1 0,0 0 0,0 1 0,1 0 0,-1-1 0,0 1 0,0 0 0,-1 0 0,1-1 0,0 1 0,0 0 0,0 0 0,0 0 0,-1 0 0,1 0 0,-1 0 0,1 0 0,0 2 0,9 38 482,-9-26-45,-1 0 0,-1 0 1,-3 21-1,4-32-398,-1-1 0,0 0 1,0 1-1,-1-1 0,1 0 0,-1 0 1,1 1-1,-1-1 0,0-1 0,0 1 1,0 0-1,-1 0 0,1-1 1,-1 1-1,1-1 0,-1 0 0,0 0 1,0 0-1,0 0 0,0 0 0,0-1 1,-1 1-1,1-1 0,0 0 0,-1 0 1,1 0-1,0 0 0,-1-1 1,1 1-1,-1-1 0,0 0 0,1 0 1,-7-1-1,9 1-123,0 0 0,1 0 1,-1 0-1,0 0 0,1 0 1,-1-1-1,0 1 0,1 0 0,-1 0 1,1 0-1,-1-1 0,0 1 0,1 0 1,-1-1-1,1 1 0,-1-1 1,1 1-1,-1 0 0,1-1 0,-1 1 1,1-1-1,-1 0 0,1 1 0,0-1 1,-1 1-1,1-1 0,0 1 0,-1-1 1,1 0-1,0 1 0,0-1 1,0 0-1,-1 1 0,1-1 0,0 0 1,0 1-1,0-1 0,0 0 0,0 1 1,0-1-1,1 0 0,-1 1 1,0-1-1,0 0 0,0 1 0,1-2 1,0 0-456,-1 0 1,1 1-1,0-1 1,0 0-1,0 0 1,1 0-1,-1 1 1,0-1-1,1 1 1,-1-1 0,1 1-1,-1-1 1,1 1-1,2-2 1,11-3-4205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14382,'0'0'9118,"3"9"-8264,1 4-573,10 35 585,37 80-1,-32-108-390,-6-17-2611,-2-11-6629,-8-1-4260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60 1922,'-15'13'11150,"-5"9"-5497,9-1-2468,11-20-3142,0-1 1,0 1-1,0-1 0,0 1 1,0-1-1,0 1 0,1-1 1,-1 1-1,0-1 1,0 0-1,1 1 0,-1-1 1,0 1-1,0-1 0,1 0 1,-1 1-1,0-1 0,1 0 1,-1 1-1,1-1 0,-1 0 1,0 0-1,1 1 0,-1-1 1,1 0-1,-1 0 0,1 0 1,-1 1-1,0-1 0,1 0 1,-1 0-1,1 0 0,-1 0 1,1 0-1,-1 0 0,1 0 1,-1 0-1,1 0 0,0-1 1,19 0 112,0-1 1,0-1-1,0-1 1,-1-1-1,0 0 1,1-2-1,-2 0 1,1-1-1,20-12 1,-20 9-197,2 1 1,-1 1-1,1 2 1,0 0-1,1 0 1,0 2-1,26-3 1,-47 8 28,0 0 1,0 0 0,0 0-1,0 0 1,-1 0-1,1 0 1,0 0-1,0 1 1,0-1 0,0 0-1,0 0 1,0 1-1,-1-1 1,1 1-1,0-1 1,0 0-1,0 1 1,-1-1 0,1 1-1,0 0 1,-1-1-1,1 1 1,0 0-1,-1-1 1,1 1 0,-1 0-1,1 0 1,-1-1-1,1 1 1,-1 1-1,1 1 9,-1-1-1,1 1 0,-1 0 0,0 0 1,0 0-1,0-1 0,0 1 1,-1 0-1,1 0 0,-2 3 0,-1 6 69,-1 0 0,-1-1-1,-9 19 1,-24 31 522,-83 101 1,49-70-533,70-88-4049,10-9-1628,8-12-4778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14542,'0'0'8744,"6"55"-8264,-16-12-351,-4 8-33,-3 3-64,2-3 0,1-6-32,4-9-128,2-11-97,3-13-415,5-28-2499,3-15 288,5-9-1377,3-7-64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7623,'0'0'10613,"3"10"-9754,0 0-674,1-1 1,0 1-1,0-1 0,1 1 0,1-1 0,-1-1 0,2 1 0,-1-1 0,1 0 0,0-1 0,0 1 0,1-1 0,0-1 0,11 7 0,15 5-403,26 15 179,-38-11-3458,-21-20 2827,0 0 0,0-1 0,0 1 1,0 0-1,-1 0 0,1 0 0,0 0 0,-1 0 0,1 0 1,-1 0-1,0 4 0,0 7-5245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11371,'0'0'8872,"80"-39"-7366,-38 9-546,5-1-223,-5 1 128,-2 4-449,-7 7-416,-6 7-1697,-12 6-1827,-9 2-5060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62 4869,'0'0'13463,"2"-9"-11402,1-28-615,-3 36-1403,0 0-1,-1 0 0,1 0 1,0 1-1,0-1 0,-1 0 0,1 0 1,-1 1-1,1-1 0,-1 0 1,1 1-1,-1-1 0,1 1 1,-1-1-1,0 0 0,1 1 1,-1-1-1,0 1 0,1 0 1,-1-1-1,0 1 0,0-1 0,1 1 1,-1 0-1,0 0 0,0 0 1,0-1-1,1 1 0,-1 0 1,0 0-1,0 0 0,0 0 1,0 0-1,1 0 0,-1 0 0,0 1 1,0-1-1,0 0 0,1 0 1,-2 1-1,-30 12 695,25-7-727,1 1-1,0 0 1,1 0-1,-1 0 1,1 1-1,1 0 1,-1 0-1,2 0 1,-1 0 0,1 1-1,0 0 1,1-1-1,0 1 1,-1 11-1,-1 8 13,2 0-1,0 1 1,4 34 0,-2-61-12,0 0 0,0-1 1,0 1-1,0 0 0,0 0 0,1 0 1,-1-1-1,1 1 0,-1 0 1,1 0-1,-1-1 0,1 1 1,0 0-1,0-1 0,0 1 1,0-1-1,0 1 0,0-1 1,0 1-1,1-1 0,-1 0 1,0 0-1,1 0 0,-1 0 1,1 0-1,-1 0 0,1 0 1,0 0-1,-1 0 0,1-1 1,0 1-1,0-1 0,-1 1 1,1-1-1,3 1 0,-2-2 31,-1 1 0,1 0-1,0-1 1,0 0 0,-1 0-1,1 0 1,-1 0 0,1 0 0,-1 0-1,1 0 1,-1-1 0,0 1-1,1-1 1,-1 0 0,0 0 0,0 0-1,0 0 1,-1 0 0,1 0-1,0 0 1,-1-1 0,3-4-1,-1 1 94,0-1 0,-1 0 0,0 0 0,0 0 0,0 0 0,-1 0 0,0 0 0,-1 0 0,0-11 0,0 18-106,0-1 0,0 0 0,0 0-1,0 1 1,-1-1 0,1 0 0,0 1-1,-1-1 1,1 0 0,0 1 0,-1-1-1,1 0 1,-1 1 0,1-1 0,-1 1-1,1-1 1,-1 1 0,1-1 0,-1 1-1,0-1 1,1 1 0,-1 0 0,0-1 0,1 1-1,-1 0 1,0-1 0,0 1 0,1 0-1,-1 0 1,0 0 0,0 0 0,1 0-1,-1 0 1,0 0 0,0 0 0,1 0-1,-1 0 1,0 0 0,0 0 0,1 1-1,-1-1 1,0 0 0,1 1 0,-1-1-1,0 0 1,1 1 0,-2 0 0,-1 0-27,-1 0 0,1 1 1,0-1-1,-1 1 0,1 0 0,0 0 1,0 0-1,0 1 0,-2 2 1,-17 38-125,21-40 115,0-1-1,0 0 1,1 1 0,-1-1 0,1 1-1,-1-1 1,1 1 0,0-1-1,0 1 1,0-1 0,0 1-1,0-1 1,0 1 0,1-1-1,0 0 1,-1 1 0,2 2-1,-1-5 10,-1 1 0,1 0-1,0-1 1,-1 1-1,1-1 1,0 0 0,0 1-1,0-1 1,-1 0-1,1 1 1,0-1 0,0 0-1,0 0 1,0 0-1,0 1 1,-1-1-1,1 0 1,0 0 0,0 0-1,0-1 1,0 1-1,0 0 1,-1 0 0,1 0-1,0-1 1,0 1-1,0 0 1,0-1 0,-1 1-1,1-1 1,0 1-1,-1-1 1,1 1 0,0-1-1,-1 1 1,1-1-1,0 0 1,-1 1-1,1-1 1,0-1 0,28-32 154,-28 32-137,52-83 88,-24 33-63,-29 51-53,0 1-1,0 0 0,1-1 0,-1 1 0,0-1 0,0 1 0,0 0 0,1-1 0,-1 1 0,0 0 1,0-1-1,1 1 0,-1 0 0,0-1 0,0 1 0,1 0 0,-1 0 0,1-1 0,-1 1 1,0 0-1,1 0 0,-1-1 0,0 1 0,1 0 0,-1 0 0,1 0 0,-1 0 0,0 0 1,1 0-1,-1 0 0,1 0 0,-1 0 0,1 0 0,-1 0 0,0 0 0,1 0 0,-1 0 0,1 0 1,-1 0-1,1 0 0,-1 1 0,0-1 0,1 0 0,11 23-309,1 38 162,-12-57 187,2 19-34,-3-16-121,1 1 0,0-1 0,0 0 0,1 0 0,0 0 0,3 8 0,-5-15 74,0 0 0,0 0 0,0 0 0,0 0 0,0 0-1,0 0 1,0-1 0,0 1 0,0 0 0,0 0-1,0 0 1,0 0 0,0 0 0,0 0 0,0-1 0,1 1-1,-1 0 1,0 0 0,0 0 0,0 0 0,0 0 0,0 0-1,0 0 1,0 0 0,0 0 0,1 0 0,-1 0 0,0-1-1,0 1 1,0 0 0,0 0 0,0 0 0,0 0 0,1 0-1,-1 0 1,0 0 0,0 0 0,0 0 0,0 0 0,0 0-1,1 0 1,-1 0 0,0 0 0,0 1 0,0-1 0,0 0-1,0 0 1,0 0 0,1 0 0,-1 0 0,0 0 0,0 0-1,0 0 1,0 0 0,0 0 0,0 0 0,0 1-1,0-1 1,0 0 0,1 0 0,-1 0 0,0 0 0,0 0-1,0 1 1,1-13-3240,0-9-3013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8232,'0'0'9160,"-8"10"-7980,-2 1-1051,-35 39 899,41-47-913,1 2 0,0-1 1,0 0-1,1 1 1,-1-1-1,1 1 0,0 0 1,0-1-1,1 1 1,-1 0-1,0 6 0,2-10-114,0 0 0,0-1 1,0 1-1,0 0 0,0-1 0,1 1 0,-1 0 0,0-1 0,0 1 0,0-1 0,1 1 0,-1-1 0,0 1 0,1 0 0,-1-1 0,1 1 0,-1-1 1,0 1-1,1-1 0,-1 0 0,1 1 0,-1-1 0,1 1 0,-1-1 0,1 0 0,0 0 0,-1 1 0,2-1 0,24 3 327,25-12 728,-41 5-917,0 0-1,-1-1 1,0 0 0,0-1 0,14-11-1,-20 15 5,0-1 0,0 0-1,0 0 1,0 0 0,0 0-1,-1 0 1,1-1 0,-1 1-1,0-1 1,0 1 0,0-1-1,0 0 1,-1 0 0,0 0 0,1 0-1,-1 0 1,0-5 0,-1 8-102,0 0 1,0 1-1,0-1 1,-1 0 0,1 0-1,0 0 1,-1 1-1,1-1 1,0 0 0,-1 0-1,1 1 1,-1-1-1,1 0 1,-1 1-1,1-1 1,-1 0 0,1 1-1,-1-1 1,0 1-1,1-1 1,-1 1 0,0-1-1,1 1 1,-1 0-1,-1-1 1,-30-6 245,-29 10-497,56-3 53,1 1 1,-1 0-1,0 0 0,0 1 1,1-1-1,-1 1 0,1 0 1,-6 3-1,-2 11-6195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9289,'0'0'16826,"1"10"-16676,1 18-36,2-1 0,10 37 0,-10-50-566,0 0 0,1-1 1,0 1-1,1-1 0,1-1 0,0 1 0,11 15 0,-8-21-1231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11691,'0'0'5862,"-1"-9"-3097,1 7-2670,-1-1 0,1 1 0,0-1 0,-1 1 0,1 0 0,0-1 0,0 1 1,1-1-1,-1 1 0,0 0 0,1-1 0,0 1 0,-1 0 0,1-1 0,0 1 0,0 0 0,0 0 0,0 0 0,1 0 1,-1 0-1,1 0 0,-1 0 0,1 0 0,0 1 0,-1-1 0,1 0 0,0 1 0,0 0 0,0-1 0,0 1 0,0 0 0,1 0 1,-1 0-1,0 0 0,0 1 0,4-2 0,14-4-70,0 1 0,0 1 0,0 1 0,0 1-1,1 0 1,-1 2 0,0 0 0,22 3 0,-39-2-25,0 0 0,1 0 0,-1 0 0,0 1 0,0-1 0,0 1 0,0 0-1,0 0 1,-1 0 0,1 0 0,0 0 0,-1 0 0,0 1 0,1-1 0,-1 1 0,0 0 0,0 0 0,0-1 0,-1 1 0,1 0-1,-1 1 1,0-1 0,0 0 0,0 0 0,0 1 0,0-1 0,-1 0 0,1 1 0,-1 3 0,1 0 178,-1 1 1,0-1-1,0 1 0,-1-1 1,0 0-1,0 1 1,0-1-1,-1 0 0,0 0 1,-1 0-1,0 0 1,-5 10-1,-2-2 238,-1 0 0,0-1 1,-20 19-1,27-29-361,-1 1 0,0-1 0,-1 0 0,1 0 0,-1 0 0,1-1 0,-1 0 0,0 0 1,0-1-1,0 1 0,-1-1 0,-11 2 0,17-4-89,0 0 0,1 0 0,-1 0 0,0 0 0,1 0 0,-1 0 0,0 0 0,1-1 0,-1 1 0,0 0 0,1 0 0,-1 0 0,1-1 0,-1 1 0,0 0 0,1-1 0,-1 1 0,1-1 0,-1 1 0,1-1 0,-1 1 0,1-1 0,-1 1 0,1-1 0,0 1 0,-1-1 0,1 1 0,0-1 0,-1 0 0,1 0 0,-3-27-2038,4 21 861,0 0-1,0 0 1,0 0-1,1 1 1,0-1 0,4-7-1,8-8-6395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15919,'0'0'6855,"30"62"-6663,-13-35-128,0-2 0,-3 2-64,0-4-224,-4-5-225,0-2-544,-6-2-768,-3-3-449,-1-5-513,0-2-480,-4-4-1954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14 131 11499,'0'0'2557,"-3"-10"310,-7-33-257,10 41-2474,0-1-1,0 1 0,0-1 1,0 1-1,0-1 0,0 1 1,1-1-1,-1 1 0,1-1 1,0 1-1,0 0 0,0-1 1,0 1-1,0 0 0,0-1 1,1 1-1,-1 0 1,1 0-1,-1 0 0,1 0 1,0 1-1,0-1 0,0 0 1,0 1-1,0-1 0,0 1 1,0 0-1,0 0 0,1 0 1,-1 0-1,0 0 0,1 0 1,-1 0-1,5 0 0,7-2-85,0 0 0,0 1 0,0 0-1,20 1 1,-33 1-50,0 0-1,1 0 1,-1 0-1,0 0 1,0 0-1,0 0 1,0 1-1,0-1 1,0 0-1,0 1 1,0-1 0,0 0-1,0 1 1,0 0-1,0-1 1,0 1-1,0-1 1,0 1-1,0 0 1,0 0-1,0-1 1,-1 1-1,1 0 1,0 0-1,-1 0 1,1 0-1,0 2 1,0-1 63,-1 1-1,1 0 1,-1 0 0,1 0 0,-1-1-1,0 1 1,0 0 0,-1 0-1,1 0 1,-2 5 0,0 2 116,-2 0 1,1 1 0,-1-1-1,-11 18 1,11-22-259,3-2 6,-1-1 0,0 1 0,0-1 0,0 0 0,-1 1 1,1-1-1,-1 0 0,0 0 0,0-1 0,0 1 0,0-1 0,0 1 0,-5 1 0,8-7-4682,4-9 889,4-2-3699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1473,'0'0'26457,"47"-35"-26328,-36 20-97,1 1-161,-3 3-799,3 2-866,-3 2-897,1 3-960,-4 2-1474,-2-1-2210</inkml:trace>
  <inkml:trace contextRef="#ctx0" brushRef="#br0" timeOffset="1">126 0 6118,'0'0'15278,"4"51"-14669,4-32 256,2 3-129,0-1-159,0 1-449,2-4-128,-2-1-929,1-4-961,-3-3-1537,0-5-2370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8 105 11082,'0'0'6748,"-2"-10"-4004,1 8-2640,0-1-1,0 1 1,0-1 0,1 0-1,-1 1 1,1-1-1,0 0 1,0 1 0,0-1-1,0 0 1,0 1 0,1-1-1,-1 0 1,1 1-1,-1-1 1,1 1 0,0-1-1,0 1 1,0-1 0,1 1-1,-1 0 1,1-1-1,-1 1 1,1 0 0,-1 0-1,1 0 1,0 0-1,0 0 1,0 1 0,0-1-1,1 1 1,-1-1 0,0 1-1,1 0 1,-1 0-1,0 0 1,1 0 0,4-1-1,-1 0-96,-1 0 0,0 0 0,1 1 0,-1 0 0,1 0 0,0 0-1,-1 1 1,1 0 0,0 0 0,-1 0 0,1 1 0,-1-1 0,1 2 0,-1-1 0,1 0-1,-1 1 1,0 0 0,1 0 0,-1 1 0,0 0 0,5 4 0,-5-3 36,0 1 0,0 0-1,-1 0 1,0 0 0,0 0 0,-1 1 0,1 0 0,-1 0 0,-1 0 0,1 0 0,-1 0-1,0 0 1,0 1 0,-1-1 0,1 1 0,-1-1 0,-1 14 0,2 5 767,-2 0 0,-7 48 0,6-63-715,-1-1 0,-1 0 0,0 1 0,0-1 0,-1 0 0,0-1 0,0 1 0,-1-1 0,0 1 0,-12 13 0,16-20-175,-1 0-1,0-1 1,0 1-1,-1 0 1,1-1 0,0 1-1,0-1 1,-1 1-1,1-1 1,-1 0 0,1 0-1,-1 0 1,1-1-1,-1 1 1,0-1 0,1 1-1,-1-1 1,0 0-1,1 0 1,-4 0-1,3-1-450,1 1-1,-1-1 1,1 1-1,0-1 1,-1 0-1,1 0 0,0 0 1,0 0-1,0-1 1,-1 1-1,1 0 0,1-1 1,-1 0-1,-2-2 1,-9-11-7482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1227 15663,'0'0'3566,"12"-8"-2333,109-73 1442,139-122 0,-150 113-2179,676-486-1463,-735 540 1451,-2-3 0,-1-1-1,-2-3 1,48-58 0,-82 91-844,-10 16-1855,-14 20-1670,-8-2-140,-2 0-2680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4388,'0'0'449,"59"-56"-4870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53 5029,'0'0'7559,"1"-9"-3422,0 4-3788,-1-21 2699,-1 25-2931,0 0 0,1 0 0,-1 0 1,0 1-1,0-1 0,0 0 0,1 0 0,-1 1 0,0-1 0,0 0 0,0 1 0,0-1 0,0 1 0,0-1 0,0 1 0,0 0 0,0-1 0,-1 1 0,1 0 0,0 0 0,0 0 0,0 0 0,0 0 0,0 0 0,0 0 0,0 0 0,-1 0 0,-1 1 0,-4 1-23,0-1 0,1 1 0,-1 1 0,0-1 0,1 1 0,-1 1 0,1-1 0,0 1-1,0 0 1,0 0 0,1 0 0,0 1 0,-1 0 0,1 0 0,1 1 0,-1-1 0,1 1 0,0 0 0,1 0 0,-5 9 0,0 0-76,1 1-1,1 0 1,0 0-1,1 0 1,1 1 0,0 0-1,-1 24 1,5-38-10,-2 15 30,1 0 1,1 0-1,1 0 1,5 31-1,-5-46-35,-1-1 0,1 1 1,-1 0-1,1 0 0,0-1 0,0 1 0,0 0 1,1-1-1,-1 1 0,1-1 0,-1 1 1,1-1-1,0 0 0,0 0 0,0 0 0,0 0 1,0 0-1,0 0 0,0 0 0,1-1 0,-1 1 1,1-1-1,-1 0 0,1 0 0,0 0 0,-1 0 1,1 0-1,0 0 0,0-1 0,0 1 1,0-1-1,-1 0 0,1 0 0,0 0 0,0 0 1,0 0-1,0-1 0,4-1 0,-2 1 48,1-2 0,-1 1 0,0-1 0,0 1 0,0-1 1,0-1-1,-1 1 0,1-1 0,-1 0 0,0 0 0,0 0 0,0 0 0,0-1 0,-1 1 0,0-1 0,5-10 0,-4 8 136,0 0 0,-1 0 0,0 0 0,-1-1 0,0 1 0,0 0 0,0-1 0,-1 0 0,0 1 0,0-1 0,-1 0 0,-1-9 0,1 16-168,-1 0 0,1 1 1,0-1-1,-1 0 0,1 0 0,-1 1 0,0-1 0,1 0 0,-1 1 0,1-1 0,-1 1 0,0-1 0,0 0 0,1 1 0,-1 0 0,0-1 0,0 1 0,1-1 0,-1 1 1,0 0-1,0 0 0,0-1 0,0 1 0,0 0 0,1 0 0,-1 0 0,0 0 0,0 0 0,0 0 0,0 0 0,0 0 0,0 1 0,1-1 0,-1 0 0,0 0 0,-1 1 1,-2 0-40,1 0 0,0 0 1,0 0-1,0 0 0,0 1 1,0-1-1,0 1 0,-4 3 1,4-3 0,1 1-1,0-1 1,0 1 0,0 0 0,0 0 0,1 0-1,-1 0 1,1 0 0,0 0 0,0 0-1,0 0 1,0 1 0,0-1 0,0 6 0,1-9 16,1 1 1,-1-1-1,0 0 1,0 0-1,1 0 1,-1 0-1,0 1 1,0-1-1,1 0 1,-1 0-1,0 0 1,0 0 0,1 0-1,-1 0 1,0 0-1,1 0 1,-1 0-1,0 0 1,0 0-1,1 0 1,-1 0-1,0 0 1,1 0-1,-1 0 1,0 0-1,0 0 1,1 0 0,-1 0-1,0 0 1,1-1-1,-1 1 1,0 0-1,0 0 1,0 0-1,1 0 1,-1-1-1,0 1 1,0 0-1,0 0 1,1-1-1,-1 1 1,0 0 0,0 0-1,0-1 1,0 1-1,0 0 1,1 0-1,-1-1 1,13-12 16,2-9-45,-1-2 1,16-37-1,10-17-1052,-40 78 1070,0-1 0,1 0-1,-1 1 1,0-1 0,0 0-1,1 1 1,-1-1 0,0 1-1,1-1 1,-1 1 0,0-1-1,1 1 1,-1-1 0,1 1-1,-1-1 1,1 1-1,-1-1 1,1 1 0,-1 0-1,1-1 1,0 1 0,-1 0-1,1 0 1,0-1 0,-1 1-1,1 0 1,-1 0 0,1 0-1,0 0 1,-1 0 0,1 0-1,0 0 1,-1 0 0,1 0-1,0 0 1,-1 0 0,1 0-1,0 0 1,-1 1-1,1-1 1,-1 0 0,1 0-1,0 1 1,-1-1 0,1 0-1,-1 1 1,1-1 0,-1 1-1,1-1 1,-1 1 0,1-1-1,-1 1 1,1-1 0,-1 1-1,0-1 1,1 1 0,-1-1-1,0 1 1,0 0 0,1 0-1,17 47-90,-15-39 163,8 35 31,-10-34-90,1 0 1,1-1 0,0 1 0,0-1 0,0 0 0,8 13 0,-11-22-50,0 0-1,0 0 1,0 0-1,0 0 1,0 0 0,0 1-1,0-1 1,0 0 0,0 0-1,0 0 1,0 0 0,0 0-1,1 0 1,-1 0-1,0 0 1,0 1 0,0-1-1,0 0 1,0 0 0,0 0-1,0 0 1,1 0-1,-1 0 1,0 0 0,0 0-1,0 0 1,0 0 0,0 0-1,0 0 1,1 0-1,-1 0 1,0 0 0,0 0-1,0 0 1,0 0 0,0 0-1,0 0 1,1 0-1,-1 0 1,0 0 0,0 0-1,0 0 1,0 0 0,0 0-1,0 0 1,0-1 0,1 1-1,-1 0 1,0 0-1,0 0 1,0 0 0,0 0-1,0 0 1,0 0 0,0 0-1,0-1 1,0 1-1,0 0 1,0 0 0,4-13-2221,-2-15-1664,-2-7-2339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13261,'0'0'4131,"7"70"-2401,-2-42-865,2-3 288,3-4-224,0-4-481,0-7-320,1-2-224,-3-7-1313,1-1-545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12780,'0'0'7426,"8"-4"-6988,8-2-81,23-8 779,66-35 1,-95 43-998,0 0 0,0 0 1,-1-1-1,0 0 1,0-1-1,0 1 0,-1-2 1,-1 1-1,1-1 0,-1-1 1,10-18-1,-15 25-113,-1 1 0,0 0 0,0-1-1,0 1 1,-1-1 0,1 1-1,-1-1 1,1 1 0,-1-1 0,0 1-1,0-1 1,0 0 0,0 1 0,0-1-1,-1-2 1,0 4-11,1-1-1,-1 1 1,1 0-1,-1 0 1,0 0-1,0 0 1,1 0-1,-1 0 1,0 0 0,0 0-1,0 0 1,0 0-1,0 0 1,0 1-1,0-1 1,-1 0-1,1 1 1,0-1-1,0 1 1,0-1-1,-3 0 1,1 1-18,-1 0 1,0-1-1,1 1 0,-1 0 1,0 1-1,0-1 0,1 1 1,-1 0-1,0 0 0,1 0 0,-1 0 1,1 0-1,-1 1 0,1-1 1,0 1-1,0 0 0,0 0 1,0 1-1,-5 3 0,-7 10-24,1 0 0,0 1 0,1 0 0,-21 38 0,27-43 12,1 1 0,0-1 1,1 1-1,1 0 1,0 1-1,0-1 1,1 1-1,-1 25 0,4-38 12,0-1-1,0 1 1,0 0-1,0-1 1,0 1-1,0 0 1,0-1-1,1 1 1,-1-1-1,0 1 1,0 0-1,1-1 1,-1 1-1,0-1 1,1 1-1,-1 0 1,1-1-1,-1 1 1,1-1-1,-1 0 1,1 1-1,-1-1 1,1 1-1,-1-1 1,1 0-1,0 1 1,-1-1-1,1 0 1,-1 0-1,2 1 1,26-1-53,26-17-890,22-24-2520,38-25-5832,-63 37 4643,-6 3 133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 3716,'0'0'5920,"-9"6"-3310,-51 29 924,54-28-2378,9-4-161,15-5-194,60-32 742,17-6-1273,-88 38-248,0 0 0,1 0 0,-1 1 0,1-1 0,-1 2 0,1-1 0,0 1 0,-1 0 0,1 1 1,11 2-1,-16-2-8,-1 0 0,1 0 0,-1 0 1,1 1-1,-1-1 0,1 1 0,-1 0 1,0 0-1,0-1 0,0 1 1,0 1-1,0-1 0,0 0 0,-1 0 1,1 1-1,-1-1 0,1 1 0,-1-1 1,0 1-1,1 4 0,13 64 208,-11-46-167,-3-20-49,0 1-1,0-1 0,1 0 1,-1 0-1,1 0 0,0 0 1,1 0-1,-1 0 0,1-1 1,6 9-1,-7-11-1,0-1 0,0 1-1,0-1 1,0 0 0,0 0 0,0 0 0,0 0-1,1 0 1,-1 0 0,0-1 0,0 1 0,1-1 0,-1 1-1,0-1 1,1 0 0,-1 0 0,1 0 0,-1 0-1,0 0 1,1-1 0,-1 1 0,0-1 0,1 0-1,-1 1 1,0-1 0,0 0 0,4-2 0,0 0-208,1-1 0,-1 1 0,0-1 1,0-1-1,0 1 0,-1-1 0,0 0 1,10-10-1,-13 12-565,0-1-1,1 1 1,-1-1-1,0 1 1,-1-1-1,1 0 1,-1 0-1,1 0 1,-1 0-1,1-6 1,-2-6-6747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4 175 14414,'0'0'8253,"-2"-8"-7255,2 5-972,-1 0 0,1 0 0,0 1 0,0-1 0,0 0 0,0 0-1,1 1 1,-1-1 0,1 0 0,-1 0 0,1 1 0,0-1 0,0 1 0,3-5 0,-1 2-4,1 1 0,0 0 0,0-1 0,0 1 0,0 1 0,1-1 0,-1 1 0,9-5 0,13-7 37,0 0-1,44-17 1,-60 28-60,0 1 0,1 0 0,-1 0 0,1 1 0,0 0 0,0 1 0,0 0 0,0 1 1,0 0-1,16 3 0,-23-2 31,1 1-1,-2-1 1,1 1 0,0 0 0,0 1 0,-1-1 0,1 0 0,-1 1-1,1 0 1,-1 0 0,0 0 0,0 0 0,-1 1 0,1-1 0,-1 1 0,1-1-1,-1 1 1,0 0 0,-1 0 0,1 0 0,-1 0 0,1 0 0,0 5-1,1 4 106,-1-1 0,1 1 0,-2 0 0,0 1-1,0-1 1,-3 19 0,0-21 101,-1 1 1,0-1-1,-1 1 0,-1-1 1,0 0-1,0-1 0,-1 1 1,0-1-1,-1 0 0,-14 17 1,16-21-211,1-1 0,-1 0 0,0 1 0,0-2 0,-1 1 1,1-1-1,-1 1 0,0-1 0,0-1 0,-1 1 0,1-1 1,-1-1-1,0 1 0,1-1 0,-1 0 0,0 0 0,0-1 1,0 0-1,-10 0 0,15-1-104,0-1 1,1 1-1,-1-1 1,0 1-1,0-1 1,1 0-1,-1 0 1,1 0-1,-1 0 1,1 0-1,-1 0 1,1 0-1,0 0 0,-1 0 1,1-1-1,0 1 1,0-1-1,0 1 1,0-1-1,0 1 1,0-1-1,0 1 1,1-1-1,-1 0 1,0 1-1,1-1 0,0 0 1,-1 0-1,1 0 1,0 1-1,0-1 1,0 0-1,0 0 1,0 0-1,0 1 1,1-1-1,0-3 1,0 0-590,0-1 1,0 1-1,0-1 1,1 1-1,0-1 1,0 1-1,0 0 1,1 0 0,0 0-1,0 0 1,5-6-1,13-9-5579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4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10570,'1'3'11442,"5"14"-11017,30 42 592,33 60-2157,-67-113-957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11 225 13773,'0'0'2733,"-2"-10"-112,0 5-2371,0 0-1,1-1 1,0 1-1,0-1 1,0 1-1,1-1 1,-1 1-1,1-1 0,1 0 1,-1 1-1,1-1 1,0 1-1,0-1 1,0 1-1,1 0 1,0-1-1,0 1 0,0 0 1,1 0-1,0 0 1,5-7-1,1 3-73,0 0 0,0 0-1,1 1 1,0 0 0,1 1-1,20-11 1,-24 15-168,0-1 0,0 1 0,0 1 0,0-1 0,0 1 0,0 1 1,1-1-1,-1 1 0,1 1 0,-1-1 0,1 1 0,13 2 0,-19-1-9,-1-1 1,1 1-1,-1 0 0,0 0 1,1 0-1,-1 0 0,0 0 1,0 0-1,0 0 0,0 0 1,0 1-1,0-1 0,0 0 1,0 1-1,0-1 0,-1 1 1,1-1-1,0 1 1,-1-1-1,1 1 0,-1-1 1,0 1-1,0-1 0,1 1 1,-1 0-1,0-1 0,0 1 1,0-1-1,-1 1 0,1 0 1,0-1-1,-1 3 0,0 3 49,-1 0-1,1 0 0,-1 0 1,0-1-1,0 1 0,-4 6 1,-5 4 77,-1 0 1,0-2 0,-20 20 0,25-27-171,0-1 0,0 0-1,-1-1 1,0 0 0,-1 0 0,0-1-1,1 0 1,-14 5 0,29-24-4895,9-5 1931,7-2-1806,3-2-1506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18033,'0'0'10250,"55"-22"-10635,-44 6-1729,-5 2-1953,-2 0-3364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15951,'0'0'8616,"32"67"-8199,-21-42-321,1-2-32,0 1-64,-1-5-224,-2-2-33,-1-4-479,-3-5-514,-3-4-703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2:5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5605,'0'0'12818,"0"-9"-10928,0 6-1783,0 0 1,0-1-1,1 1 1,-1 0-1,1 0 1,-1-1-1,1 1 1,0 0-1,0 0 1,1 0-1,-1 0 1,0 0-1,1 0 1,0 1-1,0-1 1,0 0-1,0 1 1,0-1-1,0 1 1,1 0-1,-1 0 1,1 0-1,-1 0 1,1 0-1,0 0 1,0 1-1,0-1 1,3 0-1,13-5 10,0 0 0,0 1 0,0 1 0,1 1 0,0 1 0,-1 0 0,1 2-1,1 0 1,25 3 0,-42-1-89,0 0 0,0 0 0,1 0 0,-1 1 0,0-1 0,0 1 0,0 0 0,-1 0 0,1 1 0,0-1 0,-1 1 0,1 0 0,-1 0 0,0 0 0,0 0 0,0 0 0,-1 1 0,1-1 0,-1 1 0,1 0 0,-1 0-1,-1-1 1,1 2 0,0-1 0,-1 0 0,0 0 0,0 0 0,0 1 0,0 3 0,1 2 192,-1-1 0,0 0 0,-1 0 0,0 1 0,0-1 0,-1 0 0,0 0 0,0 0 0,-1 0 0,-1 0 0,1 0 0,-1 0 0,-5 9 0,0-6-63,0 1 0,-1-1 1,-1-1-1,1 0 1,-23 19-1,27-25-351,0-1 1,-1 0-1,0 0 1,1 0-1,-2-1 1,1 0-1,0 0 0,-1 0 1,1-1-1,-1 0 1,0 0-1,1-1 1,-1 0-1,-12 1 0,4-7-4327,4-13-4287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5115 7719,'0'0'2659,"11"-11"-2275,213-227 764,231-282 772,-41-34-1581,-170 220 1886,959-1206-9,-1115 1434-2087,525-643-173,-42-29 2238,-546 740-2069,44-68 224,-61 92-413,0-1 1,-1 0-1,-1 0 0,-1-1 0,5-19 0,-10 34 5,1 0-33,-1 1 0,1-1-1,-1 0 1,0 0 0,1 1 0,-1-1 0,0 0-1,0 0 1,0 1 0,0-1 0,1 0 0,-1 0-1,0 1 1,0-1 0,-1 0 0,1 0 0,0 0-1,0 1 1,0-1 0,0 0 0,-1 0 0,1 1 0,0-1-1,-1 0 1,1 1 0,0-1 0,-1 0 0,1 1-1,-1-1 1,1 0 0,-1 1 0,1-1 0,-1 1-1,0-1 1,1 1 0,-1 0 0,0-1 0,1 1-1,-1-1 1,0 1 0,1 0 0,-1 0 0,0-1-1,0 1 1,1 0 0,-1 0 0,-1 0 0,-34-1-6411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5029,'0'0'9155,"-8"11"-7457,-8 15-1198,1 1 1,1 1-1,2 0 1,-10 31 0,-37 137-171,54-179-318,-16 52 465,4 0-1,2 1 0,-9 133 1,24-197-411,0 1 0,0-1 0,1 0 0,0 1 0,0-1 0,0 0 0,1 0 0,0 0 1,0 0-1,1 0 0,3 6 0,-4-9-59,0 1 0,1-1-1,0 0 1,-1-1 0,1 1 0,0 0 0,1-1 0,-1 0 0,0 0 0,1 0-1,-1 0 1,1 0 0,0-1 0,-1 1 0,1-1 0,0 0 0,0 0 0,7 0-1,1 0-3,-1 0-1,1-2 0,-1 1 0,1-1 0,-1-1 0,0 0 0,0-1 1,1 0-1,-2 0 0,1-1 0,12-7 0,13-8 48,62-44 0,-96 61-47,356-276-10,-127 79-6400,-205 177 4893,104-92-11186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244 223 2530,'5'-12'7506,"11"-18"-5212,-1 6 259,-2-2 1,-1 0-1,17-54 1,-28 79-2447,-1 0 1,0 1-1,0-1 1,0 0-1,0 0 1,0 1-1,1-1 1,-1 0-1,-1 0 1,1 1-1,0-1 1,0 0-1,0 0 1,0 1-1,0-1 1,-1 0-1,1 1 1,0-1-1,-1 0 1,1 1-1,0-1 1,-1 1-1,1-1 1,-1 0-1,1 1 1,-1-1-1,1 1 1,-1-1-1,0 1 0,1 0 1,-1-1-1,1 1 1,-2-1-1,-1 0-18,0 1-1,1-1 0,-1 1 0,0 0 1,1 0-1,-1 0 0,0 0 0,1 1 0,-6 0 1,-4 2-125,0 1 0,0 0 0,-17 9 0,6-2 33,0 2-1,1 1 1,1 0-1,0 2 1,1 0-1,0 1 1,2 1-1,-30 37 0,47-54-2,-1 1-1,1 0 0,0 0 0,0 0 0,0 0 0,0 0 0,0 1 0,1-1 0,-1 0 0,1 0 0,-1 0 0,1 1 0,0-1 1,0 0-1,0 3 0,0-3 2,1-1 0,-1 0 0,1 1 0,-1-1 0,1 0 0,0 0 0,-1 1 0,1-1 0,0 0 1,0 0-1,0 0 0,0 0 0,0 0 0,0 0 0,0 0 0,0 0 0,1-1 0,1 2 0,6 2-4,0-1 0,0-1 0,0 1 0,0-1 0,19 1 0,-10-1 43,-2 1-17,8 0-37,1 1 0,-1 1 1,0 1-1,35 14 0,-55-18 4,1 1 1,-1-1-1,1 1 1,-1 0-1,0 0 0,0 0 1,0 0-1,0 1 0,-1-1 1,0 1-1,1 0 1,2 6-1,-4-7 1,-1 1-1,0-1 1,1 1 0,-2-1-1,1 1 1,0-1-1,-1 1 1,1 0 0,-1-1-1,0 1 1,0 0 0,-1-1-1,1 1 1,-1 0 0,0-1-1,0 1 1,0-1-1,0 1 1,-3 3 0,-1 2 157,0-1 0,0 1 0,-1-1 0,-1-1 1,1 1-1,-1-1 0,-1 0 0,1-1 0,-1 1 1,0-2-1,-13 8 0,2-2 420,0-1 0,-1 0 0,0-2 0,-25 8 0,38-14-431,0 0 1,0 0-1,-1-1 1,1 0-1,0-1 0,0 1 1,-11-2-1,16 1-154,1-1 1,-1 1-1,1 0 0,-1-1 0,0 0 1,1 1-1,-1-1 0,1 0 0,0 0 0,-1 0 1,1 0-1,0 0 0,-1 0 0,1 0 0,0 0 1,0-1-1,0 1 0,0 0 0,0-1 1,0 1-1,0-1 0,1 1 0,-1-1 0,0 1 1,1-1-1,0 0 0,-1 1 0,1-1 0,0 0 1,-1 1-1,1-1 0,0 0 0,0 1 1,1-1-1,-1 0 0,1-1 0,-1-2-303,1 0 0,0 1 1,1-1-1,-1 1 0,1-1 0,0 1 0,0-1 0,1 1 1,-1 0-1,1 0 0,0 0 0,0 0 0,6-5 0,53-45-6663,-46 43 4308,19-17-4932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0:5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13645,'0'0'10901,"4"11"-9871,3 12-709,-2 1 0,0 0 0,-2 0 0,0 0-1,-2 0 1,-2 39 0,-27 158 1116,13-121-38,13-52-870,2-47-369,4-11 230,2-1-263,45-82 152,-45 85-329,-1 0 0,1 0 0,1 1 0,-1 0 0,1 0 1,0 0-1,1 1 0,13-9 0,-19 13 35,1 1 0,0-1 0,-1 1 1,1 0-1,0 0 0,0 0 0,0 0 0,0 0 0,0 0 0,0 1 0,0 0 1,0-1-1,0 1 0,0 0 0,0 1 0,0-1 0,0 0 0,0 1 0,0 0 1,0 0-1,-1 0 0,1 0 0,3 1 0,-3 1 10,-1-1 1,1 0-1,-1 0 1,0 1-1,0-1 0,0 1 1,0-1-1,0 1 0,-1 0 1,1 0-1,-1 0 0,0 0 1,0 0-1,0 0 0,0 0 1,-1 0-1,1 0 0,-1 1 1,1-1-1,-1 0 1,-1 4-1,1 4 28,-1 0 1,-1 0-1,0 0 1,0-1-1,-6 15 1,3-5 80,4-19-34,16-33 149,-8 14-184,0 0 0,-1 0 0,0-1 0,-2 1 0,0-1 0,-2 0 0,0 0 0,-1-38 0,-2 81-283,1-20 224,-1 1 0,1-1 0,0 1 0,0-1 0,1 1 0,-1-1 0,1 1 0,2 6 0,-2-9 24,0 0 1,0-1-1,1 1 0,-1-1 0,0 0 0,1 1 0,-1-1 1,1 0-1,-1 0 0,1 0 0,-1 0 0,1 0 0,0 0 1,-1 0-1,1-1 0,0 1 0,0-1 0,0 1 0,-1-1 1,1 0-1,0 0 0,0 1 0,0-1 0,0 0 0,3-1 1,1 0 14,0 1 0,-1-1 1,1 0-1,0-1 1,-1 1-1,1-1 0,-1 0 1,0-1-1,0 1 1,0-1-1,0 0 0,0 0 1,0-1-1,-1 1 1,0-1-1,8-9 0,-5 5 13,0 0-1,-1-1 0,0 0 0,0 0 1,-1-1-1,0 1 0,-1-1 0,4-14 1,-9 28-65,-6 21 50,0 0 0,2 0 0,-5 51 1,10-75-12,0 0 1,0 0-1,0 0 0,0 0 1,0 0-1,0 0 1,1 0-1,-1 0 1,0 0-1,0 0 0,1 0 1,-1 0-1,1 0 1,-1 0-1,1 0 1,-1-1-1,1 1 0,0 0 1,-1 0-1,1 0 1,0-1-1,-1 1 1,1 0-1,0-1 0,0 1 1,0-1-1,1 2 1,1-2 6,-1 1 1,1-1-1,-1 1 1,0-1-1,1 0 1,-1 0-1,1 0 1,-1-1-1,0 1 1,1 0-1,3-2 1,1 0 20,0-1 0,0 1 0,0-1 0,0-1 0,0 1 0,-1-1 0,7-6-1,27-39 117,-16 16-94,-21 81-314,-6-23 214,2-17-274,0-1 0,0 1-1,1 0 1,0-1 0,0 1 0,1-1-1,1 9 1,-1-15 31,-1 0 0,1 0 0,0-1 0,-1 1 1,1 0-1,0 0 0,0 0 0,0-1 0,0 1 0,0-1 0,0 1 1,0-1-1,0 1 0,0-1 0,0 1 0,0-1 0,0 0 0,0 1 0,0-1 1,0 0-1,0 0 0,1 0 0,-1 0 0,0 0 0,1 0 0,19-5-7707,-4-9-1900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4548,'0'0'15535,"-32"60"-15055,15-28 193,-1 4-289,2 1-159,2-1-129,7-4-96,4-2 32,3-5-32,0-6-961,0-6-1698,4-8-2754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15086,'0'0'12642,"-8"6"-12578,4-4-69,1 1 0,-1-1 0,1 1 0,0 0 0,-1 0 0,1 0 0,0 1 0,1-1 0,-1 1 0,1-1 0,0 1 0,-1 0 0,2 0 0,-1 0 0,0 0 0,1 0 0,0 0 0,0 1 0,0-1 0,0 0 0,1 1 0,0-1 0,0 1 0,0-1 0,0 0 0,1 1 0,-1-1 0,1 0 0,3 8 0,5 7-238,0-1 1,2 1-1,19 23 0,-22-33-6,-1 1-1,1 0 1,-2 1 0,1 0-1,-1 0 1,-1 0-1,0 1 1,-1-1-1,0 1 1,0 0 0,-2 1-1,1-1 1,0 14-1,-3-15 452,-1 0 0,0-1 0,-1 1 0,0-1 0,-1 0 1,0 0-1,0 0 0,-6 11 0,8-18 73,-1 1 0,0 0 0,0-1 0,0 1 0,-1-1 0,1 0 0,-1 1 0,0-1 0,0 0 0,0-1 0,0 1 0,0-1 0,-1 1 0,1-1 0,-1 0 0,1 0 0,-1 0 0,0-1 0,0 0 0,0 1 0,0-1 0,0 0 0,-6 0 0,7-1-243,0-1 0,1 0 0,-1 0 1,0 0-1,1 0 0,-1 0 0,1 0 0,0-1 1,-1 1-1,1-1 0,0 0 0,0 1 0,0-1 1,0 0-1,0 0 0,0 0 0,0-1 0,1 1 1,-1 0-1,1-1 0,0 1 0,0-1 0,-2-3 1,-21-63 363,21 59-566,1 0 0,0 0 0,1 0 0,0 0 0,0 0 0,1 0 0,0-1 0,1 1 0,3-16 0,-2 19-26,0 0 1,1 1-1,0-1 0,0 1 1,0-1-1,1 1 1,0 0-1,0 1 1,0-1-1,1 1 1,0 0-1,0 0 0,0 0 1,10-6-1,44-26-7443,-26 22 630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152 237 18449,'0'0'6860,"-9"-4"-4794,6 2-1995,0 0-1,0 0 1,0 1-1,0-1 1,0 1-1,0 0 1,-1 0-1,1 0 1,0 0-1,-1 0 1,1 1-1,-1-1 1,1 1-1,-1 0 1,1 0-1,0 1 1,-1-1-1,1 1 1,-1 0-1,1-1 1,0 1-1,-1 1 1,1-1-1,0 0 1,0 1-1,0 0 1,0 0-1,0 0 1,0 0-1,1 0 1,-1 0-1,1 1 1,-4 4-1,2-3-58,1 0 0,0 0 0,0 1 0,0 0 1,0-1-1,1 1 0,0 0 0,0 0 0,0 0 0,1 0 0,-1 1 0,1-1 0,1 0 0,-1 1 0,1-1 0,0 9 0,1-12-41,-1 1-1,1 0 0,0 0 0,0-1 0,0 1 0,0 0 1,0-1-1,0 1 0,1-1 0,-1 0 0,1 1 0,0-1 1,0 0-1,0 0 0,0 0 0,0 0 0,0 0 0,1-1 1,-1 1-1,0-1 0,1 1 0,-1-1 0,1 0 0,0 0 0,-1 0 1,1 0-1,0 0 0,0-1 0,0 1 0,-1-1 0,1 0 1,4 0-1,33 0-593,-28 0 355,-1 0 0,0 0 0,0 1 0,0 0 1,13 4-1,-21-4 237,0 0 0,0 0 1,0 0-1,0 1 0,-1-1 1,1 1-1,0 0 0,-1 0 0,1 0 1,-1 0-1,0 0 0,0 1 1,0-1-1,0 1 0,0-1 1,0 1-1,-1 0 0,1-1 0,-1 1 1,0 0-1,1 0 0,0 6 1,1 10 243,-1-1 0,-1 1-1,0-1 1,-1 1 0,-1 0 0,-1-1 0,-1 1 0,-1-1 0,0 0 0,-1 0 0,-1 0 0,0-1 0,-2 1 0,0-2 0,-1 1 0,0-1 0,-22 26 0,27-37-126,0-1 0,-1 0 1,0 0-1,1 0 0,-2 0 1,1-1-1,-7 4 0,11-7-72,0 1-1,0-1 0,0 1 1,0-1-1,0 1 1,0-1-1,0 0 1,0 1-1,0-1 0,0 0 1,0 0-1,0 0 1,-1 0-1,1 0 1,0 0-1,0 0 0,0 0 1,0 0-1,0 0 1,0-1-1,0 1 1,0 0-1,0-1 1,0 1-1,0-1 0,0 1 1,0-1-1,0 1 1,0-1-1,0 0 1,1 0-1,-1 1 0,0-1 1,0 0-1,1 0 1,-1 0-1,1 0 1,-1 0-1,1 0 0,-1 0 1,1 0-1,-1 0 1,1 0-1,0 0 1,0 0-1,-1 0 0,1 0 1,0 0-1,0-2 1,0-6-27,-1 0 0,1 0 0,1 1 0,0-1 0,0 0 0,1 0 0,0 1 1,0-1-1,1 1 0,0 0 0,1 0 0,0 0 0,5-8 0,9-14-38,45-52 1,-45 59 69,49-57-23,84-116 48,-137 175-18,-1-1 0,-1 0-1,-1-1 1,-1-1 0,-1 1 0,-1-1 0,7-37-1,-13 18 17,-2 42-47,0 0 0,0 1 0,0-1 0,-1 0 0,1 0 0,0 0 0,-1 1 0,1-1 0,0 0 0,-1 0 0,1 1 0,-1-1 0,1 0 0,-1 1 0,1-1 0,-1 0 0,0 1 0,1-1 0,-1 1 0,0-1 0,0 1 0,1-1 0,-1 1 0,0 0 0,0-1 0,1 1 0,-1 0 0,0 0 0,0 0 0,0-1 0,0 1 0,1 0 0,-1 0 0,0 0 0,0 0 0,0 0 0,0 1 0,1-1 0,-1 0 0,0 0 0,0 0 0,0 1 0,0 0 0,-5 1-25,1 0-1,0 1 1,0 0 0,0 0 0,0 1 0,0-1-1,1 1 1,0 0 0,-1 0 0,2 0-1,-1 1 1,0 0 0,-3 5 0,-5 9 5,1 1 0,-9 21 0,12-23 13,1 0 0,1 0-1,0 1 1,2-1-1,0 1 1,-1 21 0,4-34 16,1-1 1,0 1-1,1-1 1,-1 1-1,1-1 1,0 1-1,1-1 1,-1 1 0,1-1-1,0 0 1,3 6-1,-3-8 14,0 0 1,0-1-1,1 1 0,-1 0 0,1-1 1,-1 1-1,1-1 0,0 0 0,0 0 1,0 0-1,0 0 0,0-1 0,0 1 1,1-1-1,-1 0 0,1 0 0,-1 0 0,7 1 1,3-1 31,-1 0 1,0-1-1,0 0 0,0-1 1,1 0-1,-1-1 1,0 0-1,-1-1 0,1-1 1,0 0-1,-1 0 1,18-10-1,-22 10-32,1 0 1,-1-1-1,0 0 0,0 0 1,0-1-1,-1 1 0,0-1 1,0-1-1,-1 1 0,1-1 1,-1 0-1,-1-1 0,0 1 1,0-1-1,0 0 0,-1 0 1,0 0-1,4-15 0,-7 22-19,1 0-1,-1 0 0,0 0 1,1 0-1,-1-1 1,0 1-1,0 0 0,0 0 1,0 0-1,0 0 0,0 0 1,0 0-1,0-1 0,0 1 1,0 0-1,-1 0 1,1 0-1,0 0 0,-1 0 1,1 0-1,-1 0 0,1 0 1,-1 0-1,1 0 0,-1 0 1,0 0-1,0 0 0,1 1 1,-1-1-1,0 0 1,0 0-1,0 1 0,0-1 1,0 1-1,0-1 0,0 1 1,0-1-1,0 1 0,0-1 1,0 1-1,0 0 1,0 0-1,0-1 0,-1 1 1,1 0-1,0 0 0,0 0 1,0 0-1,0 1 0,0-1 1,-2 0-1,-1 1-17,-1 0 1,1 1-1,-1-1 0,1 1 1,-1 0-1,1 0 0,0 0 1,0 1-1,0-1 0,1 1 0,-7 5 1,3 0 40,0 1 0,1-1 0,0 1 1,1 0-1,-1 0 0,2 1 0,-1 0 0,1-1 1,1 2-1,-3 11 0,5-18-22,0-1 0,1 0 0,-1 0 1,1 0-1,0 1 0,0-1 0,0 0 0,0 0 1,1 1-1,-1-1 0,1 0 0,0 0 0,0 0 1,0 0-1,0 0 0,1 0 0,-1 0 0,1 0 0,0-1 1,0 1-1,0 0 0,0-1 0,0 0 0,0 1 1,1-1-1,-1 0 0,1 0 0,0 0 0,-1-1 0,1 1 1,0-1-1,0 1 0,0-1 0,0 0 0,0 0 1,7 1-1,0 0-507,1 0 1,-1 0 0,1-1-1,0-1 1,13-1 0,28-9-7610,2-13-9491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10378,'0'0'13463,"-4"10"-12694,4-8-748,-3 6 17,0 1 0,0 0 0,1-1 0,0 1 0,0 16 0,1-23-39,1 0 0,0 0 1,0 0-1,1 1 0,-1-1 1,0 0-1,1 0 0,-1 0 1,1 0-1,0 0 0,0 0 1,0 0-1,0 0 0,0 0 1,0 0-1,0-1 0,0 1 0,1 0 1,-1-1-1,1 1 0,-1-1 1,1 0-1,0 1 0,0-1 1,-1 0-1,1 0 0,0 0 1,0 0-1,0 0 0,0 0 1,0-1-1,0 1 0,0-1 1,0 1-1,5-1 0,1 0 72,0 0-1,0-1 1,0 0-1,0 0 0,0-1 1,0 0-1,-1 0 1,1-1-1,0 0 1,-1 0-1,0-1 1,0 0-1,0 0 1,8-7-1,-7 5 23,0 1 0,0 0 1,0 1-1,1 0 0,-1 0 0,1 1 0,0 0 1,0 0-1,0 1 0,11-1 0,-18 2-62,-1 1-1,1 0 1,0 0-1,0 0 1,-1 0-1,1 0 1,0 1-1,-1-1 1,1 0-1,-1 1 1,1-1-1,0 1 0,-1 0 1,1 0-1,-1-1 1,1 1-1,-1 0 1,0 0-1,1 0 1,-1 0-1,0 1 1,0-1-1,0 0 1,0 0-1,0 1 1,0-1-1,0 1 1,0-1-1,0 1 1,-1-1-1,1 1 1,0 1-1,1 6 190,-1-1 0,0 1-1,-1 0 1,0-1 0,-1 13-1,0-14-158,1-1 1,-1 0-1,1 0 0,1 0 0,-1 0 0,1 0 0,3 10 0,-4-15-54,0-1-1,1 0 1,-1 1-1,1-1 1,-1 0-1,0 1 1,1-1-1,-1 0 1,1 1-1,-1-1 1,1 0-1,-1 0 1,1 0-1,0 0 1,-1 1-1,1-1 1,-1 0-1,1 0 1,-1 0-1,1 0 0,-1 0 1,1 0-1,0 0 1,-1-1-1,1 1 1,-1 0-1,1 0 1,-1 0-1,1 0 1,-1-1-1,1 1 1,-1 0-1,1-1 1,18-11 616,27-42 464,-38 43-1095,1 0 0,0 1 0,0 0 0,1 0-1,0 1 1,20-14 0,-29 22-90,0 0-1,0 1 1,0-1 0,1 0-1,-1 1 1,0-1 0,0 1-1,1-1 1,-1 1 0,0 0-1,1-1 1,-1 1-1,0 0 1,1 0 0,-1 0-1,0 0 1,1 0 0,-1 0-1,0 1 1,1-1 0,-1 0-1,2 1 1,-2 0-421,0 0 1,0 0 0,0 0-1,0 0 1,-1 1 0,1-1-1,0 0 1,-1 0 0,1 0-1,-1 1 1,1-1 0,-1 0-1,0 1 1,0-1-1,1 0 1,-1 1 0,0-1-1,0 0 1,0 1 0,0-1-1,-1 2 1,1 7-11686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19891,'0'0'4965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4644,'0'0'19165,"1"12"-18199,7 419 4747,-8-437-5664,18-234 414,-18 239-467,0 0 0,0 0 0,0-1 0,0 1 0,1 0 0,-1 0 0,0 0 0,1 0 0,-1-1-1,1 1 1,-1 0 0,1 0 0,0 0 0,-1 0 0,1 0 0,0 0 0,1 0 0,-2 0-2,1 1 0,-1 0 0,1 0 0,-1 0 0,1 0-1,0 0 1,-1 0 0,1 0 0,-1 0 0,1 0 0,-1 0 0,1 0 0,-1 1 0,1-1 0,-1 0-1,1 0 1,-1 0 0,1 1 0,-1-1 0,1 0 0,-1 1 0,0-1 0,1 0 0,-1 1-1,1-1 1,-1 1 0,30 41-353,-20-25 289,-7-12 81,1-1 1,-1 0 0,1 0-1,0 0 1,0 0 0,0-1 0,0 1-1,1-1 1,-1 0 0,1 0-1,0-1 1,0 1 0,0-1-1,0 0 1,1-1 0,-1 1-1,0-1 1,1 0 0,-1 0-1,1-1 1,-1 0 0,1 0 0,-1 0-1,1 0 1,-1-1 0,0 0-1,1 0 1,-1-1 0,0 1-1,1-1 1,-1 0 0,8-5-1,0 0 34,-1-1 0,0-1 0,0 0 0,-1 0-1,-1-1 1,1 0 0,-1-1 0,-1 0 0,0-1 0,-1 0-1,9-16 1,-10 13 106,0-1 0,-2 1 0,1-1 1,-2 0-1,0 0 0,-1-1 0,-1 1 0,0-1 0,-1-22 0,-1 39-152,0 0 1,0-1-1,0 1 0,0 0 1,0-1-1,0 1 1,0 0-1,0-1 0,0 1 1,0 0-1,0-1 0,0 1 1,0 0-1,0-1 1,0 1-1,0 0 0,0-1 1,0 1-1,0 0 0,-1-1 1,1 1-1,0 0 1,0 0-1,0-1 0,-1 1 1,1 0-1,0-1 0,0 1 1,-1 0-1,1 0 1,0 0-1,0-1 0,-1 1 1,1 0-1,0 0 0,-1 0 1,1 0-1,0 0 0,-1-1 1,1 1-1,0 0 1,-1 0-1,1 0 0,0 0 1,-1 0-1,1 0 0,0 0 1,-1 0-1,1 0 1,-1 1-1,-15 13-95,-11 26 65,2 1 0,2 2-1,2 0 1,2 1 0,-19 65 0,35-100 24,0 1 0,1 0-1,0-1 1,1 1 0,0 0 0,0 0-1,1 1 1,2 13 0,-2-22 4,1 0 0,-1 0 0,1-1 0,-1 1 0,1 0 0,0-1 0,-1 1 0,1-1 0,0 1 0,0-1 0,0 1 0,1-1 0,-1 0 0,0 0 0,0 1-1,1-1 1,-1 0 0,0 0 0,1 0 0,3 1 0,-2-1 7,0 0 0,1-1 0,-1 1 0,1-1 0,-1 0 0,1 0 0,-1 0 0,1-1 0,-1 1 0,1-1 0,-1 0 0,1 0 0,-1 0 0,6-3 0,0-1 3,0 0 1,-1 0-1,1-1 1,-1 0 0,0-1-1,-1 0 1,1 0-1,-1-1 1,-1 1 0,1-2-1,5-9 1,39-42-41,-51 60 32,0-1-1,0 1 1,0 0-1,1 0 1,-1-1-1,0 1 1,0 0-1,1 0 1,-1-1-1,0 1 1,0 0-1,1 0 1,-1 0-1,0 0 1,1 0-1,-1-1 1,0 1-1,1 0 1,-1 0-1,0 0 1,1 0-1,-1 0 1,0 0-1,1 0 1,-1 0-1,0 0 1,1 0-1,-1 0 1,1 0-1,-1 0 1,0 1-1,0-1 1,1 0-1,4 13-109,-5 30-117,0-31 197,-1 9 18,0-13-7,1-1 0,0 1 0,0 0 0,1-1 0,0 1 0,0-1 0,4 11 0,-4-16 15,-1-1 1,1 0 0,0 1-1,0-1 1,0 0-1,0 0 1,0 1 0,0-1-1,0 0 1,0 0-1,0 0 1,0 0 0,0-1-1,1 1 1,-1 0 0,0 0-1,3 0 1,-1 0 2,0-1-1,0 1 1,0-1 0,0 0 0,0 0 0,0 0 0,1 0 0,-1 0-1,0-1 1,0 0 0,4-1 0,1-1 10,0 0 0,0-1-1,0 0 1,-1-1 0,0 0 0,0 0-1,0 0 1,0-1 0,-1 0 0,0-1-1,6-7 1,0 0 0,-2-1 0,0 0 0,0-1 0,9-21 0,-16 31 18,-1 0 0,0-1-1,0 1 1,-1-1-1,1 0 1,-2 0-1,1 1 1,-1-9-1,0 15-19,0-1-1,0 0 1,0 1 0,0-1-1,0 1 1,0-1 0,-1 1-1,1-1 1,0 1 0,0-1-1,-1 1 1,1-1 0,0 1-1,-1-1 1,1 1 0,0-1-1,-1 1 1,1-1 0,-1 1 0,1 0-1,-1-1 1,1 1 0,-1 0-1,1-1 1,-1 1 0,1 0-1,-1 0 1,1 0 0,-1-1-1,0 1 1,1 0 0,-1 0-1,1 0 1,-1 0 0,1 0-1,-1 0 1,0 0 0,1 0-1,-1 0 1,1 0 0,-1 1-1,1-1 1,-1 0 0,0 0-1,1 0 1,-1 1 0,1-1-1,-1 0 1,1 1 0,-1-1-1,1 0 1,-1 1 0,1 0-1,-31 20-60,21-9 68,0 1 0,0 0 0,2 1 0,-8 16 0,13-24-6,0-1-1,0 1 1,1 0-1,0 0 0,1 1 1,-1-1-1,1 0 0,0 1 1,1-1-1,-1 0 1,1 1-1,1-1 0,0 10 1,0-14-5,0 0 0,0-1 1,0 1-1,0-1 0,0 1 1,0-1-1,1 1 0,-1-1 1,0 0-1,1 1 0,-1-1 1,1 0-1,-1 0 0,1 0 1,0 0-1,0 0 0,-1 0 1,1-1-1,0 1 0,0-1 1,0 1-1,-1-1 0,1 0 1,0 1-1,2-1 0,55 0-64,-48 0-11,3-1-954,-1-1 0,1 0 0,-1 0 0,25-9-1,9-7-6573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3716,'2'-3'-33,"22"-28"2907,-19 24-1228,1 0 0,0 1 0,0-1-1,1 1 1,0 1 0,0-1 0,0 1 0,12-6 0,-19 11-1539,1-1 0,-1 1 0,0 0-1,1 0 1,-1 0 0,1 0 0,-1 0 0,0 0 0,1-1 0,-1 1 0,1 0 0,-1 0 0,0 0 0,1 0 0,-1 1 0,1-1 0,-1 0 0,0 0 0,1 0 0,-1 0 0,0 0 0,1 0 0,-1 1 0,0-1 0,1 0 0,-1 0 0,0 0 0,1 1 0,-1-1 0,0 0 0,1 1 0,-1-1 0,0 0 0,0 0 0,1 1 0,-1-1 0,0 1 0,0-1 0,0 0 0,0 1 0,1 0 0,0 24 1793,-11 28-291,-31 56-279,31-87-1275,0 2 0,2-1-1,0 1 1,1 0 0,2 1 0,-4 43-1,8-66-74,1 0 0,1-1 0,-1 1 0,0 0 0,0-1 0,1 1 0,-1 0 0,0-1 0,1 1 0,0 0 0,-1-1 0,1 1 0,0-1 0,0 1 0,0-1 0,0 1 0,0-1 0,0 0 0,1 0 0,-1 1 0,0-1 0,0 0-1,1 0 1,-1 0 0,3 1 0,1 0-269,0-1 0,-1 1 0,1-1-1,0 0 1,0 0 0,0 0-1,1-1 1,8 0 0,5-1-2001,0-2 0,0 0 0,-1-1 0,19-6 1,4-4-5607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 17296,'0'0'2969,"-11"-2"-108,5 1-2593,1 0-141,0-1 0,-1 1 0,1 0 0,0 0-1,0 0 1,-1 1 0,1 0 0,-1 0-1,1 1 1,0-1 0,-1 1 0,1 0-1,0 0 1,0 1 0,0 0 0,0 0 0,0 0-1,0 0 1,0 1 0,1 0 0,-1 0-1,1 0 1,0 0 0,-5 5 0,4-2-73,1 0 1,0 0-1,1 0 0,0 0 1,0 1-1,0-1 1,0 1-1,1 0 1,0 0-1,-1 11 0,2-16-45,1 0 0,0 0 0,0 0 0,-1 0 0,2 0 0,-1 0 0,0 0 0,0 0 0,1 0 0,-1 0 0,1 0-1,-1 0 1,1 0 0,0 0 0,0 0 0,0 0 0,0-1 0,0 1 0,0 0 0,0-1 0,1 1 0,-1-1 0,1 1 0,-1-1 0,1 1-1,-1-1 1,1 0 0,0 0 0,0 0 0,-1 0 0,1 0 0,0-1 0,0 1 0,0 0 0,0-1 0,0 1 0,0-1 0,0 0-1,3 0 1,2 1 130,0-1 0,0-1 0,0 1 0,0-1 0,0 0 0,0-1 0,0 0 0,0 0 0,-1 0 0,1-1 0,-1 0 0,1 0 0,-1-1 0,0 0 0,-1 0 0,1 0 0,-1-1 0,1 0 0,-1 0-1,-1 0 1,1 0 0,-1-1 0,0 0 0,0 0 0,0 0 0,-1 0 0,0 0 0,0-1 0,-1 0 0,0 1 0,0-1 0,-1 0 0,2-14 0,-6 17-154,-5 10-56,-6 12-46,8-7 55,-1 1 0,1 0 0,-6 20 0,11-29-212,0 1-1,0 0 1,1 0-1,-1 0 1,1 0-1,0 0 1,0 0-1,0-1 1,0 1-1,2 4 1,-2-7 77,0 0 1,1 0-1,-1-1 1,1 1-1,0 0 0,-1 0 1,1-1-1,0 1 1,-1-1-1,1 1 1,0-1-1,0 1 1,-1-1-1,1 1 0,0-1 1,0 0-1,0 1 1,-1-1-1,1 0 1,0 0-1,0 0 0,0 0 1,0 0-1,0 0 1,0 0-1,1 0 1,27-3-4480,-2-10-1047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18417,'0'0'8398,"-10"14"-7918,-11 18 366,-29 60-1,42-77-677,1 1 1,1 0-1,0 1 0,1 0 1,1 0-1,1 0 0,-2 25 1,5-41-170,0 0 0,0-1 1,0 1-1,0 0 0,0-1 1,0 1-1,1 0 0,-1-1 1,0 1-1,0 0 0,1-1 1,-1 1-1,0-1 0,1 1 1,-1-1-1,1 1 0,-1-1 1,1 1-1,-1-1 0,1 1 0,-1-1 1,1 1-1,-1-1 0,1 0 1,-1 1-1,1-1 0,0 0 1,-1 0-1,1 0 0,0 1 1,29 0-71,26-16-270,-33 6-45,-9 4 136,0-1 0,0 2 0,0 0 0,0 0 1,1 2-1,18-2 0,-33 4 248,1 0 1,-1 0-1,1 0 1,-1 1-1,1-1 1,-1 0-1,1 0 1,-1 1-1,1-1 0,-1 0 1,0 1-1,1-1 1,-1 1-1,0-1 1,1 1-1,-1-1 1,0 0-1,1 1 1,-1-1-1,0 1 1,0-1-1,1 1 0,-1 0 1,0-1-1,0 1 1,0-1-1,0 1 1,0-1-1,0 1 1,0-1-1,0 1 1,0-1-1,0 1 0,0 0 1,0-1-1,0 1 1,0-1-1,-1 1 1,1 0-1,-9 25 374,4-18-196,-1-1 1,-1 1 0,1-1 0,-1-1 0,-1 1 0,1-1 0,-1 0 0,0-1 0,0 0 0,-1 0-1,1-1 1,-1 0 0,0-1 0,0 0 0,-1 0 0,1-1 0,0 0 0,-1 0 0,0-1-1,1 0 1,-14-2 0,23 1-233,-1 1 0,0-1 1,1 0-1,-1 0 0,0-1 0,1 1 0,-1 0 0,0 0 0,1 0 0,-1 0 1,0 0-1,1-1 0,-1 1 0,1 0 0,-1-1 0,0 1 0,1 0 0,-1-1 1,1 1-1,-1-1 0,1 1 0,-1-1 0,1 1 0,0-1 0,-1 1 0,1-1 1,0 1-1,-1-1 0,1 0 0,0 1 0,0-1 0,-1 1 0,1-1 0,0 0 0,0 1 1,0-1-1,0 0 0,0 1 0,0-1 0,0 0 0,0 1 0,0-1 0,0 0 1,0 1-1,0-1 0,1 0 0,-1 0 0,1-1-422,0 0 0,0 0 0,0 0 0,0 0 0,1 1 0,-1-1 0,0 0 0,1 1 0,-1-1 0,1 1 0,-1 0 0,1-1 0,3-1 0,20-6-5063,3 2-3214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67 17681,'0'0'13314,"-10"0"-13106,6 1-205,0 0 1,0-1-1,0 1 0,0 1 1,0-1-1,1 1 1,-1-1-1,0 1 0,1 0 1,-1 0-1,1 0 1,0 1-1,-1-1 0,1 1 1,0 0-1,1 0 1,-1 0-1,0 0 0,1 1 1,0-1-1,0 1 1,0-1-1,0 1 0,0 0 1,1-1-1,0 1 1,0 0-1,0 0 0,0 0 1,0 0-1,1 0 1,0 6-1,0-9-5,-1 0 0,1 0-1,0 0 1,0 0 0,0 0 0,1 0 0,-1 0 0,0 0-1,0 0 1,0 0 0,1 0 0,-1 0 0,1 0 0,-1 0-1,1 0 1,-1 0 0,1 0 0,-1-1 0,1 1 0,0 0 0,-1 0-1,1-1 1,0 1 0,0 0 0,-1-1 0,1 1 0,0-1-1,0 1 1,0-1 0,1 1 0,2 0-16,-1 0 0,1 0 0,0-1 0,0 1 0,0-1 0,-1 0 1,1 0-1,6-1 0,8-2-104,-1 0 1,31-11-1,-20 6-26,-16 5 211,0 0 0,-1-1-1,1-1 1,-1 1-1,0-2 1,0 0-1,16-11 1,-26 16-43,0 1 0,0-1 1,0 0-1,-1-1 0,1 1 1,0 0-1,0 0 0,-1 0 1,1 0-1,-1-1 0,1 1 0,-1 0 1,1 0-1,-1-1 0,0 1 1,0 0-1,1-1 0,-1 1 1,0 0-1,0-1 0,0 1 1,-1-1-1,1 1 0,0 0 1,0 0-1,-1-1 0,1 1 0,-2-3 1,-26-32 677,25 34-661,1-1 0,-1 1 0,1-1-1,0 0 1,0 0 0,0 0 0,0 0 0,0 0-1,0 0 1,-1-6 0,5 8-37,0 0 0,1 1 0,-1-1 0,0 0 0,1 1 0,-1 0 0,0-1 0,1 1 0,-1 0 0,1 0 0,-1 0 0,4 1 0,0-1 0,45 0-1906,27 0-5087,-40 0-1116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5894,'0'0'21316,"1"9"-20318,3 10-558,-3-10-360,0-1-1,0 0 1,1 0 0,1 0-1,-1 0 1,1-1-1,4 9 1,-6-14-73,0-1 1,1 1-1,-1-1 0,0 0 0,0 1 1,0-1-1,1 0 0,-1 0 1,1 0-1,-1 0 0,1 0 0,-1 0 1,1 0-1,0-1 0,-1 1 0,4 0 1,-2 0 1,0-1 0,0 0 0,0 0 0,0-1 1,0 1-1,0 0 0,0-1 0,0 0 0,0 0 1,-1 0-1,1 0 0,0 0 0,3-2 0,8-6 45,-1 1 0,0-2 0,13-11 0,-18 13-34,2 0 1,-1 1-1,1 0 1,0 1-1,0 0 1,1 0-1,14-5 0,-24 10-13,1 1-1,-1 0 1,0 0-1,1 0 1,-1 0 0,0 0-1,1 0 1,-1 0-1,0 0 1,0 0-1,1 1 1,-1-1-1,0 0 1,0 1-1,1-1 1,-1 1-1,0-1 1,0 1 0,0 0-1,0 0 1,0-1-1,0 1 1,0 0-1,0 0 1,0 0-1,0 0 1,0 0-1,-1 0 1,1 0-1,0 0 1,-1 1 0,1-1-1,-1 0 1,1 0-1,-1 0 1,1 1-1,-1-1 1,0 0-1,0 2 1,3 10 49,-1 0-1,0 0 1,-1 17 0,1-5 25,-2-23-78,0 0 0,0 0 0,0 0 0,1 0 0,-1 0 0,0 0 0,1 0-1,0 0 1,-1 0 0,1 0 0,0 0 0,0 0 0,0-1 0,0 1 0,1 0 0,-1-1 0,0 1 0,1-1 0,-1 1-1,1-1 1,-1 0 0,3 2 0,-2-3 31,0 1 1,0-1-1,0 0 0,0 0 1,0 0-1,0 0 0,0 0 1,0 0-1,0 0 0,-1-1 0,1 1 1,0-1-1,0 0 0,0 1 1,0-1-1,-1 0 0,1 0 0,2-2 1,8-5 140,0-2 1,0 0-1,-1 0 1,14-16-1,2-11-106,-22 29-65,1 0 0,-1 0 0,1 0 0,1 1 0,-1 0 0,1 1 1,9-8-1,-15 14-15,-1 1 1,0-1-1,1 0 1,-1 0-1,1 0 1,-1 0-1,0 1 1,0-1-1,1 0 1,-1 0-1,0 1 1,1-1-1,-1 0 1,0 0-1,0 1 1,1-1-1,-1 0 1,0 1-1,0-1 1,0 0-1,1 1 1,-1-1-1,0 0 1,0 1-1,0-1 1,0 1-1,0-1 1,0 0-1,0 1 1,0-1-1,0 1 1,0-1-1,0 0 1,0 1-1,0-1 1,0 0-1,-1 2 0,2 20-55,-1-19 41,-8 40-367,3-22-1020,3 0-3372,13-22-3325,6-11 1943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18353,'-8'6'1506,"-7"7"-980,3-5-262,0 1 1,1 1 0,0 0-1,0 1 1,1 0-1,1 0 1,-10 15-1,19-26-272,0 1-1,0-1 1,0 0-1,-1 1 1,1-1-1,0 0 0,0 1 1,0-1-1,0 0 1,0 1-1,0-1 1,0 0-1,0 1 1,0-1-1,0 0 1,0 1-1,0-1 1,0 0-1,0 0 0,0 1 1,0-1-1,0 0 1,0 1-1,0-1 1,1 0-1,-1 1 1,0-1-1,0 0 1,0 0-1,1 1 0,-1-1 1,0 0-1,0 0 1,0 1-1,1-1 1,-1 0-1,0 0 1,1 0-1,-1 1 1,0-1-1,0 0 0,1 0 1,-1 0-1,1 0 1,22 0-343,23-11-483,-27 4-61,55-15-2322,-69 21 3161,-1 0 1,1 1-1,-1-1 1,1 1-1,0 0 1,-1 0-1,1 0 0,0 1 1,-1 0-1,1 0 1,-1 0-1,1 0 0,5 3 1,-8-3 98,-1 0 1,1 0-1,-1 1 1,0-1 0,1 0-1,-1 1 1,0-1-1,0 1 1,0-1-1,0 1 1,0 0-1,0-1 1,-1 1-1,1 0 1,0 0-1,-1-1 1,1 1-1,-1 0 1,0 0-1,0 0 1,0 0 0,0 0-1,0-1 1,0 1-1,0 0 1,0 0-1,-1 0 1,1 0-1,-1 0 1,-1 3-1,0 2 335,-1 1-1,0-1 1,-1 0-1,0 0 0,-8 11 1,-2 1 335,-1-2 0,-1 0 0,-19 16 0,30-28-618,-1 0 1,0-1 0,0 1-1,-1-1 1,1-1-1,-1 1 1,0-1 0,0 0-1,0 0 1,0-1 0,0 0-1,0-1 1,-9 2 0,14-3-336,1-1 0,-1 1 1,1-1-1,0 1 1,-1-1-1,1 0 0,0 1 1,-1-1-1,1 0 1,0 0-1,0 0 1,0 0-1,0 0 0,0 0 1,0 0-1,0 0 1,0 0-1,0-1 0,1 1 1,-1 0-1,0 0 1,1-1-1,-1 1 1,1-1-1,-1 1 0,1 0 1,0-1-1,0 1 1,0-1-1,-1 1 1,1-1-1,1 1 0,-1-1 1,0-2-1,0 3-23,-1-33-7728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117 124 12075,'0'0'16864,"-10"3"-16447,1-1-284,0 1 0,0 1 0,1 0 1,-1 0-1,-12 9 0,18-11-115,0 0 0,-1 0 0,2 1 0,-1-1-1,0 1 1,1 0 0,-1 0 0,1 0 0,0 0 0,0 0 0,0 1-1,0-1 1,0 1 0,1-1 0,0 1 0,-1-1 0,1 1 0,1 0 0,-1 0-1,0 5 1,1-8-16,1 0 1,-1 0-1,1 0 0,-1 0 0,1 0 1,-1 0-1,1-1 0,-1 1 0,1 0 0,0 0 1,0 0-1,-1-1 0,1 1 0,0 0 1,0-1-1,0 1 0,0-1 0,0 1 0,0-1 1,0 1-1,0-1 0,0 1 0,0-1 1,0 0-1,0 0 0,0 0 0,0 0 1,0 1-1,0-1 0,0 0 0,0-1 0,2 1 1,40-2 197,-40 2-196,74-18-141,-62 13-29,1 1 0,-1 1 0,0 0 0,24-1 1,-39 4 245,1-4 143,0-1 1,0 1 0,-1 0-1,1 0 1,-1-1 0,0 1-1,-1 0 1,0-6 0,1 4-107,-6-42 31,4 38-301,0-1 0,1 0 0,1 0 0,-1 1-1,1-1 1,4-22 0,-3 32-8,0 0-1,0 1 1,-1-1 0,1 0-1,0 0 1,0 0-1,1 1 1,-1-1 0,0 0-1,0 1 1,0-1 0,0 1-1,1 0 1,-1-1-1,0 1 1,0 0 0,0 0-1,1-1 1,-1 1 0,0 0-1,1 0 1,-1 1-1,1-1 1,41 2-4406,-33-1 2400,15 0-3439,0-1-3191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10025,'0'0'4004,"-28"53"-17521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35 7911,'0'0'17329,"5"-7"-15535,15-20-252,-16 27 383,-2 12-1538,-2 13-430,-7 17 197,-3 1 0,-17 52 0,15-62-146,3 0-1,0 0 1,2 1-1,2 0 1,-1 35-1,6-68 6,-1 0 1,1 0-1,0 0 0,0 0 0,1 1 0,-1-1 1,0 0-1,0 0 0,0 0 0,1 0 0,-1 0 0,1 0 1,-1 0-1,0 0 0,1-1 0,0 1 0,-1 0 0,1 0 1,0 0-1,-1 0 0,1-1 0,0 1 0,0 0 0,-1-1 1,1 1-1,0 0 0,0-1 0,0 1 0,0-1 1,0 0-1,0 1 0,0-1 0,0 0 0,0 1 0,0-1 1,0 0-1,0 0 0,0 0 0,0 0 0,0 0 0,0 0 1,0 0-1,0-1 0,1 1 0,-1 0 0,0 0 0,0-1 1,0 1-1,-1-1 0,1 1 0,0-1 0,0 1 1,1-2-1,5-1 87,0 0 1,0-1-1,-1 0 1,1 0-1,-1 0 1,8-8-1,17-21-100,-1-1 0,-2-1 0,-1-2 0,-2-1 0,-2 0 0,32-72 0,-52 95-3489,-14 23-3922,7-3 5275,-13 9-7666</inkml:trace>
  <inkml:trace contextRef="#ctx0" brushRef="#br0" timeOffset="1">204 345 16944,'0'0'2787,"-3"47"736,1-25-993,2-1-1120,2-6-674,12-4-607,5-5-65,3-6-1346,6 0-1472,-4-5-1154,0-9-3267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49 9289,'0'0'14435,"5"7"-14003,-3-4-369,0 0 0,1-1 0,0 1 0,-1-1 0,1 1 0,0-1 0,0 0 0,0 0 0,1 0 0,-1 0 0,0-1-1,7 3 1,-8-4 64,0 0 0,0 1 0,0-1 0,0 0 0,0 0-1,0 0 1,0 0 0,0-1 0,1 1 0,-1 0-1,0-1 1,0 0 0,0 1 0,0-1 0,-1 0 0,1 0-1,0 0 1,0 0 0,0 0 0,-1-1 0,1 1 0,-1 0-1,1-1 1,-1 1 0,1-1 0,-1 0 0,0 1 0,0-1-1,1-2 1,0 2-36,-1 0-1,0 1 1,0-1-1,0 0 1,0 0-1,0 0 1,0 0-1,-1 0 1,1 0-1,-1-1 0,1 1 1,-1 0-1,0 0 1,0 0-1,0 0 1,0-1-1,0 1 1,0 0-1,-1 0 1,1 0-1,-1 0 1,1 0-1,-1 0 1,-1-2-1,2 3-84,-1 0 0,1 1 0,-1-1-1,1 1 1,-1-1 0,0 1 0,1 0-1,-1-1 1,1 1 0,-1-1 0,0 1-1,1 0 1,-1 0 0,0-1 0,0 1 0,1 0-1,-1 0 1,0 0 0,1 0 0,-1 0-1,0 0 1,0 0 0,1 0 0,-1 0 0,-1 0-1,0 1-37,0 0 0,0 0-1,-1 0 1,1 0-1,0 0 1,0 1 0,1-1-1,-1 1 1,0-1 0,0 1-1,1-1 1,-3 4-1,-5 7 1,-1 1 0,2 0-1,0 0 1,0 1-1,-7 21 1,12-28 24,0 0 0,0 1 0,1-1 1,1 0-1,-1 1 0,1 0 0,0-1 0,1 1 0,0-1 1,0 1-1,0 0 0,1-1 0,2 10 0,-2-15-10,0-1 0,0 1 0,0-1 0,0 1 0,0-1 0,0 1 0,0-1 0,1 0 0,-1 0 0,0 0 0,1 0 0,-1 0 0,1 0 0,-1 0 0,1 0 0,-1-1 0,1 1 0,0 0 0,-1-1 0,1 1 0,0-1 0,0 0 0,-1 0 0,1 0 0,0 0 0,0 0 0,-1 0 1,1 0-1,0 0 0,-1 0 0,1-1 0,0 1 0,0-1 0,-1 0 0,3 0 0,3-2-514,0 1 1,1-1 0,-1 0-1,0-1 1,-1 0 0,11-7-1,-5 0-1367,-1 1 0,-1-1-1,1-1 1,9-15-1,9-19-6054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39 14382,'0'-9'5477,"1"-21"-701,-11 53-1363,-14 69-2207,12-25-1478,4 0 0,2 0 0,3 1-1,7 76 1,-4-140-43,4 30-1493,7-18-2774,-11-17 4437,1 1 1,-1 0-1,1 0 0,-1 0 0,1-1 1,-1 1-1,1 0 0,-1 0 0,1-1 1,-1 1-1,1 0 0,-1-1 0,1 1 1,-1-1-1,0 1 0,1-1 0,-1 1 1,0-1-1,1 1 0,-1-1 0,0 1 1,0-1-1,1 1 0,-1-1 0,0 1 1,0-1-1,0 1 0,0-1 0,0 0 1,0 1-1,0-1 0,0 1 0,0-1 0,0 0 1,0 0-1,3-25-1632,-3 8 1600,0-1 0,-1 1 0,-1-1 0,-8-35 0,3 32 2116,-1 1-1,0 0 1,-2 0-1,-1 1 0,0 0 1,-19-24-1,30 44-1853,0 0 0,-1-1 0,1 1 0,0 0 0,0 0 0,0-1 0,0 1 0,-1 0 0,1 0 0,0-1 0,0 1 0,0 0 0,0-1 0,0 1 0,0 0 0,0 0 0,0-1 0,0 1 0,0 0 0,0-1 0,0 1 0,0 0 0,0 0 0,0-1 0,0 1 0,0 0 0,0-1 0,0 1 0,1 0 0,-1 0 0,0-1 0,0 1 0,0 0 0,0 0 0,1 0 0,-1-1 0,0 1 0,0 0 0,0 0 0,1 0 0,-1-1 0,1 1 0,19-5 970,36 5-1889,-40 0 1106,-6 0-439,61-2-2829,-23-5-4379,-1-6-8154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9705,'0'0'16805,"-4"9"-16217,-18 31-462,3 1 0,1 1 0,3 0 0,-21 87 0,36-127-139,0-1 0,-1 0 1,1 0-1,0 1 0,0-1 1,0 0-1,1 1 0,-1-1 1,0 0-1,0 1 0,1-1 1,-1 0-1,1 0 0,-1 1 1,1-1-1,-1 0 0,1 0 1,0 0-1,0 0 0,-1 0 1,1 0-1,0 0 0,0 0 1,0 0-1,0 0 0,0 0 1,0 0-1,0-1 0,1 1 1,-1 0-1,0-1 0,0 1 1,0-1-1,1 0 0,-1 1 1,0-1-1,1 0 0,-1 0 1,0 0-1,1 0 0,-1 0 1,0 0-1,1 0 0,-1 0 1,3-1-1,8 0 6,1-1-1,0-1 0,21-7 1,-25 8 16,1-1-7,4-2-6,1 0 1,-1 2-1,1-1 1,0 2-1,0 0 1,0 1-1,22 1 1,-36 0 23,1 0 0,0 1 0,-1-1 1,1 0-1,0 1 0,-1 0 0,1-1 1,-1 1-1,1 0 0,-1 0 0,1 0 0,-1 0 1,0 0-1,1 0 0,-1 0 0,0 0 1,0 1-1,0-1 0,0 0 0,0 1 1,0-1-1,1 4 0,-1-2 75,0 0 0,0 1 0,0-1 0,-1 1 0,0 0 0,1-1-1,-1 1 1,0-1 0,-1 1 0,0 5 0,0-2 48,-1 0-1,0 0 0,0-1 1,0 1-1,-1-1 1,0 1-1,0-1 1,-1 0-1,0 0 1,0-1-1,-5 7 1,2-7 17,-1 0 0,1-1 0,-1 0 0,0 0 0,0 0 0,0-1 0,-1 0 1,1-1-1,-1 0 0,1 0 0,-1-1 0,0 0 0,0-1 0,-16-1 0,20 1-154,-1-1 1,1 1-1,0-2 0,0 1 0,0 0 0,0-1 0,0 0 0,0 0 0,0-1 0,1 1 1,-7-5-1,9 5-20,-1-1 0,1 1 0,0 0-1,0-1 1,0 0 0,0 1 0,0-1 0,0 0 0,1 0 0,-1 0 0,1 0 0,0 0 0,0 0 0,0 0 0,1-1 0,-1 1 0,1 0 0,-1-1 0,1-3 0,1 4-177,-1 0 1,1 0-1,0-1 1,-1 1 0,1 0-1,1 0 1,-1 1-1,0-1 1,1 0-1,-1 0 1,1 1 0,0-1-1,0 1 1,0-1-1,0 1 1,1 0-1,-1 0 1,0 0 0,1 0-1,0 0 1,-1 0-1,1 1 1,3-2-1,6-3-1883,0 1 0,0 1-1,0 0 1,19-4 0,-1 3-6430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34 118 14926,'0'0'8707,"10"1"-7191,-3-1-1295,-1 0 0,1 0 0,-1 0 0,1-1 0,0 0 0,-1 0 0,1-1 0,-1 0 0,0 0 0,0 0 0,0-1 0,0 0-1,0 0 1,0-1 0,-1 1 0,1-1 0,5-6 0,-6 6-35,0 0 50,0 0-1,-1 0 1,1-1 0,-1 1 0,0-1 0,0 0-1,0 0 1,-1 0 0,0 0 0,0-1 0,0 1-1,3-12 1,-35 19-220,15 4-21,1 0 0,0 0 0,0 2 0,0-1 0,1 2 0,0 0 0,1 0 0,0 1 0,0 0 0,1 1 0,0 0 0,1 1 0,0 0 0,1 0 0,-7 16 0,14-27 8,0 0 0,1 0 0,-1 0 0,1 1 0,-1-1 0,1 0 0,-1 0 0,1 1-1,0-1 1,0 0 0,-1 1 0,1-1 0,0 0 0,0 1 0,1-1 0,-1 0 0,0 1 0,0-1-1,0 0 1,1 1 0,-1-1 0,1 0 0,-1 0 0,1 0 0,0 1 0,-1-1 0,1 0 0,0 0 0,0 0-1,0 0 1,-1 0 0,1 0 0,0 0 0,0 0 0,1-1 0,-1 1 0,0 0 0,0-1 0,0 1 0,0 0-1,1-1 1,-1 0 0,0 1 0,1-1 0,-1 0 0,0 1 0,2-1 0,8 1-216,1 0 0,-1-1 0,0-1 0,19-2 0,-24 2-84,68-17-7060,-42 7 119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 8232,'0'0'20456,"-9"-3"-19238,6 2-1139,-1 0 0,0 0 0,1 0 1,-1 1-1,1 0 0,-1-1 1,0 1-1,1 0 0,-1 1 0,0-1 1,-6 2-1,3 0 2,1 1-1,0 0 1,-1 0-1,1 0 1,1 1 0,-1 0-1,-8 7 1,-1 2 62,-1 1 1,-26 30-1,38-38-133,0 0-1,0 0 1,0 0 0,0 0-1,1 1 1,0-1-1,0 1 1,1 0 0,0 0-1,0 0 1,1 0-1,-1 8 1,2-14-25,0 1 0,0-1 0,0 0 0,0 0-1,0 0 1,0 0 0,1 0 0,-1 1 0,0-1 0,1 0 0,-1 0 0,1 0 0,-1 0-1,1 0 1,-1 0 0,1 0 0,0 0 0,0 0 0,-1 0 0,1-1 0,0 1 0,0 0 0,0 0-1,0-1 1,0 1 0,2 0 0,0 1-129,1-1-1,-1 0 1,1 0 0,-1 0-1,1-1 1,0 1 0,-1-1 0,8 0-1,0-1-1145,-1 0-1,1-1 1,0 0 0,-1 0-1,15-6 1,11-9-7065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0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19571,'-10'4'2199,"-10"3"-1392,1 0 1,1 2-1,-22 12 1,34-17-620,1-1 0,-1 1 0,1 1 1,0-1-1,0 1 0,0 0 0,-5 7 0,9-10-156,0 1 0,-1-1 0,1 0-1,0 1 1,0-1 0,0 1 0,0-1-1,1 1 1,-1-1 0,1 1 0,-1-1-1,1 1 1,0 0 0,0-1 0,0 1-1,0-1 1,1 1 0,-1 0 0,2 4-1,-1-6-14,0 0 0,0 0-1,0 0 1,0 0 0,1 0-1,-1 0 1,0 0-1,0 0 1,1 0 0,-1 0-1,1-1 1,-1 1 0,0-1-1,1 1 1,-1-1-1,1 1 1,-1-1 0,1 0-1,0 0 1,-1 0 0,1 0-1,-1 0 1,1 0 0,-1 0-1,1 0 1,-1-1-1,4 0 1,41-13 569,-35 7-533,-1-1-1,1 0 1,-2 0-1,1-2 1,-1 1-1,9-12 1,26-26-42,-43 46-80,-6 21-385,-15 28 476,16-40 47,-1 0 1,1 0 0,1 1 0,0 0 0,0-1-1,1 1 1,0 0 0,0 0 0,1 1 0,0-1 0,1 14-1,0-22-61,0 0 0,1 0-1,-1-1 1,1 1 0,-1 0 0,1 0-1,0 0 1,-1-1 0,1 1-1,0 0 1,-1-1 0,1 1-1,0 0 1,0-1 0,0 1-1,-1-1 1,1 1 0,0-1 0,0 0-1,0 1 1,0-1 0,0 0-1,0 0 1,0 1 0,0-1-1,0 0 1,0 0 0,0 0-1,0 0 1,0 0 0,0-1 0,0 1-1,0 0 1,0 0 0,0-1-1,0 1 1,-1 0 0,3-2-1,36-15 387,-24 5-345,0-1 0,-1-1 0,-1 0 0,0-1 0,-1 0 0,-1-1 0,0-1 0,-1 1 0,-1-2 1,9-21-1,-55 103 225,6-13-100,28-45-147,-1 1-25,0 0 1,1 1 0,0-1-1,0 1 1,1 0 0,-1 0-1,-1 14 1,4-21-85,0-1 1,1 0-1,-1 1 0,0-1 0,0 0 1,0 1-1,0-1 0,1 0 0,-1 1 1,0-1-1,0 0 0,0 1 0,1-1 1,-1 0-1,0 0 0,1 1 0,-1-1 1,0 0-1,1 0 0,-1 1 0,0-1 1,1 0-1,-1 0 0,0 0 0,1 0 1,-1 0-1,0 0 0,1 1 0,-1-1 1,1 0-1,-1 0 0,0 0 1,1 0-1,-1 0 0,0 0 0,1-1 1,-1 1-1,1 0 0,-1 0 0,0 0 1,1 0-1,-1 0 0,0 0 0,1-1 1,-1 1-1,0 0 0,1 0 0,-1-1 1,0 1-1,1-1 0,19-11-5935,2-8-3352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11435,'0'0'14189,"0"-8"-10943,0-25-1623,0 33-1606,0 0 1,0 0-1,0-1 0,0 1 1,0 0-1,0-1 0,0 1 1,0 0-1,0 0 1,0-1-1,0 1 0,0 0 1,0 0-1,0-1 0,0 1 1,0 0-1,-1-1 1,1 1-1,0 0 0,0 0 1,0 0-1,0-1 0,0 1 1,-1 0-1,1 0 1,0 0-1,0-1 0,-1 1 1,1 0-1,0 0 0,0 0 1,0 0-1,-1-1 1,1 1-1,0 0 0,-1 0 1,1 0-1,0 0 0,0 0 1,-1 0-1,1 0 1,0 0-1,-1 0 0,1 0 1,0 0-1,0 0 0,-1 0 1,1 0-1,0 0 1,0 0-1,-1 0 0,1 1 1,0-1-1,0 0 0,-1 0 1,1 0-1,0 0 1,0 0-1,-1 1 0,1-1 1,0 0-1,0 0 0,0 0 1,-1 1-1,1-1 1,0 0-1,-13 12-156,2 0 106,6-7 19,1-1 0,-1 1 0,1 0 1,0 0-1,0 0 0,1 0 1,-1 1-1,1 0 0,0 0 1,1 0-1,-3 6 0,10-10-192,-1-1-1,1 0 1,-1 0-1,1 0 0,-1 0 1,1-1-1,-1 0 1,1 0-1,0 0 1,5-1-1,-3 0-313,-7 1 521,1 0 0,-1 0-1,1 0 1,-1 0 0,1 0-1,-1 0 1,1 0 0,-1 0-1,1 0 1,-1 0-1,1 0 1,-1 0 0,1 0-1,-1 0 1,1 0 0,-1 0-1,1 0 1,-1 1 0,1-1-1,-1 0 1,1 0 0,-1 1-1,1-1 1,-1 0 0,0 1-1,1-1 1,-1 0 0,0 1-1,1-1 1,-1 1-1,0-1 1,1 1 0,-9 14 702,0-2-424,5-7-248,-5 7 1445,8-13-1457,-1 0 0,1 0-1,0 0 1,-1 1 0,1-1 0,0 0 0,-1 0 0,1 0 0,0 0 0,-1 0 0,1 0-1,-1-1 1,1 1 0,0 0 0,-1 0 0,1 0 0,0 0 0,-1 0 0,1 0-1,0-1 1,-1 1 0,1 0 0,0 0 0,-1 0 0,1-1 0,0 1 0,0 0 0,-1 0-1,1-1 1,0 1 0,0 0 0,-1-1 0,-8 0-4843,5 1 1411,-3 0-5823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9705,'0'0'10506,"64"0"-9641,-38 0-192,2 0-513,2 0-96,-5-2-1281,-1-1-3620,-1-6-5989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2274,'0'0'24055,"14"11"-21423,-4-10-2398,-1 0 1,1-1 0,0 0-1,-1-1 1,1 1 0,-1-2-1,1 0 1,-1 0 0,17-6-1,4 0-189,-12 5-31,-10 1-66,1 1-1,-1-1 1,0 0 0,0-1 0,0 0-1,13-7 1,-21 10-397,0-1 0,0 1-1,0 0 1,0-1 0,0 1 0,0 0-1,0-1 1,0 1 0,-1 0 0,1-1 0,0 1-1,0 0 1,0 0 0,-1-1 0,1 1 0,-2-2-2696,2 2 2696,0 0 0,0 0-1,-1 0 1,1 0 0,0 0 0,-1-1-1,1 1 1,0 0 0,-1 0 0,0 0-982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3587,'0'0'24023,"-5"11"-23313,-45 113 1103,43-103-1851,1 0 0,1 0 0,1 0 0,-3 42 0,10-49-2879,6-9-2270,-1-4-1726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57 14253,'0'0'2659,"-1"-8"213,-2-28-149,3 36-2628,0-1 0,0 1-1,0 0 1,0-1 0,0 1 0,0-1 0,0 1 0,0-1 0,0 1 0,0-1 0,0 1 0,-1-1 0,1 1 0,0-1 0,0 1 0,-1-1 0,1 1 0,0 0 0,0-1 0,-1 1 0,1 0-1,0-1 1,-1 1 0,1 0 0,-1-1 0,1 1 0,0 0 0,-1-1 0,1 1 0,-1 0 0,1 0 0,-1 0 0,1 0 0,0-1 0,-1 1 0,1 0 0,-1 0 0,1 0 0,-1 0 0,1 0 0,-1 0-1,1 0 1,-1 0 0,1 0 0,-1 0 0,1 1 0,-1-1 0,1 0 0,-1 0 0,1 0 0,-1 1 0,1-1 0,0 0 0,-1 0 0,1 1 0,-1-1 0,0 1 0,-17 17 478,12-10-492,-34 50 885,37-53-900,0 0 1,0 0 0,1 1-1,0-1 1,0 1 0,0-1 0,0 1-1,1 0 1,-1 8 0,2-13-78,1 0-1,-1 0 1,0 0 0,1 0 0,-1-1 0,1 1 0,-1 0-1,1 0 1,-1-1 0,1 1 0,0 0 0,-1-1 0,1 1 0,0-1-1,0 1 1,-1-1 0,1 1 0,0-1 0,0 1 0,0-1 0,0 0-1,0 1 1,-1-1 0,1 0 0,0 0 0,0 0 0,0 0 0,0 0-1,1 0 1,38 2-700,-30-2 433,-1 0-64,5 0-267,0 1 1,1 0 0,13 4-1,-26-5 566,0 0-1,0 1 1,0-1 0,0 1-1,0-1 1,-1 1-1,1 0 1,0-1 0,0 1-1,-1 0 1,1 0-1,0 0 1,-1 0-1,1 1 1,-1-1 0,1 0-1,-1 1 1,0-1-1,0 1 1,0-1 0,1 1-1,-1-1 1,-1 1-1,1 0 1,0 0 0,0-1-1,-1 1 1,1 0-1,-1 0 1,1 3 0,-2-2 227,0 0 0,0 0 0,0 0 0,0-1 0,0 1 0,-1-1 0,0 1 0,1-1 0,-1 1 0,0-1 0,0 0 0,0 0 0,0 0 0,-1 0 0,1 0 0,-1 0 0,1-1 0,-5 3 0,-55 26 1340,55-27-1345,-1 1-99,-1 0 0,1-1 0,-1 0 0,0-1 0,0 0 1,0-1-1,-1 1 0,1-2 0,-14 1 0,22-2-191,0 1 1,1 0-1,-1 0 1,0-1-1,1 1 1,-1 0-1,1-1 0,-1 1 1,0 0-1,1-1 1,-1 1-1,1-1 1,-1 1-1,1-1 1,-1 1-1,1-1 1,0 0-1,-1 1 0,1-1 1,0 0-1,-1 1 1,1-1-1,0 1 1,0-1-1,0 0 1,-1 0-1,1 1 1,0-1-1,0 0 0,0 1 1,0-1-1,0 0 1,0 1-1,0-1 1,1 0-1,-1 0 1,0 1-1,0-1 1,1 0-1,-1 1 0,0-1 1,0 1-1,1-1 1,-1 0-1,1 1 1,-1-1-1,1 1 1,-1-1-1,1 0 1,23-31-7287,1 10-1599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98 20756,'0'0'10367,"8"-6"-10095,-6 4-259,2 0 1,0 0 0,0-1 0,0 0 0,-1 0 0,1 0-1,-1 0 1,0 0 0,0-1 0,0 0 0,-1 1 0,1-1 0,-1 0-1,0 0 1,0 0 0,0-1 0,0 1 0,-1 0 0,0-1 0,0 1-1,1-8 1,-2 11-14,0 1 0,0 0 0,-1-1 0,1 1 0,0 0 1,0-1-1,-1 1 0,1 0 0,0-1 0,0 1 0,-1 0 0,1 0 0,0-1 0,-1 1 0,1 0 0,-1 0 0,1 0 0,0-1 0,-1 1 0,1 0 0,0 0 0,-1 0 0,1 0 0,-1 0 0,1 0 0,0 0 0,-1 0 0,1 0 0,-1 0 0,1 0 0,0 0 0,-1 0 0,1 0 0,-1 0 0,1 0 0,0 1 0,-1-1 0,1 0 0,0 0 1,-1 1-1,-19 7-103,6 6 78,1 0 1,0 0-1,-21 32 0,28-38 72,1 0 0,0 1-1,1-1 1,0 1 0,0 0 0,1 0-1,0 1 1,0-1 0,-1 18-1,4-26-44,0 0 1,0 0-1,0 0 0,0 0 0,0 0 0,1 0 0,-1 0 0,0 0 1,1 0-1,-1 0 0,1 0 0,-1 0 0,1-1 0,-1 1 0,1 0 0,0 0 1,-1 0-1,1-1 0,0 1 0,0 0 0,-1-1 0,1 1 0,0 0 1,2 0-1,31 7 89,36-12-1416,-27-9-2251,0-9-3391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45 488 4548,'0'0'5808,"-7"9"-2855,-1 0-2137,5-6-474,0 1 0,0-1 0,0 1 1,0-1-1,1 1 0,0 0 0,-1 0 0,2 0 1,-1 0-1,-2 6 0,4-10-166,0 0 0,0 1 0,0-1-1,0 1 1,-1-1 0,1 1 0,0-1 0,0 1 0,0-1 0,0 1 0,0-1-1,0 1 1,0-1 0,0 1 0,0-1 0,0 1 0,1-1 0,-1 0 0,0 1-1,0-1 1,0 1 0,0-1 0,1 1 0,-1-1 0,0 0 0,1 1 0,-1-1-1,0 1 1,1-1 0,-1 0 0,0 0 0,1 1 0,-1-1 0,0 0 0,2 1 0,20 0 2236,29-17-917,59-45-604,114-82 0,-78 45-847,-59 44-17,210-142 261,-339 224-7047,28-24 994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9769,'-1'1'11522,"-5"4"-5761,-34 42-4589,36-41-1149,0-1 1,1 1-1,0 0 1,0 1-1,1-1 1,-1 1-1,2-1 1,-1 1-1,0-1 0,1 1 1,1 0-1,-1 12 1,2-15-18,-1-1-1,1 1 1,0 0 0,0-1 0,1 1-1,-1-1 1,1 1 0,0-1 0,0 0-1,0 1 1,0-1 0,0 0 0,1 0-1,-1-1 1,1 1 0,0 0-1,0-1 1,0 0 0,0 0 0,0 1-1,0-2 1,1 1 0,-1 0 0,5 0-1,6 4-576,0-2 0,1 1 0,0-2 0,0 0 0,0-1-1,25 0 1,-32-1-335,0-1-1,0-1 1,0 0 0,0 0-1,0 0 1,0-1-1,0 0 1,0 0 0,0-1-1,-1 0 1,0-1-1,1 0 1,12-8 0,-19 11 656,1-1 0,-1 1 1,1 0-1,-1 0 1,0-1-1,1 1 0,-1-1 1,0 1-1,0-1 0,0 0 1,0 1-1,0-1 0,0 0 1,-1 0-1,1 1 1,-1-1-1,1-4 0,-1 5 382,0 0 0,0 0 0,0 0-1,-1 0 1,1 0 0,-1 0 0,1 1-1,-1-1 1,1 0 0,-1 0 0,1 0 0,-1 0-1,0 0 1,1 1 0,-1-1 0,0 0-1,0 1 1,0-1 0,1 0 0,-1 1 0,0-1-1,0 1 1,-1-1 0,-3-1 639,0 1 1,0-1-1,0 1 1,-1 0-1,1 0 1,0 1 0,0-1-1,-1 1 1,1 0-1,0 1 1,-8 1-1,8-1-509,1 1 0,0-1-1,-1 1 1,1 1 0,0-1 0,0 0-1,0 1 1,0 0 0,1 0 0,-1 0 0,1 0-1,0 1 1,-4 3 0,5-4-177,0-1 0,1 1 0,-1-1 0,1 1 0,-1-1 0,1 1 0,0 0 0,0 0 0,0 0 0,0-1 0,0 1 0,1 0 1,0 0-1,-1 0 0,1 0 0,0 0 0,0 0 0,1 0 0,-1 0 0,0 0 0,2 5 0,0-6-19,0 0 0,-1 0 0,1 0 0,0-1 0,0 1 0,0 0 0,0-1 0,0 1 0,0-1 0,0 0 0,0 0 0,1 0 0,-1 0 0,0 0 0,1 0 0,-1-1 0,1 1 0,-1-1 0,1 1 0,-1-1 0,4 0 0,56-2 2214,-58 1-2207,0 0 1,0 0 0,0 0 0,-1-1 0,1 1 0,0-1-1,-1 0 1,1 0 0,-1 0 0,1-1 0,-1 1-1,0-1 1,0 1 0,0-1 0,-1 0 0,1 0 0,0-1-1,-1 1 1,0 0 0,0-1 0,0 1 0,0-1 0,-1 0-1,0 0 1,1 0 0,-1 1 0,0-1 0,-1 0-1,1 0 1,-1-1 0,0 1 0,0 0 0,0 0 0,-1-7-1,0 9-141,0 1-1,0-1 0,0 0 0,-1 1 0,1-1 1,0 0-1,-1 1 0,1 0 0,-1-1 0,1 1 1,-1 0-1,0 0 0,1 0 0,-1 0 1,0 0-1,0 0 0,0 0 0,0 1 0,0-1 1,0 0-1,0 1 0,-3-1 0,-19 5-3241,23-3 2964,0-1-1,0 1 1,0-1-1,0 1 1,1 0 0,-1 0-1,0-1 1,0 1 0,1 0-1,-1 0 1,0 0 0,1 0-1,-1 0 1,1 0-1,0 0 1,-1 0 0,1 0-1,-1 0 1,1 0 0,0 1-1,-1 10-5957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137 155 6534,'0'0'9636,"0"-8"-6716,0 0-2777,-3-27 4016,3 33-4032,-1 1-1,1 0 1,-1-1 0,0 1 0,0 0 0,1 0 0,-1 0 0,0 0 0,0 0-1,0 0 1,0 0 0,0 0 0,-1 0 0,1 1 0,0-1 0,0 0-1,0 1 1,-1-1 0,1 1 0,0-1 0,-1 1 0,1 0 0,0-1 0,-1 1-1,1 0 1,-1 0 0,1 0 0,-3 0 0,-1 1-121,0 0 0,0 0 0,-1 0 0,1 1 1,0 0-1,0 0 0,0 0 0,1 0 0,-1 1 0,0 0 0,1 0 0,0 0 0,-7 7 0,9-9-12,0 1-1,0 0 0,0 0 0,0-1 0,0 1 0,1 1 0,-1-1 0,1 0 0,-1 0 0,1 1 0,0-1 0,0 0 0,0 1 0,0-1 0,1 1 0,-1 0 0,1-1 0,-1 1 1,1-1-1,0 1 0,0 0 0,0-1 0,0 1 0,1 0 0,-1-1 0,1 1 0,-1-1 0,1 1 0,2 4 0,-2-6 17,1 1-1,0-1 1,0 1-1,-1-1 1,1 0-1,0 0 1,0 0-1,0 0 1,1 0-1,-1 0 1,0-1-1,0 1 1,0 0-1,0-1 1,1 0-1,-1 0 1,0 0-1,1 0 1,-1 0-1,3 0 1,3-1 98,0 1 1,0-1-1,0-1 1,14-3-1,-9-1 100,-1 1 0,1-2 0,-1 0-1,0 0 1,-1-1 0,20-17 0,-27 21-75,0 1 0,0-1-1,0 0 1,-1-1 0,1 1 0,-1 0 0,0-1 0,0 0-1,0 0 1,-1 0 0,0 0 0,0 0 0,0 0-1,-1-1 1,1 1 0,-1-1 0,0 1 0,-1-1 0,0 1-1,0-7 1,0 11-144,0 0-1,0-1 1,-1 1-1,1 0 1,0 0-1,-1 0 1,1-1-1,-1 1 1,0 0-1,1 0 1,-1 0-1,0 0 1,0 0-1,0 0 1,1 0-1,-1 0 1,0 0 0,0 0-1,0 1 1,0-1-1,-1 0 1,1 1-1,0-1 1,0 0-1,0 1 1,-1 0-1,1-1 1,0 1-1,0 0 1,-1-1-1,1 1 1,0 0-1,-3 0 1,3 0-149,-1 1 0,0-1 0,1 0 0,-1 1 0,1-1 0,-1 1 0,0-1 0,1 1 0,-1 0 1,1-1-1,0 1 0,-1 0 0,1 0 0,0 0 0,-1 0 0,1 0 0,0 0 0,0 1 0,0-1 0,0 0 0,0 1 0,0-1 0,0 1 1,1-1-1,-1 1 0,0 1 0,-5 26-4079,9-11-2557,5-10-907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18417,'0'0'4639,"-6"8"-4030,-66 120 2416,63-110-2615,0 1 1,2 0-1,0 0 1,1 0-1,-5 36 1,11-54-382,0 0 0,-1-1 0,1 1-1,0 0 1,0 0 0,0 0 0,0 0 0,0-1 0,1 1 0,-1 0 0,0 0-1,0 0 1,0 0 0,1-1 0,-1 1 0,0 0 0,1 0 0,-1-1 0,1 1 0,-1 0-1,1-1 1,-1 1 0,1 0 0,0-1 0,-1 1 0,1-1 0,1 2 0,-1-2 41,1 1 0,0-1 0,0 0-1,-1 1 1,1-1 0,0 0 0,0 0 0,-1 0 0,1 0 0,0 0 0,0-1 0,2 0 0,49-21 1148,-28 7-1154,-1 0 0,-1-2 0,0 0 0,-1-2 0,-1-1 0,-1 0 0,-1-1 1,30-44-1,-48 64-769,-1 3 159,-1-1 0,1 0-1,-1 0 1,1 0 0,-1 0 0,1 0 0,-1-1-1,0 1 1,1 0 0,-1 0 0,0 0 0,0 0-1,0-1 1,1 1 0,-1 0 0,0-1 0,-1 1 0,-1 1-1149,-13 10-8490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15887,'0'0'8008,"56"31"-6535,-33-24-800,3 0-545,-1-1-897,-1-1-3843,-7-4-9514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3972,'0'0'5712,"3"-8"-3844,-3 8-1810,13-41 3004,4 8 6919,-19 42-7227,4 10-2829,-2-8 188,-1 113 116,1-123-228,0-1 1,0 1-1,0 0 0,0-1 0,0 1 1,1 0-1,-1 0 0,0-1 1,0 1-1,1 0 0,-1-1 0,0 1 1,1-1-1,-1 1 0,1 0 0,-1-1 1,1 1-1,-1-1 0,1 1 0,-1-1 1,1 1-1,-1-1 0,1 0 0,0 1 1,-1-1-1,1 0 0,0 1 1,-1-1-1,1 0 0,0 0 0,28-1 440,24-20 505,-14-9-670,-31 23-208,0 1 0,1 0 0,0 0 1,0 0-1,0 1 0,0 0 0,20-6 1,-29 11-69,1-1 1,0 1 0,0 0 0,-1 0-1,1 0 1,0 0 0,0 0-1,-1 0 1,1 0 0,0 0 0,0 0-1,-1 1 1,1-1 0,0 0-1,0 0 1,-1 1 0,1-1 0,0 0-1,-1 1 1,1-1 0,0 1-1,-1-1 1,1 1 0,-1-1 0,1 1-1,-1-1 1,1 1 0,-1 0-1,1 0 1,6 24 53,1 4 107,-8-28-148,1 0 0,0-1 0,-1 1 1,1 0-1,0 0 0,0 0 0,0-1 0,-1 1 0,1 0 0,0-1 0,0 1 0,0-1 0,0 1 0,0-1 0,0 1 0,0-1 1,0 0-1,0 0 0,0 1 0,0-1 0,1 0 0,-1 0 0,0 0 0,0 0 0,2-1 0,7-1 87,-1 0-1,1-1 0,-1-1 1,0 0-1,0 0 0,0-1 1,-1 0-1,10-6 0,26-15 155,-37 22-300,1 0 0,-1 1 0,0 0 0,1 1-1,0-1 1,-1 1 0,1 1 0,0-1 0,0 2 0,16-1 0,-23 2 33,1 0 0,-1 0 0,1 0 0,-1 0-1,0 0 1,1 0 0,-1 1 0,0-1 0,0 0 0,0 1 0,0-1 0,0 1 0,0 0 0,0-1 0,0 1 0,-1 0 0,1-1 0,0 1-1,-1 0 1,0 0 0,1-1 0,-1 1 0,0 0 0,0 0 0,0 0 0,0-1 0,0 1 0,-1 0 0,1 0 0,-1 2 0,1 0-85,-1 0 1,1 1-1,-1-1 1,0 1-1,0-1 1,0 0-1,-1 0 1,0 0-1,0 0 1,0 0-1,-5 7 1,7-10-138,-1 0 0,0-1 1,0 1-1,0 0 0,0-1 0,0 1 0,0-1 1,0 1-1,0-1 0,0 0 0,0 1 0,-1-1 1,1 0-1,0 0 0,0 0 0,0 0 0,0 0 1,-2 0-1,2 0-205,0 0 0,0-1-1,0 1 1,0 0 0,0-1 0,0 1 0,1-1 0,-1 1 0,0-1 0,0 1 0,0-1-1,0 1 1,1-1 0,-1 0 0,0 0 0,1 1 0,-1-1 0,0 0 0,1 0-1,-1-1 1,-7-17-9751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5509,'0'0'15887,"-53"36"-15951,26-15 128,-1 5-64,-1 0 32,3 0-32,4-2 0,7-6 32,5-3-32,2-6 0,6-5-640,4-21-10090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12172,'0'0'4740,"46"52"-7911,-19-34-3043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12 21140,'0'0'5573,"-8"-3"-4126,5 1-1390,0 1 1,0 0 0,0 0-1,-1 0 1,1 0-1,0 0 1,0 1-1,0-1 1,-1 1-1,1 0 1,0 0-1,-1 0 1,1 1-1,0-1 1,0 1-1,0 0 1,-1-1-1,1 1 1,0 1-1,0-1 1,0 0-1,0 1 1,1 0-1,-1-1 1,0 1-1,1 0 1,-1 0-1,1 1 1,-1-1 0,-2 4-1,1-1 16,1 0 0,-1 1 0,1-1 0,0 0 0,1 1 0,-1 0-1,1 0 1,-2 6 0,4-10-71,-1 0-1,1 0 1,-1 0-1,1 0 1,0 0-1,0 0 1,0-1-1,0 1 1,0 0-1,0 0 1,1 0-1,-1 0 1,1 0-1,-1 0 1,1 0-1,0 0 1,0 0-1,-1-1 0,1 1 1,0 0-1,1-1 1,-1 1-1,0-1 1,0 1-1,1-1 1,-1 1-1,1-1 1,2 2-1,51 26-590,-39-22-134,-1 0 0,-1 2 0,1-1 1,14 14-1,-24-18 599,-1 0 0,0 1 1,0-1-1,0 1 1,-1 0-1,0 0 0,0 0 1,0 0-1,0 1 0,-1-1 1,0 1-1,0-1 0,-1 1 1,1 0-1,0 12 0,-1-9 242,-1 1-1,0 0 1,-1 0-1,0 0 1,0 0-1,-1 0 1,0-1-1,-1 1 1,0-1-1,-1 1 1,0-1-1,0 0 0,-9 12 1,9-15 182,0 0 0,-1 0 0,0 0 0,0-1 0,-1 0 0,1 0 0,-1 0 0,0-1 0,0 0 1,-1 0-1,1 0 0,-1-1 0,0 0 0,0 0 0,0-1 0,0 0 0,0 0 0,-14 2 0,20-4-288,-1 0 1,1 0-1,-1 0 0,1 0 0,-1-1 1,0 1-1,1 0 0,-1 0 0,1-1 1,-1 1-1,1-1 0,-1 0 0,1 1 1,0-1-1,-1 0 0,1 0 1,0 0-1,-1 0 0,1 0 0,0 0 1,0 0-1,0 0 0,-2-3 0,1 0 23,0 0 0,0 0 0,0 0 0,1 0 0,-1-1 0,1 1 0,0 0 0,0-8 0,0-8 82,0 0 1,5-38-1,-3 52-174,0 1-1,0 0 1,0-1-1,1 1 1,0 0-1,0 0 1,0 0 0,1 0-1,0 0 1,-1 0-1,2 1 1,-1-1-1,1 1 1,-1 0 0,1 0-1,0 0 1,6-3-1,6-5-663,2 2-1,-1 0 1,29-11-1,31-19-2762,-47 17-5063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70 200 10666,'0'0'10848,"10"5"-9482,-6-3-1263,0 0-1,0-1 0,1 1 1,-1-1-1,0 1 0,1-1 1,0-1-1,-1 1 0,1 0 1,-1-1-1,1 0 0,0 0 0,-1-1 1,1 1-1,0-1 0,-1 0 1,1 0-1,-1-1 0,0 1 1,1-1-1,-1 0 0,0 0 1,5-4-1,0-1-21,0 0 0,0 0 1,0-1-1,-1 0 0,-1-1 0,0 0 0,10-15 1,-15 22-56,0-1 0,-1 1 1,1 0-1,-1-1 1,0 1-1,0-1 1,1 1-1,-2-1 1,1 1-1,0-1 1,-1 0-1,1 0 0,-1 1 1,0-1-1,0 0 1,0 0-1,0 1 1,0-1-1,0 0 1,-1 1-1,0-1 0,1 0 1,-1 1-1,0-1 1,0 1-1,-1-1 1,1 1-1,0-1 1,-1 1-1,1 0 0,-1 0 1,0-1-1,0 1 1,0 1-1,0-1 1,-4-3-1,1 2-30,-1-1 1,0 1-1,0 0 0,0 1 1,0-1-1,-1 1 0,1 1 1,-1-1-1,1 1 0,-1 0 1,0 0-1,1 1 0,-1 0 1,0 0-1,0 1 0,1 0 1,-1 0-1,1 0 0,-1 1 0,1 0 1,-1 0-1,1 1 0,0-1 1,0 1-1,0 1 0,1-1 1,-1 1-1,1 0 0,0 1 1,0-1-1,0 1 0,0 0 1,1 0-1,0 0 0,0 1 1,0-1-1,1 1 0,0 0 0,0 0 1,0 0-1,-2 11 0,1-5-14,0 0-1,1 1 0,0-1 0,2 1 0,-2 25 0,3-35 22,0 0 0,0-1 0,0 1 0,0 0 0,0-1-1,1 1 1,0 0 0,-1-1 0,1 1 0,0 0 0,0-1 0,0 1-1,1-1 1,-1 0 0,0 1 0,1-1 0,0 0 0,-1 0 0,1 0-1,0 0 1,0 0 0,0-1 0,0 1 0,1 0 0,-1-1 0,0 0-1,1 1 1,-1-1 0,1 0 0,-1 0 0,1 0 0,0-1 0,3 1-1,6 0 38,-1-1-1,1 0 1,0-1-1,-1 0 0,1-1 1,-1 0-1,0-1 1,1 0-1,-1 0 1,-1-2-1,1 1 0,19-13 1,7-6 2,0-3 0,34-31 0,-35 27 40,-35 30-81,-1 0 1,0 0-1,0 0 0,1 0 0,-1 0 1,0 0-1,0-1 0,1 1 1,-1 0-1,0 0 0,1 0 0,-1 0 1,0 0-1,0 0 0,1 1 1,-1-1-1,0 0 0,0 0 0,1 0 1,-1 0-1,0 0 0,0 0 1,1 0-1,-1 0 0,0 1 0,0-1 1,0 0-1,1 0 0,-1 0 1,0 1-1,0-1 0,0 0 1,0 0-1,1 0 0,-1 1 0,0-1 1,0 0-1,0 0 0,0 1 1,0-1-1,0 0 0,0 0 0,0 1 1,0-1-1,0 0 0,0 0 1,0 1-1,0-1 0,0 0 0,0 1 1,0-1-1,0 0 0,0 0 1,0 1-1,0-1 0,0 0 0,0 0 1,0 1-1,-1-1 0,1 18 130,-10 22 310,8-34-386,0 0 0,0 0 0,1 1-1,-1-1 1,2 1 0,-1-1 0,0 1 0,1-1 0,1 1 0,-1-1 0,3 13 0,-2-18-41,0 1 1,0-1-1,0 0 1,0 0-1,0 0 0,0-1 1,0 1-1,0 0 1,1 0-1,-1-1 0,0 1 1,1-1-1,-1 1 1,0-1-1,1 1 0,-1-1 1,0 0-1,1 0 1,-1 1-1,1-1 0,-1 0 1,1 0-1,-1-1 1,0 1-1,1 0 0,-1 0 1,1-1-1,-1 1 1,0-1-1,1 1 0,0-1 1,44-19 287,10-24-108,-46 35-219,0 0 0,0 1 1,1 1-1,-1-1 0,2 2 0,-1-1 0,14-4 0,-25 11 16,0 0 0,1 0 0,-1 0-1,1 0 1,-1 0 0,0 0 0,1 0 0,-1 0 0,0 0-1,1 0 1,-1 0 0,1 0 0,-1 0 0,0 0 0,1 0 0,-1 1-1,0-1 1,1 0 0,-1 0 0,0 0 0,1 1 0,-1-1-1,0 0 1,0 0 0,1 1 0,-1-1 0,0 0 0,0 0 0,1 1-1,-1-1 1,0 0 0,0 1 0,0-1 0,0 1 0,1-1 0,2 21-24,-5 19 272,-3-17-107,-1 13 40,7-36-159,-1 1-1,1-1 1,-1 0-1,1 0 1,-1 0-1,1 1 0,-1-1 1,1 0-1,-1 0 1,1 0-1,-1 0 0,1 0 1,-1 0-1,1 0 1,-1 0-1,1 0 0,-1 0 1,1 0-1,-1-1 1,1 1-1,-1 0 1,1 0-1,-1 0 0,1-1 1,-1 1-1,1 0 1,-1 0-1,1-1 0,-1 1 1,0 0-1,1-1 1,16-9 305,6-8-130,42-28-58,-60 42-157,1 1 0,-1 1 0,1-1 0,0 1 0,0 0 0,0 0 0,0 0 0,1 1 0,11-1 0,-17 3 21,0-1-1,0 1 1,0-1-1,0 1 1,0 0 0,-1-1-1,1 1 1,0 0 0,0 0-1,-1 0 1,1-1-1,0 1 1,-1 0 0,1 0-1,-1 0 1,1 0 0,-1 0-1,0 0 1,1 0-1,-1 0 1,0 1 0,0-1-1,0 0 1,0 0 0,0 0-1,0 0 1,0 0 0,0 0-1,0 0 1,0 0-1,0 0 1,-1 0 0,0 2-1,-7 38-321,4-33-204,-1-1-1628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51 19090,'0'0'4628,"-3"13"-3635,-21 91 1994,0-11-1939,-18 172 0,33-136-995,10-129-48,-1 0 0,0 0 0,0 0 0,0-1 0,0 1 0,0 0 0,0 0 0,1 0 0,-1 0 0,0 0 0,0 0 0,0 0 0,0-1 0,0 1-1,1 0 1,-1 0 0,0 0 0,0 0 0,0 0 0,1 0 0,-1 0 0,0 0 0,0 0 0,0 0 0,0 0 0,1 0 0,-1 0 0,0 0 0,0 0 0,0 0 0,1 0 0,-1 0 0,0 1 0,0-1 0,0 0 0,0 0 0,1 0 0,-1 0 0,0 0 0,0 0 0,0 0 0,0 1 0,0-1 0,0 0 0,1 0 0,-1 0 0,0 0 0,0 0 0,0 1 0,0-1 0,0 0-1,9-16 229,5-27-119,-2-1 1,-2 0-1,-3 0 0,5-64 1,12-69 66,-23 172-183,3-15-70,0 0 0,2 1 0,0 0 0,12-25 0,-16 41 60,-1-1 1,1 1-1,-1 0 1,1 0-1,0 0 0,0 1 1,0-1-1,1 0 0,-1 1 1,0 0-1,1-1 0,0 1 1,0 0-1,-1 0 0,1 0 1,0 1-1,1-1 0,-1 1 1,0-1-1,0 1 0,1 0 1,-1 1-1,0-1 0,1 0 1,-1 1-1,1 0 0,-1 0 1,1 0-1,-1 0 0,0 0 1,1 1-1,-1 0 0,6 1 1,-6-1 2,-1 0-1,0 0 1,0 0 0,1 1 0,-1-1 0,0 0-1,0 1 1,0 0 0,-1-1 0,1 1 0,0 0-1,-1 0 1,1 0 0,-1 0 0,1 0 0,-1 0-1,0 1 1,0-1 0,0 0 0,0 1 0,0-1-1,-1 0 1,1 1 0,-1-1 0,0 1 0,1-1-1,-1 1 1,0-1 0,0 1 0,-1-1 0,1 1 0,0-1-1,-1 1 1,0-1 0,1 1 0,-3 2 0,0 5 15,0-1 1,-1 1-1,0-1 0,-1 0 1,0 0-1,-1 0 1,-10 12-1,11-15 3,-4 5 193,-1 0 1,0 0-1,-1-1 0,0 0 1,0-1-1,-20 12 1,31-21-259,0 0-1,-1 0 1,1 0 0,0 0 0,0 0 0,0 0 0,0 1 0,-1-1-1,1 0 1,0 0 0,0 0 0,0 0 0,0 0 0,-1 0-1,1 0 1,0 0 0,0 0 0,0 0 0,-1 0 0,1 0-1,0 0 1,0 0 0,0-1 0,-1 1 0,1 0 0,0 0 0,0 0-1,0 0 1,0 0 0,-1 0 0,1 0 0,0 0 0,0-1-1,0 1 1,0 0 0,0 0 0,0 0 0,-1 0 0,1 0 0,0-1-1,0 1 1,0 0 0,0 0 0,0 0 0,0-1 0,0 1-1,0 0 1,0 0 0,0 0 0,0 0 0,0-1 0,0 1-1,0 0 1,3-18-3061,11-15-3230,2 3-743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12460,'0'0'15294,"4"12"-15310,-4-11 16,2 5 6,0 0-1,0 0 0,-1 0 1,1 0-1,-2 0 0,1 0 1,-1 0-1,0 1 0,0-1 1,0 0-1,-1 0 0,0 0 1,0 0-1,-4 12 0,-6 6 236,2-4 97,1 0 1,1 0-1,0 1 1,2-1 0,0 1-1,-3 42 1,8-62-375,0 0 0,0 1-1,0-1 1,1 0 0,-1 0 0,0 1 0,1-1 0,-1 0 0,1 0 0,-1 0-1,1 0 1,0 0 0,-1 0 0,1 0 0,0 0 0,0 0 0,-1 0 0,1 0-1,0 0 1,0 0 0,0-1 0,0 1 0,0 0 0,1-1 0,-1 1 0,2 0 0,9-1-3249,1-6-3634,1-9-4740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 21460,'0'0'1484,"-10"-1"620,1 0-1916,3 0-40,0 0 0,1 1 1,-1-1-1,0 1 0,0 0 0,0 1 0,1 0 1,-1-1-1,0 2 0,1-1 0,-1 1 0,1 0 1,-1 0-1,1 0 0,0 1 0,0 0 1,-8 6-1,8-6-130,0 1 0,1 0 0,0 1 0,0-1 0,0 1-1,1 0 1,-1-1 0,1 2 0,1-1 0,-1 0 0,0 1 0,1-1 0,0 1 0,1-1 0,-1 1 0,1 0 0,0 0 0,0 0 0,1 0 0,0 0 0,0 6 0,1-11-10,0 0 1,-1 1 0,1-1-1,0 0 1,0 0 0,0 0-1,0 0 1,0 0 0,0 0-1,0 0 1,0 0 0,0 0-1,0 0 1,0 0 0,1-1-1,-1 1 1,0 0 0,1-1-1,-1 1 1,0-1 0,1 0-1,-1 1 1,1-1-1,-1 0 1,0 0 0,1 0-1,-1 0 1,1 0 0,-1 0-1,1 0 1,1-1 0,2 1 30,1-1-1,-1 0 1,0 0 0,0 0 0,0-1-1,0 0 1,7-3 0,-5 0-4,-1 1 1,0-1-1,0 0 1,-1-1-1,0 1 0,0-1 1,0 0-1,5-8 1,-8 11 8,0 0 0,-1 0 1,1 0-1,0-1 1,-1 1-1,0 0 0,0-1 1,0 1-1,0-1 1,0 0-1,-1 1 0,0-1 1,0 0-1,0 1 1,0-1-1,0 1 0,-1-1 1,1 0-1,-2-4 0,1 7-47,0-1-1,1 1 0,-1 0 1,0 0-1,1 0 0,-1 0 0,0 0 1,0 0-1,0 0 0,0 0 0,0 0 1,0 0-1,0 0 0,-1 1 1,1-1-1,0 1 0,0-1 0,-1 1 1,1-1-1,0 1 0,0-1 0,-1 1 1,1 0-1,-1 0 0,1 0 1,0 0-1,-1 0 0,1 0 0,0 0 1,-1 0-1,1 0 0,0 1 0,-1-1 1,1 1-1,0-1 0,0 1 1,-2 0-1,1 0-243,-1 0 0,1 0 1,0 0-1,0 0 0,0 1 0,0-1 1,0 1-1,0-1 0,0 1 0,1 0 1,-1 0-1,0-1 0,1 1 0,-1 1 0,1-1 1,0 0-1,0 0 0,0 0 0,-1 5 1,1 8-5269,1-2-3768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 9257,'0'0'14114,"-9"-2"-13094,6 1-961,1 0 16,-1 0 0,1 0 1,-1 0-1,0 1 1,1-1-1,-1 1 0,0 0 1,1 0-1,-1 0 1,-3 0-1,5 1-23,0 0 1,0-1-1,0 1 0,0 0 1,0-1-1,0 1 0,0 0 0,0 0 1,0 0-1,0 0 0,0 0 1,0 0-1,1 0 0,-1 1 0,0-1 1,1 0-1,-1 0 0,1 0 1,0 1-1,-1-1 0,1 0 0,0 0 1,0 1-1,-1-1 0,1 0 1,0 1-1,0-1 0,1 0 1,-1 1-1,0 0 0,0-1-15,0 0 1,0 0-1,1 0 0,-1 0 0,0-1 0,0 1 0,0 0 1,1 0-1,-1 0 0,0-1 0,1 1 0,-1 0 1,1 0-1,-1-1 0,1 1 0,-1 0 0,1-1 1,0 1-1,-1 0 0,1-1 0,0 1 0,-1-1 1,1 1-1,0-1 0,0 0 0,-1 1 0,2-1 1,30 5 899,-23-6-762,-1 0-1,1 0 1,-1-1 0,1 0-1,9-3 1,-1-4-46,-1 0 0,23-17 0,-13 8-436,-28 53-937,-60 205 1442,53-150 209,8-73-311,1 1 0,-2-1 0,0 1 0,-2-1-1,1 0 1,-2 0 0,0 0 0,-11 22 0,15-38-78,1 1 0,-1-1 0,0 0 0,0 1-1,0-1 1,0 0 0,0 1 0,0-1 0,0 0 0,0 0 0,0 0-1,0 0 1,-1 0 0,1 0 0,-1 0 0,1 0 0,0-1-1,-1 1 1,1 0 0,-1-1 0,0 1 0,1-1 0,-1 0 0,1 1-1,-1-1 1,-2 0 0,2-1 40,-1 0-1,1 0 0,-1 0 1,1 0-1,0 0 1,-1-1-1,1 1 1,0-1-1,0 0 1,0 1-1,0-1 1,1 0-1,-1 0 1,-2-4-1,-4-5 142,1 0-1,1-1 1,0 1 0,0-2-1,-4-16 1,6 16-680,1 0-1,0 0 1,1 0 0,1 0-1,0-25 1,1 32 185,1 0 0,0 1 0,0-1-1,0 1 1,1-1 0,-1 1 0,1-1 0,1 1 0,-1 0 0,1 0 0,0 0-1,0 0 1,0 1 0,1-1 0,-1 1 0,7-5 0,18-14-5032,0 2-2946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69 19154,'0'0'9988,"9"3"-9459,-6-2-501,-1 0 0,1 0 0,-1 0 1,1 0-1,-1-1 0,1 1 0,0-1 1,-1 1-1,1-1 0,0 0 0,-1 0 1,1-1-1,-1 1 0,1 0 0,0-1 1,-1 0-1,1 1 0,-1-1 0,1 0 0,-1 0 1,1 0-1,-1-1 0,0 1 0,0-1 1,0 1-1,1-1 0,-1 0 0,-1 0 1,1 0-1,0 0 0,0 0 0,-1 0 1,1 0-1,-1 0 0,0-1 0,0 1 1,2-4-1,-3 5-26,1 0 0,0 0 0,0-1 0,-1 1 0,1 0-1,-1-1 1,1 1 0,-1-1 0,0 1 0,1 0 0,-1-1 0,0 1 0,0-1 0,0 1 0,0-1 0,0 1 0,0-1 0,-1 1 0,0-3 0,1 3-23,-1 1 1,0-1 0,1 1-1,-1-1 1,0 1-1,1-1 1,-1 1 0,0-1-1,0 1 1,0 0-1,1-1 1,-1 1-1,0 0 1,0 0 0,0 0-1,0 0 1,1 0-1,-1 0 1,0 0 0,0 0-1,0 0 1,0 0-1,-1 0 1,-4 2-32,0-1 0,1 1 0,-1 0 0,0 0 0,1 1 0,0-1 0,-1 1 0,-5 5 1,-2 2 13,-42 37 112,51-44-58,1 1-1,0-1 1,0 1 0,1-1-1,-1 1 1,1 0 0,0 0-1,0 0 1,0 0 0,0 1-1,1-1 1,-2 8 0,3-11-18,0 0 1,0 0 0,0-1-1,0 1 1,1 0 0,-1 0-1,0-1 1,1 1 0,-1 0-1,0-1 1,1 1 0,-1 0-1,1-1 1,-1 1 0,1-1-1,-1 1 1,1-1 0,0 1-1,-1-1 1,1 1 0,0-1-1,-1 1 1,1-1 0,0 0-1,-1 1 1,1-1 0,0 0-1,0 0 1,-1 1-1,1-1 1,0 0 0,0 0-1,0 0 1,-1 0 0,2 0-1,37 0-416,-28 0-23,0 0-938,0 0-1,0-1 1,0-1-1,18-3 1,7-9-5475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104 115 15407,'0'0'13153,"6"-1"-12854,4-1-266,0 0 0,-1 0 0,1-1 0,0 0 0,-1-1 0,12-6 0,-18 9-82,0-1 1,0 0-1,0 1 1,0-1-1,0 0 0,0-1 1,-1 1-1,1 0 1,-1-1-1,1 0 1,-1 1-1,0-1 1,0 0-1,0 0 1,0 0-1,-1-1 0,1 1 1,-1 0-1,0 0 1,0-1-1,0 1 1,0-6-1,-1 8 46,0 0-1,0 0 1,0 1 0,0-1-1,0 0 1,-1 0-1,1 1 1,0-1 0,-1 0-1,1 0 1,0 1 0,-1-1-1,1 0 1,-1 1-1,1-1 1,-1 1 0,1-1-1,-1 1 1,0-1 0,1 1-1,-1-1 1,0 1-1,1-1 1,-1 1 0,0 0-1,1-1 1,-2 1 0,-29-4 249,23 4-151,0 1 0,1-1 0,-1 2-1,0-1 1,-12 5 0,9 0 44,0 1 0,1 0 0,0 0 0,1 1-1,0 0 1,-16 18 0,19-20 30,1 1-1,0 0 0,0 0 1,0 0-1,1 0 0,0 1 1,1-1-1,0 1 0,0 0 0,-3 16 1,6-23-158,-1 0 0,1 1 1,0-1-1,0 1 0,0-1 1,1 0-1,-1 1 0,0-1 1,0 0-1,1 1 1,-1-1-1,1 0 0,-1 0 1,1 1-1,0-1 0,-1 0 1,1 0-1,0 0 0,0 0 1,0 0-1,0 0 0,0 0 1,0 0-1,0 0 0,0 0 1,2 0-1,1 1 32,0 0 1,0 0-1,0-1 1,0 0-1,1 0 1,-1 0-1,0 0 0,8 0 1,1-1-506,0 0-1,0-1 1,0-1 0,0 0-1,16-4 1,4-9-4214,-4-3-4042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17 5605,'0'0'17414,"-10"-3"-15444,-2-1-1702,1 1 1,-1 1-1,0 0 1,0 1-1,-12 0 1,19 1-235,1 0 0,-1 0 1,1 0-1,-1 1 0,1 0 0,-1 0 0,1 0 1,-1 0-1,1 1 0,0 0 0,0 0 1,0 0-1,0 0 0,0 1 0,0-1 1,0 1-1,1 0 0,0 0 0,-5 6 0,8-9-50,0 0 0,0 0 0,-1 1 0,1-1 0,0 0 0,0 1 0,0-1 0,0 0 0,0 1 0,0-1 0,0 0 0,0 1 0,0-1-1,0 0 1,0 1 0,0-1 0,1 0 0,-1 1 0,0-1 0,0 0 0,0 1 0,0-1 0,0 0 0,1 0 0,-1 1 0,0-1 0,0 0 0,1 0-1,-1 1 1,0-1 0,0 0 0,1 0 0,-1 1 0,0-1 0,1 0 0,-1 0 0,0 0 0,0 0 0,1 0 0,-1 0 0,0 0 0,1 1-1,-1-1 1,0 0 0,1 0 0,-1 0 0,0 0 0,1 0 0,-1-1 0,0 1 0,1 0 0,-1 0 0,29 2-403,-21-1 318,4 0-3,0 2 0,0-1 0,0 1 1,0 1-1,0 0 0,15 8 1,-23-10 114,-1-1 1,0 1-1,0-1 1,0 1 0,-1 0-1,1 0 1,0 0-1,-1 0 1,1 1 0,-1-1-1,0 1 1,1-1-1,-1 1 1,-1 0 0,1 0-1,0 0 1,-1 0-1,1 0 1,-1 0 0,0 0-1,0 1 1,0-1-1,-1 0 1,1 1-1,-1-1 1,0 0 0,0 1-1,0 3 1,-2-3 94,0 1 1,0-1-1,0 0 0,0 0 1,-1 0-1,0-1 1,0 1-1,0-1 0,0 1 1,0-1-1,-1 0 0,1 0 1,-1-1-1,0 1 1,0-1-1,0 1 0,0-1 1,0-1-1,-7 3 1,-3 2 50,-1-1 0,0-1 1,0 0-1,-25 3 1,34-7-165,-26 1-289,31-1 141,0-1 0,0 1 0,0 0 0,0 0 0,0-1 0,0 1 1,0 0-1,0-1 0,0 1 0,0-1 0,0 1 0,0-1 0,0 0 1,0 1-1,1-1 0,-1 0 0,0 0 0,0 0 0,1 1 0,-1-1 0,0 0 1,1 0-1,-1 0 0,0-1 0,-1-17-5594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12812,'-10'0'2466,"2"0"-2228,0 1-1,-1 0 0,1 0 0,0 1 0,0 0 0,0 1 0,0 0 0,0 0 0,0 0 0,1 1 0,0 0 0,0 1 1,0 0-1,0 0 0,1 0 0,-8 8 0,10-9-136,-1 1 0,1-1 0,0 1 0,0-1 1,1 1-1,0 0 0,0 1 0,0-1 0,0 0 0,1 1 0,0 0 0,0-1 0,0 1 1,1 0-1,0 0 0,-1 11 0,2-16-97,1 0 1,-1 0-1,0 1 1,1-1-1,-1 0 1,1 0-1,0 0 1,-1 0 0,1 0-1,0 1 1,0-1-1,0-1 1,-1 1-1,1 0 1,0 0-1,0 0 1,0 0-1,1-1 1,-1 1-1,0 0 1,0-1-1,0 1 1,0-1-1,1 0 1,-1 1-1,0-1 1,0 0-1,1 1 1,-1-1-1,2 0 1,47 0 140,-36-1-83,-1 1-76,1-1 0,0-1 0,-1 0-1,1-1 1,-1-1 0,0 0 0,0-1 0,-1 0 0,1-1 0,-1 0 0,0-1 0,-1 0-1,20-16 1,-30 22 14,-1 1-1,1 0 0,0-1 0,-1 1 0,1 0 0,-1-1 0,1 1 1,-1-1-1,1 1 0,-1-1 0,1 0 0,-1 1 0,1-1 1,-1 1-1,0-1 0,1 0 0,-1 1 0,0-1 0,0 0 0,1 1 1,-1-1-1,0 0 0,0 1 0,0-1 0,0 0 0,0 0 1,0 1-1,0-1 0,0 0 0,0 1 0,0-1 0,-1 0 1,1 1-1,0-1 0,0 0 0,-1 1 0,1-1 0,0 0 0,-1 1 1,1-1-1,0 0 0,-1 1 0,1-1 0,-1 1 0,1-1 1,-1 1-1,1-1 0,-1 1 0,0 0 0,1-1 0,-1 1 0,0 0 1,1-1-1,-1 1 0,0 0 0,1 0 0,-1 0 0,0-1 1,1 1-1,-1 0 0,0 0 0,1 0 0,-1 0 0,-1 0 1,-53-3-556,49 4 478,-3-1 92,0 0 0,0 1 1,0 1-1,0-1 1,0 2-1,1-1 0,-1 1 1,-13 7-1,19-8-141,-1 0 0,0 0 1,1 0-1,-1 1 0,1 0 0,0 0 0,0 0 0,0 0 0,0 0 1,-4 8-1,5-9-281,1 1 1,0 0-1,0 0 0,0 0 1,0 0-1,0 0 1,0 0-1,1 0 0,0 0 1,-1 4-1,1 3-4594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90 4068,'0'0'11162,"2"-10"-8968,8-30 540,-10 39-2582,0 0 0,-1 0 0,1-1 0,0 1 0,0 0 0,-1 0 0,1-1 0,-1 1 0,1 0 0,-1 0 1,1 0-1,-1 0 0,0 0 0,1-1 0,-1 1 0,0 1 0,0-1 0,0 0 0,0 0 0,0 0 0,0 0 0,0 1 0,0-1 1,0 0-1,0 1 0,0-1 0,0 1 0,-1-1 0,1 1 0,0 0 0,0-1 0,-1 1 0,1 0 0,0 0 0,0 0 0,-1 0 0,-2 0 1,-45 3 1451,43-1-1537,1 0 0,0 0-1,0 0 1,1 1 0,-1 0 0,0 0 0,1 1 0,0-1 0,0 1 0,0 0 0,0 0-1,0 0 1,1 1 0,-4 5 0,4-7-63,1 1-1,-1 0 1,1 0-1,0 0 1,0 1 0,1-1-1,-1 1 1,1-1-1,0 1 1,0-1-1,0 1 1,1-1 0,0 1-1,-1 0 1,2-1-1,-1 1 1,1 5-1,0-9 3,0 1-1,0-1 1,0 0-1,0-1 1,0 1-1,0 0 1,0 0-1,0 0 1,1-1-1,-1 1 1,0 0-1,0-1 1,1 1-1,-1-1 1,0 0-1,1 1 1,-1-1-1,0 0 1,1 0-1,-1 0 1,0 0-1,1 0 1,-1 0-1,1 0 1,-1 0-1,0 0 1,2-1-1,39-9 268,-29 3-231,-1 0-1,0-1 0,-1 0 0,0-1 0,0 0 0,-1-1 0,17-20 0,4-3 127,-35 94-552,4-59 384,-2 2 32,1 0 0,1 0 0,-1 0 0,0 0 0,1 0-1,0 0 1,0 0 0,1 8 0,0-10-19,0-1-1,-1 0 1,1 0-1,0 0 1,0 0-1,0 0 1,0 0-1,1 0 1,-1 0-1,0 0 1,0-1 0,0 1-1,1 0 1,-1-1-1,0 1 1,1-1-1,-1 1 1,1-1-1,-1 0 1,0 0-1,1 1 1,-1-1 0,1 0-1,-1 0 1,0-1-1,1 1 1,-1 0-1,2-1 1,9 0 45,-1 0 0,0-2 0,0 1 1,0-1-1,19-9 0,-19 8-74,-1 0 1,1 0-1,0 1 1,0 1-1,1 0 1,14-1-1,-25 3 10,0 0 0,1 0 1,-1 1-1,1-1 0,-1 1 0,0-1 0,0 1 0,1-1 0,-1 1 1,0-1-1,0 1 0,0 0 0,0 0 0,0 0 0,1 0 0,-2 0 0,1 0 1,0 0-1,0 0 0,0 0 0,0 0 0,-1 0 0,2 3 0,0-1 23,-1 0 0,0 1 0,0-1 0,0 0 0,0 1-1,0-1 1,-1 1 0,0 4 0,15-80 2086,-3-4-2044,-12 76-64,0-1 0,0 1 0,1 0 0,-1-1 0,0 1 0,0-1 0,1 1 0,-1 0 0,0-1 0,0 1 0,1 0 0,-1-1 0,0 1 0,1 0 0,-1-1 0,0 1 0,1 0 0,-1 0 0,1 0 0,-1-1 0,0 1 0,1 0 0,-1 0 0,1 0 0,-1 0 0,1 0 0,-1 0 0,0-1 0,1 1 0,-1 0 0,1 0 0,-1 1 0,1-1 0,-1 0 0,1 0 0,-1 0 0,0 0 0,1 0 0,-1 0 0,1 1 0,-1-1 0,0 0 0,1 0 0,-1 0 0,1 1 0,-1-1 0,1 1 0,22 16-314,-15-10 269,3 0 57,0-1 0,1 1-1,-1-2 1,1 0 0,1 0-1,-1-1 1,1 0 0,0-1-1,-1-1 1,1 0 0,0-1-1,1 0 1,-1-1 0,0-1-1,22-3 1,-32 4 9,-1-1 0,1 0 0,0 0-1,-1 0 1,1 0 0,-1 0 0,0 0 0,1-1 0,-1 1 0,0-1-1,0 0 1,0 0 0,0 1 0,0-1 0,0 0 0,-1-1 0,1 1-1,-1 0 1,1 0 0,-1-1 0,0 1 0,0-1 0,0 1 0,0-1-1,0 0 1,-1 1 0,1-1 0,-1 0 0,1 1 0,-1-1 0,0 0-1,0 0 1,-1-2 0,0 4-20,1 0-1,-1 0 0,0 0 1,1 0-1,-1 0 1,0 0-1,0 0 1,0 0-1,0 0 1,0 1-1,0-1 0,0 0 1,0 1-1,0-1 1,0 1-1,0-1 1,-1 1-1,1-1 0,0 1 1,0 0-1,0 0 1,-1-1-1,1 1 1,0 0-1,0 0 0,-1 0 1,1 1-1,0-1 1,0 0-1,-2 1 1,-1-1-27,0 1-1,1 0 1,-1-1 0,0 2 0,0-1 0,1 0 0,-1 1 0,-5 3-1,4-1 19,0 0 0,0 1 0,1 0 0,-1 0 0,1 0 0,0 0 0,1 0 0,-1 1 0,1 0 0,0 0 0,1 0 0,-1 0 0,1 0 0,1 0 0,-1 1 0,1-1 0,0 1 0,0-1 0,1 1 0,0-1 0,0 1 0,1 7 0,0-12-214,1 1 0,0-1 0,0 1 0,0-1 0,0 0 0,0 1 0,0-1 0,0-1 0,1 1 0,-1 0 0,0 0-1,1-1 1,0 1 0,-1-1 0,1 0 0,0 0 0,0 0 0,0 0 0,0-1 0,0 1 0,0-1 0,0 1-1,0-1 1,0 0 0,3-1 0,34 2-5538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13036,'0'0'10971,"-1"8"-10598,0 2-268,-1 7 238,0-1 0,1 1 0,1-1 1,3 22-1,-3-37-309,0 0 0,0 1 0,1-1 0,-1 0 1,1 0-1,-1 0 0,1 0 0,-1 0 0,1 0 1,0 0-1,-1 0 0,1 0 0,0 0 0,0 0 0,0 0 1,0 0-1,0 0 0,0-1 0,0 1 0,0 0 0,0-1 1,0 1-1,0-1 0,2 1 0,0 0 53,0-1-1,0 1 0,0-1 1,0 0-1,0 0 0,0 0 1,0-1-1,0 1 1,5-2-1,3-1 70,0-1 0,-1 0 0,1 0 0,11-8 0,1-3-68,-18 11-85,0 0 0,1 1 0,-1 0 0,1-1-1,0 2 1,0-1 0,0 1 0,0 0 0,0 0 0,1 0 0,8 0 0,-15 2-9,1 0 0,0 0-1,0 0 1,0 1 0,0-1 0,0 0 0,0 0 0,0 1-1,0-1 1,0 1 0,0-1 0,-1 1 0,1-1 0,0 1-1,0-1 1,-1 1 0,1 0 0,0-1 0,-1 1 0,1 0-1,0 0 1,-1-1 0,1 1 0,-1 0 0,0 0 0,1 0 0,0 1-1,6 32 125,-7-30-94,1-1 0,-1 1 0,1-1 0,0 1-1,0-1 1,0 0 0,0 1 0,3 5 0,-3-9-9,0 1 0,0-1 1,-1 1-1,1-1 0,0 1 0,0-1 0,0 1 1,-1-1-1,1 1 0,0-1 0,0 0 0,0 0 1,0 0-1,0 1 0,0-1 0,0 0 0,0 0 0,0 0 1,0 0-1,-1 0 0,1-1 0,0 1 0,0 0 1,0 0-1,0-1 0,0 1 0,0 0 0,0-1 1,-1 1-1,1-1 0,0 1 0,0-1 0,-1 1 0,2-2 1,27-25 451,-24 22-436,7-8-16,-1 1 5,1 0-1,22-17 1,-32 28-80,0-1 0,0 0 0,1 1 1,-1-1-1,1 1 0,0 0 0,-1-1 0,1 1 0,0 1 0,0-1 0,0 0 0,-1 1 1,1-1-1,0 1 0,0 0 0,0 0 0,0 0 0,0 0 0,0 1 0,0-1 0,5 2 1,-7-1 35,0 0 1,1 0-1,-1 1 1,0-1 0,0 0-1,1 1 1,-1-1 0,0 1-1,0-1 1,0 1 0,-1-1-1,1 1 1,0 0 0,-1-1-1,1 1 1,-1 0-1,1 0 1,-1-1 0,0 1-1,0 3 1,1 42-126,-1-35-7,0-11 92,0-1 0,0 1 0,0-1 0,0 1-1,0-1 1,0 1 0,0-1 0,0 1 0,0-1 0,0 1-1,0-1 1,0 1 0,0-1 0,-1 1 0,1-1 0,0 1 0,0-1-1,-1 0 1,1 1 0,0-1 0,0 1 0,-1-1 0,1 0 0,0 1-1,-1-1 1,1 0 0,-1 0 0,1 1 0,0-1 0,-1 0-1,1 0 1,-1 1 0,1-1 0,-1 0 0,1 0 0,-1 0 0,1 0-1,-1 0 1,1 0 0,-1 0 0,1 0 0,-1 0 0,1 0 0,-1 0-1,1 0 1,0 0 0,-1 0 0,1 0 0,-1 0 0,1 0-1,-1-1 1,1 1 0,-1 0 0,1 0 0,-1-1 0,-23-18-8222,8-3-3517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21268,'0'0'5830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31 11787,'0'0'11237,"-12"-7"-10617,5 3-565,5 2-53,0 0 0,0 0 0,-1 0 0,1 1 1,-1-1-1,1 1 0,-1 0 0,0 0 1,1 0-1,-1 0 0,0 0 0,0 0 1,1 1-1,-1-1 0,0 1 0,0 0 1,0 0-1,0 0 0,0 0 0,0 1 1,1-1-1,-1 1 0,0 0 0,0-1 0,0 1 1,1 0-1,-4 2 0,-1 2-13,1-1 0,-1 1 0,1 1 0,0 0 0,0-1 0,0 2 1,1-1-1,0 1 0,0 0 0,1 0 0,0 0 0,0 0 0,1 1 0,0 0 0,0-1 0,0 1 0,1 0 0,1 1 0,-2 13 0,3-21 6,0 0 1,1 0-1,-1 0 0,1 0 0,-1 0 0,1 0 0,-1 0 1,1 0-1,-1-1 0,1 1 0,0 0 0,0-1 0,-1 1 1,1 0-1,0-1 0,0 1 0,0-1 0,0 1 1,0-1-1,0 1 0,-1-1 0,1 0 0,0 1 0,0-1 1,0 0-1,0 0 0,0 0 0,0 0 0,0 0 0,0 0 1,0 0-1,0 0 0,1 0 0,-2 0 0,3-1 0,38-7-98,-7-11 9,-30 15 74,1 1 0,-1 0 0,1 1 0,-1-1 0,1 1 0,0 0-1,0 0 1,0 0 0,0 1 0,6-1 0,-10 5 13,1-1 0,-1 1 0,0 0 0,0 0 0,0 0 0,-1 0 0,1 0 0,-1 0 0,1 0 0,-1 0 0,0 0 0,0 0 0,-1 5 0,1-3 67,5 124 804,0 139 1289,-7-261-1801,1 0 0,-1 1 0,0-1 0,0 0 0,0 0 0,-1 0 0,-1-1 1,-5 11-1,9-16-301,-1 1 1,0-1 0,1 0 0,-1 1 0,0-1 0,0 0-1,0 0 1,0 0 0,0 0 0,0 0 0,0 0-1,0 0 1,0 0 0,0 0 0,-1 0 0,1 0 0,0-1-1,-1 1 1,1-1 0,0 1 0,-1-1 0,1 1 0,-1-1-1,1 0 1,-1 0 0,1 0 0,0 1 0,-1-1-1,1-1 1,-1 1 0,1 0 0,-1 0 0,1-1 0,-1 1-1,1 0 1,0-1 0,-1 1 0,1-1 0,0 0-1,-1 0 1,1 1 0,0-1 0,0 0 0,0 0 0,-1 0-1,1 0 1,0 0 0,1 0 0,-3-2 0,-4-7-14,0 0 1,1-1-1,0 0 1,1 0 0,0 0-1,0 0 1,1-1-1,-3-14 1,2 4-179,1-1-1,1 0 1,0-34 0,3 53-67,1-1 1,-1 0-1,1 0 0,0 1 0,0-1 1,0 0-1,1 1 0,-1 0 1,1-1-1,0 1 0,1 0 0,-1 0 1,4-6-1,4 0-1545,-1-1 1,1 2-1,13-11 1,-17 15 857,21-19-5245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113 118 17200,'0'0'4372,"9"-5"-2178,-3 2-1986,-3 2-76,1-1 0,0 0 0,-1 1 0,1-1 0,-1-1 0,0 1 0,0 0 0,0-1 0,0 0 0,0 1 0,-1-1 0,1 0 0,-1-1 0,0 1 1,1 0-1,-2-1 0,1 1 0,0-1 0,-1 1 0,1-1 0,0-4 0,-2 6-118,0 1 0,0-1 0,0 0 1,0 0-1,-1 1 0,1-1 0,0 0 0,-1 0 1,1 1-1,-1-1 0,0 0 0,1 1 0,-1-1 1,0 1-1,0-1 0,0 1 0,0-1 0,0 1 1,-1 0-1,1 0 0,0-1 0,-1 1 0,1 0 1,0 0-1,-1 0 0,0 0 0,1 1 1,-1-1-1,1 0 0,-1 1 0,0-1 0,1 1 1,-1-1-1,0 1 0,0 0 0,0 0 0,1 0 1,-1 0-1,-3 0 0,0 0-12,0 1 1,0-1-1,0 1 1,0 0-1,0 0 1,0 1-1,0-1 1,1 1-1,-1 0 1,1 1-1,-1-1 1,1 1-1,-6 4 1,3 0-14,-1 1 1,2 0-1,-1 1 0,1-1 1,1 1-1,-7 13 0,10-18 6,-1 1 0,1 0 0,0 0 0,1 0 0,-1 0 0,1 0 0,0 0 0,1 0 0,-1 0 0,1 1 0,0-1 0,0 0 0,0 0 1,2 8-1,-1-11 8,0-1 1,0 1-1,1-1 1,-1 1 0,0-1-1,0 0 1,1 0 0,-1 0-1,1 0 1,-1 0-1,1 0 1,-1 0 0,1 0-1,0-1 1,-1 1 0,1-1-1,0 1 1,0-1 0,-1 1-1,1-1 1,0 0-1,0 0 1,-1 0 0,3 0-1,47-4 120,-38 0-118,1-1 0,-2 0 0,1-1 0,0-1 0,-1 0 0,-1 0 0,1-1 0,-1 0 0,13-13 0,37-26-28,-61 47 16,0 0 1,1-1-1,-1 1 1,1 0-1,-1 0 0,0-1 1,1 1-1,-1 0 1,1 0-1,-1 0 1,0 0-1,1 0 1,-1-1-1,1 1 1,-1 0-1,1 0 0,-1 0 1,1 0-1,-1 0 1,0 0-1,1 1 1,-1-1-1,1 0 1,-1 0-1,1 0 1,-1 0-1,0 0 0,1 1 1,-1-1-1,1 0 1,-1 0-1,0 0 1,1 1-1,-1 0 1,7 18-15,-7 35 307,0-41-167,0-5-43,4 30 1040,-4-37-1094,1 0 1,-1-1-1,1 1 0,0 0 1,-1 0-1,1-1 0,0 1 1,-1 0-1,1-1 0,0 1 1,0-1-1,0 1 0,0-1 1,0 1-1,0-1 0,0 0 1,-1 1-1,1-1 0,0 0 1,0 0-1,0 0 0,0 1 1,0-1-1,0 0 0,0 0 1,0-1-1,0 1 0,0 0 1,0 0-1,0 0 0,0-1 1,0 1-1,0 0 0,0-1 1,1 0-1,8-3 11,-2-1-1,1 0 1,0 0-1,-1-1 1,0 0-1,0 0 1,-1-1-1,13-14 1,-12 12-141,1 0 1,-1 1-1,1 1 1,1-1-1,16-9 1,-26 17 99,0 0 0,0 0 0,1 0 0,-1 0 1,0 0-1,0 0 0,1 0 0,-1 0 0,0 0 0,0 0 1,1 0-1,-1 0 0,0 0 0,0 0 0,0 0 0,1 0 1,-1 0-1,0 0 0,0 1 0,0-1 0,1 0 0,-1 0 0,0 0 1,0 0-1,0 0 0,1 1 0,-1-1 0,0 0 0,0 0 1,0 0-1,0 0 0,0 1 0,0-1 0,1 0 0,-1 0 1,0 1-1,0-1 0,0 0 0,0 0 0,0 0 0,0 1 1,3 17-68,-2 25 273,-1-38-152,3 24 767,4-25-3520,6-16-7090,-7 1-5194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32 112 15759,'0'0'11921,"11"-4"-10929,-8 2-932,5-1 91,1 0-1,-1-1 0,0-1 1,14-9-1,-20 13-132,0-1 0,0 0 0,0 1 0,0-1 1,0 0-1,-1 0 0,1 0 0,-1-1 0,1 1 0,-1 0 0,0-1 0,0 1 0,0 0 0,0-1 0,0 1 0,0-1 0,-1 0 0,1 1 0,-1-1 0,0 0 0,1 1 0,-1-1 0,-1 0 1,1 1-1,-1-5 0,0 6-24,1 0 1,-1 0 0,0 0 0,0 0-1,0 1 1,0-1 0,1 0-1,-1 0 1,0 1 0,0-1-1,-1 0 1,1 1 0,0-1 0,0 1-1,0 0 1,0-1 0,0 1-1,0 0 1,-1-1 0,1 1 0,0 0-1,0 0 1,-1 0 0,1 0-1,0 0 1,0 1 0,0-1-1,0 0 1,-1 0 0,1 1 0,0-1-1,0 1 1,-2 0 0,-1 0-28,-1 1 0,1-1 0,-1 1 0,1 0 0,-1 0 0,1 1 0,-6 3 1,5-1 23,1 1 1,-1-1-1,1 1 1,0-1-1,1 1 1,0 0 0,-1 1-1,2-1 1,-1 0-1,1 1 1,0 0-1,0 0 1,1-1 0,0 1-1,0 0 1,1 0-1,0 0 1,0 10-1,1-16 13,0 0 0,-1 1 0,1-1-1,0 0 1,-1 0 0,1 0-1,0 0 1,0 0 0,0 0 0,0 0-1,0-1 1,0 1 0,0 0-1,0 0 1,0-1 0,1 1 0,-1-1-1,0 1 1,0-1 0,0 1 0,1-1-1,-1 0 1,0 0 0,2 1-1,39 0 116,-31-1-74,157-3-1391,-166 3 1364,1 0-1,-1 0 0,0 0 0,1 0 0,-1 0 0,1 1 0,-1-1 0,0 1 0,0 0 1,1 0-1,-1-1 0,0 1 0,0 1 0,0-1 0,0 0 0,0 0 0,0 1 0,0-1 1,0 1-1,-1 0 0,1-1 0,0 1 0,-1 0 0,0 0 0,1 0 0,-1 0 0,0 0 1,0 1-1,0-1 0,0 0 0,-1 0 0,1 1 0,0 2 0,-2-22 2081,0-4-1912,-2 0-1,0 0 1,-9-33-1,7 40 482,-2-6-5215,11 18 1206,7 7 337,6 5-2211,3 1-2727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37 13164,'0'0'8601,"-10"-4"-6471,9 4-2124,-8-5 317,-1 2 0,1-1 0,-1 1 1,0 1-1,-17-3 0,25 5-277,0 0-1,0 0 0,0-1 0,0 1 0,0 1 0,0-1 1,0 0-1,0 0 0,0 1 0,-1-1 0,1 1 1,1 0-1,-1 0 0,0 0 0,0 0 0,0 0 1,0 0-1,1 0 0,-1 0 0,0 1 0,1-1 0,-1 1 1,1-1-1,0 1 0,-1-1 0,1 1 0,0 0 1,0 0-1,0 0 0,0 0 0,0 0 0,1 0 1,-1 0-1,0 0 0,1 0 0,0 0 0,-1 0 0,1 0 1,0 0-1,0 0 0,1 3 0,-2-3-18,1-1 0,0 1 0,1 0 0,-1 0-1,0 0 1,0 0 0,1-1 0,-1 1 0,1 0-1,0 0 1,-1-1 0,1 1 0,0-1 0,0 1-1,0 0 1,0-1 0,0 1 0,0-1 0,1 0 0,-1 0-1,0 1 1,1-1 0,-1 0 0,1 0 0,-1 0-1,1 0 1,0 0 0,-1-1 0,1 1 0,0 0 0,-1-1-1,1 1 1,0-1 0,0 0 0,0 0 0,0 1-1,-1-1 1,1 0 0,0-1 0,0 1 0,0 0 0,2-1-1,3 0-7,0 0 0,0 0 0,0-1 0,0 0 0,-1-1 0,1 1 0,0-1 0,-1 0 0,0-1 0,9-6 0,-9 5-87,0 0 1,-1-1-1,1 0 1,-1 0-1,0 0 1,0-1-1,-1 1 1,0-1-1,0 0 1,3-9-1,-13 57-100,4-33 178,1 0 0,0 0 0,0 0-1,0 0 1,1 0 0,0 0 0,1 0 0,1 9-1,-1-15-49,-1-1-1,1 1 0,-1-1 0,1 0 1,0 1-1,0-1 0,0 0 0,-1 1 0,1-1 1,0 0-1,1 0 0,-1 0 0,0 0 0,0 0 1,0 0-1,1 0 0,-1 0 0,0 0 1,1-1-1,-1 1 0,1 0 0,-1-1 0,1 0 1,-1 1-1,1-1 0,-1 0 0,1 1 1,-1-1-1,1 0 0,-1 0 0,1 0 0,0-1 1,-1 1-1,1 0 0,-1-1 0,1 1 0,2-1 1,1-1-747,1 0 1,-1 0 0,0-1-1,1 1 1,-1-1 0,0 0-1,0 0 1,7-7 0,8-11-4126,1-1-1019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2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125 190 11179,'0'0'4761,"3"-10"-602,19-68 2778,-14 19-3210,-11 24-4099,2 34 331,0 1 0,1-1 0,-1 1-1,0-1 1,1 0 0,-1 1 0,0-1-1,0 1 1,0 0 0,1-1 0,-1 1-1,0 0 1,0-1 0,0 1 0,0 0 0,0 0-1,0 0 1,1 0 0,-1-1 0,0 2-1,0-1 1,0 0 0,0 0 0,0 0-1,0 0 1,0 0 0,0 1 0,1-1-1,-2 1 1,-28 9-56,22-3 214,0 0 1,0 1-1,1-1 0,0 1 1,1 1-1,-1-1 1,2 1-1,-1 0 0,1 1 1,1-1-1,-1 1 1,2 0-1,-4 13 0,3-11 52,2-1 0,-1 1-1,2 0 1,0 0 0,0 1-1,1-1 1,0 0 0,1 0-1,1 0 1,0 0 0,5 17-1,-4-22-115,1 0 0,-1-1 0,1 1 0,1-1 0,-1 0 0,1 0-1,1 0 1,-1 0 0,1-1 0,-1 0 0,1 0 0,1-1 0,-1 0 0,13 6-1,-14-7-230,0-1 0,0 0 0,1 0 0,-1-1 1,0 1-1,1-1 0,-1 0 0,1-1 0,8 0 0,-11 0-420,1 0 0,-1-1 0,1 1 0,-1-1 0,0 0 0,1 0 0,-1-1 0,0 1 0,0-1 0,0 1 0,0-1 0,0 0 0,0 0 0,0 0 0,4-5 0,12-15-11226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170 286 4901,'0'0'9411,"2"-9"-6128,3-28-1291,-5 36-1873,-1 0 0,1-1 0,0 1 0,-1 0 0,1 0 0,-1 0 1,0 0-1,1 0 0,-1 0 0,0 0 0,0 0 0,0 0 0,0 0 1,1 0-1,-1 0 0,0 1 0,0-1 0,-1 0 0,1 0 1,0 1-1,0-1 0,0 1 0,0-1 0,-1 1 0,1 0 0,0 0 1,0-1-1,0 1 0,-1 0 0,1 0 0,0 0 0,-3 0 1,-44 2 452,45-1-501,-1 0-74,-1 0 1,0 0-1,0 1 1,1 0-1,-1 0 1,1 0 0,-1 0-1,1 1 1,0 0-1,0 0 1,0 0 0,0 0-1,1 1 1,-1-1-1,1 1 1,0 0 0,0 0-1,0 0 1,1 1-1,-1-1 1,1 1-1,0-1 1,0 1 0,1 0-1,0-1 1,-1 1-1,1 0 1,1 0 0,-1 0-1,1 10 1,0-14 4,0 0 0,1 0 0,-1 0 0,0 0 0,0 0 0,1 0 0,-1 0 0,1 0 1,-1 0-1,1 0 0,-1 0 0,1 0 0,0 0 0,-1 0 0,1 0 0,0-1 0,0 1 0,0 0 0,-1 0 1,1-1-1,0 1 0,0-1 0,0 1 0,0-1 0,0 1 0,0-1 0,0 0 0,0 1 0,0-1 0,1 0 0,-1 0 1,0 0-1,0 0 0,0 0 0,0 0 0,0 0 0,0 0 0,0 0 0,0 0 0,2-1 0,4 0 86,0 0 0,0-1 1,0 0-1,0 0 0,9-4 0,5-5 163,-1-1 0,0-1 1,-1-1-1,0 0 1,-1-2-1,-1 0 0,-1-1 1,0 0-1,-1-2 1,23-36-1,-47 77-272,1-1-1,0 1 1,2 1 0,-6 44-1,10-58 30,1 0 0,0 0 0,0 0 0,1 0 0,0 0 0,1 0 0,0 0 0,2 11 0,-2-18 5,0-1 1,-1 1-1,1 0 1,0-1-1,0 1 1,0 0-1,0-1 0,0 1 1,0-1-1,1 0 1,-1 1-1,0-1 1,1 0-1,-1 0 1,1 0-1,-1 0 1,1 0-1,1 1 1,0-1 22,1 0 1,-1-1-1,0 1 0,0-1 1,0 0-1,1 0 1,-1 0-1,0 0 1,0 0-1,0-1 1,1 0-1,-1 1 1,6-3-1,2-2 69,0-1-1,0 0 1,0 0-1,-1-1 0,1-1 1,-2 1-1,1-2 1,-1 1-1,0-1 0,10-15 1,0-1-39,-1 0 1,-1-1-1,15-32 1,-19 28 57,-1 0 0,-1-1 0,13-63 0,-51 177-410,19-62 232,0-1 0,-6 31 0,11-36 63,1-1 1,0 0-1,1 1 0,1-1 1,0 1-1,1-1 0,3 20 1,-2-28-6,0 1 0,0-1 0,0 0 0,1 0 1,0 0-1,0 0 0,1-1 0,0 1 0,0-1 0,0 0 0,1 0 1,-1 0-1,1-1 0,0 1 0,0-1 0,1 0 0,11 6 1,-17-10-11,0-1 1,0 1 0,0 0 0,0 0 0,0 0 0,0 0 0,0 0 0,0 0 0,0 0 0,0 0 0,0 0 0,0 0 0,0 0 0,1 0 0,-1 0 0,0-1 0,0 1 0,0 0 0,0 0 0,0 0 0,0 0 0,0 0 0,0 0 0,0 0 0,0 0 0,0 0 0,1 0-1,-1 0 1,0 0 0,0 0 0,0 0 0,0 0 0,-15-15-411,-42-38-675,1 1 480,47 43 613,-48-52 70,54 56-63,-1 1-1,1-1 1,0 0 0,0 0-1,1 0 1,0-1 0,-1 1-1,2-1 1,-1 1 0,1-1-1,-1 1 1,1-7 0,1 10 1,0 0 0,0 0 0,0 1 0,1-1 0,-1 0 0,0 0 0,1 0 0,-1 1 0,1-1 0,0 0 0,0 1 0,0-1 0,0 1 1,0-1-1,0 1 0,0-1 0,0 1 0,0 0 0,1-1 0,1 0 0,1-1 8,0 1 0,0-1-1,0 1 1,0 0 0,0 1 0,1-1 0,8-1-1,6 0-53,1 0 0,37 2 0,-51 1-7,97 0-4115,-47 0-1725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8776,'0'0'16037,"-1"9"-15338,-3 15-300,-1-1 1,-1 1-1,-18 44 1,-11 42-2821,32-96 202,0 1-1,1 0 1,0 17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59 13613,'0'0'4126,"-10"9"-2604,3-3-1202,0-1-143,0 0-1,1 0 0,0 1 0,0 0 0,0 0 0,1 0 0,0 0 1,0 1-1,1 0 0,-4 8 0,8-15-164,0 1 0,1-1 0,-1 1-1,0-1 1,1 0 0,-1 1 0,1-1 0,-1 0 0,1 1 0,-1-1-1,1 0 1,-1 0 0,1 0 0,-1 1 0,1-1 0,-1 0 0,1 0 0,-1 0-1,1 0 1,-1 0 0,1 0 0,0 0 0,-1 0 0,1 0 0,-1 0-1,1 0 1,-1 0 0,1-1 0,-1 1 0,1 0 0,-1 0 0,1 0-1,-1-1 1,1 1 0,-1 0 0,1-1 0,23-7 643,-12 0-390,-1 1 0,0-1 0,19-19 0,-26 24-121,0-1 0,0 0-1,-1 0 1,1 0-1,-1-1 1,0 1-1,-1-1 1,1 0-1,-1 0 1,0 0-1,0 0 1,0 0-1,0-5 1,-2 9-92,0 0 0,0 0 0,0 1 0,0-1 0,0 0 0,0 0 0,0 1 0,0-1 0,-1 0 0,1 1 0,0-1 0,0 0 0,-1 1 0,1-1 0,-1 1 0,1-1 0,0 0 0,-1 1 0,1-1 0,-1 1 0,1-1 0,-1 1 0,0-1 0,1 1 0,-1 0 0,1-1 0,-1 1 0,0-1 0,-27-4 264,-28 10-576,52-4 168,1 0-1,-1 0 1,1 0 0,-1 0-1,1 1 1,0 0 0,0-1-1,0 1 1,0 0 0,0 1-1,-4 2 1,0 14-5211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11403,'0'0'11210,"78"-18"-9768,-39 9-545,7 0-417,4 1-256,-4 3-128,-3 0-96,-8 3-1057,-4 0-896,-12 1-866,-5 0-1345,-8-6-705,-6-2-4419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3203,'0'0'18930,"51"-34"-17457,-17 25-256,6 0-832,3 0-353,3 4 32,-3 4-1025,-2 1-1377,-7 0-1698,-6 0-3075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15791,'0'0'7634,"-1"8"-6903,-9 104 70,10-112-776,0 0 0,0 1 1,0-1-1,0 0 0,0 0 0,0 1 0,0-1 1,0 0-1,0 0 0,0 1 0,0-1 0,1 0 1,-1 0-1,0 1 0,0-1 0,0 0 1,0 0-1,0 0 0,1 1 0,-1-1 0,0 0 1,0 0-1,0 0 0,1 1 0,-1-1 0,0 0 1,0 0-1,0 0 0,1 0 0,-1 0 0,0 0 1,0 1-1,1-1 0,-1 0 0,0 0 1,0 0-1,1 0 0,-1 0 0,1 0 0,13-5 689,13-11 158,4-12-410,-24 21-414,1-1-1,0 1 1,0 0 0,1 0 0,-1 1 0,1 1 0,1-1-1,-1 1 1,1 1 0,17-6 0,-27 10-35,1 0 0,0 1 0,0-1-1,0 0 1,-1 0 0,1 1 0,0-1 0,0 0 0,0 1-1,-1-1 1,1 1 0,0-1 0,-1 1 0,1-1 0,0 1-1,-1-1 1,1 1 0,-1 0 0,1-1 0,-1 1 0,1 0-1,-1 0 1,1-1 0,-1 1 0,0 0 0,0 0 0,1 0-1,-1-1 1,0 1 0,0 0 0,0 0 0,0 0 0,0 0-1,0-1 1,0 2 0,1 40 340,-2-31-250,-8 70 164,9-80-469,0-1 1,0 0-1,0 0 1,0 1-1,0-1 0,0 0 1,0 0-1,0 0 0,0 1 1,1-1-1,-1 0 1,0 0-1,0 0 0,0 1 1,0-1-1,1 0 0,-1 0 1,0 0-1,0 0 0,0 0 1,0 1-1,1-1 1,-1 0-1,0 0 0,0 0 1,1 0-1,-1 0 0,0 0 1,0 0-1,0 0 0,1 0 1,-1 0-1,0 0 1,0 0-1,1 0 0,-1 0 1,0 0-1,0 0 0,1 0 1,-1 0-1,0 0 0,0 0 1,0 0-1,1 0 1,-1 0-1,0-1 0,4 1-1670,5 0-6349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30 12588,'0'0'10314,"-7"8"-9652,-7 15-159,0 1 1,1-1 0,2 2-1,0 0 1,-8 32 0,4-4 1089,-16 98 0,30-143-1531,0-2-34,0 1 0,0 0 1,1 0-1,0-1 0,0 1 1,0 0-1,2 7 0,-2-13-23,0-1-1,0 0 1,1 1-1,-1-1 0,0 0 1,0 1-1,0-1 1,0 0-1,1 1 1,-1-1-1,0 0 0,0 1 1,1-1-1,-1 0 1,0 1-1,1-1 0,-1 0 1,0 0-1,1 1 1,-1-1-1,0 0 1,1 0-1,-1 0 0,0 0 1,1 0-1,-1 1 1,1-1-1,-1 0 0,0 0 1,1 0-1,-1 0 1,0 0-1,1 0 0,-1 0 1,1 0-1,-1 0 1,0-1-1,1 1 1,-1 0-1,1 0 0,-1 0 1,0 0-1,1 0 1,-1-1-1,0 1 0,1 0 1,-1 0-1,0-1 1,1 1-1,-1 0 0,0 0 1,1-1-1,12-17 29,-8-10-530,-1-1 0,-2 1 0,0-1 0,-2 0 0,-4-28 0,1-26-1272,3 83 1764,0-1 0,-1 0-1,1 1 1,0-1 0,0 1-1,0-1 1,0 1 0,0-1-1,0 0 1,0 1 0,0-1-1,0 1 1,0-1 0,0 0-1,0 1 1,1-1 0,-1 1-1,0-1 1,0 1 0,1-1-1,-1 1 1,0-1 0,0 1 0,1-1-1,-1 1 1,1-1 0,-1 1-1,0-1 1,1 1 0,-1 0-1,1-1 1,-1 1 0,1 0-1,-1 0 1,1-1 0,0 1-1,-1 0 1,1 0 0,-1 0-1,1-1 1,-1 1 0,1 0-1,0 0 1,-1 0 0,1 0-1,-1 0 1,1 0 0,-1 0 0,1 0-1,0 1 1,-1-1 0,1 0-1,0 0 1,35 23 479,-9-7-324,-23-15-133,1 0 0,-1 0 0,1-1 0,-1 0 0,1 0 0,-1 0 0,1 0 0,-1-1 0,0 0 0,1 0 0,-1 0 0,0 0 0,1-1 0,-1 1 0,5-4 0,-2 1-11,0 0 1,-1-1-1,1 0 0,-1-1 0,0 1 0,0-1 0,9-13 0,-6 6 171,0-1 0,-1 0-1,-1 0 1,0-1-1,-1 0 1,-1 0 0,0 0-1,3-18 1,-37 84-330,7-15 60,-4 11 310,-32 62 1042,52-96-1120,0 1 0,1 1 1,1-1-1,0 1 0,-3 26 1,7-39-175,0 0 0,0-1 0,0 1 0,0 0 0,0 0 0,0-1 0,1 1 1,-1 0-1,1-1 0,-1 1 0,1 0 0,0-1 0,-1 1 0,1 0 0,0-1 0,0 1 1,0-1-1,0 0 0,0 1 0,1-1 0,-1 0 0,0 0 0,0 0 0,1 1 0,-1-1 1,1-1-1,-1 1 0,1 0 0,0 0 0,-1-1 0,1 1 0,0 0 0,1-1 1,7 2-1526,0 0 0,1-1 0,-1 0 0,17-2 1,-11 1-2541,10 0-3929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100 258 16400,'0'0'7676,"-8"4"-6736,1 1-820,0-1 0,0 2 0,1-1 1,0 1-1,0 0 0,0 0 0,1 1 1,0 0-1,0 0 0,0 0 0,1 0 1,0 1-1,1 0 0,0 0 0,0 0 1,0 0-1,1 0 0,0 0 0,1 1 0,-1 10 1,2-18-109,0 0 0,0 0-1,1 0 1,-1 0 0,0 0 0,0 0 0,1 0 0,-1 0 0,0 0 0,1 0 0,-1-1 0,1 1 0,-1 0 0,1 0 0,-1 0-1,1-1 1,0 1 0,-1 0 0,1-1 0,0 1 0,0-1 0,-1 1 0,1-1 0,0 1 0,0-1 0,0 1 0,0-1 0,0 0-1,0 1 1,0-1 0,-1 0 0,1 0 0,0 0 0,0 0 0,0 0 0,0 0 0,0 0 0,0 0 0,0 0 0,0 0 0,0 0-1,0-1 1,0 1 0,0 0 0,0-1 0,1 0 0,4 0 84,0-1 0,0-1 0,0 1 1,0-1-1,10-6 0,4-7-100,-1-1 0,-1-1 0,0-1 1,-1 0-1,-1-1 0,21-36 0,-51 106-359,10-42 364,0 0 28,-1 0-1,2 0 0,-1 0 1,1 1-1,1 0 1,-1-1-1,1 1 0,1 0 1,0 0-1,0 0 0,1 14 1,0-22-26,1 0-1,-1 0 1,1 0 0,0 0 0,-1-1 0,1 1 0,0 0-1,0 0 1,-1-1 0,1 1 0,0-1 0,0 1-1,0-1 1,0 1 0,0-1 0,0 1 0,0-1 0,0 0-1,0 1 1,0-1 0,0 0 0,0 0 0,0 0 0,0 0-1,0 0 1,0 0 0,0 0 0,0 0 0,0 0-1,0 0 1,0-1 0,0 1 0,0 0 0,0-1 0,0 1-1,1-1 1,37-16 74,-8-5-131,-1-2 0,-2-1-1,-1-1 1,32-38 0,-44 46 33,0-2 0,-2 1 0,0-2 1,-1 1-1,-1-2 0,-1 0 0,13-42 1,-22 60 20,1 0-1,-1 0 1,0 0-1,0 0 1,0 0-1,-1 0 1,0 0-1,1 0 1,-1 0-1,-1 0 1,0-6-1,-1 12-17,0 0-1,0 0 1,0-1-1,0 1 1,0 1-1,1-1 1,-1 0-1,0 0 1,1 1-1,0-1 1,0 1-1,-2 3 1,-51 121 256,-44 161-1,93-273-225,1 0 0,0 0-1,1 0 1,-1 21 0,5-36-10,-1 1 1,0-1 0,0 0-1,0 0 1,0 0-1,0 0 1,1 1 0,-1-1-1,0 0 1,0 0-1,0 0 1,0 0 0,1 1-1,-1-1 1,0 0-1,0 0 1,1 0 0,-1 0-1,0 0 1,0 0-1,0 0 1,1 0 0,-1 0-1,0 0 1,0 0-1,1 0 1,-1 0 0,0 0-1,0 0 1,1 0-1,-1 0 1,0 0 0,0 0-1,1 0 1,-1 0-1,0 0 1,0 0 0,0 0-1,1-1 1,-1 1-1,0 0 1,0 0 0,0 0-1,1 0 1,-1-1-1,0 1 1,0 0 0,0 0-1,0 0 1,0-1-1,0 1 1,1 0 0,-1 0-1,0 0 1,0-1-1,0 1 1,0 0 0,12-13 123,-2-6-105,-1 0-1,-1 0 1,-1-1-1,-1 1 1,0-2-1,-2 1 1,0-1-1,-1 1 1,-1-1-1,-1 0 0,-4-41 1,3 62-27,0 1 0,-1-1 0,1 1 1,0-1-1,0 0 0,-1 1 0,1-1 0,0 0 1,0 1-1,-1-1 0,1 0 0,0 1 0,-1-1 0,1 0 1,-1 0-1,1 1 0,0-1 0,-1 0 0,1 0 0,-1 0 1,1 0-1,0 1 0,-1-1 0,1 0 0,-1 0 1,1 0-1,-1 0 0,1 0 0,-1 0 0,1 0 0,0 0 1,-1 0-1,1 0 0,-1-1 0,1 1 0,-1 0 0,1 0 1,0 0-1,-1 0 0,1-1 0,-1 1 0,1 0 1,0 0-1,-1-1 0,1 1 0,0 0 0,-1-1 0,1 1 1,0 0-1,0-1 0,-1 1 0,1-1 0,0 1 0,0-1 1,-1 3 13,0 1 0,1-1 0,0 0 0,0 0 0,-1 1 0,2-1 0,-1 0 0,0 1 0,0-1 1,1 0-1,-1 0 0,1 1 0,-1-1 0,1 0 0,0 0 0,0 0 0,0 0 0,0 0 0,0 0 0,1 0 1,-1 0-1,1-1 0,-1 1 0,1 0 0,0-1 0,-1 1 0,3 0 0,2 1 61,0-1 0,0-1 1,0 1-1,0-1 0,0 0 0,0 0 0,1-1 0,11 0 0,-12-1-49,1 1 0,0-1-1,0-1 1,-1 1-1,1-1 1,-1 0-1,0-1 1,1 0-1,-1 0 1,0 0-1,0 0 1,8-8 0,14-7-8,-28 18-14,0 0-1,0 0 1,0 0-1,0 0 1,1 0-1,-1 0 1,0 0-1,0 0 1,0 0-1,0 0 1,0 0-1,0-1 1,0 1 0,0 0-1,0 0 1,1 0-1,-1 0 1,0 0-1,0 0 1,0 0-1,0 0 1,0 0-1,0 0 1,0 0-1,1 0 1,-1 0-1,0 0 1,0 0-1,0 0 1,0 0-1,0 0 1,0 0-1,0 0 1,0 0-1,1 1 1,-1-1-1,0 0 1,0 0-1,0 0 1,0 0-1,0 0 1,0 0-1,0 0 1,0 0-1,0 0 1,0 0-1,0 0 1,1 1-1,-1-1 1,0 0-1,0 0 1,0 0-1,0 0 1,0 0-1,0 0 1,0 0-1,0 0 1,0 1-1,0-1 1,0 0-1,0 0 1,0 0 0,-3 12-32,-8 12 64,5-12 77,0 0 0,0 0 0,1 0-1,1 1 1,0 0 0,1 0 0,0 0-1,-1 24 1,4-37-114,0 1-1,0-1 1,0 1-1,0-1 1,0 1-1,0-1 1,0 1-1,0-1 1,1 1-1,-1-1 1,0 1 0,0-1-1,1 1 1,-1-1-1,0 1 1,1-1-1,-1 0 1,0 1-1,1-1 1,-1 0-1,0 1 1,1-1-1,-1 0 1,1 1 0,-1-1-1,1 0 1,-1 0-1,1 1 1,-1-1-1,1 0 1,-1 0-1,1 0 1,-1 0-1,1 0 1,-1 0-1,1 0 1,-1 0 0,1 0-1,-1 0 1,1 0-1,-1 0 1,1 0-1,-1 0 1,1 0-1,-1 0 1,1-1-1,-1 1 1,1 0-1,-1 0 1,1-1 0,-1 1-1,1 0 1,-1-1-1,0 1 1,1 0-1,-1-1 1,1 0-1,26-21-2191,3-29-6273,-17 20 1383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12780,'0'0'14766,"-25"47"-16560,32-34-896,1-2-1026,7 0-2690,0-1-5989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14798,'0'0'11018,"-8"6"-10083,-4 2-519,0 1 0,1 0 1,-14 15-1,22-21-357,0 0-1,1 0 1,-1 0 0,1 0 0,-1 1-1,1-1 1,0 1 0,0-1 0,1 1-1,-1 0 1,1 0 0,0 0 0,0 0-1,0 0 1,0 0 0,1 0-1,0 0 1,-1 0 0,2 8 0,0-11-54,0 0 0,0 0 1,0 0-1,0 0 1,0 0-1,0 0 0,0 0 1,0 0-1,0 0 0,1-1 1,-1 1-1,0 0 1,0-1-1,1 1 0,-1-1 1,1 0-1,-1 1 0,0-1 1,1 0-1,-1 0 0,1 0 1,-1 0-1,0 0 1,3 0-1,39-3 144,28-20-232,-60 19 9,0-1-1,0 1 1,0 1 0,1 0-1,-1 1 1,22-2-1,-33 4 82,1 1 0,-1-1 0,1 0 0,0 0-1,-1 0 1,1 1 0,-1-1 0,1 0 0,-1 1 0,1-1-1,-1 0 1,1 1 0,-1-1 0,1 1 0,-1-1-1,0 1 1,1-1 0,-1 1 0,0-1 0,1 1 0,-1-1-1,0 1 1,0 0 0,1-1 0,-1 1 0,0-1-1,0 1 1,0 0 0,0-1 0,0 1 0,0 0 0,0 0-1,0 32 541,1-2 336,-1-31-875,1 1 0,0 0-1,0 0 1,0-1-1,0 1 1,0-1 0,0 1-1,0-1 1,0 1 0,0-1-1,0 0 1,0 1-1,1-1 1,-1 0 0,0 0-1,0 0 1,0 0 0,0 0-1,0 0 1,0 0 0,0 0-1,1-1 1,-1 1-1,0 0 1,0-1 0,0 1-1,0 0 1,0-1 0,0 0-1,0 1 1,1-1-1,33-18 150,-25 12-188,-4 2-53,1 0 1,-1 1 0,1 0 0,0 0-1,1 0 1,-1 1 0,0 0-1,1 1 1,0-1 0,0 2 0,8-2-1,-16 3 78,1 1 0,-1 0 0,1 0 0,-1-1 0,1 1 0,-1 0 0,1 0 0,-1-1-1,0 1 1,1 0 0,-1 0 0,0 0 0,0 0 0,1-1 0,-1 1 0,0 0 0,0 0 0,0 0-1,0 0 1,0 0 0,0 0 0,-1-1 0,1 2 0,-2 24-2,-10 8-192,5-27-6802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18 10858,'0'0'15989,"-3"9"-15205,-6 12-743,0-1 0,-2 0 0,0 0 0,-2-1 0,0-1 0,-1 0 0,0-1 0,-2 0 0,0-1 0,-1-1 0,-19 13 0,160-156-8631,-82 80 6771,-31 34 2120,1 0 0,1 1 0,0 1-1,18-15 1,-38 51 3207,2-6-3268,-1-1 249,1 1-1,1 0 1,0 0 0,1 0 0,1 0 0,0 0-1,2 25 1,6 32-7677,-5-65 600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11723,'0'0'12524,"47"-16"-10858,-12 9-321,8-1-641,3-1-511,1 1-129,-6 2-449,-6 4-2049,-5 1-2883,-8 1-7591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69 6598,'0'0'4335,"10"-8"-1100,4-3-1968,31-30 3632,-45 41-4761,0 0 1,0 0-1,0 0 1,1 0 0,-1 0-1,0 0 1,0 0-1,0 0 1,0-1-1,1 1 1,-1 0-1,0 0 1,0 0-1,0 0 1,0-1-1,0 1 1,1 0-1,-1 0 1,0 0-1,0-1 1,0 1-1,0 0 1,0 0-1,0 0 1,0-1 0,0 1-1,0 0 1,0 0-1,0 0 1,0-1-1,0 1 1,0 0-1,0 0 1,0-1-1,0 1 1,0 0-1,0 0 1,0 0-1,0-1 1,0 1-1,0 0 1,0 0-1,-1 0 1,1-1-1,0 1 1,-13 1 1226,-19 10-1532,14-1 217,-1 1 1,2 1-1,0 0 1,0 2-1,1 0 1,1 0-1,0 2 1,1 0-1,0 0 0,-11 20 1,24-34-37,0 0 0,-1 0 0,1 0 0,0 0 0,0 0 1,0 1-1,0-1 0,1 0 0,-1 1 0,1-1 0,-1 0 0,1 1 0,0-1 0,0 1 0,0-1 1,0 0-1,0 1 0,0-1 0,1 1 0,-1-1 0,1 0 0,1 4 0,0-4-3,-1-1-1,1 1 1,0 0-1,0-1 1,0 1-1,0-1 1,0 0 0,0 1-1,0-1 1,1 0-1,-1 0 1,0-1-1,1 1 1,-1 0-1,0-1 1,1 1-1,4-1 1,10 1-103,0-2 0,0 1 0,0-2-1,33-7 1,-16 0-1939,63-24-1,-16-9-8019,-44 15-247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 9833,'1'3'7297,"-1"10"-3507,-5 85-2182,-1-66-1371,-3 55-15,9-87-221,0 0 1,0 1-1,0-1 0,0 0 1,0 1-1,0-1 0,0 1 0,0-1 1,0 0-1,0 1 0,0-1 1,0 0-1,0 1 0,1-1 0,-1 0 1,0 0-1,0 1 0,0-1 0,1 0 1,-1 1-1,0-1 0,0 0 1,1 0-1,-1 0 0,0 1 0,0-1 1,1 0-1,-1 0 0,0 0 1,1 0-1,-1 1 0,0-1 0,1 0 1,-1 0-1,0 0 0,1 0 1,17-4 157,14-13 259,-3-8-324,0-1 0,-2-1 1,-2-1-1,0-1 0,38-60 1,-78 142-528,0-27 479,11-20 20,-1 1 1,2-1-1,-1 1 0,1 0 1,0 0-1,0 0 0,-1 10 1960,16 41-2015,-12-58-11,0 1 1,1-1-1,-1 0 1,0 0-1,0 0 1,1 1-1,-1-1 1,0 0-1,0 0 1,1 0-1,-1 0 1,0 0-1,0 0 1,1 0-1,-1 1 1,0-1-1,1 0 1,-1 0-1,0 0 1,1 0-1,-1 0 1,0 0-1,1 0 1,-1-1-1,0 1 1,0 0 0,1 0-1,-1 0 1,0 0-1,1 0 1,-1 0-1,0 0 1,0-1-1,1 1 1,-1 0-1,0 0 1,0 0-1,1-1 1,-1 1-1,0 0 1,13-9 63,10-14 29,-1-1 0,31-41 1,13-16-11,-66 81-84,0 0-1,0 0 1,0 0-1,0 0 1,0 0-1,0 0 1,0 0-1,0 0 1,0-1-1,1 1 1,-1 0 0,0 0-1,0 0 1,0 0-1,0 0 1,0 0-1,0 0 1,1 0-1,-1 0 1,0 0-1,0 0 1,0 0 0,0 0-1,0 0 1,0 0-1,1 0 1,-1 0-1,0 0 1,0 0-1,0 0 1,0 0-1,0 0 1,1 0 0,-1 0-1,0 0 1,0 0-1,0 0 1,0 0-1,0 1 1,0-1-1,0 0 1,0 0-1,1 0 1,-1 0-1,0 0 1,0 0 0,0 0-1,0 0 1,0 1-1,0-1 1,0 0-1,0 0 1,0 0-1,0 0 1,0 0-1,0 1 1,0-1 0,0 0-1,3 15-185,-2 25-157,-1-35 326,-1 1 25,1 1 0,-2-1 0,1 0 0,0 0 1,-1 0-1,-5 10 0,5-11 3,0 1 1,0-1-1,0 1 0,0 0 1,1 0-1,-1 10 0,2-15 252,5-13-665,9-12-6273,-6 12 847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3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10666,'0'0'12316,"-6"8"-10501,-12 21 382,-26 58 1,37-72-1889,1 0 1,1 0-1,0 0 1,2 1-1,0 0 0,-3 31 1,6-46-328,0 0 0,0 0 1,0 1-1,0-1 0,0 0 0,0 0 1,0 0-1,1 0 0,-1 1 1,0-1-1,1 0 0,-1 0 1,1 0-1,-1 0 0,1 0 0,-1 0 1,1 0-1,0 0 0,0 0 1,-1 0-1,1 0 0,0 0 1,0-1-1,0 1 0,0 0 0,0-1 1,0 1-1,0 0 0,0-1 1,0 0-1,0 1 0,0-1 0,1 1 1,-1-1-1,0 0 0,0 0 1,0 0-1,0 0 0,1 0 1,-1 0-1,0 0 0,0 0 0,0 0 1,1 0-1,-1-1 0,0 1 1,0 0-1,1-1 0,3-1-688,-1 1-1,1-1 0,-1 0 1,0 0-1,0 0 0,0 0 1,0-1-1,0 0 0,0 0 1,-1 0-1,5-5 0,4-11-6425,-6-3-3902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7399,'0'0'13762,"0"-10"-12075,0 7-1571,-1 1 0,1-1 0,0 0 0,1 1 0,-1-1 0,0 0 1,1 0-1,-1 1 0,1-1 0,0 1 0,0-1 0,0 1 0,0-1 0,1 1 0,-1-1 0,1 1 0,-1 0 0,1 0 0,0 0 0,0 0 0,0 0 0,0 0 0,0 0 0,0 1 0,0-1 0,1 1 0,-1-1 0,0 1 0,1 0 0,-1 0 0,1 0 0,0 0 0,3 0 0,17-6 300,0 0 0,1 2-1,0 1 1,24-2-1,-33 5-403,0 0-1,-1 1 0,1 1 0,0 0 0,-1 1 0,1 1 1,24 8-1,-36-11-28,-1 1 0,1 0 0,-1 0-1,0 0 1,1 0 0,-1 0 0,0 1 0,0-1 0,0 1 0,0-1 0,0 1 0,0 0 0,-1 0 0,1 0 0,0 0 0,-1 0 0,0 0 0,1 0 0,-1 0-1,0 1 1,0-1 0,0 0 0,1 6 0,-2-6 22,-1 0-1,1 1 1,-1-1 0,1 0-1,-1 1 1,0-1 0,0 0-1,0 1 1,0-1 0,0 0-1,-1 0 1,1 0-1,0 0 1,-1 0 0,0-1-1,1 1 1,-1 0 0,0-1-1,0 1 1,0-1 0,0 1-1,0-1 1,0 0-1,-4 1 1,-12 6 116,-2 0-1,1-1 0,-1-2 1,0 0-1,0-1 1,0-1-1,0 0 0,-41-2 1,55-4-985,13-5-903,14-5-3460,-3 7-496,2 1-3208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13068,'0'0'15983,"0"11"-15598,-1 5-237,-1 1 1,-1-1-1,-1 1 1,0-1-1,-1 0 1,-12 25-1,-2 10 142,16-42-365,1-4-73,0-1 1,1 1 0,0 0 0,0 0 0,0 0 0,0 7 0,16-22-8506,-7-5 1835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13261,'0'0'6795,"12"-1"-4729,246-15 2159,147 13-4382,-222 3 456,-117-4-248,1-3-1,-1-3 1,109-32-1,-33 8-22,-113 30 173,-47 13-1063,-45 12-3148,1-8-4548,31-12 769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54 10025,'0'0'10229,"5"-9"-8281,14-25-522,-19 34-1396,0 0 0,0-1 0,0 1 0,0 0 1,0-1-1,0 1 0,0-1 0,0 1 0,0 0 0,0-1 1,0 1-1,0 0 0,-1-1 0,1 1 0,0-1 0,0 1 1,0 0-1,0-1 0,-1 1 0,1 0 0,0-1 1,0 1-1,-1 0 0,1 0 0,0-1 0,-1 1 0,1 0 1,0 0-1,-1 0 0,1-1 0,0 1 0,-1 0 0,1 0 1,0 0-1,-1 0 0,1 0 0,0 0 0,-1-1 1,1 1-1,-1 0 0,1 0 0,0 0 0,-1 0 0,1 0 1,-1 1-1,1-1 0,-25 0 275,21 0-139,-4 1-74,0 0-1,0 1 1,1-1-1,-1 2 1,1-1-1,-1 1 1,1 0-1,0 1 1,0 0-1,1 0 1,-1 0-1,1 1 1,-9 8-1,-4 4 135,0 2 1,-27 35-1,40-48-171,1 1-1,1-1 1,-1 1 0,1 0 0,0 0 0,1 1 0,-1-1 0,1 1 0,1 0 0,0 0 0,0 0 0,0 0-1,0 10 1,2-17-46,1 0 0,-1 0 0,1 0 0,-1 0 0,1 0 0,-1 0 0,1-1 0,-1 1 0,1 0 0,0 0 0,0-1 0,-1 1 0,1 0 0,0-1 0,0 1-1,0-1 1,0 1 0,-1-1 0,1 1 0,0-1 0,0 1 0,0-1 0,0 0 0,0 0 0,0 0 0,0 1 0,0-1 0,0 0 0,0 0 0,0 0 0,2-1 0,41 0 129,-37 1-114,20-3-467,-1-2 1,1 0 0,45-16-1,24-16-5603,-70 25 1285,-7 2-1939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14798,'0'0'11339,"-32"66"-10506,24-42-385,-1 3-192,1-4-128,3 2-64,0-7-32,2-4-448,3-7-1121,0-5-1282,0-9-6342,0-12 833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9801,'0'0'12946,"11"-2"-11184,49-5-271,0 3 0,65 3 0,-123 1-1486,-1-1 0,1 1 0,0 0 0,0 1 0,-1-1 1,1 0-1,0 0 0,-1 1 0,1-1 0,0 1 0,-1 0 0,1-1 0,0 1 0,-1 0 0,1 0 0,-1 0 0,0 0 1,1 0-1,-1 0 0,0 0 0,1 0 0,-1 1 0,0-1 0,0 1 0,0-1 0,0 1 0,0-1 0,0 3 0,-1-2 8,0 0 0,0 0 0,0-1-1,-1 1 1,1 0 0,-1 0 0,1-1-1,-1 1 1,0 0 0,0-1-1,0 1 1,0 0 0,0-1 0,0 1-1,0-1 1,0 0 0,0 1 0,-1-1-1,1 0 1,0 0 0,-1 0 0,0 0-1,1 0 1,-1 0 0,1 0-1,-4 0 1,-10 7 20,-1-2 1,0 0-1,0-1 0,-1-1 0,0 0 1,0-1-1,0-1 0,-25 0 0,79-12-7672,-18 3 3966,11-1-2744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6726,'0'0'21365,"-4"53"-20661,-4-34-159,0 3-161,-1 1-192,1-1-128,0 1 0,4-3-64,1-4-576,3-7-1570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1 629 7976,'0'0'251,"0"1"0,0-1 0,0 0 0,0 0 0,0 1 0,0-1 0,0 0 0,0 0 0,0 1 0,0-1 0,0 0 0,0 0 0,0 1 0,0-1 0,0 0 0,0 0 0,1 1 1,-1-1-1,0 0 0,0 0 0,0 0 0,0 1 0,1-1 0,-1 0 0,0 0 0,0 0 0,0 1 0,1-1 0,-1 0 0,0 0 0,0 0 0,1 0 0,-1 0 0,0 0 1,0 0-1,1 0 0,-1 1 0,0-1 0,0 0 0,1 0 0,13-6 2383,17-17-2346,-30 22-40,60-52 968,105-120-1,-133 133-1205,-3 0 1,-1-3-1,-2 0 0,27-60 0,-48 92 164,-1-1 0,-1 0 0,0 0 0,0 0 0,-1 0 0,2-23-1,-5 34-157,0 1-1,0 0 0,0 0 0,0 0 0,0 0 0,0 0 0,0 0 0,1 0 0,-1 0 0,0-1 0,0 1 0,0 0 1,0 0-1,0 0 0,0 0 0,0 0 0,0 0 0,0-1 0,0 1 0,0 0 0,0 0 0,0 0 0,0 0 0,0 0 1,0 0-1,-1 0 0,1-1 0,0 1 0,0 0 0,0 0 0,0 0 0,0 0 0,0 0 0,0 0 0,0 0 0,0 0 1,0 0-1,0-1 0,-1 1 0,1 0 0,0 0 0,0 0 0,0 0 0,0 0 0,0 0 0,0 0 0,0 0 0,-1 0 1,1 0-1,0 0 0,0 0 0,0 0 0,0 0 0,0 0 0,0 0 0,0 0 0,-1 0 0,1 0 0,0 0 0,0 0 1,0 0-1,0 0 0,0 0 0,0 0 0,-1 0 0,-5 8 196,-11 21-156,2 1-1,1 1 1,2 0 0,-12 45 0,2-10 61,-29 71 37,21-62 79,3 1-1,-32 151 1,58-217-263,-1-4-56,1 0 1,0 1-1,0-1 0,1 0 1,0 1-1,0-1 0,1 0 1,1 9-1,-1-16-128,0-1 1,0 1-1,0 0 1,0-1-1,0 1 0,0-1 1,-1 1-1,1-1 1,0 1-1,-1-1 0,1 1 1,-1-1-1,1 0 1,-1-2-1,5-28-1853,2-45 0,-7 25 1747,-7-61 0,-1 60 3289,10 52-2884,-1 1 1,1-1-1,-1 1 0,1-1 0,-1 1 0,1-1 0,-1 1 1,1 0-1,-1 0 0,1 0 0,0 0 0,-1 0 0,3 1 1,0-1 1,36 0 106,69-2-3199,-95 0 1325,-1 0 0,0 0 0,0-1 0,0-1 0,0 0 0,14-8 0,9-7-6705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115 104 9001,'0'0'3891,"5"-8"-362,0 0-2701,-3 5-603,0 0 1,-1 1-1,1-1 1,-1 0-1,1 0 0,-1 0 1,0 0-1,0 0 1,0-1-1,0 1 0,-1 0 1,1-6-1,-1 9-146,0-1-1,-1 1 0,1 0 1,0-1-1,-1 1 1,1-1-1,0 1 1,-1 0-1,1-1 1,-1 1-1,1 0 1,-1 0-1,1-1 0,0 1 1,-1 0-1,1 0 1,-1-1-1,1 1 1,-1 0-1,1 0 1,-1 0-1,1 0 1,-1 0-1,1 0 0,-1 0 1,1 0-1,-1 0 1,0 0-1,1 0 1,-1 0-1,1 0 1,-1 1-1,1-1 0,0 0 1,-1 0-1,1 0 1,-1 1-1,1-1 1,-1 0-1,0 1 1,-22 9 505,13-3-265,-1 0-1,2 1 1,-1 0 0,1 0 0,0 1-1,1 0 1,0 1 0,0 0-1,-8 15 1,17-24-272,0-1-1,0 1 1,0-1 0,0 1 0,0-1-1,1 0 1,-1 1 0,0-1-1,0 0 1,0 0 0,1 0 0,-1 0-1,0 0 1,0 0 0,0 0-1,0-1 1,1 1 0,-1 0 0,2-1-1,17-5 69,0 0-103,0 0-1,0 2 1,0 0 0,0 1-1,1 1 1,0 1 0,36 2-1,-53 0 34,-1 0-1,1 0 1,-1 0-1,1 0 1,-1 1-1,0-1 1,0 1-1,1 0 1,-1 0-1,-1 0 1,1 0-1,0 1 1,0-1-1,-1 1 1,1-1-1,-1 1 1,0 0-1,0 0 1,0 0-1,0 0 1,-1 0-1,1 1 1,-1-1-1,0 0 1,0 1-1,0-1 1,0 1-1,0-1 1,-1 7-1,-1-43 224,-1-1 0,-2 1 0,-1 0 0,-11-36 0,17 72-656,1-1-1,0 1 1,-1-1-1,1 1 1,0-1-1,0 0 1,1 0 0,-1 0-1,0 0 1,1 0-1,-1-1 1,1 1-1,0-1 1,-1 1 0,1-1-1,6 1 1,1 2-2149,0-1-1,0 0 1,21 3 0,4-4-7275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48 4228,'0'0'12081,"-11"0"-11371,5 0-704,0 0 0,0 1 1,0 0-1,0 1 0,0-1 0,1 1 1,-1 0-1,0 0 0,1 1 0,-1 0 1,1 0-1,0 0 0,0 0 1,0 1-1,0 0 0,1 0 0,-1 0 1,1 1-1,0-1 0,1 1 0,-1 0 1,-4 8-1,2-3-7,2-6-6,0 1-1,1 0 0,0 0 1,0 0-1,0 0 0,1 0 0,-1 1 1,1-1-1,1 1 0,-3 9 0,5-15 12,-1 1 0,1-1 0,-1 0 0,0 1 0,1-1 0,-1 0 0,1 0 0,0 0 0,-1 1 0,1-1 0,-1 0 0,1 0 0,-1 0 0,1 0 0,-1 0 0,1 0 0,-1 0 0,1 0 0,-1 0 0,1 0 0,0 0 0,-1-1 0,1 1 0,-1 0 0,1 0 0,-1 0 0,1-1 0,-1 1 0,0 0 0,1-1 0,-1 1 0,1-1 0,19-8 345,-1-5-124,0-1 0,-1 0-1,0-2 1,-2 0 0,0-1 0,0 0 0,-2-1-1,12-21 1,-25 38 314,-6 33-5,1-21-355,-9 25-40,13-34-122,-1 1 1,1-1 0,-1 0-1,1 1 1,0-1 0,0 1-1,-1-1 1,1 1 0,0-1-1,0 1 1,1-1 0,-1 1-1,0-1 1,0 1 0,1-1-1,-1 1 1,2 2-1,-1-4 8,0 1 0,0-1 0,0 1 0,1-1 0,-1 0 0,0 1-1,0-1 1,0 0 0,1 0 0,-1 0 0,0 0 0,0 0-1,0 0 1,1 0 0,-1-1 0,0 1 0,0 0 0,0-1-1,0 1 1,0 0 0,2-2 0,24-10 475,32-27-84,-50 31-424,1 0 0,1 1 0,0 0 0,-1 1 0,2 0 0,-1 1 0,1 0 0,0 1 0,21-5 0,-32 9 13,0 0-1,0 0 1,-1 1-1,1-1 1,0 1-1,0-1 1,0 0 0,-1 1-1,1-1 1,0 1-1,-1-1 1,1 1-1,0 0 1,-1-1 0,1 1-1,-1 0 1,1 0-1,-1-1 1,1 1-1,-1 0 1,1 0-1,-1-1 1,0 1 0,1 0-1,-1 0 1,0 0-1,0 0 1,0 0-1,0 0 1,0-1-1,0 1 1,0 0 0,0 0-1,0 0 1,0 0-1,0 0 1,0 0-1,-1-1 1,1 2 0,-9 39 1040,5-32-935,-8 29 388,12-37-488,0-1 1,0 1-1,0-1 0,0 1 1,0-1-1,0 0 1,1 1-1,-1-1 1,0 1-1,0-1 1,0 1-1,0-1 1,0 0-1,1 1 0,-1-1 1,0 1-1,0-1 1,1 0-1,-1 1 1,0-1-1,1 0 1,-1 1-1,0-1 1,1 0-1,-1 1 0,1-1 1,0 0-1,21-3 312,-13-1-281,0-1 0,0 0 0,-1-1 0,0 0-1,0 0 1,10-11 0,-10 10-89,-1 0 1,1 1-1,1 0 0,-1 0 1,1 0-1,11-4 0,-20 10 39,0 0 0,0 0-1,0-1 1,1 1-1,-1 0 1,0 0 0,0 0-1,1 0 1,-1 0 0,0 0-1,0 0 1,1 0-1,-1 0 1,0 0 0,0 0-1,1 0 1,-1 0-1,0 0 1,0 0 0,1 0-1,-1 0 1,0 0 0,0 0-1,1 0 1,-1 0-1,0 0 1,0 0 0,1 1-1,-1-1 1,0 0-1,0 0 1,0 0 0,1 0-1,-1 0 1,0 1 0,0-1-1,0 0 1,0 0-1,1 1 1,-1-1 0,0 0-1,0 0 1,0 0-1,0 1 1,0-1 0,0 0-1,0 0 1,0 1 0,-3 18-31,-12 18 32,13-32-327,-6 9-247,2-5-4736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81 16912,'0'0'7223,"-2"8"-5830,-27 102 1667,17-71-2710,2 0 0,1 1 0,2 0 0,-2 48 0,9-87-344,-1-1 0,1 1 0,0-1 0,0 1 0,0 0 0,0-1 0,0 1 0,0 0-1,0-1 1,0 1 0,0 0 0,0-1 0,0 1 0,0 0 0,0-1 0,0 1 0,1-1 0,-1 1 0,0 0 0,0-1 0,1 1 0,-1-1 0,0 1-1,1-1 1,-1 1 0,1-1 0,-1 1 0,1-1 0,-1 1 0,1-1 0,-1 1 0,1-1 0,-1 0 0,1 1 0,0-1 0,-1 0 0,1 0 0,-1 0 0,1 1-1,0-1 1,-1 0 0,1 0 0,0 0 0,-1 0 0,1 0 0,0 0 0,-1 0 0,1 0 0,0 0 0,-1 0 0,1-1 0,-1 1 0,1 0 0,0 0-1,-1 0 1,1-1 0,-1 1 0,1 0 0,0-1 0,-1 1 0,1-1 0,-1 1 0,0-1 0,1 1 0,-1-1 0,1 0 0,4-3 34,0 0 0,0 0 0,-1-1 0,0 1 0,0-1 0,3-6 0,1-4-240,-2-1 0,0 0-1,0 0 1,-2-1 0,0 1 0,-1-1 0,-1 0 0,0 0-1,-2-31 1,1 51 192,-1 0-1,1 0 0,0 0 1,0 0-1,0 0 1,0 0-1,1 0 1,-1 0-1,1-1 1,0 1-1,-1-1 1,1 1-1,0-1 1,1 0-1,-1 0 0,0 1 1,1-2-1,-1 1 1,1 0-1,-1 0 1,4 1-1,-2-2 27,1 0-1,-1 1 0,0-2 1,1 1-1,-1 0 1,1-1-1,-1 0 1,1 0-1,-1 0 0,0 0 1,1-1-1,-1 0 1,1 0-1,-1 0 0,6-2 1,-2-1 59,1 0 1,-1-1-1,1 1 1,-1-1 0,0-1-1,-1 0 1,0 0-1,0 0 1,0-1-1,0 0 1,-1 0-1,0-1 1,-1 0-1,9-17 1,-8 14-2,-1 0-1,0 0 1,-1-1 0,-1 0 0,0 0-1,0 0 1,-1 0 0,-1-1 0,0 1 0,-1-25-1,0 36-78,0 0 0,0 1 0,0-1 0,0 0 0,0 1 0,0-1 0,0 0 0,0 1 0,-1-1 0,1 0 1,0 1-1,0-1 0,-1 0 0,1 1 0,0-1 0,-1 1 0,1-1 0,0 0 0,-1 1 0,1-1 0,-1 1 0,1-1 0,-1 1 0,1 0 0,-1-1 0,0 1 0,1-1 0,-1 1 0,1 0 0,-1 0 0,0-1 0,1 1 0,-1 0 0,0 0 0,1 0 0,-1 0 0,0-1 0,1 1 0,-1 0 0,0 0 0,0 1 0,1-1 0,-1 0 0,0 0 0,1 0 0,-1 0 0,0 0 0,1 1 0,-1-1 0,1 0 0,-1 1 0,0-1 0,1 0 0,-2 2 0,-2 0-20,1 0 0,-1 1 0,0 0 1,1 0-1,-1 0 0,1 0 0,-4 5 0,-8 14 102,0-1-1,1 2 0,2 0 1,0 0-1,2 1 0,0 1 1,2 0-1,-9 39 0,17-62-71,0 0-1,-1 0 1,1 0-1,0 1 1,0-1-1,1 0 1,-1 0-1,0 0 1,1 1-1,-1-1 1,1 0 0,0 0-1,-1 0 1,1 0-1,0 0 1,0 0-1,1 0 1,-1 0-1,0-1 1,1 1-1,-1 0 1,1-1-1,2 3 1,-1-2 9,1 0-1,0 0 1,0 0 0,0 0 0,0-1-1,0 0 1,0 0 0,1 0 0,-1 0-1,0-1 1,7 1 0,5-1 21,0-1 1,0-1 0,0 0-1,0-1 1,25-8-1,-32 8-32,3-1 51,1-1 0,-1 0 0,21-12 0,-30 16-46,-1-1-1,1 0 1,-1 1 0,0-1 0,0-1-1,1 1 1,-1 0 0,-1 0 0,1-1-1,0 1 1,0-1 0,-1 1 0,0-1-1,1 0 1,-1 0 0,0 0 0,0 1-1,-1-1 1,1 0 0,-1 0 0,1-6-1,-1 5-1,-4-32 121,-6 27-64,-9 19-37,13-4-24,0 1-1,0 0 1,1 1 0,0-1 0,0 1 0,1 0-1,0 0 1,0 0 0,1 1 0,0-1-1,1 1 1,0 0 0,0 0 0,1 0-1,0 0 1,0 12 0,1-20-3,1 0-1,-1 0 1,0 0-1,0 0 1,0 1-1,1-1 1,-1 0-1,0 0 1,1 0-1,-1 0 1,1 0-1,-1 0 1,1 0-1,0 0 1,-1 0-1,1 0 1,0-1-1,0 1 1,0 0-1,0 0 1,-1-1-1,1 1 1,0 0-1,0-1 1,0 1 0,2 0-1,1 0-3,0 1 0,0-1-1,1 0 1,-1-1 0,0 1 0,0-1-1,8 0 1,-1 0-94,-1-1 0,1-1 1,0 0-1,-1 0 0,15-6 0,12-11-6565,-28 7-1329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10922,'0'0'8462,"2"8"-7379,4 63 585,-4 132 0,-4-97-717,11-118 1028,4-17-1636,-5-7-307,-1-1-1,-1 0 1,-3 0 0,-1-1-1,-3-43 1,-1 75-249,-2 20 89,-2 23 71,5-31 49,1 0 1,0 1-1,1-1 0,0 0 0,-1 0 0,2 0 1,-1 0-1,1 0 0,0 0 0,5 11 0,-5-15 16,0 0 1,0 0-1,0 0 0,0 0 0,0 0 0,0 0 1,0-1-1,1 1 0,-1-1 0,0 0 0,1 1 0,-1-1 1,1 0-1,0 0 0,-1-1 0,1 1 0,0-1 0,0 1 1,-1-1-1,1 0 0,0 0 0,0 0 0,0 0 0,-1 0 1,1-1-1,0 1 0,3-2 0,2 0 30,0-1 0,1 0 0,-1-1 0,0 0 0,-1 0 0,1-1 0,-1 1 0,0-2 0,0 1 0,0-1 0,-1 0 0,9-10 0,0-2 12,-1 0 1,0-1-1,16-31 0,-42 80-24,2 2-1,1-1 1,-6 40-1,14-68-44,-1 8 166,0-1 1,1 1-1,0 0 0,1 20 0,0-29-120,0 0 0,1 0 0,-1-1 0,0 1 1,1 0-1,-1 0 0,1 0 0,0 0 0,0-1 0,0 1 0,0 0 0,0 0 0,0-1 0,0 1 0,0-1 0,1 1 1,-1-1-1,1 0 0,-1 1 0,1-1 0,-1 0 0,1 0 0,0 0 0,-1 0 0,1-1 0,0 1 0,0 0 0,0-1 1,0 1-1,0-1 0,-1 1 0,5-1 0,3 1-86,0-1 1,0 0-1,0-1 1,0 0-1,0-1 1,0 1-1,0-2 1,-1 1-1,1-1 1,-1 0-1,0-1 1,0 0-1,0 0 1,0-1-1,0 0 1,-1-1-1,0 1 1,9-11-1,-15 15-216,-1 1-1,1-1 1,-1 1-1,1-1 1,-1 1-1,0-1 1,1 0 0,-1 1-1,0-1 1,0 0-1,1 1 1,-1-1-1,0 0 1,0 1-1,0-1 1,0 0-1,0 0 1,0 1-1,0-1 1,0 0-1,0 1 1,0-1 0,0 0-1,0 0 1,-1 1-1,1-2 1,-10-8-8271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17649,'0'0'7879,"52"-21"-9448,-38 21-1378,-1 4-2402,2 8-2627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3299,'0'0'18252,"-13"7"-16602,-201 102 3005,214-109-4657,0 0 0,0 0 1,0 0-1,0 0 0,0 0 0,1 0 1,-1 0-1,0 0 0,0 0 1,0 0-1,0 0 0,0 0 1,0 0-1,0 0 0,0 0 0,0 0 1,1 0-1,-1 1 0,0-1 1,0 0-1,0 0 0,0 0 1,0 0-1,0 0 0,0 0 0,0 0 1,0 0-1,0 0 0,0 1 1,0-1-1,0 0 0,0 0 0,0 0 1,0 0-1,0 0 0,0 0 1,0 0-1,0 0 0,0 1 1,0-1-1,0 0 0,0 0 0,0 0 1,0 0-1,0 0 0,0 0 1,0 0-1,0 0 0,0 1 1,0-1-1,0 0 0,0 0 0,0 0 1,0 0-1,0 0 0,0 0 1,0 0-1,-1 0 0,1 0 1,0 0-1,0 0 0,0 1 0,0-1 1,0 0-1,0 0 0,17 2-12,29 0-102,-40-2 12,10 0-89,0 1 0,-1 1 0,1 1-1,-1 0 1,29 10 0,-39-11 174,-1 0 0,1 1 0,0-1 0,-1 1-1,0 0 1,1 0 0,-1 0 0,-1 0 0,7 7 0,-8-8 47,-1 1 0,1-1 0,-1 1 0,0-1 0,1 1 0,-1-1 0,0 1 0,-1-1 0,1 1 0,0 0 0,-1 0 0,1-1 1,-1 1-1,0 0 0,0 0 0,0 0 0,-1-1 0,0 7 0,0-6 69,-1 0 0,1 1 1,-1-1-1,0 0 0,0 0 1,0 0-1,-1 0 0,1 0 0,0 0 1,-1-1-1,0 1 0,0-1 0,0 0 1,0 0-1,0 0 0,0 0 0,0-1 1,-1 1-1,1-1 0,-7 2 0,3 0-306,-1-1-1,0 0 1,1-1-1,-1 1 1,0-2-1,1 1 0,-1-1 1,0 0-1,-8-1 1,6-7-4676,7-1-1206,3-6-9572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128 320 11371,'0'0'12310,"-9"-7"-11285,5 4-940,2 0-30,-1 1 0,0 0 0,0 0 0,1 0 0,-1 0 0,0 0 0,0 1 0,-1-1-1,-3 0 1,5 2-43,1-1 0,-1 1 0,0 0 0,0 1 0,0-1 0,0 0 0,0 0 0,1 1 0,-1-1 0,0 1 0,0 0 0,1 0 0,-1-1 0,0 1 0,1 0-1,-1 0 1,1 0 0,-1 1 0,1-1 0,-1 0 0,1 0 0,0 1 0,0-1 0,0 1 0,-1 1 0,-3 3 26,1 0 1,-1 0-1,2 0 1,-1 1-1,1 0 1,0-1 0,0 1-1,1 0 1,0 1-1,0-1 1,1 0-1,-1 1 1,1 7-1,1-14-32,0-1-1,0 0 0,0 1 1,0-1-1,0 0 1,0 1-1,0-1 0,0 0 1,1 1-1,-1-1 1,0 0-1,0 0 0,0 1 1,0-1-1,0 0 1,1 0-1,-1 1 1,0-1-1,0 0 0,0 0 1,1 1-1,-1-1 1,0 0-1,0 0 0,1 0 1,-1 0-1,0 1 1,1-1-1,-1 0 0,0 0 1,0 0-1,1 0 1,-1 0-1,0 0 1,1 0-1,-1 0 0,0 0 1,1 0-1,-1 0 1,1 0-1,18-5 256,14-14 196,-20 7-366,0 0 0,0-1 0,15-19 0,-24 26-68,0 1-1,-1-1 1,1 0-1,-1 0 1,0 0-1,0 0 1,-1 0-1,0-1 0,0 1 1,-1-1-1,1 1 1,-1-9-1,-21 58-299,15-32 361,1 1 1,0 0 0,1 0-1,1 0 1,-1 0 0,0 17-1,5-29-51,-1 0-1,1 0 0,-1-1 1,0 1-1,1 0 1,-1-1-1,0 1 0,1-1 1,-1 1-1,0-1 0,0 0 1,0 1-1,0-1 1,2-1-1,31-33 186,-29 28-210,0 0 0,1 1 0,0 0 0,1 0 1,13-9-1,-1 9-222,5-2 332,-7-6-98,-1-1 0,-1-1 0,0-1 0,-1 0 0,-1 0 1,-1-2-1,0 1 0,-2-2 0,0 1 0,-1-1 0,-1-1 0,6-22 0,-11 19-2,-15 32-81,-17 33 18,0 4 139,3 0 0,-28 65 0,45-86 33,1 0 1,0 0-1,2 1 1,1 0-1,1 0 1,-1 50-1,11 49-73,-2-73-28,-4 67 1,-4-91-10,4-26-13,0 0 0,0 0 1,0 0-1,-1 0 0,1 0 0,0 0 0,0 0 0,-1 0 0,1 0 0,-1 0 1,1 0-1,-1-1 0,1 1 0,-1 0 0,0 0 0,1 0 0,-1-1 0,0 1 1,1 0-1,-1-1 0,0 1 0,-1 0 0,-6-40 251,7 34-243,1 4-12,-6-43-126,1 0 0,3-72 0,2 106 105,0 0 0,1 0 0,0 0 1,1 0-1,0 0 0,1 1 0,0-1 0,1 1 0,-1-1 1,2 1-1,-1 0 0,1 1 0,1-1 0,0 1 0,0 0 0,0 1 1,1-1-1,8-6 0,-7 9-259,1 1-1,0-1 1,0 2 0,0-1 0,1 1 0,-1 0-1,1 1 1,-1 0 0,1 1 0,0 0-1,15 1 1,-3-2-2672,-15 1-3118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12139,'4'-1'937,"0"1"-1,0-1 0,-1 1 0,1-1 0,0 0 1,-1 0-1,1-1 0,-1 1 0,1-1 0,-1 1 0,4-4 1,0 0-317,0 0 1,-1 0-1,0-1 1,10-12-1,-8 7-522,0 0-1,0-1 0,-1 0 1,-1 0-1,9-22 0,-14 29 28,0 0-1,0 0 1,-1 0-1,1 0 1,-1 0-1,0 0 1,-1-1-1,-1-7 0,2 12-108,0 0-1,0 0 1,0 0-1,0 1 1,-1-1-1,1 0 0,0 0 1,-1 0-1,1 1 1,-1-1-1,1 0 0,-1 1 1,1-1-1,-1 0 1,1 1-1,-1-1 1,0 0-1,1 1 0,-1-1 1,0 1-1,-1-1 1,1 1-21,0 0 1,0 0 0,0 0 0,0 0-1,0 1 1,0-1 0,0 0 0,0 1-1,0-1 1,0 0 0,0 1-1,0-1 1,0 1 0,0 0 0,0-1-1,0 1 1,1 0 0,-1-1 0,0 1-1,0 0 1,1 0 0,-2 1 0,-7 11 4,1-1 0,0 1 0,1 1 0,1 0 0,0 0 0,0 0 0,2 0 0,-1 1 0,2 0 0,0 0 0,-1 27 0,4-39 6,1-1 1,0 0 0,-1 0-1,1 0 1,0 0 0,0 1-1,0-1 1,1-1 0,-1 1-1,0 0 1,1 0 0,-1 0-1,1-1 1,0 1 0,0-1-1,-1 1 1,1-1 0,0 0-1,0 0 1,0 0 0,0 0-1,0 0 1,1 0 0,-1 0-1,0-1 1,4 1 0,69 14-405,-67-14 210,80 3-6085,-49-4-672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21 6758,'0'0'18188,"-1"8"-17398,-29 160 1199,17-111-1739,3 1 0,-5 96 0,19-139-129,6-18 66,8-22 60,-11 4-247,0-1-1,-2 1 1,0-1-1,-1 0 0,-2 0 1,0 0-1,-2-1 1,0 1-1,-3-24 1,3 45-7,0-1 0,0 0 0,0 1 0,0-1 0,-1 1 0,1-1 0,0 1 0,0-1 0,-1 1 0,1 0 0,-1-1 0,1 1 0,-1-1 0,0 1 0,0 0 0,0 0-1,1-1 1,-1 1 0,-2-2 0,2 4-5,0-1 0,0 1 0,0 0 0,1 0 0,-1-1 0,0 1-1,1 0 1,-1 0 0,1 0 0,-1 0 0,1 0 0,-1 0 0,1 0-1,0 0 1,-1 0 0,1 0 0,0 0 0,0 0 0,0 0 0,0 0-1,0 0 1,0 0 0,0 0 0,0 0 0,0 0 0,0 0-1,1 2 1,-1 1 7,0 0 0,0 0 0,0 0 0,1 0-1,0 1 1,-1-1 0,2 0 0,-1 0 0,0-1-1,1 1 1,-1 0 0,1 0 0,0-1 0,1 1-1,-1-1 1,0 0 0,1 1 0,0-1 0,0 0-1,0-1 1,0 1 0,0 0 0,1-1 0,-1 0-1,7 3 1,-4-2 15,1-1-1,-1 0 1,1-1-1,0 0 0,-1 0 1,1 0-1,0-1 1,0 0-1,0 0 1,0 0-1,0-1 1,-1 0-1,1-1 0,0 0 1,8-3-1,-6 1 5,1 0 0,-1 0 0,0-1 0,0 0 0,-1-1 0,1 0-1,-1 0 1,-1-1 0,1 0 0,-1-1 0,0 1 0,-1-1 0,0-1-1,8-12 1,-8 8 14,0 1 0,0-2 0,-1 1-1,-1 0 1,0-1 0,-1 0 0,-1 0 0,0 0-1,0-26 1,-1 39-28,-1-1-1,0 1 1,0-1-1,0 1 1,-1-1-1,1 1 1,0-1-1,0 1 1,-1-1-1,1 1 1,-1-1-1,0 1 1,1-1-1,-1 1 1,0 0-1,0 0 1,-1-3-1,1 4-1,0-1 0,0 1-1,0-1 1,0 1 0,1 0-1,-1-1 1,0 1 0,0 0-1,0 0 1,0-1 0,0 1-1,0 0 1,0 0 0,0 0-1,0 0 1,0 0 0,0 1-1,0-1 1,0 0 0,0 0-1,-1 1 1,-1 1-5,-1-1 0,0 1 0,0 1 0,0-1 0,1 0 0,0 1 0,-1 0 0,1 0 0,0 0 0,0 0 0,-3 5 0,-11 15 165,2 1 0,1 0 0,1 0 1,0 2-1,2 0 0,1 0 0,-8 37 0,17-62-153,1 0-1,0 0 0,0 0 1,0 0-1,0 0 0,0 1 1,0-1-1,0 0 0,0 0 1,0 0-1,0 0 1,0 0-1,1 0 0,-1 0 1,0 0-1,1 0 0,-1 0 1,1 0-1,-1-1 0,1 1 1,-1 0-1,1 0 1,0 0-1,0 0 0,-1-1 1,2 2-1,0-1 4,0-1 1,-1 1-1,1 0 0,0-1 1,0 0-1,0 1 0,0-1 1,0 0-1,0 0 0,-1 0 1,1 0-1,0 0 0,3-1 1,5-1 27,-1-1 1,1 0-1,-1 0 0,14-7 1,25-18 27,-36 20-78,0 0 0,1 1 1,0 0-1,0 1 0,1 1 0,21-7 1,-34 12 8,-1 0 0,1 0-1,0 0 1,-1 0 0,1 0 0,-1 0 0,1 0 0,0 0 0,-1 1 0,1-1 0,-1 0 0,1 0 0,0 0 0,-1 1 0,1-1 0,-1 0 0,1 1 0,-1-1 0,1 0 0,-1 1 0,1-1 0,-1 1 0,0-1 0,1 1 0,-1-1 0,1 1 0,-1-1 0,0 1 0,1 0 0,4 25-36,-9 29 73,4-53-33,-12 45 24,9-39-55,0 0 0,1 1 0,0-1-1,1 0 1,0 1 0,0-1 0,0 1 0,2 12-1,1-22-417,0 0 0,0 0-1,0 0 1,0 0-1,0-1 1,0 1-1,0-1 1,-1 1-1,1-1 1,0 0-1,-1 0 1,2-2-1,12-18-5394,0-1-3866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9 160 7944,'0'0'17600,"11"-3"-16484,0-1-917,0-1 0,0 0 0,0-1 0,-1 0 0,17-13 0,-22 15-182,-1 1 0,0 0-1,0-1 1,-1 0 0,1 0-1,-1 0 1,0 0-1,0-1 1,0 1 0,-1-1-1,1 0 1,-1 0 0,0 0-1,0 0 1,-1 0 0,0 0-1,0 0 1,1-8 0,-2 12-19,0 0 0,0 1 1,0-1-1,0 0 0,0 1 0,0-1 1,0 0-1,0 0 0,0 1 1,-1-1-1,1 0 0,0 1 0,0-1 1,-1 0-1,1 1 0,0-1 1,-1 0-1,1 1 0,-1-1 0,1 1 1,-1-1-1,1 1 0,-1-1 1,1 1-1,-1-1 0,0 1 0,1-1 1,-1 1-1,1 0 0,-2-1 1,-24 5-127,20-1 102,0 0-1,1 0 0,-1 0 0,1 1 0,0 0 0,-9 8 0,5-1 93,0 1-1,2 1 1,-1-1-1,1 1 0,-8 24 1,12-30-27,1 1 0,-1 0 1,2 0-1,-1-1 1,1 1-1,0 1 0,1-1 1,-1 0-1,2 0 0,-1 0 1,4 15-1,-3-21-29,0 0 0,0 0 0,0 0-1,0 0 1,1 0 0,-1-1 0,1 1 0,-1 0-1,1-1 1,0 1 0,0-1 0,0 1 0,0-1-1,0 0 1,0 0 0,0 0 0,0 0 0,0 0 0,0 0-1,1 0 1,-1-1 0,0 1 0,0-1 0,1 0-1,-1 0 1,0 0 0,1 0 0,-1 0 0,0 0-1,1 0 1,3-2 0,3 1 17,0-1 0,0 0 0,0-1-1,0 0 1,-1 0 0,16-8 0,-9 1-34,0 0 1,-1-2-1,19-17 1,-27 24-36,-1-1 0,0 0 0,0 0 1,-1 0-1,1-1 0,-1 1 0,-1-1 1,1 0-1,-1 0 0,3-12 0,-25 56-281,16-33 441,0 0 0,0 0 0,1 1 0,-1-1 0,1 1 0,0-1 0,0 1 0,1 0 0,-1-1 0,1 1 0,0 0 0,0 0 0,1 0 0,0 9 0,0-13-100,1 0 0,0-1 0,0 1 0,0 0 0,0 0 0,0 0 0,0-1 0,1 1 0,-1 0 0,0-1 0,0 1 0,0-1 0,1 0-1,-1 1 1,0-1 0,0 0 0,1 0 0,-1 0 0,0 0 0,1 0 0,-1 0 0,0 0 0,1 0 0,-1 0 0,0 0 0,3-2 0,38-7 111,14-15-82,-46 18-140,0 1-1,1 0 0,0 0 1,0 2-1,1-1 0,-1 1 1,0 1-1,17-2 0,-27 5 97,1 0-1,-1-1 0,0 1 1,1 0-1,-1 0 1,0 0-1,0-1 0,0 1 1,0 1-1,0-1 0,0 0 1,0 0-1,0 0 0,0 0 1,0 1-1,0-1 1,-1 0-1,1 1 0,-1-1 1,1 1-1,-1-1 0,1 0 1,-1 1-1,0-1 0,0 1 1,0-1-1,0 1 1,0-1-1,0 1 0,0-1 1,0 3-1,-3 58 537,2-55-454,0 9-64,0 0 699,10-31-196,-3 2-584,-2 0 0,0-1-1,0 0 1,-1 0 0,-1 0 0,1-20 0,4-24-1553,-6 57 1432,0 0-1,0 0 1,0 0-1,0 0 1,0 1 0,1-1-1,-1 0 1,0 1 0,0-1-1,1 0 1,-1 1 0,0 0-1,1-1 1,-1 1-1,4-1 1,-3 1-682,0-1-1,1 1 0,-1-1 1,1 0-1,-1 0 1,0 0-1,0 0 1,0 0-1,1 0 0,2-3 1,0-7-6686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16976,'0'0'9737,"62"3"-16912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 12844,'0'0'10928,"-8"12"-10250,0 1-552,1 0 0,1 0 0,0 1 0,-6 22 0,11-32-75,0 0 1,1 0-1,-1-1 0,1 1 0,-1 0 0,1 0 0,0 0 0,1 0 0,-1 0 0,1 0 0,2 7 1,-3-9-18,1 0-1,0 0 1,1-1 0,-1 1 0,0 0 0,0-1 0,1 1 0,-1-1 0,1 1 0,0-1 0,-1 0 0,1 1 0,0-1 0,0 0 0,0 0 0,-1 0 0,1-1 0,0 1 0,0 0 0,0-1 0,1 1 0,-1-1 0,0 0 0,3 1-1,3-1 90,0-1 0,0 1-1,0-1 1,0 0 0,0-1-1,-1 0 1,1 0 0,-1-1-1,1 0 1,-1 0 0,0-1-1,0 0 1,0 0 0,0-1-1,-1 1 1,0-1 0,8-8-1,-4 3-46,1-1-1,-2 0 1,1-1 0,-1 0-1,-1-1 1,0 0-1,-1 0 1,8-21 0,-20 59-132,0-1 0,2 1 1,0 0-1,2 30 1,1-52 60,1-1-1,-1 0 1,1 1-1,-1-1 1,1 0 0,0 1-1,0-1 1,0 0 0,0 0-1,0 0 1,0 0-1,1 0 1,-1 0 0,1 0-1,-1 0 1,1-1-1,0 1 1,0-1 0,0 1-1,3 1 1,-2-1 33,1-1 1,0 1-1,0-1 1,0 0-1,0-1 0,0 1 1,0 0-1,0-1 1,0 0-1,0 0 0,5-1 1,1 0 68,1-1 0,-1 0 0,0-1 0,-1 0 0,1-1 0,0 0 0,-1 0 0,15-10 0,-13 6-39,0-1 1,0-1-1,-1 0 0,14-17 0,-21 23-55,0 1 1,0-1-1,0 0 1,-1 0-1,0 0 0,0 0 1,0 0-1,0 0 1,-1 0-1,1-1 0,-1 1 1,0-1-1,-1 1 1,1-1-1,-1 1 0,0-1 1,0-9-1,-1 13-13,1 0 0,-1 1 0,1-1 0,-1 0 0,1 0 0,-1 0 0,1 0 0,-1 0 0,0 1 0,0-1 0,1 0 0,-1 1 0,0-1 0,0 1 0,0-1 0,0 0 0,1 1 0,-1 0 0,0-1 0,0 1 0,0 0 0,0-1 0,0 1 0,0 0 0,-2 0 0,-31-1-47,23 1 30,51-6-13083,-29 6 6923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6374,'0'0'18156,"-9"5"-18177,5-3 11,-32 25-7,34-25 12,0 0 0,1 0 0,-1 0 0,1 0 0,-1 0-1,1 0 1,0 1 0,0-1 0,0 0 0,0 1 0,1-1 0,-1 1 0,0-1 0,1 1 0,0-1 0,0 1-1,0-1 1,0 1 0,0-1 0,1 5 0,-1-6 7,1 0 0,0 0 0,-1 0 0,1 0 0,0 0 0,0 0 0,0 0 0,0-1 0,-1 1 0,1 0 0,0-1 0,0 1 0,0 0 0,1-1 0,-1 0-1,0 1 1,0-1 0,0 1 0,0-1 0,0 0 0,0 0 0,1 0 0,-1 0 0,0 0 0,0 0 0,0 0 0,0 0 0,1 0 0,1-1 0,37-8 163,-21-1-185,-1-1-1,0 0 0,-1-2 1,0 0-1,17-17 0,3-2 39,-36 31-61,-11 34-342,2-19 434,5-9 51,0 0 0,0-1 1,0 1-1,1 0 0,0 0 0,0 0 1,0 0-1,0 1 0,1-1 0,0 1 1,0-1-1,1 1 0,-1 6 0,2-12-80,0 1-1,0-1 1,0 0-1,0 1 1,-1-1-1,1 0 0,0 0 1,0 0-1,0 1 1,0-1-1,0 0 0,0 0 1,0 0-1,0-1 1,0 1-1,0 0 0,0 0 1,0 0-1,0-1 1,0 1-1,0 0 1,1-2-1,21-7-17,-15 5-317,13-7-1410,-10 1-2684,-6 2-3065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145 142 14189,'0'0'3887,"2"-8"-86,-1 2-3441,1 2 51,-1 0-1,0 0 0,0 0 1,-1 0-1,1 0 0,-1 0 1,0 0-1,0-6 1,-1 8-342,1 1 0,-1 0 1,0-1-1,1 1 0,-1 0 1,0 0-1,0-1 0,0 1 1,0 0-1,0 0 0,0 0 1,0 0-1,0 0 0,0 0 1,0 0-1,-1 1 0,1-1 1,0 0-1,-1 1 0,1-1 1,0 1-1,-1-1 0,1 1 1,-1 0-1,1-1 0,-1 1 1,1 0-1,0 0 0,-1 0 1,1 0-1,-1 0 0,-1 1 1,-2-1-61,1 1 0,-1 0 0,1 0 0,-1 0 0,1 1 0,-1-1 0,1 1 0,0 0 0,0 0 0,0 1 0,0-1 0,0 1 0,1 0 0,-1 0 0,1 0 0,-1 0 0,1 1 0,0-1 0,1 1 0,-1 0 0,-3 6 1,2-3 35,0 0 0,1 0 0,0 0 0,0 0 0,1 1 0,0-1 0,0 1 0,1-1 0,-1 1 0,2 0 0,-1 0 0,2 9 0,-1-16-41,0 1-1,0-1 1,0 0-1,1 0 0,-1 0 1,1 0-1,-1 0 1,1 0-1,-1 0 0,1 0 1,0 0-1,-1 0 0,1 0 1,0 0-1,0-1 1,0 1-1,-1 0 0,1 0 1,0-1-1,0 1 1,0-1-1,0 1 0,2 0 1,33 4 110,-28-5-90,1-1 0,-1 0 0,0 0 0,0-1-1,1-1 1,9-3 0,-9 0-15,0 0 0,0 0 0,-1-1 0,0 0-1,0 0 1,-1-1 0,0 0 0,0 0-1,-1-1 1,0 0 0,0 0 0,-1-1-1,4-9 1,-9 19-11,-3 11 6,1-1-1,0 1 1,1 0-1,0 19 1,1-28-23,0 0 0,0 0 1,0 0-1,0 0 0,1 0 1,-1 0-1,1 0 0,-1 0 1,1 0-1,0 0 0,0-1 1,0 1-1,0 0 0,0 0 1,0-1-1,0 1 0,1-1 1,-1 1-1,1-1 0,-1 1 1,1-1-1,-1 0 0,1 0 1,0 0-1,-1 0 0,1 0 1,0 0-1,0 0 0,0-1 1,0 1-1,0-1 0,0 1 1,2-1-1,3 1-315,-1-1 0,1 0 0,-1-1 1,0 0-1,1 0 0,-1 0 0,0-1 0,0 0 0,1 0 0,-1 0 1,-1-1-1,1 0 0,0 0 0,-1-1 0,0 1 0,1-1 0,5-6 1,-5 4 35,0 0 1,0 0-1,-1-1 1,1 1-1,-2-1 1,1 0 0,-1-1-1,0 1 1,0-1-1,-1 0 1,0 0-1,4-16 1,-23 42 4994,-5 21-3079,20-39-1577,1 1-1,0-1 0,-1 1 0,1-1 1,0 1-1,-1-1 0,1 1 0,0 0 1,0-1-1,0 1 0,0-1 0,-1 1 1,1 0-1,0-1 0,0 1 0,0 0 1,0-1-1,0 1 0,0-1 0,1 1 0,-1 0 1,0-1-1,0 1 0,0-1 0,1 1 1,-1 0-1,0-1 0,0 1 0,1-1 1,-1 1-1,0-1 0,1 1 0,-1-1 1,1 1-1,-1-1 0,1 0 0,-1 1 1,1-1-1,-1 0 0,1 1 0,-1-1 1,1 0-1,-1 1 0,1-1 0,0 0 1,-1 0-1,1 0 0,0 0 0,-1 0 1,1 0-1,-1 1 0,1-1 0,0-1 1,-1 1-1,1 0 0,0 0 0,25 9-38,-21-4-4,0 0 0,0 0 0,-1 0 1,0 1-1,0 0 0,0-1 0,-1 1 0,1 1 1,-2-1-1,1 0 0,-1 1 0,0 0 0,0-1 1,2 14-1,-1 8 32,-1-1 1,-3 40 0,0-51 11,1-6 159,-1 0 1,0 0-1,0 0 1,-1 0-1,-1 0 1,0 0-1,0-1 1,-1 1-1,0-1 1,-1 0-1,0 0 1,0 0-1,-1-1 1,0 0-1,-8 8 1,13-15-161,1 0 0,-1 0 0,0 0 0,0 0 0,0 0 1,0-1-1,0 1 0,0 0 0,-1-1 0,1 1 0,0 0 0,0-1 0,0 0 1,-1 1-1,1-1 0,0 0 0,0 1 0,-1-1 0,1 0 0,0 0 0,-1 0 0,-1-1 1,2 1-25,0-1 1,0 0 0,0 1-1,0-1 1,0 0 0,1 0 0,-1 0-1,0 0 1,0 0 0,1 0 0,-1 0-1,0 0 1,1 0 0,-1 0 0,1 0-1,0 0 1,-1 0 0,1-1 0,0 0-1,-2-10-39,0 0 1,1 0-1,1-21 0,1 23 10,-1-3-113,1 0-1,0 0 1,2 0-1,-1 0 1,1 0 0,1 1-1,0-1 1,1 1-1,1 0 1,-1 1-1,16-23 1,3 3-24,1 1-1,47-44 1,20-24 234,-88 94-79,-1 0 0,1 0 1,-1 0-1,0-1 1,0 0-1,-1 0 0,1 1 1,-1-2-1,0 1 1,0 0-1,-1 0 1,1 0-1,-1-1 0,0-5 1,-1 11-5,0 0-1,0-1 1,0 1 0,0 0 0,0-1-1,0 1 1,0 0 0,0 0 0,0-1-1,0 1 1,0 0 0,0 0 0,0 0 0,0-1-1,-1 1 1,1 0 0,0 0 0,0-1-1,0 1 1,0 0 0,0 0 0,-1 0 0,1-1-1,0 1 1,0 0 0,0 0 0,-1 0-1,1 0 1,0 0 0,0-1 0,0 1-1,-1 0 1,1 0 0,0 0 0,0 0 0,-1 0-1,1 0 1,0 0 0,0 0 0,-1 0-1,1 0 1,-15 5-6,-10 14-56,19-11 65,0 0 0,1 1 0,-1 0 0,2 0 0,-1 0 0,1 1 0,1 0 0,-1 0 0,2 0 0,-1 0 0,2 0 0,-1 0 0,1 0 0,1 15 0,0-24-44,0 1 0,0 0 0,1 0 0,-1 0 0,0-1 0,1 1 0,-1 0 0,1-1 0,0 1 0,-1 0 0,1-1 0,0 1 0,0-1 0,0 1 0,0-1 0,0 0 0,1 1 0,-1-1 0,0 0 0,1 0 0,-1 0 0,1 0 0,-1 0 0,1 0 0,-1 0 0,1 0 0,-1-1 0,1 1 0,0-1 0,0 1 0,1-1 0,29 4-3513,-1-5-3286,-4-3-2461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39 13741,'0'0'6668,"-10"-6"-3348,-1 1-2638,0 0-1,0 0 1,-1 1-1,0 0 0,-13-1 1,17 3-558,1 1-1,0 0 1,-1 1 0,1 0-1,-1 0 1,1 1 0,-1-1 0,1 2-1,-1-1 1,1 1 0,-12 4-1,17-5-121,-40 22 86,40-22-76,0 0 0,0 0 0,0 1 0,1-1 0,-1 0 0,1 1 0,-1-1 0,1 1 0,0 0 0,-1-1 1,1 1-1,0 0 0,0 0 0,0 0 0,0 0 0,1 0 0,-1 0 0,0 0 0,0 3 0,2-4-10,-1 0 0,1 0 0,-1 0-1,1 1 1,-1-1 0,1 0-1,0-1 1,0 1 0,0 0 0,-1 0-1,1 0 1,0 0 0,0-1 0,0 1-1,0 0 1,0-1 0,0 1-1,0-1 1,1 1 0,-1-1 0,0 1-1,0-1 1,0 0 0,0 0-1,2 1 1,39 6 87,-32-6-73,94 6-173,-79-7 7,0 2 0,0 0-1,44 10 1,-68-12 156,0 0 0,0 0 0,0 0-1,0 0 1,0 1 0,-1-1 0,1 0 0,0 0 0,0 1 0,0-1 0,0 1 0,0-1 0,0 1 0,0-1-1,-1 1 1,1 0 0,0-1 0,0 1 0,-1 0 0,1-1 0,-1 1 0,1 0 0,0 0 0,-1 0 0,0 0 0,1 0-1,-1-1 1,1 1 0,-1 0 0,0 0 0,0 0 0,0 0 0,1 0 0,-1 0 0,0 0 0,0 0 0,0 0-1,0 0 1,-1 0 0,1 0 0,0 0 0,0 0 0,-1 0 0,1 0 0,0 0 0,-1 0 0,1 0 0,-1-1-1,1 1 1,-1 0 0,1 0 0,-1 0 0,0-1 0,1 1 0,-2 0 0,-3 5 160,0-1 1,-1 1-1,1-1 0,-1-1 1,-12 8-1,3-3 31,0 0 0,-1-2 0,0 1 0,0-2 0,-1 0 0,0-2 0,0 1 0,0-2 0,-31 3 0,30-11-1528,15-13-3878,3 1-2990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98 495 8232,'0'0'934,"-10"5"54,3-2-501,-42 24-361,18 1 4775,46-28-338,2 1-4380,1-4 17,0 0 1,0-1-1,0 0 1,0-2-1,16-7 0,86-43 42,-99 45-191,123-68 18,-4-6 1,-4-6-1,128-112 0,-285 222-178,-28 21-1397,14-24-4283,22-15-1914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1:5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11819,'0'0'5584,"10"5"-3299,44 23 162,-1 2 1,61 48-1,12 7-1413,211 136 149,-238-149-611,115 110 0,-178-147-465,-2-1 334,47 35-1,-70-64-188,-8-9 137,-3 3-366,-1 0 0,1 0 1,0 0-1,0 0 0,-1 1 0,1-1 1,-1 0-1,1 0 0,-1 1 1,1-1-1,-1 0 0,1 1 0,-1-1 1,1 0-1,-1 1 0,0-1 1,1 1-1,-1-1 0,0 1 1,0 0-1,-1-1 0,-25-2-2774,25 3 2135,-1 0 1,1 0-1,0 1 0,0-2 1,0 1-1,-1 0 0,1 0 0,0-1 1,0 1-1,0-1 0,0 1 1,0-1-1,0 0 0,0 0 1,0 0-1,0 0 0,0 0 1,0-1-1,-2-1 0,-3-12-14321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62 17072,'0'0'4415,"-3"-9"-2963,2 5-1343,0 0 1,0 1-1,-1-1 0,1 0 1,-1 1-1,0 0 0,0-1 1,0 1-1,-4-5 0,4 6-86,0 1 1,0 0-1,1 0 0,-1 0 0,0 0 0,0 0 0,0 0 1,0 0-1,0 1 0,0-1 0,0 1 0,-1-1 1,1 1-1,0 0 0,0 0 0,0 0 0,0 0 0,-1 0 1,1 0-1,0 1 0,0-1 0,0 1 0,0-1 0,0 1 1,0 0-1,-3 2 0,-6 3-25,0 0 0,1 0 1,0 1-1,0 1 0,1 0 0,0 0 0,1 1 1,-1 0-1,-9 15 0,3-4 289,1 2 1,1 0-1,-16 37 1,26-52-177,0 1 1,0-1 0,1 1-1,0 0 1,0 0-1,1 0 1,0 0 0,1 0-1,0 12 1,0-17-103,1 0 1,-1 0-1,1 0 1,0 0 0,0-1-1,0 1 1,0 0-1,0-1 1,1 1-1,-1-1 1,1 1-1,0-1 1,0 0 0,0 0-1,0 0 1,0 0-1,0 0 1,0 0-1,1 0 1,-1-1 0,1 1-1,-1-1 1,1 0-1,0 0 1,-1 0-1,1 0 1,0 0-1,6 1 1,7 0-416,1 0 1,-1-1-1,1 0 0,0-2 1,-1 0-1,1 0 0,31-9 1,-19 3-3938,47-20 0,-26 4-4567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60 12620,'0'0'3219,"-2"-8"-475,1 5-2643,1 1 0,-1-1 0,0 1 0,0-1 0,0 1 0,0-1 0,0 1 0,-1 0 0,1-1 0,0 1 0,-1 0 0,0 0 1,0 0-1,1 0 0,-1 1 0,-1-1 0,1 0 0,0 1 0,0-1 0,0 1 0,-1 0 0,1 0 0,-1 0 0,1 0 0,-1 0 0,1 0 0,-1 1 0,1-1 0,-1 1 0,0 0 0,1 0 0,-1 0 0,0 0 1,1 0-1,-1 0 0,0 1 0,1-1 0,-1 1 0,1 0 0,-1 0 0,-2 1 0,-2 2 12,-1 1 0,1 0 0,0 0 0,0 1 0,0-1 0,1 1 0,0 1 0,0-1 0,0 1 0,1 0 0,0 1 0,1-1 0,0 1 0,0 0 0,0 0 0,1 0 1,0 1-1,1-1 0,0 1 0,0-1 0,1 1 0,-1 9 0,2-18-100,0 1 0,0 0 0,0-1 0,1 1 0,-1 0 0,0-1 0,0 1 0,1-1 0,-1 1 0,0-1 0,1 1-1,-1 0 1,1-1 0,-1 1 0,1-1 0,-1 0 0,1 1 0,-1-1 0,1 1 0,-1-1 0,1 0 0,-1 1 0,1-1 0,0 0 0,-1 0 0,1 1 0,-1-1 0,1 0 0,1 0 0,25-2 254,24-18 102,77-69-145,-68 45-213,-58 42-8,0 0 0,0 1 1,1-1-1,-1 1 1,0 0-1,1-1 1,-1 1-1,1 0 1,-1 1-1,4-2 1,-5 2 10,-1 1-1,1-1 1,0 0 0,-1 1 0,1-1 0,0 0 0,-1 1 0,1-1 0,-1 1 0,1-1 0,-1 1 0,1-1 0,-1 1-1,1 0 1,-1-1 0,0 1 0,1-1 0,-1 1 0,0 0 0,1-1 0,-1 1 0,0 0 0,0 0 0,0-1 0,0 1 0,0 0-1,0-1 1,0 1 0,0 0 0,0 0 0,0-1 0,0 1 0,0 0 0,0 0 0,-1 0 0,-12 91 792,13-92-803,0 0 1,0 1 0,0-1-1,0 1 1,0-1 0,1 0-1,-1 1 1,0-1 0,0 0-1,1 1 1,-1-1-1,0 0 1,0 1 0,1-1-1,-1 0 1,0 1 0,1-1-1,-1 0 1,1 0 0,-1 0-1,0 1 1,1-1-1,-1 0 1,1 0 0,-1 0-1,0 0 1,1 0 0,-1 0-1,1 0 1,-1 0 0,1 0-1,-1 0 1,0 0-1,1 0 1,-1 0 0,1 0-1,-1 0 1,0 0 0,1 0-1,-1-1 1,1 1 0,-1 0-1,0 0 1,1 0-1,-1-1 1,0 1 0,1 0-1,-1 0 1,0-1 0,1 0-1,21-12 143,-2-3-104,-4 3-36,1 1 1,25-15-1,-36 24-19,0 0-1,-1 1 1,1-1 0,0 2-1,0-1 1,1 0 0,-1 1-1,0 0 1,1 1 0,-1-1-1,0 1 1,9 1 0,-14-1 8,0 1 0,-1-1 0,1 0 0,0 1 0,0-1 0,-1 1 0,1-1 1,0 1-1,0-1 0,-1 1 0,1-1 0,-1 1 0,1 0 0,0-1 0,-1 1 0,1 0 0,-1-1 1,0 1-1,1 0 0,-1 0 0,0 0 0,1-1 0,-1 1 0,0 0 0,0 0 0,0 0 1,1 0-1,-1 1 0,0 32 58,-1-24-18,23-20 440,-9 0-491,2 1-1,0 0 0,0 1 0,0 0 0,1 2 0,0 0 1,0 0-1,1 2 0,-1 0 0,1 0 0,0 2 0,21-1 1,-37 3 27,0 0 0,1 0 0,-1 1 0,0-1 1,0 0-1,0 0 0,1 1 0,-1-1 0,0 1 0,0-1 1,0 1-1,0-1 0,0 1 0,0 0 0,0-1 1,0 1-1,0 0 0,0 0 0,0 0 0,-1 0 1,1 0-1,0 0 0,-1 0 0,1 0 0,0 0 1,-1 0-1,1 0 0,-1 0 0,0 1 0,1 1 0,2 23-26,-4-8-3002,1-5-2828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 12043,'0'0'10282,"1"13"-8782,-3 46-385,-3 1 0,-17 82 0,-3 29-835,35-202 253,24-49 0,-12 29-505,0-3-15,-11 22-24,2 1 0,1 1 0,1 0 0,2 1 0,32-45 0,-45 71-32,-1 0 0,1-1 0,0 1 0,-1 1 0,1-1 0,1 0 0,-1 1 0,0 0 0,1 0 0,-1 0 0,1 1 0,-1-1 0,1 1 0,0 0 0,0 1 0,-1-1-1,1 1 1,0 0 0,0 0 0,0 0 0,6 2 0,-8-2 10,0 1-1,0 0 0,0 0 0,0 0 1,0 0-1,0 1 0,0-1 0,-1 1 1,1-1-1,0 1 0,-1 0 0,0 0 1,1 0-1,-1 1 0,0-1 0,0 0 0,0 1 1,0-1-1,-1 1 0,1 0 0,-1 0 1,1-1-1,-1 1 0,0 0 0,0 0 1,0 0-1,-1 0 0,1 1 0,-1-1 1,0 0-1,1 0 0,-2 6 0,1-6 34,-1-1 0,0 0-1,0 1 1,1-1 0,-1 1-1,-1-1 1,1 0 0,0 0-1,-1 0 1,1 0 0,-1 0-1,1 0 1,-1 0 0,0 0-1,0-1 1,0 1 0,0-1-1,0 1 1,-4 1 0,-48 23 136,44-22-95,-1 1-9,-1 0-1,1-1 1,-1-1-1,1 0 1,-1 0-1,0-1 1,0 0 0,0-2-1,0 1 1,-14-2-1,25 1-129,0-1-1,0 1 1,0 0-1,0-1 1,1 1-1,-1-1 1,0 0 0,0 1-1,0-1 1,1 0-1,-1 1 1,0-1-1,0 0 1,1 0-1,-1 1 1,1-1-1,-1 0 1,1 0-1,-1 0 1,1 0 0,0 0-1,-1 0 1,1 0-1,0 0 1,0 0-1,0 0 1,-1 0-1,1 0 1,0-1-1,4-31-6641,8 1-4749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97 145 6374,'0'0'1393,"9"-11"-576,0 2-397,36-39 881,-41 44-395,-1 0 0,0-1-1,-1 1 1,1-1 0,-1 0-1,3-8 1,-4 12-672,-1 0 0,0 0 0,1 0 1,-1 0-1,0 0 0,0 0 0,0 0 0,0 0 0,0 0 0,0 0 0,0 0 0,0 0 1,0-1-1,-1 1 0,1 0 0,0 0 0,-1 0 0,1 0 0,0 0 0,-1 0 1,0 0-1,1 1 0,-1-1 0,1 0 0,-1 0 0,-1-1 0,0 1-65,0 0-1,0 0 0,0 0 0,0 0 1,0 0-1,-1 1 0,1-1 1,0 1-1,0-1 0,0 1 1,-1 0-1,-2 0 0,-2 0-64,0 1 0,0 0 0,1 0 0,-1 0-1,1 1 1,-1 0 0,1 0 0,-9 4 0,10-2-81,-1 0 1,1-1 0,0 1 0,0 1-1,0-1 1,0 1 0,1 0-1,0 0 1,0 0 0,0 1-1,1-1 1,-1 1 0,1 0 0,1 0-1,-1 0 1,1 0 0,0 1-1,1-1 1,-1 0 0,1 1-1,1 0 1,-1-1 0,1 1 0,1 9-1,-1-14-21,1-1-1,-1 1 1,1-1-1,0 1 1,0-1-1,0 0 1,-1 1-1,1-1 1,0 0-1,0 0 1,1 0-1,-1 0 1,0 0-1,0 0 1,0 0 0,1 0-1,-1 0 1,1-1-1,-1 1 1,0 0-1,1-1 1,-1 1-1,1-1 1,-1 0-1,1 1 1,-1-1-1,1 0 1,0 0-1,-1 0 1,1 0-1,-1 0 1,4-1-1,0 0 1,1 1 1,-1-1-1,1 0 0,-1-1 0,0 1 0,1-1 0,-1 0 0,7-4 1,-4 1-2,0-1 0,0-1 0,-1 0 0,0 0 0,0 0 0,-1-1 0,1 0 0,-2 0 0,1 0 0,-1-1 0,0 0 0,-1 0 1,0 0-1,5-20 0,-34 57-743,20-17 759,-1-1 15,1 0 1,-1 0-1,2 0 1,0 1-1,0 0 1,1 0-1,0 0 1,-2 18-1,5-29-18,0 1 0,0-1 1,0 1-1,1-1 0,-1 1 0,0 0 0,0-1 0,0 0 0,0 1 0,1-1 1,-1 1-1,0-1 0,0 1 0,1-1 0,-1 1 0,0-1 0,1 0 0,-1 1 1,0-1-1,1 0 0,-1 1 0,1-1 0,-1 0 0,1 1 0,-1-1 0,0 0 1,1 0-1,-1 1 0,1-1 0,-1 0 0,2 0 0,22 0 207,23-15-13,-25 3-142,37-27 0,-45 28-60,1 1-1,0 1 1,0 0-1,1 1 1,25-10 0,-40 18-9,-1 0 1,0 0-1,1 0 1,-1 0 0,1 0-1,-1-1 1,1 1 0,-1 0-1,1 0 1,-1 0-1,1 1 1,-1-1 0,1 0-1,-1 0 1,1 0 0,-1 0-1,1 0 1,-1 0-1,0 1 1,1-1 0,-1 0-1,1 0 1,-1 1 0,0-1-1,1 0 1,-1 1 0,0-1-1,1 0 1,-1 1-1,0-1 1,1 0 0,-1 1-1,0-1 1,0 1 0,1 0-1,1 23-30,-11 24 114,2-27 40,3-9 15,1 1 0,0-1 0,0 1 0,-1 17 0,5-29-118,-1-1 1,0 1-1,0-1 1,0 0-1,1 1 0,-1-1 1,0 1-1,0-1 1,1 0-1,-1 1 1,0-1-1,1 0 0,-1 1 1,0-1-1,1 0 1,-1 1-1,0-1 0,1 0 1,-1 0-1,1 0 1,-1 1-1,1-1 1,-1 0-1,0 0 0,1 0 1,-1 0-1,1 0 1,-1 0-1,1 0 0,-1 0 1,1 0-1,-1 0 1,1 0-1,-1 0 1,1 0-1,-1 0 0,0 0 1,1-1-1,-1 1 1,1 0-1,-1 0 0,1 0 1,-1-1-1,0 1 1,1 0-1,0-1 1,22-11 337,-4-3-149,-1 0-1,31-35 0,-34 34-198,1 0 0,0 1 1,30-22-1,-46 37-13,0 0 0,1-1 0,-1 1 0,0 0 1,1-1-1,-1 1 0,1 0 0,-1-1 0,0 1 1,1 0-1,-1 0 0,1 0 0,-1-1 0,1 1 1,-1 0-1,0 0 0,1 0 0,-1 0 0,1 0 1,-1 0-1,1 0 0,-1 0 0,1 0 0,-1 0 1,1 0-1,-1 0 0,1 0 0,-1 0 0,0 1 1,1-1-1,-1 0 0,1 0 0,-1 0 0,1 1 0,-1-1 1,0 0-1,1 1 0,-1-1 0,0 0 0,1 1 1,-1-1-1,0 0 0,1 1 0,-1 0 0,1 28-16,-16 32 67,8-48 233,-4 11-1729,15-22-2520,12-11-3654,-4 3-4248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13741,'-6'27'6307,"-15"16"-2624,3-6-2083,12-24-1329,1 1 0,1 0 1,0 1-1,1-1 0,-3 25 1,7-38-269,-1-1-1,0 1 1,0-1 0,1 0-1,-1 1 1,0-1 0,0 0-1,1 0 1,-1 1 0,1-1-1,-1 0 1,0 0 0,1 1-1,-1-1 1,0 0 0,1 0-1,-1 0 1,1 0 0,-1 1-1,1-1 1,-1 0 0,0 0-1,1 0 1,-1 0 0,1 0-1,-1 0 1,1 0 0,-1 0-1,1 0 1,-1-1 0,0 1-1,1 0 1,-1 0 0,1 0-1,-1 0 1,0-1 0,1 1 0,-1 0-1,1 0 1,-1-1 0,0 1-1,1-1 1,19-10-1319,5-17-5485,-14 11 400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10250,'0'0'9545,"11"4"-7645,12 1-1283,0-1 0,0 0-1,0-2 1,35 0 0,-52-2-558,0-1-1,0 0 1,0 0 0,0 0-1,0 0 1,0-1-1,0 0 1,0 0 0,0-1-1,10-6 1,-14 7-7,1 0 0,-1 0 0,0 0 1,0-1-1,0 1 0,0-1 0,-1 1 0,1-1 0,-1 0 1,1 1-1,-1-1 0,0 0 0,0 0 0,0 0 0,-1 0 1,1 0-1,-1 0 0,1 0 0,-1 0 0,0 0 0,0 0 1,0-1-1,-2-4 0,2 7-24,0 0-1,-1 0 1,1 0 0,-1 1-1,0-1 1,1 0-1,-1 0 1,1 0 0,-1 0-1,0 1 1,0-1 0,0 0-1,1 0 1,-1 1 0,0-1-1,0 1 1,0-1 0,0 1-1,0-1 1,0 1 0,0 0-1,0-1 1,0 1 0,0 0-1,0 0 1,0 0 0,0 0-1,0 0 1,0 0 0,-1 0-1,1 0 1,0 0-1,0 1 1,0-1 0,0 0-1,0 0 1,0 1 0,-1 0-1,-4 1-30,0-1 0,1 1 0,0 0 0,-1 1 0,1-1 0,-5 4 0,-2 4 17,0 1 0,1 0 0,0 0 0,1 1 0,-13 19 0,19-25 51,0-1 0,1 1 0,-1 0 1,2 0-1,-1 0 0,1 1 0,-1-1 0,2 1 0,-1-1 0,1 1 1,0-1-1,0 1 0,1 0 0,0 0 0,1 9 0,0-15-59,-1 1-1,1-1 0,0 1 0,-1-1 0,1 1 1,0-1-1,0 0 0,0 1 0,0-1 1,1 0-1,-1 0 0,0 0 0,0 0 1,1 0-1,-1 0 0,1 0 0,-1-1 0,0 1 1,1 0-1,0-1 0,-1 1 0,1-1 1,-1 0-1,1 1 0,-1-1 0,3 0 1,51 2-1193,-40-3-4,28-2-3809,-1-8-4270,-16-1 729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47 2466,'8'-6'5195,"4"-3"-3478,10-8 354,2 3 4449,-32 21-2660,-1 7-3119,2 0-409,-251 334 634,268-379-9396,-2 5 4256,6-11-2350</inkml:trace>
  <inkml:trace contextRef="#ctx0" brushRef="#br0" timeOffset="1">103 48 6887,'0'0'8584,"4"56"-7688,0-32 33,3 1-416,4 0 127,3-6-511,5-6-161,7-4-1890,-1-9-1441,6 0-930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30 8264,'0'-29'8460,"-1"29"-8327,1 0 0,-1 0 0,1 0 0,-1 0 0,1 0 0,-1 0 0,1 1 0,-1-1 0,1 0 0,-1 0 0,1 1 0,-1-1 0,1 0 0,-1 1 0,1-1 0,-1 0 0,1 1 0,0-1 0,-1 1 0,1-1 1,0 1-1,0-1 0,-1 0 0,1 1 0,0-1 0,0 1 0,-1 0 0,-27 55 862,-9 31-14,3 1 0,4 2 0,-22 108 0,47-177-526,5-43 313,1 2-523,-2-23-186,0 8-167,2 0-1,7-53 0,-7 86 10,-1 1-1,1 0 1,0 0 0,0 0-1,-1 0 1,1 0 0,0 0-1,0 0 1,0 0 0,0 0-1,1 0 1,-1 0 0,0 1-1,0-1 1,0 0-1,1 1 1,-1-1 0,0 1-1,1-1 1,-1 1 0,0 0-1,1-1 1,-1 1 0,0 0-1,1 0 1,1 0 0,50 1-2306,-34 0 905,44-7-5600,-33-1 2354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52 10410,'0'0'7073,"1"-8"-4601,4-24-625,-5 31-1796,0 1 0,0-1 0,0 0 0,0 1 0,-1-1 0,1 1 1,0-1-1,0 1 0,-1-1 0,1 1 0,0-1 0,-1 1 0,1-1 0,0 1 0,-1 0 0,1-1 0,-1 1 0,1 0 1,-1-1-1,1 1 0,-1 0 0,1-1 0,-1 1 0,1 0 0,-1 0 0,1 0 0,-1 0 0,1-1 0,-1 1 0,0 0 1,1 0-1,-1 0 0,1 0 0,-1 0 0,0 1 0,-24 0 77,23-1-50,-6 2 84,-1 0 0,1 1 0,0 0 0,0 0 0,1 1 0,-1 0 1,1 0-1,-1 1 0,1 0 0,1 0 0,-1 0 0,1 1 1,0 0-1,0 0 0,-6 9 0,12-14-144,1-1 0,-1 1 0,0-1 0,0 1 0,0-1 0,0 1 0,1-1 0,-1 1 0,0-1-1,1 1 1,-1-1 0,0 1 0,1-1 0,-1 1 0,0-1 0,1 0 0,-1 1 0,1-1 0,-1 0 0,1 1 0,-1-1 0,1 0 0,-1 0 0,1 1 0,-1-1 0,1 0 0,0 0-1,-1 0 1,1 0 0,-1 0 0,1 0 0,-1 0 0,1 0 0,0 0 0,-1 0 0,1 0 0,-1 0 0,1 0 0,0 0 0,33 0 56,-28 0-1,35-2 7,42 1-640,-78 1 520,1 0 0,-1 1 1,1 0-1,-1 0 0,0 0 1,1 1-1,-1 0 1,0 0-1,0 0 0,0 0 1,6 5-1,-10-6 30,0-1 0,0 1 0,0 0 0,0 0 0,0 0 0,0 0 0,0 0 0,0 0 0,0 0 0,-1 0 0,1 1 0,0-1 0,-1 0 0,1 0 0,-1 1 0,1-1 0,-1 0 0,0 0 0,1 1 0,-1-1 0,0 0 0,0 1 0,0-1 0,0 3 0,-1-2 8,0 0 0,0 0 0,0 0 0,0 1-1,0-1 1,0 0 0,-1 0 0,1-1 0,-1 1-1,1 0 1,-1 0 0,-3 2 0,-3 2 28,-1 0 0,1 0 0,-1-1 0,0-1 0,-13 6-1,14-7 20,-1-1-1,1 1 0,-1-1 0,1-1 0,-1 0 1,0 0-1,1-1 0,-1 0 0,-9-1 0,13 0-275,0 0 0,0 0-1,0 0 1,0-1 0,0 0 0,1 0-1,-6-3 1,6 3-449,0-1 0,1 0 0,-1 0 1,0 0-1,1-1 0,0 1 0,0-1 0,-4-4 0,-14-29-9244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19763,'0'0'6726,"46"-49"-21588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215 121 11531,'2'-5'667,"1"1"0,-1 0 0,1-1 1,-1 0-1,-1 1 0,1-1 0,-1 0 0,0 0 0,1-6 1,-2 10-533,0 0 1,0 0-1,0 0 1,0 0-1,0 0 1,0 0-1,0 0 1,0 1-1,-1-1 1,1 0-1,0 0 1,-1 0-1,1 0 1,-1 1-1,1-1 1,-1 0-1,1 0 1,-1 1-1,1-1 1,-1 0-1,-1 0 1,1 0-75,-1 1 0,0-1 0,1 0 0,-1 1 0,0 0 0,1-1 0,-1 1 0,0 0 0,1 0 0,-1 0 0,0 0 0,0 0 0,1 0 0,-1 0 0,-2 1 0,-4 2 31,1-1 0,0 1 0,0 0 0,0 1 0,0 0 0,0 0 1,1 0-1,0 1 0,0 0 0,0 0 0,-8 9 0,-6 9 394,-26 38-1,43-57-450,-1 2 51,-1 0 0,1 0 0,-1 1 0,2-1 1,-1 1-1,1 0 0,0 1 0,1-1 0,-1 0 0,-1 12 1,4-18-83,1-1 0,-1 1 0,0 0 1,0-1-1,0 1 0,1 0 0,-1-1 1,0 1-1,1-1 0,-1 1 0,0 0 1,1-1-1,-1 1 0,1-1 0,-1 1 1,1-1-1,-1 0 0,1 1 0,-1-1 1,1 1-1,-1-1 0,1 0 1,0 0-1,-1 1 0,1-1 0,-1 0 1,1 0-1,0 0 0,-1 1 0,1-1 1,0 0-1,-1 0 0,1 0 0,0 0 1,-1 0-1,1-1 0,0 1 0,-1 0 1,1 0-1,0 0 0,-1 0 0,1-1 1,0 1-1,0-1 0,34-10 130,-20 2-125,0 0-1,-1 0 1,-1-2-1,1 1 1,-1-2 0,15-17-1,-20 20-9,-1 0 0,0 0 0,0 0 0,-1-1 0,0 0 0,0-1 0,-1 1-1,-1-1 1,0 0 0,4-16 0,-38 65-346,21-23 410,0-1 0,1 1-1,0 1 1,1 0 0,1 0 0,1 0-1,-7 32 1,12-47-47,0 0-1,0-1 1,0 1-1,0 0 1,0-1-1,0 1 1,0 0 0,0-1-1,0 1 1,0 0-1,1 0 1,-1-1-1,0 1 1,0-1-1,1 1 1,-1 0 0,0-1-1,1 1 1,-1-1-1,1 1 1,-1 0-1,0-1 1,1 1 0,-1-1-1,1 0 1,0 1-1,-1-1 1,1 1-1,-1-1 1,1 0 0,0 1-1,-1-1 1,2 0-1,28-2 300,28-22-43,-20 1-214,-24 14-55,-1 0 0,1 2 1,1-1-1,0 2 0,0 0 0,24-6 0,-39 12-5,1 0-1,-1 0 1,1 0 0,0 0 0,-1 0-1,1 0 1,-1 0 0,1 0-1,0 0 1,-1 0 0,1 0 0,0 0-1,-1 1 1,1-1 0,-1 0 0,1 1-1,-1-1 1,1 0 0,-1 1 0,1-1-1,-1 0 1,1 1 0,-1-1 0,1 1-1,-1-1 1,0 1 0,1-1 0,-1 1-1,0-1 1,1 2 0,3 23 102,-11 27 425,-14 24 527,21-75-599,6-28 1656,11-58-1737,-4 15-360,-7 51-311,-6 19 290,0 0 0,0 0 0,0 0 0,0 0 0,0 0 1,0 0-1,0 0 0,1 0 0,-1 1 0,0-1 0,0 0 0,0 0 1,0 0-1,0 0 0,0 0 0,0 0 0,0 0 0,0 0 0,1 0 1,-1 0-1,0 0 0,0 0 0,0 0 0,0 0 0,0 0 0,0 0 1,0 0-1,1 0 0,-1 0 0,0 0 0,0 0 0,0 0 0,0 0 1,0 0-1,0 0 0,0 0 0,0-1 0,0 1 0,1 0 0,-1 0 1,0 0-1,0 0 0,0 0 0,0 0 0,0 0 0,0 0 0,0 0 1,0 0-1,0-1 0,0 1 0,0 0 0,0 0 0,0 0 0,0 0 0,0 0 1,0 0-1,0 0 0,0 0 0,0-1 0,0 1 0,0 0 0,0 0 1,0 0-1,0 0 0,0 0 0,0 0 0,0 0 0,1 2 5,0 0 0,1 1 0,-1-1 0,1 0 0,-1 0 0,1 1 0,0-1 0,0-1 0,-1 1 0,2 0 0,-1 0 0,0-1 0,0 1 0,0-1 0,1 1-1,-1-1 1,5 2 0,-1-2 1,0 1-1,0-1 0,1 0 0,-1-1 1,0 1-1,0-1 0,10-1 1,-1-1 7,0 0 1,-1-2 0,1 1-1,-1-2 1,24-10 0,-25 8 0,0 0 0,-1-1 1,0-1-1,15-13 1,-22 19 2,-1-1 0,0 0 0,0-1 0,0 1 0,-1-1-1,1 1 1,-1-1 0,0 0 0,-1 0 0,1 0 0,-1-1 0,0 1 0,2-11 0,-4 16-7,0-1 0,-1 1-1,1-1 1,0 1-1,0 0 1,-1-1 0,1 1-1,0-1 1,0 1 0,-1 0-1,1-1 1,-1 1-1,1 0 1,0 0 0,-1-1-1,1 1 1,-1 0-1,1 0 1,0 0 0,-1-1-1,1 1 1,-1 0 0,1 0-1,-1 0 1,1 0-1,-1 0 1,1 0 0,-1 0-1,1 0 1,-1 0-1,1 0 1,0 0 0,-1 0-1,0 1 1,-19 1-23,7 5 43,1-1-1,0 1 0,1 1 1,0 0-1,0 1 1,0 0-1,1 0 0,1 1 1,0 1-1,-16 22 1,23-30-3,-1 0 0,1 0 0,0 1 1,0-1-1,1 0 0,-1 1 0,1-1 0,-1 1 1,1 0-1,0-1 0,1 1 0,-1 0 1,0 0-1,1-1 0,0 1 0,0 0 1,1 7-1,0-8-58,1 0 0,-1-1 1,1 1-1,-1-1 0,1 0 1,0 1-1,0-1 0,0 0 1,0 0-1,0 0 0,0 0 0,1 0 1,-1-1-1,1 1 0,-1-1 1,1 1-1,-1-1 0,1 0 0,0 0 1,0 0-1,0-1 0,-1 1 1,5 0-1,56 4-7412,-34-5-2158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5 288,'1'-5'21943,"-12"19"-18040,-8 16-6199,13-20 4216,-7 16-1718,1 1 0,2 0 0,0 0 0,2 1 1,1 1-1,1-1 0,-3 46 0,9-73-241,1 1-1,-1-1 0,0 1 1,0-1-1,0 0 0,1 1 0,-1-1 1,1 1-1,-1-1 0,1 0 1,0 1-1,-1-1 0,1 0 1,0 1-1,0-1 0,0 0 1,0 0-1,0 0 0,0 0 1,0 0-1,1 0 0,-1 0 1,0 0-1,3 1 0,1 0-264,-1-1-1,1 1 1,0-1 0,0 0-1,0 0 1,0 0-1,9 0 1,3-2-1185,-1 0-1,1 0 1,31-8-1,-8-4-4590,-1-3-1314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25 11627,'0'0'3139,"-10"0"-208,1 1-2469,1 0 1,-1 0 0,1 1-1,0 1 1,0-1-1,0 1 1,0 0 0,0 1-1,-8 6 1,11-8-260,1 1-1,0 0 1,0 0 0,0 0-1,0 0 1,1 1 0,-1 0-1,1 0 1,0 0 0,0 0 0,0 0-1,1 0 1,-1 1 0,1 0-1,0-1 1,1 1 0,-1 0 0,1 0-1,-2 9 1,3-13-173,0 0-1,1 0 1,-1 0 0,0 0-1,0 0 1,1 0-1,-1 0 1,0 1 0,1-1-1,-1-1 1,1 1 0,0 0-1,-1 0 1,1 0 0,0 0-1,-1 0 1,1 0 0,0-1-1,0 1 1,0 0-1,0-1 1,0 1 0,0-1-1,0 1 1,0-1 0,0 1-1,0-1 1,0 1 0,0-1-1,0 0 1,0 0-1,0 0 1,0 1 0,0-1-1,0 0 1,2-1 0,46 0 436,-44 1-374,3-2 19,0 1 1,0-2 0,0 1-1,0-1 1,0 0 0,-1-1-1,1 0 1,-1 0-1,0 0 1,0-1 0,9-8-1,-13 11-91,0-1 0,0 1 0,-1-1 0,1 0 0,-1 0 0,1 0 0,-1 0 0,0 0 0,0-1 0,0 1 0,0-1 0,-1 1 0,1-1 0,-1 1 0,0-1 0,0 0 0,-1 0 0,1 1 0,-1-1 0,1 0 0,-1 0 0,0 0 0,-1 0 0,1 0 0,-1 1 0,-1-8 0,1 10-41,1 0-1,-1 0 1,0 0 0,1 0-1,-1 0 1,0 0 0,1 0 0,-1 0-1,0 0 1,0 0 0,0 0-1,0 0 1,0 1 0,0-1-1,0 0 1,0 1 0,0-1 0,0 1-1,0-1 1,0 1 0,-1-1-1,1 1 1,0 0 0,0 0-1,-1-1 1,1 1 0,0 0-1,0 0 1,0 0 0,-1 1 0,1-1-1,0 0 1,0 0 0,-1 1-1,1-1 1,0 0 0,0 1-1,0-1 1,0 1 0,0 0 0,0-1-1,-1 2 1,-3 1-207,1-1 0,0 1 0,0 0 0,0 0 0,0 1 0,1-1 0,-1 1 0,-5 7 0,3 0 384,3 2-4485,4-12 4046,-1-1 0,0 1 0,1-1 0,-1 1 0,1-1-1,-1 1 1,0-1 0,1 1 0,-1-1 0,1 1 0,0-1-1,-1 0 1,1 1 0,-1-1 0,1 0 0,-1 1 0,1-1-1,0 0 1,-1 0 0,1 0 0,0 0 0,-1 1 0,1-1-1,0 0 1,-1 0 0,1 0 0,0 0 0,-1 0 0,1-1 0,0 1-1,-1 0 1,2 0 0,17-2-3822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70 1217,'0'0'21028,"3"-9"-18732,5-27-796,-7 35-1460,-1 0 0,0 0 0,0 0 1,0 0-1,-1 0 0,1 0 1,0 0-1,0 1 0,0-1 0,-1 0 1,1 0-1,0 0 0,-1 0 1,1 0-1,-1 1 0,1-1 0,-1 0 1,1 0-1,-1 1 0,1-1 1,-1 0-1,0 1 0,0-1 0,1 1 1,-1-1-1,0 1 0,0-1 1,0 1-1,1-1 0,-1 1 1,0 0-1,0-1 0,0 1 0,0 0 1,0 0-1,0 0 0,-1 0 1,-36 0 293,35 0-315,-2 1-11,0 1 1,0-1-1,0 1 0,0 0 1,0 0-1,0 1 0,1-1 1,0 1-1,-1 0 0,1 0 1,0 0-1,0 1 0,1-1 0,-1 1 1,1 0-1,0 0 0,0 1 1,-4 6-1,2-4 49,2 0 0,-1 0 0,1 0 1,0 0-1,1 1 0,-1-1 0,1 1 0,1-1 0,0 1 0,0 0 0,0 14 1,1-20-53,0 0 0,1-1 1,-1 1-1,1 0 0,-1-1 1,1 1-1,0 0 0,-1-1 0,1 1 1,0-1-1,0 0 0,0 1 1,0-1-1,0 0 0,1 1 1,-1-1-1,0 0 0,0 0 1,1 0-1,2 1 0,0 0 1,0 0-1,0 0 1,1 0-1,-1-1 0,1 0 1,-1 0-1,9 0 1,-2 0 3,-1-1 0,0 0 0,0-1 0,0 0 0,0-1 0,19-5 0,-23 4 2,1 0-1,0 0 0,-1-1 0,0 0 0,0 0 1,0-1-1,0 0 0,-1 0 0,0 0 1,5-7-1,-7 9 23,-1 0 1,0 0 0,0 0 0,0 0-1,0-1 1,0 1 0,-1-1-1,0 1 1,1-1 0,-1 1 0,0-1-1,-1 0 1,1 1 0,-1-1 0,0 0-1,0 0 1,0 0 0,0 1-1,0-1 1,-1 0 0,-2-6 0,2 8-41,0 0 1,0 0 0,-1 1-1,1-1 1,-1 0 0,1 1-1,-1-1 1,0 1 0,0 0-1,1-1 1,-1 1 0,0 0-1,0 0 1,0 0 0,0 1-1,0-1 1,-1 0 0,1 1-1,0-1 1,0 1 0,-3 0 0,-47 0-1526,53 0 1397,-1 0 1,0 0 0,1 0-1,-1 0 1,1 0 0,-1 0-1,0 0 1,1 0 0,-1 0-1,0 1 1,1-1 0,-1 0-1,0 0 1,1 0 0,-1 1-1,0-1 1,1 0 0,-1 0-1,0 1 1,1-1 0,-1 0-1,0 1 1,0-1 0,0 0-1,1 1 1,-1-1 0,0 0-1,0 1 1,0-1 0,0 1-1,0-1 1,1 0 0,-1 1-1,0-1 1,0 1 0,0-1-1,0 0 1,0 1 0,0-1-1,0 1 1,-1-1 0,1 0-1,0 1 1,0-1 0,0 0-1,0 1 1,0-1 0,-1 1-1,1-1 1,0 0 0,0 1-1,-1-1 1,1 0 0,0 0-1,0 1 1,-1-1 0,1 0-1,0 0 1,-1 1 0,1-1-1,0 0 1,-1 0-1,1 0 1,0 1 0,-1-1-1,0 0 1,19 0-5279,4 0-2226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64 8648,'5'-8'4266,"7"-20"-1595,-6 11 0,-1 7 4388,-11 22-6779,-63 137 2730,62-130-2711,1-1 1,0 2-1,1-1 1,1 1-1,1-1 1,0 25-1,3-43-292,0 0 1,0 0-1,0 1 0,0-1 0,0 0 0,0 0 1,1 1-1,-1-1 0,0 0 0,1 0 1,-1 0-1,1 0 0,0 0 0,-1 0 1,1 0-1,0 0 0,-1 0 0,1 0 0,0 0 1,0 0-1,0 0 0,0 0 0,0-1 1,0 1-1,0 0 0,0-1 0,0 1 1,0-1-1,0 1 0,0-1 0,1 0 0,-1 1 1,0-1-1,0 0 0,0 0 0,1 0 1,-1 0-1,0 0 0,0 0 0,1 0 1,-1 0-1,0 0 0,2-1 0,3 0 25,0-1 0,-1 1-1,1-1 1,0 0 0,-1 0-1,1-1 1,-1 0 0,6-3-1,12-13-36,-1-2 1,0 0-1,-1-1 0,-2-1 0,0-1 0,-2 0 1,0-2-1,-2 0 0,21-49 0,-35 73-705,-5 9-4409,-7 5-1250,-6 2-4041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0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13421,'0'0'9913,"9"7"-8119,-4-3-1711,0 0-1,0-1 1,0 1 0,1-1 0,-1 0-1,1-1 1,0 1 0,0-1-1,0 0 1,0-1 0,0 1 0,0-1-1,0-1 1,1 1 0,-1-1 0,0 0-1,0 0 1,1-1 0,11-2 0,-3-2-201,1-1 1,-1 0-1,0-1 1,-1-1-1,0 0 1,0-1 0,0-1-1,20-18 1,-34 28 117,0-1-5,0 1 1,0 0-1,0 0 1,0 0-1,1 0 1,-1 0-1,0 0 1,0 0-1,0 0 1,0 0-1,0 0 1,0-1 0,0 1-1,1 0 1,-1 0-1,0 0 1,0 0-1,0 0 1,0 0-1,0 0 1,1 0-1,-1 0 1,0 0-1,0 0 1,0 0-1,0 0 1,0 0-1,1 0 1,-1 0-1,0 1 1,0-1-1,0 0 1,0 0 0,0 0-1,0 0 1,1 0-1,-1 0 1,0 0-1,0 0 1,0 0-1,0 0 1,0 1-1,0-1 1,0 0-1,0 0 1,0 0-1,0 0 1,0 0-1,1 0 1,-1 1-1,0-1 1,0 0 0,0 0-1,0 0 1,0 0-1,0 0 1,0 0-1,0 1 1,0-1-1,0 0 1,0 0-1,0 0 1,0 1-1,-2 16 74,-5 19 314,5-31-289,0-1-1,1 1 0,0 0 1,0-1-1,0 1 1,0 0-1,1 0 1,0 0-1,0 0 0,0 0 1,1 6-1,0-10-66,-1 0-1,1 0 1,-1 0 0,1 0-1,0 0 1,-1 0 0,1-1-1,0 1 1,0 0 0,-1 0-1,1 0 1,0-1-1,0 1 1,0 0 0,0-1-1,0 1 1,0-1 0,0 1-1,2-1 1,0 1-6,1 0 1,0 0-1,0-1 1,0 0-1,-1 0 1,1 0-1,8-1 1,2-2-2,-1-1 0,1 0 0,-1-1 1,0-1-1,0 0 0,23-14 0,-24 12-90,0 1 1,0 1-1,0 0 0,1 1 1,-1 0-1,1 1 0,22-4 0,-35 8 72,1 1 0,-1-1 0,1 1 0,-1-1 0,1 0 0,-1 1 0,0-1 0,1 1 0,-1-1 0,1 1 0,-1-1 0,0 1-1,1-1 1,-1 1 0,0 0 0,0-1 0,0 1 0,1-1 0,-1 1 0,0 0 0,0-1 0,0 1 0,0-1 0,0 1 0,0 0-1,0-1 1,0 1 0,0 0 0,0-1 0,-1 1 0,1-1 0,0 1 0,0 0 0,-1-1 0,1 1 0,-7 29 510,6-28-437,1 1 1,-1-1 0,0 0-1,1 0 1,0 0 0,-1 1 0,1-1 0,0 0-1,0 0 1,1 1 0,-1-1 0,0 0-1,1 3 1,0-4-44,-1 0-1,1 0 0,-1 0 1,1 0-1,-1-1 0,1 1 1,-1 0-1,1-1 0,0 1 1,-1 0-1,1-1 0,0 1 1,-1-1-1,1 1 0,0-1 1,0 1-1,0-1 0,-1 0 1,1 1-1,0-1 0,2 1 1,0-1-186,1 0 1,0 0-1,0-1 1,0 1-1,0-1 0,0 0 1,0 0-1,0 0 1,-1 0-1,1-1 1,0 1-1,-1-1 1,5-3-1,26-21-7464,-23 9-10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14414,'0'0'7847,"47"41"-11530,-27-30-1538,0-4-1249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9833,'0'0'16704,"-8"10"-15519,2-1-924,0 0 1,0 1-1,1-1 0,0 1 0,1 0 0,0 1 0,1-1 1,0 1-1,0-1 0,1 1 0,1 0 0,-1 12 0,7 98 69,-1-73-529,-3 0 0,-4 54 1,1-93 184,1-1 0,-1 1 0,0-1 0,-1 0 1,0 1-1,0-2 0,-1 1 0,0 0 0,-6 8 1,8-13 37,0 0 1,0-1 0,0 1 0,-1 0 0,1-1 0,-1 1 0,0-1 0,0 0 0,0 0 0,0 0 0,0 0 0,0 0 0,0-1 0,-1 1 0,1-1 0,-1 0 0,1 0 0,-1 0 0,1-1 0,-1 1 0,1-1-1,-1 0 1,0 0 0,-3 0 0,5-1 9,0 0-1,0 0 0,0 1 0,1-1 0,-1 0 0,0 0 1,1 0-1,-1-1 0,1 1 0,-1 0 0,1-1 1,-1 1-1,1-1 0,0 1 0,0-1 0,0 0 0,0 1 1,0-1-1,0 0 0,0 0 0,0 0 0,1 1 1,-1-1-1,0-4 0,-7-53 111,8 58-141,-1-19-54,0 0 1,2 1-1,0-1 0,1 0 0,9-37 0,-9 50 41,0 0 1,1 0-1,0 0 0,0 0 0,1 0 0,0 1 1,0-1-1,0 1 0,1 0 0,0 1 0,0-1 1,0 1-1,1 0 0,0 0 0,0 0 0,0 1 1,0 0-1,13-6 0,39-11-54,14-6-4708,-39 9-2099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52 8264,'0'0'11771,"2"-9"-10143,5-24-347,-7 33-1259,0-1 0,0 1-1,0-1 1,0 1 0,0 0-1,0-1 1,-1 1 0,1-1 0,0 1-1,0 0 1,0-1 0,0 1-1,-1 0 1,1-1 0,0 1-1,0 0 1,-1-1 0,1 1-1,0 0 1,0-1 0,-1 1-1,1 0 1,0 0 0,-1 0-1,1-1 1,0 1 0,-1 0 0,1 0-1,-1 0 1,1 0 0,0 0-1,-1-1 1,1 1 0,0 0-1,-1 0 1,1 0 0,-1 0-1,1 0 1,0 0 0,-1 0-1,1 0 1,-1 1 0,1-1-1,-1 0 1,-16 5-74,11-1 74,0 1 1,0 0 0,1 0-1,0 0 1,0 0-1,1 1 1,-8 10-1,10-12 15,-1 0-1,1 0 0,0 0 1,0 0-1,0 0 0,0 0 0,1 1 1,0-1-1,0 0 0,0 1 1,0-1-1,1 1 0,0 7 1,0-11-29,1-1-1,0 1 1,-1-1 0,1 1 0,0-1 0,0 0 0,-1 1 0,1-1 0,0 1 0,0-1 0,0 0 0,-1 0 0,1 0 0,0 1 0,0-1 0,0 0 0,0 0 0,0 0 0,0 0 0,-1 0 0,1-1 0,0 1 0,1 0 0,23-5 190,-14 1-168,0 0 1,0-1-1,-1-1 0,1 0 0,-1 0 0,-1-1 0,1 0 0,-1-1 0,0 0 1,-1-1-1,0 1 0,0-2 0,6-9 0,-12 14-3,-29 56-413,23-44 372,0-1 0,0 0 0,1 1 0,0 0 0,0-1 0,0 1 0,1 1 0,0-1 0,0 0 0,0 11 1,2-18-82,0 0 0,0 1 0,1-1 0,-1 0 0,1 1 1,-1-1-1,0 0 0,1 1 0,-1-1 0,0 0 1,1 1-1,-1-1 0,1 0 0,-1 0 0,1 0 1,-1 1-1,1-1 0,-1 0 0,1 0 0,-1 0 1,1 0-1,-1 0 0,1 0 0,-1 0 0,1 0 1,-1 0-1,1 0 0,-1 0 0,1 0 0,-1-1 1,1 1-1,-1 0 0,0 0 0,1 0 0,-1-1 1,1 1-1,-1 0 0,1-1 0,-1 1 0,0 0 0,1-1 1,-1 1-1,22-12-2939,0-9-3378,3-1-4152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14990,'0'0'4810,"-5"8"-3096,2-2-1499,-2 1 273,1 1 0,0-1 0,0 1 0,1 0 0,0 0 0,0 0 0,1 0 0,-3 17 0,5-24-471,0-1 0,0 1 0,0-1 0,0 1 0,1 0 0,-1-1 0,0 1 0,0-1 0,0 1 0,1-1 0,-1 1 0,0 0 1,1-1-1,-1 1 0,0-1 0,1 0 0,-1 1 0,1-1 0,-1 1 0,1-1 0,-1 0 0,1 1 0,-1-1 0,1 0 0,-1 1 0,1-1 0,-1 0 1,1 0-1,0 0 0,-1 0 0,2 1 0,27-1 247,26-15 15,-17-4-173,24-11-32,-58 28-73,1 1 1,-1-1-1,1 1 1,-1 0-1,1 0 1,-1 1-1,1-1 0,-1 1 1,1 0-1,0 0 1,5 1-1,-9 0-2,0-1-1,0 1 0,0 0 1,-1-1-1,1 1 0,0 0 1,0 0-1,0 0 0,-1-1 1,1 1-1,0 0 1,-1 0-1,1 0 0,-1 0 1,1 0-1,-1 0 0,1 0 1,-1 0-1,0 0 0,0 0 1,1 1-1,-1-1 0,0 0 1,0 0-1,0 1 1,0 37 157,-1-28-35,1 58 301,0-69-418,0 1 0,0-1 0,0 1 0,0-1-1,0 1 1,0-1 0,1 0 0,-1 1 0,0-1 0,0 1 0,0-1 0,0 1 0,0-1 0,1 1 0,-1-1-1,0 0 1,0 1 0,1-1 0,-1 0 0,0 1 0,1-1 0,-1 0 0,0 1 0,1-1 0,-1 0 0,1 1-1,-1-1 1,0 0 0,1 0 0,-1 0 0,1 1 0,-1-1 0,1 0 0,-1 0 0,1 0 0,-1 0 0,1 0 0,24-5 185,19-20 28,-18 7-416,-9 5 317,0 1 1,35-18-1,-45 28-474,-1-1 0,1 1 1,0 0-1,-1 0 0,1 1 0,0 0 0,11 0 1,-18 1 232,1 0 1,-1 0-1,1 0 1,-1 0-1,1 0 1,-1 0-1,1 0 1,-1 1-1,1-1 1,-1 0-1,1 0 1,-1 1-1,0-1 1,1 0-1,-1 1 1,1-1-1,-1 0 1,0 1-1,1-1 1,-1 0 0,0 1-1,0-1 1,1 1-1,-1-1 1,0 1-1,0-1 1,0 1-1,1-1 1,-1 1-1,0-1 1,0 1-1,0-1 1,0 1-1,0-1 1,0 1-1,0-1 1,0 1-1,0-1 1,0 1-1,0-1 1,0 1 0,-1-1-1,1 0 1,0 2-1,-1 4-3403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8200,'0'0'16495,"53"11"-18993,-32 0-2114,0-3-4677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16976,'-11'2'1724,"-28"7"1360,0 1 0,-54 22 0,81-21-2474,24-6-394,43-3-464,-33-1 6,-17 0 223,1 1-1,-1 0 0,0 0 1,0 0-1,0 1 0,0 0 1,0 0-1,-1 0 1,1 1-1,-1-1 0,0 1 1,0 0-1,6 8 1,44 64-10,-50-69 1,2 3 62,0 0 0,-1 1 0,0 0 0,-1 0 0,0 0 0,-1 0 0,0 0 0,-1 1 0,0 0-1,-1-1 1,0 1 0,-1 0 0,0 0 0,-1-1 0,0 1 0,-1 0 0,0-1 0,-1 1 0,0-1 0,-1 0 0,0 0 0,-1 0 0,0-1 0,-1 1 0,0-1-1,0 0 1,-15 16 0,20-24-13,-1-1 0,1 1 0,-1-1 0,0 1 0,1-1 0,-1 1 0,0-1 0,0 0 0,0 0 0,0 0 0,0 0 0,0 0 0,0-1 0,0 1 0,0 0 0,-1-1 0,1 0 0,0 1 0,0-1 0,0 0 0,-4-1 0,3 1 9,-1-1-1,1 0 1,0-1-1,-1 1 1,1-1-1,0 1 1,0-1-1,0 0 1,0 0-1,0 0 1,1-1 0,-4-3-1,-1-1-1,0-2 1,1 1-1,0-1 0,0 0 0,1 0 0,0 0 1,0-1-1,-3-11 0,6 15-34,1-1-1,-1 1 1,1-1-1,0 1 1,0-1-1,1 1 1,0-1-1,0 0 1,0 1-1,1-1 1,0 0-1,0 1 1,1-1-1,0 1 1,0 0-1,0 0 1,1-1-1,0 2 1,0-1-1,1 0 1,0 1-1,4-6 1,7-5 46,2 1 0,-1 1 0,2 1 1,0 0-1,26-13 0,-25 14-975,1 0-1,-2-1 1,1 0-1,29-30 0,-32 19-5619,-4-4-6642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15 169 7175,'0'0'16068,"-7"2"-14840,15-9-948,0 0 1,0 1-1,1 0 0,13-7 0,41-31 99,-60 41-369,0 1 0,0-1 0,-1 0 0,0 0 0,1 0 0,-1 0 0,0 0-1,0 0 1,0-1 0,-1 1 0,1 0 0,-1-1 0,0 0 0,0 1 0,0-1 0,0-5 0,-1 8-5,0 0 0,0 0 0,0 0 0,0 0 0,0 0 0,0 0 0,0 0 0,0 0 0,0 0 0,-1 0 0,1 0 0,0 0 0,-1 0 0,1 0 0,-1 0 0,1 0 0,-1 0 0,1 0 0,-1 1 0,0-1 0,1 0 0,-1 0 0,0 1 0,1-1 0,-1 0 0,0 1 0,0-1 0,-1 0 0,0 1-2,0-1-1,-1 1 1,1 0-1,0-1 1,0 1-1,-1 0 1,1 0-1,0 1 1,0-1-1,-1 0 1,1 1-1,-3 0 1,-1 1-8,0 0 0,0 1 0,0-1 0,0 1 0,0 0 0,1 1 0,0-1 0,-9 8 0,9-5 10,-1 1 0,1-1 0,1 1 0,-1 0 0,1 0 0,0 1 0,1-1 0,0 1 0,0-1 1,0 1-1,1 0 0,0 0 0,1 1 0,0-1 0,0 0 0,1 0 0,1 15 0,-1-22 5,1 0 1,0 1-1,-1-1 0,1 0 0,0 1 1,0-1-1,0 0 0,0 0 1,0 0-1,1 0 0,-1 0 1,0 0-1,0 0 0,1 0 1,-1 0-1,1-1 0,-1 1 1,1 0-1,-1-1 0,1 1 1,-1-1-1,1 0 0,-1 1 1,1-1-1,-1 0 0,1 0 0,-1 0 1,3 0-1,48-5 406,-32-3-371,0 0-1,-1-1 0,0 0 0,0-2 1,-1 0-1,0-1 0,-1-1 1,16-16-1,7-3-5,-40 31-43,1 1 0,-1-1 0,1 1 0,-1-1 0,1 0 0,-1 1 0,1 0 0,0-1 0,-1 1 0,1-1-1,0 1 1,-1 0 0,1-1 0,0 1 0,-1 0 0,1 0 0,0-1 0,0 1 0,-1 0 0,1 0 0,0 0 0,0 0 0,-1 0 0,1 0 0,0 0 0,0 0 0,-1 1 0,1-1 0,0 0 0,0 0 0,0 1 0,0 0 2,0 1 0,-1-1 0,1 0 1,-1 1-1,1-1 0,-1 1 1,0-1-1,0 0 0,0 1 1,0-1-1,0 1 0,0-1 0,0 1 1,0 2-1,-15 54 40,3-30 18,8-21 98,1-1 0,0 1 0,1 0-1,-1 0 1,1 0 0,1 1-1,-2 8 1,4-16-129,1 0-1,-1 0 1,0 0-1,1 0 1,-1 0-1,0 0 1,0 0-1,1-1 1,-1 1-1,0-1 1,1 1-1,-1-1 0,0 1 1,0-1-1,0 1 1,2-3-1,24-14 26,39-36-1,-40 32-66,36-25 0,-59 102-90,-12 23 1932,9-82-1813,1 0 0,-1 0-1,1 1 1,0-1-1,0 0 1,0 1 0,0-1-1,1 0 1,-1 1-1,1-1 1,-1 1 0,1 0-1,0 0 1,0 0-1,0-1 1,0 2 0,0-1-1,0 0 1,1 0-1,-1 1 1,5-3 0,-1 1-133,0 0 1,0 0-1,0 1 1,0 0-1,0 0 0,0 1 1,0-1-1,1 1 1,7 0-1,-18 30 20,-5-11 110,7-15-14,0 0-1,0 0 0,0 0 0,1 0 1,0 0-1,-1 1 0,1-1 0,1 1 1,-2 5-1,2-8-144,0-19-13142,0 10 2786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10282,'1'2'13725,"13"-7"-10553,21-12-2896,55-47 792,-83 58-1058,0-1 0,0 1 0,0-1 1,-1-1-1,0 1 0,0-1 0,-1 0 0,0 0 0,5-12 0,-9 19-14,-1 0-1,1-1 1,-1 1-1,0 0 1,1 0-1,-1-1 1,0 1-1,0 0 0,0-1 1,0 1-1,0 0 1,0 0-1,0-1 1,0 1-1,-1 0 1,1-2-1,-1 3 2,1-1 0,0 1-1,-1-1 1,1 1 0,-1-1-1,1 1 1,0 0 0,-1-1-1,1 1 1,-1 0 0,1-1-1,-1 1 1,1 0 0,-1-1 0,1 1-1,-1 0 1,0 0 0,1 0-1,-1 0 1,1 0 0,-1 0-1,1 0 1,-1 0 0,-1 0 0,0 0-4,-1 0 0,0 1 1,0 0-1,1 0 1,-1-1-1,0 2 0,1-1 1,-1 0-1,1 0 1,-1 1-1,1 0 0,-5 3 1,-4 5 20,0 1 0,1 0 0,0 1 0,1 0 0,0 1 0,0 0 0,2 0 0,0 1 1,0 0-1,-7 23 0,14-36-7,0-1 1,0 0-1,0 1 1,0-1 0,0 1-1,0-1 1,0 0-1,0 1 1,0-1 0,0 0-1,0 1 1,0-1-1,0 0 1,0 1 0,0-1-1,1 0 1,-1 1-1,0-1 1,0 0 0,0 1-1,1-1 1,-1 0-1,0 0 1,0 1 0,1-1-1,-1 0 1,0 0-1,1 1 1,-1-1 0,0 0-1,1 0 1,-1 0-1,0 0 1,1 1 0,-1-1-1,0 0 1,1 0-1,-1 0 1,1 0 0,21-2 149,20-13-15,-25 5-155,1 2 0,-1 0 0,1 1 0,0 1 0,1 1 0,-1 0 0,1 1 0,22-1-1,-40 5 8,1 0 0,-1 0 0,0 0-1,1 1 1,-1-1 0,0 0 0,1 1-1,-1-1 1,0 1 0,0-1-1,0 1 1,1 0 0,-1-1 0,0 1-1,0 0 1,0 0 0,0 0 0,0 0-1,0 0 1,0 0 0,0 0 0,-1 0-1,1 0 1,0 0 0,-1 1-1,1-1 1,-1 0 0,1 0 0,-1 1-1,1-1 1,-1 3 0,2 48 199,-2-37-57,0-15-108,0 0 1,0 0 0,0 0 0,0 0-1,0 0 1,0 0 0,0-1 0,0 1-1,0 0 1,0 0 0,0 0 0,0 0 0,1 0-1,-1 0 1,0-1 0,0 1 0,0 0-1,0 0 1,0 0 0,0 0 0,0 0-1,0 0 1,1 0 0,-1 0 0,0 0 0,0 0-1,0 0 1,0 0 0,0-1 0,0 1-1,1 0 1,-1 0 0,0 0 0,0 0-1,0 0 1,0 0 0,0 0 0,1 0-1,-1 0 1,0 0 0,0 1 0,0-1 0,0 0-1,0 0 1,0 0 0,1 0 0,-1 0-1,0 0 1,0 0 0,0 0 0,0 0-1,0 0 1,0 0 0,0 0 0,1 1 0,-1-1-1,0 0 1,6-13 299,-3 1-285,-1 0 0,0-1 0,-1 1 0,0-23 1,-2 30-43,1 0 0,-1 0 0,0 1 0,0-1 1,0 0-1,-1 1 0,1-1 0,-1 1 0,0 0 1,-1-1-1,1 1 0,-1 0 0,0 0 1,0 0-1,-5-4 0,5 7-248,7 8 28,14 12-639,-8-14 35,-1-1 0,1 0 0,0 0 0,0-1 0,0 0 0,18 2 0,33 0-10920,-33-5-808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192 323 10250,'0'0'11376,"-11"-2"-9220,4 1-1925,1-1-36,-1 1 0,0 0-1,0 0 1,0 0-1,0 1 1,1 0 0,-1 1-1,0-1 1,0 1 0,0 0-1,1 1 1,-1 0-1,0 0 1,1 0 0,0 1-1,-11 6 1,13-7-91,0 1 1,0 1-1,0-1 1,1 0-1,-1 1 0,1 0 1,0 0-1,0 0 1,0 0-1,1 0 1,-1 1-1,1-1 0,0 1 1,1 0-1,-3 9 1,4-13-97,0 0 1,1 0-1,-1 0 0,1-1 1,-1 1-1,1 0 0,-1 0 1,1 0-1,-1 0 1,1-1-1,0 1 0,0 0 1,-1 0-1,1-1 0,0 1 1,0-1-1,0 1 1,0-1-1,0 1 0,0-1 1,0 0-1,0 1 0,0-1 1,0 0-1,0 0 1,0 1-1,0-1 0,0 0 1,0 0-1,0 0 0,0 0 1,0-1-1,0 1 1,0 0-1,1-1 0,42-4 96,-32 1-125,0 0 0,-1-1-1,0-1 1,0 0-1,-1 0 1,1-1-1,15-14 1,-20 16 0,0 0 0,0-1 0,-1 0 0,1 0 0,-1 0 0,-1-1 1,1 0-1,-1 0 0,0 0 0,-1 0 0,1-1 0,3-12 0,-19 65-324,8-36 387,1 0 0,1 1 0,0-1 1,0 1-1,0 0 0,1 0 0,1-1 0,0 1 0,0 0 0,2 11 0,-1-19-18,0 0-1,1 0 1,-1 0 0,0-1 0,1 1 0,-1 0-1,1-1 1,0 1 0,0-1 0,-1 1 0,1-1-1,0 0 1,0 1 0,0-1 0,0 0 0,1-1 0,-1 1-1,0 0 1,0-1 0,1 1 0,-1-1 0,0 1-1,0-1 1,1 0 0,-1 0 0,0 0 0,1 0-1,-1-1 1,4 0 0,3 0 42,1 0 0,0-1 0,-1 0 0,1-1 0,16-6 0,-7-1-35,-1-1 1,0-1-1,-1-1 0,0 0 0,-1-1 0,0-1 0,-1 0 0,-1-2 0,20-27 1,-24 28-29,0 0 0,-1 0 0,0-1-1,-1 0 1,-1 0 0,-1-1 0,-1 0 0,0 0 0,-1-1 0,-1 1 0,1-23 0,-4 40-4,0-1 1,1 1-1,-1-1 0,0 1 0,0-1 0,0 1 0,0-1 1,-1 1-1,1-1 0,0 1 0,-1-1 0,1 1 1,-1 0-1,1-1 0,-1 1 0,0-1 0,1 1 0,-1 0 1,0 0-1,0-1 0,0 1 0,0 0 0,0 0 1,0 0-1,0 0 0,-3-1 0,2 1-4,0 1 1,0 0-1,-1 0 1,1 0-1,0 0 0,0 0 1,0 0-1,-1 1 1,1-1-1,0 1 0,0-1 1,0 1-1,0 0 0,0 0 1,0 0-1,-2 1 1,-9 6-13,0 1 1,1 0 0,-22 21 0,20-15 61,0 0 1,2 0-1,0 1 1,-15 26-1,22-33-4,0 1-1,1-1 1,0 1-1,1 0 1,0 0-1,0 0 1,1 0-1,0 0 0,1 0 1,0 16-1,2-22-38,0 1 1,0-1-1,1 1 0,0-1 0,0 1 0,0-1 0,0 0 0,0 0 0,1 0 0,0 0 0,0 0 0,0-1 1,0 1-1,0-1 0,1 0 0,0 0 0,0 0 0,-1 0 0,2-1 0,-1 1 0,0-1 0,0 0 0,8 2 1,52 17-1835,-6-12-4154,-25-8-1493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12844,'0'0'11488,"-3"9"-10836,-22 53-23,12-31-45,1 0 1,1 2 0,-11 52 0,22-85-582,0 0-1,0 0 1,0 0 0,0 0-1,0 0 1,0 0 0,0 1 0,0-1-1,0 0 1,-1 0 0,1 0-1,0 0 1,0 1 0,0-1 0,0 0-1,0 0 1,0 0 0,0 0 0,0 1-1,0-1 1,0 0 0,1 0-1,-1 0 1,0 0 0,0 0 0,0 1-1,0-1 1,0 0 0,0 0 0,0 0-1,0 0 1,0 0 0,0 1-1,1-1 1,-1 0 0,0 0 0,0 0-1,0 0 1,0 0 0,0 0 0,0 0-1,1 0 1,-1 0 0,0 0-1,0 1 1,0-1 0,0 0 0,1 0-1,-1 0 1,0 0 0,0 0 0,0 0-1,0 0 1,1 0 0,-1 0-1,0 0 1,0 0 0,12-9 199,10-16 46,-17 17-279,1-1 0,-1 1-1,-1-1 1,0 0 0,0 0-1,-1-1 1,0 1-1,-1-1 1,0 1 0,0-1-1,-1 0 1,0 0 0,-1 1-1,0-1 1,-1-10 0,1 19 27,0 0 1,0 1 0,0-1 0,0 0-1,-1 0 1,1 0 0,0 1 0,0-1-1,0 0 1,-1 0 0,1 1 0,0-1-1,-1 0 1,1 1 0,-1-1 0,1 0-1,-1 1 1,1-1 0,-1 1 0,1-1-1,-1 0 1,0 1 0,1 0 0,-1-1-1,0 1 1,1-1 0,-1 1 0,0 0-1,1-1 1,-1 1 0,0 0 0,0 0-1,1 0 1,-1-1 0,0 1 0,0 0-1,0 0 1,1 0 0,-1 0 0,0 1-1,0-1 1,0 0 0,0 0 0,-1 1-5,1 0 1,-1-1-1,0 1 1,1 0-1,0 0 0,-1 0 1,1 0-1,0 0 1,-1 1-1,1-1 1,0 0-1,0 0 1,0 1-1,0-1 1,0 1-1,0-1 1,0 1-1,1-1 0,-2 3 1,-2 48 696,4-52-881,27-3 545,-22-3-9093,-5-1 2446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160 330 9385,'0'0'14328,"-11"-4"-14157,4 1-152,5 2-14,-1-1-1,1 1 1,0 0 0,0 0 0,-1 0 0,1 1 0,0-1 0,-1 0 0,1 1 0,-1-1-1,1 1 1,-1 0 0,1 0 0,0 0 0,-1 0 0,1 1 0,-1-1 0,1 1 0,-1-1-1,1 1 1,0 0 0,-1 0 0,1 0 0,0 0 0,0 0 0,0 0 0,0 1 0,0-1 0,-3 3-1,-43 62 509,45-62-442,0 1-1,1 0 1,-1 0 0,1 0-1,0 0 1,1 0-1,-1 0 1,1 0 0,0 1-1,0-1 1,1 1-1,0 9 1,0-15-68,1 1-1,-1 0 0,1-1 1,-1 1-1,1 0 0,-1-1 1,1 1-1,0-1 1,-1 1-1,1-1 0,0 1 1,-1-1-1,1 0 1,0 1-1,0-1 0,-1 0 1,1 0-1,0 1 1,0-1-1,0 0 0,-1 0 1,1 0-1,0 0 1,0 0-1,0 0 0,-1 0 1,1 0-1,0 0 1,0-1-1,0 1 0,-1 0 1,2-1-1,30-8 69,-14-2-48,0-1 1,-1 0 0,0-1 0,-1-1 0,-1-1 0,0 0-1,-1-1 1,0 0 0,-1-1 0,-1-1 0,-1 0 0,-1 0 0,0-1-1,9-27 1,-31 80-48,4-17 32,2 0-1,0 0 1,1 0 0,1 1-1,1 0 1,0 0 0,0 30 0,3-47 2,0 0 1,0 1 0,0-1 0,0 0-1,0 0 1,1 1 0,-1-1 0,1 0-1,-1 0 1,1 0 0,-1 0 0,1 1-1,-1-1 1,1 0 0,0 0-1,0 0 1,-1 0 0,1 0 0,0-1-1,0 1 1,0 0 0,0 0 0,0-1-1,0 1 1,0 0 0,2 0 0,-1-1 32,1 1 1,-1-1 0,1 0-1,-1 0 1,1 0 0,0 0-1,-1 0 1,1 0 0,-1-1-1,1 1 1,-1-1 0,3-1-1,4-2 109,0 1 0,0-2-1,-1 1 1,0-1-1,15-11 1,0-7-106,-1-1 0,-2 0 0,0-2 1,-1 0-1,-1-1 0,-2-1 0,-1 0 1,-1-1-1,-1-1 0,-2 0 1,12-50-1,-20 54-33,-3 26-15,1 0 0,-1 0 1,0 0-1,-1 1 0,1-1 1,0 0-1,0 0 0,0 0 0,0 0 1,0 0-1,0 0 0,0 0 0,0 1 1,0-1-1,0 0 0,0 0 0,0 0 1,0 0-1,0 0 0,0 0 0,0 0 1,0 0-1,-1 0 0,1 1 1,0-1-1,0 0 0,0 0 0,0 0 1,0 0-1,0 0 0,0 0 0,0 0 1,-1 0-1,1 0 0,0 0 0,0 0 1,0 0-1,0 0 0,0 0 1,0 0-1,0 0 0,-1 0 0,1 0 1,0 0-1,0 0 0,0 0 0,0 0 1,0 0-1,0 0 0,0 0 0,-1 0 1,1-1-1,0 1 0,0 0 0,0 0 1,0 0-1,0 0 0,0 0 1,0 0-1,0 0 0,0 0 0,0 0 1,0 0-1,-1-1 0,-19 44-117,-55 155 192,66-167 75,1-1 0,1 1-1,2 0 1,-1 54-1,6-82-142,0-1 0,1 0-1,-1 1 1,1-1-1,0 1 1,0-1 0,0 0-1,0 1 1,0-1-1,0 0 1,1 0 0,-1 0-1,1 0 1,-1 0-1,1 0 1,0 0 0,0-1-1,-1 1 1,1-1 0,1 1-1,-1-1 1,0 0-1,0 0 1,0 1 0,1-2-1,-1 1 1,0 0-1,1 0 1,-1-1 0,1 1-1,-1-1 1,1 0-1,-1 0 1,1 0 0,-1 0-1,1 0 1,-1-1-1,1 1 1,-1-1 0,1 1-1,-1-1 1,0 0-1,1 0 1,-1 0 0,0 0-1,0-1 1,0 1-1,0 0 1,0-1 0,4-3-1,-5 2-55,1 0 0,-1 0 0,1 0 0,-1 0 0,0 0 0,0-1 0,0 1 0,0 0 0,-1-1 0,1 1 0,-1 0-1,0-1 1,0 1 0,0-1 0,-1 1 0,1 0 0,-1-1 0,0 1 0,0 0 0,-2-6 0,-2-4-240,-1 0 0,0 1 0,-12-19-1,1 4 106,-2 0-1,0 0 0,-2 2 0,-41-38 0,62 63 224,0 0 0,0 0 0,-1 0 0,1 0 0,0 0 0,0 0 0,0-1 0,0 1 0,-1 0 0,1 0 0,0 0 0,0 0 0,0 0 0,0 0 0,0 0 0,0-1 0,0 1-1,-1 0 1,1 0 0,0 0 0,0 0 0,0 0 0,0-1 0,0 1 0,0 0 0,0 0 0,0 0 0,0 0 0,0-1 0,0 1 0,0 0 0,0 0 0,0 0 0,0 0 0,0-1 0,0 1 0,0 0 0,0 0 0,0 0 0,0 0-1,0-1 1,0 1 0,0 0 0,1 0 0,-1 0 0,0 0 0,0 0 0,0-1 0,0 1 0,0 0 0,0 0 0,0 0 0,1 0 0,-1 0 0,0 0 0,0 0 0,0 0 0,0-1 0,1 1 0,-1 0 0,0 0 0,19-2 487,25 6-441,-21 0-195,83 10 63,-36-10-4402,-37-3-1614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23 14798,'0'0'9817,"1"10"-9555,1 10-221,-1 0 1,-1 0 0,-1 1-1,-1-1 1,0 0-1,-8 26 1,-41 129 495,42-147-281,3-3 0,7-25-249,-1 0 0,0 0 0,0 0 1,0 0-1,0 0 0,0 1 0,0-1 0,0 0 1,1 0-1,-1 0 0,0 0 0,0 0 1,0 0-1,0 0 0,0 0 0,0 0 1,1 0-1,-1 1 0,0-1 0,0 0 0,0 0 1,0 0-1,1 0 0,-1 0 0,0 0 1,0 0-1,0 0 0,0 0 0,1 0 0,-1 0 1,0-1-1,0 1 0,0 0 0,0 0 1,0 0-1,1 0 0,-1 0 0,0 0 1,0 0-1,0 0 0,0 0 0,0 0 0,0-1 1,1 1-1,-1 0 0,0 0 0,0 0 1,0 0-1,0 0 0,0 0 0,0-1 1,0 1-1,0 0 0,0 0 0,0 0 0,0 0 1,0-1-1,24-39 289,-15 13-269,-2 0 0,-1-1-1,-1 0 1,-1 0 0,0-32-1,-4 60-30,0 0 0,0-1 0,0 1-1,0 0 1,0 0 0,0 0 0,0 0-1,0-1 1,0 1 0,0 0 0,0 0-1,1 0 1,-1 0 0,0-1 0,0 1-1,0 0 1,0 0 0,0 0 0,0 0 0,1 0-1,-1 0 1,0 0 0,0-1 0,0 1-1,0 0 1,1 0 0,-1 0 0,0 0-1,0 0 1,0 0 0,1 0 0,-1 0-1,0 0 1,0 0 0,0 0 0,0 0-1,1 0 1,-1 0 0,0 0 0,0 0 0,0 0-1,1 0 1,-1 0 0,0 1 0,0-1-1,0 0 1,0 0 0,1 0 0,-1 0-1,0 0 1,0 0 0,0 0 0,0 1-1,0-1 1,0 0 0,1 0 0,-1 0-1,0 0 1,0 1 0,0-1 0,0 0 0,0 0-1,0 0 1,0 0 0,0 1 0,0-1-1,0 0 1,0 0 0,0 1 0,18 21-37,7 7 101,-20-27-17,0 1 0,1-1 0,-1 0 0,1 0 0,-1 0 0,1-1 0,0 1 0,0-2 0,-1 1 0,1 0 0,0-1 0,0 0 0,0-1 0,-1 1 0,1-1 1,0 0-1,0-1 0,-1 1 0,1-1 0,-1 0 0,1-1 0,-1 1 0,0-1 0,0 0 0,0 0 0,6-6 0,2-1 21,0 0-1,0-1 1,-1-1-1,0 0 1,-1-1-1,0 0 1,16-29 0,-6-4 130,-20 43-171,0 0 1,0 0-1,0 0 1,-1-1-1,1 1 1,-1 0-1,0 0 1,0 0-1,0 0 1,0 0-1,-1 0 1,1-1-1,-2-4 1,1 8-24,1-1 0,0 1 1,-1-1-1,1 1 0,-1-1 0,1 1 0,0-1 1,-1 1-1,1 0 0,-1-1 0,1 1 1,-1 0-1,0-1 0,1 1 0,-1 0 1,1 0-1,-1 0 0,1 0 0,-1-1 1,0 1-1,1 0 0,-1 0 0,1 0 1,-1 0-1,0 0 0,1 0 0,-1 0 1,1 1-1,-1-1 0,0 0 0,1 0 0,-1 0 1,1 1-1,-1-1 0,1 0 0,-1 0 1,1 1-1,-1-1 0,1 1 0,-1-1 1,1 0-1,-1 1 0,-21 18-85,5 3 138,1 0-1,2 0 1,0 1-1,1 1 1,1 0-1,1 1 1,1 1-1,2-1 0,0 1 1,2 1-1,-5 42 1,11-67-45,0 0 1,0-1-1,0 1 1,0 0-1,0 0 0,0 0 1,1 0-1,-1 0 0,1 0 1,-1-1-1,1 1 1,0 0-1,0 0 0,0-1 1,-1 1-1,2 0 1,-1-1-1,0 1 0,0-1 1,0 0-1,1 1 1,-1-1-1,1 0 0,2 2 1,-1-1 7,1-1 1,0 0 0,-1 0-1,1 0 1,-1-1 0,1 1-1,0-1 1,0 1 0,-1-1-1,1-1 1,0 1-1,3-1 1,5-1 7,-1 0-1,-1-1 1,1-1-1,0 1 0,-1-2 1,0 1-1,19-13 1,-15 6-9,0-1-1,-1 0 1,17-21-1,-25 28 11,-1 0-1,0 0 0,-1 0 0,1-1 1,-1 0-1,0 0 0,0 0 0,-1 0 1,0 0-1,0 0 0,0-1 0,1-12 1,-27 49 108,19-23-133,1 2-1,1-1 1,-1 0-1,1 1 1,1 0-1,-1-1 1,1 1-1,1 0 1,0 0 0,0 0-1,1 18 1,1-25-31,-1-1 0,0 0 0,0 0 1,1 0-1,-1 0 0,1 1 0,-1-1 0,1 0 1,0 0-1,-1 0 0,1 0 0,0 0 1,0 0-1,0 0 0,0-1 0,-1 1 1,1 0-1,0 0 0,0-1 0,1 1 0,-1 0 1,0-1-1,0 1 0,0-1 0,0 0 1,0 1-1,2-1 0,34 3-6337,-34-3 5473,20-1-9424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11499,'0'0'184,"0"0"-1,-1 0 1,1 0 0,0 0-1,0 0 1,0 0 0,-1 0-1,1 0 1,0 0 0,0 0-1,0 0 1,-1 0 0,1 1-1,0-1 1,0 0 0,0 0-1,-1 0 1,1 0 0,0 0-1,0 0 1,0 1 0,0-1-1,0 0 1,-1 0 0,1 0-1,0 0 1,0 1 0,0-1-1,0 0 1,0 0 0,0 0-1,0 1 1,0-1 0,0 0-1,0 0 1,0 0 0,0 1-1,0-1 1,0 0 0,0 0-1,0 1 1,0-1 0,0 0-1,0 0 1,0 0 0,0 1-1,0-1 1,0 0 0,0 0-1,0 0 1,0 1 0,1-1-1,-3 29 2301,3 33-1634,6 50 369,-4 1 0,-20 190 0,16-296-1185,-7 38 521,5-42-239,1-28-111,5-34-196,1-1 0,3 1 0,3 0 0,3 1 0,39-112 0,-49 161-15,0 1 0,0 1-1,1-1 1,1 0 0,-1 1 0,1 0 0,0 0 0,1 0-1,12-11 1,-15 15-1,0 1-1,1 0 0,-1 0 1,1 0-1,-1 1 0,1-1 1,0 1-1,-1 0 0,1 0 1,0 0-1,0 0 0,0 1 1,0-1-1,0 1 0,0 0 1,0 0-1,0 1 0,0-1 1,-1 1-1,1 0 0,0 0 1,0 0-1,7 3 0,-8-2-22,1-1-1,0 1 1,-1 0-1,1 0 0,-1 0 1,0 1-1,1-1 1,-1 1-1,0 0 1,-1 0-1,1 0 0,0 0 1,-1 0-1,0 1 1,0-1-1,0 1 1,0-1-1,0 1 0,-1 0 1,2 5-1,-2-5 8,-1-1 0,0 0 0,0 0 0,0 1 0,0-1-1,0 0 1,-1 0 0,0 0 0,1 1 0,-1-1 0,0 0-1,-1 0 1,1 0 0,0 0 0,-1 0 0,0-1 0,1 1 0,-1 0-1,0-1 1,-1 1 0,1-1 0,0 0 0,-1 0 0,1 0 0,-5 3-1,-6 4-45,0-2 0,0 0-1,-1 0 1,0-1-1,0-1 1,0 0 0,-1-1-1,1-1 1,-1 0-1,0-1 1,0 0 0,0-1-1,0-1 1,-27-3-1,41 3-133,0-1-1,0 1 1,0 0-1,1 0 0,-1-1 1,0 1-1,0-1 1,1 1-1,-1-1 0,0 1 1,1-1-1,-1 0 1,1 1-1,-1-1 0,1 0 1,-1 1-1,1-1 1,-1 0-1,0-1 0,1 2-62,0-1 0,0 1 1,0 0-1,0-1 0,0 1 0,0 0 0,0-1 0,0 1 0,1 0 0,-1-1 0,0 1 0,0 0 0,0-1 0,0 1 0,0 0 0,1 0 0,-1-1 0,0 1 1,0 0-1,1 0 0,-1-1 0,0 1 0,0 0 0,1 0 0,-1-1 0,0 1 0,1 0 0,-1 0 0,0 0 0,0 0 0,1 0 0,-1 0 0,0-1 0,1 1 0,-1 0 1,1 0-1,14-3-8260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10346,'0'0'9262,"-9"4"-8472,-9 6-164,1-1 0,1 2 1,-26 21-1,37-28-539,-1 0 1,1 0-1,1 1 1,-1 0 0,1 0-1,-1 0 1,2 0-1,-1 1 1,0 0-1,1-1 1,0 1-1,1 0 1,-1 1-1,1-1 1,0 0 0,-1 11-1,3-16-88,0 0 0,0 0 0,0 0 1,0-1-1,0 1 0,0 0 0,1 0 0,-1 0 0,0-1 0,1 1 0,-1 0 1,0 0-1,1-1 0,-1 1 0,1 0 0,-1-1 0,1 1 0,-1 0 0,1-1 1,0 1-1,-1-1 0,1 1 0,0-1 0,-1 1 0,1-1 0,0 1 0,1-1 1,29 3-78,-24-4-202,1 0 0,0 0 0,-1-1-1,1 0 1,13-7 0,32-29-4366,-22 7-1566,-5 0-4097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63 15567,'0'0'8776,"-3"11"-8691,-1 4-4,-3 8 137,1 1 1,1 0 0,-2 35 0,23-91 1156,-4 12-1298,15-69 9,-17 53-191,-7 29-36,-2 10-78,-3 35 279,0-20-52,1 0 0,1 0 0,1 0 0,6 36 0,-6-52 54,-1 1-1,1 0 0,0 0 1,0 0-1,0-1 0,0 1 0,0-1 1,1 1-1,0-1 0,-1 1 0,1-1 1,0 0-1,0 0 0,0 0 1,0 0-1,0 0 0,0 0 0,1 0 1,-1-1-1,1 1 0,-1-1 1,1 0-1,0 0 0,-1 0 0,1 0 1,0 0-1,0-1 0,0 1 1,-1-1-1,1 1 0,0-1 0,0 0 1,0 0-1,0-1 0,0 1 0,0-1 1,3 0-1,0-1-5,0 0 0,0-1 1,0 0-1,0 1 0,-1-2 0,1 1 0,-1-1 1,0 0-1,0 0 0,0 0 0,-1-1 1,1 1-1,-1-1 0,0 0 0,-1-1 0,1 1 1,3-8-1,0-1-67,1 0-1,-2-1 1,0 0 0,-1 0 0,6-29 0,-7-13-640,-4 57 641,0 0 1,-1 0-1,1-1 1,0 1-1,0 0 1,0 0-1,0 0 1,0 0-1,-1 0 1,1 0-1,0-1 1,0 1-1,0 0 1,0 0-1,-1 0 1,1 0-1,0 0 1,0 0-1,0 0 0,-1 0 1,1 0-1,0 0 1,0 0-1,0 0 1,-1 0-1,1 0 1,0 0-1,0 0 1,0 0-1,-1 0 1,1 0-1,0 0 1,0 0-1,0 0 1,0 1-1,-1-1 1,1 0-1,0 0 1,0 0-1,0 0 1,0 0-1,0 0 1,-1 1-1,1-1 1,0 0-1,0 0 1,0 0-1,0 0 1,0 1-1,0-1 1,0 0-1,0 0 1,-1 0-1,1 0 1,0 1-1,0-1 1,0 0-1,0 0 1,0 0-1,0 1 1,0-1-1,-8 13-30,1 8 93,1 0 0,1 1 1,1 0-1,1 0 1,1 0-1,1 32 0,2-53-52,-1 1 0,0-1 0,1 0 0,0 1 0,-1-1 0,1 0 0,0 0 0,-1 1 1,1-1-1,0 0 0,0 0 0,0 0 0,0 0 0,0 0 0,0 0 0,0 0 0,0-1 0,0 1 0,1 0 0,-1-1 0,0 1 0,1 0 0,-1-1 0,0 0 0,1 1 0,-1-1 0,0 0 0,1 0 0,1 1 0,22-2-1751,-5-9-3882,-7-4-982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15054,'0'0'6086,"46"53"-11243,-25-36-1121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 13741,'0'0'10549,"-8"-3"-9685,5 2-821,1 1 0,-1-1-1,0 0 1,1 1-1,-1 0 1,0-1 0,1 1-1,-1 0 1,0 0 0,0 1-1,1-1 1,-1 1-1,0-1 1,-3 2 0,2 1 53,-1-1 0,1 1 0,0 0 1,0 0-1,1 0 0,-1 1 0,1-1 0,0 1 1,-5 7-1,0-1 259,0 1-1,1 1 1,1-1 0,-8 21 0,13-29-300,0 0 1,0 1-1,0-1 1,0 1-1,1-1 1,-1 1-1,1-1 1,0 1-1,0-1 1,1 4-1,-1-5-50,1-1-1,-1 1 1,1-1-1,-1 1 1,1-1-1,0 1 1,0-1-1,0 0 1,-1 1-1,1-1 1,0 0-1,1 0 1,-1 0-1,0 0 1,0 0-1,0 0 1,1 0-1,-1 0 1,0 0-1,1 0 1,-1-1-1,4 2 1,4 1-208,1-1 0,0 0 0,0 0 0,0-1 0,0-1 0,0 1 1,0-1-1,0-1 0,0 0 0,0-1 0,0 0 0,13-4 0,22-11-4803,-4-6-4620,-24 9-394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63 10922,'0'0'12423,"8"8"-10971,-5-4-1343,1 0-1,-1-1 1,1 0 0,0 0 0,0 0-1,0 0 1,0-1 0,0 1 0,1-1-1,-1 0 1,1 0 0,-1-1 0,1 1 0,0-1-1,-1 0 1,1-1 0,0 1 0,0-1-1,0 0 1,0 0 0,-1 0 0,1-1 0,0 1-1,0-1 1,0 0 0,-1-1 0,1 1-1,-1-1 1,1 0 0,-1 0 0,5-3-1,-5 3 6,0 0 0,-1-1-1,1 1 1,-1-1 0,0 0-1,0 0 1,0 0-1,0 0 1,0-1 0,0 1-1,-1-1 1,0 1 0,0-1-1,0 0 1,0 0 0,0 0-1,-1 0 1,0 0-1,0 0 1,1-8 0,-2 10-107,-1 1 1,1 0-1,-1 1 1,0-1-1,1 0 1,-1 0-1,0 0 1,0 0-1,0 0 1,1 1-1,-1-1 1,0 0-1,0 1 1,0-1-1,0 1 1,0-1-1,0 1 1,-1-1-1,1 1 1,0 0-1,0 0 1,0-1-1,0 1 1,0 0-1,0 0 1,-1 0-1,1 0 1,0 0-1,0 0 1,0 1-1,0-1 1,0 0-1,-2 1 1,-43 9-50,33-4 33,1 1 0,0 0 0,0 0 0,0 2 0,1-1 0,1 1 0,-14 15 0,19-19 6,0 0-1,1 0 0,0 0 1,0 1-1,0-1 1,0 1-1,1 0 0,0 0 1,0 1-1,1-1 0,0 1 1,0-1-1,0 1 1,1 0-1,0-1 0,-1 14 1,3-18 0,-1 0 0,1-1 0,0 1 0,-1-1 0,1 0 0,0 1 0,0-1 0,0 1 0,0-1 0,0 0 0,0 0 0,0 0 0,1 0 0,-1 0 1,0 0-1,1 0 0,-1 0 0,0 0 0,1 0 0,-1-1 0,1 1 0,0-1 0,-1 1 0,1-1 0,-1 1 0,1-1 0,0 0 0,2 0 0,57 1-804,-44-1 66,-10 0-177,1-1 0,-1 1 0,1-1-1,-1 0 1,1-1 0,-1 0 0,13-4 0,16-12-8099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 9417,'0'0'15668,"-11"-2"-15508,6 1-138,1 0 0,0 1-1,0-1 1,-1 1 0,1 0-1,0 0 1,0 1 0,-1-1 0,1 1-1,0 0 1,0 0 0,0 1-1,0-1 1,0 1 0,0-1 0,0 1-1,0 1 1,1-1 0,-1 0-1,1 1 1,0 0 0,-1 0 0,1 0-1,0 0 1,1 0 0,-1 1-1,1-1 1,-1 1 0,-2 6 0,2-5 37,1 0 0,0 0 1,-1 1-1,2-1 1,-1 1-1,1-1 0,0 1 1,0 0-1,0-1 1,1 1-1,0 6 0,0-10-53,1 0-1,-1 0 1,1 0-1,-1 0 0,1 0 1,0 0-1,0 0 1,0 0-1,0 0 1,0 0-1,0 0 0,0-1 1,1 1-1,-1-1 1,0 1-1,1-1 0,0 1 1,-1-1-1,1 0 1,0 0-1,0 1 0,-1-1 1,1-1-1,0 1 1,0 0-1,0 0 1,0-1-1,0 1 0,0-1 1,1 0-1,-1 1 1,3-1-1,11 1-561,-1-1-1,1 0 1,0-2 0,0 1-1,24-7 1,74-29-8368,-66 19 2694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27 7175,'0'0'11637,"-11"-5"-10681,3 0-783,5 3-136,0 0 0,1 0 0,-1 1-1,0-1 1,0 1 0,-1-1 0,1 1 0,0 0-1,0 0 1,-1 1 0,1-1 0,0 1-1,-1-1 1,1 1 0,0 0 0,-1 0-1,1 1 1,0-1 0,-1 1 0,1-1 0,-6 3-1,0 2 155,0 0 0,0 1-1,1 0 1,-1 0-1,-7 9 1,13-12-82,0 0 0,0 0 0,0 1 0,0-1 0,1 0 0,-1 1 0,1 0 0,0-1 0,0 1 0,1 0 0,-1 0 0,1 0 0,0 0 0,0 1 0,-1 5 0,20-27 778,-17 14-839,0 2-21,0 0 0,0 0-1,0 0 1,0-1 0,0 1-1,-1 0 1,1-1 0,0 1-1,-1 0 1,1-1 0,-1 1-1,1-1 1,-1 1 0,0-1-1,0 1 1,0 0-1,0-1 1,0-2 0,-10 8-3321,3 1-1804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16111,'0'0'6465,"-3"11"-6406,-44 112 1693,24-67 615,-23 83 0,46-136-2316,-1-1 1,0 1-1,1-1 1,-1 1-1,1-1 1,0 1-1,-1-1 0,1 1 1,1 0-1,-1-1 1,0 1-1,1-1 1,-1 1-1,1-1 1,0 1-1,0-1 1,0 1-1,1 2 0,0-4-35,-1 0 0,1 0-1,0 0 1,-1-1 0,1 1-1,0 0 1,-1-1-1,1 1 1,0-1 0,0 0-1,0 0 1,0 0-1,-1 1 1,1-2 0,0 1-1,0 0 1,0 0-1,0 0 1,-1-1 0,1 1-1,0-1 1,0 0-1,-1 1 1,1-1 0,-1 0-1,1 0 1,2-2 0,8-4 1,0-1 1,0 0 0,-1-1 0,0 0 0,10-12-1,-13 13-78,0 0-1,0 0 0,1 1 0,0 0 0,0 0 0,0 1 0,1 0 0,0 1 0,15-6 0,-24 11 54,0 0 1,0 0-1,0 0 0,0 0 0,0 0 1,0 0-1,0 0 0,0 0 1,0 0-1,0 0 0,0 1 0,0-1 1,0 0-1,0 1 0,-1-1 1,1 1-1,0-1 0,0 1 0,0-1 1,0 1-1,0-1 0,-1 1 1,1 0-1,0 0 0,-1-1 0,1 1 1,-1 0-1,1 0 0,0 0 1,-1 0-1,0 0 0,1 0 0,-1 0 1,0-1-1,1 1 0,-1 0 1,0 0-1,0 0 0,0 0 0,0 0 1,0 1-1,0 0 0,0 57-50,-1-40 0,-2 8-277,1 2-4066,10-30-5266,4-10 1221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149 108 11179,'0'0'8941,"-8"-4"-7953,5 2-939,1 1 0,-1 0 0,1 0 0,-1-1 0,0 2 0,0-1 0,0 0 0,1 1 0,-1-1 0,0 1 0,0 0 0,0 0 0,0 0 0,0 0 0,0 0 0,0 1 0,1-1 0,-1 1 0,0 0 0,0 0 0,1 0 0,-1 0 0,0 1 0,1-1 0,-1 1 0,1-1 0,0 1 0,-1 0 0,1 0 0,0 0 0,0 0 0,-2 3 0,-34 42 1748,36-45-1722,1 0 1,-1 0-1,1 0 1,0 0 0,0 0-1,0 0 1,0 1-1,0-1 1,0 0-1,1 1 1,-1-1-1,1 1 1,0-1 0,-1 1-1,1-1 1,0 1-1,1-1 1,-1 1-1,0-1 1,1 0-1,-1 1 1,2 2 0,1-4-50,0 1 0,0-1 0,1 0 0,-1 0 0,0-1 0,1 1 0,-1-1 0,1 0 0,-1 1 0,0-2 0,1 1 0,-1 0 0,1-1 0,-1 1 0,5-2 0,4-3-12,0 0 0,0-1 0,0 0 0,-1 0-1,0-1 1,-1-1 0,1 0 0,-2 0 0,14-15 0,25-19 12,-48 42-26,1 0 0,-1-1 0,0 1 0,1 0-1,-1 0 1,0-1 0,1 1 0,-1 0-1,0 0 1,1-1 0,-1 1 0,1 0 0,-1 0-1,1 0 1,-1 0 0,0 0 0,1 0-1,-1 0 1,1 0 0,-1 0 0,1 0 0,-1 0-1,0 0 1,1 0 0,-1 0 0,1 0-1,-1 0 1,1 0 0,-1 0 0,0 1-1,1-1 1,-1 0 0,1 0 0,-1 0 0,0 1-1,1-1 1,-1 1 0,7 21-17,-6 44 11,-2-46 37,2-19-23,-1 0 0,0 0 0,1 0 0,-1 0 1,1 0-1,-1 0 0,1 0 0,-1 0 0,1 0 0,0 0 0,-1 0 0,1 0 0,0-1 0,0 1 0,-1 0 0,1-1 0,0 1 0,0 0 0,0-1 0,0 1 0,0-1 0,0 1 0,0-1 0,0 0 0,0 1 0,0-1 0,1 0 0,-1 0 0,0 0 0,0 0 0,0 0 0,0 0 0,0 0 0,0 0 0,0 0 0,0-1 0,0 1 0,0 0 0,0-1 0,2 0 0,45-15-43,41-36-3475,40-36-8232,-138 95 17263,8-6-5285,-1 1 0,1-1 1,0 0-1,0 1 0,0-1 0,0 1 0,0-1 0,0 1 0,0-1 0,1 1 0,-1-1 0,1 1 0,-1 0 0,1-1 0,-1 1 1,1 3-1,6-3-243,-1 1 0,0-1 0,1 1 0,-1 0 0,0 1 0,-1-1 0,1 1 0,-1 0 0,1 0 0,-1 0 0,0 1 0,0 0 0,-1-1 0,0 1 0,0 1 0,0-1 0,0 0 0,-1 1 0,0-1 0,3 11 0,4 15-44,-1 0-1,6 47 0,-13-70 81,3 17 483,-2-1-1,0 1 0,-2-1 1,-5 48-1,4-62-121,-1 0-1,0-1 0,-1 0 1,0 1-1,0-1 0,-1 0 1,0 0-1,-1-1 1,0 1-1,0-1 0,-1 0 1,0-1-1,0 1 1,0-1-1,-11 8 0,17-14-371,-1 0-1,0-1 0,0 1 1,0 0-1,0 0 0,0-1 1,0 1-1,0-1 0,0 1 1,0-1-1,0 1 0,0-1 1,0 0-1,0 1 0,0-1 1,0 0-1,0 0 0,0 0 0,0 0 1,-1 0-1,1 0 0,0 0 1,0 0-1,0 0 0,0-1 1,0 1-1,-2-1 0,1 0-7,1-1 0,-1 1 0,1-1 0,0 1 0,0-1 0,0 0 0,-1 1 0,2-1 0,-1 0 0,0 0 0,0 0 0,1 0 0,-1 0 0,0-2 0,-1-11-110,0 1 0,0-1 0,2-17 0,0 29 47,0-9-137,0 0-1,1 1 1,1-1 0,0 0 0,1 1 0,0 0 0,1-1 0,0 1-1,7-13 1,-1 7-74,0 1-1,1 0 1,1 1-1,27-27 0,10-5 118,50-55-118,-89 90 248,0 0 1,-1-1-1,-1 0 1,0 0-1,0-1 0,9-26 1,-16 36 35,0 0-1,1 0 1,-2 0-1,1 0 1,0 0-1,-1 0 1,0 0-1,0 0 1,0-1 0,-1-4-1,1 8-11,-1 0 1,1 0-1,-1 0 0,1 0 0,-1 0 1,0 0-1,1 0 0,-1 0 0,0 0 0,0 0 1,0 0-1,0 0 0,0 0 0,0 0 1,0 1-1,0-1 0,0 1 0,0-1 0,0 0 1,0 1-1,0 0 0,-1-1 0,1 1 1,0 0-1,0 0 0,0-1 0,-1 1 1,1 0-1,0 0 0,0 0 0,-1 1 0,1-1 1,0 0-1,0 0 0,-2 1 0,-2 0 12,1 1 0,-1-1 0,1 1 1,0 0-1,-1 0 0,1 0 0,0 1 0,0 0 0,0-1 0,1 1 0,-1 1 0,1-1 0,0 0 0,-1 1 0,2 0 0,-1-1 0,0 1 0,-4 9 0,3-5 49,0 0 0,1 1-1,-1-1 1,2 1 0,-1 0 0,1 0-1,0 0 1,0 19 0,2-26-94,0 0-1,1 0 1,-1 0-1,1 0 1,0 0-1,-1 0 1,1 0-1,0 0 1,0 0-1,0 0 1,0-1-1,1 1 1,-1 0 0,0-1-1,1 1 1,-1-1-1,1 1 1,0-1-1,-1 0 1,1 0-1,0 1 1,0-1-1,0 0 1,-1-1 0,1 1-1,0 0 1,0-1-1,1 1 1,-1-1-1,0 1 1,0-1-1,0 0 1,3 0-1,3 1-920,1-1-1,0 0 0,0 0 0,-1-1 0,1 0 0,0 0 0,9-3 0,17-12-6066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 11627,'0'0'10239,"-8"-1"-8958,2 1-1060,0 0 0,0 1-1,0 0 1,0 0-1,0 0 1,0 1 0,0 0-1,0 0 1,-9 5 0,12-6-174,0 1 0,1-1 0,-1 1 0,1 0 0,-1-1 1,1 1-1,-1 1 0,1-1 0,0 0 0,0 0 0,0 1 1,0 0-1,1-1 0,-1 1 0,1 0 0,-1-1 0,1 1 1,0 0-1,0 0 0,0 0 0,1 0 0,-1 0 0,1 1 1,0-1-1,-1 3 0,2-4-57,0-1 1,-1 0 0,1 1-1,0-1 1,0 0-1,0 1 1,0-1-1,0 0 1,0 0 0,0 0-1,0 0 1,0 0-1,1 0 1,-1 0 0,0 0-1,1 0 1,-1-1-1,0 1 1,1 0 0,-1-1-1,1 1 1,-1-1-1,1 0 1,-1 0-1,1 1 1,0-1 0,2 0-1,49 3-766,-49-3 689,113 0-196,-151 28 2937,8-12-2110,16-9-454,-1 0 0,0 0 1,-1-1-1,0-1 0,0 0 0,0 0 0,0-2 0,-16 4 1,27-7-178,1 0 0,0 0 0,0 0 0,0 0 0,-1 1 0,1-1 1,0 0-1,0 0 0,-1 0 0,1-1 0,0 1 0,0 0 0,-1 0 1,1 0-1,0 0 0,0 0 0,0 0 0,-1 0 0,1 0 0,0 0 0,0 0 1,0-1-1,-1 1 0,1 0 0,0 0 0,0 0 0,0 0 0,0-1 1,-1 1-1,1 0 0,0 0 0,0 0 0,0-1 0,0 1 0,0 0 1,0 0-1,0-1 0,0 1 0,0 0 0,0 0 0,0 0 0,0-1 1,0 1-1,0 0 0,0 0 0,0-1 0,0 1 0,0 0 0,0 0 0,0-1 1,0 1-1,0 0 0,0-2-797,0-13-6344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9225,'-4'7'6150,"-2"5"-5732,1-1 0,0 1 1,1 0-1,1 0 0,0 0 1,0 1-1,1-1 0,1 1 1,0-1-1,1 20 0,0-31-401,0 1 0,0-1 0,1 0 0,-1 0 1,0 0-1,1 0 0,-1 0 0,1 1 0,-1-1 0,1 0 0,-1 0 0,1 0 0,0 0 0,-1 0 0,1-1 0,0 1 0,0 0 0,0 0 0,0 0 0,0-1 0,0 1 1,0 0-1,0-1 0,0 1 0,0-1 0,0 1 0,0-1 0,0 0 0,1 1 0,-1-1 0,0 0 0,0 0 0,0 0 0,0 0 0,1 0 0,-1 0 0,0 0 0,0 0 0,0-1 1,1 1-1,-1 0 0,0-1 0,1 0 0,3 0 141,0-1 1,0 0 0,0 0-1,-1 0 1,1-1-1,0 0 1,-1 0 0,6-5-1,33-45 523,-35 41-503,1 1 0,0 0 0,20-19 1,-29 30-161,0 0 1,1-1-1,-1 1 1,0-1 0,1 1-1,-1 0 1,0-1 0,1 1-1,-1 0 1,1 0-1,-1-1 1,0 1 0,1 0-1,-1 0 1,1 0 0,-1-1-1,1 1 1,-1 0 0,1 0-1,-1 0 1,1 0-1,-1 0 1,0 0 0,1 0-1,-1 0 1,1 0 0,-1 0-1,1 0 1,-1 0-1,1 0 1,-1 1 0,1-1-1,-1 0 1,1 0 0,-1 0-1,0 1 1,1-1-1,-1 0 1,1 1 0,-1-1-1,0 0 1,1 1 0,-1-1-1,0 0 1,1 1-1,-1-1 1,0 0 0,0 1-1,0-1 1,1 1 0,-1-1-1,0 1 1,0-1-1,0 1 1,0-1 0,0 1-1,0-1 1,0 1 0,0-1-1,0 0 1,0 1-1,1 39 872,-2-31-612,1 91 608,0-100-877,0 0 0,0 1 0,0-1 1,0 0-1,0 1 0,0-1 0,0 0 0,0 1 0,0-1 1,0 0-1,0 1 0,0-1 0,0 0 0,1 1 0,-1-1 1,0 0-1,0 1 0,0-1 0,0 0 0,1 0 0,-1 1 1,0-1-1,0 0 0,0 0 0,1 1 0,-1-1 0,0 0 1,0 0-1,1 0 0,-1 1 0,0-1 0,1 0 0,-1 0 1,0 0-1,1 0 0,-1 0 0,1 0 0,13-5 606,12-17 354,3-13-685,32-36-177,-57 67-111,-1 1 0,1 0 0,0-1 0,0 1 0,0 1 0,1-1 0,-1 0 0,1 1 0,-1 0 0,1 0 0,0 1 0,0-1 0,0 1 0,6-1 0,-11 2-2,1 1 0,0-1 0,0 0-1,0 0 1,0 1 0,0-1 0,0 0 0,-1 1-1,1-1 1,0 1 0,0-1 0,-1 1-1,1 0 1,0-1 0,-1 1 0,1 0-1,0-1 1,-1 1 0,1 0 0,-1 0-1,1-1 1,-1 1 0,0 0 0,1 0-1,-1 0 1,0 0 0,1-1 0,-1 1-1,0 0 1,0 0 0,0 0 0,0 0 0,0 1-1,0 41-221,0-30 199,-1 3 35,-1 0 1,0 0 0,-6 19-1,-3 20 16,14-52-55,5-7-66,5-8-405,39-50-9115,-33 41 2423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5926,'0'0'7009,"-8"9"-4254,-27 28-137,-48 64 0,69-82-2322,1 1 0,1 1 0,1-1 0,0 2 0,2-1 0,-8 28 0,16-45-303,0-1 1,0 1 0,1 0-1,-1-1 1,1 1 0,0-1-1,0 1 1,0 0-1,2 5 1,-2-8 13,0 0-1,1-1 1,-1 1-1,1 0 1,-1-1-1,1 1 1,-1 0-1,1-1 1,-1 1-1,1-1 1,0 1-1,-1-1 1,1 1-1,0-1 1,0 1-1,-1-1 1,1 0-1,0 1 1,0-1-1,0 0 1,-1 0-1,1 1 1,0-1-1,0 0 1,0 0-1,0 0 1,-1 0-1,1 0 1,0 0 0,0 0-1,0-1 1,0 1-1,-1 0 1,1 0-1,0-1 1,0 1-1,0 0 1,-1-1-1,1 1 1,0-1-1,-1 1 1,1-1-1,0 1 1,0-2-1,5-2-42,-1 0 1,0 0-1,0 0 0,0-1 0,-1 0 0,1 0 0,-1 0 1,-1 0-1,1-1 0,3-7 0,23-51-416,-25 54 279,-5 12 167,-1-1 0,1 1 0,0-1 0,0 1 0,0 0 0,0-1 0,0 1 0,1-1 1,-1 1-1,0 0 0,1-1 0,-1 1 0,1-1 0,-1 1 0,1-1 0,0 1 0,0-1 0,0 0 0,0 1 1,0-1-1,0 0 0,0 1 0,0-1 0,0 0 0,0 0 0,1 0 0,-1 0 0,3 1 0,0-1 20,0 0 1,0 0-1,1 0 0,-1-1 0,0 0 0,0 0 0,1 0 0,-1 0 0,0-1 1,8-1-1,-3 0 11,0-1 0,-1 0 0,1 0 0,-1-1 0,0 0 0,0-1 0,0 1 0,9-9 0,53-50 171,-77 71-39,2 1-1,-1 0 0,1-1 0,0 2 1,-4 11-1,0 0 204,6-16-269,-2 5 71,0 0 0,0 0 0,1 0 0,1 1 0,-1-1 0,2 1 0,-3 21 1,5-31-168,0-1 1,0 1-1,0-1 1,0 1-1,0-1 1,1 1-1,-1-1 1,0 0-1,0 1 1,1-1-1,-1 1 1,0-1-1,1 0 0,-1 1 1,0-1-1,1 0 1,-1 1-1,0-1 1,1 0-1,-1 0 1,1 1-1,-1-1 1,1 0-1,-1 0 1,0 0-1,1 0 1,-1 1-1,1-1 1,-1 0-1,1 0 1,-1 0-1,1 0 1,-1 0-1,1 0 1,-1 0-1,1 0 1,-1-1-1,1 1 1,-1 0-1,1 0 1,-1 0-1,0 0 1,1-1-1,-1 1 1,1 0-1,-1 0 1,0-1-1,1 1 1,-1 0-1,1-1 1,-1 1-1,0 0 1,1-2-1,23-16-2559,-13-2-1301,-1-4-2782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14 134 14670,'0'0'4383,"12"-5"-1106,20-7-1418,55-20 1535,-79 29-3313,-1-1 0,0 1 1,0-1-1,-1 0 0,1-1 1,-1 1-1,0-1 0,11-12 1,-17 17-77,1-1 0,0 1 1,-1-1-1,1 1 0,-1-1 0,1 0 1,-1 1-1,1-1 0,-1 0 1,1 1-1,-1-1 0,1 0 0,-1 0 1,0 0-1,0 1 0,1-1 1,-1 0-1,0 0 0,0 0 0,0 1 1,0-1-1,0 0 0,0 0 0,0 0 1,0 0-1,0 0 0,0 1 1,-1-1-1,1 0 0,0 0 0,-1 1 1,1-1-1,0 0 0,-1 0 1,1 1-1,-1-1 0,1 0 0,-1 1 1,1-1-1,-1 0 0,0 1 1,1-1-1,-1 1 0,0-1 0,1 1 1,-1-1-1,0 1 0,0 0 0,1-1 1,-1 1-1,0 0 0,0 0 1,0-1-1,1 1 0,-1 0 0,0 0 1,0 0-1,0 0 0,0 0 1,-1 1-1,-4-2 19,0 1-1,0 0 1,0 0 0,0 1 0,0 0 0,0 0-1,-9 3 1,5 1-8,1 1 0,-1-1 0,1 1 0,0 1 0,1 0 0,0 0 0,0 1 0,0 0 0,1 0 0,-11 16 0,13-17-5,0 0-1,1 1 0,0 0 1,0-1-1,1 1 0,0 1 1,0-1-1,0 0 0,2 1 0,-1-1 1,1 1-1,0 0 0,1 17 1,0-25-47,0 1 0,0-1 0,1 1 0,-1-1 0,1 1 0,-1-1 1,1 1-1,0-1 0,-1 1 0,1-1 0,0 0 0,0 0 0,0 1 1,0-1-1,0 0 0,0 0 0,1 0 0,-1 0 0,0 0 0,0 0 1,1 0-1,1 0 0,1 1-189,0-1 0,0 0 1,0 0-1,0 0 1,0 0-1,0-1 0,0 0 1,7 0-1,-1-1-478,0 0 0,0-1 0,0 0 0,0 0 0,0-1 0,15-7 0,7-10-4293,0-2-1491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95 7944,'0'0'3875,"5"-8"-410,3-2-2492,-6 8-672,1-1 0,-1-1 0,1 1 0,-1 0 0,0-1 0,0 1 0,-1-1 0,1 1 0,-1-1 0,1 0 0,0-5 0,-2 8 409,-21 25 865,-15 36 1227,34-56-2749,1-1-1,-1 0 0,1 1 0,0 0 0,0-1 0,0 1 1,0 0-1,1-1 0,0 1 0,0 0 0,0 0 0,0 0 1,0-1-1,1 1 0,-1 0 0,3 4 0,-2-6-56,0-1 0,0 0 0,0 0 0,0 0 0,0-1 0,0 1-1,0 0 1,1 0 0,-1-1 0,0 1 0,1-1 0,-1 1 0,0-1 0,1 1 0,-1-1 0,1 0 0,-1 0-1,0 0 1,1 1 0,-1-1 0,1-1 0,-1 1 0,1 0 0,-1 0 0,2-1 0,37-11-216,-28 4 221,0-1-1,-1 0 0,0 0 1,-1-1-1,13-16 0,-18 20 21,0 0 0,-1 1 0,0-1 0,0-1-1,-1 1 1,0 0 0,0-1 0,0 0 0,-1 0-1,0 0 1,0 0 0,1-12 0,-28 45 251,21-21-48,1 1 0,-1-1-1,1 1 1,0 0 0,1 1 0,-1-1 0,1 0 0,0 1-1,1-1 1,0 1 0,0-1 0,0 1 0,1 11 0,1-17-203,-1 0 1,1 0 0,0 0 0,0 0 0,1-1 0,-1 1 0,0 0-1,0-1 1,0 1 0,0-1 0,1 1 0,-1-1 0,0 1 0,1-1-1,-1 0 1,0 0 0,0 1 0,1-1 0,-1 0 0,0 0-1,1 0 1,-1-1 0,0 1 0,3-1 0,35-5 163,10-10-136,-39 11-160,0 1 0,0 1 0,0 0 0,0 0 0,1 1 0,-1 0 0,1 1 0,13 0 0,-23 2 113,0-1 0,0 1-1,0-1 1,0 1 0,0 0 0,0-1 0,0 1 0,-1 0 0,1 0 0,0 0 0,0 0 0,-1-1 0,1 1 0,0 0 0,-1 0-1,1 0 1,-1 1 0,1-1 0,-1 0 0,0 0 0,1 0 0,-1 0 0,0 0 0,0 0 0,0 1 0,0-1 0,0 0-1,0 0 1,0 0 0,0 0 0,0 0 0,0 1 0,-1-1 0,0 1 0,-9 41 790,10-42-370,3-25 1014,33-119-945,-35 142-525,-1 0 1,0 1-1,0-1 0,1 1 1,-1-1-1,0 0 0,1 1 1,-1-1-1,1 1 0,-1-1 1,1 1-1,-1-1 0,1 1 1,-1 0-1,1-1 0,-1 1 1,1-1-1,0 1 0,-1 0 1,1 0-1,-1-1 0,1 1 1,0 0-1,-1 0 0,1 0 0,0 0 1,0 0-1,-1 0 0,1 0 1,0 0-1,-1 0 0,1 0 1,0 0-1,0 0 0,31 8-2747,-14-3-1395,0-5-1424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22 10826,'0'-1'419,"0"1"0,0-1 0,0 0 0,0 0 0,0 0 0,0 0 0,0 1 0,0-1 0,0 0 0,-1 0 0,1 0 0,0 0 1,0 1-1,-1-1 0,1 0 0,-1 0 0,1 1 0,0-1 0,-1 0 0,0 1 0,1-1 0,-1 0 0,1 1 0,-1-1 0,0 1 0,1-1 0,-1 1 0,-1-1 0,1 1-170,-1-1-1,1 1 1,-1 0 0,1 0 0,-1 1-1,1-1 1,-1 0 0,1 0-1,-1 1 1,1-1 0,-1 1 0,1-1-1,0 1 1,-3 1 0,-53 39-2018,45-31 2768,-4 3-1040,8-6-242,0 0 0,-1-1-1,0 0 1,-17 8 0,34-13 211,1-1 0,0 1 0,0 1 0,-1 0 0,1 0 0,-1 1-1,1 0 1,14 8 0,-9-5 43,-11-5 59,4 1-33,1 1 0,-1 1 1,0-1-1,0 1 0,9 7 0,-16-11 21,1 1-1,0 0 1,0-1-1,-1 1 1,1 0-1,0 0 1,-1 0-1,1 0 1,0 0-1,-1 0 1,0 0-1,1 0 0,-1 0 1,1 0-1,-1 0 1,0 0-1,0 0 1,0 0-1,0 0 1,0 0-1,0 0 1,0 0-1,0 0 1,0 0-1,0 0 1,0 1-1,-1-1 1,1 0-1,0 0 1,-1 0-1,1 0 1,-1 0-1,1-1 1,-1 1-1,1 0 1,-1 0-1,0 0 1,0 0-1,1-1 1,-1 1-1,0 0 1,0 0-1,0-1 1,0 1-1,0-1 1,0 1-1,0-1 1,-1 1-1,-9 7 354,-1-1 0,0-1 0,0 0 0,-1 0 0,0-1 0,0-1 0,0 0 0,0-1 0,-1 0 0,0-1 0,-19 0 0,34-4-1501,0-1-1,0 0 0,0 1 1,0-1-1,0 1 0,1 0 1,-1-1-1,1 1 0,2-3 1,10-8-11405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306 121 5125,'12'-8'2028,"0"0"1,-1-1 0,0 0-1,0-1 1,-1-1-1,0 0 1,-1 0 0,15-23-1,-24 33-1974,0 1 0,0 0 0,0-1 0,-1 1 0,1-1 0,0 1-1,0 0 1,0-1 0,0 1 0,0 0 0,0-1 0,-1 1 0,1 0 0,0-1 0,0 1 0,-1 0 0,1-1 0,0 1-1,0 0 1,-1-1 0,1 1 0,0 0 0,-1 0 0,1 0 0,0-1 0,-1 1 0,1 0 0,0 0 0,-1 0-1,1 0 1,-1 0 0,1-1 0,0 1 0,-1 0 0,1 0 0,-1 0 0,1 0 0,0 0 0,-1 0 0,1 1-1,-1-1 1,1 0 0,0 0 0,-1 0 0,1 0 0,-1 1 0,-22 2 7,-7 7 115,2 2 0,-1 1 1,2 1-1,-39 27 1,22-15-45,27-16-92,10-7-27,-1 1-1,1 0 0,0 0 1,0 1-1,1 0 0,-1 0 1,1 0-1,0 1 0,0 0 1,-4 7-1,48-12 105,15-8-78,-28 3-44,0 1 1,1 1-1,-1 1 0,0 1 1,27 3-1,-49-2 2,1-1-1,-1 1 0,0 0 1,0 0-1,0 0 1,0 1-1,0-1 0,0 1 1,0-1-1,-1 1 1,1 0-1,0 0 0,-1 0 1,0 1-1,1-1 0,-1 0 1,0 1-1,0 0 1,0-1-1,-1 1 0,1 0 1,-1 0-1,2 4 1,-2-5 12,-1 1 0,1-1 1,-1 0-1,0 1 1,0-1-1,0 1 0,0-1 1,0 1-1,-1-1 0,1 0 1,-1 1-1,0-1 1,1 0-1,-1 1 0,0-1 1,0 0-1,0 0 0,-1 0 1,1 0-1,-1 0 1,1 0-1,-1 0 0,1 0 1,-1-1-1,0 1 0,0-1 1,0 1-1,0-1 1,0 0-1,0 1 0,-3 0 1,-8 4 241,-1 0 1,-1-1 0,1-1-1,-1 0 1,1 0 0,-1-2-1,-18 1 1,-3-1 490,-66-5-1,96 3-725,-1-1 0,1 0-1,-1 0 1,1 0-1,-1-1 1,1 0 0,0 0-1,-1 0 1,1-1-1,0 0 1,1 0 0,-7-5-1,48 7-2721,5 8 1075,-11-1-3525,50 2 1,-36-8-3461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12684,'0'0'10234,"-10"12"-9530,5-6-682,-54 71 748,55-71-544,0 0 0,1 0 1,-1 1-1,1-1 0,1 1 0,-1-1 0,1 1 0,0 0 0,0 0 0,1 0 1,0 0-1,0 14 0,2-20-208,-1 0 0,1-1 0,-1 1 0,1 0 0,-1-1 0,1 1 0,-1-1 0,1 1 0,-1-1 0,1 1 0,0-1 0,-1 0 0,1 1 0,0-1 0,0 0 0,-1 1 0,1-1-1,0 0 1,0 0 0,-1 0 0,1 1 0,0-1 0,0 0 0,-1 0 0,1 0 0,0-1 0,0 1 0,0 0 0,1 0 0,25-5 292,-12-2-266,-1 0 0,0 0 0,-1-1 0,1-1 0,-2-1 0,1 1 0,-1-2 0,-1 0 0,0 0 0,0-1 0,13-21 0,-20 26-38,-54 80-172,50-73 166,-2 4 36,-1 0 1,1 0-1,1 0 0,-1 0 1,0 0-1,1 0 0,0 0 0,0 0 1,-1 5-1,4-8-7,0-1-1,-1 1 1,1-1-1,0 0 1,0 0-1,0 0 1,-1 0 0,1 0-1,0 0 1,0 0-1,0 0 1,-1-1 0,1 1-1,0-1 1,0 0-1,2-1 1,34-15 30,33-13-34,-66 29-28,0-1 0,0 1 1,-1 0-1,1 1 0,0-1 0,0 1 1,0 0-1,0 0 0,0 0 0,0 1 0,0 0 1,7 2-1,-10-2 32,-1 0 1,1 1-1,-1-1 0,0 1 1,1 0-1,-1-1 0,0 1 1,0 0-1,0 0 0,0 0 1,0 0-1,0 0 0,0 0 1,-1 0-1,1 0 0,-1 0 1,0 0-1,1 0 0,-1 0 1,0 3-1,-2 2 1462,-3-37-678,-6-75-2457,14 108 1078,-1 1 1,1-1-1,0 1 1,0-1-1,0 0 0,0 0 1,0 0-1,1-1 1,0 1-1,-1-1 1,7 3-1,-6-3-873,-1 0 1,1-1-1,0 0 0,0 0 0,0 0 0,-1 0 0,1-1 1,4 1-1,4-1-4284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101 103 8264,'0'0'7527,"10"-8"-3950,-3 3-3119,-3 2-11,1 0 1,-1 0 0,0 0-1,0-1 1,0 1-1,0-1 1,-1 0 0,1 0-1,-1 0 1,0-1-1,0 1 1,-1-1-1,1 0 1,-1 0 0,0 0-1,0 0 1,1-9-1,-3 14-416,0-1 0,-1 0 0,1 1 0,-1-1 0,0 1-1,1 0 1,-1-1 0,1 1 0,-1-1 0,0 1 0,1 0-1,-1-1 1,0 1 0,1 0 0,-1 0 0,0-1 0,1 1-1,-1 0 1,0 0 0,0 0 0,1 0 0,-1 0-1,0 0 1,1 0 0,-1 0 0,0 1 0,0-1 0,1 0-1,-1 0 1,0 0 0,0 1 0,-28 7-35,18-1 52,1-1 0,0 1 0,1 1 1,-1 0-1,2 0 0,-1 0 0,-9 13 0,14-15 66,-1 0 0,1 0-1,0 1 1,0-1 0,0 1-1,1 0 1,0 0 0,1 0-1,0 0 1,0 1-1,0-1 1,-1 14 0,4-20-111,-1 1 1,0-1-1,0 0 0,0 0 1,0 1-1,1-1 1,-1 0-1,1 0 1,-1 0-1,1 1 1,-1-1-1,1 0 0,0 0 1,-1 0-1,1 0 1,0 0-1,0 0 1,0 0-1,0 0 0,0-1 1,0 1-1,2 1 1,33 9-504,-24-11-475,-1 1 0,1-2 0,0 1 0,16-4 0,-17 1-1229,-1-1 1,1 1-1,-1-2 0,14-7 1,8-6-6285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127 149 10762,'0'0'14318,"-12"-2"-13950,12 2-368,-3-1 41,-1 0 1,1 0-1,-1 1 0,1-1 1,-1 1-1,1 0 0,-1-1 1,0 2-1,1-1 0,-1 0 1,1 1-1,-1-1 0,1 1 1,-1 0-1,1 1 0,0-1 1,-1 0-1,1 1 0,0 0 1,0 0-1,0 0 0,0 0 1,0 0-1,1 0 0,-1 1 1,0-1-1,1 1 0,0 0 1,0 0-1,-3 5 0,3-5 63,0 1 1,0-1-1,1 1 0,-1-1 0,1 1 0,0 0 0,0-1 0,0 1 1,1 0-1,-1 0 0,1 0 0,0 4 0,0-6-86,0-1-1,1 1 1,-1-1-1,1 0 1,-1 1-1,1-1 1,0 1-1,-1-1 1,1 0 0,0 0-1,0 1 1,0-1-1,0 0 1,0 0-1,0 0 1,0 0-1,1 0 1,-1 0-1,0-1 1,0 1-1,1 0 1,-1 0-1,0-1 1,1 1 0,-1-1-1,1 0 1,-1 1-1,1-1 1,-1 0-1,1 0 1,-1 0-1,3 0 1,7 0 3,-1 0 1,0-1-1,1-1 1,-1 0 0,0 0-1,0-1 1,0 0-1,-1-1 1,1 0-1,-1 0 1,0-1-1,0 0 1,0-1 0,15-13-1,-8 5 14,1-1 1,-2-1-1,0 0 1,-1-1-1,-1 0 1,12-23-1,-22 35-17,0-1 1,0 0 0,0 0-1,-1 0 1,2-11-1,-3 16-18,-1 1 0,0-1 0,0 0 0,0 0 0,1 0 0,-1 1 0,0-1-1,0 0 1,0 0 0,0 0 0,-1 1 0,1-1 0,0 0 0,0 0 0,0 0 0,-1 1 0,1-1 0,0 0 0,-1 0 0,1 1-1,0-1 1,-1 0 0,1 1 0,-1-1 0,1 1 0,-1-1 0,0 0 0,1 1 0,-1-1 0,0 1 0,1 0 0,-1-1 0,0 1-1,1-1 1,-1 1 0,0 0 0,0 0 0,1-1 0,-1 1 0,0 0 0,0 0 0,0 0 0,0 0 0,1 0 0,-1 0-1,0 0 1,0 0 0,0 0 0,1 0 0,-1 1 0,0-1 0,0 0 0,1 0 0,-2 1 0,-3 1-7,0 0 0,0 1-1,1-1 1,-1 1 0,1 0 0,0 0 0,0 0 0,0 1 0,0-1 0,0 1 0,1 0-1,0 0 1,-1 0 0,2 1 0,-4 5 0,-3 6 43,0 0 1,1 0-1,-5 19 1,10-27 19,1-1 0,0 1 0,0-1 0,1 1 0,0-1 0,1 1 0,-1 0 0,1 0 0,1-1 0,0 1 0,0 0 0,3 11 0,-3-14-286,1 0 1,0-1 0,1 1 0,-1 0 0,1-1 0,0 1 0,0-1-1,4 4 1,-3-4-892,1 0-1,-1 0 0,1 0 0,0 0 1,1-1-1,-1 0 0,9 4 0,11 2-12304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5509,'0'0'14200,"2"9"-12203,2 16-1098,-2 0 0,0 1 0,-2-1 0,-1 0 0,-6 46 0,2-33-169,2 78 0,3-115-727,-1 0 0,2-1-1,-1 1 1,0 0 0,0 0 0,0 0-1,0-1 1,0 1 0,1 0-1,-1 0 1,0 0 0,1-1 0,-1 1-1,1 0 1,-1-1 0,0 1-1,1 0 1,0-1 0,-1 1-1,1 0 1,-1-1 0,1 1 0,0-1-1,-1 1 1,1-1 0,0 0-1,0 1 1,-1-1 0,2 1 0,0-1 4,0 0 1,0 0 0,0 0 0,1 0 0,-1 0 0,0 0-1,0-1 1,0 1 0,0-1 0,0 1 0,3-2 0,45-26 99,-35 17-125,33-19-29,-45 28 41,0 1-1,-1 0 0,1 0 0,0 0 0,0 0 0,0 1 0,0-1 1,0 1-1,0-1 0,0 1 0,-1 0 0,1 0 0,0 1 0,0-1 1,0 1-1,4 0 0,-6 1 2,1-1-1,-1 0 1,0 1 0,1-1 0,-1 1 0,0 0-1,0-1 1,0 1 0,0 0 0,0 0 0,-1 0-1,1-1 1,0 1 0,-1 0 0,1 0 0,-1 0-1,0 0 1,0 0 0,0 0 0,0 0 0,0 4-1,0 0 26,0 1 0,-1 0 0,0-1 0,0 1 0,-2 9 0,0-11 37,0-1 0,0 0 0,0 0 0,0 0 0,-1 0 0,1 0 0,-1 0 0,0-1 0,0 0 0,0 0 0,-1 0 0,1 0 0,-1-1 0,0 0 0,1 0 0,-1 0 0,0 0 0,0-1 0,0 0 0,-7 1 0,-13 2 345,1-1 0,-45 0-1,61-4-375,0 0-1,1 0 0,-1 0 1,0-1-1,1 0 0,-1-1 1,1 1-1,-13-8 0,18 9-81,0 0 1,-1 0-1,1 0 0,0-1 0,0 1 0,0-1 0,0 1 1,0-1-1,0 0 0,1 0 0,-1 0 0,1 0 0,-1 0 1,1 0-1,0 0 0,0 0 0,-1 0 0,2-1 0,-1 1 1,0-1-1,0 1 0,1 0 0,-1-1 0,1 1 0,0-1 1,0 1-1,0-1 0,0 1 0,0-1 0,0 1 0,2-4 1,-2 4-93,1 1 0,0 0 1,0 0-1,0-1 0,-1 1 1,1 0-1,0 0 0,1 0 1,-1 0-1,0 0 0,0 0 1,0 1-1,1-1 1,-1 0-1,0 0 0,1 1 1,-1-1-1,0 1 0,1 0 1,-1-1-1,1 1 0,-1 0 1,3-1-1,41 1-3309,-31 0 2060,60 0-7464,-34 0 1542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42 3555,'0'0'6999,"-9"0"-3107,5-1-3579,0 1-1,-1 1 1,1-1 0,0 1 0,-1-1 0,1 1 0,0 1 0,0-1-1,0 0 1,0 1 0,0 0 0,0 0 0,0 0 0,1 1 0,-1-1 0,1 1-1,0 0 1,-1-1 0,1 2 0,1-1 0,-1 0 0,0 1 0,1-1-1,-1 1 1,1 0 0,0-1 0,-2 8 0,1-7-75,1 1 0,-1 0 0,1 1 0,0-1 0,1 0 0,-1 0 0,1 1 0,0-1 0,0 1 0,1-1-1,0 1 1,0 0 0,1 9 0,-1-13-181,1-1 0,-1 1 0,1-1-1,0 0 1,-1 0 0,1 1-1,0-1 1,0 0 0,0 0 0,0 0-1,0 0 1,0 0 0,0 0-1,0 0 1,0 0 0,0 0 0,1-1-1,-1 1 1,0 0 0,0-1-1,2 1 1,1 0-14,0 0 0,0-1 0,0 1-1,-1-1 1,1 0 0,0 0 0,0-1 0,0 1-1,0-1 1,-1 0 0,6-1 0,2-3-1,0 1 0,0-1 0,0-1 0,0 0 0,-1 0-1,0-1 1,0-1 0,-1 0 0,0 0 0,11-13 0,-9 9-18,0-1 0,-2 0-1,1-1 1,-2 0 0,0 0 0,0-1-1,6-19 1,-29 108-275,6-48 320,7-20 184,-1 0 0,1 0-1,1 1 1,-1-1 0,0 11 0,2-16 19,2-3-257,0 1 0,1-1 0,-1 1 0,0 0 0,1 0 0,-1 0 0,1 0 0,-1 0-1,4 0 1,-3 4-20,0 0 0,0 0 0,0 0 0,0 0 0,-1 1 0,0-1 0,1 1 0,-1-1 0,-1 1 0,1 0 0,0 0 0,-1 0 0,0 0 1,0 0-1,0 0 0,0 6 0,5 71-156,-6-39 109,-3 0 0,-7 41 0,6-63 90,0 1-1,-2-2 1,0 1-1,-1-1 1,-1 0-1,-12 21 1,19-39-20,1 1 1,-1-1-1,0 1 1,0-1-1,0 1 1,0-1-1,0 0 1,0 0-1,0 0 1,0 1-1,-1-1 1,1 0-1,0 0 1,-1-1-1,1 1 1,-1 0-1,1 0 1,-1-1-1,1 1 1,-3 0-1,3-1-1,0 0-1,0-1 1,0 1-1,-1 0 1,1-1-1,0 1 1,0-1-1,0 1 1,0-1-1,0 1 1,0-1-1,0 0 1,0 1-1,0-1 1,0 0-1,0 0 1,0 0-1,1 0 1,-1 0-1,-1-1 1,-2-5 21,1 0 0,-1 0 1,1 0-1,0 0 1,1-1-1,-3-14 0,3 10-25,0 0-1,1 0 0,0 0 1,1 0-1,0 0 0,1 0 1,1 0-1,0 1 0,6-21 1,-5 24-141,1-1-1,0 1 1,1-1 0,0 1 0,0 1 0,1-1-1,0 1 1,0 0 0,1 0 0,-1 1 0,2 0 0,14-11-1,28-21-6778,-26 17-968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13741,'0'0'10602,"-8"11"-10575,-21 28-63,-2-2 0,-2-1 0,-41 34 0,62-61-1211,11-12-2499,16-19-3658,-10 16 7026,15-22-3962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14926,'0'0'5637,"9"54"-7046,5-46-2274,3 0-1474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6342,'0'0'17232,"2"10"-16644,7 29-549,2-1 0,22 50 0,-18-40-2912,-15-17-5320,-6-22 2315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13421,'0'0'10378,"73"0"-10122,-39 3-224,-1-3-32,2 0-1057,-2 0-1089,-3-3-1057,-1-6-2435,-1-4-3074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13068,'0'0'5002,"-7"-2"-3694,3 1-1239,0 0 0,1 0 0,-1 1 0,0-1-1,0 1 1,1 0 0,-1 0 0,0 0 0,0 1 0,0-1-1,1 1 1,-1 0 0,0 0 0,1 0 0,-1 0 0,1 1-1,-1-1 1,1 1 0,0 0 0,0 0 0,0 0 0,0 1-1,0-1 1,0 1 0,0 0 0,1-1 0,-4 6-1,-4 4 448,1 1-1,0 0 1,1 0-1,1 1 1,-9 20-1,13-25-270,0 0 0,0 0 0,1 0 0,0 0 0,1 0 0,-1 0 0,2 0 0,-1 0-1,2 1 1,0 12 0,1-18-236,-1-1-1,1 1 1,-1-1-1,1 0 0,0 1 1,0-1-1,0 0 1,1-1-1,-1 1 0,1 0 1,-1 0-1,1-1 1,0 0-1,0 0 0,0 1 1,0-2-1,1 1 1,-1 0-1,0-1 0,1 1 1,-1-1-1,1 0 1,6 1-1,-1 0 1,-1 0 0,1-1 1,0 0-1,-1 0 0,1-1 0,0 0 0,-1-1 1,1 0-1,11-2 0,-18 2-1,0 0 1,0 0-1,1 0 1,-1 0 0,0-1-1,0 1 1,0 0-1,-1-1 1,1 1-1,0-1 1,0 0-1,-1 0 1,1 0-1,-1 0 1,0 0-1,1 0 1,-1 0-1,1-3 1,-2 4 7,1 0 0,-1 0 1,0 0-1,0 0 0,1 0 0,-1 0 0,0 0 1,0 0-1,0 0 0,0 0 0,0 0 1,-1-1-1,1 1 0,0 0 0,0 0 0,-1 0 1,1 0-1,-1 0 0,1 0 0,-1 0 1,1 0-1,-1 1 0,1-1 0,-1 0 1,0 0-1,0 0 0,1 0 0,-1 1 0,0-1 1,0 0-1,0 1 0,0-1 0,0 1 1,0-1-1,0 1 0,0-1 0,0 1 0,0 0 1,0-1-1,0 1 0,-2 0 0,-10-3 14,0 0 0,0 2 0,-1-1-1,1 2 1,-1-1 0,-14 3 0,41-2-32,-5 0 9,1 0 1,0 0 0,-1-1 0,15-3 0,23-14-91,-36 13-115,1 1 0,-1 0 0,1 0 1,0 1-1,0 1 0,0-1 0,13 1 0,-24 2 187,1 1 0,0-1 0,-1 1 0,1-1 0,-1 1 0,1 0 0,0 0 0,-1-1 0,0 1 0,1 0 0,-1-1-1,1 1 1,-1 0 0,0 0 0,0 0 0,1 0 0,-1-1 0,0 1 0,0 0 0,0 0 0,0 0 0,0 0 0,0 0 0,0-1 0,0 2-1,-1 32 58,1-27-12,-17 86-1240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13325,'0'0'13490,"1"8"-13010,1 10-308,-1 1 0,-4 34 0,1-31-143,1 1-1,1-1 1,4 31-1,5-38 433,-3-11-2383,-3-11-6717,-3-5 968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12620,'0'0'11691,"11"-5"-10997,-5 2-648,1 0 1,0 0-1,0 0 1,1 1-1,-1 0 1,0 0-1,1 1 0,-1-1 1,1 2-1,0-1 1,-1 1-1,1 1 0,-1-1 1,1 1-1,-1 0 1,1 1-1,-1 0 1,0 0-1,1 1 0,-1 0 1,0 0-1,11 7 1,-12-4-43,1-1 1,-1 2 0,0-1 0,0 1 0,-1 0-1,0 0 1,0 1 0,0-1 0,-1 1 0,0 0 0,-1 0-1,0 0 1,0 1 0,-1-1 0,0 1 0,0 0-1,-1-1 1,0 1 0,-1 9 0,-1-15 41,0-1 1,0 0-1,0 1 0,0-1 1,-1 0-1,1 0 0,-1 0 1,0 0-1,1 0 1,-1-1-1,0 1 0,0 0 1,0-1-1,0 0 0,0 1 1,0-1-1,0 0 1,-1 0-1,1 0 0,0 0 1,-1 0-1,-3 0 0,-59 16 1335,65-17-1367,-11 2 60,0 1 0,-1-1 0,1-1 0,0 0 0,0-1 1,-1 0-1,1-1 0,-21-3 0,32 4-94,-1-1 0,1 1 0,-1 0 0,1 0 1,-1 0-1,1 0 0,-1 0 0,0-1 0,1 1 0,0 0 0,-1 0 0,1-1 0,-1 1 0,1 0 0,-1-1 1,1 1-1,0-1 0,-1 1 0,1 0 0,0-1 0,-1 1 0,1-1 0,0 1 0,-1-1 0,1 1 0,0-1 1,0 1-1,0-1 0,0 1 0,-1-1 0,1 0 0,0 1 0,0-1 0,0 1 0,0-1 0,17-12-1729,28-1-2447,-19 8-337,2-2-2871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14253,'0'0'6631,"0"8"-4208,-6 80 1207,0 28-3944,9-125-10096,-3-4 4319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12460,'0'0'11723,"7"-8"-10591,-3 4-1019,0 0 0,0 0 0,0 0 0,0 0 0,1 1 0,0-1 0,0 1 0,0 1 0,0-1 0,0 1 0,0-1 0,0 1 0,1 1 0,-1-1 0,1 1 0,0 0 0,9 0 0,-6 0-88,-1 1 1,1 0-1,-1 0 1,1 1-1,-1 0 1,0 1-1,1 0 1,-1 0-1,0 1 1,0 0 0,0 0-1,11 7 1,-15-7-25,0 0 0,0 1 1,0-1-1,-1 1 1,1 0-1,-1 0 0,0 0 1,0 0-1,0 1 1,0-1-1,-1 1 0,0 0 1,0 0-1,0 0 1,0 0-1,-1 0 1,0 0-1,0 0 0,-1 0 1,1 0-1,-1 10 1,0-13 10,0 1 0,-1-1 0,1 1 1,-1-1-1,1 1 0,-1-1 1,0 1-1,0-1 0,0 0 0,0 1 1,0-1-1,0 0 0,-1 0 1,1 1-1,-1-1 0,1-1 0,-1 1 1,0 0-1,0 0 0,0-1 1,0 1-1,0-1 0,0 1 0,-1-1 1,1 0-1,0 0 0,-1 0 1,-4 1-1,-4 1 120,0 0 0,0-1 0,0-1 0,0 0-1,-15-1 1,19-3-1313,16-6-650,17-5-2791,-4 6-326,2 0-2008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1986,'0'0'25208,"47"-6"-24087,-27-3-641,-2 0-288,4 1-128,-2 4-64,-4 1-32,-2 1-704,-2 2-513,-2 0-801,-3 0-929,-2 0-897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18514,'0'0'6502,"10"59"-6342,-10-35-64,0 0-64,0 2 32,-3-5-64,-2-1-160,3-4-1153,-1-3-897,2-9-1410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17617,'0'0'6422,"9"-1"-5280,10 0-934,0 0-1,0 2 1,-1 0-1,1 1 1,0 1-1,-1 1 1,29 9-1,-40-10-220,0 0 0,-1 0-1,0 0 1,0 1 0,0 0-1,0 0 1,0 0 0,-1 1-1,1-1 1,7 11 0,-11-11 20,1 0 1,0 0 0,-1 0 0,0 1 0,0 0 0,-1-1 0,1 1-1,-1 0 1,0 0 0,0-1 0,0 1 0,-1 0 0,0 0 0,0 0-1,0 0 1,0 0 0,-2 6 0,0-7 1,1 1-1,-1-1 1,-1 1-1,1-1 1,0 0-1,-1 0 1,0 0-1,0 0 1,0 0-1,-1-1 1,1 0-1,-1 1 1,0-1 0,0 0-1,0-1 1,0 1-1,0-1 1,-5 2-1,-15 8 291,-48 15-1,67-25-235,-15 4-286,1 0 0,-1-2-1,-1 0 1,1-1 0,-28 0-1,45-3-169,3 0 153,-1 0-1,0 0 1,0 0 0,1 0-1,-1 0 1,0 0-1,1 0 1,-1 0-1,0 0 1,0 0-1,1 0 1,-1 0-1,0-1 1,1 1-1,-1 0 1,0 0-1,1-1 1,-1 1-1,0 0 1,1-1-1,-1 1 1,1-1-1,-1 1 1,1-1-1,-1 1 1,1-1 0,-1 1-1,1-1 1,-1-1-1,0-10-7836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6438,'0'0'7068,"2"8"-4100,0-3-2425,0 1 0,0-1-1,-1 1 1,0-1 0,0 1 0,-1-1-1,1 1 1,-1-1 0,0 1 0,-1 0-1,-1 6 1,2-11-502,0-1 0,0 1 1,0 0-1,0-1 0,-1 1 0,1 0 0,0-1 0,0 1 0,0 0 1,0 0-1,1-1 0,-1 1 0,0 0 0,0-1 0,0 1 0,0 0 1,1-1-1,-1 1 0,0-1 0,1 1 0,-1 0 0,0-1 0,1 1 1,-1-1-1,1 1 0,-1-1 0,1 1 0,-1-1 0,1 1 0,-1-1 1,1 0-1,0 1 0,-1-1 0,2 1 0,30 1 424,35-17-417,-66 14-26,27-7-180,-6 0-232,0 1 0,0 2 0,0 0 0,1 1 0,25 0 0,-47 4 389,-1 0 1,1 0-1,-1 0 0,1 0 1,0 1-1,-1-1 1,1 0-1,-1 0 0,1 1 1,-1-1-1,1 0 1,-1 0-1,1 1 0,-1-1 1,1 1-1,-1-1 1,1 0-1,-1 1 0,0-1 1,1 1-1,-1-1 1,0 1-1,1-1 0,-1 1 1,0-1-1,0 1 0,1 0 1,-1-1-1,0 1 1,0-1-1,0 1 0,0 0 1,0 0-4,1 0 0,-1 0 0,0 0 0,0 0 0,1 0 0,-1 0 1,0-1-1,1 1 0,-1 0 0,1 0 0,0 0 0,-1-1 0,1 1 0,-1 0 0,1 0 1,0-1-1,0 1 0,-1-1 0,1 1 0,0-1 0,0 1 0,0-1 0,0 1 0,1-1 0,8 2-590,0-1-1,-1-1 1,1 0-1,0 0 1,-1-1-1,1 0 1,-1 0-1,1-1 1,-1-1-1,1 0 1,11-5-1,25-6-1801,2 8 3348,-48 11 1943,-6 16-2117,-2 3-306,2-1 0,0 1 1,2 0-1,0 1 1,2-1-1,1 0 1,0 1-1,5 36 0,-1 32-506,-4-87 107,0 1 1,0-1 0,0 0-1,-1 0 1,0 1-1,0-1 1,-1 0 0,1-1-1,-1 1 1,-1 0-1,-4 6 1,7-10 28,-1 0-1,1 0 1,0-1-1,-1 1 1,1 0-1,-1-1 1,0 1-1,1-1 1,-1 1-1,0-1 1,0 0-1,0 0 1,0 0-1,0 0 1,0 0-1,0 0 1,-1-1-1,1 1 1,0-1-1,0 0 1,0 1-1,-1-1 1,1 0-1,0 0 1,0 0-1,-1-1 1,1 1-1,0 0 1,0-1-1,0 1 1,0-1-1,-1 0 1,1 0-1,0 0 1,0 0-1,-2-2 1,0-1 12,0 1 1,1-2-1,-1 1 0,1 0 0,0-1 1,0 1-1,1-1 0,-1 0 1,1 0-1,0 0 0,0 0 1,1 0-1,-1-1 0,1 1 1,0 0-1,0-7 0,0 2-199,0 1-1,1-1 1,0 1 0,0-1-1,1 0 1,1 1-1,-1 0 1,6-16-1,-5 19 15,2 1-1,-1-1 0,0 1 1,1-1-1,0 1 0,0 0 1,1 1-1,0-1 0,-1 1 1,1 0-1,8-5 0,66-34-3170,-58 32 1461,23-10-3536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9673,'0'0'5798,"9"-5"-2825,9-1-2320,0 0 1,0 1-1,0 1 0,1 1 1,0 0-1,-1 2 0,25 0 0,215 19-499,-24 1-142,-74-19-55,280-33 0,-159-13-45,205-23 2611,-446 70-2368,-32-1 134,1 1 0,-1-1 0,1-1 0,-1 0 0,10-1 1,-18 2-326,0 0 1,0 0 0,1-1 0,-1 1 0,0 0 0,0 0 0,0 0 0,1 0-1,-1 0 1,0 0 0,0-1 0,0 1 0,1 0 0,-1 0 0,0 0 0,0-1-1,0 1 1,0 0 0,1 0 0,-1 0 0,0-1 0,0 1 0,0 0 0,0 0 0,0-1-1,0 1 1,0 0 0,0 0 0,0-1 0,0 1 0,0 0 0,0 0 0,0-1-1,0 1 1,0 0 0,0 0 0,0-1 0,0 1 0,0 0 0,0 0 0,0-1-1,-1 1 1,1 0 0,0 0 0,0 0 0,0-1 0,0 1 0,0 0 0,-1 0-1,1 0 1,0 0 0,0-1 0,0 1 0,-1 0 0,1 0 0,0 0 0,0 0-1,-1 0 1,1 0 0,0 0 0,0-1 0,-1 1 0,1 0 0,0 0 0,0 0 0,-1 0-1,1 0 1,0 0 0,-1 0 0,-17-8-4713,-5 3-2187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92 1922,'0'0'5808,"5"-8"-2306,-4 6-3144,20-31 2992,-20 32-3016,0-1 0,0 0 1,0 1-1,0-1 0,-1 0 1,1 0-1,0 0 0,-1 1 0,0-1 1,1 0-1,-1 0 0,0 0 1,0 0-1,0 0 0,0 0 1,0 0-1,-1 0 0,1 0 1,-2-3-1,1 4-248,0 0 0,0 0 0,0 0 1,0 1-1,0-1 0,0 0 0,0 1 1,-1-1-1,1 1 0,0 0 0,0-1 1,-1 1-1,1 0 0,0 0 0,-1 0 0,1 0 1,0 0-1,-1 0 0,1 0 0,0 0 1,0 0-1,-1 0 0,1 1 0,0-1 1,-2 1-1,-31 15 458,24-7-427,1 0-1,0 1 0,1 0 1,0 1-1,0-1 0,1 2 1,1-1-1,0 1 0,0 0 1,1 0-1,1 0 0,0 1 1,0 0-1,2 0 0,-1-1 1,2 2-1,0-1 0,1 26 1,0-37-111,0 0 1,1 0 0,-1 1 0,1-1 0,-1 0 0,1 0 0,0 0 0,0 0-1,0 0 1,0 0 0,0 0 0,0 0 0,0 0 0,1 0 0,-1-1 0,1 1-1,-1-1 1,1 1 0,0-1 0,0 1 0,-1-1 0,1 0 0,0 0 0,0 0-1,0 0 1,0 0 0,0 0 0,1-1 0,-1 1 0,0-1 0,0 1 0,0-1-1,1 0 1,-1 0 0,0 0 0,5 0 0,-2-1 5,0 0 0,0 1 0,0-1-1,1-1 1,-1 1 0,-1-1 0,1 0 0,0 0 0,0-1 0,-1 1-1,1-1 1,-1 0 0,0 0 0,7-6 0,-9 6 32,1 0 1,-1 1-1,0-1 0,0 0 0,0 0 1,-1 0-1,1 0 0,-1-1 1,0 1-1,0 0 0,0 0 0,0-1 1,1-6-1,-2 9-39,-1 0 0,1-1 1,0 1-1,-1 0 0,1-1 0,0 1 0,-1 0 0,0 0 1,1 0-1,-1 0 0,0-1 0,1 1 0,-1 0 0,0 0 1,0 0-1,0 0 0,0 1 0,0-1 0,0 0 1,0 0-1,0 1 0,0-1 0,-1 0 0,1 1 0,0-1 1,0 1-1,-1-1 0,1 1 0,0 0 0,0 0 0,-1 0 1,1-1-1,0 1 0,-1 0 0,1 0 0,0 1 1,-2-1-1,-7 0-12,1 0 0,-1 1 0,1 0 0,-14 3 0,21-3 16,0-1 0,0 0 0,0 1 0,1 0 0,-1-1 0,0 1 0,0 0 0,1 0 0,-1 0 0,0 0 0,1 0 0,-1 0 0,1 0 0,-1 0 0,1 1 0,0-1 0,-1 1 0,1-1 0,0 1 0,0-1 0,0 1 0,0 0 0,1-1 0,-1 1 0,0 0 0,1 0 0,-1 0 0,1 0 0,-1 2 0,3-4 5,0 1 1,0 0 0,0-1-1,0 0 1,0 0 0,0 1-1,0-1 1,1-1 0,-1 1-1,0 0 1,0 0 0,0-1-1,0 1 1,0-1 0,2-1-1,13-5 7,-1 0-1,0-2 0,0 0 0,18-14 0,-23 14-52,0 1 0,0 1 0,1 0 0,0 1 0,0 0 0,0 0 0,1 1 0,0 1 1,15-3-1,-27 7 30,-1 0 0,1 0 0,0 0 0,-1 0 0,1 0 0,-1 0 0,1 1 0,-1-1 0,1 0 1,0 0-1,-1 0 0,1 1 0,-1-1 0,1 0 0,-1 1 0,1-1 0,-1 0 0,0 1 0,1-1 1,-1 1-1,1-1 0,-1 1 0,0-1 0,1 1 0,-1-1 0,0 1 0,0-1 0,1 1 0,-1 0 1,5 26-63,-8 25-8,-18 35-7759,28-102 1217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8488,'-5'34'13477,"-7"11"-9175,6-25-4200,1 1 0,0 0 1,-2 39-1,7-60-125,-1 1 0,1-1 0,0 1 0,0-1 0,0 0 0,0 1 0,0-1 0,0 1 0,0-1 1,0 0-1,0 1 0,1-1 0,-1 1 0,0-1 0,0 0 0,0 1 0,0-1 0,1 0 0,-1 1 0,0-1 0,0 1 0,0-1 0,1 0 0,-1 0 0,0 1 0,1-1 1,-1 0-1,0 1 0,1-1 0,-1 0 0,0 0 0,1 0 0,-1 1 0,1-1 0,-1 0 0,0 0 0,1 0 0,-1 0 0,1 0 0,-1 0 0,0 0 0,1 0 0,-1 0 1,1 0-1,-1 0 0,0 0 0,1 0 0,-1 0 0,1 0 0,-1 0 0,1-1 0,0 1-311,0-1-1,1 1 1,-1-1-1,0 0 1,0 0 0,0 1-1,0-1 1,0 0 0,0 0-1,0 0 1,0 0-1,0 0 1,0 0 0,1-3-1,2-11-5371,-1-2-3001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87 10154,'0'0'11162,"-1"-8"-9747,0 6-1338,1 0 0,0 0-1,-1 0 1,1-1 0,0 1 0,0 0 0,1 0 0,-1 0 0,0 0-1,1-1 1,0 1 0,-1 0 0,1 0 0,0 0 0,0 0 0,0 0 0,0 0-1,0 1 1,0-1 0,1 0 0,2-2 0,0 1 90,0 0 0,1 0 0,-1 0 0,1 1 0,0 0 0,0 0 0,0 0 0,0 0 0,0 1 0,8-1 1,0-1-96,1 1 0,-1 1 0,1 0 0,0 1 0,-1 1 1,1 0-1,23 5 0,-33-5-71,0-1 1,0 1-1,0 1 0,0-1 1,0 1-1,-1-1 1,1 1-1,0 0 0,-1 1 1,1-1-1,-1 0 1,0 1-1,0 0 0,0 0 1,0 0-1,0 0 1,-1 0-1,0 1 0,1-1 1,-1 1-1,0-1 1,-1 1-1,1 0 0,-1 0 1,1 0-1,-1 0 1,0 0-1,-1 0 0,2 6 1,-2-3 89,1-1 1,-1 1-1,0-1 1,0 1-1,-1-1 1,0 1-1,0-1 0,-1 0 1,1 1-1,-1-1 1,-1 0-1,1 0 1,-1 0-1,0-1 1,0 1-1,-1 0 1,0-1-1,0 0 1,0 0-1,0 0 1,-1-1-1,0 1 0,0-1 1,0 0-1,0-1 1,-1 1-1,1-1 1,-1 0-1,-11 4 1,7-4-21,0 0 1,0-1 0,-1 0 0,1-1 0,0 0-1,-1 0 1,1-1 0,-19-3 0,29 3-88,-1 0 1,0 0 0,1 0-1,-1 0 1,0 0-1,1 0 1,-1 0 0,1-1-1,-1 1 1,0 0 0,1 0-1,-1-1 1,1 1 0,-1 0-1,1-1 1,-1 1 0,1-1-1,-1 1 1,1-1-1,-1 1 1,1-1 0,-1 1-1,1-1 1,-1 0 0,2 1-71,-1-1 1,0 1 0,0 0 0,0-1-1,0 1 1,1-1 0,-1 1-1,0 0 1,0-1 0,0 1 0,1 0-1,-1 0 1,0-1 0,1 1 0,-1 0-1,0 0 1,1-1 0,-1 1-1,0 0 1,1 0 0,-1 0 0,0 0-1,1 0 1,-1-1 0,1 1-1,-1 0 1,0 0 0,1 0 0,-1 0-1,1 0 1,-1 0 0,0 0 0,1 0-1,-1 0 1,1 1 0,31-1-8809,-13 0-1116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9737,'1'-4'1500,"11"-28"4114,-12 31-5357,1 0 0,-1-1 0,1 1 0,-1 0-1,1 0 1,0 0 0,-1 0 0,1 0-1,0 0 1,0 0 0,0 1 0,0-1 0,0 0-1,0 0 1,0 0 0,0 1 0,0-1 0,0 1-1,0-1 1,0 1 0,1-1 0,1 1 1142,-5 47 3327,-3 0-3711,-3 47-1290,8-94 260,1 0-1,-1 0 0,0-1 0,0 1 0,0 0 0,1 0 0,-1 0 1,0 0-1,0-1 0,0 1 0,1 0 0,-1 0 0,0 0 0,0 0 0,1 0 1,-1 0-1,0 0 0,0 0 0,1 0 0,-1 0 0,0 0 0,0 0 0,1 0 1,-1 0-1,0 0 0,0 0 0,1 0 0,-1 0 0,0 0 0,0 0 1,1 0-1,-1 0 0,0 0 0,0 1 0,1-1 0,-1 0 0,0 0 0,0 0 1,0 0-1,1 1 0,-1-1 0,0 0 0,0 0 0,0 0 0,0 1 0,1-1 1,-1 0-1,0 0 0,0 0 0,0 1 0,0-1 0,0 0 0,0 1 1,0-1-1,0 0 0,0 0 0,0 1 0,0-1 0,0 0 0,0 0 0,0 1 1,12-22-4965,-12 6-2830,0 9 2018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10346,'0'0'15807,"6"-9"-14868,0 3-835,-1-1-1,0 1 0,1 1 1,0-1-1,1 1 0,-1 0 0,1 0 1,0 1-1,0 0 0,0 0 1,1 1-1,-1 0 0,1 0 1,0 1-1,0 0 0,9-2 1,-4 2-92,56-7 21,-65 9-33,0 0 1,0-1 0,0 2-1,0-1 1,0 0-1,0 1 1,0 0-1,0 0 1,0 0 0,0 0-1,0 1 1,-1-1-1,7 5 1,-8-5-1,-1 0 0,0 0 1,1 1-1,-1-1 0,0 0 0,0 1 1,0-1-1,0 0 0,0 1 0,-1-1 1,1 1-1,0 0 0,-1-1 0,1 1 1,-1 0-1,1-1 0,-1 1 0,0 0 0,0-1 1,0 1-1,0 0 0,0 0 0,0-1 1,0 1-1,0 0 0,-1-1 0,1 1 1,-1 0-1,1-1 0,-1 1 0,0-1 1,1 1-1,-1-1 0,0 1 0,0-1 0,0 1 1,0-1-1,-1 0 0,-1 2 0,-1 2 2,-1 0 0,0-1 0,0 0 0,0 0 0,-1 0 0,0 0 0,0-1 0,-11 5 0,2-4 18,0-1 1,0 0-1,0-1 1,-1-1-1,-30-1 1,28 0-22,17 0-169,15 0-2697,28-4-5055,-16 0 945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15214,'0'0'13261,"64"3"-13261,-43-7-192,-2 3-1442,-4-3-1729,2 3-1698,-5-3-5156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13837,'0'0'6310,"-11"64"-5381,8-44-224,2 1-609,-1 1-64,1-2 0,1-1-321,0-6-447,0 0-609,0-6-802,-2-4-1536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2:5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10346,'0'0'6881,"1"-9"-4836,-1 5-1879,0 1-58,0 1 1,0 0-1,0 0 0,0 0 1,1 0-1,-1 0 1,1 0-1,-1 0 1,1 0-1,0 0 0,0 0 1,0 0-1,0 0 1,0 0-1,0 0 1,0 1-1,0-1 0,1 0 1,-1 1-1,1-1 1,0 1-1,-1 0 1,1 0-1,0-1 0,-1 1 1,1 0-1,0 0 1,0 0-1,0 1 1,0-1-1,0 0 0,0 1 1,0-1-1,4 1 1,5-2 115,1 1 0,-1 0 0,0 1 0,0 0 1,1 1-1,-1 0 0,0 1 0,20 5 1,-28-6-218,1 1 1,0-1 0,-1 1 0,1-1 0,-1 1 0,0 0 0,0 1 0,1-1 0,-1 0 0,-1 1 0,1 0 0,0-1-1,-1 1 1,1 0 0,-1 1 0,0-1 0,0 0 0,0 1 0,0-1 0,-1 1 0,1-1 0,-1 1 0,0 0 0,0-1-1,-1 1 1,1 0 0,-1 0 0,1 6 0,-2-6 86,0 0-1,-1 0 1,1 1-1,-1-1 1,0-1 0,0 1-1,0 0 1,0 0-1,0-1 1,-1 1-1,0-1 1,0 0 0,0 0-1,0 0 1,0 0-1,-1 0 1,-5 3 0,-5 4 197,0-1 1,0-1-1,-21 9 1,-11-6-9,22-12-1999,7-10-4875,10-5-3402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12 183 12780,'0'0'1009,"-3"-10"416,3 7-1309,-2-1-36,1 0 1,-1 0 0,1 0-1,0 0 1,1 0-1,-1 0 1,1-1 0,0 1-1,0 0 1,0 0-1,0 0 1,1 0 0,0-1-1,0 1 1,0 0-1,0 0 1,1 1 0,-1-1-1,1 0 1,0 0 0,0 1-1,0-1 1,5-5-1,0 2-7,0 1 0,0 0 0,1 0 1,0 0-1,0 1 0,0 0 0,0 1 0,1 0 0,0 0 0,0 1 0,0 0 0,0 0 0,0 1 0,1 0 0,-1 1 0,1 0 0,-1 1 0,13 0 0,-19 1-53,0-1 0,0 1 0,0 0 0,-1 0 0,1 0-1,0 1 1,-1-1 0,1 1 0,-1-1 0,1 1 0,-1 0-1,0 0 1,0 0 0,1 0 0,-2 0 0,1 0 0,0 1-1,0-1 1,-1 1 0,1-1 0,-1 1 0,0 0 0,0-1 0,0 1-1,0 0 1,0 0 0,0 5 0,2 9 311,-1 1 1,0-1-1,-3 30 1,1-11 327,0-33-611,0-1-1,0 0 0,0 1 1,0-1-1,0 0 0,1 1 1,-1-1-1,1 0 1,-1 1-1,1-1 0,0 0 1,0 0-1,0 0 0,0 0 1,0 1-1,0-2 0,1 1 1,-1 0-1,1 0 0,0 0 1,-1-1-1,1 1 0,0-1 1,0 1-1,0-1 0,0 0 1,0 1-1,0-1 1,0 0-1,0-1 0,0 1 1,1 0-1,-1-1 0,0 1 1,1-1-1,-1 1 0,0-1 1,1 0-1,-1 0 0,1 0 1,-1-1-1,0 1 0,1 0 1,-1-1-1,4-1 0,11-4 144,0-1-1,0 0 0,-1-2 0,0 1 0,-1-2 1,0 0-1,0-1 0,22-22 0,18-12 58,-54 45-225,-1 0 0,0-1 1,1 1-1,-1-1 0,1 1 1,-1 0-1,0-1 1,1 1-1,-1 0 0,1-1 1,-1 1-1,1 0 0,-1 0 1,1 0-1,-1-1 0,1 1 1,0 0-1,-1 0 0,1 0 1,-1 0-1,1 0 1,-1 0-1,1 0 0,-1 0 1,1 0-1,0 0 0,-1 0 1,1 0-1,-1 1 0,1-1 1,-1 0-1,2 1 1,4 17 453,-6-16-461,0 0 0,0 0 0,1 0 0,-1-1 0,1 1 0,-1 0 0,1 0 0,0 0 0,0 0 0,0-1 0,0 1 1,0 0-1,0-1 0,0 1 0,1-1 0,-1 1 0,3 1 0,-1-2-108,0 1 1,0-1-1,1 0 1,-1 0-1,1-1 0,-1 1 1,1-1-1,-1 0 1,1 1-1,-1-2 0,1 1 1,-1 0-1,0-1 0,1 1 1,-1-1-1,7-2 1,-3 0-903,1 0 0,0-1-1,-1 0 1,0 0 0,13-11 0,17-16-6917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 10858,'0'0'10127,"-12"-1"-9246,4 0-851,0 0 0,-1 1 0,1 0 0,0 0 0,0 1 0,-1 0 0,1 1 0,0 0 0,0 0 0,0 1 0,0 0 0,1 0 0,-1 1 0,1 0 0,-12 8 0,5-2-45,1 0 0,0 1-1,1 0 1,1 1 0,-15 18-1,22-25 2,0 1 0,0-1-1,1 1 1,0 0-1,0 0 1,1 0 0,-1 1-1,1-1 1,0 1 0,1-1-1,0 1 1,0 0 0,0-1-1,1 1 1,0 0 0,1 7-1,0-12 9,-1 0 1,1 1-1,0-1 0,0 0 1,1 1-1,-1-1 0,0 0 0,1 0 1,-1 0-1,1 0 0,0 0 1,0 0-1,-1-1 0,1 1 0,0 0 1,1-1-1,-1 0 0,0 1 1,0-1-1,1 0 0,-1 0 0,0 0 1,1-1-1,-1 1 0,1 0 1,-1-1-1,1 0 0,-1 0 0,1 1 1,-1-1-1,1-1 0,3 1 1,6-1-131,1 0 0,-1 0 0,1-1 0,-1-1 0,16-4 1,-2-3-1631,0-2 1,32-18 0,-7-2-4369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10602,'0'0'10340,"9"-4"-9064,19-13-950,-1-1 0,-1-1 0,-1-1 0,0-1 0,41-47 0,50-42-120,-116 109-207,0 1 0,0 0-1,0 0 1,1-1-1,-1 1 1,0 0 0,0 0-1,0-1 1,1 1-1,-1 0 1,0 0 0,0 0-1,0-1 1,1 1-1,-1 0 1,0 0 0,0 0-1,1 0 1,-1-1-1,0 1 1,1 0 0,-1 0-1,0 0 1,1 0 0,-1 0-1,0 0 1,0 0-1,1 0 1,-1 0 0,0 0-1,1 0 1,-1 0-1,0 0 1,1 0 0,-1 0-1,0 0 1,0 1-1,1-1 1,-1 0 0,0 0-1,0 0 1,1 0-1,-1 0 1,0 1 0,0-1-1,1 0 1,-1 0-1,0 1 1,0-1 0,-1 21 14,-15 26 134,-17 23 16,18-40-160,1 1 1,1 1-1,-14 54 0,25-58-375,3-21-5630,8-8-868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10666,'0'0'10260,"-7"11"-9507,-206 276 2034,216-304-7374,8-17 1059,3-4-2093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25 11915,'-9'0'1895,"-5"0"-1160,0 1 0,0 1 0,0 0 0,1 1 0,-25 8-1,31-9-560,0 1-1,0 0 0,1 0 1,-1 1-1,1 0 1,0 0-1,0 0 0,0 1 1,1 0-1,0 0 0,0 0 1,0 1-1,0-1 0,-5 11 1,9-15-153,0 1-1,0-1 1,0 1 0,0-1 0,0 1 0,1 0 0,-1 0 0,1-1-1,-1 1 1,1 0 0,-1 0 0,1 0 0,0-1 0,0 1 0,0 0-1,0 0 1,0 0 0,1 0 0,-1-1 0,0 1 0,1 0 0,-1 0-1,2 2 1,0-2 49,-1-1-1,1 1 1,-1-1 0,1 0-1,0 0 1,-1 1-1,1-1 1,0 0 0,0-1-1,0 1 1,0 0-1,0 0 1,0-1 0,0 1-1,0-1 1,0 0-1,3 1 1,3-1 109,-1 0 1,1 0-1,-1-1 0,1 1 1,-1-2-1,1 1 0,-1-1 1,0 0-1,0-1 1,11-4-1,-15 4-127,1 1 1,-1-1 0,1 0-1,-1 0 1,0-1-1,0 1 1,0-1 0,-1 1-1,1-1 1,-1 0-1,0 0 1,0 0-1,0 0 1,-1 0 0,1-1-1,-1 1 1,0 0-1,0-1 1,-1 1-1,1-1 1,-1 1 0,0 0-1,0-1 1,-1-6-1,0 8-50,1 0-1,-1 0 0,0 1 1,0-1-1,0 0 0,0 0 1,0 1-1,-1-1 0,1 1 1,-1-1-1,1 1 0,-1 0 1,0 0-1,0 0 0,0 0 1,0 0-1,-1 0 0,1 0 1,0 1-1,-1-1 0,1 1 1,-1-1-1,0 1 0,1 0 1,-1 0-1,0 1 0,0-1 1,1 0-1,-1 1 0,0 0 1,0-1-1,0 1 0,0 0 1,0 0-1,1 1 1,-1-1-1,0 1 0,-3 0 1,2 1-70,0 0 0,0-1 1,0 2-1,0-1 0,0 0 1,1 1-1,-1 0 0,1-1 1,-1 1-1,1 1 0,0-1 1,0 0-1,1 1 1,-1 0-1,1-1 0,-1 1 1,1 0-1,0 0 0,1 1 1,-1-1-1,0 5 0,-1-2-685,1 0-1,0 0 1,0 0-1,1 1 0,0-1 1,1 1-1,-1-1 0,1 1 1,1-1-1,-1 1 0,1-1 1,3 10-1,9 8-3783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10922,'0'0'10997,"-3"12"-10884,-13 41-19,7-26 316,1-1 0,-8 52-1,16-77-400,0 0 0,0-1-1,-1 1 1,1 0 0,0 0-1,0 0 1,1-1 0,-1 1-1,0 0 1,0 0 0,0-1-1,0 1 1,1 0 0,-1 0-1,0-1 1,1 1 0,-1 0-1,0-1 1,1 1 0,-1 0-1,1-1 1,-1 1 0,1-1-1,0 1 1,-1-1 0,1 1-1,-1-1 1,2 2 0,24-3 682,-20-1-506,1 0 0,-1-1 0,0 0 0,0 0 0,0 0-1,5-5 1,-5 3-83,0 0 0,-1-1-1,0 0 1,-1 0 0,1 0 0,-1-1-1,5-9 1,-7 12-61,0 1 1,-1-1-1,1 1 1,-1-1-1,0 1 0,0-1 1,-1 0-1,1 0 1,-1 1-1,0-1 0,0 0 1,0 0-1,0 0 0,-1 1 1,1-1-1,-1 0 1,-1-3-1,0 5-277,1 0-1,-1 0 1,1 0 0,-1 1-1,0-1 1,0 1 0,0-1-1,0 1 1,0 0-1,0 0 1,0 0 0,-1 0-1,1 0 1,0 0 0,-1 0-1,1 1 1,0-1 0,-5 1-1,-6-3-3787,-10-5-7822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5958,'0'0'8344,"14"4"-7528,69 17 68,1-5-1,1-3 1,91 3-1,280-8-918,-347-9 188,341-11-132,2-1 193,223 44 451,189-3-514,-805-34-123,-2-3-1,1-2 0,-2-3 0,81-29 0,-52 15-29,-40 19 184,1-1-4544,-35 5-1740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79 190 4388,'0'0'5072,"-9"-3"-2328,8 2-2722,-6-1 604,0 0 1,1-1 0,0 0 0,0 0 0,0 0-1,-7-6 1,11 8-507,1 0 0,-1-1 0,1 1 0,0 0 0,0-1 1,0 1-1,-1 0 0,1-1 0,1 0 0,-1 1 0,0-1 0,0 1 0,1-1 0,-1 0 0,0 0 0,1 1 0,0-1 0,-1 0 0,1 0 0,0 0 0,0 1 0,0-1 0,0 0 0,1 0 0,-1 0 0,0 1 0,1-1 0,-1 0 0,1 0 0,-1 1 0,1-1 0,0 0 0,0 1 0,0-1 1,0 1-1,2-3 0,5-5-46,0 0-1,1 1 1,0 0 0,1 0 0,0 1 0,0 0 0,0 1 0,1 0 0,0 1 0,0 0 0,0 1 0,1 0 0,-1 1 0,1 0 0,0 0 0,0 2 0,0-1-1,0 2 1,22 0 0,-31 1-77,0 0 0,0 0 0,0 0 0,0 1-1,0-1 1,0 1 0,-1-1 0,1 1 0,-1 0 0,1 0-1,-1 0 1,0 1 0,1-1 0,-1 0 0,0 1 0,-1-1-1,1 1 1,0 0 0,-1 0 0,1 0 0,-1-1 0,1 5-1,3 9 42,-1 0-1,0 1 0,2 19 1,3 16 200,-8-48-184,0-1 1,1 0-1,-1 1 0,1-1 0,-1 0 0,1 0 0,0 0 1,0 0-1,0 0 0,1 0 0,-1-1 0,1 1 0,-1-1 1,1 1-1,0-1 0,0 0 0,0 0 0,0 0 0,7 2 1,-4-2 91,0-1 1,0 1-1,0-1 1,1-1 0,-1 1-1,0-1 1,0 0-1,1-1 1,-1 1-1,10-3 1,0-1 32,-1-1-1,1 0 1,-1-1-1,-1-1 1,1 0-1,-1-1 1,-1 0-1,15-12 1,-23 17-272,-1 0 1,0-1-1,0 0 1,0 1-1,-1-1 1,1-1-1,-1 1 1,0 0-1,0-1 1,0 0-1,-1 1 1,1-1-1,-1 0 1,0-1-1,-1 1 1,1 0-1,0-9 0,-2 13-26,0 1-1,0 0 0,0-1 0,0 1 0,0 0 0,0-1 0,0 1 0,0-1 0,0 1 0,0 0 0,0-1 0,0 1 0,0 0 0,0-1 0,-1 1 0,1 0 1,0-1-1,0 1 0,0 0 0,-1-1 0,1 1 0,0 0 0,0 0 0,-1-1 0,1 1 0,0 0 0,-1 0 0,1 0 0,0-1 0,-1 1 0,1 0 0,0 0 0,-1 0 1,1 0-1,0 0 0,-1 0 0,1-1 0,-1 1 0,1 0 0,0 0 0,-1 0 0,1 0 0,0 0 0,-1 1 0,-5-2-2789,2-1-3155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6887,'0'0'2834,"14"-8"625,26-12-1275,1 2-1,67-20 1,-79 29-1611,1 2 0,0 1 0,0 1 0,0 1 0,39 1 0,-69 3-568,1 0 1,0 0 0,0 0 0,0 0 0,0 0 0,0 0 0,-1 1 0,1-1 0,0 0 0,0 0 0,0 1 0,0-1-1,-1 0 1,1 1 0,0-1 0,0 0 0,-1 1 0,1-1 0,0 1 0,-1 0 0,1-1 0,-1 1 0,1 0-1,0-1 1,-1 1 0,0 0 0,1-1 0,0 3 0,-1-2 45,0 1 1,0 0-1,0-1 0,0 1 1,0 0-1,0-1 0,-1 1 1,1 0-1,0-1 0,-1 1 0,1 0 1,-1-1-1,-1 3 0,-2 3 239,-1 1 0,1-1-1,-1-1 1,-11 13 0,-49 32 168,-8 6-6,67-51-430,0 0 1,0 0-1,1 1 0,0-1 0,0 1 1,1 0-1,-1 1 0,-3 10 0,7-16-38,0 0 0,0 1 0,0-1 0,0 1 0,1-1 0,-1 1 0,1-1-1,0 1 1,0-1 0,0 1 0,0-1 0,0 1 0,0-1 0,1 1 0,-1-1 0,1 1 0,0-1 0,-1 0 0,1 1-1,0-1 1,1 0 0,1 4 0,0-3-61,0 0 0,0 0 0,1 0 0,-1-1 0,1 1 0,-1-1 0,1 0 0,0 0 0,0-1 0,0 1 1,0-1-1,5 2 0,11 1-571,-1-1 1,1-1 0,-1-1-1,33-1 1,-3-6-4681,-1-10-3955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13965,'0'0'5638,"-67"44"-4934,37-19-31,0 2-97,-2-1 129,3 1-128,5-1-385,4-4-128,5-3-64,5-5 0,7-7-352,3-5-866,13-14-4195,2-10-96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 14157,'-10'0'1661,"-2"0"-1080,-3-1-48,0 0 1,0 1-1,-23 4 1,36-4-504,0 0 0,0 1 0,-1-1 0,1 0 0,0 1 0,0-1 0,0 1 0,0 0 0,0-1 0,0 1 0,1 0 0,-1 0 0,0 0 0,0 1 0,1-1 0,-1 0 0,0 1 0,1-1 0,0 1 0,-1-1 0,1 1 0,0 0 0,0 0 0,-1-1 0,2 1 0,-1 0 0,0 0 0,0 0 0,0 0 0,1 0 0,-1 0 0,1 0 0,0 0 0,0 0 0,0 4 0,0-4 7,1 0-1,0 0 1,0-1-1,0 1 1,0 0-1,0-1 0,0 1 1,0-1-1,0 1 1,1-1-1,-1 0 1,0 1-1,1-1 1,-1 0-1,1 0 1,0 0-1,-1 0 1,1 0-1,0-1 0,0 1 1,-1 0-1,1-1 1,0 1-1,3-1 1,49 7 1192,-51-6-1127,16 0 379,0-1 1,36-4-1,-51 4-357,-1-1 1,1 1-1,-1-1 0,0 0 1,0 1-1,1-1 0,-1-1 1,0 1-1,0 0 1,0-1-1,0 0 0,0 0 1,0 0-1,-1 0 0,1 0 1,-1 0-1,1-1 0,-1 1 1,0-1-1,0 1 1,0-1-1,0 0 0,0 0 1,1-4-1,-3 5-93,0 1 1,1 0-1,-1 0 1,0 0-1,0-1 1,0 1-1,-1 0 1,1 0-1,0-1 0,0 1 1,-1 0-1,1 0 1,-1 0-1,1 0 1,-1 0-1,1-1 1,-1 1-1,0 0 0,1 0 1,-1 0-1,0 1 1,0-1-1,0 0 1,0 0-1,0 0 0,0 1 1,0-1-1,0 0 1,0 1-1,0-1 1,0 1-1,0-1 1,0 1-1,-1-1 0,1 1 1,0 0-1,0 0 1,0 0-1,-3 0 1,-55-4-190,51 4 195,4 0-148,-1 0-1,1 0 1,-1 0-1,1 1 1,-1-1-1,1 1 1,0 0-1,-1 1 1,1-1 0,0 1-1,0 0 1,0 0-1,0 0 1,0 0-1,0 1 1,1-1-1,-1 1 1,1 0-1,0 0 1,0 1-1,-4 4 1,5-4-343,0 0 0,0 0 0,0 0 0,1 1 0,-1-1 0,1 1 0,0-1 0,0 0 0,1 1 0,0 0 0,-1-1 0,2 1 0,-1-1 0,1 6 0,5 17-5851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9:4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 16464,'-11'6'2140,"-18"10"-842,1-2 506,0 2 1,-46 35-1,73-51-1798,1 0 0,-1 1 0,1-1 0,0 0 0,-1 0 1,1 0-1,0 1 0,-1-1 0,1 0 0,0 0 0,-1 1 1,1-1-1,0 0 0,0 1 0,-1-1 0,1 0 0,0 1 0,0-1 1,-1 0-1,1 1 0,0-1 0,0 0 0,0 1 0,0-1 1,0 1-1,0-1 0,0 0 0,0 1 0,0-1 0,0 1 1,0-1-1,0 1 0,0-1 0,0 0 0,0 1 0,0-1 1,0 1-1,0-1 0,1 1 0,17 1 157,30-11 426,-30 4-431,-1-2-1,1 0 1,-2-1 0,1 0 0,-1-2 0,0 0-1,-1 0 1,26-25 0,-40 34-106,0 0 0,0 1 0,0-1 0,0 0 1,0 0-1,0 0 0,-1 0 0,1 0 0,0 0 0,-1 0 0,1 0 0,-1 0 0,1 0 1,-1 0-1,0 0 0,1-1 0,-1 1 0,0 0 0,0 0 0,0 0 0,0-1 1,0 1-1,0 0 0,0 0 0,0-2 0,-1 2-30,0 0 0,0 0 0,0 0 0,0 0 0,-1 0 1,1 0-1,0 0 0,0 1 0,0-1 0,-1 1 0,1-1 0,0 1 0,0-1 0,-1 1 0,1 0 0,0-1 1,-1 1-1,-1 0 0,-4-1-146,0 1 0,0 0 0,-1 0 1,1 1-1,0 0 0,0 0 0,-11 4 1,-12 15-1632,12-3-4332,13-10-2417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14606,'0'0'2247,"-10"6"-485,-5 3-1185,0 0-1,-23 21 1,33-26-401,0 1 0,0-1 1,0 1-1,1 1 0,0-1 0,0 1 0,1-1 0,-1 1 0,1 0 0,0 0 1,1 1-1,-3 8 0,5-14-170,-1 0 0,1 0 0,0 0 0,0 0 0,0-1 0,1 1 0,-1 0 0,0 0 0,0 0 0,0 0 0,1 0 0,-1 0 0,0-1 0,1 1 0,-1 0 0,1 0 0,-1 0 0,1-1 0,-1 1 0,1 0 0,-1-1 0,1 1 0,0 0 0,-1-1 0,1 1 0,0-1 0,0 1 0,-1-1 0,1 0 0,0 1 0,0-1 0,0 0 0,0 1 0,0-1 0,-1 0 0,1 0 0,0 0 0,0 0 0,0 0 0,0 0 0,1 0 0,45-2 181,-41 2-140,15-4 9,0 0 1,0-2 0,27-10-1,-31 9-121,-1 1 0,2 1-1,-1 1 1,0 0-1,35-2 1,-52 6 57,1 0 1,-1 0-1,1 0 1,-1 0-1,1 0 0,-1 0 1,1 1-1,-1-1 0,1 0 1,-1 0-1,1 0 1,-1 0-1,1 1 0,-1-1 1,1 0-1,-1 1 0,0-1 1,1 0-1,-1 1 1,1-1-1,-1 0 0,0 1 1,1-1-1,-1 1 1,0-1-1,0 0 0,1 1 1,-1-1-1,0 1 0,0-1 1,0 1-1,1 0 1,-1 21 204,-1-21-270,1 0-1,0 0 1,-1 0-1,1 0 1,0 0-1,0 0 1,-1 0-1,1 0 1,0 0-1,0 0 1,0 0-1,0 0 1,1 0-1,-1 0 1,0 0-1,0 0 1,0 0-1,1 0 1,-1 0-1,1 0 1,-1 0-1,1 0 1,-1-1-1,1 1 1,-1 0-1,1 0 1,0 0-1,-1-1 1,1 1-1,0 0 1,0-1-1,-1 1 1,1-1-1,1 2 1,5-3-665,0 1 1,0-1-1,0 0 1,0 0-1,0-1 1,0 0-1,-1 0 1,1-1-1,-1 0 1,0 0-1,11-7 1,-8 5-695,26-13-6949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2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5125,'5'-29'2971,"-3"16"-1568,1-1 1,0 1-1,1 0 1,6-16-1,-10 29-1361,0 0-1,0 1 1,0-1 0,0 0-1,0 0 1,0 0-1,0 0 1,1 0 0,-1 1-1,0-1 1,0 0 0,0 0-1,0 0 1,0 0 0,0 0-1,0 0 1,0 0 0,0 1-1,0-1 1,0 0 0,0 0-1,1 0 1,-1 0-1,0 0 1,0 0 0,0 0-1,0 0 1,0 0 0,0 0-1,1 0 1,-1 0 0,0 0-1,0 1 1,0-1 0,0 0-1,0 0 1,0 0-1,1 0 1,-1 0 0,0 0-1,0 0 1,0 0 0,0-1-1,0 1 1,1 0 0,-1 0-1,0 0 1,0 0 0,0 0-1,0 0 1,0 0 0,0 0-1,0 0 1,1 0-1,-1 0 1,0 0 0,0-1-1,0 1 1,0 0 0,0 0-1,0 0 1,0 0 0,0 0-1,0 0 1,0 0 0,0-1-1,0 1 1,1 0-1,4 20 1085,1 24-91,28 348 2748,59 190-3172,-45-331-638,-42-197-1831,0 60 0,-5-110 1532,-1-1 0,0 1 0,0-1 0,0 1 0,0 0 0,-1-1 0,1 1-1,-1-1 1,0 1 0,0-1 0,-1 1 0,1-1 0,0 0 0,-1 1 0,0-1-1,0 0 1,0 0 0,0 0 0,-1 0 0,1-1 0,-1 1 0,1-1 0,-1 1 0,0-1-1,0 0 1,0 0 0,0 0 0,0-1 0,-1 1 0,1-1 0,0 0 0,-1 1 0,1-2-1,-1 1 1,0 0 0,1-1 0,-1 1 0,1-1 0,-1 0 0,0 0 0,1-1-1,-1 1 1,1-1 0,-5 0 0,-35-9-3331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2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7591,'0'0'4479,"6"11"-2296,8 9-1431,0-1-1,1-1 1,1 0-1,0-1 0,1-1 1,1-1-1,25 17 1,-32-24-455,19 13 970,52 28 0,-73-45-1063,-1 0 0,1 0 0,0-1 0,1 0 0,-1-1 0,0 0 0,1 0 0,0-1 0,-1 0 0,1 0 0,13-2 0,-17-1-87,-1 1 0,1-1 0,-1 0 0,1 0 0,-1-1 0,0 0 0,0 0 0,0 0-1,0 0 1,-1-1 0,1 0 0,-1 0 0,0 0 0,0-1 0,0 1 0,-1-1 0,1 0 0,-1 0 0,2-6 0,8-14 300,-1-1 0,14-46 0,-20 55-350,58-204 391,10-28-4546,-57 209-1416,-4 22-4794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0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146 145 2434,'-7'-3'49,"1"0"-1,-1 0 1,1-1-1,-1 1 1,1-1-1,0-1 1,0 1 0,1-1-1,-1 0 1,-8-12-1,11 15 375,0 0-1,0 0 1,0 1-1,0-1 1,0 1 0,0-1-1,0 1 1,-1 0-1,1 0 1,0 0-1,-1 1 1,1-1 0,-1 1-1,1 0 1,-1 0-1,1 0 1,-1 0-1,-5 2 1,7 0 452,8 1-414,8 0 55,635-6 3684,-560 2-4204,323-29 549,-103 4 752,577 8-946,-497 14-280,696 29 522,-740-13-454,164 9 122,-489-18-379,-18 1-2054,-33 1-3983,2-5 640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53:0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18 3972,'-38'3'4169,"-20"-4"-2137,40 0-1421,-1 0-1,1 1 0,-30 5 1,48-5-547,22 0 833,164-20 2925,468 18-3152,-526 3-604,646 31 237,-121-3-253,488-20 24,-182-4 87,-948-4-146,161 1 143,225 33 0,-378-30-407,-21-2-1304,-31 0-2389,4-4-238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2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190 144 10634,'0'0'481,"-37"-57"-257,19 30 64,1 8-160,0 9-160,0 1-609,-4 4-1024,-7-2-994,-6-2-2690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3:2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129 236 8360,'-12'0'1180,"-104"-6"2178,134 18-3503,19-8 236,-1-1-1,0-3 0,55-5 0,111-24 50,-118 15-75,414-48-11,743 2-1,273 15-53,-1468 42 14,643-28 356,-672 32-265,-1-1 0,28 6 0,-42-6-87,1 1-1,0-1 1,-1 1-1,1-1 0,0 1 1,-1 0-1,1 0 1,-1 0-1,0 0 1,1 0-1,-1 1 1,0-1-1,0 1 1,1 0-1,-1-1 1,0 1-1,-1 0 0,1 0 1,0 0-1,-1 0 1,1 1-1,-1-1 1,1 0-1,-1 1 1,1 3-1,-2-5-5,0 0 1,0 1-1,0-1 0,-1 0 0,1 1 0,0-1 1,-1 0-1,1 1 0,-1-1 0,0 0 1,1 0-1,-1 1 0,0-1 0,0 0 0,0 0 1,0 0-1,0 0 0,0 0 0,0 0 1,0 0-1,0-1 0,0 1 0,0 0 0,0-1 1,-3 2-1,-39 15 34,33-13-26,-50 15-93,0-3 0,-82 13-1,-129 3-563,201-25 566,-1204 69 192,-4-67-47,1003-9 62,-601 24 163,876-24-300,-25 2 3,15 2-49,15 2-196,16 2 227,1-1 0,0-1 0,1-2 0,-1 0-1,27 1 1,-12 0 23,698 49 52,6-50-99,-433-6 21,1825-48-14,-1553 30 60,-447 17-20,334-27 18,-458 29-20,0-1 0,-1 0 0,1-1-1,13-5 1,-21 8-2,-1 0 0,1-1-1,0 1 1,-1 0 0,1-1 0,0 1-1,0-1 1,-1 1 0,1-1-1,-1 1 1,1-1 0,-1 1 0,1-1-1,-1 0 1,1 1 0,-1-1 0,1 0-1,-1 0 1,0 1 0,1-1-1,-1 0 1,0 0 0,1-1 0,-2 1 3,1-1 1,-1 1 0,0 0 0,1 0-1,-1-1 1,0 1 0,0 0 0,0 0-1,0 0 1,0 0 0,0 0 0,0 0-1,0 0 1,0 0 0,0 1-1,-1-1 1,1 0 0,0 1 0,-3-2-1,-19-7-6,0 1 0,-1 1-1,0 1 1,0 1 0,-1 1-1,-47-2 1,35 3-78,-181-10-1202,-335 22-1,-220 65-2201,415-32 738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5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3972,'-5'13'3742,"-8"24"-2792,2 0 0,2 1 1,1 0-1,-4 52 0,3 576 2514,9-238-2273,-9-122-682,4 408 712,7-673-1228,1-1 0,3 1-1,1-1 1,1-1 0,3 1 0,1-2 0,2 1 0,35 67 0,-46-101-414,0 0 0,0-1 0,1 0 0,-1 1 0,1-1 0,6 5 0,-7-8-3631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4:5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 5381,'0'0'6604,"-9"0"-5734,8-1-820,-1 1 0,0 0-1,0 0 1,0 0 0,0 0 0,0 1 0,0-1 0,0 0-1,0 1 1,1-1 0,-1 1 0,0 0 0,0 0 0,1-1-1,-1 1 1,0 0 0,1 1 0,-1-1 0,1 0 0,-1 0-1,1 1 1,0-1 0,-1 0 0,1 1 0,-2 2 0,0 4 114,0 0 1,1 0 0,0 0 0,0 1 0,1-1 0,-1 13 0,-11 141 533,8 165 1,30 166 833,-13-306-1349,14 195-663,15 454-1127,-41-836 1600,0 0 0,0-1 1,0 1-1,0 0 0,0 0 0,0 0 0,0 0 0,0 0 1,0-1-1,0 1 0,0 0 0,-1 0 0,1 0 0,0 0 0,0 0 1,0 0-1,0 0 0,0 0 0,0 0 0,-1 0 0,1-1 1,0 1-1,0 0 0,0 0 0,0 0 0,0 0 0,-1 0 1,1 0-1,0 0 0,0 0 0,0 0 0,0 0 0,-1 0 0,1 0 1,0 0-1,0 0 0,0 0 0,0 0 0,0 1 0,-1-1 1,1 0-1,0 0 0,0 0 0,0 0 0,0 0 0,0 0 1,0 0-1,0 0 0,-1 0 0,1 1 0,0-1 0,0 0 0,0 0 1,0 0-1,0 0 0,-9-16-234,-7-32 138,2-2 0,2 0 0,-9-82 0,1-158 278,19 283-179,-7-337-604,14 0-1,100-660 1,-101 973 142,1 2 277,-1 0 0,-2 0-1,0-45 1,-3 74 199,0-1-1,0 1 1,0-1-1,0 1 1,0-1-1,0 0 1,0 1-1,0-1 1,0 1-1,0-1 1,0 0 0,-1 1-1,1-1 1,0 1-1,0-1 1,0 1-1,-1-1 1,1 1-1,0-1 1,-1 1-1,1-1 1,0 1 0,-1-1-1,1 1 1,-1-1-1,1 1 1,-1 0-1,1-1 1,-1 1-1,1 0 1,-1-1-1,1 1 1,-1 0 0,1 0-1,-1 0 1,1-1-1,-1 1 1,0 0-1,1 0 1,-1 0-1,1 0 1,-1 0-1,0 0 1,1 0-1,-1 0 1,1 0 0,-1 0-1,1 1 1,-1-1-1,0 0 1,1 0-1,-1 1 1,1-1-1,-1 0 1,1 0-1,-1 1 1,1-1 0,-1 0-1,1 1 1,0-1-1,-1 1 1,1-1-1,-1 1 1,1-1-1,0 1 1,-1-1-1,1 1 1,-29 34 238,11 1-114,2 1 0,1 1 0,2 0 0,2 0 0,2 2 0,-5 40 0,-13 246 1111,55 672-2483,-25-918-1730,-3-11-2045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8 109 5862,'0'0'-129,"-7"-60"290,7 46-450,5 2-479,6 4 607,-1 2-191,1 2 416,-2 3-384,-6-2-737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2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198 281 2370,'0'0'2232,"11"1"-1309,6 0-676,0 0-1,0-2 1,0 1-1,0-2 1,31-7-1,8-10-3,-34 10 279,47-12 0,-62 20-390,1 0 0,-1 0 0,0 0 0,1 1 0,-1 0 0,1 1 0,-1 0 0,0 0 0,0 0 0,13 5 0,0 0-45,1 0 0,0-1 0,0-1 0,1-1 0,-1-1 0,1-1 1,26-2-1,152-26 802,-7 0 1721,-90 23-2423,-33 3-99,0-4 1,89-16 0,-101 8-64,1 3 1,0 2-1,0 3 0,1 2 0,-1 4 0,92 11 0,-89-6-6,1-1-1,77-6 0,126-21 44,-206 15-24,63-5 2,478-30 123,-54 71-51,-34-1 171,-494-28-209,87 5 301,-97-4-329,0 0 0,0 1 0,-1 0-1,1 1 1,-1 0 0,1 0 0,-1 1 0,0 0 0,10 7 0,-17-11-41,0 0 0,-1 1 1,1-1-1,0 0 1,-1 1-1,1-1 0,0 1 1,-1-1-1,1 1 0,-1-1 1,1 1-1,-1 0 1,1-1-1,-1 1 0,1 0 1,-1-1-1,1 1 0,-1 0 1,0-1-1,1 1 1,-1 0-1,0 0 0,0 0 1,0-1-1,0 1 0,0 1 1,-17 3 118,-39-10-24,51 4-112,-127-10 23,-241 10 0,-201 62 2,191-12-10,-663-1-412,74-7-68,225-8-1109,700-36 1793,0-1-1,1-3 1,0-1 0,0-3-1,1-1 1,-52-22 0,97 34-206,0 0 1,0 0-1,-1 0 1,1 0-1,0 0 0,0 0 1,0 0-1,0 0 1,-1 0-1,1 0 1,0 0-1,0 0 0,0 0 1,0 0-1,-1 0 1,1 0-1,0 0 1,0 0-1,0 0 1,0 0-1,0 0 0,-1 0 1,1-1-1,0 1 1,0 0-1,0 0 1,0 0-1,0 0 0,0 0 1,0 0-1,-1-1 1,1 1-1,0 0 1,0 0-1,0 0 1,0 0-1,0 0 0,0-1 1,0 1-1,0 0 1,0 0-1,0 0 1,0 0-1,0-1 0,0 1 1,0 0-1,0 0 1,0 0-1,0 0 1,0-1-1,0 1 1,0 0-1,0 0 0,0 0 1,0 0-1,0 0 1,0-1-1,1 1 1,13-4 11,36 0-42,-37 4 51,296-33-36,191-8 44,-67 78 116,-28 0-234,100-57-1,-1-34 89,444-21 15,-58 121-725,-870-45 676,43 6-6,-59-6 34,0 0-1,1 0 1,-1 0 0,0 1-1,0-1 1,0 1 0,-1 0-1,1 0 1,0 0 0,-1 1-1,6 3 1,-9-5 3,1-1 1,-1 0-1,1 1 1,-1-1-1,0 0 1,1 1-1,-1-1 0,0 0 1,1 1-1,-1-1 1,0 1-1,0-1 0,1 1 1,-1-1-1,0 0 1,0 1-1,0-1 1,0 1-1,1-1 0,-1 1 1,0-1-1,0 1 1,0-1-1,0 1 0,0-1 1,0 1-1,0-1 1,-1 1-1,1-1 0,0 1 1,0 0-1,-16 5 58,-23-8 69,-2-7-84,-44-16 0,-42-10-61,-35 14 11,-1 8-1,-173 7 1,72 3-13,-1676-17-78,1438 57 102,5 40-2,481-75 1,-70 11-2,48-10 1,0 3 0,1 1 1,-72 24-1,109-31-5,-1 0 1,1 0-1,-1 0 1,1 0-1,-1 0 0,1 1 1,-1-1-1,1 0 1,-1 0-1,1 0 1,-1 0-1,1 1 1,0-1-1,-1 0 1,1 0-1,-1 1 0,1-1 1,0 0-1,-1 1 1,1-1-1,0 0 1,-1 1-1,1-1 1,0 1-1,-1-1 1,1 1-1,0-1 0,0 1 1,0-1-1,-1 0 1,1 1-1,0-1 1,0 1-1,0-1 1,0 1-1,0-1 0,0 2 1,19 6-49,34 0 148,63-1-52,1-6 0,157-17 0,232-57 5,-150 18-39,1245-106-200,-862 129 393,-424 30-2729,-233 2 13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14350,'0'0'2872,"-8"0"-726,-5 0-1475,0 1 0,1 1 1,-22 4-1,29-5-548,0 1 1,1-1-1,-1 1 1,0-1-1,1 1 1,-1 1-1,1-1 1,0 0-1,0 1 1,0 0-1,0 0 1,0 1-1,1-1 1,-7 7-1,10-9-141,0-1-1,0 1 0,0 0 0,0-1 1,0 1-1,0-1 0,0 1 1,0-1-1,0 1 0,0 0 0,0-1 1,1 1-1,-1-1 0,0 1 1,0-1-1,0 1 0,1-1 0,-1 1 1,0-1-1,1 1 0,-1-1 1,0 1-1,1-1 0,-1 0 0,1 1 1,-1-1-1,1 1 0,-1-1 1,1 0-1,-1 0 0,1 1 1,-1-1-1,1 0 0,-1 0 0,1 1 1,-1-1-1,1 0 0,-1 0 1,1 0-1,-1 0 0,1 0 0,0 0 1,0 0-1,34 6-1356,-29-6 1096,7 2 142,0 0 1,0 1-1,-1 0 0,1 1 0,-1 0 0,0 1 1,22 13-1,-33-18 142,0 1 1,-1 0 0,1 0-1,0 0 1,0 0-1,0 0 1,-1 0 0,1 0-1,-1 0 1,1 1-1,-1-1 1,1 0 0,-1 0-1,1 0 1,-1 1-1,0-1 1,0 0 0,0 0-1,0 1 1,0-1-1,0 0 1,0 0-1,0 1 1,0-1 0,-1 0-1,1 0 1,0 0-1,-1 1 1,1-1 0,-1 0-1,0 0 1,1 0-1,-1 0 1,0 0 0,1 0-1,-1 0 1,0 0-1,0 0 1,-2 1-1,-42 36 1555,39-33-1229,-2 1-121,0-1-1,0 1 1,-1-1 0,0-1 0,0 1-1,-10 3 1,19-8-219,-1 0 1,1 0-1,0 0 1,0 0-1,0 0 1,0 0-1,0 0 1,-1 0-1,1 0 1,0-1-1,0 1 1,0 0-1,0 0 1,0 0-1,0 0 1,-1 0-1,1 0 1,0 0-1,0 0 1,0 0-1,0 0 1,0 0-1,0-1 1,0 1-1,0 0 1,-1 0-1,1 0 1,0 0-1,0 0 1,0 0-1,0 0 1,0-1-1,0 1 1,0 0-1,0 0 1,0 0-1,0 0 1,0 0-1,0-1 1,0 1-1,0 0 1,0 0-1,0 0 1,0 0-1,0 0 1,0-1-1,0 1 1,0 0-1,0 0 1,0 0-1,0 0 1,0 0-1,1 0 1,-1-1-1,0 1 1,0 0-1,0 0 1,7-16-1261,11-12-2318,5-4-1485,5-6-2914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2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16 199 3972,'-2'-99'3723,"1"-1"4853,-5 373-6571,0 76 1934,9-241-2875,20 131 0,-9-104-215,-6 244 0,-7-107-182,-1-257-639,1 1 0,1 0 1,0-1-1,1 1 0,0-1 0,11 28 0,-14-43-24,0 1 0,0-1 0,0 1 0,0-1 0,0 1-1,1-1 1,-1 1 0,0-1 0,0 0 0,1 1 0,-1-1-1,0 1 1,0-1 0,1 1 0,-1-1 0,1 0 0,-1 1 0,0-1-1,1 0 1,-1 1 0,1-1 0,-1 0 0,1 0 0,-1 0-1,1 1 1,-1-1 0,1 0 0,-1 0 0,1 0 0,-1 0-1,1 0 1,-1 0 0,1 0 0,0 0 0,10-16 263,-1-26 95,-4-12-1876,-5 36-3143,0 1-4840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2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11082,'0'0'7090,"0"10"-5686,3 26-979,1-2 1,2 1-1,10 34 1,-4-22 730,7 69 0,-19-116-1070,0 1 0,-1 0 0,1 0-1,0 0 1,1-1 0,-1 1 0,0 0 0,0 0-1,0 0 1,0-1 0,1 1 0,-1 0 0,0 0-1,0-1 1,1 1 0,-1 0 0,1-1-1,-1 1 1,1 0 0,-1-1 0,1 1 0,-1-1-1,2 2 1,11-10 917,11-28-232,126-279-595,-131 275-4142,-5 2-3940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4740,'0'0'8478,"0"-11"-5355,0 2-2777,1 1-1,0-1 1,0 0 0,0 1 0,1-1-1,1 1 1,0 0 0,5-13 0,-6 17-263,0 0 1,0 0-1,1 1 1,-1-1 0,1 1-1,0 0 1,0-1-1,0 1 1,0 0-1,0 1 1,1-1 0,-1 1-1,1-1 1,0 1-1,0 0 1,0 0-1,0 1 1,0-1 0,0 1-1,0 0 1,0 0-1,8 0 1,-8 1-33,-1 0-1,1 1 1,0-1-1,0 1 1,0 0 0,-1 1-1,1-1 1,0 0-1,-1 1 1,1 0 0,-1 0-1,0 0 1,1 0 0,-1 1-1,0-1 1,-1 1-1,1 0 1,0 0 0,-1 0-1,1 0 1,-1 0-1,3 6 1,-3-5 156,1 0 0,0 0 1,0 0-1,1 0 0,-1-1 0,1 1 0,0-1 0,0 0 1,0 0-1,0 0 0,0-1 0,1 0 0,-1 1 0,1-1 1,6 1-1,1-1 326,1-2 1,-1 0-1,1 0 1,0-1-1,24-5 1,-27 3-325,1 1 0,-1 1 0,1 0 0,-1 0 0,1 1 0,0 0 0,-1 1 0,21 4 0,-15 4-9,12 5-104,-28-14-91,1 0-1,0 0 1,-1 0-1,1 0 1,-1 0-1,1 0 1,-1 0-1,1 0 0,0 0 1,-1 0-1,1 0 1,-1 0-1,1 0 1,-1-1-1,1 1 1,-1 0-1,1 0 0,-1-1 1,1 1-1,-1 0 1,1-1-1,-1 1 1,0 0-1,1-1 1,-1 1-1,1-1 0,-1 1 1,0-1-1,0 1 1,1-1-1,-1 1 1,0-1-1,0 1 1,1-1-1,-1 1 0,0-1 1,0 1-1,0-1 1,0 1-1,0-1 1,0 0-1,0 1 1,0-1-1,0 0 0,1-17 60,-1 1-1,-1-1 1,0 0-1,-1 1 1,-1 0-1,-1-1 1,0 1-1,-13-30 1,17 47-134,0-1 0,0 1 0,-1 0 0,1 0 1,0 0-1,0 0 0,0 0 0,0 0 0,0 0 1,0 0-1,0 0 0,0 0 0,0-1 0,0 1 1,0 0-1,0 0 0,0 0 0,0 0 0,0 0 1,0 0-1,0 0 0,0-1 0,0 1 0,0 0 1,0 0-1,0 0 0,0 0 0,0 0 0,0 0 1,0 0-1,0 0 0,0-1 0,0 1 0,0 0 1,0 0-1,0 0 0,0 0 0,0 0 0,1 0 1,-1 0-1,0 0 0,0 0 0,0 0 0,0 0 1,0-1-1,0 1 0,0 0 0,0 0 0,0 0 1,1 0-1,-1 0 0,0 0 0,0 0 0,0 0 1,0 0-1,0 0 0,0 0 0,0 0 0,0 0 1,1 0-1,-1 0 0,0 0 0,0 0 1,0 0-1,0 0 0,0 0 0,0 0 0,0 0 1,1 1-1,0-1-970,9 0-5435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4068,'0'0'16154,"3"4"-14462,-3-4-1642,0 0 0,0 0 0,0 1 0,1-1 0,-1 0 0,0 0 0,0 0 0,1 1 0,-1-1 0,0 0 0,0 0 0,1 0 0,-1 0 0,0 1 0,0-1 0,1 0-1,-1 0 1,0 0 0,1 0 0,-1 0 0,0 0 0,0 0 0,1 0 0,-1 0 0,0 0 0,1 0 0,-1 0 0,0 0 0,1 0 0,-1 0 0,0 0 0,0 0 0,1 0 0,-1-1 0,0 1 0,1 0 0,-1 0 0,0 0 0,0 0 0,1-1 0,-1 1 0,0 0 0,0 0 0,0 0 0,1-1-1,-1 1 1,0 0 0,0 0 0,0-1 0,0 1 0,0 0 0,1-1 0,-1 1 0,0 0 0,0 0 0,0-1 0,0 1 0,0 0 0,0-1 0,12-36 1397,4-60-767,-15 85-579,21-194 182,-10 322 128,-9-75-400,-1 2 3,3 0-1,1 0 0,17 60 0,-23-102-30,0-1 1,0 0-1,0 1 0,0-1 0,0 1 0,0-1 0,0 0 0,0 1 0,0-1 0,1 1 0,-1-1 0,0 0 0,0 1 0,0-1 0,0 0 0,0 1 0,1-1 0,-1 0 0,0 1 1,0-1-1,1 0 0,-1 1 0,0-1 0,0 0 0,1 0 0,-1 1 0,0-1 0,1 0 0,-1 0 0,0 0 0,1 0 0,-1 1 0,0-1 0,1 0 0,-1 0 0,1 0 1,-1 0-1,0 0 0,1 0 0,0 0 0,6-17-1795,-1-29-3529,-5 12-1481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8776,'0'0'13229,"7"56"-12492,-1-21-321,1 2-128,0 2-128,1-2-32,1-9-96,0-4-32,0-7 0,-1-11-192,-3-6-833,0 0-1153,-2-19-1409,-2-7-2755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16367,'0'0'6444,"-4"10"-5697,-4 10-398,0 0 0,1 0 0,2 0-1,0 1 1,-3 29 0,30-83-166,-14 24-147,-1-2-26,2 0-1,0 0 1,0 1 0,16-13-1,-22 20-12,1 1-1,-1-1 1,1 1-1,0-1 1,-1 1-1,1 0 0,0 1 1,1-1-1,-1 1 1,0 0-1,0 0 0,1 0 1,-1 0-1,0 1 1,1-1-1,-1 1 0,9 1 1,-11 0 2,0-1 0,0 1 1,0 0-1,0 0 0,0 0 0,-1 0 1,1 0-1,0 0 0,0 1 0,-1-1 0,1 0 1,-1 1-1,1-1 0,-1 1 0,0 0 1,0-1-1,0 1 0,0 0 0,0 0 1,0 0-1,0 0 0,0 0 0,-1 0 1,1 0-1,-1 0 0,1 2 0,2 61 53,-3-50-24,0-3 202,-1 0 1,-1 0 0,0 0 0,-1-1 0,0 1 0,0-1 0,-1 0 0,-10 19 0,12-26-207,0 1 1,-1-1-1,1 1 0,-1-1 1,0 0-1,0 0 1,-1-1-1,1 1 0,-1-1 1,1 0-1,-1 1 1,0-2-1,-1 1 0,1 0 1,0-1-1,-1 0 1,1 0-1,-1 0 0,0 0 1,0-1-1,1 0 1,-1 0-1,-6 0 0,9-1-458,1 0 0,-1-1-1,0 1 1,0 0-1,0-1 1,0 0 0,1 1-1,-1-1 1,0 0 0,1 0-1,-1 0 1,0 0-1,1 0 1,-1-1 0,1 1-1,0 0 1,-1-1-1,1 1 1,0-1 0,0 1-1,0-1 1,0 0-1,0 1 1,0-1 0,1 0-1,-2-3 1,-8-20-9111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18546,'0'0'10249,"61"-30"-10249,-37 26-801,-1-2-1601,2-2-1505,-4 0-1859,-2 3-3042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239 119 14862,'0'0'8648,"2"58"-7014,-2-26-833,0 3-97,0 1-319,-2-2-161,2-3-192,-1-4 32,1-6-64,0-8-288,0-4-673,0-6-833,0-9-3491,-2-13-288,0-5-3876</inkml:trace>
  <inkml:trace contextRef="#ctx0" brushRef="#br0" timeOffset="1">148 85 10282,'0'0'4810,"-10"-2"-1485,9 2-3256,-6-1 468,-1 0 0,0 1 1,1-1-1,-1 1 0,0 1 0,-9 1 0,14-1-398,0 0 0,0 0 0,0 0 0,0 0 0,1 0 0,-1 1 0,0 0 0,1-1 0,-1 1 0,1 0 0,0 0 0,0 0 0,-1 0 0,1 1 0,1-1 0,-1 1 0,0-1 0,1 1 0,-1-1 0,1 1 0,0 0 0,-2 5 0,2-4-64,-1 0-1,1 1 1,1-1 0,-1 0 0,1 0-1,-1 1 1,1-1 0,0 0 0,1 5 0,-1-8-57,1 0 1,-1 0-1,0 0 1,0-1-1,1 1 1,-1 0-1,0 0 1,1 0-1,-1 0 1,1-1-1,-1 1 1,1 0-1,0 0 1,-1-1-1,1 1 1,0-1-1,-1 1 1,1 0-1,0-1 1,0 1-1,0-1 1,-1 0-1,1 1 1,0-1-1,0 0 1,0 1-1,0-1 1,0 0-1,0 0 1,0 0-1,-1 0 1,1 0-1,0 0 1,0 0-1,0 0 1,0 0-1,0 0 1,0-1-1,0 1 1,0 0-1,-1 0 1,1-1-1,0 1 1,0-1-1,0 1 1,1-2-1,3-1 23,0 0 0,0 0-1,0-1 1,0 0-1,-1 0 1,0 0 0,0 0-1,0-1 1,0 1-1,0-1 1,-1 0 0,0 0-1,0-1 1,3-7 0,-2 4 25,0-1 0,-1 0 0,0-1-1,0 1 1,-1 0 0,0-1 0,0-13 0,-2 23-48,0-1 0,-1 1 0,1 0-1,0 0 1,0 0 0,0 0 0,-1 0-1,1 0 1,0 0 0,-1 0 0,1 0-1,-1 0 1,1 1 0,-1-1 0,0 0 0,1 0-1,-1 0 1,0 0 0,1 1 0,-1-1-1,0 0 1,0 1 0,0-1 0,0 1-1,0-1 1,0 1 0,0-1 0,0 1-1,0 0 1,0-1 0,0 1 0,0 0-1,0 0 1,0 0 0,0 0 0,0 0 0,0 0-1,0 0 1,0 0 0,0 0 0,0 0-1,0 0 1,0 1 0,-2 0 0,-1 0-13,0 0 0,0 0 0,0 0 0,0 1 0,0 0 0,0-1 0,1 1 0,-1 1 0,0-1 0,-4 4-1,2 2-24,0 1 0,0-1 0,0 1 0,1 0 0,1 0 0,-1 0 0,2 1 0,-1 0 0,1-1 0,1 1 0,-1 0 0,0 15 0,2-17-447,1-1 1,0 1 0,1 0-1,-1 0 1,4 14 0,-3-20 118,0-1 0,-1 1 1,1-1-1,0 1 1,0-1-1,0 1 1,0-1-1,0 1 1,0-1-1,0 0 1,0 0-1,0 1 0,1-1 1,-1 0-1,0 0 1,1 0-1,-1-1 1,1 1-1,-1 0 1,1 0-1,0-1 1,-1 1-1,1-1 0,0 1 1,-1-1-1,1 0 1,0 0-1,1 0 1,16 1-5990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12396,'0'9'5253,"-1"7"-3753,0 0-341,1-1 1,0 0 0,3 20 0,-3-34-1142,1 1-1,-1-1 1,1 0 0,-1 0 0,1 0-1,-1 0 1,1 0 0,0 0 0,0 0-1,0 0 1,-1 0 0,1 0 0,0 0-1,0 0 1,0-1 0,0 1 0,0 0-1,1-1 1,-1 1 0,0-1 0,0 1-1,0-1 1,0 0 0,1 1 0,-1-1-1,0 0 1,0 0 0,1 0 0,-1 0-1,0 0 1,0 0 0,1 0 0,-1 0-1,0 0 1,0-1 0,1 1 0,-1-1-1,0 1 1,0-1 0,0 1 0,0-1-1,2-1 1,3 0 151,-1 0 0,0-1 0,0 0 0,0 0 0,-1 0 1,1-1-1,-1 1 0,6-6 0,-7 4 96,1-1 1,-1 1-1,0-1 1,-1 1 0,1-1-1,-1 0 1,0 0-1,-1 0 1,2-10 0,-2 15-215,-1-1 0,0 1 1,0-1-1,0 0 1,0 1-1,0-1 0,0 1 1,0-1-1,0 1 1,-1-1-1,1 1 0,-1-1 1,1 1-1,-1 0 1,1-1-1,-1 1 1,0-1-1,0 1 0,1 0 1,-1 0-1,0-1 1,0 1-1,-1 0 0,1 0 1,0 0-1,0 0 1,0 0-1,-1 1 1,1-1-1,0 0 0,-1 0 1,1 1-1,0-1 1,-1 1-1,1-1 0,-1 1 1,1 0-1,-1 0 1,1 0-1,-1-1 0,-2 2 1,-1-2-499,1 1 1,-1 1 0,1-1-1,-1 1 1,1 0-1,-1 0 1,1 0 0,0 0-1,0 1 1,-1 0-1,1 0 1,0 0-1,0 0 1,1 1 0,-7 4-1,-5 4-7347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3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4260,'0'0'6561,"9"0"-6177,31-1 454,-1-3 1,1-1-1,-1-2 0,0-1 0,55-21 0,-26 10 322,118-20-1,-74 18-1076,-83 15-15,0 2 0,0 0-1,37 1 1,-52 4 86,1 0 1,-1 1-1,1 0 0,-1 1 1,0 1-1,0 0 1,0 1-1,19 9 1,-7-1-134,1-2 1,0-1-1,1-1 1,-1-1-1,2-2 1,-1 0 0,58 2-1,-22-8 11,0-3-1,97-16 0,-43 8 421,2 4 0,207 17 0,-37 1-430,31-26 50,-17 1-80,235-17 51,-369 17-49,34-13 142,-125 14-31,128-4 1,-204 17-106,16-2-326,-29-16-1471,8 16 1657,-11-17-4291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14798,'0'0'5579,"-3"12"-4917,-14 32 203,-24 46 0,8-20-247,30-63-578,0-1-1,0 1 1,1 0-1,0 0 0,0 1 1,-1 10-1,3-16-36,0-1 0,0 1 0,1-1 0,-1 1 0,0-1 0,1 1 0,-1-1-1,0 1 1,1-1 0,0 1 0,-1-1 0,1 0 0,0 0 0,0 1 0,0-1 0,0 0 0,0 0 0,0 0 0,0 0 0,0 0 0,0 0 0,0 0 0,1 0 0,-1 0 0,0-1-1,1 1 1,-1 0 0,0-1 0,1 1 0,-1-1 0,1 0 0,-1 1 0,1-1 0,-1 0 0,1 0 0,1 0 0,8 1-99,1 0 0,-1 0 0,1-2-1,-1 1 1,0-1 0,0-1 0,1 0 0,-1-1 0,-1 0 0,1-1 0,12-5 0,-22 9 95,0-1 1,-1 1 0,1 0 0,0-1-1,-1 1 1,1 0 0,0 0-1,0 0 1,-1-1 0,1 1-1,0 0 1,0 0 0,-1 0 0,1 0-1,0 0 1,0 1 0,-1-1-1,1 0 1,0 0 0,0 0-1,-1 1 1,2-1 0,-2 1 17,1-1 0,-1 1 0,0-1 0,0 1 0,0-1 0,0 0-1,0 1 1,1-1 0,-1 1 0,0-1 0,0 1 0,0-1 0,0 1 0,0-1 0,-1 1 0,1-1 0,0 1 0,0-1 0,0 0 0,0 1 0,0-1 0,-1 1 0,1-1 0,0 0 0,0 1-1,-1-1 1,1 1 0,0-1 0,0 0 0,-1 1 0,1-1 0,0 0 0,-1 1 0,1-1 0,-1 0 0,0 1 52,19-27 193,17-46-732,-33 75 458,1 0 1,-1 0-1,1 0 0,0 0 0,0-1 1,1 1-1,-1-1 0,0 1 0,7 2 1,-4-3 43,-1 0-1,1 0 1,0 0 0,0-1 0,0 1 0,0-2 0,0 1 0,0 0 0,0-1-1,0 0 1,0-1 0,0 0 0,0 0 0,0 0 0,9-3 0,0-1 6,-2-1-1,1-1 1,-1 0 0,0-1 0,13-9-1,-26 17-42,0 0 1,-1 0-1,1 0 0,0 0 0,0 0 0,0 0 0,0 0 0,0 0 0,0 1 0,0-1 0,0 0 0,0 0 0,0 0 0,0 0 0,0 0 0,0 0 0,0 0 0,0 0 0,0 1 0,0-1 0,0 0 1,0 0-1,0 0 0,0 0 0,0 0 0,0 0 0,0 0 0,0 0 0,1 1 0,-1-1 0,0 0 0,0 0 0,0 0 0,0 0 0,0 0 0,0 0 0,0 0 0,0 0 0,0 0 0,0 0 1,0 0-1,1 0 0,-1 0 0,0 0 0,0 0 0,0 1 0,0-1 0,0 0 0,0 0 0,0 0 0,1 0 0,-1 0 0,0 0 0,0 0 0,0 0 0,0-1 0,0 1 0,0 0 0,0 0 0,0 0 1,1 0-1,-1 0 0,0 0 0,0 0 0,0 0 0,0 0 0,-4 16 68,-9 18 467,12-33-504,0 0 0,0 1 1,0-1-1,0 1 0,1 0 0,-1-1 0,0 1 1,1 0-1,0-1 0,-1 1 0,1 0 1,0-1-1,0 1 0,0 0 0,0 0 0,0-1 1,0 1-1,1 0 0,-1-1 0,0 1 0,1 0 1,1 2-1,-1-4-13,0 1 1,0 0-1,0-1 1,1 1-1,-1-1 1,0 1-1,0-1 0,1 0 1,-1 0-1,0 1 1,1-1-1,-1 0 1,0 0-1,1 0 1,-1 0-1,0-1 1,1 1-1,-1 0 0,0 0 1,1-1-1,1 0 1,9-3 15,1-1 1,-1-1-1,0 0 1,15-10-1,79-67-2217,-105 82 1360,-17 56-9550,15-43 5008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4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4388,'0'8'5979,"0"35"-4462,2-1 0,2 1 1,1-1-1,15 56 0,45 88 1165,148 300 0,-119-290-2633,69 213-1,-8 38 694,-151-436-1142,0 0-1,0 0 1,-1 1 0,0-1-1,1 22 1,-4-33 246,0 1 1,-1-1-1,1 0 1,0 1-1,-1-1 0,1 0 1,0 1-1,-1-1 1,1 0-1,0 0 0,-1 1 1,1-1-1,0 0 1,-1 0-1,1 0 0,-1 1 1,1-1-1,-1 0 1,1 0-1,-1 0 0,1 0 1,0 0-1,-1 0 1,1 0-1,-1 0 0,1 0 1,-1 0-1,1 0 1,-1 0-1,1 0 0,0-1 1,-1 1-1,1 0 1,-1 0-1,1 0 1,0-1-1,-1 1 0,1 0 1,-1 0-1,0-1 1,-20-10-5150,-7-12-4595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4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12268,'0'12'1948,"2"8"-1489,1-1-1,1 1 1,1-1-1,0 0 1,1 0 0,1-1-1,1 0 1,1 0-1,13 21 1,0-6-238,1-1 0,2-1 0,1-2 0,1 0 1,1-2-1,41 31 0,-65-55 59,0 0 0,1 0 0,-1-1 0,1 1 0,0-1 0,0 0 0,-1 0 0,1-1 0,1 0 0,8 2 0,-11-3-214,-1 0-1,0 0 0,0-1 1,0 1-1,0-1 0,0 1 0,0-1 1,-1 0-1,1 0 0,0 1 1,0-1-1,0-1 0,-1 1 1,1 0-1,0 0 0,-1-1 0,1 1 1,-1-1-1,0 1 0,1-1 1,-1 1-1,0-1 0,0 0 1,0 0-1,0 0 0,0 1 0,-1-1 1,1 0-1,0-4 0,34-138 625,-12 39-1054,6-12-6090,-16 56-2653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4100,'0'-14'4653,"0"-34"4450,0-2-4769,8-188-3270,-8 238-1040,0 0-1,0 0 1,0 0 0,0 0-1,0 0 1,0 0 0,0 0-1,1 0 1,-1 0 0,0 0-1,0 0 1,0 0 0,0 0 0,0 0-1,0 0 1,1 0 0,-1 0-1,0 0 1,0 0 0,0 0-1,0 0 1,0 0 0,0-1-1,0 1 1,0 0 0,1 0-1,-1 0 1,0 0 0,0 0-1,0 0 1,0 0 0,0 0-1,0 0 1,0 0 0,0-1-1,0 1 1,0 0 0,0 0 0,0 0-1,0 0 1,0 0 0,0 0-1,1-1 1,-1 1 0,0 0-1,0 0 1,0 0 0,-1 0-1,1 0 1,0 0 0,0-1-1,8 21 551,11 49-346,-12-40-30,-2-13-148,1 10-22,1 0 0,1-1 0,1 0 0,2 0 0,0-1 0,20 29 0,-31-52-89,1 0 0,-1 0 0,1 0 0,0 0 0,-1 0 0,1 0 0,0 0 0,-1 0 0,1 0 1,0-1-1,0 1 0,0 0 0,0 0 0,0-1 0,0 1 0,0-1 0,0 1 0,0-1 0,0 1 0,0-1 0,0 0 0,0 0 0,0 1 0,0-1 0,0 0 0,0 0 0,1 0 0,-1 0 0,0 0 1,0 0-1,2-1 0,-2 0-249,1-1 0,-1 1 0,0-1 0,0 1 1,0-1-1,0 1 0,0-1 0,0 0 0,0 1 1,0-1-1,-1 0 0,1 0 0,-1 1 0,1-1 1,-1 0-1,0 0 0,0 0 0,1-2 0,-1-26-5541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6822,'0'0'13966,"0"56"-12685,3-40-865,6-2-320,4-4-64,0-2-160,-1-3-1089,2-5-897,-5 0-608,-2 0-1122,-6-8-1633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4228,'0'0'21039,"9"-10"-20911,27-28-70,-11 14 14,39-52 1,-63 75-4,-1 4 48,0 55 41,9 65-1,-6-102-121,1 0 0,1-1 0,0 1 0,2-1 0,0 0-1,17 32 1,-23-50-129,1 0 1,-1 0-1,0 1 0,0-1 0,1 0 1,-1 0-1,1 0 0,0-1 0,0 1 0,0 0 1,-1-1-1,1 1 0,1-1 0,-1 1 0,0-1 1,0 0-1,0 0 0,1 0 0,-1 0 1,4 0-1,-6-2-430,0 1 0,0-1 1,1 0-1,-1 0 1,0 0-1,0 0 0,0 1 1,0-1-1,0 0 0,0 0 1,0 0-1,0 0 1,-1 0-1,1 1 0,0-1 1,0 0-1,-1 0 0,1 0 1,-1-1-1,-11-11-7789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6790,'0'0'16240,"52"-41"-15279,-27 21-641,3-4-256,1-3-256,0-3-1474,-3-1-1921,-6 0-3236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74 4324,'0'0'17120,"2"12"-16399,21 230-75,-21-194-6492,-10-76 428,-3-5-2542</inkml:trace>
  <inkml:trace contextRef="#ctx0" brushRef="#br0" timeOffset="1">110 57 4452,'-8'0'7810,"2"0"-7109,-1 1-1,1 0 1,-1 0-1,1 0 1,0 1-1,0 0 1,0 0-1,0 1 1,-9 4-1,13-6-599,0 1 0,0-1 1,0 1-1,0-1 0,0 1 0,0-1 0,0 1 0,1 0 0,-1 0 0,1 0 0,-1 0 0,1 0 0,0 0 0,0 1 1,0-1-1,0 0 0,0 0 0,0 1 0,1-1 0,-1 1 0,1-1 0,0 1 0,-1-1 0,1 1 0,0-1 0,1 0 1,-1 1-1,0-1 0,1 1 0,-1-1 0,1 1 0,0-1 0,1 3 0,-1-3-51,0-1 1,0 1-1,0 0 0,0 0 0,0-1 0,0 1 1,1-1-1,-1 1 0,1-1 0,-1 0 0,1 1 1,-1-1-1,1 0 0,0 0 0,0 0 0,0 0 1,-1 0-1,1-1 0,0 1 0,0-1 1,0 1-1,0-1 0,0 0 0,0 1 0,0-1 1,0 0-1,0 0 0,0-1 0,0 1 0,0 0 1,0-1-1,0 1 0,0-1 0,0 1 0,0-1 1,2-1-1,4-1 196,-1 0 0,1 0 1,-1-1-1,0 0 0,0-1 0,0 1 1,8-9-1,31-41 308,-44 51-489,1-1-1,-1 0 0,0 0 0,0 0 0,0-1 0,-1 1 0,1 0 0,-1-1 0,0 1 0,-1-1 0,1 1 1,-1-1-1,0-6 0,0 11-36,0-1 0,0 0 1,0 1-1,0-1 0,0 0 0,-1 1 0,1-1 1,0 0-1,0 1 0,-1-1 0,1 0 1,-1 1-1,1-1 0,0 1 0,-1-1 1,1 1-1,-1-1 0,1 1 0,-1-1 0,0 1 1,1-1-1,-1 1 0,1 0 0,-1-1 1,0 1-1,1 0 0,-1 0 0,0-1 1,0 1-1,-26 2 260,22 0-289,0 0 0,0 0 0,0 0 0,0 0 0,0 1 0,0 0 0,1 0 0,-5 3 0,2 3-194,1 1-1,-1-1 1,2 1-1,-1 0 1,1 0-1,1 1 1,0-1-1,0 1 1,1 0-1,1 0 1,0 0-1,0 0 0,1 1 1,0-1-1,2 22 1,-1-31-52,1 0 0,-1 0-1,0 0 1,0 0 0,1-1 0,-1 1 0,1 0 0,-1 0 0,1 0-1,0 0 1,0-1 0,0 1 0,0 0 0,0-1 0,2 3 0,-2-3-190,0 0 0,1 0 1,-1-1-1,0 1 0,0 0 1,1-1-1,-1 1 0,0-1 1,0 1-1,1-1 0,-1 0 1,1 1-1,-1-1 0,0 0 1,1 0-1,-1 0 1,0 0-1,1 0 0,-1-1 1,1 1-1,-1 0 0,3-1 1,15-9-7545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5:5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 3876,'0'0'8664,"3"11"-4981,-2-3-3167,23 88 1594,-22-89-2134,1 0-1,-1 0 0,1 0 1,1-1-1,-1 1 1,1-1-1,0 0 1,1 0-1,-1 0 0,1-1 1,0 1-1,8 5 1,-13-11 169,1 1 0,-1-1 1,1 0-1,-1 1 0,1-1 1,-1 0-1,1 0 0,-1 0 1,1 1-1,-1-1 1,1 0-1,-1 0 0,1 0 1,-1 0-1,1 0 0,-1 0 1,1 0-1,0 0 1,-1 0-1,1 0 0,-1 0 1,1-1-1,-1 1 0,1 0 1,-1 0-1,1 0 1,-1-1-1,1 1 0,-1 0 1,0 0-1,1-1 0,0 0 1,9-19 2115,-2-31-840,-8 47-1183,1-1-214,1-9 204,-1 0-1,-1 1 0,0-1 0,-4-24 0,4 36-191,0 0-1,-1 0 0,1 0 1,0 1-1,-1-1 0,0 0 1,1 0-1,-1 1 0,0-1 1,0 0-1,0 1 0,0-1 1,0 1-1,0-1 0,-1 1 0,1-1 1,0 1-1,-1 0 0,1 0 1,-1 0-1,1 0 0,-1 0 1,0 0-1,1 0 0,-1 0 1,0 1-1,0-1 0,1 0 0,-1 1 1,0 0-1,0-1 0,0 1 1,0 0-1,0 0 0,0 0 1,1 0-1,-1 1 0,0-1 1,0 0-1,0 1 0,0-1 0,1 1 1,-1 0-1,-3 1 0,1 0-24,0 0-1,-1 1 0,1-1 0,0 1 0,1 0 1,-1 0-1,0 0 0,1 1 0,0-1 0,0 1 0,0 0 1,0-1-1,0 2 0,1-1 0,-4 8 0,3-4-360,-1 0-1,1 0 0,1 1 1,0-1-1,0 1 0,0 0 1,1 15-1,0-24 216,1 0 1,0 0 0,0 1-1,0-1 1,0 0-1,0 0 1,0 1-1,0-1 1,0 0-1,0 0 1,0 1 0,0-1-1,0 0 1,0 0-1,0 1 1,0-1-1,0 0 1,0 0-1,0 1 1,1-1 0,-1 0-1,0 0 1,0 1-1,0-1 1,0 0-1,0 0 1,1 0-1,-1 1 1,0-1 0,0 0-1,0 0 1,1 0-1,-1 0 1,0 0-1,0 1 1,0-1-1,1 0 1,-1 0 0,0 0-1,0 0 1,1 0-1,-1 0 1,0 0-1,0 0 1,1 0-1,-1 0 1,0 0 0,0 0-1,1 0 1,-1 0-1,0 0 1,0 0-1,1 0 1,-1 0-1,0 0 1,0 0 0,1-1-1,-1 1 1,0 0-1,0 0 1,0 0-1,1 0 1,-1 0-1,0-1 1,12-8-8936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1 3940,'0'0'6128,"-8"9"-5076,-8 10-284,1 1 0,1 0 0,1 0 0,1 1 0,1 1 0,-9 25 0,-68 277 38,-4 6-651,-17 52-1,64-248-221,-187 678 940,-36 954-237,230-1405-615,11 575 0,39-758-7,50 263-1,76 167 174,41-40-94,38-12-55,-95-253 34,-6-35 531,-89-216-341,3 0-1,69 90 1,13-7-11,135 178 133,-234-293-748,0 0 661,0-1 1,1-1-1,1 0 1,18 16-1,-28-30-421,-1 0-1,1-1 0,0 0 1,0 0-1,0 0 1,1 0-1,-1-1 1,0 0-1,7 2 1,-8-4-231,0 1 0,0-1 0,-1 1 0,1-1-1,0 0 1,0-1 0,0 1 0,0-1 0,-1 1 0,1-1 0,0 0 0,-1-1 0,1 1 0,0-1 0,3-2 0,8-7-4038,-4-1-1341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 9257,'56'86'6312,"-39"-63"-5743,1-1 0,2-1 1,25 22-1,-27-28-509,0-1 1,1-1-1,0-1 1,1 0 0,0-2-1,1 0 1,0-1-1,42 10 1,-58-17 188,0-1 0,0 1 0,0-2 0,1 1 0,-1 0 0,0-1 0,0 0 1,1 0-1,-1-1 0,0 0 0,8-1 0,-11 0-98,1 1-1,-1 0 1,1-1 0,-1 0-1,0 1 1,0-1 0,1 0 0,-1 0-1,-1 0 1,1-1 0,0 1-1,0 0 1,-1-1 0,1 1-1,-1-1 1,0 1 0,0-1 0,0 0-1,0 0 1,0 1 0,0-6-1,5-31 757,0 0 0,-3 0 0,-3-65 0,5-53-1032,-3 137-656,2 1 1,0-1 0,1 1 0,0 0 0,2 0-1,9-20 1,17-20-6058,7-6-4896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37 14798,'0'0'3256,"-6"9"-2716,-7 11-303,1 1 1,0 0 0,2 1 0,1 0 0,0 1-1,2 0 1,-8 35 0,-21 186 761,28-173-1082,30-167 320,45-121-1,-25 86-2059,-34 106 1693,-6 15 153,0 0 0,1 1 0,1-1 0,0 0-1,0 1 1,1 0 0,9-13 0,-14 21-20,1 0-1,0 0 0,-1 0 1,1 0-1,0 1 1,0-1-1,-1 0 1,1 1-1,0-1 1,0 0-1,0 1 1,0-1-1,0 1 1,0-1-1,0 1 1,0 0-1,0-1 1,0 1-1,0 0 0,0 0 1,0 0-1,0 0 1,0 0-1,0 0 1,1 0-1,1 0 1,-2 1-3,1 0 0,0 0 0,-1 0 0,1 0 1,-1 0-1,1 1 0,-1-1 0,0 0 0,1 1 0,-1-1 1,0 1-1,0 0 0,2 2 0,0 3 8,1 1 0,-1 0 0,0-1 0,-1 1 0,3 15 0,-4-12 81,-1 0 0,0 1 0,0-1 0,-1 0 0,-1 0 0,0 0 0,0 0 0,-1 0 0,-1-1 0,0 1-1,0-1 1,-1 0 0,0 0 0,-1 0 0,0-1 0,-1 1 0,0-2 0,0 1 0,-1-1 0,0 0-1,0-1 1,-1 1 0,0-2 0,0 1 0,-11 5 0,17-10-16,0-1 0,-1 1 0,1-1 0,0 1 0,-1-1 0,1 0 0,-1 0 0,1 0 0,-1-1 0,0 1 0,1-1 0,-5 0 0,7 0-124,0-1 0,0 1 0,-1-1 0,1 1-1,0-1 1,0 1 0,0-1 0,0 1-1,0-1 1,-1 0 0,1 0 0,0 1 0,1-1-1,-1 0 1,0 0 0,0 0 0,0 0-1,1 0 1,-1 0 0,0-1 0,1 1-1,-1 0 1,1 0 0,-1 0 0,1-1 0,0 1-1,-1 0 1,1 0 0,0-1 0,0 1-1,0 0 1,0 0 0,0-1 0,0-1 0,0 3 43,0-6-1072,0-1-1,1 1 1,-1 0 0,1 0-1,0 0 1,3-9 0,11-13-6997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15246,'0'0'4132,"-58"8"-3075,34 6-192,2 5 192,2 2 224,7-3-416,6-1-577,7-1-223,0-6-65,10-2-65,4-4-351,4-3-609,-1-1-128,4 0-609,-1-1-896,-2-8-2403,-1-3-4900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16271,'0'0'8008,"5"12"-6636,11 30-99,18 75 0,-6-17-2932,8-6-7508,-34-88 4592,-2-3-470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150 156 4516,'-14'0'5654,"-86"-2"735,65-1 3386,134-6-8535,-53 7-1547,0-3 0,0-2-1,62-16 1,-106 22 123,0 0 0,0 1 0,0-1 0,1 0 0,-1 0 0,0-1 0,0 1 0,-1 0 0,1-1 0,0 1 0,0-1 0,-1 1 1,1-1-1,-1 0 0,1 0 0,-1 0 0,1 1 0,-1-1 0,2-5 0,-3 5-172,0 0 1,1 0-1,-1 0 0,0-1 1,0 1-1,0 0 1,0 0-1,0 0 0,-1-1 1,1 1-1,-1 0 1,1 0-1,-1 0 1,0 0-1,0 0 0,0 0 1,0 0-1,0 0 1,0 0-1,-3-3 0,-20-19-5489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6438,'0'0'19987,"82"-16"-19058,-22 24-449,4 0-384,0-2-32,-7 0-832,-11-5-1859,-11-1-1825,-12-2-3972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3459,'0'0'20078,"1"11"-19373,-1 4-522,2 52 462,-2-64-547,1 1 1,-1 0-1,1-1 0,-1 1 0,1-1 0,0 1 0,0-1 0,1 1 1,-1-1-1,1 0 0,0 1 0,0-1 0,0 0 0,3 4 0,-2-6-28,-1 0-1,0 0 0,1 0 1,-1 0-1,1 0 0,-1 0 0,1-1 1,-1 1-1,1-1 0,-1 0 0,1 0 1,-1 0-1,1 0 0,0 0 0,-1-1 1,1 1-1,-1-1 0,1 1 0,-1-1 1,1 0-1,-1 0 0,0 0 1,4-3-1,8-4 163,-1 0 0,22-18 1,-19 14-190,-14 10-6,0 0 1,0 1-1,0-1 1,0 1 0,0-1-1,0 1 1,1 0-1,-1 0 1,0 0 0,1 0-1,-1 0 1,1 1-1,-1-1 1,4 0 0,-5 2-29,1 0 1,-1 0 0,0 0 0,0 0 0,1 0 0,-1 0-1,0 1 1,0-1 0,0 0 0,0 1 0,0-1 0,0 0-1,-1 1 1,1-1 0,0 1 0,-1-1 0,1 1 0,-1 0-1,0-1 1,1 1 0,-1-1 0,0 4 0,3 10 83,8 24 114,-11-38-204,1-1 0,-1 1 0,1-1 1,0 1-1,-1 0 0,1-1 0,0 0 0,-1 1 1,1-1-1,0 1 0,0-1 0,-1 0 0,1 0 0,0 1 1,0-1-1,0 0 0,-1 0 0,1 0 0,0 0 0,0 0 1,0 0-1,-1 0 0,1 0 0,0 0 0,0 0 1,0 0-1,-1-1 0,1 1 0,0 0 0,0-1 0,0 1 1,-1 0-1,1-1 0,0 1 0,-1-1 0,1 1 0,0-1 1,-1 1-1,1-1 0,-1 0 0,1 1 0,-1-1 1,1 0-1,0-1 0,23-23-2111,-3-2-3995,-6 7-2251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16047,'-1'9'2771,"-9"73"1269,3-48-3262,3-1 0,0 1 0,3 0 0,0 0 0,2 0 0,8 43 0,-7-71-745,0 1 0,0-1 0,1 1 1,0-1-1,7 10 0,-10-15-4,1 0 0,-1-1 0,1 1 0,-1 0 0,1-1 0,0 1 0,-1 0 0,1-1 0,0 1 0,-1 0 0,1-1 0,0 1 0,0-1 0,0 0 0,0 1 0,0-1 0,-1 0 0,1 1 0,2-1 1,-2 0 22,0-1 0,0 1 1,-1-1-1,1 1 1,0-1-1,0 1 1,0-1-1,-1 1 1,1-1-1,0 0 1,0 0-1,-1 1 1,1-1-1,-1 0 1,1 0-1,-1 0 1,1 1-1,-1-1 1,1 0-1,-1 0 1,0 0-1,0 0 1,1-2-1,3-12 59,-1 0 0,0 0-1,-1 0 1,-1 0 0,0-31-1,-2 36-104,1-1 0,-2 1-1,1-1 1,-1 1 0,-1 0-1,0 0 1,0 0 0,-1 0-1,-7-12 1,11 21-13,0 0-1,-1 1 0,1-1 1,0 1-1,0-1 1,-1 0-1,1 1 1,-1-1-1,1 1 1,0-1-1,-1 1 1,1-1-1,-1 1 1,1 0-1,-1-1 1,1 1-1,-1 0 1,0-1-1,1 1 1,-1 0-1,1 0 0,-1-1 1,0 1-1,1 0 1,-1 0-1,0 0 1,1 0-1,-1 0 1,0 0-1,0 0 1,-8 16-308,3 27 73,5-40 242,1 0 1,0-1-1,1 1 1,-1 0-1,0 0 1,1-1-1,0 1 1,-1 0-1,1-1 1,0 1-1,0 0 1,1-1-1,-1 0 1,0 1-1,1-1 1,0 0-1,-1 1 1,1-1-1,0 0 1,0 0-1,0-1 1,0 1-1,1 0 1,-1-1-1,0 1 1,1-1-1,-1 0 1,1 0-1,-1 0 1,1 0-1,0 0 0,-1 0 1,1-1-1,0 1 1,0-1-1,-1 0 1,1 0-1,0 0 1,0 0-1,-1 0 1,5-2-1,2 1 16,-1 0-1,0-1 0,1 0 0,-1 0 1,0-1-1,0 0 0,0 0 0,0-1 1,-1 0-1,1-1 0,-1 0 1,11-9-1,-11 6-5,0 0-1,0-1 1,-1 0 0,0 0 0,0 0-1,-1 0 1,-1-1 0,1 0-1,-2 0 1,1-1 0,-1 1 0,-1-1-1,0 1 1,-1-1 0,0 0 0,0-17-1,-17 77-713,11-32 734,0 1 1,1 0 0,1 0-1,1 0 1,1 0 0,0 0 0,4 32-1,-3-48-25,0 0 0,1 0-1,-1 0 1,1 0 0,0 0-1,0 0 1,-1 0 0,1 0-1,0 0 1,1 0-1,-1-1 1,0 1 0,0 0-1,1-1 1,-1 1 0,1-1-1,0 0 1,-1 1 0,1-1-1,0 0 1,0 0 0,-1 0-1,1 0 1,0 0 0,0 0-1,0-1 1,0 1 0,0-1-1,0 1 1,1-1 0,-1 0-1,0 0 1,0 0 0,0 0-1,0 0 1,0-1 0,0 1-1,0 0 1,0-1 0,3-1-1,3 0 19,-1 0 0,0-1 0,0 0 0,-1 0 0,1-1 0,-1 0 0,1 0 0,-1 0-1,0-1 1,5-5 0,38-64 41,-47 103-485,-2-20 503,0 1 0,0 0-1,1 0 1,1-1 0,-1 1 0,1-1 0,6 15 0,-7-22-114,0 1-1,1-1 0,-1 0 0,1 1 1,0-1-1,-1 0 0,1 0 1,0 0-1,0 0 0,1-1 1,-1 1-1,0-1 0,0 1 1,1-1-1,-1 0 0,1 1 1,-1-1-1,1-1 0,0 1 1,-1 0-1,1-1 0,0 1 0,0-1 1,-1 0-1,1 0 0,0 0 1,0 0-1,-1 0 0,1 0 1,5-2-1,-5 1-424,0 0-1,0 0 1,0 0-1,0 0 1,-1 0-1,1 0 1,0-1-1,-1 1 1,4-3-1,17-21-8452,-9 1-2439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7687,'0'0'16624,"-49"-41"-14350,47 38-736,4 3-1538,7 0-96,6 10-289,3 1-1569,4 3-1441,1-2-1474,-1-1-4611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13741,'0'0'14579,"-11"0"-13559,8 0-952,-7 0 178,1 0 0,-1 1 0,0 0 0,-16 4-1,24-5-237,1 0-1,-1 1 0,0-1 0,1 1 0,-1-1 0,1 1 0,-1 0 0,1-1 0,0 1 0,-1 0 0,1 0 0,0 0 0,-1 0 0,1 0 0,0 0 1,0 0-1,0 1 0,0-1 0,0 0 0,0 1 0,0-1 0,0 0 0,1 1 0,-1-1 0,1 1 0,-1-1 0,1 1 0,-1 0 0,1-1 0,0 1 0,0-1 1,0 1-1,0 0 0,0-1 0,0 1 0,0-1 0,0 1 0,1 0 0,-1-1 0,1 1 0,-1-1 0,2 3 0,0-1-94,-1 0-1,1-1 0,0 1 0,0-1 0,1 1 1,-1-1-1,0 0 0,1 0 0,-1 0 1,1 0-1,0-1 0,0 1 0,-1-1 0,1 1 1,0-1-1,0 0 0,5 1 0,62 12-1239,-50-11 924,-15-2 266,1 0 0,-1 0 0,0 0 0,0 1 0,0 0 0,0 0 0,0 1 0,9 5 0,-13-8 152,-1 1 0,1 0 0,0-1 0,-1 1 0,1 0 0,-1-1 0,1 1 0,0 0 0,-1 0-1,0 0 1,1 0 0,-1-1 0,1 1 0,-1 0 0,0 0 0,0 0 0,0 0 0,1 0 0,-1 0 0,0 0-1,0 2 1,-1-2 77,0 1 0,1 0-1,-1 0 1,0 0 0,0 0-1,0 0 1,0-1 0,-1 1-1,1 0 1,0-1 0,-1 1-1,1-1 1,-1 1 0,-2 1-1,-4 4 93,-1 0 0,-1 0 0,1-1-1,-1 0 1,0 0 0,-1-1 0,1-1 0,-1 0-1,0 0 1,0-1 0,0 0 0,0-1 0,-12 1-1,23-3-323,-1 0 0,1 0 0,0 0 0,-1 0 0,1 0 0,0 0 0,0 0-1,-1 0 1,1 0 0,0 0 0,0 0 0,-1 0 0,1 0 0,0 0 0,0 0 0,-1 0-1,1-1 1,0 1 0,0 0 0,-1 0 0,1 0 0,0 0 0,0 0 0,0-1-1,-1 1 1,1 0 0,0 0 0,0 0 0,0-1 0,0 1 0,0 0 0,-1 0 0,1-1-1,0 1 1,0 0 0,0 0 0,0-1 0,0 1 0,0 0 0,0 0 0,0-1 0,0 1-1,0 0 1,0 0 0,0-1 0,0 1 0,0 0 0,0 0 0,0-1 0,0 1-1,0 0 1,0-1-320,0-11-10713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10 3716,'0'0'22720,"-10"-3"-21962,7 2-732,0 0 0,0 0 0,0 0 0,0 0 1,-1 1-1,1-1 0,0 1 0,-1 0 0,1 0 0,0 0 0,-1 0 1,1 0-1,0 1 0,0 0 0,-1 0 0,1 0 0,0 0 1,0 0-1,0 0 0,0 1 0,0-1 0,0 1 0,1 0 1,-1 0-1,1 0 0,-1 1 0,1-1 0,-1 0 0,-1 4 0,-2 0 19,-1 1-1,1 0 1,1 0-1,0 1 0,0 0 1,0 0-1,1 0 1,0 1-1,0-1 0,1 1 1,0 0-1,1 0 1,0 0-1,0 0 0,1 0 1,0 0-1,1 1 1,1 12-1,-1-20-48,0-1-1,1 1 1,-1-1 0,1 0-1,-1 1 1,1-1 0,-1 0-1,1 0 1,0 1 0,-1-1-1,1 0 1,0 0 0,0 0 0,0 0-1,0 0 1,0 0 0,0 0-1,0 0 1,0-1 0,1 1-1,-1 0 1,0-1 0,2 2-1,2-1-98,-1 0 1,0 0-1,1 0 0,-1 0 0,1-1 0,-1 0 0,8 0 0,1-1-443,1-1 0,-1 0 0,0-1 0,15-6 0,71-37-6848,-52 20 289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64 5765,'0'0'17975,"-10"3"-16694,1 1-1125,0 0-1,1 1 1,0 0 0,0 0-1,0 0 1,1 1 0,-7 7-1,11-10-121,0 0 1,0 0-1,0 0 0,0 0 1,1 0-1,0 0 0,-1 1 1,1-1-1,1 1 0,-1-1 0,0 1 1,1 0-1,0 0 0,0 0 1,0 0-1,0 0 0,1 0 0,-1 0 1,1 0-1,0 0 0,0 0 1,2 8-1,-2-12-32,1 1 0,-1 0 0,1-1 0,-1 1 0,1-1-1,-1 1 1,1 0 0,-1-1 0,1 0 0,0 1 0,-1-1 0,1 1 0,0-1 0,-1 0 0,1 1 0,0-1 0,0 0 0,-1 0-1,1 0 1,0 1 0,0-1 0,-1 0 0,1 0 0,0 0 0,0 0 0,-1 0 0,1-1 0,0 1 0,0 0 0,-1 0 0,1 0-1,0-1 1,0 1 0,27-11 152,-19 5-129,-1 0 0,1 0 1,-1-1-1,0 0 0,-1-1 0,0 0 1,0 0-1,7-10 0,2-10 9,19-39 0,-19 35 50,-42 112 1064,17-60-882,5-10 3,0 0 0,0 0 1,1 1-1,0-1 0,0 1 1,-1 18-1,5-28-267,-1-1-1,0 0 1,0 1 0,1-1-1,-1 0 1,0 0 0,1 1-1,-1-1 1,0 0 0,1 0-1,-1 1 1,0-1 0,1 0-1,-1 0 1,0 0 0,1 0-1,-1 0 1,1 0-1,-1 0 1,0 0 0,1 1-1,-1-1 1,1 0 0,-1-1-1,0 1 1,1 0 0,-1 0-1,1 0 1,-1 0 0,0 0-1,1 0 1,-1 0 0,1-1-1,-1 1 1,1 0 0,15-6-286,25-22-3539,-16 6-3058,-4 4-3406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7944,'0'0'19122,"-12"1"-18834,4 0-158,-1 1-1,0 0 1,0 0 0,1 1-1,-1 0 1,1 0 0,0 1-1,0 0 1,0 0 0,1 1-1,-1 0 1,1 0 0,0 1 0,1 0-1,-1 0 1,-6 9 0,13-14-124,-1-1 1,1 0 0,0 0-1,-1 1 1,1-1 0,0 0-1,0 1 1,-1-1 0,1 0-1,0 1 1,0-1 0,0 1-1,0-1 1,-1 0 0,1 1-1,0-1 1,0 0 0,0 1-1,0-1 1,0 1 0,0-1-1,0 1 1,0-1 0,0 0-1,0 1 1,0-1 0,0 1-1,0-1 1,1 0 0,-1 1-1,0-1 1,0 0 0,0 1-1,0-1 1,1 0 0,-1 1-1,0-1 1,0 0 0,1 1-1,-1-1 1,0 0 0,1 1 0,0-1-1,23 3 137,28-11-259,-34 3-628,0 1 0,1 1 0,-1 0 1,1 1-1,27 1 0,-45 1 726,1 1-1,-1-1 1,1 0-1,-1 0 1,1 1 0,-1-1-1,1 0 1,-1 1-1,0 0 1,1-1-1,-1 1 1,0 0 0,1-1-1,-1 1 1,0 0-1,0 0 1,0 0 0,0 0-1,0 0 1,0 1-1,0-1 1,0 0-1,0 0 1,-1 1 0,1-1-1,0 0 1,-1 1-1,1-1 1,-1 1 0,0-1-1,1 0 1,-1 1-1,0-1 1,0 1 0,0-1-1,0 1 1,0-1-1,0 1 1,0-1-1,0 1 1,-1-1 0,1 1-1,-1-1 1,1 1-1,-2 1 1,1 3 343,-1-1 0,-1 1 0,1 0 0,-1 0 0,0-1 0,0 1-1,-1-1 1,1 0 0,-8 7 0,7-8-89,-1 0-1,1 0 1,-1-1-1,0 0 1,0 0-1,0 0 1,0 0-1,-1-1 1,1 0-1,-1 0 1,1 0-1,-1-1 1,0 0-1,1 0 1,-1 0-1,0-1 1,-11 0-1,16-1-314,0 1 0,1 0 0,-1 0 0,1-1 0,-1 1 0,0 0 0,1-1 0,-1 1-1,1-1 1,-1 1 0,1-1 0,-1 1 0,1-1 0,-1 1 0,1-1 0,0 0 0,-1 1 0,1-1 0,0 1 0,-1-1 0,1 0 0,0 1 0,0-1 0,0 0 0,-1 0-1,1 1 1,0-1 0,0 0 0,0 1 0,0-1 0,0 0 0,0 1 0,1-1 0,-1 0 0,0 0 0,0 1 0,0-1 0,1 1 0,-1-1 0,1-1 0,13-26-7720,1 12 267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12492,'0'0'7639,"-3"12"-6924,-59 166 2544,-4 12-1249,60-159-1792,6-31-213,0 1 0,0-1 0,0 0 0,0 1 0,0-1 0,0 1 0,0-1-1,0 0 1,0 1 0,0-1 0,0 0 0,0 1 0,0-1 0,0 1 0,0-1 0,1 0-1,-1 1 1,0-1 0,0 0 0,0 1 0,1-1 0,-1 0 0,0 0 0,0 1 0,1-1-1,-1 0 1,0 0 0,1 1 0,-1-1 0,0 0 0,1 0 0,-1 0 0,0 0-1,1 1 1,-1-1 0,0 0 0,1 0 0,-1 0 0,1 0 0,-1 0 0,0 0 0,1 0-1,-1 0 1,0 0 0,1 0 0,-1 0 0,1 0 0,-1 0 0,0-1 0,1 1 0,-1 0-1,0 0 1,1 0 0,-1 0 0,0-1 0,1 1 0,-1 0 0,0 0 0,1-1 0,-1 1-1,0 0 1,0 0 0,1-1 0,-1 1 0,0 0 0,0-1 0,0 1 0,1-1 0,6-6 24,0 0 1,0 0 0,0 0 0,-1-1 0,0 0 0,0-1 0,-1 0 0,0 1 0,6-17 0,21-34-100,-31 58 6,-1 5 23,0-1 0,0 1 1,0 0-1,0 0 0,1-1 0,-1 1 1,1 0-1,0-1 0,0 1 0,0-1 0,1 1 1,2 5-1,-2-7 39,0 0 1,1-1-1,-1 1 0,0-1 1,0 0-1,1 1 1,-1-1-1,0 0 0,1 0 1,0 0-1,-1-1 1,1 1-1,-1-1 0,1 1 1,0-1-1,-1 0 1,1 0-1,4-1 1,5 1 30,0-2 1,-1 1 0,1-2 0,-1 1-1,0-2 1,0 1 0,0-2 0,0 1 0,-1-1-1,0-1 1,0 0 0,0 0 0,0-1-1,-1-1 1,0 1 0,-1-1 0,0-1 0,8-10-1,-15 18-13,-2 12-55,0 1 0,-2-1-1,1 0 1,-1 0-1,-9 21 1,-8 37 131,20-39-914,6-24-2247,6-17-1581,-1-6-1703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2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55 130 4644,'0'0'21279,"10"4"-20595,-5-2-654,0 0 1,0 0 0,0-1-1,0 1 1,0-1 0,1-1-1,-1 1 1,0-1 0,1 0-1,-1 0 1,0 0 0,0-1 0,1 1-1,-1-2 1,0 1 0,0 0-1,0-1 1,0 0 0,8-4-1,-3 0-17,0 0 0,-1 0 0,0-1-1,14-13 1,-20 17 62,0 0-1,0 0 1,-1-1 0,0 1 0,1-1 0,-1 1-1,0-1 1,-1 0 0,1 0 0,-1 0-1,1 0 1,-1 0 0,0 0 0,-1 0-1,1-7 1,-1 10-40,0 0-1,0 0 0,0 1 1,0-1-1,0 0 1,0 0-1,0 1 0,-1-1 1,1 0-1,0 1 1,-1-1-1,1 0 0,0 1 1,-1-1-1,1 0 1,-1 1-1,1-1 0,-1 1 1,1-1-1,-1 1 1,1-1-1,-1 1 0,0-1 1,1 1-1,-1 0 1,1-1-1,-1 1 0,0 0 1,-1-1-1,-28 0 307,22 3-331,0-1-1,0 1 1,0 1 0,1 0-1,-13 5 1,4 4 37,-1-1 0,2 2-1,0 0 1,0 1 0,-13 16 0,22-22 65,-1 0 0,1 0-1,1 1 1,0-1 0,0 1 0,0 0 0,1 1 0,1-1-1,0 1 1,0 0 0,-3 19 0,6-27-99,0 0 1,0 1 0,0-1-1,1 1 1,-1-1-1,1 0 1,-1 1 0,1-1-1,0 0 1,0 0-1,0 1 1,0-1-1,0 0 1,1 0 0,-1 0-1,1 0 1,-1 0-1,1-1 1,-1 1 0,1 0-1,0-1 1,0 1-1,0-1 1,0 1 0,0-1-1,0 0 1,1 0-1,-1 0 1,0 0-1,0-1 1,1 1 0,-1-1-1,1 1 1,-1-1-1,3 0 1,12 2-518,1 0 1,-1-2-1,33-2 0,-36 1-436,27-6-3643,-14-4-2141,3-6-8186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46 193 7655,'0'0'15706,"11"1"-15167,-7 0-526,-1-1 1,1 1-1,-1-1 1,1 0-1,0 0 1,-1-1-1,1 1 0,-1-1 1,1 1-1,-1-1 1,1 0-1,-1-1 1,0 1-1,1 0 0,-1-1 1,0 0-1,0 0 1,0 0-1,0 0 0,0 0 1,-1-1-1,1 1 1,-1-1-1,1 0 1,-1 0-1,0 1 0,0-1 1,0-1-1,-1 1 1,1 0-1,-1 0 1,2-5-1,0 2 63,-1 0 0,0 0 1,0-1-1,0 1 0,-1-1 0,0 1 0,0-1 1,-1 1-1,0-1 0,0 1 0,0-1 0,-3-11 1,3 16-38,-1-1 0,0 1 1,0 0-1,0 0 1,-1 0-1,1-1 1,0 1-1,-1 1 1,1-1-1,-1 0 1,0 0-1,0 1 0,0-1 1,1 0-1,-1 1 1,-1 0-1,1 0 1,0-1-1,0 1 1,0 1-1,-1-1 1,1 0-1,0 0 0,-1 1 1,1-1-1,-1 1 1,1 0-1,0 0 1,-1 0-1,1 0 1,-1 0-1,1 0 1,-1 1-1,1-1 0,0 1 1,-5 2-1,3-2-35,-1 1-1,1 0 1,0 0-1,0 0 1,0 1 0,0-1-1,1 1 1,-1 0-1,1 0 1,-1 0-1,1 1 1,0-1-1,0 1 1,1 0-1,-1 0 1,1 0-1,0 0 1,0 0-1,0 0 1,0 0 0,-1 10-1,-2 2 24,1 1 0,1-1 1,1 1-1,-1 28 0,2-41-10,1 0 0,0 0 0,0 0 0,1 0 0,-1 0 0,1 0 0,0 0 0,0 0 0,0-1 0,0 1 1,1 0-1,-1-1 0,1 1 0,0-1 0,0 1 0,4 3 0,-3-5 0,-1 0 0,1 0 1,0 0-1,0-1 0,0 1 0,1-1 1,-1 0-1,0 0 0,0 0 1,1 0-1,-1 0 0,1-1 0,-1 0 1,0 1-1,1-1 0,-1-1 0,1 1 1,-1 0-1,6-2 0,1-1 12,1 1 0,-1-2 0,0 1 0,0-1 1,-1-1-1,1 0 0,-1 0 0,0-1 0,0 0 0,11-11 0,11-11-10,35-42 1,-49 51-32,-17 18 9,0 1-1,1-1 1,-1 0 0,0 1-1,1-1 1,-1 1-1,1-1 1,-1 1 0,1-1-1,-1 1 1,1-1-1,-1 1 1,1-1-1,-1 1 1,1 0 0,-1-1-1,1 1 1,0 0-1,-1 0 1,1-1 0,0 1-1,-1 0 1,1 0-1,0 0 1,-1 0 0,1 0-1,0 0 1,0 0-1,-1 0 1,1 0 0,1 0-1,2 21 12,-11 35 290,7-55-292,-8 31 275,6-25-131,0 1 1,0 1 0,0-1-1,1 0 1,0 0-1,1 15 1,0-23-134,1 1 0,-1-1 0,0 1 1,0-1-1,1 1 0,-1-1 0,1 1 1,-1-1-1,0 1 0,1-1 0,-1 1 1,1-1-1,-1 0 0,1 1 0,-1-1 1,1 0-1,0 1 0,-1-1 0,1 0 1,-1 0-1,1 0 0,0 1 0,-1-1 1,1 0-1,-1 0 0,1 0 0,0 0 1,-1 0-1,1 0 0,-1 0 0,1 0 1,0-1-1,-1 1 0,1 0 0,0-1 1,24-6 177,-12 0-158,-1-1 0,1 0 0,-2 0 0,1-2 0,12-12 0,39-30-285,-62 52 242,-1-1 0,0 1 0,1 0 0,-1 0 0,0-1 1,1 1-1,-1 0 0,1 0 0,-1 0 0,0-1 0,1 1 0,-1 0 0,1 0 1,-1 0-1,1 0 0,-1 0 0,0 0 0,1 0 0,-1 0 0,1 0 1,-1 0-1,1 0 0,-1 0 0,1 0 0,-1 0 0,0 1 0,1-1 1,-1 0-1,1 0 0,-1 0 0,1 1 0,3 15-70,-9 33 166,3-31 41,3-18-118,-1 0 1,0 0-1,1 0 0,-1 1 0,1-1 1,-1 0-1,1 0 0,-1 0 1,1 0-1,-1 0 0,1 0 1,-1 0-1,1 0 0,-1 0 1,1 0-1,-1 0 0,1 0 0,-1 0 1,1 0-1,-1-1 0,0 1 1,1 0-1,-1 0 0,1 0 1,-1-1-1,1 1 0,-1 0 0,0-1 1,1 1-1,-1 0 0,0-1 1,1 0-1,16-10 114,6-12-35,43-37-11,-61 56-105,0 0 1,0 0 0,1 1 0,-1 0-1,1 0 1,-1 0 0,1 1-1,0 0 1,0 0 0,0 0-1,7 0 1,-12 2 18,0 1 0,0-1 0,1 1 0,-1-1 0,0 1 0,0 0 0,-1-1 0,1 1 0,0 0 0,0 0 0,0 0 0,0 0 0,-1 0 0,1-1 0,0 1 0,-1 1 0,1-1 0,-1 0 0,1 0 0,-1 0 0,1 0 0,-1 0 0,0 0 0,0 0 0,1 1 0,-1-1 0,0 0 0,0 0 0,0 0 0,0 1 0,-1-1 0,1 2 0,-3 45 79,-11 25-63,14-73-326,21-38-12962,-11 18 5345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13997,'0'0'14617,"0"10"-13913,10 429-277,-9-472-180,9-59 0,-3 31-84,-3 17-74,13-91-935,-15 122 693,1 1 0,1-1 0,0 0 0,0 1 0,2 0 0,-1 0 1,14-20-1,-17 29 115,0 1 0,0 0 0,0-1 1,0 1-1,1 0 0,-1 0 1,0 0-1,1 1 0,0-1 1,-1 1-1,1-1 0,0 1 0,0 0 1,0 0-1,0 0 0,0 0 1,0 1-1,0-1 0,0 1 1,0 0-1,3 0 0,-4 0 16,0 0-1,0 1 0,0-1 1,0 1-1,0-1 1,-1 1-1,1 0 0,0 0 1,0 0-1,-1 0 1,1 0-1,0 0 0,-1 0 1,1 0-1,-1 1 1,0-1-1,1 1 1,-1-1-1,0 1 0,0 0 1,0-1-1,0 1 1,0 0-1,0 0 0,-1-1 1,1 1-1,-1 0 1,1 0-1,-1 0 1,1 0-1,-1 0 0,0 3 1,0 5 36,0-1 1,-1 0 0,-1 0-1,1 1 1,-1-1 0,-1 0-1,1 0 1,-1-1-1,-1 1 1,-8 14 0,10-18 80,-1-1 1,1 0-1,-1 1 1,0-1 0,0-1-1,0 1 1,-1 0-1,1-1 1,-1 0-1,0 0 1,0 0 0,0 0-1,0 0 1,-1-1-1,1 0 1,-1 0-1,1 0 1,-1 0-1,0-1 1,0 0 0,-9 1-1,13-2-141,0-1-1,0 1 1,1-1 0,-1 1-1,0-1 1,1 1-1,-1-1 1,1 0 0,-1 1-1,1-1 1,-1 0 0,1 1-1,-1-1 1,1 0-1,0 0 1,-1 0 0,1 1-1,0-1 1,0 0-1,-1 0 1,1 0 0,0 0-1,0 0 1,0 0-1,0 1 1,0-1 0,0 0-1,1-1 1,2-29-3360,21-10-4100,-22 39 6903,15-21-4981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13004,'0'0'14980,"-2"9"-13742,-14 75 400,6-39-1476,1 1 1,-3 76-1,12-120-298,0 0 1,0 0-1,0 0 0,0 0 0,1-1 1,-1 1-1,0 0 0,1 0 0,-1 0 1,1 0-1,0-1 0,-1 1 0,1 0 1,0 0-1,0-1 0,0 1 0,1-1 1,-1 1-1,0-1 0,0 0 0,1 1 1,-1-1-1,1 0 0,2 2 0,-1-2-496,-1 0-1,0-1 0,1 1 1,-1 0-1,0-1 0,1 0 0,-1 0 1,1 0-1,-1 0 0,1 0 1,-1 0-1,0 0 0,4-2 0,13-4-7187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10826,'0'0'12412,"-9"4"-10426,5-3-1870,-1 1 1,1 0-1,-1 0 1,1 0-1,0 0 0,0 1 1,0-1-1,0 1 1,1 0-1,-1 1 0,1-1 1,0 1-1,0-1 1,0 1-1,0 0 1,1 0-1,-1 0 0,1 0 1,0 1-1,0-1 1,1 0-1,-1 1 0,1 0 1,0-1-1,-1 7 1,2-8-85,-1 1 1,1-1 0,0 1 0,0-1-1,0 1 1,0-1 0,1 1-1,-1-1 1,1 1 0,0-1-1,0 1 1,0-1 0,0 0 0,1 0-1,-1 1 1,1-1 0,2 3-1,-2-4-20,0 0 0,0-1-1,1 0 1,-1 1 0,0-1-1,0 0 1,1 0 0,-1 0-1,0 0 1,1-1 0,-1 1-1,1-1 1,-1 1-1,1-1 1,0 0 0,-1 0-1,1 0 1,-1 0 0,1-1-1,-1 1 1,1-1 0,-1 1-1,1-1 1,-1 0 0,4-2-1,0 1 7,-1-1 1,1-1-1,-1 1 0,0-1 0,1 0 0,-2 0 0,1 0 1,0-1-1,-1 0 0,0 0 0,0 0 0,-1 0 1,5-8-1,-6 9 36,1-1-1,0 1 1,-1-1 0,0 0 0,0 0 0,-1 0-1,1 0 1,-1 0 0,0 0 0,-1-1 0,1 1-1,-1 0 1,0 0 0,0-1 0,0 1 0,-3-9-1,3 13-45,-1 0 0,0 0 0,1 0 0,-1 0 0,0 0 0,0 0 0,0 0-1,0 0 1,0 0 0,0 1 0,0-1 0,0 0 0,0 1 0,0-1 0,0 0 0,0 1-1,0-1 1,-1 1 0,1 0 0,0-1 0,0 1 0,-1 0 0,1 0 0,0 0 0,0 0-1,-1 0 1,1 0 0,0 0 0,-1 0 0,1 1 0,0-1 0,-2 1 0,1-1-40,0 1 0,0-1 0,0 1 0,0 0 0,0 0 0,0-1 0,0 1 0,0 1 0,0-1 0,0 0 0,0 0 0,0 1 0,1-1 0,-1 1 0,1 0 0,-1-1 0,1 1 0,-2 2 0,-2 27-3420,8-16-1289,8-5-3700,1-7 748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8840,'0'0'12172,"-9"9"-9471,5-5-2476,-35 43 2459,37-45-2552,0 1 0,0 0-1,0 0 1,1 0-1,-1 1 1,1-1 0,0 0-1,0 0 1,0 1-1,1-1 1,-1 1 0,1-1-1,-1 1 1,1-1-1,0 1 1,1-1 0,-1 0-1,1 1 1,0 3-1,0-6-126,-1 0-1,1-1 0,-1 1 1,1 0-1,0 0 0,-1 0 0,1 0 1,0-1-1,0 1 0,-1 0 1,1-1-1,0 1 0,0 0 0,0-1 1,0 1-1,0-1 0,0 0 1,0 1-1,0-1 0,0 0 1,0 0-1,0 1 0,0-1 0,0 0 1,0 0-1,1 0 0,-1 0 1,0 0-1,0-1 0,0 1 0,0 0 1,0 0-1,0-1 0,0 1 1,0 0-1,0-1 0,0 1 1,0-1-1,1-1 0,3 0 18,0-1 0,-1 0 0,1 0 0,-1 0 0,0 0 0,7-7 0,5-13 0,-13 18-192,0-1 0,1 1 0,0 0 0,0 0 0,8-7 0,-9 42-700,-5 50 989,-1-55 60,2 0 1,1 0 0,1 0 0,1 0-1,1 0 1,10 37 0,-6-42-144,17 66-116,-23-80 88,0 0 0,0 0 0,0 0 0,-1 0 0,0 0-1,-1 0 1,1 0 0,-1 0 0,0-1 0,0 1 0,-1 0 0,-2 7 0,3-11 47,-1 0 1,1 0-1,0 0 1,0 0-1,-1 0 1,1-1 0,-1 1-1,0 0 1,1-1-1,-1 1 1,0-1 0,0 1-1,0-1 1,0 0-1,0 0 1,0 0-1,0 0 1,-1 0 0,1-1-1,0 1 1,0 0-1,-1-1 1,1 0 0,0 0-1,-1 0 1,1 0-1,0 0 1,-1 0-1,1 0 1,0-1 0,-1 1-1,1-1 1,-4-1-1,0 0 78,1 0 0,-1-1 1,1 0-1,0 0 0,-1 0 0,2 0 0,-1-1 0,0 0 0,1 0 0,-1 0 0,1 0 0,-4-7 0,4 5-443,0 0 1,0 0-1,0-1 0,1 0 0,0 0 1,1 0-1,-1 0 0,1 0 1,1 0-1,-1-1 0,1 1 0,1-1 1,-1 1-1,2-15 0,1 13-285,0 1-1,0-1 0,1 1 0,0 0 1,1 0-1,-1 0 0,2 0 0,-1 0 1,1 1-1,0 0 0,0 0 0,9-8 1,11-12-6618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16 123 12011,'0'0'17227,"9"-2"-16848,2-1-361,-1-1 0,1 1-1,-1-2 1,18-9-1,-26 13-26,0-1-1,1 1 0,-1-1 0,0 1 1,0-1-1,0 0 0,0 0 1,0 1-1,0-2 0,0 1 0,-1 0 1,1 0-1,-1 0 0,0-1 0,1 1 1,-1-1-1,0 1 0,0-1 1,-1 1-1,1-1 0,0 0 0,-1 1 1,0-1-1,1 0 0,-1 1 0,0-1 1,-1 0-1,1 1 0,0-1 1,-2-4-1,2 6 15,-1 0-1,1 0 1,-1 0 0,1 0-1,-1 0 1,0 0 0,0 0-1,1 0 1,-1 0 0,0 1 0,0-1-1,0 0 1,0 0 0,0 1-1,0-1 1,0 1 0,0-1 0,0 1-1,0-1 1,0 1 0,0-1-1,0 1 1,-1 0 0,1 0-1,0 0 1,0 0 0,0 0 0,0 0-1,-1 0 1,1 0 0,0 0-1,0 0 1,0 0 0,0 1-1,0-1 1,-1 1 0,1-1 0,0 1-1,0-1 1,-2 2 0,-1 0 9,-1 1 1,0 0 0,1-1-1,0 1 1,-1 1-1,1-1 1,-6 8-1,4-5 107,2 1 0,-1 0 0,1 0 0,0 0-1,0 1 1,1-1 0,0 1 0,0 0-1,1 0 1,0 0 0,0 0 0,1 0 0,0 1-1,0-1 1,2 16 0,0-23-146,0 1-1,0 0 1,0 0-1,0 0 1,1 0-1,-1-1 1,1 1 0,-1-1-1,1 1 1,0-1-1,-1 0 1,1 1-1,0-1 1,0 0 0,0 0-1,0 0 1,0 0-1,0-1 1,0 1-1,0-1 1,0 1 0,1-1-1,-1 0 1,0 1-1,0-1 1,0 0-1,3-1 1,5 2-1646,1-1 1,-1 0-1,1-1 1,14-3-1,2-6-6176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25 114 5509,'0'0'21754,"9"0"-21055,3-1-621,-1-1 0,1 0 0,-1 0 0,0-1 0,0-1 0,13-6 0,-20 9-75,0 0-1,0-1 1,0 0 0,-1 0 0,1 0-1,-1 0 1,1-1 0,-1 1 0,0-1-1,0 0 1,0 0 0,0 0-1,0 0 1,-1 0 0,0-1 0,1 1-1,-1-1 1,0 0 0,-1 0 0,1 1-1,-1-1 1,0 0 0,1 0 0,-1-6-1,-1 10-3,-1-1 0,1 0 0,0 1-1,-1-1 1,1 0 0,-1 1 0,1-1-1,-1 0 1,1 1 0,-1-1-1,0 1 1,1 0 0,-1-1 0,0 1-1,1-1 1,-1 1 0,0 0 0,0-1-1,1 1 1,-1 0 0,0 0 0,0 0-1,1 0 1,-1 0 0,0-1 0,0 1-1,0 1 1,1-1 0,-3 0 0,-27 1 18,29-1-13,-6 2 72,1-1 0,0 1-1,0 0 1,0 0 0,0 1 0,0 0-1,0 0 1,1 0 0,-1 1-1,1-1 1,0 1 0,0 1 0,0-1-1,1 1 1,0 0 0,0 0-1,0 0 1,-4 6 0,3-3 96,1 0 0,-1 0 0,1 0-1,1 1 1,-1-1 0,1 1 0,1 0 0,0 0 0,0 0 0,1 0-1,0 0 1,0 12 0,1-20-164,1 1-1,-1 0 1,0 0-1,1-1 1,-1 1-1,1 0 1,-1-1-1,1 1 1,0-1-1,0 1 1,0-1-1,0 1 1,0-1-1,0 1 1,0-1-1,0 0 1,1 0-1,-1 0 1,0 1-1,4 0 1,-2 0-43,1 0 1,0 0-1,0-1 0,1 1 1,-1-1-1,0 0 1,0-1-1,7 1 1,-2 0-732,-1-1 0,1 0 0,-1-1 0,0 0 0,1 0 0,-1-1 0,0 0 0,14-6 0,6-8-5602,-1-4-3642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17777,'0'0'9209,"-9"3"-8761,3-1-358,0 0 1,0 1 0,1 0-1,-1 0 1,1 0-1,0 1 1,0 0-1,0 0 1,1 0-1,-1 0 1,1 1-1,0 0 1,0 0-1,1 0 1,-1 0 0,1 1-1,0-1 1,0 1-1,1 0 1,0 0-1,0 0 1,0 0-1,1 0 1,-1 12-1,2-17-86,1 1-1,0-1 0,0 0 0,0 0 0,0 0 0,0 0 0,0 0 0,0 0 0,0-1 0,0 1 1,1 0-1,-1-1 0,0 1 0,0 0 0,1-1 0,-1 0 0,0 1 0,1-1 0,-1 0 0,1 1 1,-1-1-1,0 0 0,1 0 0,-1 0 0,1 0 0,1-1 0,53 0-1956,-48 0 897,23-2-2335,-22 2 2074,1 0-1,-1 0 0,0 1 1,0 0-1,0 0 0,16 3 0,-24-2 1422,0-1 0,-1 0 0,1 1 0,0-1-1,-1 1 1,1-1 0,-1 1 0,1-1 0,-1 1-1,1 0 1,-1-1 0,1 1 0,-1-1 0,1 1 0,-1 0-1,0 0 1,1-1 0,-1 1 0,0 0 0,0-1-1,0 1 1,0 0 0,1 0 0,-1 0 0,0-1-1,0 1 1,0 0 0,-1 0 0,1-1 0,0 1-1,0 0 1,0 0 0,0-1 0,-1 1 0,1 0 0,0 0-1,-1 0 1,-16 28 4183,-8-3-1009,-37 28 0,55-48-3093,-1 0-1,0 0 1,0-1 0,-1 0-1,0 0 1,0-1 0,0 0-1,0-1 1,-19 4 0,26-6-662,-5-1-138,4-4-4197,3-8-2748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27 6342,'7'-13'1687,"-5"-1"13447,-13 30-14755,3 1-353,-1 1-1,2 0 1,1 0-1,0 0 1,1 1-1,1 0 1,1 0-1,-2 36 1,5-54-10,0 1 1,-1-1 0,2 1-1,-1-1 1,0 1 0,0-1-1,0 0 1,1 1-1,-1-1 1,0 1 0,1-1-1,0 0 1,-1 1 0,1-1-1,0 0 1,-1 0-1,1 0 1,0 0 0,0 1-1,0-1 1,0 0-1,0 0 1,0-1 0,0 1-1,1 0 1,-1 0 0,0 0-1,0-1 1,1 1-1,-1-1 1,0 1 0,1-1-1,-1 1 1,1-1 0,-1 0-1,0 0 1,1 0-1,-1 0 1,1 0 0,-1 0-1,1 0 1,1-1 0,3 0 104,0 0 0,0 0 0,0-1 1,-1 0-1,1 0 0,-1 0 0,1-1 0,-1 0 1,6-4-1,0-1 29,0-1 0,-1 0 0,-1-1-1,1 0 1,-2-1 0,1 0 0,-1 0 0,-1-1 0,0 0 0,-1 0-1,0-1 1,-1 0 0,4-13 0,-31 106-167,20-74 39,1 0-1,0 0 0,0 0 1,1 0-1,0 0 1,0 0-1,0 0 0,1 0 1,0 0-1,0 0 1,1-1-1,1 7 1,-1-10 25,-1 0 0,0 0 0,1 0 1,-1 0-1,1 0 0,-1-1 1,1 1-1,0 0 0,0-1 1,0 0-1,0 1 0,0-1 1,0 0-1,0 0 0,0 0 0,1-1 1,-1 1-1,0 0 0,0-1 1,1 1-1,-1-1 0,0 0 1,1 0-1,-1 0 0,0 0 1,1 0-1,-1 0 0,0-1 0,1 1 1,-1-1-1,0 0 0,1 1 1,2-3-1,3 0 86,0-1 1,-1 1-1,0-1 0,0-1 0,0 1 1,0-1-1,-1 0 0,9-9 1,-9 6-69,0 1 1,-1-1 0,0 0 0,0 0 0,0-1 0,-2 0 0,1 1 0,-1-1 0,0-1 0,-1 1 0,0 0 0,0 0 0,-1-1 0,0 1 0,-1-1 0,0-10 0,-1 19-88,1 0 1,0-1 0,-1 1 0,1 0 0,-1 0-1,1 0 1,-1-1 0,1 1 0,-1 0-1,0 0 1,0 0 0,0 0 0,1 0 0,-1 0-1,0 1 1,0-1 0,0 0 0,0 0-1,-1 1 1,1-1 0,0 0 0,0 1 0,0-1-1,0 1 1,-1 0 0,1-1 0,0 1-1,0 0 1,-1 0 0,1 0 0,0 0 0,-1 0-1,1 0 1,0 0 0,0 0 0,-1 0 0,1 0-1,0 1 1,0-1 0,-1 1 0,-1 0-1,3-1-280,-1 1 0,0-1 0,0 1-1,1-1 1,-1 1 0,0-1 0,1 1-1,-1-1 1,1 1 0,-1 0 0,1-1-1,-1 1 1,1 0 0,-1-1 0,1 1-1,-1 0 1,1 0 0,0 0 0,0-1-1,-1 1 1,1 0 0,0 0 0,0 0-1,0-1 1,0 2 0,10-1-13423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13677,'0'0'6310,"36"52"-11147,-13-39-928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9225,'0'0'14360,"-2"12"-13276,-31 97 1217,15-56-625,-13 70 0,30-121-1651,1-1 0,-1 0 1,1 0-1,0 1 0,0-1 0,-1 0 0,1 1 1,0-1-1,0 0 0,0 1 0,0-1 0,1 0 1,-1 0-1,0 1 0,1-1 0,-1 0 0,0 1 1,1-1-1,0 0 0,-1 0 0,1 0 0,0 0 1,-1 0-1,1 0 0,0 0 0,0 0 0,0 0 1,0 0-1,0 0 0,0 0 0,0 0 0,0-1 1,0 1-1,2 0 0,0 0-10,0-1 1,0 0-1,-1 0 0,1 0 0,0 0 1,0-1-1,0 1 0,0-1 1,0 0-1,-1 1 0,1-1 0,0 0 1,-1-1-1,1 1 0,2-2 0,5-2 10,-6 3-17,0 0 0,1-1 0,-1 1 0,0-1 0,0 0 0,0 0 0,-1 0 0,7-7-1,-10 10-39,0 3 23,0 1-1,0 0 1,0 0 0,-1-1-1,1 1 1,-1 0-1,0-1 1,-2 5-1,-5 2-84,-3 3 515,11-13-488,0 1 0,-1-1 1,1 0-1,0 0 0,0 0 0,0 0 1,0 0-1,0 0 0,0 0 0,-1 0 0,1 1 1,0-1-1,0 0 0,0 0 0,0 0 0,0 0 1,0 0-1,0 0 0,0 1 0,0-1 0,0 0 1,0 0-1,0 0 0,0 0 0,0 0 0,0 1 1,0-1-1,0 0 0,0 0 0,0 0 0,0 0 1,0 1-1,0-1 0,0 0 0,0 0 1,0 0-1,0 0 0,0 0 0,0 0 0,0 1 1,0-1-1,1 0 0,-1 0 0,0 0 0,0 0 1,0 0-1,0 0 0,0 0 0,0 1 0,0-1 1,1 0-1,-1 0 0,0 0 0,0 0 0,0 0 1,0 0-1,0 0 0,1 0 0,-1 0 0,0 0 1,0 0-1,0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64 10122,'0'0'6859,"5"-8"-4072,16-27-502,-21 34-2170,0 1 0,1 0 1,-1-1-1,0 1 0,0-1 0,0 1 1,1 0-1,-1-1 0,0 1 0,0-1 1,0 1-1,0-1 0,0 1 0,0-1 1,0 1-1,0 0 0,0-1 0,0 1 1,0-1-1,0 1 0,0-1 0,0 1 1,0-1-1,0 1 0,0-1 0,-1 1 1,1 0-1,0-1 0,0 1 0,0-1 1,-1 1-1,1 0 0,0-1 0,-1 1 0,1 0 1,0-1-1,-1 1 0,-21-4 1264,-23 11-662,37-2-652,-1-1 0,1 1-1,0 1 1,0-1 0,1 2 0,0-1-1,0 1 1,0 0 0,1 0-1,-8 12 1,10-14-24,1 0-1,0 0 1,0 0-1,0 0 1,0 0-1,1 1 1,0 0-1,0-1 1,1 1-1,-1 0 1,1 0-1,0 0 1,1 0 0,0-1-1,0 1 1,0 0-1,2 12 1,-1-17-38,0 0-1,-1 0 1,1 1 0,0-1 0,0 0 0,1 0 0,-1 0 0,0 0-1,0 0 1,0 0 0,1 0 0,-1 0 0,0-1 0,1 1-1,-1-1 1,1 1 0,-1-1 0,1 1 0,-1-1 0,1 0 0,-1 1-1,1-1 1,-1 0 0,1 0 0,-1 0 0,1 0 0,0-1 0,1 1-1,4-1 14,0 0 0,-1 0-1,1-1 1,-1 0-1,10-3 1,-6-1-60,-1 1 1,1-1-1,-1-1 0,-1 0 1,1 0-1,-1 0 0,0-1 1,-1-1-1,0 1 0,0-1 1,-1 0-1,0 0 0,-1-1 1,0 0-1,0 0 0,4-15 1,-13 34 7,1 1 1,-2-1-1,1 1 0,-1-1 1,-7 9-1,4-6 236,0 2 1,1-1-1,-5 15 0,11-27-191,1-1 1,0 1-1,-1-1 0,1 1 1,0-1-1,0 1 1,-1-1-1,1 1 0,0-1 1,0 1-1,0-1 0,0 1 1,0 0-1,-1-1 0,1 1 1,0-1-1,0 1 0,1-1 1,-1 1-1,0 0 0,0-1 1,0 1-1,0-1 0,0 1 1,1-1-1,-1 1 1,0-1-1,0 1 0,1-1 1,-1 1-1,0-1 0,1 1 1,-1-1-1,1 0 0,-1 1 1,0-1-1,2 1 0,21-8 461,25-26 114,-17 4-752,-25 22 97,1 1-1,-1-1 1,2 1 0,-1 0 0,1 1-1,15-9 1,-23 14 69,1 0 1,-1 0-1,0-1 0,0 1 1,1 0-1,-1 0 0,0 0 0,0 0 1,1 0-1,-1 0 0,0 0 1,1 0-1,-1 1 0,0-1 0,0 0 1,1 0-1,-1 0 0,0 0 1,0 0-1,1 0 0,-1 0 1,0 1-1,0-1 0,1 0 0,-1 0 1,0 0-1,0 0 0,0 1 1,0-1-1,1 0 0,-1 0 0,0 1 1,0-1-1,0 0 0,0 0 1,0 1-1,0-1 0,1 0 1,-1 0-1,0 1 0,0-1 0,1 20-103,-5 18-33,-1 2 191,5-39-50,0-1-1,0 0 1,0 0-1,0 1 0,0-1 1,0 0-1,0 0 0,0 0 1,0 1-1,1-1 0,-1 0 1,0 0-1,0 0 1,0 1-1,0-1 0,0 0 1,0 0-1,1 0 0,-1 0 1,0 0-1,0 1 0,0-1 1,0 0-1,1 0 1,-1 0-1,0 0 0,0 0 1,0 0-1,1 0 0,-1 0 1,0 1-1,0-1 0,0 0 1,1 0-1,-1 0 1,0 0-1,0 0 0,1 0 1,-1 0-1,0 0 0,0-1 1,0 1-1,1 0 0,-1 0 1,0 0-1,0 0 0,0 0 1,1 0-1,-1 0 1,0 0-1,0 0 0,0-1 1,1 1-1,-1 0 0,0 0 1,0 0-1,0-1 0,11-6-74,-11 7 61,15-13-1013,20-15-3533,-10 13-5151,-13 10 1807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62 9065,'3'-9'4244,"17"-43"2295,-22 71-2299,-2 7-3579,-2-6-272,-5 11 275,1 1-1,1 0 1,2 1-1,1-1 1,2 1-1,0 66 1,16-70-913,-12-28 195,0-1 0,0 1 0,0-1 1,0 1-1,1-1 0,-1 1 0,0-1 0,0 1 0,1-1 1,-1 1-1,0-1 0,0 0 0,1 1 0,-1-1 0,1 1 1,-1-1-1,0 0 0,1 1 0,-1-1 0,1 0 0,-1 0 1,1 1-1,-1-1 0,1 0 0,-1 0 0,1 0 0,-1 1 1,1-1-1,-1 0 0,1 0 0,-1 0 0,1 0 0,-1 0 1,1 0-1,-1 0 0,1 0 0,-1 0 0,1-1 0,-1 1 1,1 0-1,-1 0 0,1 0 0,-1 0 0,1-1 0,-1 1 1,1 0-1,-1-1 0,0 1 0,1 0 0,-1-1 0,1 0 1,0-1-60,0 0 0,0-1 0,0 1 0,0-1 0,0 1 0,-1-1 0,0 1 1,1-1-1,-1 1 0,0-1 0,0 1 0,0-1 0,-1 1 0,1-1 0,-1 1 1,1-1-1,-1 1 0,0-1 0,0 1 0,0-1 0,0 1 0,0 0 0,0 0 1,-1 0-1,1 0 0,-3-2 0,-4-7 309,-1 0 0,0 1 0,-14-13 0,-3 3 538,19 16-442,1 0 0,1-1 0,-1 0 0,1 0 0,-1 0 0,2 0 0,-7-9 0,11 14-249,0-1 1,0 1-1,0-1 0,0 1 1,0-1-1,0 1 1,0-1-1,0 1 0,0-1 1,0 1-1,0-1 1,1 1-1,-1 0 0,0-1 1,0 1-1,0-1 1,1 1-1,-1 0 0,0-1 1,1 1-1,-1 0 1,0-1-1,1 1 0,-1 0 1,0-1-1,1 1 1,-1 0-1,1 0 0,-1-1 1,0 1-1,1 0 1,-1 0-1,1 0 0,-1 0 1,1 0-1,-1 0 1,1 0-1,-1 0 1,1-1-1,-1 2 0,1-1 1,-1 0-1,0 0 1,1 0-1,-1 0 0,2 0 1,31 0-291,-28 0 381,79 0-1852,-27 0-5933,-34 0 108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16976,'0'0'8771,"-5"13"-7863,-4 13-326,1 2 1,1-1 0,2 1 0,1 0-1,-1 46 1,5-60-303,4 64 463,-4-74-744,1 0 0,0 0 0,0 0 0,1 0 0,-1 0 1,1 0-1,0 0 0,-1 0 0,2-1 0,-1 1 0,0-1 1,1 1-1,0-1 0,0 0 0,5 5 0,-8-8-77,1 1 0,-1-1 0,1 1-1,-1-1 1,0 0 0,1 1 0,-1-1 0,1 0-1,0 1 1,-1-1 0,1 0 0,-1 1 0,1-1-1,-1 0 1,1 0 0,0 0 0,-1 0 0,1 1-1,-1-1 1,1 0 0,0 0 0,-1 0-1,1 0 1,0 0 0,-1-1 0,1 1 0,-1 0-1,1 0 1,0 0 0,-1 0 0,1-1 0,-1 1-1,1 0 1,-1-1 0,1 1 0,-1 0 0,1-1-1,-1 1 1,1-1 0,-1 1 0,1 0 0,-1-1-1,0 1 1,1-1 0,-1 1 0,0-1 0,1 0-1,-1 1 1,0-1 0,0 1 0,1-1 0,-1 0-1,0 1 1,0-1 0,0 1 0,0-1 0,0 0-1,0 1 1,0-1 0,0 0 0,0 1 0,0-1-1,0 1 1,-1-1 0,1 0 0,0 0 0,-9-44-3304,4 34 3284,-2 0 0,0 0 0,0 1 0,-1 0 0,-11-11 1,14 16 464,0 0 1,-1 0 0,1 0 0,-1 0 0,0 1 0,0 0 0,0 1-1,-1-1 1,0 1 0,-10-4 0,16 7 273,82 7-1559,0 0-7325,-47-7 1431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11 10474,'0'0'15759,"-11"5"-15033,4-1-553,0 0 0,0 0 0,0 1 0,1 0 0,0 0 0,-9 10 0,12-12-86,1-1 0,0 1 0,0 0 0,0 1 0,0-1 0,0 0 0,1 0 0,0 1 0,-1-1 0,1 1 0,0-1 0,1 1 0,-1 0 0,1-1 0,-1 1 0,1 0 0,0-1-1,1 1 1,-1 0 0,2 7 0,-1-9-74,0 0-1,0 0 1,1 0 0,-1 0-1,0-1 1,1 1-1,-1 0 1,1 0-1,0-1 1,-1 1 0,1-1-1,0 0 1,0 1-1,0-1 1,0 0-1,0 0 1,1 0 0,-1-1-1,0 1 1,0 0-1,0-1 1,1 1-1,-1-1 1,0 0-1,1 0 1,-1 0 0,0 0-1,1 0 1,-1 0-1,0-1 1,3 0-1,3 0 8,0 0 0,0-1 0,-1 1 0,1-2-1,0 1 1,-1-1 0,14-7 0,-15 6-6,0-1-1,0 0 1,-1 0 0,1-1 0,-1 0-1,0 0 1,-1 0 0,1 0 0,5-12-1,-9 16 6,0 0-1,-1 1 0,1-1 1,0 0-1,-1 1 0,1-1 0,-1 0 1,1 0-1,-1 1 0,0-1 1,0 0-1,0 0 0,0 0 1,0 1-1,0-1 0,0 0 0,-1 0 1,1 0-1,-1 1 0,1-1 1,-1 0-1,0 1 0,1-1 1,-1 0-1,0 1 0,0-1 0,0 1 1,-1-1-1,1 1 0,0 0 1,0 0-1,-1-1 0,1 1 1,-1 0-1,1 0 0,-1 0 0,1 0 1,-1 1-1,0-1 0,1 0 1,-1 1-1,0-1 0,0 1 1,-1-1-1,-9-2-266,1 0 1,-1 1-1,0 0 0,-15 0 1,-1 8-9587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3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7079,'0'0'17264,"-1"13"-16447,0 12-528,-3 40 234,6 67-1,-2-130-499,0 1-1,0-1 1,0 0-1,0 1 1,1-1-1,-1 0 1,1 1-1,0-1 1,-1 0 0,1 0-1,0 1 1,0-1-1,0 0 1,1 0-1,-1 0 1,1 0-1,-1 0 1,1-1-1,-1 1 1,1 0-1,0-1 1,0 1-1,0-1 1,0 0-1,0 1 1,0-1-1,0 0 1,0 0-1,0-1 1,1 1-1,3 1 1,-1-2 38,-1-1 1,0 1-1,1-1 0,-1 1 1,1-1-1,-1 0 1,0-1-1,0 1 0,1-1 1,-1 0-1,0 0 1,-1 0-1,1-1 1,0 1-1,6-7 0,7-8 14,16-16 11,-31 31-86,-1 1 0,1 0 0,-1 0 0,1 0 0,-1 0 0,1 0 0,0 0 0,-1 0 0,1 0 0,0 1 0,0-1 0,0 1 0,-1-1 0,1 1 0,0 0 0,0 0 0,0 0 0,2 0 0,-2 1 14,-1 0 1,0 0 0,1 0 0,-1 0 0,0 0 0,1 1 0,-1-1 0,0 0 0,0 1 0,0-1 0,0 1 0,0-1 0,-1 1 0,1-1-1,0 1 1,-1 0 0,1-1 0,-1 1 0,0 0 0,1 2 0,6 43 563,-6-39-439,0 17 140,-1-19-256,0 0 1,0 0 0,1 0-1,-1 0 1,1-1 0,1 1-1,-1 0 1,1-1 0,0 1-1,3 5 1,-5-10-26,1-1-1,0 1 1,-1 0-1,1-1 1,0 0-1,-1 1 1,1-1 0,0 1-1,0-1 1,-1 0-1,1 1 1,0-1-1,0 0 1,-1 0 0,1 0-1,0 0 1,0 0-1,0 0 1,0 0 0,-1 0-1,1 0 1,0 0-1,0 0 1,0 0-1,-1 0 1,1-1 0,0 1-1,0 0 1,-1-1-1,1 1 1,0 0-1,0-1 1,-1 1 0,1-1-1,-1 1 1,1-1-1,0 0 1,-1 1 0,1-1-1,-1 1 1,1-1-1,0-1 1,23-30-1190,-23 30 1057,62-112-12559,-43 75 4163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92 13196,'-3'8'3572,"-21"60"1338,3-18 1102,23-52-5908,0-1 0,1 1 0,-1-1-1,0 1 1,1 0 0,0 0 0,-1 0 0,1 0 0,0 0-1,0 1 1,0-1 0,0 1 0,0 0 0,4-2-1,-4 3-106,0-1 0,0 0 0,0-1 0,0 1 0,0 0 0,0-1 0,-1 0 0,1 1 0,0-1-1,-1 0 1,0-1 0,1 1 0,-1 0 0,3-5 0,-5 8 11,0-1 1,0 0-1,-1 0 1,1 0 0,0 0-1,0 0 1,0 0-1,0 0 1,0 0-1,0 0 1,0 0-1,0 0 1,0 0-1,0 0 1,-1 0-1,1 0 1,0 0-1,0 0 1,0 0-1,0 0 1,0 0-1,0 0 1,0 0-1,0 0 1,0 0-1,-1 0 1,1 0-1,0 0 1,0 0-1,0 0 1,0 0-1,0 0 1,0 0-1,0 0 1,0 0-1,0 0 1,0 0-1,0 0 1,-1 0-1,1 0 1,0-1-1,0 1 1,0 0-1,0 0 1,0 0-1,0 0 1,0 0-1,-7 13-117,7-8 103,-1 0 1,1 0 0,0 1-1,0-1 1,0 0-1,1 0 1,0 0-1,0 0 1,0 0-1,0 0 1,1 0 0,3 7-1,-3-10 11,0 1 0,1-1 0,-1 0 0,0 0 0,1 0 0,0 0 0,-1-1-1,1 1 1,0-1 0,0 1 0,0-1 0,0 0 0,0 0 0,0 0 0,0-1 0,0 1 0,0-1 0,0 1 0,0-1-1,0 0 1,5-1 0,-5 1 24,-1-1 0,1 1 0,-1-1 0,1 0 0,-1 0 0,0 0 0,1 0 0,-1 0 0,0-1 0,0 1 0,0-1 0,0 1 0,0-1 0,0 0 0,0 0 0,-1 0 0,1 0 1,-1 0-1,1 0 0,-1 0 0,0 0 0,0 0 0,0-1 0,0 1 0,0-1 0,1-2 0,3-13 73,0-1 1,4-28 0,-5 23-148,-16 69-260,12-45 519,0-9-252,0 7-8,1 9 23,1 7 56,1 0-1,0-1 1,1 0-1,0 0 1,1 0-1,0 0 1,2-1 0,-1 0-1,12 16 1,-17-27-20,0 0 0,0-1 0,0 1 0,0 0 1,1-1-1,-1 1 0,0 0 0,0-1 0,0 1 0,1-1 1,-1 0-1,0 1 0,1-1 0,-1 0 0,0 0 0,0 0 1,1 0-1,-1 0 0,0 0 0,1 0 0,-1-1 0,0 1 1,1 0-1,-1-1 0,0 1 0,0-1 0,0 1 0,1-1 1,-1 0-1,0 1 0,0-1 0,0 0 0,0 0 0,0 0 1,0 0-1,0 0 0,0 0 0,-1 0 0,1 0 1,0 0-1,-1 0 0,1 0 0,0-2 0,3-4 33,0 1-1,-1-1 0,0 0 1,0 0-1,0 0 0,1-10 1,4-57 108,-8 69-154,0 1 0,0-1 0,0 1 0,-1-1 0,1 1 0,-1-1 0,0 1 0,0 0 0,-1-1 0,1 1 0,-1 0 0,0 0 0,0 0 0,-5-6 0,7 12-21,-1 0-1,0 0 0,1 0 1,-1 0-1,1 0 1,-1 0-1,1 0 0,0 0 1,0 0-1,0 0 0,0 0 1,0 0-1,0 0 1,1-1-1,-1 1 0,0 0 1,1 0-1,1 3 0,1-1 25,1-1 0,-1 1 0,1-1 0,0 0-1,0 0 1,0 0 0,0 0 0,0-1 0,1 0-1,-1 0 1,1 0 0,0 0 0,-1-1 0,1 1-1,0-1 1,0-1 0,0 1 0,0-1 0,0 0 0,0 0-1,0 0 1,0 0 0,0-1 0,6-1 0,-4-1 9,0 1-1,0-1 1,0 0 0,-1 0 0,1-1 0,-1 0 0,0 0 0,0-1 0,0 0 0,-1 0 0,1 0 0,-1 0 0,0-1 0,-1 0 0,6-8 0,-6 8-17,0 0 0,0 0 0,-1-1 1,0 0-1,0 1 0,-1-1 0,1 0 0,-1 0 0,-1 0 0,2-14 1,-4 20-20,-1 1 1,1 0 0,0 0-1,0-1 1,-1 1 0,1 0-1,0 0 1,-1 0 0,1 0 0,0 1-1,-1-1 1,1 0 0,0 1-1,0-1 1,-1 0 0,1 1 0,0-1-1,0 1 1,0 0 0,-1 0-1,0 0 1,-3 5 30,0-1 0,0 0 0,1 1 0,-1 0 0,1 0 0,1 0 0,-1 0 0,1 1-1,0-1 1,1 1 0,0 0 0,0 0 0,0 0 0,1 0 0,0 0 0,0 0 0,0 1 0,1-1 0,2 13 0,-1-18-18,0 1 0,1 0 1,-1-1-1,1 1 0,0-1 0,0 0 1,0 0-1,0 0 0,0 0 0,0 0 1,1 0-1,-1 0 0,1-1 0,-1 1 1,1-1-1,0 1 0,-1-1 0,1 0 0,0 0 1,0-1-1,0 1 0,0 0 0,0-1 1,0 0-1,5 0 0,8 1-1271,0 0 0,0-1 0,23-4 0,-3-5-4265,1-6-4595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61 5669,'2'-1'993,"-1"-1"0,1 1 0,-1-1 0,1 1 0,-1-1 0,0 0 0,0 0 0,0 0 0,0 0 0,0 0 0,0 0-1,0-3 1,0 4-613,-1-1 0,0 1 0,0 0-1,0-1 1,0 1 0,0 0 0,0-1-1,0 1 1,-1 0 0,1 0 0,0-1-1,-1 1 1,1 0 0,-1-1-1,1 1 1,-2-1 0,1 1-294,0 0 0,0 0-1,0 0 1,0 0 0,0 0 0,0 0 0,-1 1-1,1-1 1,0 0 0,-1 1 0,1-1 0,0 1 0,-1-1-1,1 1 1,-1 0 0,1 0 0,0-1 0,-1 1-1,1 0 1,-1 0 0,1 0 0,-1 1 0,1-1-1,-1 0 1,1 1 0,0-1 0,-1 0 0,1 1-1,-1 0 1,1-1 0,0 1 0,0 0 0,-1 0 0,1-1-1,0 1 1,-1 2 0,-4 1-88,1 1-1,0 1 1,1-1-1,-1 1 1,1-1-1,0 1 1,1 1 0,-1-1-1,1 0 1,0 1-1,1-1 1,0 1-1,0 0 1,0 0 0,1 0-1,0 0 1,0 0-1,1 0 1,0 0 0,0 1-1,2 10 1,-2-17 6,1 1 0,-1-1-1,1 0 1,0 0 0,-1 0 0,1 1 0,0-1 0,0 0 0,0 0 0,0 0 0,0 0 0,0 0 0,0 0 0,0-1 0,0 1 0,1 0 0,-1 0 0,0-1-1,0 1 1,1-1 0,-1 1 0,0-1 0,1 0 0,-1 1 0,0-1 0,1 0 0,-1 0 0,1 0 0,-1 0 0,0 0 0,1 0 0,1-1 0,2 1 45,1-1 0,0 0 1,0 0-1,0 0 0,-1-1 0,10-4 1,-4 1 18,0-2 0,0 1 0,-1-2 0,0 1 0,-1-1 0,0-1 0,0 1 0,-1-2 0,0 1 0,0-1 0,-1 0 1,0-1-1,-1 0 0,0 0 0,7-20 0,-17 43 37,0-1-112,0 1-1,1 0 0,-4 22 1,7-31 10,-1 0 1,1 0 0,0 0 0,0 0 0,0 0 0,1 0 0,-1-1-1,1 1 1,-1 0 0,1 0 0,0-1 0,0 1 0,0 0 0,1-1-1,-1 1 1,0-1 0,1 1 0,0-1 0,-1 0 0,1 1 0,4 2-1,-3-4-153,1 1 0,-1 0 0,1-1 0,-1 0 0,1 0 0,0 0 0,0 0 0,-1-1 0,1 0 0,0 1 0,0-1 0,0-1-1,-1 1 1,1 0 0,0-1 0,6-2 0,23-10-3955,-2-8-3134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62 4933,'0'0'6609,"1"-8"-2008,2-1-3140,3-14-24,-8 2 5296,5 37-6483,-2 0 1,0 0 0,0 0 0,-2 0 0,0 1-1,-1-1 1,-5 21 0,-3 56 508,10-93-755,0 1 0,1 0 0,-1 0 0,1-1 0,-1 1 0,1 0 0,-1-1 0,1 1 0,-1 0 0,1-1 0,0 1 0,-1-1 0,1 1 0,0-1 0,-1 1 0,1-1 0,0 1 0,0-1 0,0 0 0,-1 1 0,1-1 0,0 0 0,0 0 0,0 0 0,0 1 0,-1-1 0,1 0 0,0 0 0,0 0 0,0-1 0,0 1 0,0 0 0,-1 0 0,1 0 0,0-1 0,0 1 0,0 0 0,0-1 0,0 0 0,37-11 188,-22 1-134,18-8-27,-33 19-36,0 0-1,0 0 0,0 0 0,0 0 1,0 0-1,0 0 0,0 0 0,1 0 0,-1 0 1,0 1-1,0-1 0,0 0 0,0 1 0,0-1 1,0 1-1,0-1 0,0 1 0,0-1 0,-1 1 1,1 0-1,0 0 0,0-1 0,0 1 1,-1 0-1,1 0 0,0 0 0,-1 0 0,1 0 1,-1 0-1,1 0 0,0 2 0,2 3 7,-1-1 1,2 1-1,-1-1 0,0 1 0,1-1 0,0 0 0,1-1 1,7 8-1,-11-11 20,1 0-1,0 0 1,0 0 0,0 0 0,0-1 0,0 1 0,0-1 0,0 1-1,0-1 1,0 1 0,0-1 0,0 0 0,0 0 0,0 0-1,0-1 1,0 1 0,0 0 0,0-1 0,0 1 0,0-1-1,0 0 1,0 1 0,0-1 0,0 0 0,0 0 0,0 0-1,-1-1 1,1 1 0,0 0 0,1-3 0,8-6 41,-1 0-1,0 0 1,0-1 0,-1-1-1,-1 1 1,0-2 0,0 1-1,9-22 1,-18 40-120,0 1 0,0-1 0,1 1 0,0 0 0,2 12 0,0 6 102,-2-14-64,-1-5 98,1 0-1,0 0 1,0 0-1,1 0 1,2 11-1,-3-16-55,1 0 0,-1 0-1,1 0 1,-1 0 0,1 0-1,-1-1 1,1 1 0,-1 0-1,1 0 1,0-1 0,-1 1-1,1 0 1,0-1 0,0 1-1,0 0 1,-1-1 0,1 1-1,0-1 1,0 1 0,0-1-1,0 0 1,0 1 0,0-1-1,0 0 1,0 0 0,0 0-1,0 0 1,0 0 0,0 0-1,0 0 1,0 0 0,0 0-1,0 0 1,0 0 0,0-1-1,0 1 1,0 0 0,0-1-1,0 1 1,-1-1 0,1 1-1,1-1 1,2-2-55,1 1 0,-1-1 1,0 0-1,0 0 0,0 0 0,-1-1 0,1 0 1,-1 1-1,0-1 0,0 0 0,0 0 0,0-1 0,-1 1 1,2-6-1,11-30-4490,-8 2-6888,-7 14-1802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9449,'0'0'15919,"64"-11"-17328,-38 20-1410,-3 2-1986,2 0-3266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10025,'0'0'10912,"-9"9"-9273,-27 27-358,35-36-1253,1 0 0,0 0 0,0 0 0,-1 0 0,1 0 0,0 1 0,0-1 0,0 0 0,-1 0 0,1 0 0,0 0 0,0 1 0,0-1 0,-1 0 0,1 0 0,0 0 0,0 1-1,0-1 1,0 0 0,0 0 0,0 1 0,0-1 0,0 0 0,-1 0 0,1 1 0,0-1 0,0 0 0,0 0 0,0 1 0,0-1 0,0 0 0,0 0 0,1 1 0,-1-1 0,0 0 0,0 0 0,0 1 0,0-1 0,0 0 0,0 0 0,0 1-1,1-1 1,12 1 322,16-8-167,0-7-258,1 1-1,1 2 1,-1 1 0,2 1-1,-1 2 1,1 1-1,46-2 1,-77 9 229,-1 0 0,1 1 0,0-1 0,-1 0 0,1 0 0,0 1 0,-1-1 0,0 1 0,1-1 1,-1 0-1,0 1 0,0-1 0,0 1 0,0-1 0,0 1 0,0-1 0,0 3 0,-1-1-113,1-1 0,0 1 0,1 0 0,-1 0 0,0 0 0,1-1 0,-1 1 0,1 0 0,0-1 0,2 5 0,3-3-860,-3-4-1817,1 0-3406,4 0-7133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12011,'0'0'13149,"-7"8"-12178,4-5-899,0 0-18,-1 0 0,1 1 0,0 0 0,0 0 0,1 0 0,-1 0 0,1 0-1,0 0 1,0 0 0,0 1 0,1-1 0,-1 1 0,1 0 0,0-1 0,0 10 0,2 0-51,1 0 1,1 0-1,1 0 1,0 0-1,0-1 1,1 1 0,1-1-1,1-1 1,15 25-1,-13-23-155,-1 0-1,-1 1 1,0 0-1,0 0 0,-2 1 1,0-1-1,4 21 0,-8-29 162,0 0-1,0 0 0,-1 0 0,0 0 0,-1 0 1,1 0-1,-1 0 0,-3 10 0,3-15 77,0 0 0,0 0 0,0 0 0,0 0 0,-1-1 0,1 1 0,0 0 0,-1-1-1,1 1 1,-1-1 0,0 1 0,0-1 0,1 0 0,-1 0 0,0 0 0,0 0 0,0 0 0,0 0 0,0 0 0,0-1 0,0 1 0,0-1 0,-1 0-1,1 1 1,0-1 0,0 0 0,0 0 0,0 0 0,-1-1 0,-2 0 0,1 0 10,0 0 0,1 0 0,-1-1 0,0 0 0,1 0 0,-1 0 0,1 0 0,-1 0 0,1-1-1,0 1 1,0-1 0,0 0 0,0 0 0,1 0 0,-1 0 0,1-1 0,0 1 0,0-1 0,0 1 0,-2-7 0,-2-4-69,0 0 0,1 0 0,0-1 1,-3-17-1,7 27-76,0-1-1,0 1 1,0 0 0,1 0 0,0-1 0,0 1 0,1 0 0,-1 0-1,1-1 1,0 1 0,1 0 0,-1 0 0,1 0 0,0 0 0,0 1-1,3-7 1,3 2-607,-1 0 0,1 1 0,1 0 0,-1 0 0,17-11 0,1-1-1424,23-29-4762,-23 11-514,-10 3-2183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9961,'0'0'12348,"-8"12"-11499,2-5-624,1 0 1,0 0-1,1 1 1,-1 0-1,2 0 1,-1 0-1,1 0 0,0 1 1,1 0-1,0-1 1,0 1-1,-1 12 1,3-17-142,0 0 0,-1 0 0,1 0 0,1 0 0,-1 0 0,1 0 0,-1 0 0,1-1 0,0 1 0,0 0 0,1 0 0,-1-1 0,1 1 0,0-1 1,2 4-1,-1-4-65,0-1 0,0 0 0,0-1 0,0 1 0,1 0 1,-1-1-1,0 0 0,1 0 0,-1 0 0,1 0 1,-1 0-1,1-1 0,-1 0 0,1 0 0,0 0 0,5 0 1,-1-1-69,0 0 1,-1 0-1,1-1 0,-1 0 1,1 0-1,12-6 1,-13 5-90,0 0 1,0 1-1,0 0 1,0 0-1,0 0 1,13 0-1,-16 7 1355,9 9-742,-11-14-460,-1 0-1,1 0 0,-1 0 1,1 0-1,-1 0 0,1 0 1,0 0-1,-1-1 0,1 1 1,-1 0-1,1-1 1,-1 1-1,1-1 0,-1 0 1,0 0-1,1 1 0,-1-1 1,0 0-1,1 0 0,-1 0 1,0 0-1,0 0 0,2-3 1,14-33-8,-8 14-76,-9 22-43,0 29-326,-3 2 425,2-23 8,0 0 1,0 0 0,1 0 0,0 1 0,1 12 0,-1-19 3,1 1 0,-1-1 0,1 0 1,-1 1-1,1-1 0,0 1 0,-1-1 0,1 0 1,0 0-1,0 1 0,0-1 0,0 0 1,0 0-1,0 0 0,0 0 0,1 0 1,-1 0-1,0 0 0,0-1 0,1 1 1,-1 0-1,0-1 0,1 1 0,-1-1 0,1 1 1,-1-1-1,1 0 0,-1 0 0,1 1 1,-1-1-1,1 0 0,1-1 0,8 1-19,0 0-1,-1-1 1,1-1 0,0 0-1,-1 0 1,13-5-1,-17 5-1,0-1-1,-1 1 0,1-1 1,-1 0-1,1 0 0,-1-1 1,0 1-1,0-1 0,0-1 1,-1 1-1,1 0 0,3-7 1,-6 8 150,-1 0 1,0 0 0,0 0 0,0 0 0,0 0-1,0 0 1,-1 0 0,1-1 0,-1 1 0,0 0 0,0 0-1,0-1 1,0 1 0,-1 0 0,1 0 0,-1-1-1,0 1 1,0 0 0,0 0 0,0 0 0,0 0-1,-1 0 1,0 0 0,-3-4 0,2 2-135,1 1 0,0-1 0,0 1 0,0-1 0,1 0-1,-1 0 1,1 0 0,-1-7 0,38 14-319,-18 2-116,56 8-4921,-37-12-1183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5093,'-1'4'13651,"-1"3"-7682,-1 36-6120,3-40 157,0-1 1,0 1-1,0-1 1,1 1-1,-1 0 1,1-1-1,-1 1 1,1-1-1,0 1 1,0-1-1,0 0 1,0 1-1,0-1 0,1 0 1,-1 0-1,1 0 1,0 0-1,-1 0 1,1 0-1,0 0 1,0 0-1,0-1 1,3 3-1,-2-3 68,1 0 0,-1 1 0,0-1-1,1-1 1,-1 1 0,1 0 0,-1-1 0,1 0 0,-1 0-1,1 0 1,-1 0 0,1 0 0,-1-1 0,1 1 0,-1-1-1,0 0 1,6-2 0,-3 0-31,0-1 0,0 1 0,0-1 0,0 0 0,-1 0 0,0-1-1,0 0 1,0 0 0,-1 0 0,1 0 0,-1-1 0,0 1 0,-1-1 0,0 0 0,0 0 0,0-1 0,0 1 0,-1-1 0,0 1 0,0-1 0,-1 0-1,0 1 1,0-9 0,-11 52-11,10-31-2,0 0 0,0-1-1,1 1 1,0 0-1,0 0 1,0-1 0,1 1-1,-1-1 1,1 1 0,1-1-1,-1 0 1,1 0-1,0 0 1,4 6 0,-4-8-1,-1-1 0,1 1 0,0-1 0,0 0 0,0 0 0,0 0 0,0 0 0,0-1 0,0 1 0,1-1 0,-1 0 0,0 0 0,1 0 0,-1 0 0,1 0 0,-1-1 0,1 0 0,0 0 0,-1 0-1,1 0 1,-1 0 0,1-1 0,-1 1 0,8-3 0,-7 1 29,-1 1-1,1-1 0,0 0 1,0 0-1,-1 0 0,1-1 1,-1 1-1,0-1 0,1 0 1,-1 0-1,-1 0 0,1 0 1,0-1-1,-1 1 0,1-1 0,-1 0 1,0 1-1,-1-1 0,1 0 1,0 0-1,0-7 0,2-1-36,-1-1-1,-1 0 0,0 0 0,-1 0 1,-1-23-1,0 38-16,0-1-1,0 0 1,-1 0-1,1 1 1,-1-1-1,1 0 1,-1 0-1,1 0 1,-1 0-1,0 0 1,0 0-1,1 0 1,-1 0-1,0 0 1,0 0 0,0 0-1,0 0 1,0-1-1,0 1 1,0 0-1,0-1 1,-1 1-1,1-1 1,0 1-1,0-1 1,0 0-1,-1 1 1,1-1-1,0 0 1,-1 0-1,1 0 1,0 0 0,0 0-1,-1 0 1,1 0-1,0 0 1,0-1-1,-1 1 1,1 0-1,0-1 1,0 1-1,0-1 1,-1 1-1,1-1 1,0 0-1,0 1 1,0-1-1,0 0 1,0 0 0,0 0-1,0 0 1,1 0-1,-1 0 1,0 0-1,0 0 1,1 0-1,-1 0 1,1 0-1,-1 0 1,1-1-1,-1 0 1,1 3-67,0 1 1,0 0-1,0-1 1,0 1-1,0-1 1,1 1-1,-1-1 1,1 1-1,-1-1 1,1 0-1,-1 1 1,1-1-1,0 0 1,-1 1-1,1-1 1,0 0-1,0 0 1,0 1-1,0-1 1,0 0-1,1 0 0,-1 0 1,0 0-1,0-1 1,1 1-1,-1 0 1,0 0-1,1-1 1,-1 1-1,3 0 1,3 0-1516,0 0 1,0 0-1,0 0 1,0-1 0,12-1-1,4-2-5527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127 130 17072,'0'0'6412,"-11"-1"-4293,1 0-1897,3 0-4,0 0 0,-1 0-1,1 1 1,-1 0 0,1 1-1,-12 1 1,16-1-174,1 0 0,0 0 0,0 0 0,-1 0 0,1 0 0,0 0 0,0 0 0,0 1 0,0-1 0,1 1 0,-1-1 0,0 1 0,0 0 0,1 0 0,-1 0 0,1 0 0,0 0 0,0 0 0,-1 0 1,1 0-1,1 1 0,-1-1 0,0 0 0,0 0 0,1 1 0,-1-1 0,1 5 0,0-5-32,-1 1 1,1-1-1,0 0 0,0 0 1,0 0-1,0 0 1,1 0-1,-1 0 0,1 0 1,-1 0-1,1 0 1,-1 0-1,1 0 0,0 0 1,0-1-1,0 1 1,0 0-1,0 0 0,1-1 1,-1 1-1,1-1 1,-1 1-1,1-1 0,-1 0 1,1 1-1,-1-1 1,1 0-1,0 0 1,0 0-1,0 0 0,0 0 1,0-1-1,0 1 1,0-1-1,0 1 0,0-1 1,0 0-1,0 1 1,0-1-1,0 0 0,2-1 1,3 1-7,0 0 0,-1-1 0,1 1-1,0-2 1,-1 1 0,1-1 0,-1 0 0,0 0 0,0 0 0,0-1 0,0 0 0,8-5 0,-8 2-14,0 1 0,0-1 1,-1 0-1,1-1 1,-1 1-1,-1-1 1,1 0-1,-1 0 1,-1-1-1,1 1 0,2-9 1,-10 26 1,1 0 0,1 0 0,0 0-1,0 0 1,1 1 0,1-1 0,0 13 0,0-21-126,0 0-1,0 0 1,1-1 0,-1 1-1,1 0 1,0 0 0,-1 0-1,1 0 1,0-1 0,0 1-1,0 0 1,0-1 0,0 1-1,1-1 1,-1 1 0,0-1-1,1 0 1,1 2-1,0-2-225,0 1-1,-1-1 0,1-1 0,0 1 0,0 0 0,0-1 0,-1 1 1,1-1-1,0 0 0,0 0 0,0 0 0,0 0 0,0-1 0,-1 1 0,1-1 1,4-1-1,2-2-602,0 1 0,0-1 0,-1-1 0,0 0 0,0 0 0,0 0 0,0-1 0,-1-1 0,0 1 0,9-11 0,30-44-3505,-26 22 6552,-14 11 4808,-6 28-6732,0-1 0,0 1 0,0 0-1,0 0 1,0-1 0,0 1 0,0 0 0,0 0 0,-1-1-1,1 1 1,0 0 0,0 0 0,0 0 0,0-1 0,-1 1 0,1 0-1,0 0 1,0 0 0,0 0 0,-1-1 0,1 1 0,0 0 0,0 0-1,-1 0 1,1 0 0,0 0 0,0 0 0,-1 0 0,1 0-1,0 0 1,0 0 0,-1 0 0,1 0 0,0 0 0,-1 0 0,1 0-1,0 0 1,0 0 0,-1 0 0,1 0 0,0 0 0,0 1-1,0-1 1,-1 0 0,1 0 0,-17 14 4853,3 10-5413,13-21 440,0 0-1,0 0 1,0 0-1,0 0 0,1 0 1,-1 0-1,1 0 1,0 0-1,0 0 1,0 0-1,0 1 1,0-1-1,1 0 0,-1 0 1,1 0-1,0 0 1,0 0-1,0 0 1,0 0-1,1-1 0,1 4 1,2 0-218,1 0 0,-1 0-1,1 0 1,1-1 0,-1 0 0,10 6 0,-6-5-315,-1 1 0,0 0 0,14 14 1,-18-15 501,0 1 1,-1 0 0,0 0 0,0 0-1,-1 0 1,0 0 0,0 1 0,0-1-1,-1 1 1,-1 0 0,1-1 0,-1 1-1,0 0 1,-1 0 0,0 0 0,0 0-1,-1 0 1,-2 13 0,1-11 371,0 0 0,-1 0 0,0 0 0,-1-1 0,0 0 0,-1 1 0,0-2 0,0 1 0,0 0 0,-1-1 0,-1 0 0,0-1 0,0 1 0,-10 7 0,17-14-369,-1 0 0,0 0 0,0 0 1,0 0-1,0-1 0,0 1 0,0 0 1,0-1-1,0 1 0,0 0 0,0-1 1,-1 0-1,1 1 0,0-1 0,0 0 0,0 1 1,-1-1-1,1 0 0,0 0 0,0 0 1,0 0-1,-1 0 0,1 0 0,0 0 0,0-1 1,-1 1-1,1 0 0,0-1 0,0 1 1,-2-2-1,1 0-30,0 0 1,1 0-1,-1 0 0,1-1 1,0 1-1,-1-1 1,1 1-1,0-1 0,1 1 1,-1-1-1,0 1 0,1-1 1,-1-3-1,-1-15-420,1 1 1,3-35-1,-2 52 368,1-6-24,1 0 0,-1 1 0,2-1 0,-1 1 0,1 0 0,1-1 0,-1 1 0,2 1 0,-1-1 0,11-13 0,7-7-558,38-36 1,3-4 168,-56 61 583,-1-1 0,0 0 1,0 0-1,-1-1 0,1 1 0,-2-1 1,0 0-1,0-1 0,0 1 0,-1-1 1,-1 1-1,3-18 0,-5 26-63,0 0 0,0 1 0,0-1 0,0 0 0,0 0 0,-1 1 0,1-1 0,0 0 1,0 0-1,-1 1 0,1-1 0,-1 0 0,1 1 0,0-1 0,-1 1 0,1-1 0,-1 0 0,0 1 0,1-1 0,-1 1 0,1-1 0,-1 1 0,0 0 0,1-1 0,-1 1 0,0 0 1,0-1-1,1 1 0,-1 0 0,0 0 0,0 0 0,1 0 0,-1-1 0,0 1 0,0 0 0,1 0 0,-1 1 0,0-1 0,0 0 0,1 0 0,-1 0 0,0 0 0,0 1 0,1-1 1,-2 1-1,-1 0-8,0-1 0,0 1 0,0 1 1,0-1-1,0 0 0,0 1 1,0-1-1,1 1 0,-1 0 0,-3 4 1,3-3-1,0 1-1,0 0 1,0 0 0,1 0 0,0 0 0,0 0-1,0 1 1,0-1 0,1 1 0,0-1 0,0 1-1,0-1 1,0 1 0,1 0 0,-1-1 0,1 1 0,1 0-1,-1 0 1,1-1 0,-1 1 0,1 0 0,1-1-1,-1 1 1,2 3 0,-1-4-180,0-1 0,0 0 0,0 1 0,0-1 0,1 0 0,-1-1 0,1 1 0,0 0 0,-1-1 0,1 1 0,0-1-1,7 4 1,-6-4-509,0-1 0,0 1-1,0-1 1,1 0-1,-1 0 1,1 0 0,-1 0-1,0-1 1,1 1-1,-1-1 1,1-1 0,6 0-1,20-6-11149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10122,'0'3'9570,"0"21"-6969,0-16-1995,0 0-34,-1 0 1,2 1-1,0-1 0,0 0 0,4 16 0,-4-22-512,-1 0 0,1 0 0,0 0-1,0 0 1,1 0 0,-1-1-1,0 1 1,1 0 0,-1-1 0,1 1-1,-1-1 1,1 0 0,0 1-1,-1-1 1,1 0 0,0 0-1,0 0 1,0 0 0,0 0 0,0-1-1,0 1 1,0 0 0,0-1-1,0 0 1,1 1 0,-1-1-1,0 0 1,3 0 0,4-1 38,0 0 0,0 0-1,0-1 1,-1 0 0,1-1 0,0 0 0,-1 0 0,1 0-1,-1-2 1,0 1 0,-1-1 0,1 0 0,-1 0 0,11-10-1,-5 5-50,0 1 0,1 0 0,19-10 0,-32 19-42,-1-1 1,1 1 0,-1 0 0,1-1-1,-1 1 1,1 0 0,-1 0-1,1-1 1,-1 1 0,1 0-1,-1 0 1,1 0 0,-1 0 0,1 0-1,0 0 1,-1 0 0,1 0-1,-1 0 1,1 0 0,-1 0 0,1 0-1,0 0 1,-1 0 0,1 0-1,-1 0 1,1 1 0,-1-1-1,1 0 1,-1 0 0,1 1 0,-1-1-1,1 0 1,-1 1 0,1-1-1,-1 0 1,0 1 0,1-1-1,-1 1 1,0-1 0,1 1 0,-1-1-1,1 1 1,0 30 407,0 1-90,-1-31-321,0 0 0,0-1 0,0 1 0,0 0-1,1-1 1,-1 1 0,0 0 0,0-1 0,1 1-1,-1 0 1,1-1 0,-1 1 0,0-1 0,1 1-1,-1-1 1,1 1 0,-1-1 0,1 1 0,0-1-1,-1 1 1,1-1 0,-1 0 0,1 1 0,0-1-1,-1 0 1,1 0 0,0 1 0,-1-1 0,1 0-1,0 0 1,0 0 0,1 0 0,4-1 43,0 0 1,0-1 0,0 0 0,1 0-1,-2 0 1,1-1 0,0 1-1,0-1 1,-1-1 0,0 1-1,0-1 1,0 0 0,0 0-1,0-1 1,5-6 0,37-28-236,-43 37 119,-1 0 0,0 1 0,1-1 0,-1 1 0,1-1-1,-1 1 1,1 0 0,-1 1 0,1-1 0,0 1 0,-1-1 0,1 1 0,7 1 0,-10-1 44,0 1 0,0-1 0,-1 1 1,1 0-1,0-1 0,0 1 0,-1 0 0,1 0 0,0-1 1,-1 1-1,1 0 0,-1 0 0,1 0 0,-1 0 0,0 0 0,1 0 1,-1-1-1,0 1 0,1 0 0,-1 0 0,0 0 0,0 0 1,0 0-1,0 0 0,0 0 0,0 2 0,0 35-239,-1-28 2,-5 9-873,1-13-2035,1-13-5235,2-8-1682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16367,'0'0'5574,"62"26"-7880,-37-25-4613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1 673,'0'0'24161,"-8"2"-23120,-11 3-320,0 1 0,1 1 1,-34 18-1,46-23-599,1 1 0,0 1 0,-1-1 0,1 1 0,0 0 0,1 0 0,-1 0 0,1 0 1,0 1-1,0 0 0,0 0 0,0 0 0,1 0 0,0 1 0,0-1 0,1 1 0,-4 12 0,5-17-124,1 0 0,0 0 0,0 0 0,0 0 0,0 1 0,0-1-1,0 0 1,0 0 0,1 0 0,-1 0 0,0 1 0,1-1 0,-1 0 0,1 0-1,-1 0 1,1 0 0,-1 0 0,1 0 0,0 0 0,-1 0 0,1 0 0,0 0-1,0-1 1,1 2 0,1 0-71,-1-1-1,1 1 1,0-1-1,0 0 1,0 0-1,0 0 1,0 0-1,0 0 1,4 0-1,9 0-1149,0 0-1,30-3 1,-38 1 354,4 0-1375,0-1 1,1 0 0,-1-1 0,19-7 0,6-5-10249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 13773,'0'0'13581,"-5"9"-12818,-2 6-557,2-1 0,-1 1-1,2 0 1,-5 28 0,7-35-188,1 0 0,0 0 1,0 0-1,1-1 1,0 1-1,0 0 1,1 0-1,0 0 1,1 0-1,0-1 0,0 1 1,0 0-1,6 11 1,-8-19-13,1 1 1,-1-1-1,0 1 1,1-1-1,-1 1 1,0-1-1,1 1 1,-1-1-1,1 1 1,-1-1-1,1 0 1,-1 1-1,1-1 0,-1 0 1,1 1-1,-1-1 1,1 0-1,0 0 1,-1 1-1,1-1 1,-1 0-1,1 0 1,0 0-1,-1 0 1,1 0-1,-1 0 1,1 0-1,0 0 1,-1 0-1,2 0 1,16-14 132,5-25-31,-19 29-86,-1 0-1,-1 0 0,1 0 0,-2-1 1,1-13-1,-1 21-14,-2-1-1,1 1 1,0 0 0,0 0 0,-1 0-1,0 0 1,0 0 0,1 0-1,-2 0 1,0-3 0,1 5-4,0 0 1,1 0 0,-1 0-1,0 0 1,0 0 0,0 0-1,0 0 1,0 0-1,0 0 1,0 0 0,-1 1-1,1-1 1,0 0-1,0 1 1,-1-1 0,1 1-1,0 0 1,0-1-1,-1 1 1,1 0 0,-1 0-1,1 0 1,-2 0 0,2 0-7,0 0 0,1 0 1,-1 0-1,0 0 1,0 0-1,0 1 1,1-1-1,-1 0 1,0 1-1,1-1 1,-1 0-1,0 1 1,1-1-1,-1 1 1,1-1-1,-1 1 0,0-1 1,1 1-1,-1 0 1,1-1-1,0 1 1,-1 0-1,1-1 1,-1 1-1,1 0 1,0-1-1,0 1 1,-1 0-1,1 0 1,0-1-1,0 1 0,0 0 1,0 0-1,0 0 1,0-1-1,0 1 1,0 1-1,0 0 5,0-1 0,0 1 0,0-1 0,1 1 0,-1-1 0,0 1 0,1-1 0,-1 1 0,1-1 0,0 1 0,-1-1 0,1 1 0,0-1 0,0 0 0,0 0 0,0 1 0,0-1 0,2 2 0,3 0-4,1 0 0,0-1 0,0 0 1,0 0-1,0 0 0,0 0 0,0-1 0,0-1 0,0 1 1,0-1-1,1 0 0,-1-1 0,9-1 0,0 0-14,-1-2 0,1 1 0,0-2-1,27-12 1,-31 11-24,-1 0 1,1-1-1,-1 0 1,11-11-1,-18 15 28,0 0 1,-1 0-1,0-1 0,0 1 1,0-1-1,0 0 0,0 0 0,-1 0 1,1 0-1,-1 0 0,0-1 0,0 1 1,-1-1-1,2-7 0,-3 12 20,0-1-1,0 1 1,0 0-1,0-1 0,0 1 1,0-1-1,0 1 1,0 0-1,0-1 0,0 1 1,0-1-1,0 1 1,0 0-1,-1-1 1,1 1-1,0 0 0,0-1 1,-1 1-1,1 0 1,0-1-1,0 1 0,-1 0 1,1-1-1,0 1 1,-1 0-1,1 0 1,0 0-1,-1-1 0,1 1 1,0 0-1,-1 0 1,1 0-1,0 0 0,-1 0 1,0-1-1,-19 2 171,-17 13 77,31-10-195,1 0 0,-1-1-1,1 2 1,1-1 0,-1 1 0,1 0 0,-1 0 0,1 0 0,1 0 0,-1 1 0,1-1 0,0 1 0,0 0 0,0 0 0,1 0 0,0 1 0,1-1 0,-1 0-1,1 1 1,0-1 0,0 10 0,2-14-85,-1-1 1,1 1-1,-1-1 0,1 1 0,-1-1 0,1 1 1,0-1-1,0 1 0,0-1 0,0 0 0,0 1 1,0-1-1,0 0 0,0 0 0,1 0 0,-1 0 1,0 0-1,1 0 0,-1 0 0,1 0 0,-1-1 1,1 1-1,-1-1 0,1 1 0,-1-1 0,1 1 1,0-1-1,-1 0 0,1 0 0,-1 0 0,3 0 1,54 0-8113,-57 0 8077,22-3-6682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94 11018,'0'0'2958,"0"-8"683,2-30-449,-2 36-3021,1 1-1,-1-1 1,0 0 0,0 0-1,0 1 1,-1-1 0,1 0-1,0 0 1,-1 1 0,1-1 0,-1 0-1,1 1 1,-1-1 0,0 0-1,0 1 1,0-1 0,0 1-1,0 0 1,0-1 0,0 1-1,0 0 1,0-1 0,-1 1-1,1 0 1,-1 0 0,1 0-1,-1 0 1,1 0 0,-1 1-1,1-1 1,-1 0 0,0 1 0,1-1-1,-1 1 1,0-1 0,0 1-1,1 0 1,-1 0 0,0 0-1,0 0 1,1 0 0,-1 0-1,-2 1 1,-1-1-65,1 1 0,-1 0-1,1 0 1,-1 0 0,1 1 0,0-1-1,-1 1 1,1 0 0,0 0 0,0 1 0,0-1-1,0 1 1,1 0 0,-7 6 0,5-1-24,0 0 0,0 1 1,0 0-1,1 0 0,1 0 1,0 0-1,0 0 1,1 0-1,0 1 0,0 0 1,1-1-1,0 1 0,2 18 1,-1-26-81,0-1 0,0 1-1,1 0 1,-1 0 0,1 0 0,-1-1 0,1 1 0,0 0 0,0-1 0,-1 1 0,1 0 0,0-1 0,1 1-1,-1-1 1,0 1 0,0-1 0,1 0 0,-1 0 0,0 0 0,1 1 0,-1-1 0,1 0 0,0-1 0,-1 1-1,1 0 1,0 0 0,-1-1 0,1 1 0,0-1 0,0 1 0,0-1 0,0 0 0,-1 0 0,1 0 0,0 0-1,0 0 1,0 0 0,0 0 0,-1-1 0,1 1 0,3-2 0,2 0-47,0 1 0,0-2 0,0 1 1,0-1-1,-1 0 0,0 0 0,1 0 0,-1-1 0,10-8 0,-5 0-65,1 0 0,-2-1-1,1 0 1,-2-1 0,0 0-1,-1-1 1,0 1 0,10-29-1,-35 84 395,12-30-284,0 0 0,0 1-1,1-1 1,-4 23 0,7-29 8,0 2-155,0 1-1,0-1 1,1 0-1,0 0 1,2 10 0,8 2-3131,-8-18 2842,-1 0-1,0 0 1,1-1 0,-1 1-1,0-1 1,1 1 0,-1-1-1,1 1 1,-1-1 0,1 0-1,-1 0 1,1 0 0,-1 0-1,1 0 1,2 0-1,14-3-6492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 16400,'0'0'9133,"-10"-1"-7291,3 1-1609,-3-1 78,1 0 0,-1 1 0,1 0 0,-1 1 0,-9 2 0,17-3-278,0 0 0,0 1 0,0-1-1,-1 1 1,1 0 0,1 0 0,-1 0 0,0 0-1,0 0 1,0 0 0,0 0 0,1 0 0,-1 1-1,0-1 1,1 1 0,-1-1 0,1 1 0,0 0 0,0-1-1,-1 1 1,1 0 0,0 0 0,1 0 0,-1 0-1,0 0 1,0 0 0,1 0 0,-1 0 0,1 0-1,0 0 1,0 0 0,-1 3 0,2-4-33,-1-1 0,1 1 0,-1-1 1,0 1-1,1 0 0,-1-1 0,1 1 0,-1-1 1,1 0-1,-1 1 0,1-1 0,0 1 0,-1-1 0,1 0 1,-1 1-1,1-1 0,0 0 0,-1 0 0,1 1 0,0-1 1,-1 0-1,1 0 0,0 0 0,0 0 0,-1 0 1,1 0-1,1 0 0,27 0-61,-23 0 10,24-1-391,-22 0 265,0 0-1,0 1 1,1 0-1,-1 0 0,0 0 1,1 1-1,-1 1 0,0-1 1,0 1-1,0 1 1,14 5-1,-21-7 229,0 0-1,0 0 0,0 0 1,0 1-1,1-1 1,-1 0-1,-1 0 1,1 0-1,0 1 1,0-1-1,0 1 1,-1-1-1,1 1 1,-1-1-1,1 1 1,-1-1-1,1 1 0,-1-1 1,0 1-1,0-1 1,0 1-1,0-1 1,0 1-1,0 0 1,0-1-1,-1 1 1,1-1-1,-1 1 1,1-1-1,-1 1 0,1-1 1,-1 1-1,0-1 1,0 0-1,1 1 1,-1-1-1,0 0 1,0 0-1,0 1 1,-1-1-1,1 0 1,-1 1-1,-5 5 193,-1 0 1,1 0-1,-2-1 0,1 0 1,-10 6-1,7-5-239,0-1 0,-1 0-1,0 0 1,0-1 0,0-1 0,-1 0-1,1-1 1,-1 0 0,-20 2 0,32-5-117,0 0 0,1 0 1,-1 0-1,0 0 0,1 0 1,-1 0-1,1-1 1,-1 1-1,0 0 0,1 0 1,-1-1-1,1 1 0,-1 0 1,1 0-1,-1-1 1,1 1-1,-1-1 0,1 1 1,-1 0-1,1-1 0,-1 1 1,1-1-1,0 1 0,-1-1 1,1 0-1,0 1 1,-1-1-1,1-1-495,-1 0 0,1 0 0,0 1 0,-1-1 0,1 0 0,0 0 0,0 1 0,1-1 0,-1 0 0,0 0 0,0 1 0,1-1 0,-1 0 0,1 1 0,1-3 0,12-14-7741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 11659,'0'0'6150,"-10"-1"-5131,7 0-994,1 1 0,-1 0 0,0 0 0,0 0 0,0 0 0,0 0 0,0 1 0,0-1 0,0 1 0,0 0 0,0-1-1,1 1 1,-1 1 0,0-1 0,1 0 0,-1 1 0,0-1 0,1 1 0,0 0 0,-1 0 0,1 0 0,0 0-1,0 0 1,0 1 0,1-1 0,-1 0 0,0 1 0,1-1 0,0 1 0,-1 0 0,1 0 0,-1 4 0,-3 5 50,0-1 0,1 2 0,0-1 0,1 0 0,1 0 1,0 1-1,0 0 0,1-1 0,1 1 0,0 0 1,3 17-1,-2-27-38,0-1 0,1 1-1,-1-1 1,0 1 0,1-1 0,0 0 0,-1 0 0,1 1 0,0-1 0,0-1-1,0 1 1,1 0 0,-1 0 0,0-1 0,1 1 0,-1-1 0,1 0 0,-1 0-1,1 0 1,-1 0 0,1 0 0,0 0 0,0-1 0,-1 0 0,1 1 0,0-1-1,0 0 1,-1 0 0,6-1 0,3 1 82,1-1 0,-1 0-1,0-1 1,0 0 0,0-1 0,12-4 0,-4-1-64,0-1 1,0 0-1,30-22 1,-44 28-28,0 0 0,-1 0 1,0-1-1,1 0 0,-1 0 0,-1 0 0,1 0 1,0 0-1,-1-1 0,0 0 0,0 1 0,-1-1 1,1 0-1,-1-1 0,0 1 0,0 0 0,-1-1 0,2-10 1,-4 16-39,0 0 0,0 1 0,0-1 0,0 0 0,0 1 0,0-1 1,0 1-1,0-1 0,0 1 0,0 0 0,0-1 0,0 1 0,1 0 0,-1 0 1,0 0-1,0-1 0,1 1 0,-1 0 0,0 1 0,-1 1 1,1 0 1,0-1-1,-1 1 0,1 0 1,0 0-1,1 0 0,-1 0 1,0-1-1,1 1 0,0 0 1,0 0-1,0 0 0,0 0 1,0 0-1,0 0 0,1 0 1,-1 0-1,1 0 0,0 0 0,0 0 1,0-1-1,0 1 0,3 3 1,-2-3 14,1-1 1,-1 0 0,1 0-1,0 1 1,0-1 0,0-1 0,0 1-1,0 0 1,0-1 0,0 0-1,1 1 1,-1-1 0,0-1-1,1 1 1,-1 0 0,1-1-1,-1 0 1,1 0 0,3 0-1,3 0 35,-1-1 0,1-1 0,-1 1 0,0-2 0,1 1 0,-1-1 0,0 0 0,13-8-1,-19 10-63,0-1-1,0 1 1,0-1-1,-1 1 1,1-1-1,-1 0 0,1 0 1,-1 0-1,0 0 1,0-1-1,0 1 0,0-1 1,0 1-1,0-1 1,-1 1-1,1-1 1,-1 0-1,0 0 0,0 0 1,0 0-1,0 0 1,0 0-1,-1 0 0,1 0 1,-1 0-1,0 0 1,0 0-1,0 0 1,0-1-1,-2-3 0,-11-15-7252,4 9-822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15983,'0'0'11942,"10"-2"-10095,64-1-19,-44 4-1570,51-7 0,-75 5-286,-1-1 1,0 0 0,0 0-1,1 0 1,-1 0-1,8-6 1,-11 7 32,0 0 0,-1-1-1,1 1 1,0 0 0,-1-1 0,1 1 0,-1 0 0,0-1-1,1 0 1,-1 1 0,0-1 0,0 0 0,0 0 0,0 0-1,0 1 1,-1-1 0,1 0 0,0 0 0,-1 0 0,1 0-1,-1-3 1,0 4 3,-1 0 0,0 0-1,1 0 1,-1 0 0,0 1 0,0-1-1,1 0 1,-1 1 0,0-1-1,0 0 1,0 1 0,0-1 0,0 1-1,0 0 1,0-1 0,0 1-1,0 0 1,0-1 0,0 1 0,0 0-1,0 0 1,0 0 0,0 0 0,0 0-1,0 0 1,-1 1 0,-35 0 2,34-1-10,-4 1-4,-1 0-1,1 1 1,0 0 0,0 0-1,1 1 1,-1 0 0,1 0-1,-1 0 1,1 1 0,0 0-1,0 0 1,0 1 0,1 0-1,0 0 1,-1 0-1,-7 11 1,8-9 2,0 1 1,0-1-1,0 1 0,1 1 1,0-1-1,0 0 0,1 1 1,0 0-1,1 0 0,0 0 0,0 0 1,0 17-1,2-25-13,0 1 0,0 0 0,0 0-1,1-1 1,-1 1 0,0 0 0,1-1 0,0 1-1,-1 0 1,1-1 0,0 1 0,0-1 0,0 1-1,0-1 1,0 1 0,0-1 0,0 0 0,0 1-1,1-1 1,-1 0 0,3 2 0,0-1-145,0 0 0,1 0-1,-1 0 1,0 0 0,1-1 0,-1 0 0,1 0 0,6 1 0,6-1-2094,0-1 1,0 0 0,31-5-1,-1-6-6362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16 107 6022,'0'0'9497,"0"10"-7821,12 187 3427,1-83 1303,-10-135-6345,0-1-1,0-42 0,-3 54-113,0 0 0,-1 1 1,-1-1-1,1 0 0,-1 1 0,-1-1 1,0 1-1,0 0 0,-5-9 0,7 17 38,1 0-1,0 0 0,-1 0 1,1 0-1,-1 0 0,1 1 1,-1-1-1,1 0 0,-1 0 0,1 1 1,-1-1-1,0 0 0,1 1 1,-1-1-1,0 1 0,0-1 1,0 1-1,1-1 0,-1 1 0,0-1 1,0 1-1,0 0 0,-1-1 1,1 2-2,1-1 0,-1 1 0,1-1 0,-1 1 0,1-1 0,-1 1 0,1-1 0,-1 1 0,1-1 0,-1 1 0,1 0 0,0-1 0,-1 1 0,1 0 0,0 0 0,0-1 0,-1 1 1,1 0-1,0 0 0,0-1 0,0 2 0,-1 4-29,1-1 1,-1 1-1,1 0 1,1-1 0,-1 1-1,3 10 1,-2-13 35,1 0-1,0 0 1,0 1 0,0-2 0,0 1 0,1 0 0,-1 0-1,1-1 1,-1 1 0,1-1 0,0 0 0,0 0-1,0 0 1,0 0 0,1-1 0,-1 1 0,0-1-1,1 0 1,-1 0 0,1 0 0,-1 0 0,1 0 0,-1-1-1,6 0 1,-1 1 21,-1-1 0,0 0 0,0 0 0,0-1 0,0 0 0,0 0 0,0-1 0,0 0 0,0 0 0,-1-1 0,12-5 0,-9 3 48,-1-1 1,0 0-1,0-1 0,-1 0 1,0 0-1,0-1 0,-1 1 1,0-1-1,0-1 0,-1 1 0,0-1 1,0 0-1,6-17 0,-6 8 70,0-1-1,-1 1 1,-1-1-1,-1 0 1,-1 0-1,-1-27 1,-4 32-119,-5 16-199,-9 24-86,7 3 330,0 0 0,2 1 0,1 0 1,2 1-1,-5 59 0,10-88-46,1 0 1,0-1-1,0 1 1,0 0-1,0-1 0,1 1 1,-1 0-1,0-1 1,1 1-1,-1-1 0,1 1 1,0-1-1,-1 1 1,1-1-1,0 1 1,0-1-1,0 1 0,0-1 1,0 0-1,0 0 1,0 0-1,1 1 0,-1-1 1,0 0-1,3 1 1,-1-1 9,0 0 1,-1-1-1,1 1 0,0-1 1,1 1-1,-1-1 1,0 0-1,0 0 1,0 0-1,0-1 1,0 1-1,5-2 0,5-2-25,-1 0 0,0-1-1,0 0 1,-1-1-1,19-11 1,-22 11-73,-2 1 17,1 1 1,-1-1-1,1 1 1,0 1-1,9-4 1,-15 7 54,-1 0 0,0 0 1,1 0-1,-1 0 0,1 1 1,-1-1-1,1 0 0,-1 0 1,0 0-1,1 1 0,-1-1 1,0 0-1,1 0 0,-1 1 1,0-1-1,1 0 0,-1 1 1,0-1-1,1 0 0,-1 1 1,0-1-1,0 1 0,0-1 1,1 0-1,-1 1 0,0-1 1,0 1-1,0-1 0,0 1 1,0-1-1,0 1 1,0-1-1,0 1 0,0-1 1,0 0-1,0 1 0,0-1 1,0 1-1,0 26 245,0-20-142,-10 89 225,18-109-7058,-2-2-1036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71 5573,'20'-24'10707,"-13"-3"-4399,-7 26-6181,0 0 1,0 0 0,0 1 0,0-1 0,0 0-1,0 0 1,-1 0 0,1 1 0,0-1 0,0 0-1,-1 0 1,1 1 0,0-1 0,-1 0 0,1 1-1,-1-1 1,1 0 0,-1 1 0,1-1 0,-1 1-1,0-1 1,1 1 0,-1-1 0,-1 0 0,0 0-63,0 1 1,0 0-1,0-1 1,0 1-1,1 0 1,-1 0-1,0 0 1,0 0-1,0 0 1,0 1-1,0-1 1,0 1-1,0-1 1,1 1-1,-4 1 1,-3 2-42,1 1 0,-1 0 1,1 1-1,0-1 0,1 1 0,-1 1 1,1-1-1,0 1 0,1 0 1,-1 1-1,1-1 0,1 1 0,0 0 1,0 0-1,0 0 0,1 1 1,0-1-1,1 1 0,-3 14 1,5-23-23,0 1 0,0 0 1,1 0-1,-1 0 0,0-1 1,0 1-1,0 0 0,0 0 0,1-1 1,-1 1-1,0 0 0,1 0 1,-1-1-1,0 1 0,1 0 1,-1-1-1,1 1 0,-1-1 1,1 1-1,0 0 0,-1-1 1,1 0-1,0 1 0,-1-1 1,1 1-1,0-1 0,-1 0 1,1 1-1,0-1 0,0 0 1,-1 1-1,1-1 0,0 0 1,0 0-1,-1 0 0,1 0 1,0 0-1,0 0 0,0 0 1,-1 0-1,1 0 0,0 0 1,0-1-1,0 1 0,-1 0 1,1-1-1,0 1 0,-1 0 1,1-1-1,1 0 0,38-19 264,-30 10-276,-1 0 1,0 0-1,-1-2 0,0 1 1,-1-1-1,-1 0 1,1 0-1,-2 0 0,7-22 1,-14 45-35,-3 7 23,1 1 0,1 0 0,1 0-1,0 0 1,2 1 0,1 24 0,-1-43 26,1 0 1,-1 1-1,0-1 1,1 0-1,-1 1 1,1-1-1,-1 0 1,1 1-1,0-1 1,-1 0-1,1 0 1,0 0-1,0 0 1,0 0 0,0 0-1,0 0 1,0 0-1,0 0 1,0 0-1,0 0 1,0-1-1,0 1 1,1 0-1,-1-1 1,0 1-1,1-1 1,-1 1-1,0-1 1,1 0-1,-1 0 1,0 0 0,1 1-1,-1-1 1,1 0-1,-1-1 1,0 1-1,1 0 1,-1 0-1,1-1 1,1 0-1,2 0-104,-1-1 0,0 1 0,1-1 0,-1 0 0,0 0 0,0 0 1,0-1-1,0 0 0,-1 1 0,1-1 0,3-5 0,19-34-3375,-8-5-3414,-9 11-1579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8456,'0'0'17553,"1"17"-17238,-5 18-21,-1 8-2,0 77-1,6-108-274,0 0 1,0 0 0,1 0-1,1 0 1,0 0 0,0-1-1,1 1 1,1-1 0,0 0-1,0 0 1,10 13 0,-14-22-1,0-1 1,0 1-1,1 0 1,-1 0-1,1-1 1,0 1-1,-1-1 1,1 0-1,0 1 1,0-1-1,0 0 1,0 0-1,2 1 1,-3-2-32,-1 0-1,1 0 1,0 0 0,-1 0-1,1 0 1,0 0 0,-1 0-1,1 0 1,0 0 0,-1 0-1,1 0 1,0 0 0,-1 0-1,1 0 1,0-1 0,-1 1-1,1 0 1,0-1 0,-1 1-1,1 0 1,-1-1 0,1 1-1,-1-1 1,1 1 0,-1-1-1,2 0 1,-2-1-72,1 0 0,0 0 0,-1 0 0,1 0 0,-1 1 1,1-1-1,-1 0 0,0 0 0,0 0 0,0 0 0,0 0 0,0 0 0,0 0 0,-1 0 0,1 0 1,-1 0-1,1 0 0,-1 0 0,0 0 0,0 1 0,0-1 0,0 0 0,0 0 0,0 1 0,0-1 0,-3-2 1,-11-12-404,-2 0 0,0 1 0,0 1 1,-2 1-1,-30-18 0,4 3 982,44 27 110,31 1 1298,4 0-1739,-10 1-186,0-1 0,26-4 0,-42 3-1132,1-1 1,-1 0-1,0-1 0,-1 1 1,15-8-1,3-6-9201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4484,'0'0'6086,"3"-8"-3481,-1 1-1934,13-32 2752,0 12 3982,-14 50-4723,1-6-2625,-4 244 1977,1-260-2020,1 0 0,0-1 1,0 1-1,0 0 1,0 0-1,-1-1 1,1 1-1,0 0 1,0 0-1,0-1 1,0 1-1,1 0 1,-1 0-1,0-1 1,0 1-1,0 0 1,1 0-1,-1-1 0,0 1 1,1 0-1,-1-1 1,0 1-1,1 0 1,-1-1-1,1 1 1,-1-1-1,1 1 1,0-1-1,-1 1 1,1-1-1,-1 1 1,1-1-1,0 0 1,-1 1-1,1-1 1,0 0-1,-1 1 0,1-1 1,0 0-1,0 0 1,-1 0-1,1 0 1,1 0-1,-1 0 25,1-1-1,-1 0 0,1 1 1,-1-1-1,1 0 0,-1 0 1,0 0-1,0 0 1,1 0-1,-1-1 0,0 1 1,0 0-1,0 0 0,0-1 1,0 1-1,-1-1 0,1 1 1,0-1-1,0-1 1,15-42 281,22-54-169,-34 90-153,1-1 1,0 1-1,1 0 1,0 1-1,0-1 1,1 1-1,13-12 1,-19 19-9,0 0 1,0 0-1,0 0 1,0 1 0,0-1-1,0 0 1,0 0-1,0 1 1,1-1-1,-1 0 1,0 1 0,1-1-1,-1 1 1,0 0-1,1-1 1,-1 1 0,0 0-1,1 0 1,-1 0-1,0 0 1,1 0-1,-1 0 1,1 0 0,-1 1-1,0-1 1,1 0-1,-1 1 1,0-1-1,2 2 1,0 0 2,-1 0 0,1 0-1,-1 1 1,0-1 0,0 1-1,-1 0 1,1-1 0,0 1 0,-1 0-1,1 0 1,-1 0 0,1 4 0,3 10 10,-1 0 1,-1 0-1,2 28 1,-6 125 375,21-204-8264,-8 7 491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6887,'0'0'12603,"0"10"-11113,0 348 3448,4-329-3956,-3-29-948,-1 0-1,1 0 1,-1 0-1,0 0 1,1 0-1,-1-1 1,1 1-1,-1 0 1,0 0-1,1 0 1,-1 0 0,1 0-1,-1-1 1,0 1-1,1 0 1,-1 0-1,0-1 1,1 1-1,-1 0 1,0-1-1,1 1 1,-1 0 0,0-1-1,0 1 1,1 0-1,-1-1 1,0 1-1,0 0 1,0-1-1,0 1 1,0-1-1,1 1 1,-1-1 0,18-51 715,-15 35-738,-1 0-1,0 0 1,-1 0 0,-1 0-1,0-1 1,-2 1 0,0 0-1,-7-29 1,9 45-19,-1 0 0,1 0 0,0 0 1,0 0-1,0 1 0,-1-1 0,1 0 0,0 0 0,-1 0 1,1 0-1,-1 1 0,1-1 0,-1 0 0,1 0 0,-1 1 1,0-1-1,1 0 0,-1 1 0,0-1 0,0 1 0,1-1 1,-1 1-1,0-1 0,-1 0 0,-6 19-251,6 38 111,2-53 151,0 1 0,0-1 0,0 0 0,1 1 1,-1-1-1,1 0 0,0 0 0,0 1 0,0-1 0,1 0 1,-1 0-1,1 0 0,0 0 0,0 0 0,0-1 0,0 1 0,0-1 1,0 1-1,1-1 0,-1 0 0,1 1 0,0-1 0,-1-1 1,1 1-1,0 0 0,0-1 0,0 1 0,1-1 0,-1 0 1,0 0-1,0 0 0,1-1 0,-1 1 0,0-1 0,1 0 1,-1 1-1,0-2 0,1 1 0,-1 0 0,0-1 0,1 1 0,-1-1 1,0 0-1,0 0 0,1 0 0,-1-1 0,0 1 0,5-4 1,5-3 25,-1 0 1,0-1-1,0 0 1,-1-1-1,0 0 1,-1-1-1,0 0 1,15-23-1,-12 16 1,-2-1-1,0-1 1,-2 0-1,0 0 1,8-28 0,-12 27-95,-8 22-80,-13 33-88,4-2 255,2-8 23,1 0 0,0 1-1,2 0 1,1 1 0,1 0 0,-1 27 0,5-52-35,1 1-1,0-1 1,0 0 0,0 0 0,0 0-1,0 0 1,1 0 0,-1 0 0,0 0-1,0 0 1,1 1 0,-1-1-1,1 0 1,-1 0 0,1 0 0,-1 0-1,1-1 1,0 1 0,-1 0 0,1 0-1,0 0 1,0 0 0,-1-1 0,1 1-1,0 0 1,0-1 0,0 1 0,0-1-1,0 1 1,0-1 0,2 1-1,0 0 8,0-1 0,0 0 0,1 0 0,-1 0 0,0 0 0,0-1 0,1 1 0,-1-1 0,0 0-1,6-2 1,4-3-4,1 0 0,-1-1-1,0 0 1,11-10-1,-20 15-33,60-55-385,-60 54 401,-1-1 0,0 0 0,0 0 0,0 0 0,0 0 0,-1-1 0,1 1 0,-1-1 0,0 1 0,-1-1 1,1 0-1,-1 0 0,0 0 0,1-8 0,-2 12 9,-1 0 0,1 1 0,0-1 0,-1 0 0,1 1 1,0-1-1,-1 1 0,1-1 0,-1 0 0,1 1 0,-1-1 1,1 1-1,-1-1 0,1 1 0,-1 0 0,1-1 0,-1 1 1,0-1-1,1 1 0,-1 0 0,0 0 0,1-1 0,-1 1 1,0 0-1,1 0 0,-1 0 0,0 0 0,0 0 0,1 0 1,-1 0-1,0 0 0,0 0 0,1 0 0,-1 0 0,0 0 1,1 0-1,-1 1 0,0-1 0,1 0 0,-1 0 0,0 1 1,1-1-1,-1 1 0,0 0 0,-34 17 22,27-9-5,0 0-1,1 0 1,0 1-1,-10 19 1,14-24 26,1 0 1,-1 0-1,1 0 1,0 1-1,1-1 1,-1 0 0,1 1-1,0 0 1,0-1-1,1 1 1,0 0-1,0 6 1,1-11-52,-1 1 1,1-1 0,0 1-1,0-1 1,0 0 0,-1 1-1,1-1 1,0 0 0,0 0-1,1 0 1,-1 0-1,0 0 1,0 0 0,1 0-1,-1 0 1,0 0 0,1 0-1,-1-1 1,1 1-1,-1-1 1,1 1 0,-1-1-1,1 1 1,-1-1 0,4 0-1,44 3-1230,-42-3 751,5 0-358,24 0-3326,-11-3-1683,11-8-9620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33 4805,'5'-2'9586,"-4"-1"-4229,-10-6-2007,-17-7-3285,22 15 16,0 0-1,0 1 0,-1 0 1,1-1-1,0 2 1,0-1-1,0 0 1,0 1-1,0 0 0,0 0 1,0 0-1,0 0 1,0 1-1,1-1 0,-1 1 1,0 0-1,1 0 1,-1 1-1,1-1 0,0 1 1,0 0-1,0-1 1,0 1-1,0 0 1,1 1-1,-1-1 0,1 0 1,0 1-1,0 0 1,-2 4-1,-1 1 25,1 0 0,0 0 0,1 1 0,0-1 0,0 1 0,1 0 0,0-1 0,0 1 0,2 0 0,-1 0 0,2 18 0,-1-27-106,0 1 0,1-1 1,-1 1-1,1-1 0,-1 0 0,1 1 0,0-1 0,0 1 1,-1-1-1,1 0 0,0 0 0,0 0 0,0 1 0,0-1 1,1 0-1,-1 0 0,0 0 0,0 0 0,1-1 0,-1 1 1,0 0-1,3 1 0,1-1-121,0 1 1,0-1-1,0 0 0,0 0 1,0-1-1,0 0 0,6 0 0,2 0-540,0-2 0,0 0 0,0 0 0,0-1 0,12-5 0,26-18-3583,-18 5-1396,1-5-5175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6726,'0'0'6289,"-16"-28"802,11 18-10066,5 5-2881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13293,'0'0'11333,"-3"11"-10756,-59 245 2973,60-249-3373,0 0 0,1 0 0,0 0 0,1 0 1,0 13-1,0-19-163,0 0 0,0 0 0,0 1 0,1-1 0,-1 0 0,1 0 1,-1 0-1,1 0 0,-1 0 0,1 0 0,-1 0 0,1 0 0,0 0 0,0 0 0,-1 0 0,1-1 0,0 1 0,0 0 1,0 0-1,0-1 0,0 1 0,0-1 0,0 1 0,0-1 0,0 1 0,1-1 0,-1 1 0,0-1 0,0 0 0,0 0 1,0 0-1,0 0 0,1 0 0,-1 0 0,0 0 0,0 0 0,0 0 0,0 0 0,1-1 0,-1 1 0,1-1 0,8-2 6,-1 0 0,0-1 0,0 0-1,-1-1 1,1 0 0,-1 0 0,0-1-1,-1 0 1,1 0 0,-1-1 0,0 0-1,-1 0 1,7-9 0,-3 4-52,1 0 0,1 1 1,21-16-1,-32 26 29,-1 1 1,0 0 0,1-1-1,-1 1 1,1 0-1,-1-1 1,1 1-1,-1 0 1,0 0 0,1 0-1,-1-1 1,1 1-1,-1 0 1,1 0-1,-1 0 1,1 0 0,-1 0-1,1 0 1,-1 0-1,1 0 1,-1 0-1,1 0 1,-1 0 0,1 0-1,-1 1 1,1-1-1,-1 0 1,1 0-1,-1 0 1,1 1 0,-1-1-1,1 0 1,-1 0-1,1 1 1,5 20-63,-9 31 24,3-49 45,-13 41 30,11-38-50,-1 1 0,1 0-1,0 0 1,1 0-1,-2 12 1,21-31-4789,-3-5 76,2-3-2558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19 15086,'0'0'11056,"-9"5"-10944,0 1 9,1 2 0,0-1 0,0 1-1,1 0 1,0 0 0,0 1 0,1 0-1,0 1 1,1-1 0,0 1 0,0 0 0,1 0-1,0 0 1,1 1 0,-3 14 0,6-24-111,0 0-1,-1 0 1,1 0 0,0 1 0,-1-1 0,1 0 0,0 0 0,0 1 0,0-1-1,0 0 1,0 0 0,0 1 0,1-1 0,-1 0 0,0 0 0,1 0 0,-1 1-1,1-1 1,-1 0 0,1 0 0,-1 0 0,1 0 0,1 2 0,-1-3-3,0 1 0,0-1 0,0 0 1,0 1-1,0-1 0,1 0 0,-1 0 0,0 0 1,0 0-1,0 0 0,0 0 0,1 0 0,-1 0 1,0 0-1,0 0 0,0-1 0,0 1 0,0 0 1,2-2-1,5-1-7,-1-1 1,0 1-1,0-2 1,0 1-1,-1-1 1,8-6-1,-2-3-58,0 0 0,0-1 0,-2-1 0,0 0-1,14-28 1,6-12-20,-29 86 163,-14 17 94,9-39-26,1 0 1,1 0-1,0 0 1,0 0-1,1 0 1,0 0-1,0 1 1,0-1 0,2 11-1,-1-19-146,1 1 0,-1-1-1,1 1 1,-1-1 0,0 1 0,1-1-1,-1 0 1,1 1 0,-1-1 0,1 0-1,-1 0 1,1 1 0,-1-1 0,1 0-1,-1 0 1,1 0 0,-1 0 0,1 0-1,0 0 1,-1 0 0,1 0 0,-1 0-1,1 0 1,-1 0 0,1 0 0,0 0-1,-1 0 1,1 0 0,-1 0 0,1-1-1,-1 1 1,2-1 0,18-6 85,-8-1-221,0-1 0,0 0 1,-1-1-1,18-20 0,28-23-1074,-56 53 1198,-1-1 1,1 1 0,-1-1-1,1 1 1,-1 0-1,1-1 1,-1 1 0,1-1-1,-1 1 1,1 0-1,0 0 1,-1-1 0,1 1-1,0 0 1,-1 0-1,1 0 1,0 0 0,-1 0-1,1 0 1,0 0-1,-1 0 1,1 0 0,0 0-1,-1 0 1,1 0-1,0 0 1,-1 0 0,1 1-1,1-1 1,4 21 108,-14 46 498,4-46-263,4-20-304,0 0 1,-1-1-1,1 1 1,0 0-1,0-1 1,0 1-1,0 0 1,0 0-1,0-1 0,0 1 1,0 0-1,0-1 1,0 1-1,1 0 1,-1-1-1,0 1 1,0 0-1,1-1 1,-1 1-1,0 0 1,1-1-1,-1 1 1,0-1-1,1 1 1,-1-1-1,1 1 1,-1-1-1,1 1 1,-1-1-1,1 1 0,0-1 1,-1 0-1,2 1 1,0-1-6,-1 0-1,1-1 1,0 1 0,-1-1 0,1 1 0,-1-1-1,1 1 1,0-1 0,-1 0 0,1 0 0,-1 0-1,0 0 1,3-2 0,51-51-89,-46 45 144,4-5-76,-8 7-91,0 1 0,0 0 0,1 1 0,0-1-1,0 1 1,0 0 0,0 1 0,1 0 0,0 0 0,0 0 0,14-5-1,-20 9 78,0 1-1,0-1 0,-1 0 0,1 1 0,-1-1 0,1 1 1,0-1-1,-1 1 0,1-1 0,-1 1 0,1 0 0,-1-1 1,0 1-1,1 0 0,-1-1 0,1 1 0,-1 0 1,0-1-1,0 1 0,1 0 0,-1 0 0,0-1 0,0 1 1,0 0-1,0 0 0,0 0 0,0-1 0,0 1 0,0 0 1,0 0-1,-1-1 0,1 1 0,0 1 0,-4 30 34,-6 0 26,8-26-48,-1 0 1,1 1 0,1-1 0,-1 0-1,1 1 1,-1 7 0,23-30-5217,-5-1 314,2-3-2465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11275,'0'0'5765,"-2"10"-4585,-30 94 1489,20-72-2153,2 2 0,-12 62 0,22-95-512,-1 0 0,1 1-1,0-1 1,0 1-1,0-1 1,0 1 0,0-1-1,0 1 1,0-1 0,0 1-1,0-1 1,1 0 0,-1 1-1,1-1 1,-1 1-1,1-1 1,-1 0 0,1 0-1,0 1 1,0-1 0,-1 0-1,1 0 1,0 0 0,0 0-1,0 0 1,1 0 0,-1 0-1,0 0 1,2 1-1,0-1 21,1 0-1,-1-1 1,1 1-1,-1-1 0,1 0 1,0 0-1,-1 0 0,1 0 1,-1-1-1,1 1 1,5-2-1,54-23-444,-55 20 346,-1 1 1,1 0 0,0 1 0,0 0-1,0 1 1,1-1 0,-1 1-1,1 1 1,-1 0 0,13 0-1,-20 1 80,0 1 0,0 0 0,0 0-1,0 0 1,0 0 0,0 0 0,0 1-1,0-1 1,-1 0 0,1 0-1,0 0 1,-1 1 0,1-1 0,-1 0-1,1 1 1,-1-1 0,0 1 0,1-1-1,-1 1 1,0-1 0,0 0 0,0 1-1,0-1 1,0 1 0,0-1-1,-1 3 1,-3 41 241,3-40-502,-2 10 701,3-5-3666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135 100 11275,'0'0'12294,"-9"3"-10458,4-1-1689,-1 1 0,0-1-1,1 1 1,-1 0 0,1 1 0,0-1-1,0 1 1,1 0 0,-1 0-1,1 1 1,-1-1 0,2 1-1,-1 0 1,0 0 0,1 0 0,0 0-1,0 1 1,0-1 0,1 1-1,0 0 1,0 0 0,0 0-1,1 0 1,-1 10 0,2-13-133,0 1 0,0-1 0,0 1 0,1-1 1,-1 0-1,1 1 0,0-1 0,0 0 0,0 1 0,1-1 1,-1 0-1,1 0 0,0 0 0,-1 0 0,1 0 0,3 2 0,3 3-161,0 0 0,0-1 0,17 11 0,-20-16 87,0 2-1,0-1 1,0 0-1,0 1 1,-1 0-1,1 0 1,-1 0-1,0 1 1,0-1 0,0 1-1,-1 0 1,0 0-1,0 0 1,0 0-1,0 1 1,-1-1-1,3 13 1,-4-4 240,-1 1-1,0-1 1,-1 1 0,0 0-1,-2-1 1,1 0 0,-2 1 0,0-1-1,-1 0 1,0-1 0,-1 1 0,0-1-1,-1 0 1,-1-1 0,0 0-1,-1 0 1,-12 13 0,19-23-156,1 0 1,-1 0-1,0 0 1,0 0-1,0-1 1,0 1 0,0 0-1,-1-1 1,1 0-1,0 1 1,-1-1-1,1 0 1,-1 0-1,1-1 1,-1 1-1,1 0 1,-1-1-1,0 0 1,1 1-1,-4-1 1,4-1-21,0 0 1,1 1-1,-1-1 1,0 0-1,1 0 1,-1 0-1,1 0 1,-1 0-1,1 0 1,-1-1-1,1 1 1,0 0 0,0-1-1,0 1 1,0-1-1,0 1 1,0-1-1,0 0 1,0 1-1,1-1 1,-1 0-1,0 1 1,1-1-1,0 0 1,-1 0-1,1 0 1,0 0-1,0-3 1,-1-10-169,0 1 0,1-1 0,1 0 0,1 0 0,0 0 0,0 1 0,2-1 0,0 1 0,0-1 0,1 2 0,9-17 0,7-8-122,2 0-1,40-48 1,-24 33 283,-16 20-8,25-44 0,-43 67 17,1-1 0,-2 0 0,0 1 0,0-2 0,-1 1 0,0 0 0,-1-1 0,0 1 0,0-13 0,-2 24-5,0-1 0,0 0 0,0 1 0,0-1 0,0 1 0,0-1-1,0 0 1,0 1 0,0-1 0,0 1 0,-1-1 0,1 1 0,0-1 0,0 1 0,-1-1 0,1 1 0,0-1 0,-1 1 0,1-1 0,-1 1 0,1-1 0,0 1 0,-1-1 0,1 1 0,-1 0 0,1-1-1,-1 1 1,1 0 0,-1 0 0,1-1 0,-1 1 0,0 0 0,1 0 0,-1 0 0,1 0 0,-1-1 0,1 1 0,-1 0 0,0 0 0,1 0 0,-1 0 0,1 0 0,-1 1 0,0-1 0,1 0 0,-1 0-1,1 0 1,-1 0 0,1 1 0,-1-1 0,0 1 0,-30 18 41,24-11-24,0 0 0,0 1 0,1 0 1,0 0-1,1 1 0,0-1 0,0 1 1,1 0-1,0 0 0,1 1 0,0-1 1,1 1-1,0 0 0,1-1 1,0 1-1,0 0 0,1 0 0,3 21 1,-2-28-72,1 0 0,-1 0 0,1 0 0,0-1 0,0 1 0,0 0 0,0-1 0,1 1 0,-1-1 0,1 0 0,0 0 0,0 0 0,0 0 0,0-1 0,1 1 0,-1-1 0,8 4 0,-7-4-577,1 0-1,0 0 0,0 0 0,0-1 0,0 0 1,0 0-1,0 0 0,9 0 0,9-1-4798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7:5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167 243 4356,'0'-1'564,"1"0"0,-1 0-1,1-1 1,-1 1 0,1 0 0,-1-1-1,0 1 1,0 0 0,0-1-1,0 1 1,0 0 0,0-1 0,0 1-1,0 0 1,0-1 0,0 1 0,-1 0-1,1-1 1,-1 1 0,1 0 0,-1-2-1,0 2-335,0 0-1,0 1 1,0-1 0,0 0-1,0 0 1,0 0-1,-1 1 1,1-1-1,0 1 1,0-1 0,0 1-1,-1-1 1,1 1-1,0 0 1,0-1-1,-1 1 1,-1 0 0,-1 0-184,-1 0 1,1 0 0,0 0 0,0 1 0,0 0-1,0 0 1,0 0 0,0 0 0,0 0-1,1 1 1,-1 0 0,0 0 0,-3 2 0,-1 3 50,1 1 0,-1-1 1,1 1-1,1 1 0,0-1 1,0 1-1,0 0 0,-5 14 0,7-16 121,1 0 0,1 1 0,-1-1 0,1 1 0,0-1 0,1 1 0,-1 0 0,2 0 0,-1 0-1,1 0 1,2 14 0,-2-22-198,0 1 0,1 0 1,-1 0-1,1 0 0,-1-1 0,1 1 0,-1 0 0,1-1 0,-1 1 0,1 0 0,0-1 0,-1 1 1,1-1-1,0 1 0,0-1 0,-1 1 0,1-1 0,0 1 0,0-1 0,0 0 0,0 0 0,-1 1 1,1-1-1,0 0 0,0 0 0,0 0 0,0 0 0,0 0 0,0 0 0,-1 0 0,1 0 0,2-1 1,29-7 296,-17-1-226,0-1 1,-1 0-1,0-1 0,0 0 0,-1-1 0,-1-1 1,0 0-1,-1 0 0,-1-1 0,0-1 1,0 0-1,-2 0 0,9-21 0,-15 32-20,0-1-1,-1 0 0,1 1 1,-1-1-1,0 0 0,0 1 1,-1-1-1,0 0 0,0-6 1,0 11-70,0 0 0,0 0 0,-1 0 0,1-1 1,0 1-1,0 0 0,-1 0 0,1 0 0,0 0 0,0 0 1,-1-1-1,1 1 0,0 0 0,-1 0 0,1 0 0,0 0 1,-1 0-1,1 0 0,0 0 0,-1 0 0,1 0 1,0 0-1,0 0 0,-1 1 0,1-1 0,0 0 0,-1 0 1,1 0-1,0 0 0,0 0 0,-1 0 0,1 1 1,0-1-1,0 0 0,-1 0 0,1 0 0,0 1 0,0-1 1,0 0-1,-1 0 0,1 1 0,0-1 0,0 0 1,0 1-1,0-1 0,0 0 0,0 0 0,0 1 0,-1-1 1,1 0-1,0 1 0,-11 13-47,8-9 47,0 1 0,1-1-1,-1 0 1,1 1 0,1-1 0,-1 1 0,1 0 0,0-1 0,0 1-1,1 0 1,-1 0 0,2 0 0,0 8 0,-1-13 6,1 0 0,0 0 0,-1 0 1,1 0-1,0 0 0,0 0 0,0 0 0,0-1 1,0 1-1,0 0 0,0-1 0,0 1 1,0 0-1,0-1 0,1 1 0,-1-1 0,0 0 1,0 1-1,0-1 0,1 0 0,-1 0 0,0 0 1,0 0-1,1 0 0,-1 0 0,0 0 0,0 0 1,1 0-1,-1 0 0,0-1 0,0 1 0,2-1 1,41-16 446,-24 3-385,0 0-1,-1-2 1,-1 0 0,-1-1-1,0-1 1,-1 0-1,-2-1 1,1-1-1,-2-1 1,-1 0-1,0 0 1,11-32-1,-51 167-365,17-76 343,-6 18 547,-18 100 0,32-138-496,1 1 1,1-1-1,1 1 0,1-1 0,0 0 0,2 1 1,0-1-1,1 0 0,10 31 0,-10-40-109,0 1 0,-1-1 0,0 1-1,-1 0 1,0 0 0,0 0 0,-1 0-1,-1 16 1,0-25 16,0 1 0,0-1 0,-1 0 0,1 0 0,0 0 0,-1 0 0,1 0 0,-1 1 0,1-1 0,-1 0 0,0 0 0,1 0 0,-1 0 0,0 0 0,0-1 0,1 1 0,-1 0 0,0 0 1,0 0-1,0-1 0,0 1 0,0 0 0,-3 0 0,1 0 23,0 0 1,0 0 0,0-1 0,0 1 0,0-1-1,0 0 1,-1 0 0,1 0 0,-4 0 0,1-1 36,0 0 1,-1 0 0,1-1 0,0 0 0,0 0-1,0 0 1,1-1 0,-1 1 0,-6-6-1,5 2-53,0-2 0,0 1 0,0-1 0,1 0 0,1 0-1,0 0 1,0-1 0,0 0 0,1 0 0,0 0 0,1 0-1,0-1 1,-3-16 0,5 21-26,0 0 1,1 0-1,-1 0 1,1 0-1,0 0 0,0-1 1,1 1-1,0 0 1,0 0-1,0 1 0,0-1 1,1 0-1,-1 0 1,1 1-1,1-1 0,-1 1 1,1-1-1,-1 1 1,1 0-1,0 0 1,1 0-1,-1 0 0,1 1 1,0-1-1,-1 1 1,2 0-1,-1 0 0,6-3 1,9-2-139,0 1 0,0 1 0,1 1 0,21-4 0,-16 5-1621,0-2 1,27-11-1,-3-5-4550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 11371,'0'1'7845,"-1"9"-6289,1-10-1518,-11 159 5549,10-133-5070,2-1 0,0 0 0,2 0 0,7 32 0,-9-55-473,-1 0-1,1 0 0,-1 0 1,1 0-1,0-1 1,0 1-1,0 0 0,0 0 1,0 0-1,0-1 1,0 1-1,1 0 0,-1-1 1,0 1-1,1-1 1,0 0-1,-1 1 1,1-1-1,0 0 0,-1 0 1,1 0-1,2 1 1,-2-2-5,-1 0 1,1 0 0,0 0 0,0 0-1,-1 0 1,1-1 0,0 1-1,-1 0 1,1-1 0,0 1 0,-1-1-1,1 0 1,-1 1 0,1-1 0,-1 0-1,1 0 1,-1 0 0,0 0 0,1 0-1,-1 0 1,0 0 0,0-1-1,0 1 1,0 0 0,0-1 0,1-1-1,6-9-24,-1 1-1,0-1 0,-1-1 0,-1 1 0,1-1 0,-2 0 0,0 0 0,-1 0 1,0 0-1,-1-1 0,0 0 0,-1 1 0,-1-1 0,0 0 0,-1 1 0,-3-15 1,4 27-24,0 0 1,0 0 0,-1-1 0,1 1-1,-1 0 1,1 0 0,-1 0-1,0 0 1,1 0 0,-1 0 0,0 0-1,0 0 1,1 0 0,-1 0 0,0 0-1,0 1 1,0-1 0,0 0 0,0 1-1,0-1 1,0 0 0,-1 1 0,1 0-1,0-1 1,0 1 0,0-1-1,0 1 1,-1 0 0,1 0 0,0 0-1,0 0 1,-1 0 0,1 0 0,0 0-1,0 0 1,-1 1 0,1-1 0,0 0-1,0 1 1,0-1 0,0 1-1,0-1 1,-1 1 0,1-1 0,0 1-1,0 0 1,0-1 0,1 1 0,-1 0-1,0 0 1,0 0 0,0 0 0,0 0-1,1 0 1,-1 0 0,1 0-1,-1 0 1,1 0 0,-1 0 0,1 1-1,-1 0 1,-1 4-1,-1 0-1,1 0 1,1 0-1,-1 0 1,1 0-1,0 0 1,1 1-1,0-1 1,0 8-1,0-12 10,0-1 0,0 1 0,1 0 0,-1 0 0,1 0 0,-1-1 0,1 1 0,0 0 0,-1-1 0,1 1 0,0-1 0,0 1 0,0-1 0,0 1 0,1-1 0,-1 1 0,0-1 0,0 0-1,1 0 1,-1 0 0,1 0 0,-1 0 0,1 0 0,0 0 0,-1 0 0,1-1 0,0 1 0,-1-1 0,1 1 0,0-1 0,0 1 0,-1-1 0,1 0 0,3 0 0,4-1 8,-1 0 1,0-1-1,0 0 0,0 0 0,0 0 0,0-1 1,0-1-1,-1 1 0,1-1 0,-1 0 1,0-1-1,0 0 0,-1 0 0,1-1 1,-1 1-1,0-1 0,-1 0 0,7-10 0,-2 3-1,0 0 0,-2 0 0,1-1 0,-2 0 0,0 0 0,0-1 0,-2 0 0,8-29 0,-13 35-223,-4 11 78,-12 21 29,-17 36 102,20-37 80,8-14-16,0 1 0,1-1 1,0 1-1,0-1 0,1 1 1,0 0-1,0 1 0,1-1 1,-1 11-1,5-17-55,0 0 0,0-1 0,1 1 0,-1 0 0,1-1 1,-1 1-1,1-1 0,0 0 0,0 0 0,6 3 0,10 9 7,-15-9-5,1 0 0,0 0-1,0 0 1,1-1 0,-1 0 0,1 0-1,0-1 1,0 1 0,0-1 0,9 3-1,-10-5 0,-1 0 0,1-1 0,-1 1-1,0-1 1,1 1 0,-1-1 0,1-1-1,-1 1 1,1-1 0,-1 0 0,0 0-1,1 0 1,-1 0 0,0-1 0,0 1-1,0-1 1,5-4 0,7-4 19,0-1 0,-1 0 0,0-1-1,-1-1 1,-1 0 0,0-1 0,-1-1 0,0 0 0,11-20 0,-22 34-19,0 0 0,-1 0 1,1 0-1,0 0 1,-1-1-1,1 1 0,0 0 1,-1-1-1,0 1 1,1 0-1,-1-1 0,0 1 1,0 0-1,1-1 0,-1 1 1,0-1-1,0 1 1,-1 0-1,1-1 0,0 1 1,0 0-1,-1-1 0,0-1 1,0 2-4,0 0 1,0 0-1,0 0 0,0 1 1,0-1-1,0 0 0,0 0 1,-1 1-1,1-1 0,0 1 1,0-1-1,-1 1 0,1-1 1,0 1-1,-1 0 0,1 0 1,0 0-1,-3 0 0,-2-1-6,0 2 0,0-1 0,0 1 0,0 0 0,0 0 0,0 1 0,1-1 0,-1 1 0,-10 6-1,11-4 4,0 0-1,0 1 0,0-1 1,0 1-1,1 0 0,0 1 1,0-1-1,0 1 0,-5 11 1,8-16 9,0 1 0,0 0 0,1-1 0,-1 1 0,0 0 1,0 0-1,1-1 0,-1 1 0,1 0 0,0 0 0,0 0 1,-1 0-1,1 0 0,0-1 0,0 1 0,1 0 0,-1 0 1,0 0-1,1 0 0,-1 0 0,1-1 0,0 1 0,-1 0 1,1 0-1,0-1 0,0 1 0,0-1 0,0 1 0,0-1 1,0 1-1,1-1 0,-1 1 0,1-1 0,-1 0 0,1 0 1,-1 0-1,3 2 0,9 1-38,0 0 0,0 0 1,1-1-1,-1-1 0,1 0 0,-1-1 0,23-1 1,-21-1-1877,1 0 0,-1-1 1,23-5-1,-7-4-6703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15 5509,'-1'-11'9368,"-6"7"-3911,-15 14-1832,-21 27-3043,32-25-282,-5 4-167,0 0 1,1 0-1,2 2 0,-1-1 0,2 2 0,-16 32 1,27-51-134,1 1 0,0 0 0,-1-1 0,1 1-1,0 0 1,0 0 0,0-1 0,0 1 0,-1 0 0,1 0 0,0-1 0,0 1 0,1 0 0,-1 0 0,0-1 0,0 1 0,0 0 0,0-1 0,1 1 0,-1 0 0,0-1 0,0 1 0,1 0 0,-1-1 0,1 1 0,-1 0-1,1-1 1,-1 1 0,1 0 0,25 7 67,43-11 71,-53 2-144,1-1 27,-7 1-31,1 0 0,0 1 0,0 0 0,16 2 0,-25-1 15,0-1 0,0 0 1,0 1-1,0 0 1,0-1-1,0 1 1,0 0-1,0 0 0,-1 0 1,1 0-1,0 0 1,-1 0-1,1 1 1,-1-1-1,1 0 1,-1 1-1,0-1 0,1 1 1,-1 0-1,0-1 1,0 1-1,0 0 1,0 0-1,-1 0 0,1 0 1,0-1-1,-1 1 1,1 0-1,-1 0 1,0 3-1,1 0 109,-1 1-1,0-1 0,-1 0 1,1 0-1,-1 0 1,0 1-1,-1-1 1,1 0-1,-1 0 1,0-1-1,0 1 1,-1 0-1,1-1 1,-1 1-1,0-1 1,0 0-1,0 0 1,-1 0-1,0 0 0,1 0 1,-1-1-1,0 0 1,-1 0-1,1 0 1,-9 4-1,3-2-5,-1 0-1,1-1 1,-1 0-1,-1-1 0,1 0 1,0-1-1,-1 0 1,1 0-1,-1-2 1,-21 0-1,31 0-172,-1 0 0,1-1 0,-1 1 0,0-1 0,1 1 0,-1-1 0,1 0 0,0 0 0,-1 0 0,1 0 0,0 0 0,-1-1 0,1 1 0,0-1 0,0 1 0,0-1 1,0 0-1,1 0 0,-1 0 0,0 0 0,1 0 0,-1 0 0,1 0 0,0-1 0,0 1 0,0 0 0,-2-5 0,3 3-325,-1 1 1,1 0-1,0 0 1,0-1-1,0 1 1,0 0-1,0 0 1,1 0-1,0-1 1,-1 1-1,1 0 1,0 0-1,0 0 0,1 0 1,-1 0-1,1 0 1,0 1-1,-1-1 1,1 0-1,0 1 1,0-1-1,3-1 1,24-22-6631,4 1-5168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11979,'0'0'3630,"10"1"-106,-5 0-3290,5 0 636,1 0-1,-1-1 1,0 0 0,21-3-1,-27 3-744,0-1 0,0-1 0,-1 1 0,1 0 0,0-1 0,0 0 0,-1 0 0,1 0-1,-1 0 1,1-1 0,-1 1 0,0-1 0,0 0 0,0 0 0,-1 0 0,1 0 0,-1 0 0,4-6 0,-5 6-74,1 0 0,0 0 1,0-1-1,-1 1 0,0-1 1,0 1-1,0-1 0,0 0 1,0 1-1,-1-1 0,0 0 0,1 1 1,-1-1-1,-1 0 0,1 1 1,-1-1-1,0-3 0,0 5-3,0 0-1,0 0 1,0 0 0,0 1-1,0-1 1,-1 1-1,1-1 1,0 1-1,-1-1 1,0 1-1,1 0 1,-1 0 0,0 0-1,1 0 1,-1 0-1,0 0 1,0 0-1,0 0 1,0 1-1,0-1 1,0 1 0,0 0-1,0-1 1,0 1-1,0 0 1,0 0-1,0 0 1,0 0-1,0 1 1,0-1 0,0 0-1,-2 2 1,0-1-51,0 1 1,0-1-1,0 1 1,0 0-1,0 0 0,1 1 1,-1-1-1,1 1 1,-1 0-1,1 0 1,0 0-1,0 0 1,0 0-1,1 1 1,-1-1-1,1 1 0,0 0 1,-4 7-1,-2 8 9,1-1-1,-10 33 1,15-43 32,0 0-1,0 1 1,1-1 0,-1 0 0,2 0 0,-1 1 0,2-1-1,0 9 1,-1-14-67,1-1-1,-1 0 1,1 0 0,0 0-1,0 0 1,0 1-1,0-1 1,0 0 0,1 0-1,-1-1 1,1 1-1,-1 0 1,1 0 0,-1-1-1,1 1 1,0-1-1,0 1 1,0-1-1,0 0 1,0 0 0,0 0-1,0 0 1,0 0-1,1 0 1,-1-1 0,0 1-1,0-1 1,1 1-1,-1-1 1,0 0 0,1 0-1,3 0 1,4 0-615,0-1 1,0 1-1,0-2 1,0 1-1,10-4 1,25-14-5111,-6-5-3294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76 12908,'0'0'4420,"-4"9"-3085,-9 24 570,-14 51 0,23-70-1444,1-1-1,0 1 1,1 0 0,1 0-1,0 0 1,1 0-1,3 22 1,-3-35-456,0 1 0,1-1 0,-1 0 0,1 0 0,-1 0 0,1 0 0,0-1 0,-1 1 0,1 0 0,0 0 0,-1 0 0,1 0 0,0-1 0,0 1 0,0 0 1,0-1-1,0 1 0,0-1 0,0 1 0,0-1 0,0 1 0,0-1 0,0 0 0,0 1 0,0-1 0,0 0 0,0 0 0,0 0 0,1 0 0,-1 0 0,0 0 0,0 0 0,0 0 0,0 0 0,0-1 0,0 1 0,0 0 0,0-1 0,0 1 0,2-1 0,2-1-19,-1 0-1,1 1 1,0-2 0,0 1-1,-1-1 1,1 1-1,5-6 1,1-4-185,0 0 0,0 0 0,-1-1 0,-1-1 0,0 1 0,-1-2 0,-1 1 0,0-1 0,-1 0 1,0 0-1,4-19 0,-6 14 468,-1 0 1,0 0 0,-1 0 0,-1 0-1,-3-23 1,-13 83 381,15-39-664,-8 28 422,3 0 0,0 0 0,1 0-1,2 0 1,3 51 0,0-77-417,0 0 0,0 0 0,0 0 1,1 0-1,-1 0 0,1 0 0,-1 0 0,1 0 0,0-1 1,0 1-1,0-1 0,1 1 0,-1-1 0,1 0 0,-1 0 1,1 0-1,0 0 0,0 0 0,-1-1 0,1 1 0,0-1 1,1 0-1,-1 0 0,0 0 0,0 0 0,0 0 0,1-1 0,-1 0 1,0 1-1,0-1 0,5-1 0,-2 2-66,0-1 0,0 0 1,-1-1-1,1 0 0,0 1 0,0-2 0,0 1 0,-1-1 0,1 0 1,-1 0-1,1 0 0,-1-1 0,0 0 0,0 0 0,0 0 1,0-1-1,4-3 0,-6 3 64,-1 0 0,1 0 0,-1 0 0,1-1 0,-1 1 0,0 0 0,-1-1 0,1 1 0,-1-1 0,0 0 0,0 1 0,0-1 0,-1 0 0,0-8 0,0 12 13,0 1 0,0 0-1,0 0 1,0-1-1,0 1 1,0 0 0,-1 0-1,1-1 1,0 1-1,0 0 1,0 0 0,0-1-1,0 1 1,-1 0-1,1 0 1,0 0 0,0-1-1,0 1 1,-1 0-1,1 0 1,0 0 0,0 0-1,-1 0 1,1 0-1,0-1 1,0 1 0,-1 0-1,1 0 1,0 0-1,0 0 1,-1 0 0,1 0-1,0 0 1,0 0 0,-1 0-1,1 0 1,0 0-1,0 0 1,-1 0 0,1 0-1,0 1 1,0-1-1,-1 0 1,1 0 0,0 0-1,0 0 1,-1 0-1,1 0 1,0 1 0,0-1-1,0 0 1,-1 0-1,1 0 1,0 1 0,0-1-1,0 0 1,0 0-1,0 1 1,-1-1 0,1 0-1,-13 13 229,11-9-173,0 0 0,0 1-1,1-1 1,0 1 0,-1-1-1,2 1 1,-1-1 0,0 1 0,1 0-1,0-1 1,0 7 0,1-9-40,-1-1 0,0 1 0,0 0-1,1-1 1,-1 1 0,1-1 0,-1 1 0,1-1 0,0 1 0,-1-1 0,1 1 0,0-1 0,0 0 0,0 1 0,0-1 0,0 0 0,1 0 0,-1 0 0,0 0-1,0 0 1,1 0 0,-1 0 0,1 0 0,-1-1 0,1 1 0,-1 0 0,1-1 0,-1 1 0,1-1 0,-1 0 0,1 0 0,0 1 0,2-1 0,2-1-18,0 1 1,-1-1-1,1 0 1,0 0-1,-1-1 1,1 0 0,-1 0-1,1 0 1,-1 0-1,0-1 1,0 0-1,0 0 1,-1 0 0,1-1-1,7-7 1,-5 5-97,0 0 0,0 1 0,1 0 0,0 0 1,15-6-1,-21 10 94,0 0-1,0 1 1,0-1 0,0 1 0,0 0 0,0 0-1,0 0 1,0 0 0,0 0 0,0 0 0,0 0 0,0 1-1,0-1 1,0 0 0,0 1 0,0 0 0,-1 0-1,5 1 1,28 27 348,-31-25-301,0-1 0,1 0-1,-1 1 1,1-1 0,0 0 0,0-1-1,0 1 1,0-1 0,0 1 0,0-1-1,1-1 1,6 3 0,-6-4-37,0 0 0,-1 0 0,1 0 0,0 0 1,-1-1-1,1 0 0,0 0 0,-1 0 0,1-1 0,-1 0 0,1 1 0,-1-2 0,0 1 0,0 0 1,0-1-1,0 0 0,-1 0 0,1 0 0,0 0 0,2-4 0,-3 4-440,-1 0 0,0 0-1,0-1 1,0 1-1,0 0 1,-1-1 0,1 1-1,-1-1 1,0 0 0,1-3-1,-2-14-11333,0 11 4069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16047,'0'0'7463,"48"13"-8712,-33-9-1922,2-1-3171,2-1-4612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12524,'0'0'4404,"-5"11"-790,-1 3-2732,0 0 0,1 1 1,0-1-1,1 1 0,1 0 0,0 0 0,0 20 0,4-1-909,0-11 157,0 0 0,-2 0 0,-1 0 0,-5 30 0,6-50-59,0 1 0,1-1-1,-1 1 1,0-1 0,-1 1 0,1-1 0,-1 0 0,1 1 0,-1-1 0,0 0-1,0 0 1,0 0 0,-1-1 0,1 1 0,-1 0 0,0-1 0,1 0 0,-1 1 0,0-1-1,0 0 1,0-1 0,-1 1 0,1 0 0,0-1 0,-1 0 0,1 0 0,-1 0-1,1 0 1,-1 0 0,1-1 0,-1 0 0,0 0 0,-6 0 0,7-1-54,1 1 1,-1-1 0,1 0-1,-1 0 1,1 0 0,-1 0-1,1-1 1,0 1 0,0-1-1,-1 1 1,1-1 0,0 0-1,1 0 1,-1 0 0,0 0-1,0 0 1,1 0-1,-1-1 1,1 1 0,0 0-1,0-1 1,0 1 0,0-1-1,0 1 1,0-1 0,1 1-1,-1-1 1,1 0 0,-1-3-1,1-1-18,-1 1-1,0-1 1,1 1 0,0 0-1,1-1 1,0 1-1,-1-1 1,2 1-1,-1 0 1,1 0 0,4-10-1,2 3 37,1 2-1,1-1 1,0 1 0,0 1 0,1-1-1,0 2 1,0 0 0,1 0-1,1 1 1,-1 0 0,23-9-1,40-27-5073,-56 29-273,-4-4-3533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 7143,'0'0'8344,"0"11"-6049,11 116 2783,-4-80-3134,-1 62-1,-6-94-1687,-1 0 0,0-1 0,-1 1 0,-1 0 0,0-1 0,-1 1 0,-1-1 0,-9 20 0,14-34-245,0 1-1,0-1 0,0 0 0,0 0 1,0 1-1,0-1 0,0 0 0,0 1 1,-1-1-1,1 0 0,0 0 0,0 1 1,0-1-1,0 0 0,0 0 0,-1 1 1,1-1-1,0 0 0,0 0 0,0 0 1,-1 1-1,1-1 0,0 0 0,0 0 0,-1 0 1,1 0-1,0 0 0,-1 1 0,1-1 1,0 0-1,0 0 0,-1 0 0,1 0 1,0 0-1,-1 0 0,1 0 0,0 0 1,-1 0-1,-3-13 151,1-20-66,3 32-89,0-4 1,-1-28 15,2-1 0,6-48 0,-4 69-28,0 1 1,0 1-1,1-1 0,0 0 1,1 1-1,1 0 1,0 0-1,0 1 0,1-1 1,10-10-1,-2 3-26,1 2 0,0 0 0,30-21 0,-37 30-94,0 1 0,1 0 0,0 0 0,0 1 0,1 0 0,-1 1 0,1 0 0,0 1 0,12-2 0,-23 5 120,0 0-1,1 0 1,-1-1-1,0 1 1,1 0-1,-1 0 1,0 0-1,1 0 1,-1 0-1,1 0 1,-1 0-1,0 0 1,1 0 0,-1 0-1,0 0 1,1 0-1,-1 0 1,0 0-1,1 1 1,-1-1-1,0 0 1,1 0-1,-1 0 1,0 0-1,1 1 1,-1-1-1,0 0 1,1 0-1,-1 1 1,0-1-1,0 0 1,1 0 0,-1 1-1,0-1 1,0 0-1,0 1 1,1-1-1,-1 0 1,0 1-1,0-1 1,0 1-1,0-1 1,0 0-1,0 1 1,0 0-1,-9 20-39,-23 19 86,9-18 27,0 0-1,-2-2 1,0 0 0,-1-2 0,-47 26-1,78-48-1012,0 1-1,0-1 1,0 0 0,-1 0-1,1-1 1,3-4-1,7-7-1455,12-11-2830,3-2-1094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90 7783,'0'0'16053,"1"9"-15380,5 29-354,-6-36-292,0-1 0,1 1 0,-1 0 0,0-1 0,0 1 0,0-1 0,0 1 0,0 0 0,0-1-1,0 1 1,-1 0 0,1-1 0,-1 1 0,1-1 0,-1 1 0,0-1 0,1 1 0,-1-1-1,0 1 1,0-1 0,0 0 0,0 1 0,0-1 0,0 0 0,0 0 0,-1 0 0,-2 2 0,7-22 1328,56-120-1920,-61 147 596,2-1 0,-1 1 0,1-1 1,0 1-1,2 13 0,-1 3 187,-1-23-193,0 0 0,0 0 0,0 1 1,0-1-1,0 0 0,0 0 0,0 0 0,0 0 0,1 1 0,-1-1 0,1 0 0,-1 0 0,0 0 0,1 0 0,0 0 0,-1 0 0,1 0 0,0 0 0,-1 0 0,1 0 0,0-1 0,0 1 0,0 0 0,0 0 1,0-1-1,0 1 0,0 0 0,0-1 0,0 1 0,0-1 0,0 0 0,0 1 0,0-1 0,0 0 0,0 1 0,1-1 0,-1 0 0,0 0 0,0 0 0,0 0 0,0 0 0,1 0 0,-1-1 0,2 1 1,1-1 33,1 0 0,-1-1 0,0 1 0,0-1 0,1 0 0,-1 0 0,0 0 1,-1 0-1,1-1 0,5-4 0,44-57 81,-16 19-147,-34 51-310,-3 17 351,-3 24 271,2-38-159,0 1 0,0-1 0,1 0 0,0 0 0,1 1 0,2 12 0,-3-21-128,1 1-1,-1-1 1,1 1 0,-1-1-1,1 1 1,0-1 0,0 1 0,-1-1-1,1 0 1,0 1 0,0-1-1,0 0 1,0 0 0,1 0-1,-1 0 1,0 0 0,0 0 0,3 1-1,-2-1-47,0-1 0,0 1-1,0-1 1,-1 0 0,2 0 0,-1 0-1,0 0 1,0 0 0,-1 0-1,1-1 1,0 1 0,0-1 0,0 1-1,0-1 1,0 0 0,0 0-1,0 0 1,-1 0 0,3-1 0,25-24-2999,-6-7-4251,-8 5-2009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15150,'0'0'1372,"-9"-1"16,5 1-1301,0 0 1,-1 1-1,1-1 0,-1 1 0,1-1 0,0 1 1,0 0-1,-1 1 0,1-1 0,0 1 0,0 0 1,0 0-1,1 0 0,-1 1 0,0-1 0,1 1 1,-1 0-1,1 0 0,0 0 0,0 0 0,0 0 1,1 1-1,-1-1 0,1 1 0,0 0 0,-3 7 1,1-4-6,0 1 0,1 0 0,0 0 0,0 0 0,1 0 0,0 1 0,1-1 0,0 1 0,0-1 0,1 14 0,0-21-79,0 0 0,0 0 1,0 0-1,0 0 1,0 0-1,1 0 0,-1 0 1,0 0-1,1 0 1,-1 0-1,1 0 0,-1 0 1,1 0-1,-1 0 0,1-1 1,0 1-1,-1 0 1,1 0-1,0-1 0,0 1 1,-1 0-1,1-1 1,0 1-1,0-1 0,0 1 1,1 0-1,1-1 23,0 1 1,-1-1-1,1 1 0,0-1 0,-1 0 1,1 0-1,0 0 0,-1-1 0,1 1 0,3-1 1,1-1 29,0 0 0,0-1 0,0 1-1,-1-1 1,1 0 0,-1-1 0,7-5 0,-8 4-31,0 0 0,0 0-1,-1 0 1,0-1 0,0 0 0,-1 0-1,1 0 1,3-12 0,-5 14 26,0 0 0,-1 0 0,0 0 0,0-1 0,0 1 0,0-1 0,-1 1 0,0 0 0,0-1 0,0 1 0,0-1 0,-1 1 0,0-1 0,-2-7 0,2 10-16,-1 0 0,0 0 0,1 1 1,-1-1-1,0 1 0,0-1 0,0 1 0,0-1 1,0 1-1,0 0 0,0 0 0,0 0 0,-4-1 1,-11 0-1505,16 3 1243,1-1 1,0 0-1,-1 0 1,1 0-1,-1 0 0,1 1 1,0-1-1,-1 0 1,1 0-1,0 1 1,-1-1-1,1 0 0,0 0 1,-1 1-1,1-1 1,0 0-1,0 1 0,-1-1 1,1 1-1,0-1 1,0 0-1,0 1 1,0-1-1,-1 1 0,1-1 1,0 0-1,0 1 1,0-1-1,0 1 0,0-1 1,0 1-1,0 3-5400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14446,'0'0'12139,"43"21"-25560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9129,'0'0'12620,"-9"-1"-9887,3 1-2562,0 0 0,1 0 0,-1 1 0,0 0 0,1 0 0,-1 0 0,1 1 0,-1 0 0,1 0 1,0 0-1,0 1 0,0-1 0,0 1 0,0 1 0,1-1 0,-1 1 0,1-1 0,0 1 0,0 0 0,0 1 0,-4 5 0,3-4-108,0 1 0,0 0-1,0 0 1,1 0 0,0 0-1,1 1 1,-1 0 0,1 0-1,1 0 1,0 0 0,0 0-1,0 0 1,1 0 0,0 1-1,1-1 1,0 1 0,0-1-1,2 11 1,-1-17-71,0 0 1,0 0 0,1 0-1,-1 0 1,1 0-1,-1-1 1,1 1-1,0 0 1,-1-1 0,1 1-1,0-1 1,0 0-1,0 0 1,0 1-1,0-1 1,1 0 0,-1-1-1,0 1 1,0 0-1,1-1 1,-1 1-1,0-1 1,1 0 0,-1 0-1,0 0 1,1 0-1,-1 0 1,4-1-1,3 1-473,0-1-1,0 0 0,1-1 1,-1 1-1,0-2 0,9-3 0,12-10-3724,-2-5-2798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2 129 5221,'0'0'9817,"-1"8"-5605,0 28-1169,1-35-2923,1 1 0,-1-1 0,0 1 0,1-1 1,-1 1-1,0-1 0,1 0 0,0 1 0,-1-1 0,1 0 0,0 1 0,0-1 0,-1 0 0,1 0 1,0 0-1,0 0 0,0 0 0,1 0 0,-1 0 0,0 0 0,0 0 0,0 0 0,1 0 0,-1-1 1,0 1-1,1-1 0,-1 1 0,1-1 0,-1 1 0,1-1 0,-1 0 0,0 0 0,1 0 0,-1 0 1,1 0-1,-1 0 0,1 0 0,-1 0 0,1 0 0,-1-1 0,3 0 0,3 0-25,1-1 0,-1 1-1,1-2 1,-1 1 0,0-1-1,9-4 1,0-3-39,0-1 1,-1-1 0,18-17-1,-27 23-42,0 0-1,0 0 0,0-1 0,-1 0 0,0 0 0,-1 0 0,0-1 0,0 1 0,5-14 1,-9 20-9,1 0 1,-1 0 0,0 0 0,1-1 0,-1 1-1,0 0 1,0 0 0,0 0 0,0 0 0,0-1 0,0 1-1,0 0 1,0 0 0,0 0 0,0 0 0,-1-1-1,1 1 1,-1 0 0,1 0 0,0 0 0,-1 0 0,0 0-1,1 0 1,-1 0 0,0 0 0,1 0 0,-1 0-1,0 0 1,-1 0 0,-1-1-6,1 1 0,-1 0 0,1 1 0,-1-1 0,0 0 0,1 1 0,-1 0 0,0-1 0,1 1-1,-1 0 1,0 0 0,-4 1 0,-1 0-15,-1 1-1,0 0 0,0 0 0,1 1 1,-1 0-1,1 0 0,-10 6 1,11-4 8,0 0 1,1 1 0,-1 1 0,1-1 0,0 1 0,1 0 0,0 0 0,0 0-1,0 1 1,1 0 0,-6 16 0,5-10-1,1 1 0,0-1 0,2 1 0,-1 0 0,2 0 0,0 18 0,1-32-37,0 1 1,0-1 0,1 0-1,-1 1 1,0-1-1,1 0 1,-1 1 0,1-1-1,-1 0 1,1 1-1,-1-1 1,1 0-1,0 0 1,0 0 0,0 0-1,0 0 1,0 0-1,0 0 1,0 0 0,0 0-1,0 0 1,0-1-1,0 1 1,1 0 0,-1-1-1,0 1 1,0-1-1,1 1 1,-1-1 0,0 0-1,1 1 1,-1-1-1,0 0 1,1 0 0,-1 0-1,1 0 1,-1 0-1,0 0 1,1 0-1,-1-1 1,3 0 0,3 0-449,1 0 1,0-1-1,0 0 1,-1-1-1,1 0 1,8-4-1,24-18-3528,2-6-2167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12011,'0'0'11547,"-10"4"-9988,2-1-1340,-62 31 1124,67-33-1308,0 1 0,1-1 0,-1 1 0,0 0 0,1 0 0,-1 0-1,1 0 1,0 0 0,0 0 0,0 1 0,0-1 0,0 1 0,0-1 0,1 1 0,-1 0 0,1 0 0,0 0-1,0-1 1,0 1 0,0 0 0,0 0 0,0 7 0,2-9-39,-1 0 0,1 1 0,0-1 0,0 0 0,0 1 0,0-1 0,1 0 0,-1 0 0,0 0 0,0 0 1,1 0-1,-1 0 0,0 0 0,1-1 0,-1 1 0,1 0 0,-1-1 0,1 1 0,1-1 0,39 12-136,-32-9 97,37 5-386,-38-7 280,1 0 1,0 0 0,0 1 0,-1 1 0,0-1 0,1 2 0,-1-1 0,0 1-1,15 9 1,-23-12 184,0 0-1,-1-1 0,1 1 1,-1 0-1,1 0 0,-1-1 1,1 1-1,-1 0 0,1 0 1,-1 0-1,0-1 0,1 1 1,-1 0-1,0 0 0,0 0 1,0 0-1,0 0 0,0 0 1,0 0-1,0-1 0,0 1 1,0 0-1,0 0 1,0 0-1,-1 0 0,1 0 1,0 0-1,0-1 0,-1 1 1,1 0-1,-1 0 0,1 0 1,-1-1-1,1 1 0,-1 0 1,1-1-1,-1 1 0,0 0 1,1-1-1,-1 1 0,0-1 1,0 1-1,-1 0 0,-38 23 699,36-23-749,-9 6-10,-1-1-1,0-1 0,0-1 0,-24 5 1,-3-5-3429,33-7-1719,7-9-3886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111 298 9865,'1'-1'541,"0"0"-1,0 0 0,-1 0 0,1 0 1,0 0-1,0 0 0,-1 0 1,1 0-1,-1 0 0,1-1 0,-1 1 1,0 0-1,1 0 0,-1-1 0,0 1 1,0-3-1,0 4-361,0-1 1,0 1-1,0 0 0,-1-1 1,1 1-1,0-1 1,-1 1-1,1-1 0,0 1 1,-1 0-1,1-1 0,0 1 1,-1 0-1,1-1 0,-1 1 1,1 0-1,0 0 0,-1-1 1,1 1-1,-1 0 1,1 0-1,-1 0 0,1-1 1,-1 1-1,1 0 0,-1 0 1,0 0-1,-2 0-99,0 0 0,0 0 0,1 1 0,-1-1 0,0 0 0,0 1 0,1 0 0,-1 0 0,0 0 0,1 0 0,-1 0 0,1 0 0,-1 1 0,-2 1 0,-1 2-27,1 0-1,0 0 1,0 0 0,0 0 0,0 1 0,1-1-1,0 1 1,0 1 0,1-1 0,-1 0 0,2 1-1,-1 0 1,1-1 0,-1 1 0,2 0 0,-1 0-1,0 11 1,2-17-38,0-1 1,0 1-1,0 0 0,0-1 0,0 1 1,0 0-1,0-1 0,0 1 1,0 0-1,0-1 0,1 1 0,-1-1 1,0 1-1,0 0 0,1-1 0,-1 1 1,0-1-1,1 1 0,-1 0 0,1-1 1,-1 1-1,1-1 0,-1 0 0,1 1 1,-1-1-1,1 1 0,-1-1 1,1 0-1,0 1 0,-1-1 0,1 0 1,-1 0-1,2 1 0,26-7 192,24-24-63,-38 17-118,1 0 0,-2-2-1,18-22 1,-28 34 79,0-1 1,0 0-1,0 0 0,-1 0 1,1 0-1,-1-1 1,0 1-1,-1-1 0,1 1 1,-1-1-1,0 0 0,0 1 1,0-1-1,0 0 1,-1 0-1,0 0 0,0 1 1,-1-1-1,-1-9 0,2 14-99,0-1-1,0 1 1,0-1-1,0 1 0,-1-1 1,1 1-1,0-1 1,0 1-1,-1-1 1,1 1-1,0 0 0,-1-1 1,1 1-1,0-1 1,-1 1-1,1 0 0,-1-1 1,1 1-1,-1 0 1,1 0-1,0-1 1,-1 1-1,1 0 0,-1 0 1,1 0-1,-1-1 1,1 1-1,-1 0 0,0 0 1,1 0-1,-1 0 1,1 0-1,-1 0 0,1 0 1,-1 0-1,1 0 1,-1 0-1,1 1 1,-1-1-1,1 0 0,-1 0 1,1 0-1,-1 1 1,1-1-1,-1 0 0,1 1 1,-1-1-1,1 0 1,0 1-1,-1-1 1,1 0-1,-1 2 0,-1-1 1,1 1-1,-1-1 1,1 1-1,0 0 1,-1-1-1,1 1 0,0 0 1,0 0-1,0 0 1,0 0-1,0 0 1,0 3-1,0-3-3,1 0-1,0 1 1,0-1-1,0 0 0,0 1 1,0-1-1,0 0 1,0 1-1,1-1 1,-1 0-1,1 0 1,0 1-1,0-1 1,0 0-1,0 0 1,0 0-1,0 0 1,0 0-1,1 0 1,-1 0-1,1-1 1,2 4-1,-1-3 5,0 0 0,1-1 0,-1 1 0,1-1-1,-1 0 1,0 1 0,1-2 0,0 1 0,-1 0 0,1-1 0,0 1-1,-1-1 1,5 0 0,3-1 13,0 0 0,0-1 0,-1 0-1,1 0 1,-1-1 0,1-1 0,-1 0 0,0 0 0,13-8-1,-8 1 65,0-1-1,-1 0 0,-1-1 0,1-1 0,-2 0 1,17-23-1,-23 27-46,1 0 0,-1 0 0,0-1 0,-1 0 0,-1 0 1,0 0-1,0 0 0,-1-1 0,0 1 0,-1-1 0,1-15 0,-18 58-303,-4 18 341,3 0 0,2 1 0,2 1 0,2 0 0,3 1 0,-1 63 0,9-104-81,0 0-1,1 0 1,1-1-1,0 1 1,0-1-1,1 0 1,1 0-1,0 0 1,10 16-1,-8-14-39,0 1 0,-1-1 0,0 2 1,6 20-1,-12-34 48,0 1 1,1 0-1,-1 0 1,0-1-1,1 1 1,-1 0 0,0-1-1,0 1 1,0 0-1,0 0 1,0 0-1,0-1 1,0 1-1,0 0 1,0 0 0,0-1-1,0 1 1,0 0-1,-1 0 1,1-1-1,0 1 1,0 0-1,-1 0 1,1-1 0,-1 1-1,1 0 1,0-1-1,-1 1 1,1-1-1,-1 1 1,0-1 0,1 1-1,-1-1 1,1 1-1,-1-1 1,0 1-1,1-1 1,-1 0-1,0 1 1,1-1 0,-1 0-1,0 0 1,0 1-1,1-1 1,-2 0-1,-1 0 10,1 0-1,0-1 0,0 1 0,0-1 0,0 1 1,0-1-1,0 0 0,0 0 0,0 0 0,0 0 1,0 0-1,0 0 0,0 0 0,1 0 0,-4-3 0,-1-4 18,0 0 0,0 0 0,0 0 0,1-1 0,0 0 0,1 0 0,0 0 0,1-1 0,0 1 0,-4-17 0,3 0-38,0 1 0,0-50 0,4 69 9,0 0-1,0 0 1,1 0-1,0 0 1,0 1-1,0-1 1,0 0-1,1 1 1,0-1-1,0 1 1,1-1-1,-1 1 1,5-6-1,-4 8-21,0 0 0,0 0 0,1 0 0,-1 1 0,0-1 0,1 1 0,0 0 0,0 0 0,0 0 0,0 0-1,0 1 1,0-1 0,0 1 0,0 0 0,0 1 0,1-1 0,-1 1 0,8 0 0,-10-1-20,70-3-3480,-24-6-2718,-13-2-1275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48 16528,'0'0'9972,"2"12"-9364,1 2-287,0 1 0,-2 0 0,0 1 0,0-1 0,-2 0 0,0 0 0,-5 28 0,-1-16 69,-2 6 64,2 2-1,0-1 1,-1 54 0,8-87-449,-1 1 1,1-1 0,0 0-1,0 0 1,0 0-1,0 0 1,0 0-1,1 0 1,-1 0-1,0 0 1,0 0 0,1 0-1,-1 0 1,1 0-1,-1 0 1,1 0-1,-1 0 1,1 0 0,-1 0-1,1 0 1,1 0-1,-2 0 1,1-1 0,0 0-1,0 0 1,-1 0 0,1 0 0,0 0-1,-1 0 1,1 0 0,0-1-1,-1 1 1,1 0 0,0 0 0,-1 0-1,1-1 1,0 1 0,-1 0-1,1-1 1,-1 1 0,1-1 0,0 1-1,-1-1 1,1 1 0,0-1-1,3-3 23,-1 0 0,1 0 0,0-1-1,-1 1 1,0-1 0,4-8 0,-1-4-18,0 0 1,-1-1 0,-2 1-1,1-1 1,-2 0 0,0 1-1,-2-1 1,0 0 0,0 0-1,-2 0 1,-7-35 0,-2 35-87,2 24-60,-1 30-53,9-32 194,1-1 0,0 0 0,0 0 0,0 0-1,0 0 1,0 0 0,1 0 0,-1 0 0,1 0-1,0 0 1,0 0 0,0 0 0,0 0 0,0 0-1,1 0 1,0-1 0,-1 1 0,1 0 0,4 3-1,-3-4 3,0-1-1,0 0 0,0 1 0,0-1 0,0 0 0,0-1 0,0 1 0,0-1 0,0 1 0,1-1 1,-1 0-1,0 0 0,0 0 0,0-1 0,1 1 0,-1-1 0,0 0 0,0 0 0,0 0 0,4-2 1,4-1-1,-1-2 0,0 1 0,0-1 0,-1-1 1,1 0-1,-1 0 0,-1-1 0,1 0 1,-1 0-1,-1-1 0,0 0 0,0 0 1,-1-1-1,0 0 0,0 0 0,-1 0 0,-1-1 1,0 0-1,0 0 0,-1 0 0,0 0 1,-1 0-1,2-23 0,-5 33-10,1 1 0,0-1-1,0 1 1,0-1 0,0 1 0,0-1-1,0 0 1,-1 1 0,1-1 0,0 1-1,0 0 1,-1-1 0,1 1 0,0-1 0,-1 1-1,1-1 1,0 1 0,-1 0 0,1-1-1,-1 1 1,1 0 0,-1-1 0,1 1-1,-1 0 1,1 0 0,-1-1 0,1 1 0,-1 0-1,1 0 1,-1 0 0,1 0 0,-1 0-1,1 0 1,-1 0 0,1 0 0,-1 0 0,1 0-1,-1 0 1,0 0 0,1 0 0,-1 0-1,1 0 1,-1 0 0,1 1 0,-1-1-1,0 1 1,-24 12-139,18-4 127,0-1 1,1 1-1,0 0 0,1 1 0,-1 0 0,2 0 0,-1 0 0,2 0 0,-4 13 0,2-4 28,1 1-1,1 0 1,1 0-1,0 22 1,2-39-10,0 0-1,0 0 1,1-1 0,-1 1 0,0 0-1,1 0 1,0 0 0,0-1-1,0 1 1,0 0 0,0-1 0,1 1-1,-1-1 1,1 1 0,-1-1-1,1 0 1,0 1 0,0-1 0,0 0-1,2 2 1,0-2 2,1 1 0,-1-1 0,0 0 0,1 0 0,-1 0 0,1-1 0,-1 0 0,1 0 0,0 0 0,0 0 0,5 0 0,3-1 3,-1 0-1,1-1 1,-1-1 0,1 1-1,-1-2 1,0 0 0,0 0-1,19-9 1,-19 6-1,0-1 0,-1 0 0,1 0 0,-1-1 0,14-15 0,-21 20-4,-1 0 1,0-1-1,1 0 0,-1 0 1,-1 0-1,1 0 0,-1 0 1,1 0-1,-1-1 0,0 1 1,-1-1-1,1 0 0,-1 1 1,0-1-1,0 0 0,0 0 1,-1 0-1,0-5 0,0 9-4,0 0 1,-1 0-1,1 0 0,-1 1 0,1-1 1,-1 0-1,1 1 0,-1-1 0,0 0 1,1 1-1,-1-1 0,0 1 0,1-1 1,-1 1-1,0-1 0,0 1 0,0 0 1,1-1-1,-1 1 0,0 0 0,0 0 1,0-1-1,0 1 0,0 0 0,1 0 1,-1 0-1,0 0 0,0 0 0,0 0 1,0 0-1,0 1 0,0-1 0,1 0 1,-1 0-1,0 1 0,0-1 0,0 0 1,1 1-1,-1-1 0,-1 2 0,-35 17-81,31-13 99,1 0-1,0 1 0,1 0 0,-1 0 0,1 0 1,1 1-1,-1-1 0,1 1 0,0 0 0,1 0 1,0 0-1,0 0 0,0 11 0,1-15-81,1-1-1,0 0 1,0 1-1,1-1 1,-1 0-1,0 1 1,1-1-1,0 0 1,0 0-1,0 0 1,0 0-1,1 1 1,-1-2-1,1 1 1,-1 0 0,1 0-1,0 0 1,0-1-1,1 1 1,-1-1-1,0 0 1,1 1-1,-1-1 1,1 0-1,0-1 1,0 1-1,0 0 1,0-1-1,0 0 1,0 1-1,0-1 1,0 0-1,0-1 1,7 2-1,24 1-4406,-12-5-2019,7-4-8679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31 7239,'0'-1'418,"1"0"1,0 0-1,0 1 0,0-1 1,-1 0-1,1 0 1,0 0-1,-1 0 0,1 0 1,-1 0-1,0 0 1,1-1-1,-1 1 0,0 0 1,1 0-1,-1 0 0,0 0 1,0 0-1,0 0 1,0-1-1,0 1 0,0-2 1,-1 3-205,0-1 1,1 1-1,-1-1 1,0 1-1,1-1 1,-1 1-1,0 0 1,0-1-1,0 1 1,1 0 0,-1 0-1,0-1 1,0 1-1,0 0 1,0 0-1,1 0 1,-1 0-1,0 0 1,0 0-1,0 0 1,0 0-1,-1 1 1,-4 0 93,0 0 1,0 1-1,0 0 0,1 0 1,-1 0-1,0 1 1,-8 5-1,6-1-104,0 0 1,1 1-1,0 0 1,0 0-1,1 1 1,0-1-1,0 2 1,1-1-1,0 0 1,1 1-1,0 0 0,0 0 1,1 1-1,0-1 1,1 0-1,1 1 1,-1 0-1,2-1 1,0 14-1,-1-22-182,1-1-1,1 1 0,-1-1 1,0 1-1,0 0 0,0-1 1,1 1-1,-1-1 0,1 1 1,0-1-1,-1 1 0,1-1 1,0 1-1,0-1 0,0 0 1,0 1-1,0-1 0,0 0 1,0 0-1,0 0 0,0 0 1,3 2-1,-2-2-24,1 0 0,0 1 0,0-1-1,1 0 1,-1 0 0,0-1 0,0 1 0,0-1 0,0 0-1,7 0 1,-1 0-186,1-1 0,-1 0 0,0-1 0,0 0 0,1-1-1,-1 0 1,10-5 0,-2-1-939,0-1 0,-1-1 0,0-1 0,17-15-1,22-33-9870,-37 37 1946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61 222 4484,'0'0'20270,"-3"-4"-19613,2 4-609,0-2 75,-1 0 1,1 0 0,0 1 0,-1-1 0,1 0 0,0 0 0,0-1-1,1 1 1,-1 0 0,0 0 0,1 0 0,-1 0 0,1-1 0,-1-3 0,1 6 41,13-3-392,0-1 0,0 0 0,20-10 0,-32 14 234,-1-1 0,1 1 0,0 0 0,-1-1 0,1 1 0,-1-1 0,1 1 0,0-1 0,-1 1 0,1-1 0,-1 1 0,1-1 0,-1 0 0,0 1 0,1-1 0,-1 0 0,0 1-1,1-1 1,-1 0 0,0 0 0,0 1 0,0-1 0,1 0 0,-1 0 0,0 1 0,0-1 0,0 0 0,0 0 0,0 1 0,-1-1 0,1 0 0,0 0 0,0 1 0,0-1-1,-1 0 1,1 0 0,0 1 0,-1-1 0,1 0 0,-1 0 0,0 0 46,0 0 0,0-1 0,0 1 0,0 0 0,-1 0 0,1 0 0,0 0 0,0 1 0,-1-1 0,1 0 0,-1 0 0,1 1 0,0-1 0,-1 1 0,1-1 0,-1 1 0,0 0 0,-1-1 0,-1 2 16,1-1 0,-1 1 0,0 0 0,0 0 0,1 0-1,-1 0 1,1 1 0,-1-1 0,1 1 0,0 0 0,0 0-1,-1 0 1,1 0 0,1 1 0,-1-1 0,0 1 0,1 0-1,-1 0 1,1 0 0,0 0 0,-3 5 0,1-2-46,1 0-1,0 0 1,1 0 0,-1 0 0,1 0 0,0 1 0,1-1-1,-1 1 1,1 0 0,1-1 0,-1 10 0,2-15-22,-1-1 1,0 1 0,1-1-1,-1 1 1,1-1-1,-1 1 1,1-1 0,-1 1-1,1-1 1,-1 1 0,1-1-1,-1 1 1,1-1-1,0 0 1,-1 1 0,1-1-1,0 0 1,-1 0 0,1 0-1,0 1 1,-1-1-1,1 0 1,0 0 0,-1 0-1,1 0 1,0 0 0,-1 0-1,1 0 1,0 0-1,0-1 1,-1 1 0,1 0-1,0 0 1,-1 0 0,2-1-1,27-9 96,-13-1-90,0-2 0,18-17 1,-22 19-11,0 0 1,1 1 0,-1 0-1,25-13 1,-36 23 3,0-1-1,0 1 0,-1-1 0,1 1 1,0-1-1,0 1 0,0 0 1,0-1-1,0 1 0,0 0 0,-1 0 1,1-1-1,0 1 0,0 0 1,0 0-1,0 0 0,0 0 0,0 0 1,0 0-1,0 1 0,0-1 1,0 0-1,-1 0 0,1 1 0,0-1 1,0 0-1,0 1 0,0-1 1,-1 1-1,1-1 0,0 1 0,0 0 1,-1-1-1,1 1 0,0 0 1,-1-1-1,1 1 0,-1 0 0,1 0 1,-1-1-1,1 1 0,0 1 1,0 5 8,1 0 1,-1-1-1,0 1 1,0 0-1,-1 9 1,6 24 112,-6-40-98,1 1-1,-1 0 0,1-1 0,0 1 1,-1-1-1,1 1 0,0-1 1,0 0-1,-1 1 0,1-1 0,0 0 1,0 1-1,-1-1 0,1 0 0,0 0 1,0 0-1,0 0 0,0 0 1,-1 0-1,1 0 0,0 0 0,0 0 1,0 0-1,0 0 0,-1 0 0,1-1 1,0 1-1,0 0 0,-1 0 1,1-1-1,0 1 0,0-1 0,0 0 1,30-18 134,-26 15-120,-5 3-36,53-30 21,-51 30-28,1-1 1,-1 1 0,1 0-1,-1 0 1,1 0-1,0 0 1,0 0 0,-1 1-1,1-1 1,0 1-1,0 0 1,0-1 0,0 2-1,0-1 1,0 0-1,-1 0 1,1 1 0,4 1-1,-6 0 10,0 1-1,0 0 0,0 0 0,-1-1 0,1 1 1,-1 0-1,0 0 0,0 0 0,0 0 1,0 0-1,0-1 0,-1 5 0,1 1 5,0-8-8,0 1 1,0-1-1,0 0 0,0 1 0,0-1 0,0 0 0,1 1 0,-1-1 0,0 0 0,0 1 1,1-1-1,-1 0 0,0 0 0,0 1 0,1-1 0,-1 0 0,0 0 0,1 1 0,-1-1 1,0 0-1,1 0 0,-1 0 0,0 0 0,1 0 0,-1 1 0,0-1 0,1 0 0,-1 0 1,0 0-1,1 0 0,-1 0 0,0 0 0,1 0 0,-1 0 0,1 0 0,-1-1 0,0 1 1,1 0-1,-1 0 0,0 0 0,1 0 0,-1 0 0,0-1 0,1 1 0,-1 0 0,0 0 1,1-1-1,14-6-12,35-30-2295,28-14-8071,2-1-931,-69 41 13176,-6-11 13593,-5 38-14431,-2 13-432,-1 1 0,-2-1 0,-1 0 0,-11 35 0,7-30-164,2 0 0,-5 47 0,13-54-732,6-35 450,11-47 533,-12 38-615,15-46-169,2 2 0,4 0 0,35-62 1,-60 122 99,0-1 1,-1 1-1,1-1 0,1 1 1,-1-1-1,0 1 1,0 0-1,0 0 1,1 0-1,-1 0 1,1 0-1,-1 0 1,1 0-1,-1 0 1,1 0-1,-1 1 0,1-1 1,0 1-1,-1-1 1,1 1-1,0 0 1,0 0-1,-1-1 1,1 1-1,3 1 1,-2-1-30,1 1 0,-1 0 0,0 0 0,0 0 0,1 1 0,-1-1 0,0 1 0,0 0 0,-1 0 0,1 0 0,0 0 0,4 4 0,-4-2 0,0-1-1,-1 0 0,1 0 1,-1 1-1,1-1 0,-1 1 1,0 0-1,-1 0 0,1 0 1,1 5-1,-2-7 36,-1 0 1,0-1-1,1 1 0,-1 0 0,0 0 1,0-1-1,0 1 0,0 0 0,0 0 1,-1-1-1,1 1 0,0 0 0,-1-1 1,0 1-1,1 0 0,-1-1 0,0 1 1,1-1-1,-1 1 0,0-1 1,0 1-1,0-1 0,-1 0 0,0 2 1,-5 2 189,-1 0 1,1-1 0,-1 1-1,0-2 1,0 1 0,-10 2-1,13-4-308,1 0-1,-1-1 1,0 0 0,1 0-1,-1 0 1,0-1 0,0 0-1,0 0 1,0 0 0,1 0-1,-1-1 1,-9-2-1,13 3-176,1-1 0,-1 1 0,1-1-1,0 1 1,-1-1 0,1 1 0,0-1-1,0 1 1,-1-1 0,1 0-1,0 1 1,0-1 0,0 0 0,0 1-1,0-1 1,-1 0 0,1 1 0,0-1-1,1 1 1,-1-1 0,0 0-1,0 1 1,0-1 0,0 0 0,0 1-1,1-1 1,-1 1 0,0-1 0,0 0-1,1 1 1,-1-1 0,1 1-1,0-1 1,10-6-5984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38 12043,'1'-1'630,"1"-1"-1,-1 1 0,1-1 1,-1 0-1,0 0 0,0 1 1,0-1-1,0 0 0,0 0 1,0 0-1,0 0 0,-1-1 1,1 1-1,-1 0 0,1 0 1,-1 0-1,0-3 0,-1 5-481,-1 0 0,1 0 0,0 0-1,-1 0 1,1 0 0,0 1-1,-1-1 1,1 0 0,0 1-1,-1-1 1,1 1 0,0-1-1,0 1 1,-2 1 0,-4 5 106,-1 0 1,1 0-1,1 1 1,-1 1-1,1-1 1,1 1-1,-1 0 1,2 0-1,-1 0 1,1 1-1,0-1 0,1 1 1,1 0-1,-1 0 1,1 1-1,1-1 1,-1 14-1,2-23-264,0 0 1,0 0-1,0-1 0,0 1 0,0 0 0,1 0 1,-1 0-1,0-1 0,0 1 0,0 0 0,1 0 1,-1-1-1,0 1 0,1 0 0,-1-1 0,0 1 1,1 0-1,-1-1 0,1 1 0,-1-1 0,1 1 1,0 0-1,-1-1 0,1 1 0,-1-1 0,1 0 1,0 1-1,-1-1 0,1 0 0,0 1 0,0-1 1,-1 0-1,1 0 0,0 1 0,0-1 0,-1 0 1,1 0-1,0 0 0,0 0 0,0 0 0,-1 0 1,1 0-1,0-1 0,0 1 0,-1 0 0,1 0 1,1-1-1,2 0-92,0 0 0,-1-1 0,1 1 0,0-1 0,-1 0 0,0 0 0,1 0 0,4-5 0,-1 1 32,0-1 1,0-1-1,-1 0 0,0 1 0,-1-2 1,1 1-1,-2-1 0,1 0 0,-1 0 0,0 0 1,-1 0-1,0-1 0,2-15 0,-5 24 439,-2 4-331,0 0-1,1 0 1,-1 0 0,1 0 0,-1 0 0,1 0 0,0 1-1,-1 4 1,1-4 17,-3 10 145,0 1 0,1 0 0,1 0 0,0 1 1,0 21-1,4-37-153,-1 0 0,1 0-1,-1 0 1,1 0 0,-1 0 0,1 0 0,-1-1 0,1 1 0,-1-1-1,1 1 1,-1-1 0,1 1 0,-1-1 0,0 0 0,1 0 0,-1 0-1,1-1 1,19-16-78,29-35-1,0 0-492,-50 54 521,0-1-1,0 0 1,0 0-1,0 0 1,0 0-1,0 0 1,0 0-1,0 0 1,0 1-1,0-1 1,0 0-1,0 0 1,0 0-1,0 0 1,0 0-1,0 0 1,0 0-1,0 1 1,0-1-1,0 0 1,0 0-1,0 0 1,0 0-1,0 0 1,0 0-1,0 0 1,0 0-1,0 1 1,0-1-1,1 0 1,-1 0-1,0 0 1,0 0-1,0 0 1,0 0-1,0 0 1,0 0-1,0 0 1,0 0-1,1 0 1,-1 0-1,0 0 1,0 0-1,0 0 1,0 0-1,0 0 1,0 0-1,0 0 1,1 0-1,-1 0 1,0 0-1,0 0 1,0 0-1,0 0 1,0 0-1,0 0 1,0 0-1,0 0 1,1 0-1,-1 0 1,0 0-1,0 0 1,0 0-1,0 0 1,0 0-1,0 0 1,0 0-1,0 0 1,1-1-1,-3 18-1,-5 18 106,1 23 561,7-58-616,0 0 0,1 0 0,-1 0 0,1 0 0,-1-1 0,0 1 1,1-1-1,-1 1 0,0-1 0,1 1 0,-1-1 0,0 0 0,2-1 1,37-37 89,-34 32-235,0 0 0,1 0-1,0 0 1,0 1-1,0 1 1,1-1-1,-1 1 1,12-6-1,-18 11 94,-1 0 1,0 0-1,0 0 0,0 0 0,0 0 0,1 0 0,-1 0 0,0 0 0,0 0 0,0 0 0,1 0 0,-1 0 0,0 0 0,0 0 0,0 0 0,1 0 0,-1 0 0,0 0 0,0 0 0,0 0 0,0 0 0,1 0 0,-1 0 0,0 0 0,0 0 0,0 0 0,0 1 0,1-1 1,-1 0-1,0 0 0,0 0 0,0 0 0,0 0 0,0 1 0,1-1 0,-1 0 0,0 0 0,0 0 0,0 0 0,0 1 0,0-1 0,0 0 0,0 0 0,0 1 0,0 12-13,-8 13 109,0-7-235,4-11-139,1-1-1,0 1 1,0-1 0,1 1 0,-1 0 0,2 0 0,-2 8 0,14-29-7101,-2 3 3500,3-12-5350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15855,'0'0'14125,"-4"66"-13420,2-44-353,2 0-256,0-1-64,0-3-192,0-4-929,0-3-1057,0-7-1505,5-4-1506,2 0-3523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10954,'0'0'7725,"-4"12"-6919,-39 87 1360,-27 72 3011,47-81-8022,19-68-612,1 0 1,1 28-1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90 9513,'0'0'17184,"10"-1"-16853,-3-1-306,1 1-1,-1-1 1,0 0-1,0 0 1,10-6-1,-14 7 54,-1-1 0,0 1-1,0-1 1,0 1 0,0-1 0,0 0-1,0 0 1,0 0 0,0 0-1,-1 0 1,1 0 0,-1 0 0,0-1-1,1 1 1,-1 0 0,0-1 0,-1 1-1,1-1 1,0 0 0,-1 1 0,1-1-1,-1 1 1,0-6 0,0 7-66,0 0 1,-1 0-1,1 0 1,-1 1 0,1-1-1,-1 0 1,1 0-1,-1 0 1,0 1-1,0-1 1,1 0 0,-1 1-1,0-1 1,0 0-1,0 1 1,0-1-1,1 1 1,-1-1-1,0 1 1,0 0 0,0-1-1,0 1 1,0 0-1,0 0 1,0 0-1,0 0 1,0-1 0,0 1-1,0 1 1,0-1-1,0 0 1,0 0-1,0 0 1,0 0-1,0 1 1,0-1 0,0 0-1,-1 2 1,-3-2-33,0 1 0,1 1 0,-1-1 0,1 0 0,-1 1 1,1 0-1,-6 3 0,4 3 158,-1-1 0,2 0 0,-1 1 0,1 0 1,0 1-1,0-1 0,1 1 0,0 0 0,1 0 0,0 0 1,0 0-1,1 1 0,1-1 0,-1 1 0,1-1 0,1 15 1,0-22-129,0-1 0,1 1-1,-1-1 1,1 1 0,-1-1 0,1 1 0,-1-1 0,1 0 0,0 1 0,0-1 0,0 0 0,0 1 0,-1-1-1,2 0 1,-1 0 0,0 0 0,0 0 0,0 0 0,0 0 0,1 0 0,-1-1 0,0 1 0,1 0 0,-1-1 0,1 1-1,-1-1 1,1 1 0,-1-1 0,1 0 0,-1 0 0,1 0 0,-1 0 0,1 0 0,-1 0 0,1 0 0,2-1-1,0 1-368,1 0-1,-1 0 1,0-1-1,1 0 0,-1 0 1,0 0-1,0 0 1,0-1-1,0 1 0,0-1 1,0 0-1,6-4 1,-7 3-963,0-1 1,0 1 0,0-1 0,0 0-1,0 1 1,-1-1 0,4-7 0,2-11-9276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13805,'0'0'14862,"32"45"-22133,-7-34 64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13293,'0'0'17515,"-17"1"-17307,12 3-221,1 0 1,-1 0-1,1 1 0,0-1 0,0 1 0,1 0 1,-1 0-1,1 0 0,0 0 0,0 1 1,1-1-1,0 1 0,0 0 0,0 0 1,0 0-1,1 0 0,-1 11 0,3-16-62,-1 0-1,0 1 0,1-1 0,-1 0 0,1 1 0,0-1 1,-1 0-1,1 0 0,0 0 0,0 1 0,0-1 0,0 0 0,0 0 1,0 0-1,0 0 0,0-1 0,0 1 0,1 0 0,-1 0 1,0-1-1,1 1 0,-1-1 0,0 1 0,1-1 0,-1 1 1,0-1-1,1 0 0,-1 0 0,1 1 0,1-1 0,56 3-3432,-42-3 1819,17 3-768,0 6 4310,-33-9-1674,1 0-1,-1 1 1,0-1 0,0 1 0,0-1 0,-1 1-1,1 0 1,0-1 0,0 1 0,0 0 0,0 0-1,-1-1 1,1 1 0,0 0 0,0 0 0,-1 0 0,1 0-1,-1 0 1,1 0 0,-1 0 0,1 2 0,-1-1 20,0-1 0,-1 1 1,1 0-1,0 0 0,-1-1 0,1 1 1,-1 0-1,0-1 0,0 1 1,1 0-1,-1-1 0,0 1 0,0-1 1,0 0-1,-1 1 0,1-1 0,0 0 1,-3 2-1,-11 13 553,-38 33 1176,49-46-2187,0 0 0,0-1 0,0 1 0,0-1-1,0 0 1,0 0 0,-1-1 0,1 1 0,-1-1 0,0 0 0,1 0 0,-8 0-1,8-15-18707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10762,'0'0'1559,"-5"9"-1575,4-7 36,-2 2 56,1 0-1,-1 0 1,1 0-1,1 0 0,-1 0 1,0 0-1,1 0 1,0 0-1,0 1 1,0-1-1,1 1 1,-1-1-1,1 0 1,0 1-1,0-1 1,1 1-1,-1-1 1,1 1-1,0-1 1,0 0-1,1 0 1,1 5-1,13 17 528,0-2-1,1 0 0,2 0 0,0-2 1,1 0-1,2-2 0,0 0 0,36 24 1,20 8-444,113 56 0,-137-80 11,2-3 1,0-2-1,2-3 0,0-2 0,1-3 0,1-2 1,0-3-1,100 4 0,-2-16 180,277-40 0,-308 25-207,0 5 0,1 5 0,0 7 0,161 18 0,633 93 1955,-885-108-2029,227 29 578,-237-27-466,-1 1-1,0 2 1,-1 1 0,0 0 0,0 2-1,-1 1 1,39 26 0,-53-30-55,0 0 0,-1 0 0,1 1 0,-2 1 0,1-1 0,-2 2 0,1-1 0,-1 1 0,-1 0 0,9 20 0,-11-20-433,0 0 1,0 1 0,-2 0 0,1 0-1,-1 0 1,0 22 0,-2-41-11177,0-8 3732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0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4612,'0'0'9807,"9"3"-8472,43 18 374,-22-8-1203,-1-2 0,1-1 0,1-1-1,50 7 1,77-7 212,181-12 0,-276-3-256,108-25-1,32-4 987,317 25-631,-359 12-828,-25-2 33,0 7 1,-1 5 0,196 44-1,-283-43 21,-1 3-1,0 3 0,-2 1 0,0 2 1,-1 2-1,43 31 0,-32-15 160,-1 3 1,-2 2-1,85 95 0,-109-103-163,-1 1 0,-2 0-1,22 48 1,-17-31-17,-27-50-4,-1 0 1,2 0-1,-1-1 1,0 1-1,1-1 1,0 0 0,0 0-1,0 0 1,1 0-1,-1-1 1,1 0-1,0 0 1,0 0-1,0 0 1,0-1 0,0 0-1,1 0 1,5 1-1,-7-2-154,0-1 0,-1 0-1,1 0 1,0 0 0,0-1-1,0 1 1,0-1 0,-1 0-1,1 0 1,0 0 0,-1 0-1,1-1 1,-1 1 0,1-1-1,-1 0 1,0 0 0,0 0-1,0-1 1,0 1 0,0-1-1,0 1 1,-1-1 0,1 0-1,-1 0 1,0 0 0,0-1-1,2-3 1,15-38-9543,-15 30 3668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0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58 805 11499,'0'0'667,"-10"0"-5,5 0-563,3 1-72,1-1 0,0 0 0,-1 1 0,1-1-1,0 0 1,-1 0 0,1 0 0,0 0 0,-1 0 0,1 0 0,0 0 0,-1 0 0,1-1 0,0 1 0,-1-1 0,1 1 0,0-1 0,0 1 0,-1-1 0,1 0 0,0 1 0,0-1 0,0 0 0,0 0 0,0 0 0,0 0 0,0 0 0,0 0 0,0 0 0,1 0 0,-1 0 0,0 0 0,1-1 0,-1 1 0,1 0 0,-1 0 0,1-1-1,-1 1 1,1 0 0,0-1 0,0 1 0,0 0 0,0-1 0,0 1 0,0 0 0,0-1 0,0 1 0,1-2 0,1-5 102,0 1-1,0 0 0,1 0 1,0 0-1,0 0 0,1 0 1,0 0-1,0 1 1,1 0-1,-1 0 0,2 0 1,6-6-1,13-13 516,36-25 0,-57 47-601,62-45 462,2 4-1,2 2 1,2 3-1,1 4 1,78-27-1,-51 32-450,-90 28 22,0 0 0,0 1 0,0 0 0,0 0-1,1 1 1,-1 1 0,0 0 0,11 2 0,-17-2-31,-1 1 0,1 0-1,0 0 1,-1 0 0,1 0 0,-1 1 0,1-1 0,-1 1 0,0 0-1,0 0 1,0 0 0,-1 0 0,1 0 0,-1 1 0,0-1 0,0 1-1,0 0 1,0 0 0,-1 0 0,1-1 0,-1 1 0,1 5 0,3 13 114,0 1 1,2 41 0,-5-41-91,0-6-32,-1 0 118,1-1 1,1 1 0,0-1-1,1 0 1,6 17 0,-8-29-81,0 1 0,0-1 0,1-1 0,-1 1 0,1 0 0,-1 0 0,1-1 0,0 0 0,1 1 0,-1-1 0,1-1 0,-1 1 0,1 0 0,0-1 0,0 0 0,0 1 0,0-2 0,0 1 0,1 0 0,-1-1 0,0 0 0,1 0 0,7 1 0,18 0 155,-1-2 0,1 0 0,0-2 0,-1-1-1,57-14 1,143-56 1017,-198 62-1220,78-31-50,180-99 0,85-85-41,-243 144 56,-127 80-21,45-33-1650,-35 12 239,-14 22 1385,0 1 0,0-1 0,0 0-1,0 0 1,0 0 0,0 0 0,0 1 0,0-1 0,-1 0 0,1 0-1,0 0 1,0 1 0,-1-1 0,1 0 0,-1 1 0,1-1 0,-1 0-1,1 1 1,-1-1 0,1 0 0,-1 1 0,1-1 0,-1 1 0,0-1-1,1 1 1,-1-1 0,-1 0 0,-25-10-4360,-11 0-2749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1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15855,'0'0'2413,"4"9"-2221,14 37 9,-2-1-1,-2 2 1,8 49-1,21 69 1950,-12-78-1491,4-1 0,56 96 0,109 155-410,-85-150 120,-62-99-562,433 764 2863,-478-837-2703,-2-2-218,1 0 1,0-1-1,13 17 0,-15-25-794,-4-14-1054,-6-24-1046,-13-18-2401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2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20 472 9417,'2'9'-166,"17"111"-3113,-17-65 4466,-2-54-916,0 1 0,-1 0 0,1 0 0,-1-1 0,1 1 0,-1-1 0,0 1 0,0 0 0,1-1 0,-1 0 0,0 1 0,-1-1 0,1 1 0,0-1 0,0 0 0,0 0 0,-1 0 0,1 0 0,-1 0 0,1 0 0,-1 0 0,1 0 0,-1 0 0,1-1 0,-1 1 0,0-1 0,0 1 0,1-1 0,-1 0 0,0 0 0,1 1 0,-1-1 0,-2-1 0,4-22 3396,6-1-3322,0 1 0,2-1 0,16-36 0,5-15-27,98-331 3339,-126 401-3618,1 0 0,0 0 1,0 0-1,0 1 0,0-1 0,1 1 1,0-1-1,4-5 0,-6 9-34,0 1-1,0-1 0,0 0 0,1 1 1,-1-1-1,0 1 0,0-1 0,1 1 1,-1-1-1,0 1 0,1 0 1,-1 0-1,0 0 0,1 0 0,-1 0 1,0 0-1,1 0 0,-1 0 0,0 0 1,1 1-1,-1-1 0,0 0 0,1 1 1,-1-1-1,0 1 0,0 0 0,0-1 1,1 1-1,-1 0 0,0 0 1,0-1-1,0 1 0,0 0 0,0 0 1,1 2-1,69 58 72,2-4 1,124 72-1,-78-60-1485,205 158 0,-313-219 983,68 55-2877,-22-28-2385,-16-18-1546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6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10122,'1'0'316,"-1"0"0,1 0 1,-1 0-1,0 1 1,1-1-1,-1 0 0,1 0 1,-1 0-1,0 0 1,1 1-1,-1-1 0,0 0 1,1 0-1,-1 1 1,0-1-1,0 0 0,1 0 1,-1 1-1,0-1 1,0 0-1,1 1 0,-1-1 1,0 0-1,0 1 1,0-1-1,0 1 1,0-1-1,1 0 0,-1 1 1,0-1-1,0 1 1,0-1-1,0 0 0,0 1 1,0-1-1,0 1 1,2 29 2833,-6 30-2403,-6 3-635,-5 108 0,19-159-2772,5-10-2346,-2-2-1875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64 119 8872,'0'0'2173,"-8"-2"400,-3 1-1449,7 1-710,1 0-1,-1-1 1,1 1-1,0-1 1,-1 0-1,1 0 1,0 0-1,-1 0 1,1 0-1,0-1 1,-3-2-1,6 4-345,0 0 0,0 0 0,-1 0 0,1-1 0,0 1 0,0 0 1,0 0-1,0-1 0,0 1 0,0 0 0,0-1 0,0 1 0,0 0 0,0 0 0,0-1 0,0 1 0,0 0 1,0-1-1,0 1 0,0 0 0,0 0 0,0-1 0,0 1 0,0 0 0,1 0 0,-1-1 0,0 1 0,0 0 0,0 0 1,0 0-1,1-1 0,-1 1 0,0 0 0,0 0 0,0 0 0,1-1 0,-1 1 0,0 0 0,0 0 0,1 0 0,-1 0 1,0 0-1,0 0 0,1 0 0,-1 0 0,0-1 0,0 1 0,1 0 0,-1 0 0,0 0 0,1 0 0,-1 0 1,0 0-1,0 1 0,1-1 0,-1 0 0,19-6 441,-18 6-479,210-38 2824,-68 19-6090,-124 17 2230,-18 2 908,30-6-3926,-14-6-3219,-10 2-1053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14798,'0'0'2787,"0"9"-1431,0 26-412,0-34-894,0 0-1,0 0 0,1 0 1,-1 0-1,1 0 0,-1 0 1,1 0-1,-1 0 0,1 0 0,0 0 1,0 0-1,-1 0 0,1 0 1,0 0-1,0-1 0,0 1 1,0 0-1,0 0 0,0-1 0,0 1 1,0-1-1,0 1 0,0-1 1,0 0-1,0 1 0,0-1 0,0 0 1,1 0-1,-1 1 0,0-1 1,0 0-1,2-1 0,37-1 615,-39 2-643,8-2 5,0 0 1,-1-1-1,1 0 0,-1 0 1,0-1-1,0 0 1,0-1-1,0 1 0,-1-1 1,1-1-1,-2 1 0,1-1 1,0-1-1,-1 1 0,7-10 1,-13 15-26,0 1 1,1-1 0,-1 1 0,1-1 0,-1 0-1,0 1 1,1-1 0,-1 1 0,0-1-1,0 0 1,0 1 0,0-1 0,1 0-1,-1 1 1,0-1 0,0 0 0,0 1-1,0-1 1,0 0 0,-1 1 0,1-1-1,0 0 1,0 1 0,0-1 0,-1 0-1,1 1 1,0-1 0,0 0 0,-1 0-1,-20-6 84,-28 12 29,41-2-120,0 1 1,0 0-1,0 0 1,0 0-1,1 1 1,0 0-1,0 0 1,1 1 0,-1 0-1,1 0 1,-8 10-1,10-11-3,0 0 0,0 0 0,1 0 0,-1 1 0,1-1 0,1 1 0,-1 0 0,1-1 0,0 1 0,0 0 0,1 1 0,-1-1 0,1 0 0,1 0 0,-1 0 0,1 11 0,1-16-94,-1 0 1,0 0 0,0-1-1,1 1 1,-1 0-1,1 0 1,-1 0 0,0 0-1,1-1 1,0 1-1,-1 0 1,1 0 0,-1-1-1,1 1 1,0 0-1,-1-1 1,1 1 0,0-1-1,0 1 1,0-1-1,-1 1 1,1-1 0,0 0-1,0 1 1,0-1-1,0 0 1,0 0 0,0 0-1,0 1 1,0-1-1,0 0 1,1 0 0,19 0-5781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8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11627,'0'0'4383,"0"10"-2573,-6 27 378,-14 51-1,13-64-1698,0 1 0,2 0-1,1 1 1,0-1 0,2 1-1,1 0 1,4 34 0,-3-59-465,1 0 0,-1 0 0,1 0 1,-1 1-1,1-1 0,0 0 0,-1 0 0,1 0 1,0 0-1,0 0 0,0 0 0,0 0 1,0-1-1,0 1 0,0 0 0,0 0 0,0-1 1,1 1-1,-1-1 0,0 1 0,0-1 1,1 1-1,-1-1 0,0 0 0,0 1 0,1-1 1,-1 0-1,0 0 0,1 0 0,-1 0 1,0 0-1,1-1 0,-1 1 0,1 0 0,5-1 31,-1 0-1,1-1 1,-1 1-1,0-1 1,11-5-1,1-3-106,-2-1-1,1 0 1,14-15-1,39-25-522,-69 51 571,-1-1 0,0 1 0,1-1 0,-1 1 0,1 0-1,-1 0 1,1-1 0,-1 1 0,1 0 0,-1 0 0,1 0-1,-1 0 1,1-1 0,-1 1 0,1 0 0,0 0 0,-1 0-1,1 0 1,-1 0 0,1 0 0,-1 0 0,1 1 0,-1-1-1,1 0 1,-1 0 0,1 0 0,-1 0 0,1 1 0,-1-1-1,1 0 1,0 1 0,2 17 23,-11 25 352,-14 10 140,17-43-475,1 1 0,-1-1 1,1 1-1,1 0 0,0 0 0,1 1 0,-2 15 0,19-43-4936,-2-5-257,-2-5-3240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8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14734,'0'0'6539,"12"6"-4857,-3-1-1339,1 0 1,1-1-1,-1-1 0,1 1 1,-1-2-1,22 4 0,-28-6-292,1 1 0,-1-1 0,1 0-1,-1 0 1,0 0 0,1-1 0,-1 0 0,0 0-1,1 0 1,-1 0 0,0 0 0,0-1-1,0 0 1,0 0 0,0 0 0,0 0 0,-1-1-1,1 1 1,-1-1 0,0 0 0,1 0 0,-1-1-1,-1 1 1,5-5 0,-7 7-42,1 1-1,-1-1 1,1 0 0,-1 1 0,1-1 0,-1 1-1,0-1 1,1 0 0,-1 0 0,0 1-1,1-1 1,-1 0 0,0 1 0,0-1 0,0 0-1,1 0 1,-1 0 0,0 1 0,0-1 0,0 0-1,-1 0 1,1 1 0,0-1 0,0 0-1,0 0 1,0 1 0,-1-1 0,1 0 0,0 0-1,-1 1 1,1-1 0,-1 0 0,0 0 24,-1 0-1,1 0 1,-1 1 0,1-1 0,-1 1 0,0-1-1,1 1 1,-1 0 0,0 0 0,1 0 0,-1 0 0,1 0-1,-1 0 1,-2 0 0,-3 1 63,0 0-1,-1 0 1,1 1 0,0 0-1,0 1 1,-7 2 0,6 1-76,0-1 0,1 1-1,0 0 1,1 1 0,-1 0 0,1 0 0,-9 13 0,13-17-13,0 0 1,0 1-1,0-1 1,0 1 0,1-1-1,-1 1 1,1 0-1,0-1 1,0 1 0,0 0-1,1 0 1,-1 0-1,1 0 1,0 0-1,0 0 1,0-1 0,1 1-1,-1 0 1,1 0-1,0 0 1,2 4 0,-1-5-45,0-1 1,0 1 0,0 0 0,1-1 0,0 1 0,-1-1 0,1 0 0,0 0-1,0 0 1,0 0 0,0 0 0,0-1 0,1 0 0,-1 1 0,0-1 0,1 0-1,-1-1 1,1 1 0,-1-1 0,5 1 0,36 2-2599,-7-4-3404,3-3-6112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29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5894,'0'0'19928,"-5"11"-19448,-1 4-367,0 1-1,1 0 1,1 0-1,-4 23 1,8-34-96,-1 0 1,1 0 0,0 0-1,0-1 1,1 1-1,-1 0 1,1 0-1,0 0 1,1-1 0,1 6-1,-2-8-12,0 0 0,0 0 0,1 0 0,-1 0 0,1 0 0,-1 0 0,1 0 0,0-1 0,-1 1 0,1-1 0,0 1 0,0-1 0,0 0 0,0 0 0,0 0 0,1 0 0,-1 0 0,0 0 0,0 0-1,1-1 1,-1 1 0,3-1 0,4 1 28,0-1 0,0 0 0,0 0 0,0-1-1,0-1 1,-1 1 0,1-1 0,0-1-1,-1 1 1,0-2 0,1 1 0,-1-1 0,-1 0-1,14-9 1,-11 6-10,0-1-1,-1 0 0,0 0 0,0-1 1,0 0-1,-1-1 0,-1 0 0,0 0 1,0-1-1,5-10 0,-6 4 197,-12 21-2,-9 29-146,14-28-52,0 1 1,0-1-1,1 0 0,0 0 0,0 1 0,0-1 0,1 0 0,0 1 0,0-1 1,0 0-1,0 0 0,1 0 0,0 0 0,0 0 0,0 0 0,1-1 1,-1 1-1,1-1 0,0 1 0,1-1 0,-1 0 0,1 0 0,0-1 1,0 1-1,0-1 0,0 0 0,0 0 0,1 0 0,-1 0 0,1-1 1,0 0-1,0 0 0,0 0 0,0 0 0,0-1 0,0 0 0,1 0 1,-1-1-1,0 1 0,9-1 0,-7 0 51,-1 0 0,1 0 0,-1-1 1,1 1-1,-1-1 0,1-1 0,-1 1 0,0-1 0,1-1 1,-1 1-1,0-1 0,-1 0 0,1 0 0,0 0 0,-1-1 1,0 0-1,0 0 0,0 0 0,0-1 0,-1 0 0,1 0 1,-1 0-1,-1 0 0,1-1 0,-1 1 0,0-1 0,4-10 0,-6 13-73,1 0-1,-1 0 0,-1 0 0,1 0 0,0-1 1,-1 1-1,0 0 0,0-1 0,0 1 0,0 0 0,0-1 1,-1 1-1,1 0 0,-1 0 0,0 0 0,0-1 0,0 1 1,0 0-1,-1 0 0,1 0 0,-1 0 0,0 1 0,0-1 1,0 0-1,0 1 0,0-1 0,-5-3 0,3 4-496,1-1-1,0 1 0,-1 0 1,0 0-1,0 0 0,0 0 1,1 1-1,-1-1 1,-1 1-1,1 0 0,0 1 1,0-1-1,-8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0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27 15278,'0'0'9850,"-11"-4"-9274,-36-11-261,44 14-297,0 1-1,0 0 0,0 1 0,0-1 0,0 0 1,0 1-1,0 0 0,0 0 0,0 0 1,0 0-1,0 0 0,1 0 0,-1 1 1,0 0-1,1-1 0,-1 1 0,1 0 1,-1 0-1,1 0 0,0 0 0,0 1 1,-3 3-1,0 1 136,0-1 0,1 1 0,0 0 0,0 0 0,0 1 0,-3 11 0,6-17-137,0 0 0,0 0 0,1-1 0,-1 1-1,1 0 1,-1 0 0,1 0 0,0 0 0,0 0 0,0 0-1,0 0 1,0 0 0,0 0 0,0 0 0,1 0 0,-1 0-1,1 0 1,-1 0 0,1 0 0,0-1 0,0 1-1,0 0 1,0 0 0,0-1 0,0 1 0,0-1 0,0 1-1,1-1 1,-1 1 0,1-1 0,-1 0 0,1 1 0,-1-1-1,4 1 1,1 0 10,-1-1-1,0 1 1,1-1-1,-1-1 1,1 1-1,-1-1 0,1 0 1,0 0-1,-1-1 1,1 1-1,9-4 1,-5 1-56,0-1-1,0 0 1,0-1 0,-1 0 0,1-1-1,-1 0 1,-1-1 0,1 1 0,-1-1-1,0-1 1,-1 0 0,1 0 0,-2 0-1,1-1 1,-1 0 0,-1-1 0,1 1-1,-2-1 1,1 0 0,3-11 0,-41 67 158,25-34-26,-16 35 339,22-44-373,1-1-1,0 1 1,1 0 0,-1-1 0,0 1 0,1 0-1,0-1 1,-1 1 0,1 0 0,0 0 0,1-1 0,-1 1-1,0 0 1,1-1 0,1 6 0,-1-7-55,0 0 0,0 0-1,0 0 1,0 0 0,0 0 0,1 0 0,-1 0 0,0-1 0,0 1 0,1-1-1,-1 1 1,0-1 0,1 1 0,-1-1 0,1 0 0,-1 0 0,0 1 0,1-1-1,-1 0 1,1 0 0,-1-1 0,1 1 0,-1 0 0,1 0 0,-1-1-1,3 0 1,37-13 174,-21 1-342,-1-1 0,20-18 1,-22 17-8,1 1 0,22-14-1,-40 30 206,0-1-1,1 1 1,-1-1-1,0 0 0,0 1 1,0-1-1,0 1 0,0-1 1,0 1-1,-1-1 0,1 0 1,0 1-1,-1-1 0,0 3 1,0-2-30,-2 4 195,1 1 0,-1-1-1,1 1 1,1 0 0,0 0 0,-1 7 0,2-14-195,0 1 0,1-1 0,-1 1 0,0-1 0,1 1 0,-1-1 0,0 0 0,1 1 0,-1-1 0,1 0 0,-1 1 0,1-1 0,-1 0 0,0 0 0,1 1 0,-1-1 0,1 0 0,0 0 0,-1 0 0,1 0 0,-1 0 0,1 0 0,-1 0 0,1 0 0,-1 0 0,1 0 0,-1 0 0,1 0 0,-1 0 0,1 0 0,-1 0 0,1 0 0,-1-1 0,1 1 0,0-1 0,22-6 122,22-23-106,-38 25-142,0-1 0,0 1 0,0 0 0,1 1 1,0 0-1,0 0 0,0 1 0,0 0 0,12-3 0,-20 7 114,1-1-1,-1 1 0,1-1 0,-1 1 1,1 0-1,-1-1 0,1 1 0,-1 0 0,0-1 1,1 1-1,-1 0 0,0 0 0,0-1 1,1 1-1,-1 0 0,0 0 0,0-1 1,0 1-1,0 0 0,0 0 0,0-1 1,0 1-1,0 0 0,0 0 0,-1 0 1,1-1-1,0 2 0,-4 25 292,-2-8-78,-5 30-1138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1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8 10570,'0'-1'423,"1"1"0,-1-1 0,0 1 0,1-1 0,-1 1 0,1-1 0,0 1 0,-1-1 0,1 1 0,-1 0 0,1-1 0,0 1 0,-1 0 0,1-1 0,0 1 0,-1 0 0,1 0 0,0 0 0,-1-1 0,1 1 0,0 0 0,-1 0 0,1 0 0,0 0 0,0 1 0,7 13 3309,-7 35-4462,-2-40 1651,-1 33-14,-9 51 0,6-67-755,2 1 0,0 0 1,2-1-1,1 1 0,5 48 1,-4-72-142,-1 0 0,1 0 0,0 0 1,0 0-1,0 0 0,0 0 0,0-1 1,1 1-1,-1 0 0,1-1 0,0 1 1,0-1-1,-1 1 0,2-1 0,-1 0 1,0 0-1,0 0 0,1 0 0,-1 0 1,1-1-1,-1 1 0,1-1 0,0 0 1,0 0-1,0 0 0,0 0 0,4 1 1,-6-2-4,0-1 0,-1 0 0,1 1 1,0-1-1,-1 0 0,1 1 0,-1-1 0,1 0 1,-1 0-1,1 1 0,-1-1 0,0 0 0,1 0 1,-1 0-1,0 0 0,1 1 0,-1-1 1,0 0-1,0 0 0,0 0 0,0 0 0,0 0 1,0 0-1,0 0 0,-1-1 0,-1-29-344,-1 22 107,0 1 1,-1-1-1,0 1 0,0-1 1,-1 1-1,0 0 1,0 1-1,-1-1 0,0 1 1,-13-12-1,-7-5-409,-41-29 1,93 61 1544,0 0 1,54 7-1,-39-10-887,76 1 0,-104-6-64,-1-1 1,0 0-1,1-1 1,-1 0 0,0 0-1,0-2 1,0 1 0,-1-2-1,1 1 1,18-12-1,-27 14 49,0 0-1,-1-1 1,1 0-1,0 1 0,-1-1 1,0 0-1,0 0 1,0 0-1,0 0 0,0-1 1,2-4-1,-4 7-3,0 0 0,1 0 0,-1 0 0,0 0 0,0 0 0,0 0 0,0 0 0,0 0-1,0 1 1,0-1 0,0 0 0,0 0 0,0 0 0,0 0 0,-1 0 0,1 0 0,0 0 0,-1 0-1,1 0 1,-1 0 0,1 1 0,-1-1 0,1 0 0,-1 0 0,1 1 0,-1-1 0,0 0 0,1 1-1,-1-1 1,0 0 0,0 1 0,0-1 0,1 1 0,-1 0 0,0-1 0,0 1 0,0-1 0,0 1-1,0 0 1,0 0 0,0 0 0,0 0 0,0-1 0,0 1 0,0 0 0,1 1 0,-3-1 0,-4 0 33,-1 0 1,0 0 0,1 1 0,-1 0-1,1 0 1,-1 1 0,1 0 0,0 0 0,0 0-1,0 1 1,0 1 0,0-1 0,1 1 0,-8 5-1,9-5 18,0 0-1,1 0 1,-1 0-1,1 0 1,0 1-1,0 0 1,0-1-1,1 1 1,0 1-1,0-1 1,0 0-1,1 1 1,0 0-1,0-1 1,0 1-1,1 0 1,-1 0-1,0 9 1,3-14-64,-1 1 0,0 0 0,0 0 0,0-1 1,1 1-1,-1 0 0,1-1 0,-1 1 1,1-1-1,0 1 0,0 0 0,0-1 0,-1 0 1,1 1-1,1-1 0,-1 1 0,0-1 1,0 0-1,0 0 0,1 0 0,-1 0 0,1 0 1,-1 0-1,1 0 0,-1 0 0,1-1 0,-1 1 1,1 0-1,0-1 0,-1 1 0,1-1 1,3 1-1,7 0-615,0 1 0,0-1 0,21-1 0,-20-1-480,35 0-3447,1-6-2674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1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177 211 10954,'0'0'11414,"-9"-2"-9535,3 1-1705,0 0 0,0 0 0,1 1 0,-1 0 0,0 1 0,0-1 0,0 1 0,1 0 0,-1 0 0,0 1 0,1 0 0,-1 0 0,1 0 0,0 1 0,0-1 0,0 1 0,0 1 0,0-1 0,1 1 0,-1-1 0,-4 6 0,4-3-49,0 0 0,0 0 0,0 0 0,1 0 0,0 1 0,-7 14 0,10-20-120,1 0-1,-1 0 0,0 0 1,1 0-1,-1 1 1,1-1-1,-1 0 1,1 0-1,0 1 0,-1-1 1,1 0-1,0 1 1,0-1-1,0 0 1,0 1-1,0-1 0,0 0 1,1 1-1,-1-1 1,0 0-1,1 0 1,-1 1-1,1-1 0,-1 0 1,1 0-1,-1 1 1,1-1-1,0 0 1,0 0-1,-1 0 0,1 0 1,0 0-1,0 0 1,0 0-1,0-1 1,0 1-1,0 0 0,1 0 1,-1-1-1,0 1 1,0-1-1,0 1 1,1-1-1,-1 1 0,0-1 1,3 0-1,7 1 8,-1-1 0,1 0-1,0-1 1,0 0-1,0-1 1,-1 0 0,1-1-1,-1 0 1,0-1 0,0 0-1,0 0 1,0-1 0,-1 0-1,0-1 1,0 0 0,0-1-1,-1 0 1,13-12 0,-7 6-13,-1-1 0,0-1 0,-1 0 0,0-1 1,-2 0-1,1-1 0,-2 0 0,-1 0 1,11-30-1,-17 39 29,-1-1 0,1 0 0,-2 1 1,1-1-1,-2-15 0,1 22-24,0 1 0,0 0 1,0 0-1,-1 0 0,1 0 0,0 0 0,0 0 0,-1 0 1,1 0-1,-1 0 0,1 0 0,-1 0 0,1 0 1,-1 0-1,0 0 0,1 0 0,-1 0 0,0 1 1,0-1-1,1 0 0,-2 0 0,0 1-4,1 0 0,0 0 0,-1 0-1,1 0 1,0 1 0,0-1 0,-1 0 0,1 1-1,0-1 1,0 1 0,-1-1 0,1 1-1,0 0 1,0 0 0,0-1 0,0 1 0,0 0-1,0 0 1,0 0 0,0 0 0,0 0-1,1 0 1,-2 2 0,-6 8-4,0 0 0,1 1 0,1 0 0,0 1 0,0-1 0,1 1-1,1 0 1,0 0 0,1 1 0,0-1 0,1 1 0,1 0 0,0-1 0,1 1 0,0 0 0,4 18 0,-4-28-141,2 0 0,-1 0 1,0 0-1,1 0 0,0 0 1,0 0-1,0-1 1,0 1-1,1-1 0,5 6 1,20 13-4009,-1-12-1757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2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12 9833,'0'0'8221,"-11"11"-7420,3-2-608,0 1 0,0-1 0,1 1 0,0 1 1,1-1-1,0 1 0,0 0 0,1 1 0,1-1 0,0 1 0,-4 20 0,7-27-90,1 0 1,-1-1-1,1 1 1,0 0-1,0-1 0,0 1 1,1 0-1,-1-1 1,1 1-1,0-1 0,1 1 1,-1-1-1,1 1 1,0-1-1,0 0 0,0 0 1,5 7-1,-3-8-32,0 0-1,-1 0 0,1-1 1,1 1-1,-1-1 0,0 0 1,0 0-1,1-1 0,-1 1 1,1-1-1,0 0 0,-1-1 1,1 1-1,0-1 0,-1 1 1,1-1-1,0-1 0,4 0 1,3 0 20,0-1 0,-1-1 0,1 0 0,-1 0 0,0-1 0,0 0 1,0-1-1,-1 0 0,1-1 0,-1 0 0,-1-1 0,1 0 0,11-11 0,-14 11-29,0 0-1,0 0 1,0 0 0,-1-1-1,0 0 1,-1 0-1,0-1 1,0 0-1,-1 0 1,0 0 0,0 0-1,-1 0 1,0-1-1,-1 0 1,0 1-1,1-13 1,-3 12 104,0-18 199,0 28-360,0-1 0,0 0 0,0 1 0,0-1-1,0 1 1,0-1 0,-1 0 0,1 1-1,0-1 1,0 1 0,-1-1 0,1 1 0,0-1-1,-1 1 1,1-1 0,0 1 0,-1-1-1,1 1 1,-1-1 0,1 1 0,-1-1 0,1 1-1,-1 0 1,1-1 0,-1 1 0,1 0-1,-1 0 1,1-1 0,-1 1 0,0 0 0,1 0-1,-1 0 1,0 0 0,0 2-1,0 0 1,0 1-1,0-1 0,0 0 1,0 1-1,1-1 0,0 1 1,-1-1-1,1 1 0,0 0 1,0-1-1,0 1 0,0-1 1,1 4-1,0 1 22,-1 2 9,0 0 1,1 1-1,0-1 0,0 0 1,1 0-1,0 0 1,1 0-1,0 0 1,1-1-1,-1 1 1,7 9-1,-7-14 1,0 1 1,1-1-1,-1 0 0,1-1 0,0 1 0,0-1 1,0 0-1,0 1 0,1-2 0,-1 1 1,1-1-1,0 1 0,-1-1 0,1 0 1,0-1-1,0 1 0,1-1 0,-1 0 0,0-1 1,0 1-1,7-1 0,-1 0-1,-1-1 0,1 0 0,0-1-1,-1 0 1,0 0 0,1-1 0,-1-1 0,0 1-1,0-2 1,14-8 0,-19 10 17,-1 1 1,1-1-1,-1-1 0,0 1 1,0 0-1,-1-1 0,1 0 1,-1 0-1,0 0 0,0 0 1,0-1-1,0 1 0,-1-1 1,1 1-1,-1-1 0,-1 0 1,1 0-1,-1 0 0,0 0 1,0 0-1,0 0 0,0-1 1,-1-7-1,-1 11-34,1 0 0,-1 1 0,1-1 0,-1 0-1,0 1 1,1-1 0,-1 1 0,0-1 0,0 1 0,0-1 0,0 1-1,-1 0 1,1 0 0,0-1 0,0 1 0,-1 0 0,1 0 0,-1 0 0,1 1-1,-1-1 1,1 0 0,-1 0 0,1 1 0,-1-1 0,0 1 0,1-1-1,-4 1 1,-48-5-102,53 5 81,0 0-1,-1 0 0,1 0 0,0 1 0,0-1 0,0 0 0,-1 0 0,1 0 1,0 0-1,0 0 0,0 0 0,0 0 0,-1 1 0,1-1 0,0 0 0,0 0 1,0 0-1,0 0 0,0 1 0,-1-1 0,1 0 0,0 0 0,0 0 0,0 1 1,0-1-1,0 0 0,0 0 0,0 0 0,0 1 0,0-1 0,0 0 0,0 0 0,0 0 1,0 1-1,0-1 0,0 0 0,0 0 0,0 1 0,0-1 0,0 0 0,0 0 1,0 0-1,0 1 0,1-1 0,-1 0 0,0 0 0,0 0 0,0 0 0,0 1 1,0-1-1,1 0 0,-1 0 0,0 0 0,0 0 0,11 11-850,-4-9-622,0-1 1,0 0-1,1 0 1,-1-1-1,12 0 1,-6 0-2805,6 0-5035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2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94 11275,'0'0'17093,"-9"-7"-16997,5 4-90,1 0-7,0 1 0,0 0-1,0 0 1,-1 0 0,1 0-1,0 0 1,-1 1 0,-6-2-1,8 3-1,0-1 0,0 1 0,0 1 0,0-1 0,0 0 0,1 0 0,-1 1 0,0-1 0,0 1 0,0-1 0,0 1 0,1 0 0,-1 0 0,0 0-1,1 0 1,-1 0 0,1 0 0,-1 0 0,1 1 0,-1-1 0,1 1 0,0-1 0,0 1 0,0-1 0,-2 3 0,0 1 0,1-1 0,-1 0 0,1 1 0,0-1 0,0 1 0,0 0 0,1 0 0,-1 0 0,1 0-1,1 0 1,-1 0 0,0 5 0,1-8 6,0 0 0,1 0-1,-1 0 1,0 0 0,1 0-1,-1-1 1,1 1 0,-1 0-1,1 0 1,0 0 0,-1-1-1,1 1 1,0-1-1,0 1 1,1 0 0,-1-1-1,0 0 1,0 1 0,1-1-1,-1 0 1,1 1 0,-1-1-1,1 0 1,-1 0 0,1 0-1,0-1 1,0 1 0,-1 0-1,1-1 1,0 1 0,0-1-1,0 1 1,-1-1 0,4 0-1,3 1-5,1-1-1,-1-1 1,1 1-1,-1-1 0,0-1 1,1 0-1,-1 0 1,0 0-1,0-1 1,0 0-1,-1-1 1,1 0-1,-1 0 0,1 0 1,-2-1-1,1 0 1,0-1-1,-1 0 1,0 0-1,0 0 1,-1 0-1,1-1 0,-2 0 1,1 0-1,-1 0 1,0-1-1,0 0 1,-1 1-1,0-1 0,0 0 1,-1-1-1,0 1 1,-1 0-1,0-1 1,1-13-1,-2 22 7,-1 1 0,1-1 0,0 0 0,0 1 0,-1-1 0,1 0-1,0 0 1,-1 1 0,1-1 0,0 0 0,-1 0 0,1 1 0,0-1 0,-1 0 0,1 0 0,0 0 0,-1 0-1,1 0 1,-1 0 0,1 0 0,0 1 0,-1-1 0,1 0 0,0 0 0,-1-1 0,1 1 0,-1 0-1,1 0 1,0 0 0,-1 0 0,1 0 0,0 0 0,-1 0 0,1-1 0,-1 1 0,1 0 0,0 0 0,-1 0-1,1-1 1,0 1 0,0 0 0,-1 0 0,1-1 0,0 1 0,0 0 0,-1-1 0,1 1 0,0 0 0,0-1-1,0 1 1,0 0 0,-1-1 0,1 1 0,0-1 0,0 1 0,0 0 0,0-1 0,0 1 0,0-1-1,0 1 1,-19 30 130,15-18 9,1 0 0,1 1 0,0-1 0,-1 22-1,3-30-155,0 1 0,0-1 0,0 1 0,0-1 0,1 1 0,0-1 0,0 0 0,0 1-1,0-1 1,1 0 0,0 0 0,-1 0 0,2 0 0,-1 0 0,0 0 0,4 4 0,8-1-2268,-3-9-4309,-4-4-3050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4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95 165 6086,'0'0'10639,"-4"-9"-8936,-13-26-11,16 34-1627,1-1-1,-1 1 0,1 0 0,-1 0 0,0 0 0,1 0 0,-1 0 1,0 0-1,0 1 0,1-1 0,-1 0 0,0 0 0,0 0 1,0 1-1,0-1 0,0 1 0,0-1 0,0 0 0,0 1 1,-1 0-1,1-1 0,0 1 0,0 0 0,0 0 0,0-1 0,-1 1 1,1 0-1,0 0 0,0 0 0,0 0 0,-1 1 0,1-1 1,0 0-1,0 0 0,0 1 0,0-1 0,0 1 0,-1-1 1,1 1-1,-1 0 0,-1 1 84,0 0-1,1-1 1,-1 1 0,1 0 0,0 0 0,-1 1 0,1-1-1,0 0 1,0 1 0,1-1 0,-4 6 0,5-8-148,0 0 0,0 0 0,0 0 0,0 0 0,0 1 0,0-1 1,-1 0-1,1 0 0,0 0 0,0 0 0,0 1 0,0-1 0,0 0 1,0 0-1,0 0 0,0 0 0,0 1 0,0-1 0,0 0 0,0 0 1,0 0-1,0 1 0,0-1 0,0 0 0,0 0 0,0 0 0,0 1 1,0-1-1,0 0 0,0 0 0,1 0 0,-1 0 0,0 1 0,0-1 1,0 0-1,0 0 0,0 0 0,0 0 0,1 0 0,-1 0 0,0 1 1,0-1-1,0 0 0,0 0 0,1 0 0,-1 0 0,0 0 0,0 0 1,0 0-1,0 0 0,1 0 0,-1 0 0,0 0 0,0 0 0,0 0 1,1 0-1,-1 0 0,0 0 0,0 0 0,1 0 0,17-8 21,17-16 24,-19 8-28,-12 11-28,0 1 0,0 0 0,0 0 1,1 1-1,-1-1 0,1 1 1,5-3-1,-9 8-3,0 0 0,0 0 0,0 0 0,0 0 0,0 1 0,-1-1 0,1 0 0,-1 0 0,0 0 0,0 1 0,1-1 0,-1 0 0,-1 5 0,1-3 23,8 97 806,12 271 1498,-20-369-2303,0-1 0,0 0 0,0 0 0,-1 0-1,1 0 1,-1 0 0,1 1 0,-1-1-1,0 0 1,0 0 0,1 0 0,-1-1 0,-1 1-1,1 0 1,0 0 0,0 0 0,-1-1 0,1 1-1,-1-1 1,1 1 0,-1-1 0,0 0 0,0 1-1,1-1 1,-1 0 0,0 0 0,0 0 0,0 0-1,0-1 1,0 1 0,0-1 0,0 1 0,-1-1-1,1 0 1,0 1 0,0-1 0,0 0 0,-3-1-1,2 1 14,-1 0 0,1 0-1,0-1 1,0 0-1,0 1 1,0-1 0,0 0-1,0 0 1,0-1 0,0 1-1,0-1 1,0 1-1,1-1 1,-1 0 0,1 0-1,-1 0 1,1 0 0,0-1-1,0 1 1,0-1 0,0 1-1,0-1 1,0 0-1,1 0 1,0 1 0,-2-4-1,2-3-16,-1 1 0,2-1-1,-1 0 1,1 1-1,0-1 1,1 0 0,0 1-1,1-1 1,-1 1 0,1 0-1,1-1 1,0 1 0,0 0-1,1 0 1,0 1-1,0-1 1,1 1 0,7-10-1,12-14-36,2 0-1,49-44 1,-51 52 8,24-22-130,-29 30 67,-2 0 1,0-2-1,-1 0 0,0 0 1,-2-2-1,0 0 0,12-22 0,-25 39 77,0 1 0,0 0-1,-1-1 1,1 1 0,0 0-1,-1-1 1,1 1 0,-1-1-1,0 1 1,0-1 0,1 1-1,-1-1 1,0 1 0,0-1-1,0 1 1,-1-1 0,1 1-1,0-1 1,0 1 0,-1-1-1,1 1 1,-1 0 0,1-1-1,-1 1 1,-1-3 0,0 3 1,1 0 1,-1 0 0,0 0 0,0 0 0,1 1 0,-1-1 0,0 0 0,0 1-1,0-1 1,0 1 0,0 0 0,1 0 0,-1 0 0,0 0 0,0 0 0,0 0-1,-2 0 1,-4 1-5,0 1 0,0-1 0,0 2 0,1-1 0,-1 1-1,1 0 1,-1 0 0,-11 8 0,13-6 25,1 0-1,0 1 1,0-1 0,1 1-1,0 0 1,0 0-1,0 0 1,0 1 0,1-1-1,-3 9 1,5-13-11,0 1 1,1-1-1,-1 0 1,0 1-1,1-1 0,-1 1 1,1-1-1,0 1 1,0-1-1,0 1 1,0-1-1,0 1 0,1-1 1,-1 0-1,1 1 1,-1-1-1,1 1 1,0-1-1,0 0 0,0 0 1,0 1-1,0-1 1,1 0-1,-1 0 0,1 0 1,-1 0-1,1 0 1,0-1-1,0 1 1,0 0-1,0-1 0,3 3 1,7 0-325,-1 1 0,1-2 0,-1 1 0,1-2 0,0 1 0,0-2 0,0 1 0,20-2 0,-14 0-2621,1-1-1,29-6 0,-5-7-7588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4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12332,'0'0'12582,"6"9"-11124,38 63 581,-42-70-2011,0 0 0,0 0 1,1-1-1,-1 1 0,0-1 0,1 1 0,-1-1 1,1 0-1,0 0 0,-1 0 0,1 0 0,0-1 1,0 1-1,-1-1 0,1 1 0,0-1 1,0 0-1,0 0 0,-1 0 0,1-1 0,5 0 1,1-1 2,0 1-1,0-2 1,0 1 0,0-2 0,11-4 0,16-14-165,-28 16 82,0 1 0,0 0 0,1 0 0,-1 1 0,1 0 0,0 1 0,11-3 0,-19 6 52,-1 0-1,1 0 1,0 0-1,-1 0 1,1 1-1,0-1 1,-1 0-1,1 0 1,0 1-1,-1-1 1,1 1-1,-1-1 1,1 0-1,-1 1 1,1-1-1,-1 1 1,1-1-1,-1 1 0,1 0 1,-1-1-1,1 1 1,-1-1-1,0 1 1,1 0-1,-1-1 1,0 1-1,0 0 1,0-1-1,1 1 1,-1 0-1,0-1 1,0 1-1,0 0 1,0 0-1,0-1 1,-1 2-1,1 36 371,0-26-203,-1 3 14,1-10-79,-1 0 0,1 0 0,0 0 0,1 0 0,-1 0 0,3 9 0,-2-13-87,-1 0-1,1 0 1,-1 0-1,1 0 1,-1-1-1,1 1 1,0 0-1,0 0 1,-1-1-1,1 1 1,0 0-1,0-1 1,0 1-1,0-1 1,0 1-1,-1-1 1,1 1-1,0-1 1,0 0-1,0 1 1,0-1-1,1 0 1,-1 0-1,0 0 1,0 0 0,0 0-1,0 0 1,0 0-1,0 0 1,0 0-1,0 0 1,0 0-1,0-1 1,0 1-1,0-1 1,0 1-1,2-1 1,2-2-32,0 0 1,0 0 0,0 0 0,-1 0-1,1-1 1,-1 0 0,1 0 0,-1 0-1,0-1 1,-1 1 0,1-1 0,-1 0-1,3-5 1,-1 3-139,0 0 0,0 0-1,0 1 1,12-11 0,-17 17 144,1-1 1,-1 1-1,0 0 0,0 0 0,1-1 1,-1 1-1,0 0 0,0 0 0,1 0 1,-1-1-1,0 1 0,1 0 1,-1 0-1,0 0 0,0 0 0,1 0 1,-1 0-1,0-1 0,1 1 0,-1 0 1,1 0-1,-1 0 0,0 0 0,1 0 1,-1 1-1,0-1 0,1 0 1,-1 0-1,0 0 0,1 0 0,-1 0 1,0 0-1,0 0 0,1 1 0,-1-1 1,0 0-1,1 0 0,-1 0 0,0 1 1,0-1-1,1 0 0,-1 0 1,0 1-1,0-1 0,1 1 0,3 21-99,-10 26 143,0-37 625,0-9-5116,3-23-5830,3 0 1757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 10890,'0'0'10052,"-9"-1"-9438,0 1-552,0 0 0,0 0 0,0 1-1,1 0 1,-1 1 0,0 0 0,-11 4-1,15-4-61,1-1 0,0 1-1,0-1 1,0 1-1,0 0 1,0 1 0,0-1-1,1 1 1,-1-1-1,1 1 1,0 0 0,0 1-1,0-1 1,0 0 0,0 1-1,1 0 1,-1-1-1,1 1 1,0 0 0,-1 5-1,3-8-8,0-1 0,0 1 0,0 0 0,1 0 0,-1 0 0,0 0 0,1-1 0,-1 1 0,1 0 0,-1 0 0,1-1 0,-1 1 0,1 0 0,-1-1 0,1 1 0,0-1 0,-1 1 0,1-1 0,0 1 0,-1-1 0,1 1 0,0-1 0,0 0 0,0 1 0,-1-1 0,1 0 0,0 0 0,0 1 0,0-1 0,0 0 0,-1 0 0,1 0 0,0 0 0,0 0 0,0 0 0,0 0 0,1-1 0,46 2-429,-38-1 284,48-1-651,71 2-1203,-127 0 1981,0-1 0,-1 0 0,1 0 1,0 0-1,0 1 0,0-1 1,0 1-1,0 0 0,-1-1 0,1 1 1,0 0-1,-1 0 0,1 0 0,0 0 1,2 3-1,-4-4 43,1 1 1,-1 0-1,0 0 0,1-1 1,-1 1-1,0 0 1,0 0-1,1 0 0,-1 0 1,0-1-1,0 1 0,0 0 1,0 0-1,0 0 0,0 0 1,0 0-1,0-1 1,0 1-1,-1 0 0,1 0 1,0 0-1,0 0 0,-2 1 1,0 2 158,0 0 0,-1 0 0,0-1 0,0 1 0,0 0 0,-1-1 0,1 0 0,-1 0-1,0 0 1,-5 3 0,-8 5 411,-1-1 0,-1-1 1,1 0-1,-1-1 0,0-1 0,-1-1 0,0-1 0,-40 5 0,60-10-622,1 0 0,-1-1 0,0 1 0,0 0 0,1 0 1,-1 0-1,0 0 0,0-1 0,0 1 0,1 0 0,-1 0 0,0-1 1,0 1-1,0 0 0,1 0 0,-1-1 0,0 1 0,0 0 0,0-1 1,0 1-1,0 0 0,0-1 0,0 1 0,0 0 0,0 0 0,0-1 1,0 1-1,0 0 0,0-1 0,0 1 0,0 0 0,0-1 0,0 1 1,0 0-1,0-1 0,0 1 0,0 0 0,-1 0 0,1-1 0,0 1 1,0 0-1,0 0 0,-1-1 0,1 1 0,0 0 0,0 0 1,0 0-1,-1-1 0,1 1 0,0 0 0,-1 0 0,1 0 0,0 0 1,0-1-1,-1 1 0,1 0 0,0 0 0,-1 0 0,1 0 0,0 0 1,-1 0-1,1 0 0,0 0 0,0 0 0,-1 0 0,1 0 0,0 0 1,-1 0-1,20-17-2775,50-26-6547,-26 21-17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5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11275,'0'0'9705,"49"1"-9769,-36 10-2018,2-2-4420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5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5 11115,'0'0'14125,"-9"-1"-12433,-2-1-1363,0 1 0,0 1 0,0 0-1,0 0 1,0 1 0,0 1 0,-16 3 0,22-4-279,1 1 0,0-1 0,0 0 0,0 1 0,0 0 1,0 0-1,0 0 0,0 1 0,1-1 0,-1 1 0,1 0 0,0 0 1,0 0-1,0 0 0,0 1 0,0-1 0,1 1 0,-1 0 1,1 0-1,0 0 0,1 0 0,-1 0 0,0 0 0,1 0 0,-1 5 1,1-6-74,1 0 0,0 1 0,-1-1 0,1 0 0,0 0 0,0 1 0,1-1 0,-1 0 0,1 0 0,0 1 0,0-1 0,0 0 0,0 0 0,0 0 0,0 0 0,1 0 0,0 0 1,-1-1-1,1 1 0,0 0 0,1-1 0,-1 1 0,0-1 0,1 0 0,-1 0 0,1 0 0,0 0 0,-1 0 0,1-1 0,0 1 0,0-1 0,0 0 0,0 0 0,0 0 0,1 0 1,4 1-1,0-1-507,-1 0 1,1 0-1,0 0 1,0-1-1,0-1 1,13-1-1,-14 1-552,-1 0 0,1-1 0,0 0 0,-1 0-1,1-1 1,-1 0 0,8-4 0,17-16-5906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5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7 10698,'0'0'5680,"-8"4"-2156,3-1-3140,0 0 1,1 0-1,-1 1 1,1 0 0,0 0-1,0 0 1,0 0-1,0 0 1,1 1 0,0 0-1,0 0 1,0 0-1,1 0 1,-1 0 0,1 0-1,0 1 1,1-1-1,-1 1 1,1-1 0,0 1-1,0 7 1,-2 5-212,1-1 1,0 1-1,2 0 1,0-1-1,0 1 1,2 0-1,5 22 1,-7-39-168,0 0 0,0 0 0,0-1 1,0 1-1,0 0 0,0-1 0,0 1 1,1 0-1,-1-1 0,0 1 0,0-1 0,1 1 1,-1 0-1,0-1 0,1 1 0,-1-1 1,1 1-1,-1-1 0,1 1 0,-1-1 0,1 1 1,-1-1-1,1 0 0,0 1 0,-1-1 1,1 0-1,-1 1 0,1-1 0,0 0 0,-1 0 1,1 0-1,0 1 0,-1-1 0,1 0 1,0 0-1,0 0 0,-1 0 0,1 0 0,0 0 1,-1-1-1,1 1 0,0 0 0,-1 0 1,1 0-1,0-1 0,-1 1 0,1 0 0,-1 0 1,1-1-1,0 1 0,-1-1 0,1 1 1,-1-1-1,1 1 0,-1 0 0,1-1 0,-1 0 1,0 1-1,1-1 0,-1 1 0,0-1 1,1 0-1,-1 1 0,0-1 0,0 1 1,1-2-1,20-43 159,-17 26-150,0 0 0,-2 0 0,0-1 0,-1 1 0,-3-25 0,0 32-79,-1 22-10,2-6 76,1-1-1,0 1 1,0-1 0,0 1 0,0-1-1,0 1 1,1-1 0,1 6 0,0-5 0,1 0 0,0 0 1,0 0-1,0-1 0,0 1 1,0-1-1,1 0 0,-1 0 1,1 0-1,0 0 1,0-1-1,0 1 0,1-1 1,-1 0-1,0 0 0,1-1 1,-1 1-1,1-1 0,0 0 1,-1 0-1,1-1 0,0 1 1,5-1-1,-3 0-15,0 0 0,0 0 0,0 0-1,0-1 1,0 0 0,0-1 0,-1 1 0,1-2-1,0 1 1,-1 0 0,0-1 0,1-1-1,-1 1 1,0-1 0,7-5 0,-7 3 10,1-1 1,-1 1-1,0-1 0,-1-1 1,0 1-1,0-1 0,0 0 0,-1 0 1,0 0-1,-1-1 0,0 1 1,0-1-1,-1 0 0,0 0 1,1-13-1,-3 21 0,1 0 0,-1 0-1,0 1 1,0-1 0,0 0 0,0 1 0,-1-1-1,1 0 1,0 1 0,0-1 0,0 0-1,0 1 1,-1-1 0,1 0 0,0 1-1,-1-1 1,1 0 0,0 1 0,-1-1 0,1 1-1,-1-1 1,1 1 0,-1-1 0,1 1-1,-1-1 1,0 1 0,1 0 0,-1-1 0,1 1-1,-1 0 1,0-1 0,1 1 0,-1 0-1,0 0 1,1-1 0,-1 1 0,0 0-1,0 0 1,1 0 0,-1 0 0,0 0 0,1 0-1,-1 0 1,0 0 0,1 1 0,-1-1-1,0 0 1,1 0 0,-1 1 0,0-1-1,1 0 1,-1 1 0,0-1 0,1 0 0,-1 1-1,-4 2-10,1-1-1,-1 1 1,1-1-1,0 1 0,0 0 1,-6 7-1,0 2 138,1 0-1,0 1 0,1 1 1,-12 25-1,17-33-89,1 0 1,0 0 0,-1 0-1,2 0 1,-1 0-1,1 0 1,0 1 0,0-1-1,1 1 1,0-1 0,0 1-1,1-1 1,-1 0-1,3 10 1,-1-14-125,-1 0-1,0 0 1,1-1 0,-1 1-1,1-1 1,0 1 0,0-1 0,-1 1-1,1-1 1,0 0 0,0 0-1,0 0 1,0 0 0,1 0 0,-1 0-1,0-1 1,0 1 0,0-1-1,1 0 1,-1 1 0,0-1 0,0 0-1,3 0 1,4 0-1319,0 0 0,0-1 0,-1 1 0,17-5 0,6-8-4302,2-5-1270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6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38 13164,'0'0'12909,"-11"3"-11676,3 0-1005,1-1 0,-1 1 0,1 1 0,0-1 1,0 1-1,1 0 0,-1 1 0,1-1 0,-11 11 1,14-11-155,-1-1 0,1 1 1,0-1-1,1 1 0,-1 0 1,1 0-1,0 0 1,0 0-1,0 1 0,0-1 1,1 1-1,0-1 1,-1 1-1,2-1 0,-1 1 1,1-1-1,-1 1 1,1 0-1,0-1 0,1 1 1,1 8-1,-1-11-70,-1 0 0,1 0 0,0 0-1,0 0 1,0 0 0,0 0 0,0-1 0,0 1 0,0 0-1,0-1 1,1 1 0,-1-1 0,1 0 0,-1 1-1,1-1 1,0 0 0,-1 0 0,1 0 0,0 0 0,0 0-1,0 0 1,0 0 0,0-1 0,0 1 0,0-1-1,0 0 1,0 1 0,0-1 0,0 0 0,0 0 0,0 0-1,0 0 1,0-1 0,0 1 0,0-1 0,4 0-1,0-1-22,-1 1-1,1-1 0,0 0 0,0 0 1,-1-1-1,0 0 0,1 0 0,-1 0 0,0 0 1,0-1-1,6-6 0,-2-2-42,0 0-1,-1-1 0,-1 0 1,0 0-1,-1-1 0,0 1 1,-1-2-1,0 1 1,-1 0-1,3-25 0,-7 38 61,0 1-1,0 0 0,1 0 1,-1 0-1,0-1 0,0 1 1,0 0-1,0-1 0,1 1 0,-1 0 1,0 0-1,0-1 0,0 1 1,0 0-1,0-1 0,0 1 1,0 0-1,0-1 0,0 1 0,0 0 1,0 0-1,0-1 0,0 1 1,0 0-1,0-1 0,0 1 1,-1 0-1,1 0 0,0-1 0,0 1 1,0 0-1,0 0 0,0-1 1,-1 1-1,1 0 0,0 0 1,0-1-1,-1 1 0,1 0 0,0 0 1,0 0-1,-1 0 0,1-1 1,0 1-1,0 0 0,-1 0 0,-4 4-67,-1 5 49,0 0-1,1 1 1,0 0 0,1-1-1,-1 2 1,2-1-1,0 0 1,0 1 0,1 0-1,0-1 1,1 1 0,-1 20-1,2-30-109,0 1 0,1-1-1,-1 0 1,0 1 0,0-1-1,0 0 1,1 0-1,-1 1 1,1-1 0,-1 0-1,1 0 1,0 1 0,-1-1-1,1 0 1,0 0-1,0 0 1,-1 0 0,1 0-1,0 0 1,0 0 0,0-1-1,0 1 1,0 0 0,1 0-1,-1-1 1,0 1-1,0-1 1,0 1 0,1-1-1,-1 1 1,0-1 0,0 0-1,3 1 1,0-1-642,1 0 0,-1 0-1,0 0 1,1 0 0,-1 0 0,0-1 0,0 0-1,1 0 1,6-3 0,18-11-6583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6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25 10090,'0'0'15929,"-11"-5"-14829,-37-15-160,46 20-882,1 0 0,-1 0 1,0 0-1,0 0 1,0 1-1,0-1 0,1 0 1,-1 1-1,0 0 1,0-1-1,1 1 0,-1 0 1,0 0-1,1 0 0,-1 0 1,1 0-1,-1 0 1,1 0-1,-1 0 0,1 1 1,0-1-1,0 0 1,0 1-1,0-1 0,0 1 1,0 0-1,0-1 1,0 1-1,0 0 0,1-1 1,-2 5-1,1-1-31,-1 0 1,0 0-1,1 0 0,0 0 0,1 1 0,-1-1 1,1 0-1,0 0 0,1 8 0,0-9-57,1-1 0,0 1 0,0 0 0,0-1 0,0 0 0,1 1 0,0-1 0,-1 0 0,1 0 0,0 0 1,0-1-1,6 5 0,43 25-1412,-36-24 751,19 9-489,-34-16 1174,0 0 0,1-1 0,-1 1 0,0 0 0,0 0 0,0 0 0,0 0 1,0 0-1,0 0 0,0 0 0,0 0 0,0 1 0,-1-1 0,1 0 0,0 0 0,-1 1 0,1-1 0,-1 1 0,0-1 0,1 2 0,-1-2 68,-1 0 1,1 1-1,-1-1 1,1 0-1,-1 0 1,0 0 0,1 0-1,-1 1 1,0-1-1,0 0 1,0 0-1,0-1 1,0 1 0,0 0-1,0 0 1,0 0-1,0-1 1,0 1-1,-1 0 1,-1 0 0,-32 13 986,29-12-839,6-2-202,-7 3 126,0-1 0,0 0 1,0 0-1,0-1 0,-11 2 1,17-3-197,1 0 1,-1 0 0,0 0 0,1 0 0,-1 0-1,0 0 1,1-1 0,-1 1 0,1 0-1,-1 0 1,0 0 0,1-1 0,-1 1 0,1 0-1,-1-1 1,1 1 0,-1 0 0,1-1-1,-1 1 1,1-1 0,-1 1 0,1-1 0,-1 1-1,1-1 1,0 1 0,-1-2 0,1 0-221,-1 0 1,1 0-1,0 1 1,0-1-1,0 0 1,1 0 0,-1 0-1,0 0 1,1 0-1,-1 1 1,1-1-1,0 0 1,0 0-1,1-2 1,26-39-9019,-10 23 3172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6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1 128 5862,'0'0'4228,"11"-2"-550,14-3-1837,76-18 5205,-96 21-6660,1 1 1,0-1 0,0-1-1,-1 1 1,1-1-1,-1 0 1,1 0-1,-1-1 1,0 1 0,-1-1-1,1 0 1,-1 0-1,1-1 1,3-5 0,-8 9-329,1 0 0,0 0 0,0 0 0,-1 0 1,1 0-1,-1 0 0,1 0 0,-1 0 1,1 0-1,-1 0 0,0-1 0,0 1 0,1 0 1,-1 0-1,0 0 0,0-1 0,0 1 1,0 0-1,-1 0 0,1-1 0,0 1 0,0 0 1,-1 0-1,1 0 0,-1 0 0,1 0 0,-1-1 1,1 1-1,-2-1 0,1 1-36,-1 0-1,0 0 1,0 0-1,0 0 1,0 0-1,0 0 1,0 1-1,0-1 1,0 1-1,0-1 1,0 1 0,-1 0-1,1 0 1,0 0-1,-2 0 1,-4 0-39,0 1 0,1 0 0,-1 0 0,1 1 0,-1 0-1,1 0 1,0 1 0,-13 6 0,13-4 19,0 1-1,0 0 0,1 0 1,0 1-1,0-1 0,1 1 1,-1 1-1,2-1 0,-1 1 1,1 0-1,0 0 0,1 0 1,-1 0-1,2 1 0,-1-1 1,1 1-1,1 0 0,-1 0 1,2-1-1,-1 1 0,1 0 1,0 0-1,4 17 0,-3-23-9,0 0-1,1 0 0,-1 0 1,1 0-1,0 0 0,0-1 1,0 1-1,0-1 0,0 1 0,0-1 1,1 0-1,-1 0 0,1 0 1,0 0-1,0 0 0,-1-1 0,1 1 1,0-1-1,0 0 0,0 0 1,1 0-1,3 1 0,35 5-1918,-5-6-3627,-10-1-2454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7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125 265 9513,'0'0'6662,"1"-8"-4889,3-5-1064,3-29 3317,-8 42-3906,0 0 0,0-1 1,0 1-1,0 0 0,0 0 1,0 0-1,-1 0 0,1 0 1,0 0-1,0 0 0,0 0 1,0 0-1,0 0 0,0 1 1,0-1-1,0 0 1,0 1-1,0-1 0,0 1 1,0-1-1,0 1 0,0 0 1,0 0-1,-9 5-88,1 1 1,-1 0-1,2 0 1,-1 1-1,1 0 1,0 1-1,-10 13 1,15-17-38,-1 1 1,1-1-1,-1 0 1,2 1-1,-1 0 0,0 0 1,1-1-1,0 1 1,1 1-1,-1-1 1,1 0-1,1 0 0,-1 1 1,1-1-1,0 9 1,1-14 6,-1 1 0,0-1 0,1 0 1,-1 0-1,1 0 0,0 0 0,-1 1 1,1-1-1,0 0 0,0 0 0,0 0 0,0-1 1,0 1-1,0 0 0,0 0 0,0 0 1,0-1-1,0 1 0,0-1 0,0 1 1,0-1-1,1 1 0,-1-1 0,0 1 0,0-1 1,1 0-1,-1 0 0,0 0 0,1 0 1,-1 0-1,0 0 0,0 0 0,1 0 0,-1 0 1,0-1-1,0 1 0,1 0 0,-1-1 1,0 1-1,0-1 0,2 0 0,4-2 28,-1 1 1,1-1-1,-1 0 0,0 0 0,1-1 0,6-5 0,-5 1 8,0 0 0,-1 0 0,1-1 0,-2 0 0,1 0 0,-1 0 0,-1-1 0,0 0 0,0 0 0,-1-1 0,0 1 0,-1-1-1,0 0 1,-1 0 0,0 0 0,-1 0 0,1-13 0,-4 54-224,1-23 203,0-1 1,1 1 0,-1-1 0,2 1 0,-1 0 0,3 12 0,-2-17 15,0 0-1,-1 0 1,1-1 0,0 1-1,1 0 1,-1 0 0,0-1 0,0 1-1,1-1 1,-1 1 0,1-1-1,-1 0 1,1 1 0,0-1-1,-1 0 1,1 0 0,0 0-1,0 0 1,0-1 0,0 1 0,0 0-1,0-1 1,0 1 0,0-1-1,0 0 1,0 0 0,3 0-1,0 0 45,-1 0 0,1 0-1,-1 0 1,0-1-1,1 0 1,-1 0-1,0 0 1,0 0-1,1-1 1,-1 1-1,0-1 1,-1 0-1,1-1 1,4-2 0,-1-1-18,1 0 0,-1 0 0,-1-1 0,1 0 1,-1 0-1,6-11 0,-1 0-35,0-2 1,-1 1-1,-2-1 0,0 0 0,6-23 1,-12 35-25,0 2 3,0 0 0,0-1 1,-1 1-1,1-1 1,-1 1-1,-1-1 0,0 0 1,0 1-1,0-1 1,-2-7-1,-7 32-366,1 30 388,1 0 1,3 0-1,2 86 0,3-87 146,-1-22-190,2 0-1,0 0 0,2 0 0,1 0 1,1-1-1,1 1 0,1-2 0,1 1 1,17 31-1,-13-28-154,-12-21 294,-10-17 185,-15-24 276,-32-61 0,50 84-609,0 0 1,1-1-1,0 0 0,1 0 1,1 0-1,0-1 1,0 1-1,2-1 0,-1-15 1,2 28-2,0 0 0,1 0 1,-1 0-1,0-1 0,0 1 0,1 0 1,-1 0-1,1 0 0,-1 0 0,1 0 1,0 0-1,-1 0 0,1 0 0,0 0 1,0 1-1,0-1 0,-1 0 0,1 0 1,0 1-1,0-1 0,0 0 0,0 1 1,0-1-1,0 1 0,1-1 0,-1 1 1,0 0-1,0-1 0,0 1 0,2 0 1,43-2-1549,-31 3 863,80-5-6509,-44-1-875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8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14061,'0'0'9487,"9"5"-8361,-2-1-1024,0 0 1,0-1-1,0 0 1,0 0-1,0-1 1,1 0-1,-1 0 1,1-1-1,8 1 1,-12-2-91,0 0 0,0 0 0,0 0 0,1-1 0,-1 1 1,0-1-1,0 0 0,0 0 0,0 0 0,0-1 0,0 0 0,0 1 1,0-1-1,-1-1 0,1 1 0,-1 0 0,1-1 0,-1 0 0,0 0 1,0 0-1,4-5 0,-6 7-20,1-1 0,-1 0 0,0 0 0,0 0 1,1 0-1,-1 0 0,-1 0 0,1 0 0,0-1 0,0 1 0,-1 0 0,1 0 1,-1-1-1,0 1 0,0 0 0,0 0 0,0-1 0,0 1 0,-1-4 1,1 4-2,-1 1 1,0-1 0,0 0-1,0 1 1,0-1 0,0 1-1,0-1 1,0 1 0,0 0 0,-1-1-1,1 1 1,0 0 0,-1 0-1,1 0 1,-1 0 0,1 0 0,-1 0-1,0 1 1,-2-2 0,1 1-1,0 0 0,0 1 0,1-1 0,-1 1 1,0-1-1,0 1 0,0 0 0,0 0 0,0 0 1,0 1-1,0-1 0,0 1 0,0-1 0,0 1 1,1 0-1,-1 0 0,0 0 0,0 1 0,1-1 1,-1 1-1,1-1 0,0 1 0,-1 0 0,1 0 1,0 0-1,0 0 0,0 0 0,0 1 0,-2 3 1,-2 6 96,1 0 0,1 1 1,0 0-1,1 0 1,0 0-1,1 1 0,0-1 1,1 26-1,1-38-59,0 1 0,0-1-1,0 0 1,0 0 0,0 1 0,1-1-1,-1 0 1,0 0 0,1 0 0,-1 0-1,1 1 1,-1-1 0,1 0 0,0 0-1,-1 0 1,1 0 0,0 0 0,0 0-1,0 0 1,-1-1 0,1 1 0,0 0-1,0 0 1,0-1 0,1 1 0,1 0-1,0 0 10,1 1-1,0-2 0,-1 1 0,1 0 0,0-1 1,0 0-1,0 1 0,7-2 0,2-1 2,0 0-1,0-1 0,0 0 0,18-8 1,34-22-233,-48 23 89,0 1-1,1 1 0,0 0 1,0 1-1,35-7 0,-52 13 117,0 1-1,0 0 1,-1 0-1,1-1 1,0 1-1,0 0 0,0 0 1,0 0-1,0 0 1,-1 0-1,1 1 1,0-1-1,0 0 1,0 0-1,0 0 1,-1 1-1,1-1 0,0 0 1,0 1-1,0-1 1,-1 1-1,1-1 1,0 1-1,-1-1 1,1 1-1,0 0 1,-1-1-1,1 1 0,-1 0 1,1-1-1,-1 1 1,0 0-1,1 1 1,0 32 731,-2-32-702,1 1 1,-1-1-1,1 1 1,0-1-1,-1 1 1,1-1 0,0 1-1,1-1 1,-1 1-1,0-1 1,1 1 0,0-1-1,-1 1 1,1-1-1,0 1 1,0-1 0,0 0-1,2 3 1,-1-4-26,-1-1 1,0 1-1,0-1 1,0 1-1,1-1 1,-1 1-1,0-1 1,0 0-1,1 0 1,-1 0-1,0 0 1,0 0-1,1 0 1,-1 0-1,0 0 1,0 0-1,1-1 1,-1 1-1,0 0 1,0-1-1,1 1 1,0-2-1,30-15-170,-25 13-62,1-1-126,1 1 1,-1-1-1,1 2 0,0-1 1,1 1-1,-1 0 1,0 1-1,1 0 1,0 1-1,-1 0 1,15 0-1,-23 1 394,0 1 0,-1-1 0,1 1 0,0-1 0,-1 1 1,1-1-1,-1 1 0,1-1 0,-1 1 0,1-1 0,-1 1 0,1-1 0,-1 1 0,0 0 0,1-1 0,-1 1 1,0 0-1,1 0 0,-1-1 0,0 1 0,0 0 0,0 0 0,0-1 0,0 1 0,0 0 0,0 0 0,0-1 0,0 1 1,0 0-1,0 0 0,0-1 0,0 1 0,-1 1 0,1-1-25,-1-1 1,1 1-1,0-1 0,0 1 1,0-1-1,-1 1 0,1 0 1,0-1-1,0 1 0,0-1 1,0 1-1,0-1 0,0 1 1,0 0-1,1-1 0,-1 1 1,0-1-1,0 1 0,0 0 1,0-1-1,1 1 0,-1-1 1,0 1-1,1-1 1,-1 1-1,0-1 0,1 0 1,-1 1-1,1-1 0,-1 1 1,0-1-1,1 0 0,-1 1 1,1-1-1,0 1 0,66-9-1757,-23 1-8149,-32 5 2134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9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17713,'0'0'7361,"-2"8"-6448,-13 149 1239,-7 45-1240,-6-82 936,35-173-2360,3 0 1,2 1-1,3 0 1,30-72-1,-40 112 403,1 1 0,0-1 0,1 1 0,0 0 0,0 0 0,1 1 0,17-17 0,-21 24 48,0 0 0,0 0 0,0 0 0,0 0 0,0 0 0,0 1-1,1 0 1,-1 0 0,1 0 0,0 0 0,-1 1 0,1 0 0,0 0 0,0 0 0,0 1 0,0-1 0,0 1 0,0 0 0,0 1 0,0-1-1,0 1 1,0 0 0,7 3 0,-10-4 4,-1 0 0,1 1 0,0-1-1,-1 1 1,1 0 0,-1 0 0,1-1 0,-1 1-1,1 0 1,-1 0 0,1 0 0,-1 0-1,0 1 1,0-1 0,0 0 0,1 0 0,-1 1-1,0-1 1,-1 1 0,1-1 0,0 1-1,0-1 1,-1 1 0,1 0 0,-1-1 0,1 1-1,-1 0 1,0-1 0,1 1 0,-1 0-1,0-1 1,0 1 0,0 0 0,-1 0 0,1 3-1,-2-1 50,1 0-1,-1 0 0,0 0 1,0 0-1,0-1 0,-1 1 1,1 0-1,-1-1 0,0 0 1,0 1-1,0-1 0,-7 5 1,-1 0 248,0 0 0,0-1 0,-1-1 0,0 1 1,0-2-1,0 0 0,-19 5 0,31-10-282,0 0-1,-1 1 1,1-1-1,-1 0 1,1 0-1,0 0 1,-1 0 0,1 0-1,0 0 1,-1 0-1,1 0 1,0 0-1,-1 0 1,1 0-1,0 0 1,-1-1-1,1 1 1,0 0-1,-1 0 1,1 0-1,0 0 1,-1 0-1,1-1 1,0 1-1,-1 0 1,1 0-1,0-1 1,0 1-1,-1 0 1,1 0-1,0-1 1,0 1-1,0 0 1,-1-1-1,1 1 1,0-1 0,1-16-2073,13-19-4982,7 0-4221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9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14830,'0'0'8168,"-23"67"-6343,15-33-223,3 2-737,3-1-449,2-1-320,0-3-64,7-6-160,6-3-192,1-7-353,2-8-640,3-7-993,2 0-929,0-10-1506,2-8-2113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10 113 16656,'0'0'4489,"-3"8"-3272,2-6-1199,0 0 45,1 0-1,-1 0 1,0 0-1,0 0 1,1 0 0,0 1-1,-1-1 1,1 0-1,0 0 1,0 1 0,0 2-1,1-4-20,0 0-1,-1 0 1,1 0 0,0 0 0,0 0-1,0-1 1,0 1 0,0 0-1,0-1 1,0 1 0,0 0-1,0-1 1,0 1 0,0-1-1,1 0 1,-1 1 0,0-1-1,0 0 1,0 0 0,1 0-1,-1 1 1,0-1 0,0-1-1,0 1 1,1 0 0,-1 0-1,0 0 1,0-1 0,0 1-1,2-1 1,11-2 21,0-1 0,0-1 0,0 0 0,-1-1 0,0 0 0,0-1 0,0-1 0,-1 0 0,0 0 0,-1-1 0,0-1 0,0 0 0,-1 0 0,9-13 0,-18 22-56,0 1 0,0-1-1,-1 0 1,1 0 0,0 0 0,-1 1-1,1-1 1,-1 0 0,1 0 0,-1 0 0,1 0-1,-1 0 1,0 0 0,0 0 0,1 0-1,-1 0 1,0 0 0,0 0 0,0 0-1,0 0 1,0-1 0,0 1 0,0 0 0,-1 0-1,1 0 1,0 0 0,0 0 0,-1 0-1,1 0 1,-1 0 0,1 0 0,-1 1 0,1-1-1,-1 0 1,0 0 0,0-1 0,-1 2-18,1-1 0,-1 1 0,1-1 0,-1 1 0,0-1 0,1 1 0,-1 0 0,0 0 1,1 0-1,-1 0 0,0 0 0,1 0 0,-1 1 0,1-1 0,-1 0 0,0 1 1,1-1-1,-1 1 0,1 0 0,-1 0 0,1-1 0,-1 1 0,-1 2 0,-8 7-3,0 0 0,0 1 0,2 0 0,-1 1 0,1 0 0,1 0 0,0 1-1,1 0 1,0 0 0,1 1 0,1 0 0,0 0 0,-5 26 0,10-40 14,0 1 0,-1 0-1,1 0 1,0-1 0,0 1 0,0 0 0,0 0 0,0-1 0,0 1 0,0 0-1,0 0 1,0-1 0,0 1 0,1 0 0,-1 0 0,0-1 0,0 1 0,1 0 0,-1 0-1,0-1 1,1 1 0,-1-1 0,1 1 0,-1 0 0,1-1 0,-1 1 0,1-1-1,0 1 1,-1-1 0,1 1 0,-1-1 0,1 0 0,1 1 0,0 0 19,0-1 1,1 0-1,-1 0 1,1 0 0,-1 0-1,0 0 1,1 0-1,-1-1 1,0 1-1,1-1 1,1-1 0,59-27 299,-16-3-288,-36 24-109,0 0 0,1 0 0,0 1 0,0 0 0,0 1 0,1 1 0,26-8 0,-38 12 60,-1 1-1,1 0 1,-1 0 0,0 0-1,1 0 1,-1 0-1,1 0 1,-1 1 0,1-1-1,-1 0 1,1 0-1,-1 0 1,1 0 0,-1 0-1,0 1 1,1-1 0,-1 0-1,1 0 1,-1 1-1,0-1 1,1 0 0,-1 1-1,0-1 1,1 0-1,-1 1 1,0-1 0,0 1-1,1-1 1,-1 0-1,0 1 1,0-1 0,0 1-1,2 21-90,-11 31 413,7-42-319,2-10 19,0-1 1,-1 1-1,1-1 0,0 1 1,0-1-1,0 1 0,0-1 1,0 1-1,0-1 0,0 1 1,0-1-1,0 1 0,0-1 1,0 1-1,1-1 0,-1 1 1,0-1-1,0 1 0,0-1 1,1 0-1,-1 1 0,0-1 1,0 1-1,1-1 0,-1 0 1,0 1-1,1-1 0,-1 1 1,1-1-1,-1 0 0,0 0 1,1 1-1,-1-1 0,1 0 1,-1 0-1,1 0 0,-1 1 1,1-1-1,0 0 0,26-4 274,25-20 93,-28 8-331,-16 11-57,-1 0 0,1 0 0,0 1 0,0 0 0,1 0 0,-1 1 0,11-2 0,-18 4 9,-1 1 0,1 0 0,-1 0 0,1 0-1,-1 0 1,1 0 0,-1 0 0,0 1 0,1-1 0,-1 0 0,1 0 0,-1 0 0,1 0-1,-1 0 1,0 1 0,1-1 0,-1 0 0,1 0 0,-1 1 0,0-1 0,1 0-1,-1 0 1,0 1 0,1-1 0,-1 1 0,0-1 0,0 0 0,1 1 0,-1-1 0,0 0-1,0 1 1,0-1 0,1 1 0,-1 0 0,2 23 83,-11 21 86,0-17-647,10-20-7292,7-8-806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29 15983,'0'0'2274,"-9"-1"-448,-1 0-1654,0 1 1,1 0-1,-1 0 1,0 1-1,1 1 0,-1-1 1,0 2-1,-9 2 0,15-3-110,0-1-1,0 1 0,0 0 0,0 0 1,0 0-1,0 0 0,1 1 0,-1-1 1,1 1-1,0 0 0,-1 0 0,1 1 1,1-1-1,-1 0 0,0 1 0,1 0 1,0 0-1,0-1 0,0 1 1,0 0-1,0 1 0,1-1 0,-1 5 1,2-8-60,-1-1 1,1 1-1,0 0 1,0 0 0,0 0-1,0 0 1,0-1 0,0 1-1,0 0 1,1 0-1,-1 0 1,0-1 0,0 1-1,1 0 1,-1 0 0,0 0-1,1-1 1,-1 1 0,1 0-1,-1-1 1,1 1-1,-1 0 1,1-1 0,-1 1-1,1-1 1,0 1 0,-1-1-1,2 1 1,26 5 96,-19-7-86,0 0 0,1 0 0,-1-1 0,12-4 0,-6 1-252,-1-2 0,0 0 0,0 0 0,24-19 0,-30 20 179,0 0 0,-1 0 1,0-1-1,0 0 0,-1 0 0,0 0 0,0-1 0,-1 0 0,6-11 0,-56 85-202,44-62 264,-3 3 18,0 0 1,1 1-1,0-1 0,1 0 1,-1 1-1,2 0 0,-1 0 1,1-1-1,0 1 0,0 0 1,2 8-1,-1-15-50,0-1 0,1 1-1,-1 0 1,1-1 0,-1 1 0,1 0 0,-1-1-1,1 1 1,-1-1 0,1 1 0,0-1 0,-1 1-1,1-1 1,0 0 0,-1 1 0,1-1 0,0 0-1,0 1 1,-1-1 0,1 0 0,0 0 0,0 0-1,-1 0 1,1 0 0,0 0 0,0 0 0,0 0-1,-1 0 1,1 0 0,0 0 0,0 0 0,-1-1-1,1 1 1,0 0 0,1-1 0,27-10-2631,3-15-2330,3-6-1399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39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11 11435,'0'0'8429,"-9"2"-6251,5-1-2002,1 0-1,-1 0 1,0 0-1,1 1 0,-1-1 1,1 1-1,0 0 1,-1 0-1,1 0 1,0 1-1,0-1 1,0 1-1,1-1 1,-1 1-1,0 0 0,1 0 1,0 0-1,0 1 1,0-1-1,0 0 1,0 1-1,1-1 1,0 1-1,-1 0 1,1-1-1,1 1 0,-1 0 1,0 0-1,1 5 1,-1-5-147,1-1-1,-1 1 1,1-1 0,0 1-1,0 0 1,1-1 0,-1 1-1,1-1 1,-1 1 0,1-1-1,0 1 1,1-1 0,-1 0-1,1 0 1,-1 1 0,1-1-1,0 0 1,0 0 0,0 0-1,0-1 1,1 1 0,-1-1-1,1 1 1,0-1 0,0 0-1,-1 0 1,1 0 0,1 0 0,-1 0-1,0-1 1,0 1 0,1-1-1,-1 0 1,1 0 0,-1 0-1,1-1 1,-1 1 0,1-1-1,-1 0 1,1 0 0,-1 0-1,5-1 1,-5 1-32,-1 0 0,1-1 1,-1 1-1,1-1 0,0 0 0,-1 0 1,0 0-1,1 0 0,-1 0 0,1 0 1,-1-1-1,0 1 0,0-1 0,0 0 1,0 0-1,0 0 0,0 0 0,-1 0 1,1 0-1,-1 0 0,1 0 0,-1 0 1,0-1-1,1 1 0,-2-1 0,1 1 1,0-1-1,0 1 0,0-4 0,2-6-10,-1 0 0,-1 0-1,0 0 1,0-25 0,-2 34 28,0 0 1,0 0 0,0-1 0,0 1 0,0 0 0,0 0 0,-1 0 0,1 1 0,-1-1 0,0 0 0,0 0 0,0 1 0,0-1 0,-3-1 0,4 3-16,0-1 0,-1 1 1,1 0-1,0 0 0,0 0 0,-1 0 0,1 0 1,-1 0-1,1 1 0,-1-1 0,1 0 0,-1 1 1,1-1-1,-1 1 0,0 0 0,1-1 0,-1 1 1,0 0-1,1 0 0,-1 0 0,0 0 0,1 0 1,-1 1-1,0-1 0,1 0 0,-1 1 0,1-1 1,-1 1-1,1 0 0,-3 0 0,3 1-66,0-1 0,0 0 1,0 1-1,0-1 0,0 1 0,1-1 0,-1 1 0,0-1 0,1 1 1,-1-1-1,1 1 0,-1 0 0,1-1 0,0 1 0,0 0 1,0-1-1,0 1 0,0 0 0,0-1 0,0 1 0,1 2 0,0-2-392,-1-1 0,0 0-1,0 0 1,1 1-1,-1-1 1,1 0-1,-1 0 1,1 0 0,0 0-1,-1 1 1,1-1-1,0 0 1,0 0-1,0 0 1,0-1-1,0 1 1,0 0 0,1 1-1,14 3-9016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0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58 11787,'0'0'12802,"11"-5"-12407,84-44-75,-94 48-324,0 1 1,0 0-1,-1-1 1,1 1-1,0 0 1,0-1 0,0 1-1,0 0 1,0 0-1,0 0 1,0 0-1,0 0 1,0 0-1,0 0 1,0 0-1,0 0 1,0 0-1,0 0 1,0 1-1,0-1 1,0 0-1,-1 1 1,1-1-1,0 1 1,0-1-1,0 1 1,0-1-1,-1 1 1,1 0-1,0-1 1,-1 1-1,1 0 1,0 0-1,-1-1 1,1 1-1,-1 0 1,1 0-1,-1 0 1,0 0-1,1 0 1,-1 0-1,0-1 1,1 1-1,-1 0 1,0 0-1,0 2 1,11 60 45,-8-41 59,7 27 399,-1 1 1,-3 0-1,-1 74 0,-5-119-455,-1 1-1,0 0 1,-1-1-1,1 1 1,-1-1-1,0 1 1,-1-1 0,1 0-1,-1 0 1,0 0-1,0 0 1,-1 0-1,1-1 1,-1 1-1,0-1 1,-1 0-1,1-1 1,0 1-1,-1-1 1,0 1-1,0-1 1,0-1-1,0 1 1,0-1-1,-1 0 1,1 0-1,-1 0 1,-8 1-1,10-2-15,0 0 1,0-1-1,0 1 0,0-1 0,0 0 1,-1 0-1,1 0 0,0-1 0,0 1 1,0-1-1,0 0 0,0 0 0,0-1 1,0 1-1,0-1 0,0 0 0,1 0 1,-1 0-1,0 0 0,1-1 1,0 1-1,0-1 0,0 0 0,0 0 1,0 0-1,0 0 0,1 0 0,-1-1 1,1 0-1,0 1 0,0-1 0,1 0 1,-1 0-1,1 0 0,0 0 0,0 0 1,0 0-1,0 0 0,0-4 0,1 1-261,-1 1-1,1 0 1,0-1-1,1 1 0,0-1 1,0 1-1,0 0 0,1 0 1,0 0-1,0 0 0,0 0 1,1 0-1,0 0 0,0 1 1,0-1-1,1 1 0,0 0 1,0 0-1,0 0 0,0 1 1,6-5-1,10-7-1586,0 2-1,1 0 1,0 2 0,25-12-1,-42 22 1600,35-17-9485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0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11179,'0'0'14680,"8"4"-14205,-4-1-437,1-1-1,0 1 1,0-1-1,0 0 1,0-1 0,0 1-1,0-1 1,1 0-1,-1 0 1,0-1-1,1 0 1,-1 1-1,1-2 1,-1 1 0,0-1-1,1 0 1,-1 0-1,0 0 1,0-1-1,0 1 1,0-1-1,0-1 1,0 1 0,0-1-1,-1 0 1,1 0-1,-1 0 1,6-5-1,-9 7-39,1-1 1,-1 1-1,1-1 0,-1 0 0,0 1 0,1-1 0,-1 0 1,0 1-1,0-1 0,0 0 0,0 0 0,-1 0 0,1 0 1,-1 0-1,1 0 0,-1 0 0,1 0 0,-1-1 1,0 1-1,0 0 0,0 0 0,0 0 0,-1 0 0,1 0 1,0 0-1,-2-2 0,1 2-6,0 1 0,-1-1 0,0 1 0,1 0 0,-1 0 0,0 0-1,1 0 1,-1 0 0,0 0 0,0 0 0,0 0 0,0 1 0,0-1 0,0 1 0,0-1 0,0 1 0,0 0 0,0 0 0,0 0 0,0 0 0,0 0 0,0 0 0,0 1 0,0-1-1,0 1 1,-3 0 0,-1 2 25,-1 0-1,1 0 0,-1 0 0,1 1 0,0 0 1,1 0-1,-1 1 0,1-1 0,0 1 1,0 0-1,0 1 0,1-1 0,0 1 1,0 0-1,0 0 0,0 0 0,1 1 0,1-1 1,-1 1-1,1 0 0,0-1 0,0 1 1,1 0-1,-2 13 0,4-18-18,-1-1 0,1 0 0,-1 0 0,1 1-1,-1-1 1,1 0 0,0 0 0,0 0 0,-1 0 0,1 0 0,0 0-1,0 0 1,0 0 0,0 0 0,0 0 0,0-1 0,0 1 0,0 0-1,1-1 1,-1 1 0,0-1 0,0 1 0,1-1 0,-1 0 0,0 1-1,0-1 1,1 0 0,-1 0 0,0 0 0,2 0 0,51 1-1700,-41-1 534,53-6-9621,-34-2-1318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1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0 118 8200,'0'0'14216,"12"-1"-12577,10-3-899,1 0-1,26-9 1,-42 11-676,-1 0 0,1 0-1,-1-1 1,1 0 0,-1 0 0,0-1 0,0 1-1,-1-1 1,1-1 0,-1 1 0,0-1-1,0 0 1,8-11 0,-12 16-59,0-1 0,-1 1 0,1-1 0,-1 0 0,1 1 0,-1-1 0,1 0 0,-1 1 0,1-1 0,-1 0 0,0 0 0,1 0 0,-1 1 0,0-1 0,0 0 0,1 0 0,-1 0 0,0 0 0,0 1 0,0-1 0,0 0 0,0 0 0,0 0 0,-1 0 0,1 0 0,0 1 0,0-1 0,0 0 0,-1 0 0,1 0 0,-1 1 0,1-1 0,0 0 0,-1 1 0,1-1 0,-1 0 0,0 1 0,1-1 0,-1 0 0,1 1 0,-1-1 0,0 1 0,0-1 0,1 1 0,-1 0 0,0-1 0,0 1 1,1 0-1,-1-1 0,0 1 0,0 0 0,0 0 0,0 0 0,1 0 0,-3 0 0,-1-1 3,-1 1 0,1 1 1,0-1-1,-1 0 1,1 1-1,0 0 1,0 0-1,0 1 1,-1-1-1,-4 3 1,1 1 79,0 1 1,0 0 0,1 0-1,-1 0 1,1 1-1,1 0 1,0 1 0,0-1-1,0 1 1,1 0 0,0 1-1,0-1 1,1 1-1,0 0 1,1 0 0,0 0-1,0 1 1,1-1-1,-2 15 1,4-23-82,0 0-1,1 0 1,-1 0 0,0 0 0,0 0-1,0 0 1,1 0 0,-1 0-1,1 0 1,-1 0 0,1 0-1,-1 0 1,1 0 0,-1 0-1,1-1 1,0 1 0,-1 0-1,1 0 1,0-1 0,0 1 0,-1 0-1,1-1 1,0 1 0,0-1-1,0 1 1,2 0 0,35 4-437,-29-5-360,1-1-1,0 0 1,-1-1-1,1 0 1,16-5 0,5-10-4607,-1-4-3214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1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12075,'0'0'12220,"-10"3"-11259,6-2-909,-35 13 371,37-13-435,0 0 0,0 0 0,1 1 0,-1-1 0,0 0 0,1 1 0,-1-1 0,1 1 0,0-1 0,-1 1 0,1 0 0,0-1 0,0 1 0,0 0 0,0 0 0,0 0 0,1 0 0,-1 0 0,1 0 0,-1 0 0,1 0 0,0 0 0,-1 2 0,1-2-2,0 0 0,0 0 0,0-1 0,1 1 0,-1 0 0,0 0 0,1 0 0,-1-1 0,1 1 0,-1 0 0,1-1 0,0 1 0,0 0 0,0-1 0,0 1 0,0-1 0,0 1 0,0-1 0,0 0 0,1 1 0,-1-1 0,1 0 0,-1 0 0,1 0 0,-1 0 0,1 0 0,-1 0 0,3 0 0,5 2-259,-1-1 0,1-1 0,-1 1 0,1-2 0,10 1 0,-14-1 174,0-1 0,0 1 0,1 1 0,-1-1 0,0 1 0,0 0 0,0 0 0,0 0 0,0 1 0,0 0 0,0 0 0,-1 0 0,1 0 0,5 4 0,-10-5 180,1 0-1,-1 0 1,1 0-1,-1-1 1,1 1-1,-1 0 1,0 0 0,0 0-1,1 0 1,-1 0-1,0 0 1,0 0-1,0 0 1,0 0 0,0 0-1,0 0 1,0 0-1,0 0 1,0-1-1,-1 1 1,1 0-1,0 0 1,-1 0 0,1 0-1,0 0 1,-1 0-1,1-1 1,-1 1-1,0 0 1,1 0 0,-1-1-1,0 1 1,1 0-1,-1-1 1,0 1-1,1 0 1,-1-1-1,0 1 1,-1-1 0,-36 24 1330,35-22-1336,-7 3-224,-58 27 1037,20-22-6432,36-10-2533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2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13357,'0'0'12299,"-13"57"-11466,10-26-224,3-1-225,0-3-352,0-2 0,6-7 0,3-4-64,0-6-416,-2-7-385,-2-1-192,-5-3-288,0-14-1378,-1-7-2017,-8-7-3748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2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13805,'0'0'7335,"59"38"-9673,-32-34 352,4 1-801,7 0-95,0 1-962,-2 2-2466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2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4708,'0'0'17217,"-8"8"-15578,0 0-1309,0-1-1,-1 0 1,1 0 0,-1-1 0,0 0 0,-1-1 0,0 0 0,1 0 0,-16 4 0,58-4-1286,-1 1 1,0 2-1,0 1 0,-1 1 1,53 26-1,-82-35 979,-1 0 0,1 0 0,0 0 0,-1 0 0,1 1 0,-1-1 0,1 0 0,-1 1 0,0-1 0,0 1 0,1 0 0,-1-1 0,0 1 0,0 0 0,-1 0 0,1-1 0,0 1 0,-1 0 0,1 0 0,-1 0 0,1 0 0,-1 2 0,0-2 56,-1-1 0,1 1 1,-1-1-1,1 0 0,-1 1 1,0-1-1,1 0 0,-1 1 1,0-1-1,0 0 0,0 0 1,0 0-1,0 0 0,0 0 1,0 0-1,-1 0 0,1 0 1,0 0-1,0 0 1,-1-1-1,1 1 0,-1 0 1,1-1-1,0 1 0,-1-1 1,1 0-1,-1 1 0,-1-1 1,-73 9 2390,69-9-2455,1 0 0,0 0 0,-1-1 0,1 1 1,0-2-1,0 1 0,0 0 0,0-1 0,0 0 1,-6-3-1,5-8-2466,12 0-4173,7 4-2633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5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9801,'-1'5'9226,"-1"11"-4471,-11 103-2021,13-118-2698,0 0 1,0 0 0,0-1-1,0 1 1,0 0 0,0-1-1,0 1 1,0 0 0,0-1-1,0 1 1,1 0 0,-1-1-1,0 1 1,1 0 0,-1-1-1,0 1 1,1 0 0,-1-1-1,1 1 1,-1-1 0,1 1-1,-1-1 1,1 1 0,-1-1-1,1 0 1,-1 1 0,1-1-1,0 1 1,0-1 0,25 0 460,24-20-156,-20 1-359,52-42 1,-49 34 57,-33 27-26,0 0 1,0-1-1,0 1 0,1 0 1,-1 0-1,0 0 0,0 0 1,0 0-1,0 0 0,0 0 1,1 0-1,-1 0 0,0 0 1,0-1-1,0 1 0,1 0 1,-1 0-1,0 0 0,0 0 1,0 0-1,0 0 0,1 0 1,-1 1-1,0-1 0,0 0 1,0 0-1,0 0 0,1 0 1,-1 0-1,0 0 0,0 0 1,0 0-1,0 0 0,0 0 1,1 0-1,-1 1 0,0-1 1,0 0-1,0 0 0,0 0 1,0 0-1,0 0 0,0 1 1,1-1-1,-1 0 0,0 0 1,0 0-1,0 0 0,0 1 1,0-1-1,0 0 0,0 0 1,0 0-1,0 0 0,0 1 1,0-1-1,0 0 0,0 0 1,0 0-1,0 1 0,0 20 486,-7 20 21,6-39-480,1 0 0,-1-1 0,1 1 0,0 0 0,0 0 0,-1 0 0,1 0-1,0-1 1,0 1 0,1 0 0,-1 0 0,0 0 0,1 0 0,-1-1 0,2 4 0,-2-5-30,1 1 0,-1-1 0,1 0 1,-1 1-1,1-1 0,-1 0 0,1 1 0,0-1 1,-1 0-1,1 0 0,-1 1 0,1-1 0,0 0 1,-1 0-1,1 0 0,-1 0 0,1 0 0,0 0 1,-1 0-1,1 0 0,0 0 0,-1 0 0,1 0 1,0 0-1,-1-1 0,1 1 0,-1 0 0,2-1 1,5-2-602,0-1 1,0 0-1,-1-1 1,1 1-1,8-9 1,17-14-9009,-18 15 560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6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133 298 15951,'0'0'9625,"-9"-4"-8979,6 3-627,1 0 0,-1 0-1,1 0 1,-1 0 0,1 1 0,-1-1 0,0 1-1,1 0 1,-1-1 0,0 1 0,1 0-1,-1 1 1,0-1 0,1 0 0,-5 2 0,4 0 35,-1 0 1,1 0-1,-1 0 1,1 1-1,0 0 1,0 0-1,0 0 1,1 0-1,-1 0 1,1 0-1,-1 0 1,-3 8-1,2-4 81,-1 0-1,1 1 1,0-1 0,1 1-1,-1 0 1,2 0-1,-1 0 1,1 0 0,0 0-1,1 0 1,0 1-1,0-1 1,1 13 0,1-19-122,-1 0 0,1-1 0,0 1 0,-1 0 0,1-1 0,0 1 1,0-1-1,0 1 0,1-1 0,-1 0 0,0 1 0,0-1 0,1 0 1,-1 0-1,1 0 0,-1 0 0,1 0 0,-1 0 0,1 0 0,0-1 1,-1 1-1,1 0 0,0-1 0,-1 1 0,1-1 0,0 0 0,0 0 1,0 0-1,-1 0 0,1 0 0,3 0 0,0 0 4,1 0-1,-1-1 1,0 0 0,0 1-1,0-2 1,0 1-1,0-1 1,0 1 0,0-1-1,6-4 1,-4 1-18,0 0-1,-1 0 1,0-1 0,0 0-1,0 0 1,0-1 0,-1 0 0,-1 0-1,1 0 1,-1 0 0,0-1 0,4-10-1,-4 5 0,0-1 0,0 0 0,-1 0-1,-1-1 1,-1 1 0,1-21 0,-10 70-212,8-32 211,0 0 0,0 0 1,0 0-1,0 0 0,1 0 0,-1 0 0,1 0 0,0 0 0,-1 0 0,2 0 0,-1 0 0,0-1 0,0 1 1,1 0-1,-1-1 0,1 1 0,0-1 0,0 0 0,0 1 0,0-1 0,0 0 0,1 0 0,-1 0 1,1-1-1,-1 1 0,1 0 0,-1-1 0,1 0 0,0 0 0,0 0 0,0 0 0,0 0 0,0 0 1,0-1-1,0 1 0,0-1 0,0 0 0,0 0 0,0 0 0,0 0 0,0-1 0,0 1 0,0-1 1,-1 0-1,5-1 0,-1-1-31,0 0 1,0 0-1,0 0 0,-1-1 1,1 0-1,-1 0 1,0-1-1,0 1 0,-1-1 1,1 0-1,6-10 1,39-66-285,-40 62 313,-1 0 0,0-1 1,-1 0-1,-2 0 0,0 0 0,-1-1 0,-1 0 1,-1 0-1,1-23 0,-35 133 181,22-46 64,-4 78 0,12-107-216,0 1 0,2 0 0,0-1 0,0 1 0,2 0 0,-1-1 0,2 0 1,0 1-1,7 14 0,15 8 1,-26-36-26,1 0 1,-1 0-1,1 0 1,-1 0-1,1 0 1,0 0-1,-1-1 1,1 1-1,0 0 1,0 0-1,0-1 1,0 1-1,-1-1 1,1 1-1,0-1 1,0 1-1,0-1 1,0 1-1,0-1 1,0 0-1,0 1 1,0-1-1,1 0 1,-1 0-1,0 0 1,0 0-1,0 0 1,0 0-1,0 0 1,0-1-1,0 1 1,0 0-1,0 0 1,0-1-1,0 1 1,0-1-1,0 1 1,1-1-1,-1-2-21,0 1 1,0 0-1,0-1 0,0 1 0,-1-1 1,1 1-1,-1-1 0,0 1 0,1-1 1,-1 0-1,0 1 0,0-1 0,-1 1 0,1-1 1,-1-2-1,-10-41-206,-1 18 102,-1 1-1,-1 0 1,-2 1 0,-1 0 0,0 2 0,-2 0 0,-22-22 0,40 46 137,1 0 1,0 0-1,0 0 0,0 0 1,0 0-1,-1 0 1,1 0-1,0 0 1,0-1-1,0 1 1,0 0-1,0 0 0,-1 0 1,1 0-1,0 0 1,0 0-1,0-1 1,0 1-1,0 0 1,0 0-1,0 0 0,-1 0 1,1 0-1,0-1 1,0 1-1,0 0 1,0 0-1,0 0 1,0 0-1,0-1 0,0 1 1,0 0-1,0 0 1,0 0-1,0-1 1,0 1-1,0 0 1,0 0-1,0 0 0,0 0 1,0-1-1,0 1 1,1 0-1,-1 0 1,0 0-1,0 0 1,0-1-1,0 1 0,0 0 1,0 0-1,0 0 1,1 0-1,-1 0 1,0 0-1,0 0 1,0-1-1,0 1 0,1 0 1,16 3 208,33 13-284,-39-12 135,-5-2-345,59 18-747,-43-16-2653,0-1-4036,-14-3-4077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9897,'0'0'5670,"-35"50"-3941,13-16 129,2 0-64,2 1-385,6-3-416,2-3-448,6-3-225,4-3-160,0-1-32,0 0-64,4-4-32,4 2 0,-1-2-736,0-3-1474,-1-6-833,1-5-1345,-2-4-1218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6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0 134 8936,'0'0'10117,"12"-3"-7491,256-37 3531,10 19-4733,17-2-2700,-147 4-2347,-42 4-582,1 5-3977,-69 8 2582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8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10 9001,'3'-10'4417,"2"13"-523,4 18-578,-10 23-193,-9 78 1,-1 17-1722,11-138-1390,0 0-1,0 0 0,0 0 1,0 0-1,1 0 0,-1-1 1,0 1-1,0 0 0,1 0 1,-1 0-1,1-1 1,-1 1-1,0 0 0,1 0 1,0-1-1,-1 1 0,1 0 1,-1-1-1,1 1 0,0-1 1,-1 1-1,1-1 0,0 1 1,0-1-1,0 1 0,-1-1 1,1 0-1,0 1 0,0-1 1,0 0-1,0 0 0,-1 0 1,1 0-1,0 1 0,0-1 1,0 0-1,0-1 0,0 1 1,0 0-1,-1 0 0,1 0 1,0 0-1,0-1 1,0 1-1,0 0 0,-1-1 1,1 1-1,1-1 0,42-21 213,71-78-347,-114 99 123,-1 1 0,1-1 1,-1 1-1,1-1 0,-1 1 0,1 0 0,-1-1 0,1 1 0,-1 0 1,1-1-1,0 1 0,-1 0 0,1 0 0,-1-1 0,1 1 1,0 0-1,-1 0 0,1 0 0,0 0 0,-1 0 0,1 0 1,0 0-1,-1 0 0,1 0 0,0 0 0,-1 0 0,1 1 1,0-1-1,-1 0 0,2 1 0,7 20 31,-9 46 41,-1-51-63,1-12-8,0 0 17,-1 0 0,1-1-1,0 1 1,1 0 0,-1-1 0,0 1-1,1 0 1,0-1 0,0 1-1,2 3 1,-2-6-6,1 1-1,-1-1 1,1 0-1,0 0 1,-1 0-1,1 0 1,0 0-1,0 0 1,0-1-1,0 1 1,0 0-1,0-1 1,0 0 0,0 1-1,0-1 1,0 0-1,0 0 1,0 0-1,0 0 1,2-1-1,7 1-34,1-1 0,-1-1 0,0 0 0,0 0 0,0-1 0,0 0 1,-1-1-1,1-1 0,-1 1 0,0-2 0,0 1 0,-1-1 0,0-1 0,0 1 0,0-2 0,-1 1 0,0-1 0,0-1 0,7-10 0,-13 16 24,-1 0 0,1 0 1,-1 0-1,0 0 0,0 0 0,0 0 0,-1 0 0,1 0 0,-1 0 1,1 0-1,-1 0 0,0-1 0,-1-4 0,-4 6 41,-3 11-16,-5 7 13,6-3-17,2-3 153,-1 0 0,2-1 1,0 2-1,0-1 0,0 0 0,1 1 0,1-1 0,0 1 0,1 0 0,-1 11 0,3-18-156,0-1-1,1 1 1,0-1-1,-1 0 1,1 1 0,0-1-1,0 0 1,1 0-1,-1 0 1,1-1-1,-1 1 1,1-1-1,0 1 1,0-1-1,0 0 1,4 2-1,54 32-396,-61-36 367,1 1-139,0-1-1,0 1 1,0-1 0,0 1 0,0-1 0,-1 1 0,1-1-1,0 0 1,0 1 0,0-1 0,0 0 0,0 0 0,0 0 0,0 0-1,0 0 1,0 0 0,0 0 0,0 0 0,0 0 0,0 0-1,0 0 1,0-1 0,0 1 0,0 0 0,0-1 0,0 1 0,0-1-1,0 1 1,0-1 0,0 1 0,-1-1 0,2-1 0,-1 0-606,1 0 0,-1-1 0,0 1 0,0-1 0,0 1 0,0-1 0,-1 0 0,1 1 0,-1-1-1,1-5 1,0-20-8351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9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17168,'0'0'8296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9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4 14125,'0'0'3679,"-9"-1"-984,0 0-2133,2 0-112,0 1 0,0-1-1,0 1 1,0 1 0,-11 1-1,16-1-403,-1-1-1,1 1 0,0 0 0,-1 0 0,1 0 1,0 0-1,0 1 0,0-1 0,0 0 1,0 1-1,0 0 0,0-1 0,0 1 0,1 0 1,-1 0-1,1 0 0,-1 0 0,1 0 0,0 0 1,0 0-1,-2 5 0,0 1-38,1 1 0,0-1 0,0 1 1,1 0-1,0-1 0,1 1 0,-1 0 0,2 0 0,-1 0 0,1-1 0,1 1 1,0 0-1,0-1 0,0 1 0,1-1 0,1 0 0,6 13 0,7 9-128,2-1 0,1 0 0,29 31 0,0 1-1050,-11 0-475,-36-57 1638,0 0-1,0 0 1,-1 0 0,1 0-1,-1 0 1,0 1-1,0-1 1,-1 0-1,1 1 1,-1-1 0,0 0-1,0 1 1,-1-1-1,0 6 1,0-8 130,-1 1 1,1-1-1,0 0 1,-1 0-1,1 0 1,-1-1-1,1 1 0,-1 0 1,0 0-1,0-1 1,1 1-1,-1-1 1,-1 0-1,1 0 0,0 0 1,0 0-1,0 0 1,0 0-1,-1 0 1,1-1-1,0 1 1,-1-1-1,-3 1 0,-5 0 473,0 0 0,0 0-1,-19-2 1,23-1-487,-1 1 0,1-1 0,-1-1 0,1 0 0,0 0 0,0 0 0,0-1 0,1 0 0,-1 0 0,1 0 0,0-1 0,0 0 0,1-1 0,-1 1 0,1-1 0,0 0 0,-4-7 0,4 5-115,0 1 0,0-1 1,1 0-1,0 0 0,0 0 0,1 0 0,0-1 0,0 1 1,1-1-1,0 0 0,1 0 0,0 0 0,0 0 1,1-13-1,1 18-43,0 0-1,1 0 1,-1 0 0,1 1 0,0-1-1,0 0 1,0 1 0,0-1 0,0 1 0,1 0-1,0 0 1,0 0 0,0 0 0,0 0 0,3-2-1,59-37-1726,-40 27 343,42-30-5394,-38 19 748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49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10154,'0'0'12257,"1"11"-11313,2 288 5446,-4-298-6373,1 1-1,0 0 0,0-1 1,0 1-1,0 0 0,1-1 0,-1 1 1,0 0-1,1-1 0,-1 1 0,1 0 1,-1-1-1,1 1 0,0-1 0,0 1 1,0-1-1,0 1 0,0-1 0,0 0 1,0 1-1,0-1 0,0 0 0,1 0 1,1 1-1,-1-1-2,0 0 1,0-1-1,1 1 0,-1-1 0,0 0 1,1 1-1,-1-1 0,0 0 1,1 0-1,-1-1 0,0 1 1,1 0-1,-1-1 0,0 0 0,3 0 1,9-5-187,0 0 0,-1-1 0,0 0 0,14-11 0,-25 16 145,1 0 1,0 0-1,-1 1 0,1-1 0,0 1 0,0-1 0,0 1 0,0 0 1,1 0-1,3-1 0,-6 3 34,0-1 0,0 0 0,0 1 0,0 0 0,0-1 0,0 1 0,0-1 0,0 1 0,-1 0 0,1 0 0,0-1 0,0 1 0,-1 0 0,1 0 0,-1 0 0,1 0 0,-1 0 0,1 0 0,-1 0 0,1 0 0,-1 0 0,0 0 0,0 0 0,1 0 0,-1 0 0,0 0 0,0 1 0,0-1 0,0 0 0,0 0 0,0 0 0,-1 2 0,1 117-17,6-135-9084,-1 3 3608,2-10-8580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0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 11339,'8'0'1569,"2"-1"-785,0 1-1,0-1 1,-1-1-1,1 0 1,-1 0-1,1-1 1,9-4-1,-16 6-534,0-1 0,0 1-1,0-1 1,0 1-1,0-1 1,0 0 0,-1 0-1,1 0 1,0-1-1,-1 1 1,0 0-1,0-1 1,0 0 0,0 0-1,0 1 1,0-1-1,-1 0 1,1 0 0,-1-1-1,0 1 1,0 0-1,0 0 1,0-1-1,-1 1 1,1 0 0,-1-1-1,0-5 1,0 8-199,0 0 1,0 0 0,-1-1-1,1 1 1,0 0-1,-1 0 1,1 0 0,0 0-1,-1 0 1,1 0-1,-1 0 1,0 0 0,1 0-1,-1 1 1,0-1-1,1 0 1,-1 0 0,0 0-1,0 1 1,0-1-1,0 0 1,0 1 0,0-1-1,0 1 1,0-1-1,0 1 1,0-1 0,0 1-1,0 0 1,0 0-1,0-1 1,0 1 0,0 0-1,0 0 1,0 0-1,-1 0 1,1 0 0,0 0-1,0 1 1,0-1-1,0 0 1,0 1 0,0-1-1,-2 1 1,-1 0-49,0 1 0,0-1 0,0 1 1,1-1-1,-1 1 0,0 0 0,1 1 0,-1-1 0,1 1 0,-6 5 1,5-2-7,0 0 0,0 0 0,1 0 0,0 0 0,0 1 0,0 0 0,1 0 0,0-1 0,0 1 0,1 0 0,0 1 0,0-1 0,1 0 0,0 0 0,1 12 0,0-17 4,-1-1 0,1 1 0,0 0 0,1-1 0,-1 1 0,0-1 0,0 0 1,1 1-1,-1-1 0,0 0 0,1 0 0,0 0 0,-1 0 0,1 0 0,-1 0 1,1 0-1,0-1 0,0 1 0,0 0 0,-1-1 0,1 0 0,0 1 0,0-1 1,0 0-1,0 0 0,3 0 0,59-2-484,-57 2 292,29-5-1141,49-12 1,-21 3 890,-83 1 4959,-21-21-3413,12-7-937,20 18-177,8 22 7,0 1-1,0-1 0,0 1 0,0-1 1,0 1-1,0-1 0,0 1 0,0-1 1,0 1-1,1-1 0,-1 1 0,0-1 0,0 1 1,1-1-1,-1 1 0,0-1 0,1 1 1,-1 0-1,0-1 0,1 1 0,-1 0 0,0-1 1,1 1-1,-1 0 0,1-1 0,-1 1 1,1 0-1,-1 0 0,1 0 0,-1-1 0,1 1 1,-1 0-1,1 0 0,-1 0 0,1 0 1,31-3-1417,61 3 0,-15 1-4469,-26-4-1974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1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93 13773,'0'0'8344,"-2"13"-6604,1-8-1563,-7 48 954,2 0-1,2 0 0,4 66 0,0-118-1122,0-1 1,0 0-1,0 1 0,0-1 1,0 1-1,0-1 0,0 0 1,0 1-1,0-1 0,0 1 1,1-1-1,-1 0 1,0 1-1,0-1 0,0 1 1,0-1-1,1 0 0,-1 1 1,0-1-1,0 0 0,1 1 1,-1-1-1,0 0 0,1 0 1,-1 1-1,0-1 0,1 0 1,-1 0-1,0 1 0,1-1 1,-1 0-1,0 0 0,1 0 1,-1 0-1,1 0 1,-1 1-1,0-1 0,1 0 1,-1 0-1,1 0 0,-1 0 1,1 0-1,-1 0 0,0 0 1,1-1-1,-1 1 0,1 0 1,-1 0-1,0 0 0,1 0 1,-1 0-1,1-1 0,-1 1 1,0 0-1,1 0 0,-1-1 1,0 1-1,0 0 1,1-1-1,16-18 468,-10 5-493,-1-1 0,0 0 0,-2 0 0,0-1 0,0 1 1,-2-1-1,0 0 0,0 0 0,-2 0 0,0 0 0,-3-23 0,3 37 2,0 0 0,0 1 0,-1-1 0,1 0 0,0 0 0,-1 0 0,1 1 0,-1-1 0,1 0 0,-1 1 0,0-1 0,0 0 0,0 1 0,0-1 0,0 1 0,0 0 0,0-1 0,0 1 0,-1 0 0,1-1 0,0 1-1,-1 0 1,1 0 0,-1 0 0,1 0 0,-4-1 0,4 3 0,0 0 0,0 0-1,0 0 1,1 0-1,-1 0 1,0 0-1,0 0 1,1 0 0,-1 0-1,1 0 1,-1 0-1,1 0 1,-1 0-1,1 0 1,-1 1 0,1-1-1,0 0 1,0 0-1,0 0 1,0 1 0,0-1-1,0 0 1,0 0-1,0 1 1,1 0-1,2 38-63,-1-35 81,0-1-1,0-1 1,0 1 0,0 0-1,1 0 1,0-1-1,-1 0 1,1 1 0,1-1-1,-1 0 1,0 0 0,1-1-1,-1 1 1,1-1 0,0 0-1,0 0 1,0 0 0,0 0-1,0-1 1,0 1-1,1-1 1,-1 0 0,0 0-1,5 0 1,0 0 29,-1 0 1,0-1-1,1 1 0,-1-1 0,1-1 1,-1 0-1,1 0 0,-1-1 1,0 0-1,0 0 0,15-6 0,-14 3-13,0 0-1,-1-1 1,0 0-1,1 0 1,-2-1-1,1 0 1,-1 0-1,0-1 1,-1 1-1,1-2 1,-2 1-1,1-1 1,-1 1-1,0-2 1,-1 1-1,0 0 1,-1-1-1,0 0 1,0 0-1,-1 0 1,0 0 0,-1 0-1,0 0 1,-1-18-1,0 27-20,0 0-1,1 0 1,-1 1 0,0-1-1,0 0 1,0 0 0,0 1 0,0-1-1,0 0 1,0 0 0,0 0-1,-1 1 1,1-1 0,0 0-1,0 0 1,0 1 0,-1-1-1,1 0 1,-1 0 0,1 1-1,0-1 1,-1 1 0,1-1 0,-1 0-1,1 1 1,-1-1 0,0 1-1,1-1 1,-1 1 0,0-1-1,1 1 1,-1 0 0,0-1-1,1 1 1,-1 0 0,0-1-1,0 1 1,1 0 0,-1 0-1,0 0 1,0 0 0,0 0 0,1 0-1,-1 0 1,0 0 0,0 0-1,1 0 1,-1 0 0,0 0-1,0 0 1,0 1 0,1-1-1,-1 0 1,0 1 0,1-1-1,-1 0 1,0 1 0,1-1 0,-1 1-1,0-1 1,0 2 0,-4 2-29,0-1 0,1 2 1,-1-1-1,1 0 0,0 1 1,-6 9-1,-1 3 72,1 0 0,0 1 0,2 0 0,0 1 0,1 0 0,1 0 0,0 0 0,2 1 0,-4 35 0,8-53-37,-1-1 0,1 0 0,0 1 0,0-1 0,1 1 0,-1-1 0,0 1 0,0-1 0,1 0 0,-1 1 0,1-1 0,-1 0 0,1 1 0,0-1 0,-1 0 0,1 0 0,0 0 0,0 1 0,0-1-1,0 0 1,0 0 0,0 0 0,0 0 0,0-1 0,0 1 0,0 0 0,3 1 0,-1-2-11,0 1 1,0 0-1,0-1 0,0 0 0,0 0 1,1 0-1,-1 0 0,0 0 0,0 0 1,0-1-1,6-1 0,4-2-227,-1-1 0,0 0 0,0-1 0,23-14 0,-23 11-167,-9 6 262,1 0 1,0 0-1,-1 0 0,1 1 1,0-1-1,1 1 1,-1 0-1,0 1 1,0-1-1,7-1 0,-12 38-116,-24 23-744,3-5-1721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1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86 8648,'0'0'1911,"0"-9"673,-1-33-107,1 40-2315,0 1 0,0 0 0,0-1 0,0 1 0,-1-1 0,1 1 0,0-1 1,-1 1-1,0 0 0,1-1 0,-1 1 0,0 0 0,1 0 0,-1-1 0,0 1 0,0 0 0,0 0 0,0 0 0,0 0 0,0 0 0,0 0 0,0 0 0,-1 1 0,1-1 0,0 0 0,-1 1 1,1-1-1,0 1 0,-1-1 0,1 1 0,-1-1 0,1 1 0,0 0 0,-1 0 0,1 0 0,-1 0 0,1 0 0,-1 0 0,1 0 0,-1 0 0,1 1 0,-3 0 0,-1 0 113,-1 0 0,1 1 0,-1 0 0,1 0 1,-1 0-1,1 1 0,0-1 0,-7 7 0,5-4-186,0 2 1,0-1-1,1 1 1,0 0 0,0 0-1,1 0 1,0 1-1,0 0 1,0 0-1,1 0 1,1 1 0,-1-1-1,1 1 1,1 0-1,0 0 1,0 0-1,0 10 1,2-18-87,0 0 0,0 0 0,0 0 0,0 0-1,0 0 1,0 0 0,1-1 0,-1 1 0,0 0 0,1 0 0,-1 0 0,1-1 0,-1 1 0,1 0 0,-1 0 0,1-1-1,0 1 1,-1 0 0,1-1 0,0 1 0,-1-1 0,1 1 0,0-1 0,0 1 0,-1-1 0,1 1 0,0-1 0,0 0-1,0 1 1,0-1 0,0 0 0,0 0 0,-1 0 0,1 0 0,0 0 0,0 0 0,0 0 0,0 0 0,0 0 0,0 0-1,0 0 1,0-1 0,-1 1 0,1 0 0,1-1 0,3 0-15,0-1 0,0 1 0,0-1 0,0 0 0,-1-1-1,1 1 1,5-5 0,9-10-264,-1 0 1,0-2-1,-2 0 0,0-1 0,17-29 0,-33 49 288,0 0 1,0 0-1,0 0 0,0 0 0,0 0 0,0-1 0,0 1 0,0 0 0,0 0 0,0 0 0,0 0 0,0 0 0,0-1 1,0 1-1,1 0 0,-1 0 0,0 0 0,0 0 0,0 0 0,0 0 0,0-1 0,0 1 0,0 0 0,0 0 0,1 0 1,-1 0-1,0 0 0,0 0 0,0 0 0,0 0 0,0 0 0,0 0 0,1 0 0,-1 0 0,0 0 0,0 0 0,0 0 1,0 0-1,0 0 0,1 0 0,-1 0 0,0 0 0,0 0 0,0 0 0,0 0 0,0 0 0,1 0 0,-1 0 0,0 0 1,0 0-1,0 0 0,0 0 0,0 0 0,0 0 0,1 0 0,-1 0 0,0 1 0,0-1 0,0 0 0,0 0 0,2 15 508,-7 35 191,3-28-282,2-15-304,-1 0-1,1 0 0,0 1 0,0-1 0,1 0 1,0 0-1,1 0 0,2 9 0,-3-14-106,1 0 0,-1 1-1,1-1 1,-1-1 0,1 1 0,0 0-1,0 0 1,0-1 0,0 1-1,0-1 1,0 1 0,0-1 0,1 0-1,-1 0 1,0 0 0,1 0-1,-1 0 1,1-1 0,-1 1-1,1-1 1,-1 1 0,1-1 0,-1 0-1,1 0 1,-1 0 0,4-1-1,3 0-99,0 0-1,0-1 0,0 0 0,0-1 0,0 0 0,-1 0 1,1-1-1,-1 0 0,0 0 0,0-1 0,0 0 0,-1 0 1,0-1-1,8-8 0,-4 5-230,0 1 0,0 0 0,1 0 0,24-11-1,-35 19 346,-1 0-1,0 0 1,1 0-1,-1 0 1,1 0-1,-1 0 1,1 0-1,-1 0 1,0 0-1,1 1 1,-1-1-1,1 0 1,-1 0-1,0 0 1,1 1-1,-1-1 1,0 0-1,1 0 1,-1 1-1,0-1 1,1 0-1,-1 1 1,0-1-1,0 0 1,1 1-1,-1-1 1,0 1-1,0-1 1,0 0-1,1 1 1,-1-1-1,0 1 1,0-1-1,0 0 1,0 1-1,0-1 1,0 1-1,0-1 1,0 1-1,0-1 1,0 0-1,0 1 1,0-1-1,0 1 1,-1-1-1,1 1 0,0-1 1,0 0-1,0 1 1,-1 0-1,-6 35 410,5-23-181,2-12-244,-1-1 1,1 1 0,0-1 0,0 1-1,0-1 1,0 1 0,0-1 0,0 1-1,0-1 1,0 1 0,1-1 0,-1 0-1,0 1 1,0-1 0,0 1 0,0-1-1,1 1 1,-1-1 0,0 1 0,1-1-1,-1 0 1,0 1 0,0-1-1,1 1 1,-1-1 0,1 0 0,-1 0-1,0 1 1,1-1 0,-1 0 0,1 0-1,-1 1 1,1-1 0,21-3 224,26-21-454,-41 21 69,-2 0 51,3-2-112,0 0-1,0 1 1,0 0 0,1 1 0,-1 0-1,1 0 1,0 1 0,0 0 0,9-1-1,-17 4 242,0-1-1,0 1 0,0-1 1,0 1-1,0 0 0,0 0 0,0-1 1,-1 1-1,1 0 0,0 0 1,0 0-1,-1 0 0,1 0 1,-1 0-1,1 0 0,-1 0 0,1 0 1,-1 0-1,0 0 0,0 0 1,1 0-1,-1 0 0,0 0 1,0 1-1,0-1 0,0 0 0,0 0 1,0 0-1,0 0 0,-1 0 1,0 2-1,-4 39 378,3-35-831,-7 23 907,0-15-7105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3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47 13261,'5'-12'4053,"6"-13"706,-11 25-4670,0-1 0,0 1 0,0-1 0,0 1 0,1-1 0,-1 1 0,0-1 0,0 1 0,1 0 0,-1-1 0,0 1 0,0-1 0,1 1 0,-1 0 0,0-1 0,1 1 0,-1 0 0,1-1 0,-1 1 0,0 0 0,1 0 0,-1-1 0,1 1 0,-1 0 0,1 0 0,-1 0 0,0 0 0,1 0 0,-1 0 0,1-1 0,-1 1 0,2 0 0,-1 3-81,0-1-1,0 1 0,0 0 0,0-1 1,-1 1-1,1 0 0,-1-1 1,1 1-1,-1 0 0,0 0 1,0 0-1,0-1 0,-1 6 0,0 0 94,0 17 301,-2 0-1,-1-1 1,-1 1-1,-1-1 1,-1 0-1,-12 25 1,-11 45 455,28-68-538,2-25-307,1-1 0,-1 0 1,0 0-1,0 1 0,1-1 0,-1 0 1,0 1-1,0-1 0,1 0 1,-1 0-1,0 0 0,1 1 1,-1-1-1,0 0 0,1 0 0,-1 0 1,1 0-1,-1 0 0,0 0 1,1 1-1,-1-1 0,0 0 0,1 0 1,-1 0-1,1 0 0,-1-1 1,0 1-1,1 0 0,-1 0 0,0 0 1,1 0-1,-1 0 0,1-1 1,3-1 31,0 0 1,0 0-1,0-1 0,0 0 1,0 0-1,-1 0 1,0 0-1,4-4 1,0-3-72,1 0 1,-2 0 0,1 0-1,-1-1 1,-1 0-1,0 0 1,-1 0 0,0-1-1,-1 0 1,0 0-1,0 1 1,-2-2 0,1 1-1,-1 0 1,-1 0-1,-1 0 1,-1-14 0,2 25 18,0 0 0,0 0 1,0-1-1,0 1 0,0 0 0,0 0 1,0 0-1,-1 0 0,1 0 1,0 0-1,-1 0 0,1 0 1,-1 0-1,1 0 0,-1 0 1,0 0-1,1 0 0,-1 0 0,0 0 1,0 0-1,1 0 0,-1 1 1,0-1-1,0 0 0,0 1 1,0-1-1,0 1 0,0-1 1,0 1-1,-2-1 0,2 1-3,0 1 0,0-1-1,0 1 1,0-1 0,0 1 0,0 0-1,0-1 1,0 1 0,0 0-1,0 0 1,1 0 0,-1 0 0,0 0-1,1 0 1,-1 0 0,1 0 0,-1 0-1,1 0 1,-1 0 0,1 0 0,0 0-1,-1 0 1,1 0 0,0 1-1,0-1 1,0 0 0,0 0 0,0 0-1,0 2 1,0 4 16,-1 1 0,1-1-1,1 1 1,0-1 0,0 0 0,0 0-1,1 1 1,0-1 0,0 0 0,1 0-1,5 10 1,-6-13 21,1 0 0,0 0 0,0-1 0,0 1 0,1-1 0,-1 0 0,1 0 0,-1 0 0,1-1 0,0 1 0,0-1 0,0 0 0,0 0 0,1-1 0,-1 1 0,0-1 0,1 0 0,-1 0 0,10 1 0,-4-2 23,-1 0 0,1 0 0,-1-1 0,0 0 0,1-1 1,-1 0-1,0-1 0,0 0 0,0 0 0,0 0 0,-1-1 0,1-1 1,-1 0-1,0 0 0,-1 0 0,1-1 0,9-9 0,-9 7-34,0-1-1,0 1 0,-1-1 1,0 0-1,0-1 0,-1 0 1,-1 0-1,1 0 0,-2-1 1,1 1-1,-2-1 0,1 0 1,-1 0-1,1-12 0,-4 23-14,0-1-1,0 1 0,0 0 0,1 0 0,-1 0 0,0 0 1,0-1-1,0 1 0,0 0 0,0 0 0,0 0 1,0 0-1,0-1 0,0 1 0,0 0 0,0 0 1,0 0-1,0-1 0,0 1 0,0 0 0,0 0 1,0 0-1,0-1 0,0 1 0,0 0 0,0 0 1,0 0-1,0 0 0,0-1 0,0 1 0,0 0 1,-1 0-1,1 0 0,0 0 0,0-1 0,0 1 0,0 0 1,0 0-1,0 0 0,-1 0 0,1 0 0,0 0 1,0-1-1,0 1 0,0 0 0,-1 0 0,1 0 1,0 0-1,0 0 0,0 0 0,-1 0 0,1 0 1,0 0-1,0 0 0,-11 11-117,-8 18-61,12-12 235,0-1 0,1 1 1,-5 18-1,10-28-35,-1 0 0,1-1 0,0 1-1,1-1 1,0 1 0,0 0 0,0 0 0,1-1-1,-1 1 1,2 0 0,2 8 0,-2-12-15,0 0 0,0 0 0,0 0 0,1 0 0,-1-1 0,1 1 0,0-1 0,0 0 0,-1 0 1,2 0-1,-1 0 0,0 0 0,0-1 0,0 1 0,1-1 0,-1 0 0,1 0 0,-1 0 0,1 0 0,-1-1 0,1 0 0,0 1 0,-1-1 1,5-1-1,1 1-26,0 0 0,1 0 0,-1-1 0,0-1 0,0 0 1,0 0-1,0 0 0,12-6 0,-12 3-5,0 0-1,0-1 1,-1 0 0,0 0-1,12-11 1,-17 14 20,-1-1 1,1 1-1,0 0 1,-1-1-1,1 0 1,-1 1-1,0-1 1,0 0-1,-1 0 1,1 0-1,-1 0 1,0 0-1,0-1 1,0 1-1,0-7 1,-2 10 2,1 0-1,0 0 1,-1 0 0,1 0 0,-1 1 0,1-1-1,-1 0 1,1 0 0,-1 1 0,0-1 0,1 1-1,-1-1 1,0 0 0,0 1 0,1-1-1,-1 1 1,0-1 0,0 1 0,0 0 0,0-1-1,1 1 1,-1 0 0,0 0 0,0 0 0,0-1-1,0 1 1,0 0 0,0 0 0,0 0 0,0 1-1,-1-1 1,-33 3-93,30-1 89,0 0 0,0 1 1,1-1-1,-1 1 0,1 0 0,-1 0 0,1 1 0,0-1 0,0 1 0,1 0 0,-1 0 0,1 0 0,0 0 0,0 1 0,-4 7 0,6-10-5,-1 1 0,1-1-1,0 1 1,0 0 0,0-1 0,0 1-1,0 0 1,0 0 0,1 0 0,0 0-1,-1 0 1,1 0 0,0 0 0,0 0-1,1-1 1,-1 1 0,1 0 0,-1 0 0,1 0-1,0 0 1,0-1 0,0 1 0,0 0-1,1-1 1,-1 1 0,1-1 0,0 1-1,-1-1 1,5 4 0,-1-2-539,1 0 0,0 0-1,1 0 1,-1-1 0,1 0 0,-1 0-1,1-1 1,0 0 0,0 0 0,0 0-1,0-1 1,1 0 0,8 0 0,27 0-7164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4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7559,'4'-14'13052,"-1"25"-8051,0 30-3899,-3-39-580,0 0-487,0 1-1,0-1 0,1 0 1,-1 0-1,0 0 0,1 0 0,0 0 1,-1 0-1,1-1 0,0 1 0,0 0 1,0 0-1,0 0 0,0-1 1,0 1-1,1 0 0,-1-1 0,1 1 1,-1-1-1,1 0 0,-1 1 1,1-1-1,0 0 0,2 1 0,0 0 4,0-1 0,1 0-1,-1 0 1,1 0-1,-1 0 1,1-1 0,-1 0-1,1 0 1,0 0-1,7-2 1,9-2-3,0-1-1,1-1 1,29-13 0,-7-2-178,-34 15 89,0 0 0,1 1 0,0 0-1,0 1 1,0 1 0,1 0 0,20-4-1,-31 8 49,0 0 1,-1 0-1,1 0 0,0 0 1,-1 0-1,1 0 0,-1 0 0,1 0 1,-1 0-1,1 0 0,-1 0 0,0 0 1,0 0-1,1 0 0,-1 0 1,0 1-1,0-1 0,0 0 0,0 0 1,0 0-1,0 0 0,-1 0 0,1 2 1,-3 30 254,-1-15-174,3-16-28,0 1 1,0 0 0,1 0 0,-1-1 0,1 1-1,0 0 1,0 0 0,0-1 0,0 1-1,1 4 1,0-6-19,-1 0-1,1 0 0,0 0 1,0 0-1,0 0 0,0 0 1,0 0-1,1-1 0,-1 1 1,0 0-1,0-1 0,0 1 1,1-1-1,-1 1 0,0-1 1,0 0-1,1 0 0,-1 1 1,0-1-1,1 0 0,-1 0 1,0 0-1,1-1 0,-1 1 1,0 0-1,1 0 0,1-1 1,5-1-8,-1 0 0,1-1 0,-1 1 1,0-1-1,0-1 0,0 0 0,0 0 1,0 0-1,-1 0 0,10-9 0,-11 8-90,0 0-1,1 1 0,-1 0 0,1 0 1,0 1-1,0-1 0,1 1 1,-1 0-1,1 1 0,-1 0 0,1 0 1,12-2-1,-18 5 62,0-1-1,0 0 1,0 1-1,0-1 1,0 1-1,0-1 1,0 1-1,0 0 1,0-1-1,0 1 1,-1 0-1,1 0 1,0 0-1,-1-1 1,1 1-1,0 0 1,-1 0-1,1 0 1,-1 0-1,1 0 1,-1 0-1,0 0 1,1 0-1,-1 0 1,0 0-1,0 1 1,0-1-1,0 0 1,0 0-1,0 2 1,0 43 21,0-35-3,0 14-947,-1-38-7757,1-9 73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28 127 13196,'0'0'7736,"5"0"-7250,3-1-437,0 0 0,1-1 0,-1 0 0,0 0 1,0-1-1,-1 0 0,1-1 0,-1 1 0,1-2 0,7-5 1,8-5-57,41-36 1,-63 51 8,0-1 0,-1 1 0,1-1-1,0 1 1,-1 0 0,1-1 0,-1 1 0,1-1-1,0 1 1,-1-1 0,1 0 0,-1 1 0,1-1 0,-1 0-1,0 1 1,1-1 0,-1 0 0,0 1 0,1-1-1,-1 0 1,0 0 0,0 1 0,0-1 0,0 0 0,0 0-1,0 0 1,0 1 0,0-1 0,0-1 0,-1 1-4,0 0 0,0 1 0,0-1 0,-1 1 0,1 0 0,0-1 0,0 1 0,0 0 0,-1 0 0,1 0 0,0 0 0,0 0 0,-1 0 0,1 0 0,-2 0 1,-52 13-55,40-5 69,0 1 0,0 0-1,1 1 1,-20 19 0,29-24 50,-1 0-1,1 0 1,1 1-1,-1 0 1,1 0-1,0 0 1,0 0-1,1 0 1,0 1-1,0 0 1,0-1 0,1 1-1,-2 11 1,4-17-58,0 1 1,0-1 0,0 1 0,1 0 0,-1-1 0,1 1 0,-1-1-1,1 1 1,-1-1 0,1 0 0,0 1 0,0-1 0,0 1-1,-1-1 1,1 0 0,1 0 0,-1 0 0,0 1 0,0-1-1,0 0 1,1 0 0,-1-1 0,0 1 0,1 0 0,-1 0 0,1-1-1,-1 1 1,1-1 0,-1 1 0,1-1 0,-1 0 0,1 1-1,-1-1 1,4 0 0,65 4-551,-58-5 186,29 1-2363,-1-3-2937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4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16912,'0'0'6118,"53"33"-12748,-35-18-2275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5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25 11659,'0'0'14483,"-7"-5"-14056,4 3-399,0 0 1,0-1-1,0 2 1,0-1-1,0 0 0,-1 1 1,1-1-1,-1 1 0,1 0 1,-1 0-1,1 0 0,-1 1 1,0 0-1,1-1 0,-1 1 1,0 0-1,1 0 0,-1 1 1,1-1-1,-1 1 0,0 0 1,1 0-1,-1 0 1,1 0-1,0 1 0,-1 0 1,1-1-1,-6 5 0,2 1 164,-1 1 0,1 0-1,0 0 1,1 0 0,0 1-1,-8 16 1,12-22-145,1 0-1,-1 1 1,1-1 0,0 1-1,0-1 1,0 1 0,1-1-1,-1 1 1,1-1 0,0 6-1,0-7-44,1 0-1,-1-1 1,0 1-1,1 0 1,0-1-1,-1 1 0,1-1 1,0 1-1,0-1 1,0 1-1,0-1 1,0 0-1,0 1 1,0-1-1,0 0 0,0 0 1,1 0-1,-1 0 1,0 0-1,1 0 1,-1 0-1,1 0 1,1 0-1,8 3-410,0-1 0,-1 0 0,1-1 0,0 0 0,1-1 0,-1 0 0,0 0 0,19-3 0,-18 1-1170,0 0-1,0-2 0,-1 1 1,19-7-1,10-9-5872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5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65 15951,'0'0'2344,"-9"7"-140,4-3-1876,0 1-1,0-1 1,1 1-1,-1-1 1,1 1-1,0 0 1,0 1-1,1-1 1,0 1-1,-1 0 1,2 0 0,-1 0-1,1 0 1,0 0-1,0 0 1,1 1-1,0-1 1,0 1-1,0 7 1,1-8-211,1-1 1,0 1 0,0-1 0,0 0 0,0 0-1,1 1 1,0-1 0,0 0 0,1-1 0,-1 1 0,5 5-1,-7-9-95,1 1 0,0-1 0,0 0 0,0 0 0,-1 0 0,1 0 0,0-1 0,0 1 0,0 0 0,1 0 0,-1 0 0,0-1 1,0 1-1,0-1 0,0 1 0,1-1 0,-1 1 0,0-1 0,0 0 0,1 0 0,-1 1 0,0-1 0,1 0 0,-1 0 0,0 0 0,0 0 0,1-1 0,-1 1 0,0 0 0,1 0 0,-1-1 0,0 1 0,0-1 0,1 1 0,-1-1 0,0 0 0,0 1 0,0-1 0,0 0 0,0 0 0,0 0 0,0 0 0,0 0 0,0 0 0,-1 0 0,1 0 0,0 0 0,-1 0 0,2-2 0,3-5-12,-1 1 0,1-1-1,-2 0 1,1 0 0,-1 0 0,0-1 0,3-15-1,-5 19-19,0 0 0,-1 0 0,1 0 0,-1-1-1,0 1 1,0 0 0,0 0 0,-1 0-1,0 0 1,0 0 0,0 0 0,-1 0 0,1 0-1,-5-8 1,5 12 2,1 1 0,0-1-1,0 0 1,-1 0 0,1 0 0,-1 1-1,1-1 1,-1 0 0,1 0 0,-1 1-1,1-1 1,-1 0 0,0 1 0,1-1-1,-1 1 1,0-1 0,1 1 0,-1-1-1,0 1 1,0 0 0,1-1 0,-1 1-1,0 0 1,0-1 0,0 1 0,0 0-1,0 0 1,1 0 0,-1 0 0,0 0-1,0 0 1,0 0 0,0 0 0,0 0-1,1 0 1,-1 1 0,0-1 0,0 0-1,0 1 1,0-1 0,1 0 0,-1 1-1,0-1 1,0 1 0,1-1 0,-1 1-1,0-1 1,1 1 0,-1 0 0,1-1-1,-1 2 1,0-1 4,0 0 0,1 1 0,-1-1 0,1 1 0,-1-1 0,1 0-1,-1 1 1,1-1 0,0 1 0,0-1 0,0 1 0,0-1 0,0 1 0,0-1 0,0 1-1,1-1 1,-1 1 0,0-1 0,1 0 0,-1 1 0,1-1 0,0 1 0,-1-1 0,1 0-1,0 0 1,0 1 0,0-1 0,0 0 0,0 0 0,0 0 0,2 1 0,2 2 2,1 0 0,0 0 0,0 0 0,0-1 0,0 0 1,0-1-1,1 0 0,0 1 0,-1-2 0,1 1 0,0-1 1,0 0-1,-1-1 0,1 1 0,0-1 0,0-1 0,0 1 1,0-1-1,0-1 0,12-3 0,-4 0-1,-1-1-1,0 0 1,0-1-1,-1-1 1,0 0 0,0 0-1,-1-2 1,14-12-1,-18 15 4,-3 3-3,1 0-1,-1-1 1,0 0-1,0 0 1,-1 0 0,1 0-1,-1-1 1,0 0 0,-1 0-1,6-11 1,-26 26-147,2 1 222,0 2 0,1-1 0,1 2 0,0 0 0,0 1-1,1 0 1,1 0 0,1 2 0,0-1 0,-8 18 0,17-30-26,-1 0 0,1 0 0,0 0 0,0 0 0,0 0 0,0 1 0,0-1 0,1 0 0,0 0 0,-1 1 0,1-1 0,0 1 0,1-1 0,-1 0 0,1 1 0,-1-1 0,1 0 0,2 5 0,-1-5-45,0-1 1,-1 0-1,1 0 0,0 0 0,1-1 1,-1 1-1,0 0 0,0-1 0,1 1 1,-1-1-1,1 0 0,-1 0 0,1 0 1,0 0-1,-1 0 0,1-1 0,0 1 1,0-1-1,-1 0 0,1 0 0,5 0 1,0 0-462,1 0 0,-1 0 0,0-1-1,1 0 1,9-3 0,-11 2-652,-1-1 0,0 1-1,0-1 1,0 0 0,0-1-1,-1 1 1,6-5 0,12-12-7633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6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60 8456,'0'0'13394,"-11"-5"-12604,10 5-773,-3-2 21,0 0-1,0 0 1,1 0-1,-1 1 1,0 0-1,0 0 1,0 0-1,-1 0 1,1 1-1,0-1 1,0 1-1,0 0 1,0 0-1,-1 1 1,1-1 0,0 1-1,0 0 1,0 0-1,0 1 1,0-1-1,0 1 1,1-1-1,-1 1 1,0 1-1,1-1 1,-6 4-1,2 0 233,1 0-1,0 0 0,0 1 1,-10 13-1,15-17-130,-1-1-1,0 1 1,1 0 0,-1 0 0,1 0-1,0 0 1,0 0 0,0 1-1,1-1 1,-1 0 0,1 0 0,-1 0-1,1 1 1,0-1 0,1 0 0,0 5-1,-1-6-116,1-1-1,0 0 0,0 0 1,0 0-1,0-1 0,0 1 1,0 0-1,0 0 0,0 0 1,0-1-1,0 1 0,0-1 1,1 1-1,-1-1 0,0 1 1,0-1-1,1 1 0,-1-1 1,0 0-1,0 0 0,1 0 1,-1 0-1,0 0 0,1 0 1,-1 0-1,2-1 0,36-4 108,-30 0-169,0 0 1,-1 0 0,1-1-1,-1 0 1,-1-1-1,1 0 1,-1 0 0,0 0-1,-1-1 1,0 0-1,0 0 1,0-1 0,-1 1-1,-1-1 1,1 0-1,-2-1 1,1 1 0,-1-1-1,0 1 1,1-12-1,-29 52 665,19-22-567,1 1 1,1 0-1,0 1 0,0-1 0,1 1 0,0 0 1,1-1-1,0 1 0,1 0 0,0 15 1,1-25-106,0 1 0,0-1 1,0 0-1,0 0 1,0 0-1,0 0 1,1 0-1,-1 1 0,0-1 1,1 0-1,-1 0 1,1 0-1,-1 0 0,1 0 1,-1 0-1,1 0 1,0 0-1,0 0 1,-1 0-1,1-1 0,0 1 1,0 0-1,0 0 1,0-1-1,0 1 0,1 0 1,1 0-221,-1 0 0,1-1 1,-1 1-1,1-1 0,0 1 1,-1-1-1,1 0 0,0 0 1,-1-1-1,1 1 0,3-1 1,2-1-1492,1 0 0,-1-1 0,1 0 0,-1 0 1,0-1-1,11-6 0,14-16-8556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6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6054,'0'0'17883,"-10"1"-16698,3 0-993,0 0-1,0 1 0,1-1 0,-1 2 0,0-1 0,1 1 0,-10 5 0,13-7-146,0 1-1,1 0 0,-1 0 1,0 0-1,1 0 1,-1 0-1,1 0 1,0 1-1,0-1 1,0 1-1,0 0 1,0 0-1,1-1 1,-1 1-1,1 0 1,0 0-1,0 1 1,0-1-1,0 0 1,0 0-1,1 0 1,-1 6-1,1-8-59,1 0 0,0 0-1,-1 0 1,1 0 0,0 0-1,-1 0 1,1 0 0,0 0-1,0-1 1,0 1 0,0 0-1,0-1 1,0 1 0,0 0-1,0-1 1,0 1 0,0-1-1,0 1 1,0-1 0,0 0-1,3 1 1,33 8-970,-26-7 551,22 5-766,-21-5 1127,0 0 1,0 1-1,0 1 1,0-1-1,0 2 1,-1 0-1,0 0 1,12 8-1,-22-12 174,0-1-1,-1 1 0,1 0 0,0-1 0,-1 1 0,1 0 0,0 0 0,-1-1 0,1 1 0,-1 0 0,0 0 1,1 0-1,-1 0 0,0 0 0,1 0 0,-1-1 0,0 1 0,0 0 0,0 0 0,0 0 0,0 0 0,0 0 1,0 0-1,0 0 0,0 0 0,0 0 0,0 0 0,-1 0 0,1 0 0,0-1 0,-1 1 0,1 0 0,0 0 1,-1 0-1,1 0 0,-1-1 0,0 1 0,1 0 0,-1 0 0,0-1 0,1 1 0,-1-1 0,0 1 0,0-1 1,1 1-1,-1-1 0,0 1 0,-1 0 0,-43 21 711,43-22-798,-10 5-41,0-1 0,-1 0 0,1-1 0,-1-1 0,1 0 0,-1 0 0,0-1 0,-16-2 1,28 1-89,0 0 0,1 0 0,-1 0 0,1 0 1,-1 0-1,0 0 0,1-1 0,-1 1 0,1 0 1,-1 0-1,0-1 0,1 1 0,-1-1 0,1 1 1,-1 0-1,1-1 0,0 1 0,-1-1 0,1 1 1,-1-1-1,1 1 0,0-1 0,-1 1 0,1-1 1,0 0-1,0 1 0,-1-1 0,1 1 0,0-1 1,0 0-1,0 1 0,0-1 0,0 1 0,0-1 1,0 0-1,0 1 0,0-1 0,0 0 0,0 1 1,0-1-1,0 1 0,1-1 0,-1 0 0,1 0 1,14-28-8213,5 9-2231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6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1 119 15086,'0'0'12102,"10"-2"-11349,32-5-365,61-12 244,-94 17-613,0-1-1,0-1 1,0 1 0,0-2-1,-1 1 1,1-1 0,-1 0-1,0-1 1,7-6 0,-14 11-19,0 1 1,0-1 0,0 0-1,0 0 1,0 1 0,0-1-1,0 0 1,0 0-1,-1 0 1,1 0 0,0 0-1,-1 0 1,1 0 0,-1 0-1,1 0 1,-1 0 0,1 0-1,-1 0 1,0 0 0,1 0-1,-1-1 1,0 1 0,0 0-1,0 0 1,0 0 0,0-1-1,0 1 1,-1-2 0,0 2 0,0 0 0,-1 0 0,1 0 1,0 0-1,-1 0 0,1 1 0,-1-1 0,1 0 1,-1 1-1,0-1 0,1 1 0,-1-1 1,0 1-1,1 0 0,-1 0 0,-3 0 1,-5-1 2,-1 1 0,1 1 0,0 0 0,0 1 0,-17 4 0,18-3 2,0 2 1,1-1 0,0 1-1,0 0 1,0 1 0,0 0-1,1 0 1,0 1 0,1 0-1,-1 0 1,-5 9 0,8-10-2,0 0 0,0 0 0,1 0 0,0 0 0,0 1 0,1-1 0,0 1 0,0 0 0,0 0 0,1 0 0,0 0 0,0 0 0,1 0 0,-1 0 0,3 13 0,-2-18-49,1 1-1,0 0 1,0 0 0,0-1 0,0 1 0,0 0 0,1-1 0,-1 1-1,1-1 1,0 1 0,-1-1 0,1 0 0,0 0 0,0 0 0,1 0-1,-1 0 1,3 1 0,1 1-233,0-1 0,0 0 0,0 0 0,0-1 0,0 0 0,1 0 0,8 1 0,0-1-821,0 0 0,0-1-1,0-1 1,0 0 0,0-1 0,17-4 0,13-9-11074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7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100 228 9225,'0'0'2664,"7"-10"507,1 2-2141,-5 5-727,0 0 0,0 0 1,-1 0-1,1 0 0,-1 0 0,0-1 0,0 1 0,0-1 0,0 1 0,-1-1 1,0 0-1,1 0 0,0-4 0,-2 7-228,0 0 0,0 1-1,0-1 1,0 0 0,0 1 0,0-1 0,0 1-1,0-1 1,0 0 0,0 1 0,-1-1 0,1 0 0,0 1-1,0-1 1,0 1 0,-1-1 0,1 1 0,0-1 0,-1 1-1,1-1 1,-1 1 0,1-1 0,0 1 0,-1-1 0,1 1-1,-1-1 1,1 1 0,-1 0 0,0-1 0,1 1-1,-1 0 1,1 0 0,-1-1 0,0 1 0,1 0 0,-1 0-1,1 0 1,-1 0 0,0 0 0,1 0 0,-1 0 0,0 0-1,1 0 1,-1 0 0,1 0 0,-1 0 0,0 0-1,1 0 1,-1 1 0,1-1 0,-1 0 0,0 1 0,0-1-1,-34 17 274,26-8-195,1 0 1,-1 1-1,2 0 0,-1 1 0,1 0 1,-9 19-1,12-22-37,1 0 0,0 0 0,0 0 0,0 1 0,1-1 0,1 1 0,-1-1 0,1 1 0,1 0 0,0 13 0,0-21-111,1 0 1,-1 0-1,1 0 0,-1 0 1,1 0-1,-1 0 0,1 0 1,-1 0-1,1 0 0,0 0 1,-1-1-1,1 1 1,0 0-1,0-1 0,-1 1 1,1 0-1,0-1 0,0 1 1,0-1-1,0 1 0,0-1 1,0 1-1,0-1 0,0 0 1,0 0-1,0 1 0,0-1 1,0 0-1,0 0 0,0 0 1,1 0-1,-1 0 1,0-1-1,0 1 0,0 0 1,0 0-1,0-1 0,0 1 1,0 0-1,1-1 0,4-1 21,-1 0 0,1 0 0,-1 0 0,0-1 0,1 1-1,4-4 1,1-3-10,0 0-1,-1-1 0,0 0 0,-1-1 0,14-20 0,-19 26-21,-1-1 0,1 0-1,-1 0 1,0 0-1,-1 0 1,0 0-1,0-1 1,0 1 0,-1 0-1,1-1 1,-2 0-1,1 1 1,-1-1-1,0-8 1,0 15 0,0 0 0,-1 0 0,1-1 1,0 1-1,0 0 0,0 0 0,0 0 0,0 0 0,0 0 0,0 0 0,-1 0 1,1 0-1,0 0 0,0-1 0,0 1 0,0 0 0,0 0 0,-1 0 0,1 0 1,0 0-1,0 0 0,0 0 0,0 0 0,0 0 0,-1 0 0,1 0 0,0 0 1,0 0-1,0 0 0,0 0 0,0 0 0,-1 1 0,1-1 0,0 0 1,0 0-1,0 0 0,0 0 0,0 0 0,0 0 0,-1 0 0,1 0 0,0 0 1,0 1-1,0-1 0,0 0 0,0 0 0,0 0 0,0 0 0,0 0 0,0 0 1,0 1-1,0-1 0,-1 0 0,1 0 0,0 0 0,0 0 0,0 0 0,0 1 1,0-1-1,0 0 0,0 0 0,-6 11-78,5-7 81,0 0 1,0 0-1,0 1 1,1-1 0,-1 0-1,1 1 1,0-1-1,1 0 1,-1 1 0,1-1-1,-1 0 1,1 1-1,0-1 1,1 0 0,-1 0-1,4 5 1,-3-6 16,0 0 0,0-1 0,1 0 1,0 0-1,-1 1 0,1-2 0,0 1 1,0 0-1,0 0 0,0-1 0,0 0 1,0 0-1,1 0 0,-1 0 0,0 0 0,0 0 1,1-1-1,-1 0 0,1 1 0,-1-1 1,5-1-1,1 0 1,0 0-1,0-1 1,0 0 0,0-1-1,0 0 1,0 0 0,0-1-1,-1 0 1,0 0 0,0-1 0,0 0-1,0 0 1,-1-1 0,0 0-1,0-1 1,0 1 0,-1-1 0,7-10-1,-6 7-41,1 0 1,-1 0-1,-1-1 0,0 0 0,0 0 0,-1-1 0,-1 0 1,0 0-1,0 0 0,-1 0 0,-1 0 0,0-1 1,0-13-1,-1 24 20,-1 1 1,0 0-1,0 0 0,-1 0 1,1 0-1,0 0 1,0 0-1,0 0 1,-1-1-1,1 1 0,0 0 1,-1 0-1,1 0 1,-1 0-1,0 0 0,1 1 1,-1-1-1,-1-2 1,2 3-4,-1 0 1,1 0-1,-1-1 1,0 1-1,1 0 1,-1 0-1,0 0 1,1 0-1,-1 0 0,0 0 1,1-1-1,-1 2 1,1-1-1,-1 0 1,0 0-1,1 0 1,-1 0-1,0 0 1,1 0-1,-1 1 1,1-1-1,-1 0 1,0 1-1,-2 0-4,1 1 0,0-1 0,0 1 0,0 0 0,0 0 0,0-1 0,0 1 0,0 1 0,0-1 0,1 0 0,-1 0 0,1 1 0,-2 3 0,-4 19 289,1 0 1,2 0-1,0 0 1,2 1-1,0-1 1,2 1-1,1-1 1,1 1-1,8 38 0,-6-50-232,1 0-1,1-1 0,0 1 0,1-1 0,0-1 1,1 1-1,1-1 0,0 0 0,0-1 0,1 0 1,12 9-1,26 34-810,-47-53 740,0 0 0,0 0 0,0 1-1,0-1 1,0 0 0,0 1 0,0-1 0,-1 0 0,1 1 0,0-1 0,-1 1-1,1-1 1,-1 1 0,0-1 0,1 1 0,-1-1 0,0 3 0,0-3 26,-1 0 1,1-1 0,0 1 0,-1 0-1,1-1 1,-1 1 0,1 0-1,-1-1 1,1 1 0,-1-1-1,1 1 1,-1-1 0,1 1-1,-1-1 1,0 0 0,1 1 0,-1-1-1,0 0 1,1 1 0,-1-1-1,0 0 1,0 0 0,1 1-1,-1-1 1,-1 0 0,-2 0 23,0 1 0,0-1 1,0 0-1,-1-1 0,1 1 1,0-1-1,0 0 0,0 0 1,0 0-1,0 0 0,-6-4 1,0-1 1,1-1 0,0 0 0,1 0 0,0-1 0,0 0 0,1-1 0,0 1 0,0-2 0,1 1 0,0-1 0,1 1 0,0-1 0,0-1 0,1 1 0,1-1 0,-1 0 0,2 0 0,0 0 0,0 0 0,1 0 0,0-11 0,1 18-42,0 1-1,1 0 1,-1 0 0,1 0-1,0 0 1,0 0-1,0 0 1,0 0 0,1 0-1,-1 0 1,1 0 0,0 1-1,-1-1 1,1 1-1,0-1 1,1 1 0,-1 0-1,0 0 1,1 0-1,-1 0 1,1 0 0,0 0-1,-1 1 1,1-1-1,0 1 1,4-2 0,11-3-738,1 0 1,-1 2-1,29-5 1,2 0-3964,-9-3-3273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8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14414,'0'0'5199,"2"12"-2780,41 234 4590,-36-227-6547,3-16 51,-9-4-488,1 0 0,-1 0 0,0-1 0,0 1 0,1 0 0,-1-1 0,0 1 0,-1-1 0,1 1 0,0-1 0,0 1 0,-1-1 0,1 0 0,-1 1 0,1-1 0,-1 0 0,1-3 0,4-70-552,-5 69 479,0 0-1,-1 0 1,1 1 0,-1-1 0,0 0 0,-1 1 0,1-1 0,-1 1-1,-1-1 1,-4-9 0,0 12-51,5 15-89,9 17-75,-4-26 278,0 0 0,-1-1 0,1 1-1,0-1 1,1 1 0,-1-1 0,0 0 0,1 0-1,-1 0 1,1-1 0,0 1 0,-1-1-1,1 0 1,0 0 0,0 0 0,0-1 0,0 1-1,0-1 1,0 0 0,0 0 0,0-1 0,0 1-1,-1-1 1,1 1 0,7-3 0,-3 0 23,1 0-1,0 0 1,-1 0 0,0-1 0,0 0 0,0-1 0,0 0-1,-1 0 1,1-1 0,6-7 0,-5 4-41,-1-1 0,0-1 1,-1 1-1,-1-1 0,1 0 0,-2-1 0,1 1 0,-2-1 0,1 0 1,-2 0-1,1-1 0,-2 1 0,0-1 0,1-16 0,-22 68-648,11-16 688,2 0 1,0 0-1,2 1 1,0-1-1,2 1 0,1 0 1,0 0-1,4 29 0,-2-50-24,0 0-1,0 0 0,-1-1 1,2 1-1,-1 0 0,0-1 1,0 1-1,1-1 0,0 1 1,-1-1-1,1 0 0,0 0 1,0 0-1,0 0 0,0 0 1,1 0-1,-1-1 0,1 1 1,-1-1-1,1 1 0,-1-1 1,1 0-1,-1 0 0,1 0 1,0 0-1,0-1 0,0 1 1,-1-1-1,1 1 0,0-1 1,0 0-1,0 0 0,0-1 1,0 1-1,-1-1 0,1 1 1,3-2-1,4 0-25,-1 0 1,1-1-1,-1 0 0,0 0 0,0-1 1,-1-1-1,1 1 0,-1-1 1,15-12-1,-15 9-49,-1 0 1,0 0-1,0 0 0,-1-1 1,0 0-1,5-11 0,-9 16 58,0 0 1,0 0-1,0 0 0,-1-1 0,0 1 0,1 0 0,-2-1 0,1 1 0,0-1 0,-1 1 1,0-1-1,0 1 0,0-1 0,-1 1 0,1-1 0,-1 1 0,-2-6 0,3 9 3,-1 0 0,1 0 0,-1 0 0,0 0-1,1 0 1,-1 0 0,0 0 0,0 0 0,1 0 0,-1 1-1,0-1 1,0 0 0,0 0 0,0 1 0,0-1 0,0 1 0,0-1-1,0 1 1,0-1 0,0 1 0,-1 0 0,1-1 0,0 1-1,0 0 1,0 0 0,0 0 0,-1 0 0,1 0 0,0 0-1,0 0 1,0 0 0,0 1 0,-3 0 0,2-1 0,0 1 0,0 0 0,0 0 1,0 0-1,0 0 0,0 0 0,0 0 0,0 1 0,0-1 1,1 0-1,-1 1 0,0 0 0,1-1 0,-1 1 0,1 0 1,-2 3-1,1 0 38,-1 0 0,1 0 0,0 0 0,0 1 1,1-1-1,0 1 0,0 0 0,0-1 0,1 1 0,-1 0 0,2-1 0,-1 1 1,0 0-1,1-1 0,0 1 0,0 0 0,1-1 0,0 1 0,3 7 1,-3-9-161,1-1 1,-1 1 0,1-1 0,0 1 0,0-1-1,0 0 1,0 0 0,0-1 0,1 1 0,6 4-1,-4-4-633,-1-1 1,1 0-1,0 0 0,-1 0 0,1 0 0,0-1 0,0 0 0,11 0 1,15 0-7189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8:59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62 16464,'0'0'2295,"0"-8"22,-2-28-374,2 35-1884,0 0-1,0 0 1,0 0-1,-1 1 1,1-1-1,0 0 1,-1 0-1,1 0 1,0 1-1,-1-1 1,1 0-1,-1 1 1,0-1-1,1 0 1,-1 1-1,1-1 1,-1 1-1,0-1 1,1 1 0,-1-1-1,0 1 1,0-1-1,1 1 1,-1 0-1,0-1 1,0 1-1,0 0 1,1 0-1,-1 0 1,0-1-1,0 1 1,0 0-1,0 0 1,0 0-1,1 1 1,-1-1-1,0 0 1,0 0-1,0 0 1,0 0-1,-1 1 1,0 0-1,-1 0 1,0 0-1,1 0 1,-1 1-1,1-1 1,-1 1-1,1-1 1,0 1-1,-4 3 1,2 0-6,0 0 0,1 0 0,0 1 0,0-1 0,0 1 1,1 0-1,-1 0 0,1 0 0,1 0 0,-1 0 0,1 0 0,0 0 0,1 0 0,-1 1 0,1-1 0,1 0 0,0 9 1,0-14-50,-1 0 1,1 0-1,-1 0 1,1 0 0,0 0-1,-1 0 1,1-1-1,0 1 1,0 0 0,-1-1-1,1 1 1,0 0-1,0-1 1,0 1 0,0-1-1,0 1 1,0-1 0,0 0-1,0 1 1,0-1-1,0 0 1,0 0 0,0 1-1,0-1 1,0 0-1,0 0 1,0 0 0,0 0-1,0-1 1,0 1-1,2-1 1,42-8-19,-33 6-210,-8 1 171,-1 2 0,1-1 0,0 0 1,-1 1-1,1 0 0,0 0 0,0 0 0,0 0 1,-1 1-1,1-1 0,0 1 0,0 0 0,-1 0 1,1 0-1,-1 1 0,1-1 0,-1 1 0,1 0 0,-1 0 1,0 0-1,0 0 0,0 1 0,0-1 0,3 4 1,-2 1 41,0-1 0,0 1 0,0 0 0,-1 0 0,0 0 0,0 0 0,0 1 0,-1-1 0,-1 1 0,1-1 0,0 11 0,-1-4 33,0 0-1,-1 0 1,0 0 0,-1-1 0,-5 26 0,6-36 31,-1 0 1,0 1-1,1-1 0,-1 0 1,0 0-1,-1 0 1,1 0-1,-1-1 1,1 1-1,-1 0 1,0 0-1,0-1 1,0 1-1,0-1 1,0 0-1,-1 0 1,1 0-1,-1 0 0,1 0 1,-1 0-1,0-1 1,0 1-1,0-1 1,0 0-1,0 1 1,0-1-1,0-1 1,0 1-1,0 0 1,-6-1-1,8 0-29,-1 0 0,1 0 1,0 0-1,0-1 0,0 1 0,-1 0 0,1-1 0,0 1 1,0-1-1,0 1 0,0-1 0,0 0 0,0 1 0,0-1 1,0 0-1,0 0 0,0 0 0,0 1 0,0-1 0,1 0 1,-1 0-1,0-1 0,1 1 0,-2-2 0,0-1-6,0-1-1,1 0 1,-1 0-1,1 0 1,0 0-1,0-7 1,0-4-144,1 1 0,1 0 1,3-24-1,-2 30 87,0 1 0,1 0 0,0 0-1,0 0 1,1 0 0,0 0 0,0 1-1,0 0 1,1 0 0,1 0-1,8-9 1,4-1-5,0 1 0,35-21 0,-3 1-762,-49 35 755,0 0 0,0 1 0,0-1 0,0 0 0,1 0 0,-1 0 0,0 0 0,0 0 0,-1 0 0,1 0 0,0 0 0,0-1 0,0 1 0,-1 0 0,1 0 0,-1-1 0,1 1 0,-1 0 0,1-1 1,-1 1-1,0 0 0,0-1 0,0 1 0,0-1 0,0 1 0,0-1 0,0 1 0,0 0 0,0-1 0,-1 1 0,1 0 0,0-1 0,-1 1 0,1 0 0,-1-1 0,-1-1 0,0 1 127,1 0 0,-1 0 0,0 1 0,0-1 0,0 0 0,0 1 0,0-1 0,0 1-1,-1 0 1,1 0 0,0 0 0,-1 0 0,1 0 0,-1 0 0,1 1 0,-1-1 0,1 1 0,-6 0 0,7 0-53,-1 0 1,1 1-1,0 0 1,0-1 0,0 1-1,-1 0 1,1-1-1,0 1 1,0 0-1,0 0 1,0 0-1,1 0 1,-1 0-1,0 0 1,0 0-1,0 0 1,1 1-1,-1-1 1,1 0-1,-1 0 1,1 1-1,-1-1 1,1 0-1,0 1 1,0-1-1,-1 0 1,1 1-1,0-1 1,0 0-1,0 1 1,1-1 0,-1 0-1,1 3 1,-1-1 42,0-1 0,0 1 1,0 0-1,0 0 0,1 0 1,0-1-1,-1 1 0,1 0 0,0 0 1,0-1-1,1 1 0,-1-1 1,0 1-1,1-1 0,0 0 1,2 3-1,-1-2-64,1-1-1,0 0 1,0-1 0,-1 1-1,1-1 1,0 1 0,1-1-1,-1 0 1,0-1 0,0 1-1,0-1 1,0 0 0,1 0-1,-1 0 1,0 0 0,0-1-1,1 0 1,-1 1-1,0-2 1,4 0 0,5-4-41,0-1 0,0 0-1,0-1 1,16-12 0,24-15-40,-53 34 85,1 1 0,0 0 0,-1-1-1,1 1 1,-1 0 0,1 0 0,0 0 0,-1-1 0,1 1 0,0 0 0,-1 0 0,1 0-1,0 0 1,-1 0 0,1 0 0,0 0 0,-1 0 0,1 0 0,0 0 0,-1 1 0,1-1-1,0 0 1,-1 0 0,1 1 0,0-1 0,-1 0 0,1 1 0,-1-1 0,1 1 0,-1-1-1,1 0 1,-1 1 0,1-1 0,-1 1 0,1 0 0,-1-1 0,0 1 0,1-1 0,-1 1-1,0 0 1,0-1 0,1 1 0,-1-1 0,0 1 0,0 0 0,0-1 0,0 1-1,0 0 1,0-1 0,0 2 0,0 45 503,-1-34-379,1 3-48,0-11-14,-1 0 0,1 0 0,0 0 0,1-1 0,-1 1 0,1 0 0,2 6-1,-3-10-50,1 0 0,0 0 0,-1 0-1,1 0 1,0 0 0,0-1 0,-1 1-1,1 0 1,0 0 0,0 0 0,0-1-1,0 1 1,0 0 0,0-1 0,0 1-1,0-1 1,1 0 0,-1 1 0,0-1-1,0 0 1,0 0 0,0 1 0,1-1-1,-1 0 1,0 0 0,0 0 0,0 0-1,1-1 1,-1 1 0,0 0 0,0 0-1,0-1 1,0 1 0,0-1 0,2 0-1,2-1-55,1-1-1,-1 0 1,1 0-1,-1 0 1,0-1-1,0 0 1,0 0-1,-1 0 1,1-1-1,6-9 1,-7 10-120,0-1 1,0 0-1,0 1 0,0 0 1,1 0-1,0 0 0,-1 1 1,2 0-1,-1-1 0,0 2 1,7-4-1,-11 6 150,0 1 1,-1-1-1,1 0 0,0 1 0,-1-1 1,1 0-1,-1 1 0,1-1 1,-1 1-1,1-1 0,-1 1 0,1-1 1,-1 1-1,1-1 0,-1 1 0,0 0 1,1-1-1,-1 1 0,0 0 1,1-1-1,-1 1 0,0 0 0,0-1 1,0 1-1,0 0 0,0-1 1,1 1-1,-1 0 0,-1 0 0,1-1 1,0 1-1,0 0 0,0 0 0,0 37 100,-1-30-104,1-2-307,1 18-515,4-15-6807,1-9 269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0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46 16400,'0'0'2962,"9"4"-2300,-8-3-550,41 17 34,-17-17 378,-24-1-465,-1 0 0,1-1 0,0 1 0,-1 0 0,1-1 0,0 1 0,-1-1 0,1 1 0,-1-1 0,1 1 0,-1-1 0,1 0 0,-1 1 0,1-1 0,-1 1 0,0-1 0,1 0 0,-1 0 0,0 1 0,1-1 0,-1 0 0,0 0 0,0 1 0,0-1 0,0 0 0,0 0 0,0 1 0,0-1 0,0-1 0,0 1 5,0 0 0,0 0 0,-1 0-1,1 0 1,0 0 0,0 0 0,-1 0 0,1 0 0,-1 0 0,1 0-1,-1 0 1,1 1 0,-1-1 0,0 0 0,1 0 0,-1 0-1,0 1 1,0-1 0,0 0 0,1 1 0,-1-1 0,0 1 0,0-1-1,0 1 1,0-1 0,0 1 0,0 0 0,0-1 0,0 1-1,0 0 1,0 0 0,0 0 0,0 0 0,0 0 0,0 0 0,-1 0-1,1 0 1,0 0 0,0 0 0,0 1 0,-1 0 0,-1-1-31,0 0 0,0 1 0,0 0 0,0 0 0,0 0 0,0 0 0,0 0 0,1 1 0,-1-1 0,0 1 0,1-1 0,-1 1 0,-3 4 0,4-3-11,0 0 0,0 0 0,1-1 0,-1 1 0,1 0 0,0 0 0,-1 0 0,1 1 0,1-1 0,-1 0 0,1 0 0,-1 1 0,1-1 0,0 4 0,0-6-5,0 0 0,1 0-1,-1 1 1,1-1 0,-1 0-1,1 0 1,-1 1 0,1-1-1,0 0 1,-1 0 0,1 0-1,0 0 1,0 0 0,0 0-1,0 0 1,0 0 0,0-1-1,0 1 1,0 0 0,0 0-1,1-1 1,-1 1 0,0-1-1,0 1 1,1-1 0,-1 0-1,0 1 1,0-1 0,1 0 0,-1 0-1,0 0 1,1 0 0,1 0-1,8-1-133,0 0 1,-1 0-1,1-1 0,-1-1 0,1 0 0,-1 0 0,0-1 0,0 0 1,-1 0-1,13-9 0,40-16-375,-62 29 504,1-1 0,0 1 0,0 0 0,0 0 1,-1-1-1,1 1 0,0 0 0,0 0 1,0 0-1,0 0 0,0 0 0,-1 0 1,1 0-1,0 1 0,0-1 0,0 0 0,0 0 1,-1 1-1,1-1 0,0 0 0,1 2 1,1-2 0,-3-7-408,0-2-403,2-22-6924,5 18 291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14318,'0'0'5210,"-5"12"-4756,-11 31 97,1-1 1,3 2-1,1 0 1,3 1 0,-6 82-1,14-125-539,-1 0-1,1 0 1,0 0 0,0 0-1,1 0 1,-1 0-1,0 0 1,1 0-1,-1 0 1,1 0-1,-1 0 1,1 0 0,0-1-1,0 1 1,0 0-1,0 0 1,0-1-1,0 1 1,1-1-1,-1 1 1,0-1-1,1 1 1,-1-1 0,1 0-1,0 1 1,2 0-1,0-1 23,0 0-1,0 0 1,0-1-1,0 1 1,0-1-1,0 0 1,0 0-1,0 0 1,0-1-1,0 1 1,0-1-1,6-2 1,57-22 124,-57 20-185,0 0 0,1 1 0,-1 0 0,1 1 0,0 0 0,0 1-1,0 0 1,18 0 0,-28 1 21,0 1-1,0 1 0,0-1 1,0 0-1,1 0 1,-1 0-1,0 1 0,0-1 1,0 0-1,0 1 1,0-1-1,0 1 0,0-1 1,0 1-1,0-1 0,0 1 1,-1 0-1,1 0 1,0-1-1,0 1 0,0 0 1,-1 0-1,1 0 0,-1 0 1,1 0-1,0 0 1,0 1-1,-1 1 7,1 0 0,0 0 1,-1 0-1,0 0 0,1 1 0,-1-1 0,0 0 1,-1 0-1,0 6 0,-1 2 44,-1-1 0,-1 1 0,1-1 1,-10 18-1,11-24 10,-12 20 267,14-23-260,0 0 1,0-1-1,-1 1 0,1-1 0,0 1 0,-1-1 0,1 1 0,0-1 1,-1 1-1,1-1 0,0 1 0,-1-1 0,1 1 0,-1-1 1,1 0-1,-1 1 0,1-1 0,-1 0 0,1 1 0,-1-1 0,0 0 1,1 0-1,-1 0 0,1 1 0,-1-1 0,1 0 0,-1 0 0,0 0 1,0 0-1,-1-4 12,1-1 1,1 1 0,-1 0-1,0 0 1,1-1-1,0 1 1,0-1-1,0 1 1,2-6 0,-1-3-36,-2 7-38,1 0 0,0 0-1,1 0 1,-1-1 0,1 1 0,0 0 0,1 0 0,0 1 0,0-1-1,0 0 1,4-7 0,-4 10-48,1 0 1,0 0-1,0 0 0,0 1 1,1-1-1,-1 1 0,1 0 1,-1 0-1,1 0 0,0 0 1,-1 0-1,1 1 0,0 0 1,0 0-1,0 0 0,0 0 1,0 1-1,5-1 0,14-2-841,50-9-3198,-29-7-4112,-27 8 944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0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96 185 16784,'0'0'8109,"-9"-3"-7575,7 2-523,0 0-7,1 0-1,-1 0 1,1 0-1,-1 0 1,0 0-1,1 1 1,-1-1-1,0 0 1,0 1 0,0 0-1,0-1 1,1 1-1,-1 0 1,0 0-1,0 0 1,0 0-1,0 0 1,0 1-1,0-1 1,1 0 0,-1 1-1,0 0 1,0-1-1,1 1 1,-1 0-1,0 0 1,1 0-1,-1 0 1,1 0-1,-1 0 1,1 0 0,-1 1-1,1-1 1,0 0-1,0 1 1,0-1-1,-1 1 1,2 0-1,-1-1 1,0 1-1,0 0 1,0-1-1,1 1 1,-2 4 0,-1 2 88,0 0 1,1 0-1,0 1 1,0-1-1,0 1 1,1 0-1,1 11 1,-1-18-71,2 1 0,-1-1 0,0 0 1,0 0-1,1 0 0,-1 0 1,1-1-1,-1 1 0,1 0 0,0 0 1,0 0-1,0 0 0,0 0 0,0-1 1,0 1-1,0-1 0,0 1 1,1-1-1,-1 1 0,1-1 0,-1 0 1,1 1-1,0-1 0,-1 0 0,1 0 1,0 0-1,0 0 0,0-1 1,0 1-1,0 0 0,0-1 0,0 1 1,0-1-1,0 0 0,0 0 0,2 0 1,3 0-89,0-1 0,-1 0 0,1 0 0,-1-1 0,1 0 0,-1 0 0,0 0 0,0-1 1,0 0-1,0 0 0,0 0 0,-1-1 0,1 0 0,-1 0 0,0-1 0,0 1 0,-1-1 0,8-9 1,-6 7 40,-1-1 0,1 0 0,-2 0 0,1 0 0,-1 0 1,0-1-1,0 1 0,-1-1 0,0 0 0,-1 0 1,0 0-1,1-19 0,-17 43 665,10-4-462,0 0 0,1-1 0,1 1 0,-1 0-1,2 0 1,0 1 0,0-1 0,1 0-1,2 20 1,-2-29-147,1 0 0,-1 0-1,1 0 1,0 0 0,-1 0 0,1 0 0,0 0-1,0-1 1,0 1 0,0 0 0,0-1-1,1 1 1,-1-1 0,1 1 0,-1-1-1,1 0 1,-1 1 0,1-1 0,-1 0-1,1 0 1,0 0 0,0 0 0,0-1-1,0 1 1,-1 0 0,1-1 0,0 1 0,0-1-1,0 0 1,0 0 0,0 1 0,0-1-1,0-1 1,0 1 0,0 0 0,0 0-1,2-1 1,4 0 15,0-1 1,-1 1-1,1-1 0,-1-1 1,1 1-1,-1-1 0,0-1 0,9-4 1,2-6-34,0 0 1,-1-1-1,0 0 1,-1-1-1,18-25 0,-26 30 2,0 0-1,0-1 0,-1 0 1,-1 0-1,0-1 1,-1 0-1,0 0 0,-1 0 1,5-27-1,-9 39-11,0-1-1,1 1 1,-1-1 0,0 0-1,0 1 1,0-1 0,0 0-1,-1 1 1,1-1 0,0 1-1,-1-1 1,1 0 0,-1 1-1,1-1 1,-1 1 0,0-1 0,-1-1-1,1 2 0,0 0-1,0 1 1,0-1-1,0 1 1,0-1-1,0 1 1,0-1-1,0 1 1,0-1-1,0 1 1,0 0-1,0 0 1,0-1-1,0 1 1,0 0-1,0 0 1,0 0 0,0 0-1,0 0 1,-2 1-1,-1 0 4,-1 0 0,0 1-1,1 0 1,-1 0 0,0 0 0,1 0 0,0 1-1,0-1 1,-8 7 0,1 2 75,0 0 0,0 1 0,1 0 0,1 1 0,0 0 0,-11 20-1,17-25-28,-1-1-1,1 1 0,0 0 0,1 0 1,-1 0-1,2 0 0,-1 0 0,1 0 1,0 1-1,1-1 0,0 0 0,0 0 1,1 1-1,2 7 0,-2-12-59,1 1-1,0-1 0,0 0 1,1 0-1,-1-1 1,1 1-1,0-1 0,0 1 1,0-1-1,0 0 1,1 0-1,-1 0 1,1 0-1,0-1 0,0 0 1,0 1-1,0-1 1,0-1-1,0 1 0,0 0 1,1-1-1,-1 0 1,9 1-1,52 6-2521,-9-7-4619,-53-1 6571,29 0-9233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1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14 12524,'0'0'11760,"-11"-3"-11301,6 1-447,-1 0 0,0 0 0,0 1 0,0 0 0,0 0 0,0 0 0,0 1 0,0 0 0,0 0 0,0 1 0,0-1 0,-1 1 0,2 1 0,-1-1 0,0 1 0,0 0 0,0 0-1,1 1 1,-1 0 0,-5 3 0,7-3-14,1 0 0,-1 0 0,1 0 0,-1 1 0,1-1-1,0 1 1,0-1 0,1 1 0,-1 0 0,1 0 0,-3 6-1,5-8-16,0-1-1,-1 1 1,1-1-1,0 0 0,0 1 1,0-1-1,0 1 0,0-1 1,0 1-1,0-1 0,1 0 1,-1 1-1,0-1 1,1 0-1,-1 1 0,1-1 1,0 0-1,-1 1 0,1-1 1,0 0-1,0 0 0,0 0 1,-1 0-1,1 0 0,1 0 1,-1 0-1,0 0 1,0 0-1,0 0 0,0-1 1,1 1-1,-1 0 0,0-1 1,0 1-1,1-1 0,-1 1 1,1-1-1,-1 0 1,3 1-1,63 12-691,-56-13 700,0 2 0,0 0 0,0 0 0,0 1 0,0 0-1,-1 1 1,1 0 0,-1 0 0,13 9 0,-22-13 29,0 1 1,0 0 0,0-1 0,0 1-1,0 0 1,0 0 0,0 0-1,-1 0 1,1 0 0,0 0 0,0 0-1,-1 0 1,1 0 0,-1 0-1,1 1 1,-1-1 0,1 0 0,-1 0-1,1 0 1,-1 1 0,0-1-1,0 0 1,0 1 0,0-1 0,0 0-1,0 3 1,-1-2 31,0 0 0,0 0 0,0 0 0,-1 0 0,1 0 0,-1 0 0,1 0 0,-1 0 0,1 0 0,-1 0 0,0-1 0,0 1 0,-2 0 0,-6 5 141,0-1-1,0-1 0,-1 0 0,-19 6 0,24-9-116,0 0-1,0 0 0,0-1 1,0 0-1,0 0 0,0-1 1,-1 0-1,1 0 0,0 0 1,0-1-1,-10-2 0,14 3-170,1-1 0,-1 1-1,1-1 1,-1 0-1,1 0 1,0 0-1,-1 0 1,1 0-1,0 0 1,0 0-1,-1 0 1,1-1-1,0 1 1,0 0 0,0-1-1,1 1 1,-3-4-1,2 2-377,1 0-1,-1-1 0,0 1 1,1 0-1,0-1 0,0 1 1,0-1-1,0 1 0,0 0 1,1-1-1,1-5 0,10-24-5743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2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54 11819,'0'0'5947,"9"1"-3411,-2 0-1898,8 2 36,0-1 1,1-1-1,17-1 0,-30 0-593,1 0-1,-1-1 0,1 1 0,-1-1 1,1 0-1,-1 0 0,0 0 0,1-1 0,3-1 1,-6 2-68,0 0 1,0 0-1,0 1 0,0-1 1,0 0-1,0 0 1,0 0-1,0 0 1,-1 0-1,1-1 0,0 1 1,-1 0-1,1 0 1,-1 0-1,1-1 1,-1 1-1,0 0 0,1 0 1,-1-1-1,0 1 1,0 0-1,0-1 1,0 1-1,0-3 0,-1 3 40,1 0 0,-1 0 0,1-1-1,-1 1 1,0 0 0,1 0 0,-1 0-1,0 0 1,0 0 0,0 0 0,0 0 0,0 0-1,0 1 1,0-1 0,0 0 0,0 0-1,0 1 1,0-1 0,0 1 0,-1-1-1,1 1 1,0-1 0,0 1 0,-1 0-1,1 0 1,0-1 0,0 1 0,-1 0-1,1 0 1,0 0 0,-1 1 0,1-1-1,0 0 1,0 0 0,-2 1 0,-1 0-28,-1-1 0,1 1 0,0 0 0,0 0 1,0 1-1,0-1 0,0 1 0,0 0 1,-6 4-1,1 1-21,1 2 0,0-1 0,1 1 0,0 0 0,0 1 0,1-1 0,0 2 0,1-1 1,0 0-1,1 1 0,0 0 0,0 0 0,1 0 0,1 0 0,0 1 0,-1 19 0,3-30-13,0 0 0,0 0 0,0 1 0,0-1 0,0 0 0,1 1 0,-1-1 0,0 0 0,1 0 0,-1 0 0,1 1 0,-1-1 0,1 0 0,0 0 0,-1 0 0,1 0 0,0 0 0,0 0 0,0 0 0,0 0 0,0 0 0,0-1 0,0 1 0,0 0 0,0 0 0,0-1 0,0 1 0,2 0 0,1 0-154,1 0 1,-1 0-1,0-1 1,0 1-1,1-1 1,-1 0-1,0 0 1,9-2 0,0 0-967,0-1 1,0-1 0,0 0-1,-1-1 1,14-6 0,17-15-5716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2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13901,'0'0'8638,"-3"9"-7336,-41 114 2339,39-106-3380,1 0-1,0 0 1,2 0 0,0 1-1,1 34 1,1-52-260,0 1 0,0 0 0,0 0 0,0 0 0,1 0 0,-1-1 0,0 1 0,0 0 0,1 0 0,-1 0-1,1-1 1,-1 1 0,1 0 0,-1-1 0,1 1 0,-1 0 0,1-1 0,0 1 0,-1-1 0,1 1 0,0-1 0,0 1 0,-1-1 0,1 1 0,0-1-1,0 0 1,0 1 0,-1-1 0,1 0 0,0 0 0,0 0 0,0 0 0,0 0 0,-1 0 0,1 0 0,0 0 0,0 0 0,0 0 0,0 0 0,0 0 0,-1 0-1,1-1 1,0 1 0,0 0 0,0-1 0,-1 1 0,1-1 0,0 1 0,0-1 0,5-2-18,-1 1 1,0-1-1,-1 0 1,1 0-1,0 0 0,5-6 1,2-4-22,-1-1 1,0 0 0,-1-1-1,-1 0 1,0-1 0,-1 0-1,-1 0 1,-1-1-1,0 1 1,-1-1 0,4-22-1,-16 213 364,6-164-288,-1-1 44,1-1-1,1 0 1,0 0-1,0 0 1,1 1-1,2 15 1,-2-23-67,-1 0 1,1 1-1,-1-1 1,1 1-1,0-1 1,0 0 0,0 0-1,0 0 1,-1 1-1,1-1 1,1 0 0,-1 0-1,0 0 1,0 0-1,0-1 1,0 1 0,3 1-1,-1-1-6,-1 0 1,1-1-1,0 1 0,0-1 0,0 0 0,-1 0 1,1 0-1,0 0 0,0 0 0,0 0 1,0-1-1,3-1 0,0 0-42,0 0 0,0-1 0,0 1 0,-1-2 0,1 1 0,-1 0 0,0-1 0,0 0 0,0 0 0,-1-1 0,1 1 0,-1-1 0,0 0 0,3-6 0,3-4-85,-1 0 0,0 0 0,11-31 1,-22 52 159,2 0 0,-1 0 0,1-1 0,0 1 0,0 0 0,2 8 0,-1 8 43,-1-16-40,0 0 1,0 0 0,1 0-1,0-1 1,0 1-1,1 0 1,-1-1 0,1 1-1,0-1 1,1 0-1,-1 1 1,1-1 0,0 0-1,1-1 1,-1 1-1,1 0 1,4 4 0,-4-7-39,-1 1 1,0-1 0,1 0-1,0 0 1,-1 0-1,1 0 1,0-1 0,0 0-1,0 1 1,0-1 0,0-1-1,0 1 1,0-1 0,0 1-1,0-1 1,0 0 0,0-1-1,0 1 1,0-1-1,0 0 1,0 0 0,0 0-1,0 0 1,0-1 0,6-2-1,56-38-925,-5 2 859,-61 40 85,1 0-1,-1 0 1,1 0-1,-1 0 0,1 0 1,-1 0-1,1 0 1,-1 0-1,1 0 1,-1 1-1,1-1 0,-1 0 1,1 0-1,-1 0 1,1 1-1,-1-1 0,1 0 1,-1 0-1,0 1 1,1-1-1,-1 0 1,0 1-1,1-1 0,-1 0 1,0 1-1,1-1 1,-1 1-1,0-1 0,0 1 1,1-1-1,-1 1 1,0-1-1,0 1 0,0-1 1,0 1-1,1-1 1,-1 1-1,9 31 249,1-2-51,-10-30-245,0 1 0,0 0 0,1 0 0,-1 0-1,0-1 1,1 1 0,-1 0 0,1 0 0,-1-1 0,1 1 0,0 0 0,-1-1-1,1 1 1,-1-1 0,1 1 0,0-1 0,0 1 0,-1-1 0,1 1 0,0-1 0,0 0-1,0 1 1,-1-1 0,1 0 0,0 0 0,0 0 0,0 1 0,0-1 0,0 0-1,-1 0 1,1 0 0,0-1 0,0 1 0,0 0 0,0 0 0,0 0 0,-1 0-1,1-1 1,0 1 0,0 0 0,0-1 0,-1 1 0,1-1 0,0 1 0,-1-1-1,1 1 1,0-1 0,-1 0 0,1 1 0,-1-1 0,1 0 0,-1 1 0,1-1-1,-1 0 1,1 0 0,3-5-1358,-1-1 0,0 1 0,0 0 1,-1-1-1,3-10 0,2-14-7263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3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17008,'0'0'9962,"63"49"-14094,-39-43-160,-1-2-2531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3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0 11275,'0'0'12262,"-1"9"-11403,0 5-682,0 0 0,1 0 0,1 1 0,0-1 0,1 0 0,5 19 0,43 184-1191,-49-213 1035,-1 0 1,1-1 0,0 1 0,-1 0 0,0 0-1,0 0 1,0-1 0,0 1 0,-1 0 0,0 0-1,1 0 1,-1-1 0,-1 1 0,1-1 0,0 1 0,-1-1-1,0 1 1,0-1 0,0 0 0,0 1 0,0-1-1,-1 0 1,1-1 0,-6 5 0,2-2 318,-1-1-1,0-1 1,0 1 0,-1-1 0,1-1 0,-1 1 0,1-1-1,-1 0 1,0-1 0,0 0 0,-9 0 0,13 0-231,-1 0-1,0-1 1,0 0 0,0 0 0,0-1 0,0 1 0,0-1 0,0 0-1,0 0 1,1-1 0,-1 1 0,0-1 0,1 0 0,-1-1 0,-5-3 0,7 3-118,0 0 1,0 0 0,1-1 0,-1 1-1,1-1 1,0 1 0,0-1 0,0 0-1,0 0 1,1 0 0,0 0 0,0 0 0,0 0-1,0 0 1,0 0 0,1 0 0,0 0-1,0-8 1,1 6-27,0 1 0,0 0 0,0 0 0,1 0 0,0 0 0,0 0 0,0 0-1,0 0 1,1 1 0,0-1 0,0 1 0,0 0 0,0-1 0,1 1 0,0 1 0,0-1 0,0 1 0,0-1 0,0 1-1,1 0 1,-1 1 0,1-1 0,7-2 0,16-7 98,-1 1 0,56-14 0,-70 21-104,2 1-175,22-9-1535,-15-2-2586,-9-1-2422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4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12107,'0'0'5387,"4"8"-3396,0 6-1423,0 0 1,-1 1-1,0-1 0,-2 1 0,1-1 0,-2 1 1,0-1-1,0 1 0,-1 0 0,-5 19 0,-1 1 223,-2 0-1,-1-1 0,-21 46 1,50-169-252,-11 58-588,2 0 0,1 1-1,30-55 1,-37 78 29,0 0-1,0 1 1,0-1-1,1 1 1,0 0 0,0 1-1,1-1 1,-1 1-1,1 0 1,0 1-1,1-1 1,-1 1-1,1 0 1,0 1-1,0 0 1,0 0-1,0 0 1,0 1-1,1 0 1,-1 0 0,1 1-1,11-1 1,-19 2 9,1 0 0,0 0 0,-1 0 0,1 0 0,-1 0 0,1 0-1,0 1 1,-1-1 0,1 0 0,-1 0 0,1 0 0,-1 1 0,1-1 0,-1 0 0,1 1 0,-1-1 0,1 0 0,-1 1 0,1-1 0,-1 0 0,1 1 0,-1-1 0,0 1 0,1-1 0,-1 1 0,0-1 0,1 1 0,-1 0 0,0-1 0,0 1 0,0-1 0,1 1 0,-1-1 0,0 1 0,0 0 0,0-1 0,0 1 0,0-1 0,0 1 0,0 0 0,0-1 0,0 1 0,-1-1 0,1 1 0,0 0 0,0-1 0,0 1 0,-1 0 0,-15 27 6,8-21 34,-1 0 1,0-1-1,-1 0 0,0-1 1,0 0-1,0 0 1,0-1-1,0 0 0,-1-1 1,0 0-1,0-1 0,0 0 1,-14 0-1,24-2-149,1 0 0,-1 0 0,1 0-1,-1-1 1,0 1 0,1 0 0,-1-1 0,1 1-1,-1 0 1,1-1 0,-1 1 0,1 0 0,-1-1-1,1 1 1,0-1 0,-1 1 0,1-1 0,0 1-1,-1-1 1,1 1 0,0-1 0,-1 0 0,1 1-1,0-1 1,0 1 0,0-1 0,0 0 0,0 1-1,0-1 1,0 0 0,0 1 0,0-1 0,0 1-1,0-1 1,0 0 0,0 1 0,0-1 0,0 0-1,1 1 1,-1-1 0,0 1 0,0-1 0,1 1-1,-1-1 1,0 1 0,1-1 0,-1 1 0,1-1-1,17-30-8258,-1 15 2245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4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9993,'0'0'14201,"1"10"-13305,-2 96 503,1-105-1388,0 0 1,0-1-1,0 1 0,0 0 1,0 0-1,0-1 1,0 1-1,0 0 0,0 0 1,1-1-1,-1 1 0,0 0 1,0 0-1,1-1 0,-1 1 1,0 0-1,1-1 0,-1 1 1,1-1-1,-1 1 0,1 0 1,-1-1-1,1 1 1,-1-1-1,1 1 0,0-1 1,-1 0-1,1 1 0,0-1 1,-1 0-1,2 1 0,0-1 33,0 0-1,0 0 1,0 0-1,0 0 1,0 0-1,0 0 1,0-1-1,0 1 0,0-1 1,-1 0-1,1 1 1,2-2-1,2-1 30,0 0-1,0-1 1,-1 0-1,1 0 1,-1 0 0,9-9-1,-10 7-69,1-1-1,-1 0 1,0 0 0,-1 0-1,0 0 1,0-1 0,-1 1-1,1-1 1,-2 0 0,1 1-1,-1-1 1,0 0 0,-1-12-1,0 19-50,-8 43 128,4 23 903,5-64-966,-1 0 1,0 0 0,1 0 0,-1-1-1,1 1 1,-1 0 0,1-1 0,-1 1-1,1 0 1,-1-1 0,1 1 0,0-1-1,-1 1 1,1-1 0,0 1-1,-1-1 1,1 1 0,0-1 0,0 0-1,0 1 1,-1-1 0,1 0 0,0 0-1,0 1 1,0-1 0,0 0 0,-1 0-1,1 0 1,0 0 0,0 0-1,0 0 1,0-1 0,0 1 0,-1 0-1,1 0 1,0-1 0,0 1 0,0 0-1,-1-1 1,2 0 0,34-14 173,-26 7-199,0-1 1,-1-1-1,0 0 1,12-16-1,-17 21-6,-1 0 1,1-1-1,-1 1 0,0-1 0,0 0 1,-1 0-1,0 0 0,0 0 0,0-1 1,-1 1-1,1-9 0,-19 71 254,12-33-43,2 0-1,0 0 1,2 1-1,2 44 1,-1-67-251,0-1 0,0 1 1,0-1-1,0 1 1,0-1-1,1 0 0,-1 1 1,0-1-1,0 1 1,0-1-1,0 0 0,1 1 1,-1-1-1,0 0 0,0 1 1,1-1-1,-1 0 1,0 1-1,1-1 0,-1 0 1,0 0-1,1 1 1,-1-1-1,0 0 0,1 0 1,-1 0-1,0 1 1,1-1-1,-1 0 0,1 0 1,-1 0-1,1 0 1,-1 0-1,0 0 0,1 0 1,-1 0-1,1 0 0,-1 0 1,0 0-1,1 0 1,-1 0-1,1 0 0,-1 0 1,0-1-1,1 1 1,-1 0-1,1 0 0,-1 0 1,0-1-1,1 1 1,-1 0-1,0 0 0,1-1 1,-1 0-1,19-17-5299,-12-4 431,-1-4-2455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5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11243,'0'0'12844,"10"51"-12748,0-39-673,4 0-1088,-1-1-1186,3 0-2114,1 0-3106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5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14 5509,'0'0'20927,"-4"-4"-20580,3 3-342,0 0 0,-1 0 0,1 0 0,-1 0 0,1 1 1,-1-1-1,1 0 0,-1 1 0,0-1 0,1 1 0,-1-1 1,0 1-1,1 0 0,-1-1 0,0 1 0,0 0 0,1 0 0,-1 1 1,0-1-1,1 0 0,-1 0 0,0 1 0,1-1 0,-1 1 0,0 0 1,1-1-1,-3 2 0,-1 1 99,-1 1 1,1-1-1,0 1 0,0 1 1,0-1-1,0 1 1,1-1-1,-5 8 0,4-6 49,0 0 0,0 1 0,1 0 0,0 0 1,0 1-1,1-1 0,-1 1 0,2-1 0,-1 1 0,1 0 0,0 0 0,1 0 0,0 0 0,0 15 0,2-22-152,-1 1 1,1 0-1,0 0 1,0-1-1,0 1 1,0-1-1,0 1 1,0-1-1,0 1 1,0-1-1,0 0 0,1 1 1,-1-1-1,1 0 1,-1 0-1,1 0 1,-1 0-1,1 0 1,0 0-1,0-1 1,-1 1-1,1-1 1,0 1-1,0-1 1,0 1-1,2-1 0,56 2-1425,-48-2 636,-5 0 1,-1-1 0,1 0 0,0 0-1,-1-1 1,1 1 0,-1-1 0,1-1 0,-1 0-1,0 1 1,0-2 0,0 1 0,6-5-1,14-12-5340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11050,'0'0'7399,"78"-1"-6470,-34-12-320,10-1-321,1-1-224,4 0-480,-6 2-2723,-3-1-2723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5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60 10025,'0'0'16218,"11"4"-15283,2 0-753,-1-1 0,1 1 0,0-2 0,23 2 0,-34-3-183,1-1 1,-1 0-1,1 0 0,-1 0 0,0 0 1,1 0-1,-1 0 0,1-1 0,-1 1 1,0-1-1,1 1 0,-1-1 0,0 0 1,0 0-1,0 0 0,1 0 1,-1-1-1,0 1 0,0-1 0,-1 1 1,1-1-1,0 1 0,0-1 0,-1 0 1,1 0-1,-1 0 0,0 0 0,1 0 1,-1 0-1,0 0 0,0 0 0,0-1 1,-1 1-1,1 0 0,-1-1 1,1 1-1,-1 0 0,0-1 0,1-4 1,-1 7-3,0-1 0,-1 0 0,1 0 1,0 0-1,0 0 0,0 0 0,0 0 1,-1 0-1,1 1 0,0-1 0,-1 0 1,1 0-1,-1 0 0,1 1 0,-1-1 1,1 0-1,-1 1 0,0-1 1,1 0-1,-1 1 0,0-1 0,1 1 1,-1-1-1,0 1 0,0-1 0,-1 0 1,-30-3-48,23 5 38,1 0-1,0 0 1,0 1 0,-1 0-1,-12 6 1,10-2 80,0 1 0,1 0-1,-1 0 1,1 1 0,1 1 0,0 0 0,-15 17 0,20-21-8,0 0 1,0 1 0,1-1-1,-1 1 1,1 0 0,0 0 0,1 0-1,-1 0 1,1 0 0,1 0 0,-1 1-1,1-1 1,0 1 0,0-1-1,1 1 1,0 11 0,1-16-166,0 0 1,0 0 0,0 0-1,0 0 1,0-1 0,1 1-1,-1 0 1,0-1 0,1 1-1,-1 0 1,1-1-1,0 0 1,-1 1 0,1-1-1,0 0 1,0 0 0,0 0-1,0 0 1,0 0 0,0-1-1,0 1 1,0 0-1,0-1 1,0 0 0,0 1-1,4-1 1,1 1-1688,1-1 1,-1 1-1,0-1 1,1-1-1,-1 1 1,13-4-1,4-7-10011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06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10 16528,'0'0'11621,"-10"-3"-10681,6 1-899,0 1 0,0 0 0,-1 0 0,1 0 0,0 1 0,-1-1 1,1 1-1,0 0 0,-1 1 0,1-1 0,-1 1 0,1-1 0,0 1 0,0 1 0,-1-1 1,1 1-1,0-1 0,0 1 0,-7 5 0,-4 1-19,-29 19 15,42-26-36,0 0-1,0 1 0,0-1 0,1 1 1,-1-1-1,0 1 0,1-1 1,0 1-1,-1 0 0,1 0 0,0 0 1,0 0-1,0 0 0,0 0 0,0 0 1,-1 3-1,2-4-16,1 0-1,-1 0 0,0 1 1,1-1-1,-1 0 1,1 0-1,0-1 1,-1 1-1,1 0 1,0 0-1,-1 0 1,1 0-1,0 0 1,0-1-1,0 1 1,0 0-1,-1-1 1,1 1-1,0-1 1,0 1-1,0-1 0,1 1 1,-1-1-1,2 1 1,33 9-847,-28-8 500,171 31-6224,-178-33 6647,-1 0 1,1 0-1,0 0 1,0 0 0,-1 0-1,1 0 1,0 1 0,-1-1-1,1 0 1,0 0 0,0 1-1,-1-1 1,1 0-1,-1 1 1,1-1 0,0 1-1,-1-1 1,1 0 0,-1 1-1,1 0 1,-1-1-1,1 1 1,0 0 0,-10 9 1851,-29 7 614,37-17-2521,-196 67 1428,63-30-7494,80-24-1519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09:5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7966 638 2659,'0'0'1980,"-11"-10"-448,-9-9-1138,-1 2 0,-1 0 1,-1 1-1,0 1 0,-45-21 0,-395-100-433,282 89 847,60 18-319,-1 5 0,-1 5 0,-1 5 0,-126 3 0,-521-21-895,-550-126-170,608 120 7,-3 50 44,689-11 524,-147 7 281,0 7 1,0 8-1,2 7 0,1 8 0,2 7 1,3 7-1,-261 121 0,286-95-186,-234 173 0,366-245-84,-53 42-13,3 2 1,2 3-1,2 2 1,3 3-1,2 1 1,3 3 0,3 2-1,2 2 1,4 1-1,2 2 1,3 2-1,-33 108 1,52-132-15,3-1 1,2 2 0,-5 62-1,9 144-40,8-214 64,1 0 0,2-1 0,2 0 0,2-1 0,1 1 1,2-2-1,1 0 0,36 64 0,16 11 36,108 138-1,-127-187-36,3 5 44,3-2 1,2-3-1,4-2 0,2-3 1,2-3-1,3-2 1,2-3-1,134 73 1,-70-57-16,3-6 1,2-6-1,3-6 1,1-6 0,160 26-1,1414 102 376,-1542-164-354,0-8 0,235-33 0,386-98 131,-299 48 291,-324 55-362,370-48-74,-372 60-3,194-46-1,-258 38-21,-2-4 1,197-87-1,-251 91 3,-1-2 1,-1-2-1,-1-2 1,57-53-1,147-170 11,-210 209-56,-2-2 1,-2-1-1,-1-1 1,-4-2 0,-1-2-1,-3 0 1,-2-2-1,-3-1 1,-2-1 0,-3 0-1,-3-1 1,9-69-1,3-145 643,-24 217-368,-3 1 0,-14-108 0,6 125-305,-2 0 0,-1 1 0,-2 1 0,-1 0 0,-2 1 0,-2 1 0,0 0 0,-3 2 0,-41-50 0,-27-18-512,-142-124-1,231 222 564,-112-93-2469,-153-100 1,162 124-3973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0:4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6784 672 4805,'-15'-5'2316,"-428"-144"-4376,-29 34 4243,-1000-153 2355,1355 247-4447,-512-75 110,508 85-370,-1 5 0,0 6-1,-148 18 1,87 10-25,1 9 0,2 8 0,-301 117 0,216-49 281,-422 250-1,570-292 15,3 5-1,4 5 1,-135 129-1,198-165-19,3 2 0,1 3 0,3 0 0,2 3 0,3 1 0,2 2 0,2 1 0,3 1 0,-26 78 0,43-100-60,1 1 0,3 0 0,0 0 1,3 1-1,1 0 0,2 0 0,4 42 0,0-51 2,1 0 0,2 0 0,1 0 1,1-1-1,2 0 0,0-1 0,2 0 0,1-1 0,28 43 0,-8-25 19,2-2 0,2-1 0,1-1 0,2-2-1,2-2 1,68 44 0,297 157 31,-375-220-65,528 254 32,-408-210-12,288 75 0,753 67 1073,-1070-187-1011,376 43 32,578-7 1,-758-57-214,490-72 0,-602 42 62,-1-10 0,-2-8-1,269-109 1,-215 44 726,353-220 0,-493 266-1277,154-122 1,-235 164 438,-1-3 1,-1 0-1,-2-3 0,-2 0 0,-1-2 0,-2-1 1,40-75-1,-58 93 230,-1 0 1,-1-1 0,-1 0 0,-1-1-1,-1 0 1,-1 0 0,-1 0-1,-1 0 1,-1 0 0,-3-32 0,-1 26 72,-1 1 1,-2-1-1,-1 2 1,-1-1 0,-2 1-1,-1 0 1,0 1-1,-17-26 1,-10-8 34,-2 2 0,-3 1-1,-2 3 1,-3 1 0,-2 3 0,-2 2-1,-114-81 1,25 36-577,-5 7-1,-186-81 0,-38 0-699,-472-143-1,640 251 362,-2 9 1,-3 9-1,0 9 0,-255-6 1,215 36-1103,-2 5-2476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0:5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3101 92 4004,'-14'-3'4383,"-85"-17"-3172,-243-40-264,295 56-978,-2 1-1,1 2 1,0 2-1,0 3 1,-63 12-1,-447 148 930,16 53-263,-248 188-771,745-380 79,11-7 70,1 2 0,1 1-1,1 2 1,1 1 0,-51 53-1,68-62-4,0 1-1,2 0 0,0 1 0,1 0 0,0 1 0,2 0 1,0 0-1,1 1 0,1 0 0,0 0 0,2 0 0,0 1 0,-1 24 1,3-19-13,1 1 0,2-1 0,0 1 0,2-1 0,1 0 0,10 40 0,-8-48 0,1 0 1,0 0-1,1-1 0,1 1 1,0-2-1,1 0 1,1 0-1,0 0 0,1-2 1,15 14-1,4-1 2,1-1-1,1-2 1,1-1 0,1-1-1,0-2 1,53 19-1,239 68 101,-281-93-63,417 98 216,-343-91-223,233 8 0,-230-31-5,-1-5 1,0-6-1,-2-5 0,0-6 0,130-43 1,149-47 171,6 32-4,-260 64-170,0 2 48,276-70 1,-378 74-94,1-2-1,-2-2 1,0-2-1,-1-1 1,-1-3 0,-1-1-1,-1-2 1,-2-1-1,0-2 1,46-50-1,-60 56 49,-2-2 0,-1 0 1,-1-1-1,-1-1 0,-1-1 0,-1 0 0,-2-1 0,10-31 0,-19 46 129,0-1 0,0 1 0,-2-1 0,0 0 0,0 0 0,-2 0 0,0-1 0,0 1 0,-2 0 0,0 0 0,0 0 0,-2 1 0,1-1 0,-2 1 0,0-1 0,-1 1 0,0 1 0,-16-25 1,-46-59 83,-4 3 1,-111-111 0,145 168-370,-2 1 1,-2 2 0,-1 2-1,-1 2 1,-1 2 0,-2 2 0,-64-26-1,51 29 156,-1 3-1,-2 2 1,0 3-1,0 3 1,-112-6-1,1 14 302,0 7 1,-236 36-1,-338 102 59,221 4-695,189-12-4399,237-88 1486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0:5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1153 153 3555,'0'0'193,"-1"-8"-17,0-4-28,-1 1 0,0 0 0,-1 0 1,0 0-1,-7-13 0,9 20-83,-1 0 1,0 1-1,0-1 1,-1 1-1,1-1 1,-1 1-1,0 0 0,0 0 1,0 0-1,0 0 1,0 0-1,0 1 1,-1 0-1,0-1 1,1 1-1,-1 0 0,0 1 1,0-1-1,0 1 1,-5-2-1,-3 1 29,1 0 1,-1 1-1,1 0 0,-1 1 0,0 0 0,1 0 0,-13 3 1,16-1 3,1 1 0,0-1 0,0 1 1,0 0-1,0 0 0,0 1 0,1 0 1,0 1-1,0-1 0,0 1 0,-10 10 1,-13 17-68,2 1 0,-46 71 0,-33 85 221,53-91 113,-150 301 609,156-291-602,-58 204 1,-56 547 110,155-818-395,-22 179 862,0 414 0,30-585-932,2 0 0,2 0 0,2 0 0,2-1 0,3-1 0,2 0 0,1 0 0,3-2 0,1 0 0,3-1 1,1-2-1,2 0 0,2-1 0,2-2 0,41 41 0,-34-40 5,2-2 0,2-1 0,2-3 0,81 51 0,-93-67-39,1-2 1,1-1-1,0-1 0,1-2 0,0-2 0,1-1 0,0-1 1,45 3-1,-45-8 12,-1-1 1,1-2 0,0-1-1,0-1 1,-1-2-1,1-2 1,-1-1-1,0-2 1,-1-1-1,0-2 1,-1-1-1,0-1 1,-1-2 0,-1-1-1,0-1 1,41-34-1,-27 11 18,-1-1-1,-2-1 1,-2-3-1,-3-1 0,-1-2 1,-2-1-1,47-100 1,-25 22-38,-5-1 1,42-170 0,-51 127 32,-7-1 0,-8-2 0,-7 0 0,-8-1 0,-8 0 0,-32-288 1,-20 99 63,30 263 34,-50-155 1,50 202-54,-3 1 1,-2 1-1,-2 1 1,-40-59-1,40 74-19,-1 3 0,-1 0 1,-2 1-1,-2 2 0,0 2 0,-53-38 0,64 53-113,0 0 0,-1 2 1,0 0-1,-1 1 0,-1 2 0,1 0 1,-1 2-1,-1 0 0,1 2 0,-1 0 1,0 2-1,0 1 0,0 1 1,-1 1-1,1 1 0,0 1 0,0 1 1,0 2-1,1 0 0,0 2 0,-1 0 1,2 2-1,0 1 0,-42 23 1,21-3-1258,-77 69 0,41-28-1040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1:1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2145 278 2659,'-10'-2'154,"-46"-1"898,0 1 0,-56 7-1,-121 2 834,146-7-1349,-125 15 1,151-4-252,0 3 1,1 3 0,-79 33-1,45-9 385,-113 68 0,122-56-433,-138 109 0,174-121-207,3 3-1,1 1 1,-71 97 0,77-89-8,-57 110 1,86-143-27,1 1-1,1-1 0,1 1 1,1 0-1,1 1 1,0 0-1,2 0 1,1 0-1,0 32 1,3-44-17,1 0 1,1 0 0,-1 0 0,1 0-1,1 0 1,0-1 0,0 1 0,1-1-1,1 0 1,-1 0 0,8 8 0,13 15 66,41 39 1,-64-68-47,45 43 26,2-3 0,2-2 0,91 54-1,-36-35 164,118 48 0,-166-85-81,0-3 1,2-2 0,0-3-1,1-3 1,88 7-1,320-10 183,-299-11-331,614-47 162,-242 7-57,107-6 56,-509 29-78,-2-5 0,217-68 1,-250 55-14,-1-4 1,142-77 0,-202 92-15,-1-1 0,-1-3 0,-2-1-1,-1-2 1,-1-1 0,-2-3 0,51-64-1,-74 81 23,-1 0 0,0-1 0,-2-1-1,0 0 1,-1-1 0,-2 0-1,0 0 1,-2-1 0,0 0-1,-2 0 1,0 0 0,0-43 0,-6 36 111,0-1 1,-2 1-1,-1 0 1,-2 1-1,0-1 1,-3 1 0,0 1-1,-2 0 1,-23-42-1,7 22-67,-3 2-1,-1 2 1,-2 1 0,-3 1-1,-1 2 1,-1 2-1,-3 2 1,-1 1-1,-2 2 1,-1 3 0,-1 1-1,-1 2 1,-2 3-1,-1 2 1,-1 2-1,0 2 1,-56-12-1,-67-7-255,-354-32-1,-183 48 124,125 51 74,441-11-198,1 7 0,-141 44 0,-184 107-2559,217-74-2016,144-63 693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1:5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3010 75 8040,'-60'-1'539,"0"-3"0,0-3 0,-112-26 0,128 23-489,-1 2-1,0 2 1,0 3 0,0 1-1,-1 2 1,1 2-1,-65 11 1,22 5-29,1 4 0,-147 58-1,-15 14-161,-232 94-274,340-126 477,-176 107 0,243-122 10,2 3 1,2 3-1,-72 70 1,111-93-46,2 2 1,1 0 0,1 2 0,2 0-1,2 2 1,1 1 0,2 1-1,-24 60 1,37-72-35,0 1 0,2 0-1,1 0 1,1 0 0,1 0 0,1 0-1,2 1 1,0-1 0,2 0 0,1 0-1,14 48 1,10 13-27,5-2-1,47 93 1,-59-134 32,10 22-40,3-2-1,82 119 1,-96-159 26,0-2-1,1 0 0,1-1 0,1-1 1,1-1-1,1-1 0,0-1 1,2-1-1,47 22 0,-24-19 10,1-3-1,0-2 0,1-2 0,0-2 0,62 3 0,272 1 75,-331-14-28,730-15 423,-595-1-432,0-7-1,206-54 0,-175 17-50,-3-11-1,-3-9 1,398-207 0,-571 263 116,-2-2-1,0-2 1,-1-1 0,-2-2 0,-1-2 0,50-57 0,-69 68 16,-1-1 1,-1-1-1,-1 0 0,0 0 0,-2-2 0,-1 0 0,-1 0 0,-1-1 1,-2 0-1,0 0 0,-2-1 0,0 0 0,-1-27 0,-4 26-83,-1 0-1,-1 0 1,-2 0 0,-1 0-1,-1 1 1,-2 0-1,0 0 1,-2 1-1,-1 0 1,-1 0-1,-1 2 1,-1-1 0,-1 2-1,-1 0 1,-24-25-1,-3 0 34,-2 3 0,-2 2 0,-1 1 0,-3 3 0,-92-54-1,53 42-96,-2 5-1,-2 4 1,-2 4-1,-1 4 1,-2 5 0,-1 4-1,-1 4 1,-1 4-1,0 5 1,-1 5-1,-187 10 1,233 4-378,1 3 0,0 1 0,0 4 1,1 1-1,1 4 0,1 1 1,-94 53-1,-2 12-3131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154 186 4324,'7'-130'7453,"-6"74"-1192,17 131-2081,60 686-1441,-56-440-3300,-23-287-844,1-33 1351,0-1 1,0 0 0,0 0 0,0 1 0,0-1 0,0 0-1,0 1 1,0-1 0,-1 0 0,1 0 0,0 1 0,0-1-1,0 0 1,0 0 0,-1 1 0,1-1 0,0 0 0,0 0-1,0 0 1,-1 1 0,1-1 0,0 0 0,0 0 0,-1 0-1,1 0 1,0 0 0,0 1 0,-1-1 0,1 0 0,0 0-1,-1 0 1,1 0 0,0 0 0,0 0 0,-1 0 0,1 0-1,0 0 1,-1 0 0,1 0 0,0 0 0,0 0 0,-1 0-1,1-1 1,-6-3-448,1 0 0,1 0 0,-1-1 0,1 1-1,0-1 1,-5-7 0,3 4 484,-8-9-970,-19-25-1549,-2 2 0,-43-40 0,76 78 2602,0 0 0,0 0 1,1 1-1,-1-1 0,0 0 1,0 1-1,-1 0 0,1-1 1,0 1-1,0 0 0,-1 0 0,1 0 1,-1 0-1,1 1 0,-1-1 1,1 1-1,-1-1 0,1 1 1,-4 0-1,5 1 24,-1 0 0,1 1 1,-1-1-1,1 0 0,0 1 0,0-1 1,0 1-1,0-1 0,0 1 0,0-1 1,0 1-1,0 0 0,1-1 0,-1 1 1,0 0-1,1 0 0,0 0 1,-1-1-1,1 1 0,0 0 0,0 0 1,0 0-1,0 0 0,0 0 0,1 2 1,1 47 931,2-1 1,3 0 0,1-1-1,3 0 1,2 0 0,35 87-1,-44-127-869,0 1 0,1-2 0,0 1 0,0 0 0,1-1 0,0 0 0,13 13 0,-18-20-60,1 1 1,0 0-1,0-1 1,0 0 0,0 1-1,1-1 1,-1 0-1,0 0 1,0 0-1,1 0 1,-1-1-1,0 1 1,1-1-1,-1 1 1,1-1-1,-1 0 1,1 0-1,-1 0 1,1 0 0,-1 0-1,0-1 1,1 1-1,-1-1 1,1 0-1,-1 1 1,0-1-1,0 0 1,1 0-1,-1-1 1,0 1-1,0 0 1,0-1-1,0 1 1,0-1 0,-1 0-1,1 1 1,2-4-1,14-17 650,-1-1 0,-1-1 0,-2 0 0,0-2 0,-1 1 0,14-43 0,-11 31-349,68-178 676,21-47-2444,-84 221-1318,-11 23-1861,-5 8-3796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8040,'0'0'12230,"2"8"-11702,11 61 340,3-1-1,4 0 1,55 128-1,-75-196-862,23 43 402,-22-41-256,1 0-1,-1 0 0,0 0 0,0 0 1,1 0-1,-1-1 0,1 1 1,0 0-1,-1-1 0,1 1 1,0-1-1,0 0 0,0 1 1,0-1-1,0 0 0,0 0 1,3 1-1,-4-6 154,0 0 0,0 0 0,0 0 1,-1 0-1,1 0 0,-1-1 0,0 1 0,-1-5 0,1 3-14,-3-18-180,0 0 1,-1 0-1,-1 1 1,-1-1-1,-2 1 1,0 1-1,-1-1 1,-1 1-1,-19-28 1,29 48-115,-1 0 1,0 1-1,0-1 1,0 0-1,0 1 1,-1-1-1,1 1 1,0 0-1,-1-1 1,1 1-1,-1 0 1,1 0-1,-1 0 1,0 0-1,-1-1 1,2 3-8,0-1 0,1 0 0,-1 0 0,0 1 0,1-1 0,-1 0 0,1 1 0,-1-1 0,0 1 0,1-1 0,-1 1 0,1-1-1,-1 1 1,1 0 0,0-1 0,-1 1 0,1-1 0,-1 1 0,1 0 0,0-1 0,0 1 0,-1 0 0,1 0 0,0-1 0,0 1 0,0 0 0,0-1 0,0 1 0,0 0 0,0 0 0,0-1 0,0 1 0,0 0 0,0 0 0,0-1 0,1 1 0,-1 0 0,0 1 0,0 0 1,0-1 0,0 1 0,0-1-1,0 1 1,0-1 0,0 1 0,1-1-1,-1 1 1,1-1 0,-1 1-1,1-1 1,-1 1 0,1-1 0,0 1-1,0-1 1,0 0 0,0 0 0,0 1-1,0-1 1,0 0 0,0 0-1,0 0 1,0 0 0,1 0 0,-1 0-1,2 0 1,0 0-87,0 0-1,0-1 1,0 0 0,0 1 0,0-1-1,1 0 1,-1-1 0,0 1 0,0 0-1,0-1 1,0 0 0,0 1-1,6-4 1,27-12-3773,-1-2 0,-1-2-1,56-41 1,-74 49 1905,-6 6 1229,33-27-3534,-27 13 5023,-9-2 4771,-11 17-121,-4 5-3537,-8 10-1234,11 1-413,0 0-1,1 1 1,0 0 0,1 0 0,0 0 0,1 0 0,0 0 0,1 0 0,0 1-1,1-1 1,1 1 0,0-1 0,4 18 0,-5-28-182,0 0 0,0 0 0,1 0 0,-1 0 0,1 0 0,0 0 0,-1 0 0,1 0 0,0 0 0,0 0 0,0-1 0,0 1 0,1 0 0,-1-1 0,0 1 0,1-1 0,-1 1 0,1-1 0,-1 0 0,1 0 0,0 1 0,-1-1 0,1 0 0,0-1 0,0 1 0,0 0 0,0 0 0,0-1 0,0 1 0,0-1 0,0 0 0,0 0 0,0 1 0,0-1 0,0 0-1,0-1 1,0 1 0,3-1 0,-1 0 130,0 0 0,-1-1-1,1 1 1,0-1-1,-1 0 1,1 0-1,-1 0 1,0-1-1,1 1 1,-1-1 0,0 0-1,-1 0 1,1 0-1,0 0 1,-1 0-1,0-1 1,0 1-1,3-6 1,-2 0 155,0 0-1,0-1 1,-1 0 0,0 1-1,-1-1 1,0 0 0,-1-13 0,0 21-310,1 0 1,-1-1 0,0 1-1,0 0 1,-1-1 0,1 1-1,0 0 1,-1 0 0,0-1-1,1 1 1,-1 0 0,0 0-1,0 0 1,0 0 0,0 0 0,-1 0-1,1 0 1,0 0 0,-1 0-1,1 1 1,-1-1 0,0 0-1,0 1 1,1-1 0,-1 1-1,0 0 1,0 0 0,0 0-1,-1 0 1,1 0 0,0 0-1,0 0 1,0 1 0,-1-1-1,1 1 1,-4-1 0,5 10-304,-2 2 248,7-16-178,11-17 173,-12 19 32,0-1 0,-1 0 0,1 1 0,-1-1 0,1 0 0,-1-1 0,0 1 0,-1 0-1,1-1 1,-1 1 0,1-6 0,-2 10-21,3 40-929,51 23 903,-50-59 60,-1 0 1,1-1-1,0 0 1,0 0-1,0 0 1,0 0-1,1-1 0,-1 1 1,1-1-1,-1 0 1,1 0-1,0-1 0,0 1 1,6 0-1,-10-3 30,1 1-1,-1-1 1,0 0 0,1 1-1,-1-1 1,1 0-1,-1 0 1,0 0 0,0 0-1,0 0 1,0 0-1,1 0 1,-1 0-1,-1-1 1,1 1 0,0 0-1,0 0 1,0-1-1,-1 1 1,1-1-1,-1 1 1,1-1 0,-1 1-1,1-1 1,-1 1-1,0-2 1,9-47 449,-9 46-442,4-65 179,-4 63-306,0 8-4,-1 37 5,1-32 84,0 1-10,0 1 0,0-1 0,1 0 0,3 15 0,-4-22 19,0 0-1,1 0 1,-1 0 0,0 1-1,1-1 1,-1 0-1,1 0 1,-1 0 0,1-1-1,0 1 1,-1 0 0,1 0-1,0 0 1,-1 0-1,1-1 1,0 1 0,0 0-1,0 0 1,0-1-1,0 1 1,0-1 0,0 1-1,0-1 1,0 1-1,0-1 1,0 0 0,0 0-1,0 1 1,0-1 0,0 0-1,0 0 1,0 0-1,1 0 1,-1 0 0,0 0-1,0-1 1,0 1-1,0 0 1,0 0 0,0-1-1,0 1 1,0-1-1,0 1 1,0-1 0,1 0-1,2-2 28,0 1 0,0-1 0,-1 0-1,1 0 1,-1-1 0,0 1-1,0-1 1,0 0 0,0 1 0,-1-1-1,4-6 1,23-54 170,-23 50-141,8-27 78,-2 7-21,-9 27-133,-2 11-89,-1 22 68,1 51 107,0-73-70,-1 0 1,1 0-1,-1 0 0,1 0 1,1-1-1,-1 1 0,1 0 1,-1 0-1,1-1 0,0 1 1,0-1-1,0 1 0,1-1 1,-1 0-1,5 4 0,-6-6-76,1 0-1,-1 1 0,0-1 0,1 0 0,-1-1 1,1 1-1,0 0 0,-1 0 0,1-1 0,-1 1 1,1-1-1,0 1 0,0-1 0,-1 0 0,1 0 1,0 1-1,0-1 0,-1 0 0,1-1 0,0 1 1,0 0-1,-1 0 0,1-1 0,2 0 0,-1-1-269,0 0 0,0 0 0,0 0 0,-1 0 0,1 0 0,-1-1 0,1 1-1,-1-1 1,0 1 0,0-1 0,3-5 0,1-3-1669,0 0-1,-1-1 1,-1 0-1,0 1 1,4-23 0,-6 6-1079,1-11 13464,-8 42-5350,4-2-4940,1-1 0,-1 1-1,0 0 1,0-1 0,0 1 0,1 0 0,-1 0 0,0-1 0,1 1 0,-1 0 0,1 0 0,-1 0 0,1 0 0,-1 0 0,1 0 0,0 0 0,-1 0 0,1 0 0,0 0 0,0 0 0,0 0 0,0 0 0,0 0 0,0 1-1,1 7-67,0 0-1,1 0 0,0 0 1,0 0-1,5 8 0,-5-8 17,2-66 360,-4-11-845,0 68 135,0-9-5725,-5-18 4315,4 19 824,1 6 458,-1-4-75,-1 9 1958,-5 12-700,0-1-52,1 0 0,1 0 0,1 1 0,0 0 0,0 0 0,2 0 0,0 0 0,1 0 0,1 29 0,-1-44-666,1 1 0,0 0 0,0 0 0,0 0 0,0 0 0,0-1 0,0 1 0,0 0 0,0 0 0,1 0 0,-1-1 0,0 1 0,0 0 0,1 0 0,-1 0 0,0-1 0,1 1 0,-1 0 0,1-1 0,-1 1 0,1 0 0,-1-1-1,1 1 1,0-1 0,-1 1 0,1-1 0,0 1 0,-1-1 0,1 1 0,0-1 0,-1 0 0,1 1 0,0-1 0,0 0 0,0 1 0,-1-1 0,1 0 0,0 0 0,0 0 0,0 0 0,-1 0 0,1 0 0,1 0 0,1-1 13,-1 1 0,1-1 0,-1 0 0,0 0 0,0 0 0,1 0 0,-1 0 0,0 0 0,0-1 0,0 1 0,0-1 0,0 1 0,-1-1 0,3-2 0,4-8 4,0-1-1,-1 0 0,-1 0 1,0-1-1,0 0 0,-1 0 0,-1 0 1,-1-1-1,4-27 0,-3 92 47,2 0 0,2-1-1,3 0 1,2-1 0,2 0 0,37 83-1,-44-117-73,-1 0 1,-1 0-1,-1 1 0,0 0 0,0 0 0,-2 0 0,0 1 0,-1-1 0,1 23 0,-3-37 18,0 0 0,0-1 0,0 1 0,1-1 0,-1 1 1,0 0-1,-1-1 0,1 1 0,0 0 0,0-1 0,0 1 0,0-1 0,0 1 0,-1 0 0,1-1 0,0 1 0,0-1 0,-1 1 0,1-1 1,0 1-1,-1-1 0,1 1 0,-1-1 0,1 1 0,-1-1 0,1 0 0,-1 1 0,1-1 0,-1 0 0,1 1 0,-1-1 0,1 0 0,-1 0 1,1 1-1,-1-1 0,0 0 0,1 0 0,-1 0 0,0 0 0,1 0 0,-1 0 0,1 0 0,-1 0 0,0 0 0,1 0 0,-2 0 0,-1-1 28,1 0-1,0 0 0,-1 0 1,1 0-1,0 0 0,-1-1 1,1 1-1,0-1 0,0 1 1,0-1-1,-2-3 0,-6-7-79,2-1 0,-1 0 0,2-1 0,-1 1 0,2-2 0,0 1 0,1-1 0,-5-20 0,-2-17-683,-4-57 0,10 59-824,3 0 0,1 0 0,8-66 1,-2 81-1982,16-59-1,-11 63-147,2 0-1,16-33 1,-18 43-794,5-20 12524,-9 25 2058,-14 44-6727,1-4-2804,2 0 0,1 0 0,1 1 0,0 0 0,2 0 0,1 0 0,4 40 0,-3-64-574,0 1 0,0-1 0,0 1 0,1-1 0,-1 1 0,1-1 0,-1 1 0,1-1 0,-1 1 1,1-1-1,0 1 0,0-1 0,0 0 0,0 1 0,0-1 0,0 0 0,0 0 0,0 0 0,0 0 1,0 0-1,1 0 0,-1 0 0,0 0 0,3 0 0,-1 0 22,0 0 0,0-1-1,0 1 1,0-1 0,0 0 0,0 0-1,0 0 1,0 0 0,-1-1 0,1 1-1,0-1 1,3-1 0,7-2-36,-1-1 0,1-1 0,-1 0-1,16-11 1,-33 71-197,5-54 198,-1 9 10,0-1 0,1 0 0,0 0 0,0 1 0,2 13 0,-1-21-8,-1 0-1,0 0 1,1 1 0,-1-1-1,1 0 1,-1 0 0,1 1-1,0-1 1,-1 0 0,1 0-1,0 0 1,0 0 0,0 0-1,0 0 1,0 0 0,0-1-1,0 1 1,0 0 0,0 0-1,0-1 1,0 1 0,0-1-1,1 1 1,-1-1 0,0 1-1,1-1 1,-1 0 0,0 1-1,0-1 1,1 0-1,-1 0 1,0 0 0,1 0-1,-1 0 1,0-1 0,1 1-1,-1 0 1,0-1 0,1 1-1,-1 0 1,0-1 0,0 0-1,0 1 1,2-2 0,2-1 8,-1 0 0,0 1 0,0-2 0,0 1 0,0 0 0,0-1 1,-1 0-1,1 0 0,-1 0 0,0 0 0,-1 0 0,1-1 0,-1 1 0,1-1 0,0-5 1,4-6-47,-1-1 1,7-35-1,-6-4 126,-3-1 0,-2 0 0,-7-72-1,0 103 380,-4 38-292,-5 44-142,8-21 139,2 1-1,1 0 1,4 64 0,-1-97-175,0 0-1,0 0 1,0 0 0,1 0 0,-1 0-1,1-1 1,0 1 0,0 0-1,0 0 1,0-1 0,0 1-1,1-1 1,-1 1 0,1-1-1,0 1 1,0-1 0,3 4 0,-3-5 8,1 0 0,-1 1 0,0-1 0,0 0 0,1-1 0,-1 1 0,0 0 0,1-1 0,-1 1 0,1-1 0,-1 0 0,0 1 0,1-1 0,-1-1 0,1 1 0,4-1 0,1-1 26,1-1 1,-1 1-1,0-2 0,0 1 0,0-1 0,0-1 0,-1 1 1,0-1-1,1 0 0,7-9 0,-6 7-13,-1-1 0,-1 1 0,1-1 0,-1-1 0,-1 0 0,0 0 0,0 0 0,-1 0 0,0-1 0,0 0 0,-1 0 0,0 0 0,-1-1 0,0 1 0,2-22 1,-22 68-546,17-36 524,-3 13 38,0 1-1,1-1 0,1 1 1,0-1-1,1 1 1,0 0-1,2 14 0,-1-27-33,-1 0 1,1 0-1,-1 0 0,0-1 0,1 1 0,-1 0 0,1-1 0,-1 1 0,1 0 1,0-1-1,-1 1 0,1 0 0,0-1 0,0 1 0,-1-1 0,1 1 0,0-1 1,0 0-1,-1 1 0,1-1 0,0 0 0,0 1 0,0-1 0,0 0 0,0 0 1,0 0-1,-1 0 0,1 0 0,0 0 0,0 0 0,0 0 0,0 0 0,0 0 1,0-1-1,0 1 0,-1 0 0,1-1 0,0 1 0,0 0 0,0-1 0,-1 1 1,1-1-1,0 1 0,0-2 0,34-24 312,10-43-491,-22 32-686,-19 35 289,-1 10 302,-3 16 132,0-21 99,0 61 385,9 65 0,-6-107-360,1 0-1,1-1 1,1 1 0,0-1 0,2-1 0,18 36-1,-22-49-123,0-1 0,0 0-1,0 1 1,-1 0-1,0 0 1,-1 0-1,1 0 1,-2 0-1,1 0 1,-1 1 0,0-1-1,0 1 1,-1-1-1,0 9 1,0-15 180,-1 0 1,1 0-1,-1 0 0,1 0 1,-1 0-1,0 0 0,1-1 1,-1 1-1,0 0 1,1 0-1,-1 0 0,0-1 1,0 1-1,0 0 0,0-1 1,0 1-1,0-1 1,0 1-1,0-1 0,0 0 1,0 1-1,0-1 0,0 0 1,0 0-1,0 1 1,0-1-1,0 0 0,0 0 1,-1 0-1,1 0 1,0-1-1,0 1 0,0 0 1,0 0-1,0-1 0,0 1 1,0 0-1,0-1 1,0 1-1,-1-2 0,-3 0 78,1 1-1,0-1 1,0-1-1,0 1 1,0 0-1,0-1 1,0 0 0,-4-5-1,2 1-137,1 0-1,0-1 1,1 0-1,0 0 0,0 0 1,1 0-1,0-1 1,0 1-1,1-1 1,0 0-1,0 0 1,1 0-1,0 0 1,1 0-1,0 0 1,0 0-1,4-17 1,-2 15-415,1 0 0,0-1 0,1 2 0,1-1 0,9-17 0,-8 17-677,2 0-1,-1 0 1,2 1 0,-1 0-1,11-9 1,28-21-7202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16143,'0'0'1463,"-9"0"64,0-1-1378,1 1 1,-1 1-1,1-1 1,-1 2-1,1-1 1,0 1-1,-1 0 1,1 1-1,0 0 1,0 0-1,1 0 0,-1 1 1,-13 10-1,12-7 89,1 1-1,0 0 0,1 0 1,-11 15-1,16-21-193,0 1 0,0 0 0,1 0 0,-1 0 0,1 0 0,-1 0 0,1 0 0,0 1 0,0-1 0,1 0 0,-1 1 0,0-1 0,1 0 0,0 1 0,0-1-1,0 1 1,0-1 0,1 0 0,1 5 0,-1-6-37,0-1-1,0 0 0,1 1 1,-1-1-1,1 0 1,-1 0-1,1 0 0,-1 0 1,1 0-1,0 0 0,-1 0 1,1 0-1,0-1 0,0 1 1,0-1-1,0 1 0,-1-1 1,1 0-1,0 0 1,0 0-1,0 0 0,0 0 1,0 0-1,0 0 0,0 0 1,3-2-1,53-13 169,-41 6-288,0 0 0,0-1 0,28-23 0,-36 26 52,-2 1 1,1-2-1,-1 1 0,0-1 1,0 0-1,-1-1 0,0 1 1,9-19-1,-29 49-124,10-16 180,0 0 0,0 0 0,1 0 1,0 0-1,0 1 0,-2 6 0,4-11-54,0 1 1,0 0-1,1 0 0,-1-1 0,1 1 0,0 0 0,0 0 0,0 0 1,0 0-1,0-1 0,1 1 0,-1 0 0,1 0 0,0-1 1,0 1-1,2 4 0,-2-5-280,1 0-1,0-1 1,0 1 0,-1-1 0,1 1-1,0-1 1,0 0 0,0 0-1,1 0 1,-1 0 0,0 0 0,0 0-1,0-1 1,1 1 0,-1-1 0,0 1-1,1-1 1,-1 0 0,0 0-1,4 0 1,26 0-5117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4805,'2'-20'10563,"1"7"-1469,3 32-7387,10 90-873,-13-78-373,1 0 0,2 0 0,1 0 0,19 51 0,-12-55 665,-10-30-333,-3-14-395,-2-20-277,0 21-119,1-1 1,3-30-1,8-11-141,-8-56 32,-3 114 11,23 14-1324,-18-14 1423,-1-1 0,1 1 0,-1-1 0,0 0 0,1 0 0,-1 0 0,0-1 0,1 1 0,-1-1 0,0 0 0,0 0 0,-1 0 0,1-1 0,0 0 0,-1 1 0,1-1 0,-1 0 0,0-1 0,0 1 0,0-1 0,-1 1 0,1-1 0,3-7 0,-1 1 30,-1 1 1,-1-1-1,1 0 1,-1 0-1,-1 0 1,0-1 0,-1 1-1,1-21 1,-2 23-3,0-22 99,0 29-130,0 1 0,-1-1 0,1 0 0,0 1 0,0-1 0,0 0 0,0 0 0,-1 1 0,1-1 0,0 1 0,-1-1 0,1 0 0,0 1 0,-1-1 0,1 1 0,-1-1 0,1 0 0,-1 1-1,1-1 1,-1 1 0,1 0 0,-1-1 0,1 1 0,-1-1 0,0 1 0,1 0 0,-1 0 0,0-1 0,1 1 0,-1 0 0,0 0 0,0 0 0,-2 2-32,1 1 1,0-1-1,-1 1 0,1 0 1,1 0-1,-1 0 0,0 0 1,1 0-1,-1 0 1,1 0-1,0 1 0,0-1 1,0 0-1,0 5 0,-2 2-6,-5 13 22,1 0 0,2 1 0,0 0 0,1 1 0,-1 34 0,6-58 14,0 0-1,0 0 0,0 1 0,0-1 0,0 0 1,0 0-1,0 0 0,0-1 0,0 1 0,0 0 1,1 0-1,-1-1 0,0 1 0,1 0 0,-1-1 1,0 0-1,1 1 0,-1-1 0,1 0 0,-1 1 1,1-1-1,-1 0 0,1 0 0,-1 0 0,1 0 1,-1-1-1,3 1 0,52-4 83,-52 4-87,0-1 1,1 1 1,0-1-1,0 1 1,0 0-1,0 0 0,0 1 1,-1 0-1,1-1 1,0 2-1,0-1 0,-1 0 1,1 1-1,-1 0 1,1 0-1,5 4 1,-7-3-1,1 1 0,-1-1 0,0 1 1,-1 0-1,1 0 0,0 0 0,-1 0 1,0 0-1,0 0 0,0 1 1,-1-1-1,0 1 0,1-1 0,-1 1 1,-1 0-1,1 6 0,-1-11-59,0 1 1,0 0-1,0-1 0,0 1 0,0-1 1,0 1-1,0 0 0,0-1 0,0 1 0,0-1 1,1 1-1,-1-1 0,0 1 0,0 0 1,1-1-1,-1 1 0,0-1 0,1 1 1,-1-1-1,0 1 0,1-1 0,-1 0 1,1 1-1,-1-1 0,1 1 0,9-11-4091,7-35-6205,-15 39 8609,8-24-7905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8584,'0'15'6558,"2"35"1238,-1-48-7697,-1-1-1,1 1 1,-1-1-1,1 0 1,-1 1 0,1-1-1,0 0 1,-1 0-1,1 1 1,0-1-1,0 0 1,0 0-1,0 0 1,0 0-1,0 0 1,0 0-1,0 0 1,1-1-1,-1 1 1,0 0-1,0-1 1,1 1-1,-1-1 1,1 1-1,-1-1 1,0 1-1,1-1 1,-1 0 0,1 0-1,1 0 1,2 0-52,0 0 0,0-1 0,0 1 0,-1-1 0,1 0 1,0-1-1,0 1 0,-1-1 0,1 0 0,-1 0 1,1-1-1,-1 1 0,0-1 0,0 0 0,0 0 0,-1 0 1,1 0-1,-1-1 0,1 0 0,-1 0 0,0 1 1,-1-2-1,1 1 0,-1 0 0,1 0 0,-1-1 0,-1 0 1,1 1-1,-1-1 0,1 0 0,-1 0 0,-1 1 1,1-1-1,-1 0 0,0 0 0,0-6 0,0 11-49,0-1 0,0 0 0,-1 1 1,1-1-1,0 0 0,0 0 0,-1 1 0,1-1 0,0 1 0,-1-1 0,1 0 0,-1 1 0,1-1 0,-1 1 0,1-1 0,-1 1 0,1-1 0,-1 1 0,0-1 1,1 1-1,-1 0 0,0-1 0,1 1 0,-1 0 0,0-1 0,1 1 0,-1 0 0,0 0 0,1 0 0,-1 0 0,0 0 0,0 0 0,1 0 0,-1 0 1,0 0-1,0 0 0,1 0 0,-1 0 0,0 0 0,1 1 0,-1-1 0,0 0 0,1 0 0,-1 1 0,-1 0 0,-1 0-26,0 0 0,0 1 0,1 0 0,-1-1 1,0 1-1,1 0 0,-1 0 0,1 0 0,-3 4 0,-6 9 72,2 2-1,0-1 1,0 1 0,2 1 0,0 0 0,1-1-1,1 2 1,1-1 0,-3 23 0,7-40-43,0 0 1,0 0 0,0 0-1,0 0 1,0 0 0,0-1 0,0 1-1,0 0 1,0 0 0,1 0-1,-1 0 1,0 0 0,1 0 0,-1-1-1,0 1 1,1 0 0,-1 0-1,1-1 1,0 1 0,-1 0-1,1-1 1,-1 1 0,1 0 0,0-1-1,0 1 1,-1-1 0,1 1-1,1 0 1,30 2 70,35-19-65,26-20-2951,-33 7-5643,-16 4-7818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104 122 4965,'0'0'17947,"-10"-7"-16954,-31-16-368,40 23-621,0 0-1,0 0 1,0 0 0,0 0-1,0 0 1,-1 0 0,1 1 0,0-1-1,0 0 1,0 0 0,0 1-1,0-1 1,0 1 0,0-1 0,0 1-1,0-1 1,0 1 0,0 0-1,0-1 1,0 1 0,1 0 0,-1 0-1,0 0 1,0 0 0,1 0-1,-1-1 1,1 1 0,-1 0-1,1 0 1,-1 1 0,0 0 0,-11 33-118,9-23 109,0-1 1,1 1-1,0 0 0,1 0 0,1 0 1,-1-1-1,2 1 0,3 24 1,-3-36 4,-1 1 0,0 0 1,0 0-1,0-1 1,1 1-1,-1 0 1,0-1-1,1 1 1,-1 0-1,0-1 0,1 1 1,-1 0-1,1-1 1,-1 1-1,1-1 1,-1 1-1,1-1 1,0 1-1,-1-1 1,1 1-1,0-1 0,-1 0 1,1 1-1,0-1 1,0 0-1,-1 1 1,1-1-1,0 0 1,0 0-1,1 0 1,-1 0 17,1-1 0,0 1 0,-1-1 0,1 0 0,0 0 0,-1 1 0,1-1 0,-1 0 0,0 0 0,1-1 0,-1 1 0,0 0 0,2-2 0,30-45 810,-20 18-375,-2 0-1,-1-1 1,-1-1 0,7-47-1,-14 105-495,-2-4 145,1-1 1,1 1-1,2-1 1,0 0-1,12 37 1,-16-57-79,0 0 1,1 0-1,-1 0 1,0 0-1,1 0 1,-1 0-1,0 0 1,1 0 0,-1 0-1,1 0 1,0 0-1,-1 0 1,1-1-1,0 1 1,-1 0-1,1 0 1,0 0 0,0-1-1,0 1 1,-1-1-1,1 1 1,0-1-1,0 1 1,0-1-1,0 1 1,0-1 0,0 0-1,0 1 1,0-1-1,0 0 1,0 0-1,1 0 1,-1 0-1,0 0 1,0 0 0,0 0-1,0 0 1,0 0-1,0-1 1,0 1-1,0 0 1,0-1-1,0 1 1,0-1-1,0 1 1,0-1 0,0 1-1,0-1 1,-1 0-1,1 1 1,0-1-1,0 0 1,-1 0-1,1 1 1,0-1 0,-1 0-1,1 0 1,0-1-1,5-6 170,-1-1 0,0 1 0,0-1 0,6-16 0,-2-1-94,-2 1 1,-1-1-1,-2 0 0,3-38 1,6 128-945,-3 37 882,-10-100-103,0-1 1,0 0 0,0 0 0,0 0 0,0 0 0,0 1 0,0-1-1,0 0 1,0 0 0,0 0 0,0 0 0,0 1 0,0-1 0,0 0-1,0 0 1,0 0 0,0 0 0,0 1 0,0-1 0,0 0 0,0 0-1,0 0 1,0 0 0,0 0 0,1 1 0,-1-1 0,0 0 0,0 0-1,0 0 1,0 0 0,0 0 0,0 0 0,1 0 0,-1 1 0,0-1-1,0 0 1,0 0 0,0 0 0,1 0 0,-1 0 0,0 0 0,0 0-1,0 0 1,0 0 0,1 0 0,-1 0 0,0 0 0,0 0 0,0 0-1,0 0 1,1 0 0,-1 0 0,0 0 0,0 0 0,0 0 0,0-1-1,1 1 1,12-10-2575,9-17-3360,-10 8-455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28 190 10954,'0'0'14355,"-4"0"-14232,3 0-249,0 0 0,0 1 1,0-1-1,0 0 0,0 0 0,0 0 0,1-1 1,-1 1-1,0 0 0,0 0 0,0 0 0,0-1 0,1 1 1,-1 0-1,0-1 0,0 1 0,0-1 0,1 1 1,-1-1-1,0 1 0,1-1 0,-1 1 0,0-1 1,1 0-1,-1 1 0,1-1 0,-1 0 0,0-1 0,1 0-213,0 1-1,0 0 0,0-1 1,0 1-1,0-1 0,1 1 0,-1-1 1,0 1-1,1 0 0,-1-1 1,1 1-1,0 0 0,-1-1 0,1 1 1,0 0-1,0 0 0,0 0 1,0 0-1,0-1 0,0 1 0,0 0 1,0 1-1,0-1 0,0 0 1,2-1-1,13-7-870,-16 9 1204,1 0 1,-1-1-1,1 1 0,0 0 0,-1-1 0,1 1 1,-1 0-1,1-1 0,-1 1 0,1-1 1,-1 1-1,0-1 0,1 1 0,-1-1 0,0 1 1,1-1-1,-1 1 0,0-1 0,1 1 1,-1-1-1,0 0 0,0 1 0,0-1 0,0 1 1,-2-10 15633,1 15-18563,-1 5 3065,0 1 0,2-1 0,-1 1 0,1 0 1,1-1-1,0 1 0,0-1 0,1 0 0,0 1 0,1-1 1,0 0-1,5 10 0,-7-19-118,-1-1 0,0 1 1,1 0-1,-1-1 0,0 1 0,1-1 0,-1 1 1,1-1-1,-1 1 0,1-1 0,-1 0 0,1 1 1,-1-1-1,1 1 0,-1-1 0,1 0 0,0 0 1,-1 1-1,1-1 0,0 0 0,-1 0 0,1 0 1,-1 1-1,1-1 0,0 0 0,-1 0 0,1 0 1,0 0-1,-1 0 0,1-1 0,1 1 0,15-16 654,7-30 14,-24 45-702,9-23 95,-7 17-77,0-1 0,0 1 1,1 0-1,0 0 1,0 0-1,1 1 1,0-1-1,0 1 0,7-8 1,-11 14-2,0 0 1,1 0-1,-1 0 1,0 0-1,1-1 1,-1 1-1,1 0 0,-1 0 1,1 0-1,-1 0 1,0 0-1,1 0 1,-1 0-1,1 0 1,-1 0-1,0 0 0,1 0 1,-1 1-1,1-1 1,-1 0-1,0 0 1,1 0-1,-1 0 0,1 1 1,-1-1-1,0 0 1,1 0-1,-1 1 1,0-1-1,1 0 1,-1 0-1,0 1 0,0-1 1,1 1-1,-1-1 1,0 0-1,0 1 1,0-1-1,1 1 0,8 20 83,-7-14-37,-1-5-31,1 1 0,-1 0 0,0-1 0,1 1 0,-1-1 0,1 1 0,0-1 0,0 0 0,0 1 0,0-1-1,0 0 1,0 0 0,1-1 0,3 3 0,-4-3 7,0-1 0,0 0-1,0 0 1,0 0 0,0-1-1,0 1 1,0 0 0,-1-1-1,1 1 1,0-1 0,0 0 0,0 1-1,-1-1 1,1 0 0,0 0-1,-1 0 1,1-1 0,-1 1-1,1 0 1,-1 0 0,1-1-1,-1 1 1,2-3 0,9-9 52,-8 8-76,-1 0-1,1 1 1,0 0 0,0 0 0,1 0 0,-1 0-1,1 1 1,0-1 0,0 1 0,0 0-1,0 1 1,1-1 0,7-1 0,-11 5-1,-1 0 0,1 0 0,-1 1 0,0-1 1,1 1-1,-1-1 0,0 1 0,0 0 0,0-1 1,0 1-1,0 0 0,-1-1 0,1 1 0,0 0 1,-1 0-1,1 3 0,15 28 58,-15-33-47,-1 1 0,1-1-1,-1 0 1,1 1 0,-1-1 0,1 0-1,0 1 1,-1-1 0,1 0 0,-1 0 0,1 1-1,-1-1 1,1 0 0,0 0 0,-1 0-1,1 0 1,0 0 0,-1 0 0,1 0 0,-1 0-1,1 0 1,0 0 0,-1-1 0,1 1-1,-1 0 1,1 0 0,0 0 0,-1-1 0,1 1-1,-1 0 1,1-1 0,-1 1 0,1 0-1,-1-1 1,1 1 0,-1-1 0,0 1-1,1-1 1,-1 1 0,0-1 0,1 1 0,-1-1-1,0 1 1,1-1 0,-1 0 0,0 1-1,0-1 1,0 0 0,30-53 392,-24 42-413,0 1 0,1-1-1,0 1 1,0 0 0,1 1-1,10-11 1,-18 20-43,1 1 1,0-1-1,0 0 0,0 0 1,0 0-1,0 0 0,0 1 1,0-1-1,0 0 0,0 1 0,0-1 1,0 1-1,0-1 0,1 1 1,-1 0-1,0 0 0,0-1 1,0 1-1,1 0 0,-1 0 1,1 0-1,-1 1 32,0-1 0,0 1 0,0-1 0,-1 1 0,1-1 0,0 1-1,-1 0 1,1-1 0,0 1 0,-1 0 0,1 0 0,-1-1 0,1 1 0,-1 0 0,0 0 0,1 0 0,-1 0 0,0 0-1,0-1 1,1 1 0,-1 1 0,3 30-1926,-4-2-3325,1-17-356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7559,'0'0'19859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1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80 177 8648,'0'0'14996,"11"-4"-13534,0 0-1219,-1 0-1,1-1 0,-1 0 0,0-1 0,0 0 0,-1 0 0,10-9 1,-14 11-200,-1 0 0,0 0 0,0 0 0,0-1 0,0 1 0,-1-1 0,0 0 0,0 0 0,0 0 0,0 0 0,-1-1 0,0 1 0,0-1 0,0 0 0,-1 1 0,0-1 0,0 0 0,0-7 0,-2 11-21,1 1 1,-1 0-1,0 0 1,1 0-1,-1 0 1,0 0-1,0 0 1,0 0-1,0 0 1,0 0-1,0 0 1,-1 0-1,1 1 1,0-1-1,0 0 1,-1 1-1,1-1 1,0 1-1,0-1 1,-1 1-1,1 0 1,-1 0-1,1-1 0,0 1 1,-1 0-1,1 0 1,0 0-1,-1 1 1,1-1-1,-2 0 1,-48 6-47,42-2 26,0 0 0,1 1 0,-1 0 1,1 0-1,0 0 0,0 1 0,0 1 0,1-1 1,0 1-1,0 0 0,1 1 0,0 0 0,0 0 1,1 0-1,0 0 0,0 1 0,1 0 0,0 0 1,1 0-1,0 1 0,0-1 0,1 1 0,0-1 1,1 1-1,0 0 0,0 0 0,1 0 1,2 13-1,-1-21-2,0 0 0,0-1 1,0 1-1,0 0 0,0-1 0,0 1 1,0-1-1,1 0 0,-1 1 1,0-1-1,1 0 0,0 0 1,-1 0-1,1 0 0,0 0 0,-1 0 1,1 0-1,0-1 0,0 1 1,-1 0-1,1-1 0,0 0 0,0 1 1,0-1-1,0 0 0,4 0 1,55-3-3,-58 3-10,8-2-344,1 0 0,-1-1 0,1 0 0,19-9 0,17-12-4537,-13 5-2708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0 718 9961,'0'0'11862,"6"-15"-10009,23-54-696,-4-1 0,22-103 0,-36 124-871,-3-1 0,-2 0 0,-1-1 0,-6-87-1,1 136-254,1-1 0,-2 0 0,1 0 0,0 1 0,-1-1 0,1 0 0,-1 1 0,0-1 0,1 0 0,-1 1 0,-1-1 0,1 1 0,0-1 0,-1 1 0,1 0 0,-1 0 0,0 0 0,1-1 0,-4-1 0,5 4-25,0 0 1,-1 0 0,1 0 0,0 0 0,-1 0-1,1-1 1,0 1 0,-1 0 0,1 0 0,0 0-1,-1 0 1,1 0 0,-1 0 0,1 0 0,0 0-1,-1 1 1,1-1 0,0 0 0,-1 0 0,1 0-1,0 0 1,-1 0 0,1 1 0,0-1-1,-1 0 1,1 0 0,0 0 0,0 1 0,-1-1-1,1 0 1,0 0 0,0 1 0,-1-1 0,1 0-1,0 1 1,0-1 0,-1 1 0,-6 21-52,1 24-147,6-45 197,-5 63-2,3 1-1,3 0 0,3 0 0,3 0 1,2-1-1,25 86 0,-33-144-6,1-1-1,0 1 0,0-1 1,0 1-1,1-1 1,0 0-1,7 10 0,-8-13 15,0-1-1,0 1 1,0 0-1,1-1 1,-1 1-1,1-1 1,-1 0-1,1 1 1,0-1-1,-1-1 1,1 1-1,0 0 0,0-1 1,-1 1-1,1-1 1,0 0-1,5 0 1,-1-4-903,-14-6 142,-13-6-397,7 9 233,-1-2 0,2 0 0,-21-18 1,29 24 859,0-1 0,1 1 0,0-1 0,-1 1 0,1-1 0,1 0 0,-1-1 0,1 1 0,-1 0 1,1-1-1,1 1 0,-1-1 0,0 0 0,1 1 0,-1-10 0,2 13 109,1 1 1,-1-1-1,0 0 0,1 0 0,-1 1 0,1-1 1,-1 1-1,1-1 0,-1 0 0,1 1 0,0-1 0,-1 1 1,1-1-1,0 1 0,-1 0 0,1-1 0,0 1 1,0 0-1,-1-1 0,1 1 0,0 0 0,0 0 1,0 0-1,-1-1 0,1 1 0,0 0 0,0 0 1,0 0-1,1 1 0,34-1-200,-25 0 268,50-5-263,-50 3-708,1 0 0,0-1 0,-1-1 1,0 0-1,19-9 0,-24 10 518,-1-1 1,0 1-1,1-1 0,-2 0 1,1 0-1,0 0 0,-1 0 1,0-1-1,0 0 0,0 0 1,0 0-1,-1 0 0,0-1 1,0 1-1,0-1 0,-1 0 1,0 0-1,0 0 0,0 0 1,-1 0-1,0 0 1,0-9-1,0 7 277,0-47 3327,-1 54-3018,0-1 0,0 0 0,0 1 0,0-1 0,0 1 0,-1-1 0,1 1 0,-1-1 0,1 0 0,-1 1 0,1 0 0,-1-1 0,0 1 1,1-1-1,-1 1 0,0 0 0,0-1 0,0 1 0,0 0 0,0 0 0,-1 0 0,1 0 0,0 0 0,0 0 0,-1 0 0,-2-1 0,3 2-200,0 1 0,-1-1 0,1 0 0,0 1-1,0-1 1,-1 1 0,1 0 0,0-1 0,0 1-1,0 0 1,0 0 0,0 0 0,0 0 0,0 0-1,0 0 1,0 0 0,0 0 0,1 0 0,-1 0-1,0 0 1,1 1 0,-1-1 0,1 0 0,-1 0-1,1 1 1,-1 0 0,-13 45 195,12-39-63,-4 11 77,2-9-11,1-1 0,0 1-1,1-1 1,0 1 0,0 0 0,1-1 0,0 1-1,1 0 1,1 12 0,0-22-237,1 0-1,-1 0 1,0 0 0,0 0-1,0 0 1,1 0 0,-1-1 0,0 1-1,0 0 1,0-1 0,0 1-1,0-1 1,0 1 0,0-1-1,0 0 1,2-1 0,15-12 269,0-2 1,28-33-1,-32 32-288,1 2-1,0 0 0,1 0 1,22-14-1,-21 24 653,-29-5 1473,-13-21-1141,10 15-838,1-2 0,1 0 1,0 0-1,-10-22 0,22 39-169,0 1 0,1-1 0,-1 0 0,1 0 0,0 0 0,-1 0 0,1 0 0,0 0 0,-1 0 0,1 0-1,0 0 1,0 0 0,0 0 0,0 0 0,0 0 0,0 0 0,0 0 0,0 0 0,0 0 0,1 0 0,-1 0 0,0 1 0,1-1 0,-1 0-1,0 0 1,1 0 0,-1 0 0,1 0 0,0 0 0,-1 1 0,1-1 0,-1 0 0,1 1 0,0-1 0,0 0 0,0 1 0,-1-1 0,1 1 0,0-1-1,0 1 1,0-1 0,0 1 0,0 0 0,0-1 0,1 1 0,7-2-594,-1 1 1,1 0-1,0 0 1,14 2-1,4-1-1815,6-6-1846,-1-3-2637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9225,'7'30'13436,"21"37"-10085,4 13-2938,16 113 2849,-64-289-2852,9 62-428,1 0 0,2 0 1,1-1-1,2 1 1,4-53-1,-2 81-21,1-1-1,0 1 1,1 0-1,-1-1 1,1 2-1,1-1 1,-1 0-1,1 0 1,0 1-1,6-7 1,-7 8-89,0 1 0,0-1 0,1 1 0,-1 0 0,1 0 0,0 0 0,0 1 0,0-1 0,0 1 0,0 0 0,1 0 0,-1 0 0,1 1 0,8-3 0,-12 5 122,0-1 1,-1 0-1,1 1 1,-1-1 0,1 1-1,0-1 1,-1 0-1,1 1 1,-1-1-1,1 1 1,-1 0-1,0-1 1,1 1 0,-1-1-1,0 1 1,1 0-1,-1-1 1,0 1-1,0 0 1,1-1 0,-1 1-1,0 0 1,0-1-1,0 1 1,0 0-1,0 0 1,0-1-1,0 1 1,0 0 0,0-1-1,0 1 1,0 0-1,-1 1 1,-4 27 115,0-17-148,-1 0 0,1-1 0,-2 0 0,0 0-1,0-1 1,-1 0 0,0 0 0,-1 0 0,0-1 0,0-1 0,-1 1-1,0-2 1,-15 10 0,25-17-30,0 0 0,-1 1-1,1-1 1,0 0-1,-1 0 1,1 1 0,-1-1-1,1 0 1,-1 0 0,1 1-1,0-1 1,-1 0 0,1 0-1,-1 0 1,1 0 0,-1 0-1,1 0 1,-1 0-1,1 0 1,-1 0 0,1 0-1,-1 0 1,1 0 0,-1 0-1,1 0 1,0 0 0,-1-1-1,1 1 1,-1 0 0,1 0-1,-1 0 1,1-1-1,0 1 1,-1 0 0,1-1-1,-1 1 1,1-1 0,4-18-2564,21-22-2442,-2 14-40,4-4-1404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98 13261,'0'0'5669,"0"11"-3614,-1 8-1385,-1-3-387,1-1-1,0 1 1,2 0-1,-1-1 1,5 23-1,-5-38-266,0 1-1,0 0 1,1 0 0,-1 0-1,0-1 1,0 1-1,0 0 1,1 0 0,-1-1-1,0 1 1,1 0-1,-1 0 1,0-1 0,1 1-1,-1 0 1,1-1 0,-1 1-1,1 0 1,0-1-1,-1 1 1,1-1 0,-1 1-1,1-1 1,0 0-1,0 1 1,-1-1 0,1 1-1,0-1 1,0 0-1,-1 0 1,1 1 0,0-1-1,0 0 1,0 0 0,-1 0-1,1 0 1,0 0-1,0 0 1,0 0 0,-1 0-1,1-1 1,0 1-1,0 0 1,0 0 0,-1-1-1,1 1 1,0 0 0,0-1-1,-1 1 1,2-1-1,1-1 110,-1-1-1,1 1 0,-1-1 1,1 1-1,-1-1 0,0 0 0,0 0 1,0 0-1,2-6 0,0 0-57,-1 1 0,0-1 0,-1 0-1,0 0 1,-1 0 0,1 0-1,-2 0 1,1-1 0,-1 1 0,-1 0-1,-3-18 1,-3 16-209,2 24-72,2 21 42,3-33 174,0 0 1,0 0 0,0-1 0,0 1-1,-1 0 1,1 0 0,0 0 0,0 0-1,1 0 1,-1 0 0,0-1 0,0 1-1,0 0 1,0 0 0,1 0 0,-1 0-1,0-1 1,1 1 0,-1 0 0,1 0-1,-1-1 1,1 1 0,-1 0 0,1-1 0,0 1-1,-1 0 1,1-1 0,0 1 0,-1-1-1,1 1 1,0-1 0,0 0 0,-1 1-1,1-1 1,0 0 0,0 1 0,1-1-1,1 0 43,-1-1-1,0 1 0,0-1 1,1 0-1,-1 0 1,0 0-1,0 0 0,0 0 1,0 0-1,0-1 0,0 1 1,0-1-1,2-2 1,15-14 72,-7 8-120,-1 0-1,-1-1 1,11-14-1,-19 22 9,1 0 0,-1 0-1,-1-1 1,1 1 0,0 0-1,-1-1 1,0 1 0,0 0-1,0-1 1,0 0 0,0 1-1,-1-1 1,0 1 0,1-1-1,-1 0 1,-1 1 0,1-1-1,-1-5 1,1 10-4,0-1 1,0 0-1,0 0 1,0 0-1,0 0 1,0 0-1,-1 1 1,1-1-1,0 0 1,0 0-1,0 0 0,0 0 1,0 0-1,0 0 1,0 0-1,0 1 1,0-1-1,0 0 1,0 0-1,-1 0 1,1 0-1,0 0 1,0 0-1,0 0 1,0 0-1,0 0 1,0 0-1,0 0 0,-1 0 1,1 0-1,0 0 1,0 0-1,0 0 1,0 0-1,0 0 1,-1 0-1,1 0 1,0 0-1,0 0 1,0 0-1,0 0 1,0 0-1,0 0 1,-1 0-1,1 0 0,0 0 1,0 0-1,0 0 1,0 0-1,0 0 1,-3 13-93,1 18 28,1-22 18,0 0 1,1 0-1,0 0 0,0 0 1,1 0-1,0 0 1,1 0-1,4 13 0,5-12-2185,-11-10 2038,1 0 1,-1 1 0,1-1-1,-1 0 1,1 0-1,-1 0 1,1 0 0,-1 0-1,1 0 1,-1 0 0,1-1-1,-1 1 1,1 0 0,-1 0-1,1 0 1,-1 0 0,0-1-1,1 1 1,-1 0 0,1 0-1,-1-1 1,0 1 0,1 0-1,-1-1 1,1 1 0,-1 0-1,0-1 1,0 1-1,1-1 1,-1 1 0,0 0-1,0-1 1,1 1 0,-1-1-1,0 1 1,0-1 0,0 1-1,0-1 1,0 1 0,0-1-1,0 1 1,0-1 0,0 0-1,2-20-5808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15471,'0'0'6214,"53"39"-15535</inkml:trace>
  <inkml:trace contextRef="#ctx0" brushRef="#br0" timeOffset="1">212 77 13773,'0'0'10677,"-4"8"-10389,-7 15-252,-25 60 429,33-76-369,1 1 0,0-1 1,0 0-1,1 0 0,0 1 0,0-1 0,0 1 0,1-1 1,2 14-1,-2-20-92,1 0 0,-1 0-1,1-1 1,-1 1 0,1 0 0,-1 0 0,1-1 0,0 1 0,0 0 0,-1-1 0,1 1 0,0-1-1,0 1 1,0-1 0,0 1 0,-1-1 0,1 1 0,0-1 0,0 0 0,0 0 0,0 1-1,0-1 1,0 0 0,0 0 0,0 0 0,0 0 0,0 0 0,0 0 0,0 0 0,0-1 0,0 1-1,0 0 1,0-1 0,0 1 0,-1 0 0,2-1 0,35-15 225,-22 6-445,-1-2 0,20-19 0,3-10-4084,-20 18-1087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164 182 4420,'0'0'12871,"-12"0"-10858,6 0-1876,0 0 0,0 0 1,0 1-1,0 0 1,0 0-1,0 0 0,1 1 1,-1-1-1,0 2 1,1-1-1,-1 0 0,1 1 1,0 0-1,0 1 1,0-1-1,0 1 0,0 0 1,-4 5-1,-23 31 1374,31-38-1462,0 0 0,0 0-1,0 0 1,0 0 0,0 0 0,0 1 0,0-1 0,0 0-1,1 0 1,-1 1 0,1-1 0,0 0 0,0 1 0,0-1 0,0 0-1,0 1 1,0-1 0,0 0 0,2 3 0,-1-4-39,1 1-1,-1-1 1,1 0 0,-1 1 0,1-1 0,0 0-1,0 0 1,0-1 0,-1 1 0,1 0 0,0 0-1,0-1 1,0 1 0,0-1 0,0 0 0,0 0-1,0 0 1,0 0 0,1 0 0,-1 0 0,0 0-1,4-1 1,48-10 176,-34 2-263,-1-1 0,0-1-1,0 0 1,-1-1 0,-1-1 0,0-1 0,0-1 0,-2 0 0,0-1 0,0-1 0,-2 0-1,0 0 1,-1-2 0,-1 1 0,-1-2 0,0 1 0,11-34 0,-21 53 78,0 0 1,0 0-1,0-1 1,0 1-1,1 0 0,-1 0 1,0 0-1,0 0 1,0 0-1,0 0 0,0 0 1,0-1-1,0 1 1,1 0-1,-1 0 1,0 0-1,0 0 0,0-1 1,0 1-1,0 0 1,0 0-1,0 0 1,0 0-1,0-1 0,0 1 1,0 0-1,0 0 1,0 0-1,0 0 0,0-1 1,0 1-1,0 0 1,0 0-1,0 0 1,0 0-1,0-1 0,0 1 1,0 0-1,0 0 1,0 0-1,-1 0 1,1-1-1,0 1 0,0 0 1,0 0-1,0 0 1,0 0-1,0 0 1,-1 0-1,1 0 0,0-1 1,0 1-1,0 0 1,0 0-1,0 0 0,-1 0 1,1 0-1,0 0 1,0 0-1,0 0 1,-1 0-1,1 0 0,0 0 1,0 0-1,-12 12 206,-14 23 124,17-21-266,1-1 0,0 2 1,1-1-1,0 1 0,1 0 1,1 1-1,0-1 0,2 1 0,-1 0 1,2 0-1,0 0 0,1 23 1,1-37-91,0 1 0,1-1 0,-1 1 0,1 0 0,0-1 0,0 1 0,0-1 0,0 0 0,0 1 0,1-1 0,-1 0 0,1 0 0,-1 0 0,1 0 0,0 0 0,0 0 0,0 0 0,0 0 0,0-1 0,0 1 0,1-1 0,-1 0 0,3 2 0,1-1-815,1 0-1,-1 0 0,1 0 1,0-1-1,0 0 1,-1 0-1,13 0 0,8-1-6873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13229,'0'0'4751,"8"8"-2931,-3-2-1543,1-1 0,0-1 0,0 1 1,0-1-1,1 0 0,0 0 0,-1-1 0,12 5 0,-14-7-204,-1 0-1,1 0 0,-1-1 0,1 1 0,0-1 1,0 0-1,-1 0 0,1 0 0,0 0 1,-1 0-1,1-1 0,0 0 0,-1 0 1,1 0-1,-1 0 0,1 0 0,-1-1 1,1 0-1,-1 1 0,0-1 0,0-1 1,0 1-1,3-3 0,-1 0 0,0 0-1,-1-1 1,1 1-1,-1-1 1,-1 0-1,1 0 1,3-11-1,-5 14-36,-1 0 0,0-1 0,0 1 0,0 0 0,0 0 0,0-1 0,-1 1 0,1 0 0,-1-1 0,0 1 0,0-1 0,-1 1-1,1 0 1,-1-1 0,1 1 0,-1 0 0,-2-5 0,2 6-27,1 1 0,-1 0 0,0 0 0,0 0 0,0 0 0,1 0 0,-1 0 1,0 0-1,-1 0 0,1 0 0,0 0 0,0 0 0,0 1 0,0-1 0,-1 0 0,1 1 0,0-1 0,-1 1 0,1 0 0,0-1 0,-1 1 0,1 0 0,0 0 0,-1 0 0,1 0 0,-1 0 0,1 0 0,0 0 0,-1 0 0,1 0 0,0 1 0,-1-1 0,1 1 1,0-1-1,-1 1 0,1-1 0,0 1 0,0 0 0,-2 1 0,-1 1 4,0-1 1,0 1-1,0 0 1,1 1-1,-1-1 1,1 1-1,0-1 1,0 1-1,0 0 1,-2 5-1,-1 6 225,1-1 0,0 2-1,1-1 1,0 0 0,2 1-1,0-1 1,0 1 0,2 25-1,0-40-230,0 0 0,0 0 0,0 1 0,0-1 0,1 0-1,-1 0 1,0 0 0,1 0 0,-1 0 0,1 0 0,-1 0-1,1 0 1,-1 0 0,1 0 0,0 0 0,0 0 0,-1 0 0,1 0-1,0-1 1,0 1 0,0 0 0,0 0 0,0-1 0,0 1-1,0-1 1,0 1 0,2 0 0,1 0-16,0 0 0,0-1 0,0 1 0,0-1 0,0 0 0,0 0 0,0 0 0,7-2 0,1 0-602,0-1 1,1-1-1,-1 0 1,19-9-1,2-7-4118,-2 0-3523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7847,'0'0'15589,"0"9"-14613,1 29-323,1 0 0,1 0 0,3-1 0,1 1-1,2-1 1,26 70 0,-35-105-679,2 1-1,-1-1 0,0 0 1,0 0-1,1 1 1,-1-1-1,1 0 1,0 0-1,-1 0 0,1 0 1,0-1-1,0 1 1,5 2-1,-6-3-56,0-1 0,0 1-1,1-1 1,-1 0 0,0 0-1,1 1 1,-1-1 0,0 0 0,0 0-1,1 0 1,-1 0 0,0-1 0,1 1-1,-1 0 1,0 0 0,0-1 0,1 1-1,-1-1 1,0 1 0,2-2 0,1-1-712,0 0 0,0 0 0,-1-1 0,1 1 0,-1-1 0,1 0 0,-1 0 0,0 0 0,-1-1 0,1 1 0,-1-1 1,3-6-1,5-18-9039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14606,'0'0'6929,"9"-1"-6625,-5 1-281,-2 1 41,0-1 0,0 0 0,0 0 0,0 0 0,0 0 1,0 0-1,0 0 0,0 0 0,0-1 0,0 1 0,0-1 1,0 0-1,0 1 0,0-1 0,0 0 0,0 0 0,-1 0 1,1 0-1,0 0 0,-1-1 0,1 1 0,-1 0 1,1-1-1,-1 1 0,0-1 0,0 0 0,0 1 0,0-1 1,0 0-1,0 0 0,0 0 0,0 1 0,-1-1 0,1 0 1,0 0-1,-1 0 0,0 0 0,0 0 0,1-3 0,-6-35 2042,5 39-2079,0 0 1,-1 1 0,1-1-1,0 0 1,0 0 0,-1 0-1,1 0 1,-1 1-1,1-1 1,-1 0 0,1 0-1,-1 1 1,1-1 0,-1 0-1,1 1 1,-1-1 0,0 1-1,0-1 1,1 1 0,-1-1-1,0 1 1,0-1-1,1 1 1,-1 0 0,0 0-1,0-1 1,0 1 0,0 0-1,1 0 1,-1 0 0,0 0-1,0 0 1,0 0-1,0 0 1,0 0 0,0 0-1,1 0 1,-1 0 0,0 1-1,0-1 1,0 0 0,-1 1-1,0 0-29,1 0-1,-1 1 0,1-1 0,0 0 1,-1 0-1,1 1 0,0-1 1,0 1-1,0-1 0,0 1 0,0-1 1,0 1-1,1 0 0,-1 0 1,0-1-1,1 1 0,-1 0 0,1 3 1,-5 40 46,4-34-21,0 0-72,-1 4 109,1-1 0,1 1 0,0 0 0,1 0 0,4 25 0,-4-37-122,0 0 1,0 0-1,0-1 0,0 1 1,1 0-1,-1-1 1,0 1-1,1-1 1,0 1-1,0-1 0,0 0 1,0 0-1,0 0 1,0 0-1,0 0 1,1 0-1,-1-1 1,1 1-1,-1-1 0,1 0 1,0 1-1,-1-1 1,1 0-1,0-1 1,0 1-1,0 0 1,0-1-1,0 0 0,0 0 1,-1 1-1,1-2 1,0 1-1,0 0 1,0-1-1,4 0 0,-2 0-502,0 0-1,0-1 1,0 1-1,-1-1 1,1 0-1,-1 0 1,1-1-1,-1 1 1,0-1-1,0 0 1,6-5-1,18-20-6321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2 363 10698,'0'0'12385,"-1"10"-11408,0 4-496,2 1 0,0-1 0,0 1 0,6 21 0,-5-28-407,-1 0 0,2 0 0,-1-1 0,1 1 0,1-1 1,-1 0-1,1 0 0,0 0 0,1 0 0,-1-1 0,11 11 0,-14-16-58,0 0 1,0 0 0,1 0-1,-1 0 1,0 0-1,1 0 1,-1 0-1,1-1 1,-1 1-1,1 0 1,-1-1-1,1 1 1,-1-1-1,1 0 1,-1 0 0,1 1-1,0-1 1,-1 0-1,1 0 1,0 0-1,-1-1 1,1 1-1,-1 0 1,1-1-1,-1 1 1,3-1 0,-2-1 30,1 0 0,0 0 0,0 0 0,0 0 0,-1-1 0,0 1 0,1-1 0,-1 0 0,0 1 0,0-1 0,3-5 0,0-4 58,1 1 1,-2-1-1,1 0 1,-2-1 0,5-19-1,-5-16 474,-3 47-559,0-1 1,0 1-1,0 0 1,0 0-1,0 0 0,0-1 1,0 1-1,0 0 1,0 0-1,0-1 1,-1 1-1,1 0 1,0 0-1,-1 0 1,1 0-1,-1 0 0,0-1 1,1 1-1,-1 0 1,0 0-1,0 0 1,1 1-1,-1-1 1,0 0-1,0 0 1,0 0-1,0 1 0,0-1 1,0 0-1,0 1 1,-3-2-1,3 3-26,0 1 0,0-1 0,0 0 0,0 1 0,0-1 0,1 0 0,-1 1-1,0-1 1,1 1 0,-1-1 0,1 1 0,0-1 0,-1 1 0,1 0 0,0-1 0,0 1-1,0-1 1,0 1 0,0 0 0,0-1 0,1 3 0,-1-1-3,-1-1-1,1 1 1,1 0-1,-1-1 1,0 1-1,1 0 1,-1-1-1,1 1 1,0-1-1,0 1 1,0-1-1,0 1 1,2 3-1,-1-5 19,-1 0 0,0-1 0,0 1-1,1-1 1,-1 1 0,0-1 0,0 0 0,1 1-1,-1-1 1,1 0 0,-1 0 0,0 0-1,1 0 1,-1 0 0,0 0 0,1 0 0,-1 0-1,0-1 1,1 1 0,-1 0 0,0-1 0,1 1-1,1-2 1,0 0 9,-1 0 0,1 0-1,-1 0 1,1-1 0,-1 1 0,0-1-1,0 1 1,0-1 0,2-5 0,3-4 7,-1-2 1,-1 1 0,5-20-1,-6 16-37,0 0-1,-2 0 0,0 0 0,0-20 0,-2 37 11,0-1 0,-1 1-1,1-1 1,-1 1-1,1 0 1,0-1-1,-1 1 1,1-1-1,-1 1 1,1 0 0,-1-1-1,1 1 1,-1 0-1,1 0 1,-1-1-1,1 1 1,-1 0-1,1 0 1,-1 0 0,1 0-1,-1 0 1,0-1-1,1 1 1,-1 0-1,1 1 1,-1-1-1,1 0 1,-1 0 0,0 0-1,1 0 1,-1 0-1,1 0 1,-1 1-1,1-1 1,-1 1-1,-23 8 65,20-3-56,0 0 0,0 0 0,0 0 0,1 1 0,0 0 0,0-1 0,1 1 0,-1 0 0,2 0 0,-1 0 0,1 0 0,0 1 0,0-1 0,1 0 0,0 0 0,1 1 0,-1-1 0,1 0 0,0 0 0,1 0 0,3 9 0,-4-12-12,0 0 0,0 0 0,1 0 0,0 0 0,0 0 0,0 0 0,0 0 0,0-1 0,1 1 0,0-1 0,-1 0 0,1 1 0,1-1 0,-1-1 0,0 1 0,1 0-1,-1-1 1,1 0 0,0 1 0,0-2 0,0 1 0,0 0 0,0-1 0,0 0 0,0 0 0,0 0 0,1 0 0,-1-1 0,0 1 0,1-1 0,-1 0 0,0-1 0,1 1 0,-1-1 0,0 1 0,6-3 0,-6 1-7,0 0 1,0 0-1,0-1 0,-1 1 1,1-1-1,-1 0 0,1 0 1,-1 0-1,0 0 0,0-1 1,-1 1-1,1-1 0,-1 1 1,4-8-1,25-59-32,-22 40 34,-1 0-1,-2 0 1,0-1 0,-2 0-1,-2 1 1,-1-1 0,-4-51-1,3 79 14,-1 0 0,1 0-1,-1 0 1,0 0 0,0 0-1,0 0 1,0 0 0,0 1 0,-1-1-1,1 0 1,-1 1 0,0-1-1,0 1 1,0 0 0,0-1-1,0 1 1,0 0 0,-4-2-1,5 3-4,-1 1-1,1-1 1,0 1-1,-1-1 1,1 1-1,0 0 0,-1-1 1,1 1-1,0 0 1,-1 0-1,1 0 1,-1 0-1,1 0 1,0 0-1,-1 0 0,1 1 1,0-1-1,-1 0 1,1 1-1,0-1 1,-1 1-1,1 0 0,0-1 1,0 1-1,0 0 1,-1 0-1,1 0 1,0-1-1,0 1 1,0 0-1,0 1 0,1-1 1,-1 0-1,0 0 1,0 0-1,1 0 1,-1 1-1,0-1 1,1 0-1,0 1 0,-1 0 1,-4 11-8,0-1 1,2 1-1,-1-1 1,2 1-1,-1 0 0,2 0 1,0 1-1,0-1 1,3 24-1,-1-27 24,0 0 0,0-1 0,1 1 0,1 0 0,-1-1 0,2 0-1,-1 0 1,1 0 0,0 0 0,1 0 0,0-1 0,1 0 0,10 13 0,-13-19-130,0 0 0,0 1 1,0-2-1,0 1 1,1 0-1,-1-1 1,0 1-1,1-1 1,-1 0-1,1 0 0,-1 0 1,1-1-1,4 1 1,28-5-6404,-17-9-1109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71 9865,'2'-5'1850,"0"0"0,-1 0 0,1 0 0,-1 0 0,0 0 0,0 0 0,0-9 0,-1 13-1645,-1 0 0,1 0-1,0 0 1,0 0-1,0 0 1,0 0 0,-1 0-1,1 0 1,0 0-1,-1 0 1,1 1-1,-1-1 1,1 0 0,-1 0-1,1 0 1,-1 0-1,0 1 1,-1-2-1,1 1-182,0 1 0,0-1 0,0 1-1,0 0 1,0 0 0,0-1 0,-1 1-1,1 0 1,0 0 0,0 0-1,0 0 1,-1 0 0,1 0 0,0 0-1,0 1 1,0-1 0,0 0 0,0 1-1,-1-1 1,0 1 0,-1 1-37,0 0 0,0 0 1,0 1-1,0-1 0,0 1 1,0-1-1,1 1 0,-1 0 1,1 0-1,0 0 0,0 0 1,-3 6-1,-21 46-50,23-47 49,2-8-1,1 0 0,0 1 0,0-1 0,-1 1 1,1-1-1,0 1 0,0-1 0,0 1 1,0-1-1,-1 1 0,1-1 0,0 1 0,0-1 1,0 1-1,0-1 0,0 1 0,0-1 1,0 1-1,0-1 0,0 1 0,1-1 0,-1 1 1,0-1-1,0 1 0,0-1 0,1 1 1,-1-1-1,0 1 0,0-1 0,1 0 0,-1 1 1,18 0-214,37-21 113,-34 12-56,-17 6 116,63-17-679,-63 18 659,0 0 0,1 1-1,-1-1 1,1 1-1,0 0 1,-1 0-1,1 0 1,-1 0-1,1 1 1,-1 0-1,0 0 1,8 3-1,-10-3 93,-1 1-1,1-1 0,-1 1 0,0-1 0,1 1 0,-1 0 0,0 0 0,0 0 0,0 0 0,0-1 0,-1 1 0,1 0 0,0 1 0,-1-1 1,1 0-1,-1 0 0,0 0 0,0 0 0,0 0 0,0 0 0,0 0 0,0 0 0,-1 1 0,1-1 0,-1 2 0,0 2 149,0 1 0,-1-1 0,0 0 0,0 1-1,-1-1 1,-5 11 0,5-11-141,-1-1 0,1 0 0,-1 0 1,0-1-1,0 1 0,0-1 0,0 0 0,-1 0 0,0 0 0,0-1 1,0 1-1,0-1 0,0 0 0,-1-1 0,1 0 0,-1 1 1,0-2-1,0 1 0,-7 1 0,11-3-128,1-1-1,0 1 1,0 0-1,-1-1 1,1 1-1,0 0 1,0-1-1,0 0 1,0 1-1,-1-1 1,1 0-1,0 1 1,0-1-1,0 0 1,1 0 0,-1 0-1,0 0 1,0 0-1,0 0 1,1 0-1,-1 0 1,0 0-1,1 0 1,-1-1-1,1 1 1,0 0-1,-1 0 1,1 0-1,0-1 1,0 1 0,-1 0-1,1-2 1,-1-53-3739,2 43 2736,3-43-3402,7-8-571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11531,'0'0'5408,"0"9"-3673,0 52 360,-1-23-471,1 1 0,9 63 1,-7-92-1571,0 0 0,1 0 1,0 0-1,0 0 0,1 0 1,0-1-1,1 0 0,0 1 0,0-2 1,1 1-1,0-1 0,1 0 1,-1 0-1,2 0 0,7 6 0,-14-13-96,-1-1-1,1 1 1,0 0-1,-1-1 1,1 1-1,0-1 0,-1 1 1,1-1-1,0 1 1,0-1-1,0 0 1,-1 1-1,1-1 1,0 0-1,0 1 0,0-1 1,0 0-1,0 0 1,0 0-1,-1 0 1,1 0-1,0 0 0,0 0 1,0 0-1,0 0 1,0-1-1,0 1 1,1-1-1,-1 0 10,0 0 0,-1 0 0,1 0 0,0 0-1,-1-1 1,1 1 0,-1 0 0,1 0 0,-1-1 0,1 1 0,-1 0 0,0-1-1,0 1 1,0-1 0,0 1 0,0-2 0,0-5-21,-1 0 1,1 0-1,-2 0 0,1 0 1,-5-11-1,-4 1-55,-1 1 0,-1 1-1,-20-23 1,30 36-143,9 6 172,-1-1 0,1 0 0,0 0 0,0-1-1,10 1 1,-8-1-603,-1-1 1,1 0-1,-1-1 0,1 0 1,0-1-1,-1 1 0,13-6 1,-15 5 136,1-1 1,-1 1 0,0-2-1,0 1 1,0-1 0,0 0 0,-1 0-1,0-1 1,8-7 0,-9 7 493,-1 1 0,0 0 0,0-1 1,0 1-1,-1-1 0,0 0 0,0 0 0,2-5 1,-4 9 237,1 0 1,-1 0-1,0 0 1,1 0-1,-1 0 1,0 0-1,0 0 1,0 0-1,0 0 1,0 0-1,0 0 1,0 0-1,0 0 1,0 0-1,0 0 1,-1 0-1,1 0 1,0 0-1,-1 0 1,1 0-1,-1 0 1,1 0-1,-1 0 1,1 0-1,-1 0 1,0 1-1,1-1 1,-1 0-1,0 0 1,0 1-1,1-1 1,-1 0-1,0 1 1,0-1-1,0 1 1,-2-1-1,2 0-80,-1 1 0,1 0 0,-1 0 0,0 0 0,1 0 0,-1 0 0,1 0 0,-1 0 0,1 1 0,-1-1 0,1 0 0,-1 1 0,1-1 0,-1 1 0,1 0 0,-1-1 0,1 1 0,0 0 0,-1 0 0,1 0 0,0 0 0,0 0 0,0 0 0,-1 2 0,-2 2 55,0 1 1,0 0-1,1 0 1,0 0-1,0 0 0,1 1 1,0-1-1,0 1 1,0 0-1,0 8 0,-2 70 1529,4-80-1600,-1-4-67,1 0-1,0 0 0,0 1 1,0-1-1,0 0 0,0 0 1,1 0-1,-1 0 0,0 0 0,0 0 1,1 1-1,-1-1 0,1 0 1,-1 0-1,1 0 0,-1 0 1,1 0-1,0 0 0,-1-1 1,2 2-1,-1-1 2,0-1-1,-1 0 1,1 0 0,0 1-1,0-1 1,0 0-1,-1 0 1,1 0 0,0 0-1,0 0 1,0 0 0,-1 0-1,1 0 1,0 0-1,0-1 1,-1 1 0,1 0-1,0 0 1,0-1 0,-1 1-1,2-1 1,2-1 98,0-1 0,0 0 0,0 0 0,0 0 0,-1 0 0,0-1 0,1 1 1,2-5-1,5-9-62,-1-2 1,0 1 0,-1-1-1,-1-1 1,-1 0 0,-1 0 0,6-31-1,-12 51-91,0 0 0,1 0 0,-1 0 0,0 0 0,0 0-1,0 0 1,0 0 0,0 0 0,0 0 0,0 0 0,0 0-1,1 0 1,-1 0 0,0 0 0,0 0 0,0 0 0,0 0-1,0 0 1,0 0 0,0 0 0,0 0 0,0 0 0,1 0-1,-1 0 1,0 0 0,0 0 0,0 0 0,0 0 0,0 0-1,0 0 1,0 0 0,0-1 0,0 1 0,0 0 0,0 0-1,0 0 1,0 0 0,0 0 0,0 0 0,1 0 0,-1 0-1,0 0 1,0-1 0,0 1 0,0 0 0,0 0 0,0 0-1,0 0 1,0 0 0,3 16-494,3 25 366,-5-28 112,10 70-159,-9-76 73,-1 0 0,1 0 1,1-1-1,-1 1 0,1-1 1,0 1-1,0-1 0,1 0 1,5 7-1,-8-12-11,-1 0 1,1 0-1,0 0 0,-1-1 0,1 1 1,0 0-1,0-1 0,0 1 0,0 0 1,0-1-1,0 1 0,0-1 0,0 1 1,0-1-1,0 0 0,0 1 0,0-1 1,0 0-1,0 0 0,0 0 0,0 0 1,0 0-1,0 0 0,0 0 0,0 0 1,0 0-1,0 0 0,1 0 0,-1-1 1,0 1-1,0-1 0,0 1 0,0 0 1,0-1-1,-1 0 0,2 0 1,1-1-351,0-1 1,0 0 0,-1 1 0,0-1 0,1 0 0,-1 0 0,0 0 0,0-1-1,1-4 1,11-27-4466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9545,'0'0'4180,"-3"9"-1393,-8 32-992,2 2 1,2-1 0,2 1 0,0 63 0,5-105-1790,-1 0 0,1 1 0,0-1 0,0 0 0,0 0-1,0 0 1,0 0 0,0 0 0,0 0 0,0 0 0,1 1 0,-1-1 0,0 0 0,1 0 0,-1 0 0,1 0 0,-1 0 0,1 0 0,-1 0 0,1 0 0,0 0 0,-1-1 0,1 1 0,0 0 0,0 0 0,0-1 0,0 1-1,-1 0 1,1-1 0,0 1 0,0-1 0,0 1 0,0-1 0,1 1 0,-1-1 0,0 0 0,0 1 0,0-1 0,0 0 0,0 0 0,0 0 0,0 0 0,1 0 0,-1 0 0,0 0 0,0-1 0,0 1 0,0 0-1,0 0 1,0-1 0,0 1 0,0-1 0,1 0 0,9-4 56,0 0 0,-1 0 0,0-1-1,10-8 1,-10 7-174,-10 7 114,48-25-1950,-47 25 1940,0-1-1,-1 1 1,1 0-1,0-1 1,0 1 0,0 0-1,0 0 1,0-1 0,0 1-1,0 0 1,0 0 0,0 0-1,0 0 1,0 1 0,0-1-1,0 0 1,0 0 0,0 0-1,0 1 1,0-1 0,0 1-1,0-1 1,0 1 0,0-1-1,-1 1 1,1-1 0,0 1-1,0 0 1,-1-1 0,1 1-1,0 0 1,-1 0 0,1-1-1,0 1 1,-1 0 0,1 0-1,-1 0 1,0 0 0,1 0-1,-1 0 1,0 0 0,1 0-1,-1 0 1,0 0 0,0 0-1,0 0 1,0 0 0,0 1-1,0 12 451,0 0-1,-1 0 0,0 1 0,-1-1 1,-1-1-1,0 1 0,-8 19 0,9-28-296,0 0-1,0 0 0,-1 0 0,0 0 0,0-1 1,0 1-1,0-1 0,-1 0 0,0 0 1,-4 4-1,5-6-105,1-1 0,-1 1 0,0 0 1,0-1-1,0 0 0,0 0 0,0 0 1,0 0-1,-1 0 0,1 0 0,0-1 0,0 1 1,0-1-1,-1 0 0,1 0 0,0-1 0,0 1 1,-4-1-1,5 0-153,0 1 1,0-1-1,0 1 1,0-1-1,0 0 0,0 0 1,0 0-1,0 0 0,0 0 1,1-1-1,-1 1 1,0 0-1,1-1 0,-1 1 1,1-1-1,0 0 1,-1 1-1,1-1 0,0 0 1,0 0-1,0 0 1,0-2-1,-1 1-598,1-1 0,0 0 0,1 0 0,-1 0 0,1 0 0,-1 0 0,1 0 0,0 0 0,1 0 0,-1 1 0,2-6 0,5-12-5443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17649,'0'0'8872,"9"63"-8231,-5-39-257,-2-2-224,3-3-160,-2-3-160,0-9-929,1-5-929,1-2-1089,-2-8-1281,2-9-3588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16912,'0'0'9588,"4"8"-9257,9 31 177,-1 1 0,-2 1 1,4 44-1,-6-38-462,1 0 1,23 65-1,-32-111-82,0 0-1,0 0 0,1 0 0,-1 1 0,1-1 0,-1 0 0,1 0 0,-1 0 0,1 0 1,0 0-1,-1 0 0,1 0 0,0 0 0,0-1 0,0 1 0,0 0 0,0 0 0,0-1 0,0 1 1,0 0-1,1 0 0,-1-1-68,-1 0 0,1-1 1,0 1-1,-1 0 1,1 0-1,0-1 0,-1 1 1,1 0-1,-1-1 0,1 1 1,-1 0-1,1-1 0,-1 1 1,1-1-1,-1 1 0,1-1 1,-1 1-1,1-1 1,-1 1-1,0-1 0,1 1 1,-1-1-1,0 0 0,0 1 1,1-1-1,-1 0 0,1-2-344,0 1 0,0-1 0,-1 1 0,1 0 0,-1-1 0,0 1 0,0-1 0,1 1 0,-2-1 0,1 0 0,0 1-1,0-1 1,-1 1 0,1 0 0,-1-1 0,0 1 0,0-1 0,0 1 0,0 0 0,0 0 0,-2-3 0,-2 0-667,-1 1 0,0 0 0,0 0 1,0 0-1,0 0 0,-1 1 0,1 0 1,-1 0-1,0 1 0,-8-2 0,-26-11-634,37 13 2725,0 0-1,0 0 0,0-1 0,0 0 0,0 1 0,1-1 1,-5-5-1,4-2 8180,8-1-3718,20-13-2182,-17 18-3124,1 1 0,0 0 0,1 1 1,-1-1-1,10-2 0,2-1-482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12139,'-1'4'715,"-1"0"0,1-1-1,0 1 1,0 0 0,0 0-1,1 0 1,-1 0-1,1 0 1,0 0 0,1 7-1,0-2-73,0 0 0,1-1-1,1 1 1,4 12-1,3 0 176,1 0 0,23 33 0,-28-44-676,1-1 0,0-1 1,0 1-1,1-1 0,0-1 1,17 13-1,-23-18-126,1-1 1,-1 1-1,0-1 1,1 0-1,-1 0 1,1 1-1,-1-2 0,1 1 1,0 0-1,-1 0 1,1-1-1,0 1 1,0-1-1,-1 0 1,1 0-1,0 0 1,0 0-1,-1-1 0,1 1 1,0-1-1,-1 1 1,1-1-1,0 0 1,-1 0-1,1 0 1,-1-1-1,0 1 1,1 0-1,-1-1 0,0 0 1,0 1-1,0-1 1,3-3-1,4-7 52,-1-1 0,0 0 0,0 0 0,-1 0 0,-1-1 0,0 0 0,-1-1 0,-1 1 0,0-1 0,2-19 0,-9 85 182,0 34 240,3-79-410,1 1 0,-1-1 0,1 1 0,1-1 0,-1 0 0,1 0 0,0 1 0,0-1 0,6 10 0,-7-15-46,-1 0 0,1 1 0,-1-1 0,1 0 0,0 0-1,0 0 1,-1 0 0,1 0 0,0 0 0,0-1-1,0 1 1,0 0 0,0 0 0,0-1 0,0 1 0,0 0-1,0-1 1,0 1 0,1-1 0,-1 1 0,0-1 0,0 0-1,0 0 1,1 1 0,-1-1 0,0 0 0,0 0-1,1 0 1,-1 0 0,0 0 0,0-1 0,1 1 0,-1 0-1,0-1 1,0 1 0,0 0 0,1-1 0,-1 0-1,0 1 1,0-1 0,0 0 0,0 1 0,0-1 0,0 0-1,0 0 1,0 0 0,-1 0 0,1 0 0,0 0 0,0 0-1,-1 0 1,2-1 0,2-4 67,-1 0 0,1 0-1,-1 0 1,0-1 0,0 1 0,-1-1 0,4-13-1,-4 9-224,-1-1 0,-1 0 1,0 1-1,-1-13 0,1 24 39,0-1 1,0 1 0,0 0 0,0 0 0,0-1 0,0 1 0,0 0 0,0 0 0,0 0-1,0-1 1,-1 1 0,1 0 0,0 0 0,0 0 0,0-1 0,0 1 0,0 0 0,0 0-1,-1 0 1,1 0 0,0 0 0,0-1 0,0 1 0,0 0 0,-1 0 0,1 0 0,0 0-1,0 0 1,0 0 0,-1 0 0,1 0 0,0 0 0,0 0 0,-1 0 0,1 0 0,0 0 0,0 0-1,0 0 1,-1 0 0,1 0 0,0 0 0,0 0 0,-1 0 0,1 0 0,0 0 0,0 0-1,0 0 1,-1 0 0,1 0 0,0 0 0,0 1 0,0-1 0,0 0 0,-1 0 0,1 0-1,0 0 1,0 1 0,0-1 0,0 0 0,0 0 0,0 0 0,-1 1 0,1-1 0,0 0-1,0 0 1,0 0 0,0 1 0,0-1 0,0 0 0,-9 14-5540,4 4-802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6 117 4260,'0'0'19053,"11"4"-18194,-5-2-820,-1 0 0,1-1 0,0 0 0,0 0 0,0 0 0,0-1 0,0 1 0,0-2 0,0 1 0,0-1 0,0 0 0,0 0 0,-1 0 0,1-1 0,0 0 0,-1 0 0,1 0 0,-1-1 0,9-5 0,-6 4-20,1-1 1,-1 0 0,-1-1-1,1 1 1,-1-1 0,0-1 0,0 1-1,-1-1 1,0-1 0,0 1-1,-1-1 1,7-11 0,-12 19-17,0-1 1,0 1 0,0-1-1,0 1 1,0-1 0,0 1-1,-1-1 1,1 1-1,0-1 1,0 1 0,0-1-1,0 1 1,-1-1-1,1 1 1,0 0 0,0-1-1,-1 1 1,1-1 0,0 1-1,-1 0 1,1-1-1,-1 1 1,1 0 0,0 0-1,-1-1 1,1 1-1,-1 0 1,1 0 0,-1-1-1,1 1 1,-1 0 0,1 0-1,-1 0 1,1 0-1,-1 0 1,1 0 0,-1 0-1,1 0 1,-1 0-1,1 0 1,-1 0 0,1 0-1,0 0 1,-1 0 0,1 0-1,-1 1 1,1-1-1,-2 0 1,-28 6 70,15 0-66,0 1 1,0 0-1,0 1 1,1 1-1,-20 15 0,26-19-14,1 1-1,0 1 0,0-1 0,1 1 0,-1 1 0,1-1 0,1 1 0,0 0 0,0 0 1,0 1-1,-3 8 0,7-14-8,0 0 0,0 0 0,1 0 1,-1 0-1,1 0 0,-1 0 0,1 0 0,0 0 1,0 0-1,0 0 0,1 0 0,-1 0 0,1 0 1,0 0-1,-1 0 0,1 0 0,1 0 0,-1 0 1,0-1-1,1 1 0,-1 0 0,1-1 0,0 1 1,0-1-1,0 1 0,0-1 0,5 4 0,-3-3-348,0 0 0,1-1 0,0 1-1,-1-1 1,1 0 0,8 3-1,35 2-6271,-13-7-2793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14862,'0'0'10218,"-15"13"-10827,15-7-864,0 0-705,5 1-577,5-2-1889,3-1 512,0 0-2947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2:2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16303,'0'0'8376,"-1"8"-7836,1 7-381,0 0 0,1 1 1,1-1-1,0 0 1,1 0-1,1 0 1,5 14-1,1-1 120,1 0 0,1-1 0,15 25 0,-25-49-300,0 0 0,0 0 0,0 0 0,0 0 0,0 0 0,1 0 0,-1-1 0,1 1 0,0-1 1,0 0-1,0 0 0,0 0 0,0 0 0,0 0 0,0 0 0,5 0 0,-6-2 10,0 1 0,0-1 1,0-1-1,-1 1 0,1 0 0,0 0 1,0-1-1,0 1 0,0-1 1,0 0-1,0 1 0,-1-1 0,1 0 1,0 0-1,0 0 0,-1 0 1,1 0-1,-1-1 0,1 1 0,-1 0 1,0-1-1,1 1 0,-1-1 0,0 1 1,0-1-1,0 0 0,0 0 1,0 1-1,-1-1 0,2-2 0,6-16 29,-1 0-1,0-1 1,5-34-1,-11 80 168,-1 13 291,9 55 0,-8-84-445,1 0 1,-1 0-1,2-1 0,-1 1 0,1-1 0,1 0 1,0 0-1,0 0 0,0 0 0,1-1 0,0 1 0,7 7 1,-6-11-129,-1 0 1,0-1 0,1 1 0,0-1-1,0-1 1,0 1 0,0-1-1,0 0 1,8 2 0,-6-3-205,-1 1 0,0 1 0,0-1 0,0 1 0,0 1 0,12 7 0,-14-6 241,1 0 0,-1 1-1,0 0 1,0 0 0,-1 0-1,0 1 1,0 0 0,0 0-1,-1 0 1,0 0 0,0 0 0,-1 0-1,0 1 1,2 12 0,-2-2 693,0 1 1,-1-1-1,0 1 1,-5 35 0,3-52-575,1 0 1,0 0 0,0-1 0,0 1 0,-1 0 0,1-1 0,-1 1 0,0-1 0,1 1 0,-1-1-1,0 1 1,0-1 0,0 1 0,0-1 0,0 0 0,-2 3 0,2-4-7,0 1 1,1-1-1,-1 0 1,0 1 0,0-1-1,0 0 1,0 0-1,0 0 1,0 1-1,0-1 1,1 0-1,-1 0 1,0 0-1,0 0 1,0-1 0,0 1-1,0 0 1,0 0-1,0 0 1,0-1-1,-1 0 1,-2-1 52,1 0 0,-1-1 0,0 1 0,1-1 0,0 0 0,0 0 0,0 0 0,0 0 1,0-1-1,-3-6 0,-5-10-48,1 0 1,1-1-1,1 0 1,1-1-1,1 1 1,1-1-1,0-1 1,2 1 0,1-1-1,1-38 1,2 34-310,2 0 0,1 0 0,8-34 0,-4 35-964,0 0-1,2 1 1,16-30 0,-8 20-3942,-1 1-3673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62 4228,'0'0'-288,"-56"15"-353,45-13 353,4-2 224,-1 0 224,7 0 224,1-5 97,0-5-417,0-3-192,1-2 128,7-3-32,-1 1-1730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524 149 5733,'0'-10'4271,"0"7"-4081,1-2 47,-1 0 1,1 1-1,-1-1 1,0 0-1,-1 0 0,1 0 1,-1 1-1,0-1 1,0 0-1,-1 1 1,1-1-1,-1 1 1,0 0-1,0-1 1,-1 1-1,1 0 0,-1 0 1,0 0-1,0 1 1,0-1-1,0 1 1,-1-1-1,1 1 1,-1 0-1,-5-3 0,1 2 10,0 1 0,0-1-1,0 1 1,0 1 0,-1 0-1,1 0 1,-1 0-1,1 1 1,-1 0 0,0 1-1,1 0 1,-1 1 0,-14 1-1,10 1-108,1 1 0,-1 0 0,0 1 0,1 0 0,0 1 0,0 0 0,1 0 0,-14 11 0,5-1-51,1 0 0,1 2 0,0 0 0,1 0 0,1 2 0,1 0 0,1 1 0,-22 44 0,28-47 15,0 1 1,2 0 0,0 1-1,1 0 1,1 0 0,1 0-1,1 0 1,0 0-1,2 0 1,0 1 0,1-1-1,1 0 1,2 0 0,-1 0-1,2 0 1,1 0 0,0-1-1,2 0 1,0 0 0,1-1-1,17 27 1,-13-26-88,1-1 0,0-1 0,1 0 0,1-1 0,0 0 0,2-1-1,-1-1 1,2-1 0,0-1 0,0 0 0,1-1 0,0-2 0,1 0 0,0-1 0,1 0 0,0-2 0,0-1 0,0-1 0,28 2 0,-33-5-19,0 0 1,0-1 0,0-1 0,-1-1-1,1 0 1,0-1 0,-1-1 0,1 0-1,-1-1 1,19-9 0,-24 8 6,1-1 0,-2-1 0,1 1 0,-1-2 0,0 1 0,0-2 0,-1 1-1,0-1 1,-1 0 0,0-1 0,-1 0 0,0 0 0,9-21 0,-5 4 117,-1-1-1,-1 0 1,-1 0-1,-2 0 1,-1-1 0,-1 0-1,-2 0 1,-1 0-1,-1 0 1,-2 0-1,-1 0 1,-1 0 0,-1 0-1,-2 1 1,-1 0-1,-1 0 1,-2 1 0,-1 0-1,-26-45 1,31 63-102,0-1 1,0 1 0,-1 0 0,0 1 0,-1 0-1,0 0 1,0 1 0,-1 0 0,-14-8-1,18 13 8,0 0 1,1 0-1,-1 1 0,0 0 0,-1 0 0,1 0 0,0 1 1,0 0-1,-1 0 0,1 0 0,-1 1 0,1 0 0,0 1 0,-1-1 1,1 1-1,0 0 0,-1 1 0,1-1 0,0 1 0,-7 4 0,0 1-34,0 0 0,1 1 0,0 1 0,0 0 0,-15 16 0,16-14-909,-2 0 0,0-1 1,-26 17-1,25-24-2382,4-3-1751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447 183 3619,'1'-12'5771,"1"1"-4907,0-2 57,-1 0 0,0 0 0,-1 0 0,-2-24 0,2 34-756,-1-1 1,1 1-1,-1 0 1,0 0-1,0 0 0,0 0 1,-1 0-1,1 0 1,0 0-1,-1 0 1,0 0-1,0 1 0,0-1 1,0 1-1,0-1 1,-1 1-1,1 0 0,0 0 1,-1 0-1,0 0 1,0 1-1,1-1 0,-1 0 1,0 1-1,0 0 1,0 0-1,-6-1 0,3 0-62,-1 2-1,0-1 0,0 1 0,0 0 0,1 0 1,-1 0-1,0 1 0,0 0 0,1 1 1,-1 0-1,0 0 0,1 0 0,-12 6 0,7-1-42,0 0-1,1 0 1,0 1-1,1 0 1,-1 0-1,2 1 1,-9 11 0,-5 9-11,2 1 1,1 1 0,2 0 0,-19 47 0,19-37-20,2 1 0,1 0 0,3 1 0,1 0 0,2 0 0,3 1-1,1 1 1,2-1 0,7 84 0,-4-117-4,1-1 0,0 0 1,0 0-1,1 0 0,0 0 0,1-1 0,0 1 0,1-1 1,0 0-1,0 0 0,1-1 0,0 1 0,0-1 0,1 0 0,0-1 1,1 0-1,0 0 0,0-1 0,0 1 0,1-2 0,-1 1 1,2-1-1,-1-1 0,0 0 0,1 0 0,0-1 0,0 0 1,0 0-1,0-1 0,0-1 0,0 0 0,1 0 0,-1-1 0,0 0 1,0-1-1,1 0 0,-1 0 0,0-1 0,15-5 0,-6 0 80,-1-1 0,0 0 0,-1-2 0,0 0 0,0 0 0,-1-2 0,-1 0-1,0-1 1,0 0 0,-1-1 0,-1-1 0,14-19 0,-9 8 120,0 0 0,-2-1-1,-1-1 1,-1-1 0,-2 0 0,17-59 0,-22 61-128,-2 0-1,-1-1 1,-1 1-1,-2-1 1,0 0 0,-2 0-1,-1 1 1,-1-1 0,-8-29-1,8 45-88,-1 0 0,0 0 0,-1 1 0,0-1 0,-1 1 0,0 0 0,-1 1 0,0-1 0,-14-15 0,14 20-24,0-1 1,-1 1-1,1 1 0,-1-1 0,0 2 0,-1-1 0,1 1 0,-1 0 1,1 0-1,-1 1 0,0 1 0,-1-1 0,1 2 0,-11-2 0,10 2-95,0 0 0,0 1 0,0 1-1,0 0 1,0 0 0,0 0 0,1 2-1,-1-1 1,1 1 0,-1 0 0,-13 8-1,-31 25-2696,5 10-3889,30-24-1840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184 4292,'-7'-9'6903,"3"2"-6567,-1 0 1,0 0-1,-1 1 1,1 0 0,-1 0-1,-1 1 1,1-1 0,-1 1-1,0 1 1,0-1 0,0 1-1,-1 0 1,1 1-1,-1 0 1,0 0 0,-11-2-1,-15-1 125,0 1-1,0 2 1,-1 1-1,0 2 1,1 2-1,-1 1 0,-53 11 1,41-3-403,1 2-1,-1 2 1,2 1-1,-80 44 1,106-50-21,0 1-1,1 1 1,0 1-1,1 0 1,0 2-1,1 0 1,1 0-1,1 2 1,0 0 0,1 0-1,1 1 1,0 1-1,2 0 1,0 0-1,1 1 1,1 0-1,1 1 1,1 0 0,0 0-1,2 0 1,0 1-1,2-1 1,0 1-1,2 0 1,2 31-1,-1-37-51,1 0 0,1 0-1,1 0 1,0-1 0,0 1 0,2-1-1,0 0 1,1 0 0,0-1 0,1 0-1,1 0 1,0-1 0,1 0-1,0-1 1,1 0 0,0 0 0,1-1-1,1-1 1,-1 0 0,1-1-1,1 0 1,0-1 0,0 0 0,1-2-1,0 1 1,0-2 0,0 0 0,25 5-1,-12-7-47,0-1-1,0-1 1,1-1 0,-1-2-1,0-1 1,0-1-1,0-1 1,0-1-1,-1-2 1,0-1-1,0-1 1,-1-1 0,36-21-1,-17 5 164,-1-2 0,-1-2 1,-2-1-1,-1-3 0,-2-1 0,47-56 0,-64 66 33,-1 0 1,-2-2-1,0 0 0,-2-1 0,-1 0 0,12-34 0,-21 46-47,0-1 0,-1 1 0,-2-1 0,1 0 0,-2-1 0,0 1 0,-2 0 0,0-1 0,-1 1 0,0 0 0,-2 0 0,-6-26 0,6 33-64,-1 1-1,0-1 0,-1 1 0,0 1 0,0-1 0,-1 1 1,0-1-1,-1 2 0,0-1 0,0 1 0,-1 0 1,0 1-1,-1 0 0,1 0 0,-1 0 0,-1 1 1,1 1-1,-1 0 0,0 0 0,0 1 0,-1 0 0,-18-4 1,14 4-74,-1 2 0,1 0 0,-1 1 0,1 0 1,-1 1-1,1 1 0,-1 1 0,1 0 0,0 1 1,-1 0-1,1 1 0,1 1 0,-1 1 0,1 0 1,-22 12-1,3 4-1629,-35 30 1,39-29-2561,11-10-2811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1732 3331,'0'0'10010,"0"-9"-8516,-1-38-868,2 0 0,2 0 0,9-48 0,37-150-64,-31 165-312,178-776 374,-185 805-261,-2-1 0,-3 0 0,-1-54 0,-5 103-350,0 0 0,0 0-1,-1 0 1,1 0 0,-1 0-1,0 0 1,0 0 0,0 0-1,0 1 1,-2-4 0,2 5-126,1 0 0,-1 1 0,1-1 0,-1 1 0,1-1 0,-1 1 0,1-1 0,-1 1-1,1-1 1,-1 1 0,0-1 0,1 1 0,-1 0 0,0-1 0,1 1 0,-1 0 0,0 0 0,0-1 0,1 1 0,-1 0 0,0 0 0,0 0 0,1 0 0,-1 0 0,0 0 0,0 0 0,1 0 0,-1 0 0,0 0 0,0 1 0,1-1 0,-1 0 0,0 0 0,1 1 0,-1-1 0,0 1 0,1-1-1,-1 0 1,1 1 0,-1-1 0,0 1 0,1-1 0,-1 1 0,1 0 0,-1-1 0,0 2 0,-11 12-3923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8008,'-4'11'3923,"-3"15"-3421,2 1-1,0 0 0,2 0 0,1 1 1,1 30-1,16 154-81,-6-108 65,-2 29-82,16 146 2974,-22-272-3220,0-1 0,0 0 0,1 1 1,0-1-1,0 0 0,1 0 0,-1 0 0,1 0 0,0-1 1,8 11-1,-9-15-119,-1 1 0,1-1-1,0 1 1,0-1 0,0 0 0,-1 0 0,1 0 0,1 0-1,-1 0 1,0 0 0,0-1 0,0 1 0,0-1 0,0 1-1,1-1 1,-1 0 0,0 0 0,0 0 0,1 0-1,-1 0 1,0 0 0,0-1 0,1 1 0,-1-1 0,0 0-1,0 1 1,0-1 0,0 0 0,0 0 0,0 0 0,0-1-1,0 1 1,-1 0 0,1-1 0,2-1 0,13-13 189,0 0 1,-1-1 0,0-1-1,-2 0 1,0-1-1,17-32 1,-2 6-81,272-426-2063,-239 365-2398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10025,'-9'2'6375,"3"0"-6182,-1 0 0,0 0 0,0 0 1,1 1-1,0 0 0,-1 0 1,1 1-1,0 0 0,1 0 1,-1 0-1,1 1 0,0 0 1,0 0-1,0 0 0,0 1 0,1-1 1,0 1-1,-4 8 0,3-4-69,1 1 0,0 1 0,1-1 0,0 0 0,1 1-1,0-1 1,0 1 0,2 0 0,0 23 0,0-34-123,0 0 0,0 1 0,0-1 0,0 0-1,0 0 1,0 0 0,0 0 0,0 0 0,1 0 0,-1 0 0,0 1 0,1-1 0,-1 0 0,1 0 0,-1 0 0,1 0 0,-1 0 0,1-1-1,0 1 1,-1 0 0,1 0 0,0 0 0,0 0 0,0-1 0,0 1 0,0 0 0,-1-1 0,1 1 0,0-1 0,1 1 0,-1-1 0,0 1 0,0-1-1,0 0 1,0 0 0,0 1 0,0-1 0,0 0 0,0 0 0,0 0 0,1 0 0,-1 0 0,0-1 0,0 1 0,0 0 0,0 0 0,2-1 0,2-1 21,-1 0 0,1 0 0,0 0 0,-1-1 1,1 1-1,-1-1 0,0 0 0,0 0 1,4-5-1,6-6 57,-5 4-65,0 0 1,1 0-1,1 1 0,-1 1 0,17-11 1,-25 18-17,0 0 1,0 0-1,1 0 0,-1 0 1,0 0-1,1 0 0,-1 1 1,1-1-1,-1 1 1,1 0-1,-1-1 0,1 1 1,-1 0-1,1 1 0,-1-1 1,1 0-1,-1 1 1,1-1-1,-1 1 0,1 0 1,-1 0-1,0 0 1,1 0-1,-1 0 0,0 0 1,0 1-1,0-1 0,0 1 1,0 0-1,0-1 1,-1 1-1,1 0 0,0 0 1,-1 0-1,3 4 1,8 14 5,0 0 1,-2 0-1,0 2 1,-1-1-1,8 33 1,-4-4 5,8 70 1,-19-103-67,3 19 632,1 49 0,-6-78-257,0 1-1,0 0 1,-1 0-1,0-1 1,-1 1-1,1 0 1,-1-1-1,-1 0 1,0 1-1,0-1 1,0 0-1,-7 11 1,9-17-227,-1 1 0,1 0 0,0-1 0,-1 1 1,1-1-1,-1 1 0,1-1 0,-1 0 0,0 0 1,0 0-1,1 0 0,-1 0 0,0 0 0,0 0 1,0-1-1,0 1 0,0-1 0,0 1 1,0-1-1,0 0 0,0 0 0,-4 0 0,3 0-30,-1-1 1,1 0-1,0-1 0,-1 1 0,1 0 0,0-1 1,0 0-1,0 0 0,0 0 0,0 0 0,1 0 0,-4-3 1,-3-6-30,0 1 0,0-1 0,1 0 0,0-1 1,-9-20-1,8 11-3,1-2-1,0 1 1,2-1 0,1 0 0,1 0 0,0 0-1,2-1 1,1 1 0,1-1 0,1 1 0,4-29-1,-4 45-39,1 0 0,0 0 0,0 1-1,0-1 1,1 1 0,0-1 0,0 1-1,1 0 1,0 0 0,0 0 0,0 1-1,0-1 1,9-6 0,1 0-951,1 1 0,0 1 1,28-14-1,9-5-4784,-21 7-982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18706,'0'0'4431,"-2"8"-3641,-1 5-595,2-1 0,0 1 1,0-1-1,1 1 0,1-1 1,0 1-1,1-1 0,0 0 1,1 1-1,6 16 0,52 130 92,-57-150-283,-4-8-4,10 23 26,1-1 1,1 0-1,18 26 0,-27-45-30,0 0-1,-1 0 0,1 0 1,0 0-1,1-1 1,-1 1-1,1-1 0,0 0 1,0 0-1,0 0 0,0-1 1,0 1-1,0-1 0,1 0 1,-1 0-1,1 0 1,-1-1-1,1 0 0,0 0 1,0 0-1,0 0 0,-1-1 1,1 0-1,9 0 1,-12-1-169,0 1 0,0-1 0,0 0 0,0 0 0,-1 0 0,1 0 0,0 0 0,0 0 0,-1 0 0,1 0 0,-1-1 0,1 1 0,1-4 1,14-24-5580,-9 2-1989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5509,'0'0'8211,"9"-8"-5478,-6 6-2706,8-10 817,2 2 0,22-17 0,-29 24-573,-1 0 0,0 0 0,1 1 0,-1-1 0,1 1-1,0 0 1,-1 1 0,1-1 0,0 1 0,0 0 0,0 1-1,11 0 1,-15 0-250,0 1 0,-1-1 1,1 1-1,0-1 0,-1 1 0,1 0 0,-1 0 0,1 0 0,-1 0 0,0 0 0,1 0 0,-1 0 0,0 0 0,0 0 1,0 1-1,0-1 0,0 0 0,0 1 0,0-1 0,0 1 0,0-1 0,-1 1 0,1 0 0,-1-1 0,1 1 0,-1-1 1,1 1-1,-1 0 0,0 1 0,3 59 227,-4-48-141,-12 79 726,32-125 1313,-12 14-2060,0 0 0,-2 0 0,0-1 0,0 0 0,-2 0 0,0 0 0,-1-34 0,-2 53-98,1 0 0,-1-1 0,0 1 0,0 0 0,1-1 0,-1 1 0,0 0 0,1-1 0,-1 1 0,0 0 0,1 0 0,-1-1 0,0 1 0,1 0 0,-1 0 0,1 0 0,-1 0 0,0-1 0,1 1 0,-1 0 0,1 0 0,-1 0 0,0 0 0,1 0 0,-1 0 0,1 0 0,-1 0 0,1 0 0,-1 0 0,0 0 0,1 0 0,-1 1 0,1-1 0,-1 0 0,0 0 0,1 0 0,-1 1 0,0-1 0,1 0 0,-1 0 0,1 1 0,28 11 23,-15-6-14,3-1 26,0-2 0,1 0 0,-1-1 0,1-1-1,32-2 1,-40 1-14,0-1 0,-1-1-1,1 0 1,0 0-1,-1 0 1,1-1-1,-1-1 1,0 0-1,0 0 1,0-1 0,14-10-1,-20 13 7,0-1-1,0 1 1,0-1-1,-1 0 1,0 0 0,1 0-1,-1-1 1,0 1-1,0-1 1,-1 1-1,1-1 1,-1 1-1,0-1 1,1 0 0,-2 0-1,1 1 1,0-1-1,-1 0 1,0 0-1,0 0 1,-1-7-1,1 11-21,0-1 0,-1 1-1,1-1 1,-1 0 0,0 1-1,1-1 1,-1 1 0,1 0-1,-1-1 1,0 1 0,0-1-1,1 1 1,-1 0 0,0 0-1,1-1 1,-1 1 0,0 0-1,0 0 1,1 0 0,-1 0-1,0 0 1,0 0-1,0 0 1,1 0 0,-1 0-1,0 0 1,0 0 0,1 0-1,-1 1 1,0-1 0,0 0-1,1 1 1,-1-1 0,0 0-1,0 1 1,-26 13-161,17-5 190,1 0 1,0 0-1,0 1 0,-8 12 1,15-18-5,-1-1 0,1 1 0,0 0 0,0 1 0,1-1 0,-1 0 0,1 0 0,0 1 0,0-1 0,0 0 0,1 1 0,-1-1 0,1 1 0,0-1 0,1 8 0,0-10-11,0 0 0,0 0-1,0 0 1,1-1 0,-1 1-1,0 0 1,1-1 0,-1 1-1,1 0 1,-1-1-1,1 0 1,0 1 0,0-1-1,0 0 1,-1 0 0,1 0-1,0 0 1,0 0 0,1-1-1,-1 1 1,0-1-1,0 1 1,0-1 0,0 0-1,0 0 1,4 0 0,61 1-1486,-63-1 1166,31-6-3691,0-9-3154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09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84 17521,'-5'9'1863,"-1"2"-1301,0 1 1,1 0 0,1 1-1,0-1 1,0 1 0,1-1 0,-2 24-1,5-32-512,-1 0-1,1-1 0,0 1 1,0 0-1,0 0 1,0 0-1,1-1 0,-1 1 1,1 0-1,0-1 0,0 1 1,1 0-1,-1-1 1,1 0-1,-1 1 0,1-1 1,0 0-1,0 0 1,1 0-1,-1 0 0,1 0 1,-1 0-1,1-1 0,0 1 1,0-1-1,0 0 1,0 0-1,0 0 0,1 0 1,-1-1-1,1 1 0,-1-1 1,1 0-1,4 1 1,0-1-43,0 0 1,0-1-1,0 0 1,1 0 0,-1-1-1,0 0 1,0 0 0,0-1-1,0 0 1,0-1-1,0 1 1,-1-1 0,1-1-1,-1 0 1,0 0 0,0 0-1,0-1 1,-1 0-1,0 0 1,8-9 0,-9 9 41,0 0 0,-1 0 0,1 0 0,-1-1 0,-1 0 0,1 0 0,-1 0 1,0 0-1,0 0 0,-1-1 0,0 1 0,0-1 0,0 0 0,-1 0 0,0 1 1,0-1-1,-1 0 0,0 0 0,0 0 0,-1 0 0,0 0 0,0 0 0,0 1 0,-5-14 1,3 14 2,0 1 0,0-1 0,0 1 0,0-1 0,-1 1 0,0 0 0,0 1 0,0-1 0,-1 1 0,0-1 0,0 1 0,0 1 0,0-1 0,0 1 0,-1 0 0,1 0 0,-1 0 0,0 1 0,-11-3 1,16 5-56,0 0 1,0 0 0,0 0 0,0 1-1,0-1 1,0 0 0,1 1 0,-1-1-1,0 1 1,0-1 0,0 1 0,1-1-1,-1 1 1,0-1 0,0 1 0,1 0-1,-1 0 1,1-1 0,-1 1 0,0 0-1,1 0 1,0 0 0,-1-1 0,1 1 0,-1 0-1,1 0 1,0 0 0,0 0 0,-1 0-1,1 0 1,0 0 0,0 0 0,0 1-1,-2 39-90,3-33 86,-2 5-200,3 30-1847,-2-42 1994,0 0-1,0 0 1,0 0-1,1-1 1,-1 1-1,0 0 1,1 0-1,-1-1 1,0 1-1,1 0 1,-1 0-1,1-1 1,-1 1-1,1-1 1,0 1-1,-1 0 1,1-1 0,0 1-1,-1-1 1,1 0-1,0 1 1,-1-1-1,1 1 1,0-1-1,0 0 1,0 0-1,-1 1 1,1-1-1,0 0 1,0 0-1,0 0 1,0 0 0,-1 0-1,1 0 1,0 0-1,0 0 1,0 0-1,-1 0 1,1-1-1,0 1 1,0 0-1,0-1 1,0 1-1,2-2-408,-1 1-1,0-1 0,0 1 0,0-1 0,0 1 1,0-1-1,0 0 0,-1 0 0,1 0 1,-1 0-1,1 0 0,-1 0 0,0-1 0,1 1 1,-1 0-1,1-5 0,10-27-6865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15246,'-1'10'2579,"-2"6"-1464,-2 11 1753,-3 45-1,7-68-2739,1 1 0,0-1 0,0 1-1,0-1 1,0 1 0,1-1 0,0 1 0,0-1-1,0 1 1,0-1 0,1 0 0,-1 0-1,1 0 1,0 0 0,1 0 0,-1 0-1,1 0 1,4 5 0,-4-7-125,0 0-1,0-1 1,1 1 0,-1-1-1,1 1 1,-1-1 0,1 0-1,-1-1 1,1 1 0,-1-1-1,1 1 1,0-1 0,-1 0-1,7-1 1,58-13-353,-8 2-402,-56 11 727,1 1 1,0 0-1,-1 0 1,1 0 0,0 1-1,-1 0 1,1 0-1,0 0 1,-1 0 0,0 1-1,1-1 1,-1 1-1,0 0 1,0 1 0,0-1-1,0 1 1,6 5-1,-6-4 64,-1 0 1,0 0-1,-1 1 0,1-1 0,-1 1 0,0 0 0,0 0 0,0 0 1,-1 0-1,1 0 0,-1 0 0,0 0 0,-1 0 0,1 0 0,-2 10 0,1-11 75,0 0-1,-1 0 0,1 1 0,-1-1 0,-1 0 0,1 0 0,0 0 1,-1-1-1,0 1 0,0 0 0,0-1 0,0 1 0,0-1 0,-1 1 1,0-1-1,0 0 0,0 0 0,0 0 0,0-1 0,0 1 0,-1-1 1,-3 3-1,1-2-17,0 0 1,0 0 0,0-1-1,0 0 1,-1 0 0,1 0 0,0-1-1,-1 0 1,1 0 0,-1 0-1,0-1 1,1 0 0,-11-1-1,15 0-182,0 1 0,0 0 0,0-1 0,0 1 0,0-1 0,0 0 0,0 1-1,0-1 1,0 0 0,0 0 0,1 0 0,-1-1 0,0 1 0,1 0 0,-1-1 0,1 1-1,-1-1 1,1 1 0,0-1 0,-1 1 0,1-1 0,0 0 0,0 0 0,0 0 0,0 0 0,1 0-1,-1 0 1,1 0 0,-1 0 0,1 0 0,-1 0 0,1 0 0,0 0 0,0 0 0,0 0 0,0 0-1,1 0 1,0-4 0,0 0-718,1 0 1,-1 0-1,2 0 0,-1 0 0,1 0 0,-1 0 0,1 1 0,1-1 1,-1 1-1,1 0 0,7-7 0,20-16-6702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89 454 17296,'0'0'5083,"-10"0"-3503,7 0-1507,0 0 0,0 0 0,0 0 1,0 0-1,0 1 0,0-1 0,0 1 0,0 0 1,0 0-1,0 0 0,0 0 0,1 0 0,-1 1 1,0-1-1,1 1 0,-1 0 0,1-1 0,-1 1 1,1 0-1,0 1 0,0-1 0,0 0 1,0 1-1,0-1 0,1 1 0,-1-1 0,1 1 1,-1 0-1,1 0 0,0-1 0,0 1 0,1 0 1,-1 0-1,0 6 0,0-6-64,1 1-1,-1-1 0,1 0 1,0 0-1,0 1 1,1-1-1,-1 0 0,1 0 1,-1 0-1,1 1 1,0-1-1,0 0 1,0 0-1,1 0 0,-1 0 1,1-1-1,0 1 1,-1 0-1,5 4 1,-4-6-3,0 0 0,-1 0 1,1 0-1,0 0 0,0-1 1,0 1-1,0 0 0,0-1 1,0 1-1,0-1 0,0 0 1,0 0-1,0 0 0,0 0 1,0 0-1,0 0 1,0 0-1,0-1 0,0 1 1,0-1-1,0 1 0,0-1 1,-1 0-1,1 0 0,0 0 1,0 0-1,-1 0 0,1 0 1,0-1-1,-1 1 0,1 0 1,-1-1-1,2-1 0,3-3 15,0 0-1,0-1 0,0 0 0,-1 0 0,0 0 0,0 0 0,-1-1 0,0 0 0,0 0 0,-1 0 1,4-16-1,-3 5-158,0 1 0,-2-1 1,0-37-1,-2 72 21,-1-8 158,1 0 0,0 0 0,1 0 0,0 0 0,0 0 0,2 9 0,-2-15-23,-1-1-1,1 1 1,0-1 0,0 1 0,-1-1-1,1 1 1,0-1 0,0 0 0,1 1-1,-1-1 1,0 0 0,0 0 0,0 0 0,1 0-1,-1 0 1,1 0 0,-1 0 0,1-1-1,-1 1 1,1 0 0,-1-1 0,1 1 0,0-1-1,-1 0 1,1 1 0,0-1 0,-1 0-1,1 0 1,0 0 0,-1 0 0,1 0-1,0-1 1,-1 1 0,1 0 0,-1-1 0,4 0-1,3-2 7,1-1 0,-1 0 0,0 0 0,0 0 0,-1-1 0,1 0 0,-1-1 0,0 1 0,-1-1 0,1-1 0,-1 1-1,0-1 1,7-11 0,-1 0-1,0-2 0,0 1-1,-2-1 1,10-28 0,-15 32-2,0 0 0,-2 0 1,0 0-1,0 0 0,-1-19 1,-1 26-39,-1-1 1,-1 0-1,0 0 1,0 0-1,-1 0 0,0 0 1,0 1-1,-1-1 1,-7-13-1,9 21 8,0-1-1,0 1 0,-1 0 1,1 0-1,-1 0 0,1 0 1,-1 0-1,0 0 0,0 0 1,1 1-1,-1-1 0,-1 0 1,-2-1-1,5 3 4,-1 0 1,0 0 0,0-1-1,0 1 1,0 0-1,0 0 1,0 0-1,0 0 1,0 0-1,1 0 1,-1 0-1,0 1 1,0-1 0,0 0-1,0 0 1,0 1-1,0-1 1,1 0-1,-1 1 1,0-1-1,0 1 1,1-1-1,-1 1 1,-1 1-1,-2 2-9,1 0-1,0 1 1,0 0-1,0 0 1,0 0-1,1 0 1,0 0-1,0 1 1,-2 8-1,-25 113 400,27-115-259,0 0 0,1 0 1,1 0-1,0 1 0,1-1 0,0 0 1,1 0-1,5 19 0,-4-26-97,-1 1 0,2-1 0,-1 0 0,0 0-1,1-1 1,0 1 0,0-1 0,0 0 0,1 0 0,0 0 0,-1 0-1,1-1 1,0 0 0,1 0 0,-1 0 0,0-1 0,1 0 0,0 0 0,10 2-1,53 10-1198,-7-11-3687,-40-3-907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75 109 4388,'-6'-12'6091,"3"2"-4977,0 3-498,1-1 0,-1 1-1,-1 0 1,1 0 0,-1 0 0,0 0 0,-1 1 0,0-1 0,0 1 0,0 0-1,-7-5 1,12 11-539,0 0-1,0 0 1,-1 0-1,1-1 0,0 1 1,-1 0-1,1 0 1,0 0-1,-1 0 1,1 0-1,0 0 0,-1 0 1,1 0-1,0 0 1,-1 0-1,1 0 0,0 0 1,-1 1-1,1-1 1,0 0-1,-1 0 1,1 0-1,0 0 0,-1 0 1,1 1-1,0-1 1,0 0-1,-1 0 1,1 1-1,0-1 0,0 0 1,0 0-1,-1 1 1,1-1-1,0 0 0,0 0 1,0 1-1,0-1 1,-1 0-1,1 1 1,0-1-1,0 0 0,0 1 1,0-1-1,0 0 1,0 1-1,0-1 1,0 0-1,0 1 0,0-1 1,0 1-1,0 23-162,1-21 352,1 23 23,1-1 0,1-1 0,2 1 0,0 0 0,2-1 1,11 26-1,77 141 1042,-34-72-1046,-37-70-7,-20-42 396,-14-32 35,-92-190-252,63 140-434,40 80-24,1 0 1,0 0-1,0-1 1,1 1-1,-1-1 0,1 0 1,0 0-1,0 0 1,0-1-1,1 1 0,-1-1 1,1 0-1,0 0 1,0 0-1,0-1 0,0 0 1,1 0-1,-1 0 1,0-1-1,1 0 0,-1 0 1,1 0-1,0 0 1,-1-1-1,1 0 0,-1 0 1,1-1-1,0 0 1,-1 0-1,1 0 0,-1 0 1,0-1-1,1 0 1,-1 0-1,0 0 0,0-1 1,0 0-1,0 0 0,-1 0 1,1 0-1,-1-1 1,0 0-1,0 0 0,0 0 1,0 0-1,-1-1 1,0 1-1,0-1 0,0 0 1,0 0-1,-1 0 1,2-6-1,6-44 115,-6 31-69,-3 19-79,1 7-59,-1 8 131,16 54 177,-16-62-193,-1 0 0,1 0 0,0 0-1,0 0 1,0 0 0,0 0 0,0 0 0,0 0 0,1-1 0,-1 1 0,0 0 0,1-1 0,0 1 0,-1-1 0,1 0 0,0 1-1,0-1 1,-1 0 0,1 0 0,0 0 0,0 0 0,0-1 0,0 1 0,4 0 0,-3-1 2,-1 0 1,0-1-1,0 0 0,0 1 1,0-1-1,0 0 1,0 0-1,0 0 1,0 0-1,-1-1 0,1 1 1,0 0-1,-1-1 1,1 1-1,-1-1 0,1 1 1,-1-1-1,0 0 1,1 0-1,0-2 1,24-48 132,-20 39-144,17-41 42,-15 33-86,1 1 1,14-25-1,-23 43 22,1 1 0,-1 0 0,1 0 0,0 0 0,-1 0 0,1 1 0,0-1 0,0 0 0,0 0 0,-1 0 0,1 0 0,0 1 1,0-1-1,0 0 0,0 1 0,0-1 0,0 1 0,1-1 0,-1 1 0,2-1 0,-2 1 2,-1 1 0,1-1 0,0 0 0,0 1 0,0-1 1,0 0-1,-1 1 0,1-1 0,0 1 0,0-1 0,-1 1 0,1-1 0,0 1 0,-1 0 0,1-1 1,-1 1-1,1 0 0,-1-1 0,1 1 0,0 1 0,18 53-99,-17-44 134,4 11-10,-6-17-14,1 0 0,1 1 0,-1-1 0,1 0 0,0 0-1,0 0 1,0 0 0,6 9 0,-8-14-2,1 0-1,-1 1 0,0-1 1,0 0-1,1 0 1,-1 0-1,0 0 1,0 0-1,1 0 1,-1 1-1,0-1 1,1 0-1,-1 0 0,0 0 1,1 0-1,-1 0 1,0 0-1,0 0 1,1 0-1,-1 0 1,0 0-1,1-1 1,-1 1-1,0 0 0,0 0 1,1 0-1,-1 0 1,0 0-1,0 0 1,1-1-1,-1 1 1,0 0-1,0 0 1,1 0-1,-1-1 1,0 1-1,0 0 0,0 0 1,1-1-1,-1 1 1,0 0-1,0 0 1,0-1-1,0 1 1,0 0-1,0-1 1,0 1-1,6-15-70,-6 15 57,11-58-3093,-8-2-4183,-3 25-111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5157,'0'0'12844</inkml:trace>
  <inkml:trace contextRef="#ctx0" brushRef="#br0" timeOffset="1">261 5 16111,'0'0'9225,"-9"-1"-8253,5 0-946,1 0 1,-1 1 0,1-1-1,-1 1 1,1 0 0,-1 0-1,1 0 1,-1 0 0,1 1-1,-1-1 1,1 1 0,-1 0 0,1 0-1,-1 0 1,1 1 0,0-1-1,0 1 1,0 0 0,0-1-1,0 2 1,0-1 0,0 0-1,1 0 1,-1 1 0,1-1 0,0 1-1,0 0 1,0 0 0,0 0-1,0 0 1,0 0 0,1 0-1,-1 1 1,1-1 0,-1 5-1,0 0-12,-1 1-1,2-1 0,-1 0 0,2 1 0,-1 0 1,1-1-1,1 15 0,-1-21-20,1 1 1,-1-1-1,0 0 1,1 1 0,0-1-1,0 0 1,0 0-1,0 0 1,0 0-1,0 1 1,0-1-1,0-1 1,1 1-1,-1 0 1,1 0-1,0 0 1,-1-1 0,1 1-1,0-1 1,0 0-1,0 1 1,0-1-1,0 0 1,0 0-1,1 0 1,-1 0-1,0-1 1,0 1-1,1 0 1,-1-1-1,5 1 1,-2-1-412,1 0-1,0 0 1,-1 0-1,1-1 1,0 0-1,-1 0 1,1 0-1,-1-1 1,1 0 0,9-4-1,26-23-6872,-14 4-2921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40 10378,'0'0'9171,"-9"0"-7943,0 0-890,6 0-205,0 0 0,0 0 1,-1 0-1,1 0 0,0 0 1,0 1-1,0-1 0,0 1 1,0 0-1,-5 2 0,7-2 12,0 0 0,0 0 0,0 0 0,0 0 0,0 0 0,0 0 0,1 0 0,-1 1-1,0-1 1,1 0 0,-1 0 0,1 1 0,0-1 0,-1 0 0,1 1 0,0-1 0,0 0 0,0 1 0,0 2-1,0 33 1468,0-25-1066,0-10-519,0 0-1,0 0 1,1 1 0,-1-1 0,0 0 0,1 0 0,-1 0-1,1 0 1,0 0 0,0 1 0,0-1 0,0 0 0,0-1-1,0 1 1,0 0 0,1 0 0,-1 0 0,1-1-1,-1 1 1,1-1 0,0 1 0,-1-1 0,1 0 0,0 1-1,0-1 1,0 0 0,0 0 0,0 0 0,0-1 0,0 1-1,1 0 1,-1-1 0,0 0 0,0 1 0,4-1 0,-2 0-62,1 0 1,0 0 0,-1 0 0,1-1 0,0 0-1,-1 0 1,1 0 0,-1 0 0,1-1 0,-1 1-1,0-1 1,0-1 0,0 1 0,0 0 0,0-1-1,6-5 1,-5 2 11,0 0 0,0 0 0,-1-1 0,1 1 0,-1-1 0,-1 0 0,1-1 0,-1 1 0,-1 0 0,1-1 0,-1 0 0,-1 1 0,1-1 0,-1 0 0,-1 0 0,0 0-1,0 0 1,-1-10 0,-14 122-761,15-101-51,1 18 65,0-16-3057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73 479 6438,'0'0'7549,"1"-9"-3941,-1-27-602,1 35-2922,-1 1 0,0-1 0,0 0 0,0 0 0,-1 1 0,1-1 0,0 0 0,0 1 0,0-1 1,0 0-1,-1 1 0,1-1 0,0 0 0,-1 1 0,1-1 0,0 0 0,-1 1 0,1-1 0,-1 1 0,1-1 0,-1 1 0,1-1 1,-1 1-1,0-1 0,1 1 0,-1 0 0,1-1 0,-1 1 0,0 0 0,1-1 0,-1 1 0,0 0 0,1 0 0,-1 0 0,0-1 0,0 1 1,1 0-1,-1 0 0,0 0 0,0 0 0,1 0 0,-1 1 0,0-1 0,1 0 0,-1 0 0,0 0 0,1 1 0,-1-1 0,0 0 1,1 1-1,-1-1 0,-1 1 0,0 0-32,-1 1 1,0-1-1,0 1 1,0 0-1,1 0 1,-1 0-1,1 0 1,0 0-1,-4 4 1,3 2-16,0 0 1,0 1 0,1-1-1,0 0 1,0 1 0,1 0-1,0-1 1,1 1 0,0 11 0,0-18-17,0 1 1,0-1 0,0 1-1,0-1 1,1 1 0,-1-1-1,1 0 1,-1 1 0,1-1 0,0 1-1,0-1 1,0 0 0,0 0-1,0 0 1,1 0 0,-1 1 0,1-2-1,-1 1 1,1 0 0,0 0-1,-1 0 1,1-1 0,0 1-1,0-1 1,0 0 0,1 1 0,-1-1-1,0 0 1,0 0 0,1 0-1,-1-1 1,0 1 0,1 0 0,-1-1-1,3 1 1,-1-2-6,-1 0-1,1 0 1,-1 0-1,0 0 1,0-1 0,0 1-1,0-1 1,0 0 0,0 0-1,0 0 1,0 0-1,-1 0 1,1-1 0,-1 1-1,0-1 1,1 1 0,-1-1-1,-1 0 1,1 0-1,0 0 1,-1 0 0,1 0-1,1-6 1,3-4 7,-1-1 0,-1-1 1,0 1-1,2-17 0,-5 24-5,1-1-5,-1 0 0,0-1 0,0 1 1,-1 0-1,0 0 0,-1-1 0,-1-10 0,-4 41-77,6-10 214,1 1 0,0-1 0,0 0 0,2 0 0,5 22 0,-7-32-133,-1 0 0,1 0 1,0-1-1,-1 1 1,1 0-1,0 0 1,0-1-1,0 1 1,0-1-1,0 1 1,1-1-1,-1 1 1,0-1-1,1 0 1,-1 1-1,1-1 1,-1 0-1,1 0 1,0 0-1,-1 0 1,1 0-1,0-1 1,0 1-1,-1-1 1,1 1-1,0-1 1,0 1-1,0-1 0,0 0 1,0 0-1,0 0 1,0 0-1,-1 0 1,1 0-1,0-1 1,0 1-1,0-1 1,0 1-1,0-1 1,-1 0-1,1 1 1,0-1-1,-1 0 1,1 0-1,0 0 1,-1-1-1,1 1 1,1-2-1,4-3 9,1-1 1,-1 0-1,0 0 0,0-1 0,-1 0 1,0 0-1,-1-1 0,1 1 0,4-13 1,0-1-6,-1 0 0,12-42 0,-13 31 1,-2-1 0,4-49-1,-9 70-15,0 1 0,-2 0-1,1 0 1,-2 0 0,1 1-1,-2-1 1,1 0 0,-2 0 0,0 1-1,-7-16 1,11 26-8,-1 0-1,1 0 1,0 0 0,-1 0 0,1 0-1,-1 1 1,1-1 0,-1 0-1,1 0 1,-1 1 0,0-1 0,1 0-1,-1 1 1,0-1 0,1 1 0,-1-1-1,0 1 1,0-1 0,0 1 0,0-1-1,1 1 1,-1 0 0,0-1-1,0 1 1,0 0 0,0 0 0,0 0-1,-1 0 1,1 0-2,-1 1 0,1 0 0,0-1 0,-1 1-1,1 0 1,0 0 0,0 0 0,0 0 0,0 0 0,0 0 0,0 1-1,0-1 1,0 0 0,1 0 0,-2 3 0,-20 57 47,21-59-23,-6 26 140,0 1 0,2-1 0,1 1 0,1 0 0,2 0 0,2 30 1,-1-55-150,1 1 1,0-1 0,1 1 0,-1-1-1,1 0 1,0 1 0,0-1 0,0 0-1,1 0 1,-1-1 0,1 1-1,0 0 1,0-1 0,0 1 0,0-1-1,1 0 1,0 0 0,-1-1 0,1 1-1,0-1 1,0 1 0,0-1 0,1-1-1,-1 1 1,0 0 0,1-1 0,-1 0-1,1 0 1,5 0 0,11 2-683,0-1 0,-1-1 0,1 0 0,0-2 1,25-3-1,-28-1-3141,-8-3-1831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16239,'0'0'4885,"-11"10"-4559,2-4-191,1 1 0,0 1 1,0 0-1,1 0 0,0 0 1,0 1-1,1 0 0,0 0 1,1 0-1,0 1 0,0 0 1,1 0-1,1 0 0,-1 1 1,2-1-1,-4 21 0,6-27-2,0 1-1,0-1 1,0 1-1,0-1 1,1 1-1,0-1 0,0 0 1,0 1-1,0-1 1,1 0-1,0 0 1,3 7-1,-4-10-125,1 1-1,-1-1 1,1 0-1,-1 0 1,1 0 0,0 0-1,0 0 1,-1 0-1,1 0 1,0 0 0,0-1-1,0 1 1,0-1-1,0 1 1,-1-1 0,1 0-1,0 0 1,0 0-1,0 0 1,0 0-1,0 0 1,0 0 0,0-1-1,0 1 1,0-1-1,0 1 1,0-1 0,-1 0-1,1 0 1,0 0-1,3-2 1,3-1-274,0-1 0,0-1 0,-1 1 0,0-1-1,1-1 1,-2 1 0,12-14 0,-3 0-3069,23-39 1,-14 11-3835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6 122 14446,'-1'10'1815,"1"-4"-1534,-3 25 1317,1 1 1,3 34-1,-1-58-1378,1 0 1,0-1-1,0 1 1,1 0 0,0 0-1,0-1 1,1 1-1,0-1 1,0 1 0,0-1-1,1 0 1,0 0-1,1-1 1,0 1 0,5 5-1,-9-11-209,0 1-1,0-1 1,0 0-1,0 0 1,0-1-1,1 1 0,-1 0 1,0 0-1,0 0 1,1-1-1,-1 1 1,0-1-1,1 1 1,-1-1-1,0 1 1,1-1-1,-1 0 1,1 0-1,-1 1 0,1-1 1,-1 0-1,1 0 1,-1-1-1,0 1 1,2 0-1,-1-1 0,-1 0-1,0-1 0,0 1 0,1 0 1,-1 0-1,0-1 0,0 1 1,0 0-1,-1-1 0,1 1 1,0-1-1,0 1 0,-1-1 1,1 0-1,-1 1 0,1-1 1,-1-2-1,2-5 13,-1-1 1,-1 1 0,0 0-1,0 0 1,-1 0-1,-3-16 1,-2 7 1,-1 1-1,-1-1 1,-17-27 0,-6-13 260,36 72 206,-1-3-369,0 1-1,1-1 1,1 1-1,-1-1 1,11 14-1,-14-23-109,-1-1-1,0 1 0,0-1 1,1 1-1,-1-1 1,1 0-1,-1 1 1,1-1-1,-1 0 0,1 0 1,0 0-1,0 0 1,0 0-1,-1-1 0,1 1 1,0-1-1,0 1 1,0-1-1,0 1 1,0-1-1,0 0 0,0 0 1,0 0-1,0 0 1,0 0-1,0-1 0,0 1 1,0-1-1,0 1 1,0-1-1,0 1 1,-1-1-1,1 0 0,0 0 1,0 0-1,-1 0 1,1 0-1,0-1 0,-1 1 1,0 0-1,1-1 1,-1 1-1,0-1 1,1 1-1,0-3 0,6-6 3,1-1-1,-1 0 1,-1 0 0,0 0-1,-1-1 1,0 0-1,-1-1 1,0 1-1,-1-1 1,0 0 0,-1 0-1,-1 0 1,0-1-1,-1 1 1,0 0-1,-2-24 1,2 113-275,18 8 565,-17-77-147,0 1 1,1 0 0,1-1 0,-1 1 0,1-1-1,0 0 1,1 0 0,6 8 0,-10-14-139,0 0 0,0 0 0,0 0 0,0 0 0,0-1 1,0 1-1,0 0 0,0-1 0,0 1 0,0-1 0,0 1 0,0-1 0,0 0 0,0 1 0,1-1 1,-1 0-1,0 0 0,0 0 0,1 1 0,-1-2 0,0 1 0,0 0 0,0 0 0,1 0 0,-1 0 1,0-1-1,2 0 0,0 0 5,0-1 0,0 0 1,-1 0-1,1 0 0,-1-1 0,1 1 1,-1 0-1,0-1 0,0 0 0,2-3 1,4-5-160,-1-2 0,-1 1 0,9-26 0,-13 31-285,0 0 1,0 0-1,-1 0 1,0 0-1,0-1 1,-1-12-1,0 17-78,0 0 1,-1 1-1,1-1 0,-1 0 0,0 0 1,0 0-1,0 1 0,0-1 0,0 0 1,0 1-1,-1-1 0,1 1 0,-1 0 1,0-1-1,0 1 0,0 0 0,0 0 0,0 0 1,-4-2-1,-17-11-5816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10762,'0'0'12364,"47"-9"-11595,-17 8-289,5 1-352,0-1-128,2-2-1089,0 3-993,-4-1-1441,-3 0-1922,-7 1-1314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 13837,'1'-13'3349,"0"7"-387,-2 9-1191,-6 57-692,-29 66-448,21-85-504,3 1 1,1 0 0,2 1 0,-5 80 0,14-122-194,0 0 0,0-1-1,0 1 1,0 0-1,0-1 1,0 1 0,1 0-1,-1-1 1,0 1 0,0 0-1,1-1 1,-1 1 0,0-1-1,1 1 1,-1-1-1,1 1 1,-1-1 0,1 1-1,-1-1 1,1 1 0,-1-1-1,1 1 1,0-1 0,-1 0-1,1 1 1,-1-1-1,1 0 1,0 0 0,-1 1-1,1-1 1,0 0 0,-1 0-1,1 0 1,0 0 0,-1 0-1,1 0 1,0 0 0,-1 0-1,1 0 1,0 0-1,-1-1 1,1 1 0,0 0-1,-1 0 1,1 0 0,0-1-1,-1 1 1,1 0 0,-1-1-1,1 1 1,0-1-1,34-19-4164,-11-2 121,3-3-422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93 8584,'0'0'10709,"-10"1"-8974,3 0-1457,-1 1 0,1-1 1,0 2-1,0-1 0,0 1 0,0 0 1,0 0-1,1 1 0,-9 6 1,11-8-191,1 0 1,0 1-1,0 0 1,0-1 0,0 1-1,0 1 1,0-1-1,1 0 1,-1 1 0,1-1-1,0 1 1,0-1-1,0 1 1,1 0 0,-1 0-1,1 0 1,0 0-1,0 0 1,1 0 0,-1 0-1,1 1 1,0 4-1,3-8-129,0 0-1,1-1 0,-1 1 0,1-1 0,-1 1 1,0-1-1,1 0 0,-1 0 0,1-1 0,-1 1 0,7-2 1,38-12-1405,-39 10 1218,0 1-1,0 0 0,0 1 0,1 0 1,-1 0-1,1 1 0,-1 0 1,0 1-1,1 0 0,14 2 1,-22-2 283,-1 1 1,0-1 0,0 1-1,0 0 1,0 0 0,0-1 0,0 1-1,0 0 1,0 0 0,0 0-1,-1 0 1,1 0 0,0 0-1,0 0 1,-1 0 0,1 1 0,-1-1-1,1 0 1,-1 0 0,0 0-1,1 1 1,-1-1 0,0 0 0,0 0-1,0 1 1,0-1 0,0 0-1,0 1 1,0-1 0,0 0-1,-1 3 1,-11 40 2288,5-32-1712,0 1 0,0-1 1,-16 17-1,20-25-605,0-1 1,0 1-1,0-1 1,-1 0-1,1 0 1,-1 0-1,0-1 1,0 1-1,0-1 1,0 0 0,-1 0-1,1 0 1,0-1-1,-9 3 1,12-4-177,0 0 1,0-1-1,0 1 1,0 0 0,0-1-1,0 1 1,0 0-1,0-1 1,0 1 0,1-1-1,-1 1 1,0-1 0,0 1-1,1-1 1,-1 0-1,0 1 1,1-1 0,-1 0-1,0 0 1,1 0-1,-1 1 1,1-1 0,-1 0-1,1 0 1,0 0-1,-1 0 1,1 0 0,0 0-1,0 0 1,0 0 0,-1 0-1,1 0 1,0 0-1,0 0 1,0 0 0,1-1-1,4-40-6927,8 18 1118</inkml:trace>
  <inkml:trace contextRef="#ctx0" brushRef="#br0" timeOffset="1">310 0 16720,'0'0'7943,"0"68"-6693,9-46-418,-3 3-447,2-4-321,2-4-32,1-1-481,-5-7-672,0-5-801,-3-4-672,-3-9-4260,-3-11 1601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15439,'0'0'3587,"65"13"-6822,-44-13-3043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11627,'0'0'12156,"-7"11"-10720,1-1-1259,-2 3 429,0 0 0,1 0-1,0 0 1,2 1-1,-9 27 1,14-40-622,0-1 0,1 1 1,-1-1-1,0 1 0,1-1 0,-1 0 0,0 1 1,1-1-1,-1 1 0,1-1 0,-1 0 0,1 1 0,-1-1 1,1 0-1,-1 1 0,1-1 0,-1 0 0,1 0 0,-1 0 1,1 0-1,-1 1 0,1-1 0,0 0 0,-1 0 0,1 0 1,-1 0-1,1 0 0,-1 0 0,1 0 0,-1-1 0,1 1 1,0 0-1,-1 0 0,1 0 0,-1 0 0,1-1 1,-1 1-1,1 0 0,-1-1 0,1 1 0,0-1 0,27-9-904,-18 6 307,0-1 0,0 2 0,0-1 0,0 1 0,0 1 1,1 0-1,-1 0 0,1 1 0,16 1 0,-26 0 609,1 0-1,-1 0 1,0 0-1,0 0 0,0 0 1,0 1-1,0-1 1,1 0-1,-1 1 1,0-1-1,0 1 1,0-1-1,0 1 0,0 0 1,0-1-1,0 1 1,-1 0-1,1 0 1,0-1-1,0 1 1,0 0-1,-1 0 1,1 0-1,0 0 0,-1 0 1,1 0-1,0 2 1,-1 0 96,1 0 0,-1 0 0,0 0 1,0-1-1,0 1 0,0 0 0,0 0 1,-1 0-1,1 0 0,-1-1 0,-1 4 0,-1 3 116,0-1-1,-1 0 0,0 0 0,0-1 0,-1 1 0,-8 10 0,8-12-488,0-1 0,-1-1 0,1 1 0,-1-1-1,0 0 1,0 0 0,0 0 0,-10 3 0,-19 1-6873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21 162 3555,'-9'-64'10028,"4"38"-4720,-1-46 0,23 105-4774,-9-9-439,-1 0 1,-1 1-1,-1 0 1,3 50-1,-7 108 40,-2-95-101,-1-11-20,-1-49-89,2 0 1,1 1-1,1-1 1,2 0-1,1 1 1,11 43 0,-5-55-3522,-5-26-656,-3-31-1359,-2 38 5547,-2-32-3566,-6-2-1302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8072,'0'0'9945,"0"10"-9075,2 21-197,1-1 1,1 1-1,2-1 0,0 0 0,3 0 0,0-1 0,2 0 1,1 0-1,18 30 0,-28-56-567,0 0 1,0 0-1,0 0 0,0-1 0,1 1 1,-1-1-1,1 0 0,-1 1 1,5 1-1,-6-3-62,0 0-1,1-1 1,-1 0-1,0 1 1,0-1 0,0 0-1,0 1 1,0-1 0,1 0-1,-1 0 1,0 0-1,0 0 1,0 0 0,0 0-1,1 0 1,-1-1-1,0 1 1,0 0 0,2-1-1,1-2 24,-1 0-1,1 0 0,0 0 0,-1 0 1,0-1-1,0 1 0,0-1 1,0 0-1,-1 0 0,0 0 1,1 0-1,2-7 0,40-99-171,-4-1 0,31-136 0,-61 209-3341,5-44 0,-13 36-4342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118 122 6951,'0'-12'3405,"0"11"-3400,0-12 953,-1 0-1,0-1 0,-4-21 0,4 33-737,1 0 1,-1 0-1,1 0 0,-1 0 0,0 0 0,0 0 0,0 0 0,0 0 1,0 0-1,0 1 0,-1-1 0,1 0 0,-1 1 0,1-1 1,-3-1-1,2 2-82,1 1 1,-1-1-1,1 1 0,-1 0 1,1 0-1,0 0 1,-1 0-1,1 0 0,-1 0 1,1 0-1,-1 0 1,1 1-1,-1-1 0,1 0 1,-1 1-1,1-1 1,0 1-1,-1 0 0,1 0 1,0-1-1,-1 1 1,1 0-1,0 0 0,0 0 1,0 0-1,-2 2 1,-1 1 12,0 1 0,0 0 0,1 0 0,0 0 0,-1 0 0,2 0 0,-1 0 0,0 1 0,1 0 0,0-1 0,1 1 0,-3 12 0,-5 78 743,8-78-757,0 13-2,-2 94 357,4-112-433,0-1 0,0 0 0,2 1 0,-1-1 1,1 0-1,1-1 0,9 20 0,-12-28-79,0 0 0,0-1 0,1 1 0,-1-1 0,1 1 0,0-1 0,-1 1 0,1-1 0,0 0 0,0 0 0,1 0 0,-1 0-1,0-1 1,1 1 0,-1-1 0,1 1 0,-1-1 0,1 0 0,0 0 0,-1 0 0,1 0 0,0 0 0,0-1 0,0 1 0,0-1 0,0 0 0,0 0 0,0 0 0,-1 0 0,1 0-1,0-1 1,0 1 0,0-1 0,0 0 0,-1 0 0,1 0 0,0 0 0,-1 0 0,6-4 0,2-1-597,0-1 1,0-1-1,0 0 0,-1 0 0,0-1 1,-1 0-1,0 0 0,8-13 0,14-27-6333,-4-3-5291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 5605,'0'0'12145,"-20"-12"-4271,19 12-7847,0 0-1,1 0 1,-1 0-1,0 0 1,1 1-1,-1-1 1,1 0-1,-1 0 1,1 1-1,-1-1 1,1 1-1,-1-1 1,1 0-1,-1 1 1,1-1-1,-1 1 1,1-1-1,0 1 1,-1-1-1,1 1 1,0-1-1,-1 1 1,1 0-1,0-1 1,0 1-1,-1-1 1,1 1-1,0 0 1,0-1-1,0 2 1,0 31-79,10 2-2195,5-14-3515,-9-20-291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125 422 9897,'0'0'8542,"-9"-8"-5820,-30-23-885,38 30-1751,-1 0 0,1 0 1,0 0-1,-1 0 0,1 0 1,-1 0-1,1 1 0,-1-1 1,0 1-1,1-1 0,-1 1 1,0 0-1,1-1 0,-1 1 1,0 0-1,1 0 0,-1 0 1,0 0-1,1 0 0,-1 1 1,0-1-1,1 1 0,-4 0 1,3 1-55,0-1 1,0 1-1,0-1 1,1 1-1,-1 0 1,0 0-1,1 0 1,-1 0-1,1 0 1,0 0-1,0 0 1,0 1 0,0-1-1,-1 3 1,-1 7-57,0-1 0,1 1-1,0 0 1,0 21 0,2-26 20,0 0 0,1 0 0,0 0 0,0 0 0,1 0-1,0-1 1,0 1 0,6 11 0,-8-16 10,1-1 1,0 1 0,0-1-1,0 1 1,0-1-1,0 1 1,0-1 0,0 0-1,0 1 1,1-1-1,-1 0 1,0 0-1,1 0 1,-1 0 0,1 0-1,-1-1 1,1 1-1,-1 0 1,1-1 0,0 1-1,-1-1 1,1 1-1,0-1 1,-1 0-1,1 0 1,0 0 0,0 0-1,-1 0 1,1 0-1,0 0 1,0 0 0,-1-1-1,1 1 1,0-1-1,-1 1 1,1-1-1,-1 0 1,1 0 0,-1 1-1,1-1 1,-1 0-1,2-2 1,4-2 16,-2 0-1,1 0 1,0 0 0,-1-1-1,0 0 1,0 0 0,-1 0-1,0-1 1,0 0 0,4-9-1,25-75 92,-33 90-110,0 0 0,0 1 0,0-1 0,0 1 0,0-1 0,0 1 0,1-1-1,-1 1 1,0-1 0,0 1 0,1-1 0,-1 1 0,0-1 0,1 1 0,-1-1 0,0 1 0,1 0 0,-1-1 0,1 1 0,-1 0 0,1-1 0,-1 1 0,1 0 0,-1 0-1,1-1 1,-1 1 0,1 0 0,-1 0 0,1 0 0,-1 0 0,1-1 0,0 1 0,17 11 45,9 23-20,-24-29-23,0 0-1,-1 0 0,0 1 1,0-1-1,0 0 0,0 1 1,-1-1-1,0 1 0,0 0 1,0 7-1,-24-59 208,13 23-188,4 11-15,0 0 1,1-1-1,1 0 0,0 0 0,1 0 0,-3-20 1,34 59 234,-26-24-242,0 0 0,0 0 0,0 0 0,1 0 0,-1 0 0,1 0 0,-1-1 0,1 1 0,-1-1 0,1 1 0,0-1 0,0 0 0,-1 0 0,1-1 0,0 1 0,0 0 0,0-1 0,0 0 0,0 0 0,0 0 0,0 0 0,0 0 0,0 0 0,0-1 0,0 1 0,0-1 0,0 0 0,-1 0 0,1 0-1,0 0 1,0-1 0,-1 1 0,1-1 0,-1 0 0,1 1 0,-1-1 0,0 0 0,0 0 0,0-1 0,0 1 0,0 0 0,2-4 0,10-14 249,23-40 0,-33 51-231,0 0 1,0 1-1,-1-1 0,0-1 0,-1 1 0,0 0 0,0-1 0,0-13 0,-17 71-133,7 42 112,8-90 0,0 0 1,0 1-1,0-1 0,0 0 1,0 1-1,0-1 0,0 0 1,0 1-1,0-1 0,0 0 1,0 1-1,0-1 0,0 0 0,0 1 1,0-1-1,0 0 0,1 0 1,-1 1-1,0-1 0,0 0 1,0 1-1,0-1 0,1 0 1,-1 0-1,0 1 0,0-1 1,1 0-1,-1 0 0,0 0 1,0 1-1,1-1 0,-1 0 0,0 0 1,1 0-1,-1 0 0,0 0 1,1 1-1,13-8 24,11-16 36,20-38 26,-35 46-121,0-1-1,1 2 1,1-1-1,0 1 1,1 1 0,1 1-1,19-15 1,-32 26 28,0 0 0,0 1 0,0-1 0,0 1 0,0-1 0,0 1 0,0-1 0,0 1 0,1 0 0,-1-1 0,0 1 0,0 0 0,0 0 0,0 0 0,1 0 0,-1 0 0,0 0 0,0 0 0,0 1 0,0-1 0,0 0 1,1 1-1,-1-1 0,0 1 0,1 0 0,0 0 13,0 1 0,-1 0 0,1 0 0,-1-1 0,1 1 0,-1 0 0,0 0 0,0 0 0,0 0 0,0 1 0,0-1 0,1 3 0,2 11 143,-1 0 0,-1 0 0,1 19 1,-1-17 76,-2-17-198,0 0-1,0 1 1,0-1-1,0 1 1,0-1-1,0 0 1,0 1-1,1-1 1,-1 0-1,1 0 0,-1 1 1,1-1-1,-1 0 1,1 0-1,0 1 1,0-1-1,-1 0 1,3 1-1,-3-2 11,1 0-1,0-1 1,-1 1-1,1-1 1,0 1-1,-1 0 1,1-1-1,0 0 1,-1 1-1,1-1 1,-1 1-1,1-1 1,-1 0-1,0 1 1,1-1-1,-1 0 1,1 1-1,-1-1 1,0 0-1,0 0 1,1-1-1,15-53 800,-9 24-762,-5 16-76,0 0 0,2 1-1,0-1 1,0 1 0,2 0 0,-1 0-1,2 1 1,7-13 0,-13 24-21,0 1 0,-1 0 0,1 0 0,0 0 0,-1 0 0,1 0 0,0 0 0,0 1 0,0-1 0,0 0 0,0 0 0,0 1 0,0-1 0,0 0-1,0 1 1,0-1 0,0 1 0,1-1 0,-1 1 0,0 0 0,0 0 0,2-1 0,-2 2 12,0-1 0,0 1 0,0-1 0,0 1 0,-1-1 0,1 1 0,0 0 0,0-1 0,-1 1 0,1 0 0,0 0 0,-1-1 0,1 1 0,-1 0 0,1 0 0,-1 0 0,1 0 0,-1 0 0,0 0 0,1 2 0,9 59 0,-10-58 11,1 30 4,-2-25 3,1 1-1,0-1 1,1 0-1,3 15 0,2-20-2,1-12-185,9-22-1375,-10 19-307,-2 6 154,-1 1-4683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73 7495,'11'-12'-1033,"5"-7"7616,-14 12 885,-19 21-3505,9-7-3704,1 1-1,-1 0 0,2 0 1,-1 0-1,1 1 0,0 0 1,1 0-1,0 0 0,1 1 1,-1 0-1,2 0 0,0 0 1,0 0-1,1 0 0,0 1 1,0-1-1,1 15 0,1-24-244,0 0-1,-1 0 0,1 0 1,0 0-1,1 0 1,-1 0-1,0 0 0,0 0 1,0 0-1,0 0 1,1 0-1,-1 0 0,0 0 1,1 0-1,-1 0 1,1 0-1,-1-1 0,1 1 1,0 0-1,-1 0 1,1 0-1,0-1 0,-1 1 1,1-1-1,0 1 1,0 0-1,0-1 0,-1 1 1,1-1-1,0 1 0,0-1 1,0 0-1,0 1 1,0-1-1,0 0 0,0 0 1,0 0-1,0 0 1,0 0-1,0 0 0,0 0 1,2 0-1,0-1 4,0 1 0,0-1 0,1 0 0,-1 0 0,0 0-1,0-1 1,0 1 0,0-1 0,-1 0 0,1 1 0,0-1 0,2-4 0,4-3 39,0-2 1,-1 1-1,-1-1 1,0 0-1,0-1 1,-1 1-1,0-1 1,-1-1-1,-1 1 1,0-1-1,-1 0 1,0 1-1,-1-2 1,0 1-1,-1 0 1,0-14 0,-1 26-49,0 0 0,0 0 0,-1 1 0,1-1 0,0 0 0,0 0 0,0 1 0,-1-1 0,1 0 0,0 1 0,0-1 1,-1 0-1,1 1 0,-1-1 0,1 0 0,-1 1 0,1-1 0,-1 1 0,1-1 0,-1 1 0,1-1 0,-1 1 0,0-1 0,1 1 1,-1 0-1,0-1 0,1 1 0,-1 0 0,0 0 0,0-1 0,1 1 0,-1 0 0,0 0 0,0 0 0,1 0 0,-1 0 1,0 0-1,0 0 0,1 0 0,-1 0 0,0 0 0,0 0 0,1 1 0,-1-1 0,0 0 0,1 1 0,-1-1 0,0 0 0,1 1 1,-1-1-1,0 1 0,-3 1-15,1 0 0,0 0 0,-1 0 0,1 0 0,0 0 0,0 1 0,0 0 0,-4 5 0,4-5-126,1 1 0,-1 0 0,1 1 0,0-1 0,0 0 0,1 1 0,-1-1 0,1 1 0,0-1 0,0 1 0,0 5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28 348 4260,'-1'-8'278,"-23"-188"3439,22 158-1004,4-59 1,-2 97-2681,0-1-1,0 1 0,0 0 0,0 0 0,0-1 1,0 1-1,0 0 0,0 0 0,0-1 1,0 1-1,0 0 0,0 0 0,0-1 1,0 1-1,0 0 0,0 0 0,0-1 1,0 1-1,0 0 0,0 0 0,0-1 1,0 1-1,1 0 0,-1 0 0,0 0 0,0-1 1,0 1-1,0 0 0,1 0 0,-1 0 1,0 0-1,0-1 0,0 1 0,1 0 1,-1 0-1,0 0 0,0 0 0,1 0 1,-1 0-1,0 0 0,0 0 0,1-1 1,7 12 710,5 17 111,256 731 2371,-256-724-3406,18 47 546,-20-30-3128,-13-51-669,-10-1-775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162 267 9321,'0'0'15903,"-10"-3"-15957,3 0 38,5 2 11,0 0 0,-1-1 0,1 1-1,-1 1 1,1-1 0,-1 0 0,1 0 0,-1 1 0,1 0 0,-1-1 0,0 1 0,1 0-1,-1 0 1,1 1 0,-1-1 0,0 0 0,1 1 0,-1 0 0,1-1 0,-1 1 0,1 0-1,-1 0 1,1 1 0,0-1 0,-4 3 0,-1 1-5,0 2 0,1-1 0,-1 1 0,1 0 0,0 0 1,1 0-1,0 1 0,0 0 0,0 0 0,1 0 0,1 1 0,-1 0 0,-2 12 0,6-20 5,-1-1 0,1 1-1,0 0 1,0-1 0,0 1-1,0 0 1,0-1 0,0 1-1,0-1 1,1 1 0,-1 0-1,0-1 1,0 1 0,0-1-1,1 1 1,-1 0 0,0-1-1,0 1 1,1-1 0,-1 1-1,1-1 1,-1 1 0,0-1-1,1 1 1,-1-1 0,1 0 0,-1 1-1,1-1 1,-1 0 0,2 1-1,22 1-25,26-15 168,-23-1-91,0-1-1,-1-2 0,-1 0 0,-1-1 0,0-2 1,-2 0-1,0-1 0,-1-2 0,-1 0 0,-1-1 0,-1-1 1,18-35-1,-32 54 25,-1 0 0,0-1 1,0 1-1,-1-1 1,0 0-1,0 1 0,0-1 1,-1 0-1,0 0 0,0-9 1,-1 16-68,-1-1-1,1 1 1,0-1 0,0 1 0,-1-1 0,1 1 0,0-1-1,0 1 1,-1 0 0,1-1 0,0 1 0,-1-1 0,1 1-1,-1 0 1,1-1 0,-1 1 0,1 0 0,0 0 0,-1-1-1,1 1 1,-1 0 0,1 0 0,-1 0 0,1 0 0,-1-1-1,1 1 1,-1 0 0,0 0 0,1 0 0,-1 0 0,1 0-1,-1 0 1,1 0 0,-1 1 0,1-1 0,-1 0 0,1 0-1,-1 0 1,1 0 0,-1 1 0,1-1 0,-1 0 0,1 0-1,-1 1 1,-23 12-93,11-1 85,0 1 1,1 0-1,0 1 0,1 1 1,1-1-1,-11 21 0,3 0 121,-26 66-1,42-96-112,0 0 1,1 0-1,-1 0 1,1 0 0,0 0-1,1 0 1,-1 1 0,1-1-1,0 7 1,1-10 10,-1-1 0,1 1-1,-1-1 1,1 0 0,0 0 0,-1 1 0,1-1 0,0 0 0,0 0 0,0 0-1,0 0 1,0 0 0,0 0 0,0 0 0,0 0 0,1 0 0,-1-1 0,0 1 0,0 0-1,1-1 1,-1 1 0,0-1 0,1 1 0,-1-1 0,1 0 0,-1 1 0,1-1 0,-1 0-1,0 0 1,1 0 0,-1 0 0,1-1 0,-1 1 0,1 0 0,-1 0 0,3-2 0,4 1 63,1-1 1,-1 0 0,0-1 0,0 0-1,0 0 1,0-1 0,-1 0 0,0 0-1,1-1 1,-1 0 0,10-9 0,5-7-72,38-47 1,-5 5-195,-63 89-453,-15 15 569,16-32 102,1 1 1,0 0 0,0 0 0,1 1-1,1-1 1,0 1 0,0 0-1,1 0 1,-3 19 0,7-29-21,0 0 0,0-1 1,0 1-1,-1 0 0,1-1 0,0 1 1,0 0-1,0-1 0,0 1 1,0-1-1,0 0 0,0 1 0,0-1 1,0 0-1,0 0 0,0 1 0,0-1 1,0 0-1,1 0 0,-1 0 0,0 0 1,0-1-1,2 1 0,29-3-16,-25 1-557,18-5-2085,-10 1-5757,-10 2 274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9449,'0'0'11760,"-11"6"-11055,1 0-530,0 1 1,1 0-1,0 0 0,0 1 1,1 0-1,-9 11 1,13-14-94,0 0 1,1 0 0,-1 1 0,1-1-1,0 1 1,1 0 0,-1-1 0,1 1-1,0 0 1,1 1 0,-1-1 0,1 0 0,1 0-1,-1 1 1,1 9 0,1-15-73,-1 0 0,0 0 0,1 0 0,0 0 0,-1 0 0,1-1 0,0 1 0,-1 0 0,1 0 0,0 0 0,0-1 0,0 1 0,0-1 0,-1 1 0,1 0 0,0-1 0,0 1 0,0-1 0,0 0 0,0 1 0,0-1 0,1 0 0,-1 0 0,0 0 0,0 1 0,0-1 0,0 0 0,0 0 0,0-1 0,0 1 0,0 0 0,0 0 0,0 0 0,0-1 0,0 1 0,2-1 0,41-14 479,-34 9-461,1-1 1,-1 0-1,0 0 0,-1-1 0,0-1 0,0 0 0,-1 0 0,0 0 0,0-1 0,-1 0 1,0-1-1,-1 0 0,-1 0 0,9-22 0,-50 95-524,33-55 493,-1 0-9,0 0 0,0 1 0,1 0-1,0-1 1,0 1 0,1 1-1,0-1 1,1 0 0,0 0 0,0 1-1,0 9 1,2-17-70,-1-1 0,1 1-1,-1 0 1,1-1 0,0 1-1,-1 0 1,1-1 0,0 1-1,-1-1 1,1 1 0,0-1 0,0 1-1,-1-1 1,1 0 0,0 1-1,0-1 1,0 0 0,0 0 0,-1 1-1,1-1 1,0 0 0,0 0-1,0 0 1,0 0 0,0 0 0,0 0-1,-1-1 1,1 1 0,0 0-1,0 0 1,0-1 0,0 1-1,-1 0 1,1-1 0,1 0 0,30-13-4264,-10-7-2204,-1-3-4597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11082,'0'0'6641,"13"11"-6160,254 247 400,-262-253-874,6 5-10,0 0 1,0-1-1,1 0 0,16 9 0,-26-17 6,0 1-1,0-1 1,0 0-1,0 0 1,0 0-1,0-1 1,1 1-1,-1 0 1,0-1 0,0 1-1,1-1 1,-1 0-1,0 0 1,1 0-1,-1 0 1,0 0 0,1 0-1,-1-1 1,0 1-1,0-1 1,1 0-1,-1 1 1,0-1-1,0 0 1,0 0 0,0-1-1,0 1 1,0 0-1,0-1 1,0 1-1,-1-1 1,1 1-1,0-1 1,-1 0 0,2-2-1,9-17 74,-2 1 0,0-2 1,-2 1-1,7-24 0,3-10-35,45-120-2155,-34 86-2616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46 539 6022,'0'0'12241,"8"-8"-10720,-1 0-1224,0 0 0,0 0 1,-1-1-1,0 0 0,0 0 0,-1-1 0,0 0 0,5-17 1,-2-4 38,8-59 1,-15 75-310,0 1-1,0 0 1,-2-1-1,1 1 1,-2-1-1,-5-20 1,7 34-23,0-1 0,0 0 1,-1 1-1,1-1 0,-1 0 0,0 1 0,1-1 1,-1 1-1,0-1 0,0 1 0,0 0 0,0-1 1,0 1-1,0 0 0,-1 0 0,1-1 0,0 1 1,-1 0-1,1 0 0,0 0 0,-1 1 0,1-1 1,-1 0-1,1 1 0,-1-1 0,0 1 0,1-1 1,-1 1-1,0-1 0,1 1 0,-1 0 0,0 0 1,1 0-1,-1 0 0,0 0 0,0 1 0,1-1 0,-1 0 1,1 1-1,-1-1 0,0 1 0,1 0 0,-1-1 1,1 1-1,-1 0 0,1 0 0,-1 0 0,1 0 1,0 0-1,0 0 0,-1 0 0,1 1 0,0-1 1,0 0-1,-1 3 0,-6 10 24,0 0 0,2 0 0,0 0 1,0 0-1,1 1 0,1 0 0,1 0 0,-4 28 1,3 3 137,3 76 1,1-114-122,1-1 0,0 0 0,0 0 0,1 0 0,0 0 0,0 0 0,0 0 0,1 0 0,0 0 0,0-1 0,1 0 0,0 1 0,5 6 0,-7-11-29,0-1 1,0 1 0,0 0 0,0-1 0,0 1 0,0-1 0,0 1 0,1-1 0,-1 0 0,0 0 0,1 0 0,-1 0 0,1 0 0,-1-1 0,1 1 0,3-1 0,-3 0-11,1 0 1,-1-1-1,1 1 1,-1-1-1,1 0 1,-1 0-1,1 0 0,-1-1 1,0 1-1,0-1 1,1 0-1,-1 0 1,0 0-1,4-4 0,7-8 23,-1 0 0,0-1 0,-1 0 0,-1 0 0,0-2-1,-1 1 1,-1-1 0,-1-1 0,0 1 0,-1-1 0,-1-1-1,-1 1 1,-1-1 0,0 0 0,-1 0 0,-1 0 0,-1-1-1,-1 1 1,-3-27 0,3 44-4,0 0 0,-1 0 0,1 1 0,-1-1-1,1 0 1,-1 0 0,0 0 0,1 0 0,-1 0 0,0 1 0,0-1 0,0 0-1,-1 1 1,1-1 0,0 1 0,-1-1 0,1 1 0,-1 0 0,1 0 0,-1-1-1,1 1 1,-4-1 0,5 2-11,-1 0 0,1 0-1,-1 0 1,0 0 0,1 0 0,-1 0-1,0 0 1,1 0 0,-1 0 0,1 0-1,-1 0 1,0 0 0,1 0-1,-1 1 1,1-1 0,-1 0 0,0 0-1,1 1 1,-1-1 0,1 0 0,-1 1-1,1-1 1,-1 1 0,0 0 0,0 1-9,0-1 0,0 1 0,0 0 0,0 0 0,0 0 0,1 0 0,-1-1 0,1 1 1,-1 0-1,1 0 0,-1 4 0,-3 89 121,4-88-101,1 0 0,-1-1 0,1 1 0,1 0 0,-1-1 0,1 1 1,0-1-1,1 1 0,-1-1 0,1 0 0,7 10 0,-9-14-15,0-1 1,0 0-1,0 1 1,0-1-1,0 0 0,0 0 1,1 0-1,-1 0 1,0 0-1,1 0 0,-1 0 1,1 0-1,-1-1 1,1 1-1,0 0 0,-1-1 1,1 0-1,-1 1 1,1-1-1,0 0 0,0 0 1,-1 0-1,1 0 1,0 0-1,2 0 0,-1-1 7,0-1 0,0 1 0,0-1 0,0 1 0,0-1 0,0 0 0,0 0 0,-1 0-1,1 0 1,-1-1 0,5-4 0,1-4 21,1-1 0,-2 1-1,0-2 1,0 1 0,5-15-1,-7 11 2,0-1-1,0 0 1,-2-1 0,0 1-1,-1-1 1,-1 1-1,0-1 1,-3-19-1,2 37-36,0-1 0,1 1 0,-1-1 0,0 1 0,0-1 0,0 1 0,0-1 0,0 1 0,0-1 0,0 1 0,0 0 0,0-1 0,0 1 0,-1-1 0,1 1 0,0-1 0,0 1 0,0-1 0,-1 1 0,1-1 0,0 1 0,0 0 0,-1-1-1,1 1 1,0-1 0,-1 1 0,1 0 0,0-1 0,-1 1 0,1 0 0,-1 0 0,1-1 0,0 1 0,-1 0 0,1 0 0,-1 0 0,1-1 0,-1 1 0,0 0 0,0 1-5,1-1 0,-1 1 0,0 0 0,1-1 0,-1 1 0,0 0 0,1 0 0,-1 0 0,1-1 0,-1 1 0,1 0 0,0 0 0,-1 0 0,1 0 0,0 0 0,0 0 0,-1 0 0,1 0 0,0 0 0,0 2 0,-1 19 1,-2 0 91,1 1 1,1-1-1,1 1 0,2 0 1,7 42-1,-9-64-78,0-1 1,0 1-1,0 0 0,0 0 1,0-1-1,1 1 0,-1 0 1,0 0-1,1-1 0,-1 1 1,0 0-1,1-1 0,-1 1 0,1 0 1,-1-1-1,1 1 0,-1-1 1,1 1-1,-1-1 0,1 1 1,0-1-1,-1 1 0,1-1 1,0 0-1,-1 1 0,1-1 0,0 0 1,-1 0-1,1 1 0,0-1 1,0 0-1,-1 0 0,1 0 1,0 0-1,0 0 0,0 0 1,-1 0-1,1 0 0,0 0 1,0 0-1,-1 0 0,1-1 0,0 1 1,0 0-1,-1-1 0,1 1 1,0 0-1,-1-1 0,1 1 1,0-1-1,-1 1 0,1-1 1,-1 1-1,1-1 0,-1 1 0,1-1 1,-1 0-1,1 1 0,-1-1 1,0 0-1,1 1 0,-1-2 1,29-43 203,-28 44-214,12-27 45,-9 19-49,0 0 0,0 1 1,1-1-1,0 1 0,0 0 0,9-10 1,-14 18-4,1 0 0,-1-1 0,0 1 0,1 0-1,-1-1 1,0 1 0,1 0 0,-1 0 0,1-1 0,-1 1 0,0 0 0,1 0 0,-1-1 0,1 1 0,-1 0 0,1 0 0,-1 0 0,0 0 0,1 0 0,-1 0-1,1 0 1,-1 0 0,1 0 0,-1 0 0,1 0 0,-1 0 0,1 0 0,-1 0 0,0 0 0,1 0 0,-1 1 0,1-1 0,-1 0 0,1 0 0,-1 0 0,0 1-1,1-1 1,-1 0 0,0 1 0,1-1 0,-1 0 0,0 1 0,1-1 0,-1 0 0,0 1 0,0-1 0,1 1 0,-1-1 0,0 0 0,0 1 0,0-1 0,0 1-1,1 0 1,6 28-34,-6-24 55,-1-1-13,13 40 8,-12-44-11,-1 1 0,0 0-1,1-1 1,-1 1 0,1 0 0,-1-1-1,1 1 1,-1-1 0,1 1 0,-1 0 0,1-1-1,0 0 1,-1 1 0,1-1 0,0 1-1,-1-1 1,1 0 0,0 1 0,0-1 0,-1 0-1,1 0 1,0 0 0,0 0 0,-1 1-1,1-1 1,0 0 0,0 0 0,0-1-1,-1 1 1,1 0 0,0 0 0,0 0 0,-1 0-1,1-1 1,0 1 0,0 0 0,-1-1-1,1 1 1,0 0 0,-1-1 0,1 1 0,0-1-1,-1 1 1,1-1 0,-1 1 0,1-1-1,-1 0 1,1 1 0,-1-1 0,0 0 0,1 1-1,0-2 1,7-8 12,-1 0 1,1 0-1,-1-1 1,-1 0-1,0 0 1,-1-1-1,0 0 1,-1 0-1,0 0 0,-1 0 1,0-1-1,-1 1 1,1-16-1,-4 26-5,1 0 0,-1 1-1,1-1 1,-1 0 0,0 1 0,0-1-1,0 1 1,0-1 0,0 1 0,0-1-1,-1 1 1,1 0 0,0 0 0,-1-1-1,1 1 1,0 0 0,-1 0 0,0 1-1,1-1 1,-1 0 0,0 0 0,1 1-1,-4-2 1,-52-14 167,39 12-148,47 1-2115,-4-5-1897,-1 0 1,30-15-1,-19 5-5046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45 14734,'0'0'3593,"-8"-1"-566,4 1-2836,0 0 0,0 0 1,0 0-1,1 1 1,-1-1-1,0 1 0,0 0 1,1 0-1,-1 0 1,0 0-1,1 1 1,-1-1-1,1 1 0,0 0 1,-1 0-1,1 0 1,0 1-1,0-1 1,0 1-1,1 0 0,-1 0 1,1-1-1,-1 2 1,1-1-1,0 0 0,0 0 1,-1 5-1,0-2-137,0 0 0,0 1 0,1-1 0,0 1 0,1 0-1,-1-1 1,1 1 0,1 0 0,-1 0 0,1 10 0,1-15-45,-1 0-1,0 1 1,1-1 0,0 0-1,-1 0 1,1 0 0,0 0-1,0 1 1,0-1 0,0 0-1,0-1 1,1 1 0,-1 0 0,1 0-1,-1-1 1,1 1 0,-1 0-1,1-1 1,0 0 0,0 1-1,0-1 1,0 0 0,0 0-1,0 0 1,0 0 0,0 0 0,0-1-1,0 1 1,1-1 0,-1 1-1,0-1 1,0 0 0,1 0-1,1 0 1,1 0-2,0 1 1,-1-2-1,1 1 0,0-1 1,0 1-1,-1-1 1,1 0-1,-1-1 0,1 1 1,-1-1-1,0 0 0,1 0 1,-1 0-1,0-1 0,4-2 1,-3-1 12,1 0 0,0 0 0,-1 0 0,0 0 0,-1-1 1,1 0-1,-1 0 0,3-9 0,-3 9 42,-1 0 0,0-1 0,-1 1-1,1-1 1,-2 0 0,1 1 0,-1-1 0,0 0 0,0-13 0,-2 19-51,1 0 1,0-1 0,-1 1 0,1 0 0,-1 0 0,1 0 0,-1-1 0,0 1 0,0 0-1,0 0 1,0 0 0,-1 0 0,1 1 0,0-1 0,-1 0 0,1 0 0,-1 1-1,0-1 1,0 1 0,1-1 0,-1 1 0,0 0 0,0 0 0,0 0 0,0 0 0,0 0-1,-1 0 1,1 1 0,0-1 0,0 1 0,0-1 0,-1 1 0,1 0 0,0 0-1,-5 0 1,-4-1-464,-18 2 1152,19 6-2713,6 7-3904,4-11 51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81 8072,'0'-8'5578,"-4"-43"-163,4 50-5262,0-1 1,0 1 0,-1 0 0,1 0 0,0 0 0,-1 0-1,1 0 1,-1-1 0,1 1 0,-1 0 0,1 0 0,-1 0-1,0 1 1,0-1 0,1 0 0,-1 0 0,0 0 0,0 0-1,-1 0 1,1 1-90,-1 0 0,1 0 0,0 0 0,0 0 0,0 1 0,0-1 0,-1 0 0,1 1 0,0-1 0,0 1 0,0-1 0,0 1-1,0-1 1,0 1 0,0 0 0,0 0 0,0-1 0,0 1 0,0 0 0,1 0 0,-1 0 0,0 0 0,0 0 0,0 2 0,-4 5 4,0-1 1,1 2-1,0-1 0,0 0 1,1 1-1,0-1 1,0 1-1,1 0 0,0 0 1,1 0-1,-1 11 1,0 18 838,4 46 1,-2-83-880,0 1-7,0 0 1,0 0 0,0 0 0,0 0 0,1-1 0,-1 1-1,0 0 1,1 0 0,0 0 0,-1-1 0,1 1 0,0 0-1,0-1 1,0 1 0,0-1 0,0 1 0,0-1 0,0 1-1,2 1 1,-2-3-38,0 1 0,0-1 0,0 0 0,1 1 0,-1-1-1,0 0 1,0 1 0,1-1 0,-1 0 0,0 0 0,0 0 0,1 0-1,-1-1 1,0 1 0,0 0 0,1 0 0,-1-1 0,0 1 0,0-1 0,2 0-1,4-3-309,-1 1-1,0-1 1,0-1-1,-1 1 1,1-1-1,-1 0 1,9-11-1,-2 0-2376,-2 0 0,16-33 0,-6 1-4044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13549,'0'0'2749,"0"10"-1046,0 229 2274,9-303-3342,-8-102 113,-1 165-289,2 19 176,-1-13-614,1 0 0,-1 0 0,1 0-1,0-1 1,0 1 0,1 0 0,0-1 0,-1 1 0,6 5-1,-7-9-18,0 0 0,-1-1 0,1 1 0,0 0 1,0 0-1,0-1 0,0 1 0,0 0 0,0-1 0,0 1 0,0-1 0,0 0 0,0 1 0,0-1 0,0 0 0,0 1 0,0-1 0,0 0 0,0 0 0,0 0 0,0 0 0,1 0 0,-1 0 0,0 0 0,0-1 0,0 1 0,0 0 0,0-1 0,0 1 0,0 0 0,0-1 0,0 0 0,0 1 0,0-1 0,0 1 0,0-1 0,0 0 0,-1 0 0,1 1 0,0-1 0,0 0 1,-1 0-1,1 0 0,-1 0 0,1 0 0,-1 0 0,1 0 0,-1 0 0,1-2 0,4-7 20,0 0 0,-1-1 0,0 0 0,-1 0 0,0 0 0,-1 0 0,1-15 0,-1 13-3,0-1 0,1 1 0,1 0 1,5-15-1,-9 28-20,0 0 0,0 0 0,0 1-1,0-1 1,0 0 0,0 0 0,0 0 0,0 1 0,0-1-1,0 0 1,0 0 0,1 0 0,-1 1 0,0-1 0,0 0-1,0 0 1,0 0 0,0 1 0,1-1 0,-1 0 0,0 0 0,0 0-1,0 0 1,0 0 0,1 0 0,-1 1 0,0-1 0,0 0-1,0 0 1,1 0 0,-1 0 0,0 0 0,0 0 0,0 0-1,1 0 1,-1 0 0,0 0 0,0 0 0,1 0 0,-1 0 0,0 0-1,0 0 1,0 0 0,1 0 0,-1 0 0,0 0 0,0-1-1,0 1 1,1 0 0,-1 0 0,0 0 0,0 0 0,0 0-1,0 0 1,1-1 0,-1 1 0,0 0 0,0 0 0,0 0 0,0 0-1,0-1 1,0 1 0,1 0 0,-1 0 0,0 0 0,0-1-1,0 1 1,6 18-85,40 229 1516,-46-245-1402,0 0-1,0 0 0,1-1 1,-1 1-1,1 0 1,-1 0-1,1-1 0,0 1 1,-1 0-1,1-1 0,0 1 1,0-1-1,0 1 1,3 2-1,-4-4-19,1 0-1,-1 0 1,1 0 0,-1-1-1,1 1 1,-1 0 0,1 0 0,-1 0-1,1 0 1,-1-1 0,1 1-1,-1 0 1,1 0 0,-1-1-1,0 1 1,1 0 0,-1-1-1,0 1 1,1 0 0,-1-1 0,0 1-1,1-1 1,-1 1 0,0 0-1,0-1 1,1 1 0,-1-1-1,0 1 1,0-1 0,0 1-1,1-1 1,1-7-144,1 0 0,-1 0 0,0 0-1,0 0 1,0-9 0,-1-2-1686,0 0-1,-1 1 0,-1-1 1,-4-20-1,-9 0-5309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10218,'0'0'4228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8936,'0'0'11280,"-3"8"-10778,-2 3-392,0-1-33,1-1 1,0 2-1,1-1 0,0 0 1,0 0-1,0 12 1,5-22-172,0 0 0,1-1 1,-1 1-1,0 0 0,0-1 1,1 0-1,-1 1 0,0-1 1,0 0-1,2-2 0,0 1 42,0 0 0,0 0 0,0 1 0,0-1 0,1 1 0,-1 0 0,0 0 0,1 0 0,-1 1 0,1 0 0,-1-1 0,1 1 0,-1 1 0,1-1 0,7 3 0,-10-3 120,0 1-1,0 0 0,0 0 1,0 1-1,0-1 0,0 0 1,0 1-1,0-1 1,-1 1-1,1 0 0,0-1 1,-1 1-1,0 0 0,1 0 1,-1 0-1,0 0 1,0 0-1,0 0 0,0 0 1,0 1-1,-1-1 0,1 0 1,-1 0-1,1 1 1,-1-1-1,0 0 0,0 1 1,0-1-1,0 0 0,-1 1 1,0 2-1,0 1 204,-1-1-1,0 1 1,0 0 0,0-1-1,-1 1 1,0-1 0,0 0-1,0 0 1,-1 0 0,-5 6-1,7-9-249,1 0 0,-1 0 0,1 0 0,-1 0-1,0 0 1,0 0 0,0-1 0,0 1 0,0-1-1,0 1 1,-1-1 0,1 0 0,0 0 0,-1 0 0,1 0-1,-1 0 1,1-1 0,-1 1 0,1-1 0,-1 1 0,0-1-1,1 0 1,-1 0 0,1 0 0,-1-1 0,-3 0 0,5 0-231,0-1 0,-1 1 0,1-1 0,0 1 0,0-1 0,1 0 0,-1 0 1,0 1-1,0-1 0,1 0 0,-1 0 0,1 0 0,0 0 0,0 0 0,-1 0 1,1 0-1,0 0 0,1 1 0,-1-4 0,5-40-5436,4 14 184</inkml:trace>
  <inkml:trace contextRef="#ctx0" brushRef="#br0" timeOffset="1">222 1 9161,'0'0'9961,"0"10"-7495,1 3-1818,6 73 2350,-6-81-2934,0 1 0,0-1 0,0 0 1,1 1-1,0-1 0,-1 0 0,2 0 0,-1 0 0,1-1 0,0 1 0,0 0 0,0-1 0,7 7 0,-10-10-100,1 0 0,-1-1 1,0 1-1,1-1 0,0 1 0,-1-1 0,1 0 0,-1 1 0,1-1 0,-1 1 0,1-1 0,0 0 0,-1 1 0,1-1 0,0 0 0,-1 0 0,1 0 0,0 0 0,-1 1 0,1-1 0,0 0 0,0 0 0,-1 0 0,1 0 1,0-1-1,-1 1 0,1 0 0,0 0 0,0 0 0,-1 0 0,1-1 0,-1 1 0,1 0 0,0-1 0,-1 1 0,1 0 0,-1-1 0,1 1 0,0-1 0,-1 1 0,1-1 0,-1 1 0,0-1 0,1 0 0,-1 1 1,1-1-1,-1 1 0,0-1 0,0 0 0,1 1 0,-1-1 0,0 0 0,0 1 0,0-1 0,1 0 0,-1 0 0,0 1 0,0-1 0,0 0 0,-1 0 0,1-55-6065,0 45 3676,-3-16-2695,-6-2-2001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11819,'0'0'12428,"27"28"-14478,-13-28-673,2 0-2177,-3-1-2659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2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13613,'0'0'11606,"-3"8"-9936,-4 6-1130,0 0-1,0-1 0,-1 0 0,-17 20 0,25-32-582,0-1 1,0 0-1,-1 0 0,1 1 0,0-1 0,0 0 0,-1 0 0,1 1 0,0-1 0,0 0 0,0 1 1,0-1-1,0 0 0,0 1 0,-1-1 0,1 0 0,0 1 0,0-1 0,0 0 0,0 1 1,0-1-1,0 0 0,0 1 0,0-1 0,0 0 0,1 1 0,-1-1 0,0 0 0,0 1 0,0-1 1,0 0-1,0 0 0,1 1 0,-1-1 0,0 0 0,0 1 0,0-1 0,1 0 0,-1 0 1,0 1-1,1-1 0,19 7-648,21-4-73,-10-5-206,-23 1 762,1 1-1,0-1 1,0 1-1,-1 1 1,1 0-1,12 2 1,-20-2 270,1 0 0,-1 0 0,0 1 0,0-1 1,0 0-1,1 0 0,-1 1 0,0-1 0,-1 1 0,1-1 0,0 1 0,0-1 1,-1 1-1,1-1 0,-1 1 0,1 0 0,-1-1 0,1 1 0,-1 0 0,0 0 0,0-1 1,0 1-1,0 0 0,0-1 0,-1 1 0,1 0 0,0-1 0,-2 4 0,1 3 344,-1-1-1,0 1 0,0 0 0,-7 13 1,-26 32 694,34-51-1236,-1 0 0,1 0-1,-1 0 1,1 0-1,-1-1 1,0 1 0,1-1-1,-1 1 1,0-1 0,0 0-1,0 1 1,0-1-1,0 0 1,-1-1 0,1 1-1,0 0 1,0 0 0,-1-1-1,1 0 1,0 1-1,-1-1 1,1 0 0,0 0-1,-1 0 1,-2-1 0,-3-5-4765,2-8-3918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12075,'-5'12'1031,"-6"17"-401,2 1 0,1 0 0,1 1-1,1 0 1,0 32 0,6 32 481,20 142-1,1 49 374,-39 486 1223,-28 196-1277,43-944-1466,-61 796 2133,64-752-2002,-1 81-244,22 173 0,-21-320 87,0-1 0,0 1 1,0 0-1,1-1 0,-1 1 0,0 0 0,1-1 0,-1 1 1,1-1-1,0 1 0,0-1 0,-1 1 0,1-1 0,2 3 1,-3-4-25,1 0 1,-1 0 0,1 0 0,-1 0 0,0 0 0,1 0-1,-1 0 1,1 0 0,-1 0 0,1-1 0,-1 1 0,0 0 0,1 0-1,-1 0 1,1-1 0,-1 1 0,0 0 0,1 0 0,-1-1 0,0 1-1,1 0 1,-1-1 0,0 1 0,1 0 0,-1-1 0,0 1 0,0 0-1,0-1 1,1 1 0,-1-1 0,0 1 0,0-1 0,17-48-8408,-10 16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14798,'0'0'2909,"-4"8"-1430,-23 60 1428,-24 89 0,40-116-2588,3 1 0,1-1 0,-2 81 0,10-122-315,-1 0 1,0 1 0,0-1-1,0 0 1,0 0 0,0 0-1,0 0 1,1 1 0,-1-1-1,0 0 1,0 0 0,0 0-1,0 0 1,1 0 0,-1 0-1,0 0 1,0 0 0,0 0 0,0 0-1,1 1 1,-1-1 0,0 0-1,0 0 1,0 0 0,1 0-1,-1 0 1,0 0 0,0 0-1,0-1 1,1 1 0,-1 0-1,0 0 1,0 0 0,0 0-1,1 0 1,-1 0 0,0 0-1,0 0 1,0 0 0,0 0 0,1-1-1,-1 1 1,0 0 0,0 0-1,0 0 1,0 0 0,0 0-1,0-1 1,1 1 0,-1 0-1,0 0 1,0 0 0,0-1-1,0 1 1,0 0 0,0 0 0,10-11 192,-1-5-568,-1-1 0,-1 0 1,0 0-1,-2-1 0,0 0 0,0 0 1,-2 0-1,0 0 0,-1 0 0,-1-25 0,-1 43 369,0 0-1,0 1 1,0-1-1,-1 0 1,1 0-1,0 0 1,0 0-1,0 0 1,0 0-1,0 1 0,0-1 1,0 0-1,0 0 1,-1 0-1,1 0 1,0 0-1,0 0 1,0 0-1,0 0 1,0 0-1,-1 1 1,1-1-1,0 0 0,0 0 1,0 0-1,0 0 1,-1 0-1,1 0 1,0 0-1,0 0 1,0 0-1,0 0 1,-1 0-1,1 0 1,0-1-1,0 1 0,0 0 1,0 0-1,0 0 1,-1 0-1,1 0 1,0 0-1,0 0 1,0 0-1,0 0 1,0 0-1,0-1 0,-1 1 1,1 0-1,0 0 1,0 0-1,0 0 1,0 0-1,0 0 1,0-1-1,0 1 1,0 0-1,0 0 1,0 0-1,0 0 0,0-1 1,0 1-1,0 0 1,0 0-1,0 0 1,0-1-1,-9 12-174,6-4 167,0 1-1,1-1 1,-1 1-1,1-1 1,1 1-1,-1-1 1,1 15-1,1-20 24,0 0 0,0 0-1,0 0 1,0 0-1,0 0 1,1 0 0,-1 0-1,1 0 1,-1 0 0,1 0-1,0-1 1,0 1-1,0 0 1,0 0 0,0-1-1,0 1 1,0 0 0,1-1-1,-1 1 1,0-1-1,1 0 1,0 1 0,-1-1-1,1 0 1,0 0-1,-1 0 1,1 0 0,0 0-1,0-1 1,0 1 0,0 0-1,0-1 1,0 0-1,2 1 1,6-1 22,0 0 0,1 0-1,-1-1 1,0 0 0,0-1-1,-1 0 1,1-1 0,0 0-1,-1-1 1,1 0 0,-1 0 0,0-1-1,-1 0 1,1 0 0,-1-1-1,0 0 1,0-1 0,-1 1-1,0-2 1,0 1 0,0-1 0,-1 0-1,-1 0 1,1-1 0,4-10-1,-7 5 295,-17 25-181,-17 26 64,-17 36 795,44-66-841,0-1 1,1 1-1,0 0 0,0 1 0,1-1 0,-1 0 1,2 1-1,-1 0 0,0 8 0,3-15-159,-1-1 1,0 1-1,0-1 1,1 1-1,-1-1 0,1 1 1,-1-1-1,0 1 0,1-1 1,-1 1-1,1-1 0,-1 1 1,1-1-1,-1 0 0,1 1 1,0-1-1,-1 0 1,1 0-1,-1 1 0,1-1 1,0 0-1,-1 0 0,1 0 1,-1 0-1,1 0 0,0 0 1,-1 0-1,1 0 0,0 0 1,-1 0-1,1 0 1,0 0-1,-1 0 0,1-1 1,-1 1-1,1 0 0,0 0 1,-1-1-1,1 1 0,0-1 1,28-11 235,-15 2-341,0 0 1,-1-1 0,19-22 0,-19 20-153,0-1 1,28-19 0,-40 32 236,0 0 1,0 0 0,0 1 0,0-1 0,0 0-1,0 0 1,0 1 0,0-1 0,1 1 0,-1-1 0,0 1-1,0 0 1,1-1 0,-1 1 0,0 0 0,1 0-1,-1 0 1,0 0 0,1 0 0,-1 0 0,0 0-1,1 0 1,-1 0 0,0 1 0,0-1 0,1 1 0,-1-1-1,0 1 1,0-1 0,2 2 0,-1 0 10,0 1 1,-1-1-1,1 1 1,-1-1-1,1 1 0,-1-1 1,0 1-1,0 0 1,0 0-1,0 0 1,-1 0-1,1 5 0,1 11 61,-1 0-1,-1 0 0,-3 21 0,3-38-56,-1-1 0,1 1 0,0 0 0,0 0 0,0-1 0,0 1 0,0 0 0,0 0 0,0 0 0,1-1-1,-1 1 1,1 0 0,-1-1 0,1 1 0,-1 0 0,1-1 0,0 1 0,0-1 0,0 1 0,0-1 0,0 1 0,0-1 0,2 2 0,0-2 9,-1 0 0,0 0 0,1-1 0,-1 1 0,1-1 0,-1 1 0,0-1 0,1 0 0,-1 0 0,1 0 0,-1 0 0,1-1 0,-1 1 0,1 0 1,-1-1-1,1 0 0,2-1 0,0 0 4,1 0 1,0-1-1,-1 0 1,0 0-1,0 0 1,0-1-1,0 0 1,0 0-1,-1 0 1,1 0-1,-1-1 1,-1 1-1,1-1 1,0 0 0,-1-1-1,3-6 1,-2 5 22,0-1 0,-1 0 0,-1 0 0,1 0 0,-1 0 0,0 0 0,-1-1 0,0 1 0,-1 0 0,1-1 0,-2-11 0,0 18-2,0 0-1,0 0 1,0 0-1,0 0 0,0 0 1,-1 0-1,1 0 0,-1 0 1,1 0-1,-1 1 1,0-1-1,-2-1 0,4 2-26,-1 0-1,0 1 1,0-1-1,1 0 1,-1 1-1,0-1 1,0 1-1,0-1 1,1 1-1,-1-1 1,0 1-1,0-1 1,0 1-1,0 0 1,0 0-1,0-1 1,0 1-1,0 0 0,0 0 1,0 0-1,0 0 1,0 0-1,0 0 1,0 1-1,0-1 1,0 0-1,0 0 1,0 1-1,0-1 1,0 1-1,-1 0 1,2-1-10,0 1 1,0-1 0,-1 1 0,1-1-1,0 1 1,0-1 0,0 1-1,0 0 1,0-1 0,-1 1 0,1-1-1,0 1 1,0-1 0,1 1-1,-1 0 1,0-1 0,0 1 0,0-1-1,0 1 1,0-1 0,1 1-1,-1-1 1,0 1 0,0 0 0,1-1-1,-1 0 1,0 1 0,1-1-1,-1 1 1,1-1 0,-1 1 0,1-1-1,-1 0 1,0 1 0,1-1 0,-1 0-1,1 1 1,0-1 0,0 0-1,22 13 34,-12-9-14,1-1 0,-1 0-1,1-1 1,-1-1 0,1 1 0,0-2-1,0 0 1,-1 0 0,1-1 0,0 0-1,14-4 1,-19 3-6,1 0 1,0-1-1,0 1 0,-1-1 1,1-1-1,-1 1 0,0-1 1,0-1-1,-1 1 0,1-1 0,-1 0 1,0-1-1,0 1 0,-1-1 1,1 0-1,-1-1 0,5-8 1,-9 14-7,-1 0 0,1 0 1,-1 0-1,1 0 1,0-1-1,-1 1 0,0 0 1,1 0-1,-1 0 1,0 0-1,0-1 1,1 1-1,-1 0 0,0 0 1,0 0-1,0-1 1,0 1-1,-1 0 0,1 0 1,0 0-1,-1-2 1,0 2-11,1 0 0,-1 0 0,0 1 0,0-1 0,0 0 0,1 1 0,-1-1 0,0 1 0,0-1 0,0 1 1,0-1-1,0 1 0,0 0 0,0 0 0,0-1 0,0 1 0,0 0 0,0 0 0,-2 0 0,-2 0-20,0 0 1,0 1-1,0 0 0,1-1 0,-1 2 1,0-1-1,0 1 0,1-1 0,-7 4 1,0 2-2,1 1 0,0-1 0,1 2 0,0-1 0,0 1 0,-14 20 0,19-24 30,0 0 0,1 1 0,-1 0 0,1-1 0,0 1-1,1 0 1,0 0 0,0 1 0,0-1 0,0 0-1,1 1 1,0-1 0,1 1 0,0 12 0,1-16 7,0 0 0,0-1 0,0 1 1,1-1-1,-1 1 0,1-1 1,0 1-1,0-1 0,0 0 0,0 0 1,0 0-1,0 0 0,1-1 0,-1 1 1,0-1-1,1 1 0,0-1 0,-1 0 1,1 0-1,0 0 0,-1 0 1,1 0-1,0 0 0,0-1 0,0 0 1,5 1-1,-1 0-107,0-1 0,0 1 1,-1-1-1,1 0 0,0-1 1,0 0-1,0 0 0,0 0 0,-1-1 1,11-3-1,-15 3-194,1 1 0,-1 0 0,0-1-1,-1 1 1,1-1 0,0 1 0,0-1 0,-1 0 0,1 0 0,1-3-1,6-25-6743,-8 2-2080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13068,'0'0'3038,"11"0"-1992,320-23-442,-89 3-887,549-34 2921,484-18-1059,-928 67-1230,835-29-100,64-31 734,1 42-7,-1110 35-7702,-140-14 6085,-1-1 0,1 1 0,0 0 0,0-1 0,0 0 0,0 0 0,0 0 0,-3-4 0,-1-1-1294,-17-17-5416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14926,'0'0'1511,"8"-3"-838,7-1-599,-1 0 0,1 1 0,0 1 0,0 1 1,0 0-1,1 0 0,-1 2 0,0 0 0,27 6 1,145 41 1321,-164-41-1218,-21-6-186,21 5 193,-1 1 0,0 1 1,0 2-1,38 21 0,-57-29-105,0 0 0,1 0 0,-1 0 0,0 1-1,0-1 1,-1 1 0,1 0 0,0-1 0,-1 1-1,0 1 1,1-1 0,-1 0 0,0 0 0,-1 1-1,1-1 1,-1 1 0,1 0 0,-1-1 0,0 1-1,-1 0 1,1 0 0,-1 0 0,1-1 0,-1 1-1,0 0 1,0 0 0,-1 0 0,1 0 0,-1-1-1,0 1 1,0 0 0,0 0 0,-1-1 0,1 1-1,-1-1 1,0 1 0,-4 5 0,-10 14 290,0-1 0,-2-1 1,0 0-1,-1-2 0,-25 20 1,-115 78 690,96-75-1349,-113 55-1,140-84-2080,13-12-4129,13-5-6682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51 683 10730,'0'0'6775,"-9"3"-4635,-25 7-394,33-10-1720,1 1 1,0-1-1,0 0 0,0 0 1,-1 0-1,1 0 1,0 0-1,0 0 0,0 0 1,-1 0-1,1 0 1,0 0-1,0 0 0,0 0 1,-1 0-1,1 0 1,0 0-1,0 0 0,-1 0 1,1 0-1,0 0 0,0-1 1,0 1-1,0 0 1,-1 0-1,1 0 0,0 0 1,0 0-1,0 0 1,0-1-1,-1 1 0,1 0 1,0 0-1,0 0 1,0 0-1,0-1 0,0 1 1,0 0-1,0 0 0,-1 0 1,1-1-1,0 1 1,0 0-1,0 0 0,0 0 1,0-1-1,0 1 1,0 0-1,0 0 0,0-1 1,0 1-1,0 0 1,0 0-1,0 0 0,1-1 1,-1 1-1,0 0 1,0 0-1,0 0 0,0-1 1,0 1-1,0 0 0,1 0 1,4-13 227,20-23 121,1 0 0,32-32 0,-8 8-272,34-47-101,-6-4-1,77-144 1,-150 253-176,-2 10 114,0 15 70,-2-20-15,6 54 181,2-1 1,29 97 0,-31-132-212,1 0 0,1 0 0,1 0 1,0-1-1,2-1 0,0 0 0,1 0 0,1-1 0,31 31 0,-8-24-1679,-10-16-2375,-5-7-4409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15118,'0'0'2339,"6"9"-1427,6 14-503,-1 0-1,-2 0 1,0 0-1,-2 1 0,9 49 1,-7 6 448,-4 149 1,-5-184-673,-1-22 164,0 0-1,-2 0 1,0 0-1,-2 0 1,0 0-1,-11 27 1,9-37 407,3-18 319,3-24-1,1 29-1123,5-78 9,4 0-1,3 1 1,27-92 0,-34 151-77,1-4-44,34-129-1375,-33 131 1194,1-1 1,1 1-1,1 1 0,21-33 0,-29 50 308,-1 1-1,1-1 1,-1 1-1,1 0 1,0 0-1,0-1 1,0 1-1,0 0 0,0 1 1,0-1-1,1 0 1,-1 1-1,1-1 1,-1 1-1,1 0 1,0-1-1,-1 1 0,1 1 1,0-1-1,0 0 1,0 1-1,-1-1 1,1 1-1,0 0 1,0 0-1,0 0 1,0 0-1,0 1 0,0-1 1,-1 1-1,1-1 1,0 1-1,0 0 1,3 2-1,-2 0-13,0 0-1,0 0 1,-1 0-1,1 0 1,-1 0 0,0 1-1,0 0 1,0-1-1,0 1 1,0 0-1,-1 1 1,0-1-1,0 0 1,0 1 0,-1-1-1,1 1 1,-1 0-1,0-1 1,1 10-1,-2-7 91,-1 0 0,1-1 0,-1 1 0,0 0-1,-1 0 1,0 0 0,0-1 0,0 1 0,-1-1-1,0 0 1,0 0 0,-1 0 0,1 0 0,-1 0 0,0-1-1,-1 1 1,0-1 0,0 0 0,0-1 0,0 1-1,0-1 1,-1 0 0,-12 6 0,5-2 13,0-1 1,-1-1-1,-1 0 1,1-1 0,-1 0-1,0-1 1,0-1-1,0 0 1,-29 1-1,41-4-259,1 0-1,-1 0 1,0 0-1,1-1 1,-1 1-1,0-1 1,0 1-1,1-1 1,-5-2 0,-12-19-4713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0 18449,'0'0'3406,"-9"4"-2338,-8 3-669,1 2 1,0 0-1,1 0 0,0 2 1,1-1-1,-25 25 1,-82 94 419,97-102-745,-19 22-25,-58 61-418,100-109 178,-1 1 1,1-1 0,-1 0 0,1 0 0,-1 1 0,0-1 0,1 0 0,-1 0-1,0-1 1,0 1 0,0 0 0,0 0 0,0-1 0,0 1 0,0-1 0,1 0-1,-5 0 1,5 0-262,-1 0-1,1-1 1,-1 1-1,1-1 0,-1 0 1,1 0-1,0 1 1,-1-1-1,1 0 0,0 0 1,0 0-1,-1 0 1,1-1-1,0 1 0,0 0 1,0 0-1,1-1 1,-1 1-1,0 0 1,0-1-1,1 1 0,-2-3 1,-10-26-9958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4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7976,'0'0'6630,"78"7"-4228,-35 10-704,1 13 768,2 6-1025,1 3-576,-5 0-32,-6-2-577,0-1-320,-8-8-2530,0-14-5446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3047 10282,'0'0'3454,"7"-10"-3097,-3 4-159,1-1 0,0 1 0,0-1 0,1 1 0,0 1 0,0-1 0,0 1 0,0 0 0,1 0 0,0 1 0,14-7 0,16-3 319,9-2-414,0-3-1,-2-1 1,0-2 0,55-38-1,396-361-230,-291 237 587,421-345 1010,-225 194-1203,-147 119-160,352-294 142,29 43 1421,-378 317-1428,-267 149-5516,-13 1 252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12204,'1'11'763,"1"2"-499,0 0 0,2 0 1,-1 0-1,1-1 0,1 0 0,0 0 1,1 0-1,0 0 0,16 20 0,29 29 353,3-3-1,103 85 1,-54-51-566,166 175 1320,80 70 1043,257 142-1504,30-35-843,-155-112 114,-364-245 280,-3 5 1,-5 5-1,-4 5 0,100 125 0,-152-160-374,-27-32-101,1-1 0,2-1 0,2-2 0,63 52-1,-89-79-268,1 0 1,-1-1-1,1 0 0,0 0 0,0 0 0,0 0 0,1-1 0,-1 0 0,0-1 0,1 1 0,-1-1 0,1-1 0,0 1 0,-1-1 0,11-1 0,6-8-4815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242 113 4036,'16'-28'9429,"-14"24"-8680,0-1 1,1 1-1,-1-1 0,-1 0 0,1 1 0,-1-1 0,0 0 0,0 0 1,0 0-1,-1 0 0,0 0 0,0 0 0,0-7 0,-1 11-692,0 0 0,0 0 0,0 1 0,0-1 0,0 0 0,0 0 0,0 1 0,0-1 0,0 0-1,0 1 1,0-1 0,0 1 0,-1 0 0,1-1 0,0 1 0,0 0 0,0 0 0,-1-1 0,1 1 0,0 0-1,0 0 1,-1 0 0,1 1 0,0-1 0,-2 1 0,-35 6 1,18 1-58,1 1 0,1 1 0,0 1 0,0 0 0,1 1 0,0 1 0,1 1 0,1 0 0,-18 22 0,31-35-2,1 0 0,0 0 0,0 0 0,0 0 0,0 0 0,0 0 0,0 1 1,1-1-1,-1 0 0,0 0 0,1 1 0,-1-1 0,1 1 0,-1-1 0,1 1 0,0-1 0,-1 1 1,1-1-1,0 1 0,0-1 0,0 1 0,0-1 0,0 1 0,1-1 0,-1 1 0,0-1 0,1 0 0,-1 1 1,1-1-1,-1 1 0,1-1 0,0 0 0,-1 1 0,1-1 0,0 0 0,0 0 0,0 0 0,0 0 1,0 0-1,0 0 0,1 0 0,-1 0 0,0 0 0,0 0 0,1 0 0,-1-1 0,0 1 0,1-1 0,-1 1 1,1-1-1,-1 1 0,1-1 0,2 0 0,12 4 3,1 0 1,0-2-1,31 1 1,-29-2-92,2 0-150,-6 0 48,1 0 1,0 0-1,-1 2 0,26 7 0,-39-10 195,1 1 0,-1 0-1,0-1 1,0 1 0,0 0-1,0 0 1,0 1 0,0-1-1,0 0 1,0 1 0,0-1-1,-1 1 1,1 0 0,0 0-1,-1-1 1,1 1 0,-1 0-1,0 0 1,0 0 0,0 0-1,0 1 1,0-1 0,0 0-1,-1 0 1,1 1 0,-1-1-1,1 0 1,-1 0 0,0 1-1,0-1 1,0 1 0,0-1 0,0 0-1,-1 1 1,1-1 0,-1 0-1,1 0 1,-2 3 0,-1 2 141,0 0 1,-1 0-1,0-1 1,0 1-1,-1-1 1,0 0-1,0 0 1,0-1-1,0 0 1,-1 1-1,0-2 1,-13 9-1,6-5 229,-1 0 0,0 0 0,0-2 0,-1 0 0,-20 6-1,28-10-262,1 0 0,-1-1 0,1 0 0,-1 0 0,0-1 0,1 0 0,-1 0 0,-13-2 0,18 2-221,0-1 0,0 0 0,0 0 0,0 0-1,0 0 1,1 0 0,-1 0 0,0 0 0,1 0 0,-1-1-1,1 1 1,-1-1 0,1 1 0,-1-1 0,1 1 0,0-1-1,0 0 1,0 0 0,0 1 0,0-1 0,0 0-1,1 0 1,-1 0 0,1 0 0,-1 0 0,1 0 0,0 0-1,0 0 1,-1-1 0,1 1 0,1-3 0,0-20-5318,3 0-4682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15471,'0'0'6721,"5"9"-5526,-2-4-1105,-1 1 0,1 0 0,-1-1 0,0 1 0,-1 0-1,1 0 1,-1 0 0,0 1 0,-1-1 0,1 0-1,-1 0 1,0 0 0,-1 1 0,0-1 0,0 0-1,-2 8 1,-40 226-752,40-232-1348,1-15-9310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7847,'-19'0'11243,"6"0"-9962,7 0 865,6 0-2274,4 1-929,9-1-3011,2 0-8968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3:5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8904,'0'0'11905,"14"-3"-11222,40-6-440,1 3-1,-1 2 0,1 2 1,106 12-1,-137-8-233,0 2 0,0 0-1,39 14 1,-57-17-9,-1 1 0,0 0 0,0 0-1,0 1 1,0 0 0,0-1 0,-1 1 0,1 1 0,-1-1 0,0 1 0,0 0 0,0 0-1,0 0 1,-1 0 0,0 1 0,0-1 0,0 1 0,0 0 0,-1 0 0,1 0-1,-1 0 1,2 9 0,-3-5 76,0 0 0,0 0-1,-1 0 1,-1 0 0,1 0 0,-2 0-1,1 0 1,-1-1 0,0 1 0,-1 0 0,0-1-1,-6 13 1,2-8 120,-1-1 0,0 1 0,-1-1 1,0 0-1,-1-1 0,-1 0 0,-11 9 0,0-2 155,-1-1 0,-1-2-1,0 0 1,-1-2 0,0 0-1,-1-2 1,-45 14 0,43-18-171,-59 8 0,79-14-173,0 0-1,0-1 0,0 0 1,0 0-1,0 0 1,0-1-1,0-1 0,1 1 1,-1-1-1,0-1 0,1 1 1,-11-6-1,16 7-97,0 0 0,1-1 0,-1 1 0,0-1 1,1 1-1,-1-1 0,1 1 0,-1-1 0,1 0 0,0 0 0,0 0 0,0 0 0,0 0 1,0 0-1,0 0 0,-1-3 0,2 3-106,0 1 0,0 0 0,0-1 0,0 1 0,0 0-1,0 0 1,1-1 0,-1 1 0,0 0 0,1 0 0,-1-1 0,1 1 0,-1 0 0,1 0 0,0 0 0,-1 0 0,1-1 0,0 1 0,0 0-1,0 1 1,0-1 0,0 0 0,0 0 0,0 0 0,0 0 0,0 1 0,0-1 0,1 0 0,25-11-5707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2402,'0'0'353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1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0 5125,'0'0'8536,"-10"1"-8194,1 2-151,-1-1 0,1 2 1,-1-1-1,1 1 1,0 1-1,0 0 1,1 0-1,-1 1 0,1 0 1,1 0-1,-1 1 1,1 0-1,-8 10 0,-99 108 3127,-43 72-2728,151-189-1068,-12 17 698,12-15-8626,5-16 3815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1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8680,'0'0'8392,"-6"10"-8274,3-5-109,-32 63 144,-73 107 0,84-147-44,-27 40 290,47-63-378,1 0 1,0 0 0,1 1 0,-1-1-1,1 1 1,0 0 0,0 0 0,1 0-1,-1 0 1,0 10 0,2-15-21,0 0 0,1 0 1,-1 0-1,0 0 0,0 0 0,0 0 0,1 0 1,-1 0-1,0 0 0,1 0 0,-1 0 1,1 0-1,0 0 0,-1-1 0,1 1 0,-1 0 1,1 0-1,0-1 0,0 1 0,-1 0 1,1-1-1,0 1 0,0 0 0,0-1 0,0 1 1,1 0-1,36 4 10,-22-6-13,0 0 0,27-8-1,1-3-956,59-24-1,-9-7-4023,-42 13-1279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64 1313,'0'0'128,"-57"-63"-896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112 112 1409,'-8'-11'2178,"2"2"-2379,-30-42 2828,33 47-2026,0 0-1,0 0 0,-1 0 0,0 1 0,1 0 0,-1 0 0,-1 0 0,1 0 0,0 0 0,-9-3 1,12 6-533,1 0 0,0 0 0,-1 0 1,1-1-1,-1 1 0,1 0 0,0 0 1,-1 0-1,1 1 0,-1-1 0,1 0 1,0 0-1,-1 0 0,1 0 0,0 0 1,-1 0-1,1 0 0,0 1 0,-1-1 1,1 0-1,0 0 0,-1 0 0,1 1 1,0-1-1,-1 0 0,1 1 0,0-1 1,0 0-1,0 0 0,-1 1 0,1-1 1,0 0-1,0 1 0,0-1 0,0 1 1,-1-1-1,1 0 0,0 1 0,0-1 1,0 0-1,0 1 0,0-1 0,0 1 1,0-1-1,0 0 0,0 1 0,0-1 1,0 0-1,0 1 0,1-1 0,-1 1 1,0-1-1,0 0 0,0 1 0,0-1 1,1 0-1,-1 1 0,9 24 351,14 14 304,1-2 1,41 49-1,-13-17-64,324 413 655,-296-391-847,5-4 0,3-4 0,105 75 0,-177-147-440,551 443 544,-73-21 662,-438-388-989,20 18 203,115 72-1,-141-104-167,-29-17-3200,-28-14-6731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18578,'0'0'3074,"19"62"-2881,-10-20-65,5 7-64,3 3-64,1-3 32,-1-5-32,3-4-1185,-4-8 128,-1-7 480,-4-8-224,-5-6-832,-4-4-1218,-2-5-384,-8-1 256,-15-1-832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294 419 1121,'-41'-11'3301,"-67"-27"-1,97 33-2562,0 0 1,0-1-1,0 0 1,1-1-1,0 0 0,0 0 1,1-1-1,0-1 1,0 1-1,-12-17 0,18 21-462,1 0 0,-1-1 0,1 1 0,-1-1-1,1 0 1,1 1 0,-1-1 0,1 0 0,0 0-1,0 0 1,0 0 0,1 0 0,-1 0 0,1 0-1,0 0 1,1 0 0,-1 0 0,3-8 0,0 6-67,-1 0 0,2 0 1,-1 0-1,1 1 1,0 0-1,0-1 1,1 1-1,-1 1 1,2-1-1,-1 1 0,9-7 1,1 0-82,1 1 1,0 1-1,1 0 1,0 2-1,1 0 1,0 0-1,0 2 1,37-8-1,-36 10-121,0 2 0,0 0 1,1 1-1,-1 1 0,0 1 0,0 0 0,28 7 1,-40-7 2,0 1 0,0 1 0,0-1 0,-1 1 0,1 0 0,-1 1 0,1-1 0,-1 1 0,-1 0 0,1 1 0,0 0 0,-1 0 0,0 0 0,0 0 0,-1 1 0,1 0 0,-1 0 0,-1 0 0,1 0 0,-1 0 0,0 1 0,4 13 0,-2-3 356,-1 0-1,-1 0 0,-1 0 0,0 0 0,-1 0 0,-1 1 1,-1-1-1,0 0 0,-1 0 0,-1 0 0,-9 31 1,9-39-257,0-1 0,-1 1 0,0-1 0,0 0 1,-1 0-1,0 0 0,0 0 0,-1-1 1,0 0-1,0 0 0,-1-1 0,0 0 1,0 0-1,0 0 0,-1-1 0,0 0 1,0-1-1,0 1 0,-1-2 0,1 1 1,-1-1-1,0 0 0,-11 1 0,11-2-80,0-1 0,0 0 0,0-1 0,0 0 0,0-1 0,-13-2 0,20 3-134,0 0 0,1-1 0,-1 1 0,1-1 0,-1 1 0,1-1 0,-1 0 0,1 0 0,-1 0-1,1 0 1,-1 0 0,1 0 0,0 0 0,0 0 0,0 0 0,-1 0 0,0-3 0,2 3-198,-1-1 0,1 1 1,-1-1-1,1 0 0,0 0 0,0 1 0,0-1 1,0 0-1,0 1 0,0-1 0,0 0 1,1 1-1,-1-1 0,1 0 0,-1 1 1,1-1-1,0 1 0,-1-1 0,1 1 1,0-1-1,1-1 0,11-11-5473,2 1-3561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2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17873,'0'0'7431,"41"58"-6438,-27-18-64,4 5-321,2 2-448,-1-4-127,0-3-322,-3-10-1761,-6-9-2306,-2-15-4933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4633 3279 5637,'0'0'5456,"10"-9"-3369,17-16-1712,-1-2 0,-1 0 0,-1-1-1,36-58 1,-45 53 200,-1-1 0,-2-1-1,-1 0 1,7-45 0,14-149 2155,-17 97-2622,4-18-597,-2-207-1,-20 253 147,-4 1 1,-40-194-1,21 183 1062,-63-171-1,72 242-500,-2 1 0,-2 1 0,-2 0 0,-1 2 0,-2 1 0,-62-69 0,38 59-237,-2 2 1,-2 2-1,-2 3 0,-107-60 0,29 32-598,-160-58-1,139 70 697,-2 7 0,-2 7 1,-2 7-1,-2 6 0,0 8 1,-259-2-1,223 30 104,0 9-1,1 9 1,-294 72 0,-556 230-829,1038-323 516,-97 34-2667,39-17-2310,5-8-4881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5029,'0'0'12118,"0"10"-10960,-4 50 779,-14 80-1,8-76-1214,-2 94 0,12-171-940,0 0 0,-1 1-1,0-1 1,-1 0 0,0 1-1,-1-1 1,0 1 0,-1 0-1,-10-22 1,21 50-121,-6-14 335,-1 0 0,1 0 0,0-1 1,0 1-1,0 0 0,0 0 0,0-1 0,0 1 0,0-1 1,1 1-1,-1-1 0,0 1 0,1-1 0,-1 0 0,4 2 1,3 1-164,-1-1 0,1 0 0,0 0 0,0-1 0,0 0 0,0 0 0,0-1 1,1 0-1,-1-1 0,0 1 0,13-3 0,0 0-1526,0 0-1,-1-2 1,30-9-1,-33 8 705,71-27-4750,-50 7 5393,-35 23 716,-1 0 0,0-1-1,1 1 1,-1-1 0,0 1 0,-1-1 0,1 0 0,0 0 0,-1 1 0,2-5 0,-2 6-188,-1 0 0,0 0 0,1 0 0,-1 0 1,0 0-1,0 0 0,0 0 0,0 0 0,0 0 0,0 0 1,0 1-1,0-1 0,0 0 0,0 0 0,0 0 0,0 0 0,-1 0 1,1 0-1,0 0 0,-1 0 0,1 0 0,-1 1 0,1-1 1,-1 0-1,1 0 0,-1 1 0,1-1 0,-1 0 0,0 1 1,1-1-1,-1 0 0,0 1 0,0-1 0,0 1 0,1-1 1,-1 1-1,0 0 0,0-1 0,0 1 0,0 0 0,0-1 1,0 1-1,0 0 0,0 0 0,1 0 0,-1 0 0,0 0 0,0 0 1,0 0-1,0 0 0,0 0 0,-1 1 0,-4 0 81,1-1 0,-1 1 0,1 0 1,0 0-1,0 1 0,-1 0 0,1 0 0,-5 3 0,1 1-48,0 1 1,1 0-1,-1 1 0,2-1 1,-1 2-1,-10 14 1,16-20-119,-1 1 0,0 0 1,1 0-1,0 0 0,0 0 1,0 0-1,0 0 1,1 1-1,-1-1 0,1 0 1,0 1-1,1-1 0,-1 1 1,1 0-1,0-1 1,0 1-1,0-1 0,2 9 1,-1-11-64,1-1 1,-1 1-1,0 0 1,1 0 0,-1-1-1,1 1 1,0-1 0,-1 0-1,1 1 1,0-1-1,0 0 1,0 0 0,0 0-1,0 0 1,0 0-1,0-1 1,0 1 0,0-1-1,1 1 1,-1-1 0,0 0-1,0 0 1,5 0-1,54-3 337,-51 1-343,0 0 0,0 0 0,0-1 0,0-1 0,0 0 0,0 0 0,-1 0 0,0-1 0,0-1 0,0 0 0,0 0 0,-1-1 0,0 1 0,-1-2 0,8-8 0,-14 14-21,1 0-1,-1 1 1,0-1-1,0 0 1,0 0-1,0 0 0,-1 0 1,1 0-1,0 0 1,-1 0-1,0 0 1,1 0-1,-1-3 1,0 4-15,0 0-1,0 0 1,-1 0 0,1 0 0,0 0 0,-1 0 0,1 0-1,-1 1 1,1-1 0,-1 0 0,1 0 0,-1 0-1,1 1 1,-1-1 0,0 0 0,1 1 0,-1-1 0,0 1-1,0-1 1,-1 0 0,-4-2-445,0 1 0,0 0 0,0 1 0,-1 0 0,1 0 0,-12-1 0,-6 0-3416,11-3-2003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 9161,'0'5'333,"1"0"0,-1-1 1,0 1-1,-1 0 1,1 0-1,-1 0 0,0 0 1,0 0-1,0-1 0,-1 1 1,0 0-1,0-1 1,0 1-1,-3 4 0,-44 59-1096,40-57 1117,-46 53 135,-110 99 1,-78 39 2969,195-164-2442,38-30-786,7-6-154,-1 0 0,1 1 0,0 0 0,0-1-1,0 1 1,0 0 0,1 1 0,-1-1 0,1 0 0,-1 1 0,-1 5 0,3-9-76,1 0 0,0 0 0,0 1 0,0-1 0,0 0 1,0 0-1,0 1 0,0-1 0,0 0 0,0 0 0,0 1 0,0-1 1,0 0-1,0 0 0,0 1 0,0-1 0,0 0 0,0 0 0,1 1 1,-1-1-1,0 0 0,0 0 0,0 1 0,0-1 0,0 0 1,1 0-1,-1 0 0,0 1 0,0-1 0,0 0 0,0 0 0,1 0 1,-1 0-1,0 0 0,0 1 0,1-1 0,-1 0 0,0 0 1,0 0-1,1 0 0,-1 0 0,0 0 0,0 0 0,1 0 0,-1 0 1,0 0-1,0 0 0,1 0 0,-1 0 0,0 0 0,42 3 44,0-2 0,0-1 0,0-3 0,42-7 0,-15 2-8,136-12 28,31-2-988,-79 4-3771,-20-1-4958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15375,'0'0'4441,"-2"8"-4436,-2 7-12,1 0 0,1 0 0,1 1 0,0-1 0,1 1 0,0-1 0,1 1 0,1-1-1,5 22 1,-5-31 40,0 0-1,0 1 0,0-1 0,1 0 0,0 0 0,0-1 0,0 1 1,1-1-1,0 1 0,0-1 0,7 7 0,-8-10 19,0 1-1,1-1 1,-1 0-1,1 0 1,0 0 0,-1 0-1,1-1 1,0 0-1,0 0 1,0 0 0,0 0-1,0 0 1,0-1-1,0 0 1,0 1 0,0-2-1,1 1 1,-1 0 0,0-1-1,4-1 1,0 0 3,-1-1 0,0 0 0,0 0 0,0-1 0,0 0 0,0 0 0,-1-1 0,0 1 0,0-2 0,0 1 0,0 0 0,-1-1 0,0 0 0,0 0 0,-1-1 0,0 1 0,6-13 0,-4 8 102,-1 0 0,-1-1 1,1 1-1,-2-1 0,0 1 0,0-1 0,-1 0 1,0-1-1,-1 1 0,-1-21 0,-12 77 90,11-33-234,0 0 0,2 0 0,-1 0 0,1 1 1,1-2-1,0 1 0,1 0 0,5 14 0,-6-21-4,0 0 1,0 0-1,0 0 0,1 0 0,0 0 1,0 0-1,0 0 0,0-1 0,1 0 1,-1 0-1,1 0 0,0 0 0,0 0 1,0-1-1,0 1 0,0-1 0,0 0 1,1-1-1,-1 1 0,1-1 0,0 1 1,5-1-1,-4 0 97,0 0-1,0 0 1,1-1 0,-1 1 0,0-2-1,0 1 1,1-1 0,-1 0 0,0 0-1,0-1 1,0 1 0,0-1-1,0-1 1,10-5 0,-12 6 6,-1-1 0,1 0 0,-1 0 0,0 0 0,0 0 0,0-1 0,0 1 0,-1-1 1,1 0-1,-1 0 0,0 0 0,0 0 0,-1 0 0,1 0 0,-1 0 0,0-1 0,0 1 0,0-1 0,0 1 0,-1-1 0,0-6 0,0 3 19,-1-1 0,1 0-1,-2 0 1,1 1 0,-1-1 0,-5-12-1,6 19-119,1-1 1,-1 1-1,0 0 0,0 0 0,0-1 0,-1 1 0,1 0 0,0 0 0,-1 0 0,1 1 0,-1-1 1,0 0-1,0 0 0,1 1 0,-1-1 0,0 1 0,0 0 0,0 0 0,-1-1 0,1 1 1,0 1-1,0-1 0,-1 0 0,1 0 0,0 1 0,-1 0 0,1-1 0,-5 1 0,6 1-57,1 0 0,-1-1 0,0 1-1,0 0 1,0 0 0,1 0 0,-1 0 0,0 0-1,1 0 1,-1 0 0,1 1 0,0-1-1,-1 0 1,1 0 0,0 0 0,-1 0-1,1 1 1,0-1 0,0 0 0,0 0-1,0 1 1,0-1 0,1 0 0,-1 1 0,2 9-2822,4-6-3310,5-5-878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13837,'2'14'8238,"1"54"-6579,-4-47-1447,3 45-10,-2-61-201,1-1 0,0 1 0,0-1 0,0 1 1,0-1-1,1 0 0,-1 1 0,1-1 0,0 0 0,1 0 0,2 4 1,-4-7-52,-1 0 0,1-1 0,-1 1 0,0-1 1,1 1-1,-1-1 0,1 1 0,0-1 1,-1 1-1,1-1 0,-1 1 0,1-1 1,0 0-1,-1 1 0,1-1 0,0 0 1,-1 0-1,1 1 0,0-1 0,-1 0 0,1 0 1,0 0-1,0 0 0,-1 0 0,1 0 1,0 0-1,0 0 0,-1 0 0,1 0 1,0-1-1,-1 1 0,1 0 0,0 0 0,-1-1 1,1 1-1,0 0 0,-1-1 0,1 1 1,-1-1-1,1 1 0,0-1 0,1-1-482,0 0-1,-1-1 1,1 1-1,-1 0 1,1 0-1,-1-1 1,0 1-1,0-1 1,1-4 0,4-18-6093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27 11499,'0'0'512,"-9"-27"-1729,6 27-769,0 0-3299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13933,'0'0'6465,"1"11"-5696,8 68 601,23 291 126,-32-335-1219,-1-25 8,1 0 0,0-1 0,0 1 0,1-1 0,1 1 0,-1 0 0,4 9 0,10-62 1936,-9-123-2184,-6 116-920,9-80 0,-9 128 869,0 0 1,0 0 0,1 1-1,-1-1 1,0 0 0,1 0-1,0 0 1,-1 1 0,1-1-1,0 0 1,0 1 0,0-1-1,0 0 1,0 1 0,0 0-1,0-1 1,0 1 0,1-1-1,-1 1 1,1 0 0,-1 0-1,1 0 1,-1 0 0,3-1-1,0 1-22,1 0-1,-1 1 0,0-1 0,1 1 0,-1 0 1,0 1-1,1-1 0,4 2 0,17 0-19,-23-1 65,1-1 1,-1 0-1,1 0 1,0 0-1,-1 0 1,1 0-1,-1-1 1,0 0-1,1 1 1,-1-1 0,1 0-1,-1-1 1,0 1-1,0-1 1,0 1-1,0-1 1,0 0-1,0 0 1,0 0-1,0-1 1,-1 1-1,1-1 1,-1 1-1,0-1 1,0 0-1,0 0 1,0 0-1,0 0 1,-1 0-1,1 0 1,-1-1-1,0 1 1,0 0-1,0-1 1,0 1-1,-1-1 1,1 1-1,-1-1 1,0 1-1,0-6 1,-1 2 6,0 1 1,1 0-1,-2 0 1,1 0-1,-1 0 1,0 0-1,0 0 1,-1 1-1,-3-7 1,5 10-19,1 1 0,-1 0 1,1-1-1,-1 1 0,0 0 1,0 0-1,0-1 0,0 1 1,0 0-1,0 0 0,0 0 0,0 0 1,0 1-1,0-1 0,-1 0 1,1 0-1,0 1 0,-1-1 1,1 1-1,0-1 0,-1 1 1,1-1-1,-1 1 0,1 0 0,-1 0 1,1 0-1,0-1 0,-1 2 1,1-1-1,-1 0 0,1 0 1,-1 0-1,1 1 0,-1-1 0,1 1 1,0-1-1,-1 1 0,1-1 1,0 1-1,0 0 0,-1 0 1,1-1-1,0 1 0,0 0 0,0 0 1,-1 1-1,-3 4 6,1-1 0,-1 1 1,1 0-1,1 0 0,-1 0 0,1 0 0,0 1 0,1-1 0,-1 1 1,1 0-1,0-1 0,-1 14 0,0 6 177,-1 53 0,4-75-177,0-1 0,0 1 0,0-1 0,1 1 0,-1-1 0,1 1 0,0-1 0,0 1 0,0-1 0,0 1 0,1-1 0,-1 0 0,1 0 0,0 0 0,0 0 0,0 0 0,0 0 0,0 0 0,1-1 0,2 3 0,2-1-30,-1 0 0,1-1 1,0 1-1,0-2 0,0 1 0,0-1 0,0 0 0,14 1 0,-17-2-61,1 0 0,-1 0 0,1 0 0,-1 0 0,1 0 0,-1 1 1,0 0-1,1 0 0,-1 0 0,0 0 0,0 1 0,-1 0 0,1 0 0,5 5 0,-6-3 75,0-1 0,-1 1 0,0-1 0,0 1 0,0 0-1,-1 0 1,0 0 0,0 0 0,0 0 0,0 0 0,-1 0 0,0 0 0,0 7 0,0 75-1942,7-94-4148,1-10 283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16848,'0'0'1916,"0"9"-117,0-2-1547,-2 38 2682,2-44-2859,0 1 1,0-1-1,0 0 0,1 1 0,-1-1 0,0 0 0,0 0 0,1 1 0,-1-1 1,1 0-1,-1 0 0,1 0 0,-1 1 0,1-1 0,0 0 0,-1 0 1,1 0-1,0 0 0,0 0 0,0 0 0,0 0 0,0-1 0,0 1 1,0 0-1,0 0 0,0-1 0,0 1 0,1-1 0,1 2 0,5-2-47,0-1 0,0 0-1,-1 0 1,1 0-1,0-1 1,0 0 0,-1-1-1,0 1 1,1-2-1,-1 1 1,0-1 0,0 0-1,8-7 1,-8 6-95,1 0 0,-1 1-1,1 0 1,-1 0 0,1 1 0,0 0 0,1 0-1,-1 0 1,0 1 0,16-1 0,-23 3 75,1 1-1,-1-1 1,0 1-1,1-1 1,-1 1 0,0 0-1,0 0 1,0-1-1,0 1 1,1 0 0,-1 0-1,0 0 1,-1 0-1,1 0 1,0 0 0,0 1-1,0-1 1,-1 0 0,1 0-1,0 1 1,-1-1-1,1 0 1,-1 1 0,0-1-1,1 0 1,-1 1-1,0-1 1,0 1 0,0-1-1,0 0 1,0 3-1,0 59 1442,-1-46-862,1-16-579,0-1 1,0 0-1,0 1 0,0-1 0,0 0 0,0 1 0,0-1 0,0 0 0,0 1 0,0-1 0,0 0 0,0 0 0,0 1 0,0-1 0,0 0 0,0 1 0,0-1 0,1 0 0,-1 0 1,0 1-1,0-1 0,0 0 0,1 0 0,-1 1 0,0-1 0,0 0 0,1 0 0,-1 1 0,0-1 0,0 0 0,1 0 0,-1 0 0,0 0 0,1 0 0,-1 0 0,1 1 1,12-6-403,11-16-2201,-9 3-1430,-1-4-2360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18930,'0'0'5445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24 17168,'0'0'5611,"-10"-4"-4602,7 2-976,1 1 1,0-1 0,-1 1-1,1 0 1,-1 0 0,0 0-1,1 0 1,-1 1-1,0-1 1,0 1 0,1-1-1,-1 1 1,0 0-1,0 0 1,0 0 0,1 1-1,-1-1 1,0 1 0,0-1-1,1 1 1,-1 0-1,1 0 1,-1 0 0,0 0-1,1 1 1,0-1 0,-1 1-1,1-1 1,0 1-1,0 0 1,0 0 0,0 0-1,0 0 1,0 0-1,1 0 1,-3 5 0,-4 4 255,2 0-1,-1 1 1,2-1 0,-6 15 0,10-22-191,-1 0-1,1 0 1,0 1-1,0-1 1,0 0 0,0 1-1,1-1 1,0 0-1,0 1 1,0-1-1,0 1 1,1-1-1,-1 0 1,1 1 0,3 7-1,-2-9-77,0-1 0,1 0 0,-1 0 0,0 0 0,1 0 0,-1-1 0,1 1 0,-1-1 0,1 1 0,0-1 0,0 0 0,0 0-1,0 0 1,-1 0 0,1-1 0,0 1 0,0-1 0,1 0 0,-1 1 0,0-1 0,0-1 0,0 1 0,0 0 0,0-1 0,3-1 0,3 1 12,1-1 1,0 0 0,-1-1 0,0 0-1,0-1 1,16-7 0,-18 6-22,0 0 1,0 0-1,0-1 1,0 0 0,-1 0-1,0 0 1,0-1-1,-1 0 1,1 0 0,-2 0-1,1-1 1,-1 1-1,0-1 1,-1 0 0,1-1-1,-2 1 1,1 0-1,-1-1 1,-1 0 0,1 1-1,-1-1 1,-1-11-1,0 20-11,0-1-1,0 1 0,0 0 0,0 0 0,0-1 0,0 1 1,0 0-1,0 0 0,0-1 0,0 1 0,0 0 0,0 0 1,0-1-1,0 1 0,0 0 0,0 0 0,0-1 0,-1 1 1,1 0-1,0 0 0,0 0 0,0-1 0,0 1 0,-1 0 0,1 0 1,0 0-1,0 0 0,0-1 0,-1 1 0,1 0 0,0 0 1,0 0-1,-1 0 0,1 0 0,0 0 0,0 0 0,-1 0 1,1 0-1,0 0 0,0-1 0,-1 2 0,-11 6-80,-7 17-16,16-16 135,1-1-1,-1 1 1,1-1 0,0 1 0,1 0-1,0-1 1,0 1 0,1 0-1,0 0 1,0 0 0,1 0 0,0 0-1,0 0 1,4 8 0,-4-12-191,0 0 1,1-1-1,0 1 0,0-1 1,0 0-1,0 0 1,0 0-1,1 0 0,-1 0 1,1 0-1,0-1 1,0 1-1,3 2 0,-2-3-531,0 0-1,0 0 0,0-1 0,0 1 1,0-1-1,1 0 0,-1 0 0,0 0 1,1 0-1,-1-1 0,1 0 0,-1 0 1,7-1-1,15-3-11134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25 14542,'0'0'9150,"-12"-6"-8435,4 3-589,5 1-113,0 0-1,-1 0 1,1 0 0,-1 1 0,1-1-1,-1 1 1,0 0 0,1 0-1,-1 1 1,0-1 0,0 1 0,1 0-1,-1 0 1,0 0 0,0 0-1,0 1 1,1-1 0,-1 1 0,0 0-1,1 0 1,-5 2 0,0 2-22,0 0 0,0 0 0,1 1 0,0 0 1,0 0-1,0 1 0,1 0 0,0 0 0,0 1 1,1-1-1,0 1 0,0 0 0,1 0 0,0 1 0,0 0 1,1-1-1,0 1 0,1 0 0,0 0 0,0 1 0,1-1 1,0 0-1,1 1 0,0-1 0,2 13 0,-2-19 16,0-1-1,0 1 1,1-1-1,-1 1 1,1-1-1,0 1 0,0-1 1,0 0-1,0 0 1,0 1-1,0-1 1,1 0-1,-1 0 1,1 0-1,0 0 1,-1 0-1,1 0 0,0-1 1,0 1-1,3 1 1,-1-1 19,0 0 0,0 0 0,1 0 1,-1-1-1,1 0 0,-1 0 0,1 0 0,-1 0 1,1-1-1,7 0 0,-1 0-252,1-1 0,0-1-1,0 0 1,-1-1 0,1 0 0,-1 0 0,0-1-1,12-6 1,-9 1-1667,1 0 0,-2-1 0,1 0 0,14-16 0,6-10-7577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15310,'0'0'4821,"0"10"-3230,0 0-1313,-1 19 392,2 1 1,1 0-1,1-1 1,9 37-1,-7-48-509,-4-13-56,0 1 0,1-1 0,-1 1 0,1-1 0,0 1 1,1-1-1,-1 0 0,1 0 0,5 7 0,-6-14-3,-1 0 0,0 0 1,0 0-1,0-1 0,0 1 1,0 0-1,0 0 0,-1-1 1,1 1-1,-1-1 0,0-2 1,3-25-28,-1 0 1,-2-1 0,-1 1 0,-10-56 0,10 84-151,16 37-475,-10-28 544,0 1 0,1-1-1,0 1 1,0-2 0,0 1 0,1-1-1,0 0 1,10 6 0,-15-10 12,0-1 1,0 1-1,0-1 0,1 0 1,-1 0-1,0 0 0,1 0 1,-1 0-1,1-1 1,-1 1-1,1-1 0,-1 0 1,1 1-1,-1-1 0,1 0 1,0-1-1,-1 1 0,1 0 1,-1-1-1,1 1 1,-1-1-1,1 0 0,-1 0 1,0 0-1,1 0 0,-1 0 1,0 0-1,0-1 0,0 1 1,0-1-1,0 0 0,0 1 1,3-4-1,0-2 16,0 1-1,-1-1 0,1 0 1,-1 0-1,-1-1 1,1 1-1,-2-1 0,1 0 1,-1 1-1,3-15 1,-2-1-120,-2 0 0,-1-35-1,-2 47-90,-3 15-41,-3 21-18,3 5 453,2 0 0,1 0 0,1 0 0,6 49 0,-4-76-199,0 1-1,0-1 1,0 1 0,1-1-1,-1 0 1,1 0 0,0 1-1,0-1 1,0 0 0,1-1-1,-1 1 1,1 0 0,-1-1-1,1 1 1,0-1 0,0 0-1,0 0 1,0 0 0,0 0-1,1-1 1,-1 1 0,0-1-1,1 0 1,-1 0 0,1 0-1,0 0 1,-1-1 0,1 1-1,0-1 1,-1 0 0,1 0-1,0 0 1,-1-1 0,1 1-1,6-3 1,-7 2-335,1 0 0,-1 0 0,1 0 0,-1-1 0,0 0 0,0 1 0,1-1-1,-1 0 1,0-1 0,3-2 0,-4 2-330,0 1 0,0-1 0,0 1 0,0-1 0,0 0-1,-1 1 1,1-1 0,-1 0 0,0 0 0,0 0 0,0-1 0,1-4 0,0-23-10077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 9673,'0'0'12716,"-11"-3"-11782,8 2-898,0 0 1,1 0-1,-1 1 0,0-1 0,0 0 0,0 1 0,0 0 0,0 0 0,0 0 0,0 0 0,0 0 0,0 1 0,0-1 0,0 1 1,0 0-1,0-1 0,0 1 0,0 1 0,1-1 0,-1 0 0,1 1 0,-1 0 0,1-1 0,-1 1 0,1 0 0,0 0 0,0 0 1,0 0-1,0 1 0,0-1 0,0 1 0,-1 2 0,2-4-29,-25 43 134,24-42-142,1 0 0,0 0 0,0 1 0,0-1 0,0 0 0,1 0 0,-1 1 0,1-1 0,-1 1 0,1-1-1,0 0 1,0 1 0,0-1 0,0 1 0,0-1 0,1 1 0,-1-1 0,1 3 0,0-4 10,0-1 0,0 1 0,-1-1 0,1 1 1,0-1-1,0 0 0,0 1 0,0-1 0,0 0 0,-1 1 0,1-1 0,0 0 1,0 0-1,0 0 0,0 0 0,0 0 0,0 0 0,0 0 0,0 0 0,-1-1 1,1 1-1,0 0 0,0 0 0,0-1 0,0 1 0,0-1 0,-1 1 0,1-1 1,0 1-1,0-1 0,0 0 0,26-17 163,41-54 10,-68 73-195,1-1 0,-1 0 0,0 0 1,1 0-1,-1 0 0,1 1 0,-1-1 0,0 0 0,1 0 0,-1 1 1,0-1-1,1 0 0,-1 1 0,0-1 0,1 0 0,-1 1 0,0-1 1,0 1-1,1-1 0,-1 0 0,0 1 0,0-1 0,0 1 0,0-1 1,1 1-1,-1-1 0,0 0 0,0 1 0,0-1 0,0 1 0,0-1 1,0 1-1,0-1 0,0 1 0,0-1 0,-1 1 0,1 0 0,2 26-111,-2-25 118,6 78-1,-2-39 17,-2 1 0,-1 0-1,-7 55 1,3-85 49,0 0 0,-1 0 0,0-1 1,-1 0-1,0 1 0,-1-2 0,-11 17 0,14-22-24,-1 1-1,1-1 1,-1 0-1,-1 0 1,1-1-1,-1 1 1,0-1-1,0 0 0,0 0 1,0-1-1,-1 1 1,1-1-1,-1 0 1,0-1-1,-12 4 1,17-6-15,-1 1 0,1-1 1,0 0-1,0 0 0,0 0 1,0 0-1,-1 0 0,1 0 1,0 0-1,0-1 0,0 1 1,0 0-1,0-1 0,0 1 1,-1-1-1,1 1 1,0-1-1,0 1 0,0-1 1,1 0-1,-1 1 0,0-1 1,0 0-1,0 0 0,-1-2 1,1 1-12,0 0 0,0 0 1,0-1-1,0 1 1,1 0-1,-1-1 0,1 1 1,0-1-1,0 1 1,-1-1-1,2-4 0,0-1-39,0 1-1,0-1 0,1 0 0,0 1 0,1-1 0,-1 1 1,7-11-1,7-6-63,1 1 0,2 0 1,0 1-1,1 2 0,32-27 1,-16 19 72,1 1 0,69-37 0,-62 46-6,-43 18 17,0-1 0,-1 1-1,1 0 1,0-1 0,0 1 0,0 0-1,0 0 1,0-1 0,0 1-1,0 0 1,-1 0 0,1 0 0,0 0-1,0 0 1,0 0 0,0 0-1,0 1 1,0-1 0,0 0-1,0 0 1,-1 1 0,1-1 0,0 0-1,0 1 1,0-1 0,0 1-1,-1-1 1,1 1 0,0 0 0,-1-1-1,1 1 1,0 0 0,-1-1-1,1 1 1,-1 0 0,1 0-1,-1-1 1,1 1 0,-1 0 0,0 0-1,1 2 1,-2 58 379,0-51 449,0-42-249,2 5-548,0 20-13,0 0 0,-1 0 0,0 0 0,0 0 0,0 0 0,-1-1 0,0 1 0,0 0 0,-1 0 0,0 0 1,0 1-1,-1-1 0,-4-7 0,11 16-1021,0 1-1,0-1 1,0 0 0,0 0-1,0 0 1,1 0 0,-1-1-1,0 0 1,1 0 0,-1 0 0,1 0-1,-1-1 1,1 0 0,-1 0-1,9-1 1,15 1-8964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15919,'0'0'6951,"53"10"-7079,-30-7-1986,0 2-1602,-5-2-2434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18 9929,'0'0'9540,"-12"10"-6711,-91 81 1234,100-88-3962,-1 1 1,1-1-1,0 1 0,0 0 1,1 0-1,-1 0 0,-3 8 1,6-11-129,-1-1 1,1 1 0,0 0-1,0 0 1,0 0 0,0 0-1,0 0 1,0 0 0,0-1-1,0 1 1,0 0-1,0 0 1,0 0 0,1 0-1,-1-1 1,0 1 0,1 0-1,-1 0 1,0 0 0,1-1-1,-1 1 1,1 0 0,-1 0-1,1-1 1,0 1 0,-1-1-1,1 1 1,0 0-1,-1-1 1,1 1 0,0-1-1,0 0 1,-1 1 0,1-1-1,0 0 1,0 1 0,0-1-1,-1 0 1,1 0 0,0 1-1,0-1 1,0 0 0,0 0-1,0 0 1,0 0-1,-1-1 1,1 1 0,2 0-1,32 1-2118,1-2-1,50-6 0,31-2 95,-116 9 2161,0 0 0,1 0 0,-1 0-1,0 0 1,0 0 0,0 0-1,1 0 1,-1 0 0,0 1-1,0-1 1,0 0 0,0 1-1,0-1 1,1 1 0,-1 0-1,0-1 1,0 1 0,0 0-1,-1-1 1,1 1 0,0 0 0,0 0-1,0 0 1,-1 0 0,1 0-1,1 1 1,-2 0 67,1 0 0,-1 0 0,0 1 1,1-1-1,-1 0 0,0 0 0,0 0 0,0 0 0,-1 0 1,1 0-1,0 1 0,-1-1 0,-1 3 0,0 2 310,-1 0-1,0 0 0,-1 0 0,0-1 0,0 1 1,0-1-1,-9 10 0,7-11-431,1-1 0,0 1-1,-1-1 1,0 0 0,0 0 0,0-1 0,-1 0-1,1 0 1,-1 0 0,0-1 0,0 0 0,1 0-1,-1-1 1,-12 2 0,19-3-179,-1 0 0,1 0-1,-1 0 1,1 0 0,0 0 0,-1 0 0,1 0-1,0 0 1,-1 0 0,1 0 0,-1 0-1,1 0 1,0-1 0,-1 1 0,1 0 0,0 0-1,-1 0 1,1 0 0,0-1 0,-1 1-1,1 0 1,0 0 0,0 0 0,-1-1 0,1 1-1,0 0 1,0-1 0,-1 1 0,1 0-1,0-1 1,0 1 0,0 0 0,-1-1 0,1 1-1,0 0 1,0-1 0,0 1 0,0 0-1,0-1 1,0 1 0,0-1 0,0 1 0,0 0-1,0-1 1,0 1 0,0 0 0,0-1-1,0 1 1,0-1 0,0 1 0,1-1 0,-1-17-6710</inkml:trace>
  <inkml:trace contextRef="#ctx0" brushRef="#br0" timeOffset="1">469 0 15727,'0'0'7239,"-6"60"-4805,-2-32-1281,3 3-192,3-3-545,2-1-287,0-8-65,9-3-32,3-8-641,2-7-992,-2-1-1090,-5-10-672,-3-12-2018,-4-7-5029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16015,'0'0'6694,"48"29"-6629,-23-23-1315,2-1-2785,2-1-4453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5029,'0'0'17051,"-8"10"-14644,-102 103 866,109-112-3344,0 0 0,0 0 1,-1 0-1,2 1 0,-1-1 1,0 0-1,0 1 1,0-1-1,1 1 0,-1-1 1,0 1-1,1-1 0,-1 1 1,1-1-1,0 1 1,0 0-1,0-1 0,0 3 1,0-3-70,0 0 1,1 0-1,-1-1 1,1 1 0,-1 0-1,1 0 1,0-1 0,-1 1-1,1 0 1,0-1-1,-1 1 1,1-1 0,0 1-1,0-1 1,-1 1-1,1-1 1,0 1 0,0-1-1,0 0 1,0 1 0,0-1-1,1 0 1,9 2-1278,0-1 1,0-1 0,0 0-1,15-2 1,-12 1 388,-2 1-1074,43-2-1220,3 9 4359,-56-6-836,0-1 0,0 1-1,1 0 1,-1 0-1,0-1 1,0 2 0,0-1-1,0 0 1,0 0-1,0 1 1,0-1-1,-1 1 1,1-1 0,0 1-1,-1 0 1,1 0-1,1 3 1,-2-2 19,-1-1-1,1 1 1,-1 0 0,1-1 0,-1 1 0,0 0-1,0 0 1,0-1 0,-1 1 0,1 0 0,-1-1-1,1 1 1,-1 0 0,0-1 0,0 1 0,0-1-1,0 1 1,0-1 0,-3 3 0,-3 6 252,0-2 0,-1 1 0,0-1 1,0 0-1,-1-1 0,0 0 0,-1-1 0,1 1 1,-16 7-1,9-6-214,0 0 1,-1-1-1,0-1 0,0 0 1,-30 6-1,15-10-2238,7-3-2777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37 176 5029,'0'0'19666,"-5"10"-19073,-1 9-399,0 0-1,0 0 1,2 1 0,0 0-1,2 0 1,-1 33 0,3-51-184,-1 0 1,1 0-1,0 0 0,0 0 1,0 0-1,0 0 1,1 0-1,-1 0 0,1 0 1,-1 0-1,1 0 1,-1 0-1,1-1 0,0 1 1,0 0-1,0 0 1,0 0-1,0-1 0,1 1 1,-1-1-1,0 1 1,1-1-1,-1 1 0,1-1 1,-1 0-1,1 0 0,0 0 1,0 0-1,-1 0 1,1 0-1,0 0 0,0 0 1,0-1-1,0 1 1,0-1-1,0 0 0,0 1 1,0-1-1,0 0 1,0 0-1,0 0 0,0 0 1,0-1-1,0 1 1,0 0-1,2-2 0,4 0 54,0 0 0,0-1 0,0 0 0,0-1-1,-1 0 1,1 0 0,-1 0 0,0-1-1,12-11 1,-10 7-34,0 0 1,-1-1-1,0-1 0,-1 1 0,0-1 0,0 0 0,-1-1 0,-1 1 1,0-1-1,-1 0 0,0-1 0,0 1 0,-2-1 0,1 1 0,-2-1 1,1-19-1,-5 27-38,-3 11-12,-5 11-32,8-8 44,0 1 0,1 0 0,0-1 1,0 1-1,1 0 0,0 0 0,1 0 1,0 0-1,1 0 0,2 12 0,-3-20 12,1 1-1,0 0 0,-1 0 1,1-1-1,0 1 0,1-1 1,-1 1-1,0-1 0,1 1 1,-1-1-1,1 0 0,0 1 1,0-1-1,0 0 0,0 0 1,0 0-1,0-1 0,0 1 1,1 0-1,-1-1 0,0 0 1,1 1-1,0-1 0,-1 0 1,1 0-1,0-1 0,-1 1 1,1 0-1,0-1 0,0 0 1,0 0-1,-1 1 0,1-2 1,0 1-1,0 0 0,0-1 1,-1 1-1,1-1 0,3-1 1,-1 1 11,0-1 1,0 1-1,0-1 1,-1-1 0,1 1-1,0-1 1,-1 1-1,0-1 1,0-1-1,0 1 1,0 0-1,0-1 1,-1 0 0,0 0-1,1 0 1,-2 0-1,1-1 1,0 1-1,-1-1 1,0 1 0,0-1-1,3-9 1,-1-3 25,0 0-1,-1 0 1,-1 0 0,0-1 0,-1-20 0,-2 54 17,0-9 11,0 0 1,1 0-1,0 0 1,1 1 0,-1-1-1,4 12 1,-3-17-52,0 0 1,0 1 0,0-1-1,0 0 1,0 0-1,1 0 1,-1 0-1,1 0 1,-1 0 0,1 0-1,0 0 1,0-1-1,0 1 1,0-1-1,0 1 1,0-1 0,0 0-1,1 0 1,-1 0-1,0 0 1,1 0-1,-1 0 1,0-1 0,1 1-1,-1-1 1,5 0-1,3 1 37,0-1 0,1-1-1,-1 0 1,1-1-1,-1 0 1,0 0 0,0-1-1,0 0 1,0-1-1,0 0 1,-1-1 0,0 0-1,0 0 1,0-1-1,14-12 1,-17 13-49,1 0 0,-1 0 1,-1-1-1,1 0 0,-1 0 0,0-1 0,0 0 1,-1 0-1,0 0 0,0 0 0,0 0 0,-1-1 0,0 0 1,-1 1-1,0-1 0,0 0 0,-1 0 0,0 0 1,0-1-1,-1-13 0,0 21-7,0 0 0,0 0 1,0 0-1,0 0 0,-1 0 0,1 1 0,0-1 1,-1 0-1,1 0 0,0 0 0,-1 0 1,1 0-1,-1 0 0,0 0 0,1 1 0,-1-1 1,0 0-1,1 0 0,-1 1 0,0-1 1,0 1-1,1-1 0,-1 1 0,0-1 0,0 1 1,0-1-1,0 1 0,0-1 0,0 1 1,0 0-1,0 0 0,0 0 0,0 0 0,0-1 1,0 1-1,0 0 0,0 1 0,0-1 1,0 0-1,0 0 0,0 0 0,0 0 0,0 1 1,0-1-1,0 1 0,1-1 0,-3 1 1,-1 1-10,-1 0 1,1 1-1,-1-1 1,1 1-1,0 0 1,0 0-1,0 0 1,-5 6-1,2-1 22,0 1 0,1 0 0,-1 0 0,2 1 0,-1-1 0,1 1-1,1 1 1,0-1 0,0 1 0,1-1 0,1 1 0,-3 19 0,5-28-9,0 0 0,1-1 1,-1 1-1,0 0 0,1-1 0,0 1 1,-1 0-1,1-1 0,0 1 0,-1-1 1,1 1-1,0-1 0,0 0 0,0 1 1,1-1-1,-1 0 0,0 0 0,0 1 1,1-1-1,-1 0 0,1 0 0,-1-1 1,1 1-1,-1 0 0,1 0 0,-1-1 1,1 1-1,0-1 0,-1 1 0,1-1 1,0 0-1,1 1 0,10 0-125,-1 1 0,1-2-1,18-1 1,-13 1-414,71 0-5641,-45 0-272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8296,'0'2'415,"0"1"0,0-1 1,1 1-1,-1 0 0,0-1 1,1 1-1,0-1 0,-1 1 1,1-1-1,0 0 0,0 1 1,1-1-1,-1 0 0,0 0 1,1 1-1,-1-1 0,1 0 1,0 0-1,0-1 0,0 1 1,2 1-1,0 0-82,0-1 1,0 0-1,0 0 0,1-1 0,-1 1 1,1-1-1,-1 0 0,1 0 1,-1 0-1,1-1 0,5 0 1,0 0-162,1 0 1,-1-1 0,0-1 0,0 1 0,1-2 0,-1 0 0,-1 0-1,1 0 1,0-1 0,10-6 0,-9 2-122,-1 0-1,0-1 1,0 0-1,-1 0 1,0-1-1,0 0 1,9-16-1,-15 22-35,0 0-1,0-1 1,-1 1-1,0-1 1,0 1-1,0-1 1,-1 1-1,1-1 1,-1 0-1,0 0 1,0 0-1,-1 0 1,1 0 0,-1 0-1,-1 0 1,1 0-1,0 0 1,-1 0-1,0 1 1,0-1-1,-1 0 1,1 0-1,-3-4 1,2 6-9,0 0 0,0 1 0,-1-1 0,1 1 0,0 0-1,-1-1 1,1 1 0,-1 0 0,0 0 0,0 1 0,1-1 0,-1 1 0,0-1 0,-1 1 0,1 0 0,0 0 0,0 0 0,0 1 0,-1-1 0,1 1 0,0 0 0,0 0 0,-1 0 0,1 0-1,-7 1 1,4 0-10,0 0 0,0 1 0,0-1 0,1 1 0,-1 0-1,0 1 1,1-1 0,-1 1 0,1 0 0,0 0-1,0 1 1,0 0 0,-5 5 0,1 1 47,1 1 0,1 1 1,0-1-1,0 1 0,1 0 1,1 1-1,0-1 0,1 1 1,0 0-1,1 0 0,0 1 0,1-1 1,1 1-1,0-1 0,0 1 1,2-1-1,2 23 0,-2-33-17,-1-1-1,1 0 1,-1 0-1,1 1 1,0-1-1,0 0 0,0 0 1,0 0-1,0 0 1,0 0-1,0 0 1,1 0-1,-1 0 1,1-1-1,-1 1 1,1-1-1,0 1 0,0-1 1,0 1-1,3 1 1,0-1 2,-1-1 0,0 1 0,1-1 0,-1 0 0,1 0 0,-1-1 0,1 1 0,0-1 0,8 0 0,1-2-266,-1 0 0,-1 0-1,1-2 1,0 1-1,-1-2 1,18-7-1,-8 0-2829,0-1 1,29-24-1,-11 1-7032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10314,'0'0'8039,"-1"51"-6950,-15-11-32,-3 6-192,-4 4 32,4-2-96,-2-6-129,6-6-447,2-11-129,4-9 0,3-10-64,-1-6-160,0-4-1121,-1-17-1730,1-9-2210,-3-6-3427</inkml:trace>
  <inkml:trace contextRef="#ctx0" brushRef="#br0" timeOffset="1">0 95 11499,'0'0'7783,"56"50"-6950,-29-36 0,4-1-449,7-2-288,7-9-832,3-2-2660,1-4-5444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13132,'0'0'2419,"-4"12"-81,-3 14-1226,0 0 1,2 0-1,1 1 1,-2 43 0,9-18-483,11 68 1,-6-70-397,0 67 0,-9-224 2108,-2 31-3179,12-112-1,-9 181 635,1 0-1,0 0 0,1 0 0,-1 1 0,1-1 0,0 0 0,1 1 0,0 0 0,0 0 0,0-1 0,1 2 0,-1-1 0,2 0 0,-1 1 1,0 0-1,1 0 0,0 0 0,0 0 0,1 1 0,-1 0 0,1 0 0,0 1 0,0-1 0,0 1 0,1 0 0,-1 1 0,1 0 1,-1 0-1,1 0 0,0 1 0,-1 0 0,1 0 0,0 0 0,8 1 0,-15 1 201,1-1 0,-1 0 0,1 0 0,-1 0 0,1 0 0,-1 1 0,1-1 0,-1 0 0,1 1 0,-1-1 0,1 0 0,-1 1 0,1-1 1,-1 0-1,0 1 0,1-1 0,-1 1 0,0-1 0,1 1 0,-1-1 0,0 1 0,1-1 0,-1 1 0,0-1 0,0 1 0,0-1 0,0 1 0,0-1 0,1 1 0,-1 0 0,0-1 0,0 1 0,0-1 0,-1 1 0,1-1 0,0 1 0,0 0 0,0-1 0,0 1 0,0-1 0,-1 1 1,1-1-1,0 1 0,0-1 0,-1 1 0,1-1 0,0 1 0,-1-1 0,0 1 0,-15 28 220,2-15 463,1 0-1,-2-1 0,1-1 1,-2 0-1,0-1 0,0-1 1,-26 12-1,42-27-5208,7-5 1942,13-9-4711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40 105 14606,'0'0'3833,"-7"10"-150,-20 33-1120,27-43-2508,-1 0 0,1 1 0,-1-1 0,1 1 1,-1-1-1,1 1 0,0 0 0,-1-1 0,1 1 0,0-1 1,-1 1-1,1 0 0,0-1 0,0 1 0,0 0 0,0-1 1,0 1-1,-1 0 0,1-1 0,0 1 0,0 0 0,1-1 1,-1 1-1,0 0 0,0-1 0,0 1 0,0 0 0,0-1 1,1 1-1,-1-1 0,0 1 0,1 0 0,-1-1 0,0 1 1,1-1-1,-1 1 0,1-1 0,-1 1 0,1-1 0,-1 1 1,1-1-1,-1 0 0,1 1 0,-1-1 0,1 0 0,0 1 1,-1-1-1,1 0 0,0 0 0,-1 1 0,1-1 0,0 0 1,-1 0-1,1 0 0,0 0 0,-1 0 0,1 0 0,0 0 1,-1 0-1,2 0 0,36-7 781,-23 2-881,0-1 0,0-1-1,0 0 1,-1-1 0,-1-1 0,1 0 0,-1-1 0,-1 0-1,0-1 1,0 0 0,-1-1 0,14-20 0,-24 31 32,0 0 1,0-1-1,-1 1 0,1 0 1,0 0-1,-1-1 1,1 1-1,-1 0 1,1-1-1,-1 1 0,0 0 1,1-1-1,-1 1 1,0-1-1,0 1 1,0 0-1,0-1 0,0 1 1,-1-1-1,1-1 1,-1 2 9,0 0 1,1 0 0,-1 1 0,0-1 0,1 0-1,-1 1 1,0-1 0,0 1 0,0-1 0,0 1-1,1-1 1,-1 1 0,0-1 0,0 1-1,0 0 1,0 0 0,0-1 0,0 1 0,0 0-1,0 0 1,-2 0 0,-2 0 9,0 0-1,0 1 1,-1 0 0,1 0 0,0 0-1,0 0 1,0 1 0,0 0-1,-8 4 1,-3 4 14,2 1 0,-1 0 0,2 1 1,-1 1-1,-19 25 0,26-30 28,0 2 1,1-1 0,0 1-1,0-1 1,1 2 0,0-1-1,1 1 1,0-1 0,1 1-1,-3 15 1,6-25-51,-1 0 0,1 1 0,0-1 0,0 0 0,0 1 0,0-1 0,1 0 0,-1 1 0,0-1 0,0 0 0,1 0 0,-1 1 0,1-1 0,-1 0 0,1 0 0,-1 0 0,1 0 1,0 0-1,0 1 0,-1-1 0,1 0 0,0-1 0,0 1 0,0 0 0,0 0 0,0 0 0,3 1 0,-1-1-54,1 0 1,-1 0 0,1 0-1,0 0 1,-1 0-1,1-1 1,0 1 0,0-1-1,7-1 1,1 0-762,1-1 0,-1 0 0,1-1 0,-1 0 0,15-7 0,15-11-5574,-2-3-4970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11563,'0'0'14777,"-9"0"-14009,1 0-697,0 1-1,-1-1 1,1 2-1,0-1 1,0 1-1,0 0 1,0 1-1,1 0 1,-1 0-1,-10 7 1,13-8-58,1 1 1,0 0-1,-1 0 0,1 0 1,1 1-1,-1-1 1,0 1-1,1 0 1,0 0-1,-1 0 0,2 1 1,-1-1-1,0 1 1,1-1-1,0 1 0,0 0 1,0 0-1,1 0 1,0 0-1,-1 8 0,1-10-3,1-1 0,0 1 0,-1 0 0,1-1 0,1 1 0,-1 0 0,0-1 0,1 1 0,-1-1 0,1 1 0,0 0 0,0-1 0,0 1 0,0-1 0,0 0 0,0 1 0,1-1 0,-1 0 0,4 4 1,-2-4-1,0 0 0,1 0 0,-1-1 0,1 1 0,-1-1 0,1 0 1,-1 0-1,1 0 0,-1 0 0,1 0 0,0-1 0,0 0 0,-1 0 1,6 0-1,2-1-585,0 0 0,1-1 1,-1-1-1,0 0 0,0 0 1,0-1-1,0 0 1,-1-1-1,0 0 0,0-1 1,0 0-1,-1-1 0,15-12 1,16-12-6094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55 3587,'0'0'17094,"-11"-1"-16555,7 0-474,1 0-1,-1 0 1,0 1 0,0 0-1,0-1 1,0 1 0,1 1-1,-1-1 1,0 1-1,0-1 1,0 1 0,1 0-1,-1 0 1,1 1 0,-1-1-1,1 1 1,-1-1 0,1 1-1,0 0 1,-1 1-1,1-1 1,0 0 0,1 1-1,-1 0 1,0 0 0,1 0-1,0 0 1,-1 0 0,1 0-1,0 0 1,1 1 0,-1-1-1,1 1 1,-1-1-1,1 1 1,-1 5 0,1-7-47,1 1 1,-1-1-1,1 0 1,0 0-1,-1 0 1,1 0-1,0 0 1,0 0-1,1 1 0,-1-1 1,0 0-1,1 0 1,-1 0-1,1 0 1,0 0-1,-1 0 1,1 0-1,0 0 1,0 0-1,1 0 1,-1-1-1,0 1 1,1 0-1,-1-1 1,0 1-1,1-1 1,0 1-1,-1-1 1,1 0-1,0 0 1,2 2-1,1-2 15,0 1-1,0-1 1,-1 0-1,1 0 1,0-1-1,0 1 1,0-1-1,0 0 1,0-1-1,0 1 1,0-1-1,-1 0 0,7-2 1,-7 2-16,0 0 1,0-1-1,0 1 1,0-1 0,-1 0-1,1 0 1,-1 0-1,0-1 1,1 1-1,-1-1 1,0 0-1,-1 0 1,1 0-1,0 0 1,-1 0-1,0-1 1,1 1-1,2-8 1,-2 4 22,-1-1 1,1 0 0,-1 1 0,-1-1-1,0 0 1,0 0 0,0 0 0,-2-14-1,1 20-59,-1-1 0,1 1 1,-1 0-1,0 0 0,0-1 0,0 1 0,0 0 0,0 0 0,-1 0 0,1 0 0,-1 0 0,1 0 0,-1 0 0,0 1 0,1-1 0,-1 0 0,0 1 1,0 0-1,-3-2 0,-16-3-4712,23 9-92,9 11 715,2-5 1076,2 0-1345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6854,'0'0'15039,"-8"9"-13523,3-2-1287,0-1 1,0 1-1,1 0 1,-1 0 0,2 0-1,-1 1 1,1-1-1,0 1 1,1 0-1,-1 0 1,2 0-1,-1 0 1,0 15 0,2-9-85,0 1 0,1-1 0,1 1 0,0-1 1,1 0-1,9 26 0,3-3-183,25 43-1,-33-72-918,-7-19 518,-7-20 47,0 19 322,0 1-1,0 0 1,-1 0 0,-1 0 0,-10-10 0,15 16 120,-1 1 1,0-1-1,0 1 1,0 0-1,0 0 1,-1 0-1,1 1 0,-1 0 1,0 0-1,0 1 1,-1-1-1,-8-1 1,58 10 524,60 5-2236,-34-14-9345,-42-4-156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9289,'0'0'12251,"0"10"-11017,-1 102 607,0 36-417,2-130-1274,1 0 0,1 0-1,0 0 1,1 0 0,13 32-1,0-25 95,-17-25-233,0 1-1,1-1 1,-1 0-1,1 1 1,-1-1 0,0 0-1,1 0 1,-1 1 0,1-1-1,-1 0 1,1 0-1,-1 0 1,1 0 0,-1 1-1,1-1 1,-1 0 0,1 0-1,-1 0 1,1 0-1,-1 0 1,0 0 0,1 0-1,-1-1 1,1 1-1,-1 0 1,1 0 0,-1 0-1,1 0 1,-1-1 0,1 1-1,-1 0 1,0 0-1,1-1 1,-1 1 0,1 0-1,-1-1 1,0 1 0,1 0-1,-1-1 1,0 1-1,1-1 1,-1 1 0,0 0-1,0-1 1,0 1 0,1-1-1,-1 1 1,0-1-1,0 1 1,0-1 0,0 1-1,0-1 1,0 1-1,0-1 1,0 1 0,0-1-1,0 1 1,0-1 0,5-23-132,-1 0 0,-2 1 0,0-2 0,-1 1 0,-1 0 0,-2 0 0,0 0 0,-7-28 0,-5 22-205,10 32 48,6 16 86,0-15 181,-1 0 1,0 0-1,1 0 0,0 0 0,-1 0 0,1 0 1,0-1-1,1 1 0,-1-1 0,0 1 1,1-1-1,-1 0 0,1 0 0,0 0 0,-1 0 1,1-1-1,0 1 0,0-1 0,0 0 1,1 0-1,-1 0 0,0 0 0,0 0 0,0-1 1,1 1-1,-1-1 0,0 0 0,5 0 0,1 0 19,0 0 0,0-1 0,0 0 0,0 0-1,0-1 1,0 0 0,-1-1 0,1 0 0,11-5-1,-10 2 43,-1-1-1,-1 1 0,1-1 0,-1-1 1,0 1-1,-1-2 0,0 1 1,0-1-1,-1 0 0,0 0 0,0-1 1,7-18-1,-11 24-31,0-1 0,-1 1 0,1 0 0,-1-1-1,0 1 1,0-1 0,0 1 0,-1-1 0,0 1 0,0-1 0,0 1 0,0-1 0,-1 1 0,1-1-1,-1 1 1,0-1 0,-1 1 0,1-1 0,-1 1 0,0 0 0,0 0 0,0 0 0,-1 0 0,1 0-1,-1 1 1,0-1 0,0 1 0,0-1 0,0 1 0,-1 0 0,1 1 0,-1-1 0,-4-2-1,7 4-18,-1 0 0,1 0 0,0 0-1,0 0 1,-1 1 0,1-1 0,-1 0-1,1 1 1,0-1 0,-1 1 0,1 0-1,-1-1 1,1 1 0,-1 0 0,1 0-1,-1 0 1,1 0 0,-1 0 0,1 0-1,-1 0 1,1 1 0,-1-1 0,1 0-1,-1 1 1,1-1 0,-1 1 0,1 0-1,0-1 1,-1 1 0,1 0-1,0 0 1,0 0 0,0 0 0,0 0-1,-1 0 1,1 0 0,1 0 0,-1 1-1,0-1 1,0 0 0,0 1 0,1-1-1,-1 0 1,0 1 0,1-1 0,-1 3-1,-2 8-6,0 0 0,1 0 0,0 0 0,0 20 0,2-23 17,-2 14-3,1-13 91,0 0 1,1 0 0,0 0-1,0 0 1,1 0 0,2 10-1,-2-18-75,-1 0-1,1 0 0,0 0 1,0 0-1,0 0 0,1 0 1,-1 0-1,0 0 0,1 0 1,-1 0-1,1-1 0,-1 1 1,1-1-1,0 1 0,0-1 1,0 1-1,0-1 0,0 0 1,0 0-1,0 0 0,0 0 0,0-1 1,1 1-1,-1 0 0,0-1 1,0 0-1,1 1 0,-1-1 1,0 0-1,1 0 0,1-1 1,7 0-16,-1-1 1,0 0 0,0 0 0,0-1 0,0-1-1,0 0 1,-1 0 0,1-1 0,10-7 0,-12 7-105,0 0 1,0 1 0,1-1-1,-1 2 1,1-1 0,0 1 0,0 1-1,1-1 1,-1 2 0,0-1-1,13 1 1,-21 1 96,0 1 0,0-1-1,0 1 1,0 0 0,1 0 0,-1 0 0,0 0-1,0-1 1,-1 1 0,1 1 0,0-1-1,0 0 1,0 0 0,-1 0 0,1 0 0,0 0-1,-1 1 1,0-1 0,1 0 0,-1 1 0,1-1-1,-1 0 1,0 1 0,0-1 0,0 0 0,0 1-1,0-1 1,0 2 0,-1 52 262,1-39-140,0 41-84,0-57-74,0 0 0,0 1 0,0-1 0,0 0 0,0 1 0,1-1 1,-1 0-1,0 0 0,0 1 0,0-1 0,0 0 0,1 0 0,-1 0 0,0 1 0,0-1 0,0 0 0,1 0 0,-1 0 0,0 1 0,0-1 0,1 0 0,-1 0 0,0 0 0,0 0 0,1 0 0,-1 0 0,0 0 0,1 0 0,-1 0 0,0 0 0,0 0 0,1 0 0,-1 0 0,0 0 0,1 0 0,-1 0 0,0 0 0,0 0 0,1 0 0,-1 0 0,0 0 0,0 0 0,1 0 0,-1-1 0,0 1 0,0 0 0,1 0 0,-1 0 0,0-1 0,0 1 1,1 0-1,12-11-2573,17-35-7997,-12 17-828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106 378 16592,'0'0'3416,"-9"2"-501,-1 0-2341,0 1 0,0 0 0,1 1 0,-14 6 0,21-9-514,-1 0 1,1 0-1,0 0 1,1 1-1,-1-1 1,0 0-1,0 1 1,0-1-1,1 1 1,-1-1-1,1 1 0,-1 0 1,1 0-1,0-1 1,0 1-1,0 0 1,0 0-1,0 1 1,0-1-1,0 0 1,1 0-1,-1 0 0,1 0 1,-1 1-1,1-1 1,0 0-1,0 0 1,0 1-1,0-1 1,0 0-1,2 5 1,-1-5-69,1-1 1,-1 1 0,1 0-1,-1-1 1,1 1 0,0-1-1,0 0 1,0 1 0,0-1 0,0 0-1,0 0 1,0 0 0,0 0-1,0-1 1,0 1 0,1 0-1,-1-1 1,0 0 0,0 1 0,1-1-1,2 0 1,2 0-51,0 1 0,0-1 1,0 0-1,1-1 0,11-2 0,-12-1 22,0 0-1,0 0 1,-1-1-1,1 0 0,-1 0 1,0 0-1,-1-1 1,1 0-1,-1 0 0,-1 0 1,1-1-1,-1 1 1,4-9-1,-9 21 71,0 1-1,1 0 1,-1-1-1,1 1 1,1 0 0,-1-1-1,1 1 1,0 0 0,4 10-1,-4-15-21,1-1 0,0 0 1,-1 1-1,1-1 0,0 0 0,-1 0 0,1 0 0,0 0 0,0 0 0,0 0 0,0 0 1,0-1-1,0 1 0,0-1 0,0 0 0,0 1 0,0-1 0,0 0 0,0 0 0,1 0 1,-1 0-1,0-1 0,0 1 0,0-1 0,0 1 0,0-1 0,0 0 0,0 1 0,3-3 1,3-1 105,-1 1 0,1-1 0,-1-1 0,0 1 0,0-1 1,7-7-1,-4 1-90,0 0 0,-1-1 0,0 0 1,-1 0-1,0-1 0,-1 0 0,0 0 1,-1-1-1,-1 0 0,0 0 0,-1 0 1,3-23-1,0-13-197,-3-1 0,-2-67-1,-3 78-10,0 81 220,-10 48 0,6-61 181,2 1 0,0-1 0,2 1 0,4 44 1,-1-65-240,1 0 0,0 0 1,0-1-1,0 1 0,1-1 1,0 0-1,0 0 0,1 0 1,0 0-1,0-1 1,1 0-1,0 0 0,0 0 1,0-1-1,0 0 0,1 0 1,0-1-1,0 1 0,0-1 1,1-1-1,0 0 0,8 3 1,-15-6 8,-1 0 0,0 0 0,0 1 0,0-1 1,1 0-1,-1 0 0,0 0 0,0 0 0,1 0 0,-1 0 0,0 0 0,0 0 1,0 0-1,1 0 0,-1 0 0,0 0 0,0 0 0,1 0 0,-1 0 1,0 0-1,0 0 0,1 0 0,-1 0 0,0 0 0,0-1 0,0 1 1,1 0-1,-1 0 0,0 0 0,0 0 0,0 0 0,1-1 0,-1 1 0,0 0 1,0 0-1,0 0 0,0-1 0,0 1 0,1 0 0,-1 0 0,0 0 1,0-1-1,0 1 0,0 0 0,0 0 0,0-1 0,-5-14-46,-15-14 41,2 11-57,-2 1 0,0 0 0,-1 1 0,-40-22 1,29 18 25,-35-28 1,66 48 44,1 0 1,-1 0-1,1 0 0,0 0 1,-1-1-1,1 1 0,0 0 1,-1 0-1,1-1 0,0 1 1,-1 0-1,1-1 0,0 1 1,0 0-1,-1-1 0,1 1 1,0 0-1,0-1 0,0 1 1,0 0-1,-1-1 0,1 1 1,0-1-1,0 1 1,0 0-1,0-1 0,0 1 1,0-1-1,0 1 0,0-1 1,0 1-1,0 0 0,0-1 1,0 1-1,1-1 0,-1 1 1,0-1-1,18-6 46,36 4 45,-47 3-86,44 0-199,51-3-1528,-94 2 157,1-1 0,-1 0 0,0 0-1,-1 0 1,14-7 0,6-9-13446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5477,'0'0'13901,"55"12"-13196,-42 18-32,2 4-449,0 2-160,0 0-32,0-3-577,-1-7-512,-2-4-640,-5-2-1794,-7-4-1282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11147,'3'-8'1259,"-2"3"-983,1 0-1,0 0 0,1 0 0,-1 1 0,1-1 1,0 1-1,0 0 0,1 0 0,-1 0 0,1 0 1,0 0-1,0 1 0,0 0 0,0 0 0,1 0 1,-1 0-1,1 1 0,0-1 0,8-2 0,14-5 7,1 2 0,0 0 0,1 2 0,0 1 0,0 1-1,0 2 1,0 1 0,0 1 0,52 7 0,-75-6-316,0 0 0,-1 0 0,1 1 0,-1 0 0,1 0-1,-1 1 1,0-1 0,0 1 0,0 0 0,0 0 0,-1 1 0,1-1 0,-1 1 0,0 0 0,0 1 0,0-1 0,0 1 0,-1-1-1,0 1 1,0 0 0,0 0 0,-1 0 0,1 1 0,-1-1 0,1 7 0,-1-3 219,0 1-1,-1-1 1,0 1 0,0-1-1,-1 1 1,-1-1 0,0 1 0,0-1-1,-1 1 1,0-1 0,0 0-1,-1 1 1,0-1 0,-8 14-1,0-2 245,-2 1 0,0-2 0,-1 0 0,-1-1 0,-19 18 1,29-30-373,-1-1 0,-1-1 0,1 1 0,-1-1 0,0 0 1,0-1-1,0 0 0,-1 0 0,0 0 0,0-1 1,0 0-1,0-1 0,0 1 0,0-2 0,0 1 0,-1-1 1,-15 0-1,22-1-227,0 0 0,0-1 0,0 1-1,0-1 1,1 1 0,-1-1 0,0 1 0,0-1 0,0 0 0,1 0 0,-1 0 0,1 0 0,-1 0-1,0 0 1,1 0 0,0-1 0,-2-1 0,1 1-534,1 0-1,-1-1 1,1 1-1,0-1 1,0 1 0,0-1-1,0 0 1,0 1-1,1-1 1,-1-5 0,0-21-8809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13 230 17873,'0'0'1473,"8"-2"476,-1 1-1800,-1-1 1,0 0-1,0 0 1,0-1-1,-1 0 1,1 0-1,0 0 1,-1-1-1,0 0 1,0 0-1,0 0 1,-1-1-1,1 1 0,-1-1 1,0 0-1,0 0 1,-1-1-1,1 1 1,-1-1-1,-1 0 1,5-11-1,-5 10-116,0 0 0,-1 0 0,0 0 0,0 0 0,-1 0 0,0 0 0,0 0 0,-1-1 0,0 1-1,-2-11 1,2 16-31,1 0 0,-1 0 0,1 0-1,-1 0 1,0 1 0,0-1-1,0 0 1,0 0 0,0 0 0,0 1-1,0-1 1,-1 0 0,1 1-1,-1 0 1,1-1 0,-1 1 0,1 0-1,-1-1 1,0 1 0,0 0-1,0 0 1,1 0 0,-1 1 0,0-1-1,0 0 1,0 1 0,0-1-1,0 1 1,0 0 0,0 0 0,-1 0-1,1 0 1,0 0 0,0 0-1,0 0 1,0 1 0,0-1-1,0 1 1,0-1 0,-3 2 0,1 0-1,1 1 1,-1-1-1,0 1 1,1 0 0,-1-1-1,1 1 1,0 1-1,0-1 1,0 0 0,1 1-1,-1 0 1,1-1-1,0 1 1,0 0 0,0 0-1,0 1 1,1-1-1,0 0 1,0 0 0,-1 7-1,-1 3 82,0 1 0,2 0 0,0 0 0,1 28 0,0-40-72,1 0 1,-1 0-1,1 0 0,0 0 0,0-1 0,0 1 1,0 0-1,0 0 0,0-1 0,1 1 1,-1-1-1,1 1 0,0-1 0,0 0 0,0 0 1,0 0-1,0 0 0,0 0 0,1 0 1,-1 0-1,0-1 0,1 1 0,0-1 0,-1 0 1,1 0-1,0 0 0,-1 0 0,1 0 1,0 0-1,0-1 0,0 1 0,0-1 0,0 0 1,0 0-1,0 0 0,0 0 0,3-1 1,4 0 5,0-1 0,0 1 0,-1-1 0,1-1 0,0 0 0,-1 0 0,0-1 0,0 0 0,0-1 0,8-5 0,0-4-129,0-1 0,-1 0 0,-1-1 0,-1-1-1,20-27 1,-34 44 118,0-1-1,0 1 0,0 0 1,0 0-1,0-1 0,0 1 0,0 0 1,1 0-1,-1-1 0,0 1 1,0 0-1,0 0 0,0 0 0,1-1 1,-1 1-1,0 0 0,0 0 1,1 0-1,-1 0 0,0 0 1,0-1-1,1 1 0,-1 0 0,0 0 1,0 0-1,1 0 0,-1 0 1,0 0-1,0 0 0,1 0 1,-1 0-1,0 0 0,0 0 0,1 0 1,-1 0-1,0 0 0,0 0 1,1 0-1,-1 0 0,0 0 0,1 1 1,4 13 290,0 34 425,-3-28-279,-2-18-391,0 0 1,0-1-1,1 1 0,-1 0 0,0 0 1,1 0-1,0-1 0,-1 1 1,1 0-1,0-1 0,0 1 0,0 0 1,0-1-1,0 1 0,0-1 1,0 1-1,1-1 0,-1 0 0,0 0 1,1 0-1,1 2 0,-1-3-21,-1 0 0,1 1-1,0-1 1,-1 0 0,1 0-1,0 0 1,0 0 0,-1 0-1,1 0 1,0-1 0,-1 1-1,1 0 1,0-1 0,-1 0 0,1 1-1,0-1 1,-1 0 0,2-1-1,10-6-131,-1-1 0,0-1 0,-1 0-1,12-14 1,-9 10-492,-9 10 429,29-25-1027,-34 28 1162,1 0 1,0 0 0,0 0 0,0 0 0,0 1-1,1-1 1,-1 0 0,0 1 0,0-1 0,0 1-1,0-1 1,1 1 0,-1-1 0,0 1 0,1 0-1,-1 0 1,0 0 0,0 0 0,1 0 0,-1 0-1,0 0 1,1 0 0,-1 0 0,0 0 0,0 1-1,2 0 1,-2 3 153,0 0-1,0 1 1,0-1-1,0 0 1,-1 1 0,0-1-1,0 1 1,-1 5-1,1 5 228,0-13-318,0-1 1,0 0-1,0 0 0,0 1 1,0-1-1,0 0 1,0 0-1,1 1 0,-1-1 1,1 0-1,-1 0 1,1 0-1,-1 1 0,1-1 1,0 0-1,-1 0 1,1 0-1,0 0 0,0 0 1,0 0-1,-1-1 1,1 1-1,0 0 1,2 0-1,-2 0 0,0-1 0,1 0 0,-1 0 0,0 0 0,1 0 1,-1 0-1,1 0 0,-1-1 0,0 1 0,1 0 0,-1-1 0,0 1 0,1-1 1,-1 1-1,0-1 0,0 0 0,2-1 0,7-5 59,-2 0 0,1 0 0,13-17 0,-13 14-67,46-45-782,-52 52 722,0 1 0,0 0 0,0 0 0,0 0 0,0 0 0,0 0 0,0 1 0,1-1 0,-1 1 0,1 0 0,-1 0 0,1 0 0,-1 0 0,1 1 0,0 0 0,-1-1 1,8 2-1,-10-1 47,0 1 1,-1 0 0,1-1 0,0 1 0,0 0 0,0-1-1,-1 1 1,1 0 0,0 0 0,-1 0 0,1 0 0,-1 0-1,1 0 1,-1 0 0,0 0 0,1 0 0,-1 0-1,0 0 1,0 0 0,1 0 0,-1 0 0,0 1 0,0-1-163,0 1 0,0-1 0,0 0 0,0 0 1,1 0-1,-1 0 0,0 0 0,1 0 0,-1 0 1,1 0-1,-1 0 0,1 0 0,-1 0 0,1 0 1,0 0-1,-1 0 0,1 0 0,0-1 1,0 1-1,1 1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107 145 5958,'0'0'9128,"0"-9"-5898,0 7-3127,-1-7 765,1 1 1,-2-1-1,1 1 1,-5-16 0,5 22-769,1 0-1,-1 1 1,1-1 0,-1 1 0,0-1 0,1 1 0,-1-1 0,0 1 0,0-1 0,0 1 0,0-1 0,0 1 0,-1 0-1,1 0 1,0 0 0,-1 0 0,1 0 0,0 0 0,-1 0 0,1 0 0,-1 0 0,0 1 0,1-1 0,-1 1 0,0-1-1,1 1 1,-1-1 0,0 1 0,1 0 0,-1 0 0,0 0 0,1 0 0,-1 0 0,0 0 0,0 1 0,1-1 0,-3 1-1,1 1-82,0 0-1,0 0 1,1 0-1,-1 0 1,1 0-1,-1 0 0,1 1 1,0-1-1,0 1 1,0-1-1,0 1 0,1 0 1,-1 0-1,1 0 1,-1 0-1,1 0 0,0 0 1,0 0-1,1 1 1,-1 3-1,-1 0-6,1 0 0,0 1-1,0-1 1,0 0 0,1 1 0,0-1-1,1 0 1,1 9 0,-1-15-14,-1 0 1,1 0-1,0 0 1,-1 1 0,1-1-1,0 0 1,0 0-1,-1 0 1,1 0-1,0-1 1,0 1-1,0 0 1,0 0-1,1 0 1,-1-1-1,0 1 1,0-1 0,0 1-1,0-1 1,1 1-1,-1-1 1,0 0-1,1 1 1,-1-1-1,0 0 1,0 0-1,1 0 1,-1 0 0,0 0-1,1 0 1,-1 0-1,0-1 1,1 1-1,-1 0 1,0-1-1,0 1 1,0-1-1,1 1 1,-1-1-1,1-1 1,4 0-27,-1 0 1,0-1-1,0 0 0,0 0 1,0 0-1,0-1 0,7-6 1,-5 0 18,-1 0 0,0 0-1,0 0 1,-1 0 0,0-1 0,-1 0 0,0 0 0,-1 0-1,0 0 1,1-14 0,-4 31 41,0 0-1,0 0 1,1 0-1,-1 0 1,1 0-1,0-1 1,1 1-1,-1 0 1,4 5-1,-5-9-14,1 1-1,0-1 1,0 1 0,1-1 0,-1 0-1,0 1 1,1-1 0,0 0 0,-1 0-1,1 0 1,0 0 0,0 0 0,0-1-1,0 1 1,0-1 0,0 1-1,1-1 1,-1 0 0,0 1 0,1-1-1,-1-1 1,1 1 0,0 0 0,-1-1-1,6 2 1,-4-3 16,0 1 0,1-1-1,-1 1 1,0-1 0,1-1 0,-1 1 0,0 0-1,0-1 1,0 0 0,0 0 0,0 0 0,-1-1-1,8-5 1,40-46 65,-43 43-90,1 1 0,1 0-1,17-14 1,-27 24-8,1-1 0,-1 1 0,1-1 0,-1 1 1,1 0-1,-1-1 0,1 1 0,0 0 0,-1 0 0,1-1 0,0 1 1,-1 0-1,1 0 0,0 0 0,-1 0 0,1 0 0,-1 0 0,1 0 0,0 0 1,-1 0-1,1 0 0,0 0 0,-1 1 0,1-1 0,0 0 0,-1 0 1,1 0-1,-1 1 0,1-1 0,-1 0 0,1 1 0,0-1 0,-1 1 0,1-1 1,-1 1-1,0-1 0,1 1 0,-1-1 0,1 1 0,-1-1 0,0 1 1,1-1-1,-1 2 0,15 39 94,-15-36-70,1 0 1,1-1 0,-1 1-1,1-1 1,0 1 0,0-1-1,0 0 1,5 8-1,-5-12-34,-1 1 0,1 0 0,-1 0 0,1-1 0,-1 1 0,1 0 0,0-1 0,-1 0 0,1 1 0,0-1-1,-1 0 1,1 0 0,0 0 0,-1 0 0,1 0 0,0-1 0,-1 1 0,1 0 0,0-1 0,-1 1-1,1-1 1,0 1 0,-1-1 0,1 0 0,-1 0 0,1 0 0,-1 0 0,0 0 0,2-1 0,46-43-5060,-30 26-373,10-5-5136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131 229 16143,'0'0'3358,"-11"-3"-566,-39-11-1393,48 13-1370,-1 1 0,1-1 0,0 1 0,0 0 0,-1 0 0,1 0 0,0 0 0,-1 0 0,1 0 0,0 1 0,-1-1 0,1 1 0,0-1 0,0 1 0,0 0 0,-1 0 0,1 0 0,0 0 0,0 1 0,1-1 0,-1 0 1,0 1-1,0-1 0,1 1 0,-1 0 0,0 0 0,1-1 0,0 1 0,-1 0 0,1 0 0,0 0 0,0 0 0,0 1 0,1-1 0,-1 0 0,0 0 0,1 1 0,-1-1 0,1 0 0,0 0 0,0 4 0,-1-3 10,1 0 0,0-1-1,0 1 1,0 0 0,0 0 0,0 0-1,1 0 1,-1 0 0,1-1 0,0 1-1,0 0 1,0-1 0,0 1 0,0 0 0,0-1-1,1 1 1,-1-1 0,1 0 0,0 1-1,0-1 1,0 0 0,0 0 0,0 0-1,0-1 1,0 1 0,1 0 0,-1-1-1,1 1 1,-1-1 0,1 0 0,-1 0-1,5 1 1,-1-1-11,0-1 0,0 1 0,0-1 0,1-1 1,-1 1-1,0-1 0,0 0 0,0 0 0,0-1 0,0 0 0,0 0 0,0-1 0,0 1 0,-1-1 0,11-7 1,-9 4-10,1-1 0,-1 1 1,-1-1-1,1-1 1,-1 1-1,0-1 1,-1 0-1,0 0 1,7-16-1,-7 12 77,0 0-1,0 0 1,-2-1-1,1 0 1,-2 1-1,0-1 1,0 0-1,-1 0 1,-1 0 0,0 0-1,-1 0 1,0 0-1,-1 0 1,0 0-1,-7-20 1,14 128 1068,-2-80-1104,0 0 0,1 0 0,1 0 0,0-1 1,8 16-1,-10-25-330,0 1 1,1-1 0,-1 0-1,1-1 1,0 1 0,9 7-1,-10-10-422,1 1 1,0 0-1,0-1 0,0 0 0,0 0 1,0 0-1,0-1 0,1 1 0,-1-1 0,6 1 1,22 0-12303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4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8 8680,'0'0'9828,"-8"1"-7468,2 1-2241,0 0 0,1 0-1,-1 0 1,1 1 0,0 0 0,0 0 0,0 0 0,0 1 0,0 0 0,1-1 0,-1 2 0,1-1-1,0 0 1,0 1 0,1 0 0,0 0 0,-1 0 0,2 0 0,-1 1 0,1-1 0,-3 7 0,-13 46 272,17-53-342,1-1-1,-1 0 0,0 1 1,1-1-1,0 1 0,0-1 1,0 1-1,1-1 0,0 0 0,-1 1 1,3 5-1,-2-8-37,0-1 0,1 0 0,-1 0 0,0 0-1,0 1 1,1-1 0,-1 0 0,0-1 0,1 1 0,-1 0 0,1 0 0,0-1-1,-1 1 1,1-1 0,-1 1 0,1-1 0,0 0 0,-1 1 0,1-1-1,0 0 1,-1 0 0,1 0 0,0-1 0,-1 1 0,1 0 0,2-1 0,2 0 17,0 0 1,1-1-1,-1 0 1,0 0-1,11-6 1,-1-2-668,0-1 1,-1 0 0,-1-1 0,1-1 0,22-28 0,-25 27-2024,-1-1-1,0-1 1,10-21 0,-5 1-7492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 8200,'0'0'12951,"9"9"-11451,-8-9-1467,9 10 523,0 0 0,1-1 0,1 0 0,17 10 0,-26-17-485,-1-1-1,0 0 1,0 0-1,0 0 1,1 0-1,-1-1 1,0 1-1,1-1 1,-1 1-1,1-1 1,-1 0-1,1 0 1,-1 0-1,0 0 1,1 0-1,3-1 1,-4-1-72,0 1 1,0 0 0,-1 0-1,1-1 1,0 1 0,-1-1-1,1 1 1,-1-1 0,0 0-1,1 0 1,-1 0 0,0 0-1,0 1 1,0-1 0,0 0-1,-1-1 1,1 1 0,-1 0-1,1 0 1,-1 0 0,1 0-1,-1 0 1,0-3 0,1-33 454,-1 36-384,0 0-1,0 1 0,0-1 1,-1 0-1,1 0 0,-1 1 1,1-1-1,-1 0 0,1 1 1,-1-1-1,0 1 1,0-1-1,0 1 0,0-1 1,0 1-1,0-1 0,0 1 1,0 0-1,-1 0 0,-2-2 1,4 47-97,0-41 37,0-1-1,0 1 1,-1-1-1,1 1 1,-1 0-1,0-1 1,1 0-1,-1 1 1,0-1-1,-2 4 1,-5 11 45,38 27 68,-29-43-111,0 0 0,-1 0 1,1 1-1,0-1 0,0 0 0,0 0 1,0 0-1,0 0 0,0 0 0,0 0 1,0 0-1,1 0 0,-1 0 0,0 0 1,0-1-1,1 1 0,-1 0 0,0-1 1,1 1-1,-1-1 0,1 0 1,-1 1-1,1-1 0,-1 0 0,1 0 1,-1 0-1,1 0 0,-1 0 0,1 0 1,-1 0-1,3-1 0,-1 0 4,0 1 0,0-1 0,0 0-1,0 0 1,-1 0 0,1 0 0,0 0 0,-1 0 0,1-1 0,-1 1 0,1-1-1,-1 0 1,0 1 0,1-1 0,2-5 0,2-7 5,-1-1 0,0 0-1,-1 0 1,-1-1 0,0 0 0,-1 0 0,-1 1-1,-1-2 1,-1-30 0,0 46-96,0 29-63,0-15 149,0-1 0,1 1 0,1 0 0,-1 0 0,5 13 0,-5-23 6,0 0 0,0 0 0,1 1 1,-1-1-1,1 0 0,0 0 0,0-1 0,0 1 0,0 0 1,0-1-1,0 1 0,1-1 0,-1 1 0,1-1 0,0 0 0,0 0 1,0-1-1,0 1 0,0 0 0,0-1 0,0 0 0,0 0 1,0 0-1,1 0 0,3 0 0,-6-1-5,1 0 0,-1 0-1,1 0 1,-1 0 0,1-1 0,-1 1 0,0 0 0,1-1-1,-1 1 1,0-1 0,1 0 0,-1 1 0,0-1-1,0 0 1,1 0 0,-1 0 0,0 0 0,0 0-1,0 0 1,0 0 0,0 0 0,0-1 0,-1 1 0,1 0-1,0 0 1,-1-1 0,1 1 0,-1 0 0,1-1-1,-1 1 1,1-1 0,-1 1 0,0-1 0,0 1-1,0 0 1,0-1 0,0 1 0,0-3 0,0 0-5,0 1 0,1-1 1,-2 0-1,1 0 1,0 1-1,-1-1 0,0 0 1,1 0-1,-2 1 0,1-1 1,0 1-1,-1-1 0,1 1 1,-5-6-1,6 9-71,0 0-52,0 1 111,0-1 1,0 1 0,0 0-1,0-1 1,0 1 0,0-1-1,0 1 1,0-1 0,0 1-1,0 0 1,0-1 0,0 1-1,1-1 1,-1 1 0,0-1-1,1 1 1,-1-1 0,0 1 0,1-1-1,-1 1 1,0-1 0,1 0-1,-1 1 1,1-1 0,-1 1-1,1-1 1,-1 0 0,1 1-1,-1-1 1,1 0 0,-1 0-1,1 0 1,-1 1 0,1-1-1,0 0 1,4-1-4,0 0 1,0-1-1,0 0 1,-1 0-1,1 0 1,-1 0 0,1-1-1,-1 1 1,0-1-1,0 0 1,5-5-1,28-17-100,-35 24 103,0 0 0,0 0 0,0 0 0,0 0-1,1 0 1,-1 1 0,0-1 0,0 1 0,0-1-1,1 1 1,-1 0 0,0 0 0,1 0-1,-1 0 1,0 0 0,0 1 0,1-1 0,1 2-1,-2-1-1,-1 0 1,0 1-1,1-1 0,-1 1 0,0 0 0,0-1 0,0 1 0,0 0 0,-1-1 0,1 1 0,0 0 1,-1 0-1,1 0 0,-1 0 0,0 0 0,0 0 0,1 0 0,-1-1 0,0 1 0,-1 0 0,1 2 0,0 10 10,1-9 132,-1 0 1,0-1-1,0 1 0,0-1 1,-1 1-1,-2 9 1,3-13 72,7-41 336,-6 33-530,0-1 0,-1 1-1,1-1 1,-1 0-1,-1 1 1,0-1-1,0 1 1,0 0-1,-1-1 1,0 1-1,0 0 1,-5-9 0,15 16-62,-1-1 0,1 1-1,-1-2 1,0 1 0,8-4 0,-4 2-14,1-1-1,-1 2 1,1-1-1,0 1 1,-1 1 0,1 0-1,0 1 1,0 0-1,22 4 1,-32-3 59,0 0 0,0 0 1,0 1-1,0-1 0,0 0 0,-1 1 1,1-1-1,-1 1 0,1 0 1,-1-1-1,0 1 0,1 0 0,-1 0 1,0 0-1,0 0 0,0 0 1,-1 0-1,1 0 0,0 0 1,-1 0-1,1 0 0,-1 0 0,0 1 1,0-1-1,0 0 0,0 0 1,0 4-1,6 29 4,-5-34 3,-1 0 0,1 0 1,0-1-1,-1 1 0,1 0 0,0-1 1,-1 1-1,1-1 0,0 1 0,0-1 0,-1 1 1,1-1-1,0 0 0,0 1 0,0-1 0,0 0 1,-1 1-1,1-1 0,0 0 0,0 0 0,0 0 1,0 0-1,0 0 0,0 0 0,0 0 1,0 0-1,-1 0 0,1-1 0,0 1 0,0 0 1,0 0-1,0-1 0,0 1 0,-1-1 0,1 1 1,0-1-1,0 1 0,1-2 0,27-21 110,-23 15-100,0 0 0,0 0 1,-1-1-1,0 0 0,-1 0 1,0-1-1,0 1 0,-1-1 1,3-15-1,9-23 19,-13 47-43,-1 1 1,1 0-1,-1 0 1,1-1-1,-1 1 1,1 0-1,-1 0 1,1 1-1,-1-1 1,1 0-1,-1 0 1,1 1-1,-1-1 1,1 1-1,-1-1 1,3 2-1,3 0 12,1-1 6,-1-1 1,0 1-1,0-2 1,1 1-1,-1-1 1,0 0-1,0 0 1,0-1-1,0 0 1,0 0-1,8-5 1,-11 6-11,-1-1 0,0 1 0,0-1 0,0 0 0,0 0 0,0-1 0,0 1 0,-1 0 0,1-1 0,-1 0 0,1 0 0,-1 1 0,0-1 0,0-1 0,0 1 0,-1 0 1,1 0-1,-1-1 0,0 1 0,0 0 0,0-1 0,0 1 0,0-1 0,-1-5 0,0 8-2,0-1 0,-1 1-1,1 0 1,-1 0 0,0 0 0,1 0-1,-1 0 1,0 0 0,0 0 0,0 0 0,0 0-1,0 0 1,0 0 0,0 0 0,0 1 0,0-1-1,0 0 1,0 1 0,0-1 0,0 1-1,-1-1 1,1 1 0,0 0 0,0-1 0,-1 1-1,1 0 1,0 0 0,0 0 0,-1 0 0,1 0-1,0 0 1,0 0 0,-1 1 0,1-1-1,-2 1 1,-2-1-4,1 1 1,-1-1-1,1 1 0,0 0 0,-1 0 1,1 1-1,0-1 0,0 1 0,-7 4 0,7-3 2,0 1-1,1 0 0,0 0 0,0 1 1,0-1-1,0 1 0,1-1 0,0 1 0,0 0 1,0 0-1,0 0 0,1 0 0,0 0 0,0 0 1,0 0-1,1 0 0,-1 1 0,1-1 1,0 0-1,1 0 0,0 1 0,1 4 0,-1-2-49,1 0-1,1-1 0,-1 1 1,1-1-1,0 1 0,1-1 0,0 0 1,0-1-1,1 1 0,-1-1 0,1 0 1,1 0-1,11 10 0,-11-10-621,2-1 0,-1-1 0,0 1 0,1-1 0,0 0 0,0-1 0,0 0 0,0 0 0,10 2 0,11-3-5258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76 865,'0'0'4201,"8"-4"-304,25-13-272,-20 3 1971,-19 5-2234,5 8-3260,-1 0 0,0 1-1,0-1 1,0 1 0,0 0 0,0 0 0,0-1-1,0 1 1,1 0 0,-1 1 0,0-1-1,0 0 1,-4 1 0,2 2-10,0 0-1,0 0 1,0 0-1,1 0 0,-1 1 1,1-1-1,0 1 1,0 0-1,0 0 1,0 0-1,1 0 1,-1 1-1,1-1 1,0 1-1,1 0 1,-1-1-1,1 1 1,0 0-1,0 0 1,0 0-1,0 6 1,2-10-81,-1 0 0,1 0 1,-1 0-1,1 0 1,-1 0-1,1-1 0,-1 1 1,1 0-1,0 0 1,0 0-1,-1 0 0,1-1 1,0 1-1,0 0 1,0-1-1,0 1 0,0-1 1,0 1-1,0-1 1,0 1-1,0-1 0,0 0 1,0 1-1,0-1 1,0 0-1,0 0 0,0 0 1,0 0-1,0 0 1,0 0-1,0 0 1,0 0-1,1 0 0,-1-1 1,0 1-1,1-1 0,3 1 27,0-1-1,-1 0 1,1 0-1,0 0 0,-1 0 1,1-1-1,7-4 0,-6 1-12,1 0 0,-1-1 0,0 0 0,0 0-1,9-14 1,-14 18-20,1 1-1,-1-1 1,0 0 0,0 0-1,0 0 1,0 0-1,0 0 1,0-1 0,0 1-1,-1 0 1,1 0-1,-1-1 1,1 1 0,-1 0-1,0 0 1,0-1-1,0 1 1,0 0 0,-1-1-1,1 1 1,-1 0-1,1 0 1,-1 0 0,0-1-1,0 1 1,0 0-1,-1-2 1,0 2-86,-1 0-1,1 0 1,-1 1 0,1-1-1,-1 1 1,0 0-1,1 0 1,-1 0 0,0 0-1,0 0 1,0 1 0,0-1-1,0 1 1,-4 0 0,6-1-105,0 1 1,-1 0-1,1-1 1,0 1-1,0 0 1,-1 0-1,1 0 0,0 0 1,0 1-1,-1-1 1,1 0-1,0 0 1,0 1-1,0-1 1,-1 1-1,1-1 1,0 1-1,0-1 1,0 1-1,0 0 0,0-1 1,0 1-1,0 0 1,0 0-1,0 0 1,1 0-1,-1 0 1,0 0-1,0 0 1,1 0-1,-1 0 1,1 0-1,-1 0 0,0 2 1,3 16-8276,9-11 960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5509,'-1'-2'2162,"1"2"-1966,0 0 1,0 0-1,-1 0 1,1 0-1,0 0 1,0 0-1,0 0 1,0 0-1,0 0 1,-1 0-1,1 0 1,0 0-1,0 0 1,0 0-1,0 0 1,0 0-1,0 0 1,-1 0-1,1 0 1,-2 1 2947,2-1-2948,0 0 1,0 0-1,0 1 1,0-1-1,0 0 1,0 0-1,0 0 1,0 0-1,0 0 1,0 1-1,0-1 1,0 0-1,0 0 1,0 0-1,0 0 1,0 0-1,0 0 1,0 1-1,-3 18 3009,2 25-3724,1-42 1072,0 6-382,0 1 0,1 0 0,1-1 0,-1 1 0,1 0 0,1-1 0,0 0 1,0 0-1,0 0 0,1 0 0,8 12 0,-11-18-126,1 0 0,0 0 0,0 1-1,0-1 1,0 0 0,0-1 0,0 1 0,0 0-1,1-1 1,-1 1 0,1-1 0,-1 0 0,1 1-1,0-1 1,0-1 0,-1 1 0,1 0 0,0-1-1,0 1 1,0-1 0,-1 0 0,1 0 0,0 0-1,0 0 1,0 0 0,0-1 0,0 1 0,-1-1-1,1 0 1,0 0 0,-1 0 0,1 0 0,0-1-1,-1 1 1,0 0 0,1-1 0,-1 0 0,4-3-1,6-5 51,-1 0-1,0-1 0,0-1 0,-1 1 1,12-19-1,-13 16-71,1 1 1,1 0 0,1 1-1,14-13 1,-25 24-27,0 0 0,0 1 1,0-1-1,0 0 0,0 1 0,0-1 1,0 1-1,0 0 0,0-1 0,1 1 1,-1 0-1,0-1 0,0 1 0,0 0 1,1 0-1,-1 0 0,0 0 0,0 0 1,0 0-1,1 1 0,-1-1 0,0 0 1,0 0-1,0 1 0,0-1 0,1 1 1,-1-1-1,0 1 0,0 0 0,0-1 1,0 1-1,0 0 0,0 0 0,-1 0 1,1 0-1,0-1 0,0 1 0,0 0 1,-1 0-1,1 1 0,-1-1 0,1 0 1,0 1-1,4 8 101,0-1 0,-1 1 0,6 19 1,-8-20 13,1-1-112,-1-1 136,0-1-1,0 1 0,0-1 1,1 0-1,5 7 1,-8-12-111,1 0 0,-1 0 0,1-1 0,-1 1 0,1 0 1,0-1-1,-1 1 0,1-1 0,0 1 0,-1-1 0,1 1 0,0-1 1,0 1-1,0-1 0,0 0 0,-1 1 0,1-1 0,0 0 0,0 0 1,0 0-1,0 0 0,0 0 0,0 0 0,-1 0 0,1 0 0,0 0 1,0 0-1,0 0 0,0 0 0,0-1 0,0 1 0,-1 0 0,1-1 1,0 1-1,0 0 0,0-1 0,-1 1 0,1-1 0,0 0 0,-1 1 1,1-1-1,0 1 0,-1-1 0,1 0 0,-1 0 0,1 1 0,-1-1 1,1-1-1,48-69 424,-37 52-759,0 0 0,18-20 0,-30 38 213,1 0-1,0 1 1,-1-1 0,1 0-1,0 0 1,-1 1-1,1-1 1,0 0 0,0 1-1,0-1 1,-1 1-1,1-1 1,0 1-1,0 0 1,0-1 0,0 1-1,0 0 1,0 0-1,2-1 1,-3 1-17,1 1 0,-1-1-1,1 0 1,-1 1 0,1-1 0,-1 0 0,1 1-1,-1-1 1,0 0 0,1 1 0,-1-1 0,1 1 0,-1-1-1,0 1 1,1-1 0,-1 1 0,0-1 0,0 1-1,0-1 1,1 1 0,-1 0 0,0-1 0,0 2 0,1 2-1071,0 1 0,-1-1 0,0 1 0,0-1 0,0 1 0,-1 0 0,0 4 0,-4 2-4660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18417,'0'0'2723,"60"35"-5894,-28-34-3107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13261,'0'0'12700,"-10"1"-12327,10-1-354,-51 10 181,50-9-207,-1-1 1,0 0-1,1 1 0,0-1 1,-1 1-1,1-1 0,-1 1 0,1 0 1,0 0-1,-1 0 0,1-1 1,0 1-1,0 0 0,-1 1 1,1-1-1,0 0 0,0 0 0,0 0 1,1 1-1,-1-1 0,0 0 1,0 1-1,1-1 0,-1 1 0,1-1 1,-1 1-1,1-1 0,0 1 1,-1-1-1,1 1 0,0-1 0,0 1 1,0-1-1,0 1 0,0-1 1,1 1-1,-1 0 0,1 1 1,1-2-50,0 0 0,0 1 0,0-1 1,0 0-1,0 0 0,1 0 0,-1 0 1,0-1-1,1 1 0,-1 0 0,0-1 1,1 0-1,-1 0 0,1 1 0,-1-1 1,1-1-1,3 0 0,1 2-88,133-6-3144,-24 0 3677,-115 5-316,0 0 0,0 0 0,0 0 0,0 0 0,0 0 0,1 0 0,-1 1 0,0-1-1,0 0 1,0 1 0,0-1 0,-1 1 0,1-1 0,0 1 0,0 0 0,0-1 0,0 1 0,0 0 0,-1-1 0,1 1 0,0 0 0,-1 0 0,1 0-1,0 0 1,-1 0 0,1 0 0,-1 0 0,1 0 0,-1 0 0,0 0 0,0 0 0,1 0 0,-1 0 0,0 0 0,0 0 0,0 0 0,0 0 0,0 0-1,0 0 1,0 0 0,0 0 0,-1 0 0,1 0 0,0 0 0,-1 0 0,1 0 0,0 0 0,-2 1 0,1 4 190,-1 0 0,0-1 1,-1 1-1,0-1 0,0 0 0,0 0 1,-6 8-1,9-13-251,-39 38 782,36-35-894,0-1 1,1 0 0,-1 1-1,-1-1 1,1 0 0,0 0-1,0-1 1,-1 1 0,1-1-1,-1 0 1,1 0 0,-5 1-1,13-19-4977,13-10 91,8-9-2012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18866,'0'0'1281,"-7"8"764,-5 6-1224,2 1 0,-1 0 0,2 0 0,-12 27 0,17-35-591,1 1 0,0 0 0,0 0 0,1 0-1,0 1 1,0-1 0,1 0 0,0 1 0,1-1 0,0 1 0,0-1 0,0 1 0,4 15 0,-3-22-252,0 1-1,0-1 1,1 0-1,-1 0 1,0 1 0,1-1-1,-1 0 1,1 0-1,0-1 1,0 1 0,0 0-1,0-1 1,0 1-1,0-1 1,0 1 0,0-1-1,0 0 1,1 0-1,-1 0 1,1 0 0,-1 0-1,1-1 1,-1 1-1,1-1 1,-1 1 0,1-1-1,-1 0 1,1 0-1,-1 0 1,1-1 0,4 0-1,-1 0-32,-1 0 0,1 0 0,-1 0-1,1-1 1,-1 0 0,0 0 0,1-1 0,-1 1-1,0-1 1,-1 0 0,1 0 0,0-1 0,5-5 0,-7 21 43,0 1-1,1-1 1,10 21 0,-13-30 39,1 0-1,0 0 1,-1-1-1,1 1 1,0 0-1,0-1 1,1 0-1,-1 1 0,0-1 1,1 0-1,0 0 1,-1 0-1,1 0 1,0-1-1,0 1 0,0-1 1,0 0-1,0 0 1,0 0-1,0 0 1,0 0-1,1-1 1,-1 1-1,0-1 0,0 0 1,1 0-1,-1 0 1,0-1-1,0 1 1,1-1-1,-1 1 0,0-1 1,5-2-1,-2 0-7,1-1 0,-1 1-1,0-1 1,0 0 0,0-1 0,-1 1-1,1-1 1,-1 0 0,0-1 0,-1 1-1,1-1 1,-1 0 0,0 0 0,3-8-1,-2 4-34,-1 0 0,0 0 0,0-1 0,-1 0 0,-1 1 0,0-1 0,1-22 0,-5 23 77,-2 13-39,-3 11 13,2 2 86,1 0 0,1 1 0,-1 26 0,3-37-51,1-1 1,-1 0-1,1 0 1,1 0-1,-1 1 1,1-1-1,0 0 1,0 0-1,1 0 1,-1 0-1,1 0 1,0 0-1,0-1 1,1 1-1,5 7 1,-7-10-84,1-1 0,0 1 1,0-1-1,0 0 0,1 1 1,-1-1-1,0 0 0,0 0 1,1 0-1,-1-1 0,0 1 1,1-1-1,-1 1 0,1-1 1,-1 0-1,1 0 0,-1 0 1,1 0-1,-1 0 0,0 0 1,1-1-1,-1 1 0,1-1 1,-1 0-1,0 0 0,1 0 1,-1 0-1,3-1 0,28-20-2638,-8-4-3320,-7 2-1385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16464,'0'0'4035,"-15"28"-7878,20-14-513,2 0-2307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52 14670,'0'0'5055,"-9"-6"-3111,-29-15-952,38 21-974,-1 0-1,1-1 1,-1 1 0,1 0-1,-1 0 1,1 0-1,-1 0 1,1 0-1,-1 0 1,1 0-1,-1 0 1,1 0-1,-1 0 1,0 0-1,1 0 1,-1 0-1,1 0 1,-1 0-1,1 1 1,-1-1-1,1 0 1,-1 0-1,1 1 1,0-1 0,-1 0-1,1 0 1,-1 1-1,1-1 1,-1 1-1,1-1 1,0 0-1,-1 1 1,1-1-1,0 1 1,0-1-1,-1 1 1,1-1-1,0 1 1,0-1-1,0 1 1,-1-1-1,1 1 1,0-1-1,0 1 1,0-1-1,0 2 1,-1 27 171,1-25-97,-1 26 216,1 0-1,2 1 0,1-1 0,1 0 0,2-1 0,1 1 1,1-1-1,1 0 0,2-1 0,1 0 0,1-1 0,22 33 1,-2-17-288,-24-34 169,-1 1-1,0 0 1,-1 0-1,0 0 1,-1 1-1,10 21 1,-46-63 1898,-21-30-2158,35 44-270,0-1 1,2-1-1,0-1 1,1 0-1,-18-36 1,31 55 331,0 0-1,-1 1 1,1-1 0,0 0 0,0 0-1,0 0 1,0 0 0,0 0 0,0 0-1,0 0 1,0 0 0,0 0 0,0 0-1,0 0 1,1 0 0,-1 0 0,0 0-1,1 0 1,-1 0 0,1 1 0,-1-1-1,1 0 1,-1 0 0,1 0-1,0 1 1,-1-1 0,1 0 0,0 1-1,-1-1 1,1 0 0,0 1 0,0-1-1,0 1 1,0-1 0,-1 1 0,1 0-1,0-1 1,2 1 0,50-11-71,-20 5 67,-24 3-120,0 0-1,0-1 1,-1 0-1,1 0 1,-1-1-1,0 0 1,-1 0-1,1-1 1,-1 0-1,0-1 1,-1 1 0,1-1-1,-1-1 1,-1 1-1,1-1 1,-1 0-1,-1 0 1,1 0-1,-1-1 1,-1 0-1,0 1 1,0-1 0,-1 0-1,0-1 1,0 1-1,-1 0 1,0-1-1,-1-10 1,1 9 139,-3-48 11,2 57-16,0 0-1,0 0 0,-1 0 1,1 0-1,-1 0 0,1 0 1,-1 0-1,0 0 0,0 0 1,0 0-1,0 1 0,0-1 1,0 0-1,0 1 0,0-1 1,-1 1-1,1-1 0,-1 1 1,1-1-1,-1 1 0,1 0 1,-1 0-1,0 0 0,-2-1 1,3 2 8,1 0 0,-1 0 1,0 0-1,1 0 0,-1 0 0,0 0 1,1 0-1,-1 0 0,0 0 0,1 1 1,-1-1-1,0 0 0,1 0 1,-1 1-1,1-1 0,-1 1 0,1-1 1,-1 0-1,1 1 0,-1-1 0,1 1 1,-1-1-1,1 1 0,0-1 1,-1 1-1,1 0 0,0-1 0,-1 1 1,1-1-1,0 1 0,0 0 0,-1-1 1,1 1-1,0 0 0,0-1 0,0 1 1,0 0-1,0-1 0,0 1 1,0 1-1,-1 36 437,2-29-322,-2 10 169,1-1 0,1 0 0,0 0 1,2 0-1,0 0 0,1-1 0,0 1 0,2-1 0,0 0 0,12 24 0,-17-39-283,0 0 0,0-1 0,0 1 0,0 0 0,1 0 0,-1-1 0,1 1 0,-1-1 0,1 1 0,-1-1 0,1 0 0,0 1 0,-1-1 0,1 0 0,0 0 0,0 0 0,0 0 0,0-1 0,0 1 0,0 0 0,0-1 0,0 0 0,4 1 0,-3-2 1,0 1 0,0-1-1,-1 0 1,1 0 0,0 0 0,-1-1 0,1 1-1,-1-1 1,1 1 0,-1-1 0,0 0 0,0 0 0,0 0-1,0 0 1,2-3 0,4-4-12,-2-1 0,1 0 0,-1 0 1,-1-1-1,0 0 0,0 0 0,3-14 0,-4-19-40,-4 41 10,-1 5 13,0 23 60,1-20-16,0 1 0,1 0 0,-1-1 0,1 1 0,0 0 0,0-1-1,1 1 1,0-1 0,0 0 0,0 0 0,4 7 0,-4-10-11,-1 0 1,1 0-1,0 0 1,0 0-1,0 0 0,0-1 1,0 1-1,1-1 0,-1 1 1,0-1-1,1 0 1,-1 0-1,1 0 0,-1 0 1,1 0-1,-1-1 0,1 1 1,-1-1-1,1 1 0,0-1 1,0 0-1,-1 0 1,1 0-1,0-1 0,-1 1 1,6-2-1,2-2-74,0-1-1,0 0 1,-1 0-1,1-1 0,-1-1 1,0 1-1,-1-1 1,0-1-1,0 1 1,13-18-1,18-15-641,-31 33 636,-7 5 61,1 1 0,-1-1 1,1 1-1,0-1 0,-1 1 0,1-1 0,0 1 0,0 0 0,0 0 1,0 0-1,0 0 0,0 0 0,0 1 0,3-2 0,-3 6 109,-1-1 0,0 0 0,0 0 0,0 0 0,-1 1 0,1-1 0,-1 0 0,1 1 0,-1-1 0,0 0 0,-1 5 0,1-1 87,0-5-175,0 1 0,0-1 0,0 0 1,1 1-1,-1-1 0,1 0 0,-1 0 0,1 1 0,0-1 0,0 0 0,0 0 0,0 0 0,0 0 0,0 0 0,0 0 0,1 0 0,-1-1 0,1 1 0,-1 0 0,1-1 0,0 1 0,0-1 0,3 3 0,-3-4-97,0 0 1,-1 0-1,1-1 0,0 1 1,0 0-1,-1-1 0,1 1 1,0-1-1,-1 1 0,1-1 1,-1 0-1,1 0 0,-1 0 1,1 0-1,-1 0 0,1 0 1,-1 0-1,0 0 0,0 0 1,0-1-1,1 1 0,-1 0 1,0-1-1,-1 1 0,1-1 1,0 1-1,0-1 0,-1 0 1,1 1-1,-1-1 0,1-2 1,4-9-1856,-1 1 1,-1-1 0,0 0 0,0 0-1,0-15 1,-3-8-5171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13453,'0'0'9128,"8"54"-8807,2-41-225,5-3-64,1-3-1217,2-3-1634,1-4-3011,-1 0-3266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6983,'0'0'11045,"0"11"-8387,1 4-2245,1 0 1,0-1-1,1 1 0,1-1 0,0 1 0,1-1 1,0 0-1,1-1 0,9 16 0,12 15-275,32 73 0,-51-98 35,-1 0 0,-1 0 0,-1 1 0,-1-1 0,0 1 0,-2 0 0,1 21 0,-3-39-80,0 0-1,0 0 0,0 0 0,0-1 0,0 1 0,0 0 0,-1 0 1,1-1-1,-1 1 0,1 0 0,-1 0 0,0-1 0,0 1 1,1-1-1,-1 1 0,0-1 0,0 1 0,-1-1 0,1 1 1,0-1-1,0 0 0,-1 0 0,1 0 0,-1 0 0,1 0 1,-1 0-1,1 0 0,-1 0 0,1 0 0,-1-1 0,0 1 0,0-1 1,1 1-1,-1-1 0,0 0 0,0 1 0,1-1 0,-4 0 1,1-1-41,0 1 0,0-1 0,0 1 0,0-1 0,0 0 0,1 0 0,-1-1 1,0 1-1,1-1 0,-1 0 0,1 0 0,0 0 0,-1-1 0,1 1 0,0-1 0,0 1 1,-3-6-1,-1-1-139,1 0 1,0 0 0,1-1-1,0 0 1,1 0 0,0-1-1,1 1 1,0-1-1,0 1 1,1-1 0,-1-14-1,2 16 45,1 1-1,0 0 0,1-1 1,0 1-1,0-1 0,1 1 1,0 0-1,0 0 0,1 0 1,0 0-1,0 0 0,1 1 1,0-1-1,1 1 0,5-8 1,58-58-4624,-45 45-934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17553,'0'0'2028,"0"8"-602,0 27-336,-1 11 125,3 1 0,8 59 0,-8-95-1139,0 1 1,0-1-1,1 0 0,1 0 1,0 0-1,0-1 1,1 1-1,1-1 0,-1 0 1,2 0-1,-1-1 1,1 0-1,1 0 0,0-1 1,9 9-1,-1-8-274,-22-20-708,-22-21-734,-5 0 502,-57-60-292,90 92 1435,0 0-1,-1 0 1,1 0-1,0 0 0,0 0 1,0-1-1,0 1 0,0 0 1,-1 0-1,1 0 0,0 0 1,0 0-1,0-1 0,0 1 1,0 0-1,0 0 0,0 0 1,0 0-1,0-1 0,0 1 1,0 0-1,0 0 0,0 0 1,0-1-1,0 1 0,0 0 1,0 0-1,0 0 0,0 0 1,0-1-1,0 1 0,0 0 1,0 0-1,0 0 1,0 0-1,0-1 0,0 1 1,0 0-1,1 0 0,-1 0 1,0 0-1,0 0 0,0-1 1,0 1-1,1 0 0,12-2 143,29 5-76,-21-1-227,-12-2-474,-1 0 0,0-1 0,1 1 0,-1-2 0,0 1 0,1-1 1,-1 0-1,0-1 0,0 0 0,0 0 0,10-6 0,17-14-4404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69 7847,'0'0'11633,"-1"9"-10074,0-1-1459,0 0 371,0-1 0,0 1 0,1 0 1,0-1-1,1 15 0,0-20-385,-1 0 1,1 0 0,-1 1-1,1-1 1,0 0 0,0 0 0,0 0-1,0 0 1,0 0 0,1 0-1,-1-1 1,1 1 0,-1 0-1,1-1 1,-1 1 0,1-1-1,0 1 1,0-1 0,0 0-1,0 0 1,0 1 0,0-1 0,0-1-1,0 1 1,0 0 0,0-1-1,4 1 1,0 0 4,1-1-1,-1 0 1,1 0 0,0 0 0,-1-1-1,1 0 1,-1-1 0,0 1 0,1-1 0,-1 0-1,0-1 1,0 0 0,0 0 0,0 0-1,-1 0 1,1-1 0,-1 0 0,0 0-1,0-1 1,0 1 0,-1-1 0,1 0-1,-1 0 1,0-1 0,-1 1 0,0-1-1,1 0 1,-2 0 0,1 0 0,-1 0-1,0 0 1,0-1 0,0 1 0,0-9-1,-2 12-66,0 1-1,-1 0 1,1 0-1,0 0 0,-1 0 1,0 0-1,1 0 1,-1 0-1,0 0 1,0 0-1,0 0 0,0 0 1,-1 0-1,1 1 1,0-1-1,-1 0 0,1 1 1,-1-1-1,0 1 1,1 0-1,-1-1 1,0 1-1,0 0 0,0 0 1,0 0-1,0 0 1,0 1-1,0-1 0,0 0 1,0 1-1,0 0 1,-3-1-1,-4-1-344,0 1 0,0-1 0,-1 2 1,1-1-1,0 1 0,-12 2 0,20-2 85,0 0-1,0 0 1,0 0-1,1 1 1,-1-1 0,0 0-1,0 0 1,1 1 0,-1-1-1,0 0 1,1 1 0,-1-1-1,0 1 1,1-1-1,-1 1 1,0-1 0,1 1-1,-1-1 1,1 1 0,-1 0-1,1-1 1,-1 1 0,1 0-1,0-1 1,-1 1 0,1 0-1,0 0 1,-1 0-1,0 8-7551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7911,'0'0'9327,"-10"-1"-9087,8 1-293,-53 1 681,53-1-564,0 0 0,-1 1 1,1-1-1,0 1 0,-1-1 1,1 1-1,0 0 0,0 0 1,-1 0-1,1 0 0,0 0 1,0 0-1,0 1 1,0-1-1,1 1 0,-1-1 1,0 1-1,0 0 0,1 0 1,-1 0-1,1 0 0,0 0 1,0 0-1,-2 3 0,3-5-105,0 1 0,0-1 1,0 0-1,-1 1 0,1-1 0,0 0 0,0 1 0,0-1 0,0 1 0,0-1 0,0 0 0,0 1 1,0-1-1,0 0 0,0 1 0,0-1 0,0 0 0,0 1 0,0-1 0,0 1 0,1-1 0,-1 0 1,0 1-1,0-1 0,0 0 0,1 1 0,-1-1 0,0 0 0,0 0 0,1 1 0,-1-1 0,0 0 1,0 0-1,1 1 0,-1-1 0,0 0 0,1 0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12204,'0'0'9219,"5"13"-8029,8 33-79,11 58 0,-18-66-952,2 0 0,2-1 0,1-1 0,31 70 0,-40-103-155,-1-1-4,-1-1-1,1 1 1,0 0-1,0-1 1,0 1-1,0-1 1,0 1-1,0-1 1,0 1-1,0-1 1,1 0-1,-1 1 1,1-1-1,-1 0 1,1 0-1,-1 0 1,1 0-1,0 0 1,2 1-1,-3-6-122,0-1 0,-1 1-1,1 0 1,-1 0 0,0 0-1,-1-1 1,1 1 0,-1 0-1,-1-6 1,-9-20-529,-1 1 0,-1 0 0,-34-52 1,20 35 498,31 52 199,0 0 0,0 0 0,0 0 0,1-1-1,-1 0 1,1 0 0,1 0 0,-1 0 0,1-1 0,-1 0 0,1 0-1,0-1 1,1 0 0,10 5 0,-12-7 54,-1 0 0,1 0 0,0 0 1,-1 0-1,1-1 0,0 0 0,0 0 0,0 0 0,-1-1 0,1 0 0,0 1 1,-1-2-1,1 1 0,0 0 0,-1-1 0,0 0 0,1 0 0,-1 0 0,0-1 1,0 1-1,0-1 0,0 0 0,6-7 0,-1 0-47,-1 0 0,0 0 0,-1-1 0,0 0 0,0-1-1,-2 0 1,1 0 0,-1 0 0,-1 0 0,0-1 0,-1 0 0,0 1 0,-1-1 0,0 0 0,-1-1-1,-1 1 1,0 0 0,-1 0 0,0 0 0,-1 0 0,-6-22 0,6 29-28,-1 0-1,0 0 1,0 0 0,0 0-1,0 1 1,-8-10 0,10 13-21,-1 1 1,1-1-1,0 0 0,-1 1 1,0-1-1,1 1 0,-1-1 1,0 1-1,0 0 0,1 0 1,-1 0-1,0 0 1,0 0-1,0 0 0,0 1 1,0-1-1,-1 1 0,1-1 1,0 1-1,0 0 0,0 0 1,0 0-1,-4 0 0,4 1-5,1-1-1,0 1 0,0 0 0,0-1 0,0 1 0,0 0 0,0 0 0,0 0 1,0 0-1,1 0 0,-1 0 0,0 0 0,0 0 0,1 0 0,-1 0 0,1 1 1,-1-1-1,1 0 0,-1 0 0,1 0 0,0 1 0,0-1 0,-1 2 1,-1 37 6,2-30 2,-2 25-35,-1 56 330,3-85-262,1-1 0,-1 0 0,1 0 0,0 0 0,0 0 0,1 1 0,0-1 0,0-1 0,0 1-1,0 0 1,0 0 0,1-1 0,5 7 0,-7-9-39,1-1-1,-1 1 1,1-1-1,0 0 1,-1 1-1,1-1 1,0 0-1,0 0 1,0 0-1,0 0 1,0 0-1,0 0 1,0-1-1,0 1 1,0-1-1,0 1 1,0-1-1,0 0 1,0 0-1,0 0 1,1 0-1,-1 0 1,4-1-1,0-2-216,1 1-1,-1-1 1,1-1 0,-1 1-1,11-9 1,-14 9 118,0 0 1,0 1 0,1-1-1,-1 1 1,1 0-1,0 0 1,0 0-1,0 0 1,0 1 0,0-1-1,0 1 1,0 0-1,0 0 1,0 1-1,1-1 1,-1 1-1,0 0 1,0 0 0,6 1-1,-5 2 92,-1-1 0,0 1 0,0 1 0,-1-1 0,1 0-1,-1 1 1,0 0 0,0 0 0,0 0 0,0 0 0,0 0 0,-1 1 0,0-1-1,0 1 1,0-1 0,-1 1 0,2 6 0,19 37 1152,-21-47-1109,0-1 1,-1 1-1,1-1 1,-1 1-1,1-1 1,0 1-1,0-1 1,-1 1-1,1-1 1,0 1-1,0-1 1,0 0-1,0 1 1,-1-1-1,1 0 1,0 0-1,0 0 1,0 0-1,0 0 1,0 0-1,0 0 1,-1 0-1,1 0 1,0 0-1,0 0 1,0-1-1,0 1 1,0 0-1,-1 0 1,1-1-1,0 1 1,0-1-1,0 1 1,-1-1-1,1 1 1,0-1-1,-1 1 1,1-1-1,-1 0 1,2-1-1,27-31-47,-25 27-17,9-8-238,-12 13 287,1 0 0,-1 0-1,1 0 1,-1-1-1,0 1 1,1 0 0,-1 0-1,0-1 1,0 1 0,0-1-1,0 1 1,0-1-1,-1 0 1,1 1 0,0-1-1,-1 0 1,1 1 0,-1-1-1,1 0 1,-1 0 0,0 1-1,0-1 1,0 0-1,0 0 1,0 0 0,0 1-1,-1-1 1,1 0 0,-1-2-1,-6-31 117,7 27-123,-1 1 0,-1-1 0,1 1 0,-1-1 1,-3-9-1,4 16-12,1 0 1,-1 0-1,0 0 0,1 0 0,-1 0 1,0 0-1,1 0 0,-1 0 1,0 1-1,0-1 0,0 0 1,0 0-1,0 1 0,0-1 1,0 0-1,0 1 0,0-1 0,0 1 1,0 0-1,0-1 0,-1 1 1,1 0-1,0-1 0,0 1 1,0 0-1,-1 0 0,1 0 1,0 0-1,0 0 0,0 0 0,-1 1 1,1-1-1,0 0 0,0 1 1,0-1-1,0 1 0,0-1 1,-2 2-1,2-1 3,-1 0 0,1 1 1,-1-1-1,1 1 0,0 0 0,0-1 0,-1 1 1,1 0-1,1 0 0,-1 0 0,0-1 0,0 1 1,1 0-1,-1 0 0,1 0 0,-1 0 0,1 1 1,0-1-1,0 0 0,0 0 0,0 2 0,4 46 82,-4-46-80,1 0 0,0 0 0,1 0 0,-1 0-1,1 0 1,0 0 0,0 0 0,0 0 0,0-1 0,1 1 0,-1-1 0,1 0 0,0 0-1,0 0 1,0 0 0,0 0 0,1 0 0,-1-1 0,1 0 0,-1 0 0,1 0-1,0 0 1,0 0 0,0-1 0,0 0 0,5 2 0,-5-3-273,0 1 1,0-1-1,-1 0 0,1 0 0,0-1 1,0 1-1,0-1 0,4 0 1,-4-1-409,0 1 1,-1 0-1,1-1 1,-1 0 0,1 0-1,-1 0 1,1 0-1,4-5 1,14-16-10362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5061,'2'-29'12051,"2"41"-6814,5 52-3467,-8-57-1493,3 25 171,9 58 726,-12-82-1032,1 1 0,1-1 1,0 0-1,0 0 0,1 0 1,-1 0-1,10 13 0,-12-20-112,0 1-1,1-1 0,-1 1 0,0-1 1,1 0-1,-1 0 0,1 1 0,-1-1 1,1 0-1,0 0 0,-1-1 0,1 1 1,0 0-1,0 0 0,-1-1 0,1 1 1,0-1-1,0 0 0,0 1 0,0-1 1,3 0-1,-1-1 25,0 0 0,0 0 0,0 0 1,0 0-1,0 0 0,0-1 0,0 0 1,-1 0-1,7-4 0,5-5 51,-1-1 0,-1-1 0,19-20 0,-28 28-130,5-3 52,-1-1 0,-1-1 0,1 0 0,-2 0 1,1 0-1,5-13 0,-12 21-13,1 0 0,0 0 0,-1 0 0,1 0 0,-1 0 0,0 0 0,1 0-1,-1 0 1,0-1 0,0 1 0,-1 0 0,1 0 0,0 0 0,-1 0 0,1 0 0,-1 0 0,-1-2 0,1 1-5,-1 1 0,0 0 1,1 0-1,-1 0 0,-1 0 0,1 0 0,0 0 1,0 0-1,-1 1 0,1-1 0,0 1 0,-1 0 1,0 0-1,1 0 0,-1 0 0,-4-1 0,5 1-20,-1 0-1,1 1 1,-1-1 0,1 1-1,-1-1 1,0 1-1,1 0 1,-1 0-1,1 0 1,-1 0-1,1 0 1,-1 1-1,0-1 1,1 1-1,-1 0 1,1 0-1,0 0 1,-1 0 0,1 0-1,0 0 1,-1 1-1,1-1 1,0 1-1,0-1 1,0 1-1,0 0 1,1 0-1,-1 0 1,0 0-1,1 0 1,-1 0-1,-1 4 1,2-2 2,-1 0 0,1 0 0,0 0 0,0 0 0,0 0 0,0 0 1,1 0-1,0 0 0,0 0 0,0 0 0,0 0 0,1 0 0,-1 1 0,1-1 0,0 0 0,0 0 0,1 0 0,-1-1 0,1 1 0,3 5 1,-1-4 20,0 0 1,1-1 0,0 0 0,0 0 0,0 0 0,0-1-1,0 0 1,1 0 0,-1 0 0,1 0 0,0-1-1,0 0 1,0 0 0,0-1 0,0 0 0,0 0 0,0 0-1,8-1 1,-5 1-286,-1 0-1,1-1 0,-1 0 0,1-1 1,-1 0-1,1 0 0,-1-1 0,0 0 0,1-1 1,-1 1-1,0-1 0,14-9 0,-19 10-342,-1 0 0,1 0-1,-1-1 1,1 0 0,-1 1-1,0-1 1,0 0 0,0 0-1,-1 0 1,2-3 0,4-13-6175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109 189 8360,'0'-13'5338,"0"0"-4380,-1-71 3314,1 80-4012,-1-1 1,1 0-1,-1 1 0,0-1 1,0 0-1,-1 1 0,1 0 1,-1-1-1,0 1 1,0 0-1,0 0 0,-1 0 1,1 0-1,-1 0 0,-6-6 1,9 10-243,-1 0 1,1-1-1,-1 1 0,1 0 1,-1-1-1,1 1 0,-1 0 1,0 0-1,1-1 0,-1 1 1,1 0-1,-1 0 1,0 0-1,1 0 0,-1 0 1,1 0-1,-1 0 0,0 0 1,1 0-1,-1 0 1,0 0-1,1 0 0,-1 1 1,1-1-1,-1 0 0,0 0 1,1 1-1,-1-1 0,1 0 1,-1 1-1,1-1 1,-1 0-1,1 1 0,-1-1 1,1 1-1,0-1 0,-1 1 1,1-1-1,0 1 0,-1-1 1,1 1-1,0 0 1,0-1-1,-1 1 0,1-1 1,0 1-1,0 0 0,0-1 1,0 1-1,0-1 0,0 1 1,0 0-1,0-1 1,0 2-1,-4 41 23,4-38 56,-1 36 445,2 1 0,2-2 0,1 1-1,14 52 1,-14-74-399,1 0-1,2 0 0,0-1 0,0 0 0,2 0 0,0-1 0,1 0 0,1-1 0,1 0 0,0-1 0,16 17 0,12-5-264,-62-25-332,3-8 328,1-1 0,-1-1 0,1-1 0,1-1 0,0 0 0,0-1 0,1-1 0,0 0 0,-24-26 0,39 37 127,-1 0-1,1 0 1,0 0 0,0 0-1,0 0 1,0 0 0,0-1 0,0 1-1,0 0 1,1-1 0,-1 1-1,0-1 1,1 1 0,-1-1-1,1 1 1,-1-1 0,1 1-1,0-1 1,0 1 0,-1-1 0,1 0-1,0 1 1,1-1 0,-1 1-1,0-1 1,0 0 0,1 1-1,-1-1 1,1 1 0,-1-1-1,1 1 1,-1-1 0,1 1-1,0 0 1,0-1 0,0 1 0,0 0-1,0 0 1,0-1 0,0 1-1,3-2 1,5-3 21,0 0 0,1 0 0,0 1-1,0 0 1,12-4 0,-1 0-107,-6 2-83,8-3-988,0-2 0,21-14 0,-37 21 130,-1 1-1,0-1 1,0 0 0,-1-1 0,0 1-1,0-1 1,0-1 0,0 1 0,-1 0-1,0-1 1,3-8 0,3-13-3896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4:5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5445,'0'0'15129,"2"15"-14115,7 28 159,1 0-1,20 50 0,-25-79-1076,0 0 0,1-1 0,1 0 1,0 0-1,1-1 0,1 0 0,0 0 1,0-1-1,1 0 0,0-1 0,22 17 1,-31-26-669,-30-16-1803,-194-130 848,221 144 1571,1 0-1,-1 0 1,1 0 0,-1 0 0,1 0-1,-1 0 1,1-1 0,0 1-1,-1 0 1,1-1 0,0 1 0,0-1-1,0 0 1,0 1 0,0-1-1,1 0 1,-1 0 0,0 1 0,0-4-1,1 4-7,1 0 0,-1-1 0,1 1 0,-1 0-1,1 0 1,-1 0 0,1 0 0,-1 0 0,1 0 0,0 0 0,0 0-1,0 0 1,-1 0 0,1 1 0,0-1 0,0 0 0,0 0 0,0 1-1,0-1 1,0 1 0,0-1 0,2 0 0,12-4 201,-1 1 1,1 0 0,28-4 0,-22 5-278,2-2-62,42-10-810,-22 0-3332,-10-2-4324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36 175 6790,'0'0'9076,"-6"8"-7453,-19 24-203,25-32-1344,-1 1 0,1-1 0,-1 1 0,1-1 1,0 1-1,-1-1 0,1 1 0,0-1 0,-1 1 1,1 0-1,0-1 0,0 1 0,0-1 1,-1 1-1,1 0 0,0-1 0,0 1 0,0-1 1,0 1-1,0 0 0,0-1 0,0 1 0,0 0 1,1-1-1,-1 1 0,0 0 0,0-1 0,0 1 1,1-1-1,-1 1 0,0-1 0,1 1 1,-1 0-1,0-1 0,1 1 0,-1-1 0,1 0 1,-1 1-1,1-1 0,-1 1 0,1-1 0,-1 0 1,1 1-1,-1-1 0,1 0 0,-1 1 0,1-1 1,0 0-1,-1 0 0,1 0 0,-1 0 1,1 0-1,0 1 0,-1-1 0,1 0 0,0 0 1,-1 0-1,1-1 0,0 1 0,0 0 0,39-3 1062,-12-4-1010,-1-2-1,0-1 0,-1-1 1,45-26-1,-20 10-198,0 3-678,37-20-1653,-35 9-2438,-36 19-744,-8-1-2643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16367,'0'0'5419,"9"0"-4351,33 0 412,-5-1-852,-1 2-1,71 10 1,-104-10-631,-1 0 1,1 0 0,-1 0 0,1 0-1,-1 1 1,0 0 0,1-1-1,-1 1 1,0 0 0,0 0-1,0 0 1,0 0 0,-1 0-1,1 0 1,0 1 0,-1-1-1,0 1 1,1-1 0,-1 1-1,0-1 1,0 1 0,-1 0-1,1 0 1,0-1 0,-1 1-1,0 0 1,1 0 0,-1 0 0,-1-1-1,1 1 1,-1 4 0,0 6 26,-1 1 1,0-1 0,-1 0 0,0 0 0,-7 16 0,-40 83-257,12-41-3690,23-43-824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12588,'1'-8'2466,"-1"4"-1775,4-36 2424,6 16 2117,-10 24-5185,1 0-1,0 0 0,-1 0 1,1 0-1,0 0 1,-1 1-1,1-1 0,0 0 1,-1 0-1,1 0 1,0 1-1,-1-1 0,1 0 1,0 0-1,-1 1 1,1-1-1,-1 1 0,1-1 1,-1 1-1,1-1 1,-1 1-1,1-1 0,-1 1 1,1-1-1,-1 1 1,0-1-1,1 1 1,-1 0-1,0-1 0,1 1 1,-1 1-1,17 27-167,-14-23 263,3 4-37,0 0 1,1 0 0,0-1 0,0 0 0,1 0 0,12 11 0,-18-18-68,1-1 1,-1 1-1,1 0 1,0-1-1,0 0 0,-1 0 1,1 1-1,0-2 1,0 1-1,0 0 1,1-1-1,-1 1 1,0-1-1,0 0 1,0 0-1,0 0 1,0 0-1,0-1 1,0 1-1,1-1 0,-1 0 1,0 0-1,-1 0 1,1 0-1,0 0 1,0-1-1,0 1 1,-1-1-1,4-2 1,12-10 20,-1-1 0,0-1 0,-1 0 1,-1-1-1,24-36 0,2 1-105,-41 52 47,0 0-1,-1 1 0,1-1 0,0 1 0,0-1 1,0 0-1,0 1 0,0-1 0,1 1 1,-1-1-1,0 1 0,0-1 0,0 0 0,0 1 1,0-1-1,0 0 0,1 1 0,-1-1 1,0 1-1,0-1 0,1 0 0,-1 0 0,0 1 1,0-1-1,1 0 0,-1 1 0,0-1 1,1 0-1,-1 0 0,0 1 0,1-1 0,-1 0 1,0 0-1,1 0 0,-1 0 0,1 0 1,-1 1-1,1-1 0,-1 0 0,0 0 1,1 0-1,-1 0 0,1 0 0,-1 0 0,0 0 1,1 0-1,-1-1 0,1 1 0,-1 0 1,0 0-1,1 0 0,-1 0 0,1-1 0,-1 1 1,0 0-1,1 0 0,-1 0 0,0-1 1,1 1-1,-1 0 0,0-1 0,0 1 0,1 0 1,-1-1-1,0 1 0,0 0 0,0-1 1,1 0-1,1 47 371,-1-32-261,-1-10-97,0-1 1,0 0 0,1 0-1,-1 1 1,1-1-1,0 0 1,0 0 0,0 0-1,1 0 1,-1 0-1,1-1 1,-1 1 0,1 0-1,3 3 1,-4-5 3,1 0 1,-1-1-1,1 1 0,-1 0 1,1-1-1,-1 1 1,1-1-1,0 1 0,-1-1 1,1 0-1,0 0 1,-1 0-1,1 0 0,0 0 1,-1 0-1,1 0 1,0 0-1,-1-1 0,1 1 1,0 0-1,-1-1 1,1 0-1,-1 1 0,1-1 1,-1 0-1,1 0 1,-1 0-1,0 0 0,3-2 1,14-11 13,-1 0-1,0-1 1,22-27 0,17-15-437,-54 55 396,0 0 1,0 0-1,0 1 1,0-1 0,0 1-1,1-1 1,-1 1-1,0 0 1,1 0-1,-1 0 1,5-1-1,-6 2 9,0 0-1,0 0 1,0 0-1,0 0 1,0 0-1,-1 0 0,1 0 1,0 1-1,0-1 1,0 0-1,0 1 1,0-1-1,0 0 1,-1 1-1,1-1 0,0 1 1,0-1-1,-1 1 1,1 0-1,0-1 1,-1 1-1,2 1 1,1 3 11,0 1 0,-1-1 0,0 1 0,1 0 0,-2 0 0,1 0 0,1 9 0,2 7 48,-5-21-54,0-1 0,0 1 0,0 0 0,0-1 0,0 1 0,0-1-1,0 1 1,0-1 0,0 1 0,0-1 0,1 1 0,-1-1 0,0 1 0,0-1 0,1 1 0,-1-1-1,0 1 1,0-1 0,1 0 0,-1 1 0,1-1 0,-1 1 0,0-1 0,1 0 0,-1 1 0,1-1-1,-1 0 1,1 0 0,-1 1 0,1-1 0,-1 0 0,1 0 0,-1 0 0,1 0 0,-1 0 0,1 0-1,-1 0 1,1 1 0,-1-2 0,1 1 0,0 0 0,-1 0 0,1 0 0,-1 0 0,1 0 0,-1 0-1,1 0 1,-1-1 0,1 1 0,-1 0 0,1 0 0,-1-1 0,0 1 0,1 0 0,-1-1 0,1 1-1,-1 0 1,0-1 0,1 1 0,-1-1 0,0 1 0,1-1 0,-1 1 0,1-1 0,22-36 107,-20 32-182,25-38-1783,-8 14-4220,-14 18-289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16688,'0'0'5669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11627,'0'0'12529,"1"10"-11376,3 21-755,2 0 0,0-1 0,2 0 0,2-1 0,0 1 0,2-2 0,1 0 0,28 45 0,-24-48-324,1 2-54,21 41 0,-36-62 26,0 0 0,0 1 0,-1-1 0,0 1 0,0 0-1,0 0 1,-1 0 0,0 0 0,-1 0 0,1 0 0,-1 0 0,-2 11-1,2-18-26,0 1-1,0-1 1,-1 1-1,1-1 0,0 1 1,-1 0-1,1-1 1,0 0-1,-1 1 0,1-1 1,-1 1-1,1-1 1,-1 1-1,1-1 1,-1 0-1,1 0 0,-1 1 1,0-1-1,1 0 1,-1 0-1,1 1 0,-1-1 1,1 0-1,-1 0 1,0 0-1,1 0 0,-1 0 1,0 0-1,1 0 1,-1 0-1,1 0 1,-1 0-1,0 0 0,1-1 1,-1 1-1,1 0 1,-1 0-1,0 0 0,1-1 1,-1 1-1,1 0 1,-1-1-1,1 1 0,-1-1 1,1 1-1,0 0 1,-1-1-1,1 1 1,-1-1-1,-25-22 476,16 7-469,1 0-1,0-1 1,2 1-1,-1-2 1,2 1-1,1-1 1,-7-34-1,5 2-731,-3-81 1,10 119 626,-2-12-209,2 0 0,1-1 1,0 1-1,10-43 0,-10 62 257,0 0 0,1 0 0,0 0 1,0 0-1,0 0 0,0 1 0,1-1 1,0 1-1,0-1 0,0 1 0,0 0 1,1 0-1,-1 0 0,1 1 0,0-1 1,0 1-1,1 0 0,-1 0 0,1 1 1,-1-1-1,1 1 0,0 0 0,0 0 1,0 0-1,0 1 0,0 0 0,0 0 1,7 0-1,-8 0 31,1 0-1,0 1 1,0 0 0,0 0 0,0 0-1,-1 1 1,1 0 0,0 0 0,0 0-1,-1 0 1,1 1 0,-1 0 0,1 0-1,-1 0 1,0 0 0,8 6 0,-10-5 2,1-1 1,-1 1 0,0 0-1,0 0 1,-1 0 0,1 0-1,-1 1 1,1-1 0,-1 0 0,0 1-1,0-1 1,0 1 0,-1-1-1,1 1 1,-1-1 0,0 1 0,0 0-1,0-1 1,-1 1 0,1-1-1,-1 1 1,0-1 0,0 1-1,-1 3 1,-2 2 77,1 0 0,-1-1 1,-1 0-1,0 0 0,0 0 0,0 0 0,-1-1 0,-10 11 0,11-13-86,0 0-1,-1 0 0,1 0 0,-1-1 1,0 0-1,0 0 0,0 0 0,-1-1 1,1 0-1,-1 0 0,-11 3 0,17-6-144,1 0 0,-1 0 0,1 0 0,-1 0 0,1 0 0,0 0 0,-1 0 0,1-1 0,-1 1 0,1 0 0,-1 0 0,1 0 0,-1-1 0,1 1 0,0 0 0,-1-1 0,1 1 0,0 0 0,-1-1 0,1 1 0,0 0 0,-1-1 0,1 1 0,0-1 0,0 1 0,-1-1 0,1 1 0,0 0 0,0-1 0,0 1-1,0-1 1,0 1 0,0-1 0,-1 1 0,1-1 0,0 1 0,0-1 0,0 1 0,1-1 0,-1 1 0,0-1 0,0 1 0,0-1 0,1 0 0,-1-3-1895,-1-25-12222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14382,'-1'-1'116,"1"1"1,0 0-1,0 0 1,-1 0 0,1-1-1,0 1 1,-1 0-1,1 0 1,0 0 0,-1 0-1,1 0 1,-1 0-1,1 0 1,0 0 0,-1 0-1,1 0 1,0 0 0,-1 0-1,1 0 1,0 0-1,-1 0 1,1 0 0,-1 0-1,1 0 1,0 1-1,-1-1 1,1 0 0,0 0-1,-1 0 1,1 0-1,0 1 1,0-1 0,-1 0-1,1 1 1,0-1-1,0 0 1,-1 0 0,1 1-1,0-1 1,0 0-1,0 1 1,0-1 0,-1 0-1,1 1 1,0-1-1,0 0 1,0 1 0,0-1-1,0 0 1,0 1 0,0-1-1,0 1 1,0-1-1,0 0 1,0 1 0,0-1-1,0 0 1,0 1-1,1 0 1,-1 32 334,0-23 392,0 30 12,8 53-1,-6-80-714,0 1-1,1-1 0,1 0 1,0 0-1,1 0 0,0-1 1,12 21-1,-15-30-93,0 0 0,-1-1 0,1 1 0,1-1 0,-1 1 0,0-1-1,1 0 1,-1 0 0,1 0 0,0 0 0,-1 0 0,1-1 0,0 1 0,0-1 0,0 0 0,0 0-1,0 0 1,0 0 0,1-1 0,3 1 0,-3-1-9,1 0 0,0-1 0,0 1 0,0-1 0,0 0 0,-1-1 0,1 1 0,-1-1 0,1 0 0,-1 0 0,1 0 0,5-5 0,-4 3-20,0 0 1,0-1 0,0 0 0,0 0 0,-1-1 0,0 1 0,0-1 0,-1 0 0,1-1 0,-1 1 0,0-1 0,-1 0 0,0 0-1,0 0 1,-1 0 0,1 0 0,1-10 0,-4 10 4,-1-23 121,1 30-141,0-1 1,0 0-1,0 0 0,-1 1 1,1-1-1,0 0 0,-1 1 0,1-1 1,0 0-1,-1 1 0,1-1 1,-1 0-1,1 1 0,-1-1 1,1 1-1,-1-1 0,1 1 1,-1-1-1,0 1 0,1 0 0,-1-1 1,0 1-1,1 0 0,-1-1 1,0 1-1,0 0 0,1 0 1,-1-1-1,0 1 0,0 0 0,1 0 1,-1 0-1,0 0 0,-1 0 1,1 1 1,0 0 0,0 1-1,0-1 1,0 0 0,0 0 0,0 0 0,0 1 0,1-1 0,-1 0 0,0 1 0,1-1 0,-1 0-1,1 1 1,-1-1 0,1 1 0,0-1 0,0 1 0,-1-1 0,1 1 0,0-1 0,0 1 0,1-1 0,-1 3-1,0-1 60,0 1-1,0 0 0,0 0 0,0-1 0,1 1 0,0 0 1,-1 0-1,1-1 0,3 6 0,-3-7-26,1-1 0,0 1 1,0 0-1,0-1 0,0 0 0,1 1 0,-1-1 1,0 0-1,0 0 0,1 0 0,-1-1 0,1 1 1,-1 0-1,1-1 0,-1 0 0,1 1 0,-1-1 0,1 0 1,-1 0-1,1-1 0,-1 1 0,1 0 0,2-2 1,1 1-11,-1 0 0,1-1 1,0 0-1,-1 0 0,0 0 0,0-1 1,1 0-1,-2 0 0,7-4 1,-4 0-4,-1 0-1,0-1 1,0 1 0,0-1 0,-1-1-1,0 1 1,0-1 0,-1 0 0,0 0-1,-1 0 1,0-1 0,0 1 0,-1-1-1,-1 1 1,1-1 0,-1 0 0,-1 0-1,-1-13 1,1 23-19,0-1 1,0 1-1,0-1 0,0 0 1,0 1-1,0-1 0,0 1 0,-1-1 1,1 1-1,0-1 0,0 1 0,-1-1 1,1 1-1,0-1 0,-1 1 0,1-1 1,0 1-1,-1 0 0,1-1 0,-1 1 1,1-1-1,-1 1 0,1 0 1,-1 0-1,1-1 0,-1 1 0,1 0 1,-1 0-1,1-1 0,-1 1 0,1 0 1,-1 0-1,0 0 0,1 0 0,-1 0 1,1 0-1,-1 0 0,1 0 0,-1 0 1,0 0-1,1 0 0,-1 1 1,1-1-1,-2 0 0,1 1-7,0-1 1,-1 0-1,1 1 0,0-1 1,0 1-1,-1-1 0,1 1 1,0 0-1,0 0 1,0-1-1,0 1 0,0 0 1,0 0-1,0 0 0,0 0 1,0 0-1,0 0 0,0 0 1,0 3-1,-1 1 12,1 1-1,0 0 1,0 1-1,1-1 1,0 0-1,0 0 1,0 0 0,1 0-1,0 0 1,0 0-1,1 0 1,-1 0-1,1 0 1,0-1 0,1 1-1,0-1 1,0 1-1,5 7 1,2 1 21,1-1-1,0 0 1,1 0 0,0-1 0,21 15 0,-33-26-116,1 0 0,0-1 0,-1 1 1,1 0-1,0 0 0,0-1 0,0 1 1,-1-1-1,1 1 0,0-1 1,0 1-1,0-1 0,0 1 0,0-1 1,0 0-1,0 0 0,0 1 0,0-1 1,0 0-1,0 0 0,0 0 0,0 0 1,0 0-1,0 0 0,0 0 1,0-1-1,0 1 0,0 0 0,0-1 1,0 1-1,0 0 0,0-1 0,0 1 1,0-1-1,-1 1 0,1-1 0,0 0 1,0 1-1,0-1 0,-1 0 0,1 1 1,0-1-1,-1 0 0,1 0 1,-1 0-1,1 0 0,-1 0 0,1 0 1,-1 0-1,0 1 0,1-1 0,-1 0 1,0 0-1,0 0 0,0 0 0,0-1 1,0-1-1,2-7-1815,-1 0 0,0-1 0,-1 0 0,-1-13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3748,'0'0'22581,"-6"-3"-22453,3 1-123,1 1 0,-1 1-1,0-1 1,0 0 0,0 1 0,1-1-1,-1 1 1,0 0 0,0 0 0,0 0 0,0 0-1,0 0 1,0 1 0,1-1 0,-1 1-1,0 0 1,0 0 0,-4 2 0,0 1 26,-1 0 0,1 1 1,0-1-1,1 1 0,-1 1 0,-8 9 1,14-14-30,0 0 1,-1 0-1,1 0 1,0 0-1,0 0 1,1 0-1,-1 0 1,0 1-1,0-1 1,1 0-1,-1 1 1,0-1-1,1 0 1,-1 1-1,1-1 1,0 1-1,-1 1 1,1-3 0,1 1 0,-1 0 0,0-1 0,1 1 0,-1-1 0,0 1 0,1-1 0,-1 1 1,1-1-1,-1 1 0,1-1 0,-1 1 0,1-1 0,-1 1 0,1-1 0,-1 0 0,1 1 1,-1-1-1,1 0 0,0 0 0,-1 1 0,1-1 0,0 0 0,-1 0 0,1 0 0,0 0 1,9 1 33,1 0 1,-1-1-1,19-3 1,-17 2-29,-10 1-9,11-1-40,0 0 1,0 1 0,0 0-1,0 1 1,17 3 0,-28-3 32,0-1-1,0 1 1,0 0 0,-1-1 0,1 1 0,0 0-1,-1 0 1,1 0 0,-1 0 0,1 0 0,-1 0 0,1 0-1,-1 1 1,0-1 0,0 0 0,0 1 0,0-1 0,0 1-1,1 2 1,-1-2 5,-1 1 0,1-1 0,-1 1 0,0 0 0,0-1 0,0 1 0,0 0 0,-1-1 0,1 1 0,-1 0 0,1-1 0,-1 1 0,0-1 0,0 1 0,0-1 0,0 0 0,-4 5 0,-3 7 319,-2-1 1,1 0 0,-2 0 0,-16 16-1,20-22-132,0-1-1,1 0 0,-2-1 1,1 1-1,-1-2 1,0 1-1,0-1 0,0 0 1,-14 5-1,21-9-228,0 0 0,0 1 0,0-1 0,0 0 0,0 1 0,0-1 0,0 0 0,0 0 0,0 0 0,0 0 0,0 0 0,0 0 0,0 0 0,0 0 0,0-1 0,1 1 0,-1 0 0,0 0 0,0-1 0,0 1 0,0-1 0,0 1 0,-1-2 0,2 1-102,-1 1-1,1-1 1,0 0-1,0 0 1,0 0-1,0 0 1,0 0 0,0 1-1,0-1 1,0 0-1,1 0 1,-1 0-1,0 0 1,0 1-1,1-1 1,-1 0-1,0 0 1,1 0-1,-1 1 1,1-2-1,31-37-6376,-5 14 1627,4-3-688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13453,'0'0'7303,"47"-12"-15887,-18 19 480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10474,'0'0'16453,"-8"2"-15503,4-1-867,-51 15 838,53-15-915,0 0 0,0 0 0,-1 0 0,1 0 0,0 0 0,0 1 0,0-1 0,1 0 0,-1 1 0,0 0 0,0-1 0,1 1 0,-1 0 0,1 0 0,0 0 0,-1 0 0,1 0-1,0 0 1,0 0 0,0 1 0,1-1 0,-1 0 0,0 0 0,0 5 0,2-7-37,-1 1 1,1 0-1,-1-1 0,0 1 1,1 0-1,-1-1 0,1 1 1,-1-1-1,1 1 0,-1-1 1,1 1-1,0-1 0,-1 0 1,1 1-1,0-1 0,-1 0 1,1 1-1,0-1 0,-1 0 1,1 0-1,0 1 0,0-1 1,-1 0-1,1 0 0,0 0 1,0 0-1,-1 0 0,3 0 1,31-1-585,-24 1 219,21-1-642,-17 0 498,0 1 0,1 0 0,-1 0 0,0 2-1,22 4 1,-33-5 608,0 0 1,-1 0-1,1 0 0,0 0 0,-1 1 0,1-1 1,-1 1-1,0-1 0,0 1 0,1 0 1,-1 0-1,0 0 0,-1 0 0,1 0 0,0 1 1,0-1-1,-1 0 0,0 1 0,1-1 0,-1 1 1,0 0-1,0-1 0,0 1 0,-1 0 1,1 0-1,-1-1 0,1 1 0,-1 0 0,0 0 1,0 0-1,0 0 0,-1-1 0,0 6 0,0-2 165,-1 0 0,0 0 0,0-1 0,0 1 0,-1-1 0,0 0 0,0 1 0,0-1 0,0-1 0,-1 1 0,0 0-1,0-1 1,-8 7 0,9-8-267,0 0 1,0 0-1,-1-1 0,1 1 0,-1-1 0,0 0 0,0 0 1,0 0-1,0 0 0,0-1 0,0 0 0,0 0 0,-1 0 0,1 0 1,0 0-1,-1-1 0,1 0 0,0 0 0,-7-1 0,10 1-324,0-1-1,0 1 1,0-1 0,0 1-1,0-1 1,1 1-1,-1-1 1,0 0-1,0 0 1,1 1-1,-1-1 1,0 0 0,1 0-1,-1 0 1,0 0-1,1 1 1,0-1-1,-1 0 1,1 0 0,-1 0-1,1 0 1,0 0-1,0 0 1,0 0-1,-1 0 1,1 0 0,0-2-1,-1-22-15405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184 105 7015,'0'0'12427,"-7"-4"-10478,3 2-1829,1 0 0,-1 0-1,0 0 1,0 0 0,0 1 0,0-1 0,0 1 0,0 0-1,0 1 1,-1-1 0,1 1 0,0-1 0,0 1 0,-1 1-1,1-1 1,0 0 0,0 1 0,-1 0 0,1 0 0,0 0 0,0 1-1,0 0 1,0-1 0,1 1 0,-1 0 0,0 1 0,1-1-1,-5 4 1,2 1-45,-1 0 0,1 0 0,0 1-1,1 0 1,0 0 0,-5 8 0,9-13-26,-1 0 1,0 0-1,1 0 0,0 0 0,0 1 1,0-1-1,0 0 0,0 0 1,1 1-1,0-1 0,-1 0 0,1 1 1,0-1-1,1 0 0,-1 1 1,0-1-1,1 0 0,0 1 0,0-1 1,2 5-1,-1-6-29,-1 0 0,1-1 0,0 1 0,0 0 0,0-1-1,1 0 1,-1 1 0,0-1 0,0 0 0,1 0 0,-1 0 0,1-1 0,-1 1 0,0-1 0,1 1 0,0-1 0,-1 0-1,1 0 1,-1 0 0,1 0 0,-1 0 0,1 0 0,4-2 0,2 1 6,0-1 0,0-1 1,0 1-1,0-1 0,11-7 0,-6 2-7,0-1-1,0 0 1,-1-1-1,-1 0 1,0-1-1,21-25 0,-27 29 2,0 0 0,-1-1 0,0 0-1,0 0 1,-1-1 0,0 1 0,0-1-1,-1 0 1,0 0 0,-1 0 0,0 0-1,0 0 1,0-13 0,-2 22-16,0-1-1,1 1 1,-1-1-1,0 1 1,0-1-1,0 1 1,0-1-1,0 1 1,0-1-1,0 1 1,0-1-1,0 1 1,-1-1-1,1 1 1,0 0 0,0-1-1,0 1 1,0-1-1,-1 1 1,1-1-1,0 1 1,0 0-1,-1-1 1,1 1-1,0 0 1,-1-1-1,1 1 1,0 0-1,-1-1 1,1 1 0,-1 0-1,1 0 1,0 0-1,-1-1 1,1 1-1,-1 0 1,1 0-1,-1 0 1,1 0-1,0 0 1,-1 0-1,1 0 1,-1-1 0,1 2-1,-1-1 1,1 0-1,-1 0 1,1 0-1,-1 0 1,1 0-1,-1 0 1,1 0-1,0 0 1,-1 1-1,1-1 1,-1 0-1,1 0 1,0 1 0,-1-1-1,1 0 1,-1 1-1,1-1 1,0 0-1,-1 1 1,-22 23 140,20-19-123,1 0 1,0 0-1,0 0 0,0 0 1,1 1-1,-1-1 1,1 1-1,0-1 1,1 1-1,-1-1 0,1 1 1,1-1-1,-1 1 1,1-1-1,-1 0 1,1 1-1,1-1 1,-1 1-1,1-1 0,0 0 1,0 0-1,1 0 1,0 0-1,-1-1 1,8 9-1,-4-7-185,0 0 1,0 0-1,1-1 0,0 0 0,0 0 1,0-1-1,0 0 0,1 0 0,0 0 1,0-1-1,0-1 0,0 1 0,0-1 1,1-1-1,-1 1 0,10-1 1,21 0-4236,-5-3-3171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8488,'0'0'6241,"0"12"-3679,4 12-1688,1-1 0,1 0 0,1-1 0,1 1 0,0-1 0,15 25 0,24 33 1167,27 52-704,-68-119-1007,0 1 0,-1-1 0,-1 1-1,0 1 1,-1-1 0,0 0-1,1 27 1,-17-55 384,-3-13-627,4-6-337,1 0-1,2-1 1,1 0-1,1 0 1,3 0 0,0-1-1,2 0 1,2 0 0,5-43-1,-4 67 184,2 0-1,-1 0 1,2 0-1,-1 1 1,1 0-1,1-1 1,0 1-1,1 1 0,6-11 1,-9 16 42,-1 1 0,1 0 1,-1-1-1,1 1 0,0 0 0,0 0 0,1 1 0,-1-1 1,1 1-1,-1-1 0,1 1 0,0 0 0,-1 1 1,1-1-1,0 0 0,0 1 0,0 0 0,1 0 0,-1 0 1,0 1-1,0 0 0,0-1 0,1 1 0,-1 1 1,0-1-1,7 2 0,-10-1 15,1-1 0,-1 1 0,1 1 1,-1-1-1,1 0 0,-1 0 0,0 0 0,1 1 0,-1-1 1,0 1-1,0-1 0,0 1 0,0-1 0,0 1 0,-1-1 0,1 1 1,0 0-1,-1 0 0,1-1 0,-1 1 0,1 0 0,-1 0 1,0 0-1,0-1 0,0 1 0,0 3 0,0 3 5,0-1-1,-1 1 1,0 0-1,0 0 1,-3 9-1,-1-5 55,0-1 1,0 0-1,-2 0 0,1 0 0,-1-1 1,-1 1-1,0-2 0,-10 11 1,13-14-12,-1-1 0,0 1 0,0-1 0,0 0 0,-1 0 0,1-1 0,-1 0 0,0 0 0,-1-1 1,1 0-1,-1 0 0,1 0 0,-15 2 0,22-5-103,0 0-1,-1 0 1,1 0 0,-1 0 0,1 0-1,-1 0 1,1 0 0,0 0 0,-1 0-1,1 0 1,-1-1 0,1 1-1,-1 0 1,1 0 0,0 0 0,-1-1-1,1 1 1,0 0 0,-1 0 0,1-1-1,0 1 1,-1 0 0,1 0 0,0-1-1,-1 1 1,1-1 0,0 1-1,0 0 1,-1-1 0,1 1 0,0 0-1,0-1 1,0 1 0,0-1 0,1-20-2783,16-18-3807,5 6-1374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16624,'0'0'7527,"2"9"-6027,2 8-826,-3-6-386,1 0 0,0 0 0,1-1 0,0 1 0,0-1 1,1 0-1,1 0 0,9 15 0,-14-24-283,0-1 1,0 1-1,1-1 1,-1 0-1,0 1 0,1-1 1,-1 1-1,1-1 1,-1 0-1,1 1 0,-1-1 1,0 0-1,1 0 0,-1 1 1,1-1-1,-1 0 1,1 0-1,-1 0 0,1 0 1,-1 0-1,1 0 1,-1 1-1,1-1 0,0 0 1,-1 0-1,1-1 1,-1 1-1,1 0 0,-1 0 1,1 0-1,-1 0 1,1 0-1,-1 0 0,1-1 1,-1 1-1,1 0 0,-1-1 1,0 1-1,1 0 1,-1 0-1,1-1 0,-1 1 1,0-1-1,1 1 1,-1 0-1,0-1 0,1 1 1,-1-1-1,0 1 1,0-1-1,1 1 0,-1-1 1,0 1-1,0-1 0,0 0 1,8-32 226,-7 16-252,0 1 0,-4-34 0,2 44-3,0 0 0,-1 0 0,1 0 0,-1 0 0,0 0 0,-1 0 0,1 0 0,-1 1 0,-1-1 0,1 1 0,-5-6 0,8 10 16,-1 1 0,1-1 0,0 1 0,-1-1 1,1 0-1,-1 1 0,1-1 0,0 1 1,-1-1-1,0 1 0,1 0 0,-1-1 1,1 1-1,-1-1 0,1 1 0,-1 0 1,0 0-1,1-1 0,-1 1 0,0 0 1,1 0-1,-1 0 0,0 0 0,1-1 0,-1 1 1,0 0-1,-1 1 0,-3 15-201,12 28 291,-5-41-62,0 1 0,0-1 0,1 0 0,-1 0 0,1 0 0,-1 0 0,1 0 0,0-1 0,0 1 0,0-1 0,1 1 0,-1-1 0,0 0 0,1-1 0,-1 1 0,1-1 0,0 1 0,0-1 0,-1 0 0,1 0 0,0-1 0,0 1 0,0-1 0,0 0 0,0 0 0,0 0 0,0 0 0,0-1 0,-1 0 0,1 1 0,0-1 0,5-3 0,-1 2-5,-1-1 0,1 0 0,-1-1 0,0 0 0,1 0 0,-2 0 0,1-1 0,-1 0 1,1 0-1,-1-1 0,-1 0 0,1 0 0,-1 0 0,7-12 0,-8 10-43,-1 0 1,0-1 0,0 0 0,-1 0-1,0 1 1,1-18 0,-3 23 14,0-1 1,0 0 0,0 1-1,0-1 1,-1 0 0,0 1 0,1-1-1,-4-5 1,4 8 5,-1-1-1,1 1 1,-1 0 0,0 0-1,0 0 1,1 0 0,-1 0-1,0 0 1,0 0 0,0 0-1,0 0 1,0 1 0,0-1-1,0 0 1,0 1 0,-1-1-1,1 1 1,0-1 0,0 1-1,0-1 1,-1 1 0,1 0-1,-3-1 1,3 2-2,0-1-1,0 0 1,0 1-1,0-1 0,-1 1 1,1-1-1,0 1 1,0-1-1,0 1 1,0 0-1,0-1 1,0 1-1,0 0 1,1 0-1,-1 0 1,0 0-1,0 0 1,1 0-1,-1 0 1,0 0-1,1 0 1,-1 0-1,1 0 1,0 0-1,-1 1 1,1-1-1,0 0 1,-1 0-1,1 0 1,0 1-1,0-1 1,0 0-1,1 2 1,-2 54 128,2-45-47,-1-6-19,0-1 1,1 1-1,0-1 0,0 1 0,0-1 1,0 1-1,1-1 0,0 0 1,0 1-1,1-1 0,-1 0 0,1-1 1,0 1-1,0 0 0,1-1 1,0 0-1,-1 0 0,1 0 0,6 5 1,-7-7-95,1 0 0,-1 0-1,1-1 1,-1 1 0,1-1 0,-1 0 0,1 0 0,0 0 0,-1 0 0,1-1 0,0 0-1,0 1 1,0-1 0,-1-1 0,1 1 0,0 0 0,0-1 0,-1 0 0,1 0 0,0 0-1,-1 0 1,1-1 0,-1 1 0,1-1 0,-1 0 0,0 0 0,0 0 0,0 0 0,4-4 0,22-25-3972,-20 3-1788,-8 4-1717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16207,'0'0'3684,"62"48"-3588,-32-45-961,1-3-2658,0 0-2243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9353,'0'0'13752,"-9"5"-12338,2-1-1290,-42 28 1722,46-30-1767,1 0 0,-1 0-1,1 0 1,0 1-1,0-1 1,0 1-1,0-1 1,0 1 0,0 0-1,1-1 1,0 1-1,-1 0 1,1 0-1,0 0 1,0 0 0,1 0-1,-2 6 1,2-9-89,1 1 1,-1 0 0,0-1-1,1 1 1,-1 0 0,0-1-1,1 1 1,-1-1 0,1 1-1,-1-1 1,1 1 0,-1-1 0,1 1-1,-1-1 1,1 0 0,0 1-1,-1-1 1,1 0 0,-1 1-1,1-1 1,0 0 0,-1 0-1,1 1 1,0-1 0,-1 0-1,1 0 1,0 0 0,0 0-1,-1 0 1,2 0 0,30 0-580,-23-1 255,159-14-4823,-168 15 5228,1 0 0,-1 0 1,1 0-1,0 0 0,-1 0 0,1 0 0,-1 0 1,1 1-1,-1-1 0,1 0 0,-1 0 1,1 1-1,-1-1 0,0 0 0,1 0 0,-1 1 1,1-1-1,-1 1 0,0-1 0,1 0 0,-1 1 1,1-1-1,-1 1 0,0-1 0,0 1 0,1-1 1,-1 1-1,0-1 0,0 1 0,0-1 0,0 1 1,1-1-1,-1 1 0,0-1 0,0 1 0,0-1 1,0 1-1,0 0 0,0-1 0,-1 1 1,1-1-1,0 1 0,0-1 0,0 1 0,0-1 1,-1 1-1,1-1 0,0 1 0,0-1 0,-1 1 1,0 0-1,-16 26 1837,7-18-1539,-1-1-1,0 0 1,0 0 0,-1-2 0,-23 11 0,28-14-1150,-1 0-1,0-1 1,0 0-1,0 0 1,1-1 0,-14 1-1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0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9033,'0'0'17456,"-9"11"-17013,1-1-235,0 1-1,1 0 1,1 0 0,-1 1-1,2 0 1,0 0-1,0 0 1,-4 19 0,7-19 83,-1 1-37,0 1 0,1 0 0,1 0-1,0 0 1,0 0 0,2 0 0,2 22 0,-2-35-249,-1 1 0,1-1 0,-1 0 0,1 0 1,-1 0-1,1 0 0,0 0 0,-1-1 0,1 1 1,0 0-1,0 0 0,0 0 0,0-1 0,-1 1 0,1 0 1,0-1-1,0 1 0,0-1 0,1 1 0,-1-1 1,0 1-1,0-1 0,2 1 0,33-2 87,-26-1-174,0-1 1,0 0-1,0-1 0,15-8 1,-8 2-1208,0-1 1,27-24-1,-3-13-5874,-25 20-55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7 154 17104,'0'0'6049,"-2"9"-3359,1-5-2567,0-2 17,0-1 1,1 1-1,-1 0 0,1 0 1,0 1-1,-1-1 0,1 0 1,0 0-1,0 0 1,1 0-1,-1 0 0,0 0 1,1 3-1,1-4-49,-1 0-1,0 0 1,1 0-1,-1 0 1,0 0-1,1 0 1,-1 0-1,1 0 1,0-1-1,-1 1 1,1 0-1,0-1 1,-1 0-1,1 1 1,0-1-1,-1 0 1,1 0-1,0 0 1,0 0-1,-1 0 1,1 0-1,0-1 1,2 0-1,7 0-26,0-2 1,0 1-1,0-2 0,-1 1 0,1-1 0,-1-1 0,0 0 1,0 0-1,-1-1 0,1-1 0,12-10 0,-15 11-83,1-1-1,-1 1 1,0-1-1,0-1 1,-1 0-1,0 1 1,0-2-1,-1 1 0,0-1 1,-1 0-1,1 0 1,-2 0-1,4-13 1,-6 21 16,-1 1 1,0-1 0,0 0 0,0 1 0,0-1-1,0 0 1,0 1 0,0-1 0,0 0 0,0 0-1,0 1 1,0-1 0,0 0 0,0 1 0,-1-1-1,1 0 1,0 1 0,0-1 0,-1 1 0,1-1-1,-1 0 1,1 1 0,0-1 0,-1 1 0,1-1-1,-1 1 1,1-1 0,-1 1 0,1-1 0,-1 1-1,0 0 1,1-1 0,-1 1 0,0 0 0,1 0-1,-1-1 1,0 1 0,1 0 0,-1 0 0,0 0-1,1 0 1,-1 0 0,0 0 0,1 0 0,-1 0-1,0 0 1,1 0 0,-1 0 0,0 0 0,0 0-1,1 1 1,-1-1 0,1 0 0,-2 1 0,-2 0-5,0 0 0,0 0 0,0 1 0,0 0 0,0 0 0,0 0 0,-5 4 0,0 3 16,0 0 0,1 0-1,1 1 1,-1 0-1,2 0 1,-1 1-1,1 0 1,-7 20-1,10-22 45,-1 0-1,1 1 0,1-1 1,0 1-1,0-1 0,1 1 1,1 0-1,-1-1 0,1 1 1,1 0-1,3 16 0,-4-24-69,1 0 0,0 0 0,0 0 0,0 0 0,1 0 1,-1 0-1,0-1 0,1 1 0,-1-1 0,1 1 0,0-1 0,-1 1 0,1-1 0,0 0 0,0 0 0,0 1 0,0-2 0,0 1 0,0 0 0,0 0 1,0-1-1,0 1 0,0-1 0,1 1 0,-1-1 0,0 0 0,0 0 0,0 0 0,0 0 0,1 0 0,-1-1 0,0 1 0,0-1 0,3 0 0,4-1-689,0 0 0,0-1 0,-1 0 0,1 0 0,-1-1 1,0 0-1,9-5 0,18-19-7473,-1-5-8530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149 293 15919,'-9'0'2338,"0"0"-1912,0 0 0,1 0-1,-1 1 1,1 0 0,-1 0-1,-14 5 1,19-4-358,0-1 0,1 1 0,-1 0 0,1 0 0,-1 0 0,1 1 0,0-1 0,0 1 0,0 0 0,0-1 0,1 1 0,-1 1 0,1-1 0,-1 0 0,1 1 0,0-1 0,1 1 0,-1-1 0,-2 8 0,3-6 0,-1 1 0,1-1 0,0 1 0,0-1 0,1 1-1,0-1 1,0 1 0,0 0 0,1-1 0,-1 1 0,1-1-1,1 1 1,2 8 0,-3-13-26,-1 1 0,1-1 0,0 1 0,0-1 0,0 0-1,0 1 1,0-1 0,0 0 0,0 0 0,1 0 0,-1 0 0,0 0 0,1 0 0,-1 0-1,1 0 1,-1 0 0,1 0 0,-1-1 0,3 1 0,-1 0 1,0-1 0,0 0 0,0 0 0,0 0 0,0-1 0,0 1 1,-1-1-1,1 1 0,0-1 0,0 0 0,0 0 0,-1-1 0,1 1 0,-1 0 0,4-3 0,9-6 30,0-1-1,-1-1 0,-1 0 0,0-1 1,0-1-1,-1 0 0,-1 0 1,11-18-1,-9 10-36,0 0 1,-2-1 0,0 0-1,-1-1 1,8-32 0,-15 46 104,-1 0 0,1 0 0,-2 0 0,0 0 0,0 0 0,0 0 0,-2 0 0,1 0 0,-1 0 0,-1 0 0,-3-17 0,4 26-117,1 0 0,0 0 0,0 0 1,-1 0-1,1 0 0,-1 0 0,1 0 0,-1 0 1,1 1-1,-1-1 0,1 0 0,-1 0 0,0 0 1,1 1-1,-1-1 0,0 0 0,0 1 0,0-1 1,0 0-1,1 1 0,-1-1 0,0 1 0,0 0 1,0-1-1,0 1 0,0 0 0,0-1 0,0 1 1,0 0-1,0 0 0,0 0 0,0 0 0,0 0 0,0 0 1,0 0-1,-1 0 0,1 1 0,0-1 0,0 0 1,0 0-1,0 1 0,-1 0 0,0 1 0,0-1 0,0 1 0,0-1 0,1 1 0,-1-1 1,0 1-1,1 0 0,0 0 0,-1 0 0,1 0 0,0 0 0,0 0 0,0 0 0,0 0 0,-1 5 0,0 9 106,0 0 0,0 1 0,2-1 1,0 0-1,1 1 0,0-1 0,1 1 0,1-1 0,1 0 0,8 23 0,-9-31-138,1-1 1,-1 1-1,1-1 0,1 0 0,-1 0 0,1 0 0,0 0 0,1-1 0,11 11 0,-12-14-133,0 0-1,-1 0 1,1 0-1,0 0 0,1-1 1,-1 0-1,0 0 1,1 0-1,-1-1 1,1 1-1,0-1 1,-1-1-1,1 1 0,0-1 1,9-1-1,10-5-3854,-13-5-1633,-2-7-4791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17072,'0'0'8974,"-10"1"-8675,-49 11 95,56-12-374,0 1 0,0 0-1,0 0 1,0 0 0,0 1 0,0-1 0,0 1 0,0 0 0,0-1 0,1 1 0,-1 0-1,1 0 1,0 1 0,-1-1 0,1 1 0,0-1 0,0 1 0,1-1 0,-1 1-1,-2 5 1,4-7-54,0 0 1,0 0-1,0 0 0,1 0 0,-1 0 0,0 0 0,0 0 0,1 0 0,-1 0 0,1 0 0,-1 0 1,0 0-1,1-1 0,0 1 0,-1 0 0,1 0 0,0 0 0,-1-1 0,1 1 0,0 0 0,0-1 0,-1 1 1,1 0-1,0-1 0,0 1 0,0-1 0,0 0 0,0 1 0,0-1 0,0 0 0,0 1 0,0-1 1,0 0-1,0 0 0,1 0 0,49 6-377,-38-4 72,6-1 54,-11-1 249,0 1 1,0 0 0,0 0 0,0 0-1,0 1 1,-1 1 0,1-1 0,13 7-1,-20-8 41,0 0 0,0 0-1,0 0 1,0 0-1,-1-1 1,1 1 0,0 0-1,-1 0 1,1 1 0,-1-1-1,1 0 1,-1 0-1,1 0 1,-1 0 0,0 0-1,1 0 1,-1 1 0,0-1-1,0 0 1,0 0 0,0 0-1,0 1 1,0-1-1,0 0 1,-1 0 0,1 0-1,0 0 1,-1 1 0,1-1-1,-1 0 1,1 0 0,-1 0-1,1 0 1,-1 0-1,0 0 1,0 0 0,1 0-1,-1 0 1,0-1 0,-1 2-1,-38 33 1002,32-28-1085,-1-1 1,0-1-1,0 1 1,-1-1-1,0-1 0,1 0 1,-2 0-1,1-1 0,0 0 1,-17 2-1,21-7-3594,3-6-3379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5 155 19410,'0'0'4752,"10"-2"-2900,7-2-1565,1-1 0,-1-1 1,0 0-1,19-10 0,-30 13-275,0 1 0,0-2 0,-1 1 0,1 0 0,-1-1 0,0 0 0,1-1 0,-2 1-1,1-1 1,-1 0 0,1 0 0,-1 0 0,-1-1 0,1 1 0,-1-1 0,5-11 0,-8 16-2,0-1-1,0 1 1,0 0 0,0 0 0,0 0-1,0 0 1,0 0 0,-1 0 0,1 0-1,0-1 1,-1 1 0,1 0 0,-1 0 0,1 0-1,-1 0 1,1 0 0,-1 1 0,0-1-1,0 0 1,1 0 0,-1 0 0,0 0-1,0 1 1,0-1 0,0 0 0,0 1 0,0-1-1,0 1 1,0-1 0,0 1 0,0 0-1,0-1 1,0 1 0,0 0 0,0 0-1,-1-1 1,1 1 0,0 0 0,0 0 0,0 0-1,-2 1 1,-51 1 535,49-1-532,-1 0-1,1 1 1,0-1-1,0 1 1,-1 0-1,1 1 1,1-1-1,-1 1 1,0 0-1,1 0 1,-1 1-1,1-1 1,0 1-1,0 0 1,0 0-1,1 0 1,-1 0-1,1 1 1,0 0-1,0-1 1,1 1-1,-3 7 1,0-1 23,2 0 1,-1 0-1,2 0 0,-1 0 1,2 1-1,-1-1 1,1 1-1,1 0 0,2 18 1,-2-27-95,1-1 0,-1 0 1,1 0-1,0 0 1,0 0-1,0 0 1,0 0-1,0 0 0,0 0 1,0 0-1,1 0 1,-1 0-1,1-1 0,-1 1 1,1-1-1,0 1 1,-1-1-1,1 1 0,0-1 1,0 0-1,0 0 1,0 0-1,0 0 0,0 0 1,1-1-1,-1 1 1,0-1-1,0 1 0,0-1 1,1 0-1,-1 0 1,0 0-1,0 0 0,1 0 1,-1 0-1,2-1 1,6 0-1022,-1 0 1,0-1 0,-1 0 0,1 0 0,0-1-1,-1 0 1,15-7 0,19-15-6535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11 13805,'0'0'4201,"-13"-2"-1051,6 1-2842,1-1-76,-1 1 1,0-1-1,1 1 1,-1 0-1,0 1 1,0 0-1,0 0 1,1 0 0,-1 1-1,0 0 1,0 1-1,1-1 1,-1 1-1,1 0 1,0 1-1,-1 0 1,1 0 0,0 0-1,0 0 1,1 1-1,-8 6 1,6-2-5,0 1 0,1-1 1,0 1-1,0 1 0,1-1 0,1 1 0,-1 0 1,2 0-1,-5 16 0,7-22-165,0 0 1,1 0-1,-1 0 1,1 0-1,0 0 0,0 0 1,0 0-1,1 0 0,-1 0 1,1 0-1,0 0 0,2 5 1,-2-7-55,0 1 0,1-1 0,-1 0-1,1 0 1,0 0 0,-1 0 0,1 0 0,0 0 0,0 0 0,0-1 0,0 1 0,1-1 0,-1 1 0,0-1 0,1 0 0,-1 0 0,1 0 0,-1 0 0,1 0 0,3 0 0,1 0-224,0 0 0,0 0 0,0 0 1,0-1-1,0 0 0,1 0 1,-1-1-1,0 0 0,0 0 1,0-1-1,0 0 0,-1 0 0,13-6 1,-12 4-733,0 0 0,-1 0 0,1-1 0,-1 0 0,0 0 0,0 0 0,-1-1 0,0 0 0,0 0 1,0-1-1,-1 1 0,6-11 0,5-17-5443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16 104 11851,'0'0'9054,"-2"10"-6673,-2 6-1393,0 0 0,2 1 1,0 0-1,0 28 0,2-40-903,1 0 1,-1-1-1,1 1 0,-1 0 1,1 0-1,1-1 0,-1 1 0,1-1 1,-1 1-1,1-1 0,0 0 1,1 1-1,-1-1 0,1 0 0,0-1 1,0 1-1,0 0 0,1-1 1,-1 0-1,1 0 0,-1 0 0,1 0 1,8 4-1,-11-6-78,0-1 0,-1 0 0,1 0 0,-1 0 0,1 0 0,0 1 0,-1-1 0,1 0 0,-1 0 0,1 0 0,0 0 0,-1 0 0,1 0 0,-1-1 1,1 1-1,0 0 0,-1 0 0,1 0 0,-1-1 0,1 1 0,-1 0 0,1 0 0,-1-1 0,1 1 0,-1 0 0,1-1 0,-1 1 0,1-1 0,-1 1 0,0-1 0,1 1 0,-1-1 0,1 1 0,-1-1 0,0 1 0,0-1 0,1 1 0,-1-1 0,0 1 0,0-1 0,0 0 1,0 1-1,0-1 0,0 1 0,0-1 0,0 0 0,0 1 0,0-2 0,1-39 43,-2 30-87,1-3-42,-2-42-163,2 53 229,0 1 0,-1-1 0,1 0-1,-1 1 1,0-1 0,0 1 0,0-1 0,0 0 0,0 1-1,0 0 1,-1-1 0,1 1 0,-1 0 0,0 0-1,0 0 1,-3-3 0,5 5 8,0-1-1,-1 1 1,1 0-1,0 0 1,-1-1-1,1 1 1,-1 0-1,1 0 1,-1-1-1,1 1 1,0 0-1,-1 0 0,1 0 1,-1 0-1,1 0 1,-1 0-1,1 0 1,-1 0-1,1 0 1,-1 0-1,1 0 1,-1 0-1,1 0 1,0 0-1,-1 0 1,1 0-1,-1 0 1,1 1-1,-1-1 1,1 0-1,-1 0 1,1 0-1,-1 1 1,-4 16 2,4-13 17,1-1-1,0 1 0,0 0 1,1-1-1,-1 1 1,1-1-1,0 1 0,2 6 1,-1-8-9,0 0 1,1 0-1,-1 0 1,1 0-1,0 0 1,-1-1-1,1 1 1,0-1-1,0 0 1,0 0-1,0 0 1,0 0-1,0 0 1,0-1 0,0 1-1,0-1 1,0 0-1,0 0 1,0 0-1,5-1 1,2 1 5,-1-1 1,1-1 0,0 0 0,0 0 0,12-5 0,-9 1-9,1-1 0,-1 0 0,0-1 0,0-1 1,-1 0-1,20-18 0,-27 22-16,0 0-1,0-1 1,0 0-1,0 0 1,-1 0 0,0 0-1,0 0 1,-1-1-1,0 0 1,0 0-1,0 0 1,-1 0 0,0 0-1,-1 0 1,2-14-1,-3 21 9,0-1-1,0 0 0,0 1 0,0-1 0,0 0 1,0 0-1,0 1 0,0-1 0,0 0 0,-1 1 1,1-1-1,0 0 0,0 1 0,-1-1 0,1 0 1,-1 1-1,1-1 0,0 0 0,-1 1 1,1-1-1,-1 1 0,1-1 0,-1 1 0,0-1 1,1 1-1,-1 0 0,0-1 0,1 1 0,-2-1 1,-22 3-97,18 0 88,0 0 0,0 1 0,0 0 0,0 0 0,1 0 0,-7 5 0,4 0 85,1 1 0,0 0 1,0 0-1,1 1 0,0-1 0,0 2 1,1-1-1,1 0 0,0 1 1,0 0-1,1 0 0,0 0 0,1 0 1,0 1-1,1-1 0,0 16 1,1-26-82,0 0 0,0 1 0,0-1 1,0 1-1,0-1 0,0 1 0,1-1 1,-1 0-1,0 1 0,1-1 0,-1 0 1,1 1-1,-1-1 0,1 0 1,0 1-1,0-1 0,-1 0 0,1 0 1,0 0-1,0 0 0,0 0 0,0 0 1,0 0-1,0 0 0,1 0 0,-1 0 1,0-1-1,0 1 0,0 0 0,1-1 1,-1 1-1,1-1 0,-1 0 1,0 1-1,1-1 0,-1 0 0,0 0 1,1 0-1,-1 0 0,1 0 0,-1 0 1,1 0-1,-1 0 0,0-1 0,1 1 1,-1 0-1,0-1 0,1 1 1,1-2-1,6-1-721,0 0 1,0-1 0,0 0 0,0-1-1,15-11 1,12-14-4155,0-2-1894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56 17969,'0'0'2648,"-12"5"-395,12-5-2246,-14 6 861,1 1 1,0 0-1,-19 14 0,29-19-689,0 0 0,0 1 1,0-1-1,0 1 0,0 0 1,1 0-1,-1 0 0,1 0 1,0 0-1,0 0 0,0 0 0,0 1 1,0-1-1,1 1 0,0 0 1,-1-1-1,1 1 0,1 0 1,-1 0-1,0-1 0,1 1 0,0 0 1,0 5-1,1-8-172,0 0 0,-1 1 0,1-1 1,0 0-1,0 0 0,0 0 0,0 1 0,1-1 0,-1 0 0,0 0 0,0-1 0,0 1 1,1 0-1,-1 0 0,1-1 0,-1 1 0,0 0 0,1-1 0,-1 0 0,1 1 1,-1-1-1,1 0 0,-1 0 0,1 0 0,0 1 0,2-2 0,2 1-52,-1 0-1,1 0 0,0 0 0,-1-1 0,1 0 1,7-2-1,-6-1-17,-1 1-1,0-1 1,0-1-1,0 1 1,-1-1 0,0 0-1,0 0 1,0-1-1,0 1 1,-1-1 0,0 0-1,0 0 1,0-1 0,3-8-1,-2 4 42,0 0-1,-1 0 0,0-1 1,-1 0-1,0 0 0,-1 0 1,1-20-1,-24 100 899,19-61-910,1 1 0,0 0 0,1 0 0,0 0 0,0 0 0,3 11 0,-3-18-81,0 1 0,1-1 1,-1 0-1,0 0 1,1 1-1,-1-1 0,1 0 1,0 0-1,-1 0 1,1 0-1,0 0 0,0 0 1,0 0-1,0 0 1,0 0-1,0 0 0,0 0 1,0-1-1,1 2 0,0-2-159,-1 1 0,1-1-1,0 0 1,-1 0-1,1 0 1,0 0 0,0 0-1,-1 0 1,1 0-1,0-1 1,-1 1 0,1 0-1,0-1 1,-1 0-1,1 1 1,-1-1 0,1 0-1,-1 0 1,2-1-1,20-17-4449,0-9-2456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14926,'0'0'7896,"-10"9"-6119,5-5-1711,-11 8 465,2 1-1,-20 22 0,31-32-421,-1 1-1,1 0 1,1-1-1,-1 1 0,0 1 1,1-1-1,0 0 1,0 0-1,0 1 1,0 0-1,1-1 0,0 1 1,0 0-1,0-1 1,0 1-1,1 0 1,0 8-1,1-12-146,0 0 0,0 0 0,-1 0 0,1-1 0,0 1 0,0 0 0,0-1 0,0 1 0,0-1 0,0 1 0,1-1 0,-1 1 0,0-1-1,0 0 1,0 0 0,0 1 0,0-1 0,1 0 0,-1 0 0,0 0 0,0 0 0,0 0 0,2-1 0,32-3-709,23-15-772,-46 14 1451,0 0 0,1 1 0,0 1 0,-1 0 0,1 1 0,0 0 0,0 1 1,23 0-1,-36 1 141,1 0 1,0 0-1,0 1 1,-1-1-1,1 0 1,0 0-1,0 0 1,-1 1-1,1-1 0,0 0 1,0 1-1,-1-1 1,1 1-1,-1-1 1,1 1-1,0-1 1,-1 1-1,1-1 1,-1 1-1,1 0 1,-1-1-1,1 1 1,-1 0-1,0-1 1,1 1-1,-1 0 0,1 1 1,-3 24 1372,-1-19-1158,1 0 0,-1-1 0,0 1 0,0-1 0,-7 9 0,-42 41 1417,49-53-1691,0 0-1,0-1 1,-1 1-1,1-1 0,-1 0 1,1 0-1,-1 0 0,0 0 1,0-1-1,0 1 1,0-1-1,0 0 0,0 0 1,0-1-1,0 1 0,-6-1 1,9 0-162,0-1 0,0 0-1,0 1 1,0-1 0,0 0 0,0 0 0,0 0 0,0 1 0,0-1 0,1 0-1,-1 0 1,0 0 0,1 0 0,-1-1 0,0 1 0,1 0 0,-1 0-1,1 0 1,0 0 0,-1-1 0,1 1 0,0 0 0,0 0 0,0-1 0,0 1-1,0 0 1,0 0 0,0-2 0,2-42-7073,-1 44 6993,5-33-7502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1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6054,'9'-1'8018,"8"-2"-6753,0-1 0,0-1 0,-1-1 0,0 0 0,0-1-1,0 0 1,-1-2 0,0 0 0,16-13 0,-16 11-670,-2 0 0,0-1 0,0-1-1,-1 0 1,17-23 0,-27 33-555,0 0 1,0 0-1,0 0 1,-1 0-1,1 0 0,-1-1 1,0 1-1,0 0 1,1-5-1,-2 7-34,0 1 0,0-1 0,-1 0 0,1 0 0,0 0 0,0 1 0,-1-1-1,1 0 1,0 0 0,-1 1 0,1-1 0,-1 0 0,1 1 0,-1-1 0,1 0 0,-1 1 0,1-1 0,-1 1-1,1-1 1,-1 1 0,0-1 0,1 1 0,-1-1 0,0 1 0,0 0 0,1-1 0,-1 1 0,0 0 0,0 0 0,0 0-1,1 0 1,-1-1 0,0 1 0,0 0 0,0 0 0,1 0 0,-1 1 0,0-1 0,-1 0 0,-7 1-2,1-1 0,-1 2 0,1-1 0,-1 1 0,1 1 0,0-1 0,-1 1 0,1 1 0,1-1 0,-1 1 0,1 1 1,-1 0-1,1 0 0,0 0 0,1 1 0,0 0 0,-1 0 0,-4 8 0,6-9 24,0 0-1,1 1 1,0 0-1,0 0 1,1 0-1,0 0 1,0 1-1,0-1 1,1 1-1,0 0 1,0 0-1,0 0 1,1 0-1,0 0 1,1 0-1,0 0 1,0 0-1,0 0 1,1 0-1,0 0 1,0 0-1,4 12 1,-3-16-22,0 1 0,1-1 0,-1 1 1,1-1-1,-1 0 0,1 0 1,0 0-1,0 0 0,1-1 0,-1 1 1,1-1-1,-1 0 0,1 0 1,0 0-1,-1 0 0,1-1 0,0 1 1,0-1-1,0 0 0,0 0 0,7 0 1,9 1-393,0 0 0,40-3 0,-50 1-428,0-1 0,0 0 0,-1-1 0,1 0-1,-1-1 1,1 0 0,11-5 0,20-15-6510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5:5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 0 6022,'-433'61'4294,"-4"0"-3319,337-42-599,0 4 0,2 4 0,1 5 1,-115 53-1,146-53-149,2 2 0,2 3 0,1 3 0,2 3 0,2 2 0,-90 91 0,127-114-169,1 0 1,1 2 0,1 0 0,1 1 0,1 1 0,-21 52-1,32-66-51,0-1 1,1 1-1,1 0 0,0 0 0,0 0 0,1 0 1,1 0-1,1 19 0,0-23-9,1 0-1,0 0 1,0 0-1,0 0 1,1 0 0,1-1-1,-1 1 1,1-1 0,0 0-1,1 0 1,-1-1-1,1 1 1,11 10 0,0-4 20,-1 0 1,2-2-1,-1 0 1,2 0-1,-1-2 1,1 0-1,1-1 1,0 0-1,0-2 0,32 7 1,2-4 18,1-1 0,93 0 1,-54-10 9,-1-4-1,0-4 1,0-4 0,134-39 0,344-151 60,-135-1-21,-339 151 357,-2-4 0,114-92 0,-172 120 103,52-56-1,-78 77-389,-2-2 0,0 1 0,0-1 1,-1-1-1,0 1 0,-1-1 0,0 0 0,-1-1 0,0 1 0,3-17 0,-7 26-123,0 0 1,-1-1-1,1 1 1,-1-1-1,0 1 1,0-1-1,0 1 0,-1-1 1,1 1-1,-1 0 1,1-1-1,-1 1 0,-1 0 1,1-1-1,0 1 1,-1 0-1,1 0 1,-1 0-1,0 0 0,0 0 1,0 0-1,0 1 1,-1-1-1,1 1 1,-1 0-1,0-1 0,1 1 1,-1 0-1,0 0 1,0 1-1,0-1 0,-1 1 1,1-1-1,0 1 1,0 0-1,-5 0 1,-11-3-79,0 0 1,0 2 0,-1 0 0,-38 2 0,58 0 42,-94 11-2079,36-2-2132,21-8-1173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5513 8520,'0'0'2146,"14"-1"-2114,60-6 9,-1-4 0,0-3 0,80-27 0,-8 4 249,1019-214 606,-233 53-986,-10-34 688,1306-338 1190,-597 102-1820,-637 144 260,355-124-226,111-83 575,-17-50 1814,-1295 516-2386,1205-544-336,-681 258-1182,290-131 3032,-824 430-1349,2 7 1,2 6 0,158-23 0,-121 22-114,-108 23 40,139-18 0,-207 35-137,7-1 67,0 1 1,0-1 0,0 1 0,0 1 0,0 0 0,13 3-1,6 11-2760,-6-6-4185,-7-8 309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55 10442,'-6'-7'159,"3"5"92,0 0 0,1-1 0,-1 0 0,1 0 0,0 0 0,0 0 0,0 0 0,0 0 0,0 0 0,1-1 0,0 1 0,-1-1 0,0-3 0,30 6 832,55 5-1055,92 16 1,-13-1-934,105-11-1592,-53-4 3472,-213-4-919,-1 0 0,1-1 0,0 1 1,-1 0-1,1 0 0,0 0 0,-1 0 0,1 1 0,0-1 0,-1 0 0,1 0 0,-1 0 1,1 0-1,0 1 0,-1-1 0,1 0 0,-1 0 0,1 1 0,-1-1 0,1 1 0,-1-1 1,1 0-1,-1 1 0,1-1 0,-1 1 0,1-1 0,-1 1 0,0-1 0,1 1 0,-1-1 0,0 1 1,1 0-1,-1-1 0,0 1 0,0-1 0,0 1 0,0 0 0,0-1 0,1 1 0,-1 0 1,0-1-1,0 1 0,0 0 0,-1-1 0,1 1 0,0 0 0,0-1 0,0 1 0,0-1 1,-1 1-1,1 0 0,0-1 0,0 1 0,-1 0 0,-24 34 1625,-43 31 321,-108 84 0,24-24-1767,80-60-395,-73 89 0,66-53-4784,49-57-5380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2:1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41 628 3203,'-4'-15'-790,"-1"-18"775,0 0 1,2-1-1,2 0 1,1 1 0,2-1-1,8-51 1,-2 50 633,0 6 473,-2-1 1,0 1 0,-2-1 0,-2 0 0,0 0 0,-4-34 0,-5 34 227,7 29-1148,0 0 0,-1 0-1,1 0 1,-1 0 0,1 0 0,0 0 0,-1 0 0,0 0-1,1 0 1,-1 0 0,0 0 0,1 1 0,-1-1 0,0 0-1,0 0 1,0 1 0,0-1 0,0 1 0,1-1 0,-1 1-1,0-1 1,0 1 0,0-1 0,-2 1 0,1 1-115,1 0 1,0 0 0,0 0 0,0 0-1,1 0 1,-1 1 0,0-1 0,0 0-1,1 1 1,-1-1 0,1 1 0,-1-1-1,1 0 1,-1 1 0,1-1 0,0 1-1,0 0 1,0-1 0,0 1-1,0 2 1,-1 1 48,-13 189 744,6-50-274,2-56-433,4 0 0,4-1 0,4 1 1,3-1-1,35 145 0,43 61 829,-51-184-901,-5 2 0,19 123 0,-19-15 97,70 248 1,-54-223-568,-33-155-233,-14-88 93,-1-37-443,-6-4 983,-2 1 1,-1 0 0,-17-38 0,-1-8-602,-7-39 363,5-1-1,6-2 1,-11-157-1,13 66-168,-95-404 1,84 481 1371,-26-261 0,58 342-1072,1 50-164,1 40-5,63 690 687,-59-675-392,134 768 130,-46-318-124,-72-250 17,-1-2-11,-19-238-371,11 46-197,4-25-6927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9449,'0'0'12171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10698,'0'0'9919,"-2"10"-9327,-1 5-330,1 0 0,0 0 0,1 0 1,1 0-1,0 0 0,1 0 0,1 0 0,0 0 0,1 0 0,1-1 0,6 18 0,-7-25-158,3 11 124,1-1 0,18 33 0,-24-47-175,1 0 1,0-1-1,-1 1 0,1 0 0,0-1 1,0 0-1,0 1 0,0-1 0,1 0 1,-1 0-1,1 0 0,-1 0 0,1 0 1,0-1-1,-1 1 0,1-1 0,0 0 0,0 0 1,0 0-1,0 0 0,0 0 0,0-1 1,1 1-1,-1-1 0,4 0 0,-3-1 7,0-1 0,-1 0 0,1 1 0,-1-1-1,0 0 1,0-1 0,0 1 0,0 0 0,0-1-1,0 0 1,-1 0 0,1 0 0,-1 0 0,0 0-1,1 0 1,-2-1 0,1 1 0,0 0 0,2-8-1,0 0-25,0-1 0,0 1 0,-2-1-1,1 1 1,0-17 0,-2 21-36,-1-56 173,0 60-184,0 1-1,0 0 0,0 0 1,0 0-1,-1 0 1,1 0-1,-1 0 0,1 0 1,-1 0-1,0 0 1,0 0-1,0 0 0,0 0 1,0 0-1,0 0 1,0 1-1,-1-1 0,1 0 1,0 1-1,-1-1 1,0 1-1,1 0 0,-1-1 1,-2 0-1,4 2-71,0 0 0,-1 0-1,1 1 1,0-1 0,0 0 0,-1 0-1,1 0 1,0 0 0,0 1 0,-1-1-1,1 0 1,0 0 0,0 1-1,0-1 1,0 0 0,-1 1 0,1-1-1,0 0 1,0 0 0,0 1 0,0-1-1,0 0 1,0 1 0,0-1-1,0 0 1,0 1 0,0-1 0,0 0-1,0 0 1,0 1 0,0-1 0,0 0-1,0 1 1,0-1 0,0 0 0,1 1-1,-1-1 1,0 0 0,0 0-1,0 1 1,1-1 0,5 17-2206,-1-12 1143,1 0 1,0-1-1,0 0 0,0 0 0,0 0 1,1 0-1,-1-1 0,1 0 0,0-1 1,13 4-1,3-1-3817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3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3299,'0'0'-1185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4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1826,'113'13'7907,"-88"-13"-7816,1 2 0,-1 2 1,0 0-1,0 1 1,0 1-1,34 15 0,26 20-15,-37-17 164,1-1 0,0-3 0,2-1 0,91 19 0,0-21-53,169-1 0,-39-5 293,472 0 375,-530-24-784,-130 5 19,0 4 0,169 13 0,-109 7 125,203-4 0,147-33-165,-86 1 84,766 56 26,1640 81-208,-1987-147 79,-2-35 10,-618 47-38,339-31 6,399-32-6,3 38-10,-627 39-22,1183-10 0,-651-20-105,-847 34-53,-2 0 204,0-1 1,0 1 0,1-1-1,-1 1 1,0-1-1,0-1 1,7-2 0,-9 3-445,-1 0 0,1 0 1,0-1-1,0 1 0,-1-1 0,1 1 1,-1-1-1,1 0 0,-1 0 0,3-3 1,2-6-4373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4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3138 219 6534,'-46'-26'601,"-1"1"-1,0 3 0,-2 1 1,0 3-1,-1 2 0,-95-17 1,-319-18-864,300 44 570,0 7 1,1 8-1,0 6 1,-271 60-1,13 40 370,334-84-580,1 4-1,-137 76 1,192-91 1,1 0 0,1 2 0,1 1 0,1 2 0,1 0 0,1 2 0,1 0 0,-22 34 0,37-48-63,1 1 1,0 0-1,1 0 0,0 1 1,1 0-1,1 0 0,0 0 1,1 1-1,1 0 0,0 0 1,1 0-1,0 0 1,1 0-1,1 0 0,1 1 1,0-1-1,1 0 0,0 0 1,1 0-1,1-1 0,8 22 1,0-13-60,0 0-1,2 0 1,0-1 0,2-1 0,0 0-1,2-2 1,0 0 0,1-1 0,1 0-1,0-2 1,25 15 0,10 4-77,2-3 0,1-2 1,80 29-1,-30-21 91,2-6 0,2-4 0,201 24 0,348-22 1059,-519-33-545,1-7-1,-1-6 1,157-38 0,-200 29-49,-2-3 0,-1-5 0,-1-4 0,-2-5 0,105-62 1,-130 60-36,-1-2 1,73-65 0,-107 80-378,-2 0 0,0-2 0,-2-1 1,-2-1-1,35-60 0,-52 78-22,-2-1 0,0 1 1,-1-1-1,0-1 0,-2 1 0,0-1 1,-1 0-1,-1 0 0,-1-1 0,-1 1 0,0 0 1,-3-27-1,-1 31-19,0-1 1,0 1-1,-1 0 1,-1 0-1,-1 0 0,0 1 1,-1 0-1,0 0 1,-1 1-1,-1 0 1,0 0-1,-1 1 1,0 0-1,-1 0 1,-20-16-1,2 7-162,-1 1 1,0 1-1,-2 2 0,0 1 0,-1 1 0,0 2 1,-1 1-1,-1 2 0,0 2 0,-48-7 1,-43 2-3093,-196 3 0,307 10 2945,-143 0-3499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7751,'0'0'4591,"-1"8"-3571,-2 7-637,2 1 0,0 0 1,0 0-1,2 0 0,0 0 1,1 0-1,6 26 0,0-14-123,1-1-1,1 0 1,24 46-1,-5-23-205,2-2 0,3-1-1,68 75 1,-59-80-30,-23-25 13,-1 2 0,20 24-1,-36-39-28,1 1-1,-1-1 1,0 1-1,0 0 1,-1-1-1,0 1 1,1 0-1,-2 1 1,1-1-1,0 0 1,-1 0-1,0 1 0,-1-1 1,1 1-1,-1-1 1,0 7-1,-1-11-67,1 0 0,-1 0-1,0 0 1,1 0 0,-1 0-1,0 0 1,0 0-1,0 0 1,0 0 0,0 0-1,0 0 1,0-1 0,0 1-1,0 0 1,0-1 0,0 1-1,0 0 1,-1-1 0,1 0-1,0 1 1,0-1 0,-1 0-1,1 0 1,0 1-1,0-1 1,-1 0 0,1 0-1,0 0 1,-1-1 0,1 1-1,0 0 1,0 0 0,-2-1-1,-47-12-4154,9-11-477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144 654 8392,'-12'-6'278,"-1"1"59,-50-25 370,58 28-322,0 0 0,0-1 0,1 0 0,-1 0 0,1-1 0,0 1 0,0-1 0,0 0 0,0 0 0,-5-8 0,8 10-242,1 0 0,0 0-1,-1 0 1,1 1 0,0-1 0,0 0-1,0 0 1,0 0 0,0 0 0,1 0-1,-1 1 1,0-1 0,1 0 0,-1 0-1,1 0 1,0 1 0,0-1 0,0 0-1,0 1 1,0-1 0,0 1-1,0-1 1,0 1 0,2-2 0,42-39 672,-24 24-138,-2-3-319,0 0 1,-2-2-1,0 0 1,-1-1-1,24-51 0,-18 21 62,31-107-1,-51 152-418,13-35 92,-15 44-98,1-1 0,-1 0 1,1 1-1,-1-1 0,0 1 0,1-1 0,0 1 1,-1-1-1,1 1 0,-1-1 0,1 1 0,0-1 1,-1 1-1,1 0 0,-1-1 0,1 1 0,0 0 1,0 0-1,-1-1 0,1 1 0,0 0 0,-1 0 1,1 0-1,0 0 0,0 0 0,-1 0 0,1 0 1,0 0-1,0 0 0,-1 1 0,1-1 0,0 0 1,-1 0-1,1 1 0,0-1 0,-1 0 1,1 1-1,0-1 0,-1 1 0,1-1 0,-1 0 1,1 1-1,0 0 0,-1-1 0,0 1 0,1-1 1,-1 1-1,1-1 0,-1 1 0,0 0 0,1-1 1,-1 1-1,1 1 0,16 23 208,-1 1 1,15 31-1,24 41-12,-44-83-259,0 0 1,1-1 0,0 0-1,1-1 1,22 17 0,-27-24-431,1 0 0,0-1 0,0 0 0,1 0 0,0-1 0,-1 0 0,1-1 0,0 0 0,1-1 0,-1 0 0,11 1 0,35-2-5059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7207,'0'0'13762,"4"11"-13388,6 47 558,6 80 0,-13-105-570,-2-24-250,0-1 1,0 1-1,1 0 1,0 0-1,7 14 1,-9-22-94,1 0 0,-1 1 1,1-1-1,0 0 0,-1 1 0,1-1 1,0 0-1,0 0 0,0 0 0,0 0 1,0 0-1,0 0 0,0 0 0,1 0 0,-1 0 1,0 0-1,0-1 0,1 1 0,-1-1 1,0 1-1,1-1 0,-1 1 0,1-1 1,-1 0-1,0 1 0,1-1 0,-1 0 1,1 0-1,-1 0 0,1 0 0,-1 0 1,1-1-1,-1 1 0,1 0 0,-1-1 0,0 1 1,1-1-1,-1 1 0,0-1 0,1 0 1,-1 1-1,0-1 0,2-2 0,10-8 89,0 0 0,-1-1-1,-1-1 1,0 0-1,0-1 1,-1 0-1,11-21 1,16-22-56,-34 53-41,29-31-43,-31 34 30,-1 1 0,1-1-1,-1 1 1,1-1-1,0 1 1,-1 0 0,1-1-1,0 1 1,-1 0 0,1 0-1,0 0 1,0-1 0,-1 1-1,1 0 1,0 0 0,-1 0-1,1 0 1,0 0 0,0 0-1,-1 0 1,2 1-1,-1-1 2,0 1-1,0 0 0,0 0 0,-1-1 0,1 1 0,0 0 0,0 0 0,-1 0 0,1 0 0,-1 0 0,1 0 0,-1 0 0,1 0 0,-1 0 0,0 0 0,1 0 0,-1 0 0,0 0 0,0 2 0,4 33 127,-4-29-61,0 0 0,0 0 0,1 0-1,0 0 1,1 0 0,0 0 0,4 11-1,-5-17-56,-1 0 0,1-1 0,0 1 0,-1-1 0,1 1 0,0-1 0,0 1-1,-1-1 1,1 1 0,0-1 0,0 0 0,0 1 0,0-1 0,-1 0 0,1 0 0,0 0-1,0 0 1,0 0 0,0 0 0,0 0 0,0 0 0,-1 0 0,1 0 0,0 0-1,0 0 1,0-1 0,0 1 0,0 0 0,-1-1 0,1 1 0,0-1 0,0 1 0,-1-1-1,1 1 1,0-1 0,-1 1 0,2-2 0,27-24 177,-27 24-165,26-30 74,28-27-27,-52 55-73,0 0-1,0 1 1,0 0-1,1 0 1,-1 0-1,1 1 1,0-1-1,0 1 1,0 0-1,0 0 1,9-1-1,-13 3 4,0 0 1,1 0-1,-1 1 0,0-1 0,0 1 0,1-1 1,-1 1-1,0-1 0,0 1 0,0-1 0,0 1 0,1 0 1,-1 0-1,0 0 0,0 0 0,-1 0 0,1 0 0,0 0 1,0 0-1,0 0 0,-1 0 0,1 0 0,0 0 1,-1 1-1,1-1 0,-1 0 0,0 0 0,1 1 0,-1-1 1,0 0-1,0 3 0,7 49 236,-7-50-198,-1 50 252,-1-41-270,2 1 1,-1 0-1,2-1 1,0 1-1,0-1 0,4 15 1,-5-26-58,0-1 1,1 1-1,-1-1 1,0 1-1,0-1 1,0 0-1,1 1 0,-1-1 1,0 1-1,0-1 1,1 1-1,-1-1 1,0 0-1,1 1 1,-1-1-1,1 0 1,-1 0-1,0 1 1,1-1-1,-1 0 1,1 0-1,-1 1 0,1-1 1,-1 0-1,1 0 1,-1 0-1,1 0 1,-1 0-1,1 0 1,-1 1-1,1-1 1,-1-1-1,1 1 1,-1 0-1,0 0 0,1 0 1,-1 0-1,1 0 1,-1 0-1,1 0 1,-1-1-1,1 1 1,-1 0-1,1 0 1,-1-1-1,0 1 1,1 0-1,-1-1 0,1 0 1,16-17-3325,-5-4-1717,0-4-4041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134 173 10922,'0'0'1911,"2"-11"113,2-10-1064,-1 9-79,0-1 0,-1 0 0,0-1 0,-1 1 0,-1 0 0,0 0-1,-2-15 1,2 27-796,-1-1-1,0 1 0,1 0 1,-1 0-1,0-1 1,0 1-1,0 0 0,0 0 1,0 0-1,0 0 0,0 0 1,0 0-1,0 0 1,-1 0-1,1 1 0,0-1 1,0 0-1,-1 1 0,1-1 1,-1 1-1,1-1 0,0 1 1,-1 0-1,1 0 1,-1-1-1,1 1 0,-1 0 1,1 0-1,-1 0 0,1 1 1,-1-1-1,1 0 1,-2 1-1,-1 0-57,1-1-1,-1 1 1,1 0-1,0 1 1,0-1-1,-1 0 1,1 1-1,0 0 1,0 0-1,1 0 1,-1 0 0,0 0-1,-2 3 1,-3 7 35,0 0-1,1 1 1,1 0 0,0 0 0,-9 28 0,13-32 27,-1 0 1,1 0-1,0 0 1,1 1-1,0-1 1,1 1-1,0-1 1,1 1 0,-1-1-1,4 12 1,-3-19-82,0-1 0,0 1 1,0-1-1,0 1 0,0 0 1,0-1-1,0 0 0,1 1 0,-1-1 1,1 0-1,-1 0 0,1 1 1,-1-1-1,1-1 0,0 1 1,0 0-1,-1 0 0,1-1 1,0 1-1,0 0 0,0-1 1,0 0-1,0 0 0,0 1 1,-1-1-1,1 0 0,0 0 0,0-1 1,0 1-1,0 0 0,0-1 1,0 1-1,0-1 0,2-1 1,4 0 28,1 0 1,-1-1 0,1 0 0,-1-1-1,0 0 1,8-5 0,-1-2-16,-1 0 1,0-1-1,-1-1 0,13-16 1,-22 25-16,0 0 0,-1-1-1,0 0 1,0 1 0,0-1 0,0 0 0,-1 0-1,0 0 1,0-1 0,0 1 0,-1 0 0,1-1 0,-1 1-1,-1-1 1,1 0 0,-1 1 0,-1-10 0,1 15-8,0-1 0,0 1 1,0 0-1,-1-1 0,1 1 1,0 0-1,0 0 0,-1-1 1,1 1-1,0 0 1,-1 0-1,1-1 0,0 1 1,-1 0-1,1 0 0,0 0 1,-1 0-1,1-1 0,0 1 1,-1 0-1,1 0 0,-1 0 1,1 0-1,0 0 0,-1 0 1,1 0-1,0 0 0,-1 0 1,1 0-1,-1 0 0,1 0 1,0 1-1,-1-1 0,1 0 1,0 0-1,-1 0 1,1 0-1,0 1 0,-1-1 1,1 0-1,0 0 0,-1 1 1,1-1-1,0 0 0,0 0 1,-1 1-1,1-1 0,0 0 1,0 1-1,0-1 0,-1 1 1,-14 14-89,11-8 103,1 0 1,0 0-1,0 1 0,0-1 1,1 1-1,0-1 1,1 1-1,-1 0 0,1 0 1,1 0-1,0 0 0,0 9 1,1-16-13,-1-1 1,0 1 0,1 0-1,-1-1 1,0 1 0,1-1-1,-1 1 1,1-1 0,-1 0-1,1 1 1,-1-1 0,1 1-1,-1-1 1,1 0 0,-1 0-1,1 1 1,0-1 0,-1 0-1,1 0 1,-1 0 0,1 1-1,0-1 1,-1 0 0,1 0-1,0 0 1,-1 0 0,1 0-1,-1 0 1,1 0 0,0 0-1,-1-1 1,1 1 0,0 0-1,-1 0 1,1 0 0,-1-1 0,1 1-1,-1 0 1,2-1 0,22-12 103,-17 5-110,-1 0-1,0 0 0,0 0 1,0-1-1,-1 1 1,6-16-1,10-16-43,-21 44 14,-1 0 1,1 1-1,0-1 0,0 1 0,1-1 0,0 1 0,1 7 0,1 2 97,-3-13-61,0 6 26,1-1-1,0 1 1,1 0-1,-1 0 1,1-1 0,5 11-1,-6-16-17,-1 0-1,1 1 0,0-1 1,0 0-1,0 0 0,0 0 1,1 0-1,-1 0 0,0 0 1,0 0-1,0 0 0,1-1 1,-1 1-1,1 0 0,-1-1 1,0 1-1,1-1 0,-1 1 1,1-1-1,-1 0 0,1 0 1,-1 1-1,1-1 0,-1 0 1,1 0-1,-1-1 0,1 1 1,-1 0-1,1 0 0,-1-1 1,1 1-1,-1-1 0,1 1 1,-1-1-1,0 0 0,1 0 1,0 0-1,6-4 20,0 0 1,-1-1 0,1 0-1,-1 0 1,-1 0-1,8-10 1,-10 11-53,0 0 1,0 1-1,0-1 1,0 1-1,1 0 1,-1 0-1,1 0 1,0 1-1,1-1 0,-1 1 1,0 1-1,1-1 1,0 1-1,0 0 1,-1 0-1,8-1 1,-12 3 16,1 1 0,0-1 0,0 1 1,-1-1-1,1 1 0,0-1 0,-1 1 0,1 0 1,0 0-1,-1 0 0,0 0 0,1 0 0,-1 0 1,1 1-1,-1-1 0,0 0 0,0 1 1,0-1-1,0 1 0,0-1 0,0 1 0,1 2 1,-1-2 13,0 0 0,0 0 0,0 0 0,0 0 0,1 0 0,-1-1 0,1 1 1,-1-1-1,1 1 0,-1-1 0,1 1 0,0-1 0,0 0 0,0 0 1,0 0-1,0 0 0,0 0 0,3 1 0,-1-2 12,1 0 1,-1-1-1,0 1 0,0-1 1,0 0-1,0 0 0,0 0 1,0-1-1,0 1 0,0-1 1,-1 0-1,1 0 0,0 0 1,-1-1-1,0 1 0,1-1 1,-1 0-1,0 0 0,-1 0 1,1 0-1,4-7 0,-5 6-46,1 1-1,0-1 0,0 1 0,0-1 0,1 1 0,-1 0 0,1 0 0,0 1 0,0-1 0,0 1 0,0 0 0,0 0 0,0 0 0,0 0 1,1 1-1,-1 0 0,7-1 0,-10 2 38,0 1 1,0 0-1,0 0 1,0-1-1,0 1 1,-1 0-1,1 0 1,0 0-1,-1 0 1,1 0-1,-1 0 1,1 0-1,-1 0 1,1 0-1,-1 1 1,0-1-1,0 0 1,1 0-1,-1 0 1,0 0-1,0 1 1,0-1-1,0 0 1,-1 0-1,1 0 1,0 2-1,-4 15-1715,4-17 1514,0-1 0,0 0 0,0 0 1,0 1-1,0-1 0,0 0 0,0 0 1,-1 0-1,1 1 0,0-1 0,0 0 0,0 0 1,0 0-1,0 0 0,0 1 0,-1-1 0,1 0 1,0 0-1,0 0 0,0 0 0,-1 0 1,1 1-1,0-1 0,0 0 0,0 0 0,-1 0 1,1 0-1,0 0 0,0 0 0,0 0 0,-1 0 1,1 0-1,0 0 0,0 0 0,0 0 1,-1 0-1,1 0 0,0 0 0,0 0 0,-1 0 1,1 0-1,0 0 0,0 0 0,0 0 1,-1 0-1,1-1 0,-9-9-6659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15214,'0'0'9898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4516,'0'0'20836,"-6"6"-20772,0 2-36,1 0 0,1 1-1,0-1 1,0 1 0,0 0 0,1 0 0,1 0-1,-1 1 1,1-1 0,1 0 0,-1 17 0,0 9 77,2 0 1,5 40 0,-5-70-89,1 1 0,0-1 0,0 0 0,1 1 0,-1-1 0,1 0 0,0 0 0,0 0 0,1 0 0,-1 0 0,1 0 0,1-1 0,-1 1 0,0-1 0,1 0 0,0 0 0,0 0 0,0-1 0,0 1 0,1-1 0,-1 0 0,7 3 0,-6-4 13,0-1 0,0 1 0,0-1 0,-1 0 0,2 0 0,-1-1 0,0 1 1,0-1-1,0 0 0,0-1 0,0 1 0,0-1 0,0 0 0,0 0 0,0-1 0,-1 1 0,1-1 0,0 0 0,-1 0 0,1-1 0,-1 1 1,0-1-1,0 0 0,4-4 0,8-9 99,-1 0 0,-1-1 1,19-31-1,-28 40 496,-5 10-625,0 0 0,0 1 0,1-1 0,-1 0 0,0 1 0,1-1 0,-1 0 0,1 1 0,0-1 0,0 0 0,0 0 0,0 1-1,2 2 1,-2-5 6,0 1-1,0 0 1,0-1-1,0 1 0,0-1 1,0 1-1,-1-1 0,1 0 1,0 1-1,0-1 0,1 0 1,-1 0-1,0 0 0,0 1 1,0-1-1,0 0 1,0 0-1,0-1 0,0 1 1,0 0-1,0 0 0,0 0 1,0-1-1,0 1 0,0 0 1,0-1-1,0 1 0,0-1 1,0 1-1,-1-1 1,1 0-1,0 1 0,0-1 1,0 0-1,0-1 0,5-4 32,0 1 0,0-2 0,-1 1 0,0-1 0,-1 0 0,1 0 0,5-13 0,-7 13-31,1 0 1,0 0-1,1 0 1,-1 0-1,1 1 0,1-1 1,10-9-1,-15 15-12,-1 1 0,0 0 0,1 0 0,0 0-1,-1-1 1,1 1 0,-1 0 0,1 0 0,-1 0 0,1 0-1,-1 0 1,1 0 0,-1 0 0,1 0 0,-1 0-1,1 0 1,0 0 0,-1 0 0,1 0 0,-1 0 0,1 0-1,-1 1 1,1-1 0,-1 0 0,1 0 0,-1 1-1,1-1 1,-1 0 0,0 1 0,1-1 0,-1 1 0,1-1-1,-1 0 1,0 1 0,1-1 0,-1 1 0,0-1-1,0 1 1,1-1 0,-1 1 0,0-1 0,0 1 0,0-1-1,0 1 1,1-1 0,-1 1 0,0-1 0,0 2-1,7 33-163,-6-29 179,17 145 137,-12-91 240,15 72 0,-19-126-364,1 0-1,-1 0 1,1 0-1,0 0 1,0-1 0,1 1-1,0-1 1,0 0-1,0 0 1,1-1-1,-1 1 1,10 6 0,-9-7-20,0 0 1,0 0 0,-1 0 0,1 1 0,-1-1 0,0 1 0,0 0-1,-1 1 1,0-1 0,0 1 0,0-1 0,0 1 0,2 10-1,-3-5 5,0 0 0,-2 1 1,1-1-1,-1 0 0,-3 22 0,3-31 3,-1-1 1,1 0 0,0 1 0,-1-1 0,1 1-1,-1-1 1,1 1 0,-1-1 0,1 0 0,-1 0-1,0 1 1,0-1 0,0 0 0,0 0 0,0 0-1,0 0 1,0 0 0,0 0 0,0 0 0,0 0-1,-2 1 1,1-2 25,0 0-1,0 0 1,0 0-1,0-1 1,0 1 0,0 0-1,0-1 1,0 1-1,0-1 1,0 0-1,0 0 1,1 1 0,-1-1-1,0 0 1,0-1-1,1 1 1,-1 0-1,1 0 1,-1-1 0,1 1-1,-2-3 1,-9-8-6,0-1 1,1-1-1,0 0 1,1 0-1,1-1 1,0 0 0,1-1-1,1 0 1,0 0-1,2 0 1,-1-1-1,2 0 1,0 0-1,1 0 1,1-1 0,1 1-1,1-30 1,1 42-68,-1 1 0,1 0 0,1 0 0,-1-1 0,1 1 0,0 0 0,-1 0 0,2 1 0,-1-1 0,0 0 0,1 1 0,0-1 0,0 1 0,4-5 0,4-1-1051,1 0 0,25-14-1,-10 7-2207,2-4-2673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110 344 4740,'2'-3'1252,"-1"1"0,1-2 0,0 1 0,-1 0 0,0 0 0,1 0 0,-1-1 0,1-5-1,-2 7-681,0-1 0,0 0 0,1 1 0,-2-1 0,1 0 0,0 1 0,0-1 0,-1 0 0,0 1 0,-1-4 0,2 4-455,-1 0 0,0 1 1,0-1-1,0 1 0,0-1 0,0 1 0,-1 0 0,1 0 0,0-1 1,0 1-1,-1 0 0,1 0 0,-1 0 0,1 0 0,-1 0 0,0 1 0,1-1 1,-1 0-1,0 1 0,1-1 0,-1 1 0,0 0 0,0 0 0,1-1 1,-1 1-1,0 0 0,0 0 0,0 1 0,1-1 0,-1 0 0,0 1 0,0-1 1,1 1-1,-1-1 0,0 1 0,-2 1 0,0 0-109,0 1 1,1-1-1,-1 1 0,1-1 0,0 1 1,0 0-1,0 0 0,0 1 0,0-1 0,1 1 1,-1-1-1,1 1 0,0 0 0,0 0 1,0 0-1,1 0 0,0 0 0,-1 0 1,1 0-1,0 6 0,-3 9-25,2 0-1,0 0 1,1 21-1,0-33 18,2-1 0,-1 1-1,1-1 1,0 1-1,0-1 1,1 1-1,0-1 1,0 0 0,0 0-1,1 1 1,7 9-1,-9-14 4,1 0 0,0 0 1,-1 0-1,1-1 0,0 1 0,0-1 0,0 1 0,1-1 0,-1 0 1,0 0-1,0 0 0,1 0 0,-1 0 0,0 0 0,1-1 0,-1 1 1,1-1-1,-1 1 0,1-1 0,-1 0 0,1 0 0,-1-1 0,1 1 1,-1 0-1,1-1 0,-1 1 0,1-1 0,-1 0 0,1 0 0,-1 0 1,0 0-1,0 0 0,0 0 0,4-4 0,4-2 28,1 0 0,-2-1 1,1-1-1,-1 1 0,-1-1 0,0-1 0,0 0 0,11-19 1,1-4 39,24-57 0,-35 67-6,-1 0 1,-1-1 0,8-44 0,-13 54 28,0 0-1,-1 1 1,-1-1-1,0 0 0,-1 0 1,-1 0-1,0 0 1,-5-18-1,7 31-71,0-1 1,-1 1 0,1-1-1,-1 0 1,1 1-1,-1-1 1,0 1 0,1-1-1,-1 1 1,0-1-1,0 1 1,0 0-1,0-1 1,0 1 0,-1 0-1,1 0 1,0 0-1,-3-2 1,3 4-15,1-1-1,-1 0 1,0 0 0,0 0 0,1 1-1,-1-1 1,0 0 0,0 1 0,1-1-1,-1 0 1,0 1 0,1-1 0,-1 1-1,1-1 1,-1 1 0,1-1 0,-1 1-1,0 0 1,1-1 0,0 1 0,-1 0-1,1-1 1,-1 1 0,1 0 0,-1 1 0,-3 9-27,0-1 1,1 1-1,-5 21 1,3-2 94,1 1-1,2-1 1,2 52-1,1-70-244,0 0 0,1 1 0,1-1 0,0 0 0,1-1 0,7 19-1,-8-24-303,1 0-1,-1-1 1,1 1-1,0-1 0,0 0 1,0 0-1,11 8 1,3 0-4229,-1-7-2764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93 7623,'0'0'9983,"-2"-9"-8002,-7-27-583,9 35-1362,0 0 1,0 0-1,-1 0 0,1 0 1,0 1-1,-1-1 0,1 0 1,-1 0-1,0 0 0,1 0 0,-1 1 1,1-1-1,-1 0 0,0 1 1,0-1-1,1 0 0,-1 1 1,0-1-1,0 1 0,0-1 0,0 1 1,0 0-1,1-1 0,-1 1 1,0 0-1,0 0 0,0-1 1,0 1-1,0 0 0,0 0 0,0 0 1,0 0-1,0 0 0,0 0 1,0 1-1,0-1 0,0 0 1,0 0-1,0 1 0,0-1 0,0 1 1,1-1-1,-1 1 0,0-1 1,0 1-1,-1 0 0,-1 1-20,-1 1 0,1 0-1,0-1 1,0 1 0,0 0-1,0 0 1,1 1 0,-4 3-1,2 2 72,1-1 0,0 1-1,0 0 1,0 0 0,-1 11 0,4-18-75,-1-1 0,1 1 0,-1-1 0,1 1 0,0-1 1,0 1-1,0 0 0,0-1 0,0 1 0,0-1 0,0 1 1,0-1-1,1 1 0,-1-1 0,1 1 0,-1-1 0,1 1 0,-1-1 1,1 1-1,0-1 0,0 0 0,0 1 0,0-1 0,0 0 1,0 0-1,0 0 0,0 1 0,0-1 0,0 0 0,1-1 0,-1 1 1,0 0-1,1 0 0,-1-1 0,1 1 0,-1 0 0,3 0 1,4-1 9,-1 0 0,1-1 1,-1 0-1,0 0 1,1 0-1,-1-1 0,0 0 1,0-1-1,0 0 1,0 0-1,-1 0 1,1-1-1,-1 0 0,0 0 1,0 0-1,0-1 1,-1 0-1,1 0 1,-1 0-1,0-1 0,-1 0 1,1 0-1,-1 0 1,-1-1-1,1 1 0,-1-1 1,0 0-1,0 0 1,-1 0-1,0 0 1,0 0-1,-1 0 0,0-1 1,0-7-1,0 14-24,-1 1 0,0 0 0,0-1 0,0 1 0,0-1 1,0 1-1,0 0 0,0-1 0,0 1 0,0-1 0,0 1 0,0-1 0,0 1 0,0 0 0,0-1 0,0 1 0,0-1 0,0 1 0,0 0 0,-1-1 0,1 1 0,0 0 0,0-1 0,0 1 0,-1 0 0,1-1 0,0 1 0,-1 0 1,1-1-1,0 1 0,0 0 0,-1 0 0,1-1 0,0 1 0,-1 0 0,1 0 0,-1 0 0,1 0 0,0-1 0,-1 1 0,1 0 0,-1 0 0,1 0 0,0 0 0,-1 0 0,1 0 0,-1 0 0,1 0 0,0 0 0,-1 0 0,1 0 1,-1 0-1,1 1 0,0-1 0,-1 0 0,1 0 0,0 0 0,-1 0 0,1 1 0,-1-1 0,1 0 0,0 0 0,-1 1 0,-18 20-166,15-14 175,1 0-1,0-1 1,1 1 0,-1 1 0,1-1 0,1 0 0,0 0 0,0 1-1,0-1 1,1 1 0,0-1 0,0 1 0,2 8 0,-1-14-50,0-1 1,0 0-1,0 1 1,0-1-1,0 0 1,1 0-1,-1 0 1,0 0-1,1 0 1,-1 0 0,1 0-1,-1 0 1,1-1-1,-1 1 1,1 0-1,0-1 1,-1 0-1,1 1 1,0-1-1,-1 0 1,1 0-1,0 0 1,0 0-1,-1 0 1,1 0-1,0 0 1,2-1-1,1 0-577,1 1 0,-1-1 0,0 0 0,1-1 0,-1 0 0,0 1 0,7-5 0,9-10-5001,-2-4-2334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14478,'0'0'11979,"1"11"-11664,-1-10-312,10 122 363,-8-103-323,2-1-1,-1 0 1,2 0-1,14 37 1,-19-56-34,1 1-1,-1-1 1,0 1 0,0-1 0,0 1-1,0-1 1,0 1 0,1-1-1,-1 1 1,0-1 0,0 1 0,1-1-1,-1 0 1,0 1 0,1-1 0,-1 0-1,0 1 1,1-1 0,-1 0 0,1 1-1,-1-1 1,1 0 0,-1 1-1,0-1 1,1 0 0,-1 0 0,1 0-1,-1 0 1,1 1 0,0-1 0,4-15 620,-3-33 605,-2 44-1153,-1-11 4,0 1-1,-1-1 0,0 1 0,-2-1 0,1 1 1,-2 0-1,0 0 0,-11-22 0,16 46-532,3 15 369,-3-25 82,1 1 0,-1-1-1,1 1 1,-1-1 0,1 1 0,-1-1 0,1 1 0,0-1-1,-1 1 1,1-1 0,0 0 0,-1 1 0,1-1 0,0 0 0,-1 0-1,1 0 1,0 1 0,0-1 0,-1 0 0,1 0 0,0 0 0,0 0-1,-1 0 1,1 0 0,0-1 0,0 1 0,-1 0 0,1 0-1,0 0 1,-1-1 0,1 1 0,0 0 0,-1-1 0,1 1 0,0-1-1,-1 1 1,1 0 0,0-2 0,3 0 3,-1-1 0,1 1 0,-1-1 0,1 0 0,-1 0-1,0-1 1,0 1 0,0-1 0,-1 1 0,1-1 0,-1 0 0,0 0 0,3-9 0,-2 5-14,0 0 0,0 0 0,-1 0 0,-1-1 0,1 1 0,-1-14 0,-1 21-30,-12 32-255,10-27 302,-1 0 1,1 0 0,0 0 0,1 1 0,-1-1-1,1 0 1,0 1 0,0-1 0,0 1 0,1 0 0,-1-1-1,1 1 1,0-1 0,0 1 0,1-1 0,0 1-1,-1-1 1,2 1 0,-1-1 0,0 1 0,1-1-1,0 0 1,0 0 0,0 0 0,0 0 0,1 0-1,-1 0 1,1 0 0,0-1 0,0 0 0,1 1-1,-1-1 1,1-1 0,-1 1 0,1 0 0,0-1-1,0 0 1,0 1 0,0-2 0,1 1 0,-1 0-1,0-1 1,1 0 0,-1 0 0,1 0 0,-1-1-1,1 1 1,6-1 0,-9-1 2,0 1 0,-1-1 0,1 1-1,-1-1 1,1 0 0,-1 0 0,1 0 0,-1 1 0,1-1-1,-1-1 1,0 1 0,1 0 0,-1 0 0,0 0-1,0-1 1,0 1 0,0 0 0,0-1 0,0 1 0,0-1-1,-1 0 1,1 1 0,0-3 0,17-51 86,-10 30-85,-2 6-30,11-20 35,-16 38-28,0 0 0,0-1 0,1 1 0,-1 0 0,0 0 0,0-1 0,1 1 0,-1 0 0,1 0 0,-1 1 0,1-1 0,-1 0 0,1 0 0,-1 1 0,1-1 0,0 1 0,0-1 0,-1 1 0,1 0 0,0 0 0,2 0 0,-1-1 2,0 1-1,1 0 1,-1 1-1,0-1 0,0 0 1,1 1-1,-1 0 1,0 0-1,0 0 0,0 0 1,0 0-1,0 1 1,0-1-1,0 1 0,3 3 1,-1-1-6,-2 1-1,1 0 1,-1 0 0,1 0 0,-1 0 0,-1 1 0,5 9-1,0 4 15,-1 1 0,6 28-1,8 27 8,-20-74-1,0-1 0,0 1 0,0-1 0,0 1 1,0 0-1,0-1 0,1 1 0,-1-1 0,0 1 0,1-1 0,-1 1 1,0-1-1,1 1 0,-1-1 0,0 1 0,1-1 0,-1 0 1,1 1-1,-1-1 0,1 1 0,-1-1 0,1 0 0,-1 0 0,1 1 1,-1-1-1,1 0 0,-1 0 0,1 0 0,-1 1 0,2-1 1,11-13 362,5-27-96,-13 19-242,0 0 0,-2 0 0,2-40 0,-4 55-25,-1 0 0,0 0 0,0 0 0,-1 0 0,1 0 0,-1 1 0,-1-1 1,1 0-1,-1 0 0,0 1 0,0-1 0,-1 1 0,1 0 0,-1-1 0,0 1 0,-1 0 1,1 1-1,-7-7 0,9 10-10,1 0 0,-1 1 0,1-1 0,-1 1 0,1-1 0,-1 1 0,0-1 0,1 1 1,-1-1-1,0 1 0,1-1 0,-1 1 0,0 0 0,0 0 0,1-1 0,-1 1 0,0 0 0,0 0 0,1 0 1,-1 0-1,0 0 0,0 0 0,1 0 0,-1 0 0,0 0 0,0 0 0,1 0 0,-1 0 0,0 1 1,0-1-1,1 0 0,-1 1 0,0-1 0,1 0 0,-1 1 0,0-1 0,1 1 0,-1-1 0,0 1 0,1-1 1,-1 1-1,1-1 0,-1 1 0,1 0 0,0-1 0,-1 1 0,1 0 0,0-1 0,-1 1 0,1 0 0,0 0 1,0-1-1,-1 1 0,1 0 0,0 1 0,0-1-5,-1 1 0,1 0 1,0 0-1,0-1 0,0 1 0,0 0 1,0 0-1,1 0 0,-1-1 0,0 1 1,1 0-1,-1-1 0,1 1 0,0 0 1,0-1-1,-1 1 0,1 0 0,0-1 1,0 0-1,0 1 0,1-1 0,-1 0 1,0 1-1,3 1 0,1-1 15,0 0 0,0 0 1,1 0-1,-1-1 0,1 0 0,0 0 0,-1 0 0,1-1 1,0 1-1,-1-1 0,1-1 0,0 1 0,-1-1 1,7-2-1,4 0-4,0-2 0,-1 0 0,25-12 0,-36 16 8,0-1-1,0 0 0,0 0 0,0 0 1,-1-1-1,1 1 0,-1-1 0,1 0 1,-1 0-1,0 0 0,0 0 0,0-1 1,0 1-1,-1-1 0,1 0 0,-1 1 1,0-1-1,0 0 0,-1-1 1,1 1-1,-1 0 0,0 0 0,0-1 1,0 1-1,-1 0 0,1-1 0,-1 1 1,0-1-1,-1-5 0,-1 6-94,-4 9-32,-3 12-49,8-15 158,-3 13-14,0-1-1,1 1 1,1 0 0,0 0 0,1 0-1,0 1 1,1-1 0,4 23-1,-4-37 23,1 1 0,0-1-1,-1 0 1,1 0 0,0 1-1,0-1 1,-1 0-1,1 0 1,0 0 0,0 0-1,0 0 1,0 0-1,1-1 1,-1 1 0,0 0-1,0 0 1,0-1-1,1 1 1,-1-1 0,0 1-1,1-1 1,-1 1 0,0-1-1,1 0 1,-1 0-1,0 0 1,1 0 0,-1 0-1,1 0 1,-1 0-1,0 0 1,1 0 0,-1-1-1,0 1 1,1-1-1,-1 1 1,2-2 0,3 0 20,0 0 1,0 0-1,-1-1 0,1 0 1,-1 0-1,10-9 1,46-50 82,-42 41-91,39-34 1,-58 54-21,1 1 0,0-1 0,-1 0 0,1 0 0,0 1 1,0-1-1,0 1 0,0-1 0,-1 1 0,1-1 0,0 1 0,0-1 0,0 1 1,0 0-1,0 0 0,0-1 0,0 1 0,0 0 0,0 0 0,0 0 0,0 0 1,0 0-1,0 0 0,0 0 0,0 0 0,0 1 0,0-1 0,0 0 1,0 1-1,0-1 0,0 0 0,0 1 0,0-1 0,0 1 0,0 0 0,2 3 4,0 0 0,-1-1-1,0 1 1,0 0 0,0 0-1,0 0 1,1 5-1,-3-6 7,1-1 0,0 0-1,-1 1 1,1-1-1,0 1 1,0-1 0,0 0-1,1 0 1,-1 1-1,0-1 1,1 0 0,0 0-1,-1 0 1,1-1 0,0 1-1,0 0 1,0-1-1,0 1 1,0-1 0,0 1-1,3 0 1,-1-1-200,0-1 0,0 0 0,-1 0 1,1 0-1,0 0 0,0-1 0,0 1 0,-1-1 1,7-2-1,-8 2-262,-1 0 0,1 0 0,-1 0 1,0 0-1,1 0 0,-1 0 0,0-1 0,0 1 0,0 0 0,0-1 1,0 1-1,0 0 0,0-1 0,0 0 0,-1 1 0,1-1 0,-1 1 1,1-1-1,-1 0 0,0 1 0,1-1 0,-1 0 0,0 1 1,0-4-1,0-16-7366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67 14029,'-20'-20'4132,"6"4"-1698,8 3-287,4 3-1283,2 3-319,0 7-577,8 0-513,2 0-2850,-3 0-6823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6:5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81 6951,'0'0'3448,"0"-10"326,-2-5-2350,0-14 451,3 2 2791,8 73-1964,-3 56-1099,-6-62-1408,3 0 1,1-1 0,13 57 0,-16-93-192,-1-1 0,1 1 0,0-1 0,0 1 0,0-1 0,0 0 0,0 0 0,1 1 0,-1-1 0,0 0 0,1 0 0,0 0 0,0 0 0,-1-1 0,1 1 0,0 0 0,3 1 0,-3-2 4,-1-1 0,1 1 0,0-1 0,0 0 0,0 1 0,0-1 0,0 0 0,0 0 0,0 0 0,-1 0 0,1 0 0,0-1 0,0 1 0,0-1 0,0 1 0,0-1 0,-1 1 0,3-2 0,8-5 43,-1 0 1,0-1-1,0 0 1,-1-1-1,13-13 1,0 0-9,-21 20-59,0 1 0,0-1 0,1 0 0,-1 1 0,0 0 0,0 0 0,1 0 0,-1 0 0,1 0 0,-1 0 0,5-1 0,-6 3 11,0-1 0,0 0 0,0 0 0,-1 0 0,1 0 1,0 1-1,0-1 0,-1 0 0,1 1 0,0-1 0,-1 1 0,1-1 0,0 1 0,-1-1 0,1 1 0,-1-1 0,1 1 0,-1-1 0,1 1 1,-1 0-1,1-1 0,-1 1 0,1 0 0,-1 0 0,0-1 0,0 1 0,1 0 0,-1 0 0,0-1 0,0 1 0,0 0 0,0 0 1,0-1-1,0 1 0,0 0 0,0 0 0,0 0 0,0 1 0,0 6 109,-1 0 0,1 0 1,-1 0-1,-1 0 0,0 0 0,0 0 0,0-1 0,-1 1 1,0-1-1,0 1 0,-1-1 0,0 0 0,-1 0 1,-7 9-1,8-11-28,0-1 0,0 0 1,-1 0-1,1 0 0,-1-1 1,0 1-1,0-1 0,0 0 1,0-1-1,0 1 0,-1-1 1,1 0-1,-1-1 0,0 1 1,0-1-1,1 0 0,-1 0 1,0-1-1,0 0 0,-10-1 1,13 1-186,1-1 1,-1 0 0,1 0-1,-1 0 1,1 0 0,-1-1-1,1 1 1,0-1 0,0 1-1,0-1 1,0 0 0,0 0-1,0 1 1,0-2 0,1 1-1,-1 0 1,0 0 0,1 0-1,0-1 1,0 1-1,0-1 1,0 1 0,0-1-1,0 1 1,1-1 0,-1 0-1,1 1 1,-1-1 0,1 0-1,0 1 1,0-1 0,0 0-1,2-4 1,-2 6-145,0 0 0,1 0 1,0-1-1,-1 1 0,1 0 0,0 0 0,0 0 1,-1-1-1,1 1 0,0 0 0,0 0 0,0 0 0,0 1 1,0-1-1,1 0 0,-1 0 0,0 0 0,0 1 0,1-1 1,-1 1-1,0-1 0,2 0 0,34-8-6777,-32 8 5291,22-4-5901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17713,'0'0'7335,"-9"11"-6983,7-8-328,-33 47 468,33-47-472,1 0 0,-1 0 0,1-1 0,0 1 0,0 1-1,0-1 1,0 0 0,0 0 0,1 0 0,-1 0 0,1 1 0,0-1 0,0 0 0,0 0 0,0 1 0,1-1 0,-1 0-1,1 0 1,0 0 0,1 4 0,-1-5-17,1-1 0,-1 0 0,1 0 0,-1 0-1,1 0 1,-1 0 0,1 0 0,0 0 0,-1 0 0,1-1 0,0 1-1,-1-1 1,1 1 0,0-1 0,0 0 0,0 0 0,0 0-1,-1 0 1,1 0 0,0 0 0,0 0 0,0 0 0,-1-1-1,1 1 1,2-2 0,2 1 18,1 0 0,-1-1-1,0 0 1,-1-1 0,1 1-1,7-5 1,1-5 11,0 0 0,-1-1 0,0 0 0,-1-1 0,-1 0 0,11-18 0,-22 32-34,0-1-1,0 1 0,1 0 0,-1-1 0,0 1 1,0-1-1,1 1 0,-1 0 0,0-1 1,0 1-1,1 0 0,-1-1 0,0 1 0,1 0 1,-1 0-1,0-1 0,1 1 0,-1 0 0,0 0 1,1 0-1,-1-1 0,1 1 0,-1 0 1,0 0-1,1 0 0,-1 0 0,1 0 0,-1 0 1,1 0-1,-1 0 0,0 0 0,1 0 0,-1 0 1,1 0-1,-1 0 0,1 1 0,8 15-235,1 37-216,-9-45 422,10 103 13,-10-78 126,2-1 0,1 1 1,1-1-1,2 0 0,19 51 0,-23-76-86,1 2 68,1 0 0,-1 1 0,0 0 0,-1-1-1,-1 2 1,1-1 0,-2 0 0,1 0 0,-1 1 0,-1 18 0,0-27-29,0-1 0,-1 1 0,1-1 1,0 0-1,-1 1 0,1-1 0,-1 1 0,0-1 1,1 0-1,-1 1 0,0-1 0,0 0 0,0 0 1,0 0-1,0 0 0,0 0 0,0 0 0,0 0 1,0 0-1,-1 0 0,1 0 0,0-1 0,0 1 1,-1 0-1,1-1 0,-1 1 0,1-1 0,0 0 1,-1 1-1,1-1 0,-1 0 0,1 0 1,-1 0-1,1 0 0,-1 0 0,1 0 0,-1 0 1,1 0-1,-1-1 0,1 1 0,-3-2 0,0 1 8,0 0-1,0 0 1,0-1-1,0 0 1,0 0-1,0 0 1,0 0-1,0-1 1,1 1-1,-1-1 1,1 0-1,-6-7 1,4 2-62,-1-1 1,2 0 0,-1 0 0,1-1 0,1 1-1,0-1 1,0 0 0,1 0 0,0 0-1,1 0 1,0 0 0,0 0 0,1-1 0,1 1-1,1-13 1,1 10-499,-1 0-1,2 0 1,0 0-1,9-20 1,-6 20-1585,0-1 0,2 1 1,17-22-1,3 2-8472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211 220 3619,'7'-23'4382,"-2"0"0,5-42-1,-10 61-4057,1 0-1,-1-1 1,1 1 0,-1-1-1,0 0 1,-1 1-1,1-1 1,-1 1 0,0 0-1,0-1 1,0 1 0,-1 0-1,0-1 1,0 1 0,0 0-1,0 0 1,0 0-1,-1 1 1,0-1 0,1 1-1,-8-7 1,8 9-276,0-1 0,0 1-1,0 0 1,-1 0 0,1 0 0,0 0 0,-1 1 0,1-1-1,-1 0 1,1 1 0,-1 0 0,1-1 0,-1 1-1,1 0 1,-1 1 0,1-1 0,-1 0 0,1 1 0,-1-1-1,1 1 1,-3 1 0,0 0-44,1 0-1,0 1 1,0 0 0,0 0-1,0 0 1,0 0-1,1 1 1,0-1 0,-1 1-1,-2 5 1,-5 9-66,0 0 0,1 0 0,-13 39-1,10-22 14,-10 47 0,20-70 38,1-1 1,0 2 0,1-1-1,0 0 1,1 0 0,1 0-1,3 24 1,-4-35 14,0 1 0,1 0 1,0-1-1,-1 1 0,1 0 0,0-1 1,-1 1-1,1-1 0,0 1 1,0-1-1,0 0 0,1 1 0,-1-1 1,0 0-1,0 0 0,1 0 0,-1 0 1,1 0-1,-1 0 0,1 0 0,-1 0 1,3 1-1,0-2 17,-1 1-1,1 0 1,-1-1-1,1 0 1,0 0-1,-1 0 1,1 0-1,0 0 1,-1-1 0,6-1-1,1-1 41,1 0 1,-1-1-1,1-1 0,-1 0 0,-1 0 0,11-8 1,-5 2 21,-1 0 1,0-2-1,-1 0 1,-1 0-1,19-26 1,-25 31 38,-1-1 0,0 0-1,0 0 1,-1 0 0,0-1 0,0 1 0,-1-1 0,-1 0 0,0 0 0,0 0 0,0-18 0,-2 24-116,-1 0-1,0 1 1,0-1-1,0 0 1,0 1-1,-1-1 1,0 1-1,1 0 1,-1-1-1,-1 1 1,1 0-1,0 0 1,-1 0-1,1 0 1,-1 1-1,0-1 1,0 1-1,0-1 1,0 1-1,0 0 1,-1 0-1,1 1 1,-1-1-1,1 1 1,-1 0-1,-5-2 1,7 2-158,-1 0 0,1 0-1,-1 1 1,1-1 0,-1 1 0,0-1 0,1 1-1,-1 0 1,1 0 0,-1 0 0,0 0 0,1 1-1,-1-1 1,1 1 0,-1-1 0,1 1 0,-1 0-1,1 0 1,-1 0 0,1 0 0,0 0 0,0 1-1,-1-1 1,1 1 0,0 0 0,0-1 0,1 1-1,-1 0 1,0 0 0,0 0 0,1 0 0,0 1-1,-1-1 1,1 0 0,0 0 0,0 1 0,0-1-1,-1 5 1,1-4-271,0 1 0,1 0-1,-1 0 1,1 0 0,0 0-1,0 0 1,0 0 0,1 0-1,-1 0 1,1 0 0,0 0-1,0 0 1,0-1 0,1 1-1,-1 0 1,1-1 0,0 1-1,0-1 1,3 4 0,19 14-3651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15310,'0'0'7528,"-21"56"-7240,10-22 32,-3 4-64,4 1-159,2-5-33,8-8-96,0-12-545,9-9-832,8-5-353,0-13-1601,1-9-4100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8648,'0'0'14830,"6"15"-14344,-5-13-467,5 11 46,-1 0-1,-1 1 0,0-1 1,-1 1-1,0 0 0,-1 0 1,1 18-1,-3 259 235,0-290-332,0 1 0,0 0 0,1-1 0,-1 1 0,0-1 0,1 1 0,-1-1 0,1 1 0,0-1 0,-1 1 0,1-1 0,0 0 0,0 1 0,0-1 0,0 0 0,2 2 0,6-1-1620,-3-16-1493,-6-9-2844,-1-7-4766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14286,'0'0'6790,"39"-35"-21684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3555,'0'0'0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2 114 1441,'0'-11'3257,"-1"-44"987,0 7 3833,1 48-8045,0 0 0,0 1 1,0-1-1,0 0 0,0 0 0,0 0 1,0 0-1,0 0 0,0 0 0,0 1 1,0-1-1,0 0 0,0 0 1,0 0-1,0 0 0,0 0 0,0 1 1,1-1-1,-1 0 0,0 0 0,0 0 1,0 0-1,0 0 0,0 0 1,0 0-1,0 0 0,0 1 0,0-1 1,1 0-1,-1 0 0,0 0 0,0 0 1,0 0-1,0 0 0,0 0 1,0 0-1,1 0 0,-1 0 0,0 0 1,0 0-1,0 0 0,0 0 0,0 0 1,0 0-1,1 0 0,-1 0 1,0 0-1,0 0 0,0 0 0,0 0 1,0 0-1,1 0 0,-1 0 0,0 0 1,0 0-1,0 0 0,0 0 1,0 0-1,0-1 0,0 1 0,1 0 1,-1 0-1,0 0 0,0 0 0,0 0 1,0 0-1,7 13 304,11 67 394,-4 0 0,-3 2 0,1 133 0,-4-55 1838,-10-229 26,7-175-2332,-4 222-287,1 0 0,0 0 0,2 1 0,1-1-1,0 1 1,1 0 0,14-30 0,-17 45-35,0 0-1,0 1 1,1-1-1,0 1 1,0-1-1,1 1 1,-1 0 0,1 1-1,0-1 1,0 1-1,1 0 1,-1 0-1,1 1 1,0-1-1,0 1 1,0 0 0,0 1-1,1 0 1,-1 0-1,1 0 1,-1 1-1,1 0 1,0 0-1,-1 0 1,1 1 0,0 0-1,-1 1 1,8 0-1,-12 0 49,-1-1-1,0 0 1,0 0-1,1 1 1,-1-1-1,0 1 1,0-1-1,1 1 1,-1-1 0,0 1-1,0 0 1,0-1-1,0 1 1,0 0-1,0 0 1,0 0-1,0 0 1,-1 0-1,1 0 1,0 0-1,0 0 1,-1 0-1,1 0 1,-1 1 0,1-1-1,-1 0 1,1 0-1,-1 0 1,0 1-1,0-1 1,1 0-1,-1 1 1,0-1-1,0 0 1,0 0-1,0 1 1,-1-1 0,1 0-1,0 1 1,-1-1-1,1 0 1,0 0-1,-1 0 1,-1 3-1,0 3 26,-1 0-1,0 0 0,0-1 0,-1 1 1,0-1-1,-7 9 0,-8 7 124,-2-1 0,0-1 0,-1-1 1,-1-1-1,-50 29 0,51-39-48,22-8-130,-1 0 0,1 0 0,0 0-1,-1 0 1,1 0 0,0 0 0,0 0-1,-1 0 1,1 0 0,0 0-1,0 0 1,-1 0 0,1 0 0,0 0-1,0 0 1,-1 0 0,1-1 0,0 1-1,0 0 1,-1 0 0,1 0 0,0 0-1,0-1 1,0 1 0,-1 0-1,1 0 1,0 0 0,0-1 0,0 1-1,0 0 1,-1 0 0,1-1 0,0 1-1,0 0 1,0 0 0,0-1 0,0-1-238,1-1 0,0 1 0,-1 0 0,1 0 0,0 0 1,0 0-1,0 0 0,0 0 0,1 0 0,-1 1 1,0-1-1,1 0 0,-1 1 0,1-1 0,1-1 1,56-48-8103,-24 24 3482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10186,'0'0'9545,"-3"11"-8793,-10 69 644,-5 130-1,16-179-1228,2-28-133,-1 9 102,1 1 1,0-1-1,0 1 0,5 20 1,-5-32-124,0 1 0,0-1 1,0 1-1,1-1 0,-1 1 1,1-1-1,-1 1 0,1-1 1,0 1-1,0-1 0,-1 0 1,1 1-1,0-1 0,0 0 1,0 0-1,0 0 0,1 0 1,-1 0-1,0 0 0,0 0 1,1 0-1,-1 0 0,0 0 1,1-1-1,-1 1 0,1-1 1,-1 1-1,1-1 0,-1 1 1,1-1-1,-1 0 0,1 0 1,-1 0-1,1 0 0,0 0 1,-1 0-1,1 0 0,-1 0 1,1-1-1,-1 1 0,1-1 1,-1 1-1,1-1 0,-1 1 1,1-1-1,-1 0 0,3-2 1,3-1 23,0-1 0,0 0 0,0 0 0,-1-1 0,0 0 0,0 0 0,0-1 0,-1 0 0,0 0 0,7-11 0,-4 4-36,0-1 0,-1-1 0,0 0-1,6-22 1,-10 21 14,0 1-1,-1 0 1,0-30 0,-5 43-190,-4 12 88,-6 15 34,9-10 146,0 2 0,1-1 0,0 0 0,1 1 0,1-1 0,1 27 0,1-41-81,-1 0 1,0 0-1,0 0 0,0 0 1,1 0-1,-1 0 0,1 0 1,-1 0-1,1 0 0,-1 0 1,1 0-1,0 0 0,-1 0 1,1 0-1,0 0 0,0 0 1,0-1-1,-1 1 0,1 0 1,0-1-1,0 1 0,0-1 1,0 1-1,0-1 0,0 1 1,0-1-1,0 1 0,1-1 1,-1 0-1,0 0 0,0 0 1,0 0-1,0 0 0,0 0 1,0 0-1,1 0 0,-1 0 1,0 0-1,0 0 0,0-1 1,0 1-1,0 0 0,0-1 1,0 1-1,1-2 0,3 1 20,1-1 0,-1 0 0,0 0 0,-1-1 0,1 0-1,0 0 1,-1 0 0,7-5 0,-4 0-25,0 1-1,0-1 1,0 0 0,-1-1-1,-1 1 1,1-1 0,-1 0-1,-1-1 1,0 1 0,0-1-1,3-15 1,-10 38-128,-3 12 231,0 1 1,2-1 0,1 1 0,0 49 0,4-73-152,-1 1 0,1-1 0,-1 0 0,1 0 1,0 0-1,0 0 0,0-1 0,0 1 1,0 0-1,0 0 0,0 0 0,1-1 0,-1 1 1,1-1-1,-1 1 0,1-1 0,-1 0 1,1 1-1,0-1 0,0 0 0,0 0 0,0 0 1,0 0-1,0-1 0,0 1 0,0 0 1,0-1-1,0 0 0,3 1 0,31-1-3807,-6-10-4106,-14-3 192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11 109 18449,'0'0'1346,"0"8"116,-4 33-227,0-16-760,2 0 0,1 0-1,4 48 1,-3-72-469,0-1 1,0 1-1,0 0 1,0 0-1,0-1 0,0 1 1,1 0-1,-1 0 0,0-1 1,0 1-1,1 0 0,-1-1 1,0 1-1,1 0 1,-1-1-1,1 1 0,-1-1 1,0 1-1,1 0 0,0-1 1,-1 1-1,1-1 0,-1 1 1,1-1-1,0 0 1,-1 1-1,1-1 0,0 0 1,-1 1-1,1-1 0,0 0 1,-1 0-1,1 0 0,0 0 1,0 1-1,-1-1 1,1 0-1,0 0 0,0 0 1,-1-1-1,1 1 0,0 0 1,0 0-1,-1 0 0,1 0 1,0-1-1,0 1 1,-1 0-1,2-1 0,1-1 33,-1 0 0,1 0 0,0 1 0,-1-1 0,0-1 0,1 1 0,-1 0 0,0-1 0,0 1 0,2-5 0,3-8 7,-1 1 0,-1-1-1,0 0 1,-1 0-1,-1 0 1,2-23 0,0-96-20,-6 104 23,0 27 37,-3 9-154,-1 13 18,5 11 87,-1-6 10,1 0 1,1 1-1,1-1 0,1 0 0,10 35 1,-12-57-29,0 0 0,0 1 0,1-1 0,-1 0 0,1 0 0,-1 0 0,1 0 0,0 0 0,0-1 0,0 1 0,0 0 0,0-1 0,0 1 0,0-1 0,0 0 0,1 0 0,-1 0 0,1 0 0,4 1 0,-6-2-85,0 1 0,0-1 0,0 0 0,0 0 0,0 0 0,0 0-1,0 0 1,1 0 0,-1 0 0,0 0 0,0 0 0,0 0 0,0-1 0,0 1 0,0 0 0,0-1 0,0 1 0,0-1 0,0 1 0,0-1 0,0 0 0,0 1 0,0-1-1,0 0 1,-1 0 0,1 0 0,0 1 0,0-1 0,-1 0 0,1 0 0,-1 0 0,1 0 0,-1 0 0,1 0 0,-1 0 0,0 0 0,1 0 0,-1-1 0,0 1 0,0 0 0,0 0-1,0 0 1,0 0 0,0 0 0,0-2 0,0-29-8230,-1 11-165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13485,'0'0'12075,"-10"24"-19634,10-5 1569,1 0-2850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204 112 12556,'0'0'3860,"3"-12"-684,1 1-2299,-1 3-89,-1-1-1,0 1 1,0-1-1,0 1 1,-1-1-1,-1-16 1,0 24-729,0 1 1,-1-1 0,1 0-1,0 1 1,-1-1-1,1 0 1,-1 1-1,1-1 1,-1 0-1,0 1 1,1-1-1,-1 1 1,1-1-1,-1 1 1,0-1-1,0 1 1,1-1 0,-1 1-1,0 0 1,0 0-1,1-1 1,-1 1-1,0 0 1,0 0-1,0 0 1,0 0-1,1 0 1,-1 0-1,0 0 1,0 0-1,0 0 1,1 0 0,-2 1-1,-31 7 4,23-2-79,1 0-1,1 1 1,0 0-1,0 1 0,0 0 1,1 0-1,0 1 1,0 0-1,-8 14 1,-43 92-118,57-114 135,-18 52 78,17-26-22,2-27-56,0 1 1,1-1-1,-1 1 0,0 0 1,0-1-1,1 1 0,-1 0 0,0-1 1,1 1-1,-1-1 0,1 1 1,-1-1-1,1 1 0,-1-1 1,1 1-1,-1-1 0,1 0 1,-1 1-1,1-1 0,-1 0 1,1 1-1,-1-1 0,1 0 1,0 0-1,-1 0 0,1 1 0,0-1 1,-1 0-1,2 0 0,11 0-37,0-1 0,0 0 0,0 0-1,0-2 1,0 1 0,0-2 0,18-6-1,28-16-2396,-5-1-3401,-20 7-1351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23 225 10346,'0'0'13591,"9"5"-12379,-7-3-1131,1-1 1,0 1-1,0-1 0,0 0 0,0 0 0,0 0 0,0 0 1,0 0-1,0-1 0,0 1 0,0-1 0,0 0 1,1 0-1,-1 0 0,4-1 0,0-1 22,-1 0 1,1 0-1,-1-1 0,1 0 0,-1 0 0,0-1 1,11-8-1,2-2-45,0 0 0,-1-2-1,17-19 1,-30 30-38,0-1 0,0 1 0,-1-1 0,0 0-1,0 0 1,-1 0 0,0-1 0,0 1 0,0-1-1,-1 0 1,0 0 0,0 0 0,-1 0 0,1-11-1,-2 17-20,0 0-1,0 0 0,-1 0 1,1 0-1,0-1 0,-1 1 0,1 0 1,-1 0-1,1 0 0,-1 0 1,0 0-1,0 0 0,1 0 1,-1 0-1,0 0 0,0 1 1,0-1-1,0 0 0,0 0 1,0 1-1,0-1 0,0 1 0,0-1 1,0 1-1,0-1 0,0 1 1,-1-1-1,1 1 0,0 0 1,0 0-1,0 0 0,-1 0 1,1 0-1,0 0 0,0 0 0,0 0 1,-1 0-1,1 0 0,0 1 1,0-1-1,-2 1 0,-3 0-9,-1 0 0,1 1 0,0 0-1,-1 0 1,1 0 0,-10 6 0,-2 5 124,0 2 1,1 0 0,1 0-1,0 2 1,1 0-1,1 1 1,1 0-1,0 1 1,1 0-1,-17 40 1,27-55-103,1-1 0,-1 1 0,1-1 0,0 1-1,0-1 1,0 1 0,1 0 0,-1 0 0,1-1 0,0 1 0,0 0 0,0 0-1,2 7 1,-1-9-16,0 0-1,0-1 1,0 1-1,0 0 1,1-1 0,-1 1-1,0 0 1,1-1-1,-1 1 1,1-1-1,0 0 1,0 0-1,-1 0 1,1 0 0,0 0-1,0 0 1,0 0-1,0 0 1,0-1-1,0 1 1,0-1-1,0 1 1,0-1-1,4 0 1,9 2-868,0-1 0,0-1 0,0 0 1,25-4-1,-29 2-1054,0-1 1,0 0-1,-1 0 0,11-6 1,23-13-11810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17521,'0'0'6336,"-13"8"-4734,-15 11-825,2 1 1,-32 29-1,44-36-684,1 0 0,0 2 0,0 0 1,1 0-1,1 1 0,-12 23 0,23-38-96,-1-1 0,1 0 1,0 1-1,0-1 0,0 1 0,-1-1 1,1 1-1,0-1 0,0 0 0,0 1 0,0-1 1,0 1-1,0-1 0,0 1 0,0-1 1,0 1-1,0-1 0,0 0 0,0 1 0,0-1 1,0 1-1,0-1 0,1 1 0,-1-1 1,0 0-1,0 1 0,0-1 0,1 1 1,-1-1-1,0 0 0,0 1 0,1-1 0,-1 0 1,0 1-1,1-1 0,-1 0 0,1 0 1,-1 1-1,0-1 0,1 0 0,-1 0 1,1 1-1,-1-1 0,0 0 0,1 0 0,-1 0 1,1 0-1,-1 0 0,1 0 0,-1 0 1,1 0-1,-1 0 0,1 0 0,-1 0 0,0 0 1,1 0-1,-1 0 0,1 0 0,-1-1 1,1 1-1,-1 0 0,0 0 0,1-1 1,32-9-13,26-20-886,29-13-278,-80 39 955,0 1-1,0 1 1,0-1-1,1 2 1,-1-1-1,0 1 1,1 0-1,12 1 1,-21 0 228,1 0 0,-1 1 0,1-1 1,-1 0-1,1 1 0,-1-1 0,1 1 0,-1-1 0,1 1 1,-1-1-1,1 1 0,-1-1 0,0 1 0,1-1 0,-1 1 1,0-1-1,0 1 0,1-1 0,-1 1 0,0 0 0,0-1 1,0 1-1,0 0 0,0-1 0,0 1 0,0-1 0,0 1 1,0 0-1,0-1 0,0 1 0,0 0 0,0 0 0,-5 22 697,-2-8-317,0-1-1,-2 0 1,1-1 0,-2 0 0,1 0-1,-18 16 1,-5 3 272,-38 29 0,61-53-816,-1-1 0,0 0 0,0 0 0,-15 5 0,2-4-3212,-3-5-4136,6-3-8197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0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141 932 3972,'-14'7'5723,"5"-3"-5044,-56 32 2714,61-34-3070,0 1 1,0 0-1,0 0 1,0 1 0,0-1-1,1 1 1,-1 0-1,1 0 1,0 0-1,0 1 1,1-1 0,-1 1-1,1-1 1,-2 7-1,4-11-285,-1 1-1,1 0 1,0 0-1,0-1 0,0 1 1,0 0-1,0 0 1,0-1-1,0 1 0,0 0 1,0-1-1,0 1 1,0 0-1,0 0 1,1-1-1,-1 1 0,0 0 1,0-1-1,1 1 1,-1 0-1,1-1 1,-1 1-1,1 0 0,-1-1 1,0 1-1,1-1 1,0 1-1,-1-1 0,1 1 1,-1-1-1,1 1 1,0-1-1,-1 0 1,1 1-1,0-1 0,-1 0 1,2 1-1,30 1 370,-26-2-298,15-1 176,0 0 1,0-2-1,0-1 1,36-11-1,83-37 523,-81 29-598,1319-450 596,-599 226-1402,-228 70 802,-491 157-674,75-20 1212,-116 36-3103,0 2 0,35-2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1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3940,'0'0'1777,"6"-8"-431,18-25 36,-4 26 5863,37 5-6011,-11 1-899,725-65-68,-756 64 129,-34-1-207,-40-2-112,-603 19-58,611-12-27,42-2 0,6-1 8,1 1-1,-1 0 1,0 0 0,1 0 0,-1 0 0,0 1-1,1-1 1,-1 1 0,0-1 0,1 1 0,-1 0-1,1 0 1,-1 0 0,-2 2 0,5-2-3,1-1 0,-1 1 0,0 0 0,1-1 1,-1 1-1,1 0 0,-1-1 0,1 1 0,-1-1 0,1 1 0,-1-1 0,1 1 1,0-1-1,-1 1 0,1-1 0,0 1 0,0-1 0,-1 0 0,1 1 1,0-1-1,0 0 0,-1 0 0,1 0 0,0 0 0,0 0 0,0 1 1,-1-1-1,2-1 0,26 7 27,36 0-10,0-2-1,-1-4 0,97-10 1,191-45 25,-276 42-30,-203 11 647,-270 54-508,178-17 580,203-32-808,21-1-825,30-4-1703,16-10-2335,13-7-2761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2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205 163 3651,'0'0'2296,"11"-5"-1591,20-7-512,1 1 0,0 2 0,0 1 1,56-7-1,58 4-75,76-10 420,-209 16 95,-27 2-263,-30 0-155,-709 29 1498,1058-53-1263,263-10-820,-388 38 344,-473 19 146,-305 28 347,823-57-681,84-16-1148,99-9 1059,-392 34 315,-14 0-3,0 0 0,1 0 0,-1 0 0,0 0 1,1 0-1,-1-1 0,0 1 0,0-1 0,0 1 0,0-1 1,1 0-1,-1 0 0,0 0 0,3-2 0,-43-4 546,-143 0-398,-1 8 0,-293 39-1,456-38-433,0 2-1,-34 11 0,42-10-644,20-2-1711,24-3-789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4548,'20'-10'398,"0"1"0,2 1 0,-1 1 0,1 0 0,0 2 0,0 1 0,26-2 0,166 1-576,-142 5 343,800-37-106,421-70 1286,88 40-935,602-12 1268,-1707 79-1647,315-7 28,-540 3-53,-84 21-1832,17-9-416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8648,'13'-11'292,"1"1"-1,0 1 0,1 0 0,0 1 1,1 1-1,-1 0 0,1 1 1,1 1-1,17-4 0,26-2-257,72-5 1,-91 12 90,1039-59 83,6 58-136,-982 5-64,1506 13 1049,-713 11-1671,-746-28-2386,-3-16-4212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6342,'0'0'15844,"8"3"-15369,0-1-339,-1 0 0,1 0 0,-1-1 0,1 0-1,0 0 1,-1-1 0,1 0 0,12-2 0,-17 2-98,0 0 0,0-1 0,-1 1 0,1-1 0,-1 0 0,1 0 0,-1 0 0,1 0 0,-1 0 0,1 0 0,-1-1 0,0 1 0,0-1 0,0 0 0,0 1 0,0-1 0,0 0 0,0 0 0,0 0 0,-1-1 0,1 1 0,-1 0 0,0-1 0,1 1 0,-1 0 0,0-1 0,-1 0 0,1 1 0,0-1 0,-1 1 0,1-1 0,-1 0 0,0-4 0,0 6-19,0 0 0,0 1 1,0-1-1,0 0 0,0 1 0,0-1 1,0 0-1,0 1 0,-1-1 0,1 0 1,0 1-1,0-1 0,-1 0 0,1 1 1,-1-1-1,1 1 0,0-1 0,-1 1 1,1-1-1,-1 1 0,1-1 0,-1 1 1,1-1-1,-1 1 0,0 0 0,1-1 1,-1 1-1,1 0 0,-1-1 0,0 1 1,-26 1 162,20 1-189,1 0 0,-1 0 0,0 1 0,1 0 0,-10 5 0,9-2-1,0 1 1,0-1-1,1 1 1,0 0 0,0 0-1,1 1 1,-5 8-1,7-12 24,1 0-1,0 0 0,0 1 1,0-1-1,0 1 1,1 0-1,0-1 0,0 1 1,0 0-1,1 0 0,-1-1 1,1 1-1,0 0 1,1 0-1,0 6 0,0-9-6,0 1 1,1-1-1,-1 1 0,1-1 0,-1 0 0,1 0 0,0 0 0,0 0 1,0 0-1,0 0 0,0 0 0,0 0 0,0-1 0,1 1 0,-1-1 0,0 0 1,1 0-1,-1 0 0,1 0 0,0 0 0,-1 0 0,1-1 0,5 1 0,9 2-192,-1-2 0,29 0 0,-35-1-133,3 0-1048,0 0 0,0-1 1,0-1-1,0 0 0,14-4 0,19-12-8827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2659,'0'0'18433,"0"14"-17921,-2 64 585,5 0-1,12 81 0,-5-100-381,-6-26-464,1 0 0,2-1 0,1 0 0,2 0 0,23 52 0,-38-99 2744,-14-33-2467,-17-16-419,-39-103 1,74 165-99,14 10-268,-4-7-107,-1 0 0,1-1 0,0 0 0,-1 0 0,1-1 0,-1-1 0,1 1 0,-1-1-1,16-6 1,38-19-5577,-32 12 95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3876,'0'0'18406,"-2"9"-17135,0 14-802,1 0 0,1 0 0,0 0-1,6 27 1,-5-41-425,0 0 0,1 0 1,0 0-1,1-1 0,0 1 0,0-1 0,1 0 0,0 0 0,0 0 0,1 0 0,0-1 0,0 1 0,1-1 0,11 11 0,-14-16-26,-1 0-1,1 0 1,0 0-1,0-1 0,0 1 1,0-1-1,0 1 0,1-1 1,-1 0-1,0 0 1,1 0-1,-1-1 0,1 1 1,-1-1-1,0 0 0,1 0 1,-1 0-1,1-1 1,-1 1-1,1-1 0,-1 1 1,0-1-1,1 0 0,-1-1 1,0 1-1,0 0 1,0-1-1,0 0 0,0 0 1,0 0-1,0 0 0,3-4 1,-1 2 36,0-1 0,-1 0 0,0 0 1,0-1-1,0 1 0,-1-1 0,0 0 0,0 0 1,0 0-1,-1 0 0,0 0 0,0 0 0,0-1 1,-1 1-1,0-1 0,0-7 0,-1 14-45,0 0 1,0 0-1,0 0 0,0 0 0,0 1 0,0-1 1,0 0-1,0 0 0,0 0 0,0 0 0,-1 1 1,1-1-1,0 0 0,0 0 0,0 0 0,0 0 1,0 0-1,-1 0 0,1 1 0,0-1 0,0 0 1,0 0-1,0 0 0,0 0 0,-1 0 0,1 0 1,0 0-1,0 0 0,0 0 0,-1 0 1,1 0-1,0 0 0,0 0 0,0 0 0,0 0 1,-1 0-1,1 0 0,0 0 0,0 0 0,0 0 1,-1 0-1,1 0 0,0 0 0,0 0 0,0 0 1,0-1-1,0 1 0,-1 0 0,1 0 0,0 0 1,0 0-1,0 0 0,0 0 0,0-1 0,0 1 1,-1 0-1,1 0 0,0 0 0,0 0 0,0-1 1,0 1-1,0 0 0,0 0 0,0-1 0,-10 15 18,5-3 36,0 0 0,1 0 0,0 0 0,1 0 0,0 0 0,1 1 0,0-1 1,1 1-1,1 0 0,0 15 0,0-25-51,1-1 0,-1 0-1,0 1 1,1-1 0,-1 0 0,0 0 0,1 1 0,0-1 0,-1 0 0,1 0 0,0 0-1,-1 0 1,1 0 0,0 0 0,0 0 0,0 0 0,0 0 0,0 0 0,0 0 0,0-1-1,0 1 1,1 0 0,-1-1 0,0 1 0,0-1 0,1 1 0,-1-1 0,0 0 0,0 1-1,1-1 1,-1 0 0,0 0 0,1 0 0,-1 0 0,0 0 0,1 0 0,-1 0 0,0-1-1,1 1 1,-1 0 0,0-1 0,2 0 0,3 0 38,0-1-1,0 0 1,-1 0-1,1-1 1,0 1-1,-1-1 1,9-7-1,-3 0-35,-1-1 0,-1-1 0,0 0 0,0 0 0,-1-1 0,-1 0-1,0-1 1,-1 1 0,8-25 0,-20 94-70,3-42 231,1 0 0,1 1-1,0-1 1,1 0 0,3 27 0,-3-40-162,0 0-1,0 0 1,1 0 0,-1 0 0,1 0-1,-1 0 1,1 0 0,-1 0-1,1 0 1,0 0 0,-1 0 0,1 0-1,0 0 1,0 0 0,-1 0-1,1-1 1,0 1 0,0 0 0,0-1-1,0 1 1,0 0 0,0-1-1,0 0 1,0 1 0,1-1 0,-1 0-1,0 1 1,0-1 0,0 0-1,0 0 1,0 0 0,1 0-1,-1 0 1,0 0 0,0 0 0,0 0-1,0-1 1,0 1 0,1 0-1,-1-1 1,0 1 0,0 0 0,0-1-1,0 0 1,0 1 0,0-1-1,1-1 1,3 0 6,0-1 0,0 0 1,0-1-1,0 1 0,-1-1 0,1 0 0,7-9 0,-10 9-50,1-1 0,-1 1-1,0-1 1,0 1-1,0-1 1,0 0 0,1-9-1,-1-18-3736,-11 31-5414,-2 5 523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79 3235,'12'-26'1199,"-11"24"-455,-1 0-1,1 0 1,-1 0-1,1 0 1,-1 0-1,0-1 1,1 1-1,-1 0 1,0 0-1,-1 0 1,1-1-1,-1-2 1,1 4-281,-1 0-1,1 0 1,-1 0-1,1-1 1,-1 1 0,0 0-1,0 0 1,1 0-1,-1 1 1,0-1 0,0 0-1,0 0 1,0 0-1,0 1 1,0-1 0,0 0-1,0 1 1,0-1-1,0 1 1,-3-1 0,-24-2 823,22 4-1180,0 0-1,1 0 0,-1 1 1,0 0-1,1 0 1,0 1-1,-1 0 1,1-1-1,0 2 1,0-1-1,1 1 0,-1-1 1,1 1-1,0 0 1,0 1-1,0-1 1,0 1-1,1 0 1,-6 10-1,3-5-94,1 0-1,-1 0 1,2 1 0,0 0-1,0 0 1,1 0 0,0 0-1,1 0 1,-1 17 0,3-26-12,-1-1 1,2 1 0,-1 0 0,0 0 0,0 0 0,1-1 0,-1 1-1,1 0 1,-1 0 0,1-1 0,0 1 0,-1-1 0,1 1 0,0 0-1,0-1 1,0 0 0,0 1 0,1-1 0,-1 0 0,0 1 0,3 1-1,-1-1 10,1-1 0,-1 1 0,1-1 0,-1 1 0,1-1 0,-1 0 0,1 0 0,0-1 0,-1 1 0,5 0 0,6-1-77,0-1 0,0 0-1,0 0 1,23-7 0,37-17-2589,-29 1-2678,-18 4-1893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6150,'0'0'16026,"-1"14"-14900,-9 93-13,-13 237 1949,23-335-3019,0-1 1,1 0 0,0 0-1,4 15 1,-5-21-25,1-1 0,-1 1 0,1 0 0,0 0 0,0-1 0,0 1 0,0 0 0,0-1 0,0 1 0,0-1 0,0 1 0,1-1 0,-1 0 0,0 1 0,1-1 0,-1 0 0,1 0 0,0 0 0,-1 0 0,1 0 0,0-1 0,0 1 0,-1 0 0,1-1 0,0 1 0,3-1 0,-4 0 8,0 0-1,0 0 1,1-1-1,-1 1 1,0-1-1,0 1 1,1-1 0,-1 1-1,0-1 1,0 0-1,0 0 1,0 0 0,0 1-1,0-1 1,0 0-1,0 0 1,-1 0-1,1 0 1,0-1 0,0 1-1,-1 0 1,1 0-1,-1 0 1,1 0-1,-1-1 1,1 1 0,-1 0-1,0-1 1,0 1-1,0 0 1,1-1 0,-2-1-1,5-51 138,-4 48-137,-1-5-11,0 0-1,0 0 1,-1 0 0,-1 0 0,1 1 0,-2-1-1,-7-16 1,10 24-16,-1-1 0,0 0 0,1 1 0,-2-1 0,1 1-1,0-1 1,-1 1 0,1 0 0,-1 0 0,0 0 0,0 1-1,0-1 1,0 1 0,-1-1 0,1 1 0,-1 0 0,1 1 0,-1-1-1,0 0 1,0 1 0,0 0 0,0 0 0,0 0 0,-4 0-1,7 1-2,1 0 0,0 0 0,0 0 0,-1 0 0,1 0 0,0 0 0,-1 0 0,1 0 0,0 1 0,-1-1 0,1 0 0,0 0 0,0 0 0,-1 0 0,1 1 0,0-1 0,0 0 0,0 0 0,-1 1 0,1-1 0,0 0 0,0 0 0,0 1 0,-1-1 0,1 0 0,0 0 0,0 1 0,0-1 0,0 0 0,0 1 0,0-1 0,0 0 0,0 1 0,0-1 0,0 0 0,0 0 0,0 1 0,0-1 0,0 0 0,0 1 0,0-1 0,0 0 0,0 1 0,0-1 0,0 0 0,1 0 0,-1 1 0,0-1 0,0 0 0,0 0 0,0 1 0,1-1 0,-1 0 0,0 0 0,0 1 0,1-1 0,-1 0 0,1 0 0,13 16-33,-7-12 39,0-1-1,1 0 1,-1-1-1,1 1 1,0-2 0,-1 1-1,1-1 1,0 0-1,0-1 1,0 1 0,0-2-1,0 1 1,0-1 0,0 0-1,11-4 1,-9 2 8,0 1 1,-1-2 0,1 1-1,-1-2 1,0 1 0,0-1-1,-1 0 1,1-1 0,-1 0-1,0 0 1,12-14-1,-3-5 1,-10 16-100,-10 34 15,-1-9 34,0 3 325,1 1 1,0-1-1,1 1 1,1 27-1,2-45-274,0 0 0,0 1 0,0-1 0,0 0 0,0 0 0,0 0 0,1 0 0,-1-1 0,1 1 0,0 0 0,-1 0 0,1-1 0,0 1 0,0-1 0,0 0 0,0 0 0,0 1 0,0-1 0,0 0 0,0-1 0,0 1 0,1 0 0,-1-1 0,0 1 0,1-1 0,-1 0 0,4 1 0,0 0-265,0-1 0,1 1 0,-1-1 0,0 0 0,0 0 0,1-1 0,-1 0 0,0 0 0,11-4 0,-15 4-147,0 0-1,-1 0 0,0-1 1,1 1-1,-1 0 0,0-1 1,1 1-1,-1-1 1,0 1-1,0-1 0,0 0 1,0 1-1,-1-1 1,1 0-1,0 0 0,-1 0 1,1 0-1,-1 1 0,0-1 1,1 0-1,-1-3 1,0-19-5782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13261,'0'0'13292,"22"50"-29884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33 9097,'-1'-1'392,"1"0"0,0-1 0,-1 1 0,1 0 0,-1 0 0,1 0 1,-1 0-1,0-1 0,1 1 0,-1 0 0,0 0 0,0 0 0,0 0 0,0 1 1,0-1-1,0 0 0,0 0 0,0 1 0,0-1 0,0 0 0,0 1 0,-1-1 1,-1 0-1,2 2-270,0-1 0,0 0 1,0 1-1,0-1 0,0 1 1,0-1-1,0 1 1,1 0-1,-1-1 0,0 1 1,0 0-1,0 0 0,1 0 1,-1-1-1,0 1 0,1 0 1,-1 0-1,0 0 1,1 0-1,-1 2 0,-3 5 134,1 1 0,0 0 0,0-1 0,1 1 0,-1 12 0,1-12 54,2-1 0,-1 1 0,1 0-1,1-1 1,-1 1 0,2 0-1,-1-1 1,1 1 0,5 13 0,-6-19-261,1 0 0,0 0 0,0 0 0,0 0 1,0-1-1,1 1 0,-1-1 0,1 1 0,0-1 1,-1 0-1,1 0 0,0 0 0,0 0 0,1 0 1,-1-1-1,0 0 0,0 1 0,1-1 0,-1 0 1,1-1-1,-1 1 0,1-1 0,-1 1 0,1-1 1,-1 0-1,5-1 0,-2 1 7,0 0 0,0 0 0,0-1 0,0 0-1,0 0 1,0-1 0,0 1 0,0-1 0,0-1 0,0 1 0,-1-1 0,0 0 0,1 0 0,-1-1 0,0 1-1,0-1 1,-1 0 0,7-7 0,-6 4 97,-1 1 0,0-1 0,0 0 0,0 0 0,-1 0 0,0 0 0,0-1 0,-1 1 1,0-1-1,0 0 0,-1 1 0,0-1 0,0 0 0,-1-9 0,-4-23 369,4 39-515,0 0 0,0-1 0,0 1 0,0 0 0,-1 0 0,1 0 0,0-1 0,-1 1-1,1 0 1,-1 0 0,1 0 0,-1 0 0,0 0 0,0 0 0,1 0 0,-1 0 0,0 0 0,0 0 0,0 0 0,0 1 0,0-1 0,0 0 0,0 1 0,0-1 0,0 0 0,0 1 0,0-1 0,-1 1 0,-1-1 0,3 4-19,0 0 1,1 1-1,-1-1 0,1 0 0,-1 0 1,1 0-1,0-1 0,0 1 0,1 4 1,20 61 45,-20-55-20,2 1 0,0-1 0,0-1-1,1 1 1,12 19 0,-17-31-96,1 1 0,0-1 0,0 0 0,0 0 0,0 0 0,0 0 0,0 0 0,0 0 0,0 0 1,1 0-1,-1 0 0,0-1 0,0 1 0,1-1 0,-1 1 0,1 0 0,-1-1 0,0 0 0,1 1 0,-1-1 0,1 0 0,-1 0 0,1 0 0,-1 0 0,1 0 0,-1 0 0,0 0 0,1-1 0,-1 1 0,1 0 0,-1-1 0,0 1 0,1-1 0,-1 0 0,0 1 1,3-3-1,0 0-1045,1 0 1,-1 0-1,0-1 1,0 1 0,0-1-1,0 0 1,-1 0 0,5-7-1,2-7-5172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146 356 6662,'0'0'16165,"-3"-4"-15679,2 3-348,0 0 1,0 0-1,0 0 1,0 0-1,0 0 1,0 0-1,0 0 1,0 0-1,0 0 1,-1 0-1,1 1 1,0-1-1,0 1 1,-1-1-1,1 1 1,-1-1-1,1 1 1,-1 0-1,1-1 1,0 1-1,-1 0 1,1 0-1,-1 0 1,1 0 0,-1 0-1,-1 1 1,-8-1 674,12-3-643,-1 2-163,0 1 0,0 0 0,0 0 0,0 0 0,1-1 0,-1 1 0,0 0-1,0 0 1,0-1 0,0 1 0,0 0 0,0 0 0,1-1 0,-1 1 0,0 0 0,0 0 0,0-1 0,0 1 0,0 0 0,0 0 0,0-1 0,0 1 0,0 0 0,0 0 0,0-1-1,-1 1 1,1 0 0,0 0 0,0-1 0,0 1 0,0 0 0,0 0 0,0-1 0,-1 1 0,1 0 0,0 0 0,0 0 0,0-1 0,0 1 0,-1 0 0,1 0 0,0 0-1,0 0 1,-1-1 0,1 1 0,0 0 0,0 0 0,-1 0 0,1 0 0,0 0 0,0 0 0,-1 0 0,1 0 0,-4 0 23,1 0-1,-1 1 1,1 0 0,-1-1 0,1 1-1,-1 1 1,1-1 0,0 0 0,0 1-1,0 0 1,0-1 0,0 1 0,0 1-1,0-1 1,0 0 0,1 1 0,-1-1 0,1 1-1,0 0 1,-1-1 0,2 1 0,-1 1-1,0-1 1,0 0 0,1 0 0,-2 5-1,-1 3 78,1 0-1,0 0 1,0 1-1,2-1 0,-1 1 1,1-1-1,1 13 1,0-23-101,0 0 0,0 1-1,1-1 1,-1 0 0,0 0 0,1 0 0,-1 1 0,1-1 0,0 0 0,-1 0 0,1 0-1,0 0 1,-1 0 0,1 0 0,0 0 0,0 0 0,0 0 0,0-1 0,0 1 0,0 0-1,0 0 1,0-1 0,0 1 0,1-1 0,-1 1 0,0-1 0,0 0 0,0 1 0,1-1-1,-1 0 1,0 0 0,0 0 0,1 0 0,-1 0 0,0 0 0,1 0 0,-1 0 0,0 0-1,0 0 1,0-1 0,3 0 0,2 0 15,0 0 0,0-1 0,0 0 1,0 0-1,-1 0 0,1-1 0,8-5 0,-5 1-10,0-1-1,0 0 0,0-1 1,-1 1-1,-1-2 0,0 1 1,0-1-1,9-17 0,-13 21 2,0-1 1,0 1-1,-1-1 0,1 0 0,-2 0 0,1 0 1,-1 0-1,0 0 0,0-1 0,-1 1 0,0 0 1,0 0-1,-1 0 0,1-1 0,-4-9 0,4 16-10,0 1-1,0-1 1,0 1-1,0 0 0,0-1 1,0 1-1,0 0 0,-1-1 1,1 1-1,0-1 0,0 1 1,0 0-1,0-1 1,-1 1-1,1 0 0,0-1 1,0 1-1,-1 0 0,1-1 1,0 1-1,-1 0 1,1 0-1,0-1 0,-1 1 1,1 0-1,0 0 0,-1 0 1,1 0-1,0-1 0,-1 1 1,1 0-1,-1 0 1,1 0-1,0 0 0,-1 0 1,1 0-1,-1 0 0,1 0 1,0 0-1,-1 0 0,1 0 1,0 0-1,-1 0 1,1 0-1,-1 1 0,1-1 1,0 0-1,-1 0 0,1 0 1,0 0-1,-1 1 1,1-1-1,0 0 0,-1 0 1,1 1-1,0-1 0,0 0 1,-1 1-1,1-1 0,0 0 1,0 1-1,-1-1 1,1 0-1,0 1 0,0-1 1,0 1-1,-14 25 89,9-3 59,0 0 1,2 0-1,0 0 1,2 34-1,1-56-146,-1 1 0,1-1 0,1 1 0,-1-1 0,0 1 0,0-1 0,0 1-1,1-1 1,-1 1 0,1-1 0,-1 0 0,1 1 0,0-1 0,-1 0 0,1 1-1,0-1 1,0 0 0,0 0 0,0 1 0,0-1 0,0 0 0,0 0 0,0 0 0,1-1-1,-1 1 1,0 0 0,1 0 0,-1-1 0,0 1 0,1-1 0,-1 1 0,1-1 0,-1 1-1,1-1 1,-1 0 0,1 0 0,-1 0 0,1 0 0,-1 0 0,1 0 0,-1 0-1,1 0 1,-1-1 0,1 1 0,1-1 0,3 0-218,0-1 1,0 0-1,0 0 1,0 0-1,0-1 1,-1 0-1,1 0 1,-1 0-1,10-8 1,-9 5-669,0-1-1,-1 0 1,0 0 0,0-1 0,-1 1-1,0-1 1,0 0 0,-1 0 0,1-1-1,-2 1 1,0 0 0,0-1 0,2-16-1,-1-12-2347,-2-1-1,-3-37 1,0 14 2763,2 52 743,-2-45 2259,2 51-1937,0-1-1,-1 1 1,1 0 0,-1 0-1,0 0 1,0 0 0,0 1-1,0-1 1,-1 0 0,1 0-1,-1 1 1,0-1 0,-3-4-1,5 7-511,0 0 0,-1 0 0,1 0 0,0-1 0,0 1 0,-1 0 0,1 0 0,0 0 0,0 0 0,-1 0 0,1 0 0,0 0 0,-1 0 0,1-1 0,0 1 0,-1 0 0,1 0 0,0 0 1,0 0-1,-1 1 0,1-1 0,0 0 0,-1 0 0,1 0 0,0 0 0,-1 0 0,1 0 0,0 0 0,0 0 0,-1 1 0,1-1 0,0 0 0,0 0 0,-1 0 0,1 1 0,0-1 0,0 0 0,0 0 0,-1 1 0,1-1 0,0 0 0,0 0 0,0 1 0,0-1 0,0 0 0,0 1 0,0-1 0,-1 0 0,1 0 0,0 1 0,0-1 0,0 0 0,0 1 0,0-1 0,0 1 0,-2 18 805,2-19-871,-1 34 1103,2 0 0,9 57 0,46 142-292,-56-232-825,0-1-1,0 0 1,0 1 0,0-1 0,0 0 0,0 1 0,0-1 0,0 1 0,0-1 0,0 0-1,0 1 1,0-1 0,0 0 0,0 1 0,0-1 0,1 0 0,-1 1 0,0-1 0,0 0-1,0 1 1,1-1 0,-1 0 0,0 1 0,1-1 0,-1 0 0,0 0 0,0 0 0,1 1-1,-1-1 1,0 0 0,1 0 0,-1 0 0,0 1 0,1-1 0,-1 0 0,1 0 0,-1 0-1,0 0 1,1 0 0,6-16 220,1-28 1,-7 28-127,0-43 39,-1 56-130,0-1-1,-1 1 1,1 0 0,-1 0-1,1 0 1,-1 0 0,0 0-1,0 0 1,-1 0 0,1 1-1,-1-1 1,1 0 0,-1 1-1,-4-6 1,6 8 1,0 0-1,0 0 1,0 0-1,0-1 1,0 1 0,-1 0-1,1 0 1,0 0 0,0 0-1,0-1 1,0 1-1,0 0 1,-1 0 0,1 0-1,0 0 1,0 0 0,0 0-1,-1 0 1,1-1-1,0 1 1,0 0 0,0 0-1,-1 0 1,1 0 0,0 0-1,0 0 1,-1 0-1,1 0 1,0 0 0,0 0-1,0 0 1,-1 0 0,1 0-1,0 1 1,0-1 0,0 0-1,-1 0 1,1 0-1,0 0 1,0 0 0,0 0-1,-1 0 1,1 1 0,0-1-1,0 0 1,-1 13 83,11 17-69,-6-26-18,1 0 0,0 0 0,0 0 0,0-1-1,0 0 1,0 0 0,1 0 0,0 0-1,-1-1 1,1 0 0,0 0 0,0-1 0,0 0-1,0 0 1,0 0 0,0-1 0,0 1 0,1-1-1,-1-1 1,0 1 0,12-4 0,-9 2-3,-1 1-1,1-2 1,-1 1 0,0-1 0,0-1 0,0 1 0,0-1 0,0-1 0,-1 0-1,0 0 1,0 0 0,0-1 0,-1 0 0,11-12 0,-13 13 21,-1 0 1,0-1-1,0 1 1,-1-1-1,0 0 1,0 1-1,0-1 1,-1 0-1,0 0 1,0 0-1,0-1 1,-1 1-1,0 0 1,-1-8-1,1 13-11,0 0 1,0 0-1,0 0 0,-1 1 0,1-1 0,0 0 0,-1 0 1,1 0-1,0 0 0,-1 1 0,1-1 0,-1 0 0,1 0 1,-1 1-1,1-1 0,-1 0 0,0 1 0,1-1 1,-1 1-1,0-1 0,0 1 0,1-1 0,-1 1 0,0-1 1,0 1-1,0 0 0,0-1 0,0 1 0,1 0 0,-1 0 1,0 0-1,0 0 0,0 0 0,0 0 0,0 0 0,0 0 1,0 0-1,1 0 0,-1 0 0,0 0 0,0 1 1,0-1-1,0 0 0,0 1 0,1-1 0,-1 1 0,0-1 1,-1 1-1,-2 1-4,0 0-1,0 0 1,0 0 0,1 1 0,-1 0 0,0-1 0,1 1 0,-6 6 0,3-1 51,-1 1 0,1 0 1,1 1-1,0-1 0,0 1 1,1 0-1,0 0 1,1 1-1,0-1 0,0 1 1,1-1-1,1 1 1,0 0-1,0 0 0,2 16 1,-1-25-118,1 0 1,0 0-1,0 0 1,0-1-1,0 1 1,0 0-1,0-1 0,1 1 1,-1-1-1,0 1 1,1-1-1,-1 0 1,1 1-1,0-1 1,-1 0-1,1 0 1,0 0-1,0 0 1,0-1-1,-1 1 1,1 0-1,0-1 0,0 1 1,0-1-1,0 0 1,0 0-1,0 1 1,0-1-1,0-1 1,0 1-1,0 0 1,0 0-1,4-2 1,1 1-720,0 0 1,1 0 0,-1-1 0,0 0 0,0-1 0,0 0-1,0 0 1,7-4 0,15-16-4408,0-3-1857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4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10570,'0'-1'405,"0"0"-1,1 0 1,-1 0-1,0 0 1,0 0-1,0 0 1,1 0-1,-1 0 1,0 0-1,-1 0 1,1 0-1,0 0 1,0 0-1,0 0 1,-1 0-1,1 0 1,0 0-1,-1 0 1,1 0-1,-1 0 1,1 0-1,-1 0 1,1 1-1,-1-1 1,0 0-1,1 0 1,-1 0-1,0 1 1,0-1-1,0 1 1,1-1-1,-1 0 1,0 1-1,0-1 1,0 1-1,0 0 1,-1-1-1,0 1-253,0 0 0,0 0 1,0 0-1,0 0 0,-1 0 0,1 0 0,0 1 0,0-1 1,0 1-1,1 0 0,-1-1 0,0 1 0,0 0 0,0 0 1,0 0-1,1 0 0,-1 1 0,0-1 0,1 0 0,-2 2 1,1-1-147,0-1 0,0 1 0,0 0 1,0 0-1,1 0 0,-1 0 0,1 0 0,-1 0 1,1 0-1,0 0 0,0 1 0,0-1 1,0 0-1,0 1 0,1-1 0,-1 1 1,1-1-1,-1 1 0,1-1 0,0 1 1,0-1-1,0 1 0,0-1 0,0 1 1,2 3-1,-1-4-2,1 0 0,-1 1 1,1-1-1,0 0 0,0 0 0,0 0 1,0 0-1,0 0 0,0-1 0,0 1 1,1-1-1,-1 1 0,1-1 1,-1 0-1,1 0 0,0 0 0,-1 0 1,1 0-1,0-1 0,0 1 0,5 0 1,45 2-499,-40-3 244,-1 1 0,1 0 0,-1 0 0,0 1 0,0 0-1,0 1 1,0 1 0,17 7 0,-28-10 301,1 0 0,-1-1 1,0 1-1,0 0 0,0 0 0,0 0 0,0 0 0,0 0 0,0 1 1,0-1-1,-1 0 0,1 0 0,0 1 0,-1-1 0,1 0 1,-1 1-1,1-1 0,-1 0 0,0 1 0,1-1 0,-1 1 0,0-1 1,0 1-1,0-1 0,0 0 0,0 1 0,-1-1 0,1 1 1,0-1-1,-1 1 0,1-1 0,-1 0 0,1 1 0,-1-1 0,0 0 1,1 0-1,-1 1 0,0-1 0,0 0 0,0 0 0,0 0 0,0 0 1,-2 2-1,-4 5 389,-1-1 1,0 1-1,0-1 1,-12 7-1,-68 40 1144,79-49-1578,0-1-1,0 0 1,0-1-1,0 0 0,-1 0 1,0-1-1,1 0 1,-15 0-1,24-4-798,0 1-1,0-1 0,0 0 1,0 0-1,1 1 1,-1-1-1,1 0 0,-1 1 1,1-1-1,-1 0 1,1 1-1,2-4 0,11-12-10805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9801,'0'0'12231,"-1"10"-11164,-4 35-937,3-1 1,1 0-1,3 1 0,1-1 0,3 0 1,1 0-1,2-1 0,2 0 1,23 57-1,-23-79-319,-11-21 152,0 0 0,1 0 0,-1 0 0,0 0 0,0 0 0,0 0 0,0 0 0,0 1 0,1-1 0,-1 0 0,0 0 0,0 0 0,0 0 0,0 0 0,0 0 0,1 0 0,-1 0 0,0 0 0,0 0 0,0 0 0,0 0 0,1 0-1,-1 0 1,0 0 0,0 0 0,0 0 0,0 0 0,0 0 0,1-1 0,-1 1 0,0 0 0,0 0 0,0 0 0,0 0 0,0 0 0,0 0 0,1 0 0,-1 0 0,0-1 0,0 1 0,0 0 0,0 0 0,0 0 0,0 0 0,0 0 0,0 0 0,0-1 0,0 1 0,0 0 0,0 0 0,0 0 0,0 0 0,0-1 0,0 1 0,0 0-1,3-42-4693,-5-7-436,-9-12-1020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12780,'0'0'9812,"12"5"-8307,14 4-899,0-1 0,41 7 0,-56-13-503,0-1-1,0 0 1,0 0 0,0-1-1,0-1 1,0 0 0,0 0-1,0-1 1,0 0 0,17-7-1,47-33-3422,-74 41 1238,-12 7-4725,-9 7 2163,-5 2-358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85 3395,'0'0'5098,"9"-9"-1889,27-28-54,-35 35-2817,1 0 0,-1 1 1,1-1-1,-1 0 0,0 0 0,0 0 1,0 0-1,0 0 0,0 0 0,0 0 1,1-4-1,-2 5-230,0 1 0,0-1 0,0 1 0,0-1 1,0 1-1,-1-1 0,1 1 0,0 0 0,0-1 0,0 1 0,0-1 0,-1 1 1,1 0-1,0-1 0,0 1 0,-1-1 0,1 1 0,0 0 0,0-1 1,-1 1-1,1 0 0,0 0 0,-1-1 0,1 1 0,-1 0 0,1 0 0,0 0 1,-1-1-1,1 1 0,-1 0 0,1 0 0,-1 0 0,1 0 0,-3-1 65,0 1 0,0 0 0,0 0 0,0 1 0,0-1 0,0 0-1,0 1 1,0 0 0,0 0 0,0 0 0,1 0 0,-6 2 0,-1 3-155,1 1 0,-1 0 1,1 0-1,0 0 0,1 1 1,0 0-1,0 1 1,1-1-1,0 1 0,0 1 1,1-1-1,0 1 1,1 0-1,0 0 0,1 0 1,0 1-1,-3 18 0,5-27-15,1-1 0,0 0 0,0 1 0,0-1 0,0 0 0,0 1 0,0-1 0,0 0 0,0 1 0,1-1 0,-1 0 0,1 0 0,-1 1 0,1-1 0,-1 0 0,1 0 0,-1 0 0,1 0 0,0 1 0,0-1 0,0 0 0,-1 0 0,1 0 0,0-1 0,0 1 0,0 0 0,1 0 0,-1-1 0,0 1 0,0 0 0,0-1 0,0 1 0,1-1 0,-1 1 0,0-1 0,1 0 0,-1 0 0,0 1 0,1-1 0,-1 0 0,0 0-1,1 0 1,-1 0 0,0-1 0,0 1 0,1 0 0,1-1 0,6-1 30,-1 0 0,0 0 0,0-1 0,-1 0 0,1 0 0,10-7 0,6-5-26,-1-2 0,33-28 0,-49 38-6,0 0 0,0 0 0,-1 0 0,0-1 0,0 0 0,0 0 0,-1 0 0,-1-1 0,0 0 0,7-18 0,-11 27 0,0 0-1,0 0 0,0 0 1,0 0-1,1-1 1,-1 1-1,0 0 1,0 0-1,0 0 0,0 0 1,0 0-1,0 0 1,0-1-1,1 1 1,-1 0-1,0 0 0,0 0 1,0 0-1,0-1 1,0 1-1,0 0 1,0 0-1,0 0 0,0-1 1,0 1-1,0 0 1,0 0-1,0 0 0,0 0 1,0-1-1,0 1 1,0 0-1,0 0 1,0 0-1,0 0 0,0-1 1,-1 1-1,1 0 1,0 0-1,0 0 1,0 0-1,0 0 0,0-1 1,0 1-1,0 0 1,-1 0-1,1 0 1,0 0-1,0 0 0,0 0 1,0 0-1,-1 0 1,1-1-1,0 1 1,0 0-1,0 0 0,0 0 1,-1 0-1,-9 11 3,-10 21-15,15-24-67,1 0-1,0 0 0,0 1 1,1-1-1,0 1 0,1 0 1,0 0-1,0 0 0,1 0 1,0 0-1,0 0 0,2 15 1,-1-23-290,1 1 0,0-1 1,0 0-1,0 1 0,0-1 1,0 0-1,0 0 0,0 0 1,1 0-1,-1 0 0,0 0 1,0 0-1,1 0 1,-1-1-1,1 1 0,-1 0 1,1-1-1,-1 1 0,1-1 1,-1 0-1,1 1 0,-1-1 1,1 0-1,-1 0 0,1 0 1,0 0-1,-1 0 1,1 0-1,2-1 0,0 1-1138,18 0-7152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 7399,'0'0'7559,"-22"61"-4260,22-49-416,12-9-705,14-3-128,8-3-577,8-14-512,1-1-544,1 0-353,-6 3-96,-6 7-1217,-10 8-1026,-10 0-1024,-12 8-961,-1 9-2434</inkml:trace>
  <inkml:trace contextRef="#ctx0" brushRef="#br0" timeOffset="1">1 288 3651,'0'0'14830,"48"9"-12555,-14-9-1,8-14-448,4-3-1026,1-1-640,0 0-288,-8 5-1826,-3 1-1345,-8 5-2562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14926,'0'0'10901,"1"11"-10356,0 18-365,-2-13-140,1-1-1,0 1 1,1 0 0,1 0 0,1-1 0,7 25 0,-10-39-27,1 0 0,-1-1 0,1 1 0,0 0 0,-1 0 0,1-1 0,0 1 0,-1 0 0,1-1 0,0 1 0,0-1 0,-1 1 0,1-1 0,0 1 0,0-1 0,0 1 0,0-1 0,0 0 0,0 0-1,0 1 1,0-1 0,0 0 0,-1 0 0,1 0 0,0 0 0,0 0 0,0 0 0,0 0 0,0-1 0,0 1 0,0 0 0,0 0 0,0-1 0,0 1 0,0 0 0,0-1 0,-1 1 0,1-1 0,0 0 0,0 1 0,-1-1 0,1 1 0,0-1 0,-1 0 0,1 0 0,0 1 0,-1-1 0,1-1 0,34-42 530,-32 40-548,16-27 92,-15 23-79,0 0-1,0 0 0,1 1 0,1-1 0,-1 1 0,1 1 0,13-13 0,-19 19-6,1 0-1,-1-1 1,1 1-1,-1 0 1,1-1-1,-1 1 1,0 0-1,1 0 1,-1 0-1,1-1 1,-1 1-1,1 0 1,-1 0-1,1 0 1,0 0-1,-1 0 1,1 0-1,-1 0 1,1 0-1,-1 0 1,1 0-1,-1 0 1,1 0-1,-1 0 1,1 1-1,-1-1 1,1 0-1,-1 0 1,1 1-1,-1-1 1,0 0-1,1 0 1,-1 1 0,1-1-1,-1 0 1,0 1-1,1-1 1,-1 1-1,0-1 1,1 1-1,-1-1 1,0 0-1,0 1 1,1-1-1,-1 1 1,0-1-1,0 1 1,0-1-1,0 1 1,0-1-1,0 1 1,0 1-1,2 33 434,-2-28-286,0 148 1042,0-154-1187,0-1-1,0 0 0,0 0 1,-1 1-1,1-1 0,0 0 1,0 1-1,0-1 0,0 0 1,0 0-1,0 1 0,0-1 1,0 0-1,0 1 0,0-1 1,0 0-1,0 0 1,0 1-1,0-1 0,0 0 1,0 1-1,0-1 0,0 0 1,1 0-1,-1 1 0,0-1 1,0 0-1,0 0 0,0 1 1,1-1-1,-1 0 0,0 0 1,0 0-1,0 1 0,1-1 1,-1 0-1,0 0 0,0 0 1,1 0-1,-1 0 0,0 1 1,0-1-1,1 0 0,-1 0 1,0 0-1,1 0 0,-1 0 1,12-13 132,7-26-404,4-35-4727,-10 24-5612,-8 26-1921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8168,'0'0'5274,"8"-6"-1708,43-32-670,67-66 0,-108 91-2016,-16 10 1352,-21 16-112,14-2-1785,0 0 1,1 1 0,0 0-1,-16 23 1,23-28-248,0-1 1,1 1 0,0 1 0,0-1 0,1 0 0,-1 1 0,2 0-1,-1 0 1,1 0 0,0 0 0,0 13 0,2-20-86,0-1 1,0 1-1,1 0 1,-1-1-1,1 1 1,-1 0-1,0-1 1,1 1-1,-1-1 1,1 1-1,0 0 1,-1-1-1,1 1 1,-1-1-1,1 0 1,0 1-1,-1-1 1,1 1-1,0-1 1,-1 0-1,1 0 1,0 1-1,0-1 1,-1 0-1,1 0 1,0 0-1,0 0 1,-1 0-1,1 0 0,0 0 1,0 0-1,0 0 1,-1 0-1,1-1 1,0 1-1,-1 0 1,1 0-1,0-1 1,0 1-1,-1 0 1,1-1-1,1 0 1,34-14 97,-28 10-68,3-3-187,1 1 0,0-1 0,1 2 0,0 0 0,0 1 0,0 0 0,1 1 0,-1 0 0,1 1 0,26-2 0,-38 5 150,0 0-1,0 0 0,0 1 0,0-1 1,0 1-1,-1 0 0,1-1 1,0 1-1,0 0 0,-1 0 0,1 0 1,-1 0-1,1 0 0,-1 1 0,1-1 1,-1 0-1,0 1 0,1-1 0,-1 1 1,0-1-1,0 1 0,0-1 0,0 1 1,0 0-1,-1 0 0,1 0 0,0-1 1,-1 1-1,1 4 0,6 11 147,-5-19 32,-1-1-1,0 1 0,0 0 0,0-1 1,0 1-1,0-1 0,0 1 0,0-1 1,-1 1-1,1-4 0,3-26 208,-2 1 0,-1-37 0,-1 46-381,2 22-126,-1 0-1,1 1 1,0-1 0,-1 0 0,1 1 0,0-1 0,-1 1 0,1-1 0,-1 1 0,1 0 0,-1 0 0,1 0 0,-1 0 0,1 0 0,-1 0-1,3 2 1,9 5-1900,6-3-1876,7-5-2472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30 1826,'0'0'13746,"-10"-1"-8408,-2 0-4796,3 0 424,0 0 1,0 1 0,0 0-1,-17 3 1,23-2-849,-1 0 0,1 0 0,0 0-1,-1 0 1,1 1 0,0-1 0,0 1-1,0 0 1,0 0 0,0 0 0,1 0 0,-1 1-1,1-1 1,-1 1 0,1-1 0,0 1-1,0 0 1,-2 3 0,2-3-117,0 0 1,0 0-1,1 0 1,-1 1-1,1-1 1,0 0-1,0 1 1,0-1-1,0 1 1,0 4-1,1-8 0,0 0 1,1 1-1,-1-1 0,0 0 0,0 0 1,0 1-1,0-1 0,0 0 0,0 0 1,0 0-1,0 1 0,1-1 0,-1 0 1,0 0-1,0 0 0,0 0 0,0 0 1,1 1-1,-1-1 0,0 0 0,0 0 1,0 0-1,1 0 0,-1 0 0,0 0 1,0 0-1,1 0 0,-1 0 0,0 0 1,0 0-1,0 0 0,1 0 0,-1 0 1,0 0-1,0 0 0,1 0 0,-1 0 1,0 0-1,0 0 0,0 0 0,1 0 1,-1 0-1,0 0 0,0 0 0,0 0 1,1-1-1,-1 1 0,0 0 0,0 0 1,0 0-1,0 0 0,1 0 0,-1-1 1,0 1-1,0 0 0,0 0 0,0 0 1,0-1-1,0 1 0,1 0 0,-1 0 1,0-1-1,0 1 0,0 0 1,0-1-1,11-10 130,13-33-33,6-9-223,-30 53 112,0 0 0,0 0 1,0 1-1,0-1 0,0 0 1,0 1-1,0-1 0,0 0 1,0 0-1,0 1 0,0-1 1,0 0-1,0 1 0,0-1 0,0 0 1,0 0-1,0 1 0,0-1 1,0 0-1,1 0 0,-1 1 1,0-1-1,0 0 0,0 0 1,0 1-1,1-1 0,-1 0 0,0 0 1,0 0-1,0 0 0,1 1 1,-1-1-1,0 0 0,1 0 1,-1 0-1,0 0 0,0 0 1,1 0-1,-1 0 0,0 1 1,0-1-1,1 0 0,-1 0 0,0 0 1,1 0-1,-1 0 0,0 0 1,0-1-1,1 1 0,-1 0 1,0 0-1,1 0 0,-1 0 1,0 0-1,0 0 0,1 0 0,-1-1 1,0 1-1,0 0 0,1 0 1,-1 0-1,0 0 0,0-1 1,0 1-1,1 0 0,-1 0 1,0-1-1,0 1 0,1 27-65,-1-24 60,-1 76-32,4 104 343,-1-158-250,2-1 0,0 1 0,1-1 1,2 0-1,13 31 0,-17-48-8,-1 1 1,1-1-1,-1 0 0,0 1 0,-1 0 0,1-1 1,-2 1-1,1 0 0,-1 0 0,-1 10 1,1-15 22,-1-1 0,1 1 1,-1 0-1,0 0 1,0 0-1,0-1 1,-1 1-1,1-1 1,0 1-1,-1-1 1,0 1-1,1-1 0,-1 0 1,0 0-1,0 0 1,-1 0-1,1 0 1,0 0-1,-1 0 1,1-1-1,-1 0 0,1 1 1,-1-1-1,0 0 1,1 0-1,-1 0 1,0 0-1,0-1 1,0 1-1,-3-1 0,0 1 19,0 0 0,-1-1-1,1 0 1,0 0 0,0-1-1,0 0 1,0 0 0,0 0-1,0-1 1,0 1 0,0-2-1,1 1 1,-1 0 0,1-1-1,0 0 1,-1-1 0,1 1-1,0-1 1,1 0-1,-8-8 1,6 6-87,1-1-1,0 0 1,1-1-1,-1 1 1,1-1-1,1 0 1,0 0-1,0 0 1,0 0-1,1-1 1,0 1-1,1-1 1,0 1-1,0-12 1,1 14-58,0-1 1,0 1 0,1 0 0,0 0 0,0-1 0,1 1 0,0 0-1,0 0 1,0 0 0,1 1 0,0-1 0,0 0 0,0 1 0,0 0 0,1 0-1,0 0 1,0 0 0,1 0 0,-1 1 0,1 0 0,0 0 0,0 0-1,7-3 1,1-1-793,1 1-1,0 1 1,19-7-1,46-10-6839,-35 12-1717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 13549,'0'0'10452,"-3"8"-8631,1-4-1617,-5 25 954,7-28-1136,1 0 1,-1 0 0,0 0-1,0 0 1,0 0 0,1 0 0,-1 0-1,1 0 1,-1 0 0,0-1-1,1 1 1,-1 0 0,1 0 0,0 0-1,-1-1 1,1 1 0,0 0-1,-1-1 1,1 1 0,0-1 0,0 1-1,0 0 1,-1-1 0,1 0-1,0 1 1,0-1 0,0 0 0,0 1-1,0-1 1,0 0 0,0 0-1,0 0 1,0 0 0,1 0-1,3 1-26,0-1-1,-1 0 0,1 0 1,-1 0-1,1 0 0,-1-1 1,1 0-1,0 0 0,-1 0 1,0 0-1,1-1 0,-1 0 1,0 0-1,0 0 0,0 0 1,0-1-1,3-3 0,4-3-24,-2-1 0,1 0 0,-1-1 0,9-16 0,-16 25 29,-2 2-1,0 0 1,0 0-1,0 0 1,0 0-1,0 0 1,1 0-1,-1-1 1,0 1 0,0 0-1,0 0 1,0 0-1,0 0 1,0 0-1,1 0 1,-1 0-1,0 0 1,0 0-1,0 0 1,0 0-1,1 0 1,-1 0-1,0-1 1,0 1-1,0 0 1,0 0-1,1 1 1,-1-1-1,0 0 1,0 0-1,0 0 1,0 0-1,1 0 1,-1 0-1,0 0 1,0 0-1,0 0 1,0 0-1,0 0 1,1 0-1,-1 0 1,0 1-1,0-1 1,0 0-1,0 0 1,0 0-1,0 0 1,0 0-1,1 1 1,-1-1 0,0 0-1,0 0 1,0 0-1,0 0 1,0 0-1,0 1 1,0-1-1,0 0 1,0 0-1,0 0 1,0 0-1,0 1 1,0-1-1,0 0 1,0 0-1,0 0 1,0 0-1,0 1 1,0-1-1,3 26-72,-1 34-28,-2-60 101,-1 63 36,0 32 504,20 165-1,-19-258-509,1-1-1,-1 1 1,1-1-1,-1 1 0,0 0 1,0-1-1,0 1 1,0 0-1,0-1 0,0 1 1,0-1-1,0 1 0,-1 0 1,1-1-1,0 1 1,-1-1-1,0 1 0,1-1 1,-1 1-1,0-1 1,-1 2-1,0-2 52,0 0 0,0 0 1,-1-1-1,1 1 0,0-1 0,-1 1 1,1-1-1,-1 0 0,1 0 0,-1 0 0,-4 0 1,0 0-54,1 0 36,0-1 1,0 1-1,0-1 1,0 0-1,1 0 0,-1-1 1,0 1-1,1-1 0,-1 0 1,1-1-1,0 0 1,0 0-1,0 0 0,0 0 1,0-1-1,-8-7 0,11 8-62,-1 0 0,1-1 0,0 1 0,0-1-1,0 1 1,0-1 0,1 0 0,-1 1-1,1-1 1,0 0 0,0 0 0,1 0 0,-1 0-1,1 0 1,0 0 0,0 0 0,0 0-1,0 0 1,1 0 0,0 0 0,-1 0 0,2 0-1,-1 0 1,0 0 0,1 1 0,2-6-1,3-4-144,2-1-1,-1 1 1,1 0-1,1 1 1,1 0-1,11-11 1,78-63-7201,-78 69 3660,26-22-10992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20 17873,'-8'-2'3726,"-8"-3"-2808,1 2 0,-1-1 0,0 2 0,0 0 0,-23 1 0,36 1-871,-1 0 1,1 0-1,-1 0 0,0 1 0,1-1 1,-1 1-1,1 0 0,-1 0 0,1 0 1,0 1-1,-1-1 0,1 1 1,0 0-1,0 0 0,0 0 0,0 0 1,0 0-1,1 1 0,-1-1 1,1 1-1,-1 0 0,1 0 0,0 0 1,0 0-1,0 0 0,1 0 0,-1 0 1,1 1-1,-1-1 0,1 1 1,0-1-1,0 6 0,-1 2 12,1 0 0,0 1 1,0-1-1,2 0 0,-1 0 0,4 15 0,-4-23-45,1 0 0,0 0-1,0 0 1,0 1 0,0-1-1,1 0 1,-1 0-1,1-1 1,0 1 0,0 0-1,0 0 1,0-1 0,0 1-1,1-1 1,-1 0 0,1 0-1,0 0 1,-1 0-1,1 0 1,0 0 0,0-1-1,0 0 1,0 1 0,0-1-1,6 1 1,4 0-42,1 0 1,0-1-1,-1 0 1,1-1-1,0-1 1,0 0-1,-1-1 1,1 0-1,19-7 0,-14 3-1137,0-1-1,0-1 0,21-12 1,3-7-4531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1057,'0'0'13858,"-1"-8"-10756,0 5-2946,1 1 0,-1 0 0,0-1 0,1 1 0,-1 0 1,0-1-1,-1 1 0,1 0 0,0 0 0,-1 0 0,1 0 0,-1 0 0,1 0 0,-1 1 0,0-1 0,0 1 1,0-1-1,0 1 0,0-1 0,0 1 0,0 0 0,0 0 0,-1 0 0,1 0 0,0 1 0,-1-1 0,1 0 1,0 1-1,-1 0 0,1 0 0,-1-1 0,1 1 0,-1 1 0,1-1 0,-1 0 0,1 1 0,0-1 0,-1 1 1,1 0-1,0-1 0,-1 1 0,1 0 0,0 1 0,0-1 0,-3 2 0,-3 3-75,1-1 0,-1 1-1,1 0 1,1 0 0,-1 1 0,1 0-1,0 0 1,1 1 0,0 0-1,0 0 1,-4 8 0,6-9 37,0-1 1,0 1-1,0 0 0,1 0 1,0 0-1,0 0 0,1 0 1,0 0-1,0 1 0,0-1 1,1 0-1,0 1 0,1-1 1,2 12-1,-2-17-110,-1-1 1,1 1-1,1 0 1,-1 0-1,0-1 0,0 1 1,1-1-1,-1 1 1,1-1-1,-1 1 0,1-1 1,-1 0-1,1 0 0,0 0 1,0 0-1,0 0 1,-1 0-1,1 0 0,0-1 1,0 1-1,0-1 0,0 1 1,0-1-1,0 0 1,0 0-1,0 0 0,1 0 1,-1 0-1,0 0 1,0-1-1,0 1 0,0 0 1,3-2-1,3 0 12,0-1 1,0 1-1,0-1 1,0 0-1,-1-1 1,0 0-1,9-5 1,-5-1 73,0 0 1,0-1 0,-2 0 0,1 0 0,-1-1 0,-1-1 0,0 1 0,-1-1 0,-1 0 0,1-1 0,-2 0 0,0 0 0,4-20 0,-13 72 36,3-31-105,-1 0 0,1 1 0,1-1-1,-1 1 1,1-1 0,1 0 0,-1 1 0,1-1 0,3 10-1,-3-15-25,-1-1-1,1 0 0,0 0 0,0 0 1,0 0-1,0-1 0,0 1 0,1 0 0,-1 0 1,0-1-1,0 1 0,1 0 0,-1-1 0,0 0 1,0 1-1,1-1 0,-1 0 0,1 1 0,-1-1 1,0 0-1,1 0 0,-1 0 0,0 0 0,1 0 1,-1 0-1,1-1 0,-1 1 0,0 0 0,1-1 1,-1 1-1,2-2 0,4 0-10,-1-1 0,0 1 0,-1-1 1,1-1-1,8-5 0,36-37-174,-37 32 50,1 1-1,0 1 1,27-18 0,-41 30 140,1-1 1,0 1-1,-1-1 0,1 1 1,0-1-1,0 1 1,-1 0-1,1-1 1,0 1-1,0 0 0,0-1 1,0 1-1,-1 0 1,1 0-1,0 0 1,0 0-1,0 0 0,0 0 1,0 0-1,-1 0 1,1 0-1,0 0 1,0 0-1,0 1 0,0-1 1,-1 0-1,1 1 1,0-1-1,0 1 1,0-1-1,-1 1 1,1-1-1,0 1 0,-1-1 1,1 1-1,-1-1 1,1 1-1,0 0 1,-1-1-1,1 1 0,-1 0 1,1 1-1,9 44 625,-4-14-265,-5-30-311,0 0 1,0 0 0,1 0-1,-1 0 1,0 0 0,1-1-1,0 1 1,-1-1 0,1 1-1,0-1 1,0 1 0,-1-1 0,1 0-1,0 0 1,0 0 0,1 0-1,-1 0 1,0 0 0,0-1-1,0 1 1,0-1 0,1 0-1,-1 1 1,0-1 0,0 0 0,1 0-1,-1 0 1,0-1 0,0 1-1,1 0 1,-1-1 0,4-1-1,7-2-38,0-1 1,0 0-1,-1-1 0,14-8 0,-18 9 20,15-7-58,-10 3-88,1 2 0,-1 0-1,1 0 1,0 1 0,1 1 0,-1 0 0,1 1-1,27-4 1,-40 8 105,-1 1 1,0-1-1,0 0 0,0 0 0,0 0 1,0 1-1,0-1 0,1 1 0,-1-1 1,0 1-1,0-1 0,0 1 1,0-1-1,-1 1 0,1 0 0,0 0 1,0-1-1,0 1 0,0 0 0,-1 0 1,1 0-1,0 0 0,-1 0 0,1 0 1,-1 0-1,1 0 0,-1 0 1,0 0-1,1 0 0,-1 0 0,0 1 1,0-1-1,0 0 0,1 0 0,-1 0 1,0 0-1,-1 1 0,1-1 0,0 0 1,0 0-1,-1 2 0,0 3 141,0 0 0,0 0 0,0 0 0,-1 0 0,0-1 0,-5 10 0,19-32-48,1 0 1,22-23-1,-18 21-284,-10 10 51,18-18-245,-24 26 331,0 0 0,0 0-1,0 0 1,0 1 0,1-1 0,-1 0 0,0 0 0,0 1-1,0-1 1,1 1 0,-1-1 0,0 1 0,1 0 0,-1-1-1,0 1 1,1 0 0,-1 0 0,1 0 0,-1 0 0,3 0-1,-3 1 32,-1 0-1,1-1 0,0 1 0,-1 0 1,1 0-1,-1-1 0,1 1 0,-1 0 1,1 0-1,-1 0 0,0-1 0,1 1 1,-1 0-1,0 0 0,1 0 0,-1 0 1,0 0-1,0 0 0,0 0 0,0 0 0,0 0 1,0 1-1,-2 26-72,2-25 63,-16 63-208,6-40-5418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4548,'1'-2'594,"0"1"-1,0-1 0,0 1 0,0 0 1,0 0-1,0-1 0,0 1 0,1 0 0,-1 0 1,0 0-1,1 0 0,-1 0 0,1 1 1,-1-1-1,1 0 0,0 1 0,1-1 1,-2 0-280,1 1 0,-1 0 0,0 0 0,1 1 0,-1-1 0,0 0 0,1 0 1,-1 1-1,0-1 0,1 1 0,-1-1 0,0 1 0,0-1 0,1 1 0,-1 0 0,2 1 0,0 1 56,1 1 0,-1-1 1,0 1-1,0-1 0,0 1 0,-1 0 0,1 0 0,-1 1 0,0-1 0,3 9 0,1 13-12,0 1-1,-2 1 1,0-1 0,-2 1 0,-1-1 0,-5 50 0,-5-10 343,-26 104 0,70-353 250,-25 133-946,-4 14-24,1 1 0,2 0 1,1 0-1,2 0 0,28-56 1,-36 85-26,0 0-1,0 0 1,1 1 0,0 0 0,-1 0-1,1 0 1,1 0 0,-1 1 0,0 0 0,1 0-1,0 0 1,0 1 0,0-1 0,8-1 0,-12 4 9,0-1 0,0 1 0,0-1 1,0 1-1,0-1 0,0 1 0,0 0 1,1 0-1,-1 0 0,0 0 0,0 1 1,0-1-1,0 0 0,0 1 1,0 0-1,0-1 0,0 1 0,0 0 1,0 0-1,0 0 0,-1 0 0,1 0 1,0 1-1,-1-1 0,1 0 1,-1 1-1,1-1 0,-1 1 0,1 0 1,-1-1-1,0 1 0,0 0 0,0 0 1,0 0-1,0 0 0,-1 0 1,1 0-1,0 0 0,-1 0 0,0 0 1,1 0-1,-1 0 0,0 0 0,0 3 1,-1 3 112,1 0 1,-1-1-1,-1 1 0,0 0 1,0 0-1,0-1 1,-1 0-1,0 1 1,0-1-1,-1 0 0,0 0 1,0-1-1,-1 1 1,0-1-1,0 0 1,0 0-1,-1-1 0,0 1 1,-12 8-1,8-7 50,0 0 1,-1 0-1,0 0 0,0-2 0,0 1 0,-1-2 1,1 1-1,-1-1 0,-1-1 0,1 0 0,-23 1 1,34-3-179,0-1 0,0 0-1,0 0 1,0-1 0,0 1 0,0 0 0,0 0 0,0 0 0,0-1 0,1 1 0,-1 0 0,0-1 0,0 1 0,0-1 0,0 1 0,1-1 0,-1 1 0,0-1 0,0 0 0,1 1 0,-1-1-1,0 0 1,1 1 0,-1-1 0,1 0 0,-1 0 0,1 0 0,-1 0 0,1 1 0,0-1 0,-1 0 0,1 0 0,0 0 0,0 0 0,0 0 0,0 0 0,0 0 0,0 0 0,0 0 0,0 0-1,0 0 1,0 0 0,1-1 0,-1-2-383,1 0 0,0 0 0,0 0 0,1 0-1,-1 0 1,1 1 0,0-1 0,0 1 0,4-7-1,21-15-4359,8 1-2745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63 11819,'0'0'7084,"-10"-5"-6005,-32-13 42,41 18-1031,0 0 0,0 0 0,-1 0 0,1 0 1,0 1-1,-1-1 0,1 0 0,0 0 1,-1 1-1,1-1 0,0 1 0,0-1 0,-1 1 1,1-1-1,0 1 0,0 0 0,0 0 0,0 0 1,0-1-1,0 1 0,0 0 0,0 0 1,0 0-1,1 0 0,-1 1 0,0-1 0,1 0 1,-1 0-1,0 0 0,1 1 0,0-1 0,-1 0 1,1 0-1,0 1 0,-1-1 0,1 0 0,0 2 1,-1 2 362,-16 48 1652,16-49-2030,0 0-1,0 0 1,0 0-1,1 0 1,0 0 0,0 0-1,0 0 1,0 0-1,0 0 1,1 0-1,1 6 1,-1-9-72,0 0 0,-1-1 0,1 1 0,0 0 0,-1-1 0,1 1 0,0-1 0,-1 1 0,1-1 0,0 1 0,0-1 1,0 0-1,0 1 0,-1-1 0,1 0 0,0 1 0,0-1 0,0 0 0,0 0 0,0 0 0,0 0 0,0 0 0,0 0 0,-1 0 0,1 0 0,0-1 0,0 1 0,0 0 1,0 0-1,0-1 0,0 1 0,-1 0 0,1-1 0,0 1 0,0-1 0,0 0 0,29-21 108,-20 8-86,-1 0 0,-1 0 0,0-1 0,-1 0 1,-1-1-1,7-24 0,-9 27 2,-4 25 44,1 0 1,1 0-1,-1 0 0,2-1 1,0 1-1,0-1 1,6 14-1,-8-23-71,1-1 0,-1 1 0,1-1 0,0 0 0,-1 1 0,1-1 0,0 0 0,0 0 0,0 0 1,0 0-1,0-1 0,0 1 0,0 0 0,0-1 0,0 1 0,0-1 0,0 0 0,1 0 0,-1 0 0,0 0 0,0 0 0,0 0 0,0 0 0,0-1 0,0 1 0,0-1 0,1 0 0,-1 1 0,-1-1 0,1 0 0,0 0 1,0 0-1,0-1 0,2 0 0,6-5-71,0 0 0,0-1 0,0 0 1,10-13-1,2-3-351,-17 16 204,1 1 0,1 0 0,-1 0 0,1 1 0,15-11 0,-21 17 217,-1 0 0,1 0-1,-1 0 1,0 0 0,1 0 0,-1 1 0,1-1-1,-1 0 1,0 0 0,1 0 0,-1 1-1,0-1 1,1 0 0,-1 1 0,0-1 0,1 0-1,-1 1 1,0-1 0,0 0 0,0 1-1,1-1 1,-1 0 0,0 1 0,0-1 0,0 1-1,0-1 1,0 0 0,1 1 0,-1-1-1,0 1 1,0-1 0,0 1 0,0-1 0,0 0-1,-1 1 1,1-1 0,0 1 0,0-1-1,0 0 1,0 1 0,0-1 0,0 1 0,-1 0-1,-2 22 222,-8 9 74,9-27-269,-1-1 0,1 1 0,0 0 0,1 0 0,-1 1 0,1-1 0,0 0 0,0 0 0,1 1 0,0-1 0,-1 0 0,2 6 0,27-41-1184,22-57-9405,-32 53 2898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3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80 116 256,'0'0'7704,"0"-10"-4277,-1-42 424,1 6 2302,2 38-3382,1 13-1284,2 17-647,-10 128 646,1-89-756,4 71 1,11-72-665,-10-57-160,-1 0 0,1-1 0,0 1 0,0-1 0,0 1 0,0 0 0,0-1-1,1 0 1,-1 1 0,1-1 0,-1 0 0,1 0 0,0 0 0,0 0 0,0 0 0,0 0 0,0 0 0,1-1 0,2 2 0,-4-3 47,-1 0 0,1 0 0,-1 0 1,1-1-1,-1 1 0,1 0 0,-1 0 0,0-1 0,1 1 1,-1 0-1,1-1 0,-1 1 0,0-1 0,1 1 1,-1 0-1,0-1 0,0 1 0,1-1 0,-1 1 1,0-1-1,0 1 0,1-1 0,-1 1 0,0-1 0,0 1 1,0-1-1,0 1 0,0-1 0,0 0 0,0 1 1,0-1-1,0 1 0,0-1 0,0 1 0,0-1 0,-1 1 1,1-1-1,0 1 0,0-1 0,0 1 0,-1-1 1,-5-28-412,-2 13 600,-1 0-1,0 1 1,-1 0-1,0 1 1,-1 0-1,-1 0 0,0 1 1,-1 1-1,-17-13 1,38 28 155,0 0 0,1 0 0,-1 0 0,1-1 0,-1-1 0,1 1 0,0-1 0,0-1 0,11 0 0,-10 0-1051,1 0-1,-1-1 1,1 0 0,-1 0 0,0-1 0,0-1 0,1 0 0,16-7 0,-4-4-4552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216 197 14382,'-8'0'2039,"-2"0"-1728,-1-1 0,1 2 1,0-1-1,0 2 0,0-1 0,0 1 1,0 1-1,0 0 0,1 0 1,-1 1-1,1 0 0,-9 6 0,10-5-36,1 1 0,0 0 0,0 0 0,0 1-1,-8 11 1,12-15-207,1 1 1,0-1-1,0 0 0,0 1 0,1-1 0,-1 1 1,1-1-1,0 1 0,0 0 0,0 0 0,1-1 0,-1 1 1,1 0-1,0 0 0,0 0 0,1 5 0,-1-7-54,1-1-1,0 1 0,0-1 1,0 1-1,0-1 0,0 1 0,0-1 1,0 0-1,1 1 0,-1-1 1,1 0-1,-1 0 0,0 0 1,1 0-1,0 0 0,-1 0 0,1 0 1,0-1-1,-1 1 0,1 0 1,0-1-1,0 0 0,-1 1 1,1-1-1,0 0 0,0 0 1,0 0-1,-1 0 0,1 0 0,0 0 1,0-1-1,2 0 0,4 1 25,0-2 0,0 1 0,0-1 0,0 0 0,-1 0 0,10-5 0,-2-2-17,-1 0 0,1-1 0,-1-1 0,-1 0 1,0-1-1,-1 0 0,0-1 0,-1-1 0,-1 0 0,0 0 0,0-1 0,-2 0 0,0-1 1,0 0-1,-2 0 0,0 0 0,-1-1 0,0 0 0,-2 0 0,0 0 0,2-35 0,-5 52-19,0-1 0,0 1 0,0 0-1,0 0 1,0-1 0,0 1-1,0 0 1,0 0 0,0-1-1,0 1 1,0 0 0,0 0-1,0-1 1,0 1 0,0 0-1,0 0 1,0-1 0,0 1-1,-1 0 1,1 0 0,0-1 0,0 1-1,0 0 1,0 0 0,0 0-1,-1-1 1,1 1 0,0 0-1,0 0 1,0 0 0,0 0-1,-1 0 1,1-1 0,0 1-1,0 0 1,-1 0 0,1 0-1,0 0 1,0 0 0,-1 0-1,1 0 1,0 0 0,0 0 0,-1 0-1,1 0 1,0 0 0,0 0-1,-1 0 1,1 0 0,0 0-1,0 0 1,-1 0 0,1 0-1,0 0 1,0 0 0,0 0-1,-1 0 1,1 1 0,0-1-1,0 0 1,0 0 0,-1 0 0,1 0-1,0 1 1,0-1 0,0 0-1,-1 1 1,-13 13-4,0 6 2,2-1 1,0 2 0,1 0 0,1 0 0,1 1-1,1 0 1,1 0 0,1 1 0,1 0 0,1 0 0,1 0-1,0 29 1,3-49-190,-1-1 0,1 0-1,0 1 1,0-1 0,0 1-1,0-1 1,1 0-1,-1 1 1,0-1 0,1 0-1,0 1 1,0-1 0,-1 0-1,1 0 1,1 1 0,-1-1-1,0 0 1,0 0 0,1 0-1,-1-1 1,1 1 0,0 0-1,-1 0 1,1-1 0,0 1-1,0-1 1,0 0 0,0 1-1,0-1 1,0 0 0,5 1-1,11-1-4737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49 7495,'0'0'8958,"-9"-2"-7084,5 1-1533,0-1-142,0 1 0,0 0 1,1 0-1,-1 0 0,0 0 0,0 0 0,0 1 1,0 0-1,0 0 0,0 0 0,0 0 1,0 1-1,0-1 0,0 1 0,-7 2 0,5 3 26,0 0 0,0 1 0,1 0 0,0-1 0,0 2-1,1-1 1,0 0 0,0 1 0,0 0 0,1 0 0,-3 12-1,2-6 68,1-1 0,1 1 0,0 0 0,1 0-1,0 0 1,1 18 0,0-31-282,0 0 0,1 0 1,-1 0-1,0 1 0,0-1 0,0 0 1,1 0-1,-1 0 0,1 0 0,-1 0 1,1 0-1,-1 0 0,1 0 1,-1 0-1,1 0 0,0 0 0,0 0 1,-1-1-1,1 1 0,0 0 0,0 0 1,0-1-1,0 1 0,0 0 0,0-1 1,0 1-1,0-1 0,0 0 0,0 1 1,0-1-1,0 0 0,0 1 1,0-1-1,1 0 0,-1 0 0,0 0 1,0 0-1,0 0 0,0 0 0,0 0 1,1-1-1,1 0 0,2 0 6,0 0-1,0-1 1,0 0 0,-1 0-1,1-1 1,-1 1-1,1-1 1,6-5 0,6-8 15,-1 0 1,0-1 0,-2 0 0,22-33-1,-28 37-11,0-1-1,-1 0 1,0 0-1,-1 0 1,0-1 0,-2 0-1,6-27 1,-54 273 2304,2-17-2230,25-126 349,11-59-5103,10-40 2099,1 0 0,-1 1 0,13-19 0,-12 20-290,11-19-7762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89 17553,'0'0'4350,"-6"11"-2940,-2 1-1095,1 1-1,1 0 1,-5 15 0,9-22-247,0-1 1,0 1-1,1 0 0,0 0 0,0 0 0,0 0 1,1 0-1,0-1 0,0 1 0,1 0 0,-1 0 1,4 11-1,-4-16-61,1 0 0,-1-1 0,1 1 1,-1 0-1,1 0 0,-1 0 0,1 0 1,0 0-1,0-1 0,-1 1 0,1 0 1,0-1-1,0 1 0,0 0 0,0-1 0,0 1 1,0-1-1,0 1 0,0-1 0,0 0 1,0 1-1,0-1 0,0 0 0,0 0 1,0 0-1,0 0 0,0 0 0,0 0 0,0 0 1,0 0-1,0 0 0,0 0 0,0-1 1,0 1-1,2-1 0,1 0 77,0-1 0,0 1-1,0-1 1,-1 0 0,1 0 0,-1 0 0,1-1-1,3-2 1,6-10 46,-1-1-1,0 0 1,-1-1 0,0 0 0,-2-1-1,0 1 1,-1-2 0,0 1 0,4-21-1,-30 220 1062,18-180-1181,0-1 0,0 1 0,0-1 0,0 1 0,0 0 0,0-1 0,0 1 0,0-1 0,0 1 0,0 0 0,0-1 0,0 1 0,0-1 1,0 1-1,0 0 0,1-1 0,-1 1 0,0-1 0,0 1 0,1-1 0,-1 1 0,0-1 0,1 1 0,-1-1 0,1 1 0,-1-1 0,1 1 0,-1-1 0,0 0 0,1 1 1,0-1-1,-1 0 0,1 1 0,-1-1 0,1 0 0,-1 0 0,1 0 0,-1 1 0,1-1 0,0 0 0,-1 0 0,1 0 0,0 0 0,-1 0 0,1 0 0,-1 0 0,1 0 1,0 0-1,-1-1 0,1 1 0,-1 0 0,2-1 0,0 0 18,1 0 0,0-1-1,0 1 1,-1-1 0,1 0 0,-1 0 0,1 0 0,-1 0-1,3-3 1,9-15 36,-2 0 0,0 0 0,-1-1-1,15-41 1,11-22-426,-31 80-5,-3 16 219,-2 22 127,-1-31 13,-5 194 814,5-197-801,0 1 0,0-1 0,0 0 1,0 1-1,0-1 0,0 1 0,0-1 0,0 0 0,0 1 0,0-1 0,1 1 1,-1-1-1,0 0 0,0 1 0,0-1 0,0 0 0,0 1 0,1-1 0,-1 0 1,0 1-1,0-1 0,1 0 0,-1 1 0,0-1 0,1 0 0,-1 0 0,0 1 1,1-1-1,-1 0 0,0 0 0,1 0 0,-1 0 0,0 1 0,1-1 0,-1 0 1,0 0-1,1 0 0,-1 0 0,1 0 0,-1 0 0,0 0 0,1 0 0,-1 0 1,1 0-1,-1 0 0,0 0 0,1 0 0,-1 0 0,0-1 0,1 1 0,-1 0 1,1 0-1,-1 0 0,0 0 0,1-1 0,-1 1 0,0 0 0,0 0 0,1-1 1,-1 1-1,0 0 0,0-1 0,1 1 0,-1-1 0,22-19 105,-17 13-336,22-32-1429,-11 11-6265,-11 17-1823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4420,'2'0'9645,"0"7"-4419,1 18-1697,-2 33-2321,-2 45 277,3 124-1112,-1-221-355,-1-1-12,0 0 0,0 0 0,1 0 1,-1 0-1,1 0 0,1 0 0,-1 0 0,1 0 1,3 7-1,-4-12 9,-1 0 0,0 0-1,1 0 1,-1 0 0,0 0 0,0 0 0,1 0 0,-1 0-1,0 0 1,0 0 0,1 0 0,-1 0 0,0-1 0,0 1-1,1 0 1,-1 0 0,0 0 0,0 0 0,0-1 0,1 1-1,-1 0 1,0 0 0,0 0 0,0-1 0,0 1 0,0 0 0,1 0-1,-1-1 1,0 1 0,0 0 0,0 0 0,0-1 0,0 1-1,0 0 1,0 0 0,0-1 0,0 1 0,0 0 0,0-1-1,0 1 1,0 0 0,0 0 0,0-1 0,0 1 0,0 0-1,0 0 1,-1-1 0,3-18 135,-2 19-131,3-39 75,-1 24-71,-1-1 0,0 0 0,-1 0 0,0 0 0,-2 0 0,0 0-1,-4-19 1,6 35-16,0 0-1,0 0 0,0 0 1,0 0-1,0 0 0,0-1 0,0 1 1,0 0-1,0 0 0,0 0 1,0 0-1,0 0 0,0-1 1,0 1-1,0 0 0,0 0 0,0 0 1,0 0-1,0 0 0,0 0 1,0-1-1,-1 1 0,1 0 1,0 0-1,0 0 0,0 0 0,0 0 1,0 0-1,0 0 0,0 0 1,0-1-1,-1 1 0,1 0 1,0 0-1,0 0 0,0 0 1,0 0-1,0 0 0,0 0 0,-1 0 1,1 0-1,0 0 0,0 0 1,0 0-1,0 0 0,0 0 1,-1 0-1,1 0 0,0 0 0,0 0 1,0 0-1,0 0 0,0 0 1,0 0-1,-1 0 0,1 0 1,0 0-1,0 0 0,0 1 0,0-1 1,0 0-1,0 0 0,-1 0 1,1 0-1,-4 14 147,1 16-32,3-25-93,0 0 1,0 1-1,0-1 1,1 0-1,0 0 1,0 1-1,0-1 1,1 0-1,0 0 1,0 0 0,0 0-1,0-1 1,1 1-1,3 5 1,-3-8-9,-1 0 0,1 0 0,0 0 1,0 0-1,0 0 0,-1-1 0,2 1 1,-1-1-1,0 0 0,0 1 0,0-2 1,0 1-1,1 0 0,-1-1 0,0 1 1,1-1-1,-1 0 0,1 0 0,-1 0 1,0-1-1,1 1 0,-1-1 0,0 0 1,4-1-1,2-1 69,0-1 0,0 1 0,0-2 0,-1 1 0,0-1 0,0-1 0,0 1 0,0-1 0,-1-1 0,0 0 0,0 1 0,7-12 0,-2 3-32,-1-1 0,0 0 0,-1-1 1,-1 0-1,8-22 0,-14 32-36,-1 1-1,0 0 1,-1-1 0,0 1 0,0 0 0,0-1-1,-1 0 1,0-12 0,-1 19-21,1 0 0,0-1 0,0 1 0,0 0 0,0 0 0,-1 0 0,1-1 0,0 1 0,0 0 0,-1 0 0,1 0 0,0 0 0,0-1 0,-1 1 0,1 0 0,0 0 0,0 0 0,-1 0 0,1 0 0,0 0 0,-1 0 0,1 0 0,0 0 0,-1 0 0,1 0 0,0 0 0,0 0 0,-1 0 0,1 0 0,0 0 0,0 0 0,-1 0 0,1 1 0,0-1 0,0 0 0,-1 0 0,1 0 0,0 0 0,0 1 0,-1-1 0,1 0 0,0 0 0,0 0 0,0 1 0,-1-1 0,1 0 0,0 1 0,-3 3-18,0 1-1,0 0 1,1 0 0,-1 0 0,1 0 0,0 0-1,1 1 1,-1-1 0,0 9 0,-6 56 63,7-58-31,-1 8 27,-2 44 95,4-60-111,0 0 1,0 0-1,0 0 1,1 0-1,-1 0 0,1 0 1,0 0-1,0 0 1,1-1-1,-1 1 0,1 0 1,2 3-1,-3-6-11,1 1-1,0-1 1,0 0-1,-1 1 1,1-1-1,0 0 1,0 0-1,0 0 1,0 0-1,0-1 1,0 1-1,0-1 1,0 1 0,1-1-1,-1 0 1,0 1-1,0-1 1,0 0-1,1 0 1,-1-1-1,0 1 1,0 0-1,0-1 1,0 1-1,0-1 1,0 0-1,0 0 1,3-1-1,7-4-53,-1 0-1,0 0 0,14-11 0,-23 16 15,17-13-630,14-9-5340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17296,'0'0'3075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107 317 7207,'0'0'6790,"0"-8"-3640,3-25-1079,-3 32-1960,0 0 1,0 0-1,0 0 0,0 0 1,0 1-1,0-1 0,0 0 0,0 0 1,0 0-1,-1 0 0,1 1 0,0-1 1,-1 0-1,1 0 0,0 0 1,-1 1-1,1-1 0,-1 0 0,1 1 1,-1-1-1,1 0 0,-1 1 0,0-1 1,1 1-1,-1-1 0,0 1 1,1-1-1,-1 1 0,0-1 0,0 1 1,1 0-1,-1-1 0,0 1 0,0 0 1,0 0-1,1-1 0,-1 1 1,-2 0-1,1 0 13,0 0 0,1 1 1,-1-1-1,0 0 0,0 1 0,0-1 1,0 1-1,0 0 0,1 0 0,-1-1 0,0 1 1,1 0-1,-1 0 0,-2 3 0,-3 5-2,0 0 0,1 0 0,0 1 0,1-1-1,0 1 1,0 1 0,1-1 0,1 1-1,-1 0 1,2-1 0,0 1 0,0 1 0,1-1-1,0 0 1,1 13 0,0-23-111,0 1-1,-1-1 1,1 1 0,0-1 0,0 1 0,1-1-1,-1 1 1,0-1 0,0 1 0,1-1 0,-1 0-1,1 1 1,-1-1 0,1 1 0,-1-1 0,1 0 0,0 0-1,0 1 1,0-1 0,0 0 0,0 0 0,0 0-1,0 0 1,0 0 0,0 0 0,0 0 0,0 0-1,1-1 1,-1 1 0,0 0 0,1-1 0,-1 1-1,1-1 1,-1 1 0,0-1 0,1 0 0,-1 1-1,1-1 1,-1 0 0,1 0 0,-1 0 0,1 0-1,-1-1 1,1 1 0,2-1 0,2 0 10,0-1-1,0 0 1,-1 0 0,1-1 0,-1 1 0,1-1 0,-1-1-1,0 1 1,0-1 0,6-5 0,-2 0 68,0-1-1,-1 0 1,-1 0 0,1-1 0,10-21 0,-15 26 24,-1 0 1,1 0 0,-1-1 0,0 1-1,0-1 1,-1 1 0,0-1-1,0 1 1,-1-1 0,1 0-1,-1 1 1,-1-1 0,-1-7 0,2 13-112,1 1 1,-1 0 0,0-1-1,0 1 1,0 0 0,0-1-1,0 1 1,0 0 0,0-1 0,0 1-1,0 0 1,0-1 0,-1 1-1,1 0 1,0-1 0,0 1-1,0 0 1,0-1 0,0 1-1,-1 0 1,1 0 0,0-1 0,0 1-1,0 0 1,-1 0 0,1-1-1,0 1 1,0 0 0,-1 0-1,1 0 1,0 0 0,0-1-1,-1 1 1,1 0 0,0 0 0,-1 0-1,1 0 1,0 0 0,-1 0-1,1 0 1,0 0 0,-1 0-1,1 0 1,0 0 0,-1 0-1,1 0 1,0 0 0,-1 0 0,1 0-1,0 0 1,-1 0 0,1 0-1,0 0 1,0 1 0,-1-1-1,1 0 1,0 0 0,0 0-1,-1 0 1,1 1 0,0-1 0,0 0-1,-1 0 1,1 1 0,0-1-1,0 1 1,-11 20-125,10-14 115,0 0 1,1 0-1,0 0 0,0 0 0,0 1 0,3 12 0,-3-19 6,1 0 0,-1 0 0,1 0 0,-1 1 0,1-1 0,-1 0 0,1 0 0,-1 0-1,1 0 1,0 0 0,0 0 0,0 0 0,-1 0 0,1 0 0,0 0 0,0-1-1,0 1 1,1 0 0,-1-1 0,0 1 0,0 0 0,0-1 0,0 0 0,0 1 0,1-1-1,-1 0 1,0 1 0,0-1 0,1 0 0,-1 0 0,0 0 0,0 0 0,1 0-1,-1 0 1,0 0 0,1-1 0,-1 1 0,0 0 0,0-1 0,0 1 0,0-1 0,1 1-1,-1-1 1,0 0 0,0 0 0,0 1 0,1-2 0,3-2 11,0 0 0,0 0 0,0 0 0,0-1 0,-1 1 0,0-1 0,0 0 0,0-1 0,-1 1 0,1-1 0,2-6 0,27-70 62,-22 44 1,7-47 0,1-5 64,-14 138-313,-6 39 0,-8-16 246,3-41-2,2 0 1,2 0-1,0 1 0,2-1 1,5 45-1,-2-68-127,-1 0 1,1 0-1,0 0 1,1 0-1,0-1 0,0 1 1,0-1-1,1 0 0,-1 0 1,2 0-1,9 8 0,-9-9-144,-1 0-1,1 1 0,-1-1 0,-1 1 1,1 0-1,-1 0 0,0 1 0,0-1 1,-1 1-1,0 0 0,0-1 0,3 12 1,-5-12 200,-1 0 0,1 0 0,-1 0 0,0 1 0,-1-1 0,1 0 0,-1 0 0,0 1 0,-1-1 0,-2 8 0,3-11 61,0-1-1,0 0 1,0-1-1,0 1 1,-1 0 0,1 0-1,0 0 1,-1-1-1,1 1 1,-1 0 0,1-1-1,-1 0 1,0 1-1,0-1 1,0 0 0,0 0-1,0 0 1,0 0 0,0 0-1,0 0 1,0-1-1,0 1 1,0-1 0,0 0-1,-1 1 1,1-1-1,0 0 1,0 0 0,0 0-1,-1 0 1,1-1-1,-4 0 1,3-1-7,-1 1 0,1-1-1,0 1 1,0-1 0,0 0 0,0 0 0,0-1-1,1 1 1,-1 0 0,1-1 0,-1 0 0,1 1-1,0-1 1,0 0 0,0 0 0,0 0 0,1-1-1,-2-3 1,-21-63 105,19 52-133,2 1-1,0-1 1,0-1-1,2 1 1,1-23-1,0 36 6,0 0 0,0 0-1,1 0 1,0 0 0,0 0 0,0 0-1,1 0 1,-1 0 0,1 0-1,1 1 1,-1-1 0,0 1 0,1-1-1,0 1 1,0 0 0,0 0 0,1 0-1,-1 1 1,1-1 0,0 1 0,0 0-1,0 0 1,5-3 0,3 2-53,-1 0-1,1 1 1,22-4 0,7-2-2632,-3-6-6762,-16-1-7317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5381,'-1'6'10537,"1"5"-4645,0 5-2791,1 11-3057,1 11 1100,-2-10-844,2-1-1,0 1 0,8 31 0,-7-49-305,-1 1 0,1-1 0,1 0 1,0 0-1,1 0 0,-1 0 0,2-1 0,0 1 0,0-2 0,0 1 1,9 9-1,-9-14 512,2-1-4749,-8-3 4048,0 0-1,1 0 1,-1 0 0,0-1 0,0 1-1,1 0 1,-1 0 0,0-1 0,0 1-1,0 0 1,0 0 0,0-1 0,1 1-1,-1 0 1,0-1 0,0 1 0,0 0-1,0-1 1,0 1 0,0 0 0,0-1-1,0 1 1,0 0 0,0 0 0,0-1-1,0 1 1,0 0 0,0-1 0,-1 1-1,1 0 1,0-1 0,0 1 0,0 0-1,0 0 1,-1-1 0,1 1 0,0 0-1,0 0 1,0-1 0,-1 1 0,1 0-1,0 0 1,0 0 0,-1-1 0,1 1-1,0 0 1,-13-17-5629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12748,'0'0'10442,"53"-13"-8905,-10 7-416,5-4-96,8-5-512,-1 1-417,0 1-32,-11 0-512,-6 5-1442,-10 3-1185,-13 5-833,-10 0-2049,-5 7-1282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15471,'0'0'4548,"52"11"-2178,-3-26-608,14-10-481,5-3-833,-2-2-287,-5 5-129,-10 5-993,-10 5-1634,-18 7-1344,-11 5-4838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33 462 4388,'0'0'11045,"-7"8"-9107,-18 25-523,34-44 1892,37-41-1335,-18 14-1662,-2-2 0,-2 0-1,-2-2 1,-1 0 0,-2-2-1,-2 0 1,-2-1-1,11-59 1,-31 316 827,3-165-1131,0-16 3,2 1 0,3 36-1,-3-67-7,0 0 1,0 0-1,0 1 0,1-1 0,-1 0 0,0 0 1,0 0-1,1 0 0,-1 1 0,0-1 0,1 0 1,-1 0-1,1 0 0,0 0 0,-1 0 0,1 0 1,0 0-1,-1 0 0,1 0 0,0-1 0,0 1 1,0 0-1,0 0 0,0-1 0,0 1 0,0-1 1,2 2-1,-1-2-51,0 0 0,-1-1 0,1 1 1,0 0-1,0-1 0,0 1 0,-1-1 0,1 1 1,0-1-1,-1 0 0,1 0 0,-1 0 0,1 0 1,-1 0-1,3-2 0,6-6-1164,-1 0-1,0 0 0,12-19 1,2-6-3863,-3-3-2477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60 13645,'0'0'10960,"-5"9"-10261,-3 8-643,0 0-1,2 0 1,0 1-1,1 0 1,1 0 0,1 0-1,1 1 1,0-1-1,1 1 1,1-1 0,2 21-1,-2-36-51,1 0-1,-1-1 1,0 1 0,1 0-1,0 0 1,0 0-1,0 0 1,0-1 0,0 1-1,0 0 1,1-1-1,-1 1 1,1-1-1,0 0 1,0 0 0,0 1-1,0-1 1,0 0-1,0 0 1,1-1 0,-1 1-1,0 0 1,1-1-1,-1 0 1,1 1-1,0-1 1,0 0 0,-1 0-1,1-1 1,0 1-1,3 0 1,-1-1 61,-1 0 1,0 0-1,1-1 1,-1 1-1,0-1 1,0 0-1,1 0 1,-1-1-1,0 1 1,0-1-1,0 0 0,-1 0 1,1 0-1,0 0 1,-1-1-1,1 0 1,-1 1-1,0-1 1,0 0-1,4-6 1,2-3 143,-1-1 1,-1 0 0,0 0 0,0-1-1,-2 0 1,1 0 0,-2-1 0,0 1 0,-1-1-1,0 0 1,-1 0 0,-1 0 0,0 0-1,-2 0 1,1 0 0,-4-17 0,3 27-195,0 1 1,-1-1-1,1 1 1,-1 0-1,0-1 1,-1 1-1,1 0 1,-1 0-1,1 1 1,-7-8-1,7 10-31,1-1-1,-1 0 1,0 1 0,1 0-1,-1-1 1,0 1-1,0 0 1,0 0 0,0 0-1,0 0 1,0 0-1,0 1 1,0-1-1,0 0 1,-1 1 0,1 0-1,0-1 1,0 1-1,0 0 1,-1 0 0,1 1-1,0-1 1,0 0-1,0 1 1,-3 0-1,3 0-55,1-1 0,0 1-1,0 0 1,-1 0-1,1 0 1,0 0 0,0 0-1,0 0 1,0 0 0,0 0-1,0 1 1,1-1-1,-1 0 1,0 1 0,0-1-1,1 0 1,-1 1-1,1-1 1,0 1 0,-1-1-1,1 3 1,-2 36-4980,2-31 1708,0 0-4242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191 208 4036,'-9'1'11189,"-2"0"-10450,1 1 1,-1 1-1,1 0 1,-1 0-1,1 1 1,0 0-1,0 1 0,1 0 1,-16 10-1,20-11-629,0-1-1,1 1 0,-1 0 0,0 0 1,1 1-1,0 0 0,0-1 1,1 1-1,-1 0 0,1 1 0,0-1 1,0 1-1,1-1 0,0 1 1,0 0-1,0 0 0,0 0 0,1 0 1,0 0-1,0 6 0,1-10-102,0-1 0,1 0-1,-1 0 1,0 0 0,0 0-1,1 0 1,-1 0 0,1 0-1,-1 0 1,1-1-1,-1 1 1,1 0 0,0 0-1,-1 0 1,1 0 0,0-1-1,0 1 1,-1 0 0,1-1-1,0 1 1,0 0 0,0-1-1,0 1 1,0-1 0,0 0-1,0 1 1,0-1 0,0 0-1,0 1 1,0-1 0,0 0-1,0 0 1,0 0 0,0 0-1,0 0 1,0 0 0,0 0-1,0-1 1,0 1 0,0 0-1,0 0 1,0-1 0,2 0-1,3 0 52,1-1 0,-1 0 0,0 0 0,0 0 0,11-7 0,1-3-87,-2-2 1,1 0-1,-2-1 1,0 0-1,0-1 1,-2-1 0,0 0-1,-1-1 1,-1 0-1,0-1 1,-1 0-1,-2-1 1,0 0-1,-1 0 1,0-1-1,-2 0 1,5-41-1,-10 62 30,0 0 0,0 0-1,0-1 1,1 1 0,-1 0-1,0-1 1,0 1 0,0 0-1,0 0 1,0-1-1,0 1 1,0 0 0,0-1-1,0 1 1,0 0 0,0-1-1,0 1 1,0 0 0,0-1-1,-1 1 1,1 0 0,0 0-1,0-1 1,0 1 0,0 0-1,0 0 1,-1-1-1,1 1 1,0 0 0,0 0-1,0-1 1,-1 1 0,1 0-1,0 0 1,0 0 0,-1-1-1,1 1 1,-1 0 0,-10 9 14,-10 20-34,-1 9 196,2 2-1,-23 59 1,37-81-118,0 0 0,1 1 0,1-1 1,1 1-1,1 0 0,0 0 0,1 0 0,3 27 0,-2-45-176,0 1 0,0-1 0,1 0 0,-1 0 1,0 1-1,1-1 0,-1 0 0,1 0 0,0 1 0,-1-1 0,1 0 0,0 0 0,0 0 1,-1 0-1,1 0 0,2 1 0,-3-1-174,1-1-1,0 1 1,0-1 0,0 0 0,0 1 0,0-1-1,-1 0 1,1 0 0,0 1 0,0-1 0,0 0-1,0 0 1,0 0 0,0 0 0,0 0 0,0 0-1,0 0 1,0-1 0,-1 1 0,1 0-1,0 0 1,0-1 0,0 1 0,1-1 0,10-9-7023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8200,'0'0'8093,"0"-8"-5792,0 2-1890,0-1 0,1 1 0,0-1 1,1 1-1,-1 0 0,1-1 0,0 1 1,1 0-1,-1 0 0,1 0 0,5-7 1,-6 10-335,0 0 1,0 1-1,0-1 1,0 0 0,0 1-1,1-1 1,-1 1 0,1 0-1,0 0 1,0 0-1,0 0 1,0 0 0,0 1-1,0-1 1,0 1-1,0 0 1,0 0 0,1 0-1,-1 0 1,0 0 0,1 1-1,-1 0 1,1 0-1,-1 0 1,1 0 0,4 1-1,-4 1-69,0 0 0,0 0 0,0 0-1,0 0 1,0 1 0,-1 0 0,1 0-1,-1 0 1,0 0 0,0 0 0,0 1 0,-1 0-1,1-1 1,3 7 0,-3-4 43,0-1-1,1-1 1,0 1 0,0 0 0,0-1-1,0 0 1,9 7 0,-11-11 25,0 1 0,0 0 0,0 0 0,0-1 0,0 1 0,0-1 0,0 0 1,0 0-1,0 0 0,0 0 0,0 0 0,0 0 0,0 0 0,1-1 0,-1 1 0,0-1 0,0 1 0,0-1 1,0 0-1,-1 0 0,1 0 0,0 0 0,0 0 0,0 0 0,-1 0 0,1-1 0,1-1 0,5-4 262,0 0-1,-1-1 0,0 1 1,7-10-1,19-23 491,-32 40-876,0-7-6588,2-13 2008,1-9-2873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11018,'0'0'11595,"5"-8"-11071,15-30 1496,24-68 1,-38 91-1789,0 1 1,1-1-1,1 1 1,0 1-1,1-1 1,0 1-1,1 1 1,0 0-1,22-19 1,-14 12-316,-12 13 66,-1 0 16,0 1 1,1-1 0,0 1 0,-1 1 0,1-1-1,8-3 1,-13 7 2,1 0-1,-1 1 0,1-1 0,-1 1 1,1-1-1,-1 1 0,1 0 0,-1 0 1,1 0-1,-1 0 0,1 0 0,0 0 1,-1 0-1,1 0 0,-1 1 0,1-1 1,-1 1-1,1-1 0,-1 1 0,1-1 1,-1 1-1,0 0 0,1 0 0,-1-1 1,0 1-1,1 0 0,-1 0 0,0 1 1,0-1-1,0 0 0,0 0 0,0 0 1,0 1-1,-1-1 0,2 3 1,1 0 12,0 1 1,-1-1 0,0 1 0,0 0-1,0 0 1,0 0 0,-1 0 0,0 0-1,0 1 1,0-1 0,-1 0 0,1 0-1,-1 1 1,-1-1 0,1 0 0,-1 0-1,0 1 1,0-1 0,0 0 0,-1 0-1,0 0 1,0 0 0,0 0 0,0-1-1,-6 8 1,-5 7 104,-2 0 0,0-1 0,-1-1 0,-27 23 0,19-17-35,-3 0 85,-25 25-35,49-44-128,-1-1-1,1 1 0,0 0 1,0 0-1,1 1 1,-1-1-1,1 0 1,0 1-1,0 0 0,-2 7 1,4-11-8,0 0 1,0-1-1,0 1 1,0-1-1,0 1 1,0 0-1,0-1 1,0 1-1,0-1 1,1 1-1,-1 0 1,0-1-1,0 1 1,0-1-1,1 1 1,-1-1-1,0 1 1,1-1-1,-1 1 1,1-1-1,-1 1 1,0-1-1,1 0 1,-1 1-1,1-1 1,-1 1-1,1-1 1,-1 0-1,1 0 1,0 1-1,25 4 54,27-9 130,-15-6-180,-1-1 0,56-26 0,-23 9-3836,-50 15-4894,-15 5 379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18417,'0'0'1629,"-8"1"308,5-1-1783,0 1 0,0 0-1,0-1 1,0 1 0,0 1-1,0-1 1,0 0 0,0 1-1,0-1 1,1 1 0,-1 0-1,1-1 1,-4 5-1,2-1 28,0 0-1,0 0 0,1 0 0,0 1 1,0-1-1,0 1 0,-3 10 0,-1 3 68,0 0-1,2 1 0,0 0 1,1-1-1,1 2 0,1-1 1,0 0-1,3 30 0,-1-48-207,0 0 1,1 0-1,-1 0 0,0 0 0,1 0 0,0-1 0,-1 1 0,1 0 0,0 0 1,0-1-1,0 1 0,0 0 0,0-1 0,0 1 0,0-1 0,0 0 0,1 1 1,-1-1-1,1 0 0,-1 0 0,1 0 0,-1 0 0,1 0 0,0 0 0,0 0 1,-1 0-1,1-1 0,0 1 0,0-1 0,0 1 0,-1-1 0,1 0 0,0 0 1,0 0-1,0 0 0,0 0 0,0 0 0,0 0 0,0 0 0,2-2 0,2 1 48,0 0-1,-1-1 0,1 0 0,0 0 0,-1-1 0,1 0 0,-1 0 0,0 0 0,0 0 1,0-1-1,7-6 0,-3-1 12,-1 0 0,1-1 0,-2 0 0,0 0 0,0-1 0,-1 0-1,7-20 1,-11 26-64,1-1-1,-1 1 1,-1-1-1,1 0 1,-1 0-1,-1 0 0,1 1 1,-1-1-1,-1 0 1,1 0-1,-1 0 0,-1 0 1,0 0-1,-4-13 1,5 19-49,0 0 0,0 0 0,1 0 0,-1 0 0,0 1 0,0-1 1,-1 1-1,1-1 0,0 1 0,0-1 0,-1 1 0,1-1 0,-1 1 0,1 0 0,-1 0 1,0 0-1,0 0 0,1 0 0,-1 0 0,0 1 0,0-1 0,0 0 0,0 1 0,1-1 1,-1 1-1,0 0 0,0 0 0,0 0 0,0 0 0,0 0 0,0 0 0,0 0 0,0 1 1,0-1-1,0 1 0,-3 1 0,1-1-175,1 1 0,-1 0 0,1 0 0,0 1 0,-1-1 0,1 1 0,0 0 0,0-1 0,1 1 0,-1 1 0,1-1 0,-1 0 0,1 1 0,0-1 0,0 1 1,-2 6-1,-1 14-3225,7-10-5851,7-12-846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19250,'0'0'3524,"-53"31"-1218,19-1 96,2 6-865,3 5-383,3 3-642,7-2-480,5-5 0,8-4-416,6-9-385,0-7 0,1-5-128,9-6-384,-3-6-737,3 0-1057,-2-1-800,2-16-3044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7:59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61 17521,'-15'1'1815,"8"-1"-1541,-10 0 608,1 2 0,-28 4-1,40-6-727,0 1 0,0 0 0,1 0 0,-1 0-1,0 0 1,1 1 0,-1-1 0,1 1 0,-1 0-1,1 0 1,0 0 0,0 1 0,0-1 0,0 1 0,0-1-1,1 1 1,-1 0 0,1 0 0,0 0 0,-3 5-1,5-7-150,0-1 0,-1 0 0,1 1-1,0-1 1,0 0 0,0 1-1,0-1 1,0 1 0,0-1-1,0 0 1,0 1 0,0-1-1,0 0 1,0 1 0,0-1-1,1 1 1,-1-1 0,0 0 0,0 1-1,0-1 1,0 0 0,1 1-1,-1-1 1,0 0 0,0 1-1,0-1 1,1 0 0,-1 1-1,0-1 1,1 0 0,-1 0 0,0 0-1,1 1 1,-1-1 0,0 0-1,1 0 1,-1 0 0,0 0-1,1 0 1,-1 1 0,1-1-1,26 1 174,25-9 261,-42 5-352,82-26 126,-85 26-162,1 0 0,0-1 0,-1 0-1,0-1 1,0 1 0,0-1 0,0 0 0,-1-1 0,6-6 0,-11 11 0,0 0-1,0 0 1,0 0-1,0 0 1,-1 0 0,1 0-1,0 0 1,0 0-1,-1 0 1,1-1-1,-1 1 1,1 0 0,-1 0-1,0 0 1,1-1-1,-1 1 1,0 0-1,0 0 1,0-1-1,0 1 1,0 0 0,0-2-1,-1 2-15,0 0 0,1 0-1,-1 1 1,0-1 0,0 0 0,1 1 0,-1-1-1,0 0 1,0 1 0,0-1 0,0 1-1,0 0 1,0-1 0,0 1 0,0 0 0,0-1-1,0 1 1,0 0 0,0 0 0,0 0-1,-1 0 1,-6 0 11,1 0 0,-1 1 0,1-1 0,-1 2 0,1-1 0,-11 4 0,3 1-15,0 1-1,0 1 0,0 0 1,1 1-1,-17 13 1,27-18-164,-1-1 1,0 1 0,1 0-1,0 1 1,0-1 0,0 1-1,0-1 1,1 1 0,0 1-1,0-1 1,0 0 0,0 1-1,1-1 1,0 1 0,0 0-1,1-1 1,-2 12 0,3-15-149,0-1 0,0 1 1,0 0-1,0-1 0,1 1 0,-1-1 1,0 1-1,1 0 0,-1-1 1,1 1-1,0-1 0,0 1 0,-1-1 1,1 0-1,0 1 0,0-1 1,0 0-1,0 0 0,1 1 0,-1-1 1,0 0-1,0 0 0,1 0 0,1 0 1,21 14-6445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8:0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30 20980,'0'0'1815,"-9"10"422,9-9-2231,-7 6 255,0 1 1,0 0-1,1 0 1,0 1-1,1-1 1,0 1-1,0 1 1,1-1 0,0 1-1,1-1 1,0 1-1,1 0 1,-3 19-1,5-28-232,-1 1 0,1 0 0,0-1 0,1 1 1,-1 0-1,0-1 0,0 1 0,1 0 0,-1-1 0,1 1 0,-1 0 0,1-1 0,-1 1 0,1-1 0,0 1 0,0-1 0,0 0 0,0 1 0,0-1 1,0 0-1,0 0 0,2 2 0,0-2 79,-1 0 1,1 0 0,-1-1-1,1 1 1,-1-1 0,1 0 0,0 1-1,-1-1 1,1 0 0,-1 0-1,1-1 1,0 1 0,-1-1-1,1 1 1,2-2 0,6-2-43,-1-1 1,-1 0 0,1 0-1,-1-1 1,0 0-1,0 0 1,-1-1-1,1-1 1,-2 1 0,1-1-1,-1-1 1,0 1-1,-1-1 1,0 0 0,0-1-1,-1 0 1,0 1-1,3-12 1,-7 19-59,-1 0 1,0 0-1,1 0 1,-1-1-1,0 1 1,0 0 0,0 0-1,0 0 1,0 0-1,-1 0 1,1-1-1,0 1 1,-1 0-1,0 0 1,0 0-1,1 0 1,-1 0-1,0 1 1,-1-1-1,1 0 1,0 0-1,0 1 1,-4-4-1,2 3 4,0 0 0,0 0 0,-1 0 1,1 0-1,-1 1 0,1-1 0,-1 1 0,0 0 0,0 0 0,1 0 0,-1 1 0,-7-1 0,4 1-241,0 0-1,0 0 0,1 0 0,-1 1 0,0 0 1,0 0-1,0 1 0,1 0 0,-1 0 1,1 1-1,-1 0 0,1 0 0,0 0 0,0 1 1,-7 5-1,0 8-3619,7-2-2974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0:0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56 3972,'-13'0'3576,"5"0"-3322,-14 0 156,0 0 0,0-1 0,0-1 0,0-2 0,0 0 0,-23-7-1,27-5 230,17 15-608,0 0 0,0 0 0,1 0 0,-1 0 0,0 0 1,0 0-1,0 1 0,0-1 0,-1 0 0,1 0 0,0 1 1,0-1-1,0 0 0,-1 1 0,1-1 0,0 1 0,0 0 1,-1-1-1,1 1 0,0 0 0,-2 0 0,-6-1 7,3 0-28,0 1-1,0-1 1,0 1 0,0 0-1,0 0 1,1 1 0,-1 0-1,0 0 1,0 0 0,-5 2-1,11-3-7,-1 0 0,1 1-1,0-1 1,0 0 0,-1 0-1,1 0 1,0 0 0,0 0-1,0 0 1,-1 0-1,1 1 1,0-1 0,0 0-1,0 0 1,0 0 0,-1 0-1,1 1 1,0-1 0,0 0-1,0 0 1,0 1-1,0-1 1,0 0 0,0 0-1,0 0 1,-1 1 0,1-1-1,0 0 1,0 0 0,0 1-1,0-1 1,0 0-1,0 0 1,0 1 0,0-1-1,1 0 1,-1 0 0,0 1-1,0-1 1,0 0-1,0 0 1,0 0 0,0 1-1,13 4 27,15-1 1,384-12 157,-96-2-154,-296 9-51,-15 0 15,0 0 0,0 1-1,0 0 1,0 0 0,1 0-1,-1 0 1,0 1 0,0-1-1,0 1 1,0 1-1,0-1 1,-1 1 0,7 2-1,-12-2 19,0-1 0,0 0-1,0 0 1,0 0 0,0-1-1,-1 1 1,1 0 0,0 0-1,-1-1 1,1 1-1,0 0 1,-1-1 0,1 0-1,-1 1 1,1-1 0,-1 0-1,-1 1 1,-385 65 931,209-41-918,86-11 228,-187 35 1070,407-62-1309,185-33 80,103-19-246,-353 49 102,-101 10 299,-751 68 1084,744-55-849,33-3-298,30-2-136,782-53 23,-783 50-97,-12 1 16,1 0 0,-1-1 0,1 1 0,-1-1 0,1 0 0,-1 0 1,0-1-1,6-1 0,-10 3 7,0-1 0,0 1 1,0 0-1,0 0 0,0 0 0,0-1 1,0 1-1,1 0 0,-1 0 0,0 0 1,0-1-1,0 1 0,0 0 1,0 0-1,0 0 0,0-1 0,0 1 1,0 0-1,0 0 0,0 0 0,0-1 1,0 1-1,0 0 0,0 0 0,-1 0 1,1-1-1,0 1 0,0 0 1,0 0-1,0 0 0,0-1 0,0 1 1,0 0-1,-1 0 0,1 0 0,0 0 1,0 0-1,0-1 0,0 1 0,-1 0 1,1 0-1,0 0 0,0 0 1,0 0-1,-1 0 0,1 0 0,0 0 1,0 0-1,0 0 0,-1 0 0,1 0 1,0 0-1,0 0 0,0 0 0,-1 0 1,1 0-1,0 0 0,0 0 0,-1 0 1,1 0-1,-19-4 55,-94-5 99,0 5 0,-144 13 0,224-7-229,-72 8 299,94-9-393,0 1 0,1 1 0,-1 0 0,1 0 0,0 1 0,-19 9 0,24-7-2480,11-5-1457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0:0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4292,'0'0'3427,"-4"8"-3384,0 8 83,1-1 0,0 1 0,1 0 0,1-1 0,1 1 0,0 0 0,0 0 0,2 0 0,3 16 0,13 69-142,9 186 0,-24-205-5,4 0-1,3-1 1,39 150-1,-23-143 23,-5 1-1,16 132 1,-10 185-8,9-19 872,-1-43-668,-23-172 22,64 309 0,-23-161-230,-9-49-3,-30-203 13,47 130 0,-46-153-8,-2 1 0,11 75 0,-17-73-16,3 0 1,22 64-1,-19-70-13,-3 0 0,-2 1 0,-1 0 0,-3 0 0,-1 75 1,-2-61 226,3 1 1,14 79 0,-9-97-90,11 49-233,11 117 0,-17-112 239,-8-65-332,-2 1 1,2 35-1,-6-65-217,-7-18-2349,-1 8 1020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0:3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7066 561 5637,'-85'-17'2419,"-102"-35"0,-78-42-1510,139 46-1029,-3 5 0,-135-26 0,-391-12-310,227 36 470,280 25-74,-788-71 1963,-67 126-1729,5 93-240,807-96 320,2 8 0,-258 90 0,361-99-158,2 5 0,2 3 0,1 3 0,3 4 0,1 4-1,3 2 1,-89 82 0,135-108-125,1 2 0,2 1-1,0 1 1,2 1 0,2 1-1,0 1 1,3 1-1,0 1 1,2 0 0,2 1-1,2 1 1,1 0 0,1 0-1,2 1 1,2 0-1,2 1 1,1-1 0,5 73-1,3-55-8,3 0 0,2 0 0,3-1 0,2-1 0,3 0 0,2-1 0,2-1 0,35 59 0,-20-48-5,2-2-1,3-2 1,3-2-1,2-2 0,107 98 1,-88-101 22,2-2 1,2-4-1,2-2 0,137 59 1,-53-40 55,230 59 0,-142-64 1,292 31-1,257-14 161,-175-21-118,-98 7-94,254 24 8,4-41-9,-475-44 24,545-73 1,-685 46-24,0-7 0,-3-8 0,-1-6 0,293-134 1,-379 145-22,-1-3 1,-3-4 0,-1-2 0,-2-3 0,-3-4 0,91-94 0,-123 112 57,-1 0 0,-2-2 0,-2-1 0,-1-2 0,-2 0 0,-2-1 0,-2-1 0,-1-1 0,-2-1 0,-3 0 0,-1-1 0,-2-1 0,4-51 0,-11 50 92,-3 0 0,-1 0 0,-3 0 0,-1 0 0,-3 1 0,-1 0 0,-27-77 0,15 70-33,-2 2-1,-1 1 1,-4 1 0,-1 1 0,-70-88 0,46 78-143,-1 2 1,-4 2-1,-1 2 1,-3 4 0,-2 2-1,-2 3 1,-1 3-1,-2 2 1,-122-45-1,82 45-917,-2 6 0,-1 4 0,-138-16-1,-75 11-2664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2:2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4452,'0'0'977,"-1"10"-592,-4 66 421,3-1 0,3 1 0,12 84 0,42 508 1523,-30-262-1229,31-2-285,54 71-630,-41-190-258,-15-59 2,10-2 0,109 251-1,-135-384-178,-4 2-1,-4 1 0,-4 2 0,15 110 0,-19-80 430,4 44-1127,-26-216-1886,0 23 180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6022,'0'0'19816,"12"1"-18957,-1-2-773,0 1 1,0-2-1,1 0 0,-1 0 0,0-1 0,0-1 0,11-4 1,-17 6-69,-1 0 1,1 0 0,0 0-1,-1 0 1,0-1 0,1 0-1,-1 0 1,0 0 0,0 0-1,-1-1 1,1 0-1,-1 1 1,1-1 0,-1-1-1,0 1 1,-1 0 0,1-1-1,-1 1 1,0-1 0,0 0-1,2-7 1,-5 12-20,1-1 0,0 0 1,0 1-1,0-1 0,-1 0 0,1 1 0,0-1 1,-1 1-1,1-1 0,0 1 0,-1-1 0,1 1 1,-1-1-1,1 1 0,-1-1 0,1 1 0,-1-1 1,1 1-1,-1 0 0,0-1 0,1 1 1,-1 0-1,1 0 0,-1-1 0,0 1 0,1 0 1,-1 0-1,0 0 0,1 0 0,-1 0 0,0 0 1,1 0-1,-1 0 0,0 0 0,1 0 0,-1 0 1,0 1-1,-30 2-86,21 1 69,0 0 0,0 0 1,0 1-1,0 1 1,1 0-1,0 0 1,0 1-1,-14 13 1,9-6 6,1 1-1,0 0 1,1 0 0,-11 19 0,19-27-7,0 0 1,0 0-1,1 1 0,1-1 1,-4 13-1,5-19 13,1 1 0,0-1 0,-1 0 0,1 1 0,0-1 0,0 1 0,0-1 1,0 0-1,0 1 0,0-1 0,0 1 0,0-1 0,0 0 0,1 1 0,-1-1 0,0 0 0,1 1 0,0-1 0,-1 0 0,1 1 0,0-1 0,-1 0 0,1 0 1,0 0-1,0 0 0,0 0 0,0 0 0,0 0 0,0 0 0,0 0 0,1 0 0,-1-1 0,0 1 0,0 0 0,1-1 0,-1 1 0,3 0 0,4 0-319,0 0-1,0 0 1,0 0 0,1-1-1,-1-1 1,15-2-1,-13 1-683,-1 0-1,1-1 1,-1 0-1,1-1 0,10-6 1,21-14-5286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9:4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58 8840,'-8'0'892,"-60"3"3282,116-5-2011,89 8 0,-16 0-1983,616-32 973,-99-15-960,-454 38-79,270 30 1,210 24 50,-334-64 43,-1 0 439,247 28 208,-284-5-210,663 56-512,-486-48-24,-1-39-69,-80 2-23,-337 18-16,-29 2 23,0-1 1,1-1-1,-1-1 0,35-8 0,-117 10 228,16-2-584,29 3-271,-24 0-2117,13-1-2044,5-2-2790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19:4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4583 431 4869,'53'-19'1887,"-35"14"-2030,-1-2 1,0 1-1,0-2 1,18-11-1,-34 19 143,-1 0 0,0 0 1,1 0-1,-1-1 0,0 1 0,0 0 0,1 0 0,-1-1 1,0 1-1,0 0 0,1 0 0,-1-1 0,0 1 0,0 0 1,0 0-1,0-1 0,1 1 0,-1 0 0,0-1 1,0 1-1,0 0 0,0-1 0,0 1 0,0 0 0,0-1 1,0 1-1,0 0 0,0-1 0,0 1 0,0 0 0,0-1 1,0 1-1,0 0 0,0 0 0,0-1 0,-1 1 1,1 0-1,0-1 0,-13-10 744,-20-2 395,-23 0-1080,-1 2 0,0 3 0,-68-1 0,0-1-402,82 5 335,-909-115 902,-481-24-573,1424 144-353,-212-12 1441,-304 23 0,455-3-1313,1 3-1,0 4 0,1 2 1,-87 34-1,104-30-70,1 3-1,0 1 1,2 3 0,1 2-1,-83 69 1,113-83-35,1 0 0,1 1 0,1 1 0,0 0 0,2 1 0,0 1 0,0-1 1,2 2-1,-10 29 0,-1 15 79,-23 120 0,14-45-98,26-126 25,-11 42-83,3 1 0,-5 61-1,15-101 95,2 0-1,0 0 0,0 0 0,2-1 0,0 1 0,1 0 1,1-1-1,0 1 0,1-1 0,1 0 0,14 26 0,-6-19 74,2-1-1,1-1 1,1-1-1,0 0 1,2-2-1,0 0 0,1-1 1,0-1-1,2-1 1,0-1-1,44 20 1,2-5 40,1-3 1,1-3 0,75 15-1,-1-10 210,285 17 0,153-37-1,-420-8-357,558-37-143,-325-29-416,-308 45 413,-2-3-1,123-52 1,372-193 409,-581 269-235,40-17 16,-1-1-1,-1-1 1,43-31 0,-71 43-1,0 0 1,-1-1-1,0 0 1,-1 0-1,0-1 1,0 0-1,-1-1 0,0 1 1,0-1-1,-1-1 1,-1 1-1,1-1 1,-2 0-1,0-1 1,0 1-1,3-19 1,-5 9 135,0 1 0,-2-1 0,0 0 1,-1 0-1,-1 1 0,-1-1 0,-1 1 1,-1 0-1,-1 0 0,0 0 0,-1 1 1,-2 0-1,0 0 0,-1 1 0,-16-23 1,-6-3-517,-2 2 1,-2 2-1,-1 1 1,-73-57-1,64 52-2608,5-7-2504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0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9257,'13'-2'256,"222"-26"-40,493-41 636,21 26 939,136-4-160,365 36-677,114-3-56,1413 48 68,-2649-29-984,1331 54 188,-1-40 164,-1108-32-1818,-345 13 844,0 0 0,0-1 0,0 0 0,-1 0 0,1 0 0,0 0 0,7-4 0,0-5-3721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5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76 3812,'-8'0'-134,"-139"0"891,100 3-864,0-3 1,-81-9 0,114 6 316,1-1 1,0 0 0,0-1-1,0-1 1,-22-12-1,-12-6-37,44 22 68,-1 1-1,0 0 1,1 1 0,-1-1 0,0 0-1,0 1 1,1 0 0,-1 0-1,0 0 1,0 1 0,-6 1 0,8-2-196,1 0 0,-1 0 1,1 1-1,-1-1 1,1 1-1,-1-1 1,1 1-1,-1 0 1,1-1-1,-1 1 0,1 0 1,0 0-1,0 0 1,-1 0-1,1 0 1,0 0-1,0 1 1,0-1-1,0 0 0,0 1 1,1-1-1,-1 0 1,0 1-1,1-1 1,-1 1-1,1-1 1,-1 1-1,1-1 0,-1 1 1,1 1-1,1-2-2,-1-1 0,1 1-1,-1 0 1,1-1 0,-1 1 0,1-1-1,0 1 1,-1-1 0,1 1-1,0-1 1,0 0 0,-1 1 0,1-1-1,0 0 1,0 0 0,0 1-1,0-1 1,-1 0 0,1 0 0,0 0-1,0 0 1,0 0 0,0 0-1,0 0 1,29 0 316,-27 0-206,56 1 223,0 3-1,0 2 1,-1 2-1,0 4 1,66 21-1,-46-10-362,2-4 0,0-3 0,1-4 0,158 5-1,552 16 2609,431 12-2204,-1005-61-321,331-67 0,-10-2 283,23 52-309,-138 13-49,872-7-15,-933 29 25,815-2 1304,-1051 12-1020,-126-12-224,0 4-140,0 3-165,-1-4-2908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5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4100,'0'0'3956,"2"-10"-3102,-1 4-846,7-34 887,-8 39-857,1-1-1,0 1 1,-1-1-1,1 1 1,0 0-1,0-1 1,0 1-1,0 0 1,0 0 0,0-1-1,0 1 1,0 0-1,0 0 1,1 0-1,-1 0 1,0 1-1,1-1 1,-1 0-1,1 0 1,-1 1-1,1-1 1,-1 1-1,1 0 1,-1-1-1,1 1 1,2 0-1,24-2 546,0-1 0,0-2 0,0 0-1,37-14 1,-29 9 72,63-11-1,-12 16-430,1 4 0,0 4 0,129 21 0,15 0-31,858 4 640,-294-102-712,223-4 436,-525 87-338,-561-13-216,-31 1-140,51 8-662,-83 21-1,50-8-1348,-20 0-1397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 83 6758,'-13'-9'2040,"-2"-1"-1681,1 1-1,-2 0 1,0 1 0,0 1 0,0 0 0,-1 1 0,0 1 0,-26-5-1,15 8-87,0 2 0,1 0 1,-1 2-1,0 1 0,1 1 0,0 2 0,0 0 0,0 2 0,1 1 0,0 1 0,-39 22 0,10-1-27,1 3 0,2 2 1,1 2-1,-46 45 0,54-40-227,2 1 1,2 2-1,2 2 1,2 1-1,2 2 1,3 1-1,2 2 1,2 1-1,2 0 1,3 2-1,3 1 1,2 0-1,2 1 1,3 0-1,3 1 1,3 0-1,3 116 1,4-152-3,1 0 1,2-1-1,0 1 0,1-1 1,1 0-1,2-1 1,0 1-1,1-2 0,1 1 1,24 33-1,-16-30 3,1-1 0,2-1 0,0-2 1,1 0-1,1-1 0,0-1 0,44 25 0,-18-18-100,1-2 0,1-2 1,1-3-1,1-2 0,1-2 0,0-3 1,1-2-1,103 5 0,-117-12 1,1-2 0,0-3-1,0-1 1,0-2 0,-1-1 0,0-3-1,0-1 1,54-22 0,-49 10 199,-1-2 0,-2-2 0,0-2 0,-2-2 0,-1-2 0,-1-1 1,-2-3-1,-1-1 0,-2-1 0,-2-2 0,-2-1 0,27-47 0,-28 39 11,-3-1 0,-2-1 0,-2-1-1,-2-1 1,-3-1 0,-2-1 0,-2-1 0,-3 0-1,-3 0 1,3-99 0,-11 136-45,-1 1 0,0-1 0,-2 1 0,0 0 0,-1 0 0,-1 0 0,0 0 0,-2 1 0,-13-27 0,14 33-60,-1 1 0,0 0 0,-1 0 0,0 1 0,0 0 0,-1 0 0,-1 1-1,1 0 1,-1 0 0,0 1 0,-1 1 0,0-1 0,0 2 0,0 0 0,-14-4-1,0 1-201,0 2-1,-1 1 0,0 1 0,0 1 0,0 1 0,0 1 1,-37 4-1,19 2-850,0 2 0,1 2 0,-66 22 0,-12 13-2692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5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57 6246,'0'0'16266,"-17"17"-13677,18-16-2545,-1-1 0,0 0 1,0 1-1,0-1 0,1 0 0,-1 1 0,0-1 1,0 0-1,1 1 0,-1-1 0,0 0 0,1 1 1,-1-1-1,0 0 0,1 0 0,-1 0 0,0 1 1,1-1-1,-1 0 0,1 0 0,-1 0 0,0 0 1,1 0-1,-1 0 0,1 0 0,-1 0 0,0 0 1,1 0-1,-1 0 0,1 0 0,-1 0 0,1 0 1,-1 0-1,0 0 0,1 0 0,-1 0 0,0 0 1,1-1-1,-1 1 0,1 0 0,-1 0 0,0-1 1,1 1-1,-1 0 0,0 0 0,0-1 0,1 1 0,-1-1 1,21-15 570,-20 15-594,0 0 0,0 0-1,-1 0 1,1 0-1,0 0 1,0-1-1,-1 1 1,1 0 0,-1 0-1,1-1 1,-1 1-1,1-1 1,-1 1 0,0 0-1,0-1 1,0 1-1,0-1 1,0 1 0,0 0-1,0-1 1,0 1-1,0-1 1,-1 1-1,1 0 1,-1-1 0,1 1-1,-1 0 1,1-1-1,-1 1 1,0 0 0,0 0-1,1 0 1,-1-1-1,0 1 1,0 0 0,0 0-1,0 0 1,0 1-1,-1-1 1,1 0-1,0 0 1,0 1 0,0-1-1,-3-1 1,2 2 8,0 0 0,-1-1 0,1 1 0,0 0 1,-1 0-1,1 0 0,0 0 0,-1 0 0,1 1 0,0-1 1,-1 1-1,1-1 0,0 1 0,0 0 0,0 0 0,0 0 0,0 0 1,0 0-1,0 1 0,0-1 0,0 1 0,0-1 0,1 1 1,-1 0-1,1-1 0,-3 5 0,3-6-16,0 1 0,1-1 0,-1 1 0,1-1 0,-1 1 0,1-1 0,-1 1-1,1 0 1,-1-1 0,1 1 0,0 0 0,-1-1 0,1 1 0,0 0 0,-1 0 0,1-1 0,0 1 0,0 0 0,0 0 0,0 0 0,0-1 0,0 1 0,0 0-1,0 0 1,0-1 0,0 1 0,0 0 0,0 0 0,1-1 0,-1 1 0,0 0 0,1 0 0,-1-1 0,0 1 0,1 0 0,-1-1 0,1 1 0,-1 0 0,1-1-1,-1 1 1,1-1 0,-1 1 0,1-1 0,0 1 0,-1-1 0,1 0 0,0 1 0,-1-1 0,1 0 0,0 1 0,0-1 0,-1 0 0,1 0 0,0 0 0,0 0-1,-1 1 1,1-1 0,0 0 0,0 0 0,0-1 0,-1 1 0,1 0 0,0 0 0,0 0 0,1-1 0,4 1 38,0-1 0,0 0 0,1 0 0,-1-1 1,0 0-1,11-4 0,8-11-7,-24 16-48,0 0 0,0 1 0,0-1 0,0 1 1,-1-1-1,1 0 0,0 0 0,-1 1 0,1-1 1,0 0-1,-1 0 0,1 0 0,-1 0 0,1 0 1,-1 0-1,0 0 0,1 0 0,-1 0 0,0 0 1,0 0-1,0 0 0,0 0 0,0 0 0,0 0 1,0 0-1,0-2 0,-1 3-35,0-1-1,0 1 1,0-1 0,0 1-1,0-1 1,0 1-1,0 0 1,0-1 0,0 1-1,0 0 1,0 0 0,0-1-1,0 1 1,0 0-1,0 0 1,0 0 0,0 1-1,0-1 1,0 0 0,0 0-1,0 0 1,0 1-1,0-1 1,-2 1 0,-23 10-1368,11 9-1295,14-11-4392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1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39 178 2883,'0'0'9486,"-8"-7"-9032,-23-20-283,111 30 549,-47-6-511,-1 0-1,0-3 0,-1 0 1,1-2-1,34-14 1,-33 11-173,0 1 0,0 1 0,1 2 0,57-4 0,152 16-26,-161 1-142,0-4 0,-1-4 0,144-21 0,-218 22 96,26-8-5,-32 8 43,0 1 0,0 0 0,0-1 1,0 1-1,0-1 0,0 1 0,0-1 0,0 0 0,0 1 0,0-1 1,-1 0-1,1 0 0,0 0 0,0 1 0,-1-1 0,1 0 0,-1 0 1,1 0-1,-1 0 0,1 0 0,-1 0 0,1 0 0,-1 0 1,0 0-1,1-2 0,-4 2-7,1 0 0,0 0 0,-1 0 0,1 0 0,0 1 0,-1-1 0,1 1 0,-1 0 0,1 0 0,-1-1 0,1 2 0,-1-1 0,-4 1 0,2-1 0,-56 4 1,1 3 0,0 3 0,-111 32-1,0 0 6,72-27 30,-121 4-1,70-8 75,137-10-74,2-1-37,0 1 0,0 1 0,0-1 0,0 2-1,-19 6 1,63-6-266,525-23 413,-454 7-109,0-4-1,0-4 1,128-45-1,-182 46-89,-34 11 17,-32 12 17,-248 94 67,100-32-1890,-20-8-4058,98-37-453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12204,'0'0'928,"11"1"-869,648 18 1753,-208-15-538,591 4-1204,-611-10-55,629-43 755,-222 2-317,1114-35 203,-336 38 908,-90-30 129,-1501 69-1820,-10 0-587,1 0 0,0 0 0,-1-2 1,1 0-1,29-10 0,-17-2-4587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12204,'0'0'9059,"3"13"-7719,-2-10-1257,1 3 65,0 1 0,-1 0 0,0 0 0,0 0 0,0 0 0,-1 0 0,0 0 0,0 0 0,-1 0 0,0 0 0,0 0 0,-4 13 0,-26 55 426,-23 71 567,47-125-828,2 1-1,0 0 1,1 0-1,0 41 1,3-62-294,1 0 0,0 1 1,1-1-1,-1 0 0,0 1 0,0-1 1,1 1-1,-1-1 0,0 0 0,1 0 1,-1 1-1,1-1 0,0 0 1,0 0-1,-1 0 0,1 1 0,0-1 1,0 0-1,0 0 0,0 0 0,0 0 1,0-1-1,0 1 0,0 0 1,0 0-1,3 0 0,0 1 17,0-1 0,-1 0 0,1-1 0,0 1 0,0-1 0,0 0 0,0 1 0,0-2 0,6 0 0,4-1-30,0-1 1,-1 0-1,0-1 1,22-10 0,-28 11-325,57-33-2311,-37 12-1387,-10-6-3857,-15 12-999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228 100 13549,'-9'3'3304,"-10"4"-2584,2 0 0,-1 1 0,1 2 0,0-1 0,1 2 0,-18 15 0,27-21-640,1 0 1,-1 1-1,1 0 0,0 0 1,1 0-1,0 1 1,0 0-1,0 0 0,1 1 1,0-1-1,0 1 0,1 0 1,0 0-1,0 0 0,1 0 1,0 0-1,-1 16 0,3-23-64,0 1 0,0-1 0,0 0-1,0 0 1,0 1 0,1-1-1,-1 0 1,0 0 0,1 0 0,-1 0-1,1 1 1,-1-1 0,1 0-1,0 0 1,-1 0 0,1 0-1,0 0 1,0 0 0,-1 0 0,1-1-1,0 1 1,0 0 0,0 0-1,0-1 1,0 1 0,2 0 0,1 1 47,-1-1 0,1-1 0,-1 1 0,1 0 0,-1-1 0,1 0 1,-1 0-1,1 0 0,5-1 0,1 0 62,0-1 1,0 0-1,0-1 0,-1 0 0,1-1 1,11-6-1,6-8-81,-1-2-1,-1-1 1,0-1 0,-2-1-1,0-1 1,-2 0 0,-1-2-1,-1-1 1,-1 0 0,27-57-1,-41 72-35,-7 10 0,-15 17 6,-23 33-1,32-35 16,-1 1 1,2 0-1,0 0 1,1 1-1,0 0 0,1 1 1,1 0-1,1-1 0,0 1 1,1 1-1,0-1 0,2 0 1,0 30-1,1-44-63,1 1 0,-1 0-1,1 0 1,0-1 0,0 1 0,0 0-1,0-1 1,0 1 0,1-1 0,-1 1-1,1-1 1,3 5 0,-3-6-514,-1 1 0,1-1 0,-1 0 0,1 0 0,0 1 1,0-1-1,-1 0 0,1-1 0,0 1 0,0 0 0,3 0 0,7 0-8805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14734,'0'0'7591,"46"16"-6021,-10-15-225,9-1-769,5 0-479,2 0-1,1 0-353,-3 0-1440,-6 0-1795,-9 0-5412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16624,'0'0'5509,"-21"49"-4868,40-41 31,11-2 481,12-3 0,11-3-608,6 0-417,4-3-32,-2-5-96,-6-1-96,-9 1-545,-10 3-512,-10 0-384,-12 5-737,-8-3-2627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13869,'0'0'7880,"62"17"-6247,-17-17 1,13 0-770,4-10-735,5 4-193,0 1-1698,-6 2-993,-8 3-1537,-7 0-2626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0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12876,'0'0'3251,"-12"0"-566,3 0-2465,-1 1 0,1 0 0,0 0 0,0 0 0,0 1 0,0 1 0,0 0 0,0 0 0,1 0 0,0 1 0,-1 0 0,1 1 0,1 0 0,-1 0 0,1 1 0,0 0 0,0 0 0,-7 8 0,6-4 142,1 1-1,0 0 1,0 0-1,1 0 0,1 1 1,-8 21-1,11-26-221,0-1-1,0 2 1,1-1 0,0 0-1,0 0 1,0 0-1,1 1 1,0-1 0,1 0-1,-1 0 1,1 0-1,1 1 1,3 9 0,-3-14-80,0 1 0,0-1 0,0 0 0,1 0 0,-1 0 0,1 0 0,0-1 0,0 1 0,0-1 0,0 0 0,1 0 0,-1 0 0,1 0 0,-1 0 0,1-1 0,-1 0 0,1 1 0,0-1 0,0-1 0,7 2 0,5 0 117,0-1 1,1 0-1,27-3 1,-31 1-137,1-1 0,-1-1 0,1 0 0,-1-1 0,0-1 0,0 0 0,-1-1 1,0 0-1,0 0 0,12-9 0,-18 10-10,0 1 0,0-1 0,-1 1 0,1-2 0,-1 1 0,-1-1 1,1 1-1,-1-1 0,1 0 0,-2-1 0,1 1 0,-1-1 0,0 0 0,0 0 0,-1 0 0,0 0 0,0 0 0,-1 0 0,1-1 0,-1-6 1,-2 9-36,1 1 1,-1-1 0,0 1-1,0-1 1,-1 1 0,1 0-1,-1 0 1,0 0 0,0 0 0,-1 0-1,1 0 1,-1 0 0,0 1-1,0-1 1,0 1 0,0 0 0,0 0-1,-1 0 1,1 0 0,-1 1-1,0 0 1,0-1 0,0 1-1,0 0 1,0 1 0,-1-1 0,-4 0-1,-61-15-2280,7 12-3785,37 5-406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29 4837,'1'0'563,"0"0"0,0-1 0,0 1 0,0-1 1,0 1-1,0-1 0,0 0 0,0 0 0,0 1 1,-1-1-1,1 0 0,0 0 0,0 0 0,-1 0 1,1 0-1,0 0 0,-1 0 0,1 0 1,-1 0-1,0 0 0,1 0 0,-1 0 0,0 0 1,1-1-1,-2 1-305,0 0 0,0 0 0,0 1 1,1-1-1,-1 1 0,0-1 0,0 1 0,0-1 1,0 1-1,0 0 0,0-1 0,0 1 1,0 0-1,-1 0 0,1 0 0,0-1 0,0 1 1,0 0-1,-1 1 0,-10-1-98,1 0 1,0 2-1,0-1 0,-10 4 0,7-1-150,1 1 0,0 1-1,0 0 1,1 0 0,0 2-1,0-1 1,0 2 0,1-1 0,1 2-1,-12 11 1,17-15-4,0 0-1,0 0 1,1 0-1,0 0 1,0 1 0,1-1-1,0 1 1,0 0-1,1 0 1,-1 0 0,2 1-1,-1-1 1,1 0-1,0 1 1,0-1-1,1 1 1,0-1 0,0 1-1,1-1 1,3 15-1,-3-18-46,1-1 1,-1 0-1,1 1 0,0-1 0,0 0 0,0 0 0,0 0 0,1 0 0,-1-1 0,1 1 0,0 0 0,0-1 0,0 0 0,0 0 1,0 0-1,0 0 0,0 0 0,1-1 0,-1 1 0,1-1 0,-1 0 0,1 0 0,-1 0 0,1 0 0,6-1 0,47 1-3276,-10-14-3352,-4-11-2743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16528,'0'0'5509,"-22"49"-4644,16-22-193,2 3-255,1 4-353,2-1 32,1 0-32,0-1-32,0-5 32,0-4-128,0-3 128,0-8-192,5-6-1602,1-6-1281,2-5-3074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10218,'0'0'9780,"-1"7"-8659,-28 273 2995,26-275-6719,0-17-4056,1 6 4448,-3-11-6106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 10282,'0'0'13607,"3"-17"-11664,-16 247 1175,5-121-4485,9-118-503,-2-1 1,0 1-1,0-1 0,0 1 0,-1 0 0,-4-11 0,-3-4-4456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10314,'0'0'11301,"12"-8"-9972,-2 2-1058,0 0-1,0 1 0,0 0 1,1 1-1,-1 0 0,1 1 1,0 0-1,0 0 0,1 1 1,14 0-1,2 0-19,41 1-23,-66 1-227,0 0-1,0 0 1,0 0 0,0 1-1,0-1 1,0 1 0,0 0-1,0 0 1,0 0 0,0 0-1,-1 1 1,1-1 0,-1 1-1,1-1 1,-1 1 0,1 0-1,1 2 1,-2-1 37,-1 0 1,0 0-1,1 0 1,-1 0-1,-1 0 1,1 0-1,0 0 1,-1 0-1,0 0 1,1 1-1,-1-1 1,0 0-1,-1 0 1,1 0-1,-1 0 1,1 1-1,-1-1 1,0 0-1,0 0 1,0 0-1,-1 0 1,1-1-1,-1 1 1,1 0-1,-1 0 1,0-1-1,0 1 1,0-1-1,-5 4 1,-5 7 338,-1-1 0,0 0 0,-28 19 1,-17 3 73,55-32-442,0-1-1,0 0 1,-1 1-1,1-1 1,0 0-1,0 0 0,-1-1 1,1 1-1,0-1 1,-1 0-1,1 1 1,-1-2-1,1 1 0,0 0 1,-1-1-1,1 1 1,-4-2-1,6 2-67,1-1 1,-1 1-1,1 0 1,-1 0-1,1-1 0,-1 1 1,1-1-1,-1 1 0,1 0 1,0-1-1,-1 1 1,1-1-1,0 1 0,-1 0 1,1-1-1,0 1 0,0-1 1,-1 1-1,1-1 1,0 1-1,0-1 0,0 0 1,0 1-1,0-1 0,0 1 1,0-1-1,0 1 0,0-1 1,0 1-1,0-1 1,0 1-1,0-1 0,0 1 1,0-1-1,1 0 0,-1 1 1,0 0-1,0-1 1,1 1-1,-1-1 0,0 1 1,1-1-1,-1 1 0,0-1 1,1 1-1,-1 0 1,1-1-1,21-16-3736,37 4-4458,-24 9 2600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12780,'0'0'11371,"-4"6"-10570,-1 4-466,1 0 0,1 0 0,0 0 0,0 0 0,1 1 0,0-1 0,1 1 0,0-1 1,1 1-1,1 16 0,-5 44 292,-3-31-691,-1 12 1021,8-52-948,0 0 1,0 0-1,0 0 0,0 0 1,0 0-1,0 0 0,1 0 1,-1 0-1,0 0 1,0-1-1,0 1 0,0 0 1,0 0-1,0 0 0,0 0 1,0 0-1,1 0 0,-1 0 1,0 0-1,0 0 0,0 0 1,0 0-1,0 0 0,0 0 1,0 0-1,1 0 0,-1 0 1,0 0-1,0 0 0,0 0 1,0 0-1,0 0 1,0 0-1,0 0 0,1 0 1,-1 0-1,0 0 0,0 0 1,0 0-1,0 1 0,0-1 1,0 0-1,0 0 0,0 0 1,1 0-1,-1 0 0,0 0 1,0 0-1,0 0 0,0 0 1,0 1-1,0-1 1,0 0-1,0 0 0,0 0 1,0 0-1,16-30 305,-6 9-457,-1-1 0,-1 0 0,-1-1 1,-1 0-1,-1 0 0,-1 0 0,-1-1 0,0-24 0,-3 48 134,-1 0 0,1-1 0,-1 1 0,1 0 0,-1 0 0,1 0 0,-1 0 0,1 0 0,0 0 0,-1 0 0,1 0 0,-1 0 0,1 0 0,-1 0 0,1 0 0,-1 0 0,1 0 0,-1 0 0,1 0 0,0 1 0,-1-1 0,1 0 0,-1 0 0,1 0 0,0 1 0,-1-1 0,1 0 0,-1 1 0,1-1 0,0 0 0,-1 1 0,1-1 0,0 0 0,0 1 0,-1-1 0,1 1 0,0 0 0,-3 14-42,0 1 1,1 0-1,1 0 0,1 0 0,0 0 1,3 17-1,-1 16 48,-3-34-158,0 28 544,1-42-497,0 1-1,0-1 0,0 1 1,0-1-1,0 1 0,0-1 1,1 1-1,-1-1 0,0 0 1,1 1-1,-1-1 0,1 1 1,0-1-1,-1 0 0,1 0 1,0 1-1,0-1 0,0 0 1,1 1-1,2-1-4396,0-1-3064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6342,'0'0'11926,"8"3"-12140,10 2 330,0 0-1,1-1 1,-1-1-1,38 2 0,90-6 965,-61-1-623,143-5 359,313-50 0,224-82-439,-212 34 567,1124-112 3385,-1425 211-3601,-209 7-639,-58-2-368,0-1 0,0 0 1,-25-8-1,34 8-638,-1 0 1,0 0-1,1-1 1,-1 0-1,-9-7 0,1-6-3663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8456,'0'0'13362,"12"-5"-11723,20-13-946,0 0 0,-2-2 0,0-2 0,37-34 0,108-121-293,-188 197-282,0 1 0,-9 22-1,-1 0-22,9-19 34,-1 1-10,0 1 0,2 0 0,1 1 0,1 1-1,1-1 1,-6 30 0,16-56-161,0-1-1,0 0 1,0 1-1,0-1 1,0 0-1,0 1 1,1-1 0,-1 0-1,0 1 1,0-1-1,0 0 1,0 1-1,0-1 1,0 0-1,1 1 1,-1-1 0,0 0-1,0 0 1,1 1-1,-1-1 1,0 0-1,0 0 1,1 1-1,-1-1 1,0 0 0,1 0-1,-1 0 1,0 0-1,1 1 1,-1-1-1,0 0 1,1 0-1,-1 0 1,0 0 0,1 0-1,-1 0 1,0 0-1,1 0 1,-1 0-1,0 0 1,1 0-1,-1 0 1,0 0 0,1 0-1,-1 0 1,0-1-1,1 1 1,-1 0-1,0 0 1,1 0-1,-1 0 1,0-1 0,0 1-1,1 0 1,-1 0-1,0-1 1,0 1-1,1 0 1,-1 0-1,0-1 1,0 1 0,1-1-1,20-14-2877,-1-9-1618,2-7-2306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14990,'0'0'8472,"-9"5"-8424,1 0-35,0 0 0,1 1 0,-1 0 0,2 0 0,-1 1 0,1 0 0,-1 0 0,2 0 0,-1 1 0,1 0 0,0 0 0,1 0 0,0 0 0,0 1 0,-2 10 0,3-11 121,0 2 0,1-1 0,0 0 0,1 0 0,0 1 0,0-1-1,1 0 1,2 16 0,-2-22-100,1 0-1,-1-1 0,1 1 1,0 0-1,0-1 0,0 1 1,0 0-1,0-1 1,1 1-1,-1-1 0,1 0 1,0 0-1,0 1 0,0-1 1,0 0-1,0-1 1,0 1-1,0 0 0,0 0 1,1-1-1,-1 0 0,1 1 1,-1-1-1,1 0 1,0 0-1,-1 0 0,1-1 1,0 1-1,-1-1 1,1 1-1,0-1 0,3 0 1,3 0 58,1-1 1,-1 0-1,0-1 1,0 0 0,0 0-1,0-1 1,-1 0-1,1-1 1,-1 0 0,0 0-1,0-1 1,0 0-1,0 0 1,-1-1 0,0 0-1,0 0 1,7-8-1,-8 8-14,-1-1 1,1 1-1,-1-1 0,0 0 0,0 0 0,-1-1 0,0 1 0,0-1 0,-1 0 0,0 0 0,-1 0 0,1-1 0,-2 1 0,1-1 0,-1 1 0,0-1 0,-1 1 0,-1-16 0,0 21-70,0 1 0,0-1 0,0 1 0,0-1 0,0 1 0,0 0 0,-1 0 0,0 0 0,1-1 0,-1 1 0,0 1 0,0-1 0,0 0-1,0 0 1,0 1 0,0-1 0,0 1 0,-1 0 0,1 0 0,-1 0 0,1 0 0,-1 0 0,1 0 0,-1 0 0,-2 0 0,-1 0-145,1 0 0,0 1 0,-1-1 0,1 1 0,-1 0 1,1 0-1,-1 1 0,1-1 0,-1 1 0,1 0 0,-8 3 0,12-3-55,-1 0 0,1-1 0,0 1-1,0 0 1,0 0 0,0 0 0,0-1 0,0 1-1,0 0 1,0 0 0,0 0 0,1 1-1,-1-1 1,0 0 0,0 2 0,-2 12-6870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1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10570,'-10'3'7244,"-7"3"-6678,1 1-1,1 0 0,-1 1 0,1 0 1,0 1-1,1 1 0,0 1 1,1 0-1,-16 16 0,21-18-360,-1 0-1,1 0 0,1 1 1,0 0-1,0 1 0,1 0 0,0 0 1,1 0-1,0 1 0,1-1 1,0 1-1,1 0 0,1 0 0,-3 21 1,5-31-185,0 1 1,0 0 0,0 0-1,1 0 1,-1 0-1,1 0 1,-1 0-1,1-1 1,0 1 0,0 0-1,0 0 1,1-1-1,-1 1 1,1-1 0,-1 1-1,1-1 1,0 0-1,0 0 1,3 3-1,-1-2 14,0 0 0,0 0 0,1-1 0,-1 1 0,1-1 0,0 0 0,-1-1 1,1 1-1,0-1 0,7 1 0,4 0 39,0-1 1,0 0 0,-1-1 0,1-1 0,0-1 0,22-5-1,-24 3 17,0 0 0,0-1 0,-1-1 1,0-1-1,0 1 0,0-2 0,-1 0 0,0-1 0,17-15 0,-23 19 4,-1 1-1,0-1 1,0-1 0,-1 1-1,0-1 1,1 0 0,-2 0 0,1 0-1,-1 0 1,0 0 0,0-1 0,-1 0-1,0 1 1,0-1 0,0 0 0,-1 0-1,0 0 1,-1 0 0,1 0 0,-1 0-1,-2-14 1,1 19-85,-1-1 0,1 0 0,0 1 0,-1-1-1,0 1 1,1-1 0,-1 1 0,0 0 0,0 0 0,-1 0-1,1 0 1,0 0 0,-1 0 0,1 0 0,-1 1 0,0-1 0,1 1-1,-1 0 1,0 0 0,0 0 0,0 0 0,1 1 0,-1-1-1,0 1 1,-6-1 0,-9-1-331,-1 1 1,-32 2-1,46 0 160,-3-1-230,-1 1 0,1 0 0,0 1 0,0 0 0,-12 4 0,-16 13-4777,19-7-2124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7207,'0'0'4569,"2"-8"-1216,0 0-2389,-2 5-664,1 1-1,-1-1 1,1 0 0,0 0 0,0 1 0,0-1-1,0 0 1,0 1 0,0-1 0,1 1 0,-1-1 0,1 1-1,0 0 1,2-2 0,-4 3-188,0 1 0,1-1 0,-1 1 0,0 0 0,1-1 0,-1 1 0,0 0 0,1-1 0,-1 1 0,1 0 0,-1 0-1,1-1 1,-1 1 0,0 0 0,1 0 0,-1 0 0,1 0 0,-1-1 0,1 1 0,-1 0 0,1 0 0,-1 0 0,1 0 0,-1 0 0,1 0 0,-1 1 0,1-1 0,-1 0-1,1 0 1,-1 0 0,1 0 0,-1 1 0,1-1 0,0 0 0,8 19 1220,-2 27-854,-6 220-638,2-324-5413,-2 39 2169,0-1 0,-3-37-1,-8 14-4116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7399,'1'-19'1167,"-1"-2"314,-1 2 2640,10 13 2282,18 4-5562,-21 1-19,43-4 1011,74-18 0,-12-9-4207,-109 31 623,-24 3-6032,-6 6 37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10474,'0'0'10410,"84"-16"-8873,-40-1-576,4-1-609,0 2-287,-1 3-610,-8 8-1409,-14 5-865,-12 0-1889,-13 13-705</inkml:trace>
  <inkml:trace contextRef="#ctx0" brushRef="#br0" timeOffset="1">30 309 10250,'0'0'10442,"60"19"-8937,-16-32-768,5-4-641,0-2-577,-1 0-1376,-5-4-1763,-5 2-2882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15759,'0'0'1655,"-5"10"0,3-6-1537,-20 52 2486,21-51-2376,-1-1 1,1 1-1,0-1 0,1 1 1,-1 0-1,1 0 0,0-1 1,0 1-1,0 0 0,0 0 1,1-1-1,1 7 0,-1-10-197,0 1 0,0-1 0,0 0 0,1 1 0,-1-1 0,0 0 0,0 0 0,1 0 0,-1 0 0,0 0 0,1 0 0,-1-1 0,1 1 0,-1 0 0,1-1 0,0 1 0,-1-1 0,1 1 0,-1-1 0,1 0 0,0 0 0,-1 0 0,1 0 0,0 0 0,-1 0 0,1 0 0,0 0 0,-1-1 0,3 0 0,2 0 84,0 0 0,0-1-1,-1 0 1,1 0 0,-1 0-1,0 0 1,7-5 0,20-18-4,28-29 0,-36 30-99,-23 24 2,-1-1-1,0 1 1,1-1 0,-1 1-1,0-1 1,1 1-1,-1-1 1,1 1-1,-1-1 1,1 1-1,-1 0 1,1-1-1,-1 1 1,1 0-1,-1-1 1,1 1 0,-1 0-1,1 0 1,-1 0-1,1-1 1,0 1-1,-1 0 1,1 0-1,-1 0 1,1 0-1,0 0 1,-1 0-1,1 0 1,0 0-1,-1 0 1,1 0 0,-1 1-1,1-1 1,0 0-1,-1 0 1,1 0-1,-1 1 1,1-1-1,-1 0 1,1 1-1,-1-1 1,1 1-1,-1-1 1,1 0 0,-1 1-1,0-1 1,1 1-1,-1-1 1,1 1-1,-1-1 1,0 1-1,0-1 1,1 1-1,-1 0 1,0-1-1,0 1 1,0-1 0,0 1-1,0 0 1,1-1-1,-1 1 1,0 0-1,0-1 1,-1 1-1,1-1 1,0 2-1,0 55 1333,-1-42-1148,1-14-189,1-1-1,0 1 1,-1-1 0,1 1 0,-1-1 0,1 1 0,0-1-1,-1 1 1,1-1 0,0 0 0,-1 1 0,1-1 0,0 0-1,0 0 1,-1 1 0,1-1 0,0 0 0,0 0 0,0 0-1,-1 0 1,1 0 0,0 0 0,0 0 0,-1 0 0,1-1-1,0 1 1,0 0 0,-1 0 0,1-1 0,0 1-1,0 0 1,-1-1 0,2 0 0,28-10-325,0-1-1868,-8 9-6266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31 151 12107,'0'0'10640,"10"-2"-9402,-5 2-1132,1-1-1,-1-1 0,0 1 1,1-1-1,-1 0 0,0 0 1,0-1-1,-1 1 0,1-1 1,0 0-1,-1-1 0,0 1 1,0-1-1,0 0 1,0 0-1,0 0 0,-1 0 1,0 0-1,0-1 0,0 0 1,0 0-1,-1 1 0,0-1 1,0-1-1,0 1 0,-1 0 1,1 0-1,-1-1 0,0-9 1,0 13-102,-1 1 1,0 0 0,0 0-1,0 0 1,0 0 0,-1 0-1,1 0 1,0-1 0,0 1-1,-1 0 1,1 0 0,0 0-1,-1 0 1,1 0 0,-1 0-1,0 0 1,1 0 0,-1 0-1,0 0 1,1 1 0,-1-1-1,0 0 1,0 0 0,0 1-1,0-1 1,0 0 0,0 1-1,0-1 1,0 1 0,0-1-1,0 1 1,0 0 0,0-1-1,0 1 1,0 0 0,0 0-1,-1 0 1,1 0 0,0 0-1,0 0 1,0 0 0,0 0-1,0 0 1,0 0 0,-1 1-1,0 0 1,-2 0-6,-1 0 1,1 0-1,0 1 1,0 0 0,0-1-1,1 2 1,-1-1-1,0 0 1,1 1-1,-1-1 1,-3 5-1,0 2 49,0 0-1,1 0 0,0 0 1,0 1-1,1 0 0,0 0 1,1 1-1,0-1 0,1 1 1,0 0-1,0 0 0,1 0 1,1 0-1,-1 13 0,3-23-39,-1 1-1,1-1 1,-1 0 0,1 0-1,0 0 1,-1 0-1,1 0 1,0 0-1,0 0 1,0 0 0,-1 0-1,1 0 1,0 0-1,0-1 1,0 1-1,1 0 1,-1-1 0,0 1-1,0-1 1,0 1-1,0-1 1,1 1-1,-1-1 1,0 0 0,0 0-1,1 0 1,-1 0-1,0 1 1,0-2-1,1 1 1,-1 0 0,0 0-1,3-1 1,47-7 135,-33 1-188,-1-1 1,0 0-1,24-16 1,-26 15-91,0 0-1,0 1 1,1 1 0,27-9-1,-42 15 135,-1 1-1,1 0 0,0 0 1,-1 0-1,1 0 0,0-1 0,-1 1 1,1 0-1,0 0 0,-1 0 1,1 0-1,0 1 0,-1-1 1,1 0-1,-1 0 0,1 0 0,0 0 1,-1 1-1,1-1 0,0 0 1,-1 1-1,1-1 0,-1 0 0,1 1 1,-1-1-1,1 1 0,-1-1 1,1 1-1,-1-1 0,0 1 0,1-1 1,-1 1-1,0-1 0,1 1 1,-1-1-1,0 1 0,1 0 1,-1-1-1,0 1 0,0 0 0,0-1 1,0 2-1,0 38 261,-1-37-222,1-1 1,-1 1 0,1 0 0,-1 0 0,1 0-1,0 0 1,1 0 0,-1-1 0,0 1 0,1 0-1,-1 0 1,1 0 0,0-1 0,0 1 0,2 5 0,-2-8-2,0 0 0,-1 1 1,1-1-1,0 0 0,-1 1 0,1-1 1,0 0-1,-1 0 0,1 0 1,0 0-1,-1 0 0,1 0 1,0 0-1,0 0 0,-1 0 1,1 0-1,0 0 0,-1 0 1,1 0-1,0-1 0,-1 1 1,1 0-1,0 0 0,-1-1 1,1 1-1,0-1 0,-1 1 1,1 0-1,-1-1 0,1 1 1,-1-1-1,1 1 0,-1-1 1,1 1-1,-1-1 0,0 0 1,1 1-1,-1-1 0,0 0 1,1 1-1,-1-1 0,0 0 1,0 1-1,0-1 0,0 0 1,1 1-1,-1-1 0,0-1 1,7-36 286,-6 30-314,1-2-62,-1 0 0,0 0 0,-1-1-1,0 1 1,-1 0 0,0 0 0,0 0-1,-4-14 1,-2 16-522,4 11-1021,3-1 1421,0-1 0,0 0 0,0 0 0,0 0 0,1 0 0,-1 1 0,0-1 0,1 0-1,-1 0 1,0 0 0,1 0 0,0 0 0,-1 0 0,1 0 0,-1 0 0,1 0 0,1 1 0,0 0-609,0-1 0,0 1 0,0 0 1,0-1-1,1 1 0,-1-1 0,0 0 1,1 0-1,-1 0 0,6 1 0,9 1-7816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 14798,'0'0'11611,"-7"9"-10250,-24 30-613,30-36-750,0-1-1,-1 0 1,1 1 0,0-1 0,0 1 0,1-1 0,-1 1 0,1-1 0,-1 1 0,1 0 0,0-1 0,0 1 0,0 0 0,0-1-1,0 1 1,1 0 0,-1-1 0,1 1 0,0-1 0,-1 1 0,1-1 0,1 1 0,-1-1 0,0 1 0,0-1 0,1 0 0,-1 0-1,1 0 1,0 0 0,4 4 0,3 2-337,0 1 0,1-2 0,0 1 0,18 9 0,-27-17 294,6 4-94,0 0-1,-1 0 0,1 1 0,-1 0 1,-1 0-1,1 0 0,-1 1 1,1-1-1,-2 1 0,1 1 0,4 7 1,-7-11 185,-1 1 1,0-1 0,0 1 0,0-1 0,0 1-1,0 0 1,-1-1 0,0 1 0,1 0-1,-2 0 1,1-1 0,0 1 0,-1 0 0,1 0-1,-1-1 1,0 1 0,0-1 0,-1 1-1,1-1 1,-1 1 0,0-1 0,1 0 0,-1 0-1,-5 6 1,4-5 109,-1 0 0,1 0 0,-1 0 0,0 0 0,0-1 0,0 1 0,0-1 0,-1 0 0,1-1 0,-1 1 0,0-1 0,0 0 0,-7 3 0,10-5-115,0 0 0,1 1 1,-1-1-1,1 0 0,-1 0 1,0 0-1,1 0 0,-1 0 1,1-1-1,-1 1 0,0-1 1,1 1-1,-1-1 0,1 1 0,-1-1 1,1 0-1,0 1 0,-3-3 1,2 1-34,0 0 1,0 0-1,1 0 1,-1 0-1,1-1 1,0 1-1,-1 0 1,1-1-1,0 1 1,0-1-1,1 0 1,-1 1-1,0-1 1,0-5-1,0 0-52,1-1 0,-1 0-1,1 1 1,1-1-1,0 0 1,0 1 0,0-1-1,1 1 1,1-1-1,-1 1 1,7-12 0,2-1-522,1 0 0,26-33 1,-25 38 302,-1-1 0,-1-1 0,0 0 0,14-33 0,-23 18 1151,-6 28 24,-2 20-694,5 17 183,1-31-386,0-1-1,1 1 1,-1-1 0,0 1-1,0-1 1,0 1 0,1-1-1,-1 1 1,0-1-1,1 1 1,-1-1 0,0 1-1,1-1 1,-1 0 0,1 1-1,-1-1 1,1 0 0,-1 1-1,1-1 1,-1 0-1,1 0 1,-1 1 0,1-1-1,-1 0 1,1 0 0,-1 0-1,1 0 1,-1 0 0,1 0-1,2 0 8,0-1 0,0 0 1,-1 0-1,1 0 0,-1 0 0,1-1 0,-1 1 0,0-1 0,1 1 0,-1-1 0,0 0 1,0 0-1,0 0 0,0 0 0,0 0 0,-1 0 0,2-3 0,16-14-83,-18 19 58,-1 0 0,0 0 0,1 0 0,-1 0 0,0 0 0,1 0 0,-1 0 1,1 0-1,-1 0 0,0 0 0,1 0 0,-1 0 0,0 0 0,1 0 0,-1 0 0,0 0 1,1 0-1,-1 0 0,0 0 0,1 1 0,-1-1 0,0 0 0,1 0 0,-1 0 0,0 1 1,0-1-1,1 0 0,-1 0 0,0 1 0,0-1 0,1 0 0,-1 0 0,0 1 0,0 0 0,2 4-3,0 0 0,-1 0 0,0 1 0,0-1 0,0 1 0,-1 6 0,1 1 88,9 48 62,1 0 0,25 72 0,-27-103-154,2 32 71,-11-60-35,0-1 0,0 1 0,0-1 0,0 0 1,0 1-1,-1-1 0,1 1 0,0-1 0,-1 1 0,1-1 0,-1 0 0,1 1 0,-1-1 0,0 0 0,1 0 0,-2 2 0,1-2 14,0-1 1,0 0-1,0 1 1,0-1-1,0 0 1,0 1-1,0-1 1,0 0 0,0 0-1,0 0 1,0 0-1,0 0 1,0 0-1,0 0 1,0 0-1,0-1 1,0 1-1,0 0 1,0-1 0,0 1-1,0-1 1,0 1-1,0-1 1,0 1-1,0-1 1,1 1-1,-2-2 1,-2-1-6,-1-1 1,1 1-1,0-1 0,1-1 1,-1 1-1,1 0 0,-1-1 1,1 0-1,1 1 0,-1-1 1,1 0-1,0-1 0,0 1 0,-2-7 1,1 1-110,1 0-1,0 0 1,0 0 0,1 0 0,0 0 0,2-14 0,0 21-89,0 1 0,0-1 1,1 0-1,0 0 0,0 1 0,0-1 1,0 1-1,0-1 0,1 1 1,-1 0-1,1 0 0,0 0 1,0 0-1,0 1 0,0-1 0,1 1 1,-1 0-1,0 0 0,1 0 1,0 0-1,4-1 0,21-15-5429,-9 2-2618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114 113 1730,'64'-37'13420,"-61"35"-12756,0 0 1,0 0 0,-1 0 0,1-1 0,0 1-1,-1-1 1,0 0 0,0 1 0,0-1 0,0 0-1,0 0 1,0-1 0,-1 1 0,1 0 0,-1 0 0,0-1-1,0 1 1,1-6 0,-3 7-578,0 1 1,0 0-1,0 0 0,0 0 0,0 0 1,0 0-1,0 0 0,0 0 1,0 0-1,0 0 0,-1 1 1,1-1-1,0 0 0,0 1 0,-1-1 1,1 1-1,0-1 0,-1 1 1,1 0-1,-1-1 0,1 1 1,0 0-1,-1 0 0,1 0 1,-1 0-1,1 0 0,-1 1 0,-1-1 1,-47 4 1,43-2-98,0 0 0,0 1 0,0-1 0,0 2 0,1-1 0,0 1 0,-1 0 0,1 0 0,0 0 0,1 1 0,-1 0 0,1 0 0,0 0 0,0 1 0,1 0 0,0 0 0,0 0 0,0 0 0,1 1 0,0 0 0,0-1 0,0 1 0,1 0 0,0 0 0,0 0 0,1 1 0,0-1 0,0 9 0,1-15-10,1 1 1,-1-1 0,1 1 0,-1-1 0,1 1 0,0-1-1,-1 1 1,1-1 0,0 0 0,0 1 0,0-1 0,0 0 0,0 0-1,0 1 1,0-1 0,1 0 0,-1 0 0,0 0 0,1-1 0,-1 1-1,0 0 1,1 0 0,-1-1 0,1 1 0,-1-1 0,1 1 0,-1-1-1,1 0 1,0 0 0,-1 1 0,1-1 0,2-1 0,62 1-1910,-60-1 1556,11-1-1386,0-1 0,0-1-1,0-1 1,-1 0 0,24-12 0,-4 0-5262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13261,'0'0'8621,"-2"13"-8141,-11 40 141,-2-2-1,-24 56 1,-24 78 69,63-185-681,0 0-1,0 0 0,0 0 1,1 0-1,-1 0 1,0 0-1,0 0 1,0 0-1,0 0 0,0 0 1,0 0-1,0 0 1,0 0-1,0 0 1,0 0-1,1 0 0,-1 0 1,0 0-1,0 0 1,0 0-1,0 0 0,0 0 1,0 0-1,0 0 1,0 0-1,0 0 1,0 0-1,0 0 0,1 0 1,-1 1-1,0-1 1,0 0-1,0 0 0,0 0 1,0 0-1,0 0 1,0 0-1,0 0 1,0 0-1,0 0 0,0 0 1,0 0-1,0 1 1,0-1-1,0 0 0,0 0 1,0 0-1,0 0 1,0 0-1,0 0 1,0 0-1,0 0 0,0 0 1,0 1-1,11-13 351,12-19 143,86-162-96,-112 236-1159,-1-15 750,0 45 1,4-72 1,0 0 1,0 0-1,0 0 1,0 0-1,0 0 0,1 0 1,-1 0-1,0 0 1,0 0-1,1-1 1,-1 1-1,1 0 0,-1 0 1,1 0-1,-1 0 1,1-1-1,-1 1 1,1 0-1,0 0 0,0-1 1,-1 1-1,1-1 1,0 1-1,0 0 1,-1-1-1,1 0 1,0 1-1,1 0 0,1-1 15,0 1 0,0-1 1,0 1-1,0-1 0,0 0 0,0 0 0,-1-1 0,1 1 0,6-2 0,-1 0 25,0 0 1,-1-1-1,1 0 1,0 0-1,-1-1 1,11-6-1,-6-1 15,0 0 0,20-23 0,-28 30-37,-1-1-1,0 1 0,0 0 0,0-1 1,0 0-1,-1 0 0,1 0 1,-1 0-1,-1 0 0,1 0 0,-1 0 1,2-8-1,-26 44-587,11-11 531,4-9 31,1 1 1,0 0-1,1 0 1,1 0-1,-6 19 1,11-30 3,-1-1 1,1 0 0,0 1-1,0-1 1,0 0-1,0 1 1,0-1-1,0 1 1,0-1-1,0 0 1,0 1-1,0-1 1,0 0-1,0 1 1,1-1 0,-1 0-1,0 1 1,0-1-1,0 0 1,0 1-1,0-1 1,1 0-1,-1 0 1,0 1-1,0-1 1,1 0-1,-1 0 1,0 1 0,0-1-1,1 0 1,-1 0-1,0 0 1,1 1-1,-1-1 1,0 0-1,1 0 1,-1 0-1,0 0 1,1 0 0,0 0-1,20-2 54,20-13 144,-18 0-293,0-2-1,0 0 1,25-26 0,-59 80-1320,9-33 1424,-3 6-11,1 1 0,-1 0 0,2 0 0,-5 21 0,7-31 12,1 1-1,0 0 1,-1-1 0,1 1-1,0-1 1,0 1-1,1 0 1,-1-1-1,0 1 1,0 0 0,1-1-1,-1 1 1,1-1-1,-1 1 1,1-1 0,0 1-1,-1-1 1,1 0-1,0 1 1,0-1 0,0 0-1,0 1 1,0-1-1,1 0 1,-1 0-1,0 0 1,0 0 0,1 0-1,-1 0 1,0-1-1,1 1 1,-1 0 0,1-1-1,-1 1 1,1-1-1,0 1 1,-1-1 0,1 0-1,-1 0 1,1 1-1,0-1 1,-1 0 0,3-1-1,19 1 90,-1-2 1,1-1-1,0 0 0,-1-2 1,0 0-1,0-2 0,0 0 1,24-13-1,-46 19-45,1 1 0,-1-1 0,0 1-1,0 0 1,0-1 0,0 1 0,0-1 0,0 1 0,0-1 0,0 1 0,0-1 0,0 1-1,0-1 1,-1 1 0,1-1 0,0 1 0,0 0 0,0-1 0,0 1 0,-1-1-1,1 1 1,0 0 0,0-1 0,-1 1 0,1-1 0,0 1 0,-1 0 0,1 0 0,0-1-1,-1 1 1,1 0 0,-1 0 0,1-1 0,-1 1 0,1 0 0,0 0 0,-1 0 0,1 0-1,-1-1 1,0 1 0,-26-17-119,21 14 170,-12-9-70,5 5 67,1 0 1,0-2-1,0 1 0,1-1 0,-13-14 1,70 20-109,33 12 23,-52-4-136,0-2 0,1 0 0,-1-2 0,29-3-1,-48 0 104,-1-1 0,1 0 0,-1 0 0,1 0 0,-1-1 0,0 0 0,-1 0 0,1-1 0,-1 0 0,0 0 0,0-1 0,0 0 0,-1 0 0,0 0 0,6-8 0,-11 14 27,0-1 0,0 1 0,1 0 0,-1 0-1,0 0 1,0 0 0,0 0 0,1 0 0,-1-1 0,0 1-1,0 0 1,0 0 0,0 0 0,0 0 0,0-1 0,1 1-1,-1 0 1,0 0 0,0 0 0,0-1 0,0 1 0,0 0 0,0 0-1,0 0 1,0-1 0,0 1 0,0 0 0,0 0 0,0-1-1,0 1 1,0 0 0,0 0 0,0 0 0,0-1 0,0 1 0,0 0-1,0 0 1,0 0 0,-1-1 0,1 1 0,0 0 0,0 0-1,0 0 1,0-1 0,0 1 0,-1 0 0,1 0 0,0 0 0,-14 3-66,-16 14-108,19-8 172,1 1 0,0 0 0,1 0 1,-15 22-1,21-27 15,0 0 1,0 0 0,0 0-1,1 0 1,-1 1-1,1-1 1,1 1 0,-1-1-1,1 1 1,0 0-1,0 0 1,1-1 0,-1 1-1,2 7 1,-1-11-13,1 0 1,0 0-1,-1 0 1,1-1 0,0 1-1,0 0 1,0-1-1,0 1 1,1-1-1,-1 1 1,0-1-1,1 0 1,-1 0-1,0 1 1,1-1-1,0 0 1,-1 0-1,1 0 1,0-1 0,-1 1-1,1 0 1,0-1-1,0 1 1,0-1-1,-1 1 1,1-1-1,2 0 1,58 4-50,-51-5-170,-2 2-712,0-2-1,0 1 1,-1-1-1,1 0 1,14-5 0,6-7-6299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42 6694,'0'0'9684,"-10"-7"-7025,3 2-2203,5 2-357,-1 0-1,0 0 1,0 1 0,-1 0-1,1 0 1,0 0 0,-1 0-1,1 0 1,-1 0-1,0 1 1,0 0 0,1 0-1,-1 0 1,0 0 0,0 0-1,0 1 1,0 0-1,0 0 1,-7 1 0,0 3-34,0 0-1,1 1 1,-1 1 0,1-1 0,1 2 0,-1-1 0,1 2 0,0-1 0,0 1 0,1 0 0,-12 16 0,4-4 195,1 2 1,0 0-1,2 0 1,-13 29 0,20-38-73,0 1 1,2 0-1,-1 1 0,2-1 1,-4 26-1,7-37-165,-1 1 0,1-1 0,0 0-1,0 1 1,0-1 0,0 0-1,1 0 1,-1 1 0,1-1 0,0 0-1,0 0 1,0 0 0,0 0-1,1 0 1,-1 0 0,1 0 0,0 0-1,-1-1 1,2 1 0,-1 0-1,0-1 1,0 0 0,1 0 0,-1 1-1,1-1 1,-1-1 0,1 1 0,0 0-1,0-1 1,0 1 0,4 0-1,2 1 10,0-1-1,1 0 1,-1-1-1,1 0 1,-1-1 0,1 1-1,0-2 1,-1 0-1,1 0 1,-1 0-1,1-1 1,13-5-1,-19 5-17,1 1 0,-1-1-1,0 0 1,0 0 0,0-1 0,0 1 0,0-1-1,0 0 1,-1 0 0,1 0 0,-1 0-1,0-1 1,0 1 0,0-1 0,0 0 0,-1 0-1,0 0 1,1 0 0,-2 0 0,1 0-1,0-1 1,-1 1 0,0-1 0,0 1-1,0-1 1,0 0 0,-1-6 0,0 10-9,0 0 0,0 1 0,0-1 0,0 0 0,-1 0 0,1 0 0,0 0-1,-1 0 1,1 0 0,0 0 0,-1 1 0,1-1 0,-1 0 0,1 0 0,-1 1 0,0-1 0,1 0 0,-1 1 0,0-1 0,1 0 0,-1 1 0,0-1 0,0 1 0,0 0 0,1-1 0,-1 1 0,0-1 0,0 1 0,0 0 0,0 0 0,0 0-1,0-1 1,-1 1 0,-32 0-130,46 2 14,26-1 147,-28-4-106,1-1 1,-1 0 0,-1 0 0,14-9-1,-16 9 5,0-1 0,0 2 0,0-1 0,0 1-1,1 0 1,-1 1 0,1-1 0,0 1 0,9 0-1,-16 2 60,0 0-1,0 0 0,0 1 0,0-1 0,0 0 0,0 1 0,0-1 0,0 1 0,0-1 0,-1 1 0,1-1 0,0 1 1,0 0-1,-1-1 0,1 1 0,0 0 0,-1-1 0,1 1 0,-1 0 0,1 0 0,-1 0 0,1 0 0,-1 0 0,1 0 0,-1 0 1,0 0-1,0-1 0,1 1 0,-1 0 0,0 0 0,0 2 0,2 37 200,-2-30-63,0 26 293,-1-25-383,0 0-1,1 0 0,1 1 1,0-1-1,1-1 1,3 14-1,-5-23-140,0-1 0,0 1 1,0 0-1,1-1 0,-1 1 0,0 0 0,0-1 0,1 1 0,-1 0 0,1-1 0,-1 1 0,1-1 1,-1 1-1,1-1 0,-1 1 0,1-1 0,-1 1 0,1-1 0,-1 1 0,1-1 0,0 0 1,-1 1-1,1-1 0,0 0 0,-1 0 0,1 1 0,0-1 0,-1 0 0,1 0 0,0 0 0,0 0 1,-1 0-1,1 0 0,0 0 0,0 0 0,-1 0 0,1 0 0,0 0 0,0-1 0,16-7-7260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57 12300,'0'0'10687,"-8"-1"-10238,-27-7-156,33 8-281,0 0 0,1 0 1,-1 1-1,0-1 0,0 0 0,1 1 0,-1-1 1,1 1-1,-1 0 0,0-1 0,1 1 0,-1 0 1,1 0-1,0 0 0,-1 0 0,1 0 0,0 0 0,-1 0 1,1 1-1,0-1 0,0 0 0,0 1 0,0-1 1,0 1-1,1-1 0,-1 1 0,0 0 0,1-1 0,-1 3 1,-1 1 153,0-1 0,1 1 1,0-1-1,0 1 1,0 0-1,0 0 0,1 0 1,0 6-1,1-10-144,-1 0 0,0-1 0,1 1 0,-1-1-1,1 1 1,0 0 0,-1-1 0,1 1 0,-1-1 0,1 0-1,0 1 1,-1-1 0,1 1 0,0-1 0,-1 0 0,1 0-1,0 1 1,0-1 0,-1 0 0,1 0 0,0 0 0,0 0 0,0 0-1,-1 0 1,1 0 0,0 0 0,1 0 0,25-3 375,-7-3-303,-1 0-1,1-2 0,-2 0 1,1-1-1,26-17 0,22-11-34,-67 36-51,1 1-1,0-1 0,0 0 0,0 1 0,0-1 0,-1 1 1,1-1-1,0 1 0,0-1 0,0 1 0,0 0 0,0-1 0,0 1 1,0 0-1,0 0 0,0 0 0,0 0 0,0 0 0,0 0 1,0 0-1,0 0 0,0 0 0,0 0 0,0 0 0,0 1 1,0-1-1,0 0 0,0 1 0,0-1 0,0 1 0,1 0 1,-1 1 37,-1 1 0,1-1 0,-1 0 1,0 1-1,0-1 0,0 0 1,0 0-1,0 1 0,0-1 0,-2 4 1,2-3-7,-1-1 0,1 1 0,-1-1 0,1 0 0,0 1 0,0-1 0,0 1 0,0-1 0,0 0 0,1 1 0,-1-1 0,1 1 1,0-1-1,1 5 0,-1-7-14,0 1 0,0-1 1,0 0-1,0 1 1,0-1-1,0 0 0,0 0 1,0 1-1,1-1 1,-1 0-1,0 0 0,0 0 1,0 0-1,0-1 1,0 1-1,0 0 0,0 0 1,0-1-1,0 1 1,0 0-1,0-1 0,0 1 1,1-2-1,24-11 273,-5 0-234,-13 7-138,1 0 0,0 0 0,0 1-1,1 0 1,0 1 0,0 0 0,0 0 0,0 1-1,21-3 1,-31 6 69,1 0-1,-1 0 1,1 1 0,-1-1-1,0 0 1,1 0 0,-1 1-1,1-1 1,-1 0-1,0 1 1,1-1 0,-1 0-1,0 1 1,1-1 0,-1 0-1,0 1 1,0-1-1,1 1 1,-1-1 0,0 1-1,0-1 1,0 1-1,1-1 1,-1 1 0,0-1-1,0 1 1,0-1 0,0 1-1,0 0 1,0-1-16,0 1 0,0 0 0,0 0 0,0-1 1,0 1-1,0 0 0,1-1 0,-1 1 0,0 0 1,0 0-1,1-1 0,-1 1 0,0-1 0,1 1 0,-1 0 1,1-1-1,-1 1 0,1-1 0,-1 1 0,1-1 0,-1 1 1,1-1-1,0 0 0,-1 1 0,1-1 0,0 1 0,-1-1 1,1 0-1,0 0 0,-1 0 0,1 1 0,1-1 0,3 0-584,0-1 0,-1 1 0,1-1 0,0 0 0,0-1 0,-1 1 0,1-1 0,-1 0 0,8-4 0,21-14-8208,-28 16 6823,14-9-8591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39 7399,'0'0'15876,"-4"10"-15134,-1 6-641,0 0 0,1 0-1,1 0 1,0 1 0,1 0-1,1 19 1,-2 45 234,1-39-217,2-1 0,6 55 0,-6-96-98,0-1 0,0 1 0,0 0 1,1 0-1,-1 0 0,0 0 0,0 0 1,0-1-1,1 1 0,-1 0 0,0 0 1,0 0-1,0 0 0,1 0 0,-1 0 1,0 0-1,0 0 0,0 0 0,1 0 1,-1 0-1,0 0 0,0 0 0,1 0 0,-1 0 1,0 0-1,0 0 0,0 0 0,1 0 1,-1 0-1,0 0 0,0 0 0,0 0 1,1 0-1,-1 1 0,0-1 0,0 0 1,0 0-1,1 0 0,-1 0 0,0 0 1,0 1-1,0-1 0,0 0 0,0 0 1,0 0-1,1 1 0,-1-1 0,0 0 0,0 1 1,7-22 878,-1-18-358,-2-1 0,-1-48 1,-3 54-548,2 1 1,1-1-1,13-59 0,-15 89-54,0 1-1,0 0 1,0-1 0,1 1-1,0 0 1,-1 0-1,1 0 1,0 0-1,1 0 1,-1 0-1,0 1 1,1-1-1,0 1 1,-1-1-1,1 1 1,0 0-1,0 0 1,0 1-1,1-1 1,-1 0 0,0 1-1,1 0 1,-1 0-1,0 0 1,1 0-1,-1 1 1,1-1-1,0 1 1,-1 0-1,1 0 1,-1 0-1,1 0 1,-1 1-1,1-1 1,0 1 0,-1 0-1,0 0 1,1 1-1,-1-1 1,0 1-1,0-1 1,1 1-1,-1 0 1,-1 0-1,1 0 1,0 1-1,0-1 1,-1 1-1,1-1 1,-1 1 0,3 4-1,-4-6 41,0 1 0,0 0 0,0 0 0,-1 0 0,1-1 0,0 1 0,-1 0 0,1 0 1,-1 0-1,1 0 0,-1 0 0,0 0 0,0 0 0,0 0 0,0 0 0,0 0 0,-1 0 0,1 0 0,0 0 0,-1 0 0,0 0 0,-1 3 0,0-1 118,-1-1 0,1 1 0,-1-1-1,0 0 1,0 0 0,0 0 0,0 0-1,0 0 1,-1-1 0,-4 4 0,-3-1 210,1 1 0,-1-1 0,0-1-1,0 0 1,0-1 0,-1 0 0,-12 2 0,23-5-371,0 0-1,0 1 0,0-1 1,1 0-1,-1 0 1,0 0-1,0 1 0,0-1 1,0 0-1,0 0 0,0 0 1,0-1-1,0 1 0,1 0 1,-1 0-1,0 0 1,0-1-1,0 1 0,0 0 1,0-1-1,1 1 0,-1-1 1,0 1-1,0-1 1,1 1-1,-1-1 0,0 0 1,1 1-1,-1-1 0,0 0 1,1 1-1,-1-1 1,1 0-1,0 0 0,-1 1 1,1-1-1,-1 0 0,1 0 1,0-1-1,0 0-445,0 0-1,1 0 0,-1 0 1,1 0-1,0 0 1,0 1-1,0-1 0,0 0 1,0 0-1,0 1 1,0-1-1,0 0 1,1 1-1,-1 0 0,1-1 1,-1 1-1,4-2 1,16-12-5775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23 7687,'0'0'15855,"-8"9"-15006,4-5-661,-1 1 0,1 1 0,1-1 0,-1 0 0,1 1 0,0 0-1,0 0 1,0 0 0,1 0 0,0 0 0,0 1 0,1-1 0,0 0 0,-1 13 0,2-18-147,-1 0 0,1 0 0,0 0 0,0-1 0,0 1 0,0 0 0,0 0 0,0 0 0,0 0 0,0-1 0,0 1 0,0 0 0,0 0 0,1 0 0,-1 0 0,0-1 0,1 1 0,-1 0 0,0 0 0,1-1 0,-1 1 1,1 0-1,-1-1 0,1 1 0,-1 0 0,1-1 0,0 1 0,-1-1 0,1 1 0,0-1 0,-1 1 0,1-1 0,0 0 0,0 1 0,-1-1 0,1 0 0,0 1 0,0-1 0,0 0 0,-1 0 0,1 0 0,0 0 0,0 0 0,0 0 0,0 0 0,-1 0 0,1 0 0,0 0 1,0 0-1,0-1 0,-1 1 0,1 0 0,0 0 0,0-1 0,0 1 0,-1-1 0,1 1 0,0-1 0,-1 1 0,1-1 0,0 1 0,-1-1 0,1 0 0,5-4-17,0 1-1,0-1 1,-1 0 0,1 0-1,-1 0 1,6-9 0,-7 8-7,-1 0 0,1 0 1,-1-1-1,-1 1 0,1 0 1,-1-1-1,0 0 1,0 0-1,-1 1 0,0-1 1,0-8-1,34 8-546,-26 4 276,0 0-1,-1 1 0,1 0 1,0 1-1,0-1 0,14 2 1,-21 0 234,0 0 0,0 0 0,0 0 0,0 1 0,-1-1 0,1 1 0,0-1 0,0 1 0,-1 0 0,1 0 0,0 0 0,-1 0-1,1 0 1,-1 0 0,1 0 0,-1 0 0,0 1 0,0-1 0,1 0 0,-1 1 0,0-1 0,0 1 0,0-1 0,0 1 0,-1 0 0,1 0 0,0-1 0,-1 1 0,1 0 0,-1 0 0,1-1 0,-1 1 0,0 0 0,0 0 0,0 0 0,0 0 0,0 2 0,-10 76 2565,40-105-1958,1-11-604,-22 24-327,0 0 0,1 1 0,19-16 0,-29 26 321,1 1 0,-1 0 0,0-1 0,1 1 0,-1 0 0,0 0 0,1-1 0,-1 1 0,0 0 0,1 0 0,-1 0 0,1-1 0,-1 1 0,0 0 0,1 0 0,-1 0 0,1 0 0,-1 0 0,1 0 0,-1 0 0,1 0 0,-1 0 0,0 0 0,1 0 0,-1 0 0,1 0 0,-1 0 0,1 0 0,-1 1 0,0-1 0,1 0 0,-1 0 0,0 0 0,1 1 0,6 17-250,-7 35 696,0-42-132,0-10-300,0 0 1,0-1-1,-1 1 0,1 0 0,0 0 1,1-1-1,-1 1 0,0 0 0,0 0 1,0 0-1,0-1 0,1 1 0,-1 0 1,0-1-1,1 1 0,-1 0 0,0-1 1,1 1-1,-1 0 0,1-1 1,-1 1-1,1-1 0,-1 1 0,1-1 1,0 1-1,-1-1 0,1 1 0,0-1 1,-1 1-1,1-1 0,1 1 0,-1-1-640,1 0 0,0 0 0,0 0 0,0-1 0,-1 1 0,1 0 0,0 0 0,0-1 0,-1 1 0,1-1-1,0 0 1,-1 0 0,4-1 0,8-6-7584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11 132 12684,'0'0'11408,"9"-4"-11322,-5 3-12,0-1 1,1 0-1,-1-1 1,0 1-1,0-1 1,0 0-1,-1 0 1,1 0-1,-1 0 1,0-1-1,1 1 1,-1-1 0,-1 0-1,1 0 1,-1 0-1,1 0 1,-1-1-1,-1 1 1,1 0-1,0-1 1,-1 0-1,0 1 1,0-1-1,0 0 1,-1 1 0,0-9-1,0 12-23,1 1 1,-1-1-1,0 0 0,0 0 1,0 0-1,0 0 0,0 0 1,0 0-1,0 0 0,-1 1 1,1-1-1,0 0 0,0 0 1,-1 0-1,1 0 0,-1 1 0,1-1 1,0 0-1,-1 0 0,0 1 1,1-1-1,-1 0 0,1 1 1,-1-1-1,0 0 0,0 0 1,-1 1-29,1 0 0,0 0-1,0 0 1,0 0 0,0 0 0,0 1 0,0-1 0,0 0 0,0 0 0,0 1 0,0-1 0,0 1 0,0-1 0,0 1 0,0-1-1,0 1 1,0 0 0,0 0 0,-4 3 14,0 0 1,1 1-1,-1-1 0,1 1 1,1 0-1,-8 10 0,-9 42 704,19-53-706,0 0 0,0 0 0,1 0 0,-1 0 0,1 0 0,0 0 0,0 0 0,0 0 0,0 0 0,1 0 0,-1 0 0,3 7 0,-2-10-59,0 0 1,0 0 0,0 0-1,0 0 1,0 0-1,0 0 1,0-1-1,0 1 1,0 0 0,0 0-1,0-1 1,0 1-1,1-1 1,-1 1-1,0-1 1,0 1 0,1-1-1,-1 0 1,0 0-1,1 0 1,-1 0-1,0 0 1,1 0 0,-1 0-1,0 0 1,0 0-1,1 0 1,-1-1-1,0 1 1,1-1 0,-1 1-1,2-2 1,2 0-329,-1 0 0,1 0 0,-1 0 1,0 0-1,0-1 0,0 0 0,6-5 0,30-46-5575,-30 34 1645,-4 1-3381,-5 18 6712,-1 27 3247,-1-15-1719,1 18 978,0-28-1634,0 0 0,0-1-1,0 1 1,0 0 0,0-1-1,0 1 1,0-1 0,0 1-1,0 0 1,0-1 0,1 1 0,-1-1-1,0 1 1,0 0 0,1-1-1,-1 1 1,0-1 0,1 1-1,-1-1 1,1 1 0,-1-1-1,1 1 1,-1-1 0,1 0-1,-1 1 1,1-1 0,-1 0-1,1 1 1,-1-1 0,1 0-1,1 1 1,5-1-1949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57 13261,'0'0'5220,"-17"8"-9949,0 8-1568,0 1 4040,1 0 5809,1 2 11817,17-31-11018,14-11-3869,-13 19-105,5-7-244,34-43 29,-39 52-162,-1-1 1,1 1-1,-1-1 0,1 1 0,0 0 1,0 0-1,0 0 0,0 0 0,0 0 1,0 1-1,1 0 0,-1-1 0,0 1 1,1 1-1,4-2 0,-7 2-5,0 1 1,0-1-1,0 1 1,0-1-1,0 1 1,-1 0-1,1-1 1,0 1-1,0 0 1,-1 0-1,1-1 1,-1 1-1,1 0 1,-1 0-1,1 0 0,-1 0 1,1 0-1,-1 0 1,0 0-1,1 0 1,-1 0-1,0 0 1,0 0-1,0 0 1,0 0-1,0 0 1,0 0-1,0 2 0,0 40 15,-1-33-16,19 84-1825,0-140-5323,-13 26 3204,-2-1-2718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12332,'0'0'17099,"0"13"-16630,-1 109 157,1 61-398,4-157-192,-4-25-52,0 0 0,1-1 0,-1 1 0,0 0 0,0 0 0,1-1 0,-1 1 0,1 0 0,-1 0 0,0-1 1,1 1-1,-1-1 0,1 1 0,0 0 0,-1-1 0,1 1 0,-1-1 0,1 1 0,0-1 0,-1 0 0,1 1 0,0-1 0,0 0 0,-1 1 0,1-1 0,0 0 0,1 0 0,-2-29-1302,-1 22 1267,0 1 0,-1 0 1,0-1-1,0 1 1,0 0-1,-1 0 0,0 0 1,0 1-1,-7-9 0,-41-50 120,35 46-80,-6 2 896,19 15 198,11 2-531,5 1-646,0 0-1,1-2 0,-1 1 1,0-2-1,0 0 1,0 0-1,0-1 1,0-1-1,0 0 0,-1-1 1,1 0-1,-1-1 1,14-8-1,-24 3-11308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84 9641,'0'0'16800,"0"9"-16656,-1 54-439,-4 1 0,-2-1 0,-18 72 0,25-134-820,0-41-3919,4-21 2246,-2 32 2408,0-1 0,-2 0 0,-1 1 0,-8-44 0,11 104 6650,-3-27-6133,1 0-1,0 1 0,0-1 1,0 0-1,1 0 1,-1 0-1,1 1 1,0-1-1,0 0 1,0 0-1,1 0 1,0 0-1,-1 0 1,1-1-1,0 1 0,5 5 1,-4-5-7,-1-1-1,1-1 1,0 1 0,0 0-1,1-1 1,-1 1 0,0-1-1,1 0 1,0 0 0,-1 0-1,1 0 1,0-1 0,0 0 0,0 0-1,0 0 1,0 0 0,0 0-1,0-1 1,0 0 0,0 0-1,0 0 1,0 0 0,0-1-1,0 1 1,0-1 0,0 0-1,5-2 1,-2 0 19,-1 0 0,0 0 0,0-1 0,0 0 1,0 0-1,-1 0 0,0-1 0,0 1 0,0-1 0,0-1 0,-1 1 0,0-1 0,0 1 0,0-1 0,3-8 0,-2 3-44,-1 0 0,0 0 0,-1-1 0,0 0-1,-1 1 1,-1-1 0,1 0 0,-2 0 0,0 0 0,-1-17-1,0 27-95,1 0 0,-1 1 0,0-1 0,1 0 0,-1 0 0,0 1 0,0-1-1,0 0 1,0 1 0,-1-1 0,1 1 0,0-1 0,-1 1 0,1 0 0,0 0 0,-1-1 0,0 1-1,1 0 1,-1 0 0,0 0 0,1 1 0,-1-1 0,0 0 0,0 1 0,-2-1 0,2 0-114,1 1 1,0 0 0,0 0 0,0 0-1,0 0 1,-1 0 0,1 0-1,0 0 1,0 0 0,0 0 0,0 1-1,0-1 1,-1 0 0,1 1 0,0-1-1,0 1 1,0-1 0,0 1 0,0 0-1,0-1 1,0 1 0,0 0-1,0-1 1,1 1 0,-1 0 0,0 0-1,0 0 1,1 0 0,-1 0 0,1 0-1,-1 0 1,1 0 0,-1 0 0,1 0-1,-1 1 1,1-1 0,0 0 0,0 0-1,0 0 1,-1 0 0,1 2-1,0 0-626,0-1 0,0 0-1,0 1 1,0-1 0,0 0-1,1 1 1,-1-1 0,1 0-1,-1 0 1,2 4-1,8 5-6544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75 13613,'0'0'8349,"-8"0"-7521,5 0-785,0 0 0,1 0 0,-1 0 0,0 1 1,0-1-1,1 1 0,-1 0 0,1 0 0,-1 0 0,1 0 1,-1 0-1,1 0 0,-1 1 0,1-1 0,0 1 1,0 0-1,0-1 0,0 1 0,0 0 0,0 0 1,0 0-1,1 1 0,-1-1 0,1 0 0,-1 1 1,1-1-1,0 1 0,0-1 0,0 1 0,0-1 1,1 1-1,-1 0 0,1-1 0,-1 1 0,1 0 0,0 0 1,0-1-1,0 1 0,1 0 0,-1-1 0,1 1 1,-1 0-1,2 2 0,-2-4-13,1 0-1,-1 0 1,0 0 0,1 0 0,-1 0-1,1 0 1,-1 0 0,1-1-1,-1 1 1,1 0 0,0 0 0,-1-1-1,1 1 1,0 0 0,0-1-1,-1 1 1,1 0 0,0-1 0,0 1-1,0-1 1,0 0 0,0 1-1,0-1 1,0 0 0,0 0 0,0 1-1,-1-1 1,1 0 0,0 0-1,0 0 1,0 0 0,0 0 0,0 0-1,0 0 1,0-1 0,0 1-1,0 0 1,0 0 0,0-1 0,0 1-1,0-1 1,0 1 0,0-1-1,-1 1 1,1-1 0,1-1 0,3-1 146,0 0 0,0-1 1,-1 0-1,0 0 1,0 0-1,5-7 1,11-21 48,17-21-135,-37 52-93,0 1 1,1 0-1,-1-1 1,1 1-1,-1-1 1,1 1-1,-1 0 1,1-1-1,-1 1 1,1 0-1,-1 0 1,1 0-1,-1-1 1,1 1-1,0 0 1,-1 0-1,1 0 0,-1 0 1,1 0-1,0 0 1,-1 0-1,1 0 1,-1 0-1,1 0 1,-1 0-1,1 0 1,0 0-1,-1 1 1,1-1-1,-1 0 1,1 0-1,-1 1 1,1-1-1,-1 0 1,1 1-1,-1-1 1,1 0-1,-1 1 1,0-1-1,1 1 1,-1-1-1,1 1 0,-1-1 1,0 1-1,0-1 1,1 1-1,-1-1 1,0 1-1,18 39 25,-6-13 21,-10-26-31,-1 0 1,1 0-1,-1 0 0,1-1 1,-1 1-1,1 0 0,-1-1 1,1 1-1,0-1 0,-1 0 1,1 1-1,0-1 0,0 0 1,-1 0-1,1 0 0,0 0 1,-1 0-1,1-1 0,0 1 1,0-1-1,-1 1 0,1-1 1,-1 1-1,1-1 0,0 0 1,-1 1-1,1-1 0,-1 0 1,0 0-1,2-2 0,47-39 253,-40 32-277,7-7 18,-14 13-16,1-1 1,0 1-1,0 0 0,1 0 0,-1 0 0,1 1 0,0-1 0,0 1 0,0 0 0,0 1 0,0-1 0,1 1 0,10-3 0,-16 6 6,1-1 1,0 1-1,0 0 1,0 0-1,-1 0 1,1 0-1,0 0 0,-1 0 1,1 0-1,-1 0 1,0 0-1,1 0 1,-1 0-1,0 0 0,1 0 1,-1 0-1,0 1 1,0-1-1,0 0 1,0 0-1,0 0 1,0 0-1,0 2 0,-1 41 167,1-33-123,0-10 24,17-15-540,-5 5-4327,-5 7-1801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11659,'0'0'17489,"67"9"-17521,-40-24-1666,0-6-3139,-2-4-6982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1 187 609,'0'0'25271,"8"-7"-24187,0 0-928,0-1 0,-1 0-1,0 0 1,0 0 0,0-1 0,5-12 0,-8 15-89,-1 0 0,0 0 0,-1 0 0,1 0 0,-1-1 0,-1 1 0,1-1 0,-1 0 0,0 1 0,-1-1 0,1 0 0,-1 1 0,-2-11 0,2 17-60,0-1 0,0 1 0,0-1 0,0 1 0,0-1 0,0 1 0,0-1-1,-1 1 1,1-1 0,0 1 0,0 0 0,-1-1 0,1 1 0,0-1 0,0 1 0,-1 0 0,1-1 0,0 1 0,-1 0 0,1-1 0,-1 1 0,1 0 0,0 0 0,-1-1 0,1 1 0,-1 0 0,1 0 0,-1 0 0,1-1 0,-1 1 0,1 0 0,-1 0 0,1 0 0,-1 0 0,1 0 0,-1 0 0,1 0-1,-1 0 1,1 0 0,-1 0 0,1 1 0,-1-1 0,1 0 0,-1 0 0,1 0 0,0 1 0,-1-1 0,1 0 0,-1 0 0,1 1 0,0-1 0,-1 0 0,0 1 0,-19 20-20,15-5-3,0 0 1,1 1-1,1-1 1,0 1-1,2 0 1,0 0-1,0 0 1,2-1-1,2 20 1,-3-34 15,0-1-1,0 0 1,1 1 0,-1-1 0,0 0 0,0 1-1,1-1 1,-1 0 0,1 1 0,-1-1-1,1 0 1,0 0 0,-1 0 0,1 0-1,0 1 1,0-1 0,0 0 0,0 0 0,0 0-1,0-1 1,0 1 0,0 0 0,0 0-1,0 0 1,0-1 0,1 1 0,-1-1-1,0 1 1,0-1 0,1 1 0,-1-1 0,0 0-1,1 0 1,-1 1 0,0-1 0,1 0-1,-1 0 1,1-1 0,-1 1 0,0 0-1,1 0 1,-1-1 0,0 1 0,1 0 0,-1-1-1,0 1 1,0-1 0,0 0 0,1 1-1,0-2 1,7-3 16,1 0 1,-1 0-1,0-1 0,15-13 0,0-4-47,29-37 0,-19 21-56,-34 39 86,0 1-1,0-1 1,0 1 0,0-1-1,0 0 1,0 1 0,0-1-1,0 0 1,0 1 0,0-1-1,0 0 1,0 1 0,0-1-1,0 1 1,1-1 0,-1 0-1,0 0 1,0 1 0,0-1-1,1 0 1,-1 1 0,0-1 0,0 0-1,1 0 1,-1 1 0,0-1-1,1 0 1,-1 0 0,0 0-1,1 1 1,-1-1 0,0 0-1,1 0 1,-1 0 0,0 0-1,1 0 1,-1 0 0,0 0-1,1 0 1,-1 0 0,1 0-1,-1 0 1,0 0 0,1 0-1,-1 0 1,0 0 0,1 0 0,-1 0-1,0 0 1,1 0 0,-1 0-1,0-1 1,1 1 0,-1 0-1,0 0 1,1-1 0,-1 1-1,0 0 1,0 0 0,1-1-1,-1 1 1,0 0 0,0 0-1,1-1 1,-1 1 0,0 0-1,0-1 1,0 0 0,1 47 59,0-10 119,0-35-169,-1-1 0,0 0 0,1 1 1,-1-1-1,1 0 0,-1 0 0,0 1 0,1-1 0,-1 0 1,1 0-1,-1 1 0,1-1 0,-1 0 0,1 0 0,-1 0 1,1 0-1,-1 0 0,1 0 0,-1 0 0,1 0 0,-1 0 0,1 0 1,-1 0-1,1 0 0,-1 0 0,1 0 0,-1 0 0,1-1 1,-1 1-1,1 0 0,-1 0 0,0 0 0,1-1 0,-1 1 1,1 0-1,0-1 0,16-11 304,31-40 143,-37 40-450,-1 0-1,2 0 0,0 1 0,0 0 0,17-10 0,-29 21-4,0-1 0,1 1 0,-1 0-1,1-1 1,-1 1 0,1 0 0,-1 0 0,1-1-1,-1 1 1,1 0 0,-1 0 0,1 0-1,-1 0 1,1 0 0,-1 0 0,1 0-1,-1 0 1,1 0 0,-1 0 0,1 0 0,0 0-1,-1 0 1,1 0 0,-1 0 0,1 0-1,-1 1 1,1-1 0,-1 0 0,0 0-1,1 1 1,-1-1 0,1 0 0,-1 1 0,1-1-1,-1 0 1,0 1 0,1-1 0,-1 1-1,0-1 1,1 1 0,-1 0 0,6 31-32,-13 37-17,4-52-1140,7-17-1841,12-26-5348,-10 16 5189,6-12-6457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4837,'0'0'14701,"-3"10"-14289,-4 20-274,1 0 0,1 0 0,2 1 0,1 0 0,2 0 0,4 45 0,-4-73-108,0 0 0,1 0 0,-1 0 0,1 0 0,0 0 0,0 0 1,0 0-1,0 0 0,0 0 0,1 0 0,-1-1 0,1 1 0,0-1 0,-1 1 0,1-1 0,0 0 1,1 1-1,-1-1 0,0 0 0,1 0 0,-1-1 0,1 1 0,-1 0 0,1-1 0,0 0 0,0 1 1,0-1-1,0 0 0,0-1 0,0 1 0,0 0 0,5-1 0,-1 0 111,0-1 1,-1 0-1,1 0 0,0-1 0,-1 0 1,1 0-1,-1 0 0,0-1 0,0 0 1,0-1-1,0 1 0,-1-1 1,1 0-1,5-5 0,8-8 157,-1 0 0,-1-1 0,-1-1 0,0 0 0,-1-1 0,-1-1 0,-1 0 0,-1-1 0,-1 0 0,9-26 0,-18 38 699,1 1-5066,4-3-8015,0 4 1632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10954,'0'0'15839,"9"-7"-15107,-6 5-687,45-39 570,-45 37-553,0 1-1,0-1 0,0 1 0,-1-1 1,0 0-1,0 0 0,0 0 1,0 0-1,0-1 0,-1 1 1,0 0-1,0-1 0,0 1 1,0-9-1,-1 13-57,0 0-1,0-1 1,0 1 0,0 0-1,-1-1 1,1 1 0,0 0-1,0-1 1,-1 1 0,1 0-1,0-1 1,-1 1 0,1 0-1,0 0 1,-1 0 0,1-1-1,0 1 1,-1 0 0,1 0-1,0 0 1,-1 0 0,1 0-1,-1 0 1,1-1 0,0 1-1,-1 0 1,1 0 0,-1 0-1,1 0 1,0 1 0,-1-1 0,1 0-1,-1 0 1,1 0 0,0 0-1,-1 0 1,1 0 0,0 1-1,-1-1 1,1 0 0,0 0-1,-1 0 1,1 1 0,0-1-1,-1 0 1,1 1 0,-20 12-33,14-4 28,-1 0 0,1 0 0,1 1 0,0 0 1,0 0-1,1 1 0,0-1 0,1 1 0,0 0 0,0 0 0,0 15 0,3-26 1,0 1 1,1-1-1,-1 1 0,0-1 0,1 0 0,-1 1 0,1-1 0,-1 1 0,1-1 1,-1 0-1,1 1 0,-1-1 0,1 0 0,0 1 0,-1-1 0,1 0 0,-1 0 1,1 0-1,0 0 0,-1 0 0,1 0 0,-1 1 0,1-1 0,0-1 1,-1 1-1,1 0 0,0 0 0,-1 0 0,1 0 0,-1 0 0,1 0 0,0-1 1,24-4 26,44-28-177,-60 27 39,-1 1 0,1 0 0,0 0 1,0 1-1,1 0 0,-1 1 0,1 0 0,0 1 1,0 0-1,0 0 0,0 1 0,12 0 1,-21 1 125,0 0 1,0 1 0,-1-1 0,1 1 0,0-1 0,-1 1 0,1-1 0,-1 1 0,1 0 0,0-1 0,-1 1 0,0 0 0,1-1 0,-1 1 0,1 0 0,-1 0 0,0-1 0,1 1 0,-1 0 0,0 0 0,0-1 0,0 1-1,0 0 1,1 0 0,-1 0 0,0 0 0,-1-1 0,1 1 0,0 0 0,0 1 0,0-1 15,-1-1 0,1 1-1,0 0 1,0 0 0,0-1-1,0 1 1,0 0 0,0-1 0,0 1-1,0 0 1,0 0 0,0-1-1,1 1 1,-1 0 0,0-1 0,0 1-1,1 0 1,-1-1 0,0 1-1,1-1 1,-1 1 0,0 0-1,1-1 1,-1 1 0,1-1 0,-1 1-1,1-1 1,0 1 0,-1-1-1,1 0 1,-1 1 0,1-1 0,0 0-1,0 1 1,1-2 46,-1 1 1,0-1-1,0 0 1,0 0-1,0 0 1,0 0-1,0 0 1,0 0-1,0-1 1,0 1-1,0 0 0,-1 0 1,1 0-1,-1-1 1,1 1-1,-1-1 1,1 1-1,-1 0 1,1-1-1,-1 1 1,0-3-1,6-33 493,-6-36-650,-2 87-1596,1-12 1390,0-1-1,1 1 1,0-1-1,-1 1 1,1 0-1,0-1 0,0 1 1,-1-1-1,1 1 1,1 0-1,-1-1 1,0 1-1,0 0 1,1-1-1,-1 1 1,0-1-1,2 3 1,-1-3-46,0 0 0,0 0 0,0 0 1,1 0-1,-1-1 0,0 1 0,0 0 1,1-1-1,-1 1 0,0-1 0,1 1 1,-1-1-1,1 0 0,-1 0 0,0 1 0,1-1 1,-1 0-1,1 0 0,1-1 0,17-1-6191,4-8-4063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5285,'0'0'19298,"-10"2"-17968,6-2-1274,1 0 1,-1 0 0,0 1-1,1-1 1,-1 1 0,1 0 0,0 0-1,-1 1 1,1-1 0,0 1 0,0-1-1,0 1 1,0 0 0,0 0 0,0 0-1,0 1 1,1-1 0,-1 1 0,1-1-1,-1 1 1,1 0 0,0 0 0,0 0-1,1 0 1,-1 0 0,1 1-1,-1-1 1,1 0 0,0 1 0,0-1-1,0 1 1,1-1 0,-1 1 0,1 4-1,0-8-60,1 1 0,-1 0 0,0 0-1,1-1 1,-1 1 0,1 0-1,-1 0 1,1-1 0,-1 1 0,1-1-1,0 1 1,-1 0 0,1-1-1,0 1 1,-1-1 0,1 0 0,0 1-1,0-1 1,-1 0 0,1 1-1,0-1 1,0 0 0,0 0 0,0 1-1,-1-1 1,1 0 0,0 0-1,0 0 1,0 0 0,0 0 0,0-1-1,-1 1 1,1 0 0,0 0-1,0 0 1,0-1 0,1 0 0,33-9-271,-33 8 198,-1 1 0,1-1 0,0 1 0,0 0 0,1 0 0,-1 0 1,0 0-1,0 0 0,1 0 0,-1 1 0,0-1 0,1 1 0,-1 0 0,5-1 1,-6 2 52,0 0 1,0 0 0,0 0-1,0 0 1,0 0 0,0 0 0,0 0-1,0 0 1,-1 1 0,1-1 0,0 0-1,-1 0 1,1 1 0,-1-1-1,1 1 1,-1-1 0,1 0 0,-1 1-1,0-1 1,0 1 0,0-1-1,0 0 1,0 1 0,0 2 0,28 365 2302,-28-363-2348,-2 37 1026,2-42-917,0 0 0,0 0-1,0-1 1,0 1 0,0 0-1,-1-1 1,1 1 0,0 0-1,0-1 1,-1 1-1,1-1 1,0 1 0,-1 0-1,1-1 1,-1 1 0,1-1-1,-1 1 1,1-1 0,-1 1-1,1-1 1,-1 0 0,0 1-1,1-1 1,-1 0 0,0 1-1,1-1 1,-1 0-1,0 0 1,1 1 0,-1-1-1,0 0 1,1 0 0,-1 0-1,0 0 1,1 0 0,-1 0-1,0 0 1,1 0 0,-1 0-1,0-1 1,0 1 0,1 0-1,-1 0 1,0-1-1,1 1 1,-1 0 0,1-1-1,-1 1 1,0 0 0,1-1-1,-1 1 1,0-2 0,-3-1 38,0-1 0,0 0 0,0 0 0,1 0 0,-1-1 0,1 1 0,0-1 0,1 0 0,-1 0 0,1 0 0,-4-10 0,-14-62-85,18 69-194,1-1 0,0 0 0,0 0 0,0 0 0,1 0 0,1 0 0,0 0 0,0 0 0,1 0 0,0 0 0,6-16 1,11-11-4288,11 0-4175,-9 12-2830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17713,'0'0'5685,"-8"1"-3913,-24 8-1020,31-9-742,1 0-1,-1 0 0,0 0 0,0 1 0,0-1 1,0 0-1,1 0 0,-1 1 0,0-1 0,0 0 1,1 1-1,-1-1 0,0 1 0,1-1 0,-1 1 1,0-1-1,1 1 0,-1-1 0,1 1 0,-1 0 1,1-1-1,-1 1 0,1 0 0,-1-1 0,1 1 1,0 0-1,-1 0 0,1-1 0,0 1 0,0 0 1,0 0-1,-1 0 0,1 0 0,0-1 0,0 1 1,0 0-1,0 0 0,0 0 0,1-1 0,-1 1 1,0 0-1,0 0 0,0 0 0,1-1 0,-1 1 0,0 0 1,1 0-1,-1-1 0,2 2 0,-2-1-35,1 0-1,0-1 0,0 1 1,0-1-1,-1 1 1,1-1-1,0 1 1,0-1-1,0 1 0,0-1 1,0 0-1,0 0 1,0 1-1,0-1 0,0 0 1,0 0-1,-1 0 1,1 0-1,0 0 0,0 0 1,0 0-1,0 0 1,0-1-1,0 1 0,0 0 1,0 0-1,1-2 1,31-16 46,-31 15-21,1 1 0,0 0 1,0 0-1,0 1 0,0-1 1,1 1-1,-1-1 0,0 1 1,5-1-1,-7 2-3,0 1-1,0-1 1,0 0 0,1 1 0,-1-1-1,0 1 1,0-1 0,0 1-1,0 0 1,0-1 0,0 1 0,0 0-1,0 0 1,0 0 0,-1 0 0,1 0-1,0 0 1,0 0 0,-1 0-1,1 0 1,-1 0 0,1 0 0,-1 0-1,1 1 1,-1-1 0,1 2 0,7 39-123,-7-33 118,53 290 1648,-53-297-1636,-1 1-1,1 0 1,0-1 0,-1 1-1,1 0 1,-1-1 0,0 1-1,0 0 1,0-1 0,0 1-1,0 0 1,0 0 0,-1-1-1,0 1 1,1 0 0,-1-1-1,0 1 1,0-1 0,-1 1-1,1-1 1,0 0 0,-1 1 0,1-1-1,-1 0 1,0 0 0,0 0-1,0 0 1,-3 2 0,-1-1 59,0-1 0,0 1 0,0-1 0,0-1 0,0 1 0,0-1 0,-1 0 0,1 0 0,-1-1 0,1 0 0,-8-1 0,10 1-24,1 0-1,-1-1 0,0 1 1,1-1-1,-1 0 1,1 0-1,-1-1 1,1 1-1,0-1 1,0 1-1,-1-1 1,1 0-1,0 0 1,1-1-1,-1 1 1,0 0-1,1-1 1,-1 0-1,1 0 1,0 1-1,0-1 1,0-1-1,0 1 1,0 0-1,1 0 1,-1-1-1,1 1 1,0-1-1,-1-3 1,1 1-42,0 0 1,0 0-1,0 0 1,1 0 0,0 0-1,0 0 1,0 0 0,1 0-1,0 0 1,0 0 0,1 0-1,-1 0 1,1 0 0,1 1-1,-1-1 1,7-10 0,0 6-27,0 0 0,1 0 1,0 1-1,0 0 0,1 0 1,0 2-1,1-1 0,0 1 1,0 1-1,1 0 0,16-5 1,36-20-5909,-47 19-682,-2-2-4494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10794,'0'0'12364,"50"-16"-10923,-32 9-800,1 0-321,-1 3-288,-4-1-1377,-4 1-2723,-5-3-6534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79 5894,'0'0'3544,"7"-9"1213,21-27-850,-27 35-3692,0 0-1,-1 1 0,1-1 0,-1 0 0,1 0 0,0 1 0,-1-1 0,1 0 0,-1 0 0,0 0 0,1 0 0,-1 0 1,0 1-1,1-1 0,-1 0 0,0 0 0,0 0 0,0 0 0,0 0 0,0 0 0,0 0 0,0 0 0,0 0 0,0 0 0,0 0 1,-1 0-1,1 0 0,0 0 0,-1-1 0,-1 1-91,1 1-1,0-1 1,-1 1 0,1-1 0,0 1-1,-1-1 1,1 1 0,-1-1 0,1 1-1,-1 0 1,1 0 0,-1 0-1,1 0 1,-1 0 0,1 0 0,-2 1-1,-6 0-47,1 0 0,-1 1 0,1 1 0,-15 5 0,16-4-58,0 1 0,0-1 0,0 1 0,1 1 0,0-1 1,0 1-1,0 0 0,1 0 0,0 1 0,0 0 0,1 0 1,0 0-1,0 0 0,0 0 0,1 1 0,0 0 1,1 0-1,-1 0 0,2 0 0,-1 0 0,1 0 0,0 9 1,1-16-54,1 1 1,0-1 0,0 1 0,0-1 0,0 1 0,0-1-1,0 0 1,0 0 0,1 0 0,-1 1 0,0-1 0,1 0 0,-1-1-1,1 1 1,-1 0 0,1 0 0,-1-1 0,1 1 0,0 0-1,-1-1 1,1 0 0,-1 1 0,1-1 0,0 0 0,0 0-1,-1 0 1,1 0 0,0 0 0,2-1 0,55-3-4590,-31-4 188,3-4-2802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63 2626,'0'0'10010,"-10"-1"-6140,-4 0-3037,-43 0 1840,54 2-2562,0-1 0,0 1-1,1-1 1,-1 1 0,0 0 0,0 0-1,0 1 1,1-1 0,-1 0 0,0 1 0,1 0-1,-1 0 1,1-1 0,0 1 0,0 1 0,0-1-1,0 0 1,-3 4 0,2 0 237,-18 30 1848,20-35-2048,0 1 1,0 0-1,0 0 0,0 0 1,0 0-1,1 0 0,-1 0 0,1 0 1,0 0-1,-1 0 0,1 0 0,0 0 1,0 0-1,0 0 0,1 3 1,0-4-121,0 0 1,1 0-1,-1-1 1,0 1 0,0-1-1,1 1 1,-1-1-1,0 1 1,1-1-1,-1 0 1,0 0 0,1 0-1,-1 1 1,1-1-1,-1-1 1,0 1 0,1 0-1,-1 0 1,0 0-1,1-1 1,-1 1 0,2-1-1,33-10 131,-1-3-109,39-23 0,-51 23-104,1 2 0,0 1 0,0 1 0,48-12 0,-71 22 73,-1 0 0,1 0 0,0 0 0,0 0 0,-1 0 0,1 1 0,0-1 0,0 0 0,-1 0 1,1 1-1,0-1 0,-1 0 0,1 1 0,-1-1 0,1 1 0,0-1 0,-1 0 0,1 1 0,-1 0 1,1-1-1,-1 1 0,1-1 0,-1 1 0,1-1 0,-1 1 0,0 0 0,1-1 0,-1 1 0,0 0 1,0 0-1,0-1 0,1 1 0,-1 0 0,0 0 0,0-1 0,0 1 0,0 0 0,0 1 0,0 43 686,0-18-532,0-26-168,0 0-1,1-1 0,-1 1 0,1 0 0,-1-1 0,1 1 0,-1-1 1,1 1-1,-1-1 0,1 1 0,-1-1 0,1 1 0,0-1 0,-1 1 1,1-1-1,0 0 0,0 0 0,-1 1 0,1-1 0,0 0 0,0 0 1,-1 0-1,1 1 0,0-1 0,0 0 0,-1 0 0,1 0 0,0-1 1,0 1-1,-1 0 0,1 0 0,0 0 0,0 0 0,-1-1 0,1 1 1,0 0-1,-1-1 0,1 1 0,0-1 0,-1 1 0,1 0 0,0-1 1,0 0-1,34-19 95,-33 19-98,10-8-197,1 1 0,0 0-1,1 1 1,0 0 0,0 1 0,0 1-1,1 0 1,-1 1 0,1 1-1,1 0 1,-1 1 0,23-1 0,-33 3-614,-1-1 0,1 0 0,-1 0 0,1-1 0,-1 1-1,1-1 1,-1 0 0,0 0 0,0-1 0,0 1 0,5-4 0,6-4-3344,7-2-1894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12748,'0'0'10292,"-6"9"-8813,-3 6-1037,1 2 0,0-1 0,2 1 0,0 0 0,0 0 0,2 1 0,-4 26 0,6-22-461,0 0 1,2 1-1,1-1 1,0 1-1,2-1 1,6 26-1,8 31-355,0-201 1119,24-111-641,-40 229-120,0 0 0,0-1 0,0 1 0,1 0 0,0 0 0,0 1 0,0-1 1,0 0-1,1 1 0,0-1 0,-1 1 0,1 0 0,0 0 0,1 0 0,-1 0 0,0 0 0,1 1 0,0-1 0,-1 1 0,1 0 0,6-2 0,-6 3-88,0 0 0,-1 1 0,1-1 0,0 1-1,0 0 1,0 0 0,0 0 0,0 1 0,0-1 0,-1 1-1,1 0 1,0 0 0,0 0 0,-1 1 0,1-1 0,-1 1 0,1 0-1,-1 0 1,0 0 0,0 0 0,1 1 0,-2-1 0,6 7 0,-6-8 51,0 0 1,-1 0 0,0 1 0,1-1-1,-1 1 1,0-1 0,0 1 0,1-1-1,-1 1 1,-1 0 0,1 0 0,0 0-1,0-1 1,-1 1 0,1 0 0,-1 0 0,1 0-1,-1 0 1,0 0 0,0 0 0,0 0-1,0 0 1,0 3 0,-1-3 149,0 0 0,-1 0 0,1 0 0,0-1 0,-1 1-1,1 0 1,-1-1 0,1 1 0,-1-1 0,0 1 0,0-1 0,0 0 0,0 0 0,0 1 0,0-1 0,0-1 0,-2 2 0,-9 2 425,1-1 0,-1 0 0,0 0 1,1-1-1,-23 0 0,31-2-534,0 0 0,0 0 0,0-1 0,1 1 0,-1-1 0,0 0-1,1 0 1,-1 0 0,-4-3 0,6 4-321,1-1-1,0 0 1,-1 0-1,1 0 1,0 0 0,0-1-1,0 1 1,-1 0-1,1 0 1,0-1-1,1 1 1,-1 0 0,0-1-1,0 1 1,0-3-1,-2-10-5671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88 5541,'0'0'4474,"7"-8"-396,-1 1-2831,-3 5-878,0 0 1,-1-1 0,0 1-1,1-1 1,-1 0-1,0 0 1,0 1 0,-1-1-1,1-1 1,-1 1-1,1 0 1,-1 0 0,0 0-1,1-5 1,-2 8-245,0-1 0,0 1 0,0-1 1,0 1-1,0-1 0,0 1 0,0-1 1,0 1-1,0-1 0,0 1 0,-1-1 1,1 1-1,0-1 0,0 1 0,0-1 1,-1 1-1,1 0 0,0-1 0,0 1 0,-1-1 1,1 1-1,0 0 0,-1-1 0,1 1 1,-1 0-1,1 0 0,0-1 0,-1 1 1,1 0-1,-1 0 0,1-1 0,-1 1 0,1 0 1,-1 0-1,-24 0 1235,-21 14-633,41-10-692,0-1-1,0 2 1,0-1 0,0 0-1,1 1 1,0 0 0,0 0-1,0 0 1,0 1 0,1-1 0,0 1-1,0 0 1,1 0 0,0 0-1,0 0 1,0 0 0,0 0-1,1 1 1,0-1 0,1 1 0,-1-1-1,1 0 1,1 8 0,-1-14-28,1 1 1,-1 0 0,1-1 0,-1 1-1,0-1 1,1 1 0,0-1-1,-1 1 1,1-1 0,-1 0 0,1 1-1,-1-1 1,1 1 0,0-1-1,-1 0 1,1 0 0,0 1 0,-1-1-1,1 0 1,0 0 0,-1 0-1,1 0 1,0 0 0,-1 0 0,1 0-1,0 0 1,0 0 0,-1 0-1,1 0 1,0 0 0,-1-1 0,1 1-1,0 0 1,-1 0 0,1-1-1,-1 1 1,1 0 0,0-1 0,-1 1-1,1-1 1,0 0 0,26-16 212,-22 13-210,0-1 0,-1 1 0,0-1 0,0 0 0,0 0 0,-1 0 0,1-1 0,-1 1 0,0-1 0,-1 1 0,1-1 0,-1 0 0,-1 0 0,2-7 0,-3 13-17,-1 0-1,1 0 1,0-1 0,-1 1 0,1 0 0,-1 0 0,1-1 0,0 1 0,-1 0-1,1 0 1,-1 0 0,1 0 0,-1 0 0,1 0 0,-1 0 0,1 0 0,-1 0 0,1 0-1,-1 0 1,1 0 0,0 0 0,-1 0 0,1 0 0,-1 1 0,1-1 0,-1 0-1,1 0 1,0 0 0,-1 1 0,1-1 0,-1 0 0,1 1 0,-1-1 0,-15 9-50,-4 12 175,18-12 209,16-11-57,5-7-180,0 0 0,26-18 0,-34 19-123,-1 1 0,2 1 0,-1-1 1,0 2-1,1 0 0,0 0 0,0 1 1,1 0-1,-1 1 0,21-2 0,-32 6 29,0-1-1,0 1 1,0 0-1,0 0 1,-1-1-1,1 1 1,0 0 0,-1 0-1,1 0 1,0 0-1,-1 0 1,1 0-1,-1 0 1,1 0-1,-1 0 1,0 0-1,1 0 1,-1 0-1,0 1 1,0-1-1,0 0 1,0 0-1,0 0 1,0 0 0,0 0-1,0 2 1,-1 44 389,1-35-233,23-19 883,2-8-815,-14 7-266,0 1 0,0 1 1,1 0-1,-1 0 0,1 1 1,1 1-1,-1 0 0,0 0 1,1 1-1,24-2 0,-36 6 40,0-1-1,0 0 1,0 1-1,0-1 1,0 1-1,0-1 1,-1 1-1,1 0 1,0-1-1,0 1 1,0 0-1,-1 0 0,1-1 1,0 1-1,-1 0 1,1 0-1,-1 0 1,1 0-1,-1 0 1,1 0-1,-1 0 1,0 0-1,1 0 1,-1 0-1,0 0 1,0 0-1,0 0 0,0 0 1,0 0-1,0 0 1,0 0-1,0 0 1,0 0-1,0 0 1,-1 0-1,1 0 1,0 0-1,-1 0 1,0 2-1,0 1 37,1-1 0,-1 1 0,0 0 0,-1-1 0,1 1 0,-1 0 1,1-1-1,-1 0 0,0 1 0,-4 4 0,5-8 178,3-2-974,1 0 1,-1 0-1,1 0 0,-1 0 1,1 1-1,0-1 0,0 1 1,0-1-1,0 1 1,0 0-1,0 0 0,4 0 1,-4 0-1133,11-4-5725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10378,'0'0'10335,"10"0"-9577,3 2-542,-3-1-99,0 0-1,0 0 0,0-1 0,0-1 1,11-1-1,-19 2-15,0 0 0,0-1 0,0 1 0,0-1 0,0 0 0,0 0-1,0 1 1,0-1 0,0 0 0,-1-1 0,1 1 0,0 0 0,-1 0 0,1-1 0,-1 1 0,1-1 0,-1 1 0,1-1 0,-1 0-1,0 1 1,0-1 0,0 0 0,0 0 0,0 0 0,-1 0 0,1 0 0,0 0 0,-1 0 0,0 0 0,1 0 0,-1 0 0,0 0-1,0-2 1,0 3-73,0 0 0,0 0-1,-1 0 1,1 0-1,0 0 1,-1 0-1,1 0 1,0 0 0,-1 0-1,1 0 1,-1 0-1,0 0 1,1 1-1,-1-1 1,0 0 0,1 0-1,-1 1 1,0-1-1,0 0 1,0 1 0,0-1-1,1 1 1,-1-1-1,0 1 1,0-1-1,0 1 1,0 0 0,0 0-1,0-1 1,0 1-1,0 0 1,0 0-1,0 0 1,0 0 0,0 0-1,0 0 1,0 0-1,0 1 1,0-1-1,0 0 1,0 0 0,-2 2-1,-1-2-36,0 1 0,0 0 0,0 1 0,0-1-1,0 1 1,0-1 0,1 1 0,-1 0 0,-5 5 0,-29 43-24,36-47 32,1 0 1,-1 0 0,1 1 0,-1-1-1,1 0 1,0 0 0,0 1 0,0-1-1,1 1 1,-1-1 0,1 1 0,0-1-1,0 1 1,0-1 0,1 5-1,-1-7 7,1 0-1,0 0 0,0 0 0,-1-1 0,1 1 0,0-1 0,0 1 0,0 0 0,0-1 0,0 0 0,0 1 1,0-1-1,0 0 0,0 1 0,0-1 0,0 0 0,0 0 0,0 0 0,0 0 0,0 0 0,0 0 0,0 0 1,1 0-1,-1 0 0,0 0 0,0-1 0,0 1 0,0 0 0,0-1 0,1 0 0,33-13-29,-17 3-916,-1-1-1,-1 0 1,0-2 0,0 0-1,-2 0 1,18-22 0,-34 42 995,1-1 1,1 1 0,-1-1-1,1 1 1,0-1-1,1 1 1,1 9 0,-2-14-16,0 1 1,0-1 0,1 0 0,-1 0-1,0 1 1,1-1 0,-1 0-1,1 0 1,0 0 0,-1 0-1,1 0 1,0 0 0,0 0 0,0 0-1,-1 0 1,1 0 0,0 0-1,0 0 1,0 0 0,3 0-1,-3 0-28,1-1 0,0 0-1,0 0 1,0 0-1,0 0 1,0 0-1,0-1 1,0 1 0,0-1-1,0 1 1,-1-1-1,1 0 1,0 1-1,0-1 1,-1 0 0,1 0-1,0 0 1,-1-1-1,1 1 1,1-2-1,12-10 4,0 0 0,-1-2-1,0 1 1,-1-2 0,-1 0 0,0 0-1,-1-2 1,-1 1 0,-1-1-1,0 0 1,-1-1 0,-1 0-1,-1 0 1,-1-1 0,3-22-1,-21 78 821,-15 47 1005,25-69-1640,1 0-1,1 0 1,0-1 0,1 1-1,0 0 1,5 27 0,-4-35-303,1 0 0,0 0-1,0 0 1,0-1 0,1 1 0,0-1 0,0 0 0,0 1-1,0-1 1,1-1 0,0 1 0,0 0 0,1-1-1,-1 0 1,1 0 0,0 0 0,10 5 0,-39-52 434,-99-117 1911,122 160-2224,1-1 0,-1 1-1,0-1 1,1 0 0,-1 1 0,1-1 0,-1 0-1,1 0 1,-1 1 0,1-1 0,0 0 0,-1 0 0,1 1-1,0-1 1,0 0 0,0 0 0,-1 0 0,1 0-1,0 1 1,0-1 0,0 0 0,0 0 0,0 0-1,1 0 1,-1 0 0,0 1 0,0-1 0,0 0 0,1 0-1,-1 0 1,0 1 0,1-1 0,-1 0 0,1 0-1,-1 1 1,1-1 0,-1 0 0,1 1 0,0-1 0,-1 1-1,1-1 1,0 1 0,-1-1 0,1 1 0,0-1-1,0 1 1,-1 0 0,1-1 0,0 1 0,0 0 0,0 0-1,-1-1 1,1 1 0,0 0 0,0 0 0,0 0-1,1 0 1,10-1-61,0 0-1,0 1 1,18 2-1,-10-1-228,43-1-2299,-20 0-3223,-9 0-3586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4644,'0'0'18370,"0"11"-17126,-2 20-772,-1 0 1,-1 1 0,-2-1 0,-1-1 0,-19 54-1,14-49-92,1 0 0,2 0-1,1 1 1,-4 69 0,12-103-344,0 0 1,0 0 0,0 0-1,0 0 1,1 0 0,-1 0-1,1 0 1,0 0-1,-1 0 1,1 0 0,0-1-1,0 1 1,0 0 0,0 0-1,1-1 1,-1 1 0,0-1-1,1 1 1,-1-1-1,1 0 1,-1 1 0,3 0-1,1 1 36,-1-1 1,1 0-1,0 0 0,0-1 0,0 1 0,0-1 0,0 0 0,9 0 1,-1 0-5,0-1 0,0 0 0,0-1 1,0-1-1,0 0 0,20-7 1,-23 6-113,-1-1 1,1 0 0,-1-1 0,0 0 0,-1-1-1,12-8 1,-18 12-261,1-1 0,0 0 0,-1 0-1,1 0 1,-1 0 0,0 0 0,0 0-1,3-7 1,-4 8-304,0-1 0,-1 0 0,1 0 0,-1 0 0,1 1 1,-1-1-1,0 0 0,0 0 0,0 0 0,0 0 0,-1 0 0,-1-5 0,-7-14-6663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6662,'0'0'13677,"-1"9"-13437,-5 13-180,-1 0-1,-1-1 0,0 1 0,-2-1 1,-21 34-1,-15 36 55,38-73-78,1-4 3,1 0 0,1 0-1,0 1 1,-4 21 0,9-36-54,0-1-1,0 1 1,0 0 0,0 0 0,0 0-1,0 0 1,1-1 0,-1 1 0,0 0 0,0 0-1,0 0 1,0 0 0,0 0 0,0 0-1,0 0 1,0-1 0,1 1 0,-1 0-1,0 0 1,0 0 0,0 0 0,0 0 0,0 0-1,1 0 1,-1 0 0,0 0 0,0 0-1,0 0 1,0 0 0,1 0 0,-1 0 0,0 0-1,0 0 1,0 0 0,0 0 0,1 0-1,-1 0 1,0 0 0,0 0 0,0 0-1,0 0 1,0 0 0,1 0 0,-1 0 0,0 0-1,0 0 1,0 1 0,0-1 0,0 0-1,0 0 1,1 0 0,-1 0 0,0 0-1,0 0 1,0 0 0,0 1 0,0-1 0,0 0-1,0 0 1,0 0 0,36-55-4266,-13 14-866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13229,'0'0'7110,"55"8"-5380,-14-8-225,1 0-768,10 0-513,0-3-192,1-2-608,-6-1-1859,-4 0-2850,-1-1-6630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18289,'0'0'9641,"75"0"-8808,-40 0-512,3 0-225,-1 2-96,-1 2-96,-1 0-801,-7 3-865,-9-1-1089,-8 3-352,-10 0-640,-1 2-834,-10-1-2273</inkml:trace>
  <inkml:trace contextRef="#ctx0" brushRef="#br0" timeOffset="1">0 197 13261,'0'0'8744,"83"20"-7463,-34-20-256,7 0-737,4-6-224,-4-5-96,-3 5-1697,-5-2-1667,-8 4-2721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18449,'0'0'7811,"13"-4"-6242,12-5-1406,-1 0 0,0-1 0,-1-2 0,0-1 1,-1 0-1,0-2 0,-1 0 0,23-22 0,-20 10-323,-1-1-1,-2-1 1,35-61 0,-39 60 70,-17 30 86,0 0 1,0 0 0,0 1-1,0-1 1,0 0 0,0 0-1,0 0 1,0 0-1,0 0 1,0 1 0,-1-1-1,1 0 1,0 0 0,0 0-1,0 0 1,0 0 0,0 1-1,0-1 1,0 0-1,0 0 1,0 0 0,0 0-1,0 0 1,1 1 0,-1-1-1,0 0 1,0 0 0,0 0-1,0 0 1,0 0-1,0 0 1,0 1 0,0-1-1,0 0 1,0 0 0,1 0-1,-1 0 1,0 0 0,0 0-1,0 0 1,0 0-1,0 1 1,0-1 0,0 0-1,1 0 1,-1 0 0,0 0-1,0 0 1,0 0 0,0 0-1,0 0 1,1 0-1,-1 0 1,0 0 0,0 0-1,0 0 1,0 0 0,1 0-1,-1 0 1,0 0 0,0 0-1,0 0 1,0 0-1,0-1 1,0 1 0,1 0-1,-1 0 1,0 0 0,2 26-1,-1 30 149,-5 71 347,-1 140-2217,7-252-3443,6-8-5151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13325,'0'0'9609,"75"4"-8552,-31-7-673,5-2-288,2 0-64,-3 1-704,-6 3-321,-12 1-577,-11 0-256,-13 3-704,-6 4-1186,-10 2-1825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11115,'0'0'10666,"81"27"-9289,-39-27-576,5 0-673,2 0-160,-3 0-1281,-2-1-2627,-9-8-4420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7 14638,'-3'-2'354,"0"1"0,0 0 0,-1 0 0,1 1 0,0-1 1,0 1-1,0-1 0,-1 1 0,1 0 0,0 0 0,-1 1 0,-3 0 0,-4-1 200,-3 1-433,0 1 1,0 0-1,0 0 1,0 2-1,0 0 0,1 0 1,-1 1-1,1 1 1,-18 11-1,23-13-85,0 1 1,0 0-1,1 0 0,-1 1 0,1 0 0,1 0 1,-1 1-1,1 0 0,0 0 0,1 0 0,0 1 1,0-1-1,0 1 0,1 1 0,-6 15 0,10-21 35,-1-1-1,1 0 0,-1 0 1,1 1-1,0-1 0,0 0 1,0 1-1,0-1 0,0 0 1,0 1-1,1-1 0,-1 0 1,1 1-1,0-1 0,0 0 0,-1 0 1,1 0-1,1 0 0,-1 0 1,3 4-1,-2-4 12,1 1-1,0 0 1,0-1-1,1 0 1,-1 0-1,1 0 1,-1 0-1,1 0 1,-1-1 0,1 1-1,5 0 1,11 2-10,0-1 1,0-1-1,39-1 0,-48-1-206,15 1-1064,6 0-1613,-2-4-3601,-12-5-1857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6118,'0'0'16527,"-40"58"-15277,27-26 31,2 6-512,5 1-545,1 4-128,5-4-96,0-4 32,0-5-545,8-7-864,-2-9-417,-2-9-512,0-5-1505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13901,'0'0'4442,"8"-6"-2803,3-1-1296,0 1 0,1 1 0,-1 0 0,1 0 0,0 1 0,1 1 0,-1 0 0,0 0-1,1 2 1,-1-1 0,14 2 0,-7-1-171,0-1-69,1 1 0,-1 2 0,0 0-1,38 6 1,-54-6-104,1 0 1,-1 0-1,1 0 0,-1 1 0,0-1 0,0 1 0,1-1 0,-1 1 0,0 0 0,0 0 1,0 1-1,-1-1 0,1 1 0,-1-1 0,1 1 0,-1 0 0,0 0 0,0 0 0,0 0 1,0 0-1,-1 0 0,1 0 0,-1 1 0,0-1 0,0 1 0,0-1 0,0 1 1,0-1-1,-1 1 0,0 0 0,0-1 0,0 7 0,-1-6 52,0 0 1,0 0-1,0 0 1,0 0-1,-1 0 1,1 0-1,-1-1 0,0 1 1,0-1-1,0 1 1,-1-1-1,1 0 1,-1 1-1,0-1 0,0-1 1,0 1-1,0 0 1,-1-1-1,1 1 0,0-1 1,-1 0-1,0 0 1,0-1-1,1 1 1,-7 1-1,-1 0 38,1 0 1,-1 0-1,1-1 0,-1 0 1,0-1-1,0 0 0,0-1 0,-18-2 1,18-4-2449,8-7-4886,5 5-1558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13677,'0'0'9876,"0"9"-9251,-4 196 4703,1-90-5994,2-58-3155,0-1-3341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2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65 10826,'0'0'11339,"4"-5"-10410,15-18 160,-19 22-986,1 1 0,-1-1 0,1 1 0,-1-1 0,1 0 0,-1 1 0,1-1 0,-1 0 0,1 1 1,-1-1-1,0 0 0,0 1 0,1-1 0,-1 0 0,0 0 0,0 1 0,0-1 0,0 0 0,0 0 0,0 0 0,0 1 0,0-1 0,0 0 0,0 0 0,0 1 1,0-1-1,-1 0 0,1 0 0,0 1 0,0-1 0,-1 0 0,1 1 0,-1-1 0,1 0 0,-1 1 0,1-1 0,-1 0 0,1 1 0,-1-1 0,1 1 0,-1-1 1,0 1-1,1 0 0,-1-1 0,0 1 0,1-1 0,-1 1 0,0 0 0,1 0 0,-1-1 0,0 1 0,0 0 0,0 0 0,-1 0 0,-36-4 550,34 4-650,1 1 0,-1 1 1,0-1-1,0 0 0,1 1 1,-1 0-1,1 0 0,0 0 1,0 0-1,-1 1 0,1-1 1,0 1-1,1 0 0,-1 0 1,1 0-1,-1 0 0,1 0 1,0 0-1,-3 5 0,1 0 0,0-1-1,0 1 0,0 0 1,1 0-1,1 0 0,-1 0 1,-2 17-1,5-23 1,0 0 0,0 0 1,0-1-1,0 1 0,0 0 0,0 0 1,1-1-1,-1 1 0,1 0 0,-1 0 0,1-1 1,0 1-1,-1-1 0,1 1 0,0 0 1,0-1-1,0 0 0,0 1 0,1-1 0,-1 0 1,0 1-1,1-1 0,0 1 0,2 0 15,0 0-1,-1 0 0,1-1 1,0 1-1,0-1 0,0 0 1,0 0-1,0 0 0,8 0 1,0-1 22,1 0 1,-1-1-1,1 0 1,-1-1-1,0 0 0,16-5 1,-19 3 45,0 0 0,0 0 1,-1 0-1,0-1 0,0 0 0,15-13 1,-22 17-53,0 0 1,0 0 0,1 0 0,-1-1 0,0 1 0,0-1-1,0 1 1,0-1 0,-1 1 0,1-1 0,0 1-1,-1-1 1,1 0 0,-1 0 0,1 1 0,-1-1 0,0-3-1,0 3-28,-1 0-1,1 1 1,-1-1-1,0 0 1,1 1-1,-1-1 1,0 1-1,0-1 0,0 1 1,-1-1-1,1 1 1,0 0-1,-1-1 1,1 1-1,0 0 1,-1 0-1,1 0 1,-1 0-1,0 0 0,1 1 1,-4-2-1,-2-1-215,0 0 1,0 1-1,0 0 0,0 0 0,0 0 0,-14 0 0,-24 1-9211,38 1 1995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13837,'0'0'1500,"-2"8"144,-7 24 690,-18 41 0,17-52-1894,2 1-1,0 0 1,1 0 0,2 1 0,0-1 0,-3 41-1,8 64-940,2-165-8959,-2 12 4079</inkml:trace>
  <inkml:trace contextRef="#ctx0" brushRef="#br0" timeOffset="1">0 250 8552,'0'0'12940,"71"9"-11402,-23-9-385,4-1-641,1-9-384,-4 0-95,-8 0-1283,-14 1-2721,-10-1-5927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90 6726,'8'-2'-592,"-5"1"1063,84-26 8950,-76 23-8217,0-1-1,0 0 0,0-1 1,0 0-1,-1 0 0,12-10 1,-22 16-1163,0 0 1,1 0-1,-1 0 0,0 0 1,0-1-1,0 1 1,0 0-1,0 0 0,0 0 1,1 0-1,-1 0 1,0 0-1,0-1 0,0 1 1,0 0-1,0 0 1,0 0-1,0 0 0,0 0 1,0-1-1,0 1 1,0 0-1,0 0 0,0 0 1,0 0-1,0-1 1,0 1-1,0 0 0,0 0 1,0 0-1,0 0 1,0-1-1,0 1 0,0 0 1,0 0-1,0 0 1,0 0-1,0 0 0,0-1 1,0 1-1,0 0 1,-1 0-1,1 0 0,0 0 1,0 0-1,0 0 1,0 0-1,0-1 0,0 1 1,-1 0-1,1 0 1,0 0-1,0 0 0,0 0 1,-16-3 578,-22 2-747,35 1 272,-18 1-138,0 1 0,0 1 0,0 1 1,1 0-1,-1 2 0,-30 12 0,39-13-7,1 0 1,0 1-1,0 0 0,0 1 0,1 0 1,-1 0-1,2 1 0,-1 1 0,1-1 0,1 2 1,-1-1-1,-9 15 0,17-21 3,-1-1-1,1 1 1,-1-1 0,1 1 0,0 0-1,0-1 1,0 1 0,0 0-1,0 0 1,1 0 0,-1 0 0,1 0-1,0 0 1,0 0 0,0 0-1,0 0 1,1-1 0,0 6 0,0-6 1,1 1 1,-1-1-1,0 0 1,1 0-1,0 0 1,-1 0 0,1 0-1,0-1 1,0 1-1,0 0 1,0-1-1,0 1 1,0-1-1,1 0 1,-1 0 0,0 0-1,4 1 1,11 2-36,-1 0 1,2-1 0,-1-1-1,0 0 1,19-1 0,-23-1-72,68 1-2565,0-6-4328,-35-5-1482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12172,'0'0'14979,"4"8"-14322,-1-2-623,0 1 1,0 1 0,-1-1-1,0 0 1,-1 0 0,1 1 0,-1-1-1,-1 1 1,0-1 0,0 1-1,0 0 1,-1-1 0,0 0-1,0 1 1,-5 12 0,-3 6-355,-3 11-461,8-15-9681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8584,'0'0'15652,"0"-8"-14648,0 6-951,0 0 1,0 0 0,1 0-1,-1 0 1,0 0-1,1 0 1,-1 0-1,1 0 1,0 0-1,-1 0 1,1 0-1,0 0 1,0 0-1,0 1 1,1-1 0,-1 0-1,0 1 1,1-1-1,1 0 1,2-2 67,0 2 0,1-1 0,-1 1 0,1 0 0,-1 0 0,1 0 0,9-1 0,49-10 19,1 3 0,1 2 1,74 2-1,-135 6-138,1 1 0,-1 0 0,1 0 0,-1 0 0,1 1 1,-1 0-1,0 0 0,0 0 0,0 1 0,0-1 0,0 1 0,4 4 1,-7-6 1,0 0 1,-1 0 0,0 0 0,1 1-1,-1-1 1,0 1 0,1-1 0,-1 0-1,0 1 1,0 0 0,0-1 0,0 1 0,-1 0-1,1-1 1,0 1 0,-1 0 0,1 0-1,-1 0 1,0 0 0,1-1 0,-1 1 0,0 0-1,0 0 1,0 0 0,0 0 0,-1 0-1,1 0 1,0-1 0,-1 1 0,0 0 0,1 0-1,-1 0 1,0-1 0,0 1 0,0 0-1,0-1 1,0 1 0,0-1 0,-2 3 0,-3 1 7,0 1 1,0-1 0,-1 0 0,0 0 0,0-1-1,0 0 1,0 0 0,-1-1 0,-10 4 0,-73 19 83,77-23-418,1-1 0,-1 0 1,-23 0-1,65-20-6393,1 9 1317,1 1-2406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10474,'0'0'11018,"1"8"-9438,5 92 1914,-7-75-3128,2 0-1,0 0 1,2 0 0,11 46 0,-13-70-482,-1 0 1,0 0-1,1-1 0,-1 1 1,1 0-1,-1 0 1,1 0-1,-1-1 0,1 1 1,0 0-1,-1-1 1,1 1-1,0 0 0,0-1 1,-1 1-1,1-1 1,0 1-1,0-1 0,1 1 1,12-3-9168,-2-9-6428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11179,'0'0'16372,"10"1"-15421,-3-1-895,-1 0 1,1-1 0,-1 1 0,0-1-1,1-1 1,-1 1 0,0-1 0,0 0-1,0-1 1,0 1 0,0-1 0,0 0-1,-1-1 1,1 1 0,-1-1 0,0 0-1,0-1 1,6-7 0,59-57 60,-64 63-105,-1 0 0,0 0-1,0-1 1,-1 0 0,0 0 0,0 0 0,-1-1-1,1 1 1,3-15 0,-34 87-103,23-46 94,0-1 5,0 0 0,2 0 0,0 0 0,0 0 0,2 0 0,2 23 0,-1-40-145,-1 1-1,1-1 1,0 0-1,-1 0 1,1 1 0,0-1-1,0 0 1,0 0 0,0 0-1,0 0 1,0 0 0,0 0-1,0 0 1,0-1 0,0 1-1,0 0 1,1 0 0,-1-1-1,0 1 1,1-1 0,-1 1-1,0-1 1,1 0 0,-1 0-1,0 1 1,1-1 0,-1 0-1,1 0 1,-1 0 0,0 0-1,1-1 1,1 1 0,15 0-5511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10698,'0'0'13197,"62"-1"-11724,-18-2-512,8 0-320,8 0-289,4 1-192,-3 1-160,-3 1 0,-11 0-320,-11 0-609,-14 0-769,-12 0-1056,-26 0-9258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3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2306,'0'0'18193,"85"38"-16143,-26-36-416,9-2-417,0 0-833,0 0-288,-7-4-128,-11-5-1441,-10-4-1826,-14-3-5317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4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290 121 4132,'0'0'13207,"4"-9"-11515,-3 7-1614,19-40 1633,-19 40-1496,0 0-1,0-1 0,0 1 1,-1-1-1,1 0 0,-1 1 1,1-1-1,-1 1 0,0-1 1,0 0-1,0 1 0,0-1 1,-1 1-1,1-1 0,-1 0 1,1 1-1,-1-1 1,-1-2-1,0 3-107,-1 0-1,1 0 1,-1 1 0,1-1 0,-1 1 0,0 0-1,1 0 1,-1 0 0,0 0 0,0 0 0,0 0-1,0 1 1,0 0 0,0-1 0,0 1 0,-5 1-1,-51 4 609,47 0-600,-1 0-1,0 1 0,1 0 1,1 1-1,-1 0 1,1 1-1,0 0 0,0 1 1,1 0-1,1 1 1,-1 0-1,2 1 0,-1-1 1,1 1-1,1 1 1,0 0-1,1 0 0,0 0 1,1 1-1,-7 23 1,11-33-83,1-1-1,0 1 1,0-1 0,0 1 0,0-1 0,0 1 0,0 0 0,0-1 0,1 1 0,-1-1 0,1 0 0,0 1 0,0-1 0,0 0 0,0 1 0,0-1 0,1 0 0,-1 0 0,0 0 0,1 0 0,2 3 0,0-3 25,-1 1 0,1-1 0,0 1 0,-1-1 0,1 0 0,1-1 1,-1 1-1,0-1 0,0 0 0,0 0 0,7 1 0,3-1 76,0 0 0,0-1-1,0 0 1,0-1 0,0-1-1,0-1 1,14-3 0,-12 1-94,0-1-1,0-1 1,0-1 0,-1 0-1,0 0 1,0-2 0,15-12 0,-26 19-33,0-1 0,0 1 0,0 0 1,-1-1-1,1 0 0,-1 0 0,0 0 1,0 0-1,0-1 0,-1 1 0,0-1 1,1 1-1,-2-1 0,1 0 0,0 0 1,-1 0-1,0 0 0,0 0 0,-1 0 1,1 0-1,-1 0 0,0 0 0,0 0 1,-1-1-1,0 1 0,0 0 0,0 0 1,-3-8-1,1 9-103,1-1-1,-2 0 1,1 1-1,0 0 1,-1 0-1,0 0 1,0 0 0,0 1-1,-1-1 1,1 1-1,-1 0 1,1 0-1,-1 1 1,0-1 0,0 1-1,0 0 1,-1 1-1,1-1 1,-8 0-1,9 1-7,0 0-1,1 0 1,-1 1-1,0-1 1,1 1-1,-1 0 1,0 0-1,1 1 1,-1-1-1,0 1 1,1 0-1,-1 0 1,1 0-1,-1 0 1,1 0-1,0 1 1,-1 0-1,1 0 1,0 0-1,0 0 1,0 0-1,0 0 0,0 1 1,1-1-1,-1 1 1,1 0-1,0 0 1,0 0-1,-3 4 1,3-2-869,0 0 0,1 0 0,-1 0 1,1 1-1,0-1 0,0 0 0,1 1 0,0-1 1,0 1-1,0-1 0,1 7 0,6 10-6729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4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15951,'0'0'8536,"8"-3"-6534,27-10-507,-35 12-1450,1 1 0,-1 0 0,1 0-1,0 0 1,-1 0 0,1 0 0,-1 1 0,1-1 0,-1 0 0,1 0 0,0 0 0,-1 0 0,1 1-1,-1-1 1,1 0 0,-1 0 0,1 1 0,-1-1 0,1 1 0,-1-1 0,0 0 0,1 1 0,-1-1 0,1 1-1,-1-1 1,0 1 0,0-1 0,1 1 0,-1-1 0,0 1 0,0-1 0,1 1 0,-1-1 0,0 1-1,0-1 1,0 1 0,0 0 0,0-1 0,0 1 0,0-1 0,0 1 0,0-1 0,0 2 0,0 31 305,-1-27-199,0 12-70,-1-1 1,0 1-1,-2-1 1,-6 20 0,5-21-544,1 1 0,0 0 1,1 0-1,0 20 0,3-36 272,0-1 0,0 1-1,0-1 1,1 0-1,-1 1 1,0-1 0,0 1-1,0-1 1,1 0-1,-1 1 1,0-1 0,0 0-1,1 1 1,-1-1-1,0 0 1,1 0 0,-1 1-1,1-1 1,-1 0-1,0 0 1,1 1-1,-1-1 1,1 0 0,-1 0-1,0 0 1,1 0-1,-1 0 1,1 0 0,-1 0-1,1 0 1,-1 0-1,0 0 1,1 0 0,-1 0-1,1 0 1,-1 0-1,1 0 1,-1 0 0,0 0-1,1-1 1,-1 1-1,1 0 1,-1 0 0,0 0-1,1-1 1,-1 1-1,0 0 1,1 0 0,-1-1-1,0 1 1,1 0-1,-1-1 1,0 0 0,15-13-9377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4:4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12204,'0'0'14830,"8"-2"-13149,2-1-1502,0-1 1,0 0-1,0 0 0,-1-1 1,1 0-1,-1-1 0,-1 0 0,1 0 1,-1-1-1,0 0 0,-1 0 0,1-1 1,11-17-1,8-14 67,41-79 0,-53 90-88,-15 28-154,0 0-1,0-1 1,0 1-1,0 0 1,0 0-1,0 0 1,0-1-1,0 1 1,0 0-1,0 0 1,0 0-1,0-1 1,0 1-1,0 0 1,0 0-1,0 0 1,0-1-1,0 1 1,1 0-1,-1 0 1,0 0-1,0 0 1,0-1-1,0 1 1,0 0-1,1 0 1,-1 0-1,0 0 1,0 0-1,0 0 1,1-1-1,-1 1 1,0 0-1,0 0 1,0 0-1,1 0 1,-1 0-1,0 0 1,0 0-1,0 0 1,1 0-1,-1 0 1,0 0-1,0 0 1,1 0-1,-1 0 1,0 0-1,0 0 1,0 0-1,1 1 1,-1-1-1,0 0 1,0 0-1,0 0 1,0 0-1,1 0 1,-1 0-1,0 1 1,0-1-1,0 0 1,5 20 33,-3 33 3,-2-51-10,-2 38 105,-11 64 0,6-67-56,3 0 0,-1 42 0,5-77-228,1 0 1,-1 0-1,0 0 0,0 0 1,1 0-1,-1 0 0,1 0 1,-1 0-1,1 0 1,0 0-1,0 0 0,0 0 1,0 0-1,0-1 0,0 1 1,1 0-1,-1-1 0,1 1 1,-1-1-1,1 1 0,-1-1 1,1 0-1,3 2 1,-2-1-456,1-1 0,-1 0 0,1 0 0,0 0 0,0 0 0,-1-1 0,1 1 0,0-1 0,0 0 0,-1 0 0,1 0 0,6-2 0,12-4-10046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7559,'18'36'1264,"1"0"-1,2-1 0,1 0 1,2-2-1,54 58 1,-38-53-522,1-2 0,2-2 0,89 55 0,44 13 15,-50-31-530,145 108 1,-127-56 100,216 236 1,3 6 1939,-195-235-1971,-13-12-204,-153-115-770,7 4 1912,-9-4-3414,-5-2-5131,-3-1 44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2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88 9513,'0'0'4970,"1"-10"-2536,-1 8-2306,1 0 0,-1-1 0,0 0 0,0 1 0,0-1 0,0 1 0,0-1 0,0 1 0,-1-1 0,1 1 0,-1-1 0,1 1 0,-1 0 0,0-1 0,0 1 0,0 0 0,-1-1 0,1 1 0,0 0 0,-1 0 0,1 0 0,-1 0 0,0 0 0,0 1 0,0-1 0,0 0 0,0 1 0,0 0 0,0-1 0,0 1 0,0 0 0,-1 0 0,1 0 0,-1 0 0,1 1 0,0-1 0,-4 0 0,-1-1 16,1 1 0,-1 0 0,0 0 1,1 0-1,-1 1 0,0 0 1,0 0-1,1 1 0,-1 0 0,0 0 1,-12 4-1,16-3-85,0-1 0,0 1 1,1 0-1,-1 0 0,1 0 0,-1 1 1,1-1-1,0 0 0,0 1 0,0-1 1,0 1-1,0 0 0,1 0 0,-1 0 1,1 0-1,0 0 0,0 0 0,0 0 1,0 0-1,0 0 0,1 1 0,-1-1 1,1 0-1,0 0 0,0 1 0,1 3 1,-1-3-45,1 0 0,0 1 0,0-1 0,0 0 0,1 0 0,-1 0 0,1 0 0,0 0 0,0-1 0,0 1 0,1-1 0,-1 1 0,6 5 0,48 45 42,-28-29-36,-21-18-21,0 0 0,-1 0-1,0 0 1,0 1 0,-1 0 0,0 0-1,0 1 1,-1 0 0,0-1 0,4 15-1,-7-19 2,0 1-1,0-1 0,-1 0 1,0 1-1,0-1 0,0 1 1,-1-1-1,1 1 0,-1-1 1,0 1-1,0-1 0,0 0 1,-1 0-1,0 0 0,0 1 0,0-2 1,0 1-1,0 0 0,-1 0 1,0-1-1,0 1 0,0-1 1,0 0-1,-5 4 0,-3 2 15,0-1 1,0-1-1,-1 0 0,0 0 0,-1-1 0,1-1 0,-1 0 0,0-1 0,-15 3 0,21-5 19,0 0-1,-1-1 0,1 0 1,0 0-1,-1-1 0,1 0 1,0 0-1,0-1 0,-1 0 1,1 0-1,0-1 1,0 0-1,0 0 0,0 0 1,0-1-1,1 0 0,-1 0 1,-9-7-1,14 8-27,0 1 0,0-1 0,0 0 0,0 0-1,1 0 1,-1 0 0,1 0 0,-1 0 0,1 0 0,0-1 0,-1 1-1,1 0 1,0-1 0,1 1 0,-1-1 0,0 1 0,1-1 0,-1 1-1,1-1 1,0 1 0,0-1 0,0 0 0,0 1 0,0-1 0,1 1-1,-1-1 1,1 1 0,0-1 0,-1 1 0,1-1 0,0 1 0,0 0 0,1-1-1,-1 1 1,1 0 0,-1 0 0,1 0 0,-1 0 0,1 0 0,0 0-1,0 1 1,0-1 0,0 0 0,0 1 0,0 0 0,1-1 0,-1 1-1,0 0 1,1 0 0,4-1 0,37-13 15,67-14-1,36-11 69,-132 35-76,0-1 0,-1-1 0,0 0 0,0-1 0,0 0 1,-1-1-1,14-13 0,-24 19 46,0 1 0,0-1 0,0 0 0,-1 0 0,1 0 0,-1-1-1,1 1 1,-1-1 0,0 1 0,-1-1 0,1 0 0,0 1 0,-1-1 0,0 0 0,0 0 0,0 0 0,-1 0 0,1 0 0,-1 0 0,0-1 0,0 1-1,0 0 1,-1 0 0,1 0 0,-1 0 0,0 0 0,0 0 0,-1 0 0,1 1 0,-1-1 0,0 0 0,0 1 0,-3-6 0,0 3-40,0 0 0,0 0 1,-1 0-1,1 1 0,-1 0 1,0 0-1,-1 0 1,1 1-1,-1 0 0,0 0 1,0 1-1,0 0 0,0 0 1,-1 0-1,1 1 0,-14-2 1,11 3 3,1 0 0,0 1 0,0 0 0,-16 1-1,24-1-102,-1 1 0,1-1-1,0 0 1,-1 0-1,1 1 1,-1-1 0,1 1-1,0-1 1,-1 1-1,1-1 1,0 1 0,0 0-1,0 0 1,0 0-1,-1-1 1,1 1 0,0 0-1,0 0 1,1 1-1,-1-1 1,0 0 0,0 0-1,0 0 1,1 1-1,-1-1 1,1 0 0,-1 0-1,1 1 1,-1-1-1,1 1 1,0-1-1,0 0 1,-1 1 0,1-1-1,0 1 1,0-1-1,1 0 1,-1 1 0,0 1-1,2 0-362,-1-1 0,1 1 0,-1-1 0,1 0 0,0 0 0,-1 0 0,1 0 0,0 0 0,1 0 0,-1 0 0,0-1 0,0 1 0,1-1 0,-1 1 0,1-1 0,-1 0 0,1 0 0,0 0 0,-1-1 0,4 2 0,-4-2-39,29 10-5759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79 11082,'0'0'3171,"10"-6"-2348,3-1-588,39-23 1120,-21 3 2793,-31 27-4044,0 0 0,0-1-1,0 1 1,0 0 0,0-1-1,0 1 1,0 0 0,0-1-1,-1 1 1,1 0-1,0-1 1,0 1 0,0 0-1,0-1 1,0 1 0,0 0-1,-1 0 1,1-1 0,0 1-1,0 0 1,-1 0 0,1-1-1,0 1 1,0 0 0,-1 0-1,1 0 1,0-1-1,0 1 1,-1 0 0,1 0-1,0 0 1,-1 0 0,1 0-1,0 0 1,-1 0 0,1 0-1,0-1 1,-1 1 0,1 0-1,0 0 1,-1 0 0,1 1-1,0-1 1,-1 0-1,1 0 1,0 0 0,-1 0-1,1 0 1,0 0 0,0 0-1,-1 1 1,-22-1 384,10 2-316,0 1-1,1 0 1,0 1 0,-1 0 0,1 1-1,0 0 1,1 0 0,0 2 0,0-1-1,-20 17 1,12-8 100,1 2 1,0 0-1,1 0 1,-26 38-1,37-46-193,1-1 1,0 2-1,0-1 1,1 0-1,-6 18 1,10-25-66,-1 0 0,0 0 0,1 1 0,-1-1 0,1 0 0,-1 1 0,1-1 0,0 0 0,0 1 0,0-1 0,1 1 0,-1-1 0,0 0 0,1 1 0,0-1 0,-1 0 0,1 0 0,0 1 0,0-1 0,0 0 0,1 0 0,-1 0 0,0 0 0,1 0 0,-1 0 0,1-1 0,0 1 0,0 0 0,3 2 0,6 1 21,0-1-1,0 0 1,0-1 0,0 0 0,1-1 0,-1 0-1,22 1 1,-5-2 1,-1-2-1,35-4 0,-47 3 44,-1-2-1,0 1 0,0-2 1,-1 0-1,1-1 0,-1 0 1,0-1-1,-1 0 0,21-16 1,-28 20-54,-1 0 0,0 0 1,0-1-1,0 0 0,0 0 0,-1 0 1,0 0-1,0 0 0,0-1 1,0 1-1,0-1 0,-1 0 1,0 0-1,0 0 0,0 0 1,-1 0-1,0 0 0,1 0 1,-2-1-1,1 1 0,-1 0 1,0-1-1,0 1 0,0-1 0,-1 1 1,0 0-1,0 0 0,0-1 1,-3-5-1,1 5-168,-1 0 1,1 1-1,-1 0 1,0 0-1,-1 0 1,1 0-1,-1 1 1,0 0-1,0-1 1,0 2-1,-1-1 1,1 1-1,-1 0 1,0 0-1,0 0 1,0 1-1,-7-2 1,5 1-248,0 1-1,0 0 1,0 0 0,0 1 0,-1 0-1,1 1 1,0 0 0,0 0-1,-1 1 1,1 0 0,0 0 0,0 1-1,-10 3 1,0 4-6539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4516,'0'3'15576,"0"16"-13909,-6 19-442,-16 56 1,-1 6-1210,17-63 47,4-17-60,-1 0 0,-1-1 0,-12 38-1,16-57-105,0-1-1,-1 1 0,1 0 0,0 0 1,0 0-1,0 0 0,0-1 1,0 1-1,0 0 0,0 0 0,0 0 1,0 0-1,0 0 0,-1 0 1,1-1-1,0 1 0,0 0 0,0 0 1,0 0-1,0 0 0,0 0 0,-1 0 1,1 0-1,0 0 0,0 0 1,0 0-1,0 0 0,-1 0 0,1 0 1,0 0-1,0 0 0,0 0 1,0 0-1,-1 0 0,1 0 0,0 0 1,0 0-1,0 0 0,0 0 1,0 0-1,-1 0 0,1 0 0,0 0 1,0 0-1,0 0 0,0 0 1,-1 1-1,0-19-3534,1-11-2085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12043,'0'0'9412,"12"-7"-8259,27-17-519,-1-2-1,68-61 1,-104 85-695,21-18 656,-22 20-576,-1 0 0,1 0 0,0 0 0,-1-1 0,1 1 0,-1 0 0,1 0 1,-1 0-1,1 0 0,-1 0 0,1 0 0,-1 0 0,1 0 0,0 0 0,-1 1 1,1-1-1,-1 0 0,1 0 0,-1 0 0,1 1 0,-1-1 0,1 0 0,-1 0 1,0 1-1,1-1 0,-1 0 0,1 1 0,-1-1 0,0 1 0,1-1 0,-1 1 1,0-1-1,1 0 0,-1 1 0,0-1 0,0 1 0,1-1 0,-1 1 0,0 0 1,0-1-1,0 1 0,0-1 0,0 1 0,0-1 0,0 1 0,0-1 0,0 2 1,6 22 450,0 0 1,2-1 0,18 41 0,-23-58-605,0 0-1,0 0 1,1-1-1,-1 1 1,1-1-1,1 1 1,-1-1-1,1-1 1,0 1-1,0-1 1,0 0-1,0 0 1,1 0-1,0-1 1,0 1-1,0-2 1,0 1-1,0-1 1,9 3-1,4-5-4744,-3-3-4121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228 218 7239,'0'0'14179,"8"-11"-12284,26-34-352,-32 43-1499,-1 0 1,0 0-1,1 0 1,-1 0 0,0 0-1,0 0 1,-1-1-1,1 1 1,0 0 0,-1 0-1,1-1 1,-1 1 0,0 0-1,0 0 1,0-1-1,0 1 1,0-3 0,-1 4-4,1 0 1,-1 0-1,1-1 1,-1 1-1,0 0 1,0 0-1,1 0 1,-1 0-1,0 0 1,0 0-1,0 0 1,0 1-1,0-1 1,0 0-1,0 0 1,-1 1-1,1-1 1,0 1-1,0-1 1,-1 1-1,0-1 1,-4 0 64,0 0 0,0 0 0,-1 1 0,1-1 0,0 1 0,0 1 0,0-1 0,0 1 0,-10 3-1,4 0-107,0 2-1,1-1 0,0 1 0,0 1 0,0 0 1,1 1-1,0 0 0,0 0 0,-14 17 0,17-18 2,0 1-1,1 0 1,0 0-1,0 0 1,1 1-1,0 0 1,1 0-1,-1 0 1,2 1-1,-1-1 0,2 1 1,-4 18-1,6-27 6,0 0-1,-1 0 0,1 0 0,0 0 0,0 0 0,0 0 0,0 0 0,1 0 0,-1 0 0,0 0 1,0 0-1,1 0 0,-1 0 0,0 0 0,1 0 0,-1 0 0,1 0 0,0 0 0,-1 0 0,1 0 1,0 0-1,-1 0 0,1-1 0,0 1 0,0 0 0,0-1 0,0 1 0,1 0 0,0 0 14,0-1-1,0 1 0,1-1 0,-1 0 0,0 0 1,1 0-1,-1 0 0,0 0 0,1 0 0,-1-1 1,0 1-1,4-2 0,5-1 57,0-2 1,-1 1-1,1-1 0,13-10 1,-5 2-60,0-1 0,-1-1 0,-1-1 0,0 0 1,-1-1-1,15-22 0,-23 27-13,0 0-1,0 0 1,-1-1 0,-1 0-1,0 0 1,-1-1 0,0 0-1,-1 0 1,-1 0 0,3-29 0,-5 43 2,-1-1 1,0 1 0,0 0 0,0 0-1,0 0 1,0-1 0,0 1 0,0 0 0,0 0-1,0-1 1,0 1 0,0 0 0,0 0-1,0-1 1,0 1 0,0 0 0,0 0 0,0-1-1,0 1 1,0 0 0,0 0 0,0 0-1,0-1 1,0 1 0,0 0 0,0 0 0,0 0-1,-1-1 1,1 1 0,0 0 0,0 0-1,0 0 1,0-1 0,-1 1 0,1 0 0,0 0-1,0 0 1,0 0 0,-1 0 0,1 0-1,0-1 1,0 1 0,0 0 0,-1 0 0,-9 9 146,-6 20 101,9-10-145,2 1 1,0 0 0,2 0 0,0 0 0,1 0-1,1 1 1,2 34 0,0-51-93,-1 0 0,1 0 0,0 0 0,0 0 0,0 0-1,0-1 1,1 1 0,0 0 0,0-1 0,0 1 0,0-1 0,0 1 0,1-1 0,-1 0 0,6 5 0,-6-7-242,0 1 0,-1-1 0,1 0 0,0 0 0,0 0 0,0 0 0,0 0 0,1 0 0,-1 0 0,0-1 1,0 1-1,4 0 0,-3-1-463,-1 0 0,0-1 0,0 1 0,1 0 0,-1-1-1,0 1 1,0-1 0,0 0 0,1 0 0,-1 0 0,0 0 0,0 0 0,0 0 0,2-2 0,12-12-10797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17457,'0'0'6945,"-4"8"-5360,1 1-1464,0-1-1,0 1 1,1 0 0,0 0-1,1 0 1,0 0-1,0 0 1,1 0 0,0 1-1,0-1 1,1 0-1,1 0 1,-1 0-1,1 0 1,1-1 0,4 11-1,-5-14-89,15 24-22,-17-28-2,0 0-1,1 0 0,0-1 1,-1 1-1,1 0 1,-1 0-1,1-1 1,0 1-1,0 0 0,-1-1 1,1 1-1,0-1 1,0 1-1,0-1 1,0 1-1,0-1 0,-1 1 1,1-1-1,0 0 1,0 0-1,0 0 1,0 1-1,0-1 0,0 0 1,0 0-1,2 0 1,-2-1 13,-1 0 1,1 0 0,0 0-1,0 0 1,0 0 0,-1 0-1,1 0 1,0-1 0,-1 1-1,1 0 1,-1 0 0,1-1-1,-1 1 1,0 0-1,1 0 1,-1-1 0,0 1-1,0 0 1,0-3 0,1-32 5,-1 29-12,0-7-5,-1 0 0,0 0-1,-4-18 1,5 30-12,-1-1 1,1 1-1,0 0 1,-1 0-1,0 0 0,1-1 1,-1 1-1,0 0 1,0 0-1,0 0 1,-1 0-1,1 0 0,0 1 1,-1-1-1,1 0 1,-1 1-1,0-1 1,1 0-1,-1 1 0,0 0 1,0-1-1,0 1 1,0 0-1,0 0 1,0 0-1,0 1 1,0-1-1,0 0 0,-5 0 1,6 1-19,0 0 1,1 0-1,-1 0 1,0 1-1,0-1 1,1 0-1,-1 0 1,0 0-1,1 1 1,-1-1-1,0 1 1,1-1-1,-1 0 1,0 1-1,1-1 1,-1 1-1,1-1 1,-1 1-1,1-1 1,-1 1-1,1 0 1,0-1-1,-1 1 1,1 0-1,-1-1 1,1 1-1,0 0 1,0-1-1,0 1 1,-1 0-1,1 0 1,0-1-1,0 1 1,0 0-1,0 0 1,0-1-1,0 1 1,0 0-1,0 0 1,1 0-1,-1 1-123,0-1 0,0 0-1,1 0 1,-1 1 0,0-1 0,1 0-1,-1 0 1,1 0 0,-1 0 0,1 0-1,0 0 1,-1 0 0,1 0 0,0 0-1,0 0 1,0 0 0,0 0 0,0 0 0,0-1-1,0 1 1,0 0 0,0-1 0,0 1-1,0-1 1,0 1 0,2 0 0,66 0-10645,-40-1 3929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9673,'0'0'14131,"-9"-1"-13336,7 1-745,0-1 1,0 1-1,-1 0 0,1 0 0,0 0 0,0 0 1,0 0-1,-1 0 0,1 0 0,0 1 0,0-1 0,0 1 1,0-1-1,0 1 0,0 0 0,0 0 0,0 0 1,0 0-1,0 0 0,1 1 0,-1-1 0,0 0 0,1 1 1,-1-1-1,1 1 0,-1 0 0,1 0 0,0-1 0,0 1 1,0 0-1,0 0 0,0 0 0,0 0 0,0 0 1,0 0-1,1 0 0,0 0 0,-1 1 0,1-1 0,0 0 1,0 0-1,0 0 0,0 0 0,1 5 0,-2-5-8,1 0-1,0 0 1,0 0-1,0 0 1,1 0-1,-1 1 1,0-1-1,1 0 1,-1 0-1,1 0 1,0 0-1,0 0 1,-1 0-1,1 0 1,1-1-1,-1 1 1,0 0-1,0 0 0,1-1 1,-1 1-1,1-1 1,-1 1-1,1-1 1,0 0-1,-1 1 1,5 1-1,-1-1 40,1-1-1,-1 0 0,1 0 0,-1 0 0,1 0 0,-1-1 1,1 0-1,0 0 0,7-1 0,-8 0-68,-1 0 1,0-1-1,0 1 0,1-1 1,-1 0-1,0 0 0,0 0 0,-1-1 1,1 1-1,0-1 0,-1 0 0,0 0 1,0 0-1,0-1 0,5-5 0,-6 7-6,0-1 0,0 1 0,-1-1 0,1 1 0,-1-1-1,1 0 1,-1 0 0,0 0 0,0 0 0,0 0 0,0 0-1,0 0 1,-1 0 0,0 0 0,1 0 0,-1 0 0,0 0-1,-1-1 1,1 1 0,0 0 0,-1 0 0,0 0 0,-1-4 0,0 4-264,0 2 1,0-1 0,0 0 0,0 0 0,0 0 0,0 1 0,-1-1 0,1 1 0,0 0 0,-1 0 0,1 0 0,-1 0 0,0 0 0,1 0 0,-1 1 0,0-1 0,1 1 0,-1 0 0,-5 0 0,7-1 52,-1 1 0,1 0 0,-1 0 1,1 0-1,-1 0 0,1 0 1,-1 0-1,1 0 0,-1 1 0,1-1 1,0 1-1,-1-1 0,1 1 0,-1-1 1,1 1-1,0 0 0,-1-1 0,1 1 1,0 0-1,0 0 0,0 0 1,0 0-1,0 0 0,0 0 0,0 1 1,0-1-1,0 0 0,0 0 0,0 1 1,1-1-1,-1 0 0,1 1 0,-1-1 1,1 1-1,-1-1 0,1 2 1,0 7-5306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13869,'0'0'9684,"0"12"-8403,-8 316 1714,8-316-2964,0 0 1,-1 0-1,0 0 1,0 0-1,-2 0 1,1 0-1,-1 0 0,-6 11 1,9-22 0,0-1 0,0 0 0,0 0 1,0 1-1,0-1 0,0 0 0,0 0 0,0 0 1,0 1-1,0-1 0,0 0 0,0 0 0,0 0 0,-1 1 1,1-1-1,0 0 0,0 0 0,0 0 0,0 1 0,0-1 1,-1 0-1,1 0 0,0 0 0,0 0 0,0 0 0,-1 1 1,1-1-1,0 0 0,0 0 0,0 0 0,-1 0 1,1 0-1,0 0 0,0 0 0,-1 0 0,1 0 0,0 0 1,0 0-1,0 0 0,-1 0 0,1 0 0,0 0 0,0 0 1,-1 0-1,1 0 0,-4-13 516,3-22-382,1 34-123,1-53-482,2 1 0,3 0 0,3 0 0,16-60 1,-24 109 375,1 0 0,-1 0 1,1 0-1,0 0 1,0 0-1,0 0 0,0 1 1,0-1-1,1 1 1,0 0-1,-1 0 0,1 0 1,1 0-1,-1 0 1,0 1-1,1-1 0,3-2 1,-4 4 4,-1 1 0,0-1 0,1 0 0,-1 1 0,1 0 1,-1-1-1,0 1 0,1 0 0,-1 0 0,1 0 0,-1 0 1,1 1-1,-1-1 0,1 1 0,-1 0 0,0-1 0,1 1 1,-1 0-1,0 0 0,0 0 0,0 1 0,0-1 0,0 1 0,0-1 1,0 1-1,0-1 0,0 1 0,-1 0 0,1 0 0,1 2 1,-1-2 59,0 0 1,-1 0 0,1 0-1,-1 0 1,1 0-1,-1 0 1,1 1 0,-1-1-1,0 0 1,0 1 0,0-1-1,-1 1 1,1-1 0,-1 1-1,1-1 1,-1 1 0,0-1-1,0 1 1,0 0 0,0-1-1,0 1 1,-1 4 0,-1-4 16,1-1 1,-1 1-1,0 0 0,0-1 1,0 1-1,0-1 1,0 0-1,-1 0 1,1 0-1,0 0 1,-1 0-1,0 0 1,1 0-1,-1-1 0,-6 3 1,-2 0 36,-1 0 1,0-1-1,-1 0 1,1-1-1,0 0 1,-1-1-1,1 0 1,-17-1-1,13-8-1951,15 7 1605,1 0-1,-1 0 1,1 0 0,-1 0 0,1 0-1,-1 0 1,1 0 0,0 0 0,0 0-1,-1 0 1,1 0 0,0 0 0,0 0-1,0-1 1,0 1 0,0 0-1,0 0 1,0 0 0,1 0 0,-1 0-1,0 0 1,1 0 0,-1-1 0,7-7-7387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85 177 2691,'0'0'25207,"-1"-8"-24288,1 8-904,0-1 1,0 0 0,0 0-1,0 0 1,0 0-1,0 0 1,-1 0 0,1 1-1,0-1 1,0 0 0,-1 0-1,1 0 1,0 1 0,-1-1-1,1 0 1,-1 0-1,1 1 1,-1-1 0,1 0-1,-1 1 1,1-1 0,-1 0-1,0 1 1,0-1 0,1 1-1,-1-1 1,0 1-1,0 0 1,1-1 0,-1 1-1,0 0 1,0-1 0,0 1-1,0 0 1,1 0 0,-1 0-1,0 0 1,0 0-1,0 0 1,0 0 0,0 0-1,0 0 1,1 0 0,-2 1-1,-2 1 10,0 0 0,0 1 0,1 0 0,-1 0 0,1 0 0,0 0 0,0 1 0,0-1 0,1 1 0,-1 0 0,-2 5 0,3-6-10,0 1 0,0 0-1,0 0 1,0 0 0,1 0 0,-1 1-1,1-1 1,0 0 0,1 0 0,-1 1-1,1-1 1,0 1 0,0 7 0,0-11-15,1 0 1,-1 0 0,0 0-1,1 1 1,-1-1-1,1 0 1,-1 0 0,1 0-1,-1 0 1,1 0-1,0 0 1,0 0 0,-1-1-1,1 1 1,0 0 0,0 0-1,0-1 1,0 1-1,0 0 1,2 0 0,-1 0-14,1 0 0,-1-1 1,1 0-1,-1 1 1,1-1-1,-1 0 0,1 0 1,-1 0-1,0-1 0,1 1 1,-1-1-1,1 1 1,4-3-1,-3 1-90,1 0 0,-1 0 0,0 0 0,0-1 0,0 0 0,0 0 0,0 0 0,-1 0 0,1-1 1,-1 0-1,0 1 0,0-1 0,0 0 0,-1 0 0,1-1 0,-1 1 0,0-1 0,0 1 0,-1-1 0,3-9 0,1-8 47,-1-1-1,-1 0 1,0-25-1,-2 31 101,43 62 1344,-42-43-1387,1-1-1,-1 1 0,1 0 1,-1-1-1,1 1 0,-1-1 1,1 0-1,0 0 0,0 0 1,0 0-1,-1-1 0,1 1 1,0-1-1,0 1 0,0-1 0,0 0 1,0 0-1,0-1 0,0 1 1,0 0-1,0-1 0,0 0 1,0 0-1,-1 0 0,1 0 1,0 0-1,-1 0 0,1-1 1,0 0-1,-1 1 0,0-1 1,1 0-1,-1 0 0,3-3 1,-1 1-9,0-1-1,0 0 1,0 0 0,0-1 0,-1 1 0,0-1 0,0 1 0,-1-1 0,1 0 0,-1 0 0,0 0 0,-1 0 0,0-1 0,0 1 0,1-7 0,-18 50-238,9-6 386,0 0 1,3 1-1,-3 63 0,15 95-965,-2-107-1932,-6-76 2053,-1 28-655,1-34 1423,0 0 0,0-1 0,-1 1 0,1 0 0,0-1 0,-1 1 0,1-1 0,0 1 0,-1-1 0,1 1 0,-1 0 0,1-1 0,-1 1 0,1-1 0,-1 0 0,1 1 0,-1-1 0,0 1 0,1-1 0,-1 0 0,1 0 0,-1 1 0,0-1 0,1 0 0,-1 0 0,0 0 0,1 1 0,-1-1 0,0 0 0,0 0 0,1 0 0,-1 0 0,0-1 0,1 1 0,-1 0 0,0 0 0,1 0 0,-1 0 0,0-1 0,1 1 0,-1 0 0,1-1 0,-1 1 0,0 0 0,0-1 0,-4-3 271,0 1 1,0-1-1,0 0 1,0 0-1,1 0 0,-1-1 1,1 0-1,0 0 1,1 0-1,-1 0 1,1 0-1,0-1 1,-3-6-1,-1-4-217,1 0 0,0 0-1,-5-27 1,10 37-114,0 0-1,0 0 0,0-1 1,0 1-1,1 0 0,0-1 1,1 1-1,0 0 0,0-1 1,2-6-1,-2 10-4,0 1-1,0-1 1,1 1 0,-1-1-1,1 1 1,0 0 0,0-1-1,0 1 1,0 0 0,0 0 0,0 0-1,1 1 1,-1-1 0,1 0-1,-1 1 1,1 0 0,0-1-1,-1 1 1,1 0 0,0 0-1,0 1 1,0-1 0,4 0 0,56-2-608,1-1-7020,-42-1 145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68 10122,'0'0'-5,"-40"-3"5961,39 3-5808,1 0 1,0 0-1,-1 0 0,1 0 0,0 0 0,-1 0 0,1 0 0,0 0 1,-1-1-1,1 1 0,0 0 0,-1 0 0,1 0 0,0 0 0,-1-1 1,1 1-1,0 0 0,0 0 0,-1-1 0,1 1 0,0 0 0,0-1 0,0 1 1,-1 0-1,1 0 0,0-1 0,0 1 0,0 0 0,0-1 0,0 1 1,-1-1-1,18-14 2041,1 7-1796,1 1 1,0 1-1,0 0 0,1 2 0,0 0 1,0 1-1,0 1 0,38 1 0,-57 0-391,0 1 0,1 0-1,-1 0 1,0 0 0,0-1-1,1 1 1,-1 0-1,0 1 1,0-1 0,1 0-1,-1 0 1,0 0 0,0 1-1,0-1 1,1 1 0,-1-1-1,0 1 1,0-1-1,0 1 1,0 0 0,0-1-1,0 1 1,0 0 0,0 0-1,0 0 1,0 0-1,-1 0 1,1 0 0,0 0-1,0 0 1,-1 0 0,1 0-1,-1 0 1,1 0 0,-1 0-1,0 1 1,1-1-1,-1 0 1,0 0 0,0 2-1,0 1 12,-1-1 0,0 0 0,0 0 0,0 1 0,-1-1 0,1 0 0,-1 0 0,0 0 0,1 0 0,-1-1 0,-1 1 0,1 0 0,0-1 0,-3 3 0,-70 53 220,55-44-153,0 1 1,2 0 0,-21 23-1,38-38-62,0 1 1,0 0-1,1-1 0,-1 1 0,0 0 0,1 0 1,-1 0-1,0 0 0,1 0 0,-1 0 0,1 0 1,0 0-1,-1 0 0,1 0 0,0 0 0,0 0 1,-1 0-1,1 0 0,0 0 0,0 0 0,0 0 1,0 2-1,1-2-7,0 0-1,-1-1 1,1 1 0,0 0-1,-1 0 1,1-1 0,0 1-1,0-1 1,-1 1 0,1 0-1,0-1 1,0 1 0,0-1-1,0 0 1,0 1 0,0-1 0,0 0-1,0 0 1,1 1 0,59 1 69,-49-3-83,12 1-837,0-1 0,40-8-1,9-12-5718,-27 4-1732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1798 186 10890,'-76'-7'337,"-1"3"0,1 4 0,0 3 0,-81 14 0,23 7 692,-184 56 0,265-65-920,1 3 0,0 2 0,2 3 0,1 1 0,0 3 0,2 2 0,2 2 0,0 1 0,2 3 0,2 2 0,1 1 0,2 2 0,-37 51 0,43-47 190,2 2 1,2 0-1,-26 62 0,42-81-199,2 0 0,1 1 0,1 0 0,1 1 0,2-1 0,1 1 0,-1 49 0,5-64-99,2 0 1,-1 0 0,2-1-1,0 1 1,0 0-1,1-1 1,1 0-1,0 0 1,14 23 0,-8-18 6,1-2 1,0 1-1,1-2 1,1 0 0,0 0-1,20 14 1,2-3 9,0-1-1,2-2 1,1-2-1,1-1 1,70 23-1,-52-23 18,1-3-1,1-3 1,0-3-1,0-2 0,1-2 1,0-3-1,1-3 1,-1-3-1,0-2 0,0-3 1,-1-3-1,0-2 1,-1-3-1,0-3 0,-1-1 1,-1-4-1,66-36 1,-61 24 126,-2-2 0,-1-3 0,-2-3 1,-2-2-1,-3-2 0,-1-2 1,-2-3-1,42-59 0,-67 77-12,-1-2 1,-2 0-1,-1-2 0,-2 0 0,-2-1 1,15-54-1,-23 63-103,-2-1-1,-1 1 1,-2-1-1,-1 0 1,-1 0-1,-1 0 1,-2 0 0,-2 0-1,-9-42 1,7 50-31,-1 0 1,-1 0 0,-1 1-1,-1 1 1,-1-1-1,-1 2 1,-1-1 0,0 2-1,-29-32 1,19 28 21,0 1 0,-1 1 0,-2 1 1,0 1-1,-1 2 0,-51-25 0,37 23-5,-2 2 0,0 3 0,-1 1 0,-1 2 0,0 2 0,0 2 0,0 2 0,-1 2 0,0 2 0,-63 7 0,88-4-230,0 2-1,1 0 0,0 2 0,0 0 0,0 1 0,1 1 0,0 1 1,0 1-1,-31 22 0,39-24-85,0 1 1,0 0 0,1 1-1,1 0 1,0 0-1,0 1 1,1 0-1,0 0 1,1 1 0,1 0-1,0 1 1,0-1-1,1 1 1,1 0-1,-5 23 1,4 32-6070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 13965,'0'0'5509,"-10"0"-3715,6 0-1712,1 0-1,0 0 1,-1 1-1,1-1 1,-1 1-1,1 0 0,0 0 1,-1 0-1,1 0 1,0 0-1,0 1 1,0-1-1,0 1 1,0 0-1,0 0 1,0 0-1,1 0 1,-1 1-1,1-1 1,-1 1-1,1-1 1,0 1-1,0 0 1,0 0-1,1 0 1,-1 0-1,1 0 1,-1 0-1,1 1 1,0-1-1,0 0 0,1 1 1,-1-1-1,1 0 1,-1 1-1,1-1 1,0 5-1,0-5-42,0 0-1,-1 0 0,1 0 0,0 0 0,0 0 0,0 0 0,1 0 0,-1 0 1,1 0-1,0 0 0,-1-1 0,1 1 0,1 0 0,-1 0 0,0 0 0,1-1 1,-1 1-1,1-1 0,0 1 0,0-1 0,0 0 0,0 0 0,0 0 1,0 0-1,1 0 0,-1 0 0,1 0 0,-1-1 0,1 1 0,0-1 0,0 0 1,-1 0-1,1 0 0,0 0 0,0 0 0,0-1 0,0 1 0,0-1 1,0 0-1,0 0 0,4 0 0,6 0 33,-1 0 0,0-1 0,1 0 0,-1-1 1,0-1-1,0 0 0,0 0 0,0-1 0,20-10 0,-26 11 51,0 0-1,-1 0 1,0 0-1,0 0 1,0-1-1,0 0 1,0 0-1,-1-1 1,0 1-1,0-1 1,0 0-1,0 0 1,-1 0-1,0 0 1,0-1-1,0 0 1,-1 1-1,0-1 1,0 0-1,0 0 1,1-10-1,-3 14-95,0 1-1,0-1 0,0 1 0,0 0 1,0-1-1,-1 1 0,1 0 0,0-1 0,-1 1 1,1 0-1,-1 0 0,1-1 0,-1 1 1,0 0-1,0 0 0,1 0 0,-1 0 1,0-1-1,0 1 0,0 1 0,0-1 0,-2-1 1,0-1 2,-1 1 0,0 0 0,0 1 1,0-1-1,0 0 0,0 1 0,-6-1 1,-9-1-445,0 1 1,-29 1 0,40 1-21,4 0-62,0 0 1,0 0-1,0 1 0,0-1 0,0 1 1,0 0-1,0 0 0,0 0 1,-5 2-1,8-2-122,-1 0 0,0 0 0,1 0 0,-1 1 0,1-1 1,0 0-1,-1 1 0,1-1 0,0 1 0,0 0 0,0-1 0,0 1 0,-1 2 0,-2 10-7120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8872,'0'0'17302,"-11"6"-17019,-11 7-227,1 1 0,-31 26 0,42-32-49,1 1 0,0 0-1,0 0 1,1 0 0,0 1 0,1 0 0,0 1 0,-9 17 0,17-28-376,1 1 1,-1-2 0,0 1-1,1 0 1,-1 0-1,0 0 1,0-1 0,1 1-1,-1 0 1,0-1 0,0 1-1,1-1 1,-1 0 0,0 1-1,0-1 1,0 0 0,1-1-1,15-15-4926,0-3-2740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 13196,'-9'0'1170,"-2"1"-851,1 0 0,0 0 0,0 1 0,0 1 1,0-1-1,1 2 0,-1-1 0,-13 8 1,19-9-129,0 0 0,0 0 0,0 1 0,0-1 0,1 1 0,-1 0 0,1 0 0,0 0 0,0 0 0,0 1 0,0-1 1,0 1-1,1 0 0,0 0 0,0 0 0,0 0 0,0 0 0,0 1 0,1-1 0,0 0 0,0 1 0,0-1 0,0 1 0,1 5 0,0-9-149,0 0 0,0 0-1,0 0 1,0-1-1,1 1 1,-1 0-1,0 0 1,1 0-1,-1 0 1,1 0-1,-1 0 1,1-1-1,-1 1 1,1 0-1,0 0 1,-1-1-1,1 1 1,0 0-1,-1-1 1,1 1 0,0-1-1,0 1 1,0-1-1,0 1 1,-1-1-1,1 1 1,1-1-1,35 4 396,-28-5-411,0 0 0,0 0 0,-1-1 1,1 0-1,0 0 0,8-4 1,-12 3-14,0 0 0,0 1 0,0-2 0,-1 1 0,1 0 0,-1-1 0,0 0 0,0 0 0,0 0 0,0-1 0,-1 1-1,0-1 1,0 0 0,0 0 0,0 0 0,-1 0 0,0 0 0,0 0 0,0-1 0,-1 1 0,1-1 0,-1-7 0,-1 12-7,0 0 0,0 0 0,0 0-1,0 0 1,0 0 0,0 0-1,0-1 1,-1 1 0,1 0-1,0 0 1,-1 0 0,1 0-1,-1 0 1,1 0 0,-1 0 0,0 1-1,1-1 1,-1 0 0,0 0-1,0 0 1,0 1 0,1-1-1,-1 0 1,0 1 0,0-1-1,-2 0 1,1 0-2,-1 0 1,0 0-1,1 1 0,-1-1 0,0 1 0,0 0 1,1 0-1,-1 0 0,0 0 0,-5 1 0,3 0-65,-1 1 0,1-1-1,-1 1 1,1 0 0,-1 0-1,1 0 1,0 1-1,0 0 1,0 0 0,-6 5-1,7-3-194,1 0 0,0-1-1,0 1 1,0 0 0,0 1 0,1-1-1,0 0 1,0 1 0,0 0-1,-1 8 1,2-10-289,1-1 0,-1 1 0,1-1 0,0 1 0,0-1 0,0 1 0,1 0-1,-1-1 1,1 1 0,0-1 0,0 1 0,0-1 0,0 0 0,1 1 0,-1-1 0,1 0 0,4 6 0,11 8-5482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45 18001,'0'0'5899,"-8"-7"-4495,4 4-1287,1 1 0,-1-1-1,0 0 1,1 1 0,-1 0 0,0 0 0,0 0 0,-1 0 0,1 1-1,-5-2 1,7 3-64,-1 0 1,0 0-1,0 1 0,1-1 0,-1 0 0,0 1 1,1 0-1,-1-1 0,0 1 0,1 0 1,-1 1-1,1-1 0,0 0 0,-1 1 0,1-1 1,0 1-1,0 0 0,0-1 0,0 1 0,0 0 1,0 1-1,-2 2 0,2-2 54,-1 0 1,0 0-1,1 0 0,0 1 0,0-1 1,0 1-1,0 0 0,0-1 1,1 1-1,0 0 0,0 0 1,0 0-1,0 0 0,0 0 1,1 0-1,0 0 0,0 0 0,0 5 1,1-7-82,0 0 0,-1 1 0,1-1 0,1 0 0,-1 1 0,0-1 0,0 0 0,1 0 0,-1 0 0,1 0 0,0 0 0,-1-1 0,1 1 0,0 0 0,0-1 0,0 0 0,0 1 0,0-1 0,1 0 0,-1 0 0,0 0 0,1 0 0,-1 0 0,0-1 0,1 1 0,-1-1 0,1 1 0,-1-1 0,5 0 0,-2 0-22,1 1 0,-1-1 1,0 0-1,0 0 1,0 0-1,0-1 0,0 0 1,1 0-1,-1 0 0,0-1 1,-1 0-1,1 0 1,0 0-1,0 0 0,-1-1 1,0 0-1,1 1 0,-1-2 1,0 1-1,0 0 1,-1-1-1,1 0 0,-1 0 1,0 0-1,0 0 1,0 0-1,0-1 0,-1 0 1,0 1-1,0-1 0,0 0 1,0 0-1,-1 0 1,0 0-1,0 0 0,0 0 1,-1 0-1,1-10 0,-2 13-51,0 0-1,1 0 0,-1 0 0,0 0 0,0 1 1,0-1-1,0 0 0,0 0 0,-1 1 0,1-1 1,-1 1-1,1-1 0,-1 1 0,1-1 0,-1 1 1,0 0-1,1 0 0,-1 0 0,0 0 0,0 0 1,0 0-1,0 0 0,0 1 0,0-1 0,0 1 1,0 0-1,0-1 0,0 1 0,0 0 0,0 0 1,0 0-1,-4 1 0,-1-1-286,0 0 1,0 1-1,0 0 0,0 0 1,0 0-1,0 1 0,0 0 1,-11 5-1,-5 8-4001,5-1-3619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15951,'0'0'5072,"-6"12"-4533,-1 3-427,1 0 1,1 0 0,0 1 0,1-1-1,1 1 1,0 0 0,1 1-1,0 15 1,2-21 24,0 0 0,1-1 1,0 1-1,1 0 0,0-1 0,0 1 1,7 15-1,13 15-2708,-25-45-2559,-5 0 2797,0-1 42,-12-11-4382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5093,'0'0'17905,"58"0"-17008,-18 0-225,4 0-319,1 0-289,2 0-32,-1 0-801,-8-1-1697,-3-2-2275,-8-7-6277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1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343 120 5381,'0'0'6171,"1"-8"-3827,1-25 154,-2 32-2345,0 0-1,0-1 1,0 1-1,0 0 1,-1 0-1,1 0 0,0 0 1,-1 0-1,1-1 1,-1 1-1,1 0 1,-1 0-1,0 0 1,1 0-1,-1 1 1,0-1-1,0 0 1,0 0-1,0 0 1,0 0-1,0 1 1,0-1-1,0 1 1,0-1-1,0 0 0,0 1 1,0 0-1,0-1 1,-2 0-1,-34-3 1372,31 4-1248,-7 0-139,0 1-1,-1 1 1,1 0 0,0 1-1,0 0 1,0 1-1,0 1 1,1 0-1,0 0 1,0 1 0,0 1-1,1 0 1,0 1-1,-13 11 1,17-14-47,0 1 1,1-1-1,0 1 0,0 1 1,0-1-1,1 1 0,0 0 1,0 0-1,1 1 0,0-1 1,0 1-1,1 0 1,0 0-1,0 0 0,1 1 1,0-1-1,1 0 0,-1 1 1,2 0-1,-1-1 0,1 1 1,1-1-1,1 13 1,-1-18-74,0 0 1,-1-1-1,2 1 1,-1 0 0,0-1-1,1 1 1,-1-1-1,1 1 1,0-1 0,-1 0-1,1 0 1,0 0 0,1 0-1,-1 0 1,0 0-1,0 0 1,6 2 0,-2-1 4,0-1 0,0 1 0,1-1 0,-1-1 0,1 1 0,-1-1 0,12 1 0,-5-2-1,0 0 0,-1 0 0,1-2 0,0 1 0,-1-2 0,0 1 0,24-10 0,-25 7-8,-1-1-1,0 0 0,0-1 0,-1 0 0,0-1 0,0 0 0,-1 0 0,0-1 0,0 0 0,-1 0 0,0-1 0,10-18 0,-13 20 40,0-1 0,0 1 0,-1 0-1,0-1 1,-1 0 0,0 0 0,0 1 0,-1-1-1,0 0 1,0-1 0,-1 1 0,0 0 0,-1 0-1,0 0 1,0 0 0,-1 0 0,-4-10 0,4 14-37,0 1 0,0 0 0,-1 0 0,1 0 1,-1 0-1,0 0 0,-1 1 0,1-1 1,0 1-1,-1 0 0,0 0 0,0 0 1,0 0-1,0 1 0,0 0 0,0 0 1,-1 0-1,1 0 0,-1 1 0,1-1 1,-11 0-1,12 1-104,-1 1 1,1-1 0,-1 1-1,1 0 1,-1 0-1,1 0 1,-1 1 0,1 0-1,-1-1 1,1 1-1,0 0 1,-1 0 0,1 1-1,0-1 1,0 1-1,-1 0 1,1-1 0,1 1-1,-1 1 1,0-1-1,0 0 1,1 1-1,-1-1 1,1 1 0,0 0-1,0 0 1,0 0-1,0 0 1,-2 5 0,1 2-1131,1-1 0,0 1 0,0 0 0,1 0 0,0 0 1,2 20-1,-1-27 750,1 24-5291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13389,'0'0'6566,"-8"70"-4804,1-33-289,-1 3-480,3 2-481,0-1-287,3-2-129,2-2-64,0-6 32,0-4-64,5-7-64,-1-4-577,2-7-672,-1-3-1025,1-6-2018,0-1-4645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67 12716,'0'0'3577,"-3"-8"-929,2 5-2483,1 0 1,-1 0 0,0 0-1,0 0 1,0 0-1,-1 0 1,1 1 0,-1-1-1,1 1 1,-1-1 0,0 1-1,0-1 1,0 1 0,0 0-1,-1 0 1,1 0 0,0 0-1,-1 1 1,0-1 0,1 0-1,-1 1 1,0 0-1,0 0 1,1 0 0,-1 0-1,0 0 1,0 1 0,0-1-1,0 1 1,0 0 0,0-1-1,-1 1 1,-2 1 0,0 0-116,1 0 1,-1 0-1,0 1 0,0 0 1,1 0-1,-1 0 1,1 0-1,0 1 1,0 0-1,0 0 1,0 1-1,0-1 1,0 1-1,1 0 1,0 0-1,0 1 1,0-1-1,-6 10 1,4-6 107,1 1 0,-1 0 1,2 0-1,-1 0 1,1 0-1,0 1 0,1 0 1,0-1-1,1 1 0,-2 13 1,4-22-148,0 1 0,0 0 0,0-1 0,0 1 0,0 0 0,0-1 0,0 1 0,1-1 0,-1 1 0,0 0 0,1-1 0,0 1 0,-1-1 0,1 1 0,0-1 0,0 0 0,0 1 0,0-1 0,0 0 0,0 0 0,0 1 1,0-1-1,2 1 0,-1-1 0,1 0 0,0 1 0,-1-1 0,1 0 0,0-1 0,0 1 0,0 0 0,-1-1 0,1 0 0,0 1 0,0-1 0,3-1 0,4 0-27,0 0-1,0-1 1,-1 0-1,1 0 1,-1-1 0,18-9-1,-16 7-152,-1-1 1,1 0-1,-1-1 0,-1 0 0,1 0 0,-1-1 0,-1 0 0,1-1 0,-1 0 0,-1 0 0,0-1 0,0 0 0,6-14 1,-15 36 311,1 0 0,0 0 0,1 0 1,1 19-1,0-2 80,-1-16-108,0 0-1,0 1 1,1-1 0,1-1-1,0 1 1,1 0-1,1 0 1,-1-1 0,2 0-1,0 0 1,0 0-1,1 0 1,1-1 0,0 0-1,0 0 1,10 10 0,-17-21-100,1 0 0,-1 0 0,0 0 0,0 1 0,0-1 0,0 0 0,1 0 1,-1 0-1,0 1 0,0-1 0,0 0 0,0 0 0,0 1 0,0-1 1,0 0-1,0 0 0,0 1 0,1-1 0,-1 0 0,0 0 0,0 1 0,0-1 1,0 0-1,0 0 0,-1 1 0,1-1 0,0 0 0,0 0 0,0 1 0,0-1 1,0 0-1,0 0 0,0 0 0,0 1 0,0-1 0,-1 0 0,1 0 1,0 1-1,-13 5 523,-22-1 235,30-5-678,-250 13 1507,278-27-3828,35-12-5440,-28 6-1927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51 535 5765,'-4'-9'-112,"-42"-63"9428,47 70-9229,1 0 0,-1 1 0,1-1-1,0 1 1,-1 0 0,1-1 0,0 1 0,0 0 0,0 0 0,0 0 0,0 0 0,0 0 0,0 1 0,4-2-1,-2 0 20,88-38 136,98-39 13,-162 70-306,1 1 0,-1 2 1,1 0-1,1 2 0,31 0 0,-9 6-2560,85 14-1,-103-10 2314,-1-1 0,1-1 1,0-3-1,0 0 0,0-2 0,50-8 0,15-16 449,-61 14-128,1 1 1,0 2-1,0 1 1,0 3-1,1 1 1,59 3-1,-83 2 596,-1 2 0,0 0 0,25 10 0,-30-10-284,0 0 0,1-1 0,-1 1 0,1-2 0,0 0 0,0 0 0,-1-1 0,1 0 0,0-1 0,12-1 0,2-5-108,0-2 0,0-1 0,-1-1 1,0 0-1,-1-2 0,40-27 1,33-16 108,-66 41-290,2 1 1,52-15-1,-70 24 122,0 1 0,0 0 0,0 2-1,0-1 1,1 2 0,-1 0 0,1 0 0,24 5-1,-31-2 119,0 0 1,0 1-1,0 0 0,-1 0 0,0 0 1,0 1-1,0 0 0,0 0 0,-1 1 0,10 10 1,-11-10-145,1 0 1,0 0 0,0-1-1,0 0 1,0 0 0,1-1 0,-1 0-1,1 0 1,0 0 0,1-1-1,-1 0 1,1 0 0,9 1-1,-1-2-28,0-2-1,0 0 0,0 0 0,-1-2 1,1 0-1,0-1 0,-1 0 0,29-11 0,7-7-18,60-34-1,18-8-2604,-112 55-420,-9-1-2601,-4-1-4778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1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1231 7015,'0'0'4751,"9"-3"-4927,3-1 162,0 1-1,0 1 1,1 0 0,-1 0 0,0 1 0,1 1 0,-1 0 0,1 0 0,-1 2 0,24 4 0,27 11 295,-1-4 0,82 7 1,133-4 1696,20 3-1277,-283-17-697,595 44 88,195-67 375,-313 3-427,180-28-17,34-1-8,-586 45-4,784-26 351,683-54-100,-577 70-187,-840 21 59,81-1 301,-212-9-384,0-2 1,0-2 0,0-1 0,55-17-1,-68 15 1,-1 0-1,-1-2 1,1 0-1,42-28 1,-58 33-36,0-1 1,-1 0-1,0-1 1,0 1 0,-1-1-1,0-1 1,0 1-1,0-1 1,-1 0-1,-1-1 1,1 1 0,-1-1-1,-1 0 1,1 0-1,-2 0 1,4-14-1,12-106-45,2-257 0,-20 369 53,-1 0 0,0 1 0,-1-1 1,-1 1-1,0 0 0,-1 0 0,-1 0 1,-8-17-1,9 25 55,0 1 1,0-1-1,-1 1 1,-1-1-1,1 1 1,-1 1-1,0-1 1,0 1-1,-1 0 1,0 1-1,0 0 1,0 0-1,-1 0 1,0 1-1,1 0 1,-18-6-1,-38-9-200,-1 3-1,0 3 0,-1 3 1,-68-2-1,-269 9 75,204 6 126,-1065 35-209,909-22 153,-703 62 34,248-13-61,-1564 158-38,1769-170-427,181-20 110,-220 59 1078,547-75-797,92-17 77,0 1 0,0-1 0,1 1 0,-1 1 0,0-1 0,1 0 0,0 1 0,-1 0 0,1-1 0,0 1 0,0 1 0,0-1 0,0 0 0,0 1 0,0 0 0,1-1 0,-5 7 0,3-2 12,1 0 0,-1 0 0,1 1 0,1-1-1,0 1 1,0 0 0,-1 12 0,-1 2 9,1-1 1,2 1-1,0 0 1,1-1-1,1 1 1,1-1-1,1 1 0,1-1 1,1 0-1,1 0 1,1 0-1,0-1 0,2 0 1,0 0-1,2-1 1,22 33-1,-25-41-103,6 9 136,0-2 0,28 28 0,-39-42-178,0-1 0,1 0 0,0 1 0,0-2 0,0 1 0,0 0 0,0-1-1,1 0 1,-1 0 0,1 0 0,-1 0 0,1-1 0,0 0 0,0 0 0,-1 0 0,1 0-1,0-1 1,9 0 0,11-10-2667,-4-13-897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11755,'0'0'7271,"2"66"-6759,14-29-287,-2 1-161,1 1-32,1-2 0,-3-5 0,1-3-64,-6-6-417,-1-9-319,-6-9-834,-1-14-5509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13164,'0'0'7442,"14"4"-7100,-7-2-307,-2 0-22,1 0 0,-1-1 0,1 1 0,-1-1 0,1 0 0,0-1 0,0 1 0,-1-1 0,1 0 0,0-1 0,0 1 0,-1-1 0,1-1 0,0 1 0,-1-1 0,7-2 0,23-15-55,-2-1 1,50-39-1,-44 30-805,-20 20-1528,-19 10 2110,1 0-1,-1 0 1,0-1-1,0 1 1,-1 0-1,1 0 1,0-1-1,0 1 1,0 0-1,0-1 1,-1 1-1,1 0 1,0-1-1,-1 1 1,1 0-1,0-1 1,-1 1-1,1 0 1,-1-1-1,1 1 1,-1-1-1,1 1 1,-1-1-1,1 1 1,-2 0-1,-18 20-6620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11979,'0'0'8424,"70"-37"-6982,-40 12-610,2 4-607,1 1-193,-3 4-64,-5 10-641,-8 6-608,-3 0-769,-12 9-1441,-2 9-1698</inkml:trace>
  <inkml:trace contextRef="#ctx0" brushRef="#br0" timeOffset="1">53 230 11563,'0'0'5573,"47"29"-4804,-17-29-321,3-10-352,0-6-64,1-8-992,-1-3-1731,-7-7-864,-3-1-1634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 9417,'0'0'4938,"0"9"-3027,-1-4-1697,0 10 311,1 1 0,0-1-1,4 28 1,-4-39-410,1-1 0,0 1 0,0 0 0,0 0 1,1 0-1,0-1 0,-1 1 0,1-1 0,5 7 0,-6-9-59,0 0-1,1 1 1,-1-1 0,1 0 0,-1 0-1,1 0 1,-1 0 0,1 0 0,0 0-1,-1-1 1,1 1 0,0 0-1,0-1 1,0 0 0,-1 1 0,1-1-1,0 0 1,0 0 0,0 0 0,0 0-1,0 0 1,2-1 0,-1-1 14,0 0-1,1 0 1,-1 0 0,0-1 0,0 0 0,-1 1-1,1-1 1,-1 0 0,1-1 0,-1 1 0,0 0-1,0-1 1,0 1 0,0-1 0,1-6 0,5-5-13,50-82-41,-58 96-6,0 1 0,0 0-1,0-1 1,1 1 0,-1 0-1,0-1 1,0 1 0,0 0-1,1-1 1,-1 1 0,0 0 0,1 0-1,-1-1 1,0 1 0,0 0-1,1 0 1,-1-1 0,0 1-1,1 0 1,-1 0 0,1 0-1,-1 0 1,0 0 0,1 0-1,-1-1 1,0 1 0,1 0-1,-1 0 1,1 0 0,-1 0 0,0 0-1,1 0 1,-1 0 0,0 1-1,1-1 1,8 14 466,2 38 367,-8-35-722,-3-17-121,18 47 498,-18-46-497,0 0 0,1-1 0,-1 1 1,0 0-1,1-1 0,-1 1 0,0 0 0,1-1 1,-1 1-1,1 0 0,-1-1 0,1 1 0,0-1 1,-1 1-1,1-1 0,-1 1 0,1-1 0,0 1 0,-1-1 1,1 0-1,0 1 0,0-1 0,-1 0 0,1 0 1,0 0-1,0 1 0,0-1 0,-1 0 0,1 0 1,0 0-1,0 0 0,-1 0 0,1-1 0,0 1 0,0 0 1,0 0-1,-1 0 0,1-1 0,0 1 0,-1 0 1,1-1-1,0 1 0,0 0 0,-1-1 0,1 1 1,-1-1-1,1 1 0,0-1 0,-1 0 0,1 1 0,-1-1 1,0 0-1,1 1 0,-1-1 0,1 0 0,-1 0 1,11-12-1633,0-2-2616,-4 4-2618,-4 4-433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11115,'0'0'4035,"9"6"-2097,-7-5-1949,3 3 403,1 0-1,0 0 0,0-1 1,0 0-1,1 0 0,10 3 1,-15-5-286,0-1 0,0 0 0,0 1 1,1-1-1,-1 0 0,0 0 0,0 0 1,1-1-1,-1 1 0,0-1 0,0 1 0,0-1 1,0 0-1,0 1 0,0-1 0,0 0 0,0 0 1,0-1-1,0 1 0,0 0 0,0-1 0,-1 1 1,1-1-1,-1 1 0,1-1 0,-1 0 0,1 0 1,-1 1-1,2-5 0,0 0 27,-1-1-1,0 1 0,0-1 1,0 0-1,-1 1 1,0-1-1,0 0 1,-1 0-1,0-11 0,0 16-100,-1-1 0,1 1 0,0-1 0,-1 1-1,0-1 1,1 1 0,-1-1 0,0 1 0,0-1-1,-1 1 1,1 0 0,-3-4 0,3 5-30,0 0-1,0 1 1,0-1 0,0 0 0,0 0-1,0 1 1,0-1 0,-1 0 0,1 1-1,0-1 1,-1 1 0,1 0-1,0-1 1,-1 1 0,1 0 0,0 0-1,-1 0 1,1 0 0,0 0 0,-1 0-1,1 0 1,-1 1 0,1-1 0,0 0-1,-2 1 1,1 0-4,0 0 0,0 1 0,1-1 0,-1 0-1,0 1 1,1-1 0,-1 1 0,1-1 0,0 1 0,-1 0 0,1-1-1,0 1 1,0 0 0,0 0 0,0 0 0,0 0 0,1 0 0,-2 4-1,-9 44-11,9-41 16,-2 20 71,1 1 0,1 30 0,2-60-69,0 1 1,0-1-1,0 1 1,-1 0-1,1-1 0,0 1 1,0-1-1,0 1 1,1 0-1,-1-1 1,0 1-1,0 0 1,0-1-1,0 1 1,0-1-1,1 1 1,-1-1-1,0 1 1,1-1-1,-1 1 1,0-1-1,1 1 1,-1-1-1,1 1 1,-1-1-1,0 1 0,1-1 1,-1 0-1,1 1 1,-1-1-1,1 0 1,0 1-1,0-1 1,19-9 113,16-27 49,-4-13-133,-26 36-97,1 2 1,1-1-1,0 1 0,0 0 0,1 0 0,15-13 1,-23 24 58,0-1 0,-1 1 0,1 0 1,0-1-1,-1 1 0,1 0 0,0 0 0,0-1 1,-1 1-1,1 0 0,0 0 0,0 0 1,-1 0-1,1 0 0,0 0 0,0 0 0,-1 0 1,1 0-1,0 0 0,0 1 0,-1-1 1,1 0-1,0 0 0,-1 1 0,1-1 1,0 0-1,-1 1 0,1-1 0,0 1 0,-1-1 1,1 1-1,-1-1 0,1 1 0,-1-1 1,1 1-1,-1 0 0,1-1 0,-1 1 0,0 0 1,1-1-1,-1 1 0,1 1 0,13 36-173,-13-31 164,1-2 18,0 1 0,0-1 0,0 0-1,0 0 1,1 0 0,4 6 0,-7-10-5,1 0 1,0-1-1,-1 1 1,1 0-1,0-1 1,0 1-1,-1-1 1,1 0 0,0 1-1,0-1 1,0 0-1,0 1 1,0-1-1,-1 0 1,1 0-1,0 0 1,0 1-1,0-1 1,0 0-1,0 0 1,0 0 0,0-1-1,-1 1 1,1 0-1,0 0 1,0 0-1,0-1 1,0 1-1,0 0 1,-1-1-1,1 1 1,0-1-1,0 1 1,-1-1 0,1 1-1,0-1 1,-1 0-1,1 1 1,0-1-1,-1 0 1,1 1-1,-1-1 1,1 0-1,-1 0 1,0 0-1,1 0 1,-1 0-8,41-56-1532,-33 36-1651,-5-2-3295,-3 12 799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78 4324,'0'0'17174,"-10"2"-16961,6-2-165,0 1 0,1 0 0,-1-1 0,1 1 0,-1 1 0,1-1 1,-1 0-1,1 1 0,-1 0 0,1 0 0,0 0 0,0 0 0,0 0 0,0 1 0,1-1 0,-1 1 0,1 0 0,-1 0 0,1 0 0,0 0 0,0 0 0,0 0 0,0 1 0,1-1 0,-2 4 0,0 0 77,0 1 0,0-1-1,0 1 1,1-1-1,0 1 1,1 0-1,0 0 1,-1 9-1,2-17-122,1 0-1,-1 1 0,0-1 0,1 0 1,-1 1-1,0-1 0,1 0 0,-1 0 1,0 1-1,1-1 0,-1 0 0,1 0 1,-1 0-1,0 0 0,1 0 0,-1 0 1,1 1-1,-1-1 0,0 0 0,1 0 1,-1 0-1,1 0 0,-1 0 0,0-1 1,1 1-1,-1 0 0,1 0 1,-1 0-1,0 0 0,1 0 0,-1 0 1,1-1-1,-1 1 0,0 0 0,1 0 1,0-1-1,15-7 54,7-10-158,-18 13 14,0 0 0,1 0-1,0 1 1,0 0 0,1 0-1,7-3 1,-12 6 75,0 1-1,0-1 1,0 1 0,0 0-1,0-1 1,0 1 0,-1 0 0,1 0-1,0 0 1,0 1 0,0-1-1,0 0 1,0 1 0,0-1 0,0 1-1,0 0 1,-1-1 0,1 1-1,0 0 1,0 0 0,-1 0-1,1 1 1,-1-1 0,1 0 0,-1 0-1,0 1 1,1-1 0,1 3-1,9 12 92,0 0-1,0 1 1,-2 0-1,0 0 1,-1 1-1,12 34 1,-17-40-15,0 1 1,-1 1-1,-1-1 1,0 0 0,-1 1-1,0-1 1,-1 1 0,0-1-1,-1 1 1,-1-1-1,-3 15 1,4-25 6,1 0 0,-1 0 0,0 0 0,1-1-1,-1 1 1,-1 0 0,1 0 0,0-1 0,-1 1 0,1-1 0,-1 1 0,0-1 0,0 0-1,0 1 1,0-1 0,0 0 0,0 0 0,0-1 0,-1 1 0,-3 1 0,5-3-51,0-1 1,0 0 0,-1 0-1,1 0 1,0 0 0,0 0-1,0 0 1,0 0 0,0 0-1,0-1 1,0 1 0,0 0-1,1-1 1,-1 1 0,1 0-1,-1-1 1,0 1 0,1-1-1,0 1 1,-1-1 0,1 1-1,0-3 1,-9-44-50,9 44 38,-3-12-117,0 0-1,1 0 1,1 0-1,1 0 1,1-1-1,0 1 0,0 0 1,2 0-1,0 0 1,1 0-1,1 1 0,0 0 1,10-21-1,46-82-794,-55 106 956,-1-1 0,0 0 0,-1 0-1,0 0 1,-1-1 0,2-19-1,-6 46 2,0 0 59,1-1-1,0 1 1,3 20-1,-3-32-100,0 0-1,0 0 1,0 0-1,0 0 1,0 0-1,1 0 1,-1 0-1,0 0 1,0 0-1,1 0 1,-1 0-1,1 0 1,-1 0 0,1 0-1,-1 0 1,1 0-1,0 0 1,-1-1-1,1 1 1,0 0-1,0 0 1,0-1-1,0 1 1,-1 0-1,1-1 1,0 1-1,0-1 1,0 0-1,0 1 1,0-1-1,0 1 1,0-1-1,0 0 1,0 0-1,1 0 1,-1 0-1,0 0 1,0 0-1,0 0 1,0 0-1,0 0 1,0 0 0,0-1-1,0 1 1,0 0-1,0-1 1,0 1-1,0 0 1,0-1-1,0 0 1,0 1-1,1-2 1,1 0 7,0-1 0,-1 1 0,1-1-1,-1 0 1,0 0 0,0 1 0,0-1 0,3-6 0,-4 6-19,0 0-1,1 0 1,-1 1-1,1-1 1,0 1-1,0-1 1,0 1-1,0 0 1,0 0-1,1 0 1,2-3 0,-4 6-9,0-1 0,-1 0 0,1 0 0,-1 0 0,1 1 1,-1-1-1,1 0 0,0 1 0,-1-1 0,1 0 0,-1 1 1,0-1-1,1 1 0,-1-1 0,1 1 0,-1-1 0,0 1 1,1-1-1,-1 1 0,0-1 0,0 1 0,1-1 0,-1 1 1,0 0-1,0-1 0,0 1 0,0-1 0,1 2 0,6 24 11,-5-20 5,13 48 56,-7-24 125,1 0 1,1 0-1,1-1 1,2 0-1,28 46 1,-37-68 110,-6-5-90,-13-11 19,-23-20 85,32 23-297,0 0 1,0-1-1,1 0 1,-1 0-1,2 0 1,-1-1-1,1 0 1,0 0-1,0 0 1,1 0-1,-4-17 1,6 21-20,1 0 0,-1 0 0,1 0 0,0-1 1,0 1-1,1 0 0,-1 0 0,1 0 0,0-1 0,0 1 0,0 0 0,1 0 1,-1 0-1,1 1 0,0-1 0,0 0 0,1 1 0,-1-1 0,1 1 0,-1 0 1,1-1-1,0 1 0,0 1 0,0-1 0,1 0 0,5-3 0,45-22-988,-19 10-1840,-3-2-4108,-17 6-3362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30 8808,'6'-27'8551,"-6"27"-8407,0 0-1,0 0 1,-1-1-1,1 1 0,0 0 1,0 0-1,-1-1 1,1 1-1,0 0 0,0 0 1,-1 0-1,1 0 0,0 0 1,0-1-1,-1 1 1,1 0-1,0 0 0,-1 0 1,1 0-1,0 0 1,0 0-1,-1 0 0,1 0 1,0 0-1,-1 0 1,1 0-1,0 0 0,-1 0 1,1 0-1,0 0 0,-1 1 1,1-1-1,0 0 1,0 0-1,-1 0 0,1 0 1,0 0-1,0 1 1,-1-1-1,1 0 0,-19 16 2616,3 5-3570,13-14 814,0 0-1,0 0 1,0 0-1,1 0 0,0 1 1,1-1-1,0 0 0,0 1 1,0 0-1,1-1 1,0 1-1,1-1 0,-1 1 1,1-1-1,1 0 0,2 8 1,-3-12-15,0 0 0,0 0 0,0 0 0,1-1 0,0 1-1,-1-1 1,1 1 0,0-1 0,0 0 0,0 0 0,0 1 0,1-1 0,-1-1 0,1 1 0,-1 0 0,1-1 0,2 2 0,-1-2-47,0 0 1,1 0-1,-1 0 0,0 0 0,0-1 1,0 0-1,1 0 0,-1 0 1,0 0-1,0-1 0,0 0 1,1 0-1,-1 0 0,0 0 0,5-3 1,4-2-485,0 0 1,-1-2-1,0 1 0,0-1 1,-1-1-1,0 0 1,10-11-1,38-42-6999,-23 20-226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76 10634,'0'0'3059,"-11"3"-427,5-1-2368,-1 1-1,1 0 1,0 0 0,0 0 0,0 1 0,0 0-1,1 0 1,0 1 0,0-1 0,0 1 0,0 0-1,0 0 1,1 1 0,0-1 0,0 1 0,1 0-1,0 0 1,0 0 0,0 1 0,1-1 0,-1 1-1,2-1 1,-3 11 0,4-14-164,-2 39 1183,2-42-1263,0 1 0,0 0 0,0 0-1,1 0 1,-1-1 0,0 1 0,0 0-1,1 0 1,-1-1 0,1 1 0,-1 0-1,0-1 1,1 1 0,-1 0 0,1-1-1,0 1 1,-1-1 0,1 1 0,-1-1-1,1 1 1,0-1 0,0 1 0,-1-1-1,1 0 1,0 1 0,0-1 0,-1 0-1,1 0 1,0 1 0,0-1 0,-1 0-1,1 0 1,0 0 0,0 0 0,0 0-1,0 0 1,-1 0 0,1 0 0,0-1-1,0 1 1,0 0 0,-1 0 0,1-1-1,0 1 1,0 0 0,0-2 0,10-4 44,-1 0 0,0-1 0,0 0 0,-1-1 1,0 0-1,-1 0 0,1-1 0,9-14 0,19-18-49,-30 35-10,30-26-78,-35 30 55,0 1 0,1 0 0,-1-1 0,0 1 0,1 0 0,-1 0-1,1 0 1,0 0 0,-1 1 0,1-1 0,-1 1 0,1-1 0,0 1 0,-1 0 0,4 0 0,-3 3 13,0 0 0,0 0 1,0 1-1,0-1 1,-1 1-1,1-1 1,-1 1-1,0 0 1,0 0-1,0 0 1,-1 0-1,1 0 0,0 5 1,7 11 14,-8-18 1,-1 0 0,1 0-1,0-1 1,0 1 0,0 0-1,0-1 1,1 1 0,-1-1-1,0 1 1,1-1 0,-1 1-1,1-1 1,-1 0 0,1 0 0,0 0-1,-1 0 1,1 0 0,0 0-1,0 0 1,0-1 0,-1 1-1,1-1 1,0 1 0,0-1 0,0 0-1,0 0 1,0 0 0,0 0-1,0 0 1,0 0 0,0 0-1,0-1 1,0 1 0,0-1 0,0 1-1,-1-1 1,1 0 0,0 1-1,0-1 1,0 0 0,1-2-1,9-5 14,-1-1 0,0-1 0,0 0 0,16-20-1,-2 4-249,-24 25 220,44-36-483,-43 35 405,1 0 0,0 1 0,0-1 0,0 1 1,0 0-1,0 0 0,0 0 0,0 0 0,0 0 0,0 1 1,1 0-1,-1-1 0,0 1 0,0 0 0,6 1 0,-8 0 73,1 0 0,0-1 0,-1 1 0,1 0 0,-1 0 0,0 0 0,1 0 0,-1 0-1,0 1 1,1-1 0,-1 0 0,0 1 0,0-1 0,1 3 0,-1-3-52,-1 0 0,1 0 0,-1 0 0,1 0 0,-1 0 0,1 0 0,0 0 0,-1 0 0,1-1 0,0 1 0,0 0 0,0 0 0,0-1 0,-1 1 0,1 0 0,0-1 0,0 1 0,0-1 0,0 1 0,1-1 0,-1 0 0,0 1 0,0-1 0,0 0 0,0 0 0,0 0 0,0 1 0,1-1 0,-1-1 0,0 1 0,0 0 0,0 0 0,0 0 0,0 0 0,0-1 0,0 1 0,1-1 0,-1 1 0,0-1 0,0 1 0,0-1 0,-1 1 0,1-1 0,0 0 0,1-1 0,2-1-784,-1-1-1,0 1 1,0-1-1,0 0 1,-1 0-1,1 0 1,-1 0-1,3-6 1,-5 9 509,15-29-7354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13773,'-3'10'2733,"-3"13"-1526,0 1 0,2 0-1,0 0 1,2 0 0,1 48 0,3-57-1026,-1-1 0,2 1-1,0 0 1,1 0 0,0-1 0,1 0 0,1 0 0,0 0 0,1-1 0,1 0 0,12 18 0,-9-17-134,0 1 0,-1 0 0,-1 1 0,14 30 0,-40-147-869,-5-188 0,22 286 816,0-1 1,0 1-1,0 0 1,1 0-1,-1 0 1,1 0-1,0-1 1,0 1-1,0 0 1,0 0-1,0 1 1,1-1-1,-1 0 1,1 0-1,0 1 1,0-1-1,0 1 1,0-1-1,0 1 1,1 0-1,-1 0 1,1 0-1,-1 0 1,5-2-1,-1 1 3,0 1 0,1 0 0,-1 0 0,1 1 0,-1 0 0,1 0 0,0 0 0,-1 1 0,1 0 0,11 1 0,-16 0 0,0-1 0,0 0 1,0 0-1,-1 0 1,1 1-1,0-1 0,0 1 1,-1 0-1,1-1 1,0 1-1,-1 0 0,1 0 1,-1 0-1,1 0 1,-1 0-1,1 1 0,-1-1 1,0 0-1,1 1 0,-1-1 1,0 1-1,1 2 1,-1-1 38,0 0 1,0 0-1,0 0 1,0 0-1,-1 0 1,0 0-1,1 0 1,-1 0-1,0 0 1,-1 1-1,1-1 1,-1 4-1,-1 1 136,-1 1-1,1 0 1,-1-1 0,-1 0-1,1 0 1,-2 0 0,1 0-1,-8 10 1,9-15-173,1 0 1,-1-1-1,1 1 1,-1 0-1,0-1 0,0 0 1,0 0-1,-1 0 1,1 0-1,0 0 1,-1-1-1,1 1 1,-1-1-1,1 0 0,-1 0 1,0-1-1,1 1 1,-7 0-1,9-1-156,1-1 0,-1 1-1,1 0 1,-1 0 0,1 0-1,-1-1 1,1 1 0,-1 0-1,1-1 1,-1 1-1,1 0 1,0-1 0,-1 1-1,1-1 1,0 1 0,-1 0-1,1-1 1,0 1 0,-1-1-1,1 1 1,0-1 0,0 1-1,0-1 1,-1 1 0,1-1-1,0 1 1,0-1 0,0 0-1,0 1 1,0-1 0,0 1-1,0-1 1,0 1 0,0-1-1,0 1 1,0-1 0,1 0-1,-1 1 1,0-1 0,8-25-6479,8 3-571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5 119 10186,'0'0'6347,"-1"8"-5173,0-1-892,0 10 657,-1 0 1,2 0-1,2 27 0,-1-41-822,-1 0 0,1 0 0,-1-1 0,1 1 0,0 0 0,0 0 0,0-1 0,0 1 0,1 0 0,-1-1 0,1 1 0,0-1 0,2 3 0,-3-4-109,0-1 0,1 1 0,-1 0 1,0 0-1,1-1 0,-1 1 0,1-1 1,-1 1-1,1-1 0,-1 0 0,1 0 1,-1 1-1,1-1 0,0 0 0,-1 0 1,1 0-1,-1-1 0,1 1 0,-1 0 1,1-1-1,-1 1 0,1-1 0,-1 1 1,1-1-1,-1 0 0,2-1 0,1 0 6,0-1-1,0 1 0,-1-1 1,1-1-1,-1 1 0,0 0 0,0-1 1,0 1-1,-1-1 0,1 0 1,-1 0-1,0 0 0,0 0 0,0-1 1,0 1-1,-1 0 0,0-1 1,1-6-1,2-7 28,-2-1 0,0 1 0,-1-23 0,0 40-36,-1 1 0,0-1 0,0 0 0,0 0 0,0 0 0,0 0 0,0 0 0,0 0 0,0 0 0,0 0 0,0 0 0,0 1 0,-1-1 0,1 0 0,0 0 0,-1 0 0,1 0 0,-1 0 0,1 1 0,0-1 0,-1 0 0,0 0 0,1 1 0,-1-1 0,0 0 0,1 1 0,-1-1-1,0 1 1,-1-2 0,1 3 6,0-1-1,1 1 0,-1 0 0,0-1 0,0 1 0,1 0 0,-1 0 0,0 0 0,1-1 0,-1 1 0,1 0 0,-1 0 0,1 0 1,-1 0-1,1 0 0,0 0 0,-1 0 0,1 0 0,0 0 0,0 0 0,0 0 0,0 0 0,0 0 0,0 0 0,0 0 0,0 2 0,0 8-12,-1-3 138,1 0 1,0 0 0,0 0-1,1 0 1,2 10-1,-3-17-117,1 0 0,-1 1 0,0-1 0,1 0-1,-1 0 1,1 0 0,0 0 0,-1 0 0,1 0-1,-1-1 1,1 1 0,0 0 0,0 0 0,0 0-1,0-1 1,-1 1 0,1 0 0,0-1 0,0 1-1,0-1 1,0 1 0,0-1 0,1 1 0,-1-1-1,0 0 1,0 1 0,0-1 0,0 0 0,0 0-1,0 0 1,0 0 0,1 0 0,-1 0 0,0 0-1,0 0 1,0-1 0,0 1 0,0 0 0,0-1-1,0 1 1,0-1 0,0 1 0,0-1 0,0 1-1,2-2 1,5-3-4,1-1 0,-1 0 0,0 0-1,0-1 1,-1 0 0,0 0 0,9-13 0,-11 13-149,1 0 1,0 0-1,0 1 1,0-1-1,1 2 0,0-1 1,0 1-1,0 0 1,1 0-1,-1 1 1,10-4-1,-17 8 127,1 0 0,-1 0 0,0 0 0,1 0 1,-1 0-1,1 0 0,-1 0 0,1 0 0,-1 0 0,1 0 0,-1 0 0,0 0 0,1 0 0,-1 0 1,1 0-1,-1 0 0,1 1 0,-1-1 0,0 0 0,1 0 0,-1 1 0,0-1 0,1 0 1,-1 0-1,0 1 0,1-1 0,-1 0 0,0 1 0,0-1 0,1 1 0,-1-1 0,0 1 1,6 20 114,-6 33 554,-1-42-442,0-3-123,1 17 780,5-21-333,4-13-92,30-56-208,-34 54-315,-1 1 0,2 0 1,-1 0-1,1 0 0,0 0 1,1 1-1,0 0 0,0 0 1,1 1-1,12-10 0,-19 17 66,0-1 1,-1 1-1,1 0 0,0-1 0,0 1 0,-1-1 0,1 1 0,0 0 0,0 0 0,-1-1 0,1 1 0,0 0 1,0 0-1,0 0 0,0 0 0,-1 0 0,1 0 0,0 0 0,0 0 0,0 1 0,0-1 0,-1 0 0,1 0 0,0 1 1,0-1-1,0 0 0,-1 1 0,1-1 0,0 1 0,-1-1 0,1 1 0,0-1 0,-1 1 0,1 0 0,-1-1 0,1 1 1,-1-1-1,1 1 0,-1 0 0,1 0 0,-1-1 0,0 1 0,1 0 0,-1 0 0,0 0 0,0-1 0,0 1 1,1 0-1,-1 0 0,0 0 0,0 0 0,0-1 0,-1 3 0,2 58 161,-2-46-175,1-13-48,0 0-1,0 0 0,0 0 0,1 1 1,-1-1-1,0 0 0,1 0 1,0 0-1,-1 0 0,1 0 0,0 0 1,0 0-1,0 0 0,0 0 0,1 0 1,1 2-1,-3-4-85,0 0 0,1 0-1,-1 1 1,1-1 0,-1 0 0,1 0 0,-1 1-1,1-1 1,-1 0 0,0 0 0,1 0 0,-1 0-1,1 0 1,-1 0 0,1 0 0,-1 0 0,1 0 0,-1 0-1,1 0 1,-1 0 0,1 0 0,-1 0 0,1 0-1,-1 0 1,1-1 0,0 1 0,14-19-7521,-4-4-4444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2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1424 4036,'0'0'8525,"-4"-7"-8397,3 7-118,0-1 0,1 1 0,-1-1 0,0 0 0,1 1 0,-1-1 0,0 0 0,1 0-1,-1 0 1,1 1 0,0-1 0,-1 0 0,1 0 0,0 0 0,-1 0 0,1 0 0,0 0 0,0 0 0,0 0-1,0 0 1,0 0 0,0 0 0,0 0 0,0 1 0,0-1 0,0 0 0,1-2 0,28 3 642,3 4-503,-4-4-91,0 0 1,0-2 0,0-1 0,0-1-1,51-15 1,135-58 151,-99 33-78,-50 22-34,0 2 0,84-13 1,-106 26 277,0 3 1,0 1 0,0 3-1,76 8 1,160 26 477,300-1 0,-60-45-302,-349 7-421,345-40-94,-77 4-15,121 1 0,-223 14-12,391-4 28,-344 19-17,844 1 203,-803 13-261,0-18-1,433-73 1,-852 87 170,0 0 0,1 0 0,-1 0 0,0-1 0,0 0 0,0 0 1,0 0-1,0 0 0,0-1 0,-1 0 0,6-4 0,-2-1 27,0-1 0,-1 1 0,0-1 0,7-14 0,29-42-162,82-140-54,-112 180 49,-1 0 1,-2-1 0,-1 0 0,-1 0 0,-1-1 0,6-42-1,-11 51 71,0 1 1,-2-1-1,0 1 0,0-1 0,-2 1 0,-7-34 0,3 32-86,4 12-9,0 0 0,0 0 0,0 1 0,-1-1 0,0 1 0,0-1 0,0 1 0,-1 0 0,0 0 0,0 1 0,-1-1 0,0 1 0,0 0 0,0 0 0,-7-5 0,-1 2 14,-1 1 1,1 0-1,-1 1 1,-1 0-1,1 1 1,-1 1-1,0 0 0,0 1 1,-21-2-1,-20 1-136,-69 5-1,53 0-115,-409 12-155,-6-1 90,-397 28 359,339-8-50,-932-26-405,722-13 278,-1304 43-707,1829-26 808,-446 80 0,612-77 91,10 0-64,0-3 0,-105 5 0,159-14 32,-1-1 1,0 1-1,0-1 0,1 1 1,-1-1-1,0 1 0,1-1 0,-1 1 1,0 0-1,1-1 0,-1 1 1,1 0-1,-1 0 0,1-1 0,0 1 1,-1 0-1,1 0 0,0 0 1,0 0-1,-1 0 0,1-1 1,0 1-1,0 0 0,0 0 0,0 0 1,0 0-1,0 0 0,0 1 1,0 35-57,0-29 79,1 7-28,0-1 0,1 0-1,0-1 1,1 1 0,1 0-1,9 23 1,43 75 24,-44-92-7,-1 0 1,0 0-1,-2 1 1,0 0-1,-1 1 0,-1 0 1,-2 0-1,6 34 1,-11-5 143,-9 78 0,4-86-782,2 2-1,5 70 1,6-71-3685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2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1 533 12716,'0'0'10613,"8"-1"-10245,-2-1-365,0 1 0,0-1-1,-1-1 1,1 1 0,-1-1 0,0 0-1,0 0 1,0-1 0,0 1 0,0-1 0,-1 0-1,0-1 1,1 1 0,-2-1 0,1 1-1,0-1 1,-1 0 0,0-1 0,0 1-1,-1 0 1,1-1 0,-1 0 0,0 1 0,-1-1-1,0 0 1,1-7 0,-1 12-2,-1 1 0,0 0 1,0-1-1,0 1 0,0 0 1,0-1-1,0 1 0,0 0 1,0-1-1,0 1 0,0 0 1,0-1-1,0 1 0,0 0 1,0-1-1,0 1 0,0 0 1,0-1-1,-1 1 0,1 0 1,0 0-1,0-1 0,0 1 0,-1 0 1,1-1-1,0 1 0,0 0 1,0 0-1,-1 0 0,1-1 1,0 1-1,0 0 0,-1 0 1,1 0-1,0 0 0,-1-1 1,1 1-1,0 0 0,-1 0 1,0 0-1,-13 8 42,-12 20 143,22-19-29,0 0 0,1 0 1,0 0-1,-3 13 0,5-18-86,1 0 0,-1 0 0,1 0 0,-1 0 0,1 0 0,0 0 0,1 0 0,-1 1-1,1-1 1,-1 0 0,1 0 0,2 5 0,-2-7-64,0-1 1,0 0-1,1 1 1,-1-1-1,0 0 0,0 0 1,1 0-1,-1 0 0,1 0 1,-1 0-1,0 0 0,1-1 1,0 1-1,-1 0 1,1-1-1,-1 1 0,1-1 1,0 0-1,-1 0 0,1 1 1,0-1-1,0 0 0,-1 0 1,1 0-1,0-1 1,-1 1-1,1 0 0,0-1 1,-1 1-1,1-1 0,-1 0 1,1 1-1,-1-1 1,1 0-1,1-1 0,4-1-90,0-1-1,0 0 0,-1 0 1,1-1-1,-1 1 0,6-7 1,4-6-477,-1 0 0,-1-1 0,-1-1 0,-1 0 0,0-1 1,-1 0-1,11-30 0,-21 49 586,-1 0 1,1 1-1,0-1 0,0 0 1,0 1-1,0-1 0,-1 1 1,1-1-1,0 1 0,0-1 1,0 1-1,0 0 0,0 0 1,0-1-1,0 1 0,0 0 1,0 0-1,0 0 1,0 0-1,0 0 0,0 0 1,0 0-1,1 1 0,-1-1 1,0 0-1,-1 1 0,3 0 1,-1-1 32,0 1 1,0-1 0,0 0 0,1 1 0,-1-1-1,0 0 1,0 0 0,0-1 0,0 1 0,0 0-1,0-1 1,0 1 0,3-2 0,2-3-12,-1-1 1,1 0-1,-1 0 1,-1-1-1,1 1 1,-1-1-1,8-15 1,28-60-99,-35 68 69,16-36 3,23-79-1,-33 201 1826,-8-37-1227,1-1-1,18 62 1,-19-84-492,0 0 0,1 0 0,0-1 0,1 1 0,0-1 0,1-1 0,0 1 0,0-1 0,1-1 0,1 1 0,12 10 0,-20-19-168,1 1-1,-1-1 1,1 0-1,-1 0 1,1 0-1,0 0 0,0 0 1,-1 0-1,1-1 1,0 1-1,0-1 1,0 1-1,0-1 0,0 1 1,0-1-1,0 0 1,0 0-1,0 0 1,3-1-1,-5 1 11,0 0-1,0 0 1,1 0-1,-1 0 1,0-1-1,0 1 1,0 0 0,1 0-1,-1 0 1,0-1-1,0 1 1,0 0-1,1 0 1,-1-1-1,0 1 1,0 0 0,0 0-1,0-1 1,0 1-1,0 0 1,0 0-1,0-1 1,0 1 0,0 0-1,0 0 1,0-1-1,0 1 1,0 0-1,0-1 1,0 1-1,0 0 1,0 0 0,0-1-1,0 1 1,0 0-1,0 0 1,0-1-1,-1 1 1,-17-18-620,-12-1 384,-2 2-1,-48-19 1,42 19 650,-45-26-1,83 43-359,-1 0 0,1 0-1,-1 0 1,1 0-1,0 0 1,-1 0 0,1 0-1,-1 0 1,1-1-1,0 1 1,-1 0 0,1 0-1,0 0 1,-1-1-1,1 1 1,0 0-1,-1-1 1,1 1 0,0 0-1,0-1 1,-1 1-1,1 0 1,0-1 0,0 1-1,0 0 1,-1-1-1,1 1 1,0 0-1,0-1 1,0 1 0,0-1-1,0 1 1,0-1-1,0 1 1,0 0 0,0-1-1,0 1 1,0-1-1,0 1 1,0 0 0,0-1-1,0 1 1,0-1-1,1 1 1,-1 0-1,0-1 1,0 1 0,0 0-1,1-1 1,-1 1-1,0 0 1,0-1 0,1 1-1,-1 0 1,0-1-1,1 1 1,-1 0 0,0 0-1,1-1 1,-1 1-1,1 0 1,-1 0-1,0 0 1,1 0 0,-1 0-1,1 0 1,-1-1-1,38-8 288,-27 7-208,147-39-362,-55 5-4297,-47 11-1909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3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11819,'0'0'6961,"3"-8"-5791,-1 0-856,-1 5-201,0 0 1,-1 0-1,1 1 1,0-1-1,0 0 1,1 1-1,-1-1 1,0 1-1,1-1 1,0 1-1,2-3 1,-11 44 2327,4-14-7034,1-17-2293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10762,'0'0'13213,"13"-14"-12060,39-51-864,-3-3 0,-2-2 1,-4-2-1,50-110 0,-111 230 70,3 1-1,1 0 1,3 1-1,2 0 1,2 1-1,0 82 1,7-132-378,0 0 0,0 0 0,0 0 0,0 0 0,0 0 0,1 0 0,-1 0 0,0 0 0,0 0 0,1 0 0,-1 0 0,0-1 0,1 1 0,-1 0 0,1 0 0,-1 0 0,1-1 0,0 1 0,-1 0 1,1-1-1,0 1 0,-1 0 0,1-1 0,0 1 0,0-1 0,0 1 0,-1-1 0,2 1 0,1-1-91,-1 1 0,0-1 0,0 0 0,0 0 1,0 0-1,0-1 0,0 1 0,0 0 0,0-1 0,0 1 0,0-1 1,3-1-1,3-2-586,0 0 1,0-1 0,-1 0-1,0 0 1,9-8 0,16-21-5007,2-5-3010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 13869,'0'0'4207,"-10"1"-2803,5 0-1317,1 0 0,-1 0 1,0 0-1,1 1 0,-1-1 1,1 1-1,0 0 0,-1 1 1,1-1-1,0 1 0,0 0 1,1 0-1,-1 0 0,0 0 1,1 1-1,0-1 0,0 1 1,0 0-1,0 0 0,1 0 1,-1 0-1,1 0 0,0 1 1,-2 6-1,-1 2 155,1 0 0,0 1-1,0-1 1,1 1 0,1 0 0,1-1-1,0 1 1,0 0 0,2 0 0,-1 0-1,6 27 1,-4-36-151,-1 0 1,0 0-1,1 0 0,0 0 0,1-1 0,-1 1 0,1-1 0,-1 1 1,1-1-1,1 0 0,-1 0 0,0 0 0,1 0 0,0-1 1,0 1-1,0-1 0,0 0 0,1 0 0,-1 0 0,1-1 0,0 0 1,0 0-1,0 0 0,0 0 0,0-1 0,0 0 0,0 0 1,0 0-1,0-1 0,1 0 0,-1 0 0,0 0 0,10-2 1,-2 0 24,0-1 0,0-1 0,0 0 1,-1-1-1,1 0 0,-1 0 1,-1-2-1,1 1 0,-1-2 1,0 1-1,-1-2 0,0 1 1,0-1-1,13-16 0,-17 18-74,0 1 0,0-1 1,-1 0-1,0-1 0,-1 1 0,1-1 0,-1 0 0,-1 0 0,0 0 0,0-1 0,0 1 0,-1-1 0,0 1 0,-1-1 0,0 0 0,0 0 0,-1 0 0,0 1 0,-1-1 0,0 0 0,0 0 0,-5-15 0,4 18-31,-1 1-1,0 0 0,0 0 1,0 0-1,-1 1 0,0-1 0,0 1 1,0-1-1,0 1 0,0 1 0,-1-1 1,0 1-1,0-1 0,0 1 1,0 1-1,0-1 0,-1 1 0,1 0 1,-1 0-1,1 0 0,-1 1 0,0 0 1,0 0-1,0 1 0,1-1 1,-1 1-1,-10 1 0,8 0-45,-1 0-1,0 0 1,1 0 0,0 1-1,-1 0 1,1 1 0,0 0-1,0 0 1,1 1-1,-1 0 1,1 0 0,-1 1-1,1 0 1,1 0 0,-1 0-1,1 1 1,0 0-1,-8 10 1,13-15-62,0 0 0,1 0 0,-1 0 1,0 1-1,1-1 0,-1 0 0,0 0 0,1 0 0,0 1 0,-1-1 0,1 0 0,0 1 1,-1-1-1,1 0 0,0 1 0,0-1 0,0 0 0,1 3 0,-1-3-67,0-1 0,1 1 0,-1 0 0,1-1 0,-1 1 0,1 0 0,-1-1-1,1 1 1,0-1 0,-1 1 0,1-1 0,0 1 0,-1-1 0,1 1 0,0-1 0,0 0-1,0 0 1,-1 1 0,1-1 0,0 0 0,1 0 0,5 1-844,-1-1 0,1 0 0,0 0 0,-1 0-1,1-1 1,7-2 0,30-11-6065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18193,'0'0'7415,"-6"12"-6844,-1 4-493,2 0-1,-1 0 1,2 0-1,0 1 0,1 0 1,1 0-1,0 23 1,2-25-43,0 1 1,2-1 0,-1 0 0,2 0 0,0 0 0,1 0-1,0 0 1,12 24 0,-14-35 28,1 1 0,0 0 1,0 0-1,0-1 0,1 0 0,-1 0 0,1 0 0,0 0 1,0 0-1,1-1 0,-1 0 0,1 0 0,0 0 0,0 0 1,-1-1-1,2 0 0,-1 0 0,0 0 0,0 0 1,1-1-1,-1 0 0,1 0 0,-1-1 0,1 1 0,-1-1 1,1 0-1,7-2 0,-3 0 24,0 0-1,1-1 1,-1-1 0,0 1 0,-1-2-1,1 1 1,-1-1 0,0-1-1,0 0 1,0 0 0,-1-1 0,0 0-1,0 0 1,-1 0 0,0-1-1,10-15 1,-12 16-28,0 1 0,0-1 0,-1 0 0,0-1 0,-1 1 0,0-1 0,0 1 1,0-1-1,-1 0 0,0 0 0,-1 0 0,0 0 0,0 0 0,-1-1 0,0 1 0,0 0 0,0 0 0,-2 0 0,1 0 0,-1 0 0,0 0 0,-4-10 0,4 13-39,-1 0 0,0 1-1,0-1 1,0 1 0,0-1 0,-1 1-1,0 0 1,0 1 0,0-1 0,0 1-1,-1-1 1,1 1 0,-1 1 0,0-1-1,0 1 1,0-1 0,0 2 0,0-1 0,0 0-1,-9-1 1,-7 1-402,-1 0 0,1 1 0,0 1 1,-22 4-1,-13-2-5491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12620,'0'0'5258,"8"-10"-5172,6-3-66,0 0 0,1 1 0,1 1 0,0 0 1,0 1-1,1 1 0,0 1 0,37-13 0,112-37-224,306-64 1,189 22-516,-571 89 1156,1 5-1,0 3 1,0 5 0,-1 3 0,174 34 0,-122-8-168,1-6-1,162 7 1,-155-20 1164,48 1-1120,-190-12-649,-3-1-246,-1 0 0,0 0 0,0 0 0,0 0 0,0-1 0,0 1 0,0-1 0,7-2 0,12-14-7035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13837,'0'0'4853,"3"10"-3855,5 37-710,-2 0 0,-2 1-1,-2 0 1,-5 64 0,0-10-120,10-232-1404,-1-26-4751,-6 139 5701,-1 1 0,0-1 0,-1 1 0,0-1 0,-2 1 0,-6-19 0,10 35 415,0-1 1,0 0-1,0 1 0,0-1 1,0 0-1,-1 1 0,1-1 1,0 0-1,0 1 0,-1-1 1,1 1-1,-1-1 0,1 0 1,0 1-1,-1-1 0,1 1 1,-1-1-1,1 1 0,-1 0 1,1-1-1,-1 1 0,0-1 1,1 1-1,-2-1 0,-3 15 1456,2 28-669,3-41-900,0 14 195,0 1 1,1 0 0,1 0 0,1-1 0,0 1 0,1-1 0,0 0 0,2 0 0,10 23 0,-12-32-139,-1 0 0,1 0 0,0-1 0,0 0 0,0 0-1,1 0 1,0 0 0,0 0 0,0-1 0,0 0 0,1 0 0,0-1 0,-1 0-1,1 0 1,1 0 0,-1 0 0,0-1 0,1 0 0,-1-1 0,1 1 0,-1-1-1,1 0 1,0-1 0,-1 0 0,9 0 0,-8-1 33,0 0-1,-1-1 1,1 0 0,0 0 0,-1 0-1,1-1 1,-1 1 0,0-2 0,0 1-1,0-1 1,0 0 0,-1 0 0,1 0-1,-1-1 1,0 0 0,0 0-1,-1 0 1,0-1 0,0 1 0,0-1-1,0 0 1,-1 0 0,4-10 0,-1 3 127,-2 0 1,1-1 0,-1 1 0,-1-1-1,-1 0 1,0 0 0,0 0 0,-1 0-1,-1 0 1,-3-25 0,2 34-202,-1-1 0,0 1 0,0 0 0,0 0 0,0 0 0,-1 0 0,0 0 0,-4-4 0,7 7-53,-1 1-1,0 0 1,0 0-1,0 0 1,0-1-1,1 1 1,-2 0-1,1 0 1,0 0-1,0 1 1,0-1-1,0 0 1,-1 0-1,1 1 1,0-1-1,0 0 1,-1 1-1,1-1 1,-1 1-1,1 0 1,0-1-1,-1 1 1,1 0-1,-1 0 1,1 0-1,-1 0 1,1 0-1,-1 0 1,1 1-1,0-1 1,-1 0-1,1 1 1,-1-1-1,1 1 1,0-1-1,-2 2 1,1 0-207,0 1 0,1-1 0,-1 1 0,0 0 0,1-1 0,0 1 0,0 0 0,0 0 0,0 0 0,0 0 1,1 0-1,-1 0 0,1 0 0,0 0 0,0 4 0,0 24-3392,3-7-3426,4-9-3411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 13933,'0'0'8857,"-2"8"-8163,-2 4-538,3-8-112,-1 0 1,1 1-1,0-1 1,0 1-1,1-1 1,-1 1-1,1 6 1,0-11-8,-10-35 914,5 29-358,3 25-482,1-17-102,1 0 0,0 1-1,0-1 1,0 0 0,0 1 0,1-1-1,-1 0 1,1 0 0,-1 0-1,1 1 1,0-1 0,0 0 0,0 0-1,0 0 1,0 0 0,0 0-1,1 0 1,-1-1 0,1 1 0,2 3-1,-2-4 2,0 0 0,0 0 0,1-1 0,-1 1 0,0 0 0,0-1 0,1 0 0,-1 1 0,0-1 0,0 0 0,1 0 0,-1 0 0,0 0 0,0-1 0,1 1 0,3-2 0,8-3 23,0 0 0,-1-1 0,0-1 0,23-15 0,-26 16-34,0 0-1,1 0 0,-1 1 1,13-4-1,-22 8 15,1 1-1,0-1 0,0 0 1,-1 1-1,1-1 1,0 1-1,0 0 1,0-1-1,0 1 0,-1 0 1,1 0-1,0 0 1,0 1-1,0-1 1,0 0-1,-1 1 0,1-1 1,0 1-1,0 0 1,-1-1-1,1 1 1,0 0-1,-1 0 0,1 0 1,-1 0-1,1 0 1,-1 0-1,1 1 1,-1-1-1,0 0 0,0 1 1,0-1-1,0 1 1,2 2-1,6 34 766,-8-33-668,-1 0 0,1 0-1,1 0 1,-1 0 0,1 0 0,-1-1 0,2 1 0,3 7 0,-5-11-97,-1-1 1,1 1-1,-1-1 0,1 1 0,0-1 0,-1 0 0,1 1 1,0-1-1,-1 0 0,1 1 0,0-1 0,-1 0 0,1 0 1,0 0-1,0 0 0,-1 0 0,1 0 0,0 0 1,0 0-1,-1 0 0,1 0 0,0 0 0,0 0 0,-1 0 1,1-1-1,0 1 0,0 0 0,-1 0 0,1-1 0,0 1 1,-1-1-1,1 1 0,-1-1 0,1 1 0,0-1 0,-1 1 1,1-1-1,-1 1 0,1-1 0,0 0 0,23-31 119,-19 25-126,1-1-57,2-1 0,-1 1 0,1 0 0,0 0 1,1 1-1,0 0 0,15-8 0,-22 13 43,0 1 1,0 0 0,1 0 0,-1 0-1,0 0 1,0 0 0,1 0-1,-1 1 1,1-1 0,-1 1-1,0-1 1,1 1 0,-1 0 0,1 0-1,-1 0 1,1 1 0,-1-1-1,1 0 1,-1 1 0,0 0-1,1-1 1,-1 1 0,0 0 0,1 0-1,-1 0 1,0 1 0,0-1-1,0 0 1,0 1 0,0-1 0,-1 1-1,1 0 1,0 0 0,-1 0-1,1 0 1,-1 0 0,1 0-1,-1 0 1,2 4 0,3 10 9,-5-11 4,0-1 0,0 0 1,1 0-1,0 0 0,0 0 1,0 0-1,0 0 0,5 5 1,-3-19-6664,-4-3 122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109 121 6438,'0'0'6726,"-8"8"-3848,-25 24-567,31-30-2036,1-1 0,-1 1 0,1-1 0,0 1 0,-1 0 0,1-1 0,0 1 0,0 0 0,0 0-1,0 0 1,1 0 0,-2 2 0,2-4-193,0 1 0,0-1 0,0 1 0,0-1 0,0 0 0,0 1 1,1-1-1,-1 0 0,0 1 0,0-1 0,0 0 0,0 1 0,0-1 0,1 0 0,-1 1 0,0-1 0,0 0 0,1 0 0,-1 1 0,0-1 0,0 0 0,1 0 0,-1 1 1,0-1-1,1 0 0,-1 0 0,0 0 0,1 0 0,-1 1 0,0-1 0,1 0 0,-1 0 0,1 0 0,-1 0 0,0 0 0,1 0 0,2 0 58,-1 0-1,1 0 0,-1-1 1,0 1-1,1-1 1,-1 1-1,1-1 1,-1 0-1,0 0 0,0 0 1,1 0-1,-1 0 1,0 0-1,0-1 0,3-2 1,2-3-17,-1-1 1,0 0 0,-1 0-1,0-1 1,0 0 0,6-15-1,-9 20-115,-1 0-1,1 0 1,-1-1-1,0 1 1,0-1-1,0 1 1,-1-1-1,1 1 1,-1-1-1,0 1 1,-1-1-1,1 1 1,-1-1-1,0 1 1,0-1-1,-3-7 1,4 11-7,-1-1 1,0 1-1,0-1 1,0 1 0,-1-1-1,1 1 1,0-1-1,0 1 1,-1 0 0,1 0-1,-1 0 1,1 0-1,-1 0 1,0 0 0,1 0-1,-1 0 1,0 1-1,0-1 1,1 1 0,-1-1-1,0 1 1,0 0-1,0-1 1,0 1 0,1 0-1,-1 0 1,0 1-1,0-1 1,0 0 0,0 0-1,1 1 1,-1-1-1,0 1 1,-2 1 0,0-1-8,0 1 0,0 0 1,0 0-1,0 1 1,0-1-1,1 1 1,-1 0-1,1 0 1,-1 0-1,1 0 1,0 1-1,-5 7 1,2 2-8,0 0 1,0 1 0,1-1-1,1 1 1,1 1 0,0-1-1,0 0 1,2 1 0,0-1-1,0 1 1,1-1 0,3 22-1,-2-33 11,-1-1 0,1 0 0,-1 0 0,1 0 0,-1 0 0,1 0 0,0 1 0,0-1 0,0-1 0,0 1 0,1 0 0,-1 0 0,0 0 0,1-1 0,-1 1 0,1 0 0,0-1 0,-1 0 0,1 1 0,0-1 0,0 0 0,2 1 0,-1-1 5,1 0-1,-1 0 1,1-1 0,-1 1-1,1-1 1,-1 0-1,0 0 1,1 0 0,-1-1-1,1 1 1,-1-1 0,7-2-1,1-1 11,0-1-1,1 0 1,-2 0-1,1-1 0,-1-1 1,19-14-1,18-32-4,-39 42 1,1 0 1,0 1-1,0 1 0,1-1 1,19-12-1,-29 22-11,1 0-1,-1 0 1,0 0 0,1 0-1,-1 0 1,1 0-1,-1 0 1,1 1-1,-1-1 1,1 0 0,-1 0-1,1 1 1,-1-1-1,0 0 1,1 1-1,-1-1 1,0 0-1,1 1 1,-1-1 0,0 0-1,1 1 1,-1-1-1,0 1 1,0-1-1,0 1 1,1-1 0,-1 0-1,0 1 1,0-1-1,0 1 1,0-1-1,0 1 1,0-1 0,0 1-1,0-1 1,0 1-1,0-1 1,0 1-1,0-1 1,0 1-1,0-1 1,0 1 0,-1 0-1,2 32 6,-1-29 16,0 128 814,0-131-818,-1 0 0,1-1 1,0 1-1,0 0 1,0 0-1,0 0 0,0-1 1,0 1-1,0 0 1,0 0-1,0-1 0,0 1 1,1 0-1,-1 0 0,0 0 1,0-1-1,1 1 1,-1 0-1,1-1 0,-1 1 1,0 0-1,1-1 1,-1 1-1,1 0 0,0-1 1,-1 1-1,1-1 1,-1 1-1,1-1 0,0 1 1,-1-1-1,1 0 0,0 1 1,0-1-1,-1 0 1,1 1-1,0-1 0,0 0 1,-1 0-1,1 0 1,0 0-1,0 0 0,0 0 1,-1 0-1,1 0 1,0 0-1,0 0 0,0 0 1,-1 0-1,1-1 0,0 1 1,0 0-1,-1-1 1,2 0-1,3-1 33,-1-1-1,1 0 1,-1 0 0,0 0-1,0 0 1,-1-1 0,6-5 0,18-28 38,-19 25-83,-1 1 0,1 0 0,1 1 0,0 0-1,1 0 1,15-12 0,-24 22-5,-1-1-1,1 1 0,-1-1 1,1 1-1,0 0 0,0-1 0,-1 1 1,1 0-1,0-1 0,-1 1 1,1 0-1,0 0 0,0 0 1,-1 0-1,1 0 0,0 0 1,0 0-1,-1 0 0,1 0 1,0 0-1,0 0 0,-1 0 1,1 1-1,0-1 0,0 0 1,-1 0-1,1 1 0,0-1 0,-1 1 1,1-1-1,0 0 0,-1 1 1,1-1-1,-1 1 0,1 0 1,-1-1-1,1 1 0,-1-1 1,1 1-1,-1 0 0,0-1 1,1 1-1,-1 0 0,0-1 1,0 1-1,1 0 0,-1 0 0,0-1 1,0 1-1,0 0 0,0 0 1,0-1-1,0 2 0,3 54 52,-3-38-43,6 7 81,-6-24-168,0-1 0,1 1 0,-1-1 0,0 1 0,1-1 0,-1 0 0,0 1 0,1-1 0,-1 1 0,1-1 0,-1 0 0,1 0 0,-1 1 0,1-1 0,-1 0 0,1 0 0,-1 1 0,1-1 0,-1 0 0,1 0 0,-1 0 0,1 0 0,-1 0 0,2 0 0,0-1-407,0 1 1,1-1-1,-1 0 1,0-1-1,0 1 1,0 0-1,0-1 1,0 1 0,-1-1-1,1 1 1,0-1-1,-1 0 1,1 0-1,-1 0 1,3-3-1,12-17-6302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30 137 12844,'0'0'10682,"8"-7"-9529,1-2-877,34-31 1225,-40 37-1395,0 0-1,-1 0 0,1 0 0,-1 0 1,0 0-1,0 0 0,0-1 1,-1 1-1,1-1 0,-1 1 1,0-1-1,0 0 0,1-5 0,-2 8-92,-1 0 0,1 0 0,-1 0 0,1 0 0,-1 0 0,0 0-1,1 0 1,-1 1 0,0-1 0,0 0 0,1 0 0,-1 1 0,0-1 0,0 0-1,0 1 1,0-1 0,0 1 0,0-1 0,0 1 0,0 0 0,0-1-1,0 1 1,0 0 0,0 0 0,0-1 0,0 1 0,0 0 0,0 0 0,-1 0-1,1 1 1,0-1 0,0 0 0,0 0 0,-2 1 0,-1-1-3,0 1 1,0-1-1,0 1 1,0 0-1,0 0 1,0 1-1,0-1 0,-7 4 1,7-1-1,0 0-1,1 0 1,-1 1-1,1-1 1,0 1 0,0-1-1,1 1 1,-1 0-1,1 0 1,0 0 0,1 0-1,-1 0 1,1 1-1,-1 6 1,1-10-6,1 0-1,0 0 1,0 0-1,-1 0 1,1 0-1,0 0 1,1 0-1,-1 0 1,0 0-1,0 0 1,1-1-1,-1 1 1,1 0-1,0 0 1,0 0-1,-1 0 1,1-1-1,0 1 1,0 0-1,1-1 1,-1 1-1,0-1 1,1 1-1,-1-1 1,0 0-1,1 0 1,0 1 0,-1-1-1,1 0 1,0 0-1,-1-1 1,1 1-1,0 0 1,0 0-1,0-1 1,0 1-1,-1-1 1,1 0-1,0 1 1,4-1-1,2-1-167,1 1-1,-1-1 0,0 0 1,1-1-1,-1 0 1,0-1-1,0 1 0,0-1 1,-1-1-1,1 0 1,-1 0-1,1 0 0,-1-1 1,8-7-1,36-20-585,-49 30 769,0 1 0,1 0 0,-1 0 0,0 0 0,0 0 0,1 1-1,-1-1 1,1 1 0,-1-1 0,1 1 0,-1 0 0,1 0 0,-1 0 0,0 0 0,1 0 0,-1 1 0,1-1-1,-1 1 1,1 0 0,-1-1 0,0 1 0,0 0 0,1 0 0,-1 0 0,0 1 0,0-1 0,0 1 0,0-1-1,0 1 1,0-1 0,-1 1 0,1 0 0,2 4 0,-1-3 5,-1 0 0,1-1 0,0 1-1,1 0 1,-1-1 0,0 0 0,1 0 0,-1 0 0,1 0 0,0 0 0,-1-1-1,1 0 1,8 2 0,-5-3-67,0 0 0,-1 0-1,1-1 1,0 0 0,0-1-1,0 1 1,-1-1 0,1-1 0,-1 1-1,1-1 1,-1 0 0,0 0 0,0-1-1,10-8 1,-8 6-188,0-1-1,-1 0 1,0 0 0,0 0-1,-1-1 1,1 0-1,-2-1 1,1 1 0,7-17-1,-21 43 235,3-7 184,-1 1 0,1 0 0,1 1 0,0-1 0,1 1 0,1-1 0,0 1 0,0 0 1,1 0-1,1 0 0,1 17 0,-1-28-191,1 0 0,-1 0-1,1 0 1,0 1 0,0-1 0,0 0 0,0 0 0,0 0 0,0 0 0,0-1 0,1 1 0,-1 0 0,1 0-1,-1-1 1,1 1 0,0-1 0,0 1 0,-1-1 0,4 2 0,40 10-1408,-41-13 949,1 0 0,-1 1-1,0 0 1,0 0 0,0 0-1,0 0 1,0 1 0,-1 0-1,1-1 1,0 1 0,-1 1 0,7 4-1,-9-6 546,0 1 0,0-1 0,-1 1 0,1-1 0,0 1 0,0 0 0,-1-1 0,0 1 0,1 0 0,-1-1 0,0 1 0,1 0-1,-1 0 1,0-1 0,0 1 0,-1 0 0,1 0 0,0-1 0,-1 1 0,1 0 0,-1-1 0,1 1 0,-1 0 0,0-1 0,1 1 0,-1-1-1,0 1 1,0-1 0,0 1 0,0-1 0,-1 0 0,1 0 0,0 1 0,0-1 0,-1 0 0,1 0 0,-2 1 0,-7 6 976,-1 0 0,1-1 0,-17 9 0,23-14-892,1 0 1,-1 0 0,0 0-1,1-1 1,-1 1-1,0-1 1,0 0-1,0 0 1,0-1 0,0 1-1,0-1 1,-5 0-1,7 0-153,1-1 0,-1 1 0,1-1 0,-1 0 0,1 1 0,-1-1 0,1 0 0,0 0 0,-1 0-1,1 0 1,0 0 0,0 0 0,-1 0 0,1-1 0,0 1 0,0 0 0,0-1 0,1 1 0,-1 0-1,0-1 1,0 1 0,1-1 0,-1 1 0,1-1 0,-1 0 0,1 1 0,0-1 0,0 1 0,-1-1 0,1 0-1,1-1 1,-2-4-14,1 0-1,0 1 0,0-1 0,1 0 1,0 1-1,0-1 0,0 1 0,1 0 1,0-1-1,0 1 0,1 0 0,0 0 0,6-9 1,1 0 80,2 0 1,0 1-1,20-17 0,-16 16 100,-2 0-1,24-31 0,-31 26-1593,-6 6-6923,-1 13 7313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4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234 447 16624,'0'0'304,"0"8"-2146,-1 19 1882,-1 0 0,-2-1 0,-1 0 0,-14 47 0,-49 108 272,23-67 143,30-74-160,-40 128 879,49-146-1069,1 0 1,2 0 0,0 0-1,1 1 1,2 37 0,1-56-98,-1-1-1,1 0 1,0 0 0,0 0-1,1 0 1,-1-1 0,1 1-1,-1 0 1,1 0 0,0-1-1,0 1 1,0-1 0,0 0-1,0 0 1,1 1 0,-1-1 0,1-1-1,-1 1 1,1 0 0,0-1-1,0 1 1,0-1 0,0 0-1,0 0 1,0 0 0,0 0-1,0 0 1,4-1 0,12 4 29,1-2 0,-1 0 1,27-1-1,-36-2-41,537-18 122,-421 19-141,1382-39-1353,-1340 28 1397,0 6 1,0 8-1,233 34 0,191 35 115,-433-63-46,276-19-1,-4-42-76,323-15 81,-627 66-3,766-34 64,323-144-81,-1097 162-70,-79 13 13,-1-2-1,65-17 1,-96 19 19,0 1-1,0-1 1,0-1 0,0 0-1,-1 0 1,0 0 0,0-1 0,0 0-1,-1 0 1,10-13 0,5-9 418,26-44 1,-9 11-359,-13 28-120,52-55 0,-75 85-6,0 0-1,-1 1 0,1-1 0,-1 0 1,1-1-1,-1 1 0,0 0 1,-1 0-1,1 0 0,0-1 0,-1 1 1,0 0-1,0-1 0,0-5 0,-6-50-75,5 55 97,-5-27 52,-1-1 0,-2 1-1,-1 0 1,-22-45 0,2 18-1322,-47-69 0,68 113 1009,-1 2-1,-1-1 0,0 2 0,-1-1 0,0 1 0,-1 1 1,0 0-1,0 1 0,-1 1 0,0 0 0,-1 1 1,0 0-1,0 1 0,0 1 0,-1 0 0,-17-3 0,-25-1 163,0 2 0,-1 3-1,-65 3 1,91 1 106,-416 26 651,32-1-300,-15-24-2311,-106 1-4649,341 5 3376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61 14382,'0'-4'759,"0"0"1,0 0 0,0 0 0,-1 0 0,1 0 0,-1 0 0,0 0-1,0 0 1,-1 0 0,-1-4 0,2 7-690,0 0 0,0 0 0,0 0 0,0 0 0,-1 0 0,1 0 1,0 0-1,0 0 0,-1 1 0,1-1 0,0 1 0,-1-1 0,1 1 0,-1-1 0,1 1 0,-1 0 1,1 0-1,-1 0 0,1 0 0,0 0 0,-1 0 0,1 0 0,-1 0 0,1 0 0,-1 1 0,1-1 0,-1 0 1,1 1-1,0 0 0,-1-1 0,1 1 0,-3 1 0,0 1-26,-1-1-1,1 1 1,0 0 0,0 0 0,0 1-1,0-1 1,0 1 0,1 0-1,0 0 1,-1 0 0,1 0-1,1 1 1,-1-1 0,1 1-1,0 0 1,0-1 0,-2 7 0,1-3 67,1 1 0,0-1 1,1 0-1,0 1 1,0-1-1,0 1 1,1-1-1,1 1 1,-1-1-1,3 10 1,-2-15-115,0-1 0,0 1 1,1 0-1,-1-1 0,1 1 1,-1-1-1,1 0 0,0 0 1,0 1-1,0-1 1,0 0-1,0-1 0,1 1 1,-1 0-1,1-1 0,-1 1 1,1-1-1,-1 0 0,1 0 1,0 0-1,0 0 1,-1 0-1,1 0 0,0-1 1,0 0-1,0 1 0,0-1 1,0 0-1,3-1 0,4 1-518,0 0 0,0-1 0,0 0-1,0-1 1,0 0 0,0 0 0,11-5-1,45-28-8553,-37 15 235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13549,'0'0'2167,"-10"11"59,4-3-1801,-1-1-53,1 0-1,0 0 1,1 0-1,-1 1 1,2 0-1,-1 0 0,1 0 1,0 1-1,1-1 1,-5 16-1,8-23-334,0 0-1,0 0 0,0 0 1,0 0-1,0-1 0,0 1 1,0 0-1,0 0 0,0 0 1,0 0-1,0 0 0,1-1 1,-1 1-1,0 0 0,1 0 1,-1 0-1,0-1 0,1 1 1,-1 0-1,1-1 0,-1 1 1,1 0-1,0-1 0,-1 1 1,1 0-1,-1-1 0,1 1 1,0-1-1,0 0 0,-1 1 1,3 0-1,0 0-1,-1-1 1,1 1-1,0-1 0,0 0 0,0 0 1,0 0-1,0 0 0,0 0 1,5-2-1,4-1 2,0 0 1,-1-1-1,21-9 1,43-39 139,-58 39 164,1 0 1,35-19-1,-51 31-286,-1 0 0,1 1 0,-1-1 0,0 0 0,1 0 0,-1 1 0,1-1 0,0 1 0,-1 0 0,1-1 1,-1 1-1,1 0 0,0 0 0,-1 0 0,1 0 0,-1 0 0,1 0 0,0 0 0,-1 1 0,1-1 0,-1 0 0,1 1 0,-1 0 0,1-1 0,-1 1 0,1 0 0,-1 0 0,0 0 0,1-1 0,-1 2 0,0-1 1,0 0-1,2 1 0,0 4 20,0 0 1,0 0-1,-1 1 1,0-1-1,0 0 1,2 14-1,-4-15-3,1 0-1,0-1 0,0 1 1,0 0-1,1-1 0,0 1 1,0-1-1,0 1 0,0-1 1,1 0-1,5 8 0,-7-12-42,0 1 0,0-1 0,0 0-1,0 1 1,0-1 0,0 0 0,0 1-1,1-1 1,-1 0 0,0 0 0,0 0 0,0 0-1,1 0 1,-1 0 0,0 0 0,0-1-1,0 1 1,0 0 0,1-1 0,-1 1-1,0-1 1,0 1 0,0-1 0,0 1-1,0-1 1,1-1 0,30-24 33,-21 16-41,4-2-103,1 1 0,1 0 0,25-12 0,-37 20-194,1 0 1,0 1-1,0 0 0,1 0 1,-1 0-1,0 1 0,1 0 1,-1 0-1,1 0 0,-1 1 1,1 0-1,-1 0 0,1 1 1,7 1-1,-12-1 127,0 0 0,0 0 0,-1 0 0,1 0 0,-1 0 0,1 0 0,-1 0 0,1 0 0,-1 1 0,0-1 1,0 1-1,2 2 0,13 11-4190,1-15-3298,-6-4 1445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67 8616,'0'0'8200,"-8"-4"-7074,4 2-1157,1 0 328,-1 0-1,0 1 0,1-1 0,-1 1 0,0-1 0,0 1 1,0 1-1,-8-2 0,10 2-146,0 1 0,0-1-1,0 1 1,0-1 0,0 1 0,0 0 0,0 0-1,0 0 1,1 0 0,-1 0 0,0 0 0,0 1-1,1-1 1,-1 0 0,1 1 0,-1-1 0,1 1-1,0 0 1,-1-1 0,1 1 0,0 0 0,0 0-1,-1 3 1,-1 1 143,1 0-1,0 0 0,0 0 1,0 1-1,1-1 0,-2 11 1,3-16-265,0 0 1,-1 1 0,1-1-1,0 0 1,0 1 0,0-1 0,0 1-1,0-1 1,0 0 0,1 1-1,-1-1 1,0 0 0,1 1 0,-1-1-1,0 0 1,1 0 0,0 1 0,-1-1-1,1 0 1,0 0 0,0 0-1,0 0 1,-1 0 0,1 0 0,0 0-1,0 0 1,1 0 0,-1 0-1,0 0 1,0-1 0,0 1 0,0 0-1,1-1 1,-1 1 0,2 0-1,4-1-13,0 0 0,0-1 0,1 0 0,-1 0-1,0 0 1,0-1 0,0 0 0,-1 0-1,1-1 1,0 0 0,-1 0 0,0 0 0,1-1-1,-1 0 1,8-7 0,-9 7-5,0 0 1,0-1 0,-1 1-1,1-1 1,-1 0-1,0 0 1,0 0 0,-1 0-1,0-1 1,0 0-1,0 1 1,-1-1 0,1 0-1,-1-1 1,-1 1-1,1 0 1,0-12 0,-2 17-18,0-1 0,-1 1 0,1 0 0,0 0 0,-1 0 0,1-1 0,-1 1 1,0 0-1,1 0 0,-1 0 0,0 0 0,0 0 0,0 0 0,1 0 0,-1 0 0,0 1 1,0-1-1,0 0 0,-1 0 0,1 1 0,0-1 0,0 1 0,0-1 0,0 1 1,0-1-1,-1 1 0,1 0 0,0 0 0,-1-1 0,1 1 0,0 0 0,0 0 1,-1 0-1,1 0 0,0 1 0,0-1 0,-1 0 0,0 1 0,-13 7-2558,9 8-3453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5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15599,'0'0'5338,"0"9"-4526,0-4-661,-1 0 112,0-1 1,1 1-1,0 0 1,0 0-1,0 0 1,0 0-1,1 0 1,0 0-1,0-1 1,0 1-1,0 0 1,5 8-1,-10-16 2203,-2-12-1958,5 13-711,1 1 0,0 0-1,-1 0 1,1 0 0,-1-1 0,1 1 0,-1 0 0,1 0 0,-1 0 0,0 0 0,0 0 0,1 0-1,-1 0 1,0 0 0,0 1 0,-1-2 0,-19-7-9349,12 6 3194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 14734,'0'0'6652,"-2"10"-4688,-2 34-1003,3 0 0,1 1 0,2-1 0,2 1 0,11 47 0,-11-57-829,-2 63 0,-2-65-81,2-49 72,0 0 0,1 0 1,1 0-1,6-16 1,8-33-69,-6-22-53,-10 64-66,0-1 0,2 1-1,1 0 1,0 0 0,2 0-1,1 1 1,14-31 0,-20 51 19,-1 0 1,1-1 0,0 1 0,-1 0 0,1 0-1,0 0 1,0 0 0,0 0 0,1 1 0,-1-1-1,0 1 1,1-1 0,-1 1 0,1 0-1,-1 0 1,1 0 0,-1 0 0,1 0 0,0 1-1,0-1 1,-1 1 0,1 0 0,0 0 0,0 0-1,-1 0 1,1 0 0,0 0 0,0 1 0,-1 0-1,1-1 1,0 1 0,-1 0 0,1 0-1,-1 0 1,1 1 0,2 1 0,-2-1 25,0 0 1,-1-1 0,1 1-1,-1 1 1,0-1 0,1 0-1,-1 0 1,0 1-1,-1 0 1,1-1 0,0 1-1,-1 0 1,1 0 0,-1 0-1,0 0 1,0 0-1,0 0 1,0 0 0,-1 0-1,1 0 1,-1 0 0,0 0-1,0 0 1,0 1-1,0-1 1,0 0 0,-1 0-1,1 0 1,-1 0 0,0 0-1,0 0 1,-2 5 0,-3 2 183,-1 0 0,0 0 1,-1 0-1,1-1 0,-2 0 1,-16 14-1,18-16-147,0-2 0,-1 1 1,1-1-1,-1 0 0,-1 0 0,1-1 1,0 0-1,-1-1 0,-14 4 0,23-6-131,0-1 0,-1 0 0,1 0 0,0 0 0,0 0 0,-1 0-1,1 0 1,0 0 0,-1 0 0,1 0 0,0 0 0,-1 0-1,1 0 1,0 0 0,-1 0 0,1 0 0,0 0 0,-1 0-1,1 0 1,0 0 0,0-1 0,-1 1 0,1 0 0,0 0-1,-1 0 1,1 0 0,0-1 0,0 1 0,0 0 0,-1 0-1,1-1 1,0 1 0,0 0 0,0 0 0,-1-1 0,1 1 0,0 0-1,0-1 1,4-14-3955,17-12-4758,2 8-825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24 263 10602,'0'0'14008,"-3"11"-13261,2-7-654,-14 47 657,14-48-604,0 1 0,0 0 0,0 0 0,1 0 0,0 0 0,-1-1 1,2 1-1,-1 0 0,0 0 0,1 0 0,-1 0 0,1-1 0,2 5 0,-3-7-133,0-1-1,1 1 0,-1-1 0,1 1 0,-1 0 0,1-1 0,-1 1 0,1-1 0,0 0 0,-1 1 1,1-1-1,0 0 0,-1 1 0,1-1 0,0 0 0,-1 1 0,1-1 0,0 0 0,-1 0 0,1 0 0,0 0 1,0 0-1,-1 0 0,1 0 0,0 0 0,0 0 0,-1 0 0,1 0 0,0 0 0,-1-1 0,1 1 1,0 0-1,-1 0 0,1-1 0,0 1 0,-1-1 0,1 1 0,0 0 0,-1-1 0,1 1 0,-1-1 1,1 1-1,-1-1 0,1 0 0,22-27 57,-17 15-218,-1-1 0,0 0-1,3-17 1,-2 11-236,-6 20 382,0 0 0,0 0 0,1 0 1,-1 0-1,0 0 0,0 1 0,0-1 1,0 0-1,0 0 0,0 0 0,0 0 1,0 0-1,0 0 0,0 0 0,0 0 1,0 0-1,0 0 0,1 0 0,-1 0 1,0 0-1,0 0 0,0 0 0,0 0 1,0 0-1,0 0 0,0 0 0,0 0 1,1 0-1,-2 4 21,1 1-1,0-1 1,0 0 0,0 0-1,1 0 1,-1 0 0,1 0 0,0 0-1,0 0 1,1 0 0,-1 0-1,1 0 1,0-1 0,0 1-1,5 6 1,-4-8-9,0 0-1,0-1 1,0 1-1,0 0 1,1-1-1,-1 0 1,1 0-1,-1 0 1,1 0-1,-1 0 1,1-1-1,-1 1 1,1-1 0,0 0-1,-1 0 1,1-1-1,0 1 1,-1-1-1,5-1 1,1 0-104,0-1 1,0 0-1,-1 0 1,1-1-1,-1 0 1,0-1-1,0 1 1,13-12 0,-12 10-193,0-1 1,0 1 0,1 1-1,0 0 1,17-6 0,-27 10 286,1 1-1,-1 0 1,1 0-1,-1 0 1,0 0 0,1 0-1,-1 0 1,1 0-1,-1 0 1,1 0 0,-1 0-1,0 0 1,1 0 0,-1 0-1,1 0 1,-1 0-1,1 1 1,-1-1 0,0 0-1,1 0 1,-1 0-1,1 1 1,-1-1 0,0 0-1,1 0 1,-1 1-1,0-1 1,1 0 0,-1 1-1,0-1 1,0 0-1,1 1 1,-1-1 0,0 1-1,0-1 1,0 0 0,1 2-1,0 22 307,-10 26 636,3-22-363,8-20-203,8-16-274,10-20-692,21-25-3816,-39 51 4052,1-1-1,-1 1 1,1 0 0,0 0 0,0 0-1,0 0 1,0 1 0,0-1 0,0 1-1,0-1 1,1 1 0,-1 0 0,0 1-1,1-1 1,-1 0 0,4 1 0,-6 1 366,0 0 0,0-1 0,1 1 0,-2 1 0,1-1 0,0 0 0,0 0 0,0 0 0,0 0 0,-1 1 0,1-1 0,-1 0 0,1 1 0,-1-1 1,1 0-1,-1 1 0,0-1 0,0 0 0,1 1 0,-1-1 0,0 1 0,0-1 0,-1 1 0,1-1 0,0 0 0,-1 3 0,5 27 869,5-27-326,7-15 38,19-25-573,-29 28-139,0 0 0,1 1 0,0 0 1,1 0-1,0 1 0,0 0 0,0 0 0,0 1 0,16-8 0,-31 15 6282,-1-1-3671,-20 0-2629,25-1 406,3 37-387,0-28 126,1 0-1,-1-1 0,2 0 0,-1 1 1,1-1-1,5 12 0,-7-19-5,1 0 0,-1 1-1,1-1 1,-1 0 0,1 0 0,0 0 0,-1 0-1,1 0 1,0 0 0,0-1 0,-1 1 0,1 0-1,0 0 1,0-1 0,0 1 0,0 0-1,0-1 1,0 1 0,0-1 0,1 1 0,0 0-1,0-1 1,0-1-1,0 1 0,-1-1 1,1 1-1,0-1 0,-1 1 1,1-1-1,-1 0 0,1 0 0,-1 0 1,1 0-1,-1 0 0,1 0 1,-1 0-1,0 0 0,0-1 1,0 1-1,0 0 0,1-1 1,-1-1-1,32-47-488,-27 38 170,1 1 0,1 0 0,0 0 1,13-14-1,-21 25 316,0 0 0,0 0 0,1 0 0,-1-1 0,0 1 0,0 0 1,0 0-1,0 0 0,0 0 0,1 0 0,-1 0 0,0 0 0,0 0 1,0 0-1,0 0 0,0 0 0,1 0 0,-1 0 0,0 0 1,0 0-1,0 0 0,0 0 0,0 0 0,1 0 0,-1 0 0,0 0 1,0 1-1,0-1 0,0 0 0,0 0 0,0 0 0,1 0 0,-1 0 1,0 0-1,0 0 0,0 0 0,0 1 0,0-1 0,0 0 1,0 0-1,0 0 0,0 0 0,0 0 0,0 0 0,0 1 0,1-1 1,-1 0-1,0 0 0,0 0 0,0 0 0,0 0 0,0 1 0,0-1 1,0 0-1,-1 0 0,4 18 248,-2 25 667,-1-37-704,0-6-204,0 1 0,0-1 0,0 0 0,0 1-1,1-1 1,-1 0 0,0 1 0,0-1 0,0 0-1,1 1 1,-1-1 0,0 0 0,0 0 0,1 1-1,-1-1 1,0 0 0,1 0 0,-1 1 0,0-1 0,1 0-1,-1 0 1,0 0 0,1 0 0,-1 1 0,0-1-1,1 0 1,-1 0 0,1 0 0,-1 0 0,0 0-1,1 0 1,-1 0 0,0 0 0,1 0 0,-1 0-1,1 0 1,-1 0 0,0-1 0,1 1 0,-1 0-1,0 0 1,1 0 0,-1 0 0,0-1 0,1 1-1,-1 0 1,0 0 0,1-1 0,-1 1 0,0 0-1,20-12-124,11-22-1601,47-64 1,-3 4 2745,-56 78 1341,-7 16-1489,-10 3-877,0 0 0,-1-1 0,1 2 1,0-1-1,-1 0 0,0 0 0,0 0 1,0 1-1,1 4 0,-1-3 25,56 182-26,-60-194-376,-1-1 1,0 1-1,-1 0 0,0 0 1,0 0-1,0 1 0,-1 0 1,0 0-1,0 0 1,0 1-1,-9-5 0,-96-64 2340,84 56-1561,27 18-361,0 0 0,-1 0 0,1 0 0,0 0 0,0 0 0,0 0-1,-1 0 1,1 0 0,0 0 0,0 0 0,0 0 0,0-1 0,-1 1 0,1 0 0,0 0 0,0 0 0,0 0 0,0 0-1,0-1 1,-1 1 0,1 0 0,0 0 0,0 0 0,0 0 0,0-1 0,0 1 0,0 0 0,0 0 0,0 0 0,0-1-1,0 1 1,0 0 0,0 0 0,0 0 0,0-1 0,0 1 0,0 0 0,0 0 0,0-1 0,0 1 0,0 0 0,0 0-1,0 0 1,0 0 0,0-1 0,1 1 0,11-5 662,21 2-486,-30 3-67,47-4-187,59-11 0,-57 2-2580,-2-4-3350,-5-3-5404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12204,'0'0'6710,"3"8"-5173,10 31-126,3 7-483,26 53-1,-36-85-980,2-1 0,0 0-1,0-1 1,1 0 0,0 0 0,1-1-1,0 0 1,20 15 0,-11-18-1984,-18-8 1862,-1 0 0,0 0 0,1-1-1,-1 1 1,0 0 0,1 0 0,-1 0 0,0-1-1,1 1 1,-1 0 0,0-1 0,1 1 0,-1 0-1,0-1 1,0 1 0,1 0 0,-1-1 0,0 1-1,0 0 1,0-1 0,1 1 0,-1-1-1,0 1 1,0-1 0,0 1 0,0 0 0,0-1-1,0 1 1,0-1 0,0 1 0,0-1 0,0 1-1,0 0 1,0-1 0,0 1 0,-1-1-1,1 1 1,0 0 0,0-1 0,0 1 0,-1-1-1,-5-14-4858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109 387 7559,'-11'-3'1660,"6"1"-1239,-44-12 776,45 13-812,1 0 0,0 0 0,0 0 0,1 0 0,-1-1 0,0 1 0,0-1 0,1 0 0,-1 0 1,1 0-1,-1 0 0,1-1 0,0 1 0,-4-6 0,6 8-269,0-1-1,0 0 1,0 0-1,0 1 1,1-1-1,-1 0 1,0 1-1,0-1 1,0 0-1,1 1 0,-1-1 1,0 0-1,1 1 1,-1-1-1,1 1 1,-1-1-1,1 0 1,-1 1-1,1-1 1,-1 1-1,1 0 1,-1-1-1,1 1 1,0-1-1,-1 1 1,1 0-1,0-1 1,-1 1-1,1 0 1,0 0-1,-1 0 1,1-1-1,0 1 1,0 0-1,37-9 1118,-25 6-412,4-3-482,0 0-1,0-1 1,-1 0-1,0-2 1,0 0-1,-1 0 0,0-2 1,-1 0-1,16-15 1,-24 21-296,0-1 1,-1 0-1,0 0 0,0 0 1,0-1-1,0 0 1,-1 0-1,-1 0 0,1 0 1,-1-1-1,0 0 1,-1 1-1,0-1 1,0 0-1,0 0 0,-1 0 1,-1 0-1,1 0 1,-1-1-1,-1 1 0,1 0 1,-4-13-1,4 19-13,-1 0-1,0 0 1,0 0-1,0 0 1,-1 0-1,1 0 1,0 1-1,-1-1 1,1 0-1,-1 1 1,-1-2 0,3 2-29,-1 1 0,1 0 0,-1 0 0,1-1 0,0 1 0,-1 0 0,1 0 1,0 0-1,-1 0 0,1-1 0,-1 1 0,1 0 0,0 0 0,-1 0 1,1 0-1,-1 0 0,1 0 0,-1 0 0,1 0 0,0 0 0,-1 0 1,1 0-1,-1 0 0,1 1 0,-1-1 0,1 0 0,0 0 0,-1 0 1,1 0-1,0 1 0,-1-1 0,1 0 0,0 0 0,-1 1 0,1-1 1,0 0-1,-1 1 0,1-1 0,0 0 0,0 1 0,-1-1 0,1 1 0,0-1 1,0 0-1,0 1 0,0-1 0,0 1 0,-1-1 0,1 0 0,0 1 1,0-1-1,0 1 0,0-1 0,0 1 0,0-1 0,0 0 0,0 1 1,1-1-1,-1 1 0,0-1 0,0 0 0,0 1 0,1 0 0,-1 8-34,0-1-1,1 1 1,0 0-1,1 0 1,0 0-1,0-1 1,1 1-1,0-1 1,1 0-1,-1 0 1,2 0-1,-1 0 1,1-1-1,0 1 1,1-1-1,0-1 1,0 1-1,0-1 1,10 8-1,-10-10-681,0 1-1,1-1 0,0 0 1,0 0-1,0-1 0,0 0 1,0 0-1,11 2 1,12-1-7555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15503,'0'0'2365,"0"11"-433,2 12-1461,1 0 0,1 0 0,0 0 1,2 0-1,1-1 0,1 0 0,13 26 0,-17-38-441,8 15 45,1 0 0,2 0 0,0-1 0,32 38 1,-50-84 458,-10-8-636,-2 0 1,-1 1-1,-1 0 1,-1 2-1,-24-28 1,47 60 95,-1-1 1,1 1-1,0-1 1,0 0-1,1 0 0,-1-1 1,1 0-1,-1 0 1,1 0-1,0-1 0,0 1 1,11 1-1,-7-1 22,0-1 0,1-1-1,-1 1 1,1-2 0,-1 1 0,1-1 0,10-2-1,-15 1-4,1-1 0,0 0 0,-1 0 0,0-1-1,1 1 1,-1-2 0,0 1 0,-1 0 0,1-1-1,0 0 1,-1 0 0,0-1 0,8-9 0,-6 6-9,0-1 0,-1 0 0,0 0 0,-1 0 1,0-1-1,-1 1 0,0-1 0,5-17 0,-6 17 39,-1 0-1,-1 0 1,1 0 0,-2-1-1,1 1 1,-2 0-1,1 0 1,-1 0-1,-3-12 1,3 16 46,-1 0 0,0 0 0,0 0 1,-1 0-1,1 1 0,-1-1 0,-1 1 0,1-1 1,-1 1-1,0 0 0,0 0 0,0 1 0,-1-1 1,-9-6-1,13 9-77,-1 1 0,0 0 0,1 0-1,-1-1 1,0 1 0,0 0 0,0 1 0,0-1 0,0 0 0,0 0 0,0 1 0,0-1 0,0 1 0,0 0-1,0 0 1,0-1 0,0 1 0,0 1 0,0-1 0,0 0 0,-2 1 0,2 0-12,0 0 1,1 0-1,-1 0 1,0 1-1,1-1 1,0 0-1,-1 1 1,1-1-1,0 1 1,0-1-1,0 1 1,0 0-1,0 0 1,0-1-1,0 1 0,1 0 1,-2 4-1,-1 9-28,0 0 1,2 0-1,0 1 0,1 21 0,0-26 58,-1 21-39,0-11 64,1 1-1,1-1 1,0 0 0,2 0-1,0 0 1,10 32 0,-12-50-37,0-1 1,-1 0-1,1 0 1,0 0-1,0 1 1,0-1-1,1 0 1,-1 0-1,0-1 1,1 1-1,-1 0 1,1 0-1,0-1 0,-1 1 1,1-1-1,0 1 1,0-1-1,0 0 1,0 1-1,0-1 1,0 0-1,5 1 1,-4-2-2,0 0 0,0 0 1,-1-1-1,1 1 0,0-1 0,0 1 1,0-1-1,0 0 0,-1 0 0,1 0 1,0-1-1,-1 1 0,1-1 0,-1 1 1,4-4-1,8-7 23,0-1 1,-1 0 0,-1-1-1,14-20 1,-25 33-38,16-23-5,-12 15-19,0 0 1,1 1-1,0 0 1,0 0 0,1 1-1,0-1 1,1 2-1,-1-1 1,1 1-1,10-6 1,-17 12 17,0 0 0,0 0 0,0 0 0,0 0 0,0 0 0,0 0 0,0 0 0,0 1 0,-1-1 1,1 0-1,0 1 0,0-1 0,0 1 0,0-1 0,-1 1 0,1-1 0,0 1 0,0-1 0,-1 1 0,1 0 0,0-1 0,-1 1 1,1 0-1,-1 0 0,1 0 0,-1-1 0,1 1 0,-1 0 0,0 0 0,1 0 0,-1 0 0,0 0 0,0 0 0,1 0 0,-1 0 1,0 0-1,0 0 0,-1 1 0,7 50-12,-6-43 18,7 104-1003,-7-66-8433,0-59 2762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18 181 15727,'0'0'2995,"11"-9"-422,12-9-1478,52-43 1342,-66 54-2265,-1 0 0,-1-1 0,1-1-1,-1 1 1,-1-1 0,9-15 0,-15 24-136,1-1 1,-1 1-1,1-1 0,-1 1 1,0-1-1,1 1 1,-1-1-1,0 1 0,1-1 1,-1 0-1,0 1 1,0-1-1,0 0 0,0 1 1,0-1-1,0 1 0,1-1 1,-2 0-1,1 1 1,0-1-1,0 0 0,0 1 1,0-1-1,0 0 0,0 1 1,-1-1-1,1 1 1,0-1-1,0 0 0,-1 1 1,1-1-1,-1 1 0,1-1 1,-1 0-1,-22 4 662,-28 25-331,40-17-291,1-1 1,0 1-1,1 1 0,0-1 1,1 2-1,0-1 0,1 1 1,0 0-1,1 1 0,1-1 1,0 1-1,0 0 0,2 1 0,0-1 1,0 1-1,0 28 0,3-41-65,0-1 0,0 1 1,0-1-1,1 1 0,-1-1 0,0 1 0,1-1 0,-1 1 0,1-1 0,-1 0 0,1 1 0,0-1 0,-1 0 0,1 0 0,0 1 0,0-1 0,0 0 0,0 0 0,0 0 0,0 0 0,1 0 0,-1 0 0,0-1 0,0 1 1,1 0-1,1 1 0,1-1 3,0-1-1,0 1 1,0 0 0,0-1 0,0 0 0,1 0 0,-1 0 0,0 0 0,7-2 0,3-2-316,0 1 0,0-2 0,-1 0 0,24-12-1,11-13-3040,-17 8-1866,3-6-5606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4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3455 1 1441,'-224'10'2403,"-2"-2"-65,0 0 32,-8-1-800,1 1-513,-4-3-449,1 3-127,-9 0-289,-4-2-64,-4 3-160,-11 6-513,-5 2-448,-10 3-1313,0 1-4676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98 6374,'3'-9'-566,"-1"4"1642,1-1-12,-1 1-1,0-1 0,0 0 1,0 0-1,-1 0 1,0 0-1,0 0 1,0 0-1,-1 0 0,0 0 1,0-7-1,-1 12-985,1 1 0,0-1-1,-1 1 1,1 0 0,-1-1-1,1 1 1,0 0 0,-1-1-1,1 1 1,-1 0 0,1 0-1,-1 0 1,1-1 0,-1 1-1,1 0 1,-1 0 0,1 0-1,-1 0 1,1 0 0,-1 0 0,1 0-1,-1 0 1,0 0 0,1 0-1,-1 0 1,1 0 0,-1 0-1,1 0 1,-1 1 0,1-1-1,-1 0 1,1 0 0,-1 1-1,1-1 1,-1 1 0,-18 10 382,8 1-396,-1 0 1,1 1-1,1 0 0,1 0 1,0 1-1,0 1 1,1-1-1,1 1 1,1 1-1,0-1 1,1 1-1,0 0 0,-1 17 1,6-33-61,0 1 0,0-1 0,0 0 0,-1 1 0,1-1 0,1 0 0,-1 1 0,0-1 0,0 0 0,0 1 0,0-1 0,0 0 0,0 0 0,0 1 0,0-1 0,0 0 0,0 1 0,1-1 0,-1 0 0,0 0 0,0 1 0,0-1 0,1 0 0,-1 0 0,0 1 0,0-1 0,1 0 0,-1 0 0,0 0 0,0 0 0,1 1 0,-1-1 0,0 0 0,1 0 0,-1 0 0,0 0 0,1 0 0,16-2 94,15-10 15,-32 12-113,35-15 26,51-17 0,-73 29-31,1-1 0,-1 2 0,0 0-1,1 0 1,-1 1 0,1 1 0,21 2 0,-34-2 14,1 0 1,-1 1-1,0-1 1,1 0-1,-1 1 1,1-1-1,-1 1 1,0 0-1,0-1 1,1 1-1,-1 0 1,0 0 0,0 0-1,0 0 1,0 0-1,0 0 1,0 0-1,0 0 1,0 0-1,0 0 1,0 1-1,-1-1 1,1 0-1,-1 1 1,1-1 0,-1 0-1,1 1 1,-1-1-1,0 1 1,1-1-1,-1 0 1,0 1-1,0-1 1,0 1-1,0-1 1,0 1-1,-1-1 1,1 1 0,0-1-1,-1 0 1,0 3-1,-1 2 152,1 0 1,-2 0-1,1-1 0,-1 1 1,0 0-1,0-1 0,0 0 1,-7 8-1,4-6-111,-1 0-1,0-1 1,0 0-1,0 0 1,-1 0-1,0-1 1,-1 0 0,1-1-1,-1 0 1,1 0-1,-1-1 1,0 0-1,-1-1 1,1 1 0,0-2-1,-1 1 1,1-2-1,-1 1 1,1-1-1,-14-2 1,20 2-158,1-1 0,0 0 1,-1 0-1,1 0 0,0 0 1,0 0-1,0-1 0,0 1 0,0-1 1,0 1-1,0-1 0,0 0 0,1 1 1,-1-1-1,1 0 0,-1 0 1,1 0-1,0 0 0,-1-1 0,1 1 1,0 0-1,1 0 0,-1-1 0,0 1 1,0-5-1,0 3-444,1-1 0,-1 1 0,1 0 0,0-1 0,0 1-1,1 0 1,-1 0 0,1-1 0,0 1 0,0 0 0,0 0 0,1 0 0,-1 0 0,4-5-1,17-19-5730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32 245 10282,'8'-3'3053,"1"-1"-2270,-1 0 1,0-1-1,0 0 0,0 0 0,-1-1 1,1 0-1,-1 0 0,12-15 0,-12 13-466,-1-1 0,0 1-1,0-2 1,-1 1 0,0-1-1,-1 1 1,0-1 0,0 0 0,-1-1-1,0 1 1,-1-1 0,0 1-1,0-20 1,-2 29-282,0 0 1,0 0-1,0 0 1,0 1-1,0-1 0,0 0 1,0 0-1,0 0 0,-1 0 1,1 0-1,0 0 0,-1 0 1,1 0-1,0 0 0,-1 1 1,1-1-1,-1 0 0,0 0 1,1 1-1,-1-1 0,0 0 1,1 1-1,-1-1 0,0 0 1,0 1-1,1-1 0,-1 1 1,0-1-1,-1 1 0,-1-1-6,1 1 0,-1-1 0,0 1 0,1 0 0,-1 0 0,1 0-1,-1 0 1,0 1 0,1-1 0,-5 2 0,-2 1 6,0 0 1,1 0-1,0 1 1,-1 1-1,-10 7 1,13-8 16,0 1 0,0 0 0,1 0 0,0 1 0,0 0 1,1 0-1,-1 0 0,1 0 0,0 0 0,1 1 0,0 0 0,0 0 0,0 0 0,1 0 1,0 0-1,0 0 0,1 1 0,0-1 0,0 0 0,1 1 0,0-1 0,0 1 0,1-1 0,1 9 1,0-13-23,-1 0 0,1 0 0,-1-1 1,1 1-1,0-1 0,0 1 1,1-1-1,-1 0 0,0 0 1,1 0-1,-1 0 0,1 0 0,0 0 1,-1-1-1,1 1 0,0-1 1,0 0-1,0 0 0,0 0 0,0 0 1,1 0-1,-1-1 0,0 0 1,0 1-1,0-1 0,6-1 1,4 1-25,0 0 0,-1-1 0,1-1 0,0 0 0,17-6 0,-13 3-427,-1-2 1,-1 0-1,22-13 1,14-17-5863,-21 7-4325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13837,'0'0'6913,"6"13"-5696,65 166 1960,59 228-1,-128-397-3064,-2-8-76,1 1 0,-1 0 1,1-1-1,-1 1 0,1-1 1,0 1-1,0-1 0,0 1 1,1-1-1,-1 1 0,0-1 1,1 0-1,-1 0 0,4 3 1,-2-30 326,-10-140 241,2 101-603,3 0 1,10-111-1,-4 157-176,0 1-1,2 1 1,0-1 0,1 1-1,1 0 1,0 0-1,1 1 1,15-19-1,6-13-1432,-62 68 1331,-112 88 416,112-83-4416,82-78-4328,-22 22 1014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11050,'0'0'14548,"2"10"-14431,-1-3-65,0-1-22,-1 1 0,1-1 1,1 0-1,-1 1 1,1-1-1,1 0 0,-1 0 1,1 0-1,0 0 1,0 0-1,6 7 0,-8-12 16,0-1 0,0 1-1,-1-1 1,1 0-1,0 1 1,0-1 0,0 0-1,-1 1 1,1-1-1,0 0 1,0 0-1,0 0 1,0 0 0,0 0-1,-1 0 1,1 0-1,0 0 1,0 0 0,0 0-1,0-1 1,0 1-1,-1 0 1,1 0 0,0-1-1,0 1 1,0-1-1,-1 1 1,1-1-1,0 1 1,-1-1 0,1 1-1,0-1 1,-1 0-1,1 1 1,-1-1 0,1 0-1,-1 1 1,1-1-1,-1 0 1,1 0 0,-1 1-1,0-1 1,1-1-1,14-39 596,-14 39-629,3-14 16,0 1 0,-1 0 0,0-1 0,-2 0 0,0 1 0,0-1 0,-4-31 0,3 47-28,0-1-1,0 1 1,0-1-1,0 1 1,0 0-1,0-1 0,0 1 1,0-1-1,0 1 1,0 0-1,0-1 1,0 1-1,0-1 1,0 1-1,0 0 1,0-1-1,-1 1 1,1-1-1,0 1 1,0 0-1,0-1 1,-1 1-1,1 0 1,0-1-1,0 1 1,-1 0-1,1 0 1,0-1-1,-1 1 1,1 0-1,0 0 0,-1-1 1,1 1-1,0 0 1,-1 0-1,1 0 1,0 0-1,-1 0 1,1-1-1,-1 1 1,1 0-1,-1 0 1,1 0-1,0 0 1,-1 0-1,1 0 1,-1 0-1,1 0 1,0 1-1,-1-1 1,1 0-1,0 0 1,-1 0-1,1 0 1,-1 0-1,1 1 1,0-1-1,-1 1 1,0 0-5,0 0 1,-1 0 0,1 1-1,1-1 1,-1 1 0,0-1-1,0 1 1,0-1 0,1 1 0,-1 0-1,1-1 1,0 1 0,-1 2-1,0 12 15,0 0 0,2 0 1,0 0-1,5 29 0,-5-41 6,0 0 0,0-1 0,0 1 0,1-1 0,-1 1 0,1-1 0,0 0 0,0 1 1,0-1-1,0 0 0,6 5 0,-6-7 4,-1 0 0,1 1 0,0-1 0,0 0 0,1 0 0,-1 0 0,0-1 0,0 1 0,0 0 0,0-1 0,1 0 0,-1 1 0,0-1 0,1 0 0,-1 0 0,0 0 0,0 0 0,1-1 0,-1 1 0,0-1 0,4-1 0,-1 0 13,0 0 0,-1 0 0,1-1 0,0 0 1,-1 0-1,0 0 0,1-1 0,-1 1 0,-1-1 0,1 0 1,0 0-1,-1-1 0,0 1 0,0-1 0,0 1 0,-1-1 1,0 0-1,0 0 0,0 0 0,0 0 0,1-8 1,2-7-42,-1 0 1,-1-1 0,-1 1 0,-1-26 0,-1 33-560,-2 37 425,-1 42 151,2-40-13,0-17 59,0-1 0,1 1 0,0 0 0,0-1 0,1 1 0,0-1 0,1 0 0,-1 1 0,2-1-1,-1 0 1,1 0 0,7 13 0,-9-19-50,0-1-1,0 0 0,0 0 0,0 0 1,0 0-1,0-1 0,0 1 0,1 0 1,-1 0-1,0-1 0,1 1 0,-1-1 1,0 1-1,1-1 0,-1 1 0,1-1 1,-1 0-1,1 0 0,-1 0 0,1 0 1,-1 0-1,0 0 0,1 0 0,-1 0 1,1-1-1,-1 1 0,1-1 0,-1 1 1,0-1-1,1 1 0,-1-1 0,0 0 1,0 1-1,1-1 0,-1 0 0,0 0 1,0 0-1,0 0 0,0 0 0,1-2 1,5-3-387,-2 0 1,1-1-1,-1 0 1,0 0 0,6-11-1,6-28-5449,-14 12-2484,-2 2-4903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15567,'0'0'7911,"48"39"-23221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7431,'0'0'14707,"-8"7"-13773,-1 0-654,0 1 0,1 0-1,0 1 1,1 0-1,0 0 1,0 0 0,1 1-1,0 0 1,1 0-1,0 1 1,1-1 0,0 1-1,0 0 1,1 0-1,-2 22 1,4-31-225,1 0 0,0 0 0,0 0 0,0 0-1,0 0 1,0 0 0,0 0 0,0 0 0,1 0 0,-1 0 0,1-1 0,0 1-1,-1 0 1,1 0 0,0 0 0,0 0 0,0-1 0,0 1 0,1 0-1,-1-1 1,0 1 0,3 1 0,-1-2-22,0 0-1,0 0 1,0 0 0,0 0-1,0-1 1,0 1 0,0-1-1,0 0 1,1 0-1,-1 0 1,0 0 0,0-1-1,6 0 1,0-2-247,-1 1 0,0-1-1,1 0 1,-1-1 0,0 0 0,0 0 0,-1-1 0,0 0-1,1-1 1,10-10 0,9-12-4223,-5 0-3728,-9 6-3548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26 153 8552,'0'0'13298,"10"5"-11632,34 15-28,-42-19-1549,0-1 0,0 0-1,0 0 1,0 0 0,-1 0-1,1 0 1,0 0 0,0 0-1,0 0 1,-1-1 0,1 1-1,0-1 1,0 1-1,-1-1 1,1 0 0,0 0-1,-1 0 1,1 0 0,-1 0-1,1 0 1,-1 0 0,1 0-1,-1-1 1,0 1 0,0 0-1,2-3 1,24-39 354,-26 41-402,1-2-36,1 0 0,-1 0 0,0-1 0,-1 1 0,1-1 1,-1 1-1,0-1 0,0 1 0,0-1 0,-1 1 0,0-1 0,0 0 0,0 1 1,0-1-1,-1 0 0,0-5 0,-1 8-7,1 0 0,0-1 0,-1 1 1,0 0-1,1 0 0,-1 0 0,0 1 0,0-1 0,0 0 1,0 1-1,0-1 0,0 1 0,-1-1 0,1 1 0,0 0 1,-1 0-1,1 0 0,-1 1 0,1-1 0,-1 0 0,1 1 1,-1 0-1,0-1 0,1 1 0,-1 0 0,1 1 0,-1-1 1,0 0-1,-3 2 0,2-2-2,-1 1 1,1 1-1,0-1 0,0 0 1,-1 1-1,1 0 1,0 0-1,0 1 0,1-1 1,-1 1-1,1-1 1,-1 1-1,1 0 0,0 0 1,0 1-1,0-1 1,0 1-1,1 0 0,-1-1 1,1 1-1,0 0 1,0 0-1,0 0 0,-1 8 1,-1-3 20,2 1 1,-1-1-1,1 1 0,1 0 1,0 0-1,0 0 1,1 0-1,0 0 0,1 0 1,2 14-1,-2-22-12,-1 1 0,2-1-1,-1 1 1,0-1-1,0 1 1,1-1 0,-1 0-1,1 0 1,0 0 0,-1 0-1,1 0 1,0 0-1,0 0 1,0 0 0,1-1-1,-1 1 1,0-1 0,1 0-1,-1 1 1,1-1-1,-1 0 1,1-1 0,-1 1-1,1 0 1,0-1 0,-1 1-1,1-1 1,0 0-1,0 0 1,-1 0 0,6-1-1,2 0-733,0 0 0,-1 0 0,1-1 0,0-1-1,-1 1 1,0-2 0,16-6 0,12-11-5426,-2-1-4340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13837,'0'0'8515,"-10"3"-6337,-2 3-1887,0 0 0,1 0 0,-1 1 1,1 0-1,1 1 0,-1 0 0,1 1 0,1 0 1,0 1-1,-14 18 0,18-23-290,3-3-8,0 0 0,1 0-1,-1 0 1,0 0 0,1 0-1,-1 0 1,1 0 0,0 1-1,-1-1 1,1 0 0,0 1 0,0-1-1,1 1 1,-1-1 0,1 1-1,-1 3 1,34-4-670,-25-3 521,161 2-3997,-167-1 4166,-1 0 0,1 0 0,0 0 0,-1 0 0,1 0 0,0 0 0,-1 0 0,1 1 0,0-1 0,-1 1 0,1-1 0,-1 1 0,1 0 0,-1 0 0,1-1 0,-1 1 0,0 0 0,1 0 0,-1 1-1,0-1 1,0 0 0,0 0 0,1 0 0,-1 1 0,-1-1 0,1 1 0,0-1 0,0 1 0,0-1 0,-1 1 0,1-1 0,-1 1 0,1 0 0,-1-1 0,0 1 0,0 0 0,1-1 0,-1 1 0,0 0 0,-1-1 0,1 1 0,0 0 0,0-1 0,-1 1 0,1 0 0,-1-1 0,0 3 0,-2 4 250,0-1 0,-1 1 0,1-1 0,-2 0 0,1 0 0,-1 0 0,0-1 0,-7 8 0,-33 25 562,43-37-981,-1-1 0,1 1-1,0 0 1,-1-1 0,0 0 0,1 1 0,-1-1 0,0 0-1,1-1 1,-1 1 0,0 0 0,0-1 0,0 1-1,0-1 1,1 0 0,-1 0 0,-5-1 0,1-6-5775,3-9-7282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153 115 7719,'0'0'2664,"8"-8"-1046,-4 3-1570,23-28 1814,-25 29-1348,0 1 0,0-1 0,0 0 0,0 0 0,-1 0 0,1 0 0,-1 0 0,0 0 0,-1 0 0,1-8 0,-1 11-420,0 0 0,0 0 0,-1 0 0,1 0 0,-1 0 0,1 0 0,-1 1 0,1-1-1,-1 0 1,0 0 0,1 1 0,-1-1 0,0 0 0,1 1 0,-1-1 0,0 1 0,0-1 0,0 1 0,1-1 0,-1 1 0,0-1-1,0 1 1,0 0 0,0 0 0,0-1 0,0 1 0,0 0 0,0 0 0,0 0 0,0 0 0,0 0 0,0 0 0,-2 1 0,-38 3 1223,33-1-1265,-1 1 0,1-1 1,0 1-1,0 1 0,0-1 0,0 1 0,1 1 0,0-1 1,0 1-1,-8 9 0,11-10-36,-1 0 0,1 0-1,0 0 1,0 1 0,0-1 0,1 1 0,0 0 0,0 0 0,0 1-1,1-1 1,0 0 0,0 1 0,1-1 0,-2 12 0,3-17-16,0-1 1,0 1-1,1-1 0,-1 1 1,0-1-1,0 1 1,0-1-1,0 0 1,0 1-1,1-1 1,-1 1-1,0-1 1,0 0-1,1 1 1,-1-1-1,0 0 1,1 1-1,-1-1 1,0 0-1,1 1 1,-1-1-1,0 0 1,1 0-1,-1 1 1,1-1-1,-1 0 1,0 0-1,1 0 1,-1 0-1,1 0 1,-1 0-1,1 0 1,-1 1-1,1-1 1,24-2 38,21-13 33,-25 7-52,76-26-35,-89 32 8,0 0 0,0 0 0,1 1 0,-1 0 0,0 1 0,0 0 0,1 0 0,-1 1 1,16 3-1,-22-4 16,-1 1 0,1 0 1,0 0-1,-1-1 1,1 1-1,-1 0 0,0 1 1,1-1-1,-1 0 1,0 0-1,0 0 0,0 1 1,0-1-1,0 1 1,0-1-1,0 1 0,0-1 1,0 1-1,-1-1 0,1 1 1,-1 0-1,1-1 1,-1 1-1,1 0 0,-1 0 1,0-1-1,0 1 1,0 0-1,0 0 0,0-1 1,-1 1-1,1 0 1,0 0-1,-1-1 0,0 3 1,0 1 104,0-1 1,-1 1-1,0 0 0,0 0 1,0-1-1,0 1 0,-1-1 1,1 0-1,-1 0 0,-7 8 1,1-5 1,0 1 1,-1-2-1,1 1 1,-2-1-1,1-1 1,-1 0-1,1 0 1,-2-1-1,1 0 1,0-1-1,-1-1 1,1 1-1,-1-2 1,0 0-1,1 0 1,-20-2-1,30 1-148,0 0-1,0-1 1,0 1-1,0 0 1,0-1 0,0 1-1,0 0 1,0-1-1,0 1 1,0-1-1,0 0 1,0 1-1,1-1 1,-1 0-1,0 1 1,1-1-1,-1 0 1,0 0 0,1 0-1,-1 0 1,1 1-1,-1-1 1,1 0-1,-1 0 1,1 0-1,0 0 1,0 0-1,-1 0 1,1 0-1,0 0 1,0 0 0,0 0-1,0 0 1,0 0-1,0 0 1,0 0-1,0 0 1,1 0-1,-1 0 1,0 0-1,1 0 1,0-2-1,0 0-400,1-1-1,-1 1 1,1 0-1,0 0 1,0 0-1,0 0 1,0 0-1,0 0 1,1 0-1,-1 1 1,5-3-1,18-10-4509,3 5-2915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13997,'0'0'4842,"0"13"-3118,3 21-849,1 1 0,1-2-1,2 1 1,1 0-1,22 53 1,-3-30-482,62 94-1,-15-27 83,-118-213-64,-11 14-464,37 54-45,2-2 0,-27-45 0,44 68 84,-1-1-1,0 1 1,0 0 0,0-1 0,0 1-1,1-1 1,-1 1 0,0 0 0,0-1-1,1 1 1,-1 0 0,0-1 0,1 1-1,-1 0 1,0 0 0,1-1 0,-1 1-1,0 0 1,1 0 0,-1 0-1,1-1 1,-1 1 0,1 0 0,-1 0-1,0 0 1,1 0 0,-1 0 0,1 0-1,-1 0 1,1 0 0,-1 0 0,0 0-1,1 0 1,-1 0 0,1 0 0,0 0-1,26 0-1232,-22 0 598,47-5-7529,-24-6-700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67 11147,'2'-1'354,"-1"0"0,1 0 1,-1 0-1,1-1 0,-1 1 1,0 0-1,0-1 1,0 1-1,0-1 0,0 1 1,0-1-1,0 0 0,0 1 1,-1-1-1,1 0 1,-1 0-1,1 1 0,-1-1 1,0 0-1,1 0 0,-1 1 1,0-1-1,0 0 1,0 0-1,-1 0 0,1 0 1,-1-2-1,-1 2-163,0 0-1,0 1 1,0-1 0,0 1-1,0-1 1,0 1 0,0 0-1,0 0 1,-1 0 0,1 0-1,-1 1 1,1-1 0,0 0-1,-1 1 1,1 0 0,-1 0-1,1 0 1,-1 0 0,-3 0-1,-3 1-185,-1 0 1,2 1-1,-1 0 0,0 0 0,0 1 1,1 0-1,-1 1 0,1 0 0,0 0 1,0 1-1,0 0 0,-8 7 0,10-8-10,0 1 0,0 0 0,0 0-1,1 1 1,0 0 0,0 0 0,0 0-1,1 0 1,0 1 0,0 0 0,1 0-1,0 0 1,0 0 0,-3 13 0,5-19 4,1 0 0,0 0 0,0 0 0,0-1 1,0 1-1,0 0 0,0 0 0,0-1 1,0 1-1,0 0 0,1 0 0,-1-1 1,0 1-1,0 0 0,1 0 0,-1-1 1,0 1-1,1 0 0,-1-1 0,1 1 0,-1 0 1,1-1-1,-1 1 0,1-1 0,-1 1 1,1-1-1,-1 1 0,1-1 0,0 1 1,-1-1-1,1 0 0,1 1 0,30 1 230,-21-4-102,-1 0 0,0-1 0,0 0 0,14-7 0,10-10-16,-2-2 0,0-2 0,-1 0 0,37-40 0,-68 64-140,0-1 1,0 1-1,0 0 1,0 0-1,0 0 0,0-1 1,0 1-1,0 0 1,0 0-1,0 0 0,1 0 1,-1 0-1,0-1 1,0 1-1,0 0 1,0 0-1,0 0 0,0 0 1,1 0-1,-1-1 1,0 1-1,0 0 0,0 0 1,0 0-1,0 0 1,1 0-1,-1 0 1,0 0-1,0 0 0,0 0 1,0 0-1,1 0 1,-1 0-1,0 0 1,0 0-1,0 0 0,1 0 1,-1 0-1,0 0 1,0 0-1,0 0 0,0 0 1,1 0-1,-1 0 1,0 0-1,0 0 1,0 0-1,0 0 0,0 0 1,1 1-1,-1-1 1,0 0-1,0 0 0,0 0 1,0 0-1,0 0 1,0 0-1,1 1 1,-1-1-1,-3 16-1148,-15 33-536,15-40 1108,-17 49-3371,12-18-1882,7-21-78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7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16 6342,'-15'-3'1564,"-52"-4"-913,-1 3 1,0 2-1,0 4 0,0 2 1,-101 21-1,73-8 529,29-7-627,0 2 0,0 4 0,1 3 0,-73 31 0,110-35-495,0 2-1,2 1 1,0 2 0,1 0 0,1 2 0,1 1-1,-26 31 1,-133 191 78,149-192-110,2 3 0,3 0 0,2 2 0,-36 117 0,39-86-9,3 1 0,-14 163 0,30-195 21,3 0 0,2 0-1,13 89 1,-7-114-54,1 0 0,1 0 0,2-1-1,2 0 1,1 0 0,1-2 0,27 44 0,6-7-12,86 94 1,8 9 18,12 17 57,-126-160-39,1-1 1,1-1-1,1-1 1,44 26 0,-13-17 7,1-3 1,1-3-1,106 31 1,211 35 87,-215-57-88,-73-14-22,534 112 66,-454-106 135,292 11 0,-215-46-48,301-47 0,-119 6-59,202 28-102,118-11-12,432-161 6,-824 126 38,643-167-44,-865 188 18,-2-5-1,-2-6 1,-3-5 0,-3-6-1,134-95 1,-216 131 22,-2-3 0,-1-1 1,-2-3-1,-1-1 0,-2-1 0,48-70 1,-77 97-10,0 0 1,-2-1 0,1 0 0,-2 0-1,0-1 1,-1 1 0,0-1 0,-1 0 0,0 0-1,0-26 1,-3 18 17,-2 1-1,0-1 1,-1 0-1,-1 1 1,-1 0-1,-13-35 1,3 21 3,-1 0 0,-2 1 1,-2 1-1,-1 1 1,-1 0-1,-2 2 1,-1 1-1,-30-28 0,5 13-20,-2 3-1,-2 2 1,-2 3-1,-1 2 1,-82-37-1,-8 8 10,-166-48-1,-1561-388 38,1505 434-166,-494-24-1,-378 61-97,294 75-19,4 54-204,577-58 292,186-22-2241,-287-6-1,333-25-990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41 165 7815,'0'0'13736,"-7"10"-12529,3-2-1042,-1-1 0,1 1 0,0 1 0,1-1 0,0 1 0,0-1 0,-2 15 0,4-21-166,1 0-1,-1 0 1,1 1-1,0-1 1,0 0-1,0 0 1,0 0 0,0 0-1,0 0 1,1 1-1,-1-1 1,1 0-1,-1 0 1,1 0-1,0 0 1,0 0-1,0 0 1,0 0-1,0-1 1,0 1-1,0 0 1,1-1-1,-1 1 1,1 0-1,-1-1 1,1 0 0,0 1-1,-1-1 1,1 0-1,0 0 1,0 0-1,0 0 1,0 0-1,0 0 1,0-1-1,0 1 1,0-1-1,0 1 1,0-1-1,0 0 1,1 0-1,-1 0 1,0 0 0,4 0-1,-3-1 3,1 1 1,-1-1-1,1 1 0,-1-1 0,1 0 1,-1-1-1,0 1 0,0-1 1,1 1-1,-1-1 0,0 0 1,0 0-1,-1 0 0,1 0 0,0-1 1,-1 1-1,1-1 0,-1 1 1,0-1-1,0 0 0,0 0 0,0 0 1,-1 0-1,1-1 0,-1 1 1,1 0-1,-1-1 0,0-3 0,4-8 16,-2 0 0,0-1 0,-1 1 0,0 0 0,-1-18 0,-1 33-18,0-1 1,0 1-1,0 0 0,0 0 1,0 0-1,0-1 0,0 1 1,0 0-1,0 0 0,1-1 1,-1 1-1,0 0 0,0 0 1,0-1-1,0 1 0,0 0 1,-1 0-1,1 0 0,0-1 1,0 1-1,0 0 0,0 0 1,0-1-1,0 1 0,0 0 1,0 0-1,0 0 0,-1-1 1,1 1-1,0 0 1,0 0-1,0 0 0,0-1 1,-1 1-1,1 0 0,0 0 1,0 0-1,0 0 0,-1 0 1,1 0-1,0 0 0,0-1 1,0 1-1,-1 0 0,1 0 1,0 0-1,0 0 0,-1 0 1,1 0-1,0 0 0,0 0 1,-1 0-1,1 0 0,0 0 1,0 0-1,-1 0 0,1 1 1,0-1-1,0 0 0,0 0 1,-1 0-1,1 0 0,-10 14 16,9-9 91,0 0 1,1 1-1,-1-1 0,1 1 0,0-1 0,0 0 0,1 1 1,0-1-1,0 1 0,2 6 0,-3-11-82,1 1-1,-1-1 1,1 1-1,0-1 1,0 0-1,-1 1 1,1-1-1,0 0 1,0 0-1,0 1 1,0-1 0,1 0-1,-1 0 1,0 0-1,0 0 1,1-1-1,-1 1 1,0 0-1,1-1 1,-1 1-1,1 0 1,-1-1 0,0 0-1,1 1 1,0-1-1,-1 0 1,1 0-1,-1 0 1,1 0-1,-1 0 1,1 0-1,-1 0 1,1 0 0,-1-1-1,1 1 1,-1 0-1,1-1 1,-1 0-1,1 1 1,-1-1-1,2-1 1,1-1-133,0 0 1,1 0 0,-1 0-1,-1-1 1,1 1-1,0-1 1,-1 0-1,0 0 1,0-1 0,0 1-1,-1-1 1,1 1-1,-1-1 1,2-7-1,0 1-857,0 1-1,-1-1 1,0 1-1,-1-1 1,2-22-1,-4 42 983,1 0 1,0-1-1,1 1 0,0-1 0,0 0 0,6 13 1,-8-19 16,1-1 1,-1 0-1,1 1 1,0-1-1,0 0 0,-1 0 1,1 0-1,0 0 1,0 1-1,0-1 1,0 0-1,0 0 1,1-1-1,-1 1 1,0 0-1,0 0 1,1-1-1,1 2 1,-1-2-50,-1 0 1,1 0 0,-1-1 0,0 1 0,1 0-1,-1-1 1,1 1 0,-1-1 0,0 0 0,0 1-1,1-1 1,-1 0 0,0 0 0,0 1-1,0-1 1,0 0 0,0 0 0,0 0 0,0-1-1,0 1 1,0 0 0,0 0 0,1-3 0,5-8-32,-1-2 1,1 1-1,-2-1 1,0 1-1,-1-2 1,0 1-1,-1 0 1,-1-1 0,1-16-1,-6 70 1135,2-22 231,-1-1-1,3 31 1,0-41-1165,0-1-1,0 1 0,0-1 0,1 0 0,0 0 1,0 1-1,0-1 0,1 0 0,-1-1 0,1 1 1,0 0-1,7 6 0,52 50-1484,-41-43-708,-2 1 0,28 35 1,-42-47 1893,1 1 0,-1 1 1,-1-1-1,0 1 1,0 0-1,-1 0 1,0 0-1,0 0 1,-1 0-1,0 1 1,1 12-1,-3-12 693,0-1 0,-1 1 0,0-1 0,0 1 0,-1-1 0,0 1 0,-6 15 0,7-23-399,0 0 0,0 0 0,1 1 1,-1-1-1,-1 0 0,1 0 0,0-1 0,0 1 1,-1 0-1,1 0 0,-1 0 0,1-1 0,-1 1 0,0-1 1,0 0-1,0 1 0,0-1 0,0 0 0,0 0 0,0 0 1,0 0-1,0 0 0,0-1 0,0 1 0,-1-1 0,1 1 1,0-1-1,-1 0 0,1 0 0,0 0 0,0 0 1,-1 0-1,1 0 0,0-1 0,0 1 0,-1-1 0,1 0 1,-4-1-1,1-1-46,-1-1-1,1 0 1,0 0 0,0 0 0,0-1 0,1 1 0,-1-1 0,1 0 0,0 0 0,1-1-1,-1 1 1,1-1 0,0 0 0,-2-8 0,-2-2-103,0-1 0,2 0 0,0 0 0,-2-19 0,5 26-15,1-1 1,0 1-1,1 0 0,0-1 1,0 1-1,1-1 1,1 1-1,0 0 1,5-18-1,-4 21-257,0 1-1,1-1 1,0 1-1,0 0 1,0 0-1,0 1 1,1-1-1,0 1 0,0 0 1,1 0-1,-1 0 1,1 1-1,0 0 1,12-6-1,11-4-3565,-1-1-2883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92 6887,'7'-8'652,"23"-26"3471,-29 32-3744,0 1 1,0 0-1,0 0 0,0-1 1,-1 1-1,1-1 0,0 1 1,-1-1-1,1 1 0,-1-1 1,1 1-1,-1-1 1,0 0-1,0 1 0,0-1 1,0 1-1,0-1 0,0 1 1,0-1-1,0 0 0,-1 1 1,1-1-1,-2-1 0,1 1-235,-1 1 0,1 0 1,-1 0-1,0 0 0,1 0 0,-1 0 0,0 0 0,0 1 0,0-1 0,0 1 0,0-1 0,0 1 0,0 0 0,1-1 0,-1 1 0,0 0 0,0 0 1,0 1-1,0-1 0,0 0 0,-2 1 0,-1 0-48,0 0 0,0 0 1,0 0-1,0 0 0,0 1 0,0 0 1,-6 3-1,5 1-21,0 0 0,1 1 0,-1-1 0,1 1 0,0 0 0,1 1 0,0-1 0,0 1 0,1 0 0,0 0 0,0 0 0,1 0-1,0 0 1,0 1 0,1-1 0,0 1 0,0-1 0,1 1 0,0-1 0,1 1 0,0-1 0,3 12 0,-3-15-60,0 0 0,0 0 1,1 0-1,0 0 0,0-1 0,0 1 0,0-1 0,1 1 0,0-1 1,0 0-1,0 0 0,0 0 0,0 0 0,1-1 0,0 1 1,5 3-1,-4-5-48,-1 0 0,0 0 0,1-1 0,-1 1 0,1-1 1,0 0-1,-1-1 0,1 1 0,0-1 0,0 0 0,-1 0 1,1 0-1,0-1 0,-1 1 0,1-1 0,0-1 0,-1 1 0,1 0 1,-1-1-1,8-4 0,-1 1-536,-1-2 1,1 1 0,-1-1-1,0-1 1,0 0-1,-1 0 1,11-13-1,25-40-7818,-29 27-32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123 163 6086,'0'0'8808,"-4"-2"-8466,3 1-275,0 1 0,1-1 0,-1 1 1,1-1-1,-1 1 0,0-1 0,1 1 1,-1 0-1,0-1 0,1 1 0,-1 0 0,0 0 1,0-1-1,1 1 0,-1 0 0,0 0 1,0 0-1,1 0 0,-1 0 0,0 0 0,0 0 1,1 0-1,-1 0 0,0 0 0,0 1 1,1-1-1,-1 0 0,0 0 0,1 1 0,-1-1 1,0 1-1,1-1 0,-1 0 0,0 1 1,1-1-1,-1 1 0,1-1 0,-1 1 0,1 0 1,-1-1-1,0 2 0,0 3 397,-1 1 0,1-1-1,1 0 1,-1 0 0,1 1 0,0 7-1,0-24 993,4-32 792,-4 41-2298,1 1 0,-1-1 0,1 1 0,0-1 0,0 1 0,-1 0 0,1-1 1,0 1-1,0 0 0,0 0 0,1 0 0,-1 0 0,0 0 0,0 0 0,1 0 0,-1 0 0,0 0 0,1 0 1,-1 1-1,1-1 0,-1 0 0,1 1 0,-1 0 0,3-1 0,-3 1-60,0-1 0,0 1 0,0 0-1,0 0 1,0-1 0,0 1 0,0-1-1,0 1 1,0-1 0,0 1 0,0-1 0,0 0-1,-1 1 1,1-1 0,0 0 0,0 0 0,-1 0-1,1 1 1,0-1 0,-1 0 0,1 0 0,-1 0-1,1 0 1,-1 0 0,0 0 0,1 0 0,-1 0-1,0 0 1,0 0 0,0 0 0,0-1-1,1 1 1,-2 0 0,1 0 0,0 0 0,0 0-1,-1-2 1,1 1 104,0 1 0,-1-1 0,0 0 0,1 1 0,-1-1 0,0 0-1,0 1 1,0-1 0,0 1 0,0 0 0,0-1 0,0 1 0,0 0 0,-1-1-1,1 1 1,-1 0 0,1 0 0,0 0 0,-1 0 0,0 1 0,1-1 0,-1 0 0,-2 0-1,1 0 162,-1 1 0,0-1 0,0 1 0,1 0 0,-1 0-1,0 1 1,1-1 0,-1 1 0,0 0 0,1-1 0,-1 2 0,1-1-1,-1 0 1,1 1 0,0-1 0,0 1 0,-1 0 0,1 0 0,0 1-1,1-1 1,-1 1 0,0-1 0,1 1 0,-1 0 0,1 0-1,0 0 1,0 0 0,0 0 0,0 0 0,-2 6 0,2-3-32,0-1 0,0 1 0,0-1 0,1 1 0,-1-1 0,1 1 0,1 0 0,-1 0 0,1-1 0,0 1 0,0 0 0,1 0 0,0 0 0,0-1 0,0 1 0,1 0 0,-1-1 0,1 1 0,4 6 0,-5-10-101,0 1 0,1-1 1,-1 0-1,1 0 0,-1 0 1,1 0-1,0-1 0,0 1 1,-1 0-1,1-1 0,0 1 0,1-1 1,-1 0-1,0 1 0,0-1 1,1 0-1,-1 0 0,0-1 1,1 1-1,-1 0 0,1-1 1,-1 1-1,1-1 0,-1 0 1,1 0-1,-1 0 0,1 0 1,-1-1-1,1 1 0,-1-1 1,0 1-1,1-1 0,-1 0 1,1 0-1,-1 0 0,0 0 1,0 0-1,0 0 0,1-1 1,1-2-1,5-2 32,0-1 1,-1 0-1,0-1 1,-1 0-1,1 0 0,-1-1 1,10-17-1,39-103 69,-56 128-125,0 1 0,0 0 0,0-1 0,1 1 0,-1 0 0,0 0 1,0-1-1,1 1 0,-1 0 0,0 0 0,0-1 0,1 1 0,-1 0 0,0 0 0,1 0 0,-1-1 0,0 1 0,1 0 1,-1 0-1,0 0 0,1 0 0,-1 0 0,1 0 0,-1 0 0,0 0 0,1 0 0,-1 0 0,0 0 0,1 0 0,-1 0 1,1 0-1,-1 0 0,0 0 0,1 0 0,-1 0 0,0 1 0,1-1 0,-1 0 0,0 0 0,1 0 0,-1 1 0,0-1 1,0 0-1,1 0 0,-1 1 0,0-1 0,0 0 0,1 1 0,-1-1 0,0 0 0,0 0 0,0 1 0,1-1 0,-1 1 0,0-1 1,0 0-1,0 1 0,0-1 0,0 0 0,0 1 0,0-1 0,0 0 0,0 1 0,11 28 39,-11-27-26,4 14 24,10 31-5,-13-46-28,-1 1-1,1-1 0,-1 0 1,1 1-1,0-1 1,0 0-1,-1 1 0,1-1 1,0 0-1,0 0 1,0 0-1,0 0 0,0 0 1,1 0-1,-1 0 1,0 0-1,0 0 0,1-1 1,-1 1-1,0-1 1,1 1-1,-1 0 0,0-1 1,1 0-1,2 1 1,-3-2 1,1 1 1,0-1 0,0 0-1,-1 0 1,1 0 0,0 0 0,-1 0-1,1 0 1,-1 0 0,1 0-1,-1-1 1,0 1 0,1 0-1,-1-1 1,0 1 0,1-4 0,22-35 75,-14 22-61,-3 8-33,34-49-246,-39 57 253,-1 0 0,0 1 0,1-1 0,-1 0 0,1 1 0,0-1 1,0 1-1,-1 0 0,1-1 0,0 1 0,0 0 0,0 0 0,0 0 0,0 1 0,1-1 0,-1 0 0,0 1 0,0-1 0,0 1 0,1 0 0,-1 0 0,0 0 0,0 0 0,1 0 0,-1 0 0,4 1 0,-2 4 90,0-1 0,0 1 0,-1 0 1,1-1-1,-1 2 0,0-1 0,0 0 0,-1 1 1,1-1-1,-1 1 0,-1 0 0,1-1 0,-1 1 1,1 7-1,1-21-1605,0 3-5330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29 16528,'0'-2'333,"0"0"1,1 1 0,-1-1 0,0 1 0,0-1 0,0 0 0,0 1-1,0-1 1,-1 0 0,1 1 0,0-1 0,-1 1 0,1-1 0,-2-2-1,2 4-240,-1 0-1,1 0 1,0 0 0,-1-1-1,1 1 1,-1 0-1,1 0 1,-1 0-1,1 0 1,0 0-1,-1 0 1,1 0-1,-1 0 1,1 0 0,-1 0-1,1 0 1,0 0-1,-1 0 1,1 0-1,-1 0 1,1 0-1,0 0 1,-1 0-1,1 1 1,-1-1 0,1 0-1,0 0 1,-1 1-1,1-1 1,0 0-1,-1 0 1,1 1-1,-34 38 847,29-33-936,1 1 1,0-1-1,0 1 0,1 0 0,-1 0 0,2 1 1,-1-1-1,1 1 0,-3 13 0,9-22 5,0 0 0,0-1 0,0 1 0,0 0 0,0-1 0,-1 0 0,4-2 0,3-2-12,0 1 0,0 0 0,0 0 1,0 1-1,1 1 0,0 0 0,-1 0 0,1 1 0,0 0 0,0 1 0,1 0 0,-1 1 0,0 0 0,11 2 1,-19-1 6,-1-1 0,0 1 0,0 0 0,0 0 1,1 0-1,-1 0 0,0 0 0,0 0 0,0 0 1,0 1-1,-1-1 0,1 1 0,0 0 0,-1-1 1,1 1-1,-1 0 0,1 0 0,-1 0 0,0 0 1,0 0-1,0 0 0,0 0 0,0 0 1,0 0-1,-1 1 0,1-1 0,-1 0 0,1 1 1,-1-1-1,0 0 0,0 1 0,0-1 0,0 0 1,0 1-1,-1-1 0,1 0 0,-2 4 0,1 2 71,-1 0-1,0 0 1,-1 0-1,1-1 0,-1 1 1,-1-1-1,1 0 0,-1 0 1,-1 0-1,-4 6 0,2-5 23,-1 0-1,1-1 1,-1 0 0,0 0-1,-1-1 1,1 0-1,-1-1 1,-1 0-1,1 0 1,-1-1-1,1 0 1,-1-1-1,0 0 1,-1 0-1,1-1 1,0-1-1,-1 1 1,-11-1-1,21-1-124,0 0 0,0-1-1,0 1 1,0 0 0,0 0-1,0 0 1,-1-1 0,1 1-1,0 0 1,0-1 0,0 1-1,0-1 1,0 0 0,0 1-1,1-1 1,-1 0 0,0 1-1,0-1 1,0 0 0,0 0-1,1 0 1,-1 0 0,0 0-1,1 0 1,-1-1 0,0-1-147,0 1 1,1-1-1,-1 1 1,1-1-1,0 0 1,0 1-1,0-1 1,0 0-1,0 1 1,1-5-1,2-3-896,-1 0-1,2 0 1,-1 1-1,10-18 1,12-15-3509,1-3-1323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10922,'0'0'9935,"3"9"-8878,21 78 651,-12-40-1305,18 46 1,-25-80-600,1 0 0,0 0 0,1-1 1,0 0-1,1 0 0,0-1 0,1 0 1,13 12-1,-21-22 139,-1 0 0,1 0 0,0 0 0,0-1 0,-1 1 0,1 0 1,0-1-1,0 1 0,0 0 0,0-1 0,0 1 0,0-1 0,0 0 0,0 1 0,0-1 1,0 0-1,2 1 0,0-14-1919,-4 8 1747,0 0 0,-1 0 0,0 1 1,0-1-1,0 0 0,-4-6 0,-121-133 4121,127 144-3885,0 0-1,-1 0 1,1-1 0,0 1 0,0 0 0,0 0-1,0 0 1,0-1 0,0 1 0,0 0-1,0 0 1,0 0 0,0-1 0,0 1 0,0 0-1,0 0 1,0 0 0,0-1 0,0 1 0,0 0-1,0 0 1,0 0 0,0-1 0,0 1 0,0 0-1,0 0 1,0 0 0,1 0 0,-1-1 0,0 1-1,0 0 1,0 0 0,0 0 0,0 0-1,1-1 1,-1 1 0,0 0 0,0 0 0,0 0-1,0 0 1,1 0 0,-1 0 0,0 0 0,17-6 71,26 0-709,-32 5 84,54-10-4946,-33 2 752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92 103 10666,'0'0'7495,"-7"3"-6972,1 0-356,1 0 0,-1 0-1,1 0 1,0 1 0,1-1 0,-1 1-1,0 0 1,1 1 0,0-1-1,0 1 1,0 0 0,1 0-1,0 0 1,0 0 0,0 0 0,0 1-1,1 0 1,0-1 0,0 1-1,1 0 1,-2 8 0,1 26 1236,2-39-1391,0 0-1,0 0 0,1-1 1,-1 1-1,0 0 0,1 0 1,-1-1-1,1 1 1,-1 0-1,0-1 0,1 1 1,0-1-1,-1 1 0,1-1 1,-1 1-1,1-1 0,0 1 1,-1-1-1,1 1 0,0-1 1,-1 0-1,1 1 0,0-1 1,0 0-1,-1 0 1,1 1-1,0-1 0,0 0 1,-1 0-1,1 0 0,0 0 1,0 0-1,0 0 0,-1 0 1,1-1-1,0 1 0,0 0 1,-1 0-1,1 0 0,0-1 1,0 1-1,-1-1 1,1 1-1,0 0 0,-1-1 1,1 1-1,1-2 0,5-2 9,0-1 0,0 1 0,-1-2 0,1 1 0,-1-1 0,0 0 0,-1 0 0,10-14 0,36-60 9,-13-3 56,-31 139 262,-7-52-331,9 58 1729,-9-60-1672,1-1 0,-1 0 0,1 1 0,-1-1 0,1 0 0,-1 1 0,1-1 0,0 0 0,0 1 0,0-1 0,0 0 0,0 0 0,0 0 0,0 0 0,2 2 0,-2-3-46,0 0-1,0 0 1,0 0 0,0 0-1,0 0 1,0 0-1,0 0 1,0 0-1,0 0 1,0 0-1,0-1 1,0 1-1,0 0 1,0-1 0,0 1-1,0 0 1,-1-1-1,1 1 1,0-1-1,0 0 1,0 1-1,-1-1 1,1 0-1,0 1 1,-1-1-1,2-1 1,9-10 25,-2-1 1,1 0-1,-1-1 0,10-21 1,24-35-80,-43 70 24,0-1 0,0 0 1,1 1-1,-1-1 0,0 0 0,1 1 0,-1-1 1,1 1-1,-1-1 0,0 0 0,1 1 0,-1-1 1,1 1-1,-1 0 0,1-1 0,0 1 0,-1-1 1,1 1-1,0 0 0,-1-1 0,1 1 0,0 0 1,-1 0-1,1-1 0,0 1 0,-1 0 0,1 0 1,0 0-1,-1 0 0,1 0 0,0 0 0,0 0 1,-1 0-1,1 0 0,0 0 0,-1 1 0,1-1 1,0 0-1,-1 0 0,1 1 0,0-1 0,-1 0 1,1 1-1,-1-1 0,1 1 0,0-1 0,-1 1 1,1-1-1,-1 1 0,1-1 0,-1 1 0,0-1 1,1 1-1,-1 0 0,0-1 0,1 1 0,-1-1 1,0 1-1,0 0 0,1 0 0,-1-1 0,0 1 1,0 1-1,12 57 34,-11-44-11,14 27-13,-15-41 0,0 0 1,1-1-1,-1 1 0,1-1 0,-1 1 0,1 0 0,-1-1 0,1 1 1,-1-1-1,1 1 0,-1-1 0,1 0 0,0 1 0,-1-1 0,1 0 1,0 1-1,-1-1 0,1 0 0,0 0 0,-1 1 0,2-1 0,-1 0 17,0-1-1,1 1 0,-1 0 1,0-1-1,0 1 0,0-1 0,0 0 1,0 1-1,0-1 0,-1 0 0,1 1 1,0-1-1,0 0 0,0 0 0,-1 0 1,1 0-1,0 0 0,-1 0 0,1-1 1,22-50 596,-21 46-616,0-1 1,0 0 0,1 1 0,0-1 0,0 1-1,1 0 1,0 0 0,0 0 0,0 1 0,6-7-1,-9 12-11,-1-1 0,1 1 0,-1-1 0,1 1 0,0 0 0,-1-1 0,1 1 0,0 0 0,-1-1 0,1 1 0,0 0 0,-1 0 0,1 0 0,0 0 0,0 0 0,-1 0 0,1 0 0,0 0 0,0 0-1,-1 0 1,1 0 0,0 0 0,-1 0 0,1 0 0,0 1 0,-1-1 0,1 0 0,0 1 0,-1-1 0,1 0 0,0 1 0,-1-1 0,1 1 0,-1-1 0,1 1 0,-1-1 0,1 1 0,-1-1 0,1 1 0,-1 0 0,0-1-1,1 1 1,-1 0 0,0-1 0,0 1 0,1 0 0,-1-1 0,0 1 0,0 0 0,0-1 0,0 1 0,0 0 0,0 0 0,0 0 0,6 46-88,-6-45 70,1 7-353,1 16-187,-5-13-4465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11018,'2'0'7974,"2"3"-3852,19 23-2380,17 34 268,52 70-721,-80-116-1280,0 0 0,1-1 0,1 0 0,0-1 0,0-1 1,22 14-1,-17-16-125,-17-11-909,-31-18-1027,-2 7 851,0 1-1,-48-12 0,-12-3 403,90 27 852,1 0 0,-1 0 1,0 0-1,1 0 0,-1-1 0,0 1 0,1 0 0,-1 0 0,1 0 0,-1 0 1,0-1-1,1 1 0,-1 0 0,1-1 0,-1 1 0,1 0 0,-1-1 0,1 1 0,-1-1 1,1 1-1,0-1 0,-1 1 0,1-1 0,-1 1 0,1-1 0,0 1 0,0-1 1,-1 1-1,1-1 0,0 0 0,0 1 0,0-1 0,-1 1 0,1-1 0,0 0 0,0 1 1,0-1-1,0 0 0,0 1 0,0-1 0,0 1 0,1-1 0,-1 0 0,0 1 1,0-1-1,0 1 0,1-1 0,-1 0 0,0 1 0,0-1 0,1 1 0,-1-1 1,1 1-1,-1-1 0,0 1 0,1-1 0,-1 1 0,1 0 0,-1-1 0,1 1 0,-1 0 1,1-1-1,0 1 0,-1 0 0,1 0 0,-1-1 0,2 1 0,46-24 2540,-42 21-2381,59-23 1019,50-23 311,-104 43-2372,0 0 0,0-1 0,-1 0 1,1-1-1,-2 0 0,1-1 1,10-11-1,0-10-8987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3972,'0'0'20638,"-9"-5"-19698,7 5-926,0-2 17,0 1 0,0 0 1,0 0-1,0 0 0,0 0 0,0 0 1,0 1-1,0-1 0,0 1 0,0-1 1,0 1-1,0 0 0,-1 0 0,1 0 1,0 0-1,0 0 0,0 0 0,0 0 1,0 1-1,-1-1 0,1 1 0,0 0 1,0 0-1,0 0 0,0 0 0,0 0 1,1 0-1,-1 0 0,0 0 0,0 1 1,1-1-1,-1 1 0,1-1 0,-1 1 1,1 0-1,0-1 0,-1 1 0,0 2 1,-4 4 64,0-1 1,0 1 0,0 0-1,1 1 1,0-1 0,1 1-1,0 0 1,0 0 0,1 0 0,0 1-1,1-1 1,0 1 0,1-1-1,-1 1 1,2 0 0,0-1-1,1 19 1,-1-26-96,1 0 1,-1 0-1,1 0 0,-1 0 0,1 0 1,0 0-1,0 0 0,0 0 1,0-1-1,0 1 0,0 0 0,0-1 1,1 1-1,-1-1 0,0 1 1,1-1-1,0 0 0,-1 1 0,1-1 1,0 0-1,1 1 0,1-1-159,0 0 0,-1 0 0,1 0 0,0 0-1,0 0 1,-1-1 0,1 0 0,0 0 0,0 0 0,6-1-1,0 0-918,0-1 0,0-1 0,0 0-1,0 0 1,-1-1 0,0 0-1,15-9 1,16-16-6290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82 164 11050,'0'0'8553,"-9"5"-7352,4-1-1099,-1 0 1,1 1-1,-1-1 1,1 1-1,1 1 1,-1-1-1,1 1 1,0-1-1,0 1 1,0 1-1,1-1 1,0 0-1,0 1 1,1-1-1,0 1 1,0 0-1,0 0 1,1 0-1,0 9 1,0-16-71,1 1 0,0 0 0,0-1 0,-1 1 0,1 0 0,0 0 0,0 0 0,0-1 0,0 1 1,0 0-1,0 0 0,0-1 0,1 1 0,-1 0 0,0 0 0,0-1 0,0 1 0,1 0 0,-1 0 1,0-1-1,1 1 0,-1 0 0,1-1 0,-1 1 0,1-1 0,-1 1 0,1 0 0,-1-1 0,2 1 0,-1-1 19,1 0-1,-1 0 0,1 0 0,-1 0 1,0 0-1,1 0 0,-1-1 0,0 1 0,0 0 1,1-1-1,-1 1 0,0-1 0,0 0 1,1 1-1,0-3 0,50-40 984,-46 38-930,21-21 49,58-50-19,-75 68-123,0 1 0,0 0 0,1 1-1,0 0 1,0 0 0,20-6 0,-30 12 14,0-1 0,1 1 1,-1 0-1,0-1 0,0 1 1,1 0-1,-1 0 0,0 0 1,0 0-1,1 0 0,-1 0 0,0 0 1,1 0-1,-1 0 0,0 1 1,0-1-1,1 0 0,-1 1 1,0-1-1,0 1 0,0-1 1,0 1-1,0 0 0,0 0 1,0-1-1,0 1 0,2 2 1,9 30 635,-4-6-537,-8-27-121,0 0-1,0 1 0,0-1 0,0 0 0,0 0 0,0 1 0,0-1 0,0 0 0,1 0 0,-1 1 0,0-1 0,0 0 0,0 0 0,1 1 0,-1-1 0,0 0 0,0 0 0,0 0 0,1 1 0,-1-1 0,0 0 1,1 0-1,-1 0 0,0 0 0,0 0 0,1 0 0,-1 0 0,0 0 0,0 0 0,1 1 0,-1-1 0,0 0 0,1 0 0,-1-1 0,0 1 0,1 0 0,-1 0 0,0 0 0,0 0 0,1 0 0,-1 0 1,0 0-1,0 0 0,1 0 0,-1-1 0,0 1 0,0 0 0,1 0 0,-1 0 0,0 0 0,0-1 0,0 1 0,1 0 0,-1 0 0,0-1 0,0 1 0,0 0 0,0 0 0,1-1 0,-1 1 0,0 0 0,0-1 1,8-16 31,-8 16-37,6-15-168,17-43-1010,-21 56 1114,-1 0 0,1 0 0,0 0 1,0 0-1,0 0 0,0 1 0,0-1 0,1 0 0,-1 1 1,1 0-1,-1 0 0,1 0 0,0 0 0,5-3 0,-7 5 57,0 0 0,0 0 0,0 0 0,-1 0 0,1 0 0,0 0 0,0 1 0,0-1 0,0 0 0,0 0 0,0 0 0,-1 1 0,1-1 0,0 1 0,0-1 0,0 0 0,-1 1 0,1 0 0,0-1 0,-1 1 0,1-1 0,0 1 0,-1 0 0,1-1 0,-1 1 0,1 0 0,-1 0 0,1-1-1,-1 1 1,1 0 0,-1 0 0,0 0 0,0 0 0,1-1 0,-1 1 0,0 0 0,0 0 0,0 0 0,0 0 0,0 0 0,0 1 0,3 49 118,-3-41-110,6 16 101,-6-26-90,0 0 1,1 0 0,-1 0 0,0 0-1,1 0 1,-1 0 0,0 0 0,0 1-1,1-1 1,-1 0 0,0 0 0,1 0-1,-1 0 1,0 0 0,1 0 0,-1 0-1,0-1 1,1 1 0,-1 0 0,0 0-1,1 0 1,-1 0 0,0 0 0,1 0-1,-1-1 1,0 1 0,0 0 0,1 0-1,-1 0 1,0-1 0,0 1 0,0 0-1,1 0 1,-1-1 0,0 1 0,0 0-1,0 0 1,1-1 0,26-48 672,-16 27-876,-5 12 119,23-33-135,-28 41 70,0 0 0,1 0 0,0 0 0,-1 1 0,1-1 0,0 0 1,0 1-1,0 0 0,0-1 0,0 1 0,1 0 0,-1 0 0,0 0 1,0 0-1,1 1 0,-1-1 0,4 0 0,-5 1-48,0 1 1,0-1-1,0 1 0,0 0 0,0-1 1,-1 1-1,1 0 0,0-1 0,0 1 1,-1 0-1,1 0 0,0 0 0,-1 0 1,1 0-1,-1 0 0,1 0 1,-1 0-1,1 0 0,-1 0 0,0 0 1,0 0-1,1 0 0,-1 0 0,0 0 1,0 2-1,3 7-3280,0-2-2292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14574,'0'0'1073,"0"11"737,25 419 2204,-22-395-3993,-2-27-6,4 36 232,-4-42-195,-1-1-1,0 0 1,1 1-1,-1-1 1,0 0-1,1 0 1,0 1-1,-1-1 1,1 0-1,0 0 1,-1 0 0,1 0-1,0 0 1,0 0-1,0 0 1,0 0-1,0 0 1,0 0-1,0 0 1,1 0-1,-1-1 1,0 1-1,0-1 1,0 1-1,3 0 1,-2-1-15,-1-1-1,1 1 1,-1-1 0,1 1-1,0-1 1,-1 0 0,1 1 0,-1-1-1,0 0 1,1 0 0,-1 0-1,0 0 1,1 0 0,-1-1-1,0 1 1,0 0 0,0 0 0,0-1-1,0 1 1,0-1 0,-1 1-1,1-1 1,0 1 0,-1-1 0,1 1-1,-1-1 1,1-2 0,13-50 188,-14 53-213,6-43 622,1-84 1,-7 87-467,2 0-1,12-64 1,-14 101-222,1-1-1,-1 1 1,1 0-1,1 0 1,-1 0-1,0 0 1,1 0-1,0 0 0,0 0 1,0 0-1,1 1 1,-1-1-1,1 1 1,0 0-1,0 0 1,0 0-1,0 0 0,0 0 1,1 0-1,-1 1 1,1 0-1,0 0 1,0 0-1,0 0 1,0 0-1,0 1 1,0 0-1,0 0 0,0 0 1,0 0-1,8 0 1,-18 23 107,-20 9 554,-56 50 0,68-68-694,13-12-22,-13 10-775,4-9-4679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8:3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2126 16 8040,'-13'0'464,"-83"-2"-483,-240 4 1944,295 4-1874,0 1 0,1 2-1,-45 16 1,-20 4 424,44-14-450,-208 59 1251,234-62-1029,2 2 0,0 2-1,0 1 1,2 2 0,-51 38-1,14 1-192,-109 124 0,-43 85 478,157-188-120,16-19-38,1 1 1,-40 76 0,72-112-336,2 1 0,1 0 0,1 0 1,1 1-1,1 1 0,2-1 0,0 1 0,2 0 1,0 31-1,4-34-44,0 0 0,2 0 0,2 0 0,0-1 0,1 1 0,1-1 0,2 0 0,0 0 0,1-1 0,2 0 0,0-1 0,2 0 0,21 29 0,3-3 6,2-2 0,2-1-1,2-3 1,62 48-1,-14-22 9,134 76 1,-124-90-17,2-5 1,3-5 0,1-5-1,2-4 1,166 31 0,577 46-40,-720-99 44,705 34-37,2-43 36,-530-5-13,618-49 21,-8-78-21,-672 88 13,6 1-31,288-84 1,-465 100 27,0-3 0,-2-4 0,-1-2 0,-1-4 1,-2-3-1,-2-3 0,-2-3 0,62-55 0,-105 80-4,-2-1-1,0-1 1,-1-1-1,-1-1 1,-2-1-1,0 0 1,24-52-1,-34 63 8,-2-1-1,0 1 1,-1-1 0,0 0-1,-1 0 1,-1 0 0,0-1-1,-1 1 1,-1 0 0,0-1-1,-1 1 1,-1 0 0,0-1-1,-1 1 1,-1 0 0,0 1-1,-9-21 1,-1 7 23,-1 1 0,-1 1 0,-2 0-1,0 1 1,-2 1 0,0 1 0,-2 1 0,-27-22 0,-30-19 84,-100-60-1,110 78-89,-48-30-90,-2 5-1,-3 5 1,-3 5-1,-2 6 1,-143-39-1,-277-35 325,-8 35 207,47 9-229,-627-73-136,-6 62 10,1112 93-98,-706-33 416,544 37-723,-349 48 0,474-39-159,-243 34-5029,192-35 346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78 240 6374,'0'0'6331,"-9"7"-3432,4-4-2732,-35 27 3406,38-28-3305,0 0 1,0 0-1,0 0 0,0 0 1,1 0-1,-1 1 1,1-1-1,-1 0 1,1 1-1,0-1 1,0 1-1,0 0 1,0-1-1,0 1 1,0 0-1,1-1 1,0 1-1,-1 3 0,2-5-240,0-1-1,0 1 1,0-1-1,-1 1 0,1-1 1,0 1-1,0-1 1,0 0-1,0 1 0,0-1 1,0 0-1,0 0 1,0 0-1,0 1 0,0-1 1,0 0-1,1-1 1,-1 1-1,0 0 0,0 0 1,1-1-1,26-3 161,15-21-73,-40 22-151,1 0 0,0 0 0,-1 1 0,1-1 0,1 1 0,-1 0 0,0 0 0,0 1 0,1-1 0,-1 1 0,1 0 0,8-2 0,-11 4 41,0 1 0,-1-1 0,1 0 0,0 0 0,-1 0 0,1 1 0,-1-1 0,0 1 0,1-1 0,-1 1 0,0 0 0,0-1 1,0 1-1,0 0 0,0 0 0,-1 0 0,1 0 0,0 0 0,-1 0 0,0 0 0,1 0 0,-1 2 0,2 1 523,-2-31 155,0 23-632,0-8-29,0 0 0,1 1 0,0-1 0,0 0 0,1 1 0,5-15 0,-6 23-60,0 0 1,0-1-1,0 1 0,0 0 1,0 0-1,1 0 0,-1 0 1,1 0-1,0 0 0,-1 1 1,1-1-1,0 0 0,0 1 1,0 0-1,0-1 0,0 1 1,0 0-1,1 0 0,-1 0 1,0 0-1,1 0 0,-1 1 1,0-1-1,1 1 0,-1 0 1,1-1-1,-1 1 0,1 0 0,-1 1 1,1-1-1,-1 0 0,0 1 1,5 0-1,4 2 38,1-1 0,-1 0-1,1-1 1,-1 0 0,1-1 0,11-1 0,-18 0 5,-1 0 0,1 0 0,-1-1 0,0 0 0,1 1 0,-1-2 1,0 1-1,0 0 0,0-1 0,-1 0 0,1 0 0,-1 0 0,1 0 1,-1-1-1,0 1 0,0-1 0,-1 0 0,3-4 0,1 0 69,-1-1 1,-1 0-1,1 0 0,-2 0 1,1 0-1,-1 0 0,0-1 1,-1 0-1,0 1 0,-1-1 0,0-10 1,-1 20-74,0 0 1,0-1 0,-1 1 0,1 0 0,0 0-1,0 0 1,-1 0 0,1 0 0,0 0-1,-1 0 1,1-1 0,0 1 0,0 0-1,-1 0 1,1 0 0,0 0 0,-1 0-1,1 0 1,0 0 0,0 0 0,-1 1-1,1-1 1,0 0 0,-1 0 0,1 0-1,0 0 1,0 0 0,-1 0 0,1 0 0,0 1-1,0-1 1,-1 0 0,1 0 0,0 0-1,0 1 1,0-1 0,-1 0 0,1 0-1,0 1 1,0-1 0,0 0 0,0 0-1,-1 1 1,-11 10-26,3 3 175,1 1-1,0-1 0,1 2 1,1-1-1,0 1 1,1 0-1,1 0 1,0 0-1,1 1 1,-1 32-1,4-48-147,0 0 0,0 0 0,0 0 0,0 0 0,0 0 0,0 0 0,0 0 0,0 0 0,0 0 0,0 0 0,1 0 0,-1 0 0,0 0 0,1-1 0,-1 1 0,1 0 0,-1 0 0,1 0 0,-1-1-1,1 1 1,-1 0 0,1 0 0,0-1 0,-1 1 0,1-1 0,0 1 0,0 0 0,0-1 0,-1 0 0,2 1 0,0 0-57,1-1 0,-1 0 0,0 0-1,0 0 1,0-1 0,0 1 0,0-1-1,0 1 1,0-1 0,0 1 0,0-1 0,0 0-1,2-1 1,6-4-808,-1 0 1,1 0-1,-1-1 0,8-8 1,11-13-3704,-2-1-2770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88 232 10826,'0'0'12423,"-10"7"-11078,4-4-1222,1 1 1,-1 0-1,1 0 1,0 0-1,0 1 0,0 0 1,1 0-1,0 0 1,0 0-1,0 1 0,1 0 1,0-1-1,0 1 1,0 0-1,0 1 0,1-1 1,0 0-1,1 1 1,-1-1-1,1 1 0,1 0 1,-1-1-1,1 1 1,0-1-1,1 9 0,0-13-115,-1-1-1,0 1 1,1 0-1,-1-1 1,1 1-1,0 0 1,-1-1 0,1 1-1,0-1 1,0 1-1,0-1 1,0 1-1,0-1 1,1 0-1,-1 1 1,0-1-1,1 0 1,-1 0-1,1 0 1,-1 0-1,1 0 1,-1 0-1,1-1 1,-1 1-1,1 0 1,0-1 0,0 0-1,-1 1 1,1-1-1,0 0 1,0 0-1,-1 1 1,1-1-1,0-1 1,0 1-1,-1 0 1,1 0-1,0-1 1,0 1-1,1-2 1,3 1 7,0-1-1,0 0 1,0 0-1,-1 0 1,1-1 0,-1 0-1,0 0 1,0-1 0,0 1-1,7-8 1,-2-2-3,0 0 1,-1-1-1,0-1 1,-1 0-1,-1 0 1,-1 0-1,0-1 0,-1 0 1,6-30-1,-6 19 10,-1 0 0,-2-1 0,0 1 0,-2 0 0,-4-33 0,4 59-24,0 1-1,0-1 1,0 1-1,0-1 1,0 1-1,0-1 1,0 1-1,0-1 1,0 1-1,0-1 1,0 1-1,0-1 1,-1 1-1,1-1 1,0 1-1,0-1 1,-1 1-1,1-1 1,0 1-1,-1-1 1,1 1-1,0 0 1,-1-1-1,1 1 1,0 0-1,-1-1 1,1 1-1,-2-1 1,-7 11-91,-6 25 13,10-15 145,1 1 0,1-1 1,1 1-1,1-1 0,1 1 1,0 0-1,4 24 0,-1-30-363,0 0 0,1 0 0,0 0 0,2-1 0,8 19 0,-8-21-1123,1-1 0,0 0-1,15 18 1,-8-13-6971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1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15919,'0'0'3780,"6"8"-2328,51 109 2187,-43-83-3519,2-1 0,0-1 0,3 0-1,26 35 1,-36-57-566,-6-8 107,-1 0 0,0 1 0,0-1 0,1 1 0,-1-1 0,-1 1 0,1 0 0,0 0 0,-1 0 1,1 0-1,-1 0 0,2 6 0,-5-8-139,1 0 1,0 0-1,0-1 1,-1 1-1,1 0 1,-1 0-1,1-1 1,0 1 0,-1-1-1,1 1 1,-1-1-1,1 0 1,-1 0-1,0 1 1,1-1-1,-1 0 1,1 0-1,-1 0 1,1-1-1,-4 0 1,1 1-904,-21 0-4577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117 228 3651,'0'0'3460,"-64"-36"-738,40 18 225,5 2 897,10 4-897,9 1-481,0 0-384,7 1-801,10 1-736,7 0-353,7-2-128,0 0-32,8-5-64,-1 2-1602,-3-1-1569,-2 0-2722,-5 2-6439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84 120 12300,'0'0'2535,"-9"4"-15,3-1-2263,0 1 1,1 0-1,-1 0 0,1 0 0,0 0 1,0 1-1,1 0 0,-1 0 1,1 0-1,-5 8 0,7-10-183,0 0 1,0 0-1,1 1 0,-1-1 1,1 1-1,0-1 0,0 1 0,0 0 1,0 0-1,1-1 0,0 1 1,-1 0-1,1 0 0,0-1 0,1 1 1,-1 0-1,1 0 0,0-1 0,0 1 1,0 0-1,0-1 0,1 1 1,-1-1-1,3 4 0,-3-5-13,1 1-1,0-1 0,0 1 1,0-1-1,0 0 1,0 0-1,0 0 0,1 0 1,-1 0-1,1-1 0,-1 1 1,1-1-1,0 1 1,-1-1-1,1 0 0,0 0 1,0 0-1,0-1 1,0 1-1,0-1 0,0 1 1,0-1-1,0 0 1,0 0-1,0-1 0,0 1 1,0 0-1,0-1 1,0 0-1,0 0 0,5-2 1,1 0 29,0-1 1,0 0 0,-1-1 0,1 0-1,-1-1 1,0 1 0,0-1 0,10-12-1,-9 9 89,0-1-1,-1-1 0,0 1 1,-1-1-1,0-1 0,-1 1 1,0-1-1,-1 0 0,0-1 0,-1 1 1,0-1-1,-1 0 0,-1 0 1,2-17-1,-4 28-155,0 0-1,0 0 1,0 0 0,0 0 0,0 0-1,0 0 1,-1 0 0,1 0-1,-1 1 1,1-1 0,-1 0 0,0 0-1,0 0 1,0 0 0,0 1-1,0-1 1,0 0 0,0 1 0,-1-1-1,1 1 1,0-1 0,-1 1-1,1 0 1,-1 0 0,0 0 0,1 0-1,-1 0 1,0 0 0,0 0-1,0 0 1,1 0 0,-1 1 0,0-1-1,0 1 1,0 0 0,0-1-1,0 1 1,0 0 0,0 0 0,0 0-1,0 1 1,0-1 0,-3 1 0,1-1-74,1 1 0,-1 0 1,0 0-1,0 0 0,1 0 1,-1 1-1,0 0 0,1-1 1,0 1-1,-1 1 0,1-1 1,0 0-1,0 1 0,0-1 1,0 1-1,1 0 0,-1 0 1,1 0-1,0 0 0,0 1 1,0-1-1,-3 6 0,4 9-321,0-5-2446,-1-7-5239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6406,'0'0'12433,"2"10"-10703,0 40 698,-4 80 0,-1 35-1588,3-161-792,1 1 1,-1 0 0,1 0-1,0 0 1,0-1 0,0 1-1,1-1 1,0 1 0,0-1-1,0 1 1,0-1-1,1 0 1,-1 0 0,1 0-1,0 0 1,0 0 0,1-1-1,-1 0 1,1 1-1,-1-1 1,1-1 0,0 1-1,1 0 1,-1-1 0,0 0-1,0 0 1,1 0-1,0-1 1,-1 1 0,1-1-1,0 0 1,-1 0 0,1-1-1,0 1 1,0-1 0,0 0-1,8-2 1,-5 2-113,1-1 0,0 0-1,-1-1 1,0 0 0,1-1 0,-1 1 0,0-1 0,0-1 0,0 0 0,-1 0 0,1 0 0,-1-1-1,0 0 1,-1-1 0,1 1 0,-1-1 0,0 0 0,0-1 0,-1 0 0,8-11 0,-12 16-195,0 0 0,0 0 1,0 1-1,0-1 1,-1 0-1,1 0 0,-1 0 1,1 0-1,-1 0 1,0 0-1,0 0 1,0-1-1,0 1 0,0 0 1,0 0-1,0 0 1,-1 0-1,1 0 0,-1 0 1,1 0-1,-1 0 1,-1-1-1,0 0-367,0 0 0,0 1 1,-1 0-1,1-1 0,-1 1 0,1 0 1,-1 0-1,0 0 0,1 1 0,-1-1 1,0 1-1,-6-2 0,-27-11-4211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11915,'0'0'12012,"42"-57"-11692,-6 37-224,6 2-64,2-1-96,-3 0-1858,1 2-1665,-2 0-3556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69 16303,'0'0'5990,"53"-15"-5413,-21 0-385,3 2-160,-4 0-769,-2 4-480,-7 5-513,-6 4-1280,-13 0-898,-3 3-480</inkml:trace>
  <inkml:trace contextRef="#ctx0" brushRef="#br0" timeOffset="1">0 258 16143,'0'0'3940,"50"-11"-2531,-5-13-896,5-4-33,7-6-384,-1 2-288,0 3-1377,-4 5-3492,0-1-4324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2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58 15246,'-13'3'1549,"2"-1"-1248,1 1 1,0-1 0,0 2 0,0-1-1,0 1 1,1 1 0,-1 0 0,1 0 0,0 1-1,0 0 1,1 0 0,0 1 0,0 1-1,1-1 1,0 1 0,-12 17 0,13-15-53,2 0 1,-1 0-1,2 0 0,-1 1 1,1 0-1,1-1 1,0 1-1,0 0 0,1 12 1,1-19-161,-1-1-1,1 1 1,1 0 0,-1 0-1,1-1 1,-1 1-1,1-1 1,0 1 0,0-1-1,1 1 1,-1-1 0,1 1-1,0-1 1,-1 0 0,1 0-1,1 0 1,-1 0 0,0 0-1,1 0 1,0-1 0,-1 1-1,1-1 1,0 0-1,0 0 1,0 0 0,1 0-1,-1 0 1,0-1 0,1 0-1,4 2 1,4-1-29,0 0 0,0-1 0,0-1 0,0 0 0,0 0 0,0-1 1,0-1-1,0 0 0,0 0 0,-1-2 0,1 1 0,-1-1 0,0-1 0,0 0 0,0-1 0,0 0 0,-1 0 0,13-12 0,-11 10 5,-1-1-1,0-1 0,-1 0 0,0 0 0,0-1 0,-1 0 0,-1-1 0,0 0 1,-1 0-1,0-1 0,0 0 0,-2 0 0,1 0 0,-2-1 0,4-18 0,-7 28-49,0 1 0,-1-1 0,0 0 0,0 0-1,0 1 1,0-1 0,0 0 0,-1 1-1,0-1 1,0 0 0,0 1 0,0-1-1,0 1 1,-1-1 0,1 1 0,-1 0 0,0 0-1,0-1 1,0 1 0,-6-5 0,4 5-17,-1-1 1,1 1-1,-1 0 1,0 0 0,0 1-1,-1-1 1,1 1 0,-1 0-1,1 1 1,-1-1-1,1 1 1,-10-1 0,3 1-548,0 1-1,-1 0 1,1 1 0,0 0 0,-21 4 0,25-3-642,-1 1 1,1 0 0,-1 0 0,1 0 0,0 1 0,0 0 0,-9 7 0,-5 8-8831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3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12780,'0'0'7196,"11"2"-5290,44 5-534,-1-2 1,83-3-1,35 2-1149,-137-2-243,-3 0-712,59 11 0,-91-13 652,0 0 0,0-1 1,1 1-1,-1 0 0,0 0 0,0 0 0,0 0 1,1 0-1,-1 0 0,0 0 0,0 0 0,0 0 1,1 0-1,-1 0 0,0 0 0,0 0 0,1 0 1,-1 0-1,0 0 0,0 0 0,0 0 0,1 0 1,-1 0-1,0 1 0,0-1 0,0 0 0,1 0 1,-1 0-1,0 0 0,0 0 0,0 1 0,0-1 1,1 0-1,-1 0 0,0 0 0,0 0 0,0 1 1,0-1-1,0 0 0,0 0 0,0 0 0,0 1 0,1-1 1,-1 0-1,0 0 0,0 0 0,0 1 0,0-1 1,0 0-1,0 0 0,0 1 0,0-1 0,-16 5-1969,-27-1-1724,-3-3-791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3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1434 1 6919,'-41'1'454,"0"3"0,1 1 0,-1 2 0,-53 16 0,-155 64 214,196-66-339,-17 8-219,0 3 0,2 4 0,-97 68 0,76-39 628,-148 141 0,211-181-501,0 2 0,-41 59 0,59-75-229,1 1 0,0 1 0,1-1 1,1 1-1,0 0 0,1 1 0,0-1 0,1 1 1,0-1-1,-1 28 0,4-26-11,0 1 0,1-1 0,1 0 1,1 0-1,0 1 0,0-2 0,2 1 0,0 0 1,0-1-1,2 0 0,0 0 0,0-1 0,1 0 1,1 0-1,0-1 0,1 0 0,0 0 0,18 15 0,2-1 35,2-1 0,0-2 0,1-1 0,2-2 0,55 25 0,194 61 207,-222-86-200,205 67 61,4-12 0,2-12 1,490 48-1,-218-75-92,169 13 5,-578-36-13,1228 79 0,-373-70 96,1032-5 198,-1724-22-303,158-6-87,-3-37 62,-438 45 25,343-67 85,-276 49-175,-2-3 0,102-45 0,-159 58 140,0-1-1,-1-2 0,0 0 1,-1-1-1,-1-2 0,-1 0 1,0-1-1,-1-1 0,-1-1 0,-1 0 1,15-24-1,-23 31-8,-1-1 0,-1 0 0,0 0 1,-1-1-1,0 1 0,-2-1 0,1 0 0,-2-1 0,0 1 0,-1-1 1,0 0-1,-1 1 0,-1-1 0,-1 0 0,0 1 0,-1-1 0,0 0 0,-2 1 1,-9-30-1,-18-35 100,-52-98 0,67 149-112,-2 1 0,0 1 1,-2 0-1,-1 2 0,-1 0 0,-38-32 0,-26-12 76,-3 5 0,-3 3 0,-2 4 0,-3 5 0,-103-40 0,53 36-37,-3 7 0,-290-57 0,-332 18-288,8 62-412,514 20 619,-809-10 92,-1 35-219,496 5 124,-474 25 95,5 40 2,154 55-252,548-83-3900,194-38-1504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3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4452,'0'0'13101,"34"54"-10763,6-47-320,11-1-161,11-5-543,6-1-578,2 0-511,-4-7-193,-4-4-353,-10 1-1184,-11-3-1698,-12 0-4773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5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371 134 7591,'0'0'3806,"1"-9"-1398,-1 7-2375,0-6 576,0 1 0,0-1 0,0 1 0,-1-1 0,0 1 0,-2-9 0,1 13-376,1 0 1,0 0-1,-1 0 1,0 0 0,1 0-1,-1 0 1,-1 0-1,1 1 1,0-1-1,-1 1 1,1-1 0,-1 1-1,0 0 1,1 0-1,-1 0 1,0 0-1,0 1 1,-6-3 0,0 1-166,1 0 1,-1 1-1,0 0 0,0 1 1,-1 0-1,1 0 1,0 1-1,0 0 1,0 1-1,0 0 1,-1 0-1,1 1 1,0 0-1,1 1 1,-1-1-1,-10 6 0,8-3 3,0 1-1,0 0 0,1 0 1,-1 1-1,1 0 0,1 1 0,0 0 1,0 0-1,0 1 0,1 1 1,-11 15-1,17-23-65,0 1 0,0-1 1,1 1-1,-1 0 0,1 0 0,-1 0 1,1 0-1,0 0 0,0 0 0,0 0 1,0 0-1,1 0 0,-1 1 0,1-1 1,0 0-1,0 0 0,0 1 0,0-1 1,1 0-1,-1 0 0,1 0 0,0 1 0,0-1 1,0 0-1,0 0 0,1 0 0,2 4 1,0-3 5,0 0 1,0-1-1,0 0 1,1 0-1,-1 0 0,1 0 1,-1-1-1,1 0 1,0 0-1,0 0 1,0 0-1,0-1 1,1 0-1,-1 0 1,0 0-1,9-1 1,12 2-28,0-2 1,-1-1-1,1 0 1,30-7 0,-41 4-143,-1 1 0,1-2 0,-1 0 0,0 0 1,0-2-1,-1 1 0,0-2 0,0 0 0,15-12 1,-31 24 189,0 1 0,0-1 1,1 1-1,-1 0 1,1 0-1,1 0 0,-3 10 1,0-4 92,0-1-72,1 0 0,1 0 0,-1 0 0,1 1-1,1-1 1,0 1 0,1-1 0,0 1 0,0-1 0,1 1 0,0-1 0,1 1-1,1-1 1,-1 0 0,1 0 0,1 0 0,0 0 0,1-1 0,-1 1 0,10 12-1,-12-19-25,1-1 0,-1 1-1,0 0 1,0 0 0,-1 0-1,1 1 1,-1-1-1,0 0 1,1 1 0,-1-1-1,-1 0 1,1 1 0,0-1-1,-1 1 1,0 0-1,0 3 1,-1-4 54,1-1 0,-1 0 0,0 1 0,0-1 0,-1 0 0,1 0 0,0 0 0,-1 0 0,1 0 0,-1 0 0,1 0 0,-1 0 0,0-1 0,0 1 0,0-1 0,0 1 0,0-1 0,0 0 0,0 0 0,-1 0 0,1 0 0,0 0 0,-5 1 0,-21 6 166,-1-2 0,0-1 0,0-1 0,0-1 0,0-2 0,-1-1 0,1-1 0,0-2-1,0 0 1,0-2 0,-54-17 0,178 23-10310,-52-1 4228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7:5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77 10090,'-9'-5'5909,"3"2"-5410,-3-2 419,1 0-1,-1 1 0,-1 0 0,1 1 1,-19-5-1,26 8-833,0 0-1,0 0 1,0-1 0,0 1 0,0 0-1,0 1 1,0-1 0,0 0 0,0 1-1,0-1 1,0 1 0,0-1 0,0 1-1,0 0 1,0 0 0,1 0 0,-1 0-1,0 0 1,1 0 0,-1 1 0,1-1-1,-1 0 1,1 1 0,0-1 0,-1 1-1,1 0 1,0-1 0,0 1 0,0 0-1,0 0 1,0 0 0,1-1 0,-1 1-1,1 0 1,-1 0 0,1 0 0,0 0-1,-1 0 1,1 4 0,0 0-66,-1 0 0,1 0-1,0 0 1,0 0 0,0 0 0,1 0 0,0 0 0,0 0-1,1 0 1,0-1 0,0 1 0,0 0 0,1-1-1,-1 0 1,1 1 0,5 5 0,4 3 19,1 0-1,0-1 1,0-1-1,17 12 1,-17-14-81,-1 0 1,-1 0 0,1 2-1,-2-1 1,0 1 0,0 1-1,8 14 1,-15-21 26,0-1 1,-1 1-1,0 0 1,0 0-1,0 0 1,0 1-1,-1-1 1,0 0-1,-1 1 1,1-1-1,-1 0 0,-1 1 1,1-1-1,-1 1 1,0-1-1,0 0 1,-1 0-1,0 0 1,0 0-1,-4 9 1,-5 5 28,-2 0 0,0-1 0,0 0-1,-2-1 1,-1 0 0,0-1 0,-1-1 0,0-1 0,-2-1 0,1 0 0,-2-1 0,-37 18 0,53-29 49,-1 1 1,0-2 0,0 1-1,0-1 1,0 1 0,0-1 0,0-1-1,0 1 1,0-1 0,0 0 0,0 0-1,-9-1 1,11 0-29,1 0 0,0 0 0,0 0 0,0 0 1,0 0-1,0 0 0,0-1 0,0 1 0,0-1 0,0 0 0,0 1 0,1-1 0,-1 0 1,1 0-1,0 0 0,-1 0 0,1 0 0,0 0 0,0-1 0,0 1 0,0 0 1,1 0-1,-1-1 0,1 1 0,-1 0 0,1-1 0,0-4 0,-1-1-30,1 1 0,0-1 0,0 1-1,1-1 1,0 1 0,1-1 0,-1 1-1,1-1 1,1 1 0,-1 0 0,1 0-1,6-10 1,-2 6-1,1 0-1,0 0 1,1 1-1,0 0 1,0 1-1,18-14 1,10-3-4,2 1-1,1 2 1,50-21 0,-64 32 2,0 0 41,-1 1 139,-1 0 1,-1-2 0,34-24 0,-53 34-151,0 1 0,0-1-1,0 0 1,-1-1 0,1 1 0,-1-1 0,0 1 0,0-1-1,-1 0 1,1 0 0,-1-1 0,0 1 0,0 0-1,0-1 1,0 1 0,-1-1 0,0 1 0,0-1 0,0 0-1,0 0 1,-1 1 0,0-1 0,0 0 0,0 0-1,0 0 1,-2-5 0,-2 2 7,1 1 0,-1-1-1,0 1 1,-1 0 0,1 1 0,-1-1 0,-1 1-1,1 0 1,-1 0 0,0 1 0,-1 0 0,1 0-1,-12-7 1,-5-2 44,0 1 0,-47-18 0,55 25-535,0 1 0,-1 1-1,0 0 1,-31-3 0,42 6 258,1 1 1,-1 0-1,1 0 0,-1 0 1,1 0-1,0 1 1,-1 0-1,1 0 1,0 0-1,-1 0 1,1 1-1,0-1 1,0 1-1,0 0 0,0 1 1,1-1-1,-1 1 1,1-1-1,-1 1 1,1 0-1,0 0 1,-5 6-1,-6 18-5068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5990,'0'0'13420,"69"38"-12042,-17-32-289,9-1-513,5 1-223,1-1-161,-2-1-128,-6-2-32,-8 3 0,-12-4-513,-10 2-608,-14 0-1025,-15 0-2018,-9 0-1473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6726,'0'0'12716,"85"22"-11242,-19-22-481,10 0-609,5 0-288,0 0-96,-5 0-737,-7-4-1473,-13-5-2338,-10-3 256,-9-5-2018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5701,'0'0'4896,"13"3"-3807,41 8-653,-12-4 69,-1 1 0,0 3 0,73 29-1,-112-40-423,0 1 0,0 1 0,1-1 0,-1 0-1,0 0 1,-1 1 0,1-1 0,0 1 0,0 0 0,0 0-1,-1-1 1,1 1 0,-1 0 0,0 0 0,1 1 0,-1-1-1,0 0 1,0 0 0,0 0 0,-1 1 0,1-1-1,0 5 1,-1-3 109,0-1 1,-1 1-1,0 0 0,0 0 0,0-1 0,0 1 0,0-1 0,-1 1 1,1-1-1,-1 1 0,0-1 0,0 0 0,-3 4 0,-9 9 450,-1 0-1,-1-1 1,0 0-1,-19 12 1,29-22-735,-38 28 108,5-4 375,-36 35 0,63-52-1512,0 1 1,1 0-1,-15 24 1,18-22-6047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17264,'0'0'3203,"-51"64"-2690,36-25 544,3 6 224,2 1-448,9-2-449,1 0-256,0-2-64,6-2 0,-2 3-64,-3-3-896,-1-1-1026,-1 0-1025,-11-8-2242,-6-6-544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10570,'0'0'6833,"14"-3"-5989,40-6-273,0 3 1,0 2 0,84 5 0,-79 1-597,-1-2 1,0-3-1,107-18 0,-160 19-252,1 1 0,-1-1-1,0 1 1,1-2-1,-1 1 1,7-5 0,-10 6-134,-1 0-1,1 0 1,-1 0 0,0-1 0,0 1 0,0 0 0,0-1 0,0 1-1,0-1 1,0 1 0,0-1 0,0 0 0,-1 1 0,1-1-1,0-2 1,1-17-6956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61 8488,'0'0'3587,"-49"-21"-1473,33 12 1410,6 2-1314,9 0-865,1 2-96,20 0-576,15 1-353,14 2-192,15 2-64,11 0-32,2 1-64,3 9-768,-8 2-1314,-9-4-1954,-11-2-3684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14061,'-5'11'1805,"4"-10"-1727,-6 13 807,1 0 1,1 0-1,0 0 1,-4 20-1,8-31-791,0 0 0,0 0-1,1 1 1,0-1-1,-1 0 1,1 1 0,0-1-1,0 0 1,1 1-1,-1-1 1,1 0 0,0 0-1,0 1 1,0-1-1,0 0 1,0 0 0,1 0-1,-1 0 1,1 0-1,0 0 1,0-1-1,0 1 1,0-1 0,0 1-1,1-1 1,-1 0-1,1 1 1,-1-1 0,7 3-1,0-1-36,2 0 0,-1-1 0,0 0-1,1 0 1,-1-1 0,1-1 0,0 0-1,0 0 1,-1-1 0,1 0 0,15-3 0,-5 0 240,1-2 0,-1-1 0,0 0 0,33-16 1,-54 22-253,1-1 1,0 1-1,0 0 1,0 0 0,-1-1-1,1 1 1,0 0-1,0 0 1,0 0-1,0 0 1,-1 0 0,1 0-1,0 0 1,0 0-1,0 0 1,0 0-1,-1 1 1,1-1 0,0 0-1,0 1 1,0-1-1,-1 0 1,1 1-1,0-1 1,0 1 0,-1-1-1,1 1 1,-1-1-1,1 1 1,0 0-1,-1-1 1,1 1 0,-1 0-1,1-1 1,-1 1-1,0 0 1,1 0-1,-1-1 1,0 1 0,1 0-1,-1 0 1,0 0-1,0 0 1,0 1-1,7 56 481,-1-12-460,12-9 325,-4-23-1833,5-8-5029,-13-6-1472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4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1134 370 4644,'0'0'2622,"-7"-8"-2238,1 0-313,-1 1 0,0 0 0,0 1 0,-1 0 0,0 0 0,0 0 0,0 1 0,-1 0 0,-12-5 0,2 4 77,-1 1 0,1 1 0,-1 0-1,1 2 1,-1 0 0,0 1 0,0 1 0,0 1 0,0 1 0,0 0 0,1 2 0,-1 0-1,1 1 1,-21 9 0,-5 4-78,0 2 0,1 2 0,1 2 0,-64 46 0,72-42-23,1 1 1,1 1-1,2 2 1,-35 45-1,16-10-24,-55 97 0,92-141-30,1 1 0,0 0 0,2 1 0,1 0-1,1 0 1,-7 37 0,12-41 5,1 0 0,1 0 0,1-1-1,1 1 1,1 0 0,0 0 0,2 0-1,10 33 1,2-1 45,3 0 0,48 96-1,-52-124-14,1 0-1,1 0 0,1-2 1,1 0-1,1-2 0,1 0 1,31 24-1,2-6 0,2-2 0,1-3-1,85 37 1,194 60 64,-174-80-22,3-7 1,1-8 0,238 22 0,514-9 201,889-96-234,-444-116 55,-1132 132-67,252-54-22,-356 53 583,211-83 0,255-139 449,-563 241-1024,-1-1 0,-1-1 0,0-1 0,-1-2 0,-1 0 0,0-2 0,27-29 0,-42 38-25,0-1-1,-1-1 1,-1 0 0,-1 0 0,1-1-1,-2 0 1,0 0 0,-1-1 0,0 0-1,-1 0 1,-1 0 0,0 0 0,-1-1-1,-1 0 1,-1 0 0,0-24 0,-1 30-17,-1 0 0,-1 1 0,1-1 0,-2 0 0,1 1 0,-1 0 1,-1-1-1,0 1 0,0 1 0,0-1 0,-9-11 0,3 7 9,-1 0 0,0 0 0,-1 1 0,-1 0 0,-26-19-1,-7 2 193,-1 2 0,-2 3 0,-52-20 0,99 43-154,-992-349 1411,747 286-1501,-2 11 1,-292-23-1,84 38-28,-489-53 92,838 77 16,-753-90 4,-3 66 1,721 45 11,1 6 0,-226 50 0,187-18-1264,-264 105 0,342-111-1369,12-6-1937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97 5605,'4'-11'2178,"0"1"-937,12-33 2466,-11 10 2038,-16 60-2308,2-9-3254,-5 20 97,3 1 1,1 0 0,1 0-1,3 1 1,1 1 0,2-1 0,1 0-1,3 1 1,1-1 0,2 1-1,13 57 1,-8-64-175,-1-4 110,-1 1 1,-1 0-1,2 49 1,-9-85 126,-1-1 1,1 1-1,-1 0 1,0 0 0,-1 0-1,-4-8 1,-2-4-117,-43-88-39,33 68-183,1 1 0,1-2 0,-11-40 0,27 77-5,1 0 0,-1-1 1,1 1-1,-1 0 0,1-1 0,0 1 1,-1-1-1,1 1 0,0 0 1,0-1-1,0 1 0,0-1 0,0 1 1,0 0-1,0-1 0,1 1 0,-1-1 1,1 1-1,-1 0 0,1-1 1,-1 1-1,1 0 0,-1 0 0,1-1 1,0 1-1,0 0 0,0 0 1,0 0-1,0 0 0,0 0 0,0 0 1,0 0-1,2-1 0,2 1-15,0-1 0,0 1 0,0 1-1,1-1 1,-1 1 0,0-1 0,9 2-1,0-1 6,9 0-146,69-2-2089,-30-7-3629,-17-3-2512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14061,'0'0'8285,"3"10"-7286,6 39-229,-2 0-1,-3 0 1,-2 0 0,-4 53 0,1-4-712,1-68-147,-1-20-105,0 0 0,1 0 0,0 0 0,1 0 0,0 0-1,1 0 1,0 0 0,5 14 0,-7-23-216,1 0 0,0 0 0,0-1 0,-1 1 0,1 0 0,0-1 0,0 1 0,0 0 0,0-1 0,0 1 0,0-1 0,0 1 0,0-1 0,0 0 0,0 1 0,0-1 0,1 0 0,-1 0 0,0 0 0,0 0 0,0 0 0,0 0 0,0 0 0,0 0 0,0 0 0,1 0 0,-1-1 0,0 1 0,0 0 0,0-1 0,0 1 0,0-1-1,0 1 1,0-1 0,1-1 0,13-13-9893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 12396,'0'0'9486,"-11"2"-8370,6 0-1058,0-1 0,-1 0 1,1 1-1,0 0 0,0 1 1,0-1-1,0 1 0,0 0 0,0 0 1,1 0-1,-1 1 0,1-1 1,0 1-1,0 0 0,1 0 0,-1 1 1,1-1-1,0 1 0,0 0 1,0 0-1,1 0 0,0 0 1,0 0-1,-3 9 0,4-9-2,-1 0 1,1 0-1,0 0 0,0 0 1,1-1-1,-1 1 0,1 0 1,0 0-1,1 0 0,-1 0 1,1 0-1,0 0 0,0 0 1,3 7-1,-3-9-21,1-1 1,0 0 0,0 1-1,0-1 1,1 0-1,-1 0 1,1 0-1,-1 0 1,1-1-1,-1 1 1,1-1-1,0 0 1,0 1-1,-1-1 1,1 0-1,0-1 1,0 1 0,0 0-1,0-1 1,1 0-1,-1 1 1,0-1-1,6-1 1,-3 1 17,1-1 0,-1 0 1,1 0-1,-1 0 0,0-1 0,0 0 1,0 0-1,0-1 0,0 1 0,0-1 1,0-1-1,-1 1 0,0-1 0,1 0 1,-2 0-1,1 0 0,0-1 0,-1 0 1,5-5-1,-4 3 20,0-1 0,0 0 1,0 0-1,-1 0 0,0-1 1,-1 1-1,0-1 0,0 0 0,-1 0 1,0 0-1,-1 0 0,1-17 1,-2 24-49,0 1 0,0 0 0,0 0 1,0 0-1,0-1 0,0 1 0,0 0 1,0 0-1,-1-1 0,1 1 0,-1 0 1,1 0-1,-1 0 0,1 0 0,-1 0 0,1 0 1,-1 0-1,0 0 0,-1-1 0,2 1-15,-1 1-1,0 0 1,0-1-1,1 1 0,-1 0 1,0 0-1,0 0 1,1-1-1,-1 1 1,0 0-1,0 0 0,0 0 1,1 0-1,-1 0 1,0 1-1,0-1 0,0 0 1,1 0-1,-1 0 1,0 1-1,-1 0 0,-1 0-6,0 1 0,0 0 0,0 0 0,0 0 0,0 0 0,1 1 0,-1-1 0,1 1 0,-1 0 0,1 0 0,-3 5 0,1-1-2,1 0 1,0 0-1,0 1 0,0-1 0,1 1 1,1 0-1,-1-1 0,1 1 1,0 0-1,1 0 0,0 0 1,1 12-1,0-16-28,0-1-1,0 1 1,0-1 0,0 1 0,1-1-1,-1 0 1,1 1 0,0-1-1,0 0 1,0 0 0,0 0 0,1 0-1,-1 0 1,1-1 0,0 1 0,0-1-1,0 0 1,0 0 0,0 0-1,0 0 1,0 0 0,1-1 0,-1 1-1,1-1 1,-1 0 0,1 0 0,-1 0-1,6 0 1,4 1-1298,-1-1-1,1-1 1,24-1 0,-1-6-4414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6086,'0'0'14344,"1"13"-13292,3 231 1291,3 49-426,-5-309 1626,-1-9-3429,-1-1 1,-4-34-1,0 44-131,0 1 0,0-1 1,-2 1-1,0 0 0,0 0 0,-13-18 1,19 32 9,0 1 0,0-1 0,0 1 0,0-1 0,-1 1 0,1-1 0,0 1 0,0-1 0,-1 1 0,1 0 0,0-1 0,-1 1 0,1-1 0,-1 1 0,1 0 0,0-1 0,-1 1 0,1 0 0,-1 0 0,1-1 0,-1 1 0,1 0 0,-1 0 0,1 0 0,-1-1 1,1 1-1,-1 0 0,1 0 0,-1 0 0,1 0 0,-1 0 0,0 0 0,-3 17-175,10 27 70,-3-40 114,1 0-1,-1 0 1,1 0-1,-1 0 0,1-1 1,0 1-1,1-1 1,-1 0-1,0 0 0,1-1 1,0 1-1,0-1 1,0 0-1,-1 0 0,2-1 1,-1 0-1,0 1 1,0-2-1,6 2 0,7 0 25,0-1-1,0 0 1,0-2-1,25-2 0,-34 1-11,1-1 0,-1 1 0,0-1 0,0-1-1,0 1 1,-1-2 0,1 1 0,-1-1 0,13-11 0,-16 13-23,-1 0 1,0-1-1,0 0 1,0 1-1,0-2 1,-1 1-1,0 0 1,0-1 0,0 1-1,0-1 1,-1 0-1,1 0 1,-1 0-1,-1 0 1,1-1-1,1-9 1,-10 75-205,4-48 210,1 1-1,0-1 1,1 0 0,0 1 0,1-1-1,1 1 1,0-1 0,0 1 0,7 22-1,-7-32 9,1 0-1,0-1 0,0 1 1,0-1-1,0 1 0,0-1 0,0 0 1,1 1-1,-1-1 0,1 0 1,0-1-1,-1 1 0,1 0 1,0-1-1,0 0 0,0 0 0,0 1 1,0-2-1,0 1 0,0 0 1,1-1-1,-1 1 0,0-1 0,5 0 1,-2 0-315,-1 0 0,0-1-1,1 0 1,-1 0 0,0 0 0,8-2 0,-10 1-384,0 1-1,1-1 1,-1 1 0,0-1 0,0 0-1,0 0 1,0 0 0,0-1 0,3-3-1,10-15-7275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17585,'0'0'7142,"31"62"-7142,-2-40-1313,3 0-1730,5-4-2658,-1 0-4229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6342,'0'0'4895,"-9"2"-1649,-69 20 2391,70-20-5208,0 1 1,1 1-1,-1-1 0,1 1 0,0 0 0,0 1 1,0-1-1,0 1 0,-5 7 0,11-12-414,1 0 0,-1 1-1,1-1 1,-1 0-1,1 1 1,-1-1 0,1 1-1,-1-1 1,1 0 0,0 1-1,-1-1 1,1 1-1,0 0 1,-1-1 0,1 1-1,0-1 1,-1 1-1,1-1 1,0 1 0,0 0-1,0-1 1,0 1-1,0 0 1,0-1 0,0 1-1,0-1 1,0 1-1,0 0 1,0-1 0,0 1-1,0 0 1,0-1 0,1 1-1,-1-1 1,0 1-1,0-1 1,1 1 0,-1-1-1,0 1 1,1-1-1,-1 1 1,1-1 0,-1 1-1,1-1 1,-1 1-1,1-1 1,-1 0 0,1 1-1,-1-1 1,1 0-1,-1 1 1,1-1 0,-1 0-1,1 0 1,0 0 0,-1 1-1,1-1 1,0 0-1,0 0 1,43 3 178,-38-3-120,13-2-81,-1 0 0,0-1 0,0-1 0,0 0 0,0-2 0,21-9 0,-16 6-25,-1 2 0,43-9 0,-64 15 59,0 1 0,0 0 1,0-1-1,0 1 0,0 0 0,0 0 0,0 0 1,0 0-1,0 0 0,0 0 0,0 0 1,0 1-1,0-1 0,0 0 0,0 0 0,0 1 1,0-1-1,0 1 0,0-1 0,0 1 0,0-1 1,0 1-1,0 0 0,0-1 0,-1 1 0,1 0 1,0-1-1,-1 1 0,1 0 0,0 0 0,-1 0 1,1 0-1,-1 0 0,1 0 0,-1 0 0,0 0 1,1 1-1,0 4 304,-1 1 1,1-1-1,-1 1 1,-1-1-1,-1 11 0,1-13-187,0 1-1,1-1 0,-1 0 0,1 1 1,0-1-1,0 1 0,1-1 0,-1 1 1,1-1-1,2 8 0,-2-10-118,1-1 1,-1-1-1,0 1 1,1 0-1,-1 0 1,0 0-1,1-1 1,-1 1-1,1-1 1,-1 1-1,1-1 0,0 1 1,-1-1-1,1 0 1,-1 0-1,1 0 1,0 0-1,-1 0 1,1 0-1,-1 0 0,4-1 1,35-10 131,18-25-395,-50 30 63,1 0 0,-1 0-1,1 0 1,0 1-1,1 1 1,14-6 0,-24 10 171,0 0 0,1 0 0,-1 0 0,0 0 0,1 0 0,-1 0 0,1 0 0,-1 0 0,0 0 0,1 0 1,-1 0-1,0 0 0,1 0 0,-1 0 0,1 0 0,-1 0 0,0 1 0,1-1 0,-1 0 0,0 0 0,1 0 1,-1 0-1,0 1 0,0-1 0,1 0 0,-1 0 0,0 1 0,1-1 0,-1 0 0,0 1 0,0-1 0,0 0 0,1 1 1,-1-1-1,0 0 0,0 1 0,1 19 122,-11 31 478,7-40-415,1-5-75,1-1 1,1 0 0,-1 0 0,1 1-1,0-1 1,1 8 0,8 3-951,-8-15 548,0 0-1,0-1 1,0 1-1,0-1 1,1 1 0,-1-1-1,0 1 1,0-1-1,1 1 1,-1-1-1,0 0 1,1 0 0,-1 0-1,0 0 1,2 0-1,12-1-7640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 6342,'-25'-3'13592,"47"2"-9198,7 0-4737,149 4 2815,-89-1-3609,1-1-5210,-89-1 6034,-1 1 207,0-1 0,0 0-1,0 0 1,0 0 0,0 0-1,0 0 1,1 0 0,-1 0-1,0 0 1,0 0 0,0 1-1,0-1 1,0 0 0,1 0-1,-1 0 1,0 0 0,0 0-1,0 0 1,0 0 0,1 0 0,-1 0-1,0 0 1,0 0 0,0 0-1,0 0 1,0 0 0,1 0-1,-1 0 1,0-1 0,0 1-1,0 0 1,0 0 0,0 0-1,1 0 1,-1 0 0,0 0-1,0 0 1,0 0 0,0 0-1,0-1 1,0 1 0,0 0-1,1 0 1,-1 0 0,0 0-1,0 0 1,0-1 0,0 1 0,0 0-1,0 0 1,0 0 0,0 0-1,0 0 1,0-1 0,0 1-1,0 0 1,0 0 0,0 0-1,0 0 1,0-1 0,0 1-1,0 0 1,0 0 0,0 0-1,0-1 1,-9-4-4683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7175,'0'0'13965,"71"33"-12556,-8-33-576,7-3-449,5-1-287,-1 0-33,-8 3-128,-13 1-1057,-13 0-833,-11 0-1506,-14 0-2753,-5 0-4614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14510,'0'0'4420,"-5"48"-3587,-1-23-193,2 3-95,0 1-353,4-1-160,0-5 0,0-3-32,4-5-32,9-7-416,1-7-513,1-1-1345,2-6-2339,1-14-2434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10762,'0'0'9107,"-5"9"-7633,-1 5-1156,1 0 1,0 0-1,1 0 0,1 1 1,0 0-1,1-1 0,1 1 1,0 0-1,1 0 0,2 20 1,-1-21-378,2-1-1,0-1 1,0 1 0,1 0 0,0-1 0,1 1-1,1-1 1,0-1 0,1 1 0,12 17 0,-9-22-1619,-7-7-1237,-1-15-13451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1927 133 4644,'-160'-16'3710,"4"-1"-3184,-245 3 0,347 19-234,1 2 1,0 3-1,0 2 0,-70 26 0,-195 95 548,271-110-784,0 2 1,1 2-1,2 2 0,1 2 1,1 2-1,2 1 0,1 3 0,2 1 1,2 1-1,-40 58 0,67-85-57,0 1 0,1 0-1,1 1 1,0 0-1,0 0 1,2 0 0,0 0-1,0 1 1,1 0-1,1-1 1,1 1 0,0 0-1,1 0 1,0 0 0,1 0-1,1 0 1,0 0-1,1 0 1,1-1 0,0 1-1,1-1 1,1 0 0,0 0-1,1-1 1,0 0-1,11 15 1,23 30-8,2-2 0,3-2 0,2-3 0,3-1 0,1-2 1,3-3-1,1-2 0,2-3 0,2-2 0,2-3 0,1-3 0,1-2 0,1-4 0,124 34 0,-1-17 25,217 23 0,198-10 24,-258-28-31,1411 35-52,-1032-109 49,-4-42 116,-481 54-100,286-79-1,-421 83-24,-2-4-1,-1-5 0,-2-4 1,-2-5-1,105-69 0,-195 113 7,19-13-44,0-1 0,-1-1 0,-1-1 0,24-26 0,-43 40 52,0 0 0,0-1 0,-1 1 1,0-1-1,0 0 0,-1 0 0,1 0 0,-2-1 1,4-10-1,-5 13 27,-1 0-1,1 0 1,-1 0 0,0 0-1,0 0 1,0 0 0,-1 0-1,0 0 1,0 0 0,0 0-1,-1 0 1,0 0 0,1 1-1,-2-1 1,-4-8 0,-15-20 217,-2 2 0,-1 1 0,-1 1 0,-2 1 0,0 1 0,-2 1 0,-36-23 1,-1 5-255,-1 3 0,-110-48 0,8 19-82,-242-64 0,-190-11-200,234 75 317,-410-25 0,-381 46 757,144-18-1102,850 42 186,-290-30-553,394 52 211,-1 2 0,1 4 1,0 1-1,0 4 0,-80 20 0,1 18-1585,4 10-1302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11435,'0'0'14125,"77"-9"-13036,-22 9-352,15 0-353,8-2-256,6-2-64,1-2-32,-8-1-544,-14 0-1378,-15 1-1377,-17-1-961,-16-2-2498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12139,'0'0'5958,"62"-25"-3780,-27 18-961,10-1-160,8 1-160,7 1-384,-1 2-353,-4 2-160,-9 2-673,-12 0-1409,-13 0-1313,-15 3-2306,-6 2 191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8:1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11883,'0'0'2467,"51"11"704,-6-9-609,12-2-1121,4 0-127,1-6-578,-6-5-511,-6-2-161,-12-1-833,-8-2-1794,-8 1-3747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79 8136,'0'0'7180,"1"-9"-5931,0 6-1099,0-1 0,-1 0 0,0 0 1,0 0-1,0 0 0,-1 1 0,1-1 0,-1 0 0,0 0 1,-1-4-1,1 6-48,-1 1 1,1-1-1,0 0 0,-1 1 1,1-1-1,-1 1 1,0-1-1,1 1 0,-1 0 1,0-1-1,0 1 1,0 0-1,0 0 0,0 1 1,0-1-1,0 0 1,0 1-1,0-1 1,0 1-1,0-1 0,0 1 1,-1 0-1,1 0 1,-4 1-1,-2-1 39,1 1 0,-1 0 1,0 1-1,1 0 0,-1 0 0,1 0 0,0 1 0,0 0 1,0 1-1,0 0 0,0 0 0,1 0 0,0 1 1,0 0-1,0 0 0,-5 6 0,1-1 86,0 1 0,1 0 0,1 0-1,0 1 1,1 0 0,0 0 0,0 1 0,-4 15 0,10-27-214,1 0 0,-1 0 0,1 0 0,-1 0 0,1 0 0,-1 1 0,1-1 0,0 0 0,0 0 0,0 0 0,-1 0 0,1 1 0,0-1 1,1 0-1,-1 0 0,0 1 0,0-1 0,0 0 0,1 0 0,-1 0 0,1 0 0,-1 0 0,1 0 0,-1 1 0,1-1 0,-1 0 0,1 0 1,0-1-1,1 3 0,0-3 2,0 1 1,0 0-1,0 0 1,0-1 0,0 1-1,1-1 1,-1 0-1,0 0 1,0 0-1,1 0 1,-1 0 0,0 0-1,0 0 1,4-2-1,7-1-46,1-1 0,-1 0 0,25-13 0,-36 16-5,9-5-177,0 1 0,0 0 0,19-6-1,-28 11 197,0-1-1,0 0 0,0 1 0,-1 0 1,1-1-1,0 1 0,0 0 0,0 0 1,0 0-1,0 0 0,0 0 0,0 0 0,-1 1 1,1-1-1,0 1 0,0-1 0,0 1 1,-1 0-1,1-1 0,0 1 0,-1 0 1,1 0-1,-1 0 0,1 1 0,-1-1 1,1 0-1,-1 0 0,0 1 0,1-1 1,-1 1-1,1 2 0,9 23 29,-1 0 0,-1 1 0,5 32 0,11 32 223,-22-84-113,0 0 1,0 0-1,-1 1 1,-1-1-1,1 0 1,-1 1-1,-1-1 1,1 1-1,-2 9 1,0-15-19,0 0 0,0 0 0,0 0 0,-1 0 0,1 0 0,-1 0 0,1-1 0,-1 1 0,0-1 0,0 1 0,0-1 0,-1 0 0,1 0 0,-1 0 0,1 0 0,-1 0 0,1 0 0,-1-1 0,0 1 0,0-1 0,0 0 0,0 0 0,0 0 0,0 0 0,0 0 0,0-1 0,-4 1 0,-6 1 140,0 0-1,0-1 0,0-1 0,0 0 0,0 0 0,-25-5 0,3-3-36,-41-16-1,54 17-165,27 8-494,0-1-1,0 1 0,0-1 0,0 0 0,0 0 0,0 0 0,0-1 0,0 0 0,0 0 1,0 0-1,-1-1 0,1 1 0,7-4 0,34-22-8620,-17 4-2264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56 14894,'0'0'6363,"-9"-5"-5236,4 2-1046,-31-17 848,34 19-893,0 0 1,1 1-1,-1-1 0,0 1 0,1 0 0,-1 0 0,0-1 0,0 1 0,1 0 0,-1 0 0,0 1 0,0-1 0,1 0 0,-1 1 1,0-1-1,1 1 0,-1-1 0,0 1 0,1 0 0,-1-1 0,1 1 0,-1 0 0,1 0 0,-1 0 0,0 2 0,-3 2-27,0 1 0,1 0 0,-1 0-1,1 0 1,1 0 0,-1 1 0,1 0-1,1-1 1,-1 1 0,1 0-1,-3 15 1,4-18-6,1 1 0,-1-1 0,1 1-1,0 0 1,1-1 0,-1 1 0,1-1-1,-1 1 1,1-1 0,1 1 0,-1-1-1,1 1 1,-1-1 0,1 0 0,1 0-1,-1 0 1,0 0 0,1 0 0,5 5 0,-2-3-1,0 0 1,0 1 0,-1 0 0,0 0-1,0 0 1,-1 0 0,0 1 0,0 0-1,0-1 1,-1 1 0,0 1 0,-1-1-1,0 0 1,0 1 0,-1-1 0,0 1-1,-1-1 1,0 1 0,0-1 0,0 1-1,-1 0 1,-1-1 0,1 1 0,-2-1 0,1 0-1,-1 0 1,0 0 0,-5 10 0,1-5 108,0 0 1,-1-1 0,0 0 0,-1 0-1,0-1 1,0 0 0,-14 11-1,19-18-72,0-1 0,-1 1-1,1-1 1,-1 0 0,0-1-1,1 1 1,-1-1 0,0 0-1,0 0 1,-1 0 0,1-1-1,0 0 1,-1 0 0,1 0-1,0-1 1,-1 1 0,1-1-1,-1-1 1,1 1 0,-1-1-1,1 0 1,-8-2 0,10 1-29,-1 1 1,1-1 0,-1 0-1,1-1 1,0 1 0,0-1-1,0 1 1,0-1 0,1 0-1,-1 0 1,1 0 0,-1 0-1,1 0 1,0-1 0,0 1 0,1-1-1,-1 1 1,1-1 0,0 0-1,-2-5 1,2 4-23,0 0 1,0 0-1,1 1 0,-1-1 1,1 0-1,0 0 1,0 0-1,1 1 0,-1-1 1,1 0-1,0 0 0,1 1 1,-1-1-1,1 1 1,0-1-1,4-7 0,3 1-3,0 1-1,1-1 1,0 2-1,0 0 1,1 0 0,0 1-1,1 0 1,20-10-1,111-44 30,-94 42-6,-4 3 31,65-29-115,-101 42 138,-1-1 0,0 0 0,1 0 0,-2-1-1,1 0 1,-1-1 0,0 1 0,0-1 0,8-11 0,-13 15 28,0 0 0,0 0 0,0 0-1,-1 0 1,1 0 0,-1 0 0,1 0 0,-1-1 0,0 1 0,0 0 0,-1-1 0,1 1 0,-1-1 0,0 1 0,0-1 0,0 1 0,0-1-1,0 1 1,-2-7 0,0 7-42,1 0 0,-1 0 0,0 0 0,0 1 0,0-1 0,0 0-1,0 1 1,-1 0 0,1-1 0,-1 1 0,0 0 0,0 0 0,0 1-1,1-1 1,-2 1 0,-4-3 0,-5 0-25,-1 0 0,0 1 0,0 0 0,0 1 0,0 0 0,0 2 0,0-1-1,-18 3 1,24-1 1,1 1-1,0-1 0,1 1 0,-1 0 0,0 1 0,1 0 1,-1 0-1,-8 6 0,12-8-181,1 1-1,0-1 1,0 1-1,-1 0 1,1 0 0,0-1-1,0 2 1,1-1 0,-1 0-1,0 0 1,1 0-1,-1 1 1,1-1 0,0 1-1,0-1 1,0 1-1,0 0 1,0-1 0,1 1-1,-1 0 1,1 0-1,0-1 1,0 6 0,4 1-4860,11-4-3962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5733,'0'0'16971,"4"3"-16026,9 3-605,0 0-1,0-1 1,0 0 0,1-1 0,0-1-1,22 3 1,93 6 233,-114-12-465,158 3-563,-131-3-3313,-53 3-1247,4-1 3523,-16 3-3756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9161,'0'0'12588,"47"40"-10635,-6-38-479,3 2-545,3-2-513,-2 1-256,-2 1-160,-6 1-32,-4 2-993,-6-1-1313,-7-3-1922,-5-3-4324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69 3716,'0'0'11739,"8"-7"-9358,26-22-529,-34 29-1781,1 0 0,-1-1 0,1 1 0,-1 0 0,1-1 0,-1 1 0,1 0 0,-1-1 0,1 1 0,-1 0 0,0-1 0,1 1 0,-1-1 0,1 1 0,-1-1 0,0 1 0,0-1 0,1 1 0,-1-1 0,0 1 0,0-1 0,0 0 0,1 1 0,-1-1 0,0 1 0,0-1 0,0 0 0,0 1 0,0-1 0,0 1 0,0-1 0,0 0 0,0 1 0,-1-1 0,1 1 0,0-1 0,0 1 0,0-1 0,-1 1 0,1-1 0,0 1 0,-1-1 0,1 1 0,0-1 0,-1 1 0,1-1 0,-1 1 0,1 0 0,-1-1 0,1 1 0,-1-1 0,1 1 0,-1 0 0,1 0 0,-1-1 0,1 1 0,-1 0 0,0 0 0,-32-6 547,31 6-418,-8 0-71,0-1-1,0 2 0,0 0 0,0 0 1,0 0-1,1 1 0,-1 1 1,1 0-1,-1 0 0,1 1 0,0 0 1,0 0-1,1 1 0,-1 0 0,-9 9 1,11-9-91,1 0-1,0 1 1,0 0 0,0 0 0,1 1 0,0 0-1,0-1 1,0 2 0,1-1 0,1 0 0,-1 1-1,1 0 1,0 0 0,1 0 0,0 0 0,0 0-1,1 1 1,-1 9 0,2-12-16,-1 0-1,2 0 1,-1-1 0,1 1 0,0 0-1,0-1 1,1 1 0,-1-1 0,1 1-1,0-1 1,6 10 0,-6-12 19,1 0 1,-1 0-1,1 0 1,0 0-1,0-1 0,0 1 1,0-1-1,0 0 1,1 0-1,-1 0 0,0-1 1,1 1-1,0-1 1,-1 1-1,1-1 0,0-1 1,-1 1-1,1 0 1,4-1-1,4 1 82,0-1-1,0 0 1,0-2-1,0 1 1,0-1 0,0-1-1,0 0 1,0 0-1,-1-1 1,0-1-1,0 0 1,0-1 0,-1 0-1,1 0 1,-1-1-1,-1 0 1,1-1 0,-1 0-1,-1-1 1,0 0-1,0 0 1,0-1-1,-1 0 1,-1 0 0,0 0-1,9-21 1,-14 29-88,0-1 0,-1 1 0,1-1 1,-1 0-1,1 1 0,-1-1 0,0 1 0,0-1 1,0 0-1,0 1 0,-1-1 0,1 0 0,-1 1 1,1-1-1,-1 1 0,0-1 0,0 1 0,0-1 1,0 1-1,-3-4 0,1 2-9,-1 1 0,1-1 0,-1 0-1,0 1 1,0 0 0,0 0 0,-1 0 0,1 1 0,0-1-1,-6-1 1,-9-3-211,0 1-1,0 1 1,0 1-1,-32-3 1,43 7-695,1 3-4591,7-2 5191,0-1 0,0 0 0,0 1 0,0-1 0,0 1 0,1-1 0,-1 0 0,0 1 0,0-1 0,0 1 1,0-1-1,0 0 0,0 1 0,1-1 0,-1 0 0,0 1 0,0-1 0,1 0 0,-1 1 0,0-1 0,0 0 0,1 1 0,-1-1 0,0 0 1,1 0-1,-1 1 0,1-1 0,-1 0 0,0 0 0,1 0 0,-1 0 0,0 0 0,1 1 0,0-1 0,13 5-7140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14958,'0'0'11947,"1"11"-11258,1 54-361,-7 75 1,4-84-2561,8-63-3304,1-8 75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3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16303,'0'0'14035,"12"-8"-13288,5-4-683,-1-1-1,0-1 1,0 0-1,-2-1 0,0-1 1,0 0-1,14-25 1,5-22 106,-35 113-415,-7-15 263,3-15 7,1 0 0,0 0 1,2 0-1,0 1 0,1-1 0,1 1 0,3 26 0,-2-47-92,1 1 1,-1-1-1,0 1 1,1 0 0,-1-1-1,1 1 1,-1-1-1,1 1 1,-1-1-1,1 1 1,0-1 0,-1 0-1,1 1 1,-1-1-1,1 0 1,0 1-1,0-1 1,-1 0 0,1 0-1,0 0 1,-1 1-1,1-1 1,0 0-1,0 0 1,-1 0 0,2 0-1,11-3-6633,-4-6-2802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1 1089,'-186'58'6831,"97"-24"-5660,0 3 1,-139 81 0,174-86-866,1 2 0,2 3 0,2 2 0,-78 79 0,109-98-350,2 0 0,0 1-1,2 1 1,0 0 0,-20 48 0,27-53 48,1 1 1,1 0-1,1 0 0,0 0 0,2 1 1,0-1-1,1 1 0,0 0 0,4 24 1,-1-33-12,0 0 1,0-1 0,1 1-1,1-1 1,-1 1-1,2-1 1,-1 0 0,1-1-1,11 16 1,7 5-6,35 34 0,-24-27 30,16 19 4,167 173-66,-174-188 53,2-1-1,2-3 0,68 41 0,-24-29 116,2-3 0,2-4 0,140 39 0,309 52 341,-305-88-434,398 20-1,248-49 32,-806-15-62,1119-84-27,-485-2-317,-11-56-17,-596 111 347,-1-5-1,140-69 0,-189 77-99,-1-3 1,-1-2-1,-3-2 1,0-3-1,78-77 0,-118 103 65,1 0 0,-2-1-1,0-1 1,0 1 0,-1-2-1,-1 1 1,0-1 0,-1-1-1,5-16 1,-10 23 60,0 0 1,0 0-1,-1 0 0,0 0 1,0 0-1,-1 0 0,-1 0 1,1 0-1,-2 0 1,1-1-1,-1 2 0,0-1 1,-1 0-1,0 0 0,-1 1 1,1-1-1,-2 1 0,-5-8 1,-11-15 35,-2 2 0,-1 1 0,-1 0 0,-2 2 0,0 1-1,-2 1 1,-1 2 0,-45-27 0,0 7 142,-2 3-1,-126-44 0,65 38 105,-2 6 0,-223-32 0,-298 1 118,484 54-462,-234-22-449,-908-70-3815,1059 93 1021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9641,'0'0'16629,"6"3"-12726,-6-4-3879,0 1 0,0-1 0,0 0 0,0 0 1,0 0-1,0 1 0,0-1 0,0 0 0,0 0 1,0 1-1,-1-1 0,1 0 0,0 0 1,0 1-1,-1-1 0,1 0 0,0 1 0,-1-1 1,1 0-1,-1 1 0,1-1 0,-1 1 1,1-1-1,-1 1 0,1-1 0,-1 1 0,0-1 1,1 1-1,-1-1 0,0 1 0,1 0 0,-1-1 1,0 1-1,0 0 0,1 0 0,-1-1 1,0 1-1,0 0 0,1 0 0,-1 0 0,0 0 1,0 0-1,1 0 0,-1 0 0,0 0 0,-1 1 1,0 0-32,0-1 1,0 1 0,0 0 0,0 0-1,0 0 1,1 0 0,-1 0-1,0 0 1,1 0 0,-1 1 0,1-1-1,-1 1 1,1-1 0,0 1-1,-1-1 1,1 1 0,-1 3 0,1-4-16,0 0 1,1 0 0,-1 0-1,1 0 1,-1 0 0,1 0 0,0 0-1,-1 0 1,1 1 0,0-1 0,0 0-1,0 0 1,0 0 0,0 1 0,0-1-1,0 0 1,0 0 0,0 0 0,0 1-1,1 0 1,0-2-103,-1 1-1,1-1 0,0 0 1,-1 0-1,1 1 1,-1-1-1,1 0 1,0 0-1,-1 0 1,1 0-1,0 0 1,-1 0-1,1 0 1,0 0-1,0 0 1,-1 0-1,1 0 0,-1-1 1,1 1-1,0 0 1,-1 0-1,1-1 1,0 1-1,0-1 1,5-2-1945,-1 0 0,1 0 0,-1-1 1,1 0-1,8-8 0,3-9-13156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13068,'0'0'11553,"10"-8"-9866,29-25-724,69-77 0,-90 88-866,0-1 0,-1 0 0,-1-1 0,-2-1 0,19-42 1,-56 156 462,8-50-494,10-28-63,0 1 0,1-1 0,0 1 1,1 0-1,0 0 0,1 1 0,-1 23 0,3-34-132,1 0-1,-1-1 1,1 1 0,0-1 0,0 0 0,0 1-1,0-1 1,0 1 0,0-1 0,0 0-1,0 0 1,0 0 0,0 0 0,1 1 0,-1-2-1,0 1 1,1 0 0,-1 0 0,1 0 0,-1-1-1,1 1 1,0-1 0,-1 1 0,1-1-1,2 1 1,44 5-10717,-20-5 100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8 16207,'0'0'2333,"-10"-2"0,5 1-2202,1-1-1,0 2 1,-1-1-1,1 0 1,-1 1-1,0 0 1,1 0-1,-1 0 1,1 1 0,-1-1-1,1 1 1,-1 0-1,1 0 1,0 1-1,-1-1 1,1 1-1,0 0 1,0 0 0,0 1-1,0-1 1,-3 4-1,-1 0-17,1 1 0,0 0-1,1 1 1,0-1 0,0 1-1,0 0 1,1 1 0,1-1-1,-1 1 1,1 0 0,1 0 0,0 0-1,0 1 1,0-1 0,2 1-1,-1-1 1,0 15 0,2-22-68,0 0 1,0-1 0,1 1-1,-1 0 1,0-1-1,1 1 1,-1-1 0,1 1-1,0 0 1,-1-1-1,1 1 1,0-1 0,0 0-1,0 1 1,0-1-1,0 1 1,0-1 0,0 0-1,1 0 1,-1 0 0,0 0-1,1 0 1,1 1-1,1 0 74,1 0 0,-1-1 0,1 1-1,-1-1 1,1 0 0,-1 0 0,1-1 0,7 1-1,2-1 51,-1-1 0,0 0 0,0-1-1,0 0 1,20-7 0,-20 4-130,-1-1 1,1 0-1,-1-1 0,0-1 1,0 1-1,19-18 0,-26 21 29,-1 0-1,0-1 0,0 1 0,0-1 1,0 0-1,-1 1 0,0-2 1,0 1-1,0 0 0,0-1 0,-1 1 1,0-1-1,0 1 0,-1-1 0,0 0 1,1 0-1,-2 0 0,1-8 1,-2 11-57,1 1 1,-1-1 0,0 1 0,0 0 0,-1 0 0,1-1 0,0 1 0,-1 0 0,1 0 0,-1 0 0,0 0 0,1 1 0,-1-1 0,0 0 0,0 1 0,0-1 0,-1 1 0,1 0-1,0 0 1,0-1 0,-1 2 0,1-1 0,0 0 0,-1 0 0,1 1 0,-1-1 0,1 1 0,-6 0 0,-5-2-73,-1 1 0,1 0 1,-1 1-1,-13 2 0,26-2-43,0 0-1,0 0 1,0 0-1,1 0 1,-1 0-1,0 0 1,0 0-1,1 0 1,-1 0-1,0 0 1,0 1-1,1-1 1,-1 0-1,0 1 1,1-1-1,-1 0 1,0 1-1,1-1 1,-1 1-1,1-1 1,-1 1-1,0-1 1,1 1-1,-1-1 1,1 1-1,0 0 1,-1-1-1,1 1 1,-1 0 0,1-1-1,0 1 1,0 0-1,-1-1 1,1 1-1,0 0 1,0 0-1,0 1 1,0-1-219,0 0 0,1 0 0,-1 0 0,1 0 0,-1-1 0,1 1 0,0 0 0,-1 0-1,1 0 1,0-1 0,0 1 0,-1 0 0,1-1 0,0 1 0,0-1 0,0 1 0,0-1 0,0 1 0,0-1 0,-1 0 0,1 1 0,0-1 0,0 0 0,0 0 0,0 1 0,0-1 0,2 0 0,17 0-5997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 14029,'0'0'11841,"-9"10"-11766,-5 8 95,1 0 0,-19 35 1,29-48-35,0 1 0,0 0 0,0-1 0,1 1 1,0 0-1,0 1 0,1-1 0,0 0 0,0 0 1,0 1-1,1-1 0,0 0 0,0 1 0,0-1 1,1 0-1,0 1 0,3 7 0,-2-11-102,0 0 0,0 0 0,0-1 0,1 1-1,-1-1 1,1 0 0,0 0 0,0 0 0,0 0 0,0 0-1,0-1 1,0 1 0,0-1 0,0 0 0,1 1 0,-1-2-1,0 1 1,1 0 0,-1-1 0,1 1 0,-1-1-1,6-1 1,4 2 99,1-1 0,-1-1-1,0-1 1,22-4 0,-26 3-57,-1 0 1,1-1-1,-1 0 1,0 0 0,0-1-1,-1 0 1,1 0-1,-1-1 1,0 0 0,-1 0-1,1-1 1,5-8-1,-9 13-52,-1-1-1,0 1 0,0-1 1,-1 0-1,1 0 1,0 0-1,-1 0 0,0 0 1,0 0-1,0-1 0,0 1 1,0 0-1,-1 0 0,1-1 1,-1 1-1,0 0 0,0-1 1,0 1-1,0 0 0,-1-1 1,0 1-1,1 0 1,-1-1-1,0 1 0,0 0 1,-1 0-1,1 0 0,-1 0 1,1 0-1,-1 0 0,0 1 1,0-1-1,0 0 0,-1 1 1,-3-3-1,-3-4-224,0 0 0,-1 1-1,0 1 1,-1 0 0,1 0 0,-1 1-1,-1 0 1,1 1 0,-22-7 0,33 12 2,-1 0 1,1 0 0,-1 0-1,1 0 1,-1 0 0,1 0-1,-1 0 1,1 0 0,-1 0-1,1 0 1,0 0 0,-1 0-1,1 0 1,-1 0 0,1 1 0,-1-1-1,1 0 1,-1 0 0,1 0-1,-1 1 1,1-1 0,0 0-1,-1 1 1,1-1 0,0 0-1,-1 1 1,1-1 0,0 1-1,-1-1 1,1 0 0,0 1-1,0-1 1,-1 1 0,1-1 0,0 1-1,0-1 1,0 1 0,0-1-1,0 1 1,0-1 0,-1 1-1,1-1 1,0 1 0,0-1-1,1 1 1,-1-1 0,0 1-1,0-1 1,0 1 0,0-1 0,1 1-1,-1-1 192,0 17-6650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10378,'0'0'9433,"-6"12"-8883,-15 38-136,2 1 0,2 0 1,2 1-1,3 1 1,-9 82-1,10 45-3733,12-178 2430,-2 3-1108,-3-4-2879,-7-1-708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4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94 13901,'0'0'1660,"-4"11"-501,-1 5-825,1-1 1,1 0-1,0 1 1,1 0 0,1-1-1,0 1 1,1 0-1,1 0 1,1 0-1,0-1 1,8 30-1,-7-37-210,0 0-1,1 0 1,-1 0 0,1-1-1,1 1 1,0-1 0,0 0-1,10 11 1,-12-16 8,-1 0 0,0 0 1,1-1-1,-1 1 0,1 0 0,-1-1 1,1 0-1,0 1 0,0-1 1,0 0-1,-1 0 0,1-1 0,0 1 1,0-1-1,0 1 0,0-1 1,0 0-1,0 0 0,0 0 0,0-1 1,0 1-1,0-1 0,0 1 1,0-1-1,0 0 0,0 0 0,0 0 1,4-3-1,13-10 107,-2-1-1,1-1 1,-2 0 0,0-1 0,-1-1-1,-1 0 1,15-25 0,6-4-259,32-45-2171,-28 27-4549,-15 15-3702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15791,'0'0'10709,"2"10"-10218,8 59 116,-9-45-682,2-1 1,0 0-1,2 0 0,0-1 1,2 1-1,0-1 1,2-1-1,18 37 1,-33-65-7972,-8-5 4193,1 2 601,-10-10-2406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11050,'0'0'12716,"69"-24"-11691,-14 15-256,12 0-481,2-2-320,-2-1-2626,-8 0-5702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83 5541,'0'0'10997,"4"-7"-8509,9-27-486,-12 33-1896,-1 0 1,0 0 0,1 0-1,-1-1 1,0 1-1,0 0 1,0 0-1,0 0 1,0 0 0,0-1-1,0 1 1,0 0-1,0 0 1,0 0-1,-1 0 1,1-1 0,-1 1-1,1 0 1,0 0-1,-1 0 1,0 0-1,1 0 1,-1 0 0,0 0-1,1 0 1,-1 1-1,0-1 1,0 0-1,0 0 1,0 1 0,0-1-1,0 0 1,0 1-1,0-1 1,0 1-1,0-1 1,0 1 0,0-1-1,0 1 1,-1 0-1,-1 0 1,-49-4 502,48 4-532,-2 0-66,0 1-1,0 1 1,0-1 0,0 1-1,0 0 1,1 0-1,-1 1 1,1 0 0,-1 0-1,1 0 1,0 1-1,0-1 1,0 1 0,1 0-1,-1 1 1,1-1-1,0 1 1,0 0 0,1 0-1,0 0 1,-1 0-1,-3 10 1,0-2 131,1 1 1,1 0 0,0 1-1,0 0 1,2-1-1,0 1 1,0 0-1,1 17 1,1-29-113,1 1 0,1 0-1,-1 0 1,0 0 0,1 0 0,0-1 0,0 1 0,0 0 0,0-1-1,1 1 1,-1-1 0,1 1 0,0-1 0,0 0 0,0 0-1,1 0 1,-1 0 0,1 0 0,-1 0 0,1 0 0,0-1 0,0 0-1,0 1 1,0-1 0,1 0 0,-1-1 0,1 1 0,-1 0 0,1-1-1,-1 0 1,1 0 0,0 0 0,0 0 0,-1-1 0,1 0-1,4 1 1,4-1 22,0 1-1,0-2 1,0 0-1,-1 0 1,1-1-1,0 0 1,0-1-1,-1 0 1,0-1-1,19-9 1,-17 5 32,1 0 1,-1 0-1,0-2 1,-1 0 0,0 0-1,11-14 1,-19 20-23,0-1 1,0 1 0,-1-1-1,1-1 1,-1 1 0,0 0-1,-1-1 1,1 1 0,-1-1 0,0 0-1,-1 1 1,1-1 0,-1 0-1,0 0 1,-1 0 0,1 0-1,-1-1 1,-1-9 0,0 13-50,0 0-1,0 1 1,-1-1 0,1 0-1,0 1 1,-1-1 0,0 0-1,1 1 1,-1 0 0,0-1 0,0 1-1,-1 0 1,1 0 0,0 0-1,-1 1 1,1-1 0,-1 0 0,1 1-1,-1 0 1,0-1 0,1 1-1,-1 0 1,0 1 0,0-1-1,0 0 1,-5 0 0,-7-1-93,1 1-1,0 0 1,0 1-1,-18 2 1,30-2-67,-1 1 0,0-1-1,1 1 1,-1-1 0,1 1 0,-1 0 0,1 0-1,-1 0 1,1 0 0,0 0 0,-1 0-1,1 1 1,-3 2 0,-2 6-3615,4 4-4177,3-8 582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19314,'0'0'6695,"0"11"-5745,4 68-21,3 75-287,-5-52-5224,0-112-1114,1 3 3443,3-18-6347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1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1651 60 4516,'0'0'315,"-9"-3"-272,-11-5 484,-1 1 0,0 2 0,-37-6 1,8-2 428,41 10-713,1 1-1,-1-1 1,0 1 0,0 1 0,-12-1 0,1 4-51,1 0 0,-1 2 0,0 0 0,1 1 0,0 1 0,-28 13 0,19-8 14,-58 14 0,39-13 148,1 1 0,0 2-1,-56 28 1,-125 74 241,215-110-630,-48 27 69,2 3 1,2 3-1,2 2 0,1 2 1,2 3-1,-69 82 0,111-118-62,-27 30 283,-42 66-1,69-92-195,0 1-1,1 0 1,0 0 0,2 1 0,0 0-1,0 0 1,2 0 0,-3 26-1,-3 274-119,10-238 37,1-52 18,2 0 0,0-1 0,2 0 0,1 1 1,1-2-1,1 1 0,1-1 0,15 28 0,18 26 1,56 80 0,-44-75 4,10 17-2,3-2 0,83 89 0,-116-149 6,3-3-1,1-1 1,2-1-1,1-2 0,1-2 1,2-2-1,57 27 0,26-3 108,188 52-1,-102-37-93,-63-17-15,2-7 0,2-6 1,1-7-1,235 15 0,758-68 14,-623-1-4,336-21 5,-7-58-85,-517 49 150,373-70-210,-530 83 35,331-122 1,25-89 145,-411 181-32,-3-6 0,123-102 0,-203 146 10,-2-3 0,-1-2 0,68-84 0,-94 104-17,-1 0 0,0-2 0,-1 1 0,-2-1 0,0-1 0,-1 0 0,0 0 0,-2 0 0,-1-1 0,-1 0 0,0 0 0,0-32-1,-4 35-8,-2-1 0,0 0 0,-1 0 0,0 1 0,-2-1 0,-1 1 0,0 0 0,-17-33 0,9 25-2,-1 2 1,-2 0 0,0 1-1,-2 0 1,-28-26-1,-8 0-1,-1 3 0,-3 2-1,-129-72 1,54 46-49,-2 6-1,-4 5 1,-2 7 0,-2 7 0,-2 5-1,-289-40 1,213 58-95,-1 10 1,-1 10-1,1 9 0,-233 37 0,-133 41-3647,406-64 560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52 14830,'0'0'5632,"-1"-8"-3155,1 6-2341,0 0 0,-1 0 1,1 0-1,-1 0 0,1 0 0,-1 0 0,0 0 1,0 0-1,0 1 0,0-1 0,0 0 0,0 0 1,-1 1-1,1-1 0,0 1 0,-1-1 0,1 1 1,-1 0-1,0-1 0,0 1 0,-2-1 0,1 1-43,-1 0 0,1 0-1,0 0 1,-1 0-1,0 1 1,1 0-1,-1 0 1,1 0-1,-1 0 1,1 0-1,-1 1 1,1-1 0,-1 1-1,1 0 1,-1 0-1,-3 2 1,0 0 0,0 1 0,0 0 0,1 0 1,-1 0-1,1 1 0,0 0 0,0 0 1,-8 10-1,11-13-40,1 1-1,0-1 1,0 1 0,0-1-1,0 1 1,1 0 0,-1 0-1,1 0 1,-1 0 0,1 0-1,0 0 1,0 0 0,0 0-1,1 1 1,-1-1 0,1 0-1,0 0 1,0 1 0,0-1-1,0 0 1,0 0 0,1 1-1,1 3 1,-1-6-36,0 1 0,0-1 1,1 0-1,-1 1 0,1-1 0,-1 0 0,1 0 1,-1 0-1,1 0 0,0 0 0,0-1 0,-1 1 1,1 0-1,0-1 0,0 1 0,0-1 0,0 0 1,-1 0-1,1 1 0,0-1 0,0-1 0,4 1 1,43-7 141,-40 4-149,0-1-1,0 0 1,0-1-1,-1 1 0,0-2 1,0 1-1,10-10 1,-14 11-22,0 1 1,0-1-1,0 0 1,0-1 0,-1 1-1,1 0 1,-1-1-1,0 0 1,-1 0-1,1 0 1,-1 0-1,0 0 1,0-1 0,1-5-1,-3 9-36,-1 12-15,0-1 1,-1 1-1,0-1 0,0 1 0,-6 10 1,-5 28 48,13-47 14,-4 17 1,2 1 0,0-1 0,1 1-1,2 19 1,-1-35 6,0 1 1,0-1-1,1 1 0,-1-1 0,1 1 1,0-1-1,0 0 0,0 1 0,1-1 0,-1 0 1,1 0-1,0 0 0,0 0 0,0 0 1,0 0-1,0 0 0,0-1 0,1 1 1,-1-1-1,1 0 0,0 1 0,0-1 0,0 0 1,0-1-1,0 1 0,0-1 0,1 1 1,4 1-1,11-1 33,-14-2-40,-1 0 0,0 0 1,1 1-1,-1-1 0,1 1 1,-1 0-1,0 1 0,0-1 0,7 4 1,-13-4 42,1 0 1,0 0 0,-1 0-1,1 0 1,-1 0 0,1 0-1,-1 0 1,0 0 0,1 0-1,-1-1 1,0 1 0,0-1 0,1 0-1,-1 1 1,0-1 0,-3 0-1,3 1 31,-78 21 869,57-15-829,-1 0 0,1-1-1,-1-2 1,-36 3-1,105-36-5179,-14 11-1249,1 0-5585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1:5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11499,'-7'2'6086,"0"-1"-3364,2 0 321,2 2-1025,2 1-961,1 0-192,0 1-449,0-1-320,3-2-64,5 1-192,-1-3-865,3 0-1313,-2 0-2146,-3-8-5061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13293,'0'0'12561,"8"2"-10960,-4-2-1517,-1 1 0,0-1-1,1 0 1,-1 1 0,0-2 0,1 1-1,-1 0 1,0-1 0,1 1-1,-1-1 1,0 0 0,0 0 0,1 0-1,-1-1 1,0 1 0,4-3 0,3-4 28,0 1 1,-1-2-1,1 1 1,7-12-1,20-20-25,-2-2 0,-2-1-1,49-87 1,-94 160-80,0 1-1,2 0 0,1 1 1,-8 58-1,16-86-5,0 5-12,0 1 0,0-1 1,0 0-1,2 13 0,0-21-79,-1 0 0,1 0 0,-1-1 0,1 1 0,0 0 0,0-1 1,-1 1-1,1 0 0,0-1 0,0 1 0,0-1 0,0 1 0,-1-1 0,1 1 0,0-1 1,0 0-1,0 0 0,0 1 0,0-1 0,0 0 0,0 0 0,0 0 0,0 0 0,0 0 1,0 0-1,0 0 0,0-1 0,0 1 0,0 0 0,0 0 0,0-1 0,0 1 0,0-1 1,1 0-1,35-12-5204,-7-8-1619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 17777,'0'0'3155,"-9"2"-523,3-1-2437,0 0 0,0 0 1,0 1-1,0 0 0,1 0 1,-1 1-1,1 0 0,-1 0 1,1 0-1,0 0 0,0 1 1,0 0-1,1 0 0,0 0 1,-1 0-1,1 1 0,1 0 1,-1 0-1,1 0 0,0 0 1,-4 8-1,5-8-106,-1 0-1,1 1 1,0-1 0,1 1-1,-1 0 1,1-1 0,1 1 0,-1 0-1,1-1 1,-1 1 0,2 0-1,0 7 1,-1-11-79,1 0 0,0 1 0,-1-1 0,1 0 0,0 1 0,1-1 0,-1 0 0,0 0 0,0 0 0,1 0 0,0 0 0,-1 0 0,1 0 0,0-1 0,0 1-1,0-1 1,0 1 0,0-1 0,0 0 0,0 1 0,0-1 0,0 0 0,1-1 0,-1 1 0,0 0 0,1-1 0,-1 1 0,1-1 0,4 1 0,-1-1 18,1 1 0,-1-1 0,1 0 0,-1 0 0,1-1-1,-1 0 1,0 0 0,1-1 0,-1 0 0,0 0 0,0 0 0,0-1 0,0 1 0,0-2-1,-1 1 1,1 0 0,-1-1 0,0 0 0,0-1 0,0 1 0,-1-1 0,1 0 0,-1 0 0,0 0-1,-1 0 1,1-1 0,-1 1 0,0-1 0,-1 0 0,1 0 0,-1 0 0,0-1 0,-1 1-1,1 0 1,-1-1 0,-1 1 0,1-1 0,-1 1 0,-1-11 0,1 15-36,0 0-1,-1 0 1,1 0 0,-1 0-1,0 0 1,1 0 0,-1 0 0,0 1-1,0-1 1,0 0 0,0 0-1,-1 1 1,1-1 0,0 1 0,-1-1-1,1 1 1,-1 0 0,1-1 0,-1 1-1,0 0 1,1 0 0,-4-1-1,0 0 120,1 0 0,-1 1 0,1 0 0,-1 0 0,1 0 0,-1 0 0,0 1-1,0-1 1,-9 2 0,10-1-261,-1 1 0,1-1 0,0 1 0,0 0 0,0 1 0,0-1-1,0 1 1,0 0 0,0 0 0,-7 4 0,9-5-189,1 1 0,-1-1 1,1 0-1,0 1 0,-1-1 0,1 1 0,0-1 0,0 1 1,0 0-1,0-1 0,0 1 0,1 0 0,-1 0 0,0-1 1,1 1-1,-1 0 0,1 0 0,0 0 0,0 0 1,-1 0-1,1 0 0,1 0 0,-1 0 0,0 2 0,5 2-4043,7-4-1379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46 11082,'0'0'10426,"-10"0"-7751,-3 0-2277,1 1 0,0 1 0,-1 0 0,1 0 0,0 1 1,0 1-1,-15 6 0,22-8-324,0 1 0,0-1 0,0 1 0,0 0 1,1 0-1,-1 0 0,1 0 0,0 1 0,0 0 0,0 0 0,1 0 0,-1 0 1,1 0-1,0 1 0,0 0 0,0 0 0,1-1 0,0 1 0,0 1 0,0-1 1,1 0-1,-2 7 0,2-10-32,1 1-1,-1 0 1,1 0 0,0-1 0,0 1-1,0 0 1,0 0 0,0 0 0,1-1-1,-1 1 1,1 0 0,0-1-1,0 1 1,0 0 0,0-1 0,0 1-1,1-1 1,-1 1 0,1-1 0,-1 0-1,1 0 1,0 0 0,0 0 0,0 0-1,0 0 1,0 0 0,4 2 0,2-1-15,-1-1 0,0 1 0,1-1 1,0-1-1,-1 0 0,1 0 0,0 0 1,0-1-1,7-1 0,-4 0-7,0 0-1,0-1 1,-1 0-1,1-1 0,-1-1 1,1 1-1,-1-2 1,0 1-1,-1-1 1,1-1-1,-1 0 1,10-7-1,-14 9 61,0 0 0,0 0 0,0 0 0,-1-1 0,1 0 0,-1 0 0,0 0 0,-1 0 0,1 0 0,-1-1 0,0 0 0,0 0 0,-1 1 0,0-2 0,0 1 0,0 0 0,-1 0 0,1 0 0,-2-1 0,1 1 0,-1-1 0,0-6 0,-1 10-74,0 1 0,0-1 0,-1 1 0,1-1-1,-1 1 1,1-1 0,-1 1 0,0 0 0,0 0 0,0 0 0,0 0 0,0 0 0,0 1 0,-1-1 0,1 1 0,0-1-1,-1 1 1,1 0 0,-1 0 0,0 0 0,1 0 0,-4-1 0,-63-13 18,64 15-86,-52-5-3624,55 4 3404,0 1 0,0 0 0,0 0-1,0 0 1,0 0 0,0 0 0,1 1-1,-1-1 1,0 0 0,0 1 0,0 0-1,0-1 1,1 1 0,-1 0-1,0 0 1,1 0 0,-1 0 0,0 0-1,1 0 1,-1 0 0,1 1 0,0-1-1,-3 3 1,2 6-8799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9129,'0'0'12700,"-5"14"-12044,-10 35-292,3 0 0,2 0 1,2 2-1,-1 53 0,9-74-437,-1 30-87,-9-29-3040,9-31 2850,1 1 0,-1-1 0,1 1-1,-1 0 1,0-1 0,1 0 0,-1 1 0,0-1-1,0 1 1,1-1 0,-1 0 0,0 1 0,0-1-1,1 0 1,-1 0 0,0 0 0,0 0 0,0 0-1,0 0 1,1 0 0,-1 0 0,-1 0 0,0 0-575,-12 0-6805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2:0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26 125 8232,'-3'12'3411,"-4"18"-1420,1 0 0,2 0 1,1 0-1,1 51 0,2-79-1903,0 0 0,0 0 0,0 0 0,1 1 1,-1-1-1,1 0 0,0 0 0,-1 0 0,1 0 0,0 0 0,0 0 0,0 0 0,1 0 0,-1 0 1,0-1-1,1 1 0,-1 0 0,1-1 0,-1 1 0,1-1 0,0 0 0,2 2 0,-1-2 41,1 0 0,-1 0 0,0 0 0,0-1 0,0 1 1,0-1-1,1 0 0,-1 0 0,0 0 0,0 0 0,1-1 0,-1 1 0,5-2 0,5-3 94,0 1 1,-1-2-1,1 1 1,-1-2-1,-1 0 1,13-8-1,2-5-250,-1-1 0,-1-1-1,33-39 1,-44 45-1016,-1-1 0,14-25 1,-19 28-1136,0 0 1,-1 0-1,7-28 1,-3-9-11943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89 5701,'0'0'-453,"-9"5"-22,-50 30 1817,25-10 3124,5 2 3493,24-19-4858,11-8-777,14-10-798,25-34-571,71-90 1,-132 187 613,4-27-1397,6-14-154,0 1 0,0 0 0,2 0 0,-1 1 0,2-1-1,0 1 1,-2 19 0,8-33-174,-1 0-1,1 0 0,-1-1 0,1 1 1,-1 0-1,1-1 0,-1 0 1,0 0-1,1 0 0,-1 0 0,0 0 1,0 0-1,3-2 0,17-14-3186,-1-1-1,20-22 0,-12 10-3147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9769,'0'0'9700,"-1"8"-8088,-1 3-1148,0-1-182,0-1 0,1 1 0,0 0 0,0 0 0,2 16 0,-1-23-225,1 0 1,0 0-1,-1 0 1,1 0-1,0-1 1,1 1-1,-1 0 1,0 0-1,1-1 1,0 1-1,-1-1 1,1 1-1,0-1 1,0 0-1,0 0 1,1 1-1,-1-2 1,0 1-1,1 0 1,0 0-1,-1-1 1,1 1-1,0-1 1,5 2-1,-5-2 68,1 0 0,-1 0 0,1 0 0,-1 0 0,0-1 0,1 0 0,0 0 0,-1 0-1,1 0 1,-1 0 0,1 0 0,-1-1 0,1 0 0,-1 0 0,0 0 0,1 0 0,-1 0 0,0-1 0,0 1 0,0-1 0,0 0 0,0 0 0,0 0 0,0 0 0,0-1-1,-1 1 1,0-1 0,1 0 0,-1 1 0,0-1 0,0 0 0,0 0 0,-1 0 0,1-1 0,-1 1 0,0 0 0,0 0 0,0-1 0,0 1 0,0-1 0,-1 1 0,1-1-1,-1 1 1,0-1 0,0 1 0,-2-8 0,2 8-100,-1 1 0,0-1-1,0 1 1,0-1-1,0 1 1,-1 0 0,1-1-1,-1 1 1,1 0 0,-1 0-1,0 0 1,0 0 0,0 0-1,0 0 1,0 1-1,0-1 1,0 1 0,0-1-1,-1 1 1,1 0 0,-1 0-1,1 0 1,-5-1 0,2 0-158,0 1 0,0 0 0,1-1 0,-1 2 0,0-1 0,0 1 0,0-1 0,0 1 0,0 1 0,0-1 0,0 1 0,-6 1 0,11-2 18,-1 0-1,1 0 1,0 0-1,-1 0 1,1 0 0,-1 0-1,1 0 1,-1 0-1,1 1 1,0-1-1,-1 0 1,1 0-1,-1 0 1,1 1 0,0-1-1,-1 0 1,1 1-1,0-1 1,-1 0-1,1 0 1,0 1 0,-1-1-1,1 1 1,0-1-1,0 0 1,0 1-1,-1-1 1,1 1 0,0-1-1,0 0 1,0 1-1,0-1 1,0 1-1,0-1 1,0 1-1,0-1 1,0 1 0,0-1-1,0 1 1,0-1-1,0 0 1,0 1-1,0-1 1,0 1 0,0-1-1,0 1 1,1-1-1,-1 0 1,1 1-1,-1 0-400,1 0 1,0 0-1,0 0 0,0 0 0,1 0 0,-1-1 0,0 1 0,0 0 0,0-1 1,0 1-1,1-1 0,-1 1 0,0-1 0,1 0 0,-1 0 0,2 1 0,17-1-6343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15214,'0'0'9428,"-4"11"-8670,-23 51-255,14-35-439,1 1-1,-12 42 1,28-84-8098,2-6 1761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0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5093,'0'0'6603,"-2"11"-6645,-5 39 22,2 2 0,3-1 0,7 82 0,-1-3 468,-8 225 1758,5 290-1094,7-479-761,57 307 0,-59-443-311,1 0 0,2 0-1,1-1 1,2 0 0,0 0 0,32 50 0,-33-64-18,0-1 1,0 0-1,1-1 0,1 0 1,0-1-1,1 0 1,1-1-1,-1-1 0,2 0 1,-1-1-1,1-1 1,1 0-1,22 7 0,3-3 106,0-2-1,1-1 1,84 5-1,135-11-8,-222-4-128,534-41-1,-259 13 20,253-3-26,410-42 37,-485 0 44,469-51 153,-308 81-122,277-25-53,-128 25 58,-778 46-51,-1 2 1,0 0-1,0 2 0,0 0 0,-1 2 1,26 11-1,-19-7-39,1-1 0,46 9 0,-76-19-6,0-1 0,-1 0 1,1 1-1,0-1 0,0 0 1,0 0-1,0 0 0,0 1 1,0-1-1,0 0 0,0 0 1,0 0-1,0 0 0,0-1 1,-1 1-1,1 0 1,0 0-1,0-1 0,0 1 1,0 0-1,0-1 0,0 1 1,-1-1-1,1 1 0,0-1 1,0 1-1,-1-1 0,1 1 1,0-1-1,-1 0 1,1 0-1,0 1 0,-1-1 1,1 0-1,-1 0 0,1-1 1,-1-2 34,1 0-1,-2 0 1,1 0 0,0 0 0,-1 1 0,1-1 0,-3-6-1,-2-16-22,-2-208 101,-7-68 90,-64-274-267,75 553 35,-1 1-1,-1 0 0,0 0 0,-2 0 1,-1 1-1,-1 0 0,0 0 1,-14-20-1,17 32 39,0 0 0,-1 1 0,0 0 0,-1 0 0,0 0 0,0 1 0,-1 0-1,1 1 1,-2 0 0,1 0 0,-1 1 0,1 0 0,-1 1 0,-1 0 0,1 0 0,0 1 0,-1 1 0,-21-3 0,-63-11 46,1-3-1,-98-35 1,-27-6-63,-519-57 39,425 76-40,-24-1-225,-401 2-1,-1310 102 550,949 52 11,-51 4 48,980-109-376,-298 33-1516,403-29-5214,33-7-373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41 10634,'0'0'5653,"-9"-4"-3245,5 2-2098,-1-1 102,1 1 1,-1 0 0,0-1-1,0 1 1,0 1-1,0-1 1,-1 1-1,1 0 1,0 0 0,-1 1-1,1-1 1,0 1-1,-8 1 1,12 0-383,0-1 1,1 1 0,-1-1 0,0 1-1,1 0 1,-1-1 0,1 1-1,-1 0 1,1 0 0,-1-1-1,1 1 1,-1 0 0,1 0 0,0 0-1,-1 0 1,1 0 0,0 0-1,0-1 1,0 1 0,0 0-1,0 0 1,0 0 0,0 0 0,0 0-1,0 0 1,0 0 0,0 0-1,1-1 1,-1 1 0,0 0-1,1 0 1,-1 0 0,1 0 0,-1-1-1,2 3 1,-1-1 48,0 1 0,1-1 0,-1 1 0,1-1 0,-1 0 0,1 1 1,0-1-1,0 0 0,0 0 0,5 3 0,-2-3 4,1 0-1,-1-1 1,1 0-1,0 0 1,0 0-1,0 0 1,0-1 0,-1 0-1,1 0 1,0-1-1,9-1 1,-14 2-60,1-1 1,0 1 0,-1 0-1,1 0 1,0-1-1,-1 1 1,1-1 0,0 0-1,-1 1 1,1-1-1,-1 0 1,1 0-1,-1 0 1,0 0 0,1 0-1,-1 0 1,0 0-1,0-1 1,0 1 0,0 0-1,0-1 1,0 1-1,0-1 1,0 1-1,0-1 1,-1 1 0,1-1-1,-1 0 1,1 1-1,-1-1 1,1 0 0,-1 1-1,0-1 1,0 0-1,0 1 1,0-1-1,0 0 1,-1 0 0,1 1-1,0-1 1,-1 0-1,1 1 1,-2-3 0,1 2-13,-1 0 1,0 0 0,1 0-1,-1 0 1,0 0 0,0 1 0,0-1-1,0 1 1,0-1 0,-1 1 0,1 0-1,0 0 1,-1 0 0,1 0 0,-1 1-1,1-1 1,-1 0 0,1 1-1,-1 0 1,1 0 0,-1 0 0,1 0-1,-5 0 1,1 0-36,0 0-1,1 1 0,-1-1 1,1 1-1,0 0 0,-1 1 1,1-1-1,0 1 0,0 0 1,-7 4-1,10-5-73,1 0-1,-1 0 0,0 0 1,1 1-1,-1-1 0,1 1 1,-1-1-1,1 1 0,0 0 1,-1-1-1,1 1 0,0 0 1,0 0-1,0 0 0,1 0 1,-1 0-1,0 0 1,1 0-1,-1 0 0,1 0 1,0 0-1,0 0 0,-1 0 1,1 0-1,1 1 0,-1 1 1,1-1-340,0-1 0,0 0 0,1 1 1,-1-1-1,0 0 0,1 0 0,0 1 1,-1-1-1,1-1 0,0 1 0,0 0 1,0 0-1,0-1 0,0 1 0,1-1 0,-1 1 1,0-1-1,1 0 0,-1 0 0,4 1 1,21 5-5937,2 0-3486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12524,'0'0'5835,"4"9"-4495,-3-5-1244,0 1 0,1 0 0,-1-1 1,1 0-1,0 1 0,0-1 1,1 0-1,-1 0 0,1 0 0,0 0 1,0-1-1,0 1 0,0-1 0,1 0 1,0 0-1,-1 0 0,1 0 1,0-1-1,0 1 0,1-1 0,-1 0 1,0 0-1,1-1 0,-1 1 1,1-1-1,-1 0 0,1 0 0,5 0 1,-8-1 67,1 1 0,-1-1 1,1 0-1,-1 0 1,1 0-1,-1-1 1,1 1-1,-1 0 0,0-1 1,1 0-1,-1 1 1,1-1-1,-1 0 1,0 0-1,0 0 0,0-1 1,1 1-1,-1-1 1,-1 1-1,1-1 0,0 1 1,0-1-1,0 0 1,-1 0-1,1 0 1,-1 0-1,0 0 0,1 0 1,-1-1-1,0 1 1,0 0-1,0 0 1,-1-1-1,1 1 0,-1-1 1,1 1-1,-1-1 1,0 1-1,0-1 1,0 1-1,0-1 0,0 1 1,0-1-1,-2-2 1,1 3-103,0-1 1,0 0 0,0 1 0,-1-1 0,1 1 0,-1-1 0,0 1 0,0 0-1,0-1 1,0 1 0,0 0 0,0 1 0,-1-1 0,1 0 0,-1 1 0,1-1-1,-1 1 1,1 0 0,-1-1 0,-3 0 0,-29-5-937,33 7 562,0-1 1,0 2-1,1-1 0,-1 0 1,0 0-1,0 0 0,0 1 1,1-1-1,-1 1 1,0 0-1,1-1 0,-1 1 1,0 0-1,-1 1 1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 5926,'0'0'13522,"-1"5"-12412,0-4-1062,1-1 0,0 1 0,0 0 0,0 0 0,0 0 0,0-1 0,0 1 0,0 0 0,0 0 0,0 0 0,0-1 0,0 1 0,0 0 0,1 0 0,-1 0-1,0-1 1,1 1 0,-1 0 0,0-1 0,1 1 0,-1 0 0,1-1 0,-1 1 0,1 0 0,-1-1 0,1 1 0,0 0 0,28 9 905,50-8 132,-56-2-862,77-2-145,-2-4 0,111-20 0,-133 11-472,21-3-3450,-95 17 310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50 2018,'0'0'14584,"-10"-7"-12518,-30-24-379,39 30-1612,0 0 0,-1 0 0,1 0 0,0 0 1,0 0-1,-1 0 0,1 0 0,-1 1 0,1-1 0,0 0 0,-1 1 0,1 0 0,-1-1 0,0 1 0,1 0 0,-1-1 0,1 1 0,-1 0 0,1 0 0,-1 1 0,1-1 0,-1 0 0,1 0 0,-1 1 1,1-1-1,-1 1 0,1-1 0,-1 1 0,1 0 0,-1-1 0,1 1 0,0 0 0,0 0 0,-1 0 0,1 0 0,0 0 0,0 0 0,0 0 0,0 1 0,0-1 0,0 0 0,0 1 0,0 1 0,-2 3 30,1-1-1,0 1 0,1-1 0,-1 1 0,1-1 0,0 1 0,1 0 0,-1 10 0,1-15-86,1-1 0,-1 1 0,1 0 0,-1 0 1,0-1-1,1 1 0,-1-1 0,1 1 0,-1 0 0,1-1 0,0 1 0,-1-1 0,1 1 1,0-1-1,-1 1 0,1-1 0,0 0 0,0 1 0,-1-1 0,1 0 0,0 0 1,0 1-1,-1-1 0,1 0 0,0 0 0,0 0 0,0 0 0,-1 0 0,1 0 0,0 0 1,0 0-1,0 0 0,-1-1 0,1 1 0,0 0 0,0-1 0,1 1 0,31-12 570,-17-2-420,-14 12-114,1-1 1,0 0 0,0 0 0,0 1-1,0 0 1,0-1 0,1 1 0,-1 1-1,4-3 1,-11 43 719,-24 36-142,22-61-602,0 1-1,0 0 1,1 0-1,1 1 0,0-1 1,-2 30-1,22-60 3,6-19-3235,3 2-6085,-13 18 1526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16143,'0'0'5045,"-10"7"-4298,2 0-496,0 1 0,0-1 0,1 1 0,0 1 0,0-1 0,-5 11 0,9-15-92,0 1 0,0 1 0,1-1 0,0 0 1,0 1-1,0-1 0,1 1 0,0-1 1,0 1-1,0 0 0,1-1 0,0 1 0,0 0 1,0 0-1,1-1 0,1 7 0,-2-11-116,1 1 0,0-1 0,0 1 0,0-1 0,0 0 0,0 1-1,0-1 1,0 0 0,0 0 0,0 1 0,0-1 0,1 0 0,-1 0 0,0 0 0,1-1-1,-1 1 1,1 0 0,-1 0 0,1-1 0,-1 1 0,1-1 0,0 1 0,-1-1-1,1 0 1,0 0 0,-1 0 0,1 0 0,0 0 0,-1 0 0,1 0 0,0 0 0,-1-1-1,4 0 1,-1 0 48,1 0 0,-1 0-1,0 0 1,1 0 0,-1-1 0,0 0-1,0 0 1,0 0 0,-1 0-1,1-1 1,6-5 0,-7 4-58,0 0 0,0 0 0,0 0-1,-1 0 1,0 0 0,0 0 0,0-1 0,0 1 0,-1-1 0,0 0 0,0 1 0,0-1 0,0 0 0,-1 0 0,0 1 0,0-1 0,0 0 0,-1 0 0,1 0-1,-2-4 1,1 6-57,0 0 0,0 0 1,-1 0-1,1 0 0,-1 0 0,1 0 0,-1 0 0,0 0 0,0 1 0,0-1 0,0 1 0,0 0 0,-1 0 0,1-1 0,-1 2 0,0-1 0,1 0 0,-1 0 0,0 1 0,0-1 1,0 1-1,0 0 0,0 0 0,-1 0 0,1 1 0,0-1 0,0 1 0,0-1 0,-6 1 0,9 0-58,-1 0 0,0 1 0,1-1 0,-1 0 0,1 0 0,-1 0 0,0 0 0,1 1 0,-1-1 0,1 0 0,-1 0 0,0 1 0,1-1 0,-1 0 0,1 1 0,-1-1 0,1 1 0,0-1 0,-1 1 0,1-1 0,-1 1 0,1-1 0,0 1 0,-1-1 0,1 1 0,0 0 0,0-1 0,-1 1 0,1-1 0,0 1 0,0 0 0,0 0 0,0 0-100,0-1 1,-1 1 0,1 0-1,0-1 1,1 1 0,-1 0-1,0-1 1,0 1-1,0-1 1,0 1 0,0 0-1,1-1 1,-1 1 0,0-1-1,0 1 1,1-1 0,-1 1-1,1-1 1,-1 1 0,0-1-1,1 1 1,-1-1 0,1 1-1,-1-1 1,1 0-1,-1 1 1,1-1 0,-1 0-1,1 1 1,-1-1 0,1 0-1,0 0 1,0 1 0,15 0-3855,6-1-1788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2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14061,'0'0'6182,"-46"45"-3683,23-25-1410,2 2-225,0 1-255,5-1-385,6-1-128,3-4-128,5-2 64,2-7-160,0-3-609,9-5-576,1 0-416,3-13-1539,0-5-3426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3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 12268,'-8'0'2279,"3"-1"-1784,-40-1 2275,43 2-2499,-1-1 0,0 1 0,0 1 0,0-1 0,0 0-1,1 1 1,-1-1 0,0 1 0,0 0 0,1 0 0,-1 0 0,1 0 0,-4 2-1,6-3-251,0 1-1,-1-1 0,1 0 0,0 1 0,-1-1 1,1 1-1,0-1 0,-1 0 0,1 1 0,0-1 0,0 1 1,0-1-1,-1 1 0,1-1 0,0 1 0,0-1 1,0 1-1,0-1 0,0 1 0,0-1 0,0 1 1,0-1-1,0 1 0,0-1 0,0 1 0,0-1 0,0 1 1,1-1-1,-1 0 0,0 1 0,0-1 0,0 1 1,1-1-1,-1 1 0,0-1 0,0 0 0,1 1 1,-1-1-1,1 0 0,-1 1 0,0-1 0,1 0 0,-1 1 1,0-1-1,1 0 0,-1 0 0,1 1 0,-1-1 1,1 0-1,-1 0 0,1 0 0,-1 0 0,1 0 1,-1 0-1,1 0 0,-1 0 0,1 0 0,33 6 567,-30-6-484,26 3 190,-17 0-257,-1-2 0,1 0 0,0 0 0,0-1 0,0-1-1,24-3 1,-36 3-3,0 0 1,0 1-1,-1-1 0,1 0 0,0 1 1,0-1-1,0 0 0,-1 0 0,1 0 0,-1 1 1,1-1-1,0 0 0,-1 0 0,0 0 1,1 0-1,-1 0 0,0 0 0,1 0 1,-1 0-1,0 0 0,0 0 0,0 0 0,0-1 1,0 1-1,0 0 0,0 0 0,0 0 1,0 0-1,0 0 0,-1 0 0,1 0 0,0 0 1,-1 0-1,1 0 0,-1 0 0,1 0 1,-1 0-1,0 1 0,1-1 0,-1 0 0,0 0 1,1 0-1,-1 1 0,0-1 0,0 0 1,0 1-1,0-1 0,0 1 0,0-1 0,0 1 1,0-1-1,-1 0 0,-7-1 77,1 0 0,-1 1 0,1 0 0,-18 0 0,24 1-116,1-1 0,-1 1-1,1 0 1,-1 0 0,0 0-1,1 1 1,-1-1 0,1 0-1,-1 1 1,0-1 0,1 1-1,-1-1 1,1 1-1,0 0 1,-1-1 0,1 1-1,-1 0 1,1 0 0,0 0-1,0 0 1,0 0 0,-1 0-1,1 1 1,0-1 0,0 0-1,1 0 1,-1 1 0,0-1-1,0 1 1,1-1-1,-1 1 1,1-1 0,-1 3-1,0 0-336,1 0-1,0 0 1,0 0 0,1 1-1,-1-1 1,1 0-1,0 0 1,1 4-1,13 16-5807,2-7-2682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3:3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15439,'0'0'4521,"-9"10"-2941,-26 34-677,34-43-864,0 0 0,0 0 0,0 1 0,0-1 0,0 0 0,0 1 0,0-1-1,0 1 1,1-1 0,-1 1 0,0-1 0,1 1 0,0 0 0,-1-1 0,1 1 0,0-1 0,0 1 0,0 0 0,0-1 0,0 1 0,0 0 0,0-1 0,1 1 0,-1-1 0,0 1 0,1 0 0,-1-1 0,1 1 0,0-1 0,0 0 0,-1 1 0,1-1 0,0 1 0,0-1 0,0 0 0,1 0 0,-1 0 0,0 1 0,0-1 0,1 0 0,-1-1 0,0 1 0,1 0 0,-1 0 0,1-1 0,-1 1 0,3 0 0,5 2 70,0-1 0,0 0 0,1 0 0,-1-1 0,18 0 0,-12-1 66,-1 0 0,0-1 0,0-1 0,16-4 0,-28 6-111,0-1 1,1 1-1,-1 0 1,0-1-1,0 0 1,0 0-1,0 1 1,0-1-1,0 0 1,-1 0-1,1-1 1,0 1-1,0 0 1,-1-1-1,1 1 1,-1-1-1,1 1 1,-1-1-1,0 0 1,1 0-1,-1 1 1,0-1-1,0 0 1,0 0-1,-1 0 1,1 0-1,0 0 0,-1 0 1,1-1-1,-1 1 1,0 0-1,0 0 1,0 0-1,0 0 1,0 0-1,0-1 1,-1-2-1,0 3-70,0-1-1,-1 0 0,0 1 0,1-1 0,-1 1 0,0-1 0,0 1 0,0 0 0,0 0 0,-1 0 0,1 0 1,0 0-1,-1 1 0,0-1 0,1 1 0,-1-1 0,0 1 0,0 0 0,0 0 0,1 0 0,-1 0 0,0 1 1,-5-1-1,-9-2-958,0 1 1,-29 1 0,35 0 25,-5 1-1642,5 1-2574,-2 3-9099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5157,'0'0'9790,"5"-6"-7579,12-18-476,-17 24-1676,0 0 1,0 1-1,0-1 0,0 0 1,-1 0-1,1 0 1,0 1-1,0-1 1,0 0-1,0 0 1,0 1-1,0-1 1,0 0-1,0 0 1,0 1-1,0-1 1,0 0-1,0 0 1,1 1-1,-1-1 1,0 0-1,0 0 1,0 1-1,0-1 1,0 0-1,0 0 1,0 0-1,1 1 1,-1-1-1,0 0 1,0 0-1,0 0 1,1 0-1,-1 1 1,0-1-1,0 0 1,0 0-1,1 0 1,-1 0-1,0 0 0,0 0 1,0 0-1,1 0 1,-1 0-1,0 0 1,0 0-1,1 1 1,-1-1-1,0 0 1,0-1-1,1 1 1,-1 0-1,0 0 1,0 0-1,1 0 1,-1 0-1,0 0 1,0 0-1,1 0 1,-1 0-1,0 0 1,0-1-1,0 1 1,1 0-1,-1 0 1,0 0-1,0 0 1,0-1-1,1 1 1,0 21 509,-1-20-402,-2 101 1454,-1-71-1568,2 1-1,1-1 1,2 1 0,1-1 0,13 59 0,-10-77-812,-3-15-3051,-2-25-3371,-1 0 855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10122,'0'0'12134,"4"-3"-11312,1 1-609,0 0-1,0 0 1,-1 1 0,1-1-1,1 1 1,-1 0 0,0 1-1,0-1 1,6 1 0,-3 0 23,0-1 0,-1 0 1,1 0-1,0-1 0,11-3 1,-6-2-120,0-1 0,-1 0 1,0 0-1,0-1 1,-1-1-1,0 0 1,-1-1-1,0 0 1,0 0-1,-1-1 0,-1 0 1,0-1-1,-1 0 1,0 0-1,-1 0 1,0-1-1,-1 0 1,4-22-1,7 93-517,-11-40 100,0 1 1,0-1 0,2 0-1,11 21 1,-13-30-544,0 0 0,0 0-1,1-1 1,0 0 0,0 0 0,8 7 0,11 2-5382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5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2216 11 14926,'-70'-6'137,"-1"2"-1,0 4 1,1 3-1,-1 2 1,1 4-1,-87 23 1,91-13-177,0 2 0,2 4 0,1 2 0,1 3 0,1 2-1,2 3 1,1 3 0,3 2 0,1 3 0,1 2 0,-59 68 0,24-10-21,5 5 0,4 3 1,6 3-1,4 4 0,-94 223 0,101-175 171,6 3 0,8 2 0,-51 346 0,73-300 191,10 1-1,22 418 1,6-524-261,4 0 1,5-1-1,6-1 1,3-1-1,6-2 0,4-1 1,5-2-1,110 184 0,169 163 4,35-26-8,172 123-90,-437-466 51,4-5 0,3-4 0,3-4 0,127 61 0,-85-64 46,3-6 0,1-6 0,225 47 0,-99-47-1,306 19 0,-372-58-16,215-13 1,-281-11-20,-1-6 0,198-47 1,-144 7 19,-2-9 1,-4-8-1,-2-8 1,-5-8-1,-3-9 1,177-126-1,-252 149 1,-3-5-1,-4-4 1,-4-4-1,-4-5 0,98-124 1,-132 140-6,-3-2 0,-3-3 0,-4-1 0,-4-3 0,-3-1 1,-5-2-1,45-166 0,5-241 38,-40-6-24,-34 324 28,-7 0 0,-9 0 0,-7 1 0,-41-211 0,-3 139 182,-11 2-1,-11 4 1,-121-260-1,168 434-268,-4 1 0,-2 2-1,-3 2 1,-3 1 0,-2 2 0,-3 2-1,-3 3 1,-2 1 0,-2 3-1,-110-78 1,41 50 2,-4 5 1,-3 6-1,-2 6 0,-3 6 0,-158-43 1,127 54 41,-2 8 1,-1 7 0,-2 8-1,-184-1 1,-603 70-60,6 80 39,317-9-474,445-71-2328,-235 91 0,258-71-189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5285,'0'2'10775,"0"15"-9934,-3 205 4471,1 2-646,-9-249-2841,6-8-1764,1 0-1,0-57 0,4 72-212,1 0 1,1 0-1,1 0 0,0 0 1,1 1-1,11-28 1,-13 40 126,-1 1 1,2-1 0,-1 1-1,0 0 1,1 0-1,0 0 1,0 0 0,0 1-1,0-1 1,1 1-1,-1 0 1,1 0 0,0 0-1,0 0 1,0 1 0,0-1-1,1 1 1,-1 0-1,0 0 1,1 1 0,0-1-1,-1 1 1,1 0 0,0 1-1,0-1 1,-1 1-1,1 0 1,0 0 0,6 1-1,-10-1 7,0 0-1,0 0 0,-1 0 1,1 0-1,0 0 0,-1 0 0,1 0 1,0 0-1,-1 1 0,1-1 1,0 0-1,-1 0 0,1 1 1,0-1-1,-1 1 0,1-1 0,-1 0 1,1 1-1,-1-1 0,1 1 1,-1-1-1,1 1 0,-1 0 1,1-1-1,-1 1 0,0-1 1,1 1-1,-1 0 0,0-1 0,0 1 1,1 0-1,-1-1 0,0 1 1,0 0-1,0 0 0,0-1 1,0 1-1,0 0 0,0-1 1,0 1-1,0 0 0,0-1 0,-1 1 1,1 0-1,0-1 0,0 1 1,-1 0-1,1 0 0,-1 2-9,0 0 0,-1 0 0,1 0 0,-1-1 0,0 1 0,1 0 0,-1-1 0,0 1 0,-4 2 0,-3 2 38,0 0 0,0-1 0,-1 0 0,0-1-1,0 0 1,0-1 0,-1 0 0,1 0 0,-1-1-1,0-1 1,-14 2 0,24-4-36,1 0 0,0 0-1,0 0 1,-1 0 0,1 0 0,0 0 0,0-1 0,0 1-1,-1 0 1,1 0 0,0 0 0,0-1 0,0 1-1,0 0 1,0 0 0,0 0 0,-1-1 0,1 1 0,0 0-1,0 0 1,0-1 0,0 1 0,0 0 0,0 0-1,0-1 1,0 1 0,0 0 0,0 0 0,0-1 0,0 1-1,0 0 1,0 0 0,0 0 0,0-1 0,0 1 0,0 0-1,1 0 1,-1-1 0,0 1 0,0 0 0,0 0-1,0 0 1,0-1 0,1 1 0,-1 0 0,0 0 0,0 0-1,1-1 1,7-12-2289,11-7-2805,6-3-3111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 8392,'0'0'11221,"-8"8"-9374,-26 27-443,33-35-1361,0 1-1,0 0 1,0 0-1,0 0 0,0 0 1,0 0-1,1 0 1,-1 0-1,0 0 1,1 0-1,-1 0 1,0 0-1,1 0 0,0 1 1,-1-1-1,1 0 1,0 0-1,-1 1 1,1-1-1,0 0 0,0 0 1,0 1-1,0-1 1,0 0-1,1 3 1,0-3-30,0 0 1,0 0 0,0 0 0,0 0 0,0 0 0,0 0-1,1 0 1,-1 0 0,0 0 0,1-1 0,-1 1 0,0-1 0,1 1-1,-1-1 1,1 1 0,-1-1 0,0 0 0,3 1 0,1 0 6,1-1 1,-1 1 0,1-1 0,-1 0 0,1-1 0,-1 1 0,1-1-1,0 0 1,10-4 0,-13 2 40,0 0 0,1 0 0,-1 0 1,0-1-1,0 1 0,-1-1 0,1 0 0,-1 0 0,0 0 0,0 0 0,0 0 1,-1 0-1,1-1 0,-1 1 0,0-1 0,0 1 0,0-1 0,-1 1 0,0-9 1,-15 33 552,14-17-560,0 1 1,0 0 0,0 0 0,0 0-1,1 0 1,-1 1 0,1-1-1,0 0 1,1 8 0,0-11-29,-1 0 1,0 1-1,1-1 1,0 0-1,-1 0 1,1 0-1,0 1 0,0-1 1,0 0-1,-1 0 1,1 0-1,0 0 1,0 0-1,1 0 0,-1-1 1,0 1-1,0 0 1,0 0-1,0-1 1,1 1-1,-1-1 1,0 1-1,1-1 0,-1 0 1,0 1-1,1-1 1,-1 0-1,1 0 1,-1 0-1,0 0 0,2 0 1,3 0 10,0 0 1,0 0-1,-1-1 1,1 0 0,0 0-1,-1 0 1,1-1-1,-1 0 1,1 0-1,-1 0 1,9-6-1,-3 0-206,0 0 0,-1-1-1,15-16 1,-7 7-293,-25 57 126,6-35 400,-1 0 1,1 0-1,0 1 0,-1-1 1,2 0-1,-1 0 0,1 1 1,-1-1-1,1 0 0,1 6 0,-1-8-206,1-1 0,0 0-1,0 0 1,0 1 0,0-1-1,0 0 1,0 0 0,0 0-1,0 0 1,0 0 0,0 0-1,0 0 1,1 0 0,-1-1-1,0 1 1,1 0 0,-1-1-1,0 1 1,1-1 0,-1 0-1,1 1 1,-1-1 0,1 0-1,-1 0 1,1 0 0,-1 0-1,1 0 1,-1 0 0,1 0-1,2-1 1,10-2-4801,0-6-3348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3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15599,'0'0'5349,"64"20"-8808,-43-11-3332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13100,'0'0'7394,"-12"3"-5205,5-1-1999,-7 1 478,1 0 0,-1 1 0,1 1 0,-17 9 0,26-13-614,1 1 0,0 0 0,0 0 0,-1 0 0,1 1 0,1-1 0,-1 1 0,0 0 0,1-1 0,-1 1 0,1 0 0,0 1 0,0-1 0,0 0 0,0 1 0,1-1 0,-1 1 0,1-1 0,0 1 0,0 0 0,0-1 0,1 1 0,-1 6 0,1-8-55,1 0 1,-1 0-1,1-1 1,-1 1-1,1 0 1,0-1-1,-1 1 1,1 0-1,0-1 1,0 1-1,0-1 1,1 1-1,-1-1 1,0 0-1,0 1 1,1-1-1,-1 0 1,1 0-1,-1 0 1,1 0-1,0 0 1,-1 0-1,1-1 1,0 1-1,-1 0 1,1-1-1,0 1 1,0-1-1,0 0 1,-1 0-1,4 1 1,69 2-1834,-59-3 609,43-6-4901,-19-4-2034,-10 1-1636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40 5029,'0'0'17937,"-1"7"-16971,1-6-937,0 1-1,0-1 1,-1 1 0,1-1 0,0 1-1,0-1 1,0 1 0,1-1 0,-1 1-1,0-1 1,0 1 0,1-1 0,-1 0-1,1 1 1,-1-1 0,1 0-1,0 1 1,-1-1 0,1 0 0,0 0-1,0 1 1,0-1 0,0 0 0,0 0-1,0 0 1,2 1 0,2 0 52,0-1 1,1 1 0,-1-1-1,0 0 1,0-1 0,1 1-1,-1-1 1,8 0 0,-7-1-22,0 1 1,0-1-1,0 0 1,0 0-1,0 0 1,0-1-1,0 0 1,-1 0-1,7-4 1,-10 5-35,0 0 0,1-1 0,-1 1 0,0-1-1,0 1 1,0-1 0,0 0 0,0 0 0,0 0 0,-1 0 0,1 0 0,-1 0 0,1 0 0,-1 0 0,0-1 0,0 1 0,0-1 0,0 1 0,0-1 0,-1 1 0,1-1 0,-1 1 0,1-4 0,-2 4-24,1 1 1,0 0 0,-1 0 0,0 0 0,1-1 0,-1 1-1,0 0 1,1 0 0,-1 0 0,0 0 0,0 0 0,0 0-1,0 0 1,0 1 0,0-1 0,0 0 0,0 0 0,0 1-1,-1-1 1,1 1 0,0-1 0,0 1 0,-1 0-1,1-1 1,0 1 0,0 0 0,-1 0 0,1 0 0,0 0-1,-1 0 1,-1 0 0,-50 1-14,48-1 6,-3 1-1,0 1-1,0 0 1,0 1-1,0-1 0,1 1 1,-1 1-1,1-1 1,0 2-1,-9 5 1,13-9 19,1 1 1,0-1-1,0 1 0,0-1 1,0 1-1,0 0 1,0 0-1,0-1 1,0 1-1,1 1 1,-1-1-1,1 0 1,0 0-1,0 0 1,-1 1-1,1-1 1,1 1-1,-1-1 0,0 1 1,1-1-1,-1 1 1,1-1-1,0 1 1,-1 0-1,1-1 1,1 1-1,-1-1 1,0 1-1,1 0 1,-1-1-1,1 1 1,0-1-1,0 1 1,1 1-1,0 0-10,1-2-1,0 1 1,0 0 0,1 0 0,-1-1-1,0 0 1,1 0 0,-1 0-1,1 0 1,0 0 0,0-1-1,0 0 1,-1 1 0,1-1 0,0-1-1,1 1 1,3 0 0,75 3-3547,-80-4 3238,34 0-4755,-1 0-3555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2370,'0'0'21626,"1"8"-20078,3 21-628,-2 0-1,-2 31 0,-1-39-872,0 0 0,2 1 0,0-1 0,2 0 0,0 0 0,1 0 0,12 33 0,-3-34-1917,1-15-7177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12620,'0'0'11595,"67"6"-10698,-34-10-545,2-6-256,1 0-64,-6 1-32,-5-2-672,-7 2-1186,-6 0-192,-7-1-288,-5-2-2179,0 0-3875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10090,'0'0'16111,"51"-36"-15567,-20 36-287,5 0-161,1 0-96,0 0-353,-1 2-1248,-6 0-1570,-6 2-1666,-4-2-3843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8968,'0'0'14825,"-2"8"-12535,1-5-2199,0-1-1,0 0 0,0 1 0,0-1 0,1 1 1,-1-1-1,1 1 0,0 0 0,0-1 0,0 1 1,0-1-1,0 1 0,0-1 0,1 1 0,-1-1 1,1 1-1,0-1 0,0 1 0,-1-1 0,2 1 1,-1-1-1,0 0 0,0 0 0,1 0 0,-1 0 1,1 0-1,0 0 0,0 0 0,0 0 0,0 0 1,0-1-1,0 1 0,0-1 0,0 0 0,0 0 1,1 1-1,-1-1 0,4 1 0,3 1-111,0-1 0,-1 1-1,1-2 1,0 1 0,1-1-1,-1 0 1,0-1 0,0 0-1,0-1 1,0 1-1,0-2 1,0 1 0,0-1-1,0-1 1,0 0 0,10-5-1,-18 9 36,-1 0-1,1-1 0,0 1 1,-1 0-1,1 0 0,-1-1 1,1 1-1,-1 0 0,1 0 1,-1 0-1,0 0 0,1-1 1,-1 1-1,0 0 0,0 0 1,0 0-1,0 0 1,0 0-1,0 0 0,0 0 1,0 0-1,0 0 0,0 0 1,0 0-1,-1 1 0,-1 31 121,2-32-265,-1 0 1,1 0-1,0 0 1,0 0-1,0 0 1,0 1-1,0-1 1,0 0-1,0 0 1,0 0-1,1 1 1,-1-1-1,0 0 1,1 0 0,-1 0-1,1 0 1,-1 0-1,1 0 1,1 2-1,-1-3-241,0 0 0,0 1 0,0-1-1,0 0 1,0 0 0,0 0 0,0 0 0,0 0 0,0 0-1,0 0 1,0 0 0,0 0 0,0-1 0,0 1 0,0 0-1,0-1 1,0 1 0,0-1 0,0 1 0,0-1 0,0 1 0,0-1-1,1-1 1,17-11-8132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87 153 16496,'0'0'2567,"-9"0"-244,9 0-2323,-7 0 478,0 1 0,0-1-1,0 1 1,1 1 0,-12 3 0,17-5-427,-1 1 1,1-1-1,0 1 1,-1 0 0,1-1-1,0 1 1,0 0-1,-1 0 1,1 0 0,0 0-1,0 0 1,0 0-1,0 0 1,0 0 0,0 0-1,0 1 1,1-1-1,-1 0 1,0 0 0,1 1-1,-1-1 1,0 1-1,1-1 1,0 0 0,-1 1-1,1-1 1,0 1-1,0-1 1,0 1 0,0-1-1,0 1 1,0-1-1,0 1 1,1-1-1,-1 1 1,0-1 0,1 1-1,-1-1 1,1 0-1,0 1 1,0 1 0,0-2-46,1 0 0,-1 1 0,0-1-1,0 0 1,0 0 0,1 0 0,-1 0 0,0 0 0,1 0 0,-1 0 0,1-1 0,0 1 0,-1 0 0,1-1 0,-1 1 0,1-1 0,0 0 0,-1 1 0,1-1 0,0 0 0,-1 0 0,1 0 0,0 0 0,-1 0 0,1-1-1,0 1 1,-1 0 0,3-2 0,0 2-5,1-1 0,-1-1 0,0 1 0,1-1 0,-1 1 0,0-1 0,0-1-1,0 1 1,6-5 0,-1-3-49,-1-1 1,0 1-1,-1-1 0,0-1 1,-1 1-1,0-1 0,-1 0 0,0 0 1,-1-1-1,0 1 0,-1-1 1,-1 0-1,0 0 0,-1 0 0,0-15 1,-18 71 1472,-2 41 183,18-76-1545,0 0 0,0 0 0,1 0-1,0-1 1,1 1 0,0 0-1,0 0 1,4 15 0,-3-20-89,0 0 1,0 0-1,0 0 1,1-1-1,-1 1 0,0-1 1,1 1-1,0-1 1,0 0-1,0 0 1,0 0-1,0 0 1,0 0-1,0-1 0,0 1 1,1-1-1,-1 0 1,1 0-1,-1 0 1,1-1-1,-1 1 0,1-1 1,-1 0-1,1 0 1,5 0-1,-5 0-8,1 0 0,0-1 0,-1 1 0,1-1 0,-1 0 0,1 0 0,-1 0 0,1 0 0,-1-1 0,0 0 0,0 0 0,1 0 0,-1-1 0,-1 1 0,1-1 0,0 0 0,-1 0 0,1 0 0,3-5 0,-3 2 46,-1-1 1,0 0-1,0 1 1,0-1 0,-1 0-1,0 0 1,0 0 0,-1-1-1,0 1 1,0-10-1,-2 17 8,-1-1-1,0 1 0,-1 0 0,1-1 1,0 1-1,0 0 0,0 0 1,0 0-1,0 1 0,0-1 0,0 0 1,0 1-1,0-1 0,0 1 1,1 0-1,-1 0 0,-3 1 0,0 2 23,1 0-1,0 1 1,0-1-1,0 1 1,1 0-1,-1 0 1,1 0-1,-3 6 1,5-9-31,0 0-1,0 1 1,0-1 0,0 1-1,0-1 1,0 1 0,1 0-1,-1-1 1,1 1 0,0 0-1,0-1 1,0 1 0,0 0-1,0-1 1,0 1 0,1 0 0,-1-1-1,1 1 1,0 0 0,2 3-1,-2-4-84,1-1 1,0 0-1,0 1 0,0-1 0,0 0 0,0 0 0,0 0 1,0 0-1,0 0 0,0-1 0,0 1 0,1 0 0,-1-1 1,0 0-1,0 0 0,1 1 0,-1-1 0,0-1 0,1 1 1,1-1-1,3 1-1460,0-1 1,-1 0-1,1 0 1,-1-1-1,13-4 1,8-10-7729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83 2434,'0'0'1885,"2"-10"795,15-62 2188,-18 82-4260,0 0 0,1 0 0,0 1 0,2 10 0,1 18 30,-7 27-15,-4-1 0,-30 127 0,15-83-378,-27 146-44,-77 366 115,-31-8-133,127-509-170,-108 385 115,111-369 28,6 1 0,-8 139-1,28-83-75,2-174-80,1 1 0,-1-1 0,1 0 0,0 1 0,0-1 0,1 0 0,-1 0 0,1 0 0,-1 0 0,1 0-1,0 0 1,0-1 0,0 1 0,1 0 0,-1-1 0,1 0 0,-1 1 0,1-1 0,0 0 0,-1-1 0,1 1 0,0 0-1,0-1 1,1 1 0,-1-1 0,0 0 0,0 0 0,7 0 0,11 4 8,0-1 1,1-1-1,28 0 1,-38-3-9,60 1 15,0-3-1,75-12 1,141-35 72,102-11-15,-201 50-37,1 9 0,206 24 0,371 92 303,-608-84-306,35 8 8,308 22 0,-290-59 123,-109-3-139,-1 4 0,120 19 0,-211-20-187,56 14-595,-64-14 125,1-1 0,-1 1 0,1 0-1,-1 0 1,0 0 0,1 0 0,-1 0 0,5 6 0,-2 3-3755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6118,'0'0'19250,"-49"51"-17616,34-31-545,0 1-481,5 0-480,2-1-128,4-2-993,1-2-416,-2-5-481,2-4-64,-1-6 1,-2-1-354,1 0-1728,-1-13 95,0-5 64</inkml:trace>
  <inkml:trace contextRef="#ctx0" brushRef="#br0" timeOffset="1">0 53 6182,'0'0'18802,"59"17"-17970,-34-2-639,-2 2-129,1-3-673,-1-2-2498,0-2-5349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109 234 9705,'0'0'12652,"-8"-6"-11686,5 4-940,-1-1 156,-1 0 1,0 0-1,0 0 0,-1 0 1,1 1-1,0 0 0,-8-2 0,12 4-155,-1 0-1,1-1 1,-1 1-1,0 0 1,1 1-1,-1-1 0,1 0 1,-1 0-1,0 1 1,1-1-1,-1 1 0,1-1 1,-1 1-1,1 0 1,-1-1-1,1 1 0,0 0 1,-1 0-1,1 0 1,0 0-1,0 0 1,-1 0-1,1 1 0,0-1 1,0 0-1,0 0 1,1 1-1,-1-1 0,0 1 1,0-1-1,1 1 1,-1-1-1,1 1 0,-1-1 1,1 1-1,0 0 1,0 2-1,-2 5 79,0-1-1,1 1 1,0 0-1,1 0 1,1 14-1,-2-22-85,1 1-1,0-1 1,0 0 0,0 1-1,1-1 1,-1 0 0,0 0 0,0 1-1,1-1 1,-1 0 0,1 0-1,-1 1 1,1-1 0,-1 0-1,1 0 1,0 0 0,0 0-1,-1 0 1,1 0 0,0 0 0,0 0-1,0 0 1,0 0 0,0-1-1,0 1 1,0 0 0,0-1-1,1 1 1,-1 0 0,0-1-1,0 0 1,1 1 0,-1-1-1,0 0 1,0 1 0,1-1 0,-1 0-1,0 0 1,1 0 0,-1 0-1,0 0 1,0-1 0,1 1-1,-1 0 1,0-1 0,3 0 0,0-1 63,1-1 1,-1 0 0,1 0 0,-1 0 0,0-1 0,0 1 0,-1-1-1,1 0 1,-1 0 0,0 0 0,0-1 0,0 1 0,-1-1 0,1 1-1,-1-1 1,2-8 0,1 0-52,0-1 0,-1 0 0,-1 0 1,3-27-1,-5 29-31,-2-35-128,1 47 119,0 0 0,0-1 0,0 1 0,0 0 1,0 0-1,0 0 0,0 0 0,-1 0 1,1-1-1,0 1 0,0 0 0,0 0 1,0 0-1,0 0 0,0 0 0,0 0 0,0 0 1,-1-1-1,1 1 0,0 0 0,0 0 1,0 0-1,0 0 0,0 0 0,-1 0 0,1 0 1,0 0-1,0 0 0,0 0 0,0 0 1,-1 0-1,1 0 0,0 0 0,0 0 1,0 0-1,0 0 0,0 0 0,-1 0 0,1 0 1,0 0-1,0 0 0,0 0 0,0 0 1,0 0-1,-1 1 0,1-1 0,0 0 1,0 0-1,0 0 0,0 0 0,0 0 0,0 0 1,-1 0-1,1 1 0,0-1 0,0 0 1,0 0-1,0 0 0,0 0 0,0 0 0,0 1 1,0-1-1,0 0 0,-6 10-171,5-3 170,0 0 0,0 0 0,1 0 0,0 0 1,0-1-1,0 1 0,2 7 0,-2-12 24,1-1 0,-1 0 0,0 1 0,1-1 0,-1 0 0,1 1 0,0-1 0,-1 0 0,1 0 0,0 0 0,0 0 0,0 0 0,0 0-1,0 0 1,0 0 0,0 0 0,0 0 0,0 0 0,0-1 0,0 1 0,1 0 0,-1-1 0,0 1 0,0-1 0,1 1 0,-1-1 0,0 0 0,1 1 0,-1-1-1,0 0 1,1 0 0,-1 0 0,1 0 0,-1 0 0,0-1 0,1 1 0,-1 0 0,0 0 0,1-1 0,-1 1 0,2-2 0,3-1 17,0 0 1,0 0-1,0 0 0,0-1 1,-1 0-1,0 0 1,1-1-1,-2 0 1,1 1-1,0-2 0,-1 1 1,0 0-1,3-7 1,3-4-89,-1 0 0,0-1 1,9-26-1,-8 4-580,-11 33-133,-7 24 464,5-9 277,-44 138 350,43-129-156,0-1-1,2 1 0,0 0 0,0 0 0,2 0 0,3 30 0,-1-41-160,0 0 1,0-1-1,1 1 1,0-1-1,0 1 0,1-1 1,0 0-1,0 0 1,0-1-1,1 1 0,0-1 1,0 0-1,0 0 1,8 6-1,-6-6-155,-1 0 0,0 1 0,0 0 0,0 1 1,-1-1-1,0 1 0,0 0 0,6 13 0,-11-19 155,1-1 0,-1 1 1,0 0-1,1-1 0,-1 1 0,0 0 0,0-1 1,1 1-1,-1 0 0,0 0 0,0-1 0,0 1 1,0 0-1,0-1 0,0 1 0,0 0 0,0 0 1,0-1-1,0 1 0,-1 0 0,1-1 0,0 1 1,0 0-1,-1-1 0,1 1 0,0 0 0,-1-1 1,1 1-1,-1 0 0,1-1 0,-1 1 0,1-1 0,-1 1 1,-1 0 44,0-1 0,0 1 1,1-1-1,-1 0 1,0 1-1,0-1 0,0 0 1,1 0-1,-1 0 1,0-1-1,0 1 1,1 0-1,-3-1 0,-3-1 102,0 0 0,0 0 0,0-1-1,1 0 1,-1 0 0,-6-5 0,6 2-120,1 0 1,0-1-1,1 0 1,-1 0-1,1 0 1,1 0-1,-1-1 1,1 0-1,1 0 1,0 0-1,-4-12 1,6 17-56,0 0 0,0 0 0,1-1 0,-1 1 0,1 0 1,0-1-1,0 1 0,0-1 0,0 1 0,0 0 1,1-1-1,0 1 0,0 0 0,-1 0 0,2-1 1,-1 1-1,0 0 0,1 0 0,-1 0 0,1 0 0,0 0 1,0 1-1,0-1 0,0 1 0,1-1 0,-1 1 1,1 0-1,0-1 0,-1 1 0,1 1 0,4-3 0,84-31-4802,-63 25 1538,21-6-5355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17969,'0'0'7399,"5"57"-6694,-4-29-513,1 2-128,0-3-32,2 0-96,0-3-224,0-6-321,0-8-448,0-6 96,-2-4-64,-2-8-801,0-14-1120,0-6-2467,0-5-1026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30 9065,'-24'-29'7655,"34"29"-4708,3 1-865,3 0 96,6 0-577,-2-1-672,3 1-609,-1 0-256,0-1-96,-4 0-320,-1 0-513,-5 3-768,-3-2-545,-7 1-769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5349,'0'0'17969,"55"8"-16688,-20-19-416,2 1-673,-3-2-256,-4 3-1377,-8 2-1122,-10 1-1216,-9 5-1987</inkml:trace>
  <inkml:trace contextRef="#ctx0" brushRef="#br0" timeOffset="1">22 140 5157,'0'0'19474,"47"23"-18801,-16-35-513,4-2-160,-9-3-929,-2 0-1185,-4 2-736,-8-1-2051,-4 1-1986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4869,'0'0'6213,"-3"8"-2353,-2 1-2858,3-5-476,0 0 0,0 0 0,0 1 0,1-1 0,-1 1 0,1-1 0,0 1 0,0-1 0,0 10 0,3-14-412,0 1-1,-1-1 1,1 0-1,0 0 1,0 1-1,-1-1 1,1 0-1,0-1 1,0 1-1,-1 0 1,1-1-1,0 1 1,-1 0-1,3-2 1,3-2-81,0 0-1,-1-1 1,1 0-1,-1 0 1,8-10 0,-10 11-24,-1-1 0,1 1 0,1 0 0,-1 1 1,0-1-1,1 1 0,0 0 0,-1 0 0,1 0 0,0 0 1,1 1-1,10-3 0,-15 5 30,0 1-1,-1-1 1,1 1 0,0 0-1,0-1 1,0 1 0,0 0-1,-1 0 1,1-1 0,0 1-1,-1 0 1,1 0 0,-1 0-1,1 0 1,-1 0 0,1 0-1,-1 0 1,0 0 0,1 0-1,-1 0 1,0 0 0,0 0-1,0 0 1,0 0 0,0 0-1,0 0 1,0 0 0,0 2-1,-1 43 1555,1-36-1035,0-2-377,1 14 1285,-1-22-1450,1 0 0,-1 1 0,0-1 0,0 0 0,1 1 0,-1-1 0,0 0 0,1 0 1,-1 1-1,0-1 0,1 0 0,-1 0 0,1 0 0,-1 1 0,0-1 0,1 0 0,-1 0 0,1 0 0,-1 0 0,1 0 1,-1 0-1,0 0 0,1 0 0,-1 0 0,1 0 0,-1 0 0,1 0 0,-1 0 0,0 0 0,1 0 0,-1 0 0,1 0 1,-1-1-1,0 1 0,1 0 0,-1 0 0,1-1 0,-1 1 0,0 0 0,1 0 0,-1-1 0,0 1 0,0 0 1,1-1-1,46-35-2941,-10 6-6968,-23 21 2110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48 118 10282,'0'0'17574,"9"-1"-16880,-4 0-642,0-1 1,0 1 0,0-1 0,0 0 0,0 0-1,0-1 1,-1 1 0,9-7 0,-11 8-51,-1-1-1,1 1 1,0-1 0,-1 0 0,1 0 0,-1 1 0,0-1 0,1 0-1,-1 0 1,0 0 0,0 0 0,0 0 0,-1-1 0,1 1-1,0 0 1,-1 0 0,0-1 0,1 1 0,-1 0 0,0 0-1,0-1 1,0 1 0,0 0 0,-1-1 0,1 1 0,-1 0-1,1 0 1,-2-4 0,1 5-3,1 0-1,-1 0 1,0 0-1,1 0 1,-1 0-1,0 0 1,0 0-1,0 0 1,0 0-1,0 0 1,0 1-1,0-1 1,0 0-1,0 1 1,0-1-1,0 1 1,0-1-1,0 1 1,-1-1-1,1 1 1,0 0-1,0 0 1,-1-1-1,1 1 1,0 0-1,0 0 1,-1 0-1,1 0 1,0 1-1,0-1 1,-1 0-1,0 1 1,-1-1-5,-1 1 0,1 0 1,0 0-1,0 0 0,0 1 1,1-1-1,-1 0 0,0 1 1,0 0-1,1 0 0,-5 3 1,0 4-5,1 0-1,0 0 1,0 1 0,-7 15 0,11-21 30,0 1 1,0-1-1,1 1 0,-1 0 1,1 0-1,0 0 0,0 0 1,1 0-1,-1 0 0,1 0 1,1 0-1,0 7 0,0-11-12,0 0 0,0 0 0,0 0 0,0-1 0,0 1 0,0 0 0,0 0 0,0-1 0,1 1 0,-1 0 0,0-1 0,0 1 0,1-1 0,-1 0 0,0 1 0,1-1 0,-1 0 0,1 0 0,-1 0 0,0 0 0,1 0 0,-1 0 0,0 0 0,1 0 0,1-1 0,40-7-18,21-18-826,-53 20 604,1 0 0,-1 1 0,1 1-1,0 0 1,0 1 0,0 0 0,0 1 0,14-2-1,-25 5 357,0 0-1,0-1 1,0 1-1,0 0 1,0-1-1,0 1 1,0 0-1,0 0 1,0 0-1,-1 0 1,1 0-1,0 0 0,0 0 1,-1 0-1,1 0 1,-1 0-1,1 2 1,16 19 1646,-17-22-1728,1 1 0,0-1 0,0 0 0,0 0 0,-1 0 0,1 1 0,0-1 0,0 0 1,0 0-1,0 0 0,-1 0 0,1 0 0,0-1 0,0 1 0,0 0 0,0 0 0,-1-1 0,1 1 1,0 0-1,0-1 0,-1 1 0,1 0 0,0-1 0,-1 1 0,1-1 0,0 1 0,-1-1 1,1 0-1,-1 1 0,1-1 0,-1 0 0,1 1 0,0-2 0,3-5-100,0 0 0,0 0 0,-1 0 0,0 0 0,0 0 0,-1-1 0,0 1 0,0-1 0,-1 0 0,0 0 0,0 1 0,-1-1-1,0 0 1,-2-11 0,2 6-1073,10 30-15215,0-12 10575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7175,'0'0'14227,"5"7"-13731,6 11 54,-1 1-1,-1 0 1,8 23 0,26 54-523,-39-90-221,-1 1 0,0 1 0,0-1 0,0 0-1,-1 1 1,0-1 0,-1 1 0,2 13 0,-3-19 237,0 0 1,0-1-1,0 1 0,0-1 1,-1 1-1,1 0 1,0-1-1,-1 1 0,1-1 1,-1 1-1,0 0 1,1-1-1,-1 0 0,0 1 1,0-1-1,0 1 0,0-1 1,-2 2-1,1-2 134,0 0-1,0 0 0,0 0 1,0-1-1,0 1 1,0 0-1,0-1 1,0 0-1,0 1 0,0-1 1,0 0-1,0 0 1,0 0-1,0 0 0,0-1 1,-1 1-1,1 0 1,-3-2-1,-1 0-48,1-1-1,-1 1 1,1-1 0,0 0-1,0 0 1,0-1-1,1 1 1,-1-1 0,1 0-1,0-1 1,0 1-1,0-1 1,1 1 0,-6-10-1,5 7-195,0 0-1,0 0 0,0-1 1,1 1-1,1-1 0,-1 0 1,1 0-1,0 0 1,-1-16-1,3 22 36,1 0 1,-1 0-1,1-1 1,0 1 0,0 0-1,-1 0 1,1 1-1,0-1 1,1 0-1,-1 0 1,0 0-1,0 1 1,1-1-1,-1 0 1,1 1-1,0 0 1,-1-1-1,1 1 1,0 0-1,0 0 1,0 0-1,3-2 1,57-20-2887,-34 13-88,20-13-7141,-25 8 1206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69 9705,'0'0'15471,"-2"6"-14564,1-1-775,0-2-35,1 0 1,-1 0-1,1 0 1,-1-1-1,1 1 1,0 0-1,0 0 1,0 0-1,1 3 1,-1-5-85,1 0 0,-1 0 1,1 0-1,-1 0 1,1 0-1,0 0 0,0-1 1,-1 1-1,1 0 1,0 0-1,0-1 0,0 1 1,0 0-1,0-1 0,0 1 1,0-1-1,0 1 1,0-1-1,0 0 0,0 1 1,0-1-1,0 0 1,0 0-1,1 0 0,-1 0 1,0 0-1,0 0 1,0 0-1,0 0 0,0 0 1,0 0-1,2-1 0,1 0-46,0 0 0,0-1-1,0 1 1,-1-1-1,1 0 1,0 0-1,-1 0 1,1-1-1,-1 1 1,0-1-1,0 0 1,0 0 0,0 0-1,0 0 1,0 0-1,-1-1 1,4-6-1,4-6-157,-1-1 1,10-25-1,-23 107 655,0-40-378,2 1-1,0-1 1,2 1-1,1 0 1,0-1-1,2 1 0,2-1 1,0 0-1,1 0 1,10 25-1,-13-42-304,0-1 0,-1 1 0,0 0 1,0 0-1,-1 0 0,0 0 0,-1 16 0,0-23 283,-1 0 0,1 0 0,-1-1 0,0 1 0,1 0 0,-1 0 0,0-1 0,0 1 0,1 0 0,-1-1 0,0 1 0,0 0 0,0-1 0,0 1 0,0-1 0,0 0 0,1 1 0,-1-1 0,0 0 0,0 1 0,0-1-1,0 0 1,-1 0 0,1 0 0,0 0 0,0 0 0,0 0 0,0 0 0,0 0 0,0-1 0,-1 1 0,-1-1 169,-1 1 0,1 0 0,-1-1 0,1 0-1,-1 0 1,1 0 0,0-1 0,-6-1 0,5-2-212,0 1 1,0 0 0,0-1-1,0 0 1,0 0 0,1 0-1,0 0 1,0-1 0,1 1-1,-1-1 1,1 1 0,0-1-1,1 0 1,0 0-1,0 0 1,0 0 0,0 0-1,1 0 1,0 0 0,0 0-1,1 0 1,0 0 0,0 0-1,0 0 1,0 0 0,1 0-1,0 0 1,1 1 0,-1-1-1,1 1 1,0-1 0,0 1-1,1 0 1,7-8 0,0 5-318,0 0 0,1 0 0,0 2 0,25-11 0,9-5-4614,-22 7-877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54 6854,'0'0'12167,"1"-8"-10400,-1 7-1749,0-1 80,0 0 0,0-1 0,0 1 0,0 0 0,0 0 0,0-1 0,-1 1 0,1 0 0,-1 0 0,1 0 0,-1 0 0,-1-3 0,0 3-12,1 1 0,-1 0 0,0-1 0,1 1 1,-1 0-1,0 0 0,0 1 0,0-1 0,0 0 1,1 0-1,-1 1 0,0 0 0,0-1 1,-1 1-1,1 0 0,0 0 0,0 0 0,0 0 1,-3 0-1,-1 0 7,0 1 0,0 0 1,-1 0-1,1 0 0,0 0 0,0 1 1,0 0-1,0 0 0,0 1 1,0 0-1,1 0 0,0 0 0,-1 0 1,1 1-1,0 0 0,0 0 1,1 1-1,-1-1 0,1 1 0,0 0 1,1 0-1,-1 0 0,1 1 0,0-1 1,0 1-1,0 0 0,1 0 1,0 0-1,0 0 0,1 0 0,-1 0 1,2 0-1,-1 1 0,0-1 0,1 8 1,1-13-114,0 0 1,-1 0-1,1 0 1,0 0-1,-1 0 1,1 0-1,0 0 1,0 0-1,0 0 1,0 0 0,0 0-1,0-1 1,0 1-1,0 0 1,0-1-1,0 1 1,0-1-1,0 1 1,1-1-1,-1 0 1,0 1-1,0-1 1,1 0-1,-1 0 1,0 0 0,0 0-1,1 0 1,-1 0-1,0 0 1,0 0-1,0-1 1,1 1-1,0-1 1,49-8-2282,21-21-7100,-34 13-2002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8488,'0'0'8616,"-5"10"-8509,-54 146 1298,7-11 980,-16 27-1312,129-308 865,-43 92-1962,1 1 0,2 1 0,2 0 0,1 2 0,31-38 0,-50 72-221,0 0 1,1 1-1,-1 0 1,1-1-1,1 2 1,-1-1-1,1 1 1,0 0-1,0 0 1,0 1-1,0 0 1,1 0-1,-1 1 1,1 0-1,-1 0 1,1 1-1,0 0 1,0 0-1,9 1 1,-60 35-530,-24 3 1765,36-22-421,2 1 0,-51 38 0,74-47-3674,13-8 776,15-8-899,6-8-1011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8712,'0'0'1842,"9"-4"-1249,12-2-254,1 1 0,1 1 1,-1 1-1,0 0 0,1 2 1,24 2-1,-32-1-260,0 1 0,1 0 0,-1 1 0,0 0-1,0 1 1,0 1 0,0 1 0,21 9 0,-30-11-62,0 0-1,-1 0 1,0 1 0,1 0-1,-1 0 1,-1 0 0,1 0-1,-1 1 1,0 0 0,0 0-1,0 0 1,0 0 0,-1 1 0,0-1-1,0 1 1,-1 0 0,1 0-1,-1 0 1,-1 0 0,1 0-1,-1 1 1,0-1 0,0 7 0,-1 0 98,-1-1 1,0 1 0,-1-1 0,0 1 0,-1-1 0,0 0 0,-1 0-1,-1 0 1,0-1 0,0 0 0,-1 0 0,0 0 0,-1 0 0,-11 12-1,-15 17 332,-2-3 0,-48 41 0,45-43-290,-253 235-857,292-275-3352,9-19-3010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9865,'0'0'4186,"-8"8"-1010,-26 26-694,32-32-2302,1 0 0,-1-1 0,1 1 0,-1 0 0,1 0 0,0 0 0,0 0-1,0 0 1,0 0 0,0 0 0,0 0 0,1 1 0,-1-1 0,1 0 0,-1 4 0,1-5-115,0 0 0,1 0 0,-1 0 0,0 0 0,1 0 0,-1 0 0,0 0 0,1 0 0,-1 0 0,1 0 0,0-1 0,-1 1 0,1 0 0,0 0 0,-1-1 0,1 1 0,0 0 0,0-1 0,0 1 0,0-1 0,0 1 0,-1-1 0,3 1 0,1 1 20,0-1-1,0 0 1,0 0-1,0-1 1,0 1-1,0-1 1,0 0-1,0 0 0,1 0 1,-1-1-1,0 1 1,0-1-1,5-2 1,25-13 19,17-8-5,-49 23-97,1 0 0,0 0 0,-1 1 1,1-1-1,0 1 0,0 0 0,-1 0 0,1 0 0,0 0 1,0 0-1,0 0 0,-1 1 0,1-1 0,0 1 1,-1 0-1,4 1 0,-4 0 29,0-1 0,0 1 0,-1-1 1,1 1-1,-1-1 0,1 1 0,-1 0 0,0 0 0,1 0 0,-1 0 1,0 0-1,0 0 0,0 0 0,-1 0 0,2 3 0,-2-3 24,1 0 0,-1 0-1,1 0 1,0-1-1,-1 1 1,1 0-1,0-1 1,0 1-1,0 0 1,1-1-1,1 3 1,-1-3-41,-1-1-1,0 0 1,0 1 0,1-1 0,-1 0 0,0 0-1,1 0 1,-1 0 0,0 0 0,1 0 0,-1 0-1,0-1 1,1 1 0,-1 0 0,0-1 0,0 1-1,0-1 1,1 1 0,-1-1 0,0 1 0,0-1-1,0 0 1,2-1 0,11-7-223,9-6-2659,1 2-1,39-17 1,-40 23-4194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 11659,'0'0'5402,"0"10"-3442,0 47-340,1 18 417,-3 1-1,-14 89 1,13-280 18,3 99-2120,1 0 0,0-1 0,2 2 0,0-1-1,0 0 1,2 0 0,0 1 0,0 0 0,2 0 0,9-17 0,-12 25-217,1 0-1,-1 1 1,1 0 0,0 0 0,0 0 0,1 0-1,0 1 1,0 0 0,0 0 0,0 1 0,1 0-1,0 0 1,0 0 0,0 1 0,0 0 0,1 0-1,-1 1 1,1 0 0,-1 1 0,1-1 0,0 1-1,15 0 1,-21 1 264,0 1-1,0-1 1,1 0-1,-1 0 0,0 1 1,0 0-1,0-1 1,0 1-1,0 0 1,0 0-1,0 0 1,0 0-1,0 0 1,0 1-1,0-1 1,0 0-1,-1 1 1,1-1-1,-1 1 1,1 0-1,-1 0 1,0-1-1,1 1 0,-1 0 1,0 0-1,0 0 1,-1 0-1,1 1 1,0-1-1,-1 0 1,1 0-1,-1 0 1,1 0-1,-1 1 1,0-1-1,0 0 1,0 0-1,0 1 1,-2 3-1,2 0 283,-1 0-1,0-1 1,0 1 0,-1 0-1,1 0 1,-1-1 0,0 1-1,-1-1 1,0 0 0,0 1-1,0-1 1,0 0-1,-1-1 1,-5 7 0,4-7 36,0-1 1,-1 0 0,1 0 0,-1 0-1,0 0 1,0-1 0,1 0-1,-1 0 1,-1-1 0,1 0-1,0 0 1,0 0 0,0-1-1,-9 0 1,12 0-365,1 0 0,0-1 1,0 1-1,-1-1 0,1 1 0,0-1 0,0 0 0,0 0 0,0 0 1,0 0-1,0 0 0,0 0 0,0 0 0,0-1 0,0 1 1,1-1-1,-3-2 0,3 2-271,0 0 1,0 0 0,0-1-1,0 1 1,0 0 0,0-1-1,1 1 1,-1-1 0,1 1-1,0-1 1,0 1 0,0-1-1,0 0 1,0 1 0,0-1-1,1 1 1,-1-1 0,1 1-1,1-3 1,8-13-5650,8 2-3145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 8456,'0'0'13239,"-6"9"-12273,0 0-889,-1 0 302,1 0-1,0 1 0,0-1 1,1 1-1,1 0 0,-1 0 0,2 1 1,-1-1-1,-3 21 0,8-31-374,-1 1 0,1-1 0,-1 0 0,1 1 0,-1-1-1,1 0 1,-1 0 0,1 0 0,-1 1 0,1-1 0,-1 0 0,1 0 0,0 0-1,-1 0 1,1 0 0,-1 0 0,1 0 0,-1 0 0,1 0 0,0 0 0,-1 0-1,1-1 1,-1 1 0,1 0 0,-1 0 0,1 0 0,-1-1 0,1 1 0,-1 0 0,1-1-1,0 0 1,19-8-176,-12 4-12,48-35-1378,-53 38 1531,-1-1 1,1 1-1,-1-1 1,0 1 0,1-1-1,-1 0 1,0 0-1,-1 0 1,1 0-1,-1 0 1,1 0 0,-1-1-1,0 1 1,0 0-1,0-1 1,0-5 0,-1 8 71,-1 0 1,0 1 0,1-1-1,-1 1 1,1-1-1,-1 1 1,0-1 0,0 1-1,1-1 1,-1 1 0,0 0-1,0 0 1,0-1 0,1 1-1,-1 0 1,0 0 0,0 0-1,0 0 1,0 0 0,1 0-1,-1 0 1,0 0-1,0 0 1,0 0 0,0 0-1,1 0 1,-3 1 0,2-1 23,-1 0 1,0 1-1,1-1 1,-1 0 0,1 1-1,-1-1 1,0 1-1,1-1 1,-1 1 0,1 0-1,-1 0 1,1 0-1,0-1 1,-1 1-1,-1 3 1,2-4-38,1 1 0,0 0 1,-1 0-1,1 0 0,0 0 0,0 0 0,-1 0 1,1 0-1,0 0 0,0 0 0,0 0 0,0 0 1,1 0-1,-1 0 0,0 0 0,0-1 0,0 1 1,1 0-1,-1 0 0,0 0 0,1 0 0,-1 0 1,1 0-1,-1-1 0,1 1 0,0 0 1,-1 0-1,1-1 0,0 1 0,-1 0 0,1-1 1,0 1-1,0-1 0,1 2 0,0-1-27,1 0 0,-1 0 0,1 0-1,-1 0 1,1-1 0,-1 1 0,1 0 0,0-1-1,-1 0 1,1 0 0,-1 0 0,1 0-1,3 0 1,-2-2 4,0 0 0,0 0 0,-1-1 0,1 1 0,-1-1 0,1 0 0,-1 0 0,0 0 0,0 0 0,0 0 0,3-6 0,18-17 15,-21 24-66,-1 0-1,1 0 1,0 0-1,-1 0 1,1 1-1,0-1 0,0 1 1,0 0-1,0 0 1,1 0-1,-1 0 1,0 1-1,0-1 0,0 1 1,1 0-1,-1 0 1,5 0-1,-6 1 25,-1 0 0,1 0 0,0-1 0,-1 1 0,0 0 0,1 1 0,-1-1 0,1 0 0,-1 0 0,0 0 0,0 1 0,0-1 0,0 1 0,0-1 0,0 1 0,0-1 0,0 1 0,-1 0 0,1-1 0,-1 1 0,1 0 0,-1-1 0,1 1 0,-1 0 0,0 0 0,0-1 0,0 1 0,0 0 0,0 0 0,0-1 0,-1 1 0,0 3 0,-1 0 296,0 0 0,0 0-1,-1 0 1,0 0 0,0 0 0,0 0-1,-7 7 1,2-3 657,25-28-1740,30-24-1483,-44 40 2106,0 1 0,0-1-1,1 1 1,-1 0-1,1 1 1,-1-1 0,1 1-1,0-1 1,0 1 0,0 0-1,-1 1 1,1-1-1,8 0 1,-11 2 191,-1-1-1,1 1 1,0-1 0,-1 1 0,1-1-1,0 1 1,-1 0 0,1 0-1,-1-1 1,1 1 0,-1 0-1,1 0 1,-1-1 0,0 1-1,1 0 1,-1 0 0,0 0-1,0 0 1,1 0 0,-1 0-1,0-1 1,0 1 0,0 0-1,0 0 1,0 0 0,-1 2 0,1-2 83,0 0 0,0 0 0,0 0 1,-1 0-1,1 0 0,0 0 1,1 0-1,-1 0 0,0 0 0,0 0 1,0 0-1,1 1 0,-1-1 1,0 0-1,1 0 0,-1 0 0,1-1 1,-1 1-1,1 0 0,0 0 1,-1 0-1,1 0 0,0 0 0,0-1 1,-1 1-1,1 0 0,0-1 1,0 1-1,0 0 0,0-1 0,0 1 1,0-1-1,1 1 0,3-2-35,-1 1-1,1-1 0,0 0 0,-1 0 0,1 0 0,-1-1 1,5-1-1,-4 1-275,0 0 0,0 0 0,0 1 0,0-1 0,1 1 0,-1 1 0,7-1 0,-12 1-439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4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15 124 4644,'21'6'10676,"3"-9"-4978,-19 1-5285,0 0 0,0-1 0,0 1 0,-1-1 0,1 0-1,-1-1 1,8-6 0,-9 7-432,0 1 1,0-1-1,0 0 0,0-1 1,0 1-1,-1 0 0,1-1 1,-1 0-1,0 1 0,0-1 1,0 0-1,-1 0 1,0 0-1,1 0 0,-1 0 1,-1 0-1,1-1 0,-1 1 1,1 0-1,-1 0 0,-1-6 1,0 9 57,1 0 1,-1 0 0,0 1-1,0-1 1,0 0-1,-1 0 1,1 1 0,0-1-1,0 0 1,0 1 0,-1-1-1,1 1 1,0 0 0,0-1-1,-1 1 1,1 0-1,0 0 1,-1 0 0,1 0-1,0 0 1,0 0 0,-1 0-1,1 0 1,0 0 0,-1 1-1,1-1 1,-2 1-1,-37 12 469,35-9-458,0 0 0,0 1 0,0-1 0,0 1 0,1 0 0,-1 0-1,1 1 1,1-1 0,-1 1 0,1 0 0,0 0 0,0 0 0,1 0 0,-1 0 0,1 1 0,1-1-1,-1 1 1,1-1 0,1 1 0,-1 0 0,1-1 0,1 13 0,-1-17-46,0-1-1,0 0 1,0 0-1,1 0 1,-1 0 0,0 0-1,1 0 1,-1 0-1,1 0 1,-1 0 0,1 0-1,-1 0 1,1 0-1,0 0 1,0 0 0,-1 0-1,1 0 1,0 0 0,0-1-1,0 1 1,0 0-1,0-1 1,0 1 0,0-1-1,2 1 1,0 0-11,0 0 0,0-1 0,0 1 0,0-1 0,0 0 1,0 0-1,0 0 0,0 0 0,5-2 0,1 0-420,0-1 0,0 0 1,-1 0-1,1 0 0,12-9 0,30-30-7479,-29 18 929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9545,'0'0'14051,"0"12"-13219,0 41-201,-1-9 35,5 56 1,-3-88-738,1 0 1,0-1 0,1 1-1,0-1 1,1 1 0,0-1-1,0 0 1,1-1 0,13 21-1,-5-20-3049,-11-21-880,-11-22 177,1 17 4019,-1 1 0,-1 1 0,0-1 0,-23-21 1,18 19 1152,1 1 0,-14-23 0,27 38-1259,1-1 1,0 1-1,0-1 0,-1 1 0,1-1 0,0 1 0,0-1 0,0 1 0,0-1 0,0 1 0,0-1 1,0 1-1,0-1 0,0 1 0,0-1 0,0 1 0,0 0 0,0-1 0,0 1 0,0-1 0,0 1 1,1-1-1,-1 1 0,0-1 0,0 1 0,1-1 0,-1 1 0,0 0 0,1-1 0,-1 1 0,0-1 1,1 1-1,-1 0 0,0 0 0,1-1 0,-1 1 0,1 0 0,-1 0 0,1-1 0,-1 1 0,0 0 1,1 0-1,-1 0 0,1 0 0,-1-1 0,1 1 0,-1 0 0,1 0 0,-1 0 0,1 0 0,-1 0 1,1 0-1,-1 1 0,2-1 0,37-1 581,-30 1-388,5 0-241,82-2-1087,-33-6-4064,-15-2-3604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8392,'0'0'11034,"1"8"-8930,2 17-866,22 114 2359,-20-119-3739,1 0 0,1 0 0,1 0 0,1-1-1,12 19 1,-16-30-460,3 1-1120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57 371 10218,'0'0'3032,"-9"-3"-43,-29-10-159,37 13-2743,1 0 0,-1 0 0,1-1 0,-1 1 0,1 0 0,0 0 0,-1 0 0,1-1 0,-1 1 0,1 0 0,-1 0 0,1-1 0,0 1 0,-1 0 0,1-1 0,0 1 0,-1 0 0,1-1 0,0 1 0,0-1 1,-1 1-1,1 0 0,0-1 0,0 1 0,0-1 0,0 1 0,-1-1 0,1 1 0,0-1 0,0 1 0,0-1 0,0 1 0,0-1 0,0 1 0,0 0 0,0-1 0,0 1 0,0-1 0,1 1 0,-1-1 0,0 1 0,0-1 0,0 1 0,1-1 0,-1 1 0,0 0 1,0-1-1,1 1 0,-1-1 0,0 1 0,1 0 0,-1-1 0,0 1 0,1 0 0,-1 0 0,1-1 0,23-16 536,-22 15-255,21-15-66,0 0 0,-2-2 0,0 0-1,-2-2 1,0 0 0,-1-1 0,-1-1 0,-1-1 0,-1 0 0,16-38-1,-28 57-300,15-28 17,-17 32-22,-1 1-1,1-1 0,-1 1 1,1-1-1,-1 1 1,1-1-1,0 1 1,-1-1-1,1 1 1,0-1-1,0 1 1,-1 0-1,1 0 1,0-1-1,0 1 1,-1 0-1,1 0 1,0 0-1,0 0 0,0 0 1,-1 0-1,1 0 1,0 0-1,0 0 1,-1 0-1,1 0 1,0 0-1,0 1 1,0-1-1,-1 0 1,1 1-1,0-1 1,-1 0-1,1 1 1,0-1-1,-1 1 0,1-1 1,0 1-1,-1-1 1,1 1-1,-1 0 1,2 0-1,12 17-26,-1 0 0,0 1 0,-2 0 0,11 23 0,-8-16-455,27 41 1,-38-63 313,37 44-2633,-7-25-4884,-10-16-5353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10410,'0'0'13100,"13"49"-11883,-8-31 33,0 6-546,0-1-223,2-1-225,2 3-192,0-3-64,2-2-673,-2-3-1313,-7-3-1697,-2-6-3171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11659,'0'0'11147,"72"14"-9706,-25-21-448,11-5-417,2-2-351,-1-2-129,-7 1-128,-9-1-385,-11 3-960,-14-4-385,-11 4 65,-7-2-1410,-10-2-3940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13261,'0'0'10570,"58"-5"-9353,-11 1-673,8-4-320,5 0-192,-3 3-128,-2-3-1409,-12 3-2627,-11-2-5605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0 612 11307,'0'0'977,"6"-14"-887,8-16 101,2 2 1,0-1-1,2 2 0,38-45 0,109-107 717,-120 132-754,117-115 28,-160 160-191,0 0 1,1-1 0,-1 1-1,0 0 1,1 0 0,0 1-1,-1-1 1,1 0-1,0 1 1,0 0 0,0 0-1,5-2 1,-7 3 6,-1 0 0,1 0 0,-1 0 1,1 1-1,-1-1 0,1 0 0,-1 0 0,1 0 0,-1 1 1,1-1-1,-1 0 0,1 0 0,-1 1 0,0-1 0,1 0 1,-1 1-1,1-1 0,-1 1 0,0-1 0,1 0 0,-1 1 1,0-1-1,0 1 0,1-1 0,-1 1 0,4 26 303,-11 183 2138,0-19-2017,6-185-597,1 1 1,0-1-1,0 0 0,0 0 0,1 0 0,0 0 0,0 0 1,0 0-1,1 0 0,0-1 0,0 1 0,1 0 0,0-1 1,0 1-1,5 7 0,11 0-3877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9929,'0'0'12973,"5"10"-12386,1 2-412,-1 0 0,-1 0 1,0 1-1,-1-1 0,3 21 1,-6-32-153,0 0 0,0 1 0,0-1 0,0 0 0,1 0 0,-1 1 0,0-1 0,0 0 0,1 0 0,-1 1 0,1-1 0,-1 0 0,1 0 0,-1 0 0,1 0 0,0 0 0,-1 0 0,1 0 0,0 0 0,0 0 0,0 0 0,0 0 0,0 0 0,0-1 0,0 1 0,0 0 0,0-1 0,0 1 0,0-1 0,1 1 0,-1-1 0,0 1 0,0-1 0,1 0 0,-1 0 0,0 0 0,0 1 0,1-1 0,-1 0 0,0-1 0,0 1 0,1 0 0,-1 0 0,0-1 0,0 1 0,1 0 0,-1-1 0,0 1 0,0-1 0,0 1 0,0-1 0,0 0 0,2-1 0,8-4 110,-1-2 0,0 1 0,0-1 0,9-10 0,-15 14-167,19-19 49,-15 14 6,1 0-1,0 0 0,19-13 0,-28 22-16,0 0-1,0 0 1,0 0 0,1 0-1,-1 0 1,0 0-1,0 0 1,1 0-1,-1 0 1,0 0-1,0 0 1,0 0-1,1 0 1,-1 0-1,0 0 1,0 0 0,1 0-1,-1 0 1,0 0-1,0 0 1,0 1-1,1-1 1,-1 0-1,0 0 1,0 0-1,0 0 1,0 0-1,1 0 1,-1 1 0,0-1-1,0 0 1,0 0-1,0 0 1,0 1-1,1-1 1,-1 0-1,0 0 1,0 0-1,0 1 1,0-1-1,0 0 1,0 0 0,0 0-1,0 1 1,0-1-1,0 0 1,3 20 37,-5 19-14,-16 13-64,18-52-492,17-29-11124,-1 10 875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127 187 14798,'0'0'8755,"-9"-7"-7730,-31-22-395,38 29-620,1-1 1,-1 0-1,1 1 0,0-1 0,-1 1 1,1-1-1,-1 1 0,0-1 1,1 1-1,-1 0 0,1 0 1,-1 0-1,1 0 0,-1 0 1,0 0-1,1 1 0,-1-1 1,1 0-1,-1 1 0,1-1 1,-1 1-1,1 0 0,0-1 1,-1 1-1,1 0 0,0 0 1,-1 0-1,1 0 0,0 0 1,0 0-1,0 0 0,0 0 1,0 1-1,0-1 0,0 0 1,0 0-1,0 1 0,1-1 1,-1 2-1,-3 5-19,0 0-1,1-1 1,0 1 0,1 0 0,-2 10 0,3-13 10,0 0 0,0 0 0,0 0 0,1 1 0,0-1 0,0 0 1,1 10-1,0-14 2,0 0-1,-1 1 1,1-1 0,0 0 0,-1 0 0,1 0 0,0 0 0,0 0 0,0 0-1,0 0 1,0 0 0,0 0 0,0 0 0,0-1 0,0 1 0,1 0-1,-1-1 1,0 1 0,0-1 0,1 1 0,-1-1 0,0 1 0,1-1 0,-1 0-1,1 0 1,-1 0 0,0 0 0,1 0 0,-1 0 0,0 0 0,1 0 0,-1-1-1,2 1 1,4-2 43,0 0-1,-1 0 1,1 0-1,-1-1 1,1 0-1,-1 0 1,0 0-1,0-1 1,0 0-1,-1 0 1,1 0-1,-1-1 1,0 0-1,-1 0 1,6-6-1,0-3 44,0 1 0,0-1-1,-1-1 1,-1 0 0,8-18-1,-12 23 89,-1 0-1,1 0 1,-2 0 0,1 0-1,-2-1 1,1 1 0,-1-1-1,-1 1 1,0-1 0,-2-16-1,-1 91-256,3-51 71,0-1-1,1 0 1,0 0-1,1 0 1,0 0 0,1-1-1,1 1 1,0 0-1,0-1 1,1 0-1,0 0 1,10 14-1,-13-24-140,-1 1 0,0-1 0,1 1 0,-1-1 0,1 1-1,0-1 1,-1 0 0,1 0 0,0 0 0,0 0 0,0 0 0,0 0-1,0 0 1,0-1 0,0 1 0,3 0 0,21-1-7174,-8-3-3561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25 109 7399,'0'0'10639,"9"2"-8028,-3 1-2159,1-1 1,-1-1-1,1 1 1,0-1-1,0 0 1,0-1-1,-1 1 1,13-2-1,-15 0-324,-1 1 1,1-1-1,-1 0 0,1 0 0,-1-1 0,0 1 0,0-1 1,1 0-1,-1 1 0,0-1 0,-1 0 0,1-1 0,0 1 0,-1-1 1,1 1-1,-1-1 0,0 0 0,0 0 0,0 1 0,0-2 1,0 1-1,1-4 0,-2 5-120,1 0 0,-1 0 0,0-1 0,-1 1 0,1 0-1,0-1 1,-1 1 0,1 0 0,-1-1 0,0 1 0,0 0 0,0-1 0,0 1 0,0-1 0,0 1 0,-1 0 0,1-1 0,-1 1 0,-1-4 0,1 5-7,0-1 1,0 1 0,0-1 0,-1 1 0,1 0 0,0 0-1,-1-1 1,1 1 0,-1 0 0,0 0 0,1 1 0,-1-1 0,0 0-1,1 0 1,-1 1 0,0-1 0,0 1 0,1 0 0,-5-1-1,1 1-6,0 0-1,0 0 1,0 0-1,0 1 1,0 0-1,0 0 1,0 0-1,0 0 1,0 1-1,1 0 1,-1 0-1,0 0 1,1 1-1,0-1 1,-1 1-1,1 0 0,-5 5 1,3-2 0,1 1 0,1-1 0,-1 1 0,1 0 0,0 0 0,0 0 0,1 0-1,0 1 1,0-1 0,1 1 0,0 0 0,0 0 0,1 0 0,0 0 0,0 0 0,1 0 0,0 0 0,2 11 0,-1-17-28,0-1 0,0 0 0,1 1 0,-1-1 0,0 0 0,1 0 0,-1 0 0,1 0 0,0 0-1,-1 0 1,1-1 0,0 1 0,-1 0 0,1-1 0,0 0 0,0 1 0,-1-1 0,1 0 0,0 0 0,0 0 0,0 0 0,-1 0 0,3 0 0,46-4-3221,11-16-3942,-30 4 1116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14061,'0'0'7752,"-54"51"-7016,25-19-95,-1 5 0,2 1-129,1 1 161,6-5-289,4-6-224,6-8-160,5-7 32,4-7-384,2-11-3876,0-11 0,0-4-2434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10474,'0'0'9161,"53"29"-7784,-20-19-416,6-2-128,6-2-513,3-2-288,1 0-1538,-1-3-3010,-6 2-12332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168 171 14542,'0'0'4473,"-9"-1"-2775,0 1-1443,-1 0 1,0 1-1,1 0 0,-1 1 1,0 0-1,1 0 1,0 1-1,-15 6 0,20-8-182,1 1-1,-1 0 1,1 0 0,-1 1-1,1-1 1,0 1-1,-1-1 1,2 1-1,-1 0 1,0 0 0,0 0-1,1 1 1,0-1-1,-1 1 1,1-1-1,1 1 1,-1 0 0,0-1-1,1 1 1,0 0-1,0 0 1,0 0-1,1 0 1,-1 0 0,1 6-1,0-10-52,-1 1-1,1 0 1,0 0 0,0-1-1,0 1 1,0 0-1,1 0 1,-1 0-1,0-1 1,0 1 0,0 0-1,0-1 1,1 1-1,-1 0 1,0 0 0,1-1-1,-1 1 1,1-1-1,-1 1 1,1 0-1,-1-1 1,1 1 0,-1-1-1,1 1 1,-1-1-1,1 1 1,0-1 0,-1 0-1,1 1 1,0-1-1,0 1 1,1-1 4,0 0 0,0 0 1,0 0-1,0 0 0,0 0 1,0-1-1,0 1 0,-1-1 1,1 1-1,0-1 0,0 0 0,2-1 1,3-1 24,1-2 1,-1 1 0,0-1-1,12-11 1,-13 10-29,0 0 0,0-1 0,-1 0 0,1 0 0,-2-1 0,1 1 0,-1-1 0,0 0 0,-1 0 0,0 0 0,0 0 0,0-1 0,-1 1 0,-1-1 0,1 0 0,-1-10 0,-1 19-20,0 0 0,0 0-1,0-1 1,0 1 0,0 0 0,0-1-1,-1 1 1,1 0 0,0 0-1,0-1 1,0 1 0,0 0-1,0 0 1,-1-1 0,1 1-1,0 0 1,0 0 0,0-1 0,-1 1-1,1 0 1,0 0 0,0 0-1,-1 0 1,1-1 0,0 1-1,0 0 1,-1 0 0,1 0 0,0 0-1,-1 0 1,1 0 0,0 0-1,0 0 1,-1 0 0,1 0-1,0 0 1,-1 0 0,1 0-1,0 0 1,-1 0 0,1 0 0,0 0-1,0 0 1,-1 0 0,1 0-1,0 1 1,0-1 0,-1 0-1,1 0 1,0 0 0,0 0 0,-1 1-1,1-1 1,0 0 0,0 0-1,0 1 1,-1-1 0,1 0-1,0 0 1,0 1 0,0-1-1,0 0 1,-1 1 0,-13 16-35,13-12 41,-1-1 0,1 1 0,0-1 0,1 1 0,-1 0 0,1-1 0,0 1 0,0 0 0,0-1 0,1 1 0,0 0 0,1 4 0,-1-7-1,-1-1 1,1 1-1,0-1 1,0 0 0,0 1-1,0-1 1,0 0-1,0 0 1,0 0-1,0 0 1,1 0 0,-1 0-1,0 0 1,1 0-1,-1 0 1,0-1-1,1 1 1,-1 0 0,1-1-1,-1 0 1,1 1-1,-1-1 1,1 0-1,0 1 1,-1-1 0,1 0-1,-1 0 1,1-1-1,0 1 1,-1 0-1,1 0 1,-1-1 0,1 1-1,-1-1 1,1 1-1,-1-1 1,1 0-1,1-1 1,4-1 14,-1-1-1,0 0 1,0 0-1,0 0 1,-1-1-1,1 0 1,-1 0-1,0 0 1,-1-1-1,1 1 1,-1-1-1,0 0 1,-1 0-1,1-1 1,-1 1-1,4-14 1,-2 6-73,0 0 0,-1-1 0,-1 0 0,0 0 0,1-25 0,-4 348 330,1-299-314,-1-1 0,2 1 0,-1-1-1,1 1 1,1-1 0,0 0 0,0 0 0,0 0 0,1 0 0,0-1 0,1 1-1,-1-1 1,2 0 0,-1-1 0,1 1 0,8 7 0,1 4-1005,-14-18 1033,-1 0-1,0 0 1,0 1 0,0-1 0,0 0-1,1 0 1,-1 0 0,0 0-1,0 1 1,0-1 0,0 0-1,0 0 1,0 0 0,0 1-1,1-1 1,-1 0 0,0 0 0,0 0-1,0 1 1,0-1 0,0 0-1,0 0 1,0 1 0,0-1-1,0 0 1,0 0 0,0 0-1,0 1 1,0-1 0,0 0-1,0 0 1,-1 0 0,1 1 0,0-1-1,0 0 1,0 0 0,0 0-1,0 1 1,0-1 0,-1 0-1,1 0 1,0 0 0,0 0-1,0 1 1,0-1 0,-1 0 0,1 0-1,0 0 1,0 0 0,0 0-1,-1 0 1,1 0 0,0 0-1,-1 1 1,-19 0 5,-25-8 447,34 2-313,-1 0 1,1-2-1,0 1 1,0-1-1,1-1 1,-12-10-1,18 14-120,0 0 0,0 0 0,0 0-1,1 0 1,-1 0 0,1-1 0,0 0 0,1 1 0,-1-1 0,1 0 0,0 0 0,0 0-1,0-1 1,1 1 0,0 0 0,0-1 0,0-5 0,1 9 14,1 0 0,0 0-1,-1 0 1,1 0 0,0 0 0,0 0 0,0 0 0,0 1 0,1-1 0,-1 0 0,0 0 0,1 1 0,-1-1-1,1 1 1,0 0 0,-1-1 0,1 1 0,0 0 0,0 0 0,0 0 0,0 0 0,0 0 0,0 1-1,0-1 1,3 0 0,64-14 2,-57 13-103,9-1-145,111-22-7219,-82 11-498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11915,'0'0'5408,"-4"11"-3374,-6 16-1122,2 2-1,1-1 1,1 1-1,1 0 1,2 1-1,1-1 1,2 42-1,0-70-907,0-1 1,0 0-1,0 0 0,0 1 0,0-1 1,0 0-1,0 1 0,0-1 1,1 0-1,-1 1 0,0-1 0,0 0 1,0 1-1,0-1 0,0 0 0,1 0 1,-1 1-1,0-1 0,0 0 0,0 0 1,1 1-1,-1-1 0,0 0 0,0 0 1,1 0-1,-1 1 0,0-1 0,1 0 1,-1 0-1,0 0 0,0 0 0,1 0 1,-1 0-1,0 1 0,1-1 0,-1 0 1,0 0-1,1 0 0,-1 0 0,0 0 1,1 0-1,-1 0 0,0-1 0,1 1 1,-1 0-1,0 0 0,1 0 0,-1 0 1,0 0-1,0 0 0,1-1 1,-1 1-1,0 0 0,1 0 0,-1 0 1,0-1-1,0 1 0,1 0 0,13-16 210,-10 7-193,0 0 1,-1-1-1,0 0 0,-1 1 1,0-1-1,-1 0 1,0 0-1,0-14 1,-10-80-274,11 122-58,-1-6 262,1 0-1,0 0 1,1 0 0,7 19-1,-9-28 84,0 0-1,1 0 0,-1 0 0,1-1 0,0 1 0,0-1 0,0 1 0,0-1 0,0 0 0,0 0 1,1 0-1,-1 0 0,1 0 0,-1 0 0,1-1 0,0 1 0,0-1 0,0 0 0,-1 0 0,1 0 1,0 0-1,1 0 0,5 0 0,1-1 14,0 0 0,-1 0 0,1-1 0,0 0 0,0-1 0,0 0 0,-1-1 0,1 0 0,-1 0 0,1-1-1,-1 0 1,-1-1 0,17-10 0,-20 11-33,1 0-1,0-1 1,-1 1 0,0-2-1,0 1 1,0 0-1,-1-1 1,0 0-1,0 0 1,0 0-1,-1 0 1,0-1-1,0 1 1,0-1 0,-1 0-1,0 0 1,-1 0-1,1 0 1,-1 0-1,0-8 1,-2 15-18,1-1 1,0 1-1,-1-1 1,1 1-1,-1-1 1,1 1-1,-1-1 0,0 1 1,1-1-1,-1 1 1,1 0-1,-1-1 1,0 1-1,1 0 1,-1 0-1,1-1 1,-1 1-1,0 0 0,0 0 1,1 0-1,-1 0 1,0 0-1,1 0 1,-1 0-1,0 0 1,1 0-1,-1 0 1,0 0-1,1 0 0,-1 1 1,0-1-1,1 0 1,-1 0-1,-1 2 1,-26 8-53,23-4 84,-1 0 0,1 0 1,0 0-1,1 1 1,-1 0-1,1-1 0,1 2 1,-1-1-1,1 0 1,0 1-1,1-1 0,0 1 1,0 0-1,-1 13 0,2-18-7,1 1 0,0 0 0,0-1 0,0 1 0,0-1 0,0 1 0,1 0 0,0-1-1,0 1 1,0-1 0,0 1 0,0-1 0,1 0 0,-1 0 0,1 1 0,0-1 0,0 0 0,0 0-1,0-1 1,1 1 0,-1 0 0,1-1 0,0 0 0,-1 1 0,1-1 0,0 0 0,0 0-1,1-1 1,-1 1 0,0-1 0,1 1 0,-1-1 0,7 1 0,-3 0-34,1-1 1,-1-1 0,1 1 0,-1-1-1,1 0 1,-1-1 0,1 0 0,-1 0-1,0-1 1,1 0 0,-1 0 0,0 0-1,0-1 1,13-7 0,-16 7 10,0 1 0,-1-1 1,1 0-1,-1 0 0,1 0 1,-1 0-1,0-1 0,0 1 1,0-1-1,0 0 0,-1 0 1,0 0-1,0 0 0,0 0 0,0 0 1,0-1-1,-1 1 0,0-1 1,0 1-1,0-1 0,-1 1 1,1-1-1,-1 0 0,0 1 1,-1-7-1,0 10 4,1 0 1,-1 0-1,1 0 1,-1 0-1,1 0 0,-1 1 1,0-1-1,1 0 1,-1 0-1,0 1 0,0-1 1,0 0-1,0 1 1,0-1-1,1 1 0,-1-1 1,0 1-1,0-1 1,0 1-1,0 0 0,-1-1 1,1 1-1,0 0 1,0 0-1,0 0 0,0 0 1,0 0-1,0 0 1,0 0-1,0 0 0,0 0 1,-2 1-1,-1-1-9,1 1 0,-1-1 1,1 1-1,-1 0 0,1 0 0,-1 0 0,1 1 0,-1-1 0,-2 3 0,3-1-32,-1 0-1,1 0 0,1 1 1,-1-1-1,0 1 0,1 0 1,0 0-1,-1 0 1,2 0-1,-1 0 0,-1 5 1,0 22-2019,3-29 1593,0 0-1,1 0 1,-1 0-1,1 0 1,-1 0 0,1 0-1,0 0 1,0 0-1,0 0 1,0 0 0,3 3-1,12 8-6587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4100,'-9'20'10450,"5"3"-4967,4 47-367,0-69-5101,0-1 1,0 1-1,0 0 0,0-1 1,0 1-1,0 0 0,0-1 1,0 1-1,1 0 0,-1-1 1,0 1-1,0-1 0,1 1 1,-1 0-1,0-1 0,1 1 1,-1-1-1,0 1 0,1-1 1,-1 1-1,1-1 0,-1 1 1,1-1-1,-1 0 0,1 1 1,-1-1-1,1 0 0,-1 1 1,1-1-1,0 0 0,0 1 1,20-8 199,15-24-8,-24 15-167,-9 11-35,0 0 0,0 1-1,0 0 1,0-1 0,1 1 0,0 1-1,0-1 1,0 0 0,0 1 0,0 0-1,1 0 1,-1 0 0,6-2 0,-8 5-5,-1 1 0,0-1 0,0 0 1,0 1-1,0-1 0,0 1 0,0-1 1,-1 1-1,1-1 0,0 1 0,0 0 1,0-1-1,0 1 0,-1 0 0,1 0 1,0 0-1,-1 0 0,1 0 0,-1-1 0,1 1 1,-1 0-1,1 0 0,-1 0 0,1 0 1,-1 1-1,0-1 0,0 0 0,0 0 1,1 2-1,5 40 14,-5-33-9,0 10 7,-2-14-9,1-1 0,0 0-1,1 0 1,-1 0 0,1 0 0,0 0 0,1 0 0,1 6 0,1-16-1206,-1 0 0,0 0 0,0 0 0,0 0 1,0-1-1,1-6 0,0 4-3115,8-15-7832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12204,'0'0'3437,"-11"4"-548,9-4-2659,-12 5 483,1 0 1,0 0 0,-16 10 0,27-14-612,-1 1-1,1-1 0,0 1 1,-1 0-1,1-1 1,0 1-1,0 1 0,0-1 1,0 0-1,1 0 1,-3 5-1,3-6-87,1 0 0,0 1 1,-1-1-1,1 0 0,0 0 0,0 0 0,0 1 0,0-1 1,0 0-1,1 0 0,-1 1 0,0-1 0,0 0 1,1 0-1,-1 0 0,1 0 0,-1 0 0,1 1 0,-1-1 1,1 0-1,0 0 0,-1 0 0,1 0 0,0-1 1,0 1-1,0 0 0,0 0 0,1 1 0,1 0-18,0 0 1,-1 0-1,1-1 0,0 1 0,0-1 0,0 1 0,0-1 1,0 0-1,0 0 0,0 0 0,1-1 0,-1 1 0,0-1 1,0 0-1,1 0 0,-1 0 0,0 0 0,0 0 0,1-1 1,-1 1-1,0-1 0,4-2 0,-2 2 2,-1-1 0,1 0 0,-1 0 0,0-1 0,1 1 0,-1-1-1,0 0 1,-1 0 0,1 0 0,0-1 0,-1 1 0,0-1 0,6-8 0,18-46 61,-27 62-78,-1 0 1,1 0 0,0 0-1,0 0 1,1 0 0,-1 0-1,1 0 1,1 4-1,-2-6 30,0 0-1,0 0 1,1 0-1,-1 0 1,1-1-1,0 1 0,-1 0 1,1 0-1,0-1 1,0 1-1,0 0 0,0-1 1,0 1-1,0-1 1,1 1-1,-1-1 1,1 0-1,-1 1 0,0-1 1,1 0-1,2 1 1,2-2-9,0 0 1,0 0 0,0 0-1,0-1 1,0 0 0,0 0-1,0-1 1,0 0-1,0 0 1,-1 0 0,1-1-1,-1 0 1,1 0 0,-1 0-1,5-5 1,-3 4-52,0-1 1,-1 1-1,1 1 1,1-1-1,-1 1 1,0 1-1,1-1 1,-1 1-1,10-1 1,-16 3 53,0 0 0,0 0 1,0 0-1,0 0 1,-1 0-1,1 0 1,0 0-1,0 0 1,0 0-1,0 0 0,0 1 1,-1-1-1,1 0 1,0 1-1,0-1 1,0 1-1,-1-1 0,1 1 1,0-1-1,-1 1 1,1-1-1,0 1 1,-1 0-1,1-1 1,-1 1-1,1 0 0,-1 0 1,1-1-1,-1 1 1,1 0-1,-1 0 1,1 1-1,0 33 895,0-9 567,-1-26-1436,1 1 0,-1-1 0,0 0 0,1 1 0,-1-1 0,0 0 0,1 1 0,-1-1 0,0 0 0,1 0 0,-1 1 0,1-1-1,-1 0 1,0 0 0,1 0 0,-1 0 0,1 0 0,-1 1 0,1-1 0,-1 0 0,0 0 0,1 0 0,-1 0 0,1 0 0,-1 0 0,1 0 0,-1-1 0,1 1 0,-1 0 0,1 0 0,-1 0 0,0 0 0,1 0 0,-1-1 0,1 1 0,-1 0 0,0 0 0,1-1 0,-1 1-1,0 0 1,1-1 0,-1 0 0,17-11 314,-5-1-348,34-32 188,-44 44-260,0-1 1,0 1-1,1-1 1,-1 1-1,0 0 1,0-1-1,1 1 1,-1 0-1,1 1 1,-1-1-1,1 0 1,-1 1-1,1-1 1,-1 1-1,1 0 1,-1 0 0,1 0-1,0 0 1,-1 0-1,5 1 1,-6 1-114,1 0 0,-1 1 0,0-1 1,0 0-1,0 0 0,0 0 0,0 1 1,-1-1-1,1 1 0,-1-1 0,1 0 0,-1 1 1,0-1-1,0 1 0,0-1 0,0 1 1,0-1-1,-1 0 0,0 4 0,1 4-4886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51 12300,'-2'0'9673,"14"0"-8168,2-7-512,4 1-544,3-1-449,2-1-1089,-2 3-897,2 1-1442,-3-2-2273,-1-1-5189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6118,'0'0'6224,"0"10"-6058,6 108 484,43 223 0,-11-108-124,-38-233-478,0 0 0,0 0 1,0 0-1,0 0 0,0 0 1,1 0-1,-1 0 0,0 0 1,0 0-1,0 0 0,0 0 1,0 0-1,0 0 1,1 0-1,-1 0 0,0 0 1,0 0-1,0 0 0,0 0 1,0 0-1,0 0 0,1 0 1,-1 0-1,0 0 0,0 0 1,0 0-1,0 0 1,0 0-1,0 0 0,0 1 1,0-1-1,1 0 0,-1 0 1,0 0-1,0 0 0,0 0 1,0 0-1,0 0 0,0 0 1,0 1-1,0-1 1,0 0-1,0 0 0,0 0 1,0 0-1,0 0 0,0 0 1,0 1-1,7-24 939,6-36-358,-13 59-611,20-97 106,108-500 292,-121 585-446,-1 20-38,4 30-67,-8-30 122,27 81 53,-20-67-29,-1 1 0,-2 0 1,0 0-1,5 44 0,-11-61 0,-1 1 1,0-1-1,-1 0 0,1 0 0,-1 0 1,0 0-1,-1 0 0,1-1 0,-1 1 1,-1-1-1,1 1 0,-1-1 0,1 0 1,-1-1-1,-1 1 0,1-1 0,-1 1 1,0-1-1,0-1 0,0 1 0,-8 4 1,2-1-252,-1-1 1,1 0 0,-1-1 0,-14 5 0,18-7-525,-1-1 0,1 0 1,-1-1-1,0 1 0,-16-1 0,6-3-2695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5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6438,'0'0'12529,"9"2"-11231,-9-2-1295,2 1 76,1 0-1,0 0 1,-1-1 0,1 1 0,-1-1-1,1 0 1,0 1 0,0-1-1,-1 0 1,1 0 0,0-1 0,-1 1-1,1-1 1,-1 1 0,1-1-1,0 0 1,-1 0 0,1 0 0,-1 0-1,0 0 1,1-1 0,-1 1-1,0-1 1,0 0 0,0 1 0,0-1-1,0 0 1,0 0 0,2-4-1,1 0-41,-1 0 0,0 0-1,0 0 1,-1-1 0,0 1-1,0-1 1,0 0 0,-1 0-1,0 0 1,0 0 0,-1-1-1,0 1 1,0 0 0,-1-9-1,0 15-30,0 0-1,0 0 0,0 0 1,-1 0-1,1 0 1,0 0-1,-1 0 0,1 0 1,-1 1-1,1-1 0,-1 0 1,1 0-1,-1 0 1,0 1-1,1-1 0,-1 0 1,0 1-1,0-1 0,0 0 1,1 1-1,-1-1 1,0 1-1,0-1 0,0 1 1,0 0-1,0-1 0,0 1 1,0 0-1,0 0 1,0 0-1,0-1 0,0 1 1,0 0-1,0 0 0,0 1 1,-1-1-1,0 0-6,0 0 0,0 1-1,0-1 1,0 0 0,0 1 0,0 0-1,0-1 1,0 1 0,0 0 0,0 0-1,1 0 1,-1 0 0,0 0-1,1 1 1,-1-1 0,1 0 0,-3 3-1,-2 6 76,1 2 0,0-1-1,0 1 1,1-1-1,0 1 1,1 0 0,1 1-1,-1-1 1,2 0-1,0 1 1,1-1 0,0 1-1,2 17 1,-1-29-51,-1 0 1,1-1-1,0 1 1,-1 0-1,1 0 1,0 0 0,-1-1-1,1 1 1,0 0-1,0-1 1,0 1-1,-1 0 1,1-1-1,0 1 1,0-1 0,0 0-1,0 1 1,0-1-1,0 0 1,0 1-1,0-1 1,0 0-1,0 0 1,0 0-1,0 0 1,0 0 0,0 0-1,0 0 1,0 0-1,0-1 1,0 1-1,0 0 1,0-1-1,0 1 1,0 0-1,1-1 1,35-18 151,41-55-325,-31 27-415,-47 47 560,1-1 0,-1 0 1,1 1-1,-1-1 0,1 0 1,0 1-1,-1-1 0,1 1 1,0-1-1,-1 1 0,1-1 1,0 1-1,0 0 0,-1-1 1,1 1-1,0 0 0,0 0 1,0-1-1,-1 1 0,1 0 1,0 0-1,0 0 0,0 0 1,0 0-1,-1 0 0,2 1 1,-1-1 10,0 1 0,-1 0 0,1 0 0,0 0 0,-1 0 0,1 0 0,-1 0 0,1-1 1,-1 1-1,0 0 0,1 1 0,-1-1 0,0 0 0,0 0 0,0 0 0,0 0 0,0 0 0,0 1 1,-6 66 669,3-47-307,3-21-340,-1 1 0,1 0 0,0 0-1,0 0 1,-1 0 0,1 0 0,0 0 0,0 0-1,0 0 1,0 0 0,0 0 0,0 0-1,0 0 1,1-1 0,-1 1 0,0 0 0,0 0-1,1 0 1,-1 0 0,0 0 0,1 0-1,-1-1 1,1 1 0,0 0 0,-1 0 0,1-1-1,-1 1 1,1 0 0,0-1 0,0 1 0,-1 0-1,1-1 1,0 1 0,0-1 0,0 1-1,2-2-1,-1 1 0,0-1-1,1 1 1,-1-1 0,0 0 0,0 0-1,0 0 1,1 0 0,-1-1-1,0 1 1,-1 0 0,1-1 0,2-2-1,56-59-411,-53 52 150,-4 7 20,0 0 0,1-1 0,-1 1 0,1 1-1,-1-1 1,1 0 0,0 1 0,0 0 0,8-4 0,-9 54-805,-10 28-2706,7-74 3598,0-1-1,0 1 1,0-1-1,1 0 1,-1 1-1,0-1 1,0 1-1,0-1 1,1 0-1,-1 1 0,0-1 1,0 0-1,1 1 1,-1-1-1,0 0 1,1 1-1,-1-1 1,0 0-1,1 0 1,-1 1-1,1-1 1,-1 0-1,0 0 1,1 0-1,-1 0 1,1 0-1,-1 1 0,0-1 1,1 0-1,-1 0 1,1 0-1,-1 0 1,1 0-1,-1 0 1,0 0-1,1-1 1,-1 1-1,1 0 1,-1 0-1,1 0 1,-1 0-1,0 0 1,1-1-1,-1 1 1,1 0-1,-1 0 0,0-1 1,1 1-1,-1 0 1,0 0-1,1-1 1,21-14-2536,-5-3-363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46 12620,'0'0'5557,"-8"2"-3640,-3 3-1376,8-3-377,-1-1 1,0 1-1,1-1 0,-1 0 1,0 0-1,0 0 0,0-1 1,0 1-1,0-1 0,-4 0 1,7 0-123,36-19-42,-30 18 0,27-9-291,-32 10 292,1-1 0,-1 1 0,1 0 0,-1 0 0,0 0 0,1 0 0,-1 0 0,0-1 0,1 1 0,-1 0 0,0 0 0,1-1 0,-1 1 0,0 0 0,0 0 0,1-1 0,-1 1 0,0 0 0,0-1 0,1 1 0,-1 0-1,0-1 1,0 1 0,0 0 0,0-1 0,0 1 0,1-1 0,-1 1 0,0 0 0,0-1 0,0 1 0,0 0 0,0-1 0,0 1 0,0-1 0,0 1 0,-1 0 0,1-1 0,0 1 0,0-1 0,0 1 0,0 0 0,0-1 0,-1 1 0,1 0 0,0-1 0,0 1 0,-1 0 0,1-1 0,0 1 0,0 0 0,-1 0 0,1-1 0,0 1 0,-1 0-1,1 0 1,0 0 0,-1-1 0,1 1 0,0 0 0,-1 0 0,1 0 0,-1 0 0,1 0 0,0 0 0,-1 0 0,1 0 0,-1 0 0,-3-2 283,1 0-1,-1 1 1,1 0-1,-1 0 1,0 0 0,1 0-1,-1 0 1,0 1-1,0 0 1,0 0-1,0 0 1,-6 1 0,7 0-239,0-1 1,-1 2 0,1-1 0,0 0 0,0 1 0,0-1 0,0 1 0,0 0 0,0 0-1,1 0 1,-1 0 0,1 0 0,-1 1 0,1-1 0,0 1 0,0 0 0,0 0 0,0 0-1,1 0 1,-1 0 0,1 0 0,-1 0 0,1 0 0,0 0 0,1 1 0,-1-1-1,0 0 1,1 1 0,0-1 0,0 0 0,0 1 0,0-1 0,0 1 0,1-1 0,0 5-1,0-7-27,0 0 0,0 1 0,0-1-1,0 0 1,0 0 0,0 0-1,1 0 1,-1 0 0,0 0 0,1 0-1,-1 0 1,0 0 0,1-1-1,-1 1 1,1-1 0,-1 1 0,1-1-1,-1 1 1,1-1 0,0 0-1,-1 0 1,1 0 0,-1 0 0,1 0-1,2 0 1,48-2 14,-47 2-12,3-1-89,-1-1 0,0 0 1,0 0-1,0 0 0,13-7 0,-14 6 42,-1 1 0,2-1 0,-1 1 0,0 0 0,0 1-1,0-1 1,11 0 0,-15 5 27,0 1 0,0-1 0,0 0 0,-1 1 0,0 0 0,0-1 0,0 1 0,0 0 0,0-1 0,-1 1 0,0 6 0,1-2 0,-1-7 9,1 1 1,-1-1-1,0 0 0,0 1 0,0-1 1,1 1-1,-1-1 0,1 0 1,-1 1-1,1-1 0,0 0 0,-1 0 1,1 1-1,0-1 0,0 0 1,2 2-1,-3-3 20,1 0 1,-1-1-1,1 1 0,-1 0 1,1 0-1,-1 0 1,1 0-1,-1 0 0,1-1 1,-1 1-1,0 0 1,1 0-1,-1-1 0,1 1 1,-1 0-1,1-1 0,-1 1 1,0-1-1,1 1 1,-1 0-1,0-1 0,0 1 1,1-1-1,-1 1 1,0-1-1,0 1 0,1-1 1,-1 0-1,15-49 717,-13 32-930,0-1 0,-2 0 0,-2-28 0,17 52-11046,26-4 3771,-37-1 5942,14 0-1942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8 107 384,'0'0'20473,"0"9"-19603,-1 10-583,1-6 121,0 0-1,1 1 1,3 22-1,-3-31-380,1 0 0,-1 0 0,1 0 0,0 0 0,0-1 0,1 1 0,0-1 0,-1 1 0,1-1 0,1 0 0,-1 0 0,0 0 0,1-1 0,6 6 0,18 9 185,-17-13-1118,-1 2 1,0-1-1,0 2 0,-1-1 1,10 11-1,-17-16 818,-1-1 0,0 1 0,0 0 0,0-1 0,0 1 0,0 0 0,0 0 0,0 0 0,0-1 0,-1 1 0,1 0 0,-1 0 0,0 0 0,1 0 0,-1 3-1,0-3 229,-1 0-1,1 0 0,-1 0 0,0 1 0,0-1 0,1 0 1,-1 0-1,0 0 0,-1-1 0,1 1 0,0 0 0,-1 0 0,1-1 1,-1 1-1,1 0 0,-4 2 0,1-1 303,0 0-1,0 0 1,0 0-1,0 0 1,0-1-1,-1 0 1,1 0-1,-1 0 1,1 0-1,-1-1 1,0 1-1,0-1 1,0 0-1,0-1 1,0 1-1,0-1 1,-9-1-1,11 0-385,0 0 0,0 0 0,0 0 0,1 0 0,-1-1 0,0 1 0,0-1 0,1 0 0,-1 0 0,1 0 0,0 0 0,0 0-1,0 0 1,0-1 0,0 1 0,0-1 0,0 1 0,1-1 0,-1 0 0,1 1 0,0-1 0,0 0 0,0 0 0,0 0 0,0 0-1,1 0 1,0 0 0,-1 0 0,1-5 0,0 1-51,-1 1 1,1-1-1,0 1 0,1-1 1,0 1-1,0-1 0,0 1 1,1 0-1,0-1 0,0 1 0,3-6 1,3-1-124,0 0 1,0 1 0,14-15-1,4-6-645,36-59-2474,-57 84 3290,-1-1 0,0 0 0,0 1 0,-1-1 0,0-1 0,0 1 0,-1 0 0,0-1 0,0-11 0,-22 39 855,18-11-799,0-1 0,1 1 0,-1 0 0,1-1 0,1 1 0,-1 0 0,2 11-1,-1-9-98,0-9-5,0 1 0,0 0 0,1-1 0,-1 1 0,0-1 0,1 1 0,-1-1 0,1 1 0,-1 0 0,1-1 0,-1 0 0,1 1 0,-1-1 0,1 1 0,-1-1 0,1 0 0,0 1 0,-1-1 0,1 0 0,0 1 0,-1-1 0,1 0 0,0 0 0,-1 0 0,1 0 0,0 0 0,-1 0 0,1 0 0,0 0 0,0 0 0,-1 0 0,1 0 0,0 0 0,-1 0 0,1 0 0,0-1 0,-1 1 0,1 0 0,-1-1 0,1 1 0,0-1 0,29-11-82,-29 11 49,0 0 0,0 0 0,0 0 0,0 0 0,0 0 0,0 0 0,0 1 0,0-1 0,0 0 0,0 1 0,1-1 0,-1 1 0,0-1 0,0 1 0,1-1 0,-1 1 0,0 0 0,1 0 0,-1 0 0,2 0 0,0 25 53,-3-10 181,1 45 295,2-1 1,18 98 0,-20-153-477,2 34 1032,-3-37-1029,0 0 0,0 0 0,-1-1 0,1 1 0,0 0 0,-1 0 0,1-1 0,-1 1 0,1 0 0,-1-1 0,1 1 0,-1-1 1,0 1-1,1-1 0,-1 1 0,0-1 0,1 1 0,-1-1 0,0 1 0,1-1 0,-1 0 0,0 1 0,0-1 0,0 0 0,1 0 1,-1 0-1,0 0 0,0 0 0,0 0 0,1 0 0,-1 0 0,0 0 0,0 0 0,0 0 0,1 0 0,-1 0 0,0-1 0,0 1 1,0 0-1,1-1 0,-1 1 0,0 0 0,0-1 0,-2-1 4,0 0 1,1 0-1,-1 0 1,1 0-1,-1 0 0,1 0 1,0-1-1,0 1 1,0-1-1,0 0 0,0 1 1,1-1-1,-1 0 0,1 0 1,0 0-1,-1 0 1,0-5-1,-11-57-28,12 58-67,0-1-1,1 0 0,0 1 1,0-1-1,1 0 1,0 1-1,3-10 0,-3 13-130,1 0 0,0 0-1,0 0 1,1 0 0,-1 0-1,1 0 1,0 1 0,0-1-1,0 1 1,0 0 0,0 0-1,1 0 1,5-3-1,-4 2-393,19-12-3692,-8 4-2916,-2 1-4341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13677,'0'0'5835,"1"7"-4933,18 110 2840,7 213 0,-23-274-2861,9-90 1020,-9 2-1725,20-154-303,-18 159-415,1 0 1,1 1-1,1 0 1,21-44-1,-28 68 532,-1 1-1,1-1 1,0 0 0,0 0-1,0 0 1,0 1 0,0-1-1,0 0 1,0 1 0,1-1-1,-1 1 1,1 0 0,-1-1-1,1 1 1,-1 0 0,1 0-1,0 0 1,-1 0 0,1 0-1,0 0 1,0 1 0,0-1-1,0 0 1,0 1 0,-1 0-1,1-1 1,4 1 0,-5 1 5,1 0 1,0 0 0,-1 0-1,1 0 1,-1 0 0,0 1-1,1-1 1,-1 0 0,0 1-1,0-1 1,0 1 0,0 0-1,0-1 1,0 1 0,0 0-1,0-1 1,-1 1-1,1 0 1,-1 0 0,1 0-1,-1 0 1,0-1 0,0 1-1,0 0 1,0 0 0,0 0-1,0 3 1,-1 0 105,0 0-1,0 1 1,-1-1-1,1 0 1,-1 0 0,0 0-1,0 0 1,-1-1-1,1 1 1,-1 0 0,0-1-1,-1 0 1,1 0-1,-1 0 1,1 0 0,-1 0-1,0-1 1,-7 5-1,6-4 32,-1 0 0,0 0 0,0 0 0,0-1 0,-1 0 0,1 0 0,-1-1 0,0 0 0,1 0 0,-1 0 0,0-1-1,0 0 1,-11 0 0,18-1-177,-1 0 1,1 0-1,-1 0 0,1 0 0,0 0 0,-1 0 0,1 0 0,-1 0 0,1 0 0,-1-1 0,1 1 1,0 0-1,-1 0 0,1 0 0,0-1 0,-1 1 0,1 0 0,0-1 0,-1 1 0,1 0 0,0 0 0,-1-1 1,1 1-1,0-1 0,0 1 0,-1 0 0,1-1 0,0 1 0,0 0 0,0-1 0,0 1 0,-1-1 1,1 1-1,0-1 0,0 0 0,6-18-3307,19-14-5602,-1 17 509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6:0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75 214 11115,'0'0'11039,"19"7"-7280,-19-8-3708,1 1 0,-1 0 1,0 0-1,0 0 1,1 0-1,-1 0 0,0-1 1,0 1-1,1 0 1,-1 0-1,0 0 1,0-1-1,0 1 0,0 0 1,1 0-1,-1-1 1,0 1-1,0 0 1,0-1-1,0 1 0,0 0 1,0 0-1,0-1 1,0 1-1,0 0 0,0-1 1,0 1-1,0 0 1,0 0-1,0-1 1,0 1-1,0 0 0,0-1 1,0 1-1,0 0 1,0 0-1,0-1 0,0 1 1,0 0-1,-1-1 1,1 1-1,-15-2 684,12 2-666,-1 0 0,1 1-1,0-1 1,-1 1 0,1 0-1,0 0 1,-1 0 0,-4 3-1,3 1 33,1-1 0,-1 2 1,1-1-1,1 0 0,-1 1 0,1-1 0,0 1 0,-4 10 0,6-13-71,-1 0 0,1 1 0,0-1-1,0 0 1,0 1 0,1 0 0,-1-1 0,1 1 0,0-1-1,0 1 1,0-1 0,0 1 0,0 0 0,1-1-1,0 1 1,0-1 0,1 4 0,-1-6-27,0 1 0,1-1-1,-1 0 1,0 0 0,0 0 0,1 0 0,-1-1 0,0 1 0,1 0-1,-1 0 1,1-1 0,-1 1 0,1-1 0,-1 0 0,1 1 0,-1-1-1,1 0 1,0 0 0,-1 0 0,1 0 0,-1 0 0,1 0 0,0 0-1,-1-1 1,1 1 0,1-1 0,1 0-30,0 0 0,0 0 0,0 0 0,0-1 0,0 0 0,-1 1 0,1-1 0,6-5 0,-5 2-76,1-1-1,-2 1 0,1-1 0,0 0 1,-1 0-1,0 0 0,-1-1 0,1 1 1,-1-1-1,-1 0 0,1 0 0,-1 0 0,0 0 1,-1 0-1,2-8 0,-3 14-147,-4 7-170,1 0 411,1 1 1,-1 0-1,1-1 1,0 1-1,1 0 1,0 0-1,0 0 1,1 0 0,-1 0-1,1 0 1,1 0-1,1 7 1,-2-13-27,1-1 0,-1 1 0,1-1 0,0 1 0,-1-1-1,1 1 1,0-1 0,-1 0 0,1 1 0,0-1 0,0 0 0,-1 0 0,1 1 0,0-1 0,0 0 0,-1 0 0,1 0 0,0 0 0,0 0 0,0 0 0,-1 0 0,1 0 0,0-1 0,0 1 0,-1 0 0,1 0-1,0-1 1,0 1 0,-1 0 0,1-1 0,0 1 0,-1 0 0,2-2 0,25-13-2032,-27 15 2025,24-16-1781,-21 13 1893,1 1 0,-1-1 0,1 0 0,0 1 0,0 0 0,0 0 0,0 0 0,0 1 0,1-1-1,-1 1 1,0 0 0,1 0 0,-1 0 0,8 1 0,-9-1-368,0 0 1,1 0-1,-1 0 0,0 0 0,0 0 0,0-1 1,1 1-1,-1-1 0,-1 0 0,1 0 1,0 0-1,0 0 0,-1-1 0,1 1 0,-1-1 1,0 1-1,0-1 0,0 0 0,0 0 0,0 0 1,-1 0-1,3-7 0,4-8-517,-1 0-1,8-30 1,-15 48 827,5-21-190,-2-1 0,0 1 1,-1-42-1,-5 60 3521,-2 10-1939,-3 11-271,2 6-697,1 0 0,0 1 0,2 0 1,1 0-1,1 0 0,1 0 0,7 46 0,-6-64-659,1-1 0,0 0 0,1 0 0,0 0 0,0 0 0,6 10 0,-8-14-34,1 0-1,-1 0 0,1 0 0,0 0 1,-1 0-1,1 0 0,0 0 0,0-1 1,0 1-1,0-1 0,1 1 0,-1-1 1,0 0-1,1 0 0,-1 0 0,0 0 1,1 0-1,-1-1 0,4 1 0,-5-1 283,-1 0-1,0-1 0,1 1 0,-1 0 0,0-1 1,0 1-1,0-1 0,1 1 0,-1-1 0,0 1 1,0 0-1,0-1 0,0 1 0,0-1 0,0 1 1,0-1-1,0 1 0,0-1 0,0 1 0,0 0 1,0-1-1,0 1 0,0-1 0,0 1 0,-1-1 1,1 1-1,0 0 0,0-1 0,0 1 0,-1-1 1,1 1-1,0 0 0,0-1 0,-1 0 1,-8-15 509,-6-2 1149,0 1 0,-30-25 0,29 29-739,2-1 1,0 0-1,0-1 1,-11-17 0,25 31-933,-1 1 1,1-1 0,-1 1 0,1-1 0,0 1-1,0-1 1,-1 0 0,1 1 0,0-1 0,0 1-1,0-1 1,-1 0 0,1 1 0,0-1 0,0 1-1,0-1 1,0 0 0,0 1 0,0-1-1,0 1 1,1-1 0,-1 0 0,0 1 0,0-1-1,0 1 1,1-1 0,-1 0 0,0 1 0,0-1-1,1 0 1,19-9 614,40 5 540,-46 5-1039,7-2-427,80-9-8229,-73 5-1539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2 5221,'0'0'14697,"-13"-1"-13576,1 0-816,0 1 0,0 1 1,0 0-1,1 0 0,-1 1 1,0 0-1,1 1 0,-1 1 1,-17 7-1,9 0-16,1 0 0,0 0 0,1 2 0,-32 29 0,44-37-220,1 0-1,0 1 0,0 0 1,0 0-1,1 0 0,-1 0 0,2 1 1,-1 0-1,1 0 0,0 0 1,0 0-1,1 0 0,0 1 0,0-1 1,1 1-1,0-1 0,0 14 1,1-19-63,0 0 0,1 0 0,-1 0 0,1 0 1,0 0-1,0 0 0,0 0 0,0 0 0,0 0 1,0-1-1,0 1 0,0 0 0,1-1 0,-1 1 0,1-1 1,-1 1-1,1-1 0,-1 0 0,1 0 0,0 0 1,0 0-1,0 0 0,0 0 0,0 0 0,0-1 1,0 1-1,0 0 0,0-1 0,3 1 0,9 1-20,0-1-1,0 0 0,19-1 1,-18 0-140,5-1-1018,0 0 0,0-2 1,-1 0-1,0-1 0,24-8 0,1-3-4572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3940,'0'0'16794,"-5"11"-15779,-6 16-828,1-1 1,1 2-1,2-1 1,0 1 0,2 0-1,-2 35 1,12-52-2410,3-14-2507,0-7-1837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11371,'0'0'9507,"13"-7"-8620,20-5-573,1 1 0,-1 1 0,2 2 0,-1 2 1,1 1-1,44-1 0,-71 6-277,0 0-20,1 0 0,-1 0-1,1 1 1,-1 0 0,11 3-1,-17-4 28,0 1 0,-1 0 0,1-1 0,-1 1 0,1 0 0,-1 0-1,1-1 1,-1 1 0,0 0 0,0 1 0,1-1 0,-1 0-1,0 0 1,0 0 0,0 1 0,0-1 0,0 0 0,0 1 0,-1-1-1,1 1 1,0 0 0,-1-1 0,1 1 0,-1-1 0,1 1-1,-1 0 1,0-1 0,0 1 0,0 0 0,0-1 0,0 1 0,0 0-1,-1 2 1,0-2 26,1 0 1,-1 0-1,-1 0 0,1 0 0,0 0 0,0 0 0,-1 0 0,1-1 1,-1 1-1,0 0 0,0-1 0,1 1 0,-1-1 0,0 0 1,0 1-1,0-1 0,0 0 0,0 0 0,-1 0 0,1-1 1,0 1-1,0 0 0,-3-1 0,-56 10 382,15-8 334,21 0-6498,65-2-4289,-19 0 5240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10634,'0'0'15022,"17"57"-14093,-27-33-416,-4 6-289,2-3-160,1 1-32,5-4-32,-1-3 64,6-5-128,1-7-833,0-7-1569,3-2-1922,7-8-3716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14830,'0'0'11755,"-11"10"-11408,-12 13-117,0 0 1,2 2-1,-22 32 0,35-47-187,1 1 1,0 1-1,1-1 0,0 1 1,1 0-1,0 1 0,1-1 1,1 1-1,0-1 0,0 1 1,2 0-1,-2 20 0,4-30-86,-1-1 0,1 1-1,-1 0 1,1-1 0,0 1-1,0 0 1,0-1 0,0 1 0,1-1-1,-1 0 1,1 1 0,-1-1-1,1 0 1,0 0 0,0 0 0,0 0-1,0 0 1,0-1 0,0 1-1,1-1 1,-1 1 0,0-1 0,1 0-1,-1 0 1,1 0 0,0 0-1,4 1 1,36 5-3930,-2-10-4465,-15-3-397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10410,'0'0'7943,"9"9"-7078,13 16-678,-2 2 0,0 0 0,-2 1 0,0 1 0,12 31 0,-2 1-414,34 110-1,-59-161-393,0 1 0,-1 0 0,0 0 0,-1 0 0,1 15 0,-3-25 475,1 0 0,0 0 0,-1 0 0,1 0 0,0-1 0,-1 1-1,1 0 1,-1 0 0,0 0 0,1-1 0,-1 1 0,0 0 0,1-1-1,-1 1 1,0-1 0,1 1 0,-1-1 0,0 1 0,0-1 0,0 1 0,0-1-1,0 0 1,1 0 0,-1 1 0,0-1 0,0 0 0,0 0 0,0 0-1,0 0 1,0 0 0,0 0 0,0 0 0,0 0 0,0 0 0,0-1 0,1 1-1,-1 0 1,-2-1 0,-38-12-4767,9-9 3466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13837,'0'0'11147,"-1"8"-10352,-4 7-611,0-1 0,-1 1-1,0-1 1,-1-1 0,-12 20-1,10-21-2,1 1-1,1 1 1,0-1-1,1 1 1,1 0-1,0 0 1,-5 25-1,10-38-163,1 0-1,-1 0 0,0 0 0,1 0 0,-1 0 0,1 0 0,-1 0 0,1 0 0,-1 0 0,1 0 0,-1 0 1,1 0-1,0-1 0,0 1 0,-1 0 0,1 0 0,0-1 0,0 1 0,0-1 0,0 1 0,0-1 1,0 1-1,0-1 0,0 1 0,0-1 0,0 0 0,0 0 0,0 1 0,0-1 0,0 0 0,0 0 0,0 0 1,0 0-1,0 0 0,0 0 0,2-1 0,44-3 8,-36 2-574,0-1 0,0 0 0,0-1 0,-1 0-1,13-7 1,-19 9-317,0-1-1,0 1 0,0-1 0,0 0 0,0 0 0,-1 0 0,1-1 0,-1 1 0,3-5 0,0-5-5431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6822,'0'0'16944,"73"-10"-16847,-32 10-65,-1-2-673,-2-3-1537,-1 0-3267,-4-5-10186</inkml:trace>
  <inkml:trace contextRef="#ctx0" brushRef="#br0" timeOffset="1">342 1 15695,'0'0'11114,"72"32"-11018,-39-30-96,-4 2-640,-3 1-641,-7-1-769,-5 0-993,-10 0-2050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5093,'0'0'12876,"-49"13"-10922,49-9-353,5 0-448,13 1-192,6-5-448,9 2-449,2-2-288,3 0-1538,1-4-1761,1-9-4773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11787,'0'0'17766,"8"-2"-17445,1-1-423,0 0 0,0-1-1,0 0 1,-1-1 0,1 1 0,-1-2 0,0 1 0,-1-1 0,1-1 0,-1 1 0,12-16 0,4-6-1807,-1-1 1,17-32-1,-36 60 1670,-2 8 264,-4 11 216,-31 68 918,27-72-1043,0 1 1,1 0 0,0 1 0,1-1-1,1 1 1,1 0 0,-3 28-1,6-43-196,0 0 1,0 0-1,0 0 0,0 0 0,0-1 0,0 1 0,0 0 0,0 0 0,1 0 0,-1 0 0,0 0 0,0-1 1,1 1-1,-1 0 0,1 0 0,-1-1 0,1 1 0,-1 0 0,1-1 0,-1 1 0,1 0 0,0 0 1,0-1-266,0 1 0,1-1 0,-1 0 0,0 1 0,0-1 0,0 0 1,0 0-1,0 0 0,0 0 0,1 0 0,-1 0 0,0 0 1,0-1-1,0 1 0,0 0 0,0-1 0,2 0 0,19-11-9637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14478,'0'0'4836,"34"54"-2882,-11-30-545,2 7-287,-1 0-418,-4 5-159,-4 3-65,-9 3-288,-7 2-96,-7 5 1,-15 3-33,-9 6 0,-4 1-257,-3-4-1440,0-7-1634,5-11-4132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0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10666,'0'0'11995,"8"2"-10484,36 6-842,-1-3 0,0-2 0,1-1 0,49-5 0,30 1 86,-120 2-760,-1 0-75,1-1 0,-1 1 0,1 0 0,-1 0 0,1 0 0,-1 0 0,1 1 0,-1-1-1,0 1 1,1-1 0,-1 1 0,0 0 0,1 0 0,-1 0 0,0 0 0,0 0 0,0 0 0,0 1-1,0-1 1,0 1 0,0 0 0,2 2 0,-4-4-46,0 0 1,0 0-1,0 1 1,1-1-1,-1 0 0,0 0 1,0 0-1,0 0 1,0 1-1,0-1 0,0 0 1,0 0-1,0 0 0,0 0 1,0 1-1,0-1 1,0 0-1,0 0 0,0 0 1,0 0-1,0 1 1,0-1-1,0 0 0,-1 0 1,1 0-1,0 0 1,0 1-1,0-1 0,0 0 1,0 0-1,0 0 1,0 0-1,0 0 0,-1 0 1,1 0-1,0 1 0,0-1 1,0 0-1,0 0 1,-1 0-1,1 0 0,0 0 1,0 0-1,0 0 1,0 0-1,-1 0 0,1 0 1,0 0-1,0 0 1,0 0-1,0 0 0,-1 0 1,1 0-1,0 0 0,0 0 1,0 0-1,0 0 1,-1 0-1,1 0 0,0 0 1,0 0-1,0 0 1,-1-1-1,1 1-238,-13 0-11092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7079,'0'0'13447,"11"1"-11952,-4-1-1345,1 0 0,-1-1 0,0 0 0,0 0-1,0 0 1,-1-1 0,1 0 0,0 0 0,6-4 0,6-3 59,-1-1-1,26-19 1,174-144-70,-130 99-946,-76 69 680,-15 15 31,-13 16 95,-9 9 83,4-8 43,1 0 0,2 1 0,1 1 1,1 1-1,-15 39 0,30-67-138,0 0-1,0 0 1,1 0 0,-1 0-1,0 0 1,1 0 0,0 0 0,0 1-1,-1-1 1,1 0 0,1 0 0,-1 0-1,0 1 1,0-1 0,1 0 0,-1 0-1,1 0 1,0 0 0,0 0 0,1 2-1,-1-2-92,1-1-1,0 0 1,0 0-1,-1 0 1,1-1-1,0 1 1,0 0-1,0-1 1,0 1-1,0-1 1,0 0-1,0 1 1,0-1-1,1 0 1,-1 0 0,0-1-1,0 1 1,0 0-1,0-1 1,0 1-1,3-2 1,8-2-1224,0-1 1,-1 0 0,0-1 0,0 0-1,-1-1 1,13-10 0,32-22-7181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14478,'0'0'2952,"-10"6"-566,0 1-2067,1 0-1,0 0 1,0 1-1,1 0 1,0 1-1,0-1 1,1 2-1,0-1 1,0 1-1,1 0 1,1 0-1,0 1 1,0 0-1,1 0 1,0 0-1,1 0 1,-2 15 0,4-23-268,1 1 0,-1-1 0,1 1 0,0-1 1,0 1-1,0-1 0,1 1 0,-1-1 1,1 1-1,0-1 0,0 0 0,0 1 1,0-1-1,1 0 0,0 0 0,-1 1 0,1-1 1,2 3-1,0-4-35,-1 1 0,0-1 1,0 0-1,1 0 0,-1 0 0,1-1 0,0 1 1,-1-1-1,1 0 0,0 0 0,0 0 1,0 0-1,0-1 0,0 0 0,0 0 0,4 0 1,3 0 1,-1 0 0,0-1 0,1 0 0,-1-1 0,0 0 0,0-1 0,0 0 1,0 0-1,-1-1 0,15-8 0,-20 10-11,1-1 1,-1 0-1,0-1 0,0 1 1,0-1-1,0 0 0,0 0 1,-1 0-1,0 0 0,0-1 1,0 1-1,0-1 1,-1 0-1,0 0 0,0 0 1,0 0-1,0 0 0,-1 0 1,0-1-1,0 1 0,-1 0 1,1-7-1,-1 9-4,0 1 0,1-1 0,-2 0 1,1 1-1,0-1 0,0 1 0,-1-1 0,0 0 0,1 1 0,-1-1 0,0 1 0,0-1 1,0 1-1,-1 0 0,1-1 0,0 1 0,-1 0 0,0 0 0,1 0 0,-1 0 1,0 0-1,0 0 0,0 1 0,-1-1 0,1 0 0,0 1 0,0 0 0,-4-2 1,-2 1-9,0 0 1,0 0 0,0 1 0,0 0 0,0 1 0,-1 0 0,1 0 0,-11 2-1,12-1 30,-1 1 0,1 0-1,0 0 1,0 0 0,-1 1-1,2 0 1,-13 7 0,17-9-143,1 0 1,-1 0 0,0 0 0,0 0 0,1 0 0,-1 0 0,1 1 0,-1-1-1,1 0 1,-1 1 0,1-1 0,0 1 0,0 0 0,0-1 0,0 1 0,0 0-1,0 0 1,0 0 0,1-1 0,-1 1 0,1 0 0,-1 0 0,1 0-1,0 0 1,-1 0 0,1 0 0,0 0 0,0 0 0,1 0 0,-1 0 0,0 0-1,1 0 1,-1 0 0,2 2 0,-1-3-175,0 0 1,0 0-1,0 0 1,0-1-1,0 1 0,0 0 1,0-1-1,0 1 1,1 0-1,-1-1 0,0 0 1,1 1-1,-1-1 1,0 0-1,1 0 1,-1 1-1,0-1 0,1 0 1,-1 0-1,2-1 1,1 1-595,25 1-5173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14253,'0'0'5451,"-9"10"-4020,-2 1-1167,-8 8 380,0 1 0,-26 37 0,41-51-559,0 0 0,0 1 0,1-1 0,-1 1 0,1-1 0,1 1 0,-1 0 0,1 0 0,1 0 0,-1 0 0,1 0 0,0 1 0,1-1 0,-1 0 0,2 0-1,1 13 1,-2-18-51,1 0-1,0 1 0,0-1 0,0 0 0,0 0 1,1 1-1,-1-1 0,1 0 0,-1 0 0,1-1 1,0 1-1,-1 0 0,1 0 0,0-1 0,0 1 0,0-1 1,3 2-1,1 0 17,1-1 1,-1 1-1,1-1 0,-1 0 1,1 0-1,8 0 0,0 0-12,0-1-1,-1-1 1,1 0-1,0-1 0,21-4 1,-27 2 56,0 0 1,0 0-1,0-1 1,-1 0-1,0-1 0,0 0 1,0 0-1,0 0 1,-1-1-1,0 0 1,0-1-1,11-13 0,-15 16 7,1-1 0,-1 1 0,0-1-1,0 0 1,0 0 0,-1 0 0,1 0-1,-1 0 1,-1-1 0,1 1 0,-1-1-1,0 1 1,0-1 0,0 1 0,-1-1-1,0 0 1,0 1 0,0-1 0,-1 0-1,0 1 1,0-1 0,-3-9 0,1 11-70,0-1 0,0 1 0,0 0 0,-1 0 0,1 0 0,-1 0 0,0 1 0,0-1-1,-1 1 1,1 0 0,0 1 0,-1-1 0,0 1 0,0 0 0,1 0 0,-1 0 0,-1 0 0,1 1 0,-6-1 0,-10-2-91,-1 1 0,0 0 0,-27 2 0,38 0-344,-19 2-1070,15 5-3599,11-1-1515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66 4356,'0'0'10928,"3"-8"-8531,6-28-577,-9 35-1760,1 0 0,-1 1 0,0-1 0,0 0 0,0 0 1,0 1-1,0-1 0,-1 0 0,1 0 0,0 1 0,0-1 0,0 0 0,-1 0 0,1 1 0,0-1 0,-1 0 0,1 1 0,0-1 0,-1 1 0,1-1 1,-1 0-1,1 1 0,-1-1 0,0 1 0,1-1 0,-1 1 0,1 0 0,-1-1 0,0 1 0,1-1 0,-1 1 0,0 0 0,1 0 0,-1-1 1,0 1-1,0 0 0,1 0 0,-1 0 0,0 0 0,0 0 0,1 0 0,-1 0 0,0 0 0,-1 0 0,-32 4 424,26-2-355,1 1 0,0 0 0,0 1 0,-1-1 0,2 1 0,-1 1 0,1-1 0,-1 1 0,1 0 0,0 1 0,1 0 0,0-1 0,0 2 0,-5 6 0,5-6-16,0 1-1,0 0 0,0 1 1,1-1-1,1 1 0,-1 0 1,2 0-1,-1 0 0,1 0 1,0 0-1,0 15 0,2-22-117,0 0 0,0 0 0,0 0-1,1 0 1,-1 0 0,1 0 0,-1 0 0,1-1-1,0 1 1,0 0 0,0 0 0,0-1 0,0 1-1,0 0 1,0-1 0,0 1 0,1-1-1,-1 1 1,1-1 0,-1 0 0,2 2 0,2-1-179,-1 1 1,1-1-1,0 0 1,0 0-1,0 0 1,0-1-1,0 0 1,5 1-1,47 2-3927,-11-8-3384,-11-3-2381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5541,'0'0'10474,"81"-57"-9097,-31 31-544,11-9-288,8-5-161,2-6-320,-6-4-1729,-10 2-7240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12620,'0'0'7399,"-24"46"-5669,9-15-513,1 2-481,1 1-255,6-2-257,1-2-160,4-4-32,2-6-32,0-7-929,8-5-704,1-8-770,2 0-2465,1-6-3460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4036,'0'0'8338,"-3"3"-8770,1-1 415,-7 8-106,29-7 450,-26-4 2098,-1 1-4260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50 3587,'-38'1'719,"-37"-3"3074,30-8 5906,45 10-9597,0 0 0,0 0-1,0 0 1,0 0 0,-1 0 0,1 0 0,0 0-1,0 0 1,0 0 0,-1 0 0,1 0-1,0 0 1,0 0 0,0 0 0,0 0-1,0 0 1,-1 0 0,1-1 0,0 1 0,0 0-1,0 0 1,0 0 0,0 0 0,0 0-1,-1 0 1,1-1 0,0 1 0,0 0-1,0 0 1,0 0 0,0 0 0,0-1-1,0 1 1,0 0 0,0 0 0,0 0 0,0-1-1,0 1 1,0 0 0,0 0 0,0 0-1,0 0 1,0-1 0,0 1 0,0 0-1,0 0 1,0 0 0,0 0 0,0-1-1,11-5 1155,17-2-1071,20 0 42,0 2 0,0 2 0,60 4 0,-105-1-217,-1 2 1,1-1 0,-1 0-1,1 0 1,-1 1 0,1 0-1,-1-1 1,1 1 0,-1 0 0,1 0-1,-1 0 1,0 1 0,0-1-1,1 1 1,-1-1 0,0 1 0,0-1-1,-1 1 1,1 0 0,0 0-1,-1 0 1,1 0 0,-1 0-1,3 5 1,-3-5 40,-1 0 0,0 0 0,1 0 0,-1 0-1,0 0 1,0 0 0,0 0 0,0 0 0,0 0 0,-1 0 0,1 0 0,-1 0-1,1 0 1,-1 0 0,0 0 0,1 0 0,-1 0 0,0 0 0,0-1-1,-1 1 1,1 0 0,0-1 0,0 1 0,-1-1 0,1 1 0,-1-1-1,0 0 1,1 1 0,-1-1 0,0 0 0,-3 1 0,-8 6 126,-1-1 0,-1-1 0,1-1 0,-1 0 0,0 0 0,0-2 0,-1 0 0,1 0 0,-1-1 0,1-1 0,-1-1 0,-15-2 0,31 2-197,0 1 0,-1-1 1,1 0-1,0 0 1,0 0-1,0 0 0,-1 0 1,1 0-1,0 0 1,0 0-1,0 0 1,-1 0-1,1 0 0,0 0 1,0 0-1,-1 0 1,1 0-1,0 0 0,0 0 1,0 0-1,-1-1 1,1 1-1,0 0 1,0 0-1,0 0 0,0 0 1,-1 0-1,1 0 1,0-1-1,0 1 0,0 0 1,0 0-1,0 0 1,-1 0-1,1-1 1,0 1-1,0 0 0,0 0 1,0 0-1,0-1 1,0 1-1,0 0 0,0 0 1,0-1-1,0 1 1,0 0-1,0 0 1,0 0-1,0-1 0,0 1 1,0 0-1,0 0 1,0 0-1,0-1 0,0 1 1,0 0-1,0 0 1,0 0-1,1-1 1,-1 1-1,13-7-2944,55 5-7916,-40 2 5585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9289,'0'0'13965,"-17"55"-12428,4-28-448,0 3-480,1 0-353,-1 1-160,7-4-64,3-5 0,3-6-64,0-6-864,7-10-1763,3 0-1569,2-12-6342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9449,'0'0'11034,"-6"11"-9731,-39 57 186,20-32-378,-34 62 1,54-89-1036,1 0 0,0 1-1,0 0 1,1 0 0,0 0 0,0 1 0,2-1 0,-1 1-1,1-1 1,1 1 0,-1-1 0,3 13 0,-1-20-101,-1 0 0,1 0 1,0-1-1,1 1 1,-1 0-1,0-1 0,1 1 1,-1 0-1,1-1 1,0 0-1,0 1 0,0-1 1,0 0-1,0 0 0,1 0 1,-1-1-1,0 1 1,1 0-1,0-1 0,-1 0 1,1 1-1,0-1 0,0 0 1,4 1-1,5 1-1367,0-1 0,0 0 0,0-1 0,20 0 1,10-1-6628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13965,'0'0'10106,"-11"12"-8766,-3 1-1018,-12 13 461,-29 37 0,50-56-704,-1 0 1,1 0 0,0 0 0,1 1 0,0 0-1,0 0 1,1 0 0,0 0 0,0 0 0,1 1 0,0 0-1,-1 9 1,3-17-77,0 0 1,0 1-1,1-1 0,-1 0 1,0 1-1,0-1 0,1 0 1,-1 0-1,1 0 0,-1 1 1,1-1-1,0 0 0,-1 0 1,1 0-1,0 0 0,0 0 1,0 0-1,0 0 0,0 0 1,0 0-1,0-1 0,0 1 1,2 1-1,1 0 19,0-1-1,0 1 1,0-1-1,0 0 0,0 0 1,0 0-1,7 0 1,1-1-156,-1 0 1,0 0-1,0-1 0,1-1 1,11-3-1,-18 4-273,0-1 0,0 0 0,-1 0 1,1 0-1,-1 0 0,1-1 0,6-5 0,-10 7-47,0 0 1,1-1-1,-1 1 1,0 0-1,0-1 1,0 1-1,0-1 1,0 0 0,0 1-1,0-1 1,0 0-1,-1 1 1,1-1-1,0-3 1,-1-10-6834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12460,'0'0'10346,"49"4"-9578,-16-3-447,4-1-289,3 0 0,-4 0-513,0 0-1248,-5-4-1571,-5 0-3522</inkml:trace>
  <inkml:trace contextRef="#ctx0" brushRef="#br0" timeOffset="1">357 1 10570,'0'0'14093,"56"32"-14029,-38-32-32,-2 3-704,-1-2-1602,-8 3-1794,0-1-2883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12172,'0'0'10153,"61"3"-10025,-27-3-96,-1 0-192,0 0-1634,-3 0-1665,-2 0-4260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13 13805,'0'0'5061,"-9"-3"-3684,5 2-1240,0-1-1,-1 0 0,1 1 1,-1 0-1,1 0 0,-1 1 1,0-1-1,1 1 0,-1 0 1,0 0-1,1 0 0,-1 1 1,0 0-1,1 0 0,-1 0 1,1 0-1,0 1 0,-1-1 1,1 1-1,0 0 1,0 1-1,0-1 0,-6 6 1,1-1 45,1 0 1,1 0 0,0 1 0,0 0-1,-10 15 1,15-20-107,0 1-1,0-1 1,0 1 0,0-1 0,1 1 0,0 0-1,0 0 1,0 0 0,0 0 0,0 0-1,1 0 1,-1 0 0,1 0 0,0 0-1,1 0 1,-1 0 0,1 0 0,0 4-1,1-6-58,-1 1-1,1-1 1,0 0 0,-1 0-1,1 0 1,0 0-1,0 0 1,0 0 0,1 0-1,-1-1 1,0 1-1,1-1 1,-1 0-1,1 0 1,-1 0 0,1 0-1,0 0 1,-1 0-1,1-1 1,0 1 0,0-1-1,-1 1 1,5-1-1,68 0 107,-71 0-115,3-1 4,-1 0 0,1 0 0,0-1-1,0 0 1,0 0 0,-1 0 0,1-1 0,-1 0 0,0 0 0,0-1 0,6-4 0,-8 6-7,-1-1 1,0 1 0,0-1-1,-1 0 1,1 0 0,-1 0-1,1 0 1,-1 0 0,0-1-1,0 1 1,0-1-1,-1 1 1,1-1 0,-1 0-1,0 0 1,0 1 0,0-1-1,-1 0 1,1 0 0,-1-7-1,0 9-76,0 0 0,-1 0 0,1 0-1,-1 0 1,1 0 0,-1 1 0,0-1-1,0 0 1,0 0 0,0 1 0,0-1 0,0 1-1,0-1 1,0 1 0,-1-1 0,1 1-1,0 0 1,-1-1 0,0 1 0,1 0-1,-1 0 1,1 0 0,-1 0 0,0 1-1,0-1 1,0 0 0,1 1 0,-3-1-1,-5-1-699,-1 0-1,1 1 0,0 0 0,-13 1 0,17 1-4070,4 5-2776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10794,'0'0'6433,"8"5"-5205,12 8-644,-1 0 0,-1 2 0,0 0 0,-1 1 0,-1 0 0,21 28 0,-33-39-555,0 1 0,0 0 0,-1 0 0,0 0 0,0 1 0,0-1 0,-1 1 0,1-1 0,-2 1 0,1 0 0,-1 0 0,0 0 0,0 0 0,-1 0 0,0 0 0,-1 0 0,1 0 0,-1 0 0,0 0 0,-1 0 0,0-1 0,0 1 0,0 0 0,-1-1 0,0 1 0,0-1 0,-5 7 0,-9 10-73,-1-1 0,0-1-1,-2 0 1,0-1-1,-2-1 1,0-1 0,-1-2-1,-34 21 1,28-21-3031,-54 21-1,26-18-10046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2273 5926,'0'0'1660,"8"-2"-619,7-3-475,-1-1 0,1 0 0,-1-1 0,0-1-1,14-10 1,75-60 1999,-27 20-1831,889-685 129,-244 178-706,-398 316-37,330-234-149,-630 470 17,13-12-783,-36 22-1281,-8 0-1768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3619,'0'0'4714,"11"4"-3374,14 2-345,0-1 1,0-1-1,0-1 0,0-1 0,0-1 1,50-6-1,8-8-257,1-1-410,129-4-1,-162 17-45,35-1 30,0 4-1,108 16 1,-143-12 514,1-3 0,64-3 0,-6 0 166,764 4-697,-476-6 547,-359 3-670,-1 2-1,0 1 0,50 13 1,104 39-20,-90-24-120,-34-14-22,1-4-1,1-2 1,0-3-1,89-1 1,288-26 35,-314 9-42,190-5-157,111-7-87,-215-8-222,-28 3-365,-187 26 546,13-4-2358,-11-5-3145,-5-3-862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13 299 6342,'-13'17'8596,"40"-28"-6094,239-147-198,-43 21-2307,-221 136 3,0 0-1,0-1 0,0 1 0,0 0 0,1 1 0,-1-1 0,0 0 1,1 0-1,-1 1 0,0 0 0,1-1 0,3 1 0,-6 0 4,1 1-1,-1-1 1,1 0-1,-1 0 1,0 1-1,1-1 0,-1 0 1,1 1-1,-1-1 1,0 0-1,1 1 1,-1-1-1,0 0 1,1 1-1,-1-1 0,0 1 1,0-1-1,0 0 1,1 1-1,-1-1 1,0 1-1,0-1 0,0 1 1,0-1-1,0 1 1,0-1-1,0 1 1,0-1-1,0 1 1,0-1-1,0 1 0,0-1 1,0 1-1,0 0 1,-3 7 71,1-1 0,-1 1-1,0-1 1,-1 0 0,-8 13 0,-45 62 370,37-56-395,2 0 0,0 1 0,2 1 0,-18 42 0,33-68-74,0-1 0,1 1 1,-1 0-1,0-1 0,1 1 0,0 0 1,-1 0-1,1-1 0,0 1 1,0 0-1,0 0 0,0 0 0,0-1 1,0 1-1,1 0 0,-1 0 0,1-1 1,-1 1-1,2 2 0,-1-3-206,0-1 0,0 1 1,0 0-1,0 0 0,1-1 0,-1 1 0,0 0 0,1-1 0,-1 1 0,0-1 0,1 0 0,-1 0 0,1 1 1,-1-1-1,1 0 0,-1 0 0,0 0 0,1 0 0,-1-1 0,1 1 0,-1 0 0,0 0 0,1-1 0,1 0 1,30-11-6636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 13164,'0'0'2120,"-9"4"175,-2 1-2014,-1 2 0,1-1 0,1 1 0,-1 1 0,1 0 0,1 1 0,-1-1 0,2 2 0,-1-1 0,1 1 0,1 1 0,-1-1 0,2 1 0,0 1 0,0-1 0,1 1 0,0 0 0,-4 18 0,9-28-274,-1 0 0,1 0 0,-1 0 0,1 1 0,0-1 0,0 0 0,0 0 0,0 1 0,1-1 0,-1 0 0,0 0 0,1 0 0,0 0 0,-1 1 0,1-1 0,0 0 0,0 0 0,0 0 0,1-1 0,-1 1 0,0 0 0,2 2 0,0-2 3,0 0 1,1 0-1,-1 0 0,0 0 0,1 0 0,-1-1 0,1 1 1,-1-1-1,1 0 0,0 0 0,-1 0 0,5-1 1,8 2 20,-1-2 0,1 0 0,0-1 0,-1-1 0,21-4 0,-25 3-27,1 0 0,-1-1-1,1-1 1,-1 0 0,-1 0 0,1-1-1,-1 0 1,0-1 0,0 0 0,12-12-1,-19 16 24,1-1 0,-1 1-1,0-1 1,0 0-1,0 0 1,0 0-1,-1 0 1,1 0-1,-1-1 1,0 1 0,0-1-1,-1 1 1,1-1-1,-1 0 1,0 0-1,0 1 1,-1-1-1,0 0 1,0 0 0,0 0-1,0 0 1,-1 0-1,1 1 1,-1-1-1,0 0 1,-1 0-1,1 1 1,-4-7 0,1 5 25,0 1-1,-1 0 1,1 0 0,-1 0 0,0 1 0,-1 0 0,1 0 0,-1 0 0,0 0 0,1 1 0,-1 0 0,-1 0 0,1 1 0,0 0 0,-1 0 0,1 0 0,-1 1 0,-8-1 0,10 1-108,1 0 1,-1 0-1,0 1 0,0-1 1,0 1-1,0 0 1,0 0-1,0 1 0,0 0 1,0 0-1,0 0 0,1 0 1,-1 1-1,0-1 0,1 1 1,-1 1-1,1-1 1,0 0-1,-1 1 0,1 0 1,0 0-1,1 0 0,-1 1 1,1-1-1,-4 5 0,6-5-255,0-1-1,0 0 0,0 0 0,0 0 1,0 1-1,1-1 0,-1 0 0,1 1 0,0-1 1,0 0-1,0 1 0,0-1 0,0 0 0,0 1 1,1-1-1,-1 1 0,1-1 0,-1 0 0,1 0 1,0 1-1,0-1 0,0 0 0,0 0 0,0 0 1,1 0-1,-1 0 0,1 0 0,-1-1 1,1 1-1,0 0 0,-1-1 0,1 1 0,0-1 1,0 1-1,0-1 0,4 2 0,23 8-4791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 6598,'0'0'13373,"-11"-1"-12418,6 1-889,-1 0-1,0 1 0,1-1 1,-1 1-1,0 0 0,1 1 1,-1-1-1,1 1 0,-1 0 1,1 0-1,0 1 0,0 0 1,0 0-1,0 0 0,1 0 1,-1 1-1,1-1 0,0 1 1,0 1-1,-7 7 0,6-5 42,-1 1 0,1-1 0,0 1 0,1 0 0,0 0 0,0 1-1,0-1 1,2 1 0,-1 0 0,1 0 0,-2 9 0,4-15-83,0 0 0,-1 0 0,1 0 0,0 1 0,1-1 0,-1 0 0,1 0 0,-1 0 0,1 0 0,0 0 0,0 0 1,0 0-1,0 0 0,1 0 0,-1-1 0,1 1 0,0 0 0,0-1 0,0 1 0,0-1 0,0 0 0,0 0 0,0 0 0,1 0 0,-1 0 1,1 0-1,0 0 0,0-1 0,-1 0 0,1 1 0,0-1 0,0 0 0,0 0 0,6 0 0,3 2 3,1-1 1,0-1-1,-1 0 0,1-1 1,0 0-1,0-1 0,-1-1 1,1 0-1,-1 0 0,1-1 1,-1-1-1,0 0 0,23-12 0,-28 13-13,0-1 0,0-1-1,0 1 1,0-1-1,-1-1 1,0 1-1,0-1 1,0 0-1,-1 0 1,0-1 0,0 1-1,-1-1 1,1 0-1,-1 0 1,-1-1-1,0 1 1,0-1-1,0 0 1,-1 0-1,0 0 1,-1 0 0,2-14-1,-3 19-4,0 1 0,0 0 1,0-1-1,0 1 0,0 0 0,0-1 0,-1 1 1,1 0-1,-1-1 0,0 1 0,0 0 0,0 0 0,0 0 1,0 0-1,0 0 0,0 0 0,-1 0 0,1 0 1,-1 0-1,1 0 0,-1 1 0,0-1 0,0 1 0,0-1 1,1 1-1,-1 0 0,-1 0 0,1 0 0,0 0 1,0 0-1,-3-1 0,-6 0-579,1 0 0,-1 0 0,0 2-1,0-1 1,-17 2 0,-3-1-4092,7-1-3730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4388,'0'0'16859,"-12"3"-16598,-3 1-160,-1 2 0,1 0-1,1 1 1,-1 0-1,-25 18 1,34-21-7,0 0 1,0 0-1,1 0 1,-1 1-1,1 0 0,0 0 1,1 0-1,-1 1 0,1 0 1,0 0-1,0 0 1,1 0-1,0 0 0,0 1 1,0-1-1,1 1 1,0 0-1,-2 11 0,4-16-80,0-1 0,0 1 0,0 0 0,1-1 0,-1 1 0,1-1 0,-1 1-1,1-1 1,-1 1 0,1-1 0,0 0 0,-1 1 0,1-1 0,0 0 0,0 1 0,0-1 0,0 0-1,0 0 1,0 0 0,1 0 0,-1 0 0,0 0 0,1 0 0,-1 0 0,0-1 0,1 1-1,-1 0 1,1-1 0,-1 1 0,1-1 0,-1 0 0,4 1 0,5 0-63,1 1 0,0-2-1,20 0 1,-14-1-266,-5 1-433,0-1 0,-1 0 0,1-1 0,21-6 1,17-12-5481,-10 0-2052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4324,'0'0'15022,"-20"67"-13933,8-36-160,-1 4-416,6-1-193,1-2-256,4-4-32,2-5 0,0-9-256,2-5-897,5-8-801,-1-1-1345,3-14-1698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10730,'0'0'5723,"4"-8"-4447,-1 3-1065,0 0 1,1 1 0,0-1-1,-1 0 1,2 1 0,-1 0-1,0 0 1,1 0 0,0 1-1,0 0 1,0-1 0,0 2-1,0-1 1,1 1 0,-1-1-1,1 1 1,0 1 0,-1-1-1,9 0 1,5-3-96,-1 2-1,1 0 0,0 1 1,0 0-1,0 2 1,0 0-1,28 5 1,-45-5-111,0 0 1,0 1-1,0-1 1,0 1 0,0 0-1,0 0 1,-1-1-1,1 1 1,0 1 0,-1-1-1,1 0 1,-1 0-1,1 0 1,-1 1-1,1-1 1,-1 1 0,0-1-1,0 1 1,1 0-1,-1-1 1,1 4 0,-2-4 16,0 1 1,0-1 0,0 1-1,0-1 1,0 0 0,0 1 0,0-1-1,0 1 1,0-1 0,-1 0 0,1 1-1,-1-1 1,1 0 0,-1 0-1,0 1 1,1-1 0,-1 0 0,0 0-1,0 0 1,1 0 0,-1 0 0,0 0-1,0 0 1,-1 0 0,1 0-1,0 0 1,0 0 0,0-1 0,0 1-1,-3 1 1,-13 5 74,1 0 0,-1-1 0,0-1 0,-1 0-1,1-2 1,-20 3 0,35-6-508,26 1-5216,-5-1 1485,4 0-1613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13164,'0'0'10859,"-17"61"-9738,11-34-449,-2-1-415,1-1-161,4-2-64,3-4 0,0-2-96,0-4-609,0-3-896,4-3-609,2-5-929,-1-2-2659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2050,'0'0'18401,"-6"9"-17472,-30 45-108,8-13 284,-24 48 1,45-76-969,1 0 0,1 0 0,0 0 0,0 1 0,2 0 0,0 0 0,0 0 0,0 23 1,3-35-192,0-1 0,0 1 0,0-1 0,1 0 0,-1 1 0,1-1 0,-1 1 0,1-1 1,-1 0-1,1 0 0,0 1 0,-1-1 0,1 0 0,0 0 0,0 0 0,0 0 0,0 0 0,0 0 1,0 0-1,0 0 0,0 0 0,1 0 0,-1-1 0,0 1 0,0 0 0,1-1 0,-1 1 0,0-1 1,1 0-1,-1 1 0,1-1 0,2 0 0,2 1-773,0 0-1,0-1 1,0 0 0,0 0-1,0-1 1,10-2 0,12-7-4725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9225,'0'0'12673,"-2"9"-11824,0 1-649,-1 0 1,1-1-1,-2 0 1,0 0-1,0 0 1,0 0-1,-1 0 1,-11 13-1,14-19-125,-50 73 773,48-70-820,1 1 0,-1 0 0,1 0-1,0 1 1,1-1 0,0 1 0,0-1 0,0 1 0,0 11-1,2-18-20,0 0-1,0 0 1,0-1-1,1 1 0,-1 0 1,0 0-1,0 0 1,1-1-1,-1 1 0,0 0 1,1 0-1,-1 0 1,1-1-1,-1 1 0,1 0 1,-1-1-1,1 1 1,-1-1-1,1 1 0,0 0 1,-1-1-1,1 1 1,0-1-1,0 0 0,-1 1 1,2 0-1,29 3 166,30-13-271,-14-11-1688,-44 19 1404,-1 0 0,0 0 0,0 0 0,0-1 1,0 1-1,0-1 0,-1 1 0,1-1 0,0 0 1,-1 0-1,1 1 0,-1-1 0,0 0 0,1-1 0,-1 1 1,0 0-1,0 0 0,0 0 0,0-3 0,-1-8-5345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4292,'0'0'5984,"7"16"-4991,76 186 1617,25 55-645,99 106-1291,27-16-168,72 116 81,-261-387-560,65 108 507,173 223 0,-199-307-133,-29-37 159,68 102 0,-113-151-529,-7-9-11,1 0-1,-1 0 1,0 0 0,0 0 0,0 0 0,-1 1 0,1-1 0,-2 1 0,3 8 0,-3-21-7767,-4-3 3739,-4-3 1808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8360,'0'0'13709,"67"1"-13453,-34-1-192,4 0-96,-4 0-1057,-5 0-1505,-5 0-2147,-5-6-3330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12588,'0'0'12139,"75"27"-12075,-42-27 1,3 0-514,-1 2-1088,-10 0-1026,-6-1-2017,-8 3-2851</inkml:trace>
  <inkml:trace contextRef="#ctx0" brushRef="#br0" timeOffset="1">0 98 11883,'0'0'8712,"81"32"-7943,-42-32-481,4 0-191,2 0-290,-8-1-1985,-3-9-3459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38 6374,'0'0'12764,"-11"-8"-11776,9 7-957,0-1 5,0 0 1,0 0-1,0 0 1,-1 1-1,1-1 1,-1 0-1,1 1 0,-1 0 1,1 0-1,-1 0 1,0 0-1,0 0 1,0 0-1,1 1 0,-1-1 1,0 1-1,0 0 1,0 0-1,0 0 1,0 0-1,0 0 0,0 1 1,0-1-1,1 1 1,-1 0-1,0 0 1,0 0-1,1 0 0,-1 1 1,1-1-1,-1 0 1,1 1-1,-1 0 1,1 0-1,0 0 0,0 0 1,0 0-1,-2 3 1,-5 5 164,0 0 1,2 1-1,-1 0 0,1 1 1,-8 17-1,13-24-98,-1 0 0,1 0 0,0 0 0,1 0 0,0 0 0,-1 0-1,1 0 1,1 1 0,-1-1 0,1 0 0,0 0 0,0 1 0,1-1 0,0 0-1,-1 1 1,4 8 0,-2-12-81,-1 0 0,1 0 0,0 0 0,0-1 0,0 1 0,0 0 0,0-1 0,0 1 0,0-1 0,0 0 0,1 0 0,-1 0 0,1 0 0,-1 0 0,0-1 0,1 1 0,-1 0 0,1-1 0,0 0 0,-1 0 0,1 0 0,-1 0 0,1 0-1,-1 0 1,1-1 0,-1 1 0,5-2 0,2 0 16,0 0-1,0-1 0,-1 0 0,1 0 0,-1 0 1,14-9-1,-15 6-3,1 0 0,-1 0 1,-1-1-1,1 0 0,-1 0 0,0-1 1,-1 1-1,0-1 0,0-1 0,-1 1 1,0-1-1,6-16 0,-9 22-56,-1 0-1,1-1 1,0 1 0,-1 0-1,0 0 1,0 0-1,0-1 1,0 1 0,0 0-1,-1 0 1,0 0-1,1-1 1,-1 1 0,0 0-1,0 0 1,-4-5-1,3 5-121,0 0 0,-1 1 0,0-1 0,1 1 0,-1-1-1,0 1 1,0 0 0,-1 0 0,1 0 0,0 1 0,-1-1-1,1 1 1,-1 0 0,1 0 0,-1 0 0,1 0 0,-1 1-1,-4-1 1,6 0-821,-10 0 479,7 2-7170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3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12620,'0'0'8130,"10"7"-7489,5 5-453,0 0 1,0 1-1,-1 1 0,16 20 1,-23-26-164,0 1 0,-1 1 0,0-1 0,-1 1 0,0 0 0,0 0 0,-1 0 0,-1 1 0,1 0 0,2 18 0,-5-13-9,-1-1-1,0 1 1,-1 0-1,0-1 1,-1 1 0,-1-1-1,-1 0 1,0 0-1,-1 0 1,-10 21-1,5-15-538,-2 0 0,0-1 0,-2-1-1,0 0 1,-1-1 0,-22 21 0,-15 7-5109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4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5477,'0'0'12044,"60"-7"-10411,-14 5-416,10-1 32,11 1-608,3 0-513,-2 2-64,-6 0-32,-7 5-288,-10 4-417,-18 4-576,-9-1-160,-14 2-1378,-4-6-1761,-14-3-2595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8776,'0'0'7175,"43"48"-5637,1-40-546,8-2 1,6-2-576,4-3-321,0-1-64,-5 0-1153,-6-15-3107,-7-6-5381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4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4837,'0'0'19853,"13"-1"-18305,71-7 161,127 6 1,-116 3-3511,-85-4-1760,-4-7-2317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4292,'0'0'9823,"8"-7"-7015,-1 2-2385,1 0 0,0 0 0,1 0 0,-1 1 0,1 0 0,0 1 0,0 0 0,0 0 0,0 1 0,0 0 0,17-1 0,-22 3-324,41-3 620,1 1 0,-1 3-1,61 8 1,-68 3-618,-37-12-97,0 0 0,-1 0 0,1 1 0,0-1-1,0 0 1,-1 0 0,1 1 0,0-1 0,-1 1 0,1-1 0,0 1 0,-1-1 0,1 1 0,-1-1-1,1 1 1,-1-1 0,1 1 0,-1 0 0,1-1 0,-1 1 0,0 0 0,1-1 0,-1 1 0,0 0-1,0 0 1,1-1 0,-1 1 0,0 0 0,0 0 0,0-1 0,0 1 0,0 0 0,0 0 0,0 0 0,0-1-1,0 1 1,-1 0 0,1 0 0,0-1 0,0 1 0,-1 0 0,1-1 0,0 1 0,-1 0 0,1-1-1,-1 1 1,0 1 0,-8 5 98,0 0 0,0-1-1,-1 0 1,0-1 0,0 1-1,-1-2 1,1 0 0,-13 4 0,-14 6-25,19-6-89,-10 3 172,1 2 0,-43 27 0,64-36-87,1 0 1,-1 0 0,1 0-1,0 1 1,0-1 0,1 1-1,-1 0 1,1 1 0,0-1-1,0 1 1,1 0 0,0 0-1,0 0 1,0 0 0,1 1 0,0-1-1,-3 13 1,5-17-53,0 1 0,0-1 0,0 0 0,0 1 0,0-1 0,0 0 0,1 1 0,-1-1 0,1 0 0,0 1 0,0-1 0,0 0 0,0 0 0,0 0 0,0 0 0,0 0 0,1 0 0,-1 0 0,1 0 1,1 2-1,1-1 17,0 0 1,0 0-1,1-1 1,-1 1-1,1-1 1,-1 0-1,1 0 1,0 0-1,5 1 1,11 0 61,-1 0 0,1 0 0,32-2 1,-28 0-406,46-2 616,-37-7-2814,-8-7-3990,-18 6 108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 4612,'0'0'17788,"-8"6"-16630,-50 42-587,2 3 1,2 1-1,2 3 0,-70 99 0,116-144 321,4-2-3690,15-19-3928,2-12 1212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61 5317,'0'0'6166,"-5"-8"-4170,-18-26-42,21 32-1706,-1 0 1,1 0-1,0 1 0,-1-1 0,1 1 0,-1-1 0,1 1 0,-1 0 1,0 0-1,1 0 0,-1 0 0,0 0 0,0 1 0,0 0 0,0-1 0,0 1 1,0 0-1,1 0 0,-1 0 0,-6 2 0,-1-2 419,0 0-284,1 1 1,0 0-1,0 0 0,0 0 1,0 1-1,0 1 0,0 0 1,0 0-1,1 0 0,-11 7 1,15-8-306,-1 1 0,1 0 0,0 1 0,0-1 0,0 1 0,1 0-1,-1-1 1,1 2 0,0-1 0,0 0 0,0 1 0,1-1 0,-1 1 0,1 0 0,0 0 0,1 0 0,-1 0 0,1 0 0,-1 9 0,1-12-69,1 1 1,0-1-1,0 1 1,0-1-1,0 0 1,1 1-1,-1-1 1,1 1-1,-1-1 0,1 0 1,0 0-1,0 1 1,0-1-1,0 0 1,0 0-1,0 0 1,1 0-1,-1 0 1,1 0-1,-1 0 0,4 2 1,-1-1 3,0 0 0,1-1 1,-1 1-1,1-1 0,-1 0 0,1 0 0,0-1 1,0 1-1,-1-1 0,7 1 0,-1-1-1,-1 0 0,0 0 0,0-1 0,1 0 0,-1-1 0,0 0 0,0 0 0,0-1 0,0 0 0,0-1 0,13-5-1,-18 5 2,1 0 0,-1-1 0,0 1 0,0-1 0,-1 0-1,1 0 1,-1 0 0,0 0 0,0 0 0,0-1 0,-1 1-1,1-1 1,-1 0 0,0 0 0,0 0 0,-1 0 0,0 0-1,1 0 1,-1-11 0,0 13-11,-1 0-1,0 0 0,0 0 1,-1-1-1,1 1 1,-1 0-1,1 0 0,-1 0 1,0 0-1,0 0 1,0 0-1,-1 0 0,1 0 1,-1 0-1,1 1 1,-1-1-1,0 1 0,0-1 1,0 1-1,-1-1 1,1 1-1,0 0 0,-1 0 1,0 0-1,1 1 1,-1-1-1,0 1 0,0-1 1,0 1-1,0 0 1,0 0-1,0 0 0,-5 0 1,3 0 1,0 0 0,0 0 0,0 0 0,0 1 0,0 0 0,-1 0 0,1 1 0,0-1 0,0 1 0,0 0 0,0 1 0,0-1 1,0 1-1,1 0 0,-1 0 0,-7 5 0,8-4-114,1 0 0,0 0 0,0 0 0,1 0 0,-1 1 0,0-1 0,1 1 0,0-1 0,0 1 0,0 0-1,1 0 1,-1 0 0,1 0 0,0 0 0,0 1 0,0-1 0,0 0 0,1 0 0,0 1 0,0 4 0,0-7-248,0-1-1,1 1 0,-1 0 1,0-1-1,1 1 0,-1-1 1,1 1-1,0-1 1,-1 1-1,1-1 0,0 1 1,0-1-1,0 1 0,0-1 1,0 0-1,0 0 1,0 0-1,1 0 0,-1 0 1,0 0-1,1 0 0,-1 0 1,1 0-1,-1 0 0,1-1 1,-1 1-1,1 0 1,-1-1-1,3 1 0,21 7-6323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 6887,'0'0'10393,"-11"-2"-9512,8 1-817,-1 0-36,0 0 1,0 0 0,1 0 0,-1 1-1,0-1 1,0 1 0,0 0 0,0 0-1,1 1 1,-1-1 0,0 1 0,0 0-1,1 0 1,-1 0 0,0 0 0,1 0-1,-1 1 1,1 0 0,-1 0 0,-3 2-1,-7 6 1,1 0-1,0 1 0,1 0 1,0 0-1,0 2 0,1-1 1,1 2-1,0-1 0,-11 21 0,21-32-29,0-1 0,-1 1 0,1-1 0,0 0-1,0 1 1,0-1 0,0 1 0,0-1 0,0 1-1,0-1 1,0 1 0,1-1 0,-1 0 0,0 1-1,1-1 1,-1 1 0,1-1 0,0 0 0,-1 0-1,1 1 1,0-1 0,0 0 0,0 0-1,0 0 1,0 0 0,0 0 0,1 1 0,40 26-38,-17-12 58,-17-10 30,0 1 0,0 0 0,-1 0 0,0 1-1,0 0 1,-1 1 0,0-1 0,0 1 0,-1 0 0,0 1 0,5 14 0,-8-18 29,-1 0 1,1 0-1,-1-1 0,-1 1 1,1 0-1,-1 0 1,0 0-1,0 0 0,-1 0 1,0 0-1,0 0 1,0 0-1,-1-1 0,0 1 1,0-1-1,0 1 1,-1-1-1,0 0 0,0 1 1,0-1-1,-7 8 1,1-3 84,-1 0 1,1-1-1,-2 0 1,1 0 0,-1-1-1,-1-1 1,1 1-1,-1-2 1,0 0 0,-1 0-1,0-1 1,1-1-1,-2 0 1,1-1 0,0 0-1,-21 1 1,32-4-238,0 0 0,1 0 1,-1 0-1,1 0 0,-1 0 1,1 0-1,-1 0 0,1 0 0,-1 0 1,1-1-1,-1 1 0,1-1 0,-1 1 1,1-1-1,-1 0 0,1 0 1,0 1-1,-1-1 0,1 0 0,0 0 1,0 0-1,0 0 0,0 0 0,0-1 1,0 1-1,0 0 0,0 0 1,-1-3-1,1 0-504,0-1 1,0 1 0,0-1-1,1 1 1,0-1-1,-1 1 1,2-1-1,0-8 1,5-21-7335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29:5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13549,'0'0'3924,"-4"11"-1853,-11 24-557,7-17-897,0 1-1,1-1 1,1 1-1,1 1 1,0-1-1,-2 24 0,8-41-554,-1 0-1,1 0 0,-1 0 0,1-1 1,-1 1-1,1 0 0,0 0 0,0 0 0,0-1 1,0 1-1,0-1 0,0 1 0,0-1 1,1 1-1,-1-1 0,1 0 0,-1 1 0,1-1 1,-1 0-1,1 0 0,-1 0 0,1 0 1,0 0-1,0-1 0,0 1 0,-1 0 1,1-1-1,0 1 0,0-1 0,0 0 0,0 0 1,0 0-1,0 0 0,0 0 0,2 0 1,4 0 110,0 0 0,0-1 0,0 0 1,-1 0-1,1 0 0,0-1 0,13-5 0,-15 3-129,0 1 0,0 0-1,-1-1 1,0 0-1,0 0 1,0-1 0,0 1-1,-1-1 1,1 0-1,-1-1 1,-1 1 0,1-1-1,-1 1 1,0-1-1,0 0 1,2-7 0,-4 9-7,0 1 0,0 0 0,0 0 0,-1-1 0,1 1 0,-1 0 0,0-1 1,0 1-1,0 0 0,-1-1 0,1 1 0,-1 0 0,0-1 0,0 1 1,0 0-1,0 0 0,-1 0 0,1 0 0,-1 0 0,1 0 0,-1 0 0,0 0 1,0 1-1,-1-1 0,1 1 0,0 0 0,-1-1 0,0 1 0,1 0 0,-1 0 1,0 1-1,-6-4 0,-1 1-28,-1-1-1,1 1 1,-1 1-1,0 0 1,-1 0 0,1 1-1,0 1 1,-1 0 0,1 0-1,-1 1 1,1 1-1,-1 0 1,-18 4 0,29-5-89,0 1 1,-1-1 0,1 1-1,0-1 1,0 1-1,0 0 1,-1 0 0,1 0-1,0 0 1,0 0 0,0 0-1,0 0 1,0 0 0,0 0-1,1 0 1,-1 0 0,0 1-1,1-1 1,-1 0-1,1 1 1,-1-1 0,1 0-1,-1 1 1,1-1 0,0 0-1,0 1 1,0-1 0,0 2-1,0-1-270,0-1 0,0 0 0,1 0-1,-1 1 1,1-1 0,-1 0 0,1 0-1,0 0 1,-1 0 0,1 0 0,0 0-1,0 0 1,0 0 0,-1 0 0,1 0 0,0 0-1,0 0 1,1-1 0,-1 1 0,0 0-1,1 0 1,27 12-10577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1:2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1560 103 5029,'-235'-37'1302,"-392"-10"1,584 45-810,-1 2 0,1 2 0,-1 2 0,1 2 1,-61 16-1,83-16-387,0 1 0,1 1 0,0 1 1,1 1-1,0 0 0,0 2 0,1 0 1,1 1-1,0 1 0,0 0 0,2 2 1,-26 31-1,27-28-110,2 0-1,0 1 1,1 1 0,1 0 0,1 0-1,0 1 1,-8 38 0,10-25-19,2 0 0,1 0 1,2 0-1,2 51 0,11 16-58,4-1 0,42 147 0,-49-217 72,9 31 99,2-1 1,2-1 0,4 0 0,2-2 0,2-2-1,44 64 1,-39-74 46,1-1 0,2-2 0,2-1-1,2-3 1,1-1 0,3-2 0,58 37-1,-59-46-106,1-2 1,2-3-1,0-1 0,1-2 0,1-2 0,0-3 0,1-2 1,1-2-1,0-2 0,0-2 0,1-3 0,-1-2 1,1-2-1,-1-2 0,1-3 0,-1-1 0,-1-3 0,0-3 1,0-1-1,-1-3 0,-1-1 0,52-30 0,-45 18 16,-3-3-1,0-2 0,-2-2 1,-2-3-1,-2-1 1,-1-3-1,-3-1 0,71-98 1,-81 95 15,-2-1 0,-3-1 0,-1-2 0,-3 0 0,-2-2 0,-2-1 1,-3 0-1,-2-1 0,11-104 0,-21 111-11,-2 0 0,-2 0 0,-3 0-1,-2 0 1,-2 0 0,-2 0 0,-22-70 0,19 87 16,0 1 1,-2 0-1,-1 1 1,-2 1-1,-1 0 0,-1 2 1,-1 0-1,-1 1 1,-2 0-1,0 2 0,-50-39 1,55 50-183,0 0 0,-1 1 0,0 1 1,-1 1-1,0 1 0,0 1 1,-1 0-1,0 1 0,0 2 0,-1 0 1,0 1-1,0 1 0,0 2 0,0 0 1,0 1-1,0 1 0,0 1 0,0 1 1,0 1-1,0 0 0,1 2 0,0 1 1,0 0-1,-30 17 0,-66 43-2516,-5 7-1713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4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3235,'0'0'8846,"15"5"-8200,26 4 85,1-2 0,-1-2 1,81-1-1,-23-4-148,611-6 1284,-3-39-1247,-287-17-490,25-2-25,-426 62-108,8-1-3,0 1-1,50 2 1,-77 0-68,1 0-1,-1 0 0,1 0 1,-1 0-1,1 0 1,-1 0-1,1 0 0,-1 0 1,0 1-1,1-1 1,-1 0-1,1 0 0,-1 0 1,0 1-1,1-1 1,-1 0-1,0 1 0,1-1 1,-1 0-1,0 1 0,1-1 1,-1 0-1,0 1 1,0-1-1,1 0 0,-1 1 1,0-1-1,0 1 1,0-1-1,0 0 0,1 1 1,-1-1-1,0 1 1,0-1-1,0 1 0,0-1 1,0 1-1,0-1 1,0 0-1,0 2 0,-3-2-3629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 5830,'0'1'170,"-1"-1"1,1 0 0,-1 0 0,1 1 0,-1-1 0,1 0 0,-1 1 0,1-1 0,-1 1 0,1-1 0,0 0 0,-1 1 0,1-1 0,0 1 0,-1-1 0,1 1 0,0-1 0,0 1 0,-1 0 0,1-1 0,0 1 0,0-1 0,0 1 0,0-1 0,0 1 0,0 0 0,0-1 0,0 1 0,0-1 0,0 1 0,0 0 0,0-1 0,0 1 0,0-1-1,1 1 1,-1-1 0,0 1 0,0-1 0,1 1 0,-1-1 0,0 1 0,1-1 0,-1 1 0,0-1 0,1 1 0,-1-1 0,1 0 0,-1 1 0,1-1 0,-1 0 0,1 1 0,-1-1 0,1 0 0,-1 0 0,1 1 0,-1-1 0,1 0 0,0 0 0,42 4 2509,-36-4-2160,227-4 2176,115-28-3999,-340 30 213,-17 1-7920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14350,'0'0'5221,"84"9"-4100,-24-18-545,7-3-512,5-1-32,-1 2-32,0 0-640,-10-2-1763,-6-3-3843,-8 0-1889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14382,'0'0'4414,"9"-1"-4157,14-2-70,-1 2 0,1 1 1,0 0-1,43 8 0,99 29 131,-154-34-313,1 1 1,-1 0-1,0 1 0,0 0 1,0 0-1,-1 1 0,12 9 0,-20-13 0,0-1 0,0 1-1,0 0 1,0 0 0,0 0-1,-1 0 1,1 0 0,-1 1-1,0-1 1,1 0 0,-1 1-1,0-1 1,0 1 0,0-1-1,-1 1 1,1-1 0,-1 1-1,1 0 1,-1-1 0,0 1-1,0-1 1,0 1 0,0 0-1,0-1 1,-1 1 0,0 0-1,1-1 1,-1 1 0,0-1-1,0 1 1,0-1 0,0 1-1,-1-1 1,1 0 0,0 0-1,-1 0 1,0 0 0,-3 4-1,-22 22 30,0 0-1,-2-2 0,-41 29 0,-5 5-1062,34-26-1577,8-7-3565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7111,'0'0'10506,"5"12"-9860,2 13-240,-2 0 1,0 1-1,-2 0 1,0-1-1,-2 1 0,-3 39 1,-5-17 118,-22 83 1,16-77 1679,41-143 746,17-57-3099,-26-3 164,-16 146-76,1 12-75,4 13-85,-7-21 219,2 10 3,1 0 1,1 0-1,0 0 0,1-1 1,0 0-1,0 0 1,1 0-1,9 9 1,-14-16 0,1-1 0,0 1 0,-1-1 0,1 1 1,1-1-1,-1 0 0,0 0 0,0 0 0,1-1 1,-1 1-1,1-1 0,-1 0 0,1 0 0,0 0 0,-1 0 1,1-1-1,0 1 0,0-1 0,-1 0 0,1 0 0,0-1 1,0 1-1,-1-1 0,1 1 0,0-1 0,-1-1 1,1 1-1,-1 0 0,7-4 0,0-2 11,1-1 1,-1 0-1,0 0 0,-1-1 0,0 0 1,-1-1-1,0 0 0,0-1 0,-1 1 0,0-1 1,-1-1-1,0 1 0,-1-1 0,0 0 1,-1 0-1,0-1 0,1-13 0,-22 41 13,3 5 27,2 1 0,0 0 0,-9 24-1,17-35-50,1 0 0,0 1 1,0-1-1,0 0 0,2 1 0,-1-1 0,1 1 0,1 0 0,1 16 0,-1-24-3,1 0 1,0 0-1,1 1 1,-1-1-1,1 0 1,-1-1 0,1 1-1,0 0 1,0 0-1,0-1 1,0 1-1,1-1 1,-1 0-1,1 1 1,-1-1 0,1 0-1,0-1 1,0 1-1,-1 0 1,1-1-1,1 0 1,-1 0 0,0 1-1,0-2 1,0 1-1,6 1 1,6 0 10,0 0-1,0-1 1,0 0 0,24-2 0,-31-1-5,0 0 0,-1 0 0,1 0 0,-1-1 0,1 0 0,-1 0 0,0-1 0,0 0 0,0-1-1,-1 1 1,0-1 0,0 0 0,0-1 0,0 1 0,9-13 0,-9 10 16,0 0 1,0 0-1,-1-1 0,0 0 0,0 0 1,-1 0-1,0 0 0,-1-1 0,0 1 1,0-1-1,-1 0 0,1-11 0,-6 12 118,-4 16-62,-7 16 3,11-14-47,0 1 1,0-1-1,1 1 0,0 0 0,1 0 0,0 0 0,1 0 1,0 0-1,0 0 0,1 0 0,1 0 0,4 18 0,-5-24-24,1 1 0,0-1 0,0 0-1,0 1 1,0-1 0,1 0-1,-1-1 1,1 1 0,0 0 0,1-1-1,-1 1 1,1-1 0,-1 0 0,1 0-1,0-1 1,0 1 0,0-1-1,0 0 1,0 0 0,1 0 0,-1 0-1,1-1 1,-1 0 0,1 0-1,0 0 1,-1 0 0,1-1 0,9 0-1,-12 0-111,1 0 0,-1-1 0,1 1-1,-1-1 1,0 1 0,1-1 0,-1 0 0,0 0-1,1 0 1,-1 0 0,0 0 0,0-1-1,0 1 1,0-1 0,0 1 0,-1-1 0,1 0-1,0 1 1,-1-1 0,1 0 0,-1 0-1,1 0 1,-1 0 0,1-3 0,1-2-942,0 0 1,0-1-1,-1 1 1,0-1-1,0 0 1,1-10-1,-1-22-5655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1345,'0'0'21717,"13"46"-21589,4-33-288,3 0-2403,2-4-3779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11115,'0'0'5802,"-8"2"-2364,-2 1-2537,0-1-200,1 1-1,-1 0 1,1 0-1,0 1 1,0 0-1,1 0 1,-1 1-1,1 0 1,-11 9-1,19-14-709,0 1 0,-1-1 0,1 1 0,0-1 0,0 0-1,-1 1 1,1-1 0,0 1 0,0-1 0,0 1 0,0-1 0,0 1-1,0-1 1,0 1 0,0-1 0,-1 0 0,2 1 0,-1-1-1,0 1 1,0-1 0,0 1 0,0-1 0,0 1 0,0-1 0,0 1-1,1-1 1,-1 1 0,0-1 0,0 0 0,1 1 0,-1-1-1,0 0 1,0 1 0,1-1 0,-1 1 0,0-1 0,1 0-1,-1 0 1,1 1 0,-1-1 0,0 0 0,1 0 0,-1 1 0,1-1-1,-1 0 1,1 0 0,-1 0 0,1 0 0,0 0 0,29 8-1082,-24-7 782,21 5-1415,43 16 1,-64-20 1656,0 0 1,0 1-1,0 0 1,0 0-1,0 1 1,-1-1-1,0 1 1,0 1-1,0-1 1,0 0 0,-1 1-1,1 0 1,3 6-1,-7-9 131,0 0 1,0 0-1,0 0 0,0 0 0,-1 0 0,1 0 1,-1 0-1,1 0 0,-1 0 0,0 0 0,0 0 1,0 0-1,0 1 0,0-1 0,0 0 0,0 0 1,-1 0-1,1 0 0,-1 0 0,0 0 0,-1 3 1,0-2 74,0 1 0,-1 0-1,0-1 1,0 1 0,0-1 0,0 0 0,0 0 0,-1 0 0,-6 4 0,-2 0 30,0-1 1,0 0-1,0 0 0,-1-1 0,-23 5 0,35-10-211,-22 4-908,10-7-3241,6-10-5419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10826,'0'0'10501,"0"9"-10058,-1 13-236,0-10 25,0 0-1,1 0 1,1 0 0,0 0-1,3 14 1,-4-23-193,1-1 0,0 1 1,-1-1-1,1 0 0,0 1 0,1-1 0,-1 0 0,0 1 1,1-1-1,-1 0 0,1 0 0,-1 0 0,1 0 0,0 0 1,0-1-1,0 1 0,0 0 0,0-1 0,1 0 1,-1 1-1,0-1 0,1 0 0,-1 0 0,0 0 0,1-1 1,0 1-1,-1-1 0,1 1 0,-1-1 0,1 0 0,3 0 1,5-1 29,0 0 1,0-1-1,0 0 1,0-1-1,0 0 1,-1 0-1,1-2 1,18-9-1,-15 7 157,1 0-1,0 1 0,17-4 0,-31 10-212,-1-1 0,1 1 0,0 0 0,-1 0 0,1-1-1,0 1 1,0 0 0,-1 0 0,1 0 0,0 0 0,0 0 0,-1 0-1,1 0 1,0 0 0,0 1 0,-1-1 0,1 0 0,0 0-1,0 1 1,-1-1 0,1 0 0,0 1 0,-1-1 0,1 0-1,-1 1 1,1-1 0,0 1 0,-1 0 0,1-1 0,-1 1 0,0-1-1,1 1 1,-1 0 0,1 0 0,3 29 241,0 4-133,-4-33-119,0 0-1,1 0 1,-1 0 0,1 0-1,0 0 1,-1-1-1,1 1 1,-1 0-1,1 0 1,0 0-1,0-1 1,-1 1 0,1 0-1,0-1 1,0 1-1,0-1 1,0 1-1,0-1 1,0 0 0,0 1-1,0-1 1,0 0-1,0 1 1,0-1-1,0 0 1,0 0-1,0 0 1,2 0 0,5-1 12,1-1 1,-1 0 0,0 0-1,0-1 1,0 0 0,0-1 0,0 1-1,-1-1 1,1-1 0,-1 0 0,0 0-1,12-11 1,-11 9 0,1 0-1,0 0 1,0 1-1,1 0 1,0 1 0,19-8-1,-28 13-13,-1 0-1,1 0 1,-1 0-1,0 0 1,1 0-1,-1 0 1,1 0-1,-1 0 1,0 0-1,1 0 1,-1 1-1,1-1 1,-1 0-1,0 0 1,1 0-1,-1 0 1,0 1-1,1-1 1,-1 0-1,0 0 1,1 1-1,-1-1 1,0 0-1,1 0 1,-1 1-1,0-1 1,0 0-1,1 1 1,-1-1-1,0 1 1,0-1-1,0 0 1,0 1 0,0-1-1,1 0 1,-1 1-1,0 0 1,2 25 50,-8 24 108,0 9 380,8-59-619,0 1 0,1 0 1,-1-1-1,1 0 0,-1 1 1,0-1-1,1 0 0,-1 0 0,1 0 1,-1-1-1,1 1 0,-1 0 1,1-1-1,2-1 0,34-19-8045,-18 8-1057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8296,'0'0'5637,"37"-66"-4420,-25 45 321,-3 8 320,-1 9-289,-4 4-704,-1 22-577,-1 13 225,-2 13-33,0 8-352,0 9-64,0 1-32,-8-5-672,-3-7-738,1-5-479,-3-16-1250,0-14-1474,-1-17-2465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33 125 9577,'0'0'9134,"11"-2"-6870,8-1-1669,0-2 1,-1 0 0,21-9 0,-32 11-506,0 0-1,0-1 1,-1 1 0,0-2-1,12-8 1,-16 11-74,0 0 0,0 0 0,-1 0 1,1 0-1,0 0 0,-1 0 0,0 0 1,1 0-1,-1-1 0,0 1 0,0 0 1,-1-1-1,1 1 0,0-1 0,-1 1 1,1-1-1,-1 1 0,0-4 0,-1 4 25,0 1 1,0 0-1,0-1 0,0 1 0,0 0 0,0 0 1,-1 0-1,1 0 0,0 0 0,-1 0 0,1 0 1,0 0-1,-1 1 0,1-1 0,-1 0 1,1 1-1,-1-1 0,0 1 0,1 0 0,-1-1 1,1 1-1,-1 0 0,0 0 0,1 0 0,-1 0 1,-3 1-1,-46 2 117,44 0-108,0-1 0,0 1 0,0 1 0,1-1 0,-1 1 0,1 0 0,0 1 0,0-1 0,0 1 0,1 0 0,0 1 0,-6 6 0,8-8 10,-1 0 1,1 0 0,0 1-1,0-1 1,1 1-1,-1 0 1,1 0-1,0 0 1,0 0 0,1 0-1,-1 1 1,1-1-1,0 0 1,1 1-1,-1-1 1,1 0 0,1 8-1,0-10-97,0-1 0,0 1 1,0-1-1,0 0 0,1 1 0,-1-1 0,1 0 0,0 0 1,-1 0-1,1 0 0,0 0 0,0 0 0,0 0 0,1-1 1,-1 1-1,0-1 0,1 0 0,-1 1 0,1-1 0,-1 0 1,1-1-1,-1 1 0,1 0 0,0-1 0,-1 1 0,4-1 1,10 2-2219,0 0 0,32-2 1,-43 0 1407,36-3-8090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46 9705,'0'0'8894,"-8"-1"-6855,-4-1-1639,0 1-1,0 0 0,0 1 1,0 0-1,0 1 1,-18 3-1,26-3-336,1-1 0,0 1 0,0 0 1,0 1-1,0-1 0,0 1 0,0-1 0,0 1 0,0 0 0,1 0 0,-1 0 0,0 0 0,1 0 1,0 1-1,0-1 0,0 1 0,0-1 0,0 1 0,0 0 0,0 0 0,1 0 0,0 0 0,-1 0 1,1 0-1,0 0 0,1 1 0,-1-1 0,1 0 0,-1 0 0,1 1 0,0 4 0,1-6-53,-1 0-1,1-1 1,-1 1-1,1 0 1,0-1-1,-1 1 1,1-1-1,0 1 1,0-1-1,0 0 1,0 1-1,1-1 1,-1 0-1,0 0 1,1 0 0,-1 1-1,0-1 1,1-1-1,-1 1 1,1 0-1,-1 0 1,1-1-1,0 1 1,-1-1-1,1 1 1,0-1-1,-1 1 1,1-1-1,0 0 1,0 0-1,1 0 1,6 1 4,-1-1 0,0 0 0,0 0 1,0 0-1,14-3 0,-15 0-39,1 0 0,-1 0 0,0-1-1,0 0 1,0 0 0,-1-1 0,1 0 0,-1 0-1,0 0 1,-1-1 0,1 1 0,-1-2 0,0 1-1,-1 0 1,1-1 0,-1 0 0,-1 0 0,1 0-1,-1-1 1,0 1 0,-1-1 0,0 1 0,0-1-1,0-9 1,-2 17 28,0 0 0,0 0 0,-1-1 1,1 1-1,0 0 0,0 0 0,-1 0 0,1 0 0,0 0 0,-1 0 0,1-1 0,0 1 0,-1 0 0,1 0 1,0 0-1,0 0 0,-1 0 0,1 0 0,0 0 0,-1 0 0,1 0 0,0 0 0,-1 0 0,1 1 0,0-1 0,-1 0 1,1 0-1,0 0 0,0 0 0,-1 0 0,1 1 0,0-1 0,-1 0 0,1 0 0,0 0 0,0 1 0,0-1 1,-1 0-1,1 0 0,0 1 0,0-1 0,0 1 0,-14 9 136,6 0 91,1 0 0,0 0 0,-10 19-1,15-24-99,0 0 0,0 0 0,0-1 0,0 1-1,1 0 1,0 0 0,0 1 0,0-1 0,1 0 0,0 0 0,0 10-1,1-14-123,0 0-1,-1 0 1,1 0-1,0 0 0,0 0 1,0 0-1,0 0 0,0 0 1,0 0-1,0-1 1,0 1-1,0 0 0,0 0 1,0-1-1,0 1 1,1-1-1,-1 1 0,0-1 1,0 0-1,1 0 0,-1 1 1,0-1-1,0 0 1,1 0-1,-1 0 0,0 0 1,2 0-1,40-4-1,-33 0-185,0 0 0,0 0-1,-1-1 1,1 0 0,-1-1-1,0 0 1,-1-1 0,11-9-1,-8 7 60,0 0 1,1 1-1,22-12 0,-34 23 252,0 1 0,0 0 1,-1-1-1,1 1 0,-1 0 0,0-1 1,0 1-1,0-1 0,-2 4 0,2-5-110,0-1 0,0 0-1,1 1 1,-1-1 0,0 1-1,1-1 1,-1 1 0,1-1-1,-1 1 1,1 0 0,0-1-1,0 1 1,0 0-1,0-1 1,0 1 0,0-1-1,0 1 1,0 0 0,1-1-1,-1 1 1,1-1 0,-1 1-1,1-1 1,-1 1-1,1-1 1,0 1 0,1 1-1,1-2 11,0 0 1,1 0-1,-1-1 0,0 1 0,1-1 0,-1 1 0,0-1 0,1 0 0,-1 0 1,1-1-1,-1 1 0,0-1 0,4 0 0,13-4-355,0 0-1,35-14 1,-40 13 119,0 0 0,-1 1 0,1 1 0,1 1 0,-1 0 0,20-1 0,-35 4 223,1 0 1,0 0 0,-1 0-1,1 0 1,0 0 0,-1 0-1,1 0 1,0 0-1,-1 0 1,1 0 0,0 0-1,-1 1 1,1-1 0,0 0-1,-1 1 1,1-1 0,-1 0-1,1 1 1,-1-1-1,1 1 1,-1-1 0,1 0-1,-1 1 1,1-1 0,-1 1-1,1 0 1,-1-1 0,0 1-1,1-1 1,-1 1-1,0 0 1,0-1 0,0 1-1,1-1 1,-1 1 0,0 0-1,0 0 1,-5 29 810,1-9-794,26-30-6915,-1-3-171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 13741,'0'0'8002,"-9"-1"-5359,-4 1-2105,7-1-256,0 0 0,0 1 0,1 0 0,-1 1 0,0-1 0,0 1 1,-7 2-1,11-2-367,0-1 0,1 1 0,-1 0 0,1 0 0,-1 0 1,1 0-1,-1 1 0,1-1 0,0 0 0,0 0 0,0 1 1,-1-1-1,1 1 0,0-1 0,1 1 0,-1-1 0,0 1 1,0 0-1,1 0 0,-1-1 0,1 1 0,-1 0 0,1 0 0,0-1 1,0 1-1,0 0 0,0 0 0,0 0 0,0-1 0,0 1 1,1 2-1,-1-2-30,1-1 1,0 1 0,-1-1-1,1 0 1,0 1-1,-1-1 1,1 0-1,0 0 1,0 0 0,0 0-1,0 0 1,0 0-1,0 0 1,1 0-1,-1 0 1,0 0 0,0 0-1,1-1 1,-1 1-1,1 0 1,-1-1-1,0 1 1,2-1 0,41 11-1965,-34-10 1325,3 2 36,-1 1-1,1 0 0,19 8 1,-30-11 819,0 0 0,0 0 0,0 0 0,0 1 1,0-1-1,0 1 0,-1-1 0,1 1 0,0-1 0,-1 1 0,1 0 1,2 4-1,-4-5 51,0 0 0,1 0 1,-1 0-1,0 0 0,0 1 1,0-1-1,0 0 1,0 0-1,0 0 0,0 0 1,0 1-1,-1-1 0,1 0 1,0 0-1,-1 0 0,1 0 1,-1 0-1,1 0 1,-1 0-1,1 0 0,-1 0 1,0 0-1,1 0 0,-1 0 1,0 0-1,0 0 0,-1 1 1,-4 3 128,-1-1 1,1 0-1,-1 0 1,0 0-1,0 0 1,0-1-1,0 0 0,-1-1 1,-10 3-1,-38 2-2508,43-7-2530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79 10570,'0'0'11627,"0"12"-10800,-4 148 823,1 40 299,3-197-1896,0 0 0,0 0-1,1 1 1,-1-1 0,1 0 0,0 1 0,0-1 0,0 0 0,0 0 0,1 0 0,-1 0 0,1 0 0,3 4 0,-4-6-31,-1-1-1,1 1 1,-1-1-1,1 0 0,-1 1 1,1-1-1,0 0 0,-1 1 1,1-1-1,0 0 1,-1 0-1,1 1 0,0-1 1,-1 0-1,1 0 0,0 0 1,-1 0-1,1 0 0,0 0 1,-1 0-1,1 0 1,0 0-1,-1 0 0,2-1 1,0 0 10,0 0 1,0 0-1,-1 0 0,1-1 1,0 1-1,-1 0 1,1-1-1,-1 1 0,0-1 1,1 0-1,-1 1 1,1-3-1,6-11 28,-1 0 1,0-1-1,-1 0 1,-1 0-1,0 0 0,3-25 1,-4 18-312,-1-1-1,0-33 1,-3 62 249,1 0 1,-1 0-1,1 0 0,1 0 1,-1 0-1,1 0 0,-1-1 1,1 1-1,1 0 0,-1-1 1,1 0-1,-1 0 0,1 0 1,0 0-1,1 0 0,-1 0 1,1-1-1,0 1 0,-1-1 1,2 0-1,-1 0 0,0-1 1,9 5-1,-6-5 9,-1 0 0,0 0 0,1-1 1,0 0-1,-1 0 0,1-1 0,0 1 0,-1-1 0,1-1 1,0 0-1,-1 1 0,1-2 0,-1 1 0,1-1 1,-1 0-1,1 0 0,-1-1 0,6-3 0,-2 0 5,-1 0-1,0 0 1,0 0-1,0-1 0,-1-1 1,0 1-1,0-2 1,-1 1-1,0-1 1,0 0-1,-1 0 1,-1 0-1,1-1 0,-1 0 1,-1 0-1,0-1 1,0 1-1,-1-1 1,-1 0-1,0 0 0,0 1 1,-1-2-1,0 1 1,-1 0-1,0 0 1,-1 0-1,-2-11 1,2 17-8,-1 0 0,1 0 0,-1 0 0,0 0 0,0 0 0,-1 1 1,0-1-1,-3-4 0,6 8-7,-1 0-1,0 0 1,1 0 0,-1 0 0,0 0 0,0 0-1,0 0 1,0 0 0,0 0 0,0 0-1,0 0 1,0 1 0,0-1 0,0 0-1,-1 1 1,1-1 0,0 1 0,0-1 0,-1 1-1,1 0 1,0 0 0,0-1 0,-1 1-1,1 0 1,0 0 0,-1 0 0,1 0-1,0 1 1,-1-1 0,1 0 0,0 0 0,0 1-1,-1-1 1,1 1 0,0-1 0,0 1-1,-2 0 1,-2 4-7,1 0 0,-1 0 0,1 1 0,0-1 0,0 1 0,0 0 0,1 0 0,0 0 0,-4 12 0,-20 66 62,26-81-47,-3 11 24,1 1 0,0-1 0,0 1-1,2-1 1,0 1 0,1 18-1,0-30-23,0 0-1,1 1 0,-1-1 0,1 1 0,0-1 0,0 0 0,0 1 0,1-1 0,-1 0 0,1 0 0,0 0 0,-1 0 0,1 0 0,1-1 0,-1 1 0,0 0 1,1-1-1,-1 0 0,1 0 0,0 1 0,-1-1 0,1-1 0,0 1 0,0 0 0,1-1 0,-1 0 0,0 1 0,0-1 0,1 0 0,-1-1 0,5 1 0,7 1-230,1-2-1,-1 0 0,1 0 1,-1-2-1,0 0 1,0-1-1,0 0 0,0-1 1,21-9-1,4 1-768,-40 12 977,1-1-1,0 1 1,-1 0 0,1 0 0,0 0 0,-1 0 0,1 0 0,0 0 0,-1 0 0,1 0 0,0 0 0,-1 0-1,1 0 1,0 0 0,-1 0 0,1 1 0,0-1 0,-1 0 0,1 0 0,0 1 0,-1-1 0,1 0 0,-1 1-1,1-1 1,-1 1 0,1-1 0,-1 1 0,1-1 0,-1 1 0,1-1 0,-1 1 0,0-1 0,1 1 0,-1 0 0,0-1-1,1 1 1,-1 0 0,0-1 0,0 1 0,0 0 0,0-1 0,1 1 0,-1 0 0,1 46-77,-2-43-243,1 0 0,-1-1 0,1 1 0,0 0 0,0 0 0,0 0 0,0 0 1,1 0-1,0-1 0,0 1 0,0 0 0,0 0 0,0-1 0,1 1 0,-1-1 0,3 4 0,-1-6-326,0 0 0,0 0-1,-1 0 1,1 0 0,0 0 0,0-1 0,0 1-1,0-1 1,0 0 0,0 0 0,5-1 0,-7 1 413,25-1-5691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4:58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83 303 13100,'0'0'6561,"-8"1"-4516,4-1-1930,1 0 0,0 0 0,0 1 0,0-1 0,0 1 0,0 0 0,0 0 0,0 0 1,0 0-1,0 0 0,0 1 0,1-1 0,-1 1 0,0 0 0,1 0 0,-1 0 0,1 0 0,0 0 0,0 0 0,0 1 0,0-1 0,0 1 1,0-1-1,1 1 0,-1 0 0,1 0 0,0 0 0,0-1 0,0 1 0,0 1 0,0-1 0,1 0 0,-1 0 0,1 0 0,0 5 0,0-7-102,1 0-1,0 1 0,-1-1 1,1 1-1,0-1 0,0 0 0,0 0 1,0 0-1,0 1 0,0-1 1,0 0-1,0 0 0,0 0 0,0 0 1,1-1-1,-1 1 0,0 0 0,1 0 1,-1-1-1,0 1 0,1-1 1,-1 1-1,1-1 0,-1 0 0,1 1 1,-1-1-1,1 0 0,-1 0 0,1 0 1,0 0-1,1-1 0,52-3-63,-49 1-123,0 1-1,0 0 0,0-1 1,0 0-1,0-1 1,-1 1-1,1-1 1,-1 0-1,9-9 1,38-51-1830,-37 43 2128,-15 27 108,-1-1 0,1 1 0,0 0 0,0 0 0,0-1 0,1 1 0,0 0 0,3 9 0,-3-13-196,1 0 1,-1-1-1,1 1 0,-1-1 1,1 1-1,-1-1 1,1 0-1,0 0 1,0 0-1,0 0 1,0 0-1,0 0 0,0 0 1,0 0-1,0-1 1,0 1-1,0-1 1,0 0-1,0 1 0,1-1 1,-1 0-1,0 0 1,0 0-1,3-1 1,2 0 9,1 1 1,-1-2-1,1 1 1,-1-1 0,13-5-1,-7 1-19,0-2 1,-1 1-1,0-2 0,-1 0 0,1 0 0,-2-1 1,1 0-1,-2-1 0,1 0 0,-1 0 1,-1-1-1,8-15 0,-8 13-27,0 0 0,-2-1 0,1 0-1,-2 0 1,0-1 0,-1 1 0,0-1 0,-2 0 0,0 0 0,1-26-1,-7 37-20,-5 11 32,-4 12 31,5 0 36,1 1 0,0 0 0,2 0 0,0 0 0,1 1 0,1 0 0,1 0 0,1 0 0,1 30 0,1-34-189,1 1 0,0-1 0,1 0-1,0 0 1,2 0 0,0-1 0,1 1-1,0-1 1,1-1 0,1 1 0,18 25-1,-3-20-1075,-23-19 1174,0-1 0,1 0 0,-1 0 0,0 0 0,1 0 0,-1 0 0,0 0 0,1 0 0,-1 0 0,0 0 0,1 0 0,-1 0 0,0 0 0,1 0 0,-1 0 0,0 0 0,1 0 0,-1 0 0,0-1 0,1 1 0,-1 0 0,0 0 0,1 0 0,-1 0 0,0-1 1,0 1-1,1 0 0,-1 0 0,0-1 0,0 1 0,1 0 0,-1 0 0,0-1 0,0 1 0,0 0 0,0-1 0,0 1 0,1-1 0,-1-2 16,0 0 0,1 0 0,-1 0-1,-1 0 1,1 0 0,0 0 0,-1 0 0,1 0 0,-1 0 0,0 1 0,0-1 0,0 0 0,0 0 0,-4-4 0,-16-26 27,-3 2 0,0 0 0,-2 2 0,-51-47 0,37 38-20,25 21 95,15 8 135,34 7 199,-28 2-422,105 11 247,20 0-5151,-74-11-2950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3844,'0'0'18892,"-2"12"-18257,-1 8-432,0-3-46,1 1 0,0-1 0,1 1 0,2 34 0,-1-51-150,1 0 0,-1 0 0,0 0 0,1 0 0,-1 1 0,1-1 0,-1 0 0,1 0 0,-1 0 0,1 0 0,0 0 0,-1 0 0,1 0 0,0 0 0,0-1 0,0 1 0,0 0 0,0 0 0,0-1 0,0 1 0,0 0 0,0-1 0,0 1 0,2 0 0,0-1 13,0 1 0,1-1 1,-1 1-1,0-1 0,0 0 1,0 0-1,1-1 0,-1 1 1,4-2-1,4 0 31,1-2 1,-1 0-1,0 0 1,11-7-1,32-22-14,-41 23-28,2 1 0,-1 1 0,1 0 0,0 1 0,23-8 0,-37 15 29,0 0-1,0-1 1,0 1 0,0 0-1,0 0 1,0 0 0,0 0 0,-1 0-1,1 0 1,0 0 0,0 1-1,0-1 1,0 0 0,0 0-1,0 1 1,-1-1 0,1 1-1,0-1 1,0 1 0,0-1-1,-1 1 1,1-1 0,0 1-1,-1 0 1,1-1 0,0 1 0,-1 0-1,1-1 1,-1 1 0,1 0-1,-1 0 1,0 0 0,1-1-1,-1 1 1,0 0 0,1 0-1,-1 0 1,0 0 0,0 0-1,0 0 1,0 0 0,0-1-1,0 3 1,-2 57 1377,1-53-1324,0-1 0,1 1 0,0 0 0,0-1 0,1 11 0,0-16-83,-1-1 0,1 1 0,-1-1-1,1 1 1,0-1 0,-1 0-1,1 1 1,-1-1 0,1 0-1,0 1 1,-1-1 0,1 0-1,0 0 1,-1 0 0,1 1-1,0-1 1,-1 0 0,1 0-1,0 0 1,-1 0 0,1 0-1,0 0 1,-1 0 0,1-1-1,0 1 1,0 0 0,-1 0-1,1 0 1,-1-1 0,1 1-1,1-1 1,20-9 115,27-28-10,9-7-354,-53 42 176,-1 0 1,1 0-1,0 1 1,-1-1-1,1 1 0,0 1 1,1-1-1,-1 1 1,0-1-1,6 1 1,-11 1 57,1 0 0,-1 0-1,1 0 1,-1 0 0,1 0 0,-1 0 0,1 1 0,-1-1 0,1 0 0,-1 0 0,0 0 0,1 1 0,-1-1 0,1 0 0,-1 1 0,0-1-1,1 0 1,-1 1 0,1-1 0,-1 0 0,0 1 0,0-1 0,1 1 0,-1-1 0,0 1 0,0-1 0,0 1 0,1-1 0,-1 0-1,0 1 1,0-1 0,0 1 0,0-1 0,0 1 0,-1 27-40,-12 22-75,12-48-385,-8 17-56,5-14-6732,2-12 1615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10250,'0'0'12556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4933,'4'-10'2680,"9"-21"5228,-12 30-7697,-1 1 0,0-1 1,1 0-1,-1 1 0,1-1 1,-1 0-1,1 1 0,-1-1 1,1 1-1,-1-1 0,1 1 1,0-1-1,-1 1 0,1-1 1,0 1-1,0 0 0,-1-1 1,1 1-1,0 0 1,-1 0-1,1 0 0,0-1 1,0 1-1,0 0 0,-1 0 1,1 0-1,0 0 0,0 0 1,0 0-1,-1 1 0,1-1 1,0 0-1,0 0 0,1 1 1,-1 0-160,0 0 0,0 0 1,-1 1-1,1-1 1,0 0-1,0 1 0,-1-1 1,1 0-1,-1 1 0,1-1 1,-1 1-1,0-1 1,1 0-1,-1 1 0,0-1 1,0 1-1,0 2 0,-1 36 331,0-27-160,0 23 226,-3 0-1,-12 56 1,0 2 20,15-90-425,0 29 564,1-32-598,0-1 1,0 1-1,0-1 0,1 1 1,-1-1-1,0 1 1,1-1-1,-1 1 1,0-1-1,1 1 1,-1-1-1,0 1 1,1-1-1,-1 0 0,1 1 1,-1-1-1,1 0 1,-1 1-1,1-1 1,-1 0-1,1 0 1,-1 0-1,1 1 1,-1-1-1,1 0 0,-1 0 1,1 0-1,-1 0 1,1 0-1,0 0 1,-1 0-1,1 0 1,-1 0-1,1 0 1,-1 0-1,1 0 0,-1 0 1,1-1-1,0 1 1,-1 0-1,1 0 1,-1-1-1,1 1 1,-1 0-1,0-1 1,1 1-1,-1 0 0,1-1 1,0 0-1,10-6-31,-1-1 1,0 1-1,0-2 0,-1 0 0,17-19 0,-18 18-130,0 0 1,1 1-1,0 1 0,1-1 1,0 2-1,15-11 1,-24 18 146,-1 0 0,1-1 0,-1 1 1,0 0-1,1 0 0,-1 0 0,1 0 1,-1-1-1,1 1 0,-1 0 0,1 0 1,-1 0-1,1 0 0,-1 0 0,1 0 1,-1 0-1,1 0 0,-1 0 0,1 0 1,-1 0-1,1 1 0,-1-1 0,1 0 1,-1 0-1,1 0 0,-1 1 0,1-1 1,-1 0-1,0 1 0,1-1 0,-1 0 1,1 1-1,-1 0 0,7 20-57,-7 40 159,0-45 25,-1-9-41,1 1 0,1-1 0,-1 1-1,1-1 1,0 0 0,1 1 0,0-1 0,5 13 0,-6-18-60,0 0 0,1 0-1,-1 0 1,1 0 0,0-1-1,0 1 1,0-1 0,0 1-1,0-1 1,0 0-1,0 0 1,0 0 0,0 0-1,0 0 1,1 0 0,-1 0-1,0-1 1,1 0 0,-1 1-1,0-1 1,1 0 0,-1 0-1,1 0 1,-1 0-1,0 0 1,1-1 0,-1 1-1,0-1 1,1 1 0,-1-1-1,0 0 1,3-1 0,2-1-9,-1 0 0,1-1 0,0 1 0,-1-1 0,0-1 1,0 1-1,0-1 0,-1 0 0,1 0 0,-1-1 0,0 1 0,-1-1 1,7-10-1,-6 9-1,0-1 1,-1-1-1,0 1 0,0 0 1,-1-1-1,0 0 0,0 0 1,-1 0-1,0 0 1,1-15-1,-22 45 15,15-11 89,0-1 0,1 1 0,0 0 0,0 0 0,1 0 0,-1 11 1,3-19-96,-1 0 0,1 1 0,0-1 0,0 0 0,1 1 0,-1-1 1,0 0-1,1 0 0,-1 1 0,1-1 0,0 0 0,-1 0 0,1 0 1,0 0-1,0 0 0,1 0 0,-1 0 0,0 0 0,1 0 0,-1-1 1,1 1-1,-1-1 0,1 1 0,0-1 0,0 1 0,0-1 0,0 0 1,0 0-1,0 0 0,0 0 0,0 0 0,3 0 0,58 9-1231,-22-10-5646,-29-4 130,-3-8-4480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16624,'0'0'3939,"49"20"-3907,-24-8-832,-1 1-2692,-1-1-3875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6854,'0'0'8633,"-2"10"-5895,-6 16-1606,0 3 359,1 0-1,1 0 1,-3 47 0,9-65-1536,2 0-1,-1 0 1,1-1 0,1 1-1,0-1 1,0 1-1,1-1 1,8 15 0,15 45-391,-25-64 440,-1 0 0,0 1 0,0-1 0,0 1 0,-1-1 0,0 1 0,0-1 0,-1 1 0,0-1 0,0 1-1,-3 7 1,3-11 14,0-1-1,0 1 0,0-1 0,0 0 1,-1 0-1,1 1 0,-1-1 0,0 0 1,1-1-1,-1 1 0,0 0 0,0 0 1,0-1-1,-1 1 0,1-1 1,0 0-1,0 1 0,-1-1 0,1 0 1,-1-1-1,1 1 0,-1 0 0,1-1 1,-1 1-1,1-1 0,-1 0 0,0 0 1,1 0-1,-1 0 0,-4-1 0,3 0 9,0 0 0,-1 0 0,1-1 0,0 0 0,0 0 0,0 0 0,0 0 0,0-1 0,0 1 0,0-1-1,1 0 1,0 0 0,-1-1 0,1 1 0,0-1 0,1 1 0,-1-1 0,1 0 0,-1 0 0,-2-7 0,0-1-170,-1 0-1,2 0 1,0 0 0,0 0 0,1 0 0,-1-18 0,3 25 27,1 0 0,-1 1 0,1-1 0,1 0 0,-1 0 0,1 1 0,0-1 0,0 0 0,0 1-1,0-1 1,1 1 0,0-1 0,0 1 0,0 0 0,1 0 0,-1 0 0,1 0 0,0 0 0,3-3 0,4-2-370,0 1 0,1 1 0,0-1 0,0 2-1,22-10 1,31-17-6581,-33 15 379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10186,'0'0'6811,"9"-9"-6085,-2 2-570,1 0-1,0 0 0,0 0 0,1 1 1,0 0-1,0 1 0,0 0 0,1 0 1,0 1-1,0 0 0,13-2 1,-5 1-118,1 1 0,-1 1 0,1 1 0,0 1 0,0 1 0,0 0 0,0 1 1,-1 2-1,27 5 0,-37-6-32,0 0 0,-1 1-1,0 0 1,0 1 0,0-1 0,0 1 0,0 1 0,-1-1 0,1 1-1,-1 0 1,0 1 0,-1-1 0,0 1 0,0 0 0,0 0 0,0 1 0,-1 0-1,0 0 1,0 0 0,-1 0 0,0 0 0,-1 1 0,1-1 0,-1 1-1,1 8 1,-2-12 112,0 0-1,-1-1 1,1 1-1,-1 0 1,0 0-1,0 0 0,0 0 1,-1-1-1,1 1 1,-1 0-1,0 0 1,0-1-1,0 1 1,-1 0-1,1-1 0,-1 1 1,-3 5-1,0-4 127,0 0 0,0 0 0,-1 0-1,0-1 1,1 0 0,-1 0 0,-1 0 0,-10 4-1,-35 18 140,-28 15-270,-120 42 0,196-81-224,0-1 1,-1 1-1,1-1 1,-1 0-1,1-1 0,-1 1 1,-6-1-1,10 0-24,0 0 0,0-1 0,0 1 0,-1 0 0,1-1 0,0 1 0,1-1 0,-1 0 0,0 1 0,0-1-1,0 0 1,0 1 0,0-1 0,0 0 0,1 0 0,-1 0 0,0 0 0,1 1 0,-1-1 0,1 0 0,-1 0 0,1 0 0,-1-1 0,1 1-1,0 0 1,0 0 0,-1 0 0,1 0 0,0 0 0,0 0 0,0 0 0,0 0 0,0-2 0,0-31-5684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11050,'0'0'11425,"-6"13"-10027,-2 11-791,1 0-1,1 0 1,1 1 0,1 0-1,1 0 1,2 0-1,1 40 1,0-62-599,1-1 0,-1 1-1,0 0 1,1-1 0,0 1 0,-1-1 0,1 1 0,0-1 0,0 0 0,0 1 0,1-1-1,-1 0 1,1 0 0,-1 0 0,1 0 0,0 0 0,-1 0 0,1 0 0,0 0 0,4 2-1,-2-2 9,-1-1 0,1 0 0,0 1-1,-1-1 1,1 0 0,0-1 0,0 1-1,0-1 1,0 0 0,0 0 0,0 0-1,5-1 1,4-1-230,0-1-1,-1-1 1,1 0-1,-1 0 1,0-1-1,0-1 1,13-8 0,-20 11 128,16-7-232,-21 10 320,1 0 0,-1 0 0,0 0 0,1 0 0,-1 0 0,1 1 1,-1-1-1,1 0 0,-1 0 0,0 0 0,1 1 0,-1-1 0,1 0 0,-1 1 1,0-1-1,1 0 0,-1 1 0,0-1 0,0 0 0,1 1 0,-1-1 0,0 1 0,0-1 1,1 1-1,-1-1 0,0 0 0,0 1 0,0-1 0,0 1 0,0-1 0,0 1 0,0-1 1,0 1-1,0-1 0,0 1 0,0-1 0,0 1 0,0-1 0,0 0 0,0 1 1,-1 0-1,-1 39 703,1-27-515,0 0-1,1 1 0,3 20 0,-3-34-250,0 0 0,0 1 0,0-1 0,0 0 0,1 1 0,-1-1 0,0 0 0,0 0 0,0 1 0,0-1 0,1 0 0,-1 0 0,0 0 0,0 1 0,1-1 0,-1 0 0,0 0 0,1 0 0,-1 0 0,0 1-1,0-1 1,1 0 0,-1 0 0,0 0 0,1 0 0,-1 0 0,0 0 0,1 0 0,-1 0 0,0 0 0,1 0 0,-1 0 0,0 0 0,1 0 0,-1 0 0,0 0 0,0 0 0,1 0 0,-1-1 0,0 1 0,1 0 0,-1 0 0,0 0 0,0 0-1,1-1 1,-1 1 0,0 0 0,0 0 0,1-1 0,12-10-6950,-3-3-3767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9833,'0'0'11697,"-7"15"-10806,6-15-881,-7 16 333,0 1-1,0 0 1,2 0 0,0 0-1,-6 35 1,-1 44 915,4 0 0,6 152 0,15-287-510,-7-41-644,-5 55-216,2-1-1,0 1 1,2-1-1,0 1 1,2 0-1,11-31 0,-16 54 107,0 0-1,0 1 1,0-1-1,0 0 0,0 1 1,0-1-1,0 1 0,0-1 1,1 1-1,-1-1 1,0 1-1,1 0 0,-1 0 1,1 0-1,0 0 0,-1 0 1,1 0-1,0 0 1,0 0-1,0 1 0,-1-1 1,1 1-1,0-1 0,0 1 1,0 0-1,3-1 1,3 2-25,0 0 1,-1 0-1,1 1 1,0 0-1,10 5 1,27 4-36,-33-10 74,0 0-1,0-1 0,0-1 0,0 0 0,0-1 1,0 0-1,-1-1 0,1 0 0,18-8 0,-25 8-3,0 1 0,0-1-1,-1 0 1,1 0 0,-1 0-1,0-1 1,0 0 0,0 0-1,0 0 1,-1 0 0,1 0 0,-1-1-1,0 1 1,0-1 0,-1 0-1,0 0 1,1 0 0,-2 0-1,1 0 1,-1-1 0,1 1-1,-1 0 1,0-9 0,-1 10 4,1-1 1,-1 1-1,-1-1 0,1 1 1,-1 0-1,1-1 1,-1 1-1,0 0 1,-3-6-1,4 8-9,-1 1 0,0 0 0,0 0 0,1 0 0,-1-1 0,0 1 0,0 0-1,0 0 1,-1 0 0,1 0 0,0 1 0,0-1 0,0 0 0,-1 0 0,1 1 0,0-1-1,-1 1 1,1-1 0,0 1 0,-1-1 0,1 1 0,-1 0 0,1 0 0,-1 0-1,1 0 1,-1 0 0,1 0 0,0 0 0,-1 0 0,1 1 0,-1-1 0,-2 1 0,2 0-8,0 0 0,0 1 1,0-1-1,-1 0 0,1 1 1,0-1-1,1 1 0,-1 0 1,0-1-1,0 1 0,1 0 1,-1 0-1,1 0 0,0 1 1,-1-1-1,1 0 0,0 0 1,0 1-1,1-1 0,-1 0 1,0 4-1,-10 55-13,11-59 21,-2 12 11,1 1-1,0-1 1,2 1-1,-1 0 1,2-1-1,0 0 1,4 17-1,-5-26-2,1-1 0,-1 0 0,1 0 0,0 0-1,1-1 1,-1 1 0,0 0 0,1-1 0,0 1-1,0-1 1,0 0 0,0 0 0,1 0 0,-1-1-1,1 1 1,-1-1 0,1 0 0,0 0 0,0 0 0,0 0-1,0-1 1,1 1 0,-1-1 0,0 0 0,0-1-1,1 1 1,7-1 0,-4 1-3,1-1 1,-1-1-1,1 1 0,-1-2 0,0 1 1,0-1-1,0 0 0,0-1 0,0 0 1,0 0-1,0-1 0,-1 1 1,0-2-1,0 1 0,0-1 0,0 0 1,-1-1-1,1 1 0,-2-1 0,1-1 1,-1 1-1,1-1 0,-2 0 0,1 0 1,-1 0-1,0-1 0,-1 1 1,0-1-1,4-12 0,-8 15-209,-6 18 146,-5 27 190,11-35-90,0-1 1,1 0-1,0 0 0,0 1 1,0-1-1,1 0 1,-1 0-1,1 1 1,0-1-1,0 0 0,1 0 1,-1 0-1,1 0 1,2 4-1,-2-6-27,-1-1 0,1 1 0,0-1 0,-1 1 0,1-1 1,0 0-1,0 0 0,0 0 0,0 0 0,0 0 0,0 0 0,0-1 0,0 1 0,0-1 0,0 1 0,1-1 0,-1 0 0,0 0 0,0 0 0,0 0 0,1 0 0,-1 0 0,0-1 0,0 1 0,0-1 0,0 1 0,0-1 1,0 0-1,0 0 0,3-1 0,0-1 1,1 0 1,-1-1 0,0 1 0,0-1-1,0 0 1,0 0 0,-1-1 0,0 1-1,0-1 1,0 0 0,0 0-1,-1 0 1,5-9 0,-4 6-13,0-1 1,-1 1-1,1-1 1,-1 0-1,-1 1 0,0-1 1,0 0-1,0-15 1,-18 62-261,13-25 301,1 0 0,0 1 0,1 0-1,0 21 1,2-31-345,-1-1-1,0 0 1,1 0-1,0 1 0,0-1 1,0 0-1,0 0 1,0 0-1,1 0 1,3 5-1,-4-7-269,0 1 0,1-1 0,-1 1 0,1-1 0,-1 0 0,1 0-1,0 0 1,0 0 0,-1 0 0,1 0 0,0 0 0,0-1 0,0 1 0,0-1-1,0 1 1,0-1 0,0 0 0,0 1 0,2-1 0,17 0-10944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16400,'0'0'8205,"-8"0"-7800,3 0-389,0 0-1,0 0 0,1 0 0,-1 1 0,0 0 0,1 0 1,-1 0-1,1 1 0,-1 0 0,1-1 0,0 1 1,-1 1-1,1-1 0,0 1 0,0 0 0,1-1 1,-1 2-1,1-1 0,-1 0 0,1 1 0,0-1 1,0 1-1,1 0 0,-1 0 0,-1 5 0,2-7 14,0 0-1,1 0 1,-1 0-1,1 1 1,-1-1-1,1 1 1,0-1-1,0 1 1,0-1-1,1 1 1,-1 0-1,1-1 1,-1 1-1,1 0 1,0 0-1,0-1 1,0 1-1,0 0 1,0-1-1,1 1 1,0 0-1,-1 0 1,1-1-1,0 1 1,0-1-1,0 1 1,0-1 0,1 1-1,-1-1 1,3 3-1,0-2-298,0 0 0,0 0 1,0-1-1,1 1 0,-1-1 0,1 0 1,-1 0-1,1 0 0,0-1 0,0 0 1,0 0-1,0 0 0,-1 0 0,1-1 1,9 0-1,19-1-4828,2-5-3769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9161,'0'0'12193,"-8"12"-11291,-11 23 65,2 1 0,2 1 0,1 0 0,2 1 0,-9 48 1,17-64-712,0 1 0,1 0 0,2 0 1,0 0-1,4 29 0,-4-51-248,1 0 0,0 0 0,0 0-1,0 0 1,0 0 0,0 0 0,1 0 0,-1 0 0,0 0 0,0 0-1,0 0 1,1 0 0,-1 0 0,1 0 0,-1 0 0,1-1 0,-1 1 0,1 0-1,-1 0 1,1 0 0,0-1 0,0 1 0,-1 0 0,1 0 0,0-1-1,0 1 1,0-1 0,0 1 0,-1-1 0,1 1 0,0-1 0,0 1-1,0-1 1,0 0 0,0 0 0,0 0 0,0 1 0,0-1 0,0 0 0,0 0-1,0 0 1,0 0 0,1-1 0,-1 1 0,0 0 0,0 0 0,1-1-1,1-1 16,0 1 0,0-1-1,0 0 1,-1 0 0,1 0-1,-1 0 1,0-1-1,1 1 1,-1-1 0,0 1-1,0-1 1,-1 0-1,4-5 1,-1-7-67,0-1 0,-1 1 0,0-1 0,-1 0 1,-1 0-1,-1 0 0,0 0 0,-3-17 0,2 25-284,-2 12 92,2 17 122,2-17 113,1-1 1,0 0-1,0 0 0,0 0 1,0 0-1,0 0 0,1 0 1,-1-1-1,1 1 0,0-1 1,0 1-1,0-1 0,0 0 1,0 0-1,0-1 0,1 1 0,-1-1 1,1 1-1,-1-1 0,1 0 1,-1-1-1,1 1 0,0 0 1,6-1-1,-2 1 2,0 0-1,0-1 1,0 1-1,0-2 1,0 1-1,0-1 1,0-1 0,-1 1-1,1-1 1,13-6-1,-14 5 0,-1-1 0,0 0-1,-1-1 1,1 0 0,-1 0 0,0 0-1,0 0 1,0-1 0,-1 0-1,0 0 1,0 0 0,0 0-1,-1-1 1,0 1 0,0-1 0,-1 0-1,3-12 1,-23 45-101,13-14 208,0 1 1,1 0 0,0 0-1,1 0 1,0 0 0,1 1 0,0-1-1,2 1 1,-1-1 0,3 17 0,-2-28-97,1 0 1,-1 0 0,1 0 0,0 0-1,0 0 1,0 0 0,0 0-1,0 0 1,0-1 0,0 1 0,1 0-1,-1-1 1,1 1 0,-1-1-1,1 1 1,-1-1 0,1 0 0,0 0-1,0 0 1,0 0 0,0 0 0,0 0-1,0 0 1,0-1 0,3 2-1,-2-1-234,1-1-1,-1 1 1,1 0-1,-1-1 1,1 0-1,-1 0 1,1 0-1,-1 0 1,1-1-1,-1 1 1,1-1-1,-1 0 1,1 0-1,5-2 0,-8 2-101,0 0 0,-1 1 0,1-1 0,0 0 0,0 0-1,0 1 1,-1-1 0,1 0 0,0 0 0,-1 0 0,1 0 0,-1 0-1,1 0 1,-1 0 0,0 0 0,1 0 0,-1 0 0,0 0-1,0 0 1,0 0 0,0-2 0,1-14-5889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6470,'0'0'19218,"-7"9"-18486,0 2-624,1 0 1,-1 0 0,2 0 0,-1 1-1,2 0 1,0 0 0,0 0-1,1 0 1,0 1 0,-1 23-1,3-34-187,1 1-1,0 0 0,0 0 1,0-1-1,1 1 0,-1 0 0,1 0 1,-1-1-1,1 1 0,0 0 1,2 4-1,9 1-4047,11-5-4685,-8-3-1513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137 229 17040,'0'0'4223,"-10"4"-3140,-1 0-923,1 0 0,0 1-1,0 1 1,0 0 0,-15 12-1,20-15-69,1 0 0,1 0 0,-1 1 0,0-1-1,1 1 1,0 0 0,0 0 0,0 0-1,0 1 1,1-1 0,-1 1 0,1-1 0,0 1-1,1 0 1,-1 0 0,1 0 0,0 0 0,0 5-1,1-9-84,0-1-1,0 0 0,0 1 0,1-1 0,-1 1 1,0-1-1,0 1 0,1-1 0,-1 1 1,0-1-1,1 0 0,-1 1 0,0-1 1,1 0-1,-1 1 0,1-1 0,-1 0 1,1 1-1,-1-1 0,0 0 0,1 0 0,-1 0 1,1 1-1,-1-1 0,1 0 0,-1 0 1,1 0-1,0 0 0,-1 0 0,1 0 1,-1 0-1,1 0 0,-1 0 0,1 0 1,-1 0-1,1 0 0,-1-1 0,1 1 0,-1 0 1,1 0-1,-1-1 0,0 1 0,1 0 1,-1 0-1,1-1 0,-1 1 0,1 0 1,-1-1-1,26-14-78,-12 2-271,1-2 1,-2 0 0,0 0-1,-1-2 1,10-17 0,-33 85-259,8-40 649,1 0 1,-1 1-1,2-1 1,-1 0 0,1 20-1,1-29-39,1 0 1,-1 0-1,0 0 0,0 0 0,1 0 0,-1-1 0,1 1 0,0 0 1,-1 0-1,1-1 0,0 1 0,0 0 0,0-1 0,0 1 1,0-1-1,0 1 0,1-1 0,-1 0 0,0 0 0,1 1 0,-1-1 1,1 0-1,0 0 0,-1 0 0,1 0 0,0-1 0,-1 1 1,1 0-1,0-1 0,0 1 0,-1-1 0,1 0 0,0 1 0,0-1 1,0 0-1,0 0 0,0 0 0,0-1 0,-1 1 0,1 0 1,0-1-1,3 0 0,4-2 31,0 0 1,0 0 0,-1-1-1,1 0 1,-1 0 0,0-1-1,0 0 1,0-1 0,-1 0-1,0 0 1,0 0-1,-1-1 1,1 0 0,-1 0-1,6-12 1,1 1-67,-1-2-1,-1 0 1,-1 0 0,0-1 0,7-27-1,-9 23 36,-2-1-1,0 0 0,-2 0 1,2-41-1,-6 67-3,0-1-1,1 1 0,-1 0 1,0 0-1,0 0 0,0-1 1,0 1-1,0 0 0,0 0 1,0 0-1,0-1 0,0 1 0,0 0 1,0 0-1,0 0 0,0-1 1,0 1-1,0 0 0,0 0 1,0-1-1,0 1 0,0 0 1,0 0-1,0 0 0,0-1 1,0 1-1,0 0 0,0 0 1,-1 0-1,1-1 0,0 1 1,0 0-1,0 0 0,0 0 1,0 0-1,-1-1 0,1 1 1,0 0-1,0 0 0,0 0 1,-1 0-1,1 0 0,0 0 1,0 0-1,0 0 0,-1-1 1,1 1-1,0 0 0,0 0 0,-1 0 1,1 0-1,0 0 0,0 0 1,0 0-1,-1 0 0,1 1 1,-12 13 311,-9 25 366,9-12-364,1 1 0,2 1 0,0 0 0,2 0 0,2 1 0,0-1 0,2 1 0,1 0 0,3 34 0,-1-63-310,0 1 0,0-1 1,0 0-1,0 1 0,0-1 0,0 1 1,0-1-1,1 1 0,-1-1 0,0 0 1,1 1-1,-1-1 0,1 1 0,0-1 1,-1 0-1,1 0 0,0 1 0,0-1 1,0 0-1,0 0 0,0 0 0,0 0 1,0 0-1,0 0 0,0 0 0,1-1 1,-1 1-1,0 0 0,1-1 0,-1 1 0,0-1 1,1 1-1,-1-1 0,0 1 0,1-1 1,-1 0-1,1 0 0,-1 0 0,1 0 1,-1 0-1,1 0 0,-1 0 0,1 0 1,-1-1-1,0 1 0,1 0 0,-1-1 1,1 0-1,-1 1 0,0-1 0,0 0 1,1 1-1,-1-1 0,0 0 0,0 0 1,0 0-1,0 0 0,0 0 0,0 0 1,0 0-1,0-1 0,0 1 0,-1 0 0,2-3 1,5-11 14,-1 0 0,-1 0 0,-1-1 0,0 0 1,-1 0-1,0 0 0,-1 0 0,-1-1 0,-1 1 1,-2-17-1,2 25-14,-2-8-44,-4 22 49,-3 27 66,9-25-70,0-1-1,0 0 0,0 1 1,1-1-1,0 0 0,1 0 0,-1 0 1,2 1-1,-1-2 0,1 1 1,0 0-1,6 10 0,-6-13-20,0 0 0,1 0-1,0 0 1,0-1 0,0 1 0,0-1-1,0 0 1,0-1 0,1 1-1,-1-1 1,1 1 0,0-2 0,0 1-1,0 0 1,0-1 0,0 0-1,0 0 1,0 0 0,6-1-1,11 1-50,0-1 0,0-1 0,0-2 0,0 0 0,0-1 0,-1-1 0,0-1 0,0 0 0,0-2 0,-1-1 0,0 0 0,28-19 0,-47 27 65,-1 1 0,1-1 0,-1 1 0,1 0 0,0-1 0,-1 1 0,1-1 0,-1 1 0,1 0 0,0 0-1,-1-1 1,1 1 0,0 0 0,0 0 0,-1 0 0,1 0 0,0 0 0,-1 0 0,1 0 0,0 0 0,-1 0 0,1 0 0,0 0 0,0 0 0,-1 0 0,2 1 0,-2 17 276,-24 43 675,13-34-360,8-20-416,1 0 1,1 0-1,-1 0 0,1 0 1,1 0-1,-1 8 1,1-13-163,0-1 0,0 1 0,0-1 0,1 1 0,-1-1 0,0 1 0,1-1 1,-1 0-1,1 1 0,0-1 0,-1 0 0,1 1 0,0-1 0,0 0 1,-1 0-1,1 1 0,0-1 0,0 0 0,1 0 0,-1 0 0,0 0 1,0 0-1,0-1 0,1 1 0,-1 0 0,0 0 0,1-1 0,-1 1 1,0-1-1,1 1 0,-1-1 0,1 0 0,-1 0 0,4 1 0,3-1-32,0 0-1,0-1 0,0 0 0,0 0 0,0-1 0,0 0 1,0 0-1,0-1 0,0 0 0,-1 0 0,0-1 0,1 0 1,9-7-1,-5 2-118,0-1 0,0 0 0,-1 0 0,-1-1 0,0-1 0,13-18 0,-12 8-23,-10 20 85,-1 21-106,0-15 83,0 0 1,0 0 0,0-1 0,1 1 0,-1 0-1,1 0 1,0 0 0,2 4 0,10 3-3626,10-15-3904,-8-7 318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13196,'0'0'11820,"23"51"-17906,-7-46-833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9577,'0'0'4025,"-3"10"-1740,-8 26 72,2 0 0,1 1 0,-5 68 0,28 67-2340,-1-4-1833,-14-164 1908,0 0 0,-1-1 0,1 1 0,-1-1 0,0 1 1,0-1-1,0 1 0,0-1 0,-1 0 0,1 1 0,-1-1 0,0 0 1,0 0-1,0 0 0,-1 0 0,1-1 0,0 1 0,-5 3 1,6-5 16,-1 0 1,1-1 0,-1 1-1,0 0 1,1 0 0,-1-1 0,1 1-1,-1-1 1,0 1 0,1-1-1,-1 0 1,0 0 0,0 0-1,1 0 1,-1 0 0,0 0 0,1 0-1,-1-1 1,0 1 0,0 0-1,1-1 1,-1 0 0,1 1-1,-1-1 1,1 0 0,-1 0 0,1 0-1,-1 0 1,1 0 0,0 0-1,-1 0 1,1 0 0,0 0 0,0-1-1,0 1 1,0 0 0,0-1-1,0 1 1,-1-4 0,-7-11-229,1 0 1,1-1 0,1 0 0,0-1-1,2 1 1,-1-1 0,2 0 0,1 0-1,0 0 1,1 0 0,1 0 0,4-36-1,-3 49 53,-1 1-1,1 0 1,1 0 0,-1-1-1,1 1 1,-1 0-1,1 0 1,0 1-1,1-1 1,-1 0 0,1 1-1,-1-1 1,1 1-1,0 0 1,0 0-1,1 0 1,-1 0 0,4-2-1,4-1-626,-1 0-1,1 1 0,0 0 1,1 1-1,17-4 0,8-2-3998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15086,'0'0'5264,"0"14"-3897,0-4-1086,-16 381 5742,-1-313-5356,15-73-632,1 0 0,-1 0 0,0 0 0,0-1-1,-1 1 1,0 0 0,1-1 0,-1 0 0,-1 0 0,1 1 0,-1-2 0,-6 7 0,9-9-28,1-1 1,0 0-1,-1 0 0,1 1 0,-1-1 0,1 0 1,0 0-1,-1 1 0,1-1 0,-1 0 1,1 0-1,-1 0 0,1 0 0,-1 0 0,1 1 1,-1-1-1,1 0 0,-1 0 0,1 0 0,-1-1 1,1 1-1,-1 0 0,1 0 0,0 0 0,-1 0 1,1 0-1,-1 0 0,1-1 0,-1 1 0,1 0 1,-1 0-1,1-1 0,0 1 0,-1 0 0,1-1 1,0 1-1,-1 0 0,1-1 0,0 1 1,-1-1-1,1 1 0,0 0 0,0-1 0,-1 1 1,1-1-1,0 1 0,0-1 0,0 1 0,0-1 1,0 1-1,0-1 0,0 1 0,0-1 0,0 1 1,0-1-1,0 1 0,0 0 0,0-2 0,2-34 244,-2 32-238,7-33-37,0 0 0,3 1 0,1 0 0,1 1 0,2 0 0,2 1 0,20-33 0,-32 61-16,1-1 0,0 1 0,1 0 1,-1 0-1,1 1 0,0-1 0,0 1 0,1 1 1,0-1-1,-1 1 0,2 0 0,-1 1 1,0 0-1,1 0 0,-1 0 0,14-2 0,-5 2-222,0 1 0,1 0-1,0 2 1,-1 0-1,1 0 1,0 2-1,16 3 1,-31-5 222,1 0 0,-1 1 0,0-1 0,0 1 1,0 0-1,0-1 0,0 1 0,0 0 0,0 0 1,0 0-1,-1 1 0,3 1 0,-3-3 33,-1 1 0,1-1 0,-1 1 0,0-1 0,1 1 0,-1-1 1,0 1-1,0 0 0,1-1 0,-1 1 0,0 0 0,0-1 0,0 1 0,0 0 0,0-1 0,0 1 0,0 0 0,0-1 0,0 1 1,0-1-1,0 1 0,0 0 0,0-1 0,-1 1 0,1 1 0,-2 1 36,0-1 1,0 1-1,0-1 1,0 1-1,-1-1 1,1 0-1,0 0 0,-1 0 1,0 0-1,0 0 1,1 0-1,-1-1 1,0 1-1,-3 0 1,-14 6 238,-5 3-11,0-1 0,-1 0 0,0-3-1,0 0 1,-1-1 0,-29 2-1,56-8-300,0 0-1,0 0 1,0 0-1,-1 0 0,1 0 1,0 0-1,0 0 1,0 0-1,-1 0 0,1 0 1,0 0-1,0 0 1,0 0-1,-1 0 0,1 0 1,0 0-1,0 0 1,0-1-1,0 1 0,-1 0 1,1 0-1,0 0 1,0 0-1,0 0 0,0 0 1,-1 0-1,1-1 1,0 1-1,0 0 0,0 0 1,0 0-1,0 0 1,0-1-1,0 1 0,0 0 1,0 0-1,0 0 1,-1-1-1,1 1 0,0 0 1,0 0-1,0 0 0,0-1 1,0 1-1,0 0 1,0 0-1,1 0 0,-1-1 1,0 1-1,0 0 1,0 0-1,0 0 0,0 0 1,0-1-1,0 1 1,0 0-1,0 0 0,1-1 1,12-15-2718,21-15-3872,-5 7-1811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14350,'0'0'6939,"-2"9"-5380,-5 33 4,1 1-1,0 53 0,6-96-1521,0 1-1,0-1 1,0 1-1,-1-1 1,1 1-1,0-1 1,0 1-1,0-1 1,0 1-1,0-1 1,0 1-1,0-1 1,0 1-1,0 0 1,1-1-1,-1 1 1,0-1-1,0 1 0,0-1 1,1 1-1,-1-1 1,0 0-1,0 1 1,1-1-1,-1 1 1,0-1-1,1 1 1,-1-1-1,1 0 1,-1 1-1,0-1 1,2 1-1,10-15 642,7-30-506,-17 31-177,-1 1 0,0 0-1,-1-1 1,0 1-1,-2-14 1,2 24-7,0-1 1,0 1 0,-1-1 0,1 1 0,-1-1 0,1 1-1,-1 0 1,0-1 0,1 1 0,-1 0 0,-1 0 0,1-1-1,0 1 1,0 0 0,-1 0 0,1 0 0,-1 0 0,0 1-1,1-1 1,-1 0 0,0 1 0,0-1 0,0 1-1,0 0 1,-1-1 0,1 1 0,0 0 0,0 0 0,-1 1-1,1-1 1,0 0 0,-4 0 0,6 3 5,-1-1 0,1 0-1,0 0 1,-1 0 0,1 1 0,0-1 0,0 0-1,0 0 1,0 1 0,0-1 0,0 0 0,0 1 0,0-1-1,0 0 1,1 0 0,-1 1 0,0-1 0,1 0-1,-1 0 1,1 0 0,1 2 0,2 1 8,0-1 0,0 0 0,0 0 0,0 0 0,1-1-1,0 0 1,-1 0 0,1 0 0,0 0 0,0-1 0,0 0 0,0 0 0,7 1 0,-2-1 8,1 0-1,0 0 1,0-1 0,0-1 0,15-2-1,-9-3-253,-24 2-401,4 4 501,0 0-1,0 0 0,0 0 0,1 1 0,-1-1 0,0 1 0,0-1 1,0 1-1,1 0 0,-1 0 0,1 0 0,-4 2 0,0 1-980,-4 3-4959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18 10314,'0'0'1783,"-3"10"-555,-19 45 1349,-1 0 0,-36 58 1,-6 13-1662,-9 16 552,94-195 219,24-33-1582,-8 13-261,3 2 0,95-130 0,-132 198 99,1 0-1,-1 0 1,1 0 0,0 0 0,0 1 0,0-1 0,0 1 0,0 0 0,1 0-1,-1 0 1,1 1 0,-1-1 0,1 1 0,5-2 0,-9 3 22,1 0 1,0 0 0,0 0 0,-1 0-1,1 0 1,0 0 0,0 0-1,0 1 1,-1-1 0,1 0 0,0 0-1,-1 1 1,1-1 0,0 0-1,-1 1 1,1-1 0,0 1 0,-1-1-1,1 1 1,-1-1 0,1 1-1,-1-1 1,1 1 0,-1 0 0,1-1-1,0 2 1,0 0-25,-1 0 1,1 1-1,0-1 0,-1 1 0,1-1 1,-1 1-1,0 0 0,0-1 0,0 1 1,0-1-1,0 1 0,-1 2 0,-1 2 50,0-1 0,-1 1 1,1-1-1,-1 0 0,0 0 0,-1 0 0,0 0 0,1-1 0,-2 1 0,1-1 0,-1 0 0,0 0 0,0-1 0,-6 6 0,-7 3 122,1 0-1,-1-2 0,-24 12 0,16-14-651,34-22-3832,36-27-4257,-14 17 690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15567,'0'0'1825,"88"4"-1696,-29-13-97,8-1 64,11-1-385,4 4-1376,2 1-1250,-5 1-544,-1 4-4933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11787,'0'0'12241,"9"6"-10965,-3-2-1201,1 0 0,0-1 0,0 0 0,0 0 0,0-1 0,1 0 0,-1 0 0,1 0 0,-1-1 0,1 0 0,0-1 0,-1 1 0,1-2 0,0 1 0,-1-1 0,1 0 0,-1-1 0,1 1 0,7-4 0,-6 1-57,-1 1 1,0-1-1,0 0 1,0-1-1,-1 0 0,0 0 1,0-1-1,11-10 1,-15 12-6,1 0 0,-1 0 0,0 0 0,-1 0 1,1-1-1,-1 1 0,0-1 0,0 0 0,0 1 1,0-1-1,-1 0 0,0 0 0,0 0 0,0 0 0,-1 0 1,0-8-1,0 11-11,0 1 1,-1-1-1,1 1 1,-1-1-1,1 1 1,-1-1 0,0 1-1,1 0 1,-1-1-1,0 1 1,0 0-1,0 0 1,0-1-1,0 1 1,0 0-1,0 0 1,-1 0-1,1 0 1,0 1 0,-1-1-1,1 0 1,0 0-1,-1 1 1,1-1-1,-1 1 1,1-1-1,-1 1 1,1 0-1,-1 0 1,1-1-1,-1 1 1,-2 1 0,0-2-2,1 1 0,-1 0 0,1 0 0,-1 1 0,1-1 1,-1 1-1,1 0 0,0 0 0,-1 0 0,1 0 0,0 0 1,0 1-1,0 0 0,-5 2 0,-2 6 137,0 0 0,1 1 0,0 0 0,-7 13 0,13-20-62,1-1-1,-1 1 1,1 0 0,0 1-1,0-1 1,0 0-1,1 0 1,0 1 0,0-1-1,0 1 1,0 0-1,1-1 1,-1 1 0,1-1-1,0 1 1,1 5-1,0-9-69,-1 0 0,1 0 0,0 0 0,-1 0 0,1 0 0,0 0 0,0 0 0,-1 0 0,1-1 0,0 1 0,0 0 0,0-1 0,0 1 0,0-1 0,0 1 0,0-1 0,0 1 0,0-1 0,0 0 0,1 1 0,-1-1 0,0 0 0,1 0-1,33 2 83,-27-2-62,56-2-100,-45 0-207,0 1-1,0 0 0,0 2 1,0 0-1,0 1 1,33 9-1,-50-10 349,-1-1 0,0 1-1,1 0 1,-1 0 0,1 0 0,-1 1 0,0-1 0,0 0-1,0 0 1,0 1 0,0-1 0,0 0 0,0 1 0,0-1-1,0 1 1,-1-1 0,1 1 0,-1 0 0,1-1 0,-1 1-1,1 0 1,-1-1 0,0 1 0,0 0 0,0-1 0,0 1-1,0 0 1,0-1 0,-1 1 0,0 2 0,1 5 680,0-8-534,7-33 401,0 1-557,4-54 0,-7 45-101,-3 43 24,-1-1 1,1 0 0,0 0 0,0 0 0,0 0 0,0 0 0,0-1 0,0 1 0,0 0 0,1 0 0,-1-1 0,0 1 0,1-1 0,0 1 0,-1-1 0,1 1 0,0-1 0,0 0 0,3 2 0,2 1 26,-1-1-1,1 1 0,0-1 1,-1 0-1,14 3 1,-11-5 1,-1 0 0,1 0 1,0 0-1,0-1 0,0-1 1,0 1-1,-1-1 0,1-1 0,0 0 1,-1 0-1,1-1 0,-1 0 0,0 0 1,9-5-1,-12 5-5,0 0 0,-1 0 0,1 0 0,-1-1 0,0 0 0,0 0 0,0 0 0,0 0 1,-1-1-1,0 1 0,0-1 0,0 0 0,0 0 0,-1 0 0,1 0 0,-1-1 0,-1 1 0,1-1 0,-1 1 0,0-1 0,0 1 0,-1-1 0,1-6 0,-21 41-173,14-13 179,0-1 0,2 1 0,-1 0 0,2 0 0,0 0 0,1 1 0,1-1 0,0 1 0,3 22 0,-2-38-104,0 0 0,0 0 0,0 0-1,0 1 1,1-1 0,-1 0 0,0 0-1,1 0 1,-1 0 0,1 0 0,-1 1-1,1-1 1,-1 0 0,1 0 0,0 0 0,0 0-1,-1-1 1,1 1 0,0 0 0,0 0-1,0 0 1,0-1 0,0 1 0,0 0-1,0-1 1,0 1 0,0-1 0,0 1-1,1-1 1,-1 0 0,1 1 0,0-1-271,0 0 1,-1 0-1,1-1 1,-1 1-1,1 0 1,-1-1-1,1 1 1,-1 0-1,1-1 1,-1 0-1,0 1 1,1-1-1,-1 0 1,0 0-1,1 0 1,-1 0 0,0 0-1,0 0 1,0 0-1,0 0 1,0-1-1,0 1 1,1-3-1,13-21-7353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0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13741,'0'0'7239,"21"65"-7175,-1-43-1537,2 0-2884,3-3-4931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32 14926,'0'0'6988,"-9"-5"-4970,3 2-1741,0 0 0,0 0 0,0 1 0,0-1 0,0 1 0,0 1 0,-1 0 0,-10-2 0,14 3-161,0 0 1,0 1 0,1-1-1,-1 1 1,0-1 0,0 1-1,1 0 1,-1 0 0,0 0-1,1 0 1,-1 0 0,1 1-1,-1-1 1,1 1 0,0 0-1,0-1 1,-1 1 0,1 0-1,1 0 1,-1 1 0,0-1-1,0 0 1,1 0 0,-1 1-1,1-1 1,-2 6 0,1-5-89,1 0 0,0 0 0,-1-1-1,1 1 1,0 0 0,1 0 0,-1 0 0,0 0 0,1 1 0,0-1 0,0 0 0,0 0 0,0 0 0,0 0 0,0 0 0,1 0 0,0 0 0,-1 0 0,1 0 0,0 0 0,1 0 0,-1 0 0,0 0-1,1-1 1,0 1 0,-1 0 0,1-1 0,0 0 0,0 1 0,1-1 0,-1 0 0,0 0 0,1 0 0,-1 0 0,1-1 0,0 1 0,-1-1 0,4 2 0,-1-1-46,-1-1-1,1 1 1,-1-1 0,1 0 0,-1-1 0,1 1-1,0-1 1,0 0 0,-1 0 0,1 0 0,0 0-1,-1-1 1,1 0 0,0 0 0,-1 0 0,1-1-1,-1 1 1,0-1 0,1 0 0,-1-1 0,0 1 0,0-1-1,0 1 1,5-6 0,-5 3-41,1 0 0,-2 1 0,1-1 0,0-1 0,-1 1 0,0 0 0,0-1 0,-1 0 0,1 1 0,-1-1 0,0 0 0,-1 0 0,0 0 0,0-1 0,0 1 0,0 0 0,-1 0 0,-1-8 0,1 13 47,0 0 0,0 0 0,0 1 0,0-1 0,0 0 0,0 1 0,-1-1 0,1 0 0,0 1 0,0-1 0,-1 0 0,1 1 0,0-1 0,-1 1 0,1-1 0,-1 0 0,1 1 0,-1-1 0,1 1 0,-1-1 0,1 1 0,-1 0 0,1-1 0,-1 1 0,0-1 0,1 1 0,-1 0 1,0 0-1,1-1 0,-1 1 0,0 0 0,1 0 0,-1 0 0,0 0 0,1 0 0,-1 0 0,0 0 0,0 0 0,1 0 0,-1 0 0,0 0 0,1 0 0,-1 0 0,-1 1 0,1-1 0,-1 1-1,1-1 1,-1 1 0,1 0-1,-1 0 1,1-1 0,0 1 0,-1 0-1,1 0 1,0 0 0,0 0-1,0 1 1,0-1 0,0 0 0,0 0-1,0 1 1,0-1 0,0 0-1,0 3 1,-1-1-175,2 0 0,-1 0 0,0 0 0,0 0 0,1 0 0,0 0 1,-1 0-1,1 0 0,1 0 0,-1 0 0,0 0 0,1 0 0,-1 0 0,1 0 0,0 0 0,0 0 0,0 0 0,0-1 0,1 1 0,-1 0 0,1-1 0,-1 1 0,1-1 0,0 1 1,0-1-1,0 0 0,5 4 0,-1-3-716,0 0 0,1 0 0,-1 0 0,1-1 0,0 0 1,-1 0-1,1-1 0,0 0 0,0 0 0,0-1 0,10 0 1,23 0-4672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120 183 8968,'0'0'6145,"-1"-10"-1730,1 6-4034,0 1-102,0-1 0,0 1 0,-1 0 0,1-1 0,-1 1-1,0 0 1,0 0 0,-1-4 0,1 6-171,0-1 1,0 1-1,0 0 0,0 0 0,0 0 0,0 1 1,0-1-1,0 0 0,0 0 0,0 0 0,0 1 1,0-1-1,0 1 0,-1-1 0,1 1 1,0-1-1,-1 1 0,1 0 0,0 0 0,-1-1 1,1 1-1,0 0 0,-1 0 0,1 0 0,0 0 1,-1 1-1,1-1 0,0 0 0,0 1 1,-3 0-1,0 0 14,0 1 0,0-1 1,0 1-1,0 0 0,0 0 1,0 1-1,1-1 1,-1 1-1,1 0 0,0 0 1,0 0-1,0 0 0,0 1 1,0-1-1,1 1 0,-1 0 1,1-1-1,0 1 0,0 0 1,0 0-1,1 1 1,0-1-1,-1 0 0,2 0 1,-2 8-1,1-9-105,1 0 0,0 0 0,0 0 0,0 0 0,0 0 0,1 0 0,-1 0 0,1 0 0,-1 0 0,1 0 0,0 0 0,0 0 0,1 0 0,-1 0 0,0-1 0,1 1 0,0-1 0,0 1 0,-1-1 0,2 1 0,-1-1 0,0 0 0,0 0 0,1 0 0,-1 0 0,1-1 0,-1 1 0,1-1 0,0 1 0,-1-1 0,1 0 0,0 0 0,0 0 0,0-1 0,0 1 0,0-1 0,5 1 0,2-1-102,1 0-1,-1-1 1,0 0 0,0-1-1,1 0 1,-1-1-1,-1 0 1,1-1 0,0 1-1,-1-2 1,0 1-1,0-2 1,0 1-1,0-1 1,-1 0 0,0-1-1,0 0 1,-1 0-1,8-10 1,-4 4 52,0 0 0,-1-1 0,-1 0 0,0 0 0,-1-1 0,0 0 1,-2 0-1,0-1 0,0 0 0,-1 0 0,3-21 0,-8 37 43,0 0-1,0 0 1,0 0-1,0 0 1,0-1-1,0 1 1,1 0-1,-1 0 1,0 0-1,0 0 1,0-1-1,0 1 1,0 0-1,0 0 1,0 0-1,0-1 1,0 1-1,0 0 1,0 0-1,0 0 1,0-1-1,0 1 1,0 0-1,0 0 1,0 0-1,0-1 1,0 1-1,0 0 1,-1 0-1,1 0 1,0 0-1,0-1 1,0 1-1,0 0 1,0 0-1,0 0 1,0 0 0,-1 0-1,1-1 1,0 1-1,0 0 1,0 0-1,0 0 1,-1 0-1,1 0 1,0 0-1,0 0 1,0 0-1,-1 0 1,1 0-1,0 0 1,-1-1-1,-9 11 158,-11 21-85,3 3 77,1 0 0,-14 40 0,27-62-156,0 0-1,1 1 1,0-1 0,1 1 0,1-1-1,0 1 1,0 0 0,1 0-1,1-1 1,2 18 0,-2-28-119,0 1 0,-1-1-1,1 1 1,0-1 0,1 0 0,-1 1 0,0-1 0,0 0-1,1 0 1,0 1 0,-1-1 0,1 0 0,0-1-1,0 1 1,0 0 0,0-1 0,5 4 0,27 5-4594,0-9-2673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90 2691,'0'0'14018,"6"-8"-9187,18-22-3271,-22 28-1341,-1 1-1,1-1 1,-1 0-1,1 0 1,-1 0-1,0 0 1,0 0-1,0-1 1,0 1-1,0 0 1,0 0 0,-1-1-1,1 1 1,-1 0-1,0-1 1,0 1-1,1-1 1,-2-3-1,-2 5-140,1 0 0,-1 0-1,0 0 1,0 0-1,0 1 1,0-1-1,0 1 1,0 0-1,0 0 1,-1 0-1,1 0 1,0 0 0,-4 2-1,-1-2 7,-3 1-73,0 1 0,0 0 0,1 0 0,-1 1 0,1 0 0,0 1 0,0 0 0,0 1 0,0 0 0,1 1 0,0 0 0,0 0 0,1 0 0,-1 2 0,-10 10 0,18-17-19,1 0 0,-1-1 1,0 1-1,1-1 1,-1 1-1,1 0 0,-1-1 1,1 1-1,-1 0 0,1 0 1,-1-1-1,1 1 0,0 0 1,-1 0-1,1 0 1,0-1-1,0 1 0,0 0 1,-1 0-1,1 0 0,0 0 1,0 0-1,0-1 0,0 1 1,1 0-1,-1 0 1,0 0-1,0 0 0,0 0 1,1-1-1,-1 1 0,0 0 1,1 0-1,-1-1 0,1 1 1,-1 0-1,1 0 1,-1-1-1,1 1 0,0-1 1,-1 1-1,1 0 0,0-1 1,-1 1-1,1-1 0,0 1 1,0-1-1,-1 0 1,1 1-1,0-1 0,0 0 1,0 0-1,-1 1 0,1-1 1,0 0-1,1 0 0,10 2-271,0 0-1,0 0 0,18-1 1,-13 0-207,-2 0 104,77 12-2470,-84-12 2708,-1 1-1,1 0 1,-1 0 0,1 1 0,-1 0 0,0 1 0,0-1-1,-1 1 1,11 8 0,-16-11 204,0 0-1,0-1 1,0 1 0,0 0-1,-1 0 1,1 0 0,0 0-1,0 0 1,0 0 0,-1 0-1,1 0 1,-1 0 0,1 0-1,-1 0 1,1 1-1,-1-1 1,0 0 0,1 0-1,-1 0 1,0 1 0,0-1-1,0 0 1,0 0 0,0 1-1,0-1 1,0 0 0,0 0-1,-1 1 1,1-1 0,0 0-1,-1 0 1,1 0 0,-1 0-1,0 1 1,1-1 0,-1 0-1,0 0 1,1 0-1,-1 0 1,0 0 0,0-1-1,0 1 1,0 0 0,0 0-1,0-1 1,0 1 0,0 0-1,0-1 1,0 1 0,0-1-1,-3 1 1,-6 4 542,-1 0 0,0-1-1,-22 6 1,-11 0-24,-67 6 0,7-10-5449,65-6-3238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207 180 6502,'0'0'3171,"4"-9"892,10-27-850,-13 35-3082,-1 0 0,0-1-1,0 1 1,1 0-1,-1-1 1,0 1 0,0 0-1,0 0 1,-1-1 0,1 1-1,0 0 1,0-1-1,-1 1 1,1 0 0,-1 0-1,1 0 1,-1-1-1,1 1 1,-1 0 0,0 0-1,0 0 1,1 0 0,-1 0-1,0 0 1,0 0-1,0 0 1,0 1 0,0-1-1,0 0 1,0 0-1,-1 1 1,1-1 0,0 1-1,0-1 1,0 1 0,-1 0-1,1-1 1,-2 1-1,-47-7 2026,45 6-2096,-1 2 0,0-1-1,1 0 1,-1 1 0,1 0 0,-1 0 0,1 1-1,-1-1 1,1 1 0,0 0 0,0 1 0,0-1 0,0 1-1,0 0 1,0 1 0,1-1 0,0 1 0,-1-1 0,1 1-1,-5 8 1,4-5 15,0 1-1,1 0 1,0 0 0,0 0-1,1 1 1,0 0-1,0-1 1,1 1 0,0 0-1,1 0 1,0 0-1,0 10 1,1-16-56,-1-1 0,1 1 0,1-1-1,-1 1 1,0-1 0,1 1 0,-1-1 0,1 1 0,0-1 0,-1 0 0,1 1-1,0-1 1,1 0 0,-1 0 0,0 1 0,1-1 0,-1 0 0,1-1-1,-1 1 1,1 0 0,0 0 0,0-1 0,0 1 0,0-1 0,0 1 0,0-1-1,1 0 1,-1 0 0,0 0 0,1 0 0,-1 0 0,0-1 0,1 1-1,-1-1 1,4 1 0,0-1-2,0 1-1,0-1 0,0-1 0,0 1 1,-1-1-1,1 0 0,0 0 1,0-1-1,0 0 0,-1 0 0,1 0 1,-1-1-1,0 1 0,7-5 1,-5 1-26,1 0 1,-1-1 0,1 0 0,-2 0-1,1 0 1,-1-1 0,0 0 0,-1 0-1,0-1 1,0 1 0,-1-1 0,0 0 0,0-1-1,-1 1 1,-1 0 0,1-1 0,-1 0-1,-1 1 1,0-1 0,0 0 0,-1 0-1,0 0 1,-2-11 0,1 20 3,1 0 0,-1-1 0,1 1-1,-1 0 1,1-1 0,-1 1 0,0 0 0,0 0 0,1 0-1,-1 0 1,0-1 0,0 1 0,0 0 0,0 0 0,-1 1-1,1-1 1,-1-1 0,1 2 0,1 0 0,-1-1 0,1 1 0,-1 0 0,1 0 0,-1 0 0,1-1 0,-1 1-1,1 0 1,-1 0 0,1 0 0,-1 0 0,1 0 0,-1 0 0,1 0 0,-1 0 0,1 0 0,-1 0 0,1 1 0,-1-1 0,1 0 0,-1 0-1,1 0 1,-1 1 0,1-1 0,-1 0 0,1 1 0,-1-1 0,1 0 0,0 1 0,-1-1 0,1 0 0,0 1 0,-1-1 0,1 1 0,0-1 0,0 0-1,-1 1 1,1-1 0,0 1 0,0-1 0,0 1 0,-1-1 0,1 1 0,0-1 0,0 1 0,0 0 0,-1 5-2,0-1 0,0 0-1,0 0 1,0 0 0,1 1 0,0-1 0,0 0 0,1 1 0,-1-1 0,1 0 0,1 0 0,-1 0 0,0 0-1,1 0 1,0 0 0,0 0 0,1 0 0,0-1 0,-1 1 0,1-1 0,1 0 0,-1 1 0,1-2 0,-1 1 0,1 0-1,0-1 1,0 0 0,1 1 0,-1-2 0,1 1 0,6 3 0,-5-4 5,0 0 1,0 0-1,0 0 0,0-1 0,0 0 1,0 0-1,0 0 0,0-1 1,1 0-1,-1 0 0,0-1 1,0 1-1,0-1 0,0-1 1,0 1-1,0-1 0,0 0 1,0 0-1,0-1 0,-1 0 1,1 0-1,-1 0 0,0-1 0,0 1 1,0-1-1,7-8 0,-5 4-65,0-1-1,0 1 1,-1-1-1,0 0 1,-1-1-1,0 1 1,-1-1-1,0 0 1,0 0-1,-1-1 1,0 1-1,-1-1 1,0 1-1,-1-1 1,0 0-1,-1-20 1,-9 80-248,8-13 413,1 1 0,3-1 0,0 1 0,15 57 0,-12-69-36,2 0 0,1-1 0,1 0 0,1-1 1,1 0-1,1 0 0,22 27 0,-14-25-26,-15-19-53,0 1 0,0 0 0,-1-1-1,1 2 1,-2-1 0,1 1 0,-1 0 0,0 0 0,0 0 0,-1 0 0,-1 0 0,4 18-1,-5-25 50,-2-1 0,1 1-1,0 0 1,0 0 0,0-1-1,0 1 1,0 0-1,-1-1 1,1 1 0,0 0-1,-1 0 1,1-1 0,0 1-1,-1-1 1,1 1-1,-1 0 1,1-1 0,-1 1-1,1-1 1,-1 1 0,1-1-1,-1 1 1,0-1 0,1 0-1,-1 1 1,0-1-1,-1 1 1,-26 1 1066,21-3-776,-1 0 1,0 0-1,1-1 1,-1 0-1,-8-5 1,3 1-168,1-2-1,1 0 1,-1 0 0,1-1-1,1-1 1,-1 0 0,2 0-1,-13-17 1,16 19-191,0 0 0,1 0 0,0-1 0,1 1 0,-1-1 0,2 0 0,-1-1 0,2 1 0,-1-1 0,1 1 0,0-1-1,0-19 1,2 26 5,1 0 0,-1-1-1,1 1 1,0 0-1,0 0 1,0 0 0,1 0-1,-1 0 1,1 0 0,-1 0-1,1 1 1,0-1-1,0 0 1,0 1 0,1 0-1,-1-1 1,1 1-1,-1 0 1,1 0 0,-1 1-1,1-1 1,0 0 0,0 1-1,4-2 1,12-4-515,-1 0-1,1 2 1,22-5 0,8-2-2181,4-9-2659,2-4-4933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2594,'0'0'129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69 103 2114,'0'0'1767,"-9"1"-1036,7-1-850,-2 0 484,0 1 0,1 0 0,-1 0 0,0 0 0,1 0 0,-1 0 0,1 1 0,-5 1 0,7-1 94,-1-1 1,0 0-1,1 1 0,-1-1 1,1 1-1,0 0 0,-1-1 1,1 1-1,0 0 0,0 0 1,0 0-1,0 0 0,1 0 1,-1 0-1,0 0 0,1 0 1,0 0-1,-1 0 0,1 0 1,0 1-1,0-1 0,0 2 1,0-3-291,0 0 0,0 1 1,0-1-1,0 0 1,0 0-1,0 1 0,1-1 1,-1 0-1,0 0 0,1 0 1,-1 1-1,1-1 0,-1 0 1,1 0-1,-1 0 0,1 0 1,0 0-1,0 0 1,-1 0-1,1 0 0,0 0 1,0-1-1,0 1 0,0 0 1,0 0-1,0-1 0,0 1 1,3 0-1,-1 0-14,0 0 0,0-1 0,1 0 0,-1 1 0,0-1 0,1-1 0,-1 1 0,0 0 0,1-1 0,5-1 0,2-1-87,-1-1-1,1 0 1,-1-1-1,0 0 1,0 0 0,9-8-1,-11 6-47,0 0-1,0-1 0,-1 0 1,12-17-1,-17 22-11,0 0-1,0-1 0,0 1 1,0 0-1,-1-1 0,0 1 1,1-1-1,-1 0 1,0 0-1,-1 1 0,1-1 1,-1 0-1,1 0 0,-1 0 1,0 0-1,-1 1 0,0-5 1,1 6-7,-1 1 0,0-1 0,0 0 0,0 1 0,-1-1 0,1 1 0,0-1 0,-1 1 0,1 0 0,0 0 0,-1-1 0,0 1 1,1 0-1,-1 0 0,1 0 0,-1 1 0,0-1 0,0 0 0,0 1 0,1-1 0,-1 1 0,0 0 0,0-1 0,0 1 0,0 0 1,0 0-1,0 0 0,0 0 0,0 1 0,1-1 0,-4 1 0,-1 0-10,0 0 1,0 1-1,0-1 1,1 1-1,-1 0 1,0 0-1,1 1 0,-10 6 1,7-3 20,1 0-1,1 1 1,-1 0-1,1 1 1,1-1 0,-1 1-1,1 1 1,-5 9 0,8-12 28,-1-1 0,1 1 0,0 0 0,0 0 0,1 0 1,-1 0-1,2 0 0,-1 0 0,0 0 0,1 0 1,0 1-1,1-1 0,1 10 0,-1-14-27,0 0-1,0-1 1,0 1 0,0 0-1,1-1 1,-1 1 0,0-1-1,1 1 1,-1-1 0,1 0-1,-1 1 1,1-1 0,-1 0-1,1 0 1,0 0 0,0 0-1,0-1 1,0 1 0,-1 0-1,1-1 1,0 1 0,0-1-1,0 0 1,0 0-1,0 0 1,3 0 0,55-3 120,-45-1-149,-1 0 0,0-1 0,0 0 0,0-2 0,25-14 0,-24 12-83,0 1 0,1 1-1,0 0 1,17-5 0,-32 12 99,0 0 0,0-1 1,0 1-1,0 0 0,0 0 0,0 0 1,0 0-1,0 0 0,0 0 0,0 0 1,0 0-1,0 0 0,0 0 0,0 0 1,-1 1-1,1-1 0,0 0 1,0 1-1,0-1 0,0 1 0,0-1 1,0 1-1,-1-1 0,1 1 0,0-1 1,-1 1-1,1 0 0,0 0 0,-1-1 1,1 1-1,-1 0 0,1 0 1,-1 0-1,1-1 0,0 3 0,6 43 436,-1 2 225,-6-47-633,1 0-1,-1 1 0,1-1 0,-1 0 0,1 1 1,0-1-1,-1 0 0,1 0 0,0 1 1,0-1-1,0 0 0,0 0 0,0 0 1,0 0-1,0 0 0,0-1 0,0 1 0,1 0 1,-1 0-1,0-1 0,0 1 0,1-1 1,-1 1-1,0-1 0,1 1 0,1-1 0,2 0 20,1 0-1,0-1 0,-1 0 0,1 0 0,0-1 0,-1 1 0,1-1 0,-1 0 0,0-1 0,0 1 0,0-1 0,0 0 0,0 0 0,-1-1 0,1 1 0,-1-1 0,0 0 0,5-6 0,-5 5-74,1 0 1,0 0 0,1 1-1,-1 0 1,1 0-1,0 0 1,0 1-1,0-1 1,0 2 0,1-1-1,-1 1 1,10-3-1,-14 5 24,-1 0 1,0 1-1,1-1 0,-1 0 0,0 1 0,0-1 0,0 1 0,1-1 1,-1 1-1,0-1 0,0 1 0,0 0 0,0 0 0,0 0 0,0-1 1,0 1-1,0 0 0,-1 0 0,1 0 0,0 0 0,0 0 0,-1 1 0,1-1 1,-1 0-1,1 0 0,-1 0 0,1 1 0,-1-1 0,0 0 0,0 0 1,0 1-1,1-1 0,-1 2 0,3 58 376,-3-41-260,0-19-97,0 1 1,1 0 0,-1-1 0,0 1 0,0 0-1,1-1 1,-1 1 0,1 0 0,-1-1 0,1 1-1,0-1 1,-1 1 0,1-1 0,0 0-1,0 1 1,0-1 0,0 0 0,0 1 0,1-1-1,-1 0 1,0 0 0,3 2 0,11-5-1855,1-17-4938,-11 9 787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13196,'0'0'11435,"11"3"-10511,-3-1-874,-1 0 1,1-1 0,-1 0-1,1 0 1,0-1-1,-1 0 1,1 0-1,0-1 1,-1 0 0,1-1-1,-1 1 1,1-1-1,-1-1 1,0 1-1,0-1 1,0-1 0,0 1-1,12-9 1,-14 9-38,-1 0 1,1 0-1,-1 0 1,0 0-1,0-1 1,0 0-1,0 0 1,0 0-1,-1 0 1,0-1-1,0 1 1,0-1-1,0 1 1,-1-1-1,0 0 1,0 0-1,0-1 1,1-8-1,-3 13-8,0 1-1,0-1 1,-1 0 0,1 1 0,0-1-1,-1 0 1,1 1 0,-1-1-1,1 1 1,-1-1 0,1 1 0,-1-1-1,1 1 1,-1-1 0,0 1 0,1-1-1,-1 1 1,0 0 0,1 0-1,-1-1 1,0 1 0,1 0 0,-1 0-1,0-1 1,1 1 0,-1 0 0,0 0-1,0 0 1,1 0 0,-1 0-1,0 0 1,1 0 0,-1 1 0,0-1-1,-1 0 1,-28 7 28,23-1 37,-1-1 0,2 1 0,-1 0 1,1 1-1,-1-1 0,2 1 0,-1 0 0,1 1 1,0-1-1,1 1 0,0 0 0,0 1 0,0-1 1,1 0-1,1 1 0,-1 0 0,1 0 0,1-1 1,-1 19-1,2-26-61,0 0 0,0 0-1,0-1 1,0 1 0,0 0 0,1 0 0,-1-1 0,0 1 0,1 0-1,-1 0 1,0-1 0,1 1 0,-1 0 0,1-1 0,-1 1 0,1-1-1,-1 1 1,1-1 0,0 1 0,-1-1 0,1 1 0,0-1 0,-1 1-1,1-1 1,0 0 0,-1 1 0,2-1 0,26 2 128,26-15-132,-11-11-766,17-8-398,-56 31 1171,-1-1-1,1 1 1,0-1 0,0 1 0,0 1-1,0-1 1,0 0 0,0 1 0,0 0-1,0 0 1,-1 0 0,8 1 0,-9 1 91,1 0 0,-1-1 0,0 1 0,0 0 0,0 0 1,0 0-1,-1 1 0,1-1 0,-1 0 0,1 1 1,-1-1-1,0 1 0,0-1 0,0 1 0,0-1 1,0 1-1,0 3 0,0-2 6,1 0 1,-1 0-1,1 0 1,0-1-1,0 1 1,0 0-1,4 4 1,-5-7-39,0 0 0,0 0-1,0 1 1,1-1 0,-1 0 0,1 0 0,-1 0 0,1 0 0,-1-1-1,1 1 1,-1 0 0,1-1 0,0 1 0,-1-1 0,1 1 0,0-1-1,-1 0 1,1 0 0,0 0 0,-1 0 0,1 0 0,0 0 0,3-1-1,-2 0-26,-1 0-1,0-1 0,1 1 0,-1-1 1,0 1-1,0-1 0,0 0 0,0 0 1,0 0-1,0 0 0,-1 0 1,1 0-1,2-5 0,0 0-20,0-1-1,-1 0 1,1 0-1,-2-1 1,1 1-1,-1-1 1,0 1-1,0-14 1,-10-22 28,7 43-55,1-1 1,-1 1 0,1-1 0,-1 1 0,0-1 0,1 1-1,-1 0 1,0-1 0,0 1 0,0 0 0,0 0-1,0 0 1,0 0 0,-1 0 0,1 0 0,0 0-1,0 0 1,-1 0 0,1 0 0,-1 1 0,1-1 0,0 0-1,-1 1 1,1-1 0,-3 1 0,3 2-130,1 0 0,-1 0 1,1 0-1,0 0 0,0 0 1,0 0-1,0 0 0,1 1 1,-1-1-1,0 0 0,1 0 0,0 0 1,1 3-1,0-2-214,1 1 1,-1-1-1,1 0 0,0 0 0,1 0 1,-1-1-1,0 1 0,1-1 0,-1 1 1,1-1-1,0 0 0,0-1 1,-1 1-1,6 1 0,2 0-1434,1 0 1,-1-1-1,1 0 1,12 0-1,10-1-5501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 11435,'0'0'15278,"-7"3"-15240,4-2-35,1-1 0,0 1 0,0-1-1,0 0 1,1 1 0,-1 0-1,0-1 1,1 1 0,-1 0 0,0 0-1,1 0 1,-1 0 0,1 0 0,-1 1-1,1-1 1,0 0 0,-1 1 0,1-1-1,0 0 1,0 1 0,0 0-1,0-1 1,0 1 0,1 0 0,-1-1-1,0 1 1,1 0 0,-1 0 0,1-1-1,-1 5 1,3-6-215,0 0-1,-1 0 1,1 0-1,-1 0 1,1 0-1,-1 0 1,1-1-1,0 1 1,-1 0-1,1-1 1,-1 1-1,1-1 1,-1 0-1,3-1 1,-3 1 248,1-1 0,-1 1 0,0-1 0,0 0 0,0 1 0,0-1 0,0 0 0,0 0 0,0 0 0,0 0 0,-1 0 0,1 0 0,-1 0 0,0 0-1,1 0 1,-1 0 0,0 0 0,0-3 1164,-2 7 1051,5-15-2014,-6 5-349,0-1-2538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11082,'0'0'1090,"48"40"319,-21-22-865,2 0 1,9-3-65,1-9-223,2-2-129,3-4-32,0 0 0,0-3-32,-7-3 0,-2 1-64,-4 0-384,-7 1-962,-4 0-1120,-5 2-2210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16 106 7623,'17'-10'119,"36"-26"1799,-50 34-2117,-1 0 1,0 0 0,0 0 0,0 0-1,0-1 1,0 1 0,-1 0 0,1-1 0,-1 0-1,2-3 1,-2 5 861,-1 0-1,0 0 1,1 0 0,-1 0-1,0 0 1,0 0 0,0-1-1,0 1 1,0 0 0,0 0-1,0 0 1,0 0-1,0 0 1,-1 0 0,1 0-1,0 0 1,-1 0 0,1 0-1,0 0 1,-2-1 0,1 1-313,1 0 0,-1 1 0,0-1 0,0 1 0,0-1 0,0 0-1,0 1 1,0 0 0,0-1 0,0 1 0,0-1 0,0 1 0,0 0 0,0 0 0,0 0 0,-2-1 0,0 1-210,1 1 0,-1-1 0,0 0-1,0 1 1,1-1 0,-1 1 0,1 0 0,-1-1-1,0 1 1,1 1 0,-1-1 0,1 0 0,0 1-1,-4 2 1,0 2-52,1 0 1,0 0-1,1 0 0,0 1 1,0 0-1,-4 9 0,6-13-70,1 0 0,-1 1 0,1-1 0,0 0 0,0 0 0,1 1 0,-1-1 0,1 1 0,0-1 0,0 1 0,0-1 0,0 0 0,0 1 0,1-1 0,0 1 0,1 5 0,-1-7-15,1-1 1,-1 1-1,0-1 1,0 0-1,1 1 0,-1-1 1,1 0-1,-1 0 1,1 0-1,-1 0 1,1 0-1,0 0 1,0 0-1,-1-1 0,1 1 1,0-1-1,0 1 1,0-1-1,-1 0 1,1 0-1,0 0 1,0 0-1,0 0 0,0 0 1,0 0-1,0 0 1,-1-1-1,3 0 1,2 0-74,0 0 0,-1-1 0,1 0 0,-1 0 0,0 0 0,1 0 0,8-7 1,-5 1-287,-1 0 1,0 0 0,0-1-1,-1 0 1,0 0 0,-1-1 0,0 0-1,9-21 1,-24 59 700,2 1 0,1 0 0,1 1 0,1-1 0,2 1 0,1-1 0,4 50 0,-1-65-316,1 1 1,1 0 0,1-1-1,7 20 1,-7-25-49,-1 1 0,0 0 0,-1 0 1,0 1-1,-1-1 0,0 1 0,-1-1 1,0 1-1,0 0 0,-2 16 0,0-24 62,1-1-1,-1 1 0,0-1 1,0 0-1,0 1 0,-1-1 1,1 0-1,0 0 0,-1 0 1,1 0-1,-1 0 0,0 0 1,0 0-1,0 0 0,0-1 1,0 1-1,0-1 1,0 1-1,0-1 0,-1 0 1,1 0-1,0 0 0,-1 0 1,1-1-1,-5 2 0,3-1 25,1-1 0,0 1 0,0-1-1,0 0 1,0 0 0,0 0 0,0 0 0,0 0-1,-1-1 1,1 0 0,0 1 0,0-1 0,0 0-1,0 0 1,1-1 0,-1 1 0,0-1-1,0 1 1,1-1 0,-5-3 0,2-1-122,0-1-1,0 1 1,1-1-1,0 1 1,0-1 0,1-1-1,0 1 1,0 0 0,0-1-1,1 1 1,0-1 0,1 0-1,0 0 1,0 0-1,0 0 1,1 1 0,1-1-1,-1 0 1,1 0 0,3-13-1,-1 10-459,0 0 0,1 0 0,0 0-1,1 0 1,0 1 0,0 0 0,1 0-1,1 1 1,0-1 0,0 1 0,0 1-1,1-1 1,14-10 0,40-22-4439,-10 8-4036,-39 22 5066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 13164,'-1'-20'5858,"0"9"-2306,1 21-251,-1 21-3074,3 64 1417,-2-88-1531,1 0 0,0 0 0,0 0 0,1 0-1,0 0 1,0-1 0,1 1 0,0-1 0,0 1 0,5 6-1,-8-12-176,1 0 0,0 0 0,-1 0 0,1 0 0,0 0-1,0-1 1,0 1 0,-1 0 0,1-1 0,0 1-1,0 0 1,0-1 0,0 1 0,0-1 0,0 0 0,0 1-1,0-1 1,1 0 0,-1 1 0,0-1 0,0 0 0,0 0-1,0 0 1,0 0 0,0 0 0,0 0 0,1 0-1,-1-1 1,0 1 0,0 0 0,0-1 0,0 1 0,0 0-1,0-1 1,0 0 0,0 1 0,0-1 0,0 1 0,0-1-1,-1 0 1,1 0 0,0 1 0,0-1 0,-1 0-1,1 0 1,0 0 0,-1 0 0,2-2 0,1-2-1220,1 0 0,-1 0 0,0-1 0,-1 1 1,1-1-1,-1 0 0,2-8 0,-1-48-9905,-3 46 7511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 4901,'0'0'14424,"4"-5"-12817,8-8-833,-7 16 278,-11 33 1052,1-9-1416,-1 15 748,-2 2-552,2 0-1,2 1 0,2 77 1,17-58-1177,-9-44-1117,1-10-2217,3-11-5687,1-7-5505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6502,'0'0'6636,"0"11"-2851,-1 60 31,-1-11-2018,2-1 0,4 0-1,17 104 1,-10-215-943,-3 10-992,2 0 1,18-48 0,-22 75 81,0 1 0,0 0-1,2 0 1,-1 0 0,2 1 0,0 0-1,0 1 1,2 0 0,15-16 0,-23 26 26,-1 0 1,0 0-1,1 0 1,-1 1-1,1-1 1,0 1-1,-1-1 1,1 1-1,0 0 1,0 0-1,0 0 1,0 0 0,0 1-1,0-1 1,0 1-1,0 0 1,0 0-1,0 0 1,0 0-1,4 1 1,-6 0 23,0-1-1,0 1 1,-1 0 0,1 0 0,0 0 0,-1-1 0,1 1 0,-1 0 0,1 0-1,-1 0 1,1 0 0,-1 0 0,1 0 0,-1 0 0,0 0 0,0 0 0,1 0-1,-1 0 1,0 0 0,0 0 0,0 0 0,0 0 0,0 0 0,-1 0-1,1 0 1,0 0 0,0 0 0,-1 2 0,-10 29-1,3-20 91,-1-2 1,0 1-1,0-1 1,-1-1-1,0 0 0,-1 0 1,0-1-1,-1 0 1,0-1-1,0 0 0,0-1 1,-1 0-1,-23 6 1,36-12-94,-1 1 0,1-1 1,0 0-1,-1 0 0,1 0 0,-1 0 1,1 0-1,-1 0 0,1 0 0,-1 0 1,1 0-1,-1 0 0,1 0 0,-1 0 1,1-1-1,0 1 0,-1 0 0,1 0 1,-1 0-1,1-1 0,0 1 0,-1 0 1,1 0-1,-1-1 0,1 1 1,0 0-1,-1-1 0,1 1 0,0 0 1,0-1-1,-1 1 0,1-1 0,0 1 1,0 0-1,-1-1 0,1 1 0,0-1 1,0 1-1,0-1 0,0 1 0,0-1 1,0 1-1,0 0 0,0-1 0,0 1 1,0-1-1,0 1 0,0-1 0,0 1 1,0-1-1,0 1 0,0-1 1,1 1-1,-1 0 0,0-1 0,0 1 1,1-1-1,-1 1 0,1-1 0,15-27-1940,-3 16-696,0 0 1,0 1-1,1 0 1,29-17-1,-4 7-5636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 13132,'0'0'5323,"-1"12"-3188,-24 124 2579,25-135-4677,-1 0 0,1 1 0,-1-1 1,1 1-1,0-1 0,0 0 0,0 1 0,0-1 0,0 1 1,0-1-1,0 0 0,1 1 0,-1-1 0,0 1 1,1-1-1,-1 0 0,1 1 0,-1-1 0,1 0 0,0 0 1,1 3-1,-1-4-24,0 1 0,0-1 0,0 1 0,0-1 0,1 0 0,-1 1 0,0-1 0,0 0 0,0 0 0,0 0 0,0 0 0,1 0 0,-1 0 0,0 0 0,0-1 0,0 1 0,0 0 0,0 0 0,0-1 0,2 0 0,4-3-3,0 1-1,0-1 1,0 0-1,0-1 1,-1 0 0,8-7-1,-7 3-62,0-1-1,0-1 0,-1 1 0,0-1 0,-1 0 0,0 0 0,0 0 0,-2-1 1,1 0-1,2-19 0,-7 35 85,-2 9 106,1 0 1,0 0-1,1 0 0,0 1 0,1-1 0,0 0 0,1 1 0,4 17 0,-5-30-118,1 1 0,0-1 0,-1 1 0,1-1 0,0 0 0,0 1 0,0-1 0,0 0 0,0 0 0,1 0 0,-1 1 0,0-1 0,1-1 0,-1 1 0,0 0 0,1 0 0,-1 0 0,1-1 0,-1 1-1,1-1 1,-1 1 0,1-1 0,0 0 0,-1 1 0,1-1 0,-1 0 0,1 0 0,0 0 0,-1 0 0,1-1 0,0 1 0,-1 0 0,1-1 0,-1 1 0,1-1 0,2-1 0,2 0-6,0 0 1,0-1-1,-1 0 0,1-1 1,-1 1-1,1-1 0,-1 0 1,4-5-1,-2 3-209,-1-1 0,0-1 0,-1 1 0,0-1 0,0 0 0,0 0 0,-1 0 1,-1-1-1,1 0 0,-1 1 0,-1-1 0,1 0 0,-2 0 0,1-1 0,-1 1 0,0-12 0,-1 20 187,0 1 1,0-1-1,0 1 1,0-1-1,1 1 1,-1-1-1,0 1 0,0-1 1,0 1-1,0-1 1,0 1-1,0-1 0,0 1 1,0-1-1,0 1 1,-1-1-1,1 1 1,0-1-1,0 1 0,0-1 1,-1 1-1,1-1 1,0 1-1,0 0 1,-1-1-1,1 1 0,0-1 1,-1 1-1,1 0 1,0-1-1,-1 1 0,1 0 1,-1 0-1,1-1 1,-1 1-1,1 0 1,-1 0-1,1-1 0,0 1 1,-1 0-1,1 0 1,-1 0-1,1 0 1,-1 0-1,1 0 0,-1 0 1,0 0-1,1 0 1,-1 0-1,-1 1 2,1 0 0,-1-1 0,1 1 0,0 0 0,-1 0 0,1 0 0,0 0 0,0 1 0,0-1 0,0 0 0,0 0 0,0 1 0,0-1 0,-1 3 0,-1 2-147,-26 69 1486,27-71-1258,1 0 0,1-1 0,-1 1 0,0 0 0,1 0 0,0-1 0,0 1 0,0 0 0,0 0 0,0-1 0,1 1 0,0 0 0,0 0 0,0-1 0,0 1 0,0-1 0,1 1 0,2 3 0,10 15-113,-10-16-284,-1 0 1,1 0-1,0 0 0,0-1 0,1 0 0,0 1 1,8 6-1,-13-12 173,1 0 0,-1 0 1,0 0-1,0 0 0,0 0 1,1 0-1,-1 1 0,0-1 0,0 0 1,1 0-1,-1 0 0,0 0 1,0 0-1,0 0 0,1-1 0,-1 1 1,0 0-1,0 0 0,0 0 1,1 0-1,-1 0 0,0 0 1,0 0-1,0 0 0,1 0 0,-1 0 1,0-1-1,0 1 0,0 0 1,0 0-1,1 0 0,-1 0 0,0-1 1,0 1-1,0 0 0,0 0 1,0 0-1,0-1 0,0 1 1,1 0-1,-1 0 0,0 0 0,0-1 1,0 1-1,0 0 0,3-14-6448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13004,'0'0'10186,"54"32"-22005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15887,'0'0'9065,"-10"0"-7475,3-1-1456,-1 1 0,1 0 1,-1 1-1,1 0 0,0 0 0,-1 0 0,1 1 0,0 0 0,0 1 0,0-1 0,0 1 0,0 1 0,1-1 0,-1 1 0,1 0 0,0 1 0,0 0 0,-5 5 0,5-3-27,1 1 0,0-1-1,0 1 1,1 1 0,0-1 0,0 1 0,1-1 0,0 1-1,0 0 1,-1 12 0,3-18-99,1 0 0,-1 0-1,1 0 1,0 0 0,-1-1 0,1 1-1,1 0 1,-1 0 0,0 0 0,1 0 0,-1 0-1,1-1 1,0 1 0,0 0 0,0-1-1,0 1 1,1 0 0,-1-1 0,1 0 0,-1 1-1,1-1 1,0 0 0,0 0 0,0 0-1,0 0 1,0 0 0,0 0 0,1 0-1,-1-1 1,1 1 0,-1-1 0,1 0 0,0 0-1,-1 0 1,1 0 0,4 1 0,1-1-148,0 0 1,-1-1-1,1 0 1,0 0-1,0 0 1,-1-1-1,1 0 1,-1-1-1,1 0 1,-1 0-1,1-1 1,-1 1-1,9-6 1,35-23-3537,-4-5-3508,-17 11-2163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8552,'0'0'15252,"0"8"-13304,0-5-1828,0 0-1,0 0 1,1 0-1,-1 0 1,1 0-1,0 0 0,0 0 1,0-1-1,0 1 1,0 0-1,0-1 1,1 1-1,-1-1 0,1 1 1,2 2-1,-1-2-49,0-1 1,0 0-1,1 0 0,-1 0 0,0 0 0,1-1 0,-1 1 0,1-1 0,-1 0 1,1 0-1,0 0 0,-1 0 0,1-1 0,6 1 0,4 0-14,-1-1 0,0 0-1,0-1 1,0 0-1,0-1 1,23-7 0,-32 8-47,-1 0 1,1 0-1,0-1 0,-1 1 1,0-1-1,1 0 0,-1 0 1,0 0-1,0-1 0,0 1 1,0-1-1,0 1 0,-1-1 1,1 0-1,-1 0 0,0 0 1,0 0-1,0-1 0,0 1 1,0 0-1,-1-1 0,0 1 1,1-1-1,-1 0 0,-1 0 1,1 1-1,0-8 0,-1 10 0,0-1-1,0 1 0,0-1 0,0 1 0,0-1 1,-1 1-1,1 0 0,0-1 0,-1 1 1,1-1-1,-1 1 0,0 0 0,1 0 0,-1-1 1,0 1-1,0 0 0,0 0 0,0 0 0,0 0 1,0 0-1,0 0 0,0 0 0,0 0 1,-2-1-1,0 1-3,-1-1 0,1 1 0,0 0 0,-1 0-1,1 0 1,-1 1 0,1-1 0,-1 1 0,-7 0 0,3 0-10,0 1 0,0 0 0,1 0 0,-1 1-1,0 0 1,0 0 0,1 1 0,-15 6 0,14-3-11,1 0 0,-1 0 1,1 0-1,0 1 0,0 0 1,-7 11-1,11-14 23,0 0 1,1 0-1,-1 0 1,1 0 0,0 0-1,1 1 1,-1-1-1,1 1 1,0-1-1,0 1 1,0-1-1,0 1 1,1 0-1,0-1 1,0 7-1,1-9-31,0 1-1,1-1 0,-1 0 1,0 0-1,1 1 1,-1-1-1,1 0 0,-1-1 1,1 1-1,0 0 1,0 0-1,0-1 0,0 1 1,0-1-1,0 0 0,1 1 1,-1-1-1,0 0 1,1 0-1,-1-1 0,0 1 1,1 0-1,-1-1 0,1 0 1,3 1-1,67 5-4774,-33-8-1213,0-3-4947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65 4773,'0'0'12022,"-2"-8"-9246,2 5-2624,0 1 1,0-1-1,0 1 1,-1 0 0,1-1-1,-1 1 1,1 0-1,-1 0 1,0-1 0,0 1-1,0 0 1,0 0 0,-1 0-1,1 0 1,0 0-1,-1 0 1,0 0 0,1 1-1,-1-1 1,0 1 0,0-1-1,0 1 1,0-1-1,0 1 1,0 0 0,0 0-1,0 0 1,0 0 0,-1 1-1,1-1 1,0 0-1,-1 1 1,1 0 0,0-1-1,-1 1 1,1 0 0,-1 0-1,-2 1 1,-6-1-72,0 1 1,0 1-1,0 0 1,0 0-1,-12 5 0,19-6-61,-1 0-1,1 1 1,0 0-1,0 0 1,0 0-1,0 0 1,0 1-1,0-1 1,1 1-1,-1 0 1,1 0 0,0 1-1,0-1 1,0 1-1,-4 5 1,7-9-21,1 1 1,-1 0 0,0-1 0,0 1-1,0-1 1,1 1 0,-1 0-1,0-1 1,1 1 0,-1-1 0,0 1-1,1 0 1,-1-1 0,1 1 0,-1-1-1,1 0 1,-1 1 0,1-1 0,-1 1-1,1-1 1,-1 0 0,1 1-1,0-1 1,-1 0 0,1 0 0,-1 1-1,1-1 1,0 0 0,-1 0 0,1 0-1,0 0 1,-1 0 0,1 0 0,0 0-1,-1 0 1,2 0 0,31 4-15,-30-4 2,22 2-85,6 0-152,43 9 0,-66-10 224,0 1-1,0 0 1,0 1 0,0 0 0,-1 0 0,1 1 0,-1 0 0,0 0-1,0 1 1,9 7 0,-14-10 50,-1-1 1,1 1-1,0-1 1,-1 1-1,0-1 0,1 1 1,-1 0-1,0 0 1,0-1-1,0 1 0,0 0 1,0 0-1,0 0 1,-1 0-1,1 0 0,-1 0 1,1 1-1,-1-1 1,0 0-1,0 0 0,0 0 1,0 0-1,0 0 1,0 1-1,0-1 0,-1 0 1,1 0-1,-1 0 1,0 0-1,0 0 0,1 0 1,-1 0-1,-1 0 1,1-1-1,0 1 0,0 0 1,-1 0-1,1-1 1,0 1-1,-1-1 0,0 1 1,1-1-1,-1 0 1,-4 2-1,-1 2 118,-1 0 0,1-1 0,-1 1 1,-1-2-1,1 0 0,0 0 0,-1 0 0,0-1 1,-14 2-1,17-3-300,-32-3 266,25-6-2353,10-12-3954,6 6-3105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14830,'-25'55'545,"-5"10"-289,1 14 0,3 9-32,2 3-32,5 1-160,5-4-32,3-2-288,7-11-384,1-10-385,0-9-449,1-13-1665,-3-10-2306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9257,'10'-6'5797,"-5"6"-2818,-5 7-705,0 18-320,0 9-609,0 5-95,0 4-514,0 0-544,-2-2-96,2-4-63,0-2-33,0-5 0,0-3-65,0-3-1216,0-4-1089,0-5-1378,-10-5-3330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11659,'0'0'8424,"62"0"-7527,-20 0-32,6 0-289,7 0-95,-2 0-225,-3-5-128,-6-5-64,-8-2-32,-12-4-416,-7 1-962,-14-5-1889,-3-2-4132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15503,'0'0'5573,"74"-13"-4452,-37 9-352,5-1-289,3 2-416,-3 2-32,0 1-865,-9 0-1152,-5 0-1603,-7 0-2978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10410,'0'0'2770,"1"10"-31,-4 183 8301,3-191-11020,0 0 0,0-1 1,1 1-1,-1 0 0,1 0 0,0-1 1,-1 1-1,1 0 0,0-1 1,0 1-1,0 0 0,0-1 0,0 1 1,0-1-1,0 0 0,1 1 0,-1-1 1,1 0-1,-1 0 0,0 0 0,1 0 1,0 0-1,-1 0 0,1 0 1,0-1-1,-1 1 0,1 0 0,0-1 1,0 1-1,0-1 0,-1 0 0,1 0 1,0 0-1,0 0 0,0 0 0,3 0 1,2 0 3,0-1 0,1 1 0,-1-1 0,0-1 0,1 1 0,-1-1 0,0 0 0,8-5 0,30-21-25,-38 22-5,1 0 0,-1 1 1,1 0-1,0 0 0,1 1 0,-1 0 1,1 0-1,0 1 0,13-3 0,-21 7 28,0-1-1,0 1 1,0 0-1,0 0 0,-1-1 1,1 1-1,0 0 1,0 0-1,-1 0 0,1 0 1,0 0-1,-1 0 1,1 0-1,-1 0 0,1 0 1,-1 0-1,0 0 1,1 0-1,-1 0 0,0 0 1,0 1-1,0-1 1,0 0-1,0 0 0,0 0 1,0 0-1,0 0 1,-1 2-1,-1 38 752,-10 54-127,12-95-699,0 0 0,0 0 0,0 1 0,0-1 0,0 0 1,0 1-1,0-1 0,0 0 0,0 0 0,0 1 0,1-1 0,-1 0 1,0 0-1,0 1 0,0-1 0,0 0 0,0 0 0,1 1 0,-1-1 1,0 0-1,0 0 0,1 0 0,-1 1 0,0-1 0,0 0 0,0 0 1,1 0-1,-1 0 0,0 0 0,1 1 0,-1-1 0,0 0 0,0 0 1,1 0-1,-1 0 0,0 0 0,1 0 0,17-8-7916,-6-7-1709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 12236,'0'0'7943,"-4"10"-6790,-9 21-67,1 2-1,2-1 1,1 1-1,-8 58 1,9-18 620,1 92 1,13-117-1603,5-26-55,-11-21-45,0-1 0,1 1 0,-1-1 0,1 0 0,-1 1 0,1-1 0,-1 0-1,1 1 1,-1-1 0,1 0 0,-1 0 0,1 0 0,-1 1 0,1-1 0,-1 0 0,1 0 0,-1 0 0,1 0 0,0 0 0,-1 0 0,1 0 0,-1 0 0,1 0 0,-1 0 0,1-1 0,-1 1 0,1 0 0,0 0 0,-1 0 0,1-1 0,-1 1 0,1 0 0,-1-1 0,2 0-1,-1-1 0,0 1 0,1-1-1,-1 0 1,0 1 0,0-1 0,0 0 0,0 0 0,-1 0 0,1 0 0,0 1 0,-1-1 0,1 0 0,-1 0 0,0 0-1,0-3 1,2-37-154,-2 37 130,0-151-2274,1 153 2276,-1 1 1,0 0-1,1 0 1,-1 0-1,1-1 1,0 1 0,0 0-1,0 0 1,0 0-1,0 0 1,0 0 0,0 1-1,1-1 1,-1 0-1,1 0 1,-1 1-1,1-1 1,0 1 0,-1-1-1,1 1 1,0 0-1,0 0 1,0 0-1,0 0 1,0 0 0,0 0-1,0 1 1,3-1-1,9-3-93,1 1-1,0 1 0,22-1 1,12-3-9,-37 3 121,0-2-1,1 1 0,-2-1 0,1-1 0,-1 0 0,1-1 0,-2 0 0,1-1 0,-1 0 0,10-10 0,-16 14 2,0 0 0,1-1-1,-1 1 1,-1-1 0,1 0 0,-1 0 0,0-1 0,0 1 0,0-1 0,-1 1 0,0-1-1,0 0 1,0 0 0,-1 0 0,0 0 0,0 0 0,0 0 0,-1 0 0,0-1 0,0 1 0,-1 0-1,0 0 1,-1-6 0,1 10 7,1 0 0,-1 0 0,0 0 1,0 1-1,0-1 0,0 0 0,0 1 0,-1-1 0,1 1 0,0-1 0,-1 1 0,1 0 0,-1-1 1,1 1-1,-1 0 0,0 0 0,1 0 0,-1 0 0,0 1 0,0-1 0,0 0 0,0 1 0,0-1 1,0 1-1,1 0 0,-1-1 0,0 1 0,-3 0 0,1 0 0,1 0 0,0 1 0,0-1 0,0 1 0,0-1 0,0 1 0,0 0 0,0 0 0,1 0 0,-1 0 0,0 1 0,0-1 0,1 1 0,-1 0 0,1 0 0,-1 0 0,-2 3 0,-3 6 45,1-1 0,1 1 0,0 1-1,0-1 1,1 1 0,1 0 0,0 1 0,-4 22-1,3-4 240,1 1 0,1 44 0,3-71-275,0-1 0,0 0 0,1 1 0,-1-1 0,1 0 0,0 1 0,0-1 0,0 0 0,1 0 0,-1 0 0,1 0 0,0 0 0,0 0 0,1 0 0,-1-1 0,1 1 0,-1-1 0,1 1 0,0-1 0,6 4 0,-4-4-208,0 0-1,0-1 1,0 0-1,1 0 1,-1 0-1,1 0 1,-1-1-1,1 0 1,-1 0-1,1 0 1,0-1-1,0 0 1,-1 0-1,1-1 1,9-1-1,20-9-4596,2-7-2718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180 257 11659,'0'0'3684,"-9"1"-594,-74 18 2743,76-18-5504,0 2 1,1-1-1,0 1 0,-1-1 1,1 2-1,0-1 1,0 1-1,1 0 0,-1 0 1,1 1-1,-10 9 1,15-13-321,-1-1 1,1 1-1,-1-1 1,1 1 0,-1 0-1,1 0 1,-1-1-1,1 1 1,0 0-1,-1 0 1,1-1-1,0 1 1,0 0 0,-1 0-1,1 0 1,0 0-1,0-1 1,0 1-1,0 0 1,0 0 0,0 0-1,0 0 1,1-1-1,-1 1 1,0 0-1,0 0 1,1 0-1,-1-1 1,0 1 0,1 0-1,0 1 1,1-1-1,-1 0 1,1 0 0,0 0-1,0 0 1,0 0 0,0 0-1,0 0 1,0-1 0,0 1 0,0-1-1,0 1 1,3-1 0,6 1 5,-1-1 0,1 0 0,0 0 0,11-3 0,-15 1-56,0-1 0,0 1 0,-1-1 0,0 0 0,1-1 0,-1 0 0,0 0 0,-1 0 0,1-1 0,-1 1 0,0-1 0,0-1 0,0 1 0,-1-1 0,0 1 0,0-1 0,0-1 0,-1 1 0,0 0 0,0-1 0,-1 1 0,1-1 0,-1 0 0,1-11 0,-6 17 5,-3 9 31,-5 10 57,9-11-24,0-1 0,0 0 1,1 1-1,0-1 0,0 1 0,0-1 1,1 1-1,0-1 0,0 1 1,1-1-1,0 1 0,0-1 1,3 10-1,-3-13-18,1 0-1,0 0 1,-1-1 0,1 1-1,0 0 1,0 0 0,1-1-1,-1 1 1,0-1 0,1 0-1,0 0 1,-1 0 0,1 0-1,0 0 1,0-1 0,0 1-1,0-1 1,0 0 0,0 0-1,1 0 1,-1 0 0,0 0-1,1-1 1,-1 1 0,0-1-1,1 0 1,3-1 0,2 0-75,0 0-1,0-1 1,0 0 0,-1-1 0,1 0-1,-1 0 1,1-1 0,-1 0 0,-1 0-1,1-1 1,0 0 0,-1-1 0,0 1-1,-1-1 1,1-1 0,6-7 0,1-2-136,-1-1 1,0 0-1,-1 0 1,-1-1 0,17-36-1,-21 37 226,-1-1-1,-1 0 1,0 0-1,-1-1 0,-1 1 1,1-36-1,-4 54-5,0-1 0,1 1 0,-1-1 0,0 0 0,0 1-1,0-1 1,0 1 0,0-1 0,0 1 0,0-1 0,0 0 0,0 1 0,0-1 0,0 1-1,0-1 1,0 1 0,0-1 0,0 0 0,-1 1 0,1-1 0,0 1 0,0-1 0,-1 1-1,1-1 1,0 1 0,-1-1 0,1 1 0,-1 0 0,1-1 0,0 1 0,-1-1 0,1 1-1,-1 0 1,1 0 0,-1-1 0,1 1 0,-1 0 0,1 0 0,-1-1 0,0 1 0,1 0-1,-1 0 1,1 0 0,-1 0 0,1 0 0,-1 0 0,0 0 0,1 0 0,-1 0 0,1 0-1,-1 0 1,0 0 0,-1 2 21,0-1-1,0 0 1,0 0 0,0 1-1,0-1 1,0 1 0,0 0-1,1-1 1,-1 1-1,1 0 1,-1 0 0,0 2-1,-9 17 84,2 1-1,0 0 0,2 0 1,0 1-1,2-1 1,0 2-1,1-1 0,2 0 1,0 1-1,2-1 0,0 1 1,5 27-1,-5-49-118,0 0 0,0 0 0,0-1-1,0 1 1,1 0 0,-1 0 0,1 0 0,-1 0-1,1 0 1,0-1 0,-1 1 0,1 0 0,0 0 0,0-1-1,0 1 1,1-1 0,-1 1 0,0-1 0,0 1-1,1-1 1,-1 0 0,1 0 0,-1 0 0,1 0 0,0 0-1,-1 0 1,1 0 0,0 0 0,0 0 0,0-1-1,-1 1 1,1-1 0,0 0 0,3 1 0,-3-2-14,1 1 1,-1-1-1,1 0 1,-1 0 0,1 0-1,-1 0 1,1 0-1,-1-1 1,0 1 0,0-1-1,1 0 1,-1 1-1,-1-1 1,1 0 0,0 0-1,0 0 1,-1 0-1,1-1 1,-1 1 0,1 0-1,-1-1 1,0 1-1,0-1 1,1-3 0,1-5-20,0-1 1,-1 1 0,0-1 0,-1 0-1,0 0 1,-1-12 0,0 19 25,0 1-1,0-1 1,-1 0 0,1 1 0,-1-1-1,0 0 1,0 1 0,-1-1 0,1 1-1,-1 0 1,0-1 0,0 1 0,-1 0-1,1 0 1,-1 0 0,0 1 0,-6-7-1,8 9 0,0 0-1,0 0 0,0 0 1,0 1-1,0-1 1,0 0-1,0 1 0,0-1 1,0 1-1,0-1 0,0 1 1,0 0-1,0-1 0,-1 1 1,1 0-1,0 0 1,0 0-1,0 0 0,0 0 1,-1 0-1,1 0 0,0 0 1,0 0-1,0 0 0,0 1 1,-1-1-1,1 1 0,0-1 1,-2 1-1,2 1 5,-1 0-1,1 0 0,0 0 1,0 0-1,0 0 0,0 0 1,0 0-1,0 0 0,0 0 1,1 0-1,-1 0 0,1 0 1,-1 1-1,1 2 0,-1 2 16,1 1 0,0-1 0,0 0 0,0 0 0,1 0 0,1 0 0,-1 0 0,1 0 0,4 11-1,-3-14-10,0 1-1,0-1 1,0 1-1,1-1 1,0 0-1,0 0 1,0-1-1,0 1 1,1-1-1,-1 0 1,1 0-1,0-1 0,0 1 1,0-1-1,0 0 1,0 0-1,0-1 1,1 1-1,-1-1 1,1 0-1,-1-1 1,1 1-1,-1-1 1,1 0-1,-1-1 1,1 1-1,-1-1 0,7-2 1,0 0-19,-1-1 0,0 0 0,-1 0-1,1-1 1,-1 0 0,0-1 0,0-1 0,0 1 0,-1-1 0,0-1 0,0 0-1,9-11 1,11-21-3,-16 24 431,-25 55 57,7-26-365,0 1 0,2 0 1,0 0-1,0 0 0,1 1 0,1-1 0,1 0 0,0 1 1,3 22-1,-3-35-107,1 0 1,-1 0 0,1 0-1,0 0 1,0 0 0,0 0-1,0 0 1,0 0 0,0-1-1,0 1 1,1 0-1,-1-1 1,1 1 0,-1-1-1,1 0 1,0 1 0,-1-1-1,1 0 1,0 0 0,0 0-1,0 0 1,0 0-1,0 0 1,0-1 0,0 1-1,0-1 1,0 1 0,0-1-1,4 0 1,-3 0-234,0 0 0,1 0 1,-1 0-1,0-1 0,0 1 1,0-1-1,0 0 0,0 0 0,0 0 1,0 0-1,0 0 0,0-1 1,0 0-1,-1 1 0,1-1 1,0 0-1,-1 0 0,0 0 0,3-4 1,12-21-5121,-1-7-2999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18674,'0'0'9000,"55"12"-9000,-42-2-1249,-1 2-2370,-2-2-3428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8 15439,'0'0'3550,"-9"-2"-694,1 0-2361,0 1 1,-1 0-1,1 0 0,0 1 1,0 0-1,-15 2 1,19-2-375,0 1 0,0 1 0,0-1 1,1 0-1,-1 1 0,0 0 0,0 0 0,1 0 1,-1 0-1,1 1 0,0-1 0,0 1 0,0 0 1,0 0-1,0 0 0,0 0 0,1 0 0,-3 4 0,3-2-10,-1-1-1,1 0 1,-1 1-1,1 0 1,1-1-1,-1 1 1,1 0-1,-1 0 0,1 0 1,1 0-1,-1 0 1,1 0-1,0 0 1,0 0-1,0 0 0,1 0 1,1 6-1,-1-8-90,0 0 0,1 0 0,-1 0 0,1 0 0,0 0 0,-1-1 0,2 1 0,-1 0-1,0-1 1,0 0 0,1 1 0,-1-1 0,1 0 0,0 0 0,-1-1 0,1 1 0,0 0-1,0-1 1,0 0 0,0 0 0,1 0 0,-1 0 0,0 0 0,0 0 0,1-1 0,4 1 0,4-1-38,1 0 1,0-1 0,-1 0-1,1-1 1,-1 0 0,0-1 0,1-1-1,-1 0 1,-1 0 0,1-1 0,-1-1-1,0 0 1,0 0 0,0-1-1,-1-1 1,10-8 0,-54 68 899,32-49-838,1-1-1,-1 1 0,1 0 0,0 0 0,-1 0 0,1 0 1,1 0-1,-1 0 0,0 0 0,1 0 0,0 1 1,0-1-1,0 0 0,0 0 0,0 0 0,0 0 0,1 0 1,1 5-1,-1-6-33,1-1-1,0 0 1,-1 0 0,1 1-1,0-1 1,0 0 0,-1 0 0,1-1-1,0 1 1,0 0 0,0-1-1,0 1 1,0-1 0,0 1 0,0-1-1,0 0 1,1 0 0,-1 0-1,2 0 1,44-4 63,-30 0-273,-1-2-1,1 1 1,-1-2 0,24-13-1,-29 13 53,1 1-1,0 0 1,0 1-1,0 0 1,1 1-1,0 0 1,0 1-1,16-1 1,-29 5 177,-1 0 1,1 1-1,-1-1 0,1 0 1,-1 0-1,0 0 1,1 1-1,-1-1 1,0 0-1,0 0 1,0 1-1,0-1 1,0 0-1,0 0 1,0 1-1,-1-1 1,1 0-1,0 0 1,-1 0-1,1 1 1,-1-1-1,0 1 1,-15 30 176,-2 3-553,13-10-4360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79 4901,'0'0'14723,"1"-9"-12695,4-31-677,-5 39-1331,0 0 0,0 0 0,0 0 0,0 0-1,0 0 1,0-1 0,0 1 0,0 0 0,-1 0 0,1 0 0,0 0-1,-1 0 1,1 0 0,-1 0 0,1 0 0,-1 0 0,0 0 0,1 0 0,-1 0-1,0 0 1,0 1 0,0-1 0,0 0 0,1 0 0,-1 1 0,0-1-1,0 1 1,0-1 0,0 1 0,-1-1 0,1 1 0,0 0 0,0-1 0,0 1-1,0 0 1,-2 0 0,-45 0 313,40 0-317,-4 3 196,0 0 1,1 0-1,-1 1 1,1 1-1,0 0 1,0 0-1,0 1 1,1 0-1,0 1 0,0 0 1,1 1-1,0 0 1,0 0-1,0 1 1,1 0-1,1 1 1,0 0-1,0 0 1,-10 21-1,16-29-199,0-1 1,1 1-1,-1-1 0,0 1 0,1-1 1,-1 1-1,1-1 0,0 1 0,-1 0 0,1-1 1,0 1-1,0 0 0,0-1 0,0 1 1,1 0-1,-1-1 0,0 1 0,1 0 0,-1-1 1,1 1-1,-1-1 0,1 1 0,0-1 1,-1 1-1,1-1 0,0 1 0,0-1 1,0 0-1,0 0 0,1 1 0,-1-1 0,0 0 1,0 0-1,1 0 0,-1 0 0,1 0 1,-1 0-1,1-1 0,-1 1 0,1-1 0,-1 1 1,3 0-1,7 1-20,1 0-1,-1-1 1,1 0-1,-1 0 1,14-3-1,-9 2-46,5-1-611,0-1 1,0 0 0,24-7-1,25-14-4524,-20 2-1805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33 7239,'0'0'13303,"-7"-3"-12433,4 2-824,1 0 0,0 0-1,-1 0 1,1 0 0,-1 1-1,1-1 1,-1 1 0,1 0 0,-1 0-1,1 0 1,-1 0 0,1 0-1,-1 0 1,1 1 0,-1-1 0,1 1-1,-1-1 1,1 1 0,0 0-1,-3 1 1,0 2 154,0 0 0,0 0-1,1 0 1,-1 0 0,1 1 0,0-1-1,0 1 1,0 0 0,-3 8 0,4-8 55,0 0 0,0 0 0,1 0 1,-1 1-1,1-1 0,1 1 0,-2 7 0,2-12-233,1 0 0,0 1-1,0-1 1,0 0 0,0 0 0,0 0-1,0 1 1,0-1 0,0 0-1,0 0 1,1 0 0,-1 0-1,1 1 1,-1-1 0,0 0-1,1 0 1,0 0 0,-1 0-1,1 0 1,0 0 0,-1 0-1,1 0 1,0-1 0,0 1-1,0 0 1,0 0 0,0 0-1,0-1 1,0 1 0,0-1-1,0 1 1,0-1 0,0 1-1,0-1 1,0 0 0,1 1-1,-1-1 1,0 0 0,0 0-1,0 0 1,2 0 0,8 1-15,1-2 0,-1 1 1,1-2-1,-1 1 0,0-1 0,1-1 1,-1 0-1,0-1 0,-1 0 0,1-1 0,-1 0 1,11-7-1,-13 7-32,1 0 0,-1-1 1,-1 0-1,1 0 0,-1-1 0,0 0 0,-1-1 1,1 1-1,-1-1 0,-1 0 0,0-1 1,0 1-1,-1-1 0,6-15 0,-10 24 35,0 0 0,0 0 0,0 0 0,0 0 1,0 0-1,0 0 0,0 0 0,0 0 0,-1 0 0,1 0 0,0 0 0,0 0 0,0 0 0,0 0 0,0 0 0,0 0 0,0 0 0,0 0 0,0 0 0,0 0 0,0 0 0,0 0 0,0 0 1,0 0-1,-1 0 0,1 0 0,0 0 0,0 0 0,0 0 0,0 0 0,0 0 0,0 0 0,0-1 0,0 1 0,0 0 0,0 0 0,0 0 0,0 0 0,0 0 0,-10 13 117,-9 18 1,17-26 25,-1 0 0,1 1 1,0-1-1,0 1 0,0 0 0,1 0 0,0-1 1,0 1-1,0 10 0,2-15-135,-1-1 0,1 1 0,0 0 1,0 0-1,0-1 0,0 1 0,0-1 0,0 1 0,0 0 0,0-1 1,0 0-1,0 1 0,0-1 0,0 0 0,0 1 0,0-1 1,0 0-1,0 0 0,0 0 0,1 0 0,-1 0 0,0 0 0,0 0 1,0-1-1,0 1 0,1-1 0,35-4 106,-26 0-202,0 0 0,0-1 0,-1 0 0,14-10 0,-17 10-2,0 1 0,1 0 0,0 0 0,0 1 0,0-1 0,1 2 0,-1 0 0,16-4 0,-23 7 95,-1 1 1,1-1-1,0 1 1,-1 0 0,1-1-1,-1 1 1,1 0-1,-1 0 1,1 0 0,-1-1-1,1 1 1,-1 0-1,0 0 1,0 0 0,1 0-1,-1 0 1,0-1 0,0 1-1,0 0 1,0 0-1,0 0 1,0 0 0,0 0-1,0 1 1,-1 35 212,1-30-163,0-6-49,0 1 1,0-1-1,0 0 1,0 0-1,0 0 1,1 0-1,-1 0 0,0 0 1,1 1-1,-1-1 1,1 0-1,-1 0 1,1 0-1,-1 0 1,1 0-1,-1 0 0,1 0 1,0-1-1,0 1 1,0 0-1,-1 0 1,1 0-1,0-1 1,0 1-1,0-1 1,0 1-1,2 0 0,0 0 5,1 0-1,-1 0 1,0-1-1,1 1 0,-1-1 1,0 0-1,1 0 1,-1 0-1,6-2 0,4 0-20,1-2-1,-1 0 0,24-10 1,-22 7-156,-6 2 41,0 0-1,1 1 1,-1 0-1,1 1 0,0 0 1,0 0-1,0 1 1,11-1-1,-21 4 112,1-1 0,0 0-1,-1 1 1,1-1 0,-1 1 0,1-1 0,0 1 0,-1-1-1,1 1 1,-1-1 0,1 1 0,-1 0 0,0-1-1,1 1 1,-1 0 0,0-1 0,1 1 0,-1 0 0,0-1-1,0 1 1,1 0 0,-1 0 0,0-1 0,0 1 0,0 0-1,0 0 1,0-1 0,0 1 0,0 0 0,-1 0-1,1-1 1,0 1 0,0 0 0,0 0 0,-1-1 0,0 2-1,-9 36 68,9-33-67,-4 13-220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12204,'-25'51'2210,"5"-7"-160,5-2-545,4-9-384,2-7-384,6-4-545,1-4-128,2 3-32,0 2-64,0 7-224,3 5-97,-1 5-95,1 3-417,-1 0 32,-2-7-95,0-9-802,0-8-929,0-12-2017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14478,'0'0'8114,"-4"10"-6582,-18 39 9,-22 48 517,40-87-1926,1-1 0,0 1 0,0 0 0,1 0 0,0 0 0,1 0 0,0 16 0,1-25-124,1 1 0,0-1-1,-1 0 1,1 0 0,0 0-1,-1 0 1,1 0 0,0 0-1,0 0 1,0 0 0,0 0-1,0 0 1,0-1 0,0 1-1,0 0 1,0-1 0,0 1-1,1-1 1,-1 1 0,0-1 0,0 0-1,1 1 1,-1-1 0,0 0-1,0 0 1,1 0 0,-1 0-1,0 0 1,1 0 0,0 0-1,44-3-31,7-12-914,-45 12 803,-1 0 0,1 1 0,0 0 0,0 0 0,0 0 0,0 1 0,0 0 0,0 1 0,0-1 1,0 2-1,16 1 0,-23-1 141,0-1 0,0 1 0,0 0 0,0-1 0,0 1 1,0 0-1,0-1 0,-1 1 0,1 0 0,0 0 0,0 0 1,-1 0-1,1 0 0,0 0 0,-1 0 0,1 0 0,-1 0 1,1 0-1,-1 1 0,0-1 0,1 0 0,-1 0 0,0 0 1,0 0-1,0 1 0,0-1 0,0 0 0,0 0 0,0 0 1,0 1-1,-1-1 0,1 1 0,-1 1 36,1 0 1,-1 0-1,0-1 0,0 1 0,0 0 1,0-1-1,0 1 0,-1-1 0,1 1 1,-1-1-1,0 1 0,-2 2 0,-8 2 116,1-1 0,-2 1 0,1-2 0,0 0-1,-1 0 1,0-1 0,0-1 0,-1 0 0,1 0 0,0-2-1,-1 0 1,1 0 0,-1-1 0,0-1 0,-22-4-1,35 5-198,0 0 0,0 0-1,0 0 1,0 0 0,0-1-1,0 1 1,0 0 0,0-1-1,0 1 1,0-1 0,0 1-1,0-1 1,0 1 0,0-1-1,0 0 1,0 0 0,0 1-1,0-1 1,1 0 0,-1 0-1,0 0 1,1 0 0,-1 0-1,1 0 1,-1 0 0,1 0-1,-1 0 1,1 0 0,0 0-1,-1 0 1,1 0-1,0 0 1,0 0 0,0-1-1,0 1 1,0 0 0,0 0-1,0 0 1,0 0 0,0 0-1,1 0 1,-1-1 0,0 1-1,1 0 1,-1 0 0,1 0-1,-1 0 1,1 0 0,0 0-1,-1 1 1,1-1 0,1-1-1,2-4-972,0 0-1,0 1 0,1 0 1,0 0-1,0 0 0,0 1 1,7-5-1,24-11-7340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25 105 10954,'0'0'6262,"8"1"-2044,-4-1-3864,1 0 0,-1 0 0,1-1 0,0 0 1,-1 1-1,1-1 0,-1-1 0,1 1 0,-1-1 1,0 1-1,1-1 0,-1-1 0,0 1 0,0 0 1,-1-1-1,1 0 0,0 0 0,-1 0 0,4-4 1,-1 1-285,-2 2-56,0 1 1,0-1-1,0 0 0,0 0 0,-1 0 1,0 0-1,0 0 0,0-1 1,-1 1-1,1-1 0,-1 0 1,2-7-1,-6 12-22,-1 0 0,0 0 0,0 0 0,0 1 0,0-1 0,0 1 0,1 0 0,-1 0 0,0 0 0,0 0 0,-3 3 0,-8 5 114,1 1 0,1 1 0,0 0 0,-20 24 0,26-28-54,1 0-1,0 0 1,0 0-1,1 0 0,0 1 1,0 0-1,1 0 1,0 0-1,0 0 1,1 0-1,-2 10 1,4-17-46,0 0 0,0 1 0,0-1 0,0 0 0,0 0 0,0 1 0,1-1 0,-1 0 0,0 0 0,1 0 0,-1 1 0,1-1 0,-1 0 0,1 0 0,0 0 0,-1 0 0,1 0 0,0 0 0,0 0 0,0 0 0,-1 0 0,1 0 0,0-1 0,0 1 0,0 0 0,1 0 0,0 0 1,2 1-54,0-1 1,0 0 0,1 0-1,-1 0 1,0 0 0,0-1 0,1 1-1,6-1 1,40-6-2773,-13-5-4220,2-5-5923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11531,'0'0'6144,"-5"11"-3458,4-8-2540,-29 75 3016,27-70-2867,0 0-1,1 1 1,1-1 0,-1 0 0,2 1 0,-1-1 0,1 1-1,0-1 1,2 11 0,-2-18-247,1 0 1,0 0-1,0 0 0,0 0 0,0 0 1,0 0-1,0 0 0,0 0 0,0 0 1,1-1-1,-1 1 0,0 0 0,0-1 1,1 1-1,-1-1 0,0 1 0,1-1 1,-1 0-1,1 0 0,-1 0 0,0 1 1,1-1-1,-1 0 0,1-1 0,-1 1 1,0 0-1,3-1 0,40-7 699,-24-1-695,-1-1 0,0 0 1,-1-2-1,0 0 0,-1-1 0,-1-1 0,18-19 0,-22 22-10,-20 59 738,8-47-766,-1 1 1,1-1 0,-1 0-1,1 0 1,0 1 0,-1-1-1,1 0 1,0 0 0,0 1 0,0-1-1,0 0 1,0 1 0,0-1-1,0 0 1,0 1 0,1-1-1,-1 0 1,0 0 0,1 1-1,-1-1 1,1 0 0,0 0-1,-1 0 1,1 1 0,0-1 0,-1 0-1,1 0 1,0 0 0,0 0-1,0-1 1,0 1 0,0 0-1,0 0 1,0 0 0,1-1-1,-1 1 1,2 0 0,1 0 17,1-1 0,-1 0 1,1 0-1,-1-1 0,1 1 0,-1-1 1,0 0-1,1 0 0,-1 0 0,8-4 1,8-5-37,-1 0 0,21-14 0,-26 15-141,0 0 0,0 1 0,1 1 0,0 0 1,16-4-1,-30 11 137,-1 1 0,1-1 0,-1 0 0,0 1 1,1-1-1,-1 1 0,0-1 0,1 1 0,-1-1 1,0 1-1,0-1 0,1 1 0,-1-1 0,0 1 1,0-1-1,0 1 0,0-1 0,0 1 0,0-1 0,1 1 1,-2-1-1,1 1 0,0 0 0,0-1 0,0 1 1,0-1-1,0 1 0,0-1 0,0 1 0,-1-1 1,1 1-1,0-1 0,0 1 0,-1-1 0,0 2 0,-6 22 23,-5-2-10,7-14-5,1 1 0,-1-1 0,2 1 0,-1 0 0,1 0 0,0 0 0,-1 15 0,4-24-38,0 1 0,0 0 0,0-1 1,1 1-1,-1 0 0,0-1 0,0 1 0,1-1 0,-1 1 0,1-1 0,-1 1 0,0-1 0,1 1 0,-1-1 1,1 1-1,-1-1 0,1 1 0,-1-1 0,1 0 0,0 1 0,-1-1 0,1 0 0,-1 0 0,1 1 1,0-1-1,-1 0 0,1 0 0,0 0 0,-1 0 0,1 0 0,0 0 0,-1 0 0,1 0 0,0 0 1,-1 0-1,1 0 0,0 0 0,-1-1 0,2 1 0,28-7-3240,2-9-1169,5-5-1750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47 12364,'0'0'7650,"-10"0"-5366,-4 1-1647,1 1 0,-1 1-1,1-1 1,-1 2-1,1 0 1,-18 8 0,26-9-452,-1 0 0,1 0 1,-1 0-1,1 1 0,0 0 1,0 0-1,1 0 0,-7 7 1,9-9-172,0 1 1,1-1-1,-1 1 1,1-1-1,-1 1 1,1 0-1,0 0 1,0 0 0,0 0-1,1 0 1,-1 0-1,1 0 1,-1 0-1,1 0 1,0 0-1,0 0 1,0 0 0,1 4-1,0-5-10,0 0 1,0 0-1,0 0 0,0-1 1,0 1-1,1 0 0,-1-1 0,0 1 1,1-1-1,-1 1 0,1-1 1,0 0-1,-1 1 0,1-1 0,0 0 1,0 0-1,0 0 0,-1-1 1,1 1-1,0 0 0,0-1 0,0 1 1,0-1-1,1 0 0,-1 0 0,0 1 1,2-2-1,4 2 3,1-1-1,-1 0 1,0 0 0,1-1 0,12-2-1,-7-3-90,-1 0 0,0-1 0,-1 0 0,1 0 0,-2-2-1,1 1 1,-1-2 0,0 1 0,-1-2 0,0 1 0,-1-1-1,0-1 1,0 1 0,-1-2 0,-1 1 0,7-16 0,-14 27 85,1 0-1,-1 0 1,1 0 0,-1 0 0,0 0 0,1 0 0,-1 0 0,0 0 0,0 0 0,0 0 0,0 0 0,0 0-1,0 0 1,0 0 0,0 0 0,0 0 0,0 0 0,-1-2 0,-12 6 197,-18 25 158,19-14-188,2 1 0,0 1 0,0 0-1,-8 21 1,14-28-55,0 1 0,1-1 0,0 1 1,1 0-1,0-1 0,1 1 0,0 0 0,0 0 0,1 16 0,1-25-109,-1 1 1,0 0-1,0-1 1,1 1-1,-1 0 1,1-1-1,-1 1 1,1-1-1,0 1 0,0-1 1,-1 1-1,1-1 1,0 1-1,0-1 1,1 0-1,-1 0 1,0 1-1,0-1 1,1 0-1,-1 0 1,0 0-1,1 0 1,2 1-1,0-1 10,0 0 0,0 0 0,0 0 0,-1-1-1,1 1 1,0-1 0,0 0 0,0 0 0,0-1-1,4 0 1,4-1-23,-1 0-1,0-2 0,0 1 1,0-1-1,-1-1 1,15-7-1,-5-2-149,-1 0 0,1-2 0,-2 0 0,-1-1-1,0-1 1,-1 0 0,0-2 0,-2 1 0,23-42 0,-96 155 960,58-90-738,-16 46 616,17-49-670,0 0 1,-1 0-1,1 0 0,0 0 1,0 0-1,0 0 1,0 0-1,0 0 1,0 0-1,0 0 0,0 0 1,0 1-1,0-1 1,1 0-1,-1 0 0,0 0 1,1 0-1,-1 0 1,1-1-1,-1 1 0,1 0 1,-1 0-1,1 0 1,0 0-1,-1 0 0,1-1 1,0 1-1,0 0 1,0-1-1,0 1 0,-1-1 1,1 1-1,0 0 1,0-1-1,0 0 0,0 1 1,0-1-1,0 0 1,0 1-1,0-1 0,2 0 1,5 0-10,1 0 1,0-1 0,0 1-1,-1-2 1,1 1 0,-1-2-1,1 1 1,-1-1 0,0 0-1,1 0 1,6-6-1,15-8-643,42-33 0,2-1 278,-81 73 931,-4-7-411,7-9-5,0 0-1,0 0 1,0 0 0,1 0 0,0 1 0,0 0 0,1-1 0,0 1 0,0 0 0,-2 12 0,5-18-137,0-1-1,-1 1 1,1 0 0,0-1 0,0 1-1,0 0 1,0-1 0,0 1 0,0-1-1,0 1 1,0-1 0,0 0 0,0 1-1,0-1 1,0 0 0,0 0 0,0 0-1,0 0 1,0 1 0,0-2 0,0 1-1,0 0 1,0 0 0,0 0 0,0 0-1,0-1 1,2 1 0,33-7 89,-21 1-246,0-2 0,0 1 0,0-2 1,16-12-1,-20 13-133,2-1 0,-1 2 0,1-1 0,0 2 0,27-10 0,-39 16 273,-1 0 0,0 0 0,0 0 1,0 0-1,1 0 0,-1 0 0,0 0 0,0 0 0,0 0 0,1 0 0,-1 0 1,0 0-1,0 0 0,0 0 0,1 0 0,-1 0 0,0 0 0,0 0 0,0 0 1,1 0-1,-1 1 0,0-1 0,0 0 0,0 0 0,0 0 0,1 0 1,-1 0-1,0 1 0,0-1 0,0 0 0,0 0 0,0 0 0,0 0 0,1 1 1,-1-1-1,0 0 0,0 0 0,0 0 0,0 1 0,0-1 0,0 0 0,0 0 1,0 0-1,0 1 0,0-1 0,-2 15-9,-9 13 129,-6 6 29,12-22-60,-1 0 0,0 0 1,-1 0-1,-1-1 1,-9 11-1,15-40-6811,5-7-172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18449,'0'0'4068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12236,'0'0'7089,"-8"6"-5706,-2 2-956,1 0 1,1 1-1,-1 0 1,2 0 0,-1 1-1,1 0 1,1 1-1,0-1 1,-9 21 0,10-19-78,-1-1 28,1 1-1,0 0 1,0 0-1,2 1 1,-5 20-1,8-32-357,0 0 0,1 0 0,-1 0 0,0-1 0,0 1 0,1 0 0,-1 0 0,0 0 0,1 0 0,-1 0 0,1 0 0,-1-1 0,1 1 0,0 0 0,-1 0 0,1-1 0,0 1 0,-1 0 0,1-1 0,0 1 0,0-1 0,0 1 0,-1-1 0,1 1 0,0-1 0,0 0 0,0 1 0,0-1 0,0 0 0,0 0 0,0 0 0,0 0 0,0 0 0,0 0 0,0 0 0,0 0 0,-1 0 0,1 0 0,0 0 0,0 0 0,0-1 0,0 1 0,1-1 0,45-12 93,-38 7-150,1-1-1,-1 0 0,0 0 1,9-11-1,14-11-243,-49 79-50,13-37 395,0-1 0,0 1 1,-2 23-1,5-34-54,1 0 1,0 0-1,-1 0 0,1 0 0,0 0 0,0 0 1,0-1-1,0 1 0,0 0 0,1 0 0,-1 0 1,0 0-1,1 0 0,0 0 0,-1-1 1,1 1-1,0 0 0,0 0 0,0-1 0,0 1 1,0-1-1,0 1 0,1-1 0,-1 1 0,0-1 1,1 0-1,-1 1 0,1-1 0,-1 0 0,1 0 1,0 0-1,0 0 0,-1-1 0,1 1 1,0 0-1,2 0 0,4-1 28,0 0 1,0 0-1,1-1 0,-1 1 1,0-2-1,0 1 0,0-1 1,0-1-1,-1 1 0,1-1 1,0-1-1,-1 1 0,0-1 1,7-6-1,-6 5-25,0-1-1,0 1 0,-1-2 1,0 1-1,0-1 1,-1 0-1,0-1 1,0 1-1,-1-1 0,0-1 1,0 1-1,4-11 1,-48 106-306,27-64 309,1 0 1,0 0-1,2 1 1,1 1-1,1-1 1,1 1-1,1 0 1,-2 32-1,9-12 14,-1-30-28,0 1-1,-1 0 1,0-1-1,-6 28 1,5-41 31,0 0 0,0 0 0,0 0 0,0 0 1,-1 0-1,1 0 0,-1-1 0,1 1 0,-1 0 0,0-1 1,1 1-1,-1-1 0,0 0 0,0 0 0,0 0 1,0 1-1,0-2 0,-1 1 0,1 0 0,0 0 0,0-1 1,-1 1-1,1-1 0,0 0 0,-1 0 0,1 0 0,0 0 1,0 0-1,-1 0 0,1 0 0,0-1 0,-1 1 0,1-1 1,0 0-1,0 0 0,0 0 0,0 0 0,0 0 0,0 0 1,0 0-1,0-1 0,0 1 0,0-1 0,1 1 0,-1-1 1,-2-3-1,-1-4 7,0-1 0,1 0 0,1-1 0,0 1-1,0 0 1,1-1 0,0 0 0,0 0 0,2 1 0,-1-1 0,1 0 0,3-19 0,-1 18-155,-1 0-1,2 0 1,0 0 0,1 0-1,0 0 1,0 1 0,1 0-1,1 0 1,0 0 0,0 1-1,9-10 1,-10 14-288,1 0 0,0 1 0,0-1 0,0 1 0,1 1 0,-1 0 0,1 0 0,14-6 0,35-7-7234,-18 10-2138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2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18514,'0'0'7697,"-8"4"-6693,-5 4-587,0-1-1,1 2 1,0 0 0,-16 15-1,23-20-308,1 1 0,0-1-1,0 1 1,0 0 0,0 0-1,1 0 1,0 0 0,0 1 0,0-1-1,0 1 1,1 0 0,0 0-1,1 0 1,-1 0 0,0 10-1,2-14-98,0 0 0,1 1 0,0-1 0,-1 0-1,1 0 1,0 0 0,0 0 0,0 0 0,1 0 0,-1 0-1,0-1 1,1 1 0,-1 0 0,1-1 0,-1 1 0,1-1-1,0 1 1,0-1 0,0 0 0,0 0 0,0 1-1,0-2 1,0 1 0,0 0 0,3 1 0,67 17-40,-45-13-248,-24-5 241,0 0-1,1 0 1,-1 0-1,0 1 1,0-1-1,0 1 1,0-1-1,0 1 1,-1 0-1,1 1 1,0-1-1,-1 0 1,1 1-1,-1-1 1,0 1-1,0 0 1,0-1 0,0 1-1,-1 0 1,1 0-1,-1 1 1,2 2-1,-3-3 62,0 0 1,1 0-1,-1-1 0,0 1 0,0 0 0,0 0 1,-1-1-1,1 1 0,-1 0 0,0-1 1,1 1-1,-1-1 0,0 1 0,-1 0 0,1-1 1,0 0-1,-1 1 0,1-1 0,-1 0 1,0 0-1,1 0 0,-1 0 0,0 0 0,-1 0 1,1 0-1,0-1 0,-4 3 0,1-1 25,0 0 0,-1-1 0,1 0-1,0 0 1,-1 0 0,1 0-1,-1-1 1,0 0 0,1 0 0,-1-1-1,0 1 1,0-1 0,1 0 0,-1-1-1,0 0 1,1 0 0,-11-3 0,13 4-101,0-2 1,0 1 0,1 0-1,-1 0 1,0-1 0,1 0-1,-1 1 1,1-1 0,0 0-1,-1 0 1,1 0 0,0-1 0,0 1-1,1 0 1,-1-1 0,0 1-1,1-1 1,-1 0 0,1 1-1,0-1 1,0 0 0,0 0-1,0 0 1,1 0 0,-1 0 0,1 0-1,-1 0 1,1 0 0,0 0-1,0 0 1,1 0 0,-1 0-1,1 0 1,1-5 0,-1 5-255,0 0 0,0 0 0,1 0-1,-1 0 1,1 0 0,-1 0 0,1 1 0,0-1 0,1 0 0,-1 1 0,0 0 0,1-1 0,-1 1 0,1 0 0,5-3-1,47-20-7900,-25 15 1012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10762,'7'1'3700,"19"0"-291,0-1 1,0-1-1,39-6 1,-53 5-3149,-1-1 1,0 0 0,1 0-1,-1-1 1,0-1 0,-1 0 0,1 0-1,-1-1 1,0-1 0,17-13 0,-26 20-258,-1-1 0,1 0 0,0 1 0,0-1 0,0 0 0,0 1 0,-1-1 0,1 0 0,0 0 0,-1 0 0,1 0 0,0 0 0,-1 1 0,1-1 0,-1 0 0,0 0 0,1 0 0,-1-1 0,0 1 0,1 0 0,-1 0 0,0 0 0,0 0 0,0 0 0,0 0 0,-1-2 0,1 2-2,-1 0-1,0 0 1,0 0-1,0 0 0,0 0 1,-1 0-1,1 1 0,0-1 1,0 0-1,0 1 0,-1-1 1,1 1-1,0-1 0,-1 1 1,1-1-1,0 1 0,-3 0 1,-61-2-13,57 3 18,1 0 0,-1 1 0,1 0 0,0 0 0,0 1 0,0 0 0,0 0 0,0 0 0,1 1 0,-1 0 0,1 1 0,0-1 0,0 1 0,1 0 0,-1 1 0,-5 7 0,6-7 29,1-1 0,0 1 0,1-1 1,-1 1-1,1 0 0,0 1 0,1-1 0,-1 0 1,1 1-1,0 0 0,1-1 0,0 1 0,0 0 1,0-1-1,1 1 0,0 0 0,1 0 0,1 10 1,0-12-25,0 0 0,0-1 0,0 0 0,1 0 0,-1 1 0,1-1 0,0-1 1,1 1-1,-1 0 0,0-1 0,1 0 0,0 0 0,0 0 0,0 0 1,0 0-1,1-1 0,-1 0 0,0 0 0,1 0 0,0-1 0,6 3 1,8 1-786,0-1-1,1 0 1,-1-1 0,23 0 0,8-3-6508,0-3-7245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232 252 9321,'0'0'13138,"-13"-3"-12898,6 1-226,0 0 1,-1 1-1,1 0 1,-1 0-1,0 1 1,1 0 0,-1 1-1,1-1 1,-1 2-1,1-1 1,-1 1-1,1 0 1,0 0-1,0 1 1,0 0-1,0 0 1,-7 5-1,4-2-13,1 1-1,0 1 0,0 0 0,-11 12 0,18-18 3,0 0-1,0 0 1,0 0 0,0 1-1,1-1 1,-1 1 0,1-1-1,-1 1 1,1-1-1,0 1 1,0 0 0,0 0-1,0 0 1,1-1 0,-1 1-1,1 0 1,0 0 0,0 0-1,0 0 1,0 0 0,0 0-1,1 0 1,0 3-1,0-5 4,0 0-1,0 0 1,0 0-1,0 0 1,0-1-1,0 1 1,0 0-1,0-1 1,0 1-1,0-1 1,1 1-1,-1-1 1,0 1-1,0-1 1,1 0-1,-1 1 1,0-1-1,1 0 1,-1 0-1,0 0 0,0 0 1,1 0-1,-1-1 1,0 1-1,1 0 1,-1 0-1,1-1 1,38-11 236,-18 0-196,0-1 1,-1-1 0,-1 0 0,0-2 0,-1 0 0,-1-1 0,0-1 0,-2-1 0,0 0 0,-1-2-1,0 1 1,-2-2 0,19-42 0,-28 55 58,0 0 0,-1 0-1,0-1 1,-1 0 0,0 1 0,0-1-1,-1-11 1,-1 20-78,0 1 0,1 0 1,-1 0-1,0-1 0,0 1 0,0 0 0,0 0 0,0-1 0,0 1 0,0 0 0,0 0 0,0-1 1,0 1-1,0 0 0,0 0 0,0-1 0,0 1 0,0 0 0,0 0 0,-1-1 0,1 1 0,0 0 1,0 0-1,0 0 0,0-1 0,0 1 0,0 0 0,-1 0 0,1 0 0,0-1 0,0 1 1,0 0-1,-1 0 0,1 0 0,0 0 0,0 0 0,-1-1 0,1 1 0,0 0 0,0 0 0,-1 0 1,1 0-1,-10 9 343,-8 20-165,8 7 26,2 1 0,1 0 0,1 0 0,3 1 0,1-1 0,4 57 0,-2-89-206,1 0 1,-1 0-1,1-1 1,0 1-1,0 0 0,1-1 1,-1 1-1,1-1 0,0 1 1,0-1-1,1 0 0,-1 0 1,1 0-1,6 7 1,-7-9-210,0 0 0,1-1 0,-1 1 1,1 0-1,-1-1 0,1 1 1,0-1-1,0 0 0,0 0 1,0 0-1,0 0 0,0 0 0,0-1 1,0 0-1,0 1 0,0-1 1,0 0-1,0 0 0,0-1 1,0 1-1,0-1 0,0 1 0,0-1 1,3-1-1,10-9-5272,-3-8-3987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12204,'0'0'12561,"0"12"-11563,-11 267 1970,11-279-2920,0-37 251,-15-88-261,16 125-46,1 0 0,0 0 0,-1 1 0,1-1 0,0 0 0,-1 0-1,1 1 1,-1-1 0,1 1 0,-1-1 0,1 1 0,-1 0 0,1 0 0,-1 0 0,3 1 0,1 4-126,1-1-1,0 0 0,1 0 1,-1-1-1,1 1 0,0-2 0,0 1 1,0-1-1,1 0 0,-1 0 1,1-1-1,-1 0 0,1 0 0,0-1 1,0 0-1,12 0 0,-20-1-74,1 0 0,0 0-1,-1 0 1,1 0 0,0 0-1,0 0 1,-1 0 0,1 0-1,-1-1 1,1 1 0,0 0-1,-1 0 1,1-1 0,0 1-1,-1 0 1,1-1 0,-1 1-1,1-1 1,-1 1 0,1 0-1,-1-1 1,1 1 0,-1-1-1,1 1 1,-1-1 0,0 0-1,1 1 1,-1-1 0,0 1-1,1-1 1,-1 0 0,0 0-1,4-15-7183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16015,'0'0'-32,"12"50"0,-1-21-64,7 0 96,5-4 0,3-1-64,6-5 128,-1-5-224,-7-6-1057,-1-6 736,-6-1 705,-16 0-576,-2 4-2723,-28 4-4676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11755,'0'0'11173,"-2"10"-10361,-8 68 421,-3 98 0,28-189-7521,-7-6 543,1-3-2919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15855,'0'0'9129,"11"-29"-17457,-8 38-1185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10858,'0'0'11718,"3"8"-11211,11 56 361,-7-29 532,22 68 0,-29-101-1335,1 0 1,0 0-1,0 0 0,0-1 1,0 1-1,0 0 1,0 0-1,0 0 1,1-1-1,-1 1 1,1-1-1,-1 1 0,1-1 1,0 0-1,-1 1 1,1-1-1,3 2 1,-4-3-15,1 0 1,-1 0 0,1 0 0,-1 0 0,0 0 0,1 0 0,-1 0-1,1 0 1,-1 0 0,0 0 0,1-1 0,-1 1 0,1-1-1,-1 1 1,0-1 0,0 0 0,1 1 0,-1-1 0,2-1 0,2-3 16,0 1 1,-1-1 0,0 0 0,1 0 0,-2 0 0,1 0 0,0-1 0,-1 0 0,4-10 0,-3 4-47,0 0 0,-1-1-1,0 1 1,-1-1 0,0-13 0,-1 22-14,-1-1 0,0 1-1,0-1 1,0 0 0,-1 1-1,1-1 1,-1 0-1,0 1 1,-1-1 0,1 1-1,-1 0 1,0-1 0,0 1-1,0 0 1,0 0 0,-6-7-1,8 11-8,-1-1 0,1 1 0,0-1-1,-1 1 1,1-1 0,0 1 0,-1-1 0,1 1-1,-1 0 1,1-1 0,-1 1 0,1 0 0,-1-1-1,1 1 1,-1 0 0,1-1 0,-1 1 0,0 0-1,1 0 1,-1 0 0,1 0 0,-1 0 0,1 0-1,-1 0 1,0 0 0,1 0 0,-1 0 0,1 0-1,-1 0 1,0 0 0,1 0 0,-1 0 0,1 0-1,-1 1 1,0-1 0,-4 23-95,5-18 83,0 0-1,1 0 0,-1 0 0,1 0 0,0 0 0,1 0 0,-1 0 0,1 0 1,3 5-1,-4-9 21,0 1 1,-1-1 0,1 0-1,0 0 1,0 1 0,0-1-1,0 0 1,0 0 0,1 0-1,-1 0 1,0 0 0,0-1-1,1 1 1,-1 0 0,1 0-1,-1-1 1,0 1 0,1-1-1,-1 1 1,1-1 0,-1 0-1,1 0 1,-1 0 0,1 1-1,-1-2 1,1 1 0,-1 0-1,1 0 1,0 0 0,-1-1-1,0 1 1,1 0 0,-1-1-1,1 0 1,-1 1 0,1-1-1,-1 0 1,2-1 0,-1 0 9,0-1 1,0 1-1,0-1 1,0 0 0,0 1-1,-1-1 1,1 0-1,-1 0 1,0 0 0,0 0-1,0-1 1,0 1-1,-1 0 1,1 0-1,-1-1 1,0-3 0,-5 11-98,-1 12-1,7-14 79,0 0 0,0 0 0,0 0 0,0 0 0,0 0 0,0 0 0,0 0-1,1 0 1,-1 0 0,1 0 0,-1-1 0,1 1 0,0-1 0,0 1-1,0-1 1,0 0 0,0 1 0,0-1 0,0 0 0,0 0 0,0-1-1,0 1 1,1 0 0,1 0 0,60 14-147,-58-14 109,0 0 1,-1-1 0,1 1 0,0-1-1,-1 0 1,1-1 0,0 1 0,-1-1-1,1 0 1,-1-1 0,1 1 0,-1-1-1,1 0 1,-1-1 0,0 1 0,7-5-1,-8 3 45,-1 1 1,0-1-1,1 0 0,-1 0 0,-1 0 0,1-1 0,-1 1 0,1 0 0,-1-1 0,-1 0 0,1 1 0,0-1 0,-1 0 0,0 0 0,-1 0 0,1 0 1,-1 0-1,0 0 0,0-6 0,0 10-4,0 0 0,1 0 0,-1 0 1,0 0-1,0 0 0,0 0 0,0 0 1,0 0-1,0 0 0,-1 0 0,1 0 1,0 0-1,0 0 0,-1 0 0,1 0 1,-1 1-1,1-1 0,0 0 0,-1 0 1,0 0-1,1 0 0,-1 1 0,0-1 1,1 0-1,-1 0 0,0 1 0,0-1 1,1 1-1,-1-1 0,0 1 0,0-1 1,0 1-1,0-1 0,0 1 0,0 0 1,0-1-1,0 1 0,0 0 0,0 0 1,0 0-1,0 0 0,0 0 0,0 0 1,0 0-1,0 0 0,-2 1 0,1-1-7,-1 1-1,1 0 1,-1 0-1,1 0 1,0 1-1,-1-1 1,1 1-1,0-1 1,0 1-1,0 0 1,0 0-1,0 0 1,0 0-1,1 0 1,-1 0-1,1 0 1,-2 3-1,-4 11 3,1 1 0,-7 27 0,11-38 18,1 0 0,0 0 0,0 0 0,1 0 0,0 1-1,0-1 1,0 0 0,1 0 0,0 0 0,0 0 0,2 6 0,-2-10-9,0 0 0,0-1 1,1 1-1,-1-1 0,1 0 1,-1 1-1,1-1 0,0 0 0,-1 0 1,1 0-1,0 0 0,0 0 0,-1-1 1,1 1-1,0 0 0,0-1 1,0 1-1,0-1 0,0 0 0,0 0 1,0 0-1,0 0 0,0 0 1,0 0-1,0 0 0,3-1 0,3 0-7,-1 0 0,1-1-1,0 0 1,-1 0-1,11-5 1,3-5-281,-16 9 177,0 0-1,-1 0 1,1 0 0,0 1-1,0-1 1,1 1 0,-1 0-1,0 1 1,1-1-1,-1 1 1,1 0 0,7 0-1,-12 2 128,0 0 0,0-1-1,0 1 1,-1 0-1,1 0 1,0 0-1,0 0 1,0 0 0,-1 0-1,1 0 1,0 0-1,-1 0 1,1 0-1,-1 0 1,0 0 0,1 1-1,-1-1 1,0 0-1,1 0 1,-1 0-1,0 1 1,0 0 0,3 40 819,-2-23-600,-1-17-229,0 0 0,0 0 0,1 0 0,-1 0 0,0 0 0,1 0 0,-1 0 0,1 0 0,0 0 0,0-1 0,-1 1 0,1 0 0,0 0 0,1-1 0,-1 1 0,0-1 0,0 1 0,1-1 0,-1 1 0,1-1 0,-1 0 0,1 0 0,-1 0 0,1 0 0,0 0 0,0 0 0,-1 0 0,1 0 0,0-1 0,0 1 0,0-1 0,0 1 0,0-1 0,0 0 0,0 0 0,0 0 0,0 0 0,0 0 0,0 0 0,0-1 0,-1 1 0,1 0 0,0-1 0,0 0 0,0 1 0,0-1 0,0 0 0,2-2 0,10-4-237,-1 0 0,1-1-1,-2-1 1,21-17-1,-21 16-105,-8 5 225,0 1 0,0 0 0,1 0 0,-1 0 0,1 1 0,0-1 0,0 1 0,0 0-1,1 1 1,-1-1 0,1 1 0,0 0 0,9-1 0,-13 7 178,-1 1-1,0-1 1,-1 1-1,1 0 1,-1 0-1,0 0 1,-1 9-1,1-8-47,0 12 129,0-1-1166,0-6-4684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121 216 13100,'0'0'7458,"-9"4"-6855,0-1-518,1 2-1,-1-1 0,1 1 1,0 1-1,0-1 0,-13 14 1,17-16 18,1 0 1,-1 1 0,1 0 0,0 0 0,0 0-1,0 0 1,1 0 0,-1 0 0,1 1 0,0-1-1,0 1 1,1 0 0,-1-1 0,1 1 0,0 0-1,1 0 1,-1 0 0,1 6 0,0-10-78,0 0-1,1 0 1,-1 0 0,1 0 0,-1-1 0,1 1-1,0 0 1,-1-1 0,1 1 0,0 0 0,0-1-1,-1 1 1,1-1 0,0 1 0,0-1 0,0 1-1,-1-1 1,1 0 0,0 1 0,0-1 0,0 0-1,0 0 1,0 0 0,0 0 0,0 1 0,0-1-1,0 0 1,0-1 0,0 1 0,-1 0 0,1 0 0,0 0-1,1-1 1,35-7 180,-24 1-189,0-1-1,-1 0 1,0 0-1,0-1 1,-1 0-1,0-1 0,-1-1 1,0 0-1,-1 0 1,0-1-1,-1 0 1,14-26-1,-17 22 25,-10 19-37,-12 26-49,13-17 41,-1 0-1,2 0 1,0 0 0,0 0 0,1 0-1,1 1 1,0-1 0,1 1 0,1 20-1,0-32 15,-1 1 0,0-1 0,1 0 0,-1 1 0,1-1 0,0 0 0,-1 1 0,1-1 0,0 0 0,0 0 0,0 0 0,0 0 0,0 0 0,0 0 0,0 0-1,0 0 1,0 0 0,0 0 0,0 0 0,1-1 0,-1 1 0,0 0 0,1-1 0,-1 1 0,0-1 0,1 0 0,-1 1 0,1-1 0,-1 0 0,1 0 0,-1 0 0,1 0 0,-1 0-1,0 0 1,1-1 0,-1 1 0,1 0 0,-1-1 0,0 1 0,1-1 0,0 0 0,6-1 64,-1-1 0,0 1-1,-1-1 1,1-1 0,-1 1 0,12-9 0,-3-2-50,-1-1 0,0 0 0,0-1 0,-2-1 0,0 0 0,-1 0 0,-1-1 0,-1-1 0,0 1 0,-1-2 0,-1 1 0,-1-1 0,-1 0 0,-1 0 0,0 0 0,-2-1 0,1-25 0,-3 46-21,0 0 0,0 0 0,0-1 0,0 1 0,0 0 0,0 0 0,0 0 0,0-1 0,0 1 0,0 0 1,0 0-1,0 0 0,0-1 0,0 1 0,0 0 0,0 0 0,0 0 0,-1-1 0,1 1 0,0 0 0,0 0 0,0 0 0,0 0 0,0-1 0,0 1 0,-1 0 0,1 0 1,0 0-1,0 0 0,0 0 0,-1 0 0,1-1 0,0 1 0,0 0 0,0 0 0,0 0 0,-1 0 0,1 0 0,0 0 0,0 0 0,-1 0 0,1 0 0,0 0 0,0 0 0,0 0 1,-1 0-1,1 0 0,0 0 0,0 0 0,0 0 0,-1 0 0,1 1 0,0-1 0,0 0 0,0 0 0,0 0 0,-1 0 0,1 0 0,0 0 0,0 1 0,0-1 0,0 0 0,-1 0 1,1 0-1,0 0 0,0 1 0,-12 11 37,3 8 187,1 0 0,1 0 0,0 0 0,2 1 0,0 0 0,1 0 0,2 0 0,0 1-1,1 35 1,1-54-205,0 0-1,1-1 0,-1 1 0,1 0 1,-1-1-1,1 1 0,0 0 0,0-1 1,0 1-1,0-1 0,0 0 0,0 1 1,1-1-1,-1 0 0,1 1 0,0-1 1,-1 0-1,1 0 0,0-1 1,0 1-1,1 0 0,-1-1 0,0 1 1,0-1-1,1 0 0,-1 1 0,1-1 1,-1 0-1,1-1 0,3 2 0,40 3-2767,-1-11-6922,-29-2-5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42 6374,'0'0'19768,"-11"-8"-18214,-36-20-631,44 27-891,0 0 0,1 0 0,-1 0 0,0 1 1,0-1-1,0 1 0,0 0 0,0 0 0,0 0 0,0 0 0,0 1 0,0-1 0,0 1 0,0 0 1,1 0-1,-1 0 0,0 0 0,0 0 0,-3 3 0,-43 32 85,44-31-70,5-5-47,-26 26 223,25-25-216,0-1-1,0 1 0,0 0 1,0 0-1,0 1 1,1-1-1,-1 0 1,0 0-1,1 0 1,-1 0-1,1 1 1,-1-1-1,1 0 1,0 0-1,-1 1 0,1-1 1,0 0-1,0 1 1,0-1-1,0 0 1,0 1-1,0-1 1,1 0-1,-1 2 1,4-2-4,0 0 1,0 0 0,-1 0-1,1 0 1,0-1 0,0 0-1,0 1 1,0-1-1,0-1 1,0 1 0,6-2-1,-6 2-14,87-19-1240,-73 14 942,1 0 1,-1 2-1,1 0 1,-1 1-1,32 1 1,-49 1 327,0 0 1,-1 0-1,1 0 1,0 0-1,0 1 1,-1-1-1,1 0 1,0 1-1,-1-1 1,1 0-1,0 1 1,-1-1-1,1 1 1,0-1-1,-1 1 1,1-1-1,-1 1 1,1-1-1,-1 1 1,1 0-1,-1-1 1,0 1-1,1 0 1,-1-1-1,0 1 1,1 0-1,-1 0 1,0-1-1,0 1 0,0 0 1,0 0-1,0-1 1,0 1-1,0 0 1,0 0-1,0-1 1,0 1-1,0 0 1,0 0-1,0-1 1,-1 1-1,1 0 1,0 0-1,0-1 1,-1 1-1,1 0 1,-1-1-1,0 2 1,-22 33 1224,4-18-789,0-1-1,-35 20 0,46-31-412,0 0 1,-1 0 0,0-1-1,0-1 1,0 1-1,-1-1 1,1-1 0,-1 0-1,-14 2 1,24-4-118,-1 0 0,1 0 0,0 0 1,-1 0-1,1 0 0,0 0 0,-1 0 1,1 0-1,0 0 0,-1 0 0,1-1 1,0 1-1,-1 0 0,1 0 0,0 0 1,0 0-1,-1-1 0,1 1 0,0 0 1,0 0-1,-1 0 0,1-1 0,0 1 1,0 0-1,-1 0 0,1-1 0,0 1 0,0 0 1,0-1-1,0 1 0,0 0 0,-1 0 1,1-1-1,0 1 0,0 0 0,0-1 1,0 1-1,0 0 0,0-1 0,0 1 1,0 0-1,0-1 0,0 1 0,0 0 1,0-1-1,1 1 0,-1 0 0,0-1 1,0 1-1,0 0 0,0-1 0,0 1 0,1 0 1,-1 0-1,0-1 0,0 1 0,0 0 1,1 0-1,-1 0 0,1-1 0,13-17-4595,-14 17 4548,17-18-6903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8008,'-2'47'13193,"-10"32"-8088,-3 47-3812,15-126-1278,0 0 0,0 1 0,0-1 0,0 0 0,0 0 0,0 1 0,0-1 0,0 0 0,0 0 0,0 1 0,0-1 0,0 0 0,0 0 0,0 1 0,0-1 0,0 0 0,0 0 0,0 0 0,0 1 0,0-1 0,1 0 0,-1 0 0,0 1 0,0-1 0,0 0 0,0 0 0,1 0 0,-1 0 0,0 1 0,0-1 0,0 0 0,0 0 0,1 0 0,-1 0 0,0 0 0,0 0 0,1 0 0,-1 1 0,0-1 0,0 0 0,1 0 0,-1 0 0,13-7 237,11-16-93,-24 23-152,45-50 108,-25 25 389,2 1 1,29-24-1,-51 48-489,1-1 0,-1 1 0,0 0 0,0 0 0,1-1 0,-1 1 0,0 0 1,0 0-1,1 0 0,-1 0 0,0-1 0,0 1 0,1 0 0,-1 0 0,0 0 0,1 0 0,-1 0 0,0 0 0,1 0 0,-1 0 0,0 0 0,1 0 1,-1 0-1,0 0 0,1 0 0,-1 0 0,0 0 0,1 0 0,-1 0 0,0 0 0,0 0 0,1 1 0,-1-1 0,0 0 0,1 0 0,-1 0 0,0 0 0,0 1 1,1-1-1,-1 1 0,6 17 169,-6 36-262,-1-41 165,1-12-70,0 0-1,-1 0 0,1 1 0,0-1 0,0 0 0,0 0 0,0 1 1,0-1-1,1 0 0,-1 0 0,0 0 0,0 1 0,1-1 1,-1 0-1,1 0 0,-1 0 0,1 0 0,-1 0 0,1 0 0,0 0 1,0 0-1,-1 0 0,1 0 0,0 0 0,0 0 0,2 1 0,0-2-1,-1 0-1,1 0 1,0 0-1,-1-1 1,1 1-1,0-1 1,-1 1-1,1-1 1,-1 0-1,1 0 1,-1 0-1,4-2 1,48-27 28,-44 23-91,0 0 1,1 0-1,0 2 1,1-1-1,-1 1 1,1 1-1,0 0 1,0 1-1,16-2 1,-27 5 43,-1 1 0,1-1 0,0 1 0,-1-1 0,1 1 0,-1 0 0,1-1 0,-1 1 0,0 0 0,1-1 1,-1 1-1,0 0 0,1 0 0,-1-1 0,0 1 0,0 0 0,0 0 0,0-1 0,1 1 0,-1 0 0,0 0 0,0 0 0,-1-1 1,1 1-1,0 0 0,0 0 0,0-1 0,0 1 0,-1 0 0,1 0 0,0-1 0,-1 1 0,1 0 0,-1 1 0,-10 28 13,3-15-51,6-12-134,1 0 1,-1 0-1,0 1 1,1-1-1,0 0 0,0 1 1,0-1-1,-1 8 1,6-11-3910,14-2 787,2-7-1464,4-5-2066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53 10602,'0'0'11397,"-8"-4"-9501,5 2-1817,-1 0 0,0 0 1,0 1-1,1-1 1,-1 1-1,0 0 0,0 0 1,-1 0-1,1 1 1,0-1-1,0 1 1,0 0-1,0 0 0,0 0 1,0 1-1,0-1 1,-1 1-1,1 0 0,0 0 1,1 1-1,-1-1 1,0 1-1,0 0 0,1 0 1,-1 0-1,1 0 1,-1 1-1,1-1 0,0 1 1,0 0-1,-3 3 1,4-3 11,-1 1 0,1-1 1,0 1-1,0-1 1,0 1-1,0 0 0,1 0 1,0 0-1,-1 0 1,1 0-1,1 0 0,-1 0 1,1 0-1,-1 0 1,1 0-1,0 0 1,2 8-1,-2-9-61,1-1-1,0 1 1,0-1-1,1 0 1,-1 1 0,0-1-1,1 0 1,-1 0-1,1 0 1,0 0 0,0 0-1,-1-1 1,1 1-1,0 0 1,1-1 0,-1 1-1,0-1 1,0 0-1,1 0 1,-1 0 0,1 0-1,-1 0 1,0-1-1,1 1 1,0-1 0,-1 1-1,1-1 1,4 0-1,0 0-3,0 0-1,1 0 0,-1-1 1,0 0-1,0 0 0,0-1 0,0 0 1,0 0-1,0 0 0,0-1 1,-1 0-1,1-1 0,-1 1 1,0-1-1,8-7 0,-10 8-13,0-1 0,0 0 0,-1 0 0,1 0 0,-1 0 0,0-1 0,0 0 0,-1 1-1,1-1 1,-1 0 0,0 0 0,0 0 0,0-1 0,-1 1 0,0 0 0,0-1 0,0 1 0,-1 0 0,0-1 0,0 1 0,-1-8 0,1 11-8,-1 1 1,1-1 0,0 1-1,-1-1 1,1 1 0,-1-1-1,0 1 1,1-1 0,-1 1-1,0 0 1,0-1 0,0 1-1,0 0 1,0 0 0,0-1-1,0 1 1,0 0-1,-1 0 1,1 0 0,0 1-1,-1-1 1,1 0 0,-3-1-1,-37-4-41,41 6-1,-1 0-1,1 0 1,-1 0-1,0 0 1,1 1-1,-1-1 1,0 0-1,1 0 1,-1 0-1,1 1 1,-1-1-1,1 0 0,-1 1 1,1-1-1,-1 1 1,1-1-1,-1 0 1,1 1-1,-1-1 1,1 1-1,-1-1 1,1 1-1,0-1 1,-1 1-1,1 0 1,0-1-1,0 1 0,-1-1 1,1 1-1,0 0 1,0-1-1,0 1 1,0 0-1,0-1 1,0 1-1,0-1 1,0 1-1,0 0 1,0-1-1,0 1 1,0 0-1,1-1 0,-1 1 1,0 0-1,1 1-223,-1 0 0,1 0 0,0 0 0,-1 0 0,1 0 0,0 0 0,0 0 0,0-1 0,0 1 0,0 0 0,1-1 0,-1 1 0,3 2 0,2-1-842,-1-1 0,1 0 0,0 0 0,-1 0 0,1 0 0,0-1-1,0 0 1,0 0 0,0-1 0,6 0 0,16 1-4784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12876,'0'0'13768,"-9"6"-12999,-27 18-70,34-23-660,1 0 0,-1 0 0,1 0 1,-1 0-1,1 0 0,-1 0 0,1 1 1,0-1-1,-1 0 0,1 1 0,0-1 0,0 1 1,0 0-1,0-1 0,0 1 0,1 0 0,-1-1 1,0 1-1,1 0 0,-1 0 0,1 0 0,0-1 1,0 1-1,0 0 0,0 0 0,0 0 1,0 0-1,0 2 0,4-3-36,1 0 0,-1 0 0,0 0 0,1-1 0,-1 0 0,0 1 0,1-1 0,-1-1-1,6 0 1,1 0-176,31 0-715,-31-1 737,0 1 0,1 0 1,-1 1-1,1 1 0,-1 0 0,0 0 1,0 1-1,1 0 0,-1 1 0,11 5 0,-21-8 176,0 1 0,1-1-1,-1 1 1,0 0-1,0 0 1,0 0 0,0-1-1,0 1 1,0 0-1,0 0 1,0 1-1,0-1 1,-1 0 0,1 0-1,0 0 1,-1 0-1,1 1 1,-1-1-1,1 0 1,-1 1 0,0-1-1,1 0 1,-1 1-1,0-1 1,0 3-1,0-1 51,-1 0 0,0 0 0,0-1 0,0 1 0,0 0 0,-1-1 0,1 1 0,0-1 0,-1 1 0,0-1 0,-3 4 0,-6 5 253,-1 0 0,0 0 0,-19 11 0,29-20-312,-4 2 64,-1 1-17,1 0-1,-1 0 1,0-1 0,0 0-1,0 0 1,-1-1-1,1 0 1,-1 0 0,0-1-1,-8 2 1,16-4-89,0 0 1,-1 0-1,1 0 1,0 0-1,-1 0 0,1 0 1,0 0-1,-1 0 1,1 0-1,0 0 0,-1 0 1,1 0-1,0-1 1,-1 1-1,1 0 0,0 0 1,0 0-1,-1 0 1,1 0-1,0-1 1,0 1-1,-1 0 0,1 0 1,0 0-1,0-1 1,-1 1-1,1 0 0,0 0 1,0-1-1,0 1 1,0 0-1,-1-1 0,1 1 1,0 0-1,0-1 1,0 1-1,0-1 1,4-14-1235,15-13-1606,33-26-5323,-25 24 1692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3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44 8264,'3'-8'5210,"0"-1"-5225,6-17 10954,-12 46-9675,0-6-930,-21 174 2789,23-168-3004,1-1 0,0 0 0,2 0 0,0 1 0,1-1 0,1-1 0,11 33 0,-15-49-152,1 0-1,-1 0 1,1 0-1,0 0 1,-1-1 0,1 1-1,0 0 1,0 0-1,0-1 1,1 1-1,-1-1 1,0 1 0,1-1-1,-1 1 1,1-1-1,-1 0 1,1 0 0,0 1-1,-1-1 1,1-1-1,0 1 1,3 1-1,-4-3-192,-1-1-1,1 1 0,-1-1 1,0 1-1,0-1 0,1 0 0,-1 1 1,0-1-1,0 0 0,0 1 1,-1-1-1,1 1 0,0-1 1,-2-2-1,-4-10-4,-2 1 1,0 0-1,0 1 0,-1 0 1,-1 0-1,0 1 1,-14-13-1,-17-19 207,33 34 90,4 4 70,-1 1 1,1-1-1,0 1 0,1-1 0,-1 0 0,1-1 1,0 1-1,1 0 0,-1-1 0,1 0 0,0 1 1,-2-12-1,9 16 29,0-1 0,0 1 1,0 0-1,0 0 0,0 1 0,0-1 1,1 1-1,-1 0 0,9 2 0,-6-2-82,37 1-97,20-1-2350,-21-2-4696,-1-5-7712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42 9257,'0'0'14846,"-10"-6"-14136,5 3-633,1 0 0,-1 1 0,0-1-1,0 1 1,0 0 0,0 0 0,0 0 0,-1 1 0,1-1 0,0 1 0,-1 1 0,1-1 0,-1 1 0,1 0 0,-1 0 0,1 1-1,-1-1 1,1 1 0,0 0 0,-1 1 0,-9 3 0,5 0-5,-1 0 0,1 0 0,1 1 0,-1 0 0,-9 8 1,16-11-47,0 0 0,0 0 0,0 0 0,1 0 0,-1 0 0,1 1 0,0-1 0,0 1 0,0-1 0,0 1 0,1 0 0,-1 0 0,1 0 0,0 0 0,0 0 0,0 8 1,1-11-19,-1 0 0,2 0 0,-1 0 1,0 1-1,0-1 0,0 0 1,0 0-1,1 0 0,-1 0 1,1 0-1,-1 0 0,1 0 0,-1 0 1,1 0-1,-1 0 0,1 0 1,0-1-1,-1 1 0,1 0 1,0 0-1,0-1 0,0 1 0,0 0 1,-1-1-1,3 2 0,1-1 8,-1 1 1,1-1-1,-1 0 0,1 0 0,0 0 0,0-1 0,7 1 0,0-1 6,1-1 0,-1 0 0,0 0 0,19-5-1,-16 1-12,0-1 0,0 0 0,0 0 0,-1-2 0,0 1 0,12-11 0,-21 15 2,1-1-1,-1 1 1,1-1-1,-1 0 1,0 0-1,0-1 1,-1 1-1,1-1 0,-1 0 1,0 0-1,0 0 1,-1 0-1,1 0 1,-1-1-1,-1 1 1,1-1-1,-1 0 0,2-8 1,-3 15-11,0-1 0,0 0 1,-1 0-1,1 0 0,0 1 0,0-1 0,0 0 1,0 0-1,0 0 0,0 1 0,0-1 0,0 0 1,-1 0-1,1 0 0,0 0 0,0 1 0,0-1 1,0 0-1,0 0 0,-1 0 0,1 0 1,0 0-1,0 0 0,0 0 0,-1 0 0,1 0 1,0 1-1,0-1 0,0 0 0,-1 0 0,1 0 1,0 0-1,0 0 0,0 0 0,-1 0 0,1 0 1,0 0-1,0 0 0,0-1 0,-1 1 0,1 0 1,0 0-1,0 0 0,0 0 0,-1 0 1,1 0-1,0 0 0,0 0 0,0-1 0,0 1 1,-1 0-1,1 0 0,0 0 0,0 0 0,0 0 1,0-1-1,0 1 0,0 0 0,0 0 0,-1 0 1,1-1-1,0 1 0,0 0 0,0 0 1,0 0-1,0-1 0,0 1 0,0 0 0,0-1 1,-11 15-11,6-3 97,0-1-1,2 1 1,-1-1-1,1 1 1,1 0-1,0 1 1,0-1-1,1 0 1,1 19-1,0-28-61,0-1 0,0 0-1,0 1 1,1-1 0,-1 0 0,0 0 0,1 1-1,-1-1 1,1 0 0,-1 0 0,1 0-1,-1 1 1,1-1 0,0 0 0,0 0 0,0 0-1,-1 0 1,1 0 0,0 0 0,0-1 0,0 1-1,0 0 1,1 0 0,-1-1 0,2 2-1,1-1 5,-1 0-1,1 0 0,0 0 0,0 0 0,0 0 0,0-1 0,0 0 0,7 0 0,2-2-5,-1 1-1,0-2 0,0 0 1,23-8-1,11-13-6,-35 18-64,1 0 0,-1 0 0,1 1 0,24-7 0,-35 12 45,0 0 0,0 1 0,-1-1 1,1 0-1,0 1 0,-1-1 0,1 1 0,0-1 1,-1 1-1,1-1 0,-1 1 0,1 0 0,0-1 0,-1 1 1,0-1-1,1 1 0,-1 0 0,1 0 0,-1-1 1,0 1-1,1 0 0,-1 0 0,0-1 0,0 1 1,0 0-1,0 0 0,0 0 0,0 0 0,0-1 0,0 1 1,0 0-1,0 0 0,0 1 0,-1 39 149,1-32-132,0-8-8,0 0 1,0 0-1,-1 0 1,1 0-1,0 0 0,0 0 1,1 0-1,-1 0 1,0 0-1,0 0 0,0 0 1,1 0-1,-1 0 1,0 0-1,1-1 1,-1 1-1,1 0 0,-1 0 1,1 0-1,-1 0 1,1-1-1,0 1 0,0 0 1,-1 0-1,1-1 1,0 1-1,0-1 1,0 1-1,-1 0 0,1-1 1,1 1-1,0-1 9,0 0 1,0 0-1,0-1 0,1 1 0,-1 0 0,-1-1 1,1 1-1,0-1 0,0 0 0,0 0 0,0 1 1,0-1-1,0-1 0,-1 1 0,3-2 0,38-31 37,-34 26-187,0 0 1,0 1-1,1 0 1,0 0 0,1 1-1,0 0 1,-1 1-1,18-6 1,-26 11 128,0 0 1,-1 1-1,1-1 1,0 1-1,0-1 1,0 1-1,-1-1 1,1 1 0,0-1-1,-1 1 1,1 0-1,0-1 1,-1 1-1,1 0 1,-1 0-1,1-1 1,-1 1-1,0 0 1,1 0-1,-1 0 1,0 0-1,1-1 1,-1 1-1,0 0 1,0 0-1,0 0 1,0 0-1,0 0 1,0 0-1,0 0 1,0 0-1,0-1 1,0 3-1,-1 47 54,1-37-101,2-3-2378,-2-10 2254,0 1 0,0-1 1,1 0-1,-1 0 0,0 0 0,0 0 0,0 0 0,1 1 0,-1-1 0,0 0 0,0 0 0,1 0 0,-1 0 0,0 0 0,0 0 0,1 0 0,-1 0 0,0 0 0,0 0 0,1 0 0,-1 0 0,0 0 0,0 0 0,1 0 0,-1 0 0,0 0 0,0 0 0,1-1 0,-1 1 0,0 0 0,0 0 0,1 0 0,-1 0 1,0 0-1,0-1 0,0 1 0,0 0 0,1 0 0,-1 0 0,0-1 0,0 1 0,0 0 0,0 0 0,1-1 0,7-10-7516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12236,'0'0'5028,"13"-51"-3650,9 15 159,6-9-480,8-2-448,5-3-257,2 3-288,1 3-32,-1 6-769,-4 2-1793,-5 6-4324,-4-1-2980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9705,'0'0'14131,"-7"10"-13074,-7 14-119,0 0 1,-13 33-1,21-42-558,0 0-1,1 0 1,1 0-1,1 1 1,0-1-1,-2 26 1,6-39-372,-1 0 1,0 0-1,1 0 0,-1 0 1,1 0-1,0 0 1,-1 0-1,1 0 1,0 0-1,0 0 0,0 0 1,1 0-1,-1-1 1,0 1-1,1 0 1,-1-1-1,1 1 0,0-1 1,-1 1-1,1-1 1,0 0-1,0 0 1,0 0-1,-1 0 0,1 0 1,1 0-1,-1-1 1,0 1-1,0-1 1,0 1-1,0-1 0,0 0 1,0 0-1,0 0 1,5 0-1,0 0-1,1 0 0,-1-1 0,0 1 0,1-1 0,-1-1 0,0 1 0,0-2 0,0 1 0,13-6 0,-12 3-59,0 0 0,0-1-1,0 0 1,-1 0 0,9-10-1,-13 13 33,-1 0 0,1 0 0,-1-1 0,1 1 0,-1-1 0,0 0 0,-1 1 0,1-1 0,-1 0 0,1 0 0,-1 0 0,-1 0 0,1 0 0,0-8 1,-19 42-222,16-26 295,0 1-1,0 0 1,0 0-1,1-1 1,0 1-1,0 0 1,0 0 0,0 7-1,1-11-38,0 0-1,0-1 1,0 1 0,0 0 0,0 0-1,1 0 1,-1-1 0,0 1-1,1 0 1,-1-1 0,0 1-1,1 0 1,-1-1 0,1 1-1,-1 0 1,1-1 0,-1 1 0,1-1-1,-1 1 1,1-1 0,0 1-1,0-1 1,1 1-2,0 0 0,0-1 0,0 1 0,0-1 0,0 0 0,0 0-1,0 1 1,0-1 0,0 0 0,0-1 0,0 1 0,2-1 0,5-2-70,-1 0 0,0 0 0,-1-1 1,1 0-1,0 0 0,-1-1 0,0 0 0,0 0 1,-1-1-1,0 0 0,0 0 0,0 0 0,9-14 0,-19 66 276,-1-11-128,3 0 0,0 0-1,2 0 1,2 0 0,9 50-1,2 74 140,-13-155-223,-1-1 0,1 1-1,0 0 1,-1-1-1,0 1 1,0 0-1,0-1 1,0 1 0,-1-1-1,1 0 1,-1 1-1,0-1 1,0 0 0,-4 5-1,5-7-1,-1 0 0,1 0 0,0 0 0,-1 0 0,1 0 0,-1 0 0,1 0 0,-1-1 0,1 1 0,-1-1 0,1 1 0,-1-1 0,0 1 0,1-1 0,-1 0 0,0 0 0,1 0 0,-1 0 0,0 0-1,1 0 1,-1 0 0,1-1 0,-1 1 0,0 0 0,1-1 0,-1 0 0,1 1 0,-1-1 0,1 0 0,-1 0 0,1 1 0,-1-1 0,1 0 0,0-1 0,-2-1 0,-4-3 30,1-1-1,0 0 1,0-1-1,1 0 1,-1 1 0,2-1-1,-1-1 1,1 1-1,1-1 1,-1 0 0,2 0-1,-3-10 1,2 7-109,0-1 0,1 1 1,1-1-1,0 0 0,1 1 1,0-1-1,1 0 0,4-19 0,-4 28 13,1-1 0,0 1-1,0-1 1,1 1-1,-1 0 1,1 0-1,0 0 1,0 0 0,0 0-1,0 0 1,1 1-1,0 0 1,-1 0-1,1 0 1,0 0-1,1 0 1,7-3 0,8-3-1415,0 1 0,39-10 0,-22 7-2989,11-6-4114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4676,'3'3'13896,"-3"-3"-13634,-4 22 5573,-15 50-5930,5-19 1337,2-6-349,3 0 0,1 0 0,-1 55 0,9-100-869,0 0 0,0 0 0,0 0 0,0-1 1,0 1-1,0 0 0,0 0 0,1-1 0,-1 1 0,1 0 1,-1-1-1,1 1 0,0 0 0,-1-1 0,1 1 0,0-1 1,0 1-1,0-1 0,0 0 0,1 1 0,-1-1 0,0 0 0,1 0 1,1 1-1,-1-1-10,0 0 0,1 0 0,-1-1 0,0 1 0,1-1-1,-1 0 1,1 0 0,-1 0 0,1 0 0,-1 0 0,0-1 0,1 1 0,-1 0 0,1-1 0,1-1 0,9-3-3,0 0-1,0-1 1,-1-1 0,21-15 0,-15 8-97,-13 10 46,0-1 1,0 1-1,0 0 0,1 1 0,0-1 1,-1 1-1,1 0 0,9-3 1,-15 7 33,1-1 1,-1 0 0,1 0 0,-1 1 0,0-1 0,1 0 0,-1 1 0,0-1 0,0 1 0,1-1-1,-1 0 1,0 1 0,0-1 0,0 1 0,1-1 0,-1 1 0,0-1 0,0 0 0,0 1 0,0-1-1,0 1 1,0-1 0,0 1 0,0-1 0,0 1 0,0-1 0,0 1 0,0-1 0,0 1 0,0-1-1,-1 0 1,1 1 0,0-1 0,0 1 0,0-1 0,-1 0 0,1 1 0,-1 0 0,-7 20 11,4-15-1,0 0 1,-1 0-1,0 0 0,0 0 0,0-1 0,-1 0 0,1 0 0,-1 0 0,-1-1 0,1 0 1,-1 0-1,1-1 0,-9 4 0,9-5 2,0 0 0,0 1 0,0-2-1,0 1 1,-1-1 0,1 0 0,-1 0 0,1-1 0,-1 0 0,1 0 0,-1 0-1,1-1 1,0 0 0,-1 0 0,-9-4 0,14 4-60,0 0 0,0 1 0,0-1 0,0 0 0,1 0 0,-1-1 0,0 1 0,1 0 0,-1-1 0,1 1 0,0-1 0,-1 1 0,1-1 0,0 1 0,0-1 0,0 0 0,0 0 0,0 0 0,0 1 1,1-1-1,-1 0 0,0 0 0,1 0 0,0 0 0,-1-3 0,1 3-157,1 1 0,-1-1 0,0 0 0,1 1 0,-1-1 0,1 0 0,-1 1 0,1-1 0,0 1 0,0-1 0,0 1 0,0-1 0,0 1 0,0 0 0,0-1 0,0 1 0,0 0 0,1 0 0,-1 0 0,0 0 0,1 0 0,-1 0 0,1 0 0,-1 0 0,1 1 0,0-1 0,-1 1 0,1-1 0,3 0 0,63-6-8566,-29 6 2493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 11339,'0'0'16346,"-3"5"-15983,2-4-344,-1 0 1,1 0-1,0 0 0,0 1 1,0-1-1,0 0 1,0 1-1,1-1 0,-1 1 1,0-1-1,1 1 1,-1-1-1,1 1 0,-1 0 1,1-1-1,0 1 0,0 0 1,-1-1-1,1 1 1,0 0-1,1-1 0,-1 1 1,0 0-1,0-1 1,1 1-1,-1-1 0,1 1 1,-1 0-1,1-1 0,0 1 1,0-1-1,0 0 1,-1 1-1,1-1 0,1 0 1,-1 1-1,0-1 1,0 0-1,0 0 0,1 0 1,-1 0-1,0 0 0,1 0 1,-1 0-1,1-1 1,-1 1-1,1 0 0,-1-1 1,1 1-1,0-1 1,-1 0-1,1 1 0,-1-1 1,1 0-1,0 0 0,2 0 1,1 0-6,-1 0-1,1 0 1,-1-1 0,1 1 0,-1-1 0,1 0-1,-1 0 1,1 0 0,-1-1 0,0 1-1,1-1 1,-1 0 0,0 0 0,0-1 0,-1 1-1,1-1 1,0 0 0,-1 0 0,0 0-1,0-1 1,0 1 0,0-1 0,3-4 0,22-21-228,-26 36 44,-1 0-1,0 1 0,0-1 0,-1 1 0,-1 9 0,-12 88 960,-41 156 0,53-254-760,-1 0 34,0 0-1,0 0 0,-1 0 0,1 0 1,-2 0-1,1 0 0,-1-1 1,-6 10-1,9-15-38,-1 1 1,1-1-1,-1 0 1,1 0-1,-1 1 1,1-1-1,-1 0 1,0 0-1,1 0 0,-1-1 1,0 1-1,0 0 1,0-1-1,0 1 1,0-1-1,0 0 0,0 1 1,0-1-1,0 0 1,0 0-1,1 0 1,-1-1-1,0 1 1,0 0-1,0-1 0,0 1 1,0-1-1,0 0 1,0 1-1,1-1 1,-1 0-1,0 0 0,1 0 1,-1-1-1,0 1 1,1 0-1,-3-3 1,0 1-17,0-1 1,0 0-1,1 0 0,-1 0 1,1 0-1,0-1 1,0 1-1,0-1 1,0 0-1,1 0 1,0 0-1,0 0 0,0 0 1,1 0-1,0-1 1,0 1-1,0 0 1,1-1-1,-1 1 1,1 0-1,1-7 0,0 4-67,0 1 0,0 0 0,1-1 0,0 1 0,1 0 0,-1 0 0,1 0 0,1 0 0,-1 1 0,1-1 0,0 1 0,1 0 0,-1 0 0,11-9 0,4-2-566,1 2 0,1 1 0,42-23 0,26-6-7543,-87 42 7909,46-20-9751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27 13549,'0'0'10607,"0"11"-9662,-3 18-185,-2 0 0,-15 51 0,11-45 7,0 0-1,-4 47 1,13-81-738,0 0 0,0 0 0,-1 0-1,1 0 1,0 0 0,0 0 0,0 0-1,0 0 1,0 0 0,1 0-1,-1 0 1,0 0 0,0 0 0,1 0-1,-1 0 1,0-1 0,1 1 0,-1 0-1,1 0 1,-1 0 0,1 0-1,0 0 1,-1-1 0,2 2 0,-1-2-12,0 0 1,0 0 0,0 0 0,0 0 0,0 0-1,0 0 1,0 0 0,0 0 0,0 0-1,0-1 1,0 1 0,0 0 0,-1-1-1,1 1 1,0 0 0,0-1 0,0 1-1,0-1 1,1-1 0,4-3 13,1 0 0,-1-1 0,0 0-1,8-11 1,-9 9-29,-1-1-1,1 1 1,-2-1 0,1 0-1,-1 0 1,0 0-1,-1-1 1,0 1-1,-1 0 1,0-1 0,0 0-1,-1 1 1,0-1-1,-1 1 1,0-1-1,-2-9 1,-3 7-193,1 21 22,1 23 54,4-28 116,1 0-1,-1 0 1,1 0 0,0 0-1,0-1 1,0 1 0,1 0 0,-1-1-1,1 1 1,0-1 0,0 1-1,0-1 1,0 0 0,1 0 0,-1 0-1,1 0 1,0 0 0,0-1-1,0 1 1,0-1 0,0 0 0,1 0-1,-1 0 1,1 0 0,-1-1-1,1 1 1,0-1 0,-1 0 0,1 0-1,0 0 1,0-1 0,5 1-1,-2 0 22,0 0 0,0-1 0,0 0 0,0-1-1,0 1 1,0-1 0,0-1 0,0 1 0,0-1 0,-1-1-1,1 1 1,-1-1 0,1 0 0,-1 0 0,0-1 0,0 0-1,9-7 1,-3-1-10,-1 0 0,-1-1 0,0 0 0,-1-1 0,0 0 0,-1-1 0,0 1-1,-1-1 1,-1-1 0,-1 1 0,0-1 0,5-28 0,-10 44-14,0 0-1,0 0 0,0 0 1,0 0-1,0 0 1,0 0-1,0-1 1,0 1-1,0 0 1,0 0-1,0 0 1,0 0-1,0 0 1,0 0-1,0 0 1,0-1-1,0 1 1,0 0-1,0 0 1,0 0-1,0 0 1,0 0-1,0 0 1,0-1-1,0 1 1,0 0-1,0 0 0,0 0 1,0 0-1,0 0 1,0 0-1,0 0 1,0-1-1,0 1 1,0 0-1,0 0 1,-1 0-1,1 0 1,0 0-1,0 0 1,0 0-1,0 0 1,0 0-1,0 0 1,0 0-1,-1 0 1,1 0-1,0 0 1,0 0-1,0-1 1,0 1-1,0 0 0,0 0 1,-1 0-1,1 0 1,0 0-1,0 1 1,0-1-1,0 0 1,0 0-1,0 0 1,0 0-1,-1 0 1,1 0-1,0 0 1,0 0-1,0 0 1,0 0-1,0 0 1,-11 11-88,-6 16 46,1 4 54,-21 63-1,33-80 63,0 0 1,0 1-1,2 0 1,0-1-1,0 1 0,2 0 1,0 16-1,0-30-64,0 1 0,1 0 0,-1-1-1,0 1 1,1-1 0,-1 1 0,1-1 0,-1 1-1,1-1 1,0 0 0,0 1 0,-1-1 0,1 0-1,0 1 1,0-1 0,0 0 0,1 0 0,-1 0-1,0 0 1,0 0 0,1 0 0,-1 0-1,3 1 1,-1-1 4,1 0 0,-1 0 0,1 0-1,-1-1 1,1 0 0,0 1 0,-1-1-1,1 0 1,0-1 0,4 0 0,1 0 0,1-1 1,-1-1-1,1 0 1,-1 0-1,0-1 1,0 0-1,9-6 1,-13 6-10,2 0 10,0 0 0,-1-1 0,0 0 0,0 0 0,0 0 0,-1-1 0,1 1 0,-2-1 0,7-9 0,-11 13 9,-23 33-22,19-25 79,1 1 1,-1 0-1,1 0 1,0 0-1,1 0 1,0 0 0,0 1-1,1-1 1,-1 1-1,1 10 1,6-22-80,-1 0 0,-7 11 0,2-6 0,0-1 0,1 1 0,-1 0 0,0 0 0,1-1 0,-1 1 0,1 0 0,-1 0 0,1 0 0,0 0 0,-1 0 0,1-1 0,0 1 0,0 0 0,0 0 0,0 0 0,-1 0 0,1 0 0,0 0 0,1 0 0,-1 0 0,0 0 0,0 0 0,0 0 0,0 0 0,1 0 0,-1 0 0,1 0 0,-1-1 0,0 1 0,2 1 0,0 0 0,0-1 0,0 0 0,0 0 0,0 0 0,0 0 0,0 0 0,0 0 0,0 0 0,0-1 0,1 1 0,-1-1 0,5 0 0,2 1 0,0-1 0,0 0 0,0-1 0,0 0 0,17-4 0,-10-2-9,0-1 0,0-1 0,-1 0 0,0-2 0,19-16 0,2 0-28,-55 25-6393,14 2 625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0 673,'-2'0'416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39 3844,'0'0'12940,"1"-5"-10420,1-2-1682,2-5 39,-4-1 3066,-38 12-179,32 1-3673,1 1 0,0 0 0,0 1 0,0-1 0,0 1-1,1 0 1,-1 1 0,0-1 0,1 1 0,-7 4 0,9-5-81,-1 0 0,1 0 0,-1 0 0,1 0 0,0 0 0,0 1 0,0-1 0,0 1 0,1-1 0,-1 1 0,1 0 0,-1 0 0,1 0 0,0 0 0,0 0 0,0 0 0,0 0 0,0 5 0,2-7-5,-1 0 0,1 0-1,-1 0 1,1 0 0,0 0-1,-1 0 1,1 0 0,0 0-1,0 0 1,0 0 0,0 0-1,0-1 1,0 1 0,0 0-1,0-1 1,0 1 0,0-1-1,0 1 1,0-1 0,0 1-1,0-1 1,1 0 0,-1 0-1,0 0 1,0 1 0,0-1 0,2 0-1,43 3 21,-39-3-26,27 0-149,-27-1 46,1 0 0,-1 1 0,1-1 0,-1 2 0,1-1 0,-1 1 0,1 1-1,-1-1 1,0 1 0,1 0 0,12 6 0,-20-7 113,1-1-1,0 1 0,-1-1 0,1 0 0,-1 1 0,1-1 0,-1 1 0,0-1 0,1 1 1,-1 0-1,1-1 0,-1 1 0,0-1 0,0 1 0,1 0 0,-1-1 0,0 1 0,0-1 1,0 1-1,0 0 0,1-1 0,-1 1 0,0 0 0,0-1 0,0 1 0,-1 0 0,1-1 1,0 1-1,0 0 0,0-1 0,-1 2 0,-17 16 663,-30 5 432,37-19-1013,-1 0 0,0-1 0,0 0 0,0-1-1,0 0 1,0-1 0,0 0 0,-1-1-1,1 0 1,-17-3 0,28 2-217,-1 1 1,0-1-1,1 0 1,-1 1-1,1-1 0,-1 0 1,1 0-1,0 0 1,-1 0-1,1 0 0,0 0 1,0 0-1,0-1 1,0 1-1,0 0 0,0-1 1,0 1-1,0 0 1,0-1-1,0 1 0,1-1 1,-2-3-1,-2-38-9907,4 43 10029,0-31-11980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18385,'0'0'9481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210 128 5029,'10'-7'7377,"-8"6"-7002,49-39 5189,-29 8-1306,-21 31-4038,-1 0 0,1-1-1,-1 1 1,0 0 0,1-1 0,-1 1 0,0 0-1,0-1 1,0 1 0,0 0 0,0-1 0,-1 1-1,1 0 1,0-1 0,-1 1 0,1 0-1,0 0 1,-1-1 0,0 1 0,1 0 0,-1 0-1,-1-2 1,-1 1-143,0 0-1,1 0 1,-1 0-1,0 1 1,0 0-1,0-1 1,-1 1 0,1 0-1,0 1 1,0-1-1,0 0 1,-1 1-1,1 0 1,0 0-1,-1 0 1,-3 0-1,-56 8 497,52-5-579,-1 1-1,1 0 1,1 1 0,-1 0 0,1 1-1,0 0 1,0 0 0,0 1-1,-9 10 1,14-13 2,0 1 0,0 0 0,0 0 0,1 1-1,0-1 1,0 1 0,0 0 0,1 0 0,0 0 0,0 1-1,1-1 1,0 1 0,0 0 0,0-1 0,1 1 0,-1 13-1,2-18-4,0 0 0,0 0-1,0 0 1,0 0 0,1 0-1,-1 0 1,1 0-1,0 0 1,-1 0 0,1 0-1,0-1 1,0 1 0,0 0-1,0 0 1,1-1-1,-1 1 1,0-1 0,1 1-1,-1-1 1,2 2 0,1-1-142,0 1 1,0-1 0,0 0 0,0 0 0,1-1 0,-1 1-1,0-1 1,9 1 0,7 0-1494,-1 0-1,1-2 0,25-2 1,-38 1 775,43-5-5991,-2-8-4024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13357,'0'0'11408,"-10"-2"-11088,8 0-249,-1 1-1,0 0 1,1 1-1,-1-1 1,0 0-1,0 1 1,0-1 0,1 1-1,-1 0 1,0 0-1,0 0 1,0 0-1,0 1 1,0-1 0,1 1-1,-1 0 1,0 0-1,1 0 1,-1 0-1,0 0 1,1 0 0,-1 1-1,1-1 1,0 1-1,-1 0 1,1 0-1,0 0 1,0 0-1,0 0 1,0 0 0,-2 4-1,-19 36 1587,19-17-995,4-25-647,0 1 0,0 0-1,0-1 1,0 1 0,1-1 0,-1 1-1,0 0 1,0-1 0,1 1-1,-1-1 1,0 1 0,1-1-1,-1 1 1,0-1 0,1 1-1,-1-1 1,1 1 0,-1-1 0,1 0-1,-1 1 1,1-1 0,-1 0-1,1 1 1,0-1 0,-1 0-1,1 0 1,-1 1 0,1-1-1,1 0 1,7 2 14,0-1 1,0-1-1,0 0 0,0 0 1,1 0-1,-1-1 0,0-1 1,0 1-1,10-5 0,10-4-160,40-19 0,-49 19-2,0 1 0,2 0-1,42-9 1,-63 18 134,0 0 0,0 0-1,0 0 1,-1 0 0,1 0 0,0 0-1,0 1 1,0-1 0,-1 0-1,1 1 1,0-1 0,-1 0 0,1 1-1,0-1 1,0 1 0,-1-1-1,1 1 1,-1-1 0,1 1 0,-1 0-1,1-1 1,-1 1 0,1 0 0,-1-1-1,1 1 1,-1 0 0,0 0-1,1 0 1,-1-1 0,0 1 0,0 0-1,0 0 1,0 0 0,1-1-1,-1 1 1,0 0 0,0 0 0,-1 1-1,1 45 248,-1-29-209,2-18-29,0 1 0,-1 0 0,1-1 0,0 1-1,0-1 1,0 1 0,0-1 0,0 1 0,-1-1 0,1 0-1,0 1 1,0-1 0,0 0 0,0 0 0,0 0-1,0 0 1,0 0 0,0 0 0,0 0 0,0 0 0,0 0-1,0 0 1,0 0 0,2-1 0,29-4 65,-19 2-42,4-2-116,-1 1-1,1 1 1,0 0-1,0 2 0,0-1 1,0 2-1,30 3 0,-44-2 90,0 0 0,0 1 0,0-1-1,0 1 1,0-1 0,-1 1-1,1 0 1,0 0 0,-1 0 0,1 0-1,3 5 1,-5-5 9,1 0 0,0 0 1,-1 0-1,1-1 0,0 1 0,0 0 0,0-1 0,1 1 1,-1-1-1,0 0 0,0 0 0,1 0 0,-1 0 0,1 0 1,-1 0-1,1-1 0,3 1 0,42-3-71,79-15 0,-80 9-641,79-2 1,-126 10 695,1-1 0,-1 1 0,0 0 1,0 0-1,1 0 0,-1 0 0,0 0 1,1 0-1,-1 0 0,0 0 1,0 0-1,1 0 0,-1 0 0,0 0 1,1 0-1,-1 0 0,0 0 0,0 1 1,1-1-1,-1 0 0,0 0 0,0 0 1,1 0-1,-1 1 0,0-1 1,0 0-1,1 0 0,-1 0 0,0 1 1,0-1-1,0 0 0,0 0 0,1 0 1,-1 1-1,0-1 0,0 0 1,0 1-1,0-1 0,0 0 0,0 0 1,0 1-1,0-1 0,0 1 0,-8 12 728,-7-1-1272,8-9-3304,7-13-3465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8200,'0'0'11611,"0"11"-10004,-8 47-358,-1-1 0,-4 0 1,-1-1-1,-29 71 1,16-47-130,119-230-282,-79 128-848,0 0-1,1 1 1,30-32 0,-37 46 5,1 0 1,0 0-1,0 1 1,1 0-1,0 0 0,0 1 1,1 0-1,-1 1 0,1 0 1,0 0-1,17-3 1,-8 3-151,1 1 0,33 0 0,-53 3 153,0 0 1,0 0-1,0 0 0,0 0 1,1 0-1,-1 0 0,0 0 1,0 0-1,0 0 0,0 0 1,1 0-1,-1 0 0,0 0 1,0 0-1,0 0 0,0 0 0,0 1 1,1-1-1,-1 0 0,0 0 1,0 0-1,0 0 0,0 0 1,0 1-1,0-1 0,0 0 1,0 0-1,0 0 0,1 0 1,-1 0-1,0 1 0,0-1 0,0 0 1,0 0-1,0 0 0,0 0 1,0 1-1,0-1 0,0 0 1,0 0-1,0 0 0,0 0 1,0 1-1,0-1 0,-1 0 1,1 0-1,0 0 0,0 0 0,0 1 1,0-1-1,0 0 0,0 0 1,0 0-1,0 0 0,0 0 1,-1 0-1,1 1 0,0-1 1,0 0-1,0 0 0,0 0 1,0 0-1,-1 0 0,1 0 0,0 0 1,0 0-1,0 0 0,-11 10-64,-10 4 88,0-1 1,-1-1 0,0-1-1,-1 0 1,0-2 0,0-1-1,-43 9 1,66-17-65,0 0-1,0 0 0,0 0 1,0-1-1,0 1 0,0 0 1,0 0-1,0 0 0,0 0 1,0 0-1,0 0 0,0 0 1,0-1-1,0 1 0,0 0 1,0 0-1,0 0 0,0 0 1,0 0-1,0 0 0,0-1 1,0 1-1,0 0 1,0 0-1,0 0 0,0 0 1,0 0-1,0 0 0,0 0 1,-1-1-1,1 1 0,0 0 1,0 0-1,0 0 0,0 0 1,0 0-1,0 0 0,0 0 1,0 0-1,-1 0 0,1 0 1,0 0-1,0 0 1,0 0-1,0 0 0,0 0 1,0 0-1,0 0 0,-1 0 1,1 0-1,0 0 0,0 0 1,0 0-1,0 0 0,0 0 1,0 0-1,-1 0 0,1 0 1,0 0-1,0 0 0,0 0 1,0 0-1,0 0 0,0 0 1,0 0-1,-1 0 1,14-11-1873,21-10-1870,37-10-5824,-33 17 3614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14318,'-5'13'848,"-49"112"909,28-68-1460,2 1 0,-31 112 0,67-253-563,-9 52-1621,-1-1-1,-2 1 1,-3-35 0,2 63 1768,1 0 0,-1 0 1,0 0-1,0-1 0,0 1 0,-1 0 1,1 0-1,-1 1 0,0-1 1,-3-4-1,5 6 148,0 1-1,-1 0 1,1-1-1,0 1 1,-1 0 0,1-1-1,-1 1 1,1 0-1,0 0 1,-1-1 0,1 1-1,-1 0 1,1 0 0,-1 0-1,1 0 1,-1 0-1,1-1 1,-1 1 0,1 0-1,0 0 1,-1 0 0,1 0-1,-1 0 1,1 0-1,-1 0 1,0 1 0,0 0 30,0-1 0,0 1 1,0 0-1,0 0 0,1 0 0,-1 0 1,0-1-1,0 1 0,1 1 1,-1-1-1,1 0 0,-1 0 1,1 0-1,-1 0 0,1 0 1,-1 2-1,-4 14 319,1 1 0,1 0-1,0 0 1,1 0 0,1 0 0,1 1 0,1-1 0,2 19-1,-3-37-316,0 1 0,0-1-1,1 1 1,-1-1 0,0 1-1,0-1 1,0 1-1,1-1 1,-1 1 0,0-1-1,1 1 1,-1-1-1,0 0 1,1 1 0,-1-1-1,1 1 1,-1-1 0,0 0-1,1 0 1,-1 1-1,1-1 1,-1 0 0,1 0-1,-1 1 1,1-1-1,-1 0 1,1 0 0,-1 0-1,1 0 1,0 0 0,-1 0-1,1 0 1,23-6 961,18-19-249,11-29-501,-51 51-310,0 1 0,1-1 0,-1 0 1,0 0-1,-1 0 0,1 0 0,0 0 0,-1 0 0,0 0 0,1 0 0,-1-1 0,0 1 1,-1 0-1,1-1 0,-1 1 0,0-1 0,1 1 0,-1-1 0,-1-4 0,0 7 29,0 0-1,0 0 1,0 0-1,0 0 0,0 1 1,0-1-1,0 0 1,-1 1-1,1-1 0,0 1 1,0-1-1,0 1 1,-1-1-1,1 1 1,0 0-1,-1 0 0,1 0 1,0 0-1,-1 0 1,1 0-1,0 0 1,-3 0-1,-30 5 17,24-3-4,0 1 1,0 1 0,0 0 0,1 0-1,-1 1 1,1 0 0,0 1-1,1-1 1,-1 2 0,1-1-1,1 1 1,-11 12 0,17-18-2,1-1-1,0 0 1,0 1 0,0-1 0,0 1 0,0-1 0,-1 1-1,1-1 1,0 1 0,0-1 0,0 1 0,0-1-1,0 1 1,1-1 0,-1 1 0,0-1 0,0 1 0,0-1-1,0 1 1,0-1 0,1 0 0,-1 1 0,0-1 0,0 1-1,1-1 1,-1 1 0,0-1 0,1 0 0,-1 1-1,0-1 1,1 0 0,-1 1 0,1-1 0,-1 0 0,0 0-1,1 1 1,-1-1 0,1 0 0,-1 0 0,1 0-1,-1 0 1,1 0 0,-1 1 0,1-1 0,-1 0 0,1 0-1,-1 0 1,1 0 0,-1 0 0,0-1 0,1 1 0,-1 0-1,1 0 1,-1 0 0,1 0 0,0-1 0,33-2 49,-15-1-280,0-2 0,-1 0 0,1-1 0,-1-1 1,-1 0-1,20-14 0,16-9-3684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79 4548,'0'0'22373,"-5"-4"-21881,5 3-481,-1 0 1,0 0 0,0 0 0,0 0 0,0 0-1,0 1 1,-1-1 0,1 0 0,0 1 0,0-1-1,0 0 1,-1 1 0,1 0 0,0-1 0,0 1-1,-1 0 1,1 0 0,0-1 0,-1 1 0,1 0-1,0 0 1,-1 1 0,1-1 0,0 0 0,-1 0-1,1 1 1,-2 0 0,0 0 29,1 1-1,-1 0 1,1 0-1,-1 0 1,1 0 0,0 0-1,0 0 1,0 1-1,0-1 1,0 1 0,1-1-1,-1 1 1,1 0 0,-3 5-1,3-7-28,0 1 1,1-1-1,-1 1 0,0 0 0,0-1 1,1 1-1,-1 0 0,1-1 1,-1 1-1,1 0 0,0 0 0,0 0 1,0-1-1,0 1 0,0 0 0,0 0 1,0-1-1,1 1 0,-1 0 1,1 0-1,-1-1 0,1 1 0,0 0 1,1 2-1,-1-3-1,1 0-1,0 0 1,0 0 0,-1 0 0,1 0 0,0 0-1,0 0 1,0-1 0,0 1 0,0-1 0,0 1 0,0-1-1,0 0 1,0 0 0,0 0 0,0 0 0,4 0-1,4-2 10,1 0 1,-1 0-1,1-1 0,-1 0 0,0 0 0,0-1 0,10-6 0,-4-1-11,0 1 0,24-24 0,-35 30-3,-1 0 0,0 0-1,0-1 1,0 1 0,-1-1 0,1 0-1,-1 0 1,0 0 0,-1-1-1,1 1 1,-1-1 0,3-11 0,-5 16 15,-5 41-64,4-34 77,0 0 1,0 0-1,0 0 0,1 0 1,0 0-1,0 0 1,2 9-1,-2-13-19,1-1-1,0 1 1,0-1 0,-1 1 0,1-1-1,0 1 1,1-1 0,-1 0 0,0 1-1,0-1 1,0 0 0,1 0-1,-1 0 1,1 0 0,-1 0 0,1 0-1,-1 0 1,1 0 0,-1-1 0,1 1-1,0-1 1,0 1 0,-1-1-1,1 0 1,0 1 0,-1-1 0,1 0-1,0 0 1,0 0 0,3-1 0,6 0 11,1 0 1,0-1 0,-1 0 0,0-1 0,1 0 0,-1-1 0,11-6 0,-7 4-121,-1 1 0,1 0 0,18-3 0,-32 8 93,0 0-1,0 0 0,-1 0 1,1 0-1,0 0 0,0 0 1,-1 0-1,1 0 0,0 1 1,-1-1-1,1 0 0,0 0 1,-1 1-1,1-1 0,0 1 0,-1-1 1,1 0-1,0 1 0,-1-1 1,1 1-1,-1-1 0,1 1 1,-1 0-1,0-1 0,1 1 1,-1 0-1,1-1 0,-1 1 1,0 0-1,0-1 0,1 1 1,-1 0-1,0-1 0,0 1 1,0 0-1,0 0 0,0-1 0,0 2 1,0 40 507,0-19 340,2-22-807,0 0 1,-1-1-1,1 1 1,0-1-1,1 1 1,-1-1-1,0 0 1,0 0-1,0 0 1,0 0-1,0 0 1,0 0-1,0-1 1,4 0 0,9-4-42,-1 0 0,1-1 0,-1 0 1,13-9-1,-17 8-114,0 2-1,0 0 0,1 0 1,0 0-1,-1 2 0,1-1 1,1 1-1,-1 1 1,13-2-1,-24 6 109,0-1 0,0 1 1,1-1-1,-1 0 0,0 1 0,0-1 0,0 0 0,0 1 0,0-1 1,-1 1-1,1-1 0,0 0 0,-1 1 0,1-1 0,-1 0 0,0 3 1,-4 3-226,1 1 0,-1-1 0,-1 0 1,-11 12-1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5:4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39 300 14542,'0'0'8648,"10"0"-7100,-1-1-1232,5 1 60,-1-1 0,0-1 0,16-4 0,-26 6-357,-1-1-1,1 1 1,-1-1-1,0 0 1,1 0 0,-1 0-1,0 0 1,1 0-1,-1 0 1,0 0 0,0-1-1,0 0 1,0 1-1,0-1 1,0 0 0,-1 0-1,1 0 1,-1 0-1,1 0 1,-1 0 0,0 0-1,0 0 1,1-1-1,-2 1 1,1 0 0,1-3-1,-3 4-14,1 0 0,-1 0-1,1 0 1,-1 1 0,1-1-1,-1 0 1,1 0 0,-1 1-1,0-1 1,1 0-1,-1 1 1,0-1 0,0 1-1,1-1 1,-1 1 0,0-1-1,0 1 1,0-1 0,0 1-1,0 0 1,1 0 0,-1-1-1,0 1 1,0 0 0,0 0-1,0 0 1,0 0 0,0 0-1,0 0 1,0 0 0,0 0-1,-2 1 1,-35 3 9,31-1-19,0 0 1,0 0 0,0 1 0,1-1-1,-1 1 1,1 1 0,0-1-1,0 1 1,1 0 0,-6 7 0,7-8 6,1 0 1,-1 0 0,1 0 0,0 0 0,1 1 0,-1-1 0,1 1 0,0 0 0,0-1 0,0 1 0,1 0 0,-1 0 0,1 1 0,0-1 0,0 7 0,2-10 4,0-1 0,-1 0 0,1 0 0,0 1 0,0-1 0,-1 0 0,1 0 0,0 0 0,0 0 0,0 0 1,0 0-1,1 0 0,-1 0 0,0-1 0,0 1 0,0 0 0,1-1 0,-1 1 0,0-1 0,1 1 0,-1-1 0,1 0 0,-1 1 0,0-1 0,1 0 0,-1 0 0,1 0 0,-1 0 0,1 0 0,1-1 0,50-4 117,-37-1-113,0 0 0,0-1 0,-1 0 0,0-2 0,0 0 0,-1 0 1,20-17-1,25-17 74,-58 43-84,-1 0-1,1-1 1,0 1-1,-1 0 1,1-1 0,0 1-1,-1 0 1,1-1-1,0 1 1,-1 0-1,1 0 1,0 0 0,-1 0-1,1 0 1,0 0-1,-1 0 1,1 0-1,0 0 1,0 0 0,-1 0-1,1 0 1,0 0-1,-1 1 1,1-1-1,0 0 1,-1 0-1,1 1 1,-1-1 0,1 1-1,0-1 1,-1 0-1,1 1 1,-1-1-1,1 1 1,-1-1 0,1 1-1,-1 0 1,0-1-1,1 1 1,-1-1-1,0 1 1,1 0 0,-1-1-1,0 1 1,0 0-1,1-1 1,-1 1-1,0 0 1,0-1 0,0 1-1,0 0 1,0 0-1,0-1 1,0 1-1,0 0 1,-1 0 0,1 56 322,-1-41-214,1-8-77,0-4 106,0 0 1,0-1 0,0 1-1,0 0 1,1 0 0,-1-1 0,1 1-1,0 0 1,2 4 0,-2-7-112,0-1 1,0 1 0,0 0 0,0 0 0,0 0 0,0-1 0,0 1 0,0 0 0,1-1 0,-1 1 0,0-1 0,0 1-1,1-1 1,-1 0 0,0 0 0,1 1 0,-1-1 0,0 0 0,1 0 0,-1 0 0,0 0 0,1-1 0,-1 1 0,0 0-1,1-1 1,-1 1 0,0 0 0,0-1 0,1 0 0,1 0 0,8-4-34,0-1 0,0 0 0,-1-1 0,1 0 1,-1 0-1,-1-1 0,1 0 0,8-11 0,38-29-972,-56 48 972,0 0 0,0 0 0,0 0 1,0 0-1,0 0 0,0-1 0,1 1 0,-1 0 0,0 0 0,0 0 0,0 0 1,0 0-1,0 0 0,0 0 0,1 0 0,-1 0 0,0 0 0,0 0 0,0 0 1,0 0-1,1 0 0,-1 0 0,0 0 0,0 0 0,0 0 0,0 0 0,0 0 1,1 0-1,-1 0 0,0 0 0,0 0 0,0 0 0,0 0 0,0 1 0,0-1 1,1 0-1,-1 0 0,0 0 0,0 0 0,0 0 0,0 0 0,0 0 0,0 1 1,0-1-1,0 0 0,0 0 0,0 0 0,1 0 0,-1 0 0,0 0 0,0 1 1,0-1-1,0 0 0,0 14-79,-6 15 116,3-22-9,1 1 1,0-1-1,0 0 0,1 1 1,-1 0-1,2-1 0,-1 1 1,2 10-1,-1-18-14,0 1-1,1 0 1,-1-1-1,1 1 1,-1 0-1,1-1 1,-1 1-1,1-1 1,0 1-1,-1-1 1,1 1-1,0-1 1,-1 1-1,1-1 1,0 0 0,0 1-1,-1-1 1,1 0-1,0 0 1,0 0-1,0 1 1,-1-1-1,1 0 1,0 0-1,0 0 1,0 0-1,0 0 1,-1-1-1,1 1 1,0 0-1,0 0 1,-1 0 0,1-1-1,0 1 1,0 0-1,1-1 1,30-13 71,-11-1-270,-1-1 0,-1 0-1,-1-2 1,0 0-1,-1-1 1,15-23-1,76-132-1754,-59 90 1996,-70 145 1296,11-36-1165,2 1 1,0 0-1,1 0 1,2 0-1,1 1 1,1 0-1,1 0 0,1 0 1,5 45-1,-2-66-264,-1 0-1,1 0 1,1-1-1,-1 1 0,1-1 1,0 1-1,5 6 1,-8-11 1,1 1 1,0-1-1,0 0 1,0 1-1,0-1 1,0 0-1,1 1 1,-1-1 0,0 0-1,0 0 1,1 0-1,-1 0 1,1 0-1,-1-1 1,1 1-1,-1 0 1,1-1-1,-1 1 1,1-1 0,0 1-1,-1-1 1,1 0-1,0 0 1,-1 0-1,1 0 1,0 0-1,-1 0 1,1 0 0,0 0-1,-1-1 1,4 0-1,-4 0-27,0-1 0,-1 1 0,1 0 0,0-1 0,0 1 0,-1-1 0,1 0-1,-1 1 1,1-1 0,-1 1 0,0-1 0,1 0 0,-1 1 0,0-1 0,0 0 0,0 1 0,0-1-1,-1 0 1,0-2 0,-6-34-2012,1 23 1945,-2 1 0,0-1-1,0 1 1,-19-22 0,18 26 832,1 0-1,0-1 1,1-1-1,1 1 1,-1-1 0,2-1-1,-8-22 1,13 34-592,0 0 0,1 1 0,-1-1 0,1 0 0,-1 1 0,1-1 0,-1 0 0,1 1 0,-1-1 0,1 0 0,0 1 0,-1-1 0,1 1 0,0-1 0,-1 1 0,1 0 0,0-1 0,0 1 0,-1 0 0,1 0 0,0-1 0,0 1 0,0 0 0,0 0 0,-1 0 0,1 0 0,0 0-1,0 0 1,0 0 0,0 0 0,1 1 0,42-1 345,-33 0-242,46 2-130,33-1-4957,-51-5-2109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6:5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30 116 7687,'0'0'2461,"-8"3"-1692,-13 8-693,33-7-84,33-5-31,-43 1 47,-1 0-7,999-22 244,-67 51 2910,468-47-3000,1053 13-29,-511 12-28,-674-37 1563,-448 9 41,-344 12-1452,464-14-991,-658 1-5937,-167 4-1816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7:0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5958,'100'-5'1431,"131"-23"0,-126 13-1181,99-11 1319,216 0 1,205 48-1165,-42 1-346,1674 15 881,-803-27-817,-928-12-91,56-1 373,527 3 476,-1107-1-920,-1-1 0,0 1-1,0 0 1,0 0 0,0-1-1,0 1 1,1 0 0,-1 0-1,0 1 1,0-1-1,0 0 1,0 0 0,1 0-1,-1 1 1,0-1 0,0 1-1,0-1 1,0 1 0,0-1-1,0 1 1,0-1 0,0 1-1,0 0 1,0 0 0,-1-1-1,2 2 1,-3-1-162,0 0-1,-1 1 1,1-1-1,-1-1 1,1 1 0,-1 0-1,1 0 1,-1 0 0,1-1-1,-1 1 1,0-1-1,1 1 1,-1-1 0,0 0-1,1 0 1,-1 0 0,-2 0-1,-34 3-3407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7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2687 384 2530,'0'0'8819,"-1"-8"-9027,1 7 205,0-2-2,0 0 0,0 1 0,-1-1-1,1 1 1,-1-1 0,1 1 0,-1-1-1,0 1 1,0-1 0,0 1 0,0-1 0,-1 1-1,1 0 1,-1 0 0,1 0 0,-1 0-1,0 0 1,0 0 0,0 0 0,0 1 0,0-1-1,0 1 1,0-1 0,-5-1 0,-30-16 994,-12-5 424,-1 1 0,-1 2 0,-70-18 0,-90-13-1347,-288-58 861,406 96-929,-1 4 0,-186 4 0,224 13-12,-1 2-1,2 4 0,-1 1 0,-67 28 1,41-14 18,6-4 5,2 4 0,1 2-1,1 4 1,-75 48 0,119-63 5,1 1 0,1 2-1,1 0 1,1 1 0,-25 32 0,35-37 4,1 1 1,1 0-1,0 0 1,2 2-1,0-1 1,1 1-1,2 1 1,-9 34 0,12-34-5,0 0 1,2 1-1,1-1 1,1 1 0,0-1-1,2 1 1,1-1-1,0 0 1,2 0 0,0 0-1,2 0 1,0-1-1,2 0 1,0-1 0,15 25-1,-3-12 2,1-1-1,2-1 1,2 0-1,0-2 1,2-1-1,1-2 1,62 44-1,-26-28 10,2-3 1,1-2-1,2-4 0,2-3 0,0-3 1,2-3-1,111 20 0,-42-20 50,1-6 0,0-7 0,155-8 0,-214-7-10,0-4 0,0-4 1,-1-3-1,-1-4 0,-1-3 0,114-48 1,-123 39 119,-2-4 1,-2-2 0,-1-4 0,-2-2 0,-2-4 0,-2-2-1,61-62 1,-86 73-70,-1-2 1,-3-1-1,-1-1 0,35-62 1,-57 86-99,-1 0 1,0 0-1,-1-1 1,-1-1-1,-1 1 1,-1-1-1,-1 0 1,0 0-1,-2 0 1,0-1 0,-1 1-1,-1-1 1,-1 1-1,-5-27 1,2 31-11,-1 1 1,-1 1-1,0-1 0,-1 1 1,-1 0-1,0 1 1,-1 0-1,0 0 1,-1 1-1,-1 0 1,-19-17-1,0 3 51,-1 1 0,0 2-1,-54-29 1,34 26-56,0 2-1,-1 3 1,-2 1-1,0 4 1,-87-17 0,-71 7-1920,-2 16-3608,97 8-2925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0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8648,'0'0'134,"13"-7"47,13-6 62,1 1 0,1 1 0,55-13 0,841-83 269,201 104 1015,-644 17-1099,294 21 495,-656-17-1029,22 2-2879,-70-17-715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0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6438,'0'0'2338,"8"2"-1975,30 5-235,1-2 0,0-1 0,74-3 1,128-22 16,-43 3 687,761 26 1518,-492 7-2042,1113-48 824,-168-1-1132,-1400 34 4,3 0-17,-1 0-1,1 0 0,0 2 1,28 6-1,-43-8 3,1 0 0,-1 0 0,1 0-1,-1 0 1,1 0 0,-1 0 0,1 1 0,-1-1 0,1 0 0,-1 0-1,1 1 1,-1-1 0,1 0 0,-1 1 0,1-1 0,-1 0 0,0 1 0,1-1-1,-1 1 1,0-1 0,1 1 0,-1-1 0,0 1 0,1-1 0,-1 1-1,0-1 1,0 1 0,0-1 0,0 1 0,1-1 0,-1 1 0,0-1-1,0 1 1,0-1 0,0 2 0,-1-1-49,1 0 1,-1 0-1,1 0 1,-1 0-1,0 0 0,0 0 1,1 0-1,-1 0 0,0 0 1,0-1-1,0 1 0,0 0 1,0 0-1,0-1 1,0 1-1,-2 0 0,-6 3-463,-1-1 0,0 0 0,0-1 0,0 0-1,-1 0 1,1-1 0,-14 0 0,-50-1-4420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0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8104,'18'-2'768,"22"-2"-574,-1 2 0,1 1 0,62 8 0,120 30 582,39 3-267,166-35 495,0-34-357,-31 2 526,114 13-330,-497 14-833,0 1 0,0 0-1,0 0 1,0 2-1,19 5 1,-27-7-271,-1 1 0,1 0 0,0 0 0,-1 1 0,0-1 0,1 1 0,-1 0 0,0 0 1,-1 0-1,1 1 0,0-1 0,-1 1 0,0 0 0,0 0 0,0 0 0,0 0 0,2 6 0,1 8-4575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1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2740 390 11115,'0'0'1398,"-10"-6"-234,-3 0-914,-174-94 2543,142 73-2871,-2 1 1,0 3-1,-2 2 1,0 2-1,-89-21 0,-267-30 480,286 60-398,0 4 0,0 5 0,0 6 0,0 5 1,1 5-1,1 6 0,0 4 0,-146 53 0,214-61 114,1 3 1,0 2-1,2 1 0,1 3 0,-61 46 0,86-56-84,0 1 0,2 1 0,0 1-1,1 0 1,-21 32 0,29-36-18,0 0-1,1 1 1,1 0-1,1 0 1,0 1-1,1 0 1,0 0-1,-3 32 1,6-28-17,1 1 0,1 0-1,1-1 1,1 1 0,1-1 0,1 0 0,0 0 0,2 0 0,0 0-1,16 31 1,-8-25-20,1-1 0,1 0 0,1-1 0,1-1 0,2-1 0,0-1-1,25 22 1,0-7 35,2-1 0,1-2 0,2-3 0,1-1 0,74 30-1,-15-16 314,193 50 0,-150-58-322,2-7 1,1-6-1,1-7 0,301-10 1,-384-12-20,-1-3 1,1-3-1,-2-3 0,0-4 1,-1-3-1,125-56 1,-133 47 69,-2-2 0,-1-3-1,-1-3 1,-3-2 0,-1-3 0,-2-2 0,64-72 0,-91 88 26,-2-2 0,-1 0 1,-1-1-1,-2-1 0,-1-1 0,-2-1 0,21-66 1,-32 85 20,-1-1 1,-1 1-1,-1-1 1,-1-1 0,0 1-1,-1 0 1,-1 0 0,-1-1-1,-1 1 1,0 0-1,-1 0 1,-1 0 0,-1 1-1,0-1 1,-1 1 0,-1 0-1,-1 1 1,-18-31-1,7 23-47,-2 0 0,0 2-1,-1 0 1,-1 1 0,-1 2-1,-1 0 1,0 2-1,-1 0 1,-1 2 0,-39-16-1,-7 2-54,-2 3 0,-146-32-1,121 39 55,0 4-1,-1 5 0,-143 2 0,171 11-370,1 4-1,0 2 1,0 4 0,1 2-1,-106 39 1,11 17-2957,11 10-2577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3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3032 364 4292,'-8'-3'3176,"-70"-22"-1916,-123-60 0,128 53-560,-1 3-1,-146-35 1,121 38-557,3-1-122,-1 4-1,-1 4 0,-1 5 0,-130-2 1,149 18 152,-1 3 0,1 4 0,1 4 0,-137 40-1,101-19-37,2 5 0,1 5 0,-158 86 0,226-102-88,1 2 0,1 2 0,2 1 0,1 2 0,2 2 0,2 1 0,1 2 0,2 2 0,1 0 0,-38 75 0,57-93-32,2 0-1,0 0 1,2 1-1,1 1 1,1-1-1,1 1 1,1 0-1,1 0 1,1 0-1,2 0 1,1 1-1,7 45 1,-2-40 4,2-1 0,1 0 0,1 0 0,2-1 0,1 0 0,1-1 0,2-1 0,1 0 0,40 50 1,-26-43-2,0-2 0,3-1 1,0-1-1,2-2 0,49 30 1,-30-26 5,2-2 1,1-3 0,74 25 0,-9-16 22,1-4 1,2-7 0,159 14 0,-45-20 77,331-15 1,-433-13-86,-1-5 1,-1-7-1,0-6 0,-2-5 1,-1-6-1,143-61 1,-241 83-30,-1-1 0,-1-2 1,0-2-1,-1 0 1,-2-2-1,47-43 0,-59 47 16,-2-1-1,0-1 0,0 0 0,-2-1 1,-1 0-1,0-1 0,-2-1 0,-1 0 1,0 0-1,11-48 0,-14 40 100,-1-1-1,-2 1 1,-1-1 0,-1 0-1,-2 0 1,-2 0 0,-1 0 0,-1 0-1,-1 0 1,-2 1 0,-1 0-1,-2 0 1,-15-34 0,8 31-97,-1 1 1,-2 0 0,-1 1 0,-1 2 0,-1 0-1,-2 1 1,-1 2 0,-2 0 0,0 2 0,-60-41-1,32 32-319,-1 2 0,-1 3 0,-2 2 0,0 3 0,-87-22 0,-325-50-4816,382 81 3454,-79-14-4605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60 10666,'0'0'4869,"0"9"-4570,21 274 957,-3-103-745,-16-158-431,-1-14-12,0 0 0,0 1-1,0-1 1,-1 0-1,0 1 1,-1-1-1,0 1 1,-3 12-1,4-21-41,-1 0 1,1 1-1,0-1 0,0 0 0,-1 1 0,1-1 0,0 0 0,0 1 1,-1-1-1,1 0 0,0 0 0,-1 1 0,1-1 0,0 0 0,-1 0 1,1 0-1,-1 1 0,1-1 0,0 0 0,-1 0 0,1 0 0,-1 0 1,1 0-1,0 0 0,-1 0 0,1 0 0,-1 0 0,1 0 0,-1 0 1,1 0-1,0 0 0,-1 0 0,1 0 0,-1 0 0,1-1 0,0 1 1,-1 0-1,1 0 0,0 0 0,-1-1 0,1 1 0,0 0 0,-1-1 1,1 1-1,-1-1 0,-12-16 586,8 1-546,0-1 1,1 0-1,0 0 0,1 0 0,1 0 0,1-19 0,6-105-587,-3 121 441,1 0 1,2 0-1,0 0 1,1 1-1,0-1 1,2 1-1,0 1 1,17-27-1,-16 30-1,1 1-1,0 1 1,1 0-1,0 0 1,1 1-1,0 0 1,1 1-1,0 0 1,1 1-1,24-12 0,-119 80 205,-20 0 88,63-38-7,-53 38 0,118-62-2963,-2-9 562,-1 0 0,0-1 0,33-26 1,-3-1-3319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6054,'0'0'3496,"-9"5"-1867,-25 17-914,33-21-707,1-1 0,-1 1 0,0 0 0,1-1-1,0 1 1,-1 0 0,1-1 0,-1 1 0,1 0 0,0-1 0,-1 1 0,1 0 0,0 0 0,0-1 0,-1 1-1,1 0 1,0 0 0,0 0 0,0-1 0,0 1 0,0 0 0,0 0 0,0-1 0,0 1 0,1 0 0,-1 0 0,0 0-1,0-1 1,1 1 0,-1 0 0,0-1 0,1 1 0,-1 0 0,1-1 0,-1 1 0,1 0 0,-1-1 0,1 1-1,-1-1 1,1 1 0,0-1 0,-1 1 0,1-1 0,0 1 0,1 0 0,31 17 96,-33-17-97,30 10 173,1 0 0,-1-2 1,2-2-1,32 5 0,134 6 1004,-154-15-872,1385 28 2715,-877-62-2607,-2-34-1852,-163 17-3946,-260 34 1182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8200,'0'0'6128,"-3"14"-5450,-6 35-90,1 0 1,3 1-1,3-1 0,1 1 0,8 72 0,54 263 629,122 289-579,-28-119-497,-149-529-215,4 10-821,-3 2 0,6 54-1,-13-87 58,-1 7-768,-6-9-3754,-11-2-3262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0 424 8488,'4'10'1708,"25"61"-318,2-2 0,50 79 0,105 127-301,-159-237-375,50 61 7674,-77-99-8358,1 1 1,-1 0 0,1 0 0,0 0 0,-1 0 0,1 0-1,0 0 1,-1-1 0,1 1 0,0 0 0,0-1-1,0 1 1,0 0 0,-1-1 0,1 1 0,0-1 0,0 1-1,0-1 1,0 0 0,0 0 0,0 1 0,0-1 0,1 0-1,-1 0 1,0 0 0,0 0 0,0 0 0,0 0 0,0 0-1,0 0 1,0 0 0,0-1 0,0 1 0,0 0 0,0-1-1,0 1 1,0-1 0,0 1 0,0-1 0,0 1-1,-1-1 1,1 0 0,0 1 0,0-1 0,0 0 0,-1 0-1,1 0 1,0 0 0,-1 1 0,1-1 0,-1 0 0,1 0-1,-1 0 1,0 0 0,1 0 0,-1 0 0,0 0 0,1-2-1,2-8 68,0 1-1,-1-1 1,0 0-1,0-15 1,3-291 809,0 12-745,1 219-2368,26-133 1,-14 129-5888,-11 50 1025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46 904 10826,'0'0'2072,"-8"9"-492,-23 27 374,25-31-573,5-8-974,6-9-60,275-581 4292,-148 297-3993,-109 255-598,-23 40-51,0 0 1,0 1 0,1-1-1,-1 1 1,1-1-1,-1 1 1,0 0-1,1-1 1,-1 1-1,1-1 1,-1 1-1,1 0 1,-1-1-1,1 1 1,-1 0 0,1-1-1,-1 1 1,1 0-1,-1 0 1,1 0-1,0 0 1,-1-1-1,1 1 1,-1 0-1,1 0 1,0 0-1,-1 0 1,1 0 0,-1 0-1,1 1 1,0-1-1,-1 0 1,1 0-1,-1 0 1,1 1-1,-1-1 1,1 0-1,0 0 1,-1 1-1,1-1 1,-1 0 0,0 1-1,1-1 1,-1 1-1,1-1 1,-1 1-1,0-1 1,1 1-1,-1-1 1,0 1-1,1-1 1,-1 1-1,0-1 1,0 1-1,1-1 1,-1 1 0,0 0-1,0-1 1,0 2-1,11 39 32,-10-36-11,13 64 102,3 0 0,3 0 0,32 73 0,-34-105-950,1 0 0,32 47 0,-31-56-1482,1-1 0,2-1-1,34 31 1,-9-16-8594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8040,'0'0'2914,"0"-9"-1104,6-30-7,6 16 570,-12 23-2287,1-1-1,0 1 0,-1 0 0,1-1 0,0 1 1,-1 0-1,1 0 0,0-1 0,0 1 0,-1 0 1,1 0-1,0 0 0,-1 0 0,1 0 0,0 0 1,0 0-1,-1 0 0,1 0 0,0 1 0,-1-1 1,1 0-1,0 0 0,0 1 0,-1-1 0,1 0 1,-1 1-1,1-1 0,0 0 0,-1 1 0,1-1 1,-1 1-1,1 0 0,3 3 52,-1 0 0,0 0 0,1 0 1,-2 0-1,1 0 0,0 1 0,-1-1 0,0 1 0,0 0 0,1 6 1,15 57 100,-16-57-213,15 82-42,10 164 0,-24-105-5255,-14-167-1753,-2-9-1784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15118,'0'0'7415,"11"-11"-6561,36-30-412,-8 9-246,66-71-1,-85 74-107,-1 0 0,-2-1 0,0-1 0,13-38 0,-3 10 214,-27 59-295,0 0-1,0 0 1,0 0-1,0 0 1,0 0-1,0 0 1,0 1-1,0-1 1,0 0-1,0 0 0,0 0 1,0 0-1,0 0 1,0 0-1,0 0 1,0 0-1,0 1 1,0-1-1,1 0 1,-1 0-1,0 0 1,0 0-1,0 0 1,0 0-1,0 0 1,0 0-1,0 0 0,0 0 1,0 0-1,1 0 1,-1 0-1,0 0 1,0 0-1,0 0 1,0 0-1,0 0 1,0 0-1,0 0 1,1 0-1,-1 0 1,0 0-1,0 0 1,0 0-1,0 0 1,0 0-1,0 0 0,0 0 1,1 0-1,-1 0 1,0 0-1,0 0 1,0 0-1,1 17 174,3 65 413,24 143 0,-23-197-595,2 0 0,1 0-1,1-1 1,1 0-1,1-1 1,2 0-1,0-1 1,32 44-1,-37-60-604,-1 0 0,1-1 0,1 0 0,0 0 0,0 0 0,0-2 0,1 1 0,0-1 0,20 9 0,22-1-6711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17553,'0'0'2925,"2"9"-1964,4 56 49,7 43 465,-11-98-1401,0-1 1,0 0-1,1 0 1,0 0-1,1-1 1,-1 1-1,2-1 0,9 15 1,-11-19-65,0-1 1,0 0 0,0-1-1,0 1 1,0 0-1,1-1 1,-1 0-1,1 0 1,-1 0 0,1 0-1,0 0 1,0-1-1,0 0 1,4 1-1,57 2 128,-57-5-124,0 1-1,-1 0 0,1 0 1,0 1-1,0 0 0,-1 0 1,1 0-1,-1 1 0,1 1 1,9 3-1,-15-5 9,-1 0 0,1-1 0,-1 1 0,1 0 0,-1 0 0,0 0 0,1 0 0,-1 0 0,0 0 0,0 1 0,1-1 0,-1 0 0,0 1 1,0-1-1,-1 1 0,1-1 0,0 1 0,0-1 0,-1 1 0,1-1 0,-1 1 0,1 0 0,-1-1 0,0 1 0,0 0 0,1 0 0,-1-1 0,0 1 0,-1 0 0,1-1 0,0 1 0,0 0 0,-1-1 0,1 1 0,-1 0 0,1-1 0,-1 1 0,0-1 0,0 1 0,0-1 1,0 1-1,-1 1 0,-2 1 80,1 1 1,-1 0 0,-1-1-1,1 0 1,-1 0-1,0-1 1,1 1 0,-2-1-1,1 0 1,-10 4 0,-8 0 115,-1-2 0,0-1 0,0-1 0,0 0 1,0-2-1,0-1 0,-26-3 0,49 3-228,0 0 0,0 0 0,0 0 0,0 0 0,0 0 0,1 0 0,-1 0 0,0-1 0,0 1 0,0 0 0,0 0 0,0-1 0,0 1 0,0-1 0,1 1 0,-1-1 0,0 1 0,0-1 0,1 1 0,-1-1 0,0 1 0,1-1 0,-1 0 0,0 0 0,0 0 0,1-1-75,0 1 0,0 0 0,0 0 1,0 0-1,0 0 0,1 0 0,-1 0 0,0 0 1,0 0-1,1 0 0,-1 0 0,1 0 0,-1 0 0,1 1 1,-1-1-1,1 0 0,0 0 0,0-1 0,39-32-4513,-4 12-169,5-1-2862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99 16656,'0'0'5514,"10"2"-5092,-8-1-424,0-1 40,0 1-1,0 0 1,0-1-1,0 1 1,0-1-1,0 0 0,0 0 1,0 1-1,0-1 1,0-1-1,0 1 0,0 0 1,0 0-1,0-1 1,0 1-1,0-1 0,0 0 1,0 0-1,0 1 1,0-1-1,0 0 0,-1-1 1,1 1-1,0 0 1,-1 0-1,1-1 0,-1 1 1,1-1-1,-1 1 1,0-1-1,1 0 1,-1 1-1,0-1 0,0 0 1,0 0-1,-1 0 1,1 0-1,0 0 0,0-3 1,0 3 14,-1-1 0,1 1 0,-1 0 1,1 0-1,-1-1 0,0 1 0,0 0 0,0-1 0,0 1 1,0 0-1,0-1 0,-1 1 0,1 0 0,-1-1 1,0 1-1,0 0 0,0 0 0,0 0 0,0 0 0,0 0 1,0 0-1,-1 0 0,1 0 0,-3-2 0,2 2-15,0 1-1,0 0 0,0 0 1,0 1-1,0-1 0,0 0 1,0 1-1,0-1 0,-1 1 1,1-1-1,0 1 1,0 0-1,0 0 0,0 0 1,-1 1-1,1-1 0,0 0 1,0 1-1,0-1 0,0 1 1,0 0-1,0 0 0,0-1 1,0 2-1,0-1 0,0 0 1,-2 2-1,-3 3-18,1 0 0,0 0 0,0 1 0,0-1 0,1 1 0,0 0 0,1 1 0,-1-1 0,2 1 0,-1 0 0,1 0-1,0 0 1,0 1 0,1-1 0,0 1 0,1-1 0,0 1 0,0 0 0,1-1 0,0 1 0,2 13 0,-1-20-28,-1 1 0,1-1 0,0 0 0,-1 1 0,1-1 0,0 0-1,0 0 1,1 0 0,-1 1 0,0-2 0,1 1 0,-1 0 0,1 0 0,-1 0 0,1-1 0,0 1 0,0 0 0,0-1 0,0 0-1,2 2 1,1-1-142,0-1 0,0 1 1,-1-1-1,1 0 0,0 0 0,0 0 0,0 0 0,0-1 0,7 0 0,1-1-1116,-1-1 1,1 0-1,-1 0 0,1-2 1,-1 1-1,0-2 0,13-5 0,20-16-8858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67 9641,'0'0'14969,"-7"-3"-14494,5 2-449,1 1-1,-1-1 1,0 0-1,0 1 1,0 0 0,0-1-1,0 1 1,0 0-1,0 0 1,0 0 0,1 0-1,-1 0 1,0 1-1,0-1 1,0 1-1,0-1 1,0 1 0,0-1-1,1 1 1,-4 2-1,-2 2 130,1 0-1,1 0 0,-1 0 0,1 1 1,-7 7-1,6-5 4,0-1 1,0 1-1,1 0 1,0 0-1,1 0 1,-1 1-1,2 0 1,-1 0-1,1 0 1,0 0-1,1 0 1,-2 15-1,4-23-153,0 1-1,0-1 0,0 0 1,0 0-1,0 0 0,0 0 0,1 0 1,-1 0-1,0 0 0,1 1 0,-1-1 1,1 0-1,-1 0 0,1 0 1,-1 0-1,1-1 0,-1 1 0,1 0 1,0 0-1,0 0 0,0 0 0,-1-1 1,1 1-1,0 0 0,0-1 1,2 2-1,0-1 5,0 0 0,0 0 0,0-1-1,0 1 1,0-1 0,0 1 0,0-1 0,0 0 0,6-1 0,0 0-20,1-1 0,-1 0 0,0 0 0,0-1 0,0 0 0,9-5 1,0-1-103,0-2 1,-1 0 0,0-2 0,-1 0 0,0 0 0,-1-1 0,-1-1 0,0-1 0,-1 0-1,0 0 1,16-31 0,-37 63 312,2 0 0,0 0 0,1 0-1,0 1 1,1 0 0,-2 32 0,6-47-198,1-1 1,-1 0-1,1 0 0,-1 0 1,1 0-1,0 0 0,0 0 1,0 0-1,0 0 0,-1 0 1,1 0-1,0 0 0,0 0 1,1 0-1,-1-1 0,0 1 1,0-1-1,0 1 1,0-1-1,1 1 0,-1-1 1,0 1-1,0-1 0,1 0 1,-1 0-1,0 0 0,1 0 1,-1 0-1,0 0 0,0 0 1,1 0-1,-1 0 0,2-1 1,4 0 3,-1 0 0,0 0 1,1 0-1,-1-1 0,12-4 0,-2-4-20,0 0 0,-1-1 0,0-1 1,-1-1-1,0 0 0,0 0 0,-2-2 0,0 1 0,0-2 0,-2 1 0,0-2 0,11-23 0,-31 105 1295,10-62-1246,-1 0 1,0 0-1,1 1 0,0-1 1,-1 0-1,1 0 1,1 0-1,-1 1 0,0-1 1,1 0-1,0 0 0,-1 0 1,1 0-1,0 0 0,1 0 1,-1 0-1,3 3 0,-2-4-33,0 0 0,1 0 0,0 0 0,-1-1 0,1 1 1,0-1-1,0 1 0,0-1 0,0 0 0,0 0 0,0-1 0,0 1 0,0-1 0,0 1 0,0-1 0,0 0 0,4 0 0,2 0-17,1-1 0,-1 0 0,0 0 0,0-1 0,0 0 0,0 0 0,-1-1-1,12-5 1,-16 7 12,-1-1 0,0 1 0,0-1 0,0 0 0,0 0 0,0 0 0,0 0-1,-1 0 1,1-1 0,-1 1 0,1-1 0,-1 0 0,0 0 0,0 0-1,0 0 1,0 0 0,-1 0 0,1 0 0,-1 0 0,0-1 0,0 1 0,0-1-1,0 1 1,0-6 0,-1 9 4,-1-1 0,1 1 0,0-1 0,0 1 0,-1 0 0,1-1 0,0 1 0,0-1 0,-1 1 0,1 0 0,0-1 0,-1 1 0,1 0 0,-1-1 0,1 1 0,0 0 0,-1 0 0,1-1 0,-1 1 0,1 0 0,-1 0 0,1 0 0,0 0 0,-1 0 0,1-1 0,-1 1 0,1 0 0,-1 0 0,1 0 0,-1 0 0,1 0 0,-1 1 0,1-1 0,-1 0 0,1 0 0,-1 0 0,1 0 0,-1 0 0,1 1 0,0-1 0,-1 0 0,-1 1-1,1-1-1,-1 1 0,1-1 1,-1 1-1,1-1 0,-1 1 1,1 0-1,0 0 0,-1 0 1,1 0-1,0 0 0,0 0 1,0 0-1,-1 1 0,0 1 2,1 0 0,0-1-1,0 1 1,1 0 0,-1 0-1,0 0 1,1 0 0,0-1-1,0 1 1,0 0 0,0 0-1,0 0 1,0 0 0,2 4-1,-2-6 2,1 0-1,-1 0 0,0 0 0,1 0 0,0 0 1,-1 0-1,1 0 0,-1-1 0,1 1 1,0 0-1,0 0 0,-1-1 0,1 1 0,0-1 1,0 1-1,0 0 0,0-1 0,0 0 1,0 1-1,0-1 0,0 1 0,0-1 0,0 0 1,0 0-1,0 0 0,0 0 0,0 0 1,0 0-1,0 0 0,0 0 0,0 0 1,0 0-1,0 0 0,0 0 0,0-1 0,0 1 1,0-1-1,0 1 0,0 0 0,0-1 1,0 0-1,0 1 0,1-2 0,0 1 3,0-1 0,0 1-1,-1-1 1,1 1 0,0-1-1,-1 0 1,0 0 0,1 1-1,-1-1 1,0 0 0,0 0-1,0 0 1,0-1 0,0 1-1,0 0 1,-1 0 0,1 0-1,-1-1 1,1-3 0,1-52 27,-2 41-18,0 16-45,1 45 37,-2-39-6,1-1 0,-1 0 0,1 1 0,-1-1 1,-1 1-1,1-1 0,-1 0 0,1 0 0,-1 0 0,0 0 0,-3 4 0,-13 33 508,18-40-529,0-1-1,0 0 1,-1 1-1,1-1 1,0 1-1,0-1 1,0 1-1,0-1 1,0 1-1,0-1 1,0 0-1,0 1 1,0-1-1,0 1 1,0-1-1,0 1 1,0-1-1,0 1 1,0-1-1,0 1 1,0-1-1,1 0 1,-1 1-1,0-1 1,0 1-1,1-1 1,-1 0-1,0 1 1,0-1-1,1 0 1,-1 1-1,0-1 1,1 0-1,-1 1 1,1-1-1,-1 0 1,0 0-1,1 0 1,-1 1-1,1-1 1,-1 0-1,1 0 0,-1 0 1,0 0-1,1 0 1,-1 0-1,1 0 1,-1 0-1,1 0 1,0 0-443,0 0 0,0 0 0,0-1 0,0 1 0,0-1 0,0 1 0,0-1 0,0 1 0,0-1 0,0 1 0,0-1 0,0 0 0,0 0 0,-1 1 0,1-1 0,0 0 0,-1 0 0,1 0 0,0 0 0,0-1 0,3-11-7879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35 5445,'-1'-24'12374,"-9"13"-7067,7 11-5152,1 0 0,0 0 0,-1 0-1,1 0 1,-1 1 0,1-1 0,0 1 0,-1 0-1,1-1 1,0 1 0,-1 0 0,1 0 0,0 0-1,0 1 1,0-1 0,-3 3 0,-66 50 831,65-50-939,1 1-1,0 0 1,0 1 0,0-1 0,1 1-1,0 0 1,0 0 0,0 0-1,1 1 1,-4 8 0,7-14-48,0 0 1,1 0-1,-1-1 1,0 1-1,0 0 1,0 0-1,1 0 1,-1 0-1,0 0 0,1-1 1,-1 1-1,0 0 1,1 0-1,0-1 1,-1 1-1,1 0 1,-1 0-1,1-1 1,0 1-1,-1-1 1,1 1-1,0-1 1,-1 1-1,1-1 1,0 1-1,0-1 0,0 0 1,0 1-1,-1-1 1,1 0-1,0 0 1,0 1-1,0-1 1,0 0-1,0 0 1,0 0-1,0 0 1,0 0-1,-1 0 1,3-1-1,52 1-39,-40-1 27,40-3-106,-40 2-5,0 1 0,0 0 0,0 1 0,0 1 0,0 0 0,20 5-1,-34-6 121,1 0-1,0 1 0,-1-1 1,1 1-1,-1 0 0,1 0 1,-1-1-1,1 1 0,-1 0 0,1 0 1,-1 0-1,0 1 0,0-1 1,1 0-1,-1 0 0,0 1 0,0-1 1,0 1-1,-1-1 0,1 1 1,0-1-1,0 1 0,-1-1 0,1 1 1,-1 0-1,1-1 0,-1 1 1,0 0-1,0-1 0,0 1 1,0 0-1,0 0 0,0-1 0,0 1 1,0 0-1,-1-1 0,0 4 1,0-2 82,0 1 1,-1 0 0,0 0 0,0 0 0,0-1 0,0 1-1,0-1 1,-1 0 0,1 0 0,-1 0 0,0 0 0,0 0-1,0 0 1,-7 3 0,4-2-73,0-1 0,0 0-1,-1 0 1,0 0 0,1-1 0,-1 0-1,0-1 1,0 0 0,0 0 0,0 0-1,0-1 1,-12 0 0,18 0-163,1-1 0,-1 1 0,1 0 0,0 0 0,-1 0 0,1-1 0,-1 1 0,1 0 0,0-1 0,-1 1 0,1 0 0,0-1 1,-1 1-1,1 0 0,0-1 0,-1 1 0,1-1 0,0 1 0,0-1 0,0 1 0,-1 0 0,1-1 0,0 1 0,0-1 0,0 1 0,0-1 0,0 1 0,0-1 0,0 1 0,0-1 1,0 1-1,0-1 0,0 1 0,0-1 0,0 1 0,1-1 0,-1-1-704,2-15-6004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52 8296,'0'0'1719,"1"-8"352,2-36 2328,-18 81-2573,-64 233 69,78-269-1890,4-18-507,3-4 417,2-10-23,-2 1 0,0-1 0,1-48-1,-7 78 112,1 0 0,-1 0-1,0-1 1,0 1 0,0 0-1,-1 0 1,1 0 0,0 0-1,0 0 1,-1-1 0,1 1-1,0 0 1,-1 0 0,1 0-1,-1 0 1,1 0 0,-1 0-1,0 0 1,1 0-1,-3-1 1,3 2-9,-1 0 1,0-1-1,1 1 0,-1 0 1,0 0-1,0 0 0,1 0 1,-1 0-1,0 0 0,0 0 0,1 0 1,-1 0-1,0 1 0,0-1 1,1 0-1,-1 0 0,0 1 1,1-1-1,-1 0 0,0 1 1,1-1-1,-2 1 0,-2 2 0,1 0-1,0 0 1,0 0 0,0 0-1,0 0 1,0 0 0,1 1-1,-1-1 1,-2 8 0,2-4 10,1 0 1,0 0 0,1 0 0,-1 1-1,2-1 1,-1 0 0,1 0 0,0 1-1,0-1 1,1 0 0,0 1-1,3 12 1,-2-16 10,-1 1-1,1-1 1,-1 0-1,1 0 1,0 0-1,1 0 1,-1-1-1,1 1 1,0-1-1,-1 1 1,2-1-1,-1 0 1,0 0-1,0 0 1,1-1-1,0 1 1,-1-1-1,1 0 1,0 0-1,0 0 1,0 0-1,6 1 1,-26-33 1004,-84-107-714,99 136-220,4 0-143,0 0 0,0 1-1,1-1 1,-1 1 0,0 0-1,0 0 1,1 0 0,5 2 0,7-1 38,179-9-381,-162 4-2252,62-16 0,-25-2-5451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89 128 18706,'0'0'10340,"7"-8"-9977,-6 7-360,4-3-6,-1-2 1,1 1-1,-1 0 1,0-1-1,0 0 1,-1 0-1,0 0 1,0 0-1,0 0 1,-1-1-1,0 1 1,0-1-1,-1 0 1,0 1-1,1-12 1,-2 18-18,-1-1 0,1 0 0,0 0 0,-1 1 0,1-1 0,-1 1 0,1-1 0,-1 0 0,1 1 0,-1-1 0,1 1 0,-1-1 0,0 1 0,1-1 1,-1 1-1,0 0 0,1-1 0,-1 1 0,0 0 0,1 0 0,-1-1 0,0 1 0,0 0 0,1 0 0,-1 0 0,0 0 0,0 0 0,0 0 0,1 0 0,-1 0 0,0 0 0,0 0 0,1 0 0,-1 1 1,0-1-1,1 0 0,-1 1 0,0-1 0,0 0 0,0 1 0,-33 14-144,27-8 225,-1-1 0,1 1 1,1 0-1,-1 1 0,2 0 1,-1 0-1,1 0 1,0 0-1,0 1 0,1 0 1,0 0-1,1 0 1,0 1-1,1-1 0,-1 1 1,2-1-1,-1 1 1,2 0-1,-1 15 0,2-22-41,0 0-1,0 0 1,0 0-1,1 0 0,-1-1 1,1 1-1,-1 0 1,1 0-1,0-1 1,0 1-1,0-1 0,0 0 1,1 0-1,-1 0 1,0 0-1,1 0 0,0 0 1,-1 0-1,1-1 1,0 0-1,0 1 1,0-1-1,0 0 0,0 0 1,0-1-1,0 1 1,0-1-1,0 1 0,6-1 1,3 1-168,1-1 0,-1 0 0,1 0 0,-1-1 0,0-1 0,19-4 0,15-16-3517,-18 1-2941,2-9-9532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108 318 4805,'0'0'13410,"4"-8"-11259,12-26-656,-16 34-1457,0-1 1,0 1 0,0-1-1,0 1 1,0 0 0,0-1-1,0 1 1,0-1 0,0 1-1,0 0 1,0-1 0,-1 1-1,1-1 1,0 1 0,0 0-1,0-1 1,-1 1 0,1 0 0,0-1-1,0 1 1,-1 0 0,1 0-1,0-1 1,-1 1 0,1 0-1,0-1 1,-1 1 0,1 0-1,0 0 1,-1 0 0,1 0-1,0-1 1,-1 1 0,1 0-1,-1 0 1,1 0 0,0 0-1,-1 0 1,1 0 0,-1 0-1,1 0 1,0 0 0,-1 0-1,1 0 1,-1 0 0,1 0-1,0 1 1,-1-1 0,1 0-1,-1 0 1,1 0 0,-1 1-1,-22 4 326,17-2-299,0 0 1,1 1 0,-1-1-1,0 1 1,1 1-1,0-1 1,0 1 0,1-1-1,-1 2 1,1-1-1,0 0 1,0 1 0,1 0-1,-1 0 1,1 0 0,1 0-1,-1 0 1,1 0-1,0 1 1,1-1 0,-1 1-1,1 0 1,0 11-1,1-17-62,0 0-1,0-1 0,0 1 0,0 0 1,0 0-1,0 0 0,0 0 1,0-1-1,1 1 0,-1 0 0,0 0 1,1 0-1,-1-1 0,0 1 0,1 0 1,-1-1-1,1 1 0,-1 0 0,1-1 1,-1 1-1,1 0 0,0-1 0,-1 1 1,1-1-1,0 1 0,-1-1 0,1 0 1,0 1-1,0-1 0,1 1 0,1-1 7,-1 1 0,1-1 0,0 0 0,-1 0-1,1 0 1,0 0 0,-1-1 0,1 1-1,0-1 1,2 0 0,3-2 17,-1 0 0,1 0-1,-1 0 1,0-1 0,0 0 0,8-6-1,-2-3-3,-1 0 0,-1-1-1,0 0 1,15-27 0,-21 33 8,0 0 0,0-1 0,-1 0 0,-1 0 0,1 0 0,-2 0 0,1-1 0,1-9 0,-5 26-6,1 1 0,1-1-1,0 1 1,0-1 0,0 0-1,1 0 1,0 1 0,0-1-1,1 0 1,0-1 0,5 11-1,-5-14-7,-1-1-1,0 1 0,1-1 0,-1 1 1,1-1-1,0 0 0,0 0 0,0 0 0,0 0 1,0-1-1,0 1 0,1-1 0,-1 0 0,0 0 1,1 0-1,-1 0 0,1 0 0,-1-1 1,1 0-1,-1 1 0,1-1 0,-1-1 0,1 1 1,-1 0-1,1-1 0,-1 0 0,4-1 0,4-1 50,-1-1 0,0 0 0,-1-1 0,1 0-1,-1-1 1,0 0 0,0 0 0,0-1-1,-1 0 1,0 0 0,-1-1 0,12-14 0,-9 10-28,-1 0 1,-1-1-1,0 0 1,0-1-1,-1 1 1,-1-1-1,-1-1 1,6-20-1,-3-24 172,-7 57-206,-1 0 0,0 0-1,1 0 1,-1 0 0,0 0 0,0 0-1,0 0 1,0 0 0,-1 0 0,1 0-1,-1 0 1,1 1 0,-1-1 0,1 0-1,-1 0 1,0 0 0,0 1 0,0-1-1,0 0 1,0 1 0,0-1 0,-1 1-1,1-1 1,-3-1 0,3 3-9,0-1 1,0 1-1,0 0 1,0 0-1,0 1 1,0-1 0,-1 0-1,1 0 1,0 0-1,0 1 1,0-1-1,0 0 1,0 1-1,0-1 1,0 1-1,1-1 1,-1 1-1,0 0 1,0-1-1,0 1 1,0 0-1,1 0 1,-1-1-1,0 1 1,1 0-1,-1 0 1,0 0-1,1 0 1,-1 1 0,-14 35 49,13-31-20,-10 29 69,2 1-1,1 1 1,2 0 0,1 0 0,2 0-1,2 1 1,4 54 0,-2-84-85,2 0 1,-1 0 0,1 0-1,0 0 1,1 0 0,0-1-1,0 1 1,1-1 0,0 1-1,6 8 1,3 0-150,0 0-1,25 23 0,-21-23-353,-1 1 0,17 21 0,-32-36 484,0-1 0,0 1 0,1-1 0,-1 1 0,-1-1 0,1 1 0,0 0 0,0 0 0,0-1 0,-1 1 0,1 0 0,-1 0 0,0 0 0,1 3 0,-1-4 17,-1-1 0,1 0 0,0 1 1,0-1-1,-1 1 0,1-1 0,0 1 0,-1-1 1,1 0-1,0 1 0,-1-1 0,1 0 0,-1 1 1,1-1-1,0 0 0,-1 0 0,1 1 1,-1-1-1,1 0 0,-1 0 0,1 0 0,-1 0 1,1 0-1,-1 1 0,1-1 0,-1 0 0,1 0 1,-1 0-1,1 0 0,-1-1 0,1 1 1,-2 0-1,-2-1 57,0 0 0,-1 0 1,1 0-1,0-1 0,0 1 1,0-1-1,0 0 0,0 0 1,0-1-1,-6-5 0,-2-2-25,1-1 0,0-1 0,1 0 0,0 0 0,1-1 0,1 0 0,0-1 0,0 0 0,1 0 0,1-1 0,1 1 0,0-1 0,1-1 0,0 1 0,1-1 0,-1-19 0,4 32-61,1-1 0,-1 1 0,0-1 0,1 1 0,0 0 0,0-1 0,0 1 0,0 0 0,0 0-1,1 0 1,-1 0 0,1 0 0,0 0 0,0 0 0,0 0 0,0 1 0,1-1 0,-1 1 0,1-1 0,-1 1-1,1 0 1,0 0 0,0 0 0,0 1 0,0-1 0,0 1 0,5-2 0,9-3-1151,0 2 0,1 0 0,-1 0 0,23 0 0,-1-1-4625,14-3-9304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8:5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185 190 11723,'2'-8'2429,"0"1"-2119,3-41 3655,-5 47-3856,0-1 1,0 0-1,0 1 0,0-1 0,-1 1 1,1-1-1,-1 1 0,1-1 0,-1 1 0,0-1 1,1 1-1,-1-1 0,0 1 0,0 0 0,0 0 1,0-1-1,0 1 0,0 0 0,0 0 0,-1 0 1,1 0-1,0 0 0,-1 0 0,1 1 0,0-1 1,-1 0-1,1 1 0,-1-1 0,1 1 0,-3-1 1,-1 0-8,0 0 0,0 1 1,0 0-1,0 0 1,0 0-1,0 0 0,0 1 1,0 0-1,0 0 1,0 0-1,0 1 0,0-1 1,0 1-1,0 0 1,1 1-1,-1-1 0,1 1 1,0 0-1,0 0 1,0 0-1,0 1 0,0-1 1,1 1-1,0 0 1,0 0-1,0 0 0,0 1 1,-4 8-1,1-3 53,1 1-1,1 0 0,0 0 0,0 0 0,1 1 1,1-1-1,0 1 0,0 0 0,1-1 1,1 1-1,1 21 0,-1-31-141,1 0 1,-1 1-1,0-1 0,1 0 1,-1 0-1,1-1 0,-1 1 1,1 0-1,0 0 0,0 0 0,0 0 1,0 0-1,0-1 0,0 1 1,1-1-1,-1 1 0,0-1 1,1 1-1,0-1 0,-1 0 0,1 1 1,0-1-1,1 1 0,1-1 3,-1 0 0,0-1 0,0 1 0,0-1-1,0 0 1,0 1 0,1-1 0,-1-1-1,0 1 1,0 0 0,0-1 0,0 0 0,5-1-1,3-2 34,0 0 0,-1-1-1,1-1 1,-1 0-1,0 0 1,-1 0-1,10-9 1,-10 6-22,1-1 1,-2 0-1,1 0 0,-1 0 0,-1-1 1,0 0-1,-1-1 0,0 0 1,0 0-1,-1 0 0,-1 0 0,0-1 1,-1 0-1,0 1 0,-1-1 1,0-1-1,-1-16 0,-1 30-28,0 0-1,-1 1 1,1-1-1,0 0 1,-1 1-1,1-1 1,0 0-1,-1 0 1,1 1-1,0-1 1,-1 0-1,1 0 0,0 0 1,-1 1-1,1-1 1,-1 0-1,1 0 1,0 0-1,-1 0 1,1 0-1,-1 0 1,1 0-1,0 0 1,-1 0-1,1 0 1,-1 0-1,1 0 1,-1 0-1,1 0 1,0 0-1,-1 0 1,1-1-1,-1 1 1,1 0-1,0 0 1,-1 0-1,1-1 1,0 1-1,-1 0 1,1 0-1,0-1 0,-1 1 1,1 0-1,0-1 1,0 1-1,-1 0 1,1-1-1,0 1 1,0 0-1,0-1 1,0 1-1,-1-1 1,1 1-1,0-1 1,0 1-1,0 0 1,0-1-1,0 1 1,0-1-1,0 1 1,0 0-1,0-1 1,0 1-1,0-1 1,0 1-1,1 0 1,-1-1-1,0 1 0,0-1 1,-21 27-64,13-10 160,1 0 0,0 0 0,1 1-1,1 0 1,1 0 0,0 1 0,-1 22-1,5-39-80,0 0 0,0 0 1,-1 1-1,1-1 0,1 0 0,-1 0 0,0 0 0,0 0 0,0 0 0,1 0 0,-1 1 0,0-1 0,1 0 0,-1 0 0,1 0 0,-1 0 0,1 0 0,0 0 0,-1-1 0,1 1 0,0 0 0,0 0 0,0 0 0,-1-1 0,1 1 0,0 0 0,0-1 0,1 2 0,1-2 5,0 1 0,-1-1 0,1 1 0,-1-1 0,1 0 0,0 0 0,-1 0 0,1 0-1,0 0 1,-1-1 0,6-1 0,1 0 8,0-1 0,-1-1 0,1 1 0,-1-2 0,1 1 0,9-8 0,-6 0-101,-1 0 1,0-1-1,-1 0 1,-1 0 0,0-1-1,-1-1 1,12-27-1,-26 88 22,4-28 169,0 0 0,0 31 0,2-47-108,0-1-1,0 1 1,0-1 0,0 1-1,1-1 1,-1 1-1,1-1 1,-1 1 0,1-1-1,-1 1 1,1-1-1,0 0 1,-1 1-1,1-1 1,0 0 0,0 0-1,0 1 1,0-1-1,0 0 1,1 0 0,-1 0-1,0 0 1,0 0-1,3 1 1,-1-1 2,0-1 0,0 1 0,-1-1 0,1 1 0,0-1 0,0 0 0,0 0 0,0 0-1,0 0 1,0-1 0,-1 1 0,6-2 0,-1 0 2,0-1 0,1 0 0,-1 0 0,0 0 0,-1-1 0,1 0-1,-1 0 1,1-1 0,7-8 0,-8 7-35,-1-1-1,-1 0 1,1-1-1,-1 1 1,0-1 0,-1 1-1,0-1 1,0-1-1,-1 1 1,0 0-1,0 0 1,-1-1 0,0 1-1,0-13 1,-20 97-53,19-74 88,0 0 0,0 1 0,0-1-1,0 0 1,1 1 0,-1-1 0,1 0 0,0 0 0,-1 1-1,1-1 1,0 0 0,0 0 0,1 0 0,-1 0 0,0 0-1,1 0 1,-1-1 0,1 1 0,-1 0 0,1-1 0,0 1-1,0-1 1,0 1 0,0-1 0,0 0 0,0 0 0,0 0-1,0 0 1,0 0 0,1-1 0,-1 1 0,4 0 0,8 1-1,1 0 1,-1-1 0,0-1 0,21-1 0,-6 0-21,101-8-611,-134 4 998,0 1 0,0-1 0,0 0 0,1 0 0,0 0 0,-5-11 0,0 0-335,0-1 0,1 0 1,1 0-1,1 0 0,0-1 0,1 0 0,-2-30 0,6 47-48,0 1 1,0-1 0,0 0 0,0 1 0,0-1-1,1 0 1,-1 1 0,0-1 0,0 0-1,1 1 1,-1-1 0,0 1 0,1-1-1,-1 0 1,1 1 0,-1-1 0,1 1-1,-1-1 1,1 1 0,-1 0 0,1-1-1,-1 1 1,1 0 0,0-1 0,-1 1 0,1 0-1,-1-1 1,1 1 0,0 0 0,0 0-1,30-2-188,30 14-967,-54-10 840,59 15-3398,-21-11-2833,-2-6-5072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9 10090,'0'0'5317,"-11"-2"-3444,11 2-1864,-12-2 372,1 0-1,0 1 0,-1 0 0,1 1 1,-1 0-1,1 0 0,0 2 0,-1-1 1,-10 4-1,1 2 216,0 2 1,1 0-1,0 1 0,1 0 1,0 2-1,-28 23 1,47-35-596,-1 0 1,1 0-1,0 0 1,0 0-1,0 1 1,-1-1-1,1 0 1,0 0-1,0 0 1,-1 0-1,1 1 1,0-1-1,0 0 1,0 0-1,0 0 1,0 1-1,-1-1 1,1 0-1,0 0 1,0 1-1,0-1 1,0 0-1,0 0 1,0 1-1,0-1 1,0 0-1,0 1 1,0-1-1,0 0 1,0 0-1,0 1 1,0-1-1,0 0 1,0 0-1,0 1 1,0-1-1,0 0 1,0 0-1,1 1 1,-1-1-1,0 0 1,0 0-1,0 1 1,1-1-1,15 5 54,35-5 10,-40 0-60,6 0 25,3-1-49,0 1 0,-1 1 0,1 1 0,35 8 0,-53-10 17,1 1 0,0-1 0,0 1 0,-1 0 0,1 0 1,0 1-1,-1-1 0,1 0 0,-1 1 0,0-1 0,1 1 0,-1 0 0,0 0 0,0 0 1,0 0-1,0 0 0,0 1 0,-1-1 0,1 0 0,-1 1 0,0-1 0,1 1 0,-1 0 1,0-1-1,0 1 0,-1 0 0,1 0 0,-1-1 0,1 1 0,-1 0 0,0 0 0,0 0 1,0 0-1,0-1 0,0 1 0,-1 0 0,0 0 0,1 0 0,-1-1 0,0 1 1,-2 4-1,-1 0 107,1-1 1,-1 0 0,0-1-1,0 1 1,-1-1 0,1 1-1,-1-1 1,0-1 0,-1 1-1,1-1 1,-1 0 0,0 0-1,-11 5 1,2-1 304,-1-1 0,0 0 0,0-1-1,-25 5 1,34-9-345,1-1 0,-1 0 0,0 0-1,1-1 1,-1 0 0,0 0-1,0 0 1,-11-3 0,17 3-82,-1-1-1,1 1 1,0-1 0,0 1 0,0-1 0,0 0-1,0 1 1,0-1 0,0 0 0,0 0-1,0 1 1,0-1 0,0 0 0,0 0 0,1 0-1,-1 0 1,0 0 0,1 0 0,-1 0-1,0-2 1,0 0-110,1 1 0,0-1 0,0 1-1,0 0 1,0-1 0,0 1 0,0-1 0,1 1-1,-1-1 1,1 1 0,0 0 0,-1-1 0,1 1 0,2-3-1,0 0-361,0 0 0,0 0 0,0 1 0,1-1 0,-1 1-1,1 0 1,0 0 0,1 1 0,-1-1 0,0 1 0,7-4 0,58-28-7338,-59 31 6389,34-15-3762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84 13100,'0'0'7335,"-9"-4"-6593,6 2-647,-1-1 0,1 1 0,0 0 0,-1 1 0,0-1 1,1 1-1,-1-1 0,0 1 0,0 0 0,0 1 0,0-1 0,0 0 0,0 1 0,1 0 0,-1 0 0,0 1 0,0-1 0,0 1 0,0-1 0,0 1 0,0 0 0,0 1 0,1-1 0,-1 1 0,1-1 0,-1 1 0,1 0 0,-1 1 0,-4 4 0,0 1 218,1 1 0,1 0 1,-1 0-1,2 1 0,-1 0 0,1 0 0,1 0 1,-6 19-1,9-25-227,0 0-1,0 0 1,1 0 0,-1 1 0,1-1-1,0 0 1,0 1 0,0-1 0,1 0-1,-1 0 1,3 6 0,-2-8-61,0 0 1,0 1 0,0-1-1,0 0 1,0 0-1,1 0 1,-1 0-1,1 0 1,0-1-1,0 1 1,-1 0-1,1-1 1,0 1-1,0-1 1,0 0-1,1 0 1,-1 0-1,0 0 1,0 0 0,1 0-1,2 0 1,7 2 1,0-1 0,1 0 0,-1-1 1,1-1-1,-1 0 0,1-1 1,-1 0-1,1-1 0,-1 0 1,0-1-1,17-6 0,-20 6-20,0 0 0,0-1 0,-1 0 0,1 0 0,-1-1-1,0 0 1,-1-1 0,1 0 0,-1 0 0,0 0 0,0-1 0,-1 0 0,0 0 0,0-1-1,8-14 1,-12 18 18,-1 1 1,1-1-1,-1 0 0,1 0 0,-1 0 0,0 0 0,0 0 1,-1 0-1,1 0 0,-1 0 0,0 0 0,0 0 0,0 0 1,-1 0-1,1 0 0,-1 0 0,0 0 0,0 0 0,-1 0 1,1 0-1,-1 1 0,0-1 0,0 0 0,0 1 0,0 0 1,0-1-1,-1 1 0,0 0 0,1 0 0,-1 0 0,0 1 1,-5-4-1,0 1-35,0 0 0,-1 0 0,0 0-1,0 1 1,0 1 0,0-1 0,0 2 0,-1-1 0,0 1 0,1 1 0,-1 0 0,-12 0 0,22 0-46,-1 1 0,1 0 0,-1 0 1,1 0-1,-1-1 0,1 1 0,-1 0 1,1 0-1,-1 0 0,1 0 0,-1 0 1,1 0-1,-1 0 0,1 0 1,-1 0-1,1 0 0,-1 1 0,1-1 1,-1 0-1,1 0 0,-1 0 0,1 1 1,-1-1-1,1 0 0,-1 1 0,1-1 1,-1 0-1,1 1 0,0-1 0,-1 0 1,1 1-1,0-1 0,-1 1 0,1-1 1,0 1-1,-1-1 0,1 1 0,0-1 1,0 1-1,0-1 0,0 1 0,-1-1 1,1 1-1,0-1 0,0 1 1,0-1-1,0 1 0,0-1 0,0 1 1,0-1-1,1 1 0,-1-1 0,0 2 1,1-1-356,0 1 0,0-1 0,0 0 0,0 1 1,0-1-1,0 0 0,0 0 0,0 0 0,1 0 1,-1 0-1,0 0 0,1 0 0,-1 0 1,1 0-1,-1 0 0,3 0 0,14 3-5397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9 16335,'0'0'10667,"-10"-2"-9952,7 1-664,-4 0-1,0-1-1,0 1 0,0 0 1,0 1-1,-1 0 1,1 0-1,0 0 1,0 1-1,0 0 1,0 0-1,0 1 0,-8 3 1,7-2 0,0 1 0,0 1 0,0-1 0,1 1 1,0 1-1,0-1 0,0 1 0,1 0 0,0 1 0,0-1 0,0 1 0,1 1 1,0-1-1,1 1 0,-1-1 0,1 1 0,1 1 0,0-1 0,0 0 1,0 1-1,1 0 0,-1 12 0,3-18-41,0 0 1,0 0-1,1 0 0,-1-1 0,1 1 1,0 0-1,0 0 0,0 0 0,0-1 1,0 1-1,1-1 0,-1 1 1,1-1-1,-1 1 0,1-1 0,0 0 1,0 0-1,0 0 0,1 0 0,-1 0 1,0 0-1,1 0 0,-1-1 1,1 1-1,-1-1 0,1 0 0,0 0 1,-1 0-1,1 0 0,0 0 0,0-1 1,5 1-1,11 2-270,1-1 0,-1 0-1,34-3 1,-43 1-73,2-1-887,1 0 0,-1 0 0,19-6 0,10-10-6777,-21 2-372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66 230 15887,'0'0'2787,"-30"47"-609,15-17 0,5 1-577,3 0-159,4-1-289,3-6-385,0-4-415,8-7-225,6-6-32,1-7-64,-1 0-192,-2-7-545,0-7-256,-5-2-1057,-5-4-896,0-4-802,-2-5-3042</inkml:trace>
  <inkml:trace contextRef="#ctx0" brushRef="#br0" timeOffset="1">44 1 14862,'0'0'13165,"-18"51"-13037,30-45-64,5 0-545,1 0-1889,2-1-1858,-2 3-3331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43 260 16015,'0'0'4815,"-3"9"-2647,-8 19-765,6-17-1060,1-1 0,0 1 0,0 0 0,1 0 0,0 0 0,1 1-1,1-1 1,-1 18 0,2-29-339,0 1 0,1-1 0,-1 1 0,0-1 0,1 1 0,-1-1 0,0 1 0,1-1 0,-1 1 0,1-1 0,-1 1 0,1-1 0,-1 0 0,1 1 0,-1-1 0,1 0 0,-1 1 0,1-1 0,-1 0 0,1 0 0,0 0 0,-1 1 0,1-1 0,-1 0 0,1 0 0,0 0 0,-1 0 0,1 0 0,-1 0 0,1 0 0,0 0 0,-1 0 0,1-1 0,-1 1 0,1 0 0,0 0 0,-1 0 0,1-1 0,-1 1 0,1 0 0,-1-1 0,1 1 0,-1 0 0,2-2 0,23-14 94,-6-4-75,0-2 0,-2 0 0,18-29 0,-22 32-19,-13 57-9,0-36 5,-3 10 206,1 0 0,1 0 0,0 0 0,0 1 0,3 20-1,-2-31-161,0 0-1,1 0 0,-1 0 0,1 0 0,0 0 0,0 0 0,0-1 0,0 1 0,0 0 0,0 0 0,0-1 0,0 1 0,1 0 0,-1-1 0,1 1 1,2 1-1,-2-1-36,1-1 0,-1 0 0,1-1 0,-1 1 0,1 0 0,0-1 0,-1 1 0,1-1 0,0 0 0,-1 0 0,1 0 0,0 0 0,-1 0 0,1-1 0,0 1 0,3-2 0,2-1 3,0 0 1,0-1-1,0 1 1,-1-2-1,0 1 1,0-1 0,0 0-1,0 0 1,-1-1-1,0 0 1,9-11-1,-1 0-1,-2 0-1,0-1 1,15-28-1,-17 24-4,0 0-1,-2-1 1,0 0-1,-2 0 1,0-1-1,-2 1 1,-1-1 0,1-38-1,-4 61-7,1 0-1,-1-1 1,0 1-1,0 0 1,-1-1-1,1 1 1,0-1-1,0 1 1,-1 0 0,1-1-1,-1 1 1,1 0-1,-1 0 1,1-1-1,-1 1 1,0 0-1,-1-2 1,1 2 0,0 1 0,1 0 1,-1-1-1,0 1 1,1 0-1,-1 0 0,0 0 1,0-1-1,1 1 0,-1 0 1,0 0-1,0 0 0,1 0 1,-1 0-1,0 0 0,0 1 1,1-1-1,-1 0 1,0 0-1,0 0 0,1 1 1,-1-1-1,0 1 0,-4 1-4,1 1-1,0-1 0,0 1 1,1 0-1,-1 0 1,1 1-1,-1-1 0,-3 6 1,-3 6 27,0 1 1,1 0 0,1 0 0,0 0-1,-7 26 1,12-32-10,0 0-1,0 0 1,1 1 0,1-1-1,0 1 1,0-1-1,1 1 1,1 0 0,0-1-1,4 20 1,-3-25-46,0 1 1,0-1 0,1 1-1,0-1 1,0 0 0,1 0-1,-1-1 1,1 1-1,0-1 1,0 1 0,1-1-1,-1-1 1,1 1 0,0-1-1,0 1 1,6 2-1,-4-3-741,0 0-1,0 0 1,0 0-1,0-1 0,1 0 1,-1 0-1,11 0 0,19-1-6498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67 1826,'0'0'15620,"0"-8"-13100,0 5-2314,0 0 0,0 0 0,0 0 0,0 0 0,-1 0 1,0 0-1,1 0 0,-1 1 0,0-1 0,0 0 0,-3-4 1,2 5-43,0 0 0,0 0 0,0 1-1,0-1 1,-1 1 0,1-1 0,0 1 0,-1 0 0,1 0 0,-1 0 0,1 0 0,-1 1 0,1-1 0,-1 1 0,0-1 0,1 1 0,-1 0 0,-3 0 0,-18-1 312,0 1-1,1 1 1,-1 1 0,-23 6-1,35-6-438,1 1 0,-1 1 1,1 0-1,0 0 0,1 1 0,-1 0 0,1 1 0,0 0 0,1 1 0,-11 9 0,19-16-37,1 0-1,0 0 1,-1 0-1,1 0 1,0 1-1,-1-1 1,1 0-1,0 0 1,0 1-1,-1-1 1,1 0-1,0 1 1,-1-1-1,1 0 1,0 1-1,0-1 0,0 0 1,0 1-1,-1-1 1,1 1-1,0-1 1,0 0-1,0 1 1,0-1-1,0 1 1,0-1-1,0 0 1,0 1-1,0-1 1,0 1-1,0-1 1,0 0-1,0 1 0,0-1 1,0 0-1,1 1 1,-1-1-1,0 1 1,0-1-1,1 1 1,19 5 13,43-6-61,-49 0-45,9 0-96,0 0-1,-1 2 1,35 7 0,-51-8 166,0 1 0,0-1 1,-1 1-1,1 1 1,0-1-1,-1 1 1,1 0-1,-1 0 1,0 0-1,0 1 1,0 0-1,-1 0 1,1 0-1,-1 1 1,0-1-1,0 1 1,-1 0-1,5 7 1,-7-10 29,0 0-1,0 0 1,0 0-1,0 1 1,0-1 0,0 0-1,0 1 1,-1-1-1,1 1 1,-1-1 0,0 1-1,0-1 1,0 1 0,0-1-1,0 1 1,0-1-1,-1 0 1,1 1 0,-1-1-1,0 1 1,0-1-1,-1 4 1,-1-3 75,1 0 0,-1 0-1,1-1 1,-1 1 0,0-1 0,0 0 0,0 0 0,0 0-1,0 0 1,-1-1 0,1 1 0,-1-1 0,-5 2-1,-10 1 376,0 0 0,0-1 0,-1-1 0,-27-1 0,42-1-511,-48-5 521,52 5-519,0 0 0,0 0 0,0 0-1,0 0 1,0 0 0,0-1 0,0 1 0,0 0-1,0-1 1,0 1 0,1-1 0,-1 1 0,0-1 0,0 0-1,0 1 1,0-1 0,1 0 0,-1 1 0,0-1 0,1 0-1,-1 0 1,1 1 0,-1-1 0,1 0 0,-1 0-1,1 0 1,-1 0 0,1 0 0,0 0 0,0 0 0,-1 0-1,1 0 1,0 0 0,0 0 0,0 0 0,0 0-1,0 0 1,0 0 0,1 0 0,-1 0 0,0 0 0,0 0-1,1 0 1,-1 0 0,0 0 0,1-1 0,2-1-547,-1 0 1,1-1 0,0 1 0,0 0-1,0 0 1,0 1 0,1-1 0,-1 1-1,1 0 1,4-3 0,-6 4 356,31-17-6815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92 545,'0'0'18791,"9"5"-17163,-5-3-1471,0 0 0,0 0 0,0 0 0,0 0 0,1-1 0,-1 1 1,0-1-1,1 0 0,-1-1 0,1 1 0,-1-1 0,1 0 0,-1 0 0,1 0 0,-1 0 0,1-1 1,-1 0-1,1 0 0,-1 0 0,8-4 0,43-29 876,-52 32-1000,0 0 0,0 0-1,-1-1 1,1 1 0,-1-1 0,0 1 0,0-1-1,0 0 1,0 0 0,0 0 0,-1 0 0,1 0 0,-1-1-1,0 1 1,0 0 0,1-5 0,-2 7-16,-1 0 0,1 0 0,-1 0-1,0 0 1,1 0 0,-1 0 0,0 0 0,0 0 0,0 0 0,0 0 0,0 0 0,0 0 0,0 1 0,0-1-1,0 1 1,0-1 0,0 0 0,0 1 0,0 0 0,0-1 0,0 1 0,-1 0 0,1-1 0,0 1 0,0 0-1,-1 0 1,1 0 0,0 0 0,0 0 0,-1 0 0,-1 1 0,-45 3 45,39-2-60,0 1 0,1 1-1,-1-1 1,1 2 0,0-1 0,0 1 0,0 0 0,1 1-1,0-1 1,0 2 0,0-1 0,-8 12 0,10-13 44,0 1 0,1 0 1,0 0-1,0 0 0,1 0 1,-1 1-1,1 0 0,1-1 1,-1 1-1,1 0 0,1 0 1,-1 1-1,1-1 0,0 0 1,1 0-1,0 10 0,0-15-38,1 0-1,-1-1 1,1 1-1,-1-1 1,1 1-1,0-1 1,-1 0-1,1 1 1,0-1-1,0 0 1,0 1-1,0-1 1,0 0-1,0 0 1,1 0-1,-1 0 1,0 0-1,1 0 1,-1 0-1,0 0 1,1-1-1,-1 1 1,1 0-1,-1-1 1,1 1 0,0-1-1,-1 0 1,3 1-1,52 1-511,-44-3 150,3 1-846,0-2 0,0 0 0,0-1 0,27-8 0,8-7-5655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59 6983,'-8'-4'715,"-11"-6"-294,-1 1 0,0 0 0,-1 2 0,-26-6 0,40 11-426,-1 0-1,0 1 1,0 0-1,1 1 1,-1-1-1,0 2 1,0-1 0,0 1-1,1 0 1,-1 1-1,0-1 1,1 2-1,-1-1 1,1 1-1,0 0 1,-12 8 0,2 1-17,1 2 0,1 0 1,1 0-1,0 2 0,1 0 1,-17 26-1,-59 115 158,33-42 57,5 3 1,5 2-1,-56 229 1,92-300-128,3 1 0,1 0 1,1 61-1,6-82-58,1 1 0,2-1 0,0 0-1,2 0 1,1 0 0,20 49 0,67 125-57,-78-174 45,1 0 0,1-2 0,2 0 0,39 42-1,-52-62-2,2 1-1,-1-1 0,1-1 0,0 1 1,0-1-1,1-1 0,0 0 0,0 0 0,0-1 1,0-1-1,1 1 0,0-2 0,-1 1 0,1-2 1,0 1-1,0-1 0,0-1 0,0 0 0,0-1 1,0 0-1,0 0 0,0-1 0,0-1 0,-1 0 1,1 0-1,-1-1 0,11-5 0,8-6 25,1-1-1,-2-2 1,0-1 0,-2-1-1,0-1 1,-1-1-1,39-45 1,-14 6 136,-3-2-1,-4-3 0,-1 0 1,-4-3-1,-3-1 1,-3-2-1,-4-1 1,37-143-1,-53 165-116,-2 0 0,-2-1-1,1-89 1,-8 126-28,-2-1 1,0 1-1,-1 0 0,0-1 0,-1 1 0,-1 0 1,0 0-1,-1 0 0,-1 1 0,0 0 1,-1 0-1,-1 0 0,0 1 0,0 0 1,-2 1-1,-19-22 0,9 18-1,-1 0 0,0 1 1,-2 1-1,1 1 0,-2 1 0,0 1 0,-37-11 1,-184-39-900,175 47 178,-2-1-338,4 3-373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44 11179,'0'0'11808,"-11"3"-10601,4-1-1060,1 0 0,-1 0 0,1 0 1,0 1-1,0 0 0,0 0 0,0 0 1,1 1-1,-1 0 0,1 0 1,0 1-1,0-1 0,0 1 0,1 0 1,-1 0-1,-5 10 0,6-7-6,0 0-1,0 0 1,0 0 0,1 0-1,1 1 1,0-1-1,-3 15 1,5-21-129,0 0 1,-1 0-1,1 0 0,0 0 1,0 0-1,0 0 0,0-1 1,1 1-1,-1 0 0,0 0 0,1 0 1,-1 0-1,1 0 0,0 0 1,0-1-1,0 1 0,0 0 1,0-1-1,0 1 0,0-1 1,0 1-1,0-1 0,1 1 1,-1-1-1,1 0 0,-1 0 1,1 1-1,0-1 0,-1 0 1,1-1-1,0 1 0,-1 0 1,1 0-1,0-1 0,0 1 0,0-1 1,0 0-1,0 1 0,3-1 1,3 0-4,0-1-1,1 0 1,-1 0 0,1 0 0,-1-1-1,0-1 1,0 1 0,0-1 0,0-1-1,-1 1 1,1-1 0,-1-1 0,0 1-1,0-1 1,0-1 0,-1 1 0,9-10-1,-7 7-10,0-1 0,-1 0 0,0 0-1,-1 0 1,1-1 0,-2 0 0,0 0-1,0 0 1,0-1 0,-2 1-1,1-1 1,3-20 0,-42 90 424,14-5 229,19-51-597,1 1 0,0-1 0,1 1 1,-1 0-1,0-1 0,1 1 0,0 0 0,0-1 0,0 1 0,0 0 1,1-1-1,-1 1 0,3 5 0,-3-8-51,1 0-1,0 0 1,0-1 0,-1 1 0,1 0-1,0 0 1,0-1 0,0 1 0,0-1-1,0 1 1,0-1 0,0 1 0,0-1-1,0 1 1,0-1 0,0 0-1,0 0 1,1 0 0,-1 1 0,0-1-1,0 0 1,0 0 0,0-1 0,0 1-1,0 0 1,0 0 0,0 0 0,0-1-1,1 1 1,-1-1 0,0 1-1,0-1 1,0 1 0,-1-1 0,1 1-1,0-1 1,0 0 0,0 1 0,0-1-1,0-1 1,37-31-318,-32 26 208,1 0 1,-1 0-1,-1-1 0,0 0 0,0 0 1,0 0-1,-1 0 0,0-1 0,-1 0 0,0 0 1,4-18-1,-9 31 89,1 1 1,-1-1-1,1 0 1,-1 0-1,0 0 0,0 0 1,-5 5-1,-6 14 122,7-12 110,1 1 1,0 0 0,1-1 0,1 1 0,0 1 0,0-1 0,0 16-1,2-27-209,1-1-1,0 1 0,0-1 0,0 1 0,0-1 0,0 1 0,0-1 0,0 1 0,1-1 0,-1 1 0,0-1 1,0 1-1,0-1 0,0 0 0,1 1 0,-1-1 0,0 1 0,0-1 0,1 0 0,-1 1 0,0-1 0,1 0 1,-1 1-1,0-1 0,1 0 0,-1 1 0,0-1 0,1 0 0,-1 0 0,1 1 0,-1-1 0,0 0 0,1 0 1,0 0-1,18-4 69,15-21-247,-22 5 167,-11 18 4,0-1 0,0 1 0,0 0-1,0 0 1,1 0 0,-1 0 0,1 0-1,0 0 1,-1 0 0,1 0 0,0 1-1,0-1 1,0 1 0,0-1 0,4-1-1,37-27-394,6-5 149,-46 34 235,0-1 0,1 1 0,-1-1 0,1 1-1,-1 0 1,0 1 0,1-1 0,0 0 0,-1 1 0,1 0 0,-1 0-1,1 0 1,0 0 0,3 2 0,-6-2 13,-1 1 1,1-1-1,-1 1 1,1 0-1,-1-1 1,1 1-1,-1 0 1,0-1-1,1 1 1,-1 0-1,0-1 1,0 1-1,0 0 1,1 0-1,-1-1 1,0 1-1,0 0 1,0 0-1,0-1 1,0 1-1,0 0 1,0 0-1,-1-1 1,1 1-1,0 0 1,0 0-1,-1-1 1,1 1-1,0 0 0,-1 0 1,-9 24 16,-1-7 112,0 1 0,1 0 0,-10 28 0,35-108 225,13-35-318,-24 81-257,-4 18 225,0-1-1,0 1 1,1 0 0,-1-1 0,1 1-1,-1-1 1,1 1 0,0-1-1,0 1 1,0-1 0,0 0 0,1 0-1,-1 1 1,1-1 0,-1 0-1,1 0 1,0 0 0,0 0 0,0-1-1,0 1 1,0 0 0,0-1-1,0 0 1,0 1 0,1-1 0,-1 0-1,0 0 1,1 0 0,-1 0-1,6 0 1,-4 0 6,1 0 1,-1-1-1,0 1 0,1-1 0,-1 0 1,1-1-1,-1 1 0,1-1 0,-1 0 1,1 0-1,-1 0 0,0 0 1,0-1-1,0 0 0,1 0 0,-2 0 1,7-4-1,42-45 55,-49 48-83,0-1 0,0 0 0,0 0 0,-1 0 0,0 0 0,1-1 1,-1 1-1,-1-1 0,1 1 0,-1-1 0,0 1 0,1-10 0,-25 53-461,-5 34 900,26-67-381,0 0 0,1 0 0,0 1 0,0-1 0,1 0 0,-1 1 0,2-1 0,-1 0 0,1 1 0,1 6 0,-1-11-56,-1-1 0,1 0-1,0 0 1,0 0 0,0 1 0,0-1 0,0 0 0,0 0 0,0 0 0,1 0 0,-1-1 0,0 1-1,0 0 1,1 0 0,-1-1 0,1 1 0,-1-1 0,0 1 0,1-1 0,-1 0 0,1 0 0,-1 1-1,1-1 1,-1 0 0,1 0 0,-1 0 0,1-1 0,-1 1 0,1 0 0,-1 0 0,1-1-1,2 0 1,1-1-455,0 1 0,1 0 0,-1-1 1,0 0-1,0-1 0,0 1 0,9-7 0,19-28-7830,-18 15 802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14734,'0'0'4333,"-6"10"-3061,1 0-587,1 0 0,0 1-1,0 0 1,1-1 0,0 1-1,1 0 1,-1 17 0,0 85 1249,3-98-1707,-2 13-46,1-22-166,0 1 0,0 0-1,1 0 1,0 0 0,1 0 0,0 0 0,2 12-1,-3-19-12,1 0-1,-1 0 1,0 1-1,1-1 0,-1 0 1,0 0-1,1 0 0,-1 0 1,0 0-1,1 0 1,-1 1-1,0-1 0,1 0 1,-1 0-1,0 0 1,1 0-1,-1 0 0,0 0 1,1 0-1,-1 0 0,0 0 1,1-1-1,-1 1 1,1 0-1,-1 0 0,0 0 1,0 0-1,1 0 1,-1-1-1,0 1 0,1 0 1,-1 0-1,0-1 0,0 1 1,1 0-1,-1 0 1,0-1-1,0 1 0,1 0 1,-1 0-1,0-1 0,0 1 1,0 0-1,0-1 1,11-14-54,2-8-464,-1 0-1,-2-1 1,9-28-1,-21 64 876,2 1-1,0 0 1,0-1-1,1 1 1,5 24 0,-4-35-352,-1 1 0,0-1 1,1 1-1,0-1 1,-1 1-1,1-1 1,0 0-1,0 0 0,0 0 1,1 0-1,-1 0 1,0 0-1,1-1 0,-1 1 1,1-1-1,0 1 1,-1-1-1,1 0 1,0 0-1,0-1 0,0 1 1,0 0-1,0-1 1,0 0-1,0 0 1,-1 0-1,1 0 0,4 0 1,-1-1-65,0 0 0,0 0 0,0 0 1,0-1-1,0 1 0,0-2 0,0 1 0,-1-1 1,1 1-1,-1-1 0,0-1 0,7-5 0,11-7-214,-23 16 264,0 0 0,0-1 0,1 1 0,-1 0 0,0 0 0,1 0 0,-1 0 0,0 0 0,1 0 0,-1 0 0,0-1 0,1 1 0,-1 0 0,0 0 0,1 0-1,-1 0 1,0 1 0,1-1 0,-1 0 0,0 0 0,1 0 0,-1 0 0,0 0 0,1 0 0,-1 0 0,0 1 0,1-1 0,-1 0 0,0 0 0,0 0 0,1 1 0,-1-1 0,0 0 0,1 4 9,0 1 0,0-1 0,0 0 0,-1 0 0,0 0 0,0 0 0,0 1 0,-2 5 0,2-5 42,-9 91 513,-1 47 194,11-34-714,-5-110-20,0-1 0,0 1-1,1-1 1,-1 0 0,1 0-1,-1-1 1,-2-2 0,2 1 27,0 0 1,0 0-1,1 0 1,0-1-1,-1 1 0,2-1 1,-1 0-1,0 0 1,1 0-1,0 0 1,-2-9-1,4 11-35,-1 0-1,1-1 1,0 1-1,0-1 1,0 1 0,0-1-1,1 1 1,0 0-1,-1-1 1,1 1-1,0 0 1,1-1-1,-1 1 1,0 0 0,1 0-1,0 0 1,0 0-1,0 0 1,3-3-1,1-1-368,0-1 0,0 0 0,-1 0 0,0-1 0,0 0 0,5-13 0,-7 12-1543,-1 0 0,1 0 0,-2 0 0,1 0 0,-1-21 0,-1-13-11150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13132,'0'0'2275,"55"-1"-6824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77 7527,'0'0'7885,"4"-10"-4394,11-29-1323,-15 38-2091,0 0 0,0 0 0,1 0 0,-1 1 1,0-1-1,0 0 0,0 0 0,0 0 1,0 1-1,0-1 0,0 0 0,0 0 0,0 0 1,0 0-1,0 1 0,-1-1 0,1 0 1,0 0-1,-1 0 0,1 1 0,0-1 0,-1 0 1,1 1-1,-1-1 0,1 0 0,-1 1 1,0-1-1,1 1 0,-1-1 0,1 0 0,-1 1 1,0 0-1,0-1 0,1 1 0,-1-1 1,0 1-1,0 0 0,1-1 0,-1 1 0,0 0 1,0 0-1,0 0 0,1 0 0,-1 0 1,0 0-1,0 0 0,0 0 0,0 0 0,1 0 1,-1 0-1,0 0 0,-1 1 0,-44 9 614,31-4-628,0 2 0,0-1 0,1 2 0,0 0 0,0 1 0,-13 12 0,18-15-67,1 1 1,-1 1-1,1 0 1,1 0-1,0 0 1,0 1-1,1 0 1,0 0-1,-7 16 1,13-26-5,0 1 1,0-1-1,-1 1 1,1-1 0,0 1-1,0 0 1,0-1-1,0 1 1,0-1 0,0 1-1,0 0 1,0-1 0,0 1-1,0-1 1,0 1-1,0 0 1,0-1 0,0 1-1,1-1 1,-1 1 0,0-1-1,0 1 1,1-1-1,-1 1 1,0-1 0,1 1-1,-1-1 1,1 1-1,-1-1 1,0 1 0,1-1-1,-1 0 1,1 1 0,-1-1-1,1 0 1,-1 1-1,1-1 1,0 0 0,-1 0-1,1 1 1,-1-1 0,1 0-1,-1 0 1,1 0-1,0 0 1,-1 0 0,1 0-1,-1 0 1,1 0-1,0 0 1,-1 0 0,1 0-1,-1-1 1,1 1 0,0 0-1,-1 0 1,1 0-1,-1-1 1,2 1 0,37-14-90,-17 2 31,1 2 0,44-13-1,-56 20 54,-1 0-1,1 1 1,0 0-1,0 1 1,0 1-1,0 0 1,0 0-1,21 4 1,-30-4 17,0 0-1,-1 1 1,1-1 0,0 1 0,-1 0-1,1-1 1,-1 1 0,1 0 0,-1 0-1,1 0 1,-1 0 0,1 0 0,-1 0-1,0 0 1,0 1 0,1-1-1,-1 0 1,0 1 0,0-1 0,0 1-1,-1-1 1,1 1 0,0-1 0,0 1-1,-1 0 1,1-1 0,-1 1-1,0 0 1,1-1 0,-1 1 0,0 0-1,0 0 1,0-1 0,0 1 0,-1 3-1,0-1 69,0 0-1,0 1 0,0-1 0,-1 0 1,1 0-1,-1 0 0,0 0 0,0-1 1,-1 1-1,1 0 0,-1-1 0,1 0 1,-5 5-1,-4 0 88,0 0-1,-1 0 1,0-1 0,0 0-1,0-1 1,-1 0 0,0-1 0,0-1-1,0 0 1,0-1 0,-1 0 0,0-1-1,1 0 1,-16-1 0,28-1-166,0 0-1,0 0 1,0 0 0,-1 0 0,1 0 0,0 0 0,0 0 0,0 0 0,0 0 0,-1-1 0,1 1-1,0 0 1,0-1 0,0 1 0,0-1 0,0 1 0,0-1 0,0 0 0,0 1 0,0-1 0,0 0-1,0 0 1,1 1 0,-2-3 0,1 2-102,1 0-1,0-1 0,0 1 1,0 0-1,0-1 1,0 1-1,0 0 0,0 0 1,0-1-1,1 1 1,-1 0-1,1 0 1,-1-1-1,0 1 0,1 0 1,0 0-1,-1 0 1,2-2-1,2-3-701,1 0 0,0 0-1,0 0 1,0 0 0,1 1 0,8-7 0,28-13-3829,5 1-1445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22 11179,'0'0'6843,"-9"0"-5150,6 0-1597,-40 6 1626,42-6-1621,-1 1 1,1-1-1,-1 1 1,1-1-1,-1 1 1,1 0-1,-1 0 1,1 0-1,-1 0 1,1 0-1,0 0 1,0 0-1,0 0 1,-1 1-1,1-1 1,0 0-1,0 1 1,1-1-1,-1 0 1,0 1-1,0-1 1,1 1-1,-1 0 1,1-1-1,-1 1 1,1-1-1,0 1 1,0 3-1,0-4-87,1 0-1,-1-1 0,1 1 0,0 0 1,-1 0-1,1-1 0,0 1 0,0 0 0,0-1 1,0 1-1,-1-1 0,1 1 0,0-1 1,0 1-1,0-1 0,0 0 0,0 1 0,0-1 1,0 0-1,0 0 0,0 0 0,0 0 1,0 0-1,1 0 0,-1 0 0,0 0 0,0 0 1,0 0-1,0-1 0,0 1 0,1-1 1,37-8 38,-33 5-47,0 0 1,-1 0 0,1-1 0,-1 0 0,6-6-1,-7 6-2,1 0 1,0 1-1,0 0 0,0 0 0,9-6 0,-11 39-238,-16 128 1329,7-122-734,2 0 1,2 1-1,1-1 1,2 0-1,5 37 1,-5-67-281,1 1 1,-2 0 0,1-1 0,-1 1 0,0-1 0,0 1 0,0 0 0,-1-1-1,-2 8 1,3-12-53,-1 1-1,0-1 1,0 0-1,0 1 1,0-1-1,0 0 1,0 0-1,0 0 1,0 0-1,0 0 1,-1 0-1,1 0 1,0 0-1,-1 0 1,1 0-1,-1-1 1,1 1-1,-1-1 1,1 1-1,-1-1 0,1 0 1,-1 1-1,1-1 1,-1 0-1,0 0 1,1 0-1,-1 0 1,1 0-1,-1-1 1,1 1-1,-1 0 1,0-1-1,1 1 1,-1-1-1,1 1 1,-3-2-1,1 1 8,0-1 0,0 1 0,0 0 0,0-1 0,1 0 0,-1 1 0,0-1 0,1 0 0,-1 0 0,1-1 0,0 1 0,-1 0 0,1-1 0,0 1 0,1-1 0,-3-4 0,1 1-15,0-1 0,0 0-1,1 1 1,0-1-1,0 0 1,1 0 0,-1-10-1,1 6-85,1-1 0,0 1 0,0-1 0,2 1 0,-1-1-1,1 1 1,1 0 0,0 0 0,6-14 0,-3 13-589,1 1 0,0-1 0,1 1-1,1 1 1,0-1 0,14-12 0,37-27-8783,-32 29 1270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0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12940,'0'0'6940,"-1"9"-5322,-7 378 5192,9-258-5970,-1-185-528,-7-52-16,4 96-303,2 4-10,0 1 0,0-1-1,-1 1 1,0-1 0,-1 1-1,-6-13 1,7 52-399,4-27 415,0 0 0,0 0 1,0 0-1,1 0 0,-1-1 0,1 1 1,0-1-1,1 1 0,-1-1 1,1 0-1,0 0 0,0-1 1,0 1-1,1-1 0,-1 0 1,1 0-1,-1 0 0,1-1 1,7 3-1,-4-2-7,0 0 0,0-1 1,0 1-1,0-2 0,1 1 0,-1-1 1,1-1-1,-1 1 0,1-1 0,-1-1 1,17-3-1,-20 3 6,0-1 0,-1 0 0,1 0 0,-1 0-1,1-1 1,-1 1 0,0-1 0,0 0 0,0 0 0,-1-1 0,1 1 0,-1-1 0,0 0 0,0 1 0,0-2-1,0 1 1,-1 0 0,0 0 0,3-7 0,-1 2-2,-1 0 0,0 0 1,-1 0-1,0-1 0,0 1 0,-1-1 0,0 1 0,-1-1 1,0-11-1,0 21 0,0-1-1,0 1 1,0-1 0,0 0 0,0 1 0,0-1 0,0 1-1,0-1 1,-1 1 0,1-1 0,0 0 0,0 1 0,0-1-1,0 1 1,-1-1 0,1 1 0,0-1 0,-1 1 0,1-1-1,0 1 1,-1-1 0,1 1 0,-1 0 0,1-1 0,-1 1-1,1 0 1,-1-1 0,1 1 0,-1 0 0,1-1-1,-1 1 1,1 0 0,-2 0 0,-16 9-120,-14 28 75,20-16 130,1 0 0,-12 34 0,20-47-48,0 0-1,1 1 0,0-1 0,0 0 0,1 1 1,0-1-1,1 1 0,0-1 0,0 1 1,2 13-1,-1-21-29,0 0 0,-1 1 0,1-1 0,0 1 0,0-1 0,0 0 0,0 0 0,0 0 0,0 1 0,0-1 0,0 0 0,0 0 0,0-1 0,1 1 0,-1 0 0,0 0 1,1 0-1,-1-1 0,0 1 0,1-1 0,-1 1 0,1-1 0,-1 0 0,1 1 0,-1-1 0,1 0 0,-1 0 0,1 0 0,2-1 0,2 1 5,1 0 1,-1-1-1,0 0 0,0 0 1,0 0-1,7-4 0,3-3-100,-2-1 0,1 0 0,-1-1 0,-1 0 0,0-1 0,0-1 0,-1 0 0,-1-1 0,14-19 0,32-32 340,-60 110 1001,1-37-1148,1-5-8,1 0-1,-1 0 1,0 0 0,1 0 0,0 0 0,0 0-1,1 8 1,0-11-80,-1 0-1,1 0 1,0 0-1,-1 0 1,1 0-1,0 0 0,0-1 1,-1 1-1,1 0 1,0 0-1,0-1 1,0 1-1,0-1 1,0 1-1,0-1 1,0 1-1,0-1 0,0 1 1,0-1-1,0 0 1,0 0-1,1 1 1,-1-1-1,0 0 1,0 0-1,0 0 1,0 0-1,0-1 0,0 1 1,0 0-1,1 0 1,1-1-1,4-1-4,0-1 0,0 1 0,-1-1-1,1 0 1,0-1 0,-1 0 0,0 0-1,0 0 1,0 0 0,-1-1 0,1 0 0,-1-1-1,6-6 1,-6 5-79,1 1-1,1 0 1,-1 0-1,1 0 1,0 1 0,0 0-1,0 1 1,14-7-1,-21 11 67,1 1-1,-1-1 1,0 0-1,1 0 1,-1 1-1,1-1 1,-1 0-1,0 1 1,1-1-1,-1 0 1,0 1-1,1-1 1,-1 1-1,0-1 1,0 1-1,1-1 1,-1 1-1,0-1 1,0 0-1,0 1 0,0-1 1,0 1-1,0-1 1,1 1-1,-1-1 1,0 1-1,0-1 1,-1 1-1,1-1 1,0 1-1,0-1 1,0 1-1,0-1 1,0 1-1,-1 0 1,-1 22 49,-8 15 56,8-30-33,-1 1 0,1 0 0,0 0 0,1 0-1,0 14 1,1-23-61,0 1-1,1-1 0,-1 1 1,0-1-1,1 1 1,-1 0-1,1-1 0,-1 0 1,1 1-1,-1-1 0,1 1 1,-1-1-1,1 1 0,-1-1 1,1 0-1,0 0 0,-1 1 1,1-1-1,0 0 0,-1 0 1,1 0-1,0 1 0,-1-1 1,1 0-1,0 0 0,-1 0 1,1 0-1,0 0 0,-1 0 1,1-1-1,-1 1 0,1 0 1,0 0-1,-1 0 1,1-1-1,0 1 0,-1 0 1,1-1-1,-1 1 0,1 0 1,-1-1-1,1 1 0,0-1 1,29-15 100,24-31-88,-39 33-174,0 0-1,1 2 1,1-1 0,21-11 0,-37 24 149,-1-1 0,0 1 1,1 0-1,-1-1 0,1 1 1,-1 0-1,0 0 0,1-1 1,-1 1-1,1 0 0,-1 0 1,1 0-1,-1 0 0,1 0 1,-1 0-1,1-1 0,-1 1 1,1 0-1,-1 0 0,1 1 1,-1-1-1,1 0 0,-1 0 1,1 0-1,-1 0 0,1 0 1,-1 0-1,1 1 0,-1-1 1,1 0-1,-1 0 0,0 1 1,1-1-1,-1 0 0,1 1 1,-1-1-1,0 0 0,1 1 0,-1-1 1,0 1-1,1-1 0,-1 1 1,0-1-1,1 1 0,-3 31 21,-17 35 390,3-14 745,14-43-2817,5-24-4726,2-6-962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52 10570,'2'-3'785,"1"0"219,-1-1 0,0 0 0,0 0 0,0 0 0,0 0 1,0 0-1,-1 0 0,0 0 0,0 0 0,0-5 0,-24 9 1131,16 3-2069,1 0 0,-1 1 0,0-1 0,1 1 0,0 1 0,0-1 1,-6 7-1,10-9-52,-1-1 0,1 1 1,0 0-1,0 0 0,0 0 1,0 0-1,1 1 0,-1-1 0,0 0 1,1 1-1,0-1 0,-1 1 1,1-1-1,0 1 0,0 0 1,1-1-1,-1 1 0,1 0 1,-1 0-1,1 0 0,0 4 1,51 4 230,-45-8-84,-1 0-1,1 1 1,-1 0-1,1 0 1,-1 1-1,0-1 1,-1 1-1,1 0 1,-1 0-1,4 7 1,16 17 550,-24-28-658,0-1 0,0 1-1,0 0 1,0 0 0,0 0-1,0 0 1,-1 0 0,1 0-1,0-1 1,0 1 0,-1 0-1,1 0 1,-1 0 0,1-1 0,-1 1-1,1 0 1,-1-1 0,1 1-1,-1 0 1,0-1 0,1 1-1,-1 0 1,0-1 0,1 1-1,-1-1 1,0 0 0,0 1-1,1-1 1,-1 0 0,0 1 0,0-1-1,0 0 1,-1 1 0,-30 14-36,32-15-16,-25 8 754,14-6-1974,23-13-15128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5029,'0'0'16720,"13"54"-15343,-13-19-352,0 4-449,0 1-415,0-2-97,0-4-64,0-3-129,5-6-735,5-9-802,0-7-1089,-1-9-2337,4 0-2532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15086,'0'0'6278,"12"-7"-4981,-6 3-1171,-1 0-38,1 1 0,-1-1 0,1 1 0,0 0 0,0 0 0,0 1 1,0 0-1,0 0 0,1 0 0,-1 1 0,1 0 0,-1 0 0,1 1 0,11 0 0,-16 0-85,0 1 0,-1 0 0,1 0 1,-1-1-1,1 1 0,-1 0 0,1 0 0,-1 0 0,0 0 0,1 1 0,-1-1 0,0 0 1,0 1-1,0-1 0,0 0 0,0 1 0,0-1 0,0 1 0,-1 0 0,1-1 0,0 1 1,-1-1-1,1 1 0,-1 0 0,0 0 0,0-1 0,1 1 0,-1 0 0,0 0 0,0-1 1,-1 1-1,1 0 0,0-1 0,-1 3 0,0 4 71,-1 0-1,1 0 1,-2 0 0,1-1-1,-1 1 1,-3 7 0,-11 12 313,-13 27 75,28-50-409,0-1-1,1 1 1,0 0 0,0-1 0,0 1 0,0 0 0,0-1 0,1 1 0,0 0 0,-1 0 0,1 0 0,1 4 0,0-7-27,-1 0 0,1-1 1,0 1-1,0 0 0,-1-1 0,1 1 0,0-1 0,0 1 1,0-1-1,-1 1 0,1-1 0,0 0 0,0 1 0,0-1 0,0 0 1,0 0-1,0 0 0,0 0 0,0 0 0,0 0 0,0 0 1,0 0-1,0 0 0,0 0 0,-1 0 0,1 0 0,2-1 0,26-6 187,-16 2-180,-1-1-1,-1-1 1,1 0-1,-1 0 1,0-1-1,-1 0 1,17-17 0,-20 18-34,0-1 1,0 0-1,-1 0 1,0 0 0,0-1-1,-1 0 1,0 0-1,0 0 1,-1-1 0,4-15-1,-7 24-1,-1 1 0,0-1 0,0 1 0,1-1 0,-1 0 0,0 1 0,0-1 0,0 1 0,0-1 0,0 0 0,0 1 0,0-1 0,0 0 0,0 1 0,0-1 0,0 1-1,0-1 1,0 0 0,-1 1 0,1-1 0,0 1 0,0-1 0,-1 1 0,1-1 0,0 0 0,-1 1 0,0-1 0,-13 8-104,-13 25-40,23-23 163,-1 1-1,2 0 1,-1-1 0,1 1 0,1 1 0,-1-1-1,2 0 1,0 0 0,-1 12 0,2-20-11,0 1 1,1-1-1,-1 1 0,0-1 1,1 0-1,-1 1 0,1-1 1,0 0-1,0 1 1,0-1-1,0 0 0,0 0 1,0 0-1,1 0 0,-1 0 1,0 0-1,1 0 1,0 0-1,0-1 0,-1 1 1,1-1-1,0 1 0,0-1 1,0 0-1,0 1 0,1-1 1,-1 0-1,0-1 1,0 1-1,1 0 0,-1-1 1,0 1-1,1-1 0,-1 1 1,1-1-1,-1 0 1,0 0-1,1-1 0,-1 1 1,1 0-1,-1-1 0,0 1 1,3-2-1,2 1 29,0-1 1,0-1-1,0 1 1,0-1-1,0 0 0,-1-1 1,0 1-1,1-1 0,-2-1 1,1 1-1,0-1 0,-1 0 1,0 0-1,0-1 0,5-6 1,-5 6-16,0-1 1,0-1-1,-1 1 1,0-1 0,0 1-1,-1-1 1,0 0-1,0-1 1,-1 1-1,0 0 1,0-1-1,0-13 1,-2 21-19,0 1 1,0-1-1,1 1 0,-1-1 0,0 1 1,0-1-1,0 1 0,0-1 1,0 1-1,0-1 0,-1 1 1,1-1-1,0 1 0,0-1 0,0 1 1,0-1-1,-1 1 0,1-1 1,0 1-1,0 0 0,-1-1 0,1 1 1,0-1-1,-1 1 0,1 0 1,0-1-1,-1 1 0,1 0 1,-1-1-1,1 1 0,0 0 0,-1-1 1,1 1-1,-1 0 0,1 0 1,-1 0-1,1 0 0,-1-1 1,1 1-1,-1 0 0,1 0 0,-1 0 1,1 0-1,-1 0 0,1 0 1,-1 0-1,1 0 0,-1 1 1,1-1-1,-1 0 0,1 0 0,-1 0 1,1 0-1,-1 1 0,1-1 1,-1 1-1,-1 0 3,0 0 0,0 0 0,0 0 0,0 1 0,0-1 1,0 1-1,0 0 0,1-1 0,-1 1 0,1 0 0,-3 4 0,1 1 60,0 1 0,0 0-1,1 0 1,0 0 0,1 0-1,0 1 1,-1 15 0,3-24-54,-1 1-1,0-1 1,0 1 0,1-1 0,-1 0-1,0 1 1,1-1 0,-1 0 0,0 0-1,1 1 1,-1-1 0,1 0 0,-1 0-1,1 1 1,-1-1 0,0 0-1,1 0 1,-1 0 0,1 0 0,-1 0-1,1 1 1,-1-1 0,1 0 0,-1 0-1,1 0 1,-1 0 0,1-1 0,-1 1-1,1 0 1,-1 0 0,1 0 0,-1 0-1,0 0 1,1-1 0,-1 1 0,1 0-1,-1 0 1,0-1 0,1 1-1,20-10 95,19-34 78,-39 42-279,1 0-1,0 0 1,-1 0 0,1 0-1,-1 0 1,0-1-1,0 1 1,0-1-1,0 1 1,0 0-1,0-1 1,0 0 0,-1 1-1,0-1 1,1 1-1,-1-1 1,0 0-1,0 1 1,0-1-1,-1-3 1,0 6 34,1-1 0,0 1-1,-1 0 1,1 0 0,0 0 0,-1 0-1,1 0 1,-1 0 0,1 0 0,0 0-1,-1 0 1,1 0 0,0 0-1,-1 1 1,1-1 0,-1 0 0,1 0-1,0 0 1,-1 0 0,1 0 0,0 1-1,0-1 1,-1 0 0,1 0 0,0 1-1,-1-1 1,1 0 0,0 0 0,0 1-1,-1-1 1,1 0 0,0 1 0,0-1-1,0 0 1,0 1 0,0-1 0,-1 0-1,1 1 1,0-1 0,0 1 0,-8 15-4983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5 158 1057,'0'0'22768,"-1"9"-20766,0-6-1914,1-1 21,-1 0-1,1 0 1,-1 0 0,1 0 0,0 0 0,0 0 0,0 0 0,0 0-1,1 0 1,-1 0 0,0 0 0,1 2 0,0-3-46,0 0 1,1 0-1,-1 0 0,0 0 0,0 0 1,0 0-1,1 0 0,-1 0 0,0-1 1,1 1-1,-1 0 0,0-1 1,1 1-1,-1-1 0,1 0 0,-1 1 1,1-1-1,-1 0 0,1 0 1,-1 0-1,1 0 0,-1 0 0,2-1 1,6 0 12,-1 0 0,0 0 0,0-1 0,0-1 0,0 1 0,-1-1 0,1 0-1,-1-1 1,1 0 0,-1 0 0,0-1 0,6-5 0,-4 3-3,0 0 0,-1 0 0,0-1 0,-1 0 0,0-1 0,0 1 0,0-1 0,7-15 0,-14 24-71,1-1 0,-1 1 0,1-1 0,-1 1 0,0-1 0,1 1 0,-1-1 0,0 0 0,1 1 0,-1-1 0,0 1 0,0-1 0,1 0-1,-1 1 1,0-1 0,0 1 0,0-1 0,0 0 0,0 1 0,0-1 0,0 0 0,0 1 0,0-1 0,0 1 0,-1-1 0,1 0 0,0 1 0,0-1 0,-1 1 0,1-1 0,0 0 0,-1 1 0,1-1 0,0 1 0,-1-1 0,0 0 0,-24 6-31,-27 24-15,29-13 44,0 0 0,1 2 0,-35 37 0,55-54 0,1 1-1,0-1 1,-1 0 0,1 1-1,0-1 1,0 1 0,0-1 0,0 1-1,0 0 1,0 0 0,0-1-1,1 1 1,-1 0 0,1 0 0,-1 0-1,1 0 1,0 0 0,0-1-1,-1 1 1,1 0 0,1 0 0,-1 3-1,1-4 2,0 1 0,0-1 0,0 1 0,0-1 0,1 0-1,-1 1 1,0-1 0,1 0 0,-1 0 0,1 0 0,-1 0 0,1 0 0,-1 0-1,1 0 1,0-1 0,0 1 0,-1-1 0,4 1 0,12 3 0,0-2 0,0-1 0,33 0 1,-38-1-17,-7 0-5,1 1-1,-1-1 1,0 0 0,0 0 0,1 0 0,-1-1-1,0 0 1,1 0 0,-1 0 0,0-1 0,0 0 0,0 0-1,0 0 1,-1 0 0,1-1 0,0 0 0,-1 0-1,0 0 1,0 0 0,0-1 0,0 1 0,5-7-1,20-23-450,43-53-660,-66 79 1091,-1-1 0,0 0 0,0 0 0,-1-1 0,0 1 0,-1-1 0,0 0 0,0 0 0,2-11 1,-5 20 16,0 0 1,0 0-1,0 0 1,0 0 0,0-1-1,0 1 1,0 0 0,0 0-1,1 0 1,-1 0 0,0-1-1,0 1 1,0 0 0,0 0-1,0 0 1,0-1-1,0 1 1,0 0 0,0 0-1,0 0 1,0-1 0,0 1-1,0 0 1,0 0 0,-1 0-1,1-1 1,0 1 0,0 0-1,0 0 1,0 0 0,0 0-1,0-1 1,0 1-1,0 0 1,-1 0 0,1 0-1,0 0 1,0 0 0,0 0-1,0-1 1,-1 1 0,1 0-1,0 0 1,0 0 0,0 0-1,-1 0 1,1 0-1,0 0 1,0 0 0,0 0-1,0 0 1,-1 0 0,1 0-1,0 0 1,0 0 0,0 0-1,-1 0 1,1 0 0,0 0-1,0 0 1,0 0 0,-1 0-1,1 0 1,0 0-1,0 1 1,-17 13 607,-5 13-1735,14-14-3338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14061,'0'0'5259,"-4"11"-4645,-67 156 2807,67-143-3253,17-30 592,19-33-161,0-33-629,-24 53-3735,-8 20 3612,0 0 1,0 0 0,0 0-1,0 0 1,1 0 0,-1 0 0,0 0-1,0 0 1,1 0 0,-1 0-1,0 0 1,1-1 0,-1 1 0,1 0-1,0 0 1,-1 0 0,1-1-1,-1 1 1,1 0 0,0 0-1,0-1 1,-1 1 0,1-1 0,0 1-1,0-1 1,0 1 0,1 0-1,29 4-4652,-2-4 2045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55 3331,'-14'-3'3983,"-55"-13"-3348,-1 3 0,0 3 0,-120-3 1,176 15-878,-1 0 1,1 1 0,0 0-1,0 1 1,0 1-1,1 0 1,-16 9 0,-91 57-2734,56-32 2436,-16 8 2787,-109 84 1,163-109-1901,0 0 0,2 2 0,0 0 0,2 2 0,0 0 0,2 2 0,-24 42 0,38-57-325,0 0 0,0 1 0,1 0 1,1 0-1,0 0 0,1 0 0,0 1 0,2-1 0,-1 1 0,2-1 1,0 1-1,1 0 0,0-1 0,4 15 0,-1-12 6,1-1 0,0 0 0,1 0 0,1-1 0,1 0 0,0 0-1,1-1 1,0 0 0,2 0 0,-1-1 0,23 21 0,-2-7-13,2 0-1,1-2 1,1-2-1,1-1 1,1-2-1,56 23 1,249 70 94,-164-59-25,896 257 108,-17-131-65,-593-126-111,807 79 318,-26-68-202,-518-37-118,429-2-195,-290-118-140,-723 67 194,266-83 0,-334 81 81,-2-3 0,-1-2-1,-2-4 1,-1-3 0,75-57-1,-116 73 78,0-2-1,-1-1 0,-2-1 1,-1-1-1,-1-1 0,-1-2 0,-2 0 1,28-57-1,-30 50-29,-3 0 0,-1-1 0,-1 0 1,-3-1-1,-1-1 0,-2 0 0,3-66 0,-10 92 20,0 0 0,-2 0-1,0 0 1,0 1 0,-2-1-1,1 1 1,-2-1 0,0 1-1,-1 0 1,-8-14-1,2 8 32,-1 0-1,0 2 1,-2-1-1,0 2 1,-33-31-1,3 13 125,-1 2 0,-1 1-1,-2 3 1,-81-36-1,-1 10 163,-195-55 0,-150-11-3390,301 79-512,31 6-4722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155 311 4933,'0'0'499,"1"-1"1,-1 0 0,1 0-1,-1 1 1,0-1 0,1 0-1,-1 0 1,0 1 0,1-1-1,-1 0 1,0 0 0,0 0-1,0 1 1,0-1 0,0 0-1,0 0 1,0 0 0,0 0-1,0 1 1,0-1 0,0 0-1,0 0 1,-1 0 0,1 1-1,0-1 1,-1 0 0,1 0-1,-1 1 1,0-2 0,0 0-161,-1 1 0,0 0 0,0 0 0,1-1 0,-1 1 0,0 1 0,0-1 0,0 0 0,0 0 0,0 1 0,-3-2 0,-4 1-63,-1 0 1,1 0-1,0 0 1,-14 2-1,20 0-236,0-1-1,0 1 0,0 0 1,0 0-1,0 1 0,0-1 0,0 0 1,0 1-1,0 0 0,1 0 1,-1 0-1,1 0 0,-1 0 1,1 0-1,0 1 0,0-1 0,0 1 1,0-1-1,0 1 0,1 0 1,-1 0-1,1 0 0,0 0 1,-2 5-1,0 0 45,1 0 0,1 0 0,-1 0 1,1 0-1,0 0 0,1 0 0,0 0 0,2 16 1,-1-22-68,-1 1 1,1-1-1,-1 0 1,1 0 0,0 0-1,0 0 1,0 0-1,0 0 1,0 0 0,1 0-1,-1 0 1,1-1-1,-1 1 1,1 0 0,-1-1-1,1 1 1,0-1-1,0 0 1,0 0 0,0 0-1,0 1 1,0-2-1,0 1 1,0 0-1,0 0 1,0-1 0,0 1-1,1-1 1,-1 0-1,0 1 1,0-1 0,1 0-1,-1 0 1,0-1-1,5 0 1,1 0 0,0 0 1,-1-1-1,1 0 0,0 0 1,-1-1-1,1 0 0,-1 0 1,0-1-1,7-5 0,1-2-16,0 0 0,-1-2 1,-1 0-1,0 0 0,0-1 0,-2-1 0,0 0 0,0-1 0,-2 0 0,0 0 0,-1-1 0,0 0 0,-1-1 0,-1 1 0,-1-1 0,-1 0 0,0-1 0,-1 1 0,-2-1 0,1-27 0,-2 42 6,-1 1 1,1 0-1,-1-1 0,0 1 1,0-1-1,0 1 0,0 0 1,0 0-1,-1 0 0,0 0 1,1 0-1,-1 0 0,0 0 1,0 0-1,-1 1 0,1-1 1,-1 1-1,-3-4 0,5 6 7,-1-1 0,1 0 0,-1 1 0,0-1 0,1 1 0,-1-1 0,1 1 0,-1 0 0,0-1 0,1 1 0,-1 0 0,1 0 0,-1 1 0,0-1 0,1 0 0,-1 0 0,0 1 0,1-1 0,-1 1 0,1-1 0,-1 1 0,1 0 0,-1 0 0,1-1 0,0 1 0,-1 0 0,1 0 0,0 0 0,0 1 0,-1-1 0,1 0 0,0 0 0,0 1 0,0-1 0,1 0 0,-1 1 0,0-1 0,0 1 0,0 2 0,-5 8 72,0 0-1,1 1 1,1 0-1,0 0 1,1 0 0,0 0-1,1 0 1,0 1-1,1-1 1,0 1-1,2-1 1,-1 1-1,4 17 1,-3-25-149,0 1-1,1-1 1,-1 0 0,1 1 0,1-1-1,-1 0 1,1-1 0,0 1-1,0 0 1,1-1 0,-1 1 0,1-1-1,0 0 1,1-1 0,-1 1 0,1-1-1,0 0 1,0 0 0,0 0-1,1 0 1,0-1 0,-1 0 0,1-1-1,0 1 1,0-1 0,0 0-1,1 0 1,-1-1 0,8 1 0,27-1-3840,-38-2 3258,-1 1 1,1-1-1,0 1 1,-1-1-1,1 0 1,-1 0-1,1 0 1,-1-1-1,1 1 1,-1-1-1,1 1 0,1-3 1,13-13-7765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14542,'0'0'4260,"-6"10"-1879,4-5-2309,-5 5 708,1 1-1,0 0 1,1 0-1,-5 17 1,9-26-704,0 0 1,1 0-1,-1-1 1,0 1-1,1 0 1,0 0 0,-1 0-1,1 0 1,0 0-1,0 1 1,0-1-1,1 0 1,-1 0-1,0 0 1,1 0-1,-1 0 1,1-1-1,-1 1 1,1 0-1,0 0 1,0 0-1,0 0 1,0-1-1,0 1 1,1 0-1,-1-1 1,0 1-1,1-1 1,-1 0-1,1 1 1,-1-1-1,1 0 1,0 0-1,0 0 1,-1 0-1,1 0 1,0 0-1,0-1 1,2 2-1,2-1-94,-1 0 0,1 0 0,0 0 0,-1-1-1,1 1 1,0-2 0,0 1 0,-1 0 0,1-1 0,0 0-1,-1 0 1,1-1 0,-1 0 0,1 0 0,-1 0 0,9-5-1,-11 5 9,0 0 0,-1 0 0,1-1 0,0 1 0,-1-1-1,0 1 1,1-1 0,-1 0 0,0 0 0,-1 0 0,1 0 0,0 0-1,-1 0 1,0-1 0,1 1 0,-1 0 0,-1-1 0,1 1 0,0-1-1,-1 1 1,0-1 0,0 1 0,0-1 0,0 1 0,0-1 0,-1 1-1,1-1 1,-3-4 0,3 6 11,-1 0-1,1 0 1,-1 0-1,0 1 1,0-1-1,0 0 1,0 0-1,0 1 1,0-1-1,0 1 1,-1-1-1,1 1 1,0 0 0,-1-1-1,1 1 1,-1 0-1,0 0 1,1 0-1,-1 0 1,0 0-1,1 0 1,-1 0-1,0 1 1,0-1-1,0 1 1,0-1-1,0 1 1,0 0-1,0 0 1,0 0-1,0 0 1,0 0-1,0 0 1,1 1 0,-1-1-1,0 0 1,0 1-1,0 0 1,0-1-1,0 1 1,1 0-1,-3 1 1,3-2 2,-1 1 0,1-1 0,0 1 0,0-1 0,0 1 0,0-1-1,-1 1 1,1 0 0,0-1 0,0 1 0,0 0 0,1 0 0,-1 0 0,0 0 0,0 0 0,0 0 0,1 0 0,-1 0 0,0 0 0,1 0 0,-1 0 0,1 0 0,-1 1 0,1-1 0,0 0 0,-1 0 0,1 0 0,0 1 0,0-1 0,0 0 0,0 1 0,0-1 0,0 0 0,0 0-1,0 1 1,1-1 0,-1 0 0,0 0 0,1 0 0,-1 1 0,1-1 0,0 0 0,-1 0 0,1 0 0,0 0 0,-1 0 0,1 0 0,0 0 0,0 0 0,0 0 0,0-1 0,0 1 0,0 0 0,0-1 0,0 1 0,0 0 0,0-1 0,3 1 0,3 2-93,-1 0 0,1-1 1,0-1-1,0 1 0,0-1 1,0 0-1,0 0 1,0-1-1,10-1 0,-13 1-609,0 0 0,0-1-1,0 1 1,-1-1-1,1 0 1,0 0 0,-1-1-1,1 1 1,-1-1 0,1 1-1,3-4 1,8-9-6962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10474,'0'0'6224,"-1"10"-4430,-10 92 4081,2 104 0,9-204-5860,0 1 0,0-1-1,0 0 1,0 0 0,0 0 0,1 0 0,-1 1-1,1-1 1,0 0 0,-1 0 0,1 0-1,0 0 1,0 0 0,0 0 0,0 0 0,1-1-1,-1 1 1,1 0 0,-1-1 0,3 3 0,-2-3-9,0 0 0,0 0 1,0-1-1,0 1 0,-1-1 1,1 0-1,0 1 1,0-1-1,0 0 0,0 0 1,0 0-1,0 0 0,0-1 1,0 1-1,0 0 0,-1-1 1,1 0-1,0 1 1,0-1-1,0 0 0,-1 0 1,1 0-1,0 0 0,2-2 1,8-7-128,0-1 0,-1 0 1,0-1-1,0 0 0,-2 0 0,1-1 1,-2-1-1,12-23 0,23-31-607,-41 83 785,-1-1 0,0 0 1,-2 23-1,-9 83 659,10-120-726,0 1 0,0 0 1,-1 0-1,1 0 1,0 0-1,0-1 1,0 1-1,0 0 1,1 0-1,-1 0 1,0 0-1,0 0 1,0-1-1,1 1 1,-1 0-1,0 0 0,1 0 1,-1-1-1,1 1 1,-1 0-1,1-1 1,-1 1-1,1 0 1,-1-1-1,1 1 1,0 0-1,-1-1 1,1 1-1,0-1 0,0 0 1,-1 1-1,1-1 1,0 1-1,0-1 1,-1 0-1,1 0 1,0 1-1,0-1 1,0 0-1,0 0 1,0 0-1,-1 0 0,1 0 1,0 0-1,0 0 1,0 0-1,0-1 1,0 1-1,-1 0 1,1 0-1,0-1 1,0 1-1,0 0 1,1-2-1,2 0-508,1 0-1,0-1 1,-1 0 0,0 0-1,0 0 1,0 0 0,7-8-1,33-46-9207,-20 23 1425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133 245 12716,'0'0'6710,"-9"11"-4724,-18 18-1052,10-13 121,2 0 0,0 1 0,1 0 0,-19 32 0,33-49-1050,0 1 1,0-1-1,-1 1 1,1-1-1,0 0 1,0 1-1,-1-1 0,1 1 1,0-1-1,0 1 1,0-1-1,0 1 1,0-1-1,0 1 1,0-1-1,0 1 1,0-1-1,0 1 0,0-1 1,0 1-1,0-1 1,0 1-1,0-1 1,1 1-1,-1-1 1,0 0-1,0 1 0,1-1 1,-1 1-1,0-1 1,0 0-1,1 1 1,-1-1-1,0 1 1,1-1-1,-1 0 1,1 1-1,-1-1 0,0 0 1,1 0-1,-1 1 1,1-1-1,-1 0 1,1 0-1,-1 0 1,1 0-1,-1 0 1,1 0-1,-1 1 0,1-1 1,-1 0-1,1 0 1,-1 0-1,1 0 1,-1-1-1,1 1 1,-1 0-1,0 0 1,1 0-1,-1 0 0,1 0 1,-1-1-1,1 1 1,34-12-163,-26 6-132,-1 1-1,0-1 1,0-1 0,0 0-1,11-12 1,-16 16 218,0-1 0,0 0 1,0 0-1,-1 0 0,0 0 0,1-1 1,-1 1-1,-1 0 0,1-1 0,-1 0 1,1 1-1,-1-1 0,-1 0 0,1-5 1,-13 30 1426,11-17-1316,1-1 0,-1 1 0,1-1 0,-1 1 0,1 0 0,0-1 0,0 1 1,0 0-1,0-1 0,0 1 0,1 0 0,-1-1 0,1 1 0,0-1 0,0 1 0,0-1 1,0 1-1,0-1 0,0 1 0,1-1 0,-1 0 0,1 0 0,0 0 0,-1 0 1,1 0-1,0 0 0,0 0 0,3 1 0,-2-1-35,0-1 0,-1 0 0,1-1 1,0 1-1,0 0 0,-1-1 0,1 0 0,0 1 0,0-1 1,0 0-1,0-1 0,0 1 0,-1 0 0,1-1 0,0 1 0,0-1 1,-1 0-1,1 0 0,0 0 0,-1 0 0,1-1 0,-1 1 1,1-1-1,-1 0 0,0 1 0,4-5 0,12-12-70,-2-2 0,0 0 1,-1 0-1,-1-1 0,-1-1 0,-1 0 0,-1-1 0,-1 0 0,-1-1 0,-1 0 0,-1-1 1,7-40-1,-13 38 70,-2 19 53,-3 20 82,-2 10 148,1 1 0,2 0 0,0 0 1,1 0-1,1 0 0,2 0 0,4 34 1,-4-48-385,0 1 1,0-2 0,2 1-1,-1 0 1,1 0 0,0-1-1,0 1 1,1-1-1,1 0 1,-1 0 0,1 0-1,1-1 1,-1 0 0,1 0-1,0 0 1,1-1 0,-1 0-1,2 0 1,-1 0-1,0-1 1,16 8 0,-18-11-540,0-1-1,0 1 1,1-1 0,-1 0 0,0-1 0,1 1-1,5-1 1,-10 0 593,-1 0 0,1 0-1,0 0 1,0 0 0,-1 0-1,1 0 1,0 0 0,-1 0 0,1 0-1,0-1 1,-1 1 0,1 0-1,0 0 1,-1-1 0,1 1 0,0 0-1,-1-1 1,1 1 0,-1-1-1,1 1 1,0-1 0,-1 1 0,0-1-1,1 1 1,-1-1 0,1 0-1,-1 1 1,1-1 0,-1 1 0,0-1-1,0 0 1,1 1 0,-1-1-1,0 0 1,0 0 0,0 1 0,0-1-1,0 0 1,0 1 0,0-1-1,0 0 1,0 0 0,0 1 0,0-1-1,0 0 1,0 1 0,-1-1-1,1 0 1,0 1 0,0-1 0,-1 0-1,1 1 1,-1-1 0,1 0-1,-1 1 1,1-1 0,0 1 0,-1-1-1,0 1 1,1-1 0,-2 0-1,-9-11 450,-1 1 0,0 0 0,-1 1-1,-1 0 1,1 1 0,-1 0-1,-27-11 1,12 4-223,-8-3 50,-33-21 1251,129 33 389,-20 5-1952,51-4-1511,-30-2-2242,-13-3-2154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16015,'0'0'3112,"0"13"-1174,-3 30-397,0-6-295,1 1 0,2 0-1,7 55 1,-7-89-1229,1-1 0,0 0 0,0 0 0,0 1 0,0-1 1,1 0-1,-1 0 0,1 0 0,0 0 0,0 0 0,0-1 0,0 1 1,4 3-1,-5-5-1,1 0 0,0 0 1,0 0-1,-1 0 0,1 0 1,0 0-1,0 0 0,0-1 1,0 1-1,0-1 0,0 1 1,0-1-1,0 0 1,0 0-1,0 0 0,4 0 1,0-2 3,-1 1 0,0-1 1,0 1-1,0-2 0,0 1 1,0 0-1,-1-1 0,1 0 1,-1 0-1,0 0 0,0-1 1,0 1-1,0-1 1,0 0-1,3-5 0,14-26-124,-18 29 73,0-1 1,1 1-1,0 0 0,0 0 1,7-7-1,-11 13 27,0 0 0,1 0-1,-1 0 1,0 0 0,1 0 0,-1 0 0,0 0-1,0 0 1,1 0 0,-1 0 0,0 0-1,1 0 1,-1 0 0,0 0 0,0 0 0,1 0-1,-1 0 1,0 0 0,1 1 0,-1-1 0,0 0-1,0 0 1,1 0 0,-1 0 0,0 1 0,0-1-1,0 0 1,1 0 0,-1 0 0,0 1 0,0-1-1,0 0 1,0 0 0,1 1 0,-1-1 0,0 0-1,0 1 1,0-1 0,0 0 0,0 0-1,0 1 1,0-1 0,0 0 0,0 1 0,0-1-1,0 0 1,0 0 0,0 1 0,0-1 0,0 0-1,0 1 1,3 23 2,-3-20 4,2 12-285,0-4 424,-1 1 1,2-1-1,4 16 0,-6-26-312,-1 0 0,1 0 0,0 0 0,-1-1 0,1 1 0,0 0 0,0 0 0,0-1 0,1 1 0,-1-1 0,0 1 0,0-1 0,1 1 0,-1-1 0,1 0 0,0 0 0,-1 0 0,1 0 0,0 0 0,-1 0 0,1 0 0,0 0 0,0-1 0,0 1 0,0 0 0,0-1 0,3 0 0,-1-1-513,1-1 0,-1 0 0,1-1 0,-1 1 0,0-1 0,0 0 0,0 0 0,0 0 0,-1-1 0,1 1 0,-1-1 0,0 0 0,0 0 0,4-6 0,4-5-1723,15-15-2147,1 0-1356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9577,'0'0'14574,"-3"11"-13549,-33 86 1265,36-97-2285,0 0-1,0 0 1,0 0-1,0 1 1,0-1 0,0 0-1,0 0 1,-1 0-1,1 0 1,0 0 0,0 1-1,0-1 1,0 0-1,0 0 1,0 0 0,0 0-1,0 1 1,0-1-1,0 0 1,0 0 0,0 0-1,0 0 1,0 1-1,0-1 1,0 0 0,0 0-1,0 0 1,0 0-1,0 1 1,1-1 0,-1 0-1,0 0 1,0 0-1,0 0 1,0 0-1,0 1 1,0-1 0,0 0-1,1 0 1,-1 0-1,0 0 1,0 0 0,0 0-1,0 0 1,0 0-1,1 0 1,-1 1 0,0-1-1,0 0 1,0 0-1,0 0 1,1 0 0,-1 0-1,0 0 1,0 0-1,0 0 1,0 0 0,1 0-1,-1 0 1,0 0-1,14-10 117,13-16-63,-20 18-85,0-1 0,-1 1-1,0-2 1,0 1 0,-1-1 0,0 1 0,-1-1-1,0-1 1,5-17 0,-10 28 26,1 1 0,0-1 0,0 0 0,0 0 0,-1 0 0,1 1 0,0-1 0,0 0 0,-1 0 0,1 0 0,0 0 0,0 1 0,-1-1 0,1 0 0,0 0 0,-1 0 0,1 0 1,0 0-1,0 0 0,-1 0 0,1 0 0,0 0 0,-1 0 0,1 0 0,0 0 0,0 0 0,-1 0 0,1 0 0,0 0 0,-1 0 0,1-1 0,0 1 0,0 0 0,-1 0 0,1 0 0,0 0 0,0-1 0,-1 1 0,1 0 0,0 0 0,0 0 0,0-1 1,0 1-1,-1 0 0,1 0 0,0-1 0,0 1 0,0 0 0,0 0 0,0-1 0,0 1 0,-1 0 0,1 0 0,0-1 0,0 1 0,0 0 0,0-1 0,0 1 0,0 0 0,0-1 0,0 1 0,0 0 0,0 0 0,1-1 0,-1 1 0,0 0 0,0-1 0,0 1-3,-4 5 21,1-1-1,-1 1 0,1 0 1,0 0-1,1 1 0,-1-1 1,1 1-1,0-1 1,1 1-1,-1-1 0,1 1 1,-1 10-1,1-8 46,0 0 0,0 0 0,1 0 0,0 0 0,0 0 0,1 0 0,0-1 0,1 1 0,2 9 0,-3-14-54,1-1 0,0 1 0,0 0 0,-1 0-1,1-1 1,1 1 0,-1-1 0,0 0 0,1 0 0,-1 0-1,1 0 1,0 0 0,-1 0 0,1-1 0,0 1 0,0-1-1,0 0 1,0 0 0,0 0 0,0 0 0,1 0 0,-1-1-1,0 1 1,0-1 0,1 0 0,-1 0 0,0 0 0,0-1-1,1 1 1,4-2 0,1 0-347,0 0 0,0-1-1,-1 0 1,1 0 0,-1-1 0,0 0-1,0 0 1,0-1 0,13-10 0,-14 8-1016,0 0 1,-1 0 0,0 0 0,0-1 0,8-14 0,1-11-5923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3844,'0'0'15967,"3"10"-15215,4 22 854,-2 1-1,-1-1 1,0 51 0,-4-82-1562,-1 1 1,1 0 0,0-1 0,0 1 0,0 0 0,0-1-1,0 1 1,0-1 0,0 1 0,1 0 0,-1-1 0,1 1-1,-1-1 1,1 1 0,0-1 0,-1 1 0,1-1 0,0 1-1,0-1 1,0 0 0,0 1 0,0-1 0,0 0 0,0 0-1,1 0 1,-1 0 0,0 0 0,1 0 0,-1 0 0,0 0 0,1 0-1,-1-1 1,1 1 0,-1-1 0,1 1 0,0-1 0,-1 1-1,1-1 1,2 0 0,0-1 14,-1 1-1,0-1 0,0 0 1,0 0-1,0 0 1,0-1-1,0 1 1,0-1-1,0 0 1,0 0-1,-1 0 1,1 0-1,-1 0 1,1 0-1,-1-1 0,0 1 1,0-1-1,0 1 1,3-6-1,1-4 52,0 0 1,-1 0-1,0-1 0,-1 1 0,-1-1 0,0 0 0,0 0 1,-1-1-1,-1 1 0,0-23 0,-1 34-110,0 1 0,0 0-1,-1 0 1,1-1 0,0 1-1,0 0 1,-1 0 0,1 0-1,-1-1 1,1 1 0,-1 0-1,1 0 1,-1 0 0,0 0 0,0 0-1,1 0 1,-1 0 0,0 0-1,0 0 1,0 1 0,0-1-1,0 0 1,0 1 0,0-1 0,0 0-1,0 1 1,-1-1 0,1 1-1,0 0 1,0-1 0,0 1-1,-1 0 1,1 0 0,0-1-1,0 1 1,-1 0 0,1 0 0,0 1-1,0-1 1,-1 0 0,1 0-1,0 1 1,0-1 0,0 0-1,-1 1 1,1-1 0,0 1 0,0 0-1,0-1 1,0 1 0,0 0-1,0 0 1,0-1 0,0 1-1,1 0 1,-1 0 0,0 0-1,0 0 1,1 0 0,-1 0 0,0 1-1,1-1 1,-1 0 0,1 0-1,0 0 1,-1 0 0,1 1-1,0-1 1,0 2 0,-1 0 12,2 0-1,-1 0 1,0 0 0,0 0 0,1 0-1,0 0 1,0-1 0,0 1 0,0 0-1,0-1 1,0 1 0,0 0 0,1-1-1,0 0 1,-1 1 0,1-1 0,3 3-1,0-1-1,-1 0-1,1 0 0,0-1 0,1 0 1,-1 0-1,1 0 0,-1 0 1,7 1-1,4 1-8,1-1 1,1 0-1,-1-2 1,0 0 0,19 0-1,-25-2-52,0 0 0,1-1 0,-1 0-1,0-1 1,1-1 0,-1 0 0,-1 0 0,13-5 0,-20 6 51,1 1 1,-1-1-1,0 0 1,0 0 0,0 0-1,0 0 1,0-1-1,-1 1 1,1-1-1,0 0 1,-1 1 0,0-1-1,0 0 1,0-1-1,0 1 1,0 0 0,-1 0-1,1-1 1,-1 1-1,0-1 1,0 1-1,0-1 1,-1 1 0,1-1-1,-1 0 1,0 1-1,0-1 1,0 0-1,-1-4 1,1 6 1,-1 1 0,0-1 1,1 0-1,-1 1 0,0-1 0,0 1 1,1-1-1,-1 1 0,-1-1 0,1 1 1,0 0-1,0 0 0,0-1 0,-1 1 1,1 0-1,0 0 0,-1 0 0,1 0 1,-1 1-1,1-1 0,-1 0 0,0 0 0,1 1 1,-1-1-1,0 1 0,1 0 0,-1 0 1,0-1-1,0 1 0,1 0 0,-4 1 1,1-1-9,1 0 0,-1 0 0,1 0 0,-1 1 1,1-1-1,0 1 0,-1 0 0,1 0 0,0 0 1,-1 1-1,1-1 0,0 1 0,0 0 0,0-1 0,-4 5 1,4-3-20,0 1-1,0 0 1,1 0 0,-1 0 0,1 0 0,0 0 0,0 0 0,0 1-1,0-1 1,1 1 0,0-1 0,0 1 0,0 0 0,0-1 0,1 1-1,0 0 1,0-1 0,0 1 0,0 0 0,1 0 0,0-1 0,0 1 0,0 0-1,1-1 1,-1 0 0,1 1 0,0-1 0,0 0 0,1 0 0,-1 0-1,1 0 1,0 0 0,0 0 0,0-1 0,1 0 0,-1 1 0,1-1 0,0 0-1,-1-1 1,1 1 0,1-1 0,-1 0 0,0 0 0,1 0 0,-1 0-1,1-1 1,7 2 0,48 2-8255,-30-5-2162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4 109 1602,'-1'-25'6465,"0"19"-5409,0-1 0,1 1 0,0-1 0,0 0 0,0 1 0,1-1 0,0 1 0,0-1 0,0 1 0,4-8 0,-5 14-972,0-1 1,0 1-1,0 0 1,0 0-1,0-1 1,1 1-1,-1 0 1,0 0-1,0 0 1,0-1-1,0 1 1,0 0 0,1 0-1,-1 0 1,0 0-1,0-1 1,0 1-1,1 0 1,-1 0-1,0 0 1,0 0-1,1 0 1,-1 0-1,0 0 1,0 0-1,0-1 1,1 1 0,-1 0-1,0 0 1,0 0-1,1 0 1,-1 0-1,0 0 1,0 0-1,1 1 1,-1-1-1,0 0 1,0 0-1,1 0 1,-1 0-1,0 0 1,5 12 1219,-1 16-275,-5 190 2779,-1-91-2534,2-126-1271,0-1 0,0 0 0,0 0 1,0 0-1,0 0 0,0 0 1,0 0-1,0 1 0,0-1 0,0 0 1,0 0-1,0 0 0,0 0 0,0 0 1,0 0-1,0 1 0,0-1 0,0 0 1,0 0-1,0 0 0,0 0 1,1 0-1,-1 0 0,0 0 0,0 1 1,0-1-1,0 0 0,0 0 0,0 0 1,0 0-1,0 0 0,0 0 0,0 0 1,1 0-1,-1 0 0,0 0 0,0 0 1,0 0-1,0 0 0,0 0 1,0 1-1,1-1 0,-1 0 0,0 0 1,0 0-1,0 0 0,0 0 0,0 0 1,0 0-1,1 0 0,-1-1 0,0 1 1,0 0-1,0 0 0,0 0 1,0 0-1,0 0 0,0 0 0,1 0 1,-1 0-1,0 0 0,0 0 0,10-10 109,8-13-13,-10 5-165,0 0 1,-1 0-1,0-1 0,-2 0 1,0 0-1,-2 0 0,0 0 1,-1-1-1,0-27 0,0 55 38,0-1-1,0 0 1,0 0-1,1-1 1,1 1-1,-1-1 1,1 1-1,0-1 0,0 0 1,1-1-1,0 1 1,0-1-1,0 0 1,0 0-1,1 0 0,0-1 1,0 1-1,0-2 1,11 6-1,-9-7 45,0 0 0,1-1-1,-1 0 1,1 0 0,-1-1 0,1 0-1,0-1 1,-1 0 0,1 0-1,-1-1 1,0 0 0,1 0 0,-1-1-1,0 0 1,0 0 0,0-1-1,-1 0 1,10-7 0,-11 7-4,1 0 0,-1-1 1,0 0-1,-1 0 0,1-1 0,-1 0 0,0 0 1,-1 0-1,1 0 0,-1-1 0,0 0 0,-1 0 1,0 0-1,0 0 0,0 0 0,-1-1 1,0 1-1,0-1 0,-1 0 0,1-10 0,-2 18-11,0-1 0,0 1 0,0-1 0,0 1 0,0 0 0,0-1 0,0 1 0,0-1 0,0 1 0,0-1 0,-1 1 0,1 0 0,0-1 0,0 1 0,0-1 0,0 1 0,-1 0 0,1-1 0,0 1 0,0-1 0,-1 1 0,1 0 0,0-1 0,-1 1 0,1 0 0,0 0 0,-1-1 0,1 1 0,0 0 0,-1 0 0,1 0 0,-1-1 0,1 1 0,0 0 0,-2 0 0,-16 6-25,-14 21-57,20-10 80,0 0-1,2 1 1,0 1 0,-7 19-1,13-28 44,1 0 0,0 0 0,0 0 0,1 0-1,0 1 1,1-1 0,0 1 0,1-1-1,2 21 1,-2-29-33,0 0-1,1 0 1,-1 0 0,1 0-1,0 0 1,-1 0 0,1 0-1,0 0 1,0-1-1,0 1 1,1 0 0,-1 0-1,0-1 1,1 1 0,-1-1-1,1 1 1,-1-1 0,1 0-1,0 1 1,-1-1 0,1 0-1,3 1 1,-1-1 2,0 1 1,1-1-1,-1 0 0,1 0 1,0-1-1,-1 0 0,1 1 1,-1-2-1,10 0 1,-2-1 3,0 0 0,0-1 0,-1-1 0,1 0 0,-1 0-1,0-1 1,11-7 0,-11 5-10,0-1 0,0 0-1,-1-1 1,16-18-1,-22 23-16,-1-1-1,0 1 0,0-1 1,0 0-1,0 1 0,-1-1 1,1-1-1,-2 1 0,1 0 0,0 0 1,-1-1-1,0 1 0,1-11 1,-2 15 9,0 0 1,0 1-1,0-1 0,0 1 1,0-1-1,0 1 1,0-1-1,0 1 1,0-1-1,-1 1 0,1-1 1,0 1-1,0-1 1,0 1-1,-1-1 1,1 1-1,0-1 0,-1 1 1,1-1-1,0 1 1,-1 0-1,1-1 1,0 1-1,-1 0 0,1-1 1,-1 1-1,1 0 1,-1-1-1,1 1 1,-1 0-1,1 0 0,-1 0 1,1-1-1,-1 1 1,1 0-1,-1 0 1,1 0-1,-1 0 1,1 0-1,-1 0 0,1 0 1,-1 0-1,1 0 1,-1 0-1,1 0 1,-1 1-1,1-1 0,-1 0 1,1 0-1,-1 0 1,1 1-1,-1-1 1,1 0-1,-1 1 0,1-1 1,-1 0-1,1 1 1,-1 0-1,-26 22-112,22-14 128,0 0 0,1 1 1,0-1-1,0 1 0,1 0 1,0 1-1,1-1 1,0 0-1,-1 20 0,4-29-85,-1 0 0,1 0 0,0 0 0,-1 0 1,1-1-1,0 1 0,0 0 0,-1 0 0,1-1 0,0 1 0,0 0 0,0-1 0,0 1 0,0-1 0,0 1 0,0-1 0,0 0 0,0 1 0,0-1 0,0 0 0,0 0 1,0 1-1,0-1 0,0 0 0,1 0 0,-1 0 0,0-1 0,0 1 0,0 0 0,2-1 0,37-5-4312,-19-3-1478,0-2-4083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124 180 1153,'2'-32'11898,"1"0"-6602,-1 15-3329,0 0 1,-2-1-1,-1-22 1,1 39-1921,0 0-1,0 0 1,0 0 0,-1 0-1,1 0 1,0 0 0,0 0 0,-1 0-1,1 0 1,-1 0 0,1 0-1,-1 0 1,1 1 0,-1-1 0,1 0-1,-1 0 1,0 1 0,1-1 0,-1 0-1,0 1 1,0-1 0,0 0-1,1 1 1,-1-1 0,0 1 0,0 0-1,0-1 1,0 1 0,0 0-1,0-1 1,0 1 0,0 0 0,0 0-1,0 0 1,0 0 0,0 0 0,0 0-1,0 0 1,0 0 0,0 0-1,0 1 1,0-1 0,1 0 0,-1 1-1,-1 0 1,-2 0-26,0 0 0,1 1 0,-1 0 0,1 0 0,-1 0 0,1 0 0,0 0 1,0 1-1,0-1 0,-4 5 0,0 2 24,1 0 1,0 0-1,0 1 1,1-1 0,0 1-1,1 0 1,0 1-1,1-1 1,0 1 0,0-1-1,1 1 1,-1 21-1,2-31-35,1 0 0,0 1-1,1-1 1,-1 1 0,0-1-1,0 0 1,0 1 0,1-1 0,-1 0-1,1 1 1,-1-1 0,1 0-1,0 1 1,-1-1 0,1 0-1,0 0 1,0 0 0,0 0 0,0 0-1,0 0 1,0 0 0,0 0-1,0 0 1,2 1 0,-1-1-2,1 0 1,-1 0-1,1-1 1,0 1-1,-1-1 1,1 1-1,0-1 1,-1 0-1,1 0 1,0 0-1,-1 0 1,4-1-1,1-1-21,0 1 1,0-1-1,0 0 0,0-1 0,-1 0 0,1 0 0,-1 0 0,1-1 0,6-4 0,-7 2-15,1-1-1,-1 1 0,0-1 0,-1 0 0,0 0 0,0-1 0,0 0 0,-1 0 0,0 0 0,0 0 0,-1 0 0,-1-1 0,1 0 0,-1 1 0,0-1 0,-1 0 1,0 0-1,-1-15 0,0 23 30,0 1 1,0 0-1,0-1 1,0 1-1,0 0 1,0-1-1,0 1 1,0-1-1,0 1 0,0 0 1,0-1-1,0 1 1,-1 0-1,1-1 1,0 1-1,0 0 1,0-1-1,0 1 1,-1 0-1,1-1 1,0 1-1,0 0 1,-1 0-1,1-1 1,0 1-1,-1 0 1,1 0-1,0-1 1,-1 1-1,1 0 1,0 0-1,-1 0 1,1 0-1,0 0 1,-1 0-1,-13 7 37,-7 18 100,17-16-79,0 0-1,0 1 0,1-1 1,1 0-1,0 1 1,0 0-1,-1 17 0,3-25-54,0 0-1,0 0 0,0 0 0,0 1 1,0-1-1,0 0 0,0 0 0,1 0 1,-1 0-1,1 0 0,0 0 1,-1 1-1,1-2 0,0 1 0,0 0 1,0 0-1,1 0 0,-1 0 0,0-1 1,1 1-1,-1 0 0,1-1 0,-1 1 1,1-1-1,0 0 0,0 0 1,0 1-1,-1-1 0,1 0 0,0-1 1,0 1-1,0 0 0,1-1 0,-1 1 1,0-1-1,0 1 0,0-1 1,0 0-1,3 0 0,1 0-92,-1-1-1,1 0 0,-1-1 1,1 1-1,-1-1 1,1 0-1,-1 0 1,0 0-1,0-1 1,0 0-1,0 0 1,-1 0-1,1-1 0,-1 1 1,0-1-1,7-8 1,-6 6-21,0 0 1,0 0-1,-1 0 0,0-1 1,0 0-1,-1 1 1,0-1-1,0 0 1,-1-1-1,0 1 0,0 0 1,1-10-1,-13 56 43,7-32 219,1 0-1,0-1 1,0 1 0,0 0 0,1 0-1,0 15 1,1-21-132,0 1 0,1-1-1,-1 1 1,1 0 0,-1-1 0,1 1-1,0-1 1,0 0 0,-1 1-1,1-1 1,0 0 0,0 1 0,0-1-1,1 0 1,-1 0 0,0 0-1,0 0 1,1 0 0,-1 0-1,0 0 1,1 0 0,-1-1 0,1 1-1,-1-1 1,1 1 0,-1-1-1,1 1 1,0-1 0,-1 0 0,1 0-1,0 0 1,-1 0 0,1 0-1,-1 0 1,1 0 0,2-1 0,3 1-21,0-1 0,0 0 1,0 0-1,0-1 0,-1 0 1,1 0-1,0-1 1,-1 0-1,9-4 0,56-41-848,-23 15 279,-31 22 479,-12 7 81,1 1 0,0-1 0,0 1 0,0 0 0,0 0 0,1 1 0,9-3 0,-16 5 14,1 0-1,-1 0 1,0 0-1,1 0 1,-1 0-1,0 0 1,0 0-1,1 0 0,-1 0 1,0 0-1,1 0 1,-1 0-1,0 1 1,0-1-1,1 0 1,-1 0-1,0 0 1,0 0-1,1 1 0,-1-1 1,0 0-1,0 0 1,1 0-1,-1 1 1,0-1-1,0 0 1,0 0-1,0 1 1,0-1-1,1 0 0,-1 1 1,0-1-1,0 0 1,0 1-1,0-1 1,0 0-1,0 1 1,-1 18 305,-8 17 339,6-28-541,0-2 87,0 1 0,1-1 0,-1 1 0,2-1 0,-1 1 0,1 0 0,0 0 0,-1 12 0,3-18-184,-1-1 0,1 1 0,-1 0 0,1-1 0,-1 1 0,1 0 0,-1-1 0,1 1 0,0-1 0,-1 1 0,1-1 0,0 0 0,0 1 0,-1-1 0,1 0 0,0 1 0,0-1 0,0 0 0,-1 0 0,1 1 0,0-1 1,0 0-1,0 0 0,-1 0 0,1 0 0,0 0 0,0-1 0,0 1 0,0 0 0,-1 0 0,1 0 0,1-1 0,30-8 54,20-25-663,-44 27 431,-1 1 0,1 1 0,0-1 0,0 2 0,1-1 0,0 1-1,-1 0 1,1 1 0,1 0 0,-1 0 0,10-1 0,-18 5 183,-1-1 0,1 1 1,0 0-1,0-1 0,-1 1 0,1 0 0,-1 0 0,1 0 0,-1-1 1,1 1-1,-1 0 0,1 0 0,-1 0 0,0 0 0,1 0 0,-1 0 1,0 0-1,0 0 0,0 0 0,0 0 0,0 0 0,0 0 0,0 0 1,0 2-1,0 37 914,-1-30-326,1-9-568,0-1-1,0 1 1,0 0-1,0-1 0,0 1 1,0 0-1,0-1 1,0 1-1,0 0 1,0-1-1,1 1 1,-1 0-1,0-1 0,0 1 1,1 0-1,-1-1 1,0 1-1,1-1 1,-1 1-1,1-1 1,-1 1-1,1-1 1,-1 1-1,1-1 0,-1 1 1,1-1-1,-1 0 1,1 1-1,-1-1 1,2 1-1,22-6 46,31-30-2116,-47 29 1232,17-9-1539,16-14-3360,-18 6-2186,-21 19 4681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1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6118,'0'0'6150,"-2"-53"-5926,4 47-224,1 1-2787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47 101 3812,'0'0'6021,"-4"-10"-4339,0-1-1544,0-2 21,-1 0 0,-1-1 1,0 2-1,-9-15 0,13 78 866,81 1848 1521,-76-1864-2478,9 113 17,7-1-1,38 148 0,-54-285-93,-1 1 1,2-1-1,-1 0 1,1 0-1,1 0 1,0-1-1,0 0 1,1 1-1,0-2 1,0 1-1,1-1 1,1 0-1,-1 0 1,1-1-1,0 0 1,1-1-1,-1 1 1,1-2-1,1 1 1,-1-1-1,21 7 1,348 102 331,-282-89-304,69 13-11,1-8 0,2-7 0,251 3 0,487 17 427,-682-30-422,814-5 110,-510-31-101,93-2 212,-9 0 225,242-2 438,-804 29-777,64 12 0,-67-7-56,77 1 0,-108-8-52,-1-1 0,1 0-1,-1-1 1,0-1 0,0-1 0,0 0-1,0-1 1,-1-1 0,16-7 0,11-11 10,0-1 0,-2-3 0,45-40 0,97-107-86,-23 20 40,-125 128 18,1 2 1,0 2 0,2 1-1,1 2 1,0 1 0,2 2-1,0 1 1,46-11 0,58-25-241,186-97 0,-198 86 540,-121 58-248,-1-1-1,0 0 1,0 0 0,0-1-1,-1 0 1,0-1 0,0 0-1,-1 0 1,0 0-1,-1-1 1,0 0 0,0 0-1,-1-1 1,0 0-1,-1 0 1,0 0 0,0 0-1,3-17 1,2-16-85,-3 0 0,-1 0 0,0-55 0,-5 91 44,2-70-47,-4 0 1,-13-92-1,8 126 43,-3 1 1,0 0-1,-3 0 0,-2 1 0,-27-56 0,18 53-9,-3 0 1,-1 2-1,-1 1 0,-3 1 0,-1 2 0,-2 1 1,-2 2-1,-1 1 0,-1 2 0,-2 2 0,-1 2 1,-47-24-1,-189-87 147,220 115-91,-1 2 0,-120-27 0,-461-19-44,367 48-8,58 1 1,-1404-87-149,-294 97-526,868 40 864,519-13 76,186-2-71,39-1-1577,100-12-3125,122-3 1217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159 233 12940,'0'0'5771,"-4"-8"-3769,1 4-1802,0-1 1,0 2-1,0-1 0,0 0 1,-1 1-1,0-1 1,1 1-1,-1 0 0,0 0 1,-1 1-1,-5-4 1,7 5-122,1 0 1,-1 0 0,1 0 0,-1 0 0,1 1-1,-1-1 1,0 1 0,1 0 0,-1 0 0,0 0-1,0 0 1,1 0 0,-1 0 0,0 1 0,1-1-1,-1 1 1,1 0 0,-1 0 0,0 0 0,1 0-1,0 0 1,-1 1 0,1-1 0,0 1 0,0-1-1,0 1 1,-4 3 0,3-1 38,0 0 0,0 0 1,0 1-1,0-1 0,1 1 0,-1 0 0,1 0 1,0 0-1,1 0 0,-1 0 0,1 0 0,0 0 1,0 0-1,0 6 0,1-9-93,0 1 1,0-1-1,0 0 1,0 1-1,0-1 0,1 0 1,-1 0-1,1 1 1,-1-1-1,1 0 1,0 0-1,0 1 0,0-1 1,0 0-1,0 0 1,0 0-1,1 0 0,-1-1 1,1 1-1,-1 0 1,1-1-1,0 1 1,-1-1-1,1 1 0,0-1 1,0 0-1,0 1 1,0-1-1,0 0 0,0-1 1,1 1-1,-1 0 1,4 0-1,4 0-10,1 0 1,-1-1-1,0 0 0,1-1 1,-1 0-1,0-1 0,1 0 1,-1 0-1,0-1 0,0 0 1,-1-1-1,1 0 0,-1-1 1,0 0-1,0 0 0,0-1 1,-1 0-1,0-1 0,0 0 1,0 0-1,10-14 0,-9 10-12,0 0 0,0-1 0,-1 0 0,-1 0 0,0-1 0,0 0 0,-2-1 0,1 1 0,-2-1 0,0 0 0,-1 0 0,0 0 0,-1-1 0,0 1 0,-1-16 0,-6 13-333,-3 22 126,-6 26 102,4 51 126,10-77-17,-1-1 0,1 1 1,0 0-1,1 0 0,-1-1 1,1 1-1,0 0 0,0 0 1,0-1-1,1 1 0,0-1 1,-1 0-1,2 1 0,3 6 1,-5-10-23,1 0 0,-1 0 0,1 0 0,-1-1 0,0 1 0,1 0 0,0-1 0,-1 1 0,1 0 0,-1-1 0,1 0 1,0 1-1,-1-1 0,1 0 0,0 0 0,-1 0 0,1 0 0,0 0 0,-1-1 0,1 1 0,0 0 0,-1-1 0,1 1 0,-1-1 0,1 0 0,-1 1 1,3-2-1,18-4-1457,-21 8 1450,0-1-1,0 1 1,-1 0-1,1-1 1,-1 1 0,1 0-1,-1 0 1,1 0 0,-1-1-1,0 1 1,0 0 0,0 0-1,0 0 1,0 2-1,0-1 7,1 74-29,-1-47 166,0-1 0,2 1-1,1-1 1,1 0 0,2 0 0,14 45-1,-15-60-120,0 0-1,4 29 0,-8-40 85,0-1-1,-1 1 1,1 0-1,-1 0 1,0 0-1,0-1 1,0 1-1,0 0 1,0 0-1,0-1 1,-1 1-1,0 0 1,1 0-1,-1-1 1,0 1-1,0-1 1,-1 1-1,1-1 1,0 1-1,-1-1 1,0 0-1,1 0 1,-3 3-1,2-4-18,0-1 0,0 1 0,0 0 0,0 0 0,0-1 0,0 0 0,0 1 0,0-1 0,0 0 0,0 0 0,-1 0 0,1 0 0,0 0 0,0 0 0,0-1 0,0 1 0,0-1-1,0 1 1,0-1 0,0 0 0,0 0 0,0 0 0,1 0 0,-1 0 0,0 0 0,0-1 0,-1-1 0,-7-5-63,0-1-1,0-1 1,-9-12-1,5 6 192,-5-2-56,-30-36 103,47 52-226,0-1-1,0 0 0,0-1 0,0 1 1,1 0-1,-1 0 0,1-1 1,0 1-1,0 0 0,0-1 1,1 1-1,-1-1 0,1 0 0,0 1 1,0-1-1,0-6 0,1 7-14,0 1 0,0 0 0,0-1 0,1 1 0,-1 0 0,1 0-1,-1 0 1,1 0 0,0 0 0,-1 0 0,1 0 0,0 0 0,0 1 0,3-3-1,37-21 15,-20 13 2,-9 4-129,24-15-204,35-29 0,-60 42-1480,-1 0-1,-1-1 1,17-21 0,-10 6-4123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6887,'0'0'12390,"-7"12"-10378,-2 5-1509,-53 110 3268,56-114-3539,0 1 0,1 0 0,1 0 0,1 1-1,0-1 1,0 1 0,0 28 0,4-42-225,-1 0-1,0 0 1,0 0 0,1 0-1,-1 0 1,1 0 0,-1 0 0,1 0-1,-1 0 1,1 0 0,0 0-1,0-1 1,-1 1 0,1 0-1,0 0 1,0-1 0,0 1 0,0-1-1,-1 1 1,1-1 0,0 1-1,0-1 1,0 1 0,0-1-1,0 0 1,1 1 0,-1-1 0,0 0-1,0 0 1,0 0 0,0 0-1,0 0 1,0 0 0,0 0-1,0 0 1,0 0 0,0-1 0,0 1-1,0 0 1,2-1 0,3-1 12,0 1 1,0-1-1,0 0 1,-1 0-1,1-1 1,5-3-1,5-6-38,0-1 1,-2 0-1,1-1 0,-2-1 1,0 0-1,-1-1 0,0 0 1,-1-1-1,16-34 0,-33 95-141,2-25 199,1 0 0,1 1 0,1-1 1,1 0-1,1 20 0,-1-37-31,1-1 0,-1 1 0,0 0 0,1 0 1,-1-1-1,1 1 0,-1 0 0,1-1 0,0 1 0,-1 0 1,1-1-1,0 1 0,0-1 0,0 1 0,1-1 0,-1 0 0,0 1 1,0-1-1,1 0 0,-1 0 0,1 0 0,-1 0 0,2 1 0,0-1 8,0 0-1,0-1 0,0 1 0,0-1 1,1 1-1,-1-1 0,0 0 0,0 0 0,0 0 1,0-1-1,0 1 0,4-2 0,3-1 7,1 0-1,-1-1 1,0 0 0,0-1-1,0 0 1,13-10-1,37-41-52,-46 41-47,1 1-1,24-18 0,-38 31 75,-1 1 0,0 0 0,1-1 0,-1 1 0,1 0 0,-1-1 0,1 1 0,-1 0 0,1 0 0,-1 0 0,1-1-1,-1 1 1,1 0 0,-1 0 0,1 0 0,-1 0 0,1 0 0,-1 0 0,1 0 0,-1 0 0,1 0 0,-1 0 0,1 0-1,-1 0 1,1 0 0,-1 1 0,1-1 0,-1 0 0,1 0 0,-1 0 0,1 1 0,-1-1 0,1 1 0,7 20 1,-8 41 163,0-47-120,-1-13-25,1 0-1,0 0 1,0 0-1,0 0 1,0 0-1,0 0 1,1 0-1,-1 0 1,1 0-1,-1 0 1,1 0-1,0 0 1,0 0-1,0 0 1,0-1-1,0 1 1,0 0-1,0 0 1,0-1-1,1 1 1,1 1-1,-1-2 8,0-1-1,0 0 0,0 1 0,0-1 0,-1 0 1,1 0-1,0 0 0,0-1 0,0 1 0,0 0 0,-1-1 1,1 1-1,0-1 0,0 1 0,-1-1 0,1 0 1,0 0-1,-1 0 0,1 0 0,-1 0 0,1 0 0,-1 0 1,0-1-1,3-1 0,33-31 127,37-30-347,-68 59 151,1 1-1,0-1 1,0 1 0,0 0-1,1 1 1,-1 0 0,1 0 0,15-3-1,-22 6 52,-1 0-1,1 0 1,0 0 0,0 0-1,-1 0 1,1 0-1,0 0 1,-1 0 0,1 0-1,0 1 1,0-1-1,-1 0 1,1 1-1,-1-1 1,1 0 0,0 1-1,-1-1 1,1 1-1,-1-1 1,1 1 0,-1-1-1,1 1 1,-1-1-1,1 1 1,-1-1 0,0 1-1,1 0 1,-1-1-1,0 1 1,1 0-1,5 31 298,-9 33 351,-2-47 190,2-5-2361,2-5-6209,1-17-4085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66 7143,'0'0'9620,"-5"8"-8147,-16 28-352,20-36-1063,1 1 0,0 0 0,0-1 0,-1 1 0,1-1 0,0 1 0,0 0 0,0-1 0,0 1 0,0 0 0,0-1 0,0 1 0,0 0 0,0-1 0,0 1 0,0 0 0,0-1 0,0 1 0,1 0 0,-1-1 0,0 1 0,0 0 0,1-1 0,-1 1 0,0-1 0,1 1 0,-1-1 0,1 1 0,-1-1 0,1 1 0,-1-1 0,1 1 0,-1-1 0,1 0 0,-1 1 0,1-1 0,-1 0 0,1 1 0,0-1 0,-1 0 0,1 0 0,0 0 0,0 1 0,32 6 1483,-27-7-1112,3 2-58,0 0 0,0-1 0,1 0 1,-1-1-1,0 0 0,0-1 0,1 1 1,12-4-1,-20 3-339,1 0 0,0 0 1,-1-1-1,1 1 0,-1-1 0,1 1 0,-1-1 1,1 0-1,-1 0 0,0 0 0,0 0 1,0 0-1,0-1 0,-1 1 0,1-1 1,-1 1-1,1-1 0,-1 1 0,0-1 0,0 0 1,0 1-1,0-1 0,0 0 0,-1 0 1,1 0-1,-1 0 0,0 0 0,0 0 0,0-5 1,0-1-19,-4-35 115,4 43-129,0 1 0,-1-1 0,1 0-1,0 0 1,-1 0 0,1 1 0,-1-1 0,1 0-1,-1 1 1,1-1 0,-1 0 0,0 1 0,1-1-1,-1 1 1,0-1 0,1 1 0,-1-1-1,0 1 1,0 0 0,1-1 0,-1 1 0,0 0-1,0-1 1,0 1 0,1 0 0,-1 0 0,0 0-1,0 0 1,0 0 0,0 0 0,0 0 0,1 0-1,-1 0 1,0 0 0,0 1 0,0-1-1,1 0 1,-1 0 0,0 1 0,0-1 0,0 0-1,1 1 1,-1-1 0,0 1 0,1-1 0,-1 1-1,0 0 1,-11 9 0,0 1-1,1 0 0,0 0 1,1 1-1,0 0 1,1 1-1,1 0 0,-11 22 1,-7 26 122,24-29 0,2-32-117,0 1 0,0 0-1,1 0 1,-1 0 0,0 0-1,1-1 1,-1 1-1,1 0 1,-1 0 0,1-1-1,0 1 1,-1 0 0,1-1-1,-1 1 1,1-1 0,0 1-1,0-1 1,-1 1-1,1-1 1,0 1 0,0-1-1,0 0 1,-1 1 0,1-1-1,0 0 1,0 0 0,0 0-1,1 1 1,7-1 1,0 0 1,1 0-1,-1-1 0,0 0 1,0-1-1,0 0 0,0 0 1,0-1-1,0 0 0,-1-1 1,14-7-1,11-8-158,47-37 1,-6 5-87,-51 42 251,-12 15 154,-10-2-96,0-1 1,0 1-1,-1-1 0,1 1 0,-1-1 0,0 1 0,0 0 0,-1 5 0,1 8 225,-1 0 32,1-13-234,-1 0 0,1 0 0,0 0 0,0 0 0,1 1 0,-1-1 0,1 0 0,2 7 0,-2-10-84,-1-1 1,0 1-1,1-1 0,-1 1 0,1-1 1,-1 1-1,1-1 0,-1 1 0,1-1 1,-1 0-1,1 1 0,-1-1 1,1 0-1,-1 0 0,1 1 0,-1-1 1,1 0-1,0 0 0,-1 0 0,1 1 1,-1-1-1,1 0 0,0 0 1,0 0-1,27-11 75,-11 0-221,0-1-1,19-18 0,-25 20-132,1 0-1,0 0 0,0 1 0,1 1 0,26-13 1,-38 20 266,0 1 1,-1 0-1,1-1 1,0 1-1,0 0 1,-1-1-1,1 1 1,0 0-1,0 0 1,-1-1-1,1 1 1,0 0-1,0 0 1,-1 0-1,1 0 1,0 0-1,0 0 1,0 0-1,-1 1 1,1-1-1,0 0 1,0 0-1,-1 0 1,1 1-1,0-1 1,0 0-1,-1 1 1,1-1-1,-1 1 1,1-1-1,0 1 1,-1-1 0,1 1-1,-1-1 1,1 1-1,-1 0 1,1-1-1,-1 1 1,1 0-1,-1-1 1,0 1-1,0 0 1,1 0-1,-1-1 1,0 2-1,0 46 212,-1-44-269,0 0-1,1 0 1,-1 0 0,1 0 0,0 0 0,1 0 0,-1-1 0,1 1 0,1 7-1,-1-10-511,0-1 0,0 0-1,1 0 1,-1 0-1,0 0 1,0 0-1,0 0 1,0 0-1,0 0 1,0 0-1,0-1 1,0 1-1,1 0 1,-1-1-1,0 1 1,0-1-1,0 1 1,0-1-1,-1 1 1,3-2-1,11-12-13456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41 15503,'0'0'9689,"-4"12"-9161,-8 52 122,3 1 0,3 1 0,2 99 0,4-164-648,3 34 115,-3-34-99,0 0-1,0-1 0,1 1 1,-1 0-1,0 0 0,0 0 1,1 0-1,-1 0 0,1 0 1,-1 0-1,1 0 0,-1-1 1,1 1-1,-1 0 0,1 0 1,0-1-1,-1 1 0,1 0 1,0-1-1,0 1 0,-1-1 1,1 1-1,0-1 0,0 1 1,0-1-1,0 1 0,0-1 1,0 0-1,0 0 0,1 1 1,-1-2 20,0 1 0,0-1 0,0 1 0,0-1 1,0 0-1,0 1 0,0-1 0,0 0 0,0 0 1,0 0-1,0 0 0,-1 0 0,1 0 0,0 0 0,-1 0 1,1 0-1,-1 0 0,1 0 0,-1 0 0,1-2 0,11-31 47,-9 26-42,27-91-31,-20 59-364,2 0 1,2 1-1,2 0 0,33-59 1,-46 94 279,1-1 1,-1 1-1,1 0 0,0 1 0,1-1 1,-1 1-1,1 0 0,-1 0 1,1 0-1,0 0 0,0 1 0,0 0 1,0 0-1,1 1 0,-1-1 0,0 1 1,8-1-1,-8 1 7,0 1-1,-1 0 1,1 0 0,-1 0-1,1 0 1,-1 1 0,1-1-1,-1 1 1,1 0 0,-1 1 0,0-1-1,1 1 1,-1 0 0,0 0-1,0 0 1,0 0 0,0 1-1,-1-1 1,1 1 0,-1 0-1,5 6 1,-6-8 69,-1 1 0,0-1-1,0 1 1,0 0 0,0 0 0,0 0 0,0-1-1,0 1 1,0 0 0,-1 0 0,1 0 0,-1 0-1,0 0 1,1 0 0,-1 0 0,0 0 0,0 0-1,0 0 1,-1 1 0,1-1 0,0 0 0,-2 3-1,0-1 71,0 0-1,0-1 1,0 0-1,-1 1 0,1-1 1,-1 0-1,0 0 0,0 0 1,0-1-1,-6 6 1,-4 0 293,-1 0 1,0-1 0,0 0 0,0-2 0,-16 6 0,19-8-126,0-1 1,0 1-1,1-2 0,-1 1 1,0-1-1,-19-2 1,27 1-323,1 0 0,0 0 0,-1-1 0,1 1 0,0-1 0,-1 1 0,1-1 0,0 0 0,0 0 1,-1 0-1,1 0 0,0 0 0,0-1 0,0 1 0,0-1 0,1 1 0,-1-1 0,0 0 0,1 1 0,-1-1 0,1 0 1,-1 0-1,1 0 0,0 0 0,0-1 0,0 1 0,0 0 0,0 0 0,1-1 0,-1 1 0,1 0 0,-1-1 1,1 1-1,0 0 0,0-5 0,2-24-3944,6 10-1481,11-5-8060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14894,'0'0'5814,"1"8"-3962,3 176 3061,-3-39-4205,-1-143-700,0 0 0,0 0 0,0 0 0,0 0 0,1 0 0,-1 0 1,0 0-1,1 0 0,-1 0 0,1 0 0,0-1 0,0 1 0,0 0 0,0 0 0,0-1 0,0 1 0,0-1 0,0 1 0,3 2 0,-3-4-55,0 1 1,1-1-1,-1 0 1,0 1-1,1-1 1,-1 0-1,0 0 1,1 0-1,-1 1 1,1-2-1,-1 1 1,0 0-1,1 0 1,-1 0-1,0-1 1,1 1-1,-1 0 1,0-1-1,1 1 1,1-2-1,6-3-820,-1-1 1,1 0-1,-1 0 0,-1-1 1,13-13-1,33-35-8064,-28 30 3224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68 149 5349,'0'0'15476,"-8"10"-14248,2-4-961,1-2-23,0 0-1,0 1 1,0 0-1,1 0 1,0 0-1,0 1 1,0-1-1,1 1 1,0 0-1,0 0 0,0 0 1,-2 11-1,5-17-211,1 1 0,0-1-1,-1 1 1,1-1 0,0 1-1,-1-1 1,1 1 0,0-1-1,0 1 1,0-1 0,0 0-1,-1 1 1,1-1 0,0 0-1,0 0 1,0 0 0,0 0-1,0 0 1,0 0 0,-1 0-1,1 0 1,0 0 0,1 0 0,25-2 56,-22 0-69,0 1 0,0-1 0,-1 0 0,1-1 0,0 1 0,-1-1 0,1 0 0,-1 0 0,0 0 0,0-1 1,0 1-1,5-8 0,-8 10 7,0 0 0,0 0 0,0 0 0,0 0 0,0 0-1,0-1 1,0 1 0,-1 0 0,1 0 0,0-1 0,-1 1 0,1-1 0,-1 1 0,0 0 0,1-1 0,-1 1 0,0-1 0,0 1 0,0-1 0,0 1 0,0-1 0,0 1 0,-1-1 0,1 1 0,0 0 0,-1-1 0,1 1 0,-1-1 0,1 1 0,-1 0 0,0-1 0,0 1 0,1 0 0,-1 0 0,0 0 0,0 0 0,0 0 0,0 0 0,0 0 0,-1 0 0,1 0 0,0 0 0,0 0 0,-1 1 0,1-1 0,0 0 0,-3 0 0,5 2-30,0-1 1,0 1-1,0 0 1,-1 0-1,1-1 1,0 1 0,0 0-1,-1 0 1,1 0-1,-1 0 1,1 0-1,-1 0 1,1 0-1,-1 0 1,0 0-1,1 0 1,-1 0-1,0 0 1,0 0-1,0 0 1,1 1-1,-1-1 1,0 0-1,-1 0 1,1 0-1,0 0 1,0 0-1,0 0 1,-1 0-1,1 0 1,0 0-1,-1 0 1,1 0-1,-1 0 1,0 0-1,1 0 1,-1 0-1,0 0 1,1 0-1,-1-1 1,0 1-1,0 0 1,0 0-1,1-1 1,-1 1-1,0-1 1,0 1-1,0-1 1,0 1-1,0-1 1,0 1-1,0-1 1,-1 0-1,1 0 1,0 1-1,0-1 1,0 0-1,0 0 1,0 0-1,-1-1 0,10 3-121,0-1 0,0 0 0,0 0 0,0-1 0,0 0 0,0 0 0,0-1 0,0 0 0,0-1 0,0 1 0,0-2 0,-1 1 0,1-1 0,9-5 0,-12 6 36,1-1 1,-1 0-1,0 0 0,0 0 0,0 0 0,-1-1 0,1 0 0,-1 0 0,0 0 0,0-1 0,0 1 0,0-1 1,-1 0-1,0 0 0,0 0 0,0 0 0,-1-1 0,0 1 0,0-1 0,2-7 0,-5 8 89,-4 14 12,-4 16 120,8 14 755,1-39-869,0 1-1,0 0 1,1 0 0,-1-1-1,0 1 1,0 0-1,1-1 1,-1 1 0,1 0-1,-1-1 1,0 1-1,1-1 1,-1 1 0,1-1-1,-1 1 1,1-1-1,0 1 1,-1-1 0,1 1-1,-1-1 1,1 0 0,0 1-1,-1-1 1,1 0-1,0 1 1,-1-1 0,1 0-1,0 0 1,0 0-1,-1 0 1,1 0 0,0 0-1,0 0 1,-1 0-1,1 0 1,0 0 0,-1 0-1,1 0 1,0-1-1,0 1 1,-1 0 0,1 0-1,0-1 1,-1 1-1,1 0 1,-1-1 0,1 1-1,0-1 1,0 0-1,3-2-4,0 0-1,0 0 0,0-1 0,-1 1 0,1-1 0,-1 0 0,0 0 0,0 0 0,0 0 0,-1-1 1,0 1-1,3-6 0,9-16-100,-12 65-88,-13 112 664,6-108-112,1-1 0,3 1-1,5 59 1,4-62-296,-4-29-110,-2 0 0,1 0 0,-1 0 0,-1 0 0,0 20 0,-1-29 69,0 0 0,-1 0 1,1 0-1,-1 0 0,1 0 0,-1 0 1,0 0-1,0 0 0,0 0 0,0 0 1,0 0-1,0-1 0,0 1 0,-1 0 1,1-1-1,-1 1 0,1-1 0,-1 1 1,1-1-1,-1 0 0,0 0 0,0 0 1,0 0-1,0 0 0,1 0 0,-1 0 1,0-1-1,-1 1 0,1-1 1,0 1-1,0-1 0,0 0 0,0 0 1,0 0-1,-4 0 0,3 0 35,1 0 0,0 0 0,0-1-1,-1 1 1,1 0 0,0-1 0,0 0 0,0 1 0,-1-1-1,1 0 1,0 0 0,0 0 0,0 0 0,0-1 0,1 1 0,-1-1-1,0 1 1,1-1 0,-1 1 0,-2-5 0,1 2-28,0-1 1,0 0 0,1-1 0,0 1 0,0 0-1,0-1 1,0 1 0,0-9 0,0-2-90,0 0 0,2 0 0,0 0 0,0 0 0,5-23 0,0 19-95,1 0 0,1 0 0,1 1 0,0 0 0,2 0-1,0 1 1,24-32 0,100-108-877,-110 132 796,-8 7-48,2 0 0,0 1 1,39-29-1,-56 86 448,-10 6 134,6-37-117,1-1-1,1 0 1,-1 1-1,1-1 1,0 1-1,1 0 1,0-1-1,0 1 1,2 13-1,-1-20-188,0-1 0,-1 1-1,1 0 1,0-1-1,-1 1 1,1-1-1,0 1 1,0-1-1,0 1 1,-1-1-1,1 0 1,0 1-1,0-1 1,0 0-1,0 0 1,0 0-1,0 0 1,0 1-1,0-1 1,-1 0-1,1-1 1,0 1-1,0 0 1,2 0-1,22-5 78,-11-1-307,-2 0-1,1-1 0,-1-1 1,0 0-1,-1 0 0,18-17 1,34-24-806,-62 49 1039,-1 1 0,1-1 1,-1 0-1,0 0 0,1 1 0,-1-1 0,0 0 0,1 1 1,-1-1-1,0 1 0,0-1 0,1 0 0,-1 1 1,0-1-1,0 1 0,0-1 0,0 0 0,0 1 0,1-1 1,-1 1-1,0-1 0,0 1 0,0-1 0,0 1 0,0-1 1,0 1-1,0-1 0,-1 0 0,1 1 0,0-1 1,0 1-1,0-1 0,0 1 0,0-1 0,-1 0 0,1 1 1,0-1-1,-1 1 0,-4 23 378,1-13-198,1-3-80,0 0 0,0 0 1,1 0-1,0 0 0,0 1 0,1-1 0,0 0 0,1 1 0,1 11 0,-1-19-108,0-1 0,1 1 1,-1-1-1,0 1 0,1-1 0,-1 1 1,1-1-1,-1 1 0,1-1 0,-1 0 0,1 1 1,0-1-1,-1 0 0,1 1 0,-1-1 0,1 0 1,0 0-1,-1 1 0,1-1 0,0 0 0,-1 0 1,1 0-1,0 0 0,-1 0 0,1 0 0,0 0 1,-1 0-1,1 0 0,0-1 0,-1 1 0,1 0 1,0 0-1,-1 0 0,1-1 0,-1 1 1,1 0-1,-1-1 0,1 1 0,0-1 0,0 0 1,26-14 62,30-45-326,-45 46 168,0 1-1,0 0 1,18-13 0,-30 26 88,0 0 1,0 0 0,0 0-1,1-1 1,-1 1 0,0 0-1,0 0 1,0 0 0,1 0-1,-1 0 1,0 0 0,0 0-1,0 0 1,1 0 0,-1 0-1,0 0 1,0 0-1,0 0 1,1 0 0,-1 0-1,0 0 1,0 0 0,0 0-1,1 0 1,-1 0 0,0 0-1,0 0 1,0 0 0,1 0-1,-1 1 1,0-1 0,0 0-1,0 0 1,0 0 0,1 0-1,-1 0 1,0 1 0,0-1-1,0 0 1,0 0 0,0 0-1,0 0 1,0 1-1,1-1 1,-1 0 0,0 0-1,0 0 1,0 1 0,0-1-1,0 0 1,0 1 0,2 18 44,-4 22 257,-13 34 523,15-75-1447,9-13-5621,5-5-448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91 18449,'-20'1'1940,"2"0"2675,37-5-2799,20-1-1374,-24 4-406,-1-1 0,0 0 0,0-1 1,0 0-1,0-1 0,-1-1 0,21-9 0,-33 13-31,0 1 0,0-1 0,0 1-1,0-1 1,0 0 0,0 1 0,0-1 0,0 0-1,0 0 1,0 1 0,-1-1 0,1 0-1,0 0 1,-1 0 0,1 0 0,-1 0 0,1 0-1,-1 0 1,1 0 0,-1 0 0,0 0-1,1 0 1,-1-3 0,0 3 2,-1 0 0,1 0 0,-1 0-1,1 0 1,-1 0 0,0 1 0,1-1 0,-1 0 0,0 0 0,0 0 0,1 1 0,-1-1-1,0 0 1,0 1 0,0-1 0,0 1 0,0-1 0,0 1 0,-2-1 0,-3-2 12,-1 1-1,1 1 1,-1-1 0,0 1 0,0 0 0,-9 0 0,12 1-11,0 1 0,0 0 0,0-1-1,1 1 1,-1 1 0,0-1 0,1 1 0,-1-1 0,1 1 0,-1 0 0,1 0 0,0 1 0,-1-1 0,1 1 0,1-1 0,-1 1 0,0 0-1,1 0 1,-1 0 0,-1 4 0,1-2 61,0-1 0,1 1 0,0 0 0,-1 0 0,2 0 0,-1 0 0,1 1 0,0-1 0,0 0 0,0 1 0,1-1 0,-1 0 0,1 1 0,1 6 0,0-10-57,0-1-1,-1 1 1,1 0 0,0-1-1,0 1 1,0-1 0,0 1-1,1-1 1,-1 1 0,0-1 0,1 0-1,-1 0 1,0 0 0,1 0-1,0 0 1,-1 0 0,1 0-1,-1 0 1,1 0 0,0-1-1,0 1 1,-1-1 0,1 1 0,0-1-1,0 0 1,0 1 0,0-1-1,0 0 1,-1-1 0,3 1-1,5 0 3,0 0-1,0-1 1,-1 0-1,1 0 1,10-4-1,-3-1-228,-1-1 1,0 0-1,26-18 1,-30 17 35,1 0 1,0 2-1,0-1 0,0 1 1,1 1-1,22-6 0,-34 48 596,-13 8 185,9-35-391,0 1 0,1-1 0,0 1 0,0 0 0,0 21 0,2-31-206,1-1 0,-1 0-1,0 1 1,1-1 0,-1 1-1,1-1 1,-1 0 0,0 1 0,1-1-1,-1 0 1,1 1 0,-1-1-1,1 0 1,-1 0 0,1 1 0,-1-1-1,1 0 1,-1 0 0,1 0-1,-1 0 1,1 0 0,-1 0 0,1 0-1,-1 0 1,1 0 0,0 0-1,-1 0 1,1 0 0,-1 0 0,1 0-1,-1-1 1,1 1 0,-1 0-1,1 0 1,-1 0 0,1-1 0,-1 1-1,0 0 1,1-1 0,-1 1-1,1 0 1,-1-1 0,22-12 22,70-96-4907,-108 156 4293,12-29-421,6-12-4667,5-6-950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15727,'0'0'5306,"-3"8"-3934,-13 24-938,3 0-1,0 1 1,2 0-1,2 1 1,1 0-1,2 1 1,1-1-1,1 1 0,2 41 1,2-76-433,0 1 0,0-1 0,0 1 0,0 0 1,0-1-1,0 1 0,0-1 0,0 1 0,0 0 0,0-1 0,0 1 0,0-1 0,1 1 1,-1-1-1,0 1 0,0 0 0,1-1 0,-1 1 0,0-1 0,1 1 0,-1-1 1,0 0-1,1 1 0,-1-1 0,1 1 0,-1-1 0,1 0 0,-1 1 0,1-1 0,-1 0 1,1 1-1,-1-1 0,1 0 0,-1 0 0,1 0 0,0 0 0,-1 1 0,1-1 1,-1 0-1,1 0 0,0 0 0,-1 0 0,1 0 0,-1 0 0,1-1 0,0 1 0,-1 0 1,2 0-1,0-1 2,-1 0 0,1 0 0,0 0 0,-1 0 0,1 0 0,0 0 0,-1 0 1,1-1-1,-1 1 0,0 0 0,1-1 0,-1 1 0,0-1 0,1-1 0,1-5 2,0 0 0,0 0 0,-1 0 0,0 0 0,-1 0 0,0 0 0,0 0 0,0-1-1,-1 1 1,-1 0 0,-2-17 0,3 24-6,0 0 0,-1 0 0,1 0-1,0 0 1,-1 0 0,0 0 0,1 0 0,-1 0-1,1 0 1,-1 0 0,0 0 0,0 0 0,0 0-1,1 1 1,-1-1 0,0 0 0,-2 0 0,3 1 0,-1-1 1,1 1-1,0 0 1,-1 0-1,1 0 1,0 0-1,-1 0 1,1 0-1,-1 0 1,1 0-1,0 0 1,-1 0-1,1 1 1,0-1-1,-1 0 1,1 0-1,0 0 1,-1 0-1,1 0 1,0 1-1,-1-1 1,1 0-1,0 0 1,-1 1-1,1-1 1,0 0-1,0 0 1,0 1-1,-1-1 1,1 0-1,0 1 1,0-1-1,0 0 1,-1 1-1,1-1 1,0 0-1,0 1 1,0-1-1,0 0 1,0 1-1,0-1 1,0 1-1,0-1 1,0 0-1,0 1 1,0-1-1,0 0 1,0 1-1,0-1 1,0 0-1,0 1 1,1 0-1,-1 1 18,0 1 0,0-1 0,0 1 0,1-1 0,-1 1-1,1-1 1,0 0 0,-1 1 0,1-1 0,0 0 0,0 1 0,1-1 0,-1 0 0,0 0-1,1 0 1,-1 0 0,1 0 0,0-1 0,0 1 0,0 0 0,3 2 0,0-1 12,0-1 1,0 0-1,0 0 1,0 0-1,0 0 1,1-1-1,-1 0 1,0 0-1,11 1 0,-6-2-6,1 0 0,0 0 0,0-1 0,-1-1 0,1 1 0,-1-2 0,1 1 0,-1-2 0,0 1-1,10-6 1,-10 3-22,0-1-1,-1 0 1,1-1-1,10-12 1,-17 18 40,-1 0-1,0-1 1,0 1 0,0-1-1,0 1 1,-1-1 0,1 0-1,-1 1 1,1-1-1,-1 0 1,0 0 0,0 0-1,0 0 1,-1 0 0,1-1-1,-1 1 1,1 0 0,-1 0-1,0 0 1,0 0 0,-1-5-1,0 7-7,0-1 1,0 1-1,0 0 0,0 0 1,0 0-1,0 0 0,0-1 0,-1 1 1,1 1-1,0-1 0,-1 0 0,1 0 1,0 0-1,-1 1 0,1-1 1,-1 1-1,1-1 0,-1 1 0,1 0 1,-1-1-1,1 1 0,-1 0 1,0 0-1,1 0 0,-1 0 0,1 0 1,-1 1-1,1-1 0,-1 0 0,-1 1 1,-1 0-35,-1 0-1,1 0 1,0 0 0,0 0 0,0 0 0,0 1-1,0 0 1,0 0 0,-6 5 0,6-3 28,0 0-1,1 1 1,-1-1 0,1 1 0,0 0 0,1 0 0,-1 0-1,1 0 1,0 1 0,0-1 0,1 1 0,0-1 0,0 1 0,0-1-1,0 1 1,1 0 0,1 11 0,-1-14-138,1 1 0,0 0 0,-1-1 0,2 1 1,-1 0-1,0-1 0,1 1 0,0-1 0,-1 1 0,1-1 0,5 6 0,-4-7-271,-1 1-1,1-1 0,0 0 1,-1 0-1,1 0 0,0 0 1,1 0-1,-1 0 0,0-1 1,0 0-1,1 1 0,-1-1 1,1-1-1,4 2 0,20-1-6413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38 335 10570,'0'0'11627,"-6"8"-9817,2-2-1606,0 0 0,1 0 0,-1 0 0,1 0 0,1 1 0,-1-1 0,1 1 0,0-1 0,1 1 0,-1 0 1,1 0-1,1 0 0,-1 0 0,1 0 0,1 0 0,-1 0 0,1 0 0,0 0 0,1-1 0,-1 1 0,6 12 0,-4-12-97,1 1 0,0 0-1,1-1 1,0 0-1,6 7 1,-11-13-96,1 0-1,0-1 1,-1 1-1,1 0 1,0-1-1,0 1 1,-1-1-1,1 1 1,0-1-1,0 1 1,0-1-1,0 0 1,0 1-1,0-1 1,0 0 0,0 0-1,0 0 1,0 1-1,0-1 1,0 0-1,1-1 1,-1 1 11,1-1 1,-1 0 0,1 0 0,-1 1-1,0-1 1,0 0 0,1 0-1,-1-1 1,0 1 0,0 0-1,0 0 1,0 0 0,0-1-1,0 1 1,-1-1 0,1 1-1,0 0 1,0-2 0,6-17-94,-1 1 1,0 0-1,-1-1 1,-2 0-1,0 0 0,-1-1 1,-1 1-1,-1-22 1,0 42 59,1-1 0,-1 0 1,0 1-1,0-1 1,0 1-1,0-1 0,0 0 1,0 1-1,0-1 0,0 1 1,0-1-1,0 0 1,0 1-1,0-1 0,0 1 1,0-1-1,0 0 1,-1 1-1,1-1 0,0 1 1,0-1-1,-1 1 1,1-1-1,0 1 0,-1-1 1,1 1-1,-1-1 0,1 1 1,-1 0-1,1-1 1,0 1-1,-1-1 0,0 1 1,1 0-1,-1 0 1,0-1-1,0 2 1,0-1-1,1 1 1,-1 0 0,0-1 0,0 1-1,1 0 1,-1 0 0,0 0-1,1-1 1,-1 1 0,1 0 0,-1 0-1,1 0 1,0 0 0,-1 0-1,1 0 1,0 0 0,0 0 0,0 0-1,-1 2 1,0 2-7,0 0 1,1 0-1,-1 0 0,1 0 1,0 0-1,0 0 1,0 1-1,1-1 0,0 0 1,0 0-1,0 0 0,0 0 1,1 0-1,0 0 1,5 8-1,-4-10-190,0 1 0,0-1 0,1 0-1,-1-1 1,1 1 0,0-1 0,-1 1 0,1-1 0,0 0 0,1-1 0,-1 1 0,0-1-1,0 0 1,1 0 0,-1 0 0,0 0 0,1-1 0,8 0 0,-3 1-666,0-2-1,0 1 1,0-2 0,0 1 0,0-1-1,0-1 1,-1 0 0,1 0 0,-1-1 0,15-7-1,-18 7 307,1 0-1,-1 0 0,0-1 0,0 0 0,-1 0 0,1-1 0,8-11 1,-10 12 629,-1 0 1,0 0 0,-1 0 0,1 0-1,-1-1 1,3-9 0,-5 15 139,0-1 1,1 0-1,-1 1 1,0-1 0,0 1-1,0-1 1,1 0-1,-1 1 1,0-1-1,0 0 1,0 1-1,0-1 1,0 0-1,0 1 1,0-1 0,0 1-1,-1-1 1,1 0-1,0 1 1,0-1-1,0 0 1,-1 1-1,1-1 1,0 1 0,-1-1-1,1 1 1,0-1-1,-1 1 1,0-2-1,-17 7 2442,-18 24-746,29-22-1566,0 0 0,1 1 0,0-1 0,0 1 0,1 0 1,0 1-1,0-1 0,1 1 0,0 0 0,1 0 0,0 0 0,0 1 0,-1 10 1,3-19-301,1 0 0,0-1 0,0 1 0,0 0 0,0 0 0,0 0 1,1-1-1,-1 1 0,0 0 0,0 0 0,0 0 0,1-1 1,-1 1-1,0 0 0,1 0 0,-1-1 0,1 1 0,-1 0 1,1-1-1,-1 1 0,1-1 0,-1 1 0,1-1 0,0 1 0,-1-1 1,1 1-1,0-1 0,0 1 0,27 0 318,-21-2-328,0-1 1,-1 0 0,1-1 0,-1 1-1,1-1 1,6-5 0,-3 1-94,0-1 0,-1-1 0,0 0 1,0 0-1,-1-1 0,0 0 0,-1 0 0,0 0 0,-1-1 1,0-1-1,0 1 0,-1-1 0,-1 0 0,4-15 1,-8 37 19,-1-1 0,1 1 1,1-1-1,-1 1 0,2-1 1,-1 1-1,1-1 0,1 0 1,0 0-1,7 17 0,-9-24 80,1 1 0,-1 0-1,0 0 1,1-1 0,-1 1-1,1-1 1,0 1-1,0-1 1,0 0 0,0 0-1,0 1 1,0-1-1,1-1 1,-1 1 0,1 0-1,-1-1 1,1 1-1,0-1 1,0 0 0,0 0-1,-1 0 1,1 0-1,0 0 1,0-1 0,0 1-1,0-1 1,0 0-1,0 0 1,0 0 0,0 0-1,0-1 1,0 1-1,0-1 1,0 0 0,0 1-1,0-1 1,0-1 0,0 1-1,2-2 1,2-2 28,0 1 0,0-1 1,0-1-1,-1 0 0,0 0 0,-1 0 1,1 0-1,6-11 0,34-61 31,-31 50-103,-3 0 0,0 0 1,-1-1-1,-2-1 0,-1 0 0,-2 0 0,-1 0 0,3-58 1,-9 79-143,-2 10 63,-6 22 42,-6 41 104,10-20 105,1 0 0,2 1-1,2 0 1,9 68 0,-6-101-150,0 0-1,0-1 0,1 1 1,0-1-1,11 19 0,-13-27-37,-1 1 0,1-1 0,0 0 0,1 0 0,-1 0-1,0 0 1,1 0 0,0 0 0,0-1 0,0 1 0,0-1 0,0 0 0,0 0-1,0 0 1,1 0 0,-1-1 0,1 0 0,-1 1 0,1-1 0,0 0 0,-1-1 0,5 2-1,-7-2 24,0 0 1,0 0-1,0 0 0,0-1 0,0 1 0,0 0 0,0 0 0,0 0 0,0-1 0,0 1 0,0 0 1,0-1-1,0 1 0,0-1 0,-1 1 0,1-1 0,0 0 0,0 1 0,-1-1 0,1 0 0,0 1 1,-1-1-1,1 0 0,0 0 0,-1 0 0,1 1 0,-1-1 0,1-1 0,0-1-8,-1 0-1,1 0 1,-1 0 0,0 0-1,1 0 1,-1 1 0,-1-1-1,1 0 1,-1-6 0,-1 1-6,0-1 0,-1 1 0,0-1 1,0 1-1,-9-15 0,-11-6 1,-1 0-1,-1 2 1,-38-32 0,2 2 32,60 57-2,1 0 1,0 0 0,0 0-1,0 0 1,0-1 0,-1 1-1,1 0 1,0 0 0,0 0-1,0 0 1,0 0 0,-1 0-1,1-1 1,0 1 0,0 0-1,0 0 1,0 0 0,0 0-1,0-1 1,-1 1 0,1 0-1,0 0 1,0 0 0,0-1-1,0 1 1,0 0 0,0 0-1,0 0 1,0-1 0,0 1-1,0 0 1,0 0 0,0 0-1,0-1 1,0 1 0,0 0-1,0 0 1,0 0 0,0-1-1,1 1 1,-1 0 0,0 0-1,0 0 1,0 0 0,0-1 0,0 1-1,0 0 1,1 0 0,-1 0-1,0 0 1,0 0 0,0-1-1,17 0 112,21 7-162,-13-1-74,50 10-2082,-22-11-3632,-9-4-3556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32 126 5765,'10'8'11203,"32"6"-7202,-36-13-3751,-1 0-1,1 0 1,0-1-1,0 0 0,-1 0 1,1 0-1,0-1 1,-1 0-1,1 0 1,-1 0-1,1-1 1,-1 1-1,1-2 1,-1 1-1,0 0 1,0-1-1,6-4 1,-8 5-204,0 0 0,-1 0 0,1-1 0,0 1 0,-1-1-1,1 0 1,-1 0 0,0 0 0,0 0 0,0 0 0,0 0 0,-1 0 0,1-1 0,-1 1 0,0 0 0,0-1 0,0 1 0,0-1 0,-1 0 0,0 1 0,1-1 0,-1 1 0,0-1 0,-1 0 0,1 1 0,-1-1 0,1 1 0,-3-5 0,2 5-32,0 1 1,-1 0-1,1 0 0,-1 0 0,1 0 0,-1 1 0,0-1 0,0 0 0,0 1 1,0-1-1,0 1 0,0 0 0,0 0 0,-1-1 0,1 1 0,0 1 0,-1-1 1,1 0-1,-1 1 0,1-1 0,-1 1 0,1 0 0,-1-1 0,1 1 0,-1 0 1,1 1-1,-1-1 0,-2 1 0,-2 0-16,0-1 1,0 1 0,0 1-1,0-1 1,1 1-1,-1 1 1,1-1-1,-1 1 1,-7 4-1,7 0-3,-1-1 0,2 1-1,-1 1 1,1-1 0,0 1-1,1 0 1,-1 1 0,2-1-1,-1 1 1,-5 17 0,7-19 9,1 0 0,0 0 0,0 0 0,1 0 0,0 0 0,0 0 0,0 1 0,1-1 0,0 0 0,1 0 0,0 1 0,0-1 0,0 0 0,1 0 0,3 10 0,-2-13-3,0 0 1,0 0 0,0 0 0,0 0 0,1-1-1,-1 1 1,1-1 0,0 0 0,0 0-1,0 0 1,1-1 0,-1 1 0,1-1-1,-1 0 1,1 0 0,0-1 0,0 1-1,-1-1 1,11 1 0,5 1-1040,0-2 0,0 0 1,33-3-1,-1-7-6084,-2-12-8834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1 475 5093,'0'0'2076,"10"-12"-1579,24-27-456,11-12 104,68-103 0,-103 133 1078,-10 20-1169,0 1 0,0 0 0,0 0 0,0 0 0,0 0 0,0 0 0,0-1 0,0 1 0,0 0 0,0 0 0,0 0 0,0 0 0,0-1 0,0 1 0,0 0 0,0 0 0,0 0 0,0 0 0,0 0 0,0-1 0,0 1 0,0 0 0,0 0 0,0 0 0,0 0 0,0-1 0,-1 1 0,1 0 0,0 0 0,0 0 0,0 0 0,0 0 0,0 0 0,0 0 0,-1-1 0,1 1 0,0 0 0,0 0 0,0 0 0,0 0 0,0 0 0,-1 0 0,1 0 0,0 0 0,0 0 0,0 0 0,0 0 0,0 0 0,-1 0 0,1 0 0,0 0 0,-3 1 118,1 1 1,0-1-1,-1 1 0,1 0 0,0-1 0,0 1 0,0 0 0,0 0 0,0 0 0,1 1 0,-3 3 0,-14 23-97,2 0 0,2 1 0,0 0 0,2 1 0,2 1 0,0 0 0,2 0 0,-4 45 0,1 35-50,3 128 1,5-70 81,-2-68-77,0 183 90,6-276-70,0 0 1,0 1 0,1-1 0,0 0-1,1 0 1,0 0 0,1 0-1,-1 0 1,2-1 0,-1 0 0,1 0-1,1 0 1,9 12 0,-5-10-2,1 0 0,0 0 0,1-1 0,0-1 0,0 0 0,1-1 0,-1 0 0,16 5 0,16 4 36,1-3-1,0-1 1,1-3 0,70 6-1,657 17 150,-476-27-195,1058-9 350,-497-6-186,-608 11-143,552-9-15,-6-66 1639,-724 61-1498,138-43 1,-179 45-157,0-1 1,-1-2-1,-1 0 1,0-3 0,-1 0-1,45-37 1,-62 44-15,-2 0-1,1 0 1,-1-1 0,-1 0-1,0 0 1,0-1 0,-1 0-1,-1-1 1,0 0 0,0 0-1,-2 0 1,6-20 0,-4-4 21,-1 0 0,-1-1 0,-3-52 0,2 52 19,1-1 0,2 1 0,14-48 0,9-64-62,-27 133 6,-1 0 1,0 0-1,-2 0 0,0-1 0,-1 1 0,-6-29 0,3 34 4,0-1 0,-1 1 1,0 0-1,-1 1 0,-1 0 0,1 0 1,-2 0-1,1 1 0,-1 0 0,-1 1 0,0 0 1,0 0-1,-1 1 0,-21-12 0,-10-4 9,0 3 0,-82-31-1,57 30-23,0 3-1,-98-14 0,-144-4 24,67 10 43,124 11-48,-598-77 21,-4 37-36,-907 35 35,1237 36-11,-750 126 0,798-67-854,331-72 594,6 0-135,-1 0-1,1-1 1,-1 0 0,0-1 0,1 1 0,-1-1-1,0 0 1,-11-2 0,3-8-4564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2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180 358 14029,'0'0'2851,"-12"-4"-219,4 1-2211,-2-1 94,-1 0-1,0 1 0,0 0 1,-15-1-1,23 4-417,0-1 0,-1 1 0,1 0 0,0 0 0,0 0 0,0 1 0,0-1 0,0 1 1,0 0-1,0 0 0,0 0 0,0 0 0,0 0 0,0 1 0,0-1 0,1 1 0,-1 0 0,0 0 0,1 0 0,0 0 0,-1 0 0,1 0 0,-2 4 0,1-3 55,1 1 0,0 0 0,-1 0 0,2 0 0,-1 0 0,0 1 1,1-1-1,0 0 0,0 1 0,0-1 0,0 1 0,1-1 0,0 1 0,0 4 0,0-7-135,0 0 0,1 0 1,-1 0-1,1 0 0,0-1 0,0 1 1,0 0-1,-1 0 0,2-1 0,-1 1 0,0 0 1,0-1-1,0 1 0,1-1 0,-1 0 1,1 1-1,-1-1 0,1 0 0,-1 0 1,1 0-1,0 0 0,0 0 0,0 0 1,-1 0-1,1-1 0,0 1 0,0-1 0,0 1 1,0-1-1,0 0 0,0 0 0,0 0 1,2 0-1,5 0-48,0-1 1,0 0 0,-1-1-1,1 0 1,0 0-1,-1-1 1,0 0-1,1 0 1,-1-1-1,-1 0 1,1 0-1,0-1 1,-1 0-1,0 0 1,0-1 0,-1 0-1,1 0 1,-1-1-1,-1 1 1,1-1-1,-1-1 1,0 1-1,-1-1 1,0 1-1,0-1 1,-1-1-1,0 1 1,0 0 0,-1-1-1,0 0 1,0 1-1,-1-1 1,0-15-1,-2 47-363,0-17 431,0 0 0,1-1 0,-1 1 1,2 0-1,-1-1 0,2 8 0,-2-11-7,1-1 0,-1 1-1,1-1 1,0 1 0,-1-1-1,1 1 1,0-1 0,0 1-1,0-1 1,0 0 0,1 0-1,-1 0 1,0 1 0,0-1-1,1 0 1,-1 0 0,0-1-1,1 1 1,-1 0 0,1 0 0,0-1-1,-1 1 1,1-1 0,-1 1-1,1-1 1,3 0 0,1 1 12,0-1 1,1 0-1,-1-1 1,1 0 0,-1 0-1,0 0 1,0-1-1,1 1 1,-1-2-1,0 1 1,-1-1 0,1 0-1,0 0 1,-1 0-1,0-1 1,1 0 0,-1 0-1,-1 0 1,1-1-1,-1 1 1,0-1 0,5-7-1,8-10-17,-2-1 0,-1 0-1,22-49 1,-28 56-48,-1 0-1,-1-1 1,0 0-1,-1 0 1,-1 0 0,-1 0-1,2-24 1,-26 81-244,5 2 354,1 0 0,2 1-1,2 0 1,2 1 0,2 0 0,2 0-1,0 75 1,6-108-91,1 0 0,0 0 0,0 0 0,1 0 0,0 0 0,1-1-1,0 1 1,7 10 0,4 5-932,32 39-1,-13-19-1413,-31-43 2292,0 1 0,-1 0 0,0 1-1,0-1 1,0 0 0,-1 1 0,1-1 0,-1 1-1,0-1 1,0 7 0,-1-10 114,0 0 0,0 0 0,0-1 0,0 1 0,0 0 0,0 0 0,0 0 0,0-1 0,-1 1 0,1 0 0,0 0 0,-1-1 0,1 1-1,0 0 1,-1-1 0,1 1 0,-1 0 0,1-1 0,-1 1 0,1 0 0,-1-1 0,1 1 0,-1-1 0,-1 1 0,1 0 56,-1-1 1,0 0-1,0 1 1,1-1-1,-1 0 0,0 0 1,0 0-1,1 0 0,-1-1 1,0 1-1,0 0 0,1-1 1,-1 1-1,0-1 1,1 1-1,-3-2 0,-2-1 26,1 0-1,-1-1 0,1 0 0,0 0 1,0 0-1,1-1 0,-1 1 1,1-1-1,0 0 0,0 0 1,0-1-1,-2-5 0,-6-9-38,2 0 0,-9-23 0,10 18-111,1-1-1,-8-38 1,14 56-89,1-1-1,0 1 1,0 0-1,1-1 1,0 1-1,0-1 1,1 1-1,0-1 1,1 1 0,0 0-1,0 0 1,4-9-1,-5 15-41,1-1-1,0 0 1,0 1-1,0-1 1,0 1 0,0 0-1,1-1 1,-1 1-1,1 0 1,0 0-1,-1 1 1,1-1-1,0 1 1,0-1-1,0 1 1,6-2-1,54-6-6016,-47 7 3100,25-2-9255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38 14253,'0'0'6663,"-12"-4"-5329,7 2-1263,0 1 0,0-1-1,0 1 1,0 0 0,-1 0-1,1 1 1,0-1-1,-1 1 1,1 1 0,0-1-1,0 1 1,-1 0 0,1 0-1,0 0 1,0 1-1,0-1 1,0 1 0,0 0-1,1 1 1,-1-1 0,1 1-1,-1 0 1,1 0 0,0 1-1,-5 4 1,-7 6 101,1 1 1,0 1 0,1 0-1,-16 24 1,25-33-89,0 0-1,1 1 1,0 0-1,0 0 1,1 0 0,0 0-1,0 0 1,1 1 0,0-1-1,0 1 1,1-1-1,1 1 1,-1 13 0,2-21-66,-1 1 0,0 0 0,1-1 0,-1 1 0,0-1 0,1 1 0,0 0 0,0-1-1,-1 1 1,1-1 0,0 0 0,0 1 0,0-1 0,0 0 0,0 1 0,1-1 0,-1 0 0,0 0 0,1 0 0,-1 0 0,3 1 0,0 0 35,0-1-1,0 1 1,1-1-1,-1 0 1,0 0-1,1 0 1,-1-1-1,7 0 1,2 0 64,0-1 0,0-1 0,0 0-1,0 0 1,12-5 0,-10 1-66,-1 0-1,1-1 1,-1-1 0,0 0-1,-1 0 1,0-2 0,21-19-1,-29 25-34,0 0 1,-1-1-1,0 0 0,0 0 1,0 0-1,0 0 0,-1-1 0,1 1 1,-2-1-1,1 0 0,0 0 1,-1 0-1,0 0 0,-1-1 0,0 1 1,0 0-1,0-1 0,0 1 0,-1-1 1,0 1-1,-1-1 0,0-6 1,-1 9-27,0-1 1,0 0 0,-1 0 0,0 1-1,1 0 1,-2-1 0,1 1-1,0 0 1,-1 1 0,0-1 0,1 0-1,-2 1 1,1 0 0,0 0 0,-1 0-1,1 1 1,-1-1 0,0 1-1,1 0 1,-9-2 0,-2 0-397,-1-1 0,1 2-1,-1 0 1,0 1 0,-23 0 0,38 2 345,-30 3-2115,30-3 1840,0 1 0,0-1 0,0 1 1,0-1-1,0 1 0,0-1 0,0 1 0,0 0 0,0-1 0,0 1 0,0 0 0,1 0 0,-1 0 1,0 0-1,1 0 0,-1 0 0,0 0 0,1 0 0,-1 0 0,1 0 0,0 0 0,-1 0 0,1 0 1,-1 2-1,0 17-9743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4100,'0'0'16912,"-43"72"-15951,18-40 32,-2 3-160,0-2-481,6-2-64,6-4-192,5-7-32,10-6-64,0-10-160,6-4-1313,6 0-1058,0-14-2914,-2-7-4260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38 12812,'-8'-4'2205,"0"1"-1592,0 0 1,-1 0-1,0 1 0,0 0 0,-14-1 1,20 3-474,0 0-1,0 0 1,0 0 0,0 0 0,0 1 0,1-1-1,-1 1 1,0 0 0,0 0 0,0 0 0,1 0-1,-1 0 1,0 0 0,1 1 0,-1 0 0,1-1-1,0 1 1,-1 0 0,1 0 0,0 0-1,0 0 1,0 1 0,0-1 0,-2 5 0,1 0 10,0 0 1,0 1 0,1-1 0,0 1 0,1 0-1,-1 0 1,1 0 0,1 0 0,0 0-1,0 0 1,0 0 0,1 0 0,0-1-1,1 1 1,3 12 0,-4-17-144,0 1 1,0-1-1,0 0 0,0 0 0,1 0 1,0 0-1,-1 0 0,1 0 0,0 0 1,0 0-1,1-1 0,-1 1 1,0-1-1,1 1 0,0-1 0,-1 0 1,1 0-1,0 0 0,0-1 0,0 1 1,0-1-1,1 0 0,-1 1 1,0-1-1,0-1 0,1 1 0,-1 0 1,1-1-1,-1 0 0,1 0 0,-1 0 1,0 0-1,1 0 0,-1-1 0,1 1 1,-1-1-1,0 0 0,4-1 1,-3 0 0,0-1 0,0 1-1,0-1 1,-1 0 0,1 1 0,-1-2 0,1 1 0,-1 0 0,0-1 0,0 1 0,-1-1 0,1 0 0,-1 0 0,0 0 0,0 0 0,0 0 0,0-1 0,-1 1 0,0-1 0,0 1 0,0-1 0,0-5 0,1 3 0,-1-1-1,-1 1 1,1-1-1,-1 1 1,-1-1-1,1 1 0,-1-1 1,0 1-1,-1 0 1,0-1-1,0 1 1,0 0-1,-5-7 1,5 10-13,0 1 1,0 0-1,-1 0 1,0 0-1,1 0 0,-1 0 1,0 0-1,0 1 1,0-1-1,-1 1 0,1 0 1,-1 0-1,1 0 1,-1 1-1,0-1 1,1 1-1,-1 0 0,0 0 1,0 0-1,0 1 1,0-1-1,0 1 1,0 0-1,0 0 0,0 0 1,0 0-1,0 1 1,0 0-1,1 0 1,-1 0-1,0 0 0,0 1 1,1-1-1,-1 1 1,0 0-1,1 0 1,0 0-1,-1 0 0,1 1 1,0 0-1,0-1 1,1 1-1,-1 0 0,1 0 1,-1 0-1,1 1 1,0-1-1,-3 7 1,0 2-277,0-1 0,1 1 0,1 0 0,0 0 0,0 0 0,1 1 0,1-1 0,0 1 0,1 15 0,1-17-889,-1-1-1,2 0 1,0 0-1,0 1 1,0-1 0,9 18-1,12 14-6372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83 18385,'0'0'2856,"-8"-2"-2215,2 1-519,-1 0-1,1 0 1,0 1 0,-1-1 0,1 1-1,0 1 1,-1-1 0,1 1-1,0 1 1,-1-1 0,1 1 0,0 0-1,0 0 1,0 1 0,1-1-1,-1 1 1,0 1 0,1-1 0,-6 6-1,4-4 155,-43 34 1412,48-37-1596,-1 1-1,1-1 1,-1 1-1,1 0 1,0 0-1,0 0 1,0 0-1,0 1 1,0-1-1,1 1 1,0-1-1,0 1 1,0-1-1,-1 5 1,2-6-82,1-1 0,-1 0 0,1 0 0,-1 0 0,1 0 1,0 0-1,-1 0 0,1 0 0,0 0 0,0 0 0,0 0 0,0 0 1,-1-1-1,1 1 0,0 0 0,1 0 0,-1-1 0,0 1 0,0-1 0,0 1 1,0-1-1,0 1 0,0-1 0,1 0 0,-1 0 0,0 0 0,0 1 0,1-1 1,-1 0-1,0 0 0,0-1 0,2 1 0,46-1 104,-47 1-108,7-1-8,0 0 1,0-1 0,1-1 0,-1 1-1,-1-1 1,1-1 0,0 0 0,-1 0-1,0-1 1,0 0 0,8-6 0,-12 8 4,1 0 0,-1-1 0,-1 1 0,1-1 0,0 0 0,-1 0 0,0-1 0,0 1 0,0-1 0,0 1 0,-1-1 0,0 0 0,0 0 0,0 0 0,-1 0 0,1 0 0,-1-1 0,-1 1 0,1 0 0,-1-10 0,0 12-5,0 1 0,-1-1 0,1 0 0,-1 0 1,0 1-1,0-1 0,0 1 0,0-1 0,-1 1 1,1-1-1,-1 1 0,1 0 0,-1-1 0,0 1 1,0 0-1,0 0 0,0 0 0,-3-1 0,0-1 18,0 1-1,-1 0 0,0 0 0,1 1 1,-1-1-1,0 1 0,0 1 0,-7-2 1,2 1-287,0 0 0,0 1 1,-1 1-1,1 0 0,-1 0 1,1 1-1,0 0 0,-23 7 1,23-4-1136,0 2 0,1-1-1,-1 2 1,-17 13 0,-5 6-5662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8840,'0'0'12818,"16"4"-11462,7 0-971,0-1 1,1-1-1,-1-1 0,0-1 1,36-5-1,138-26 739,-106 15-711,147-22 750,620-130-303,-845 164-869,15-2-21,-1-2 1,0-1-1,0-1 0,-1-1 1,32-19-1,-58 30 12,0 0 0,0 0 0,0 0 0,1 0 0,-1 0-1,0 0 1,0 0 0,0 0 0,0-1 0,0 1 0,1 0 0,-1 0 0,0 0 0,0 0-1,0 0 1,0 0 0,0 0 0,0 0 0,0-1 0,1 1 0,-1 0 0,0 0 0,0 0-1,0 0 1,0 0 0,0 0 0,0-1 0,0 1 0,0 0 0,0 0 0,0 0-1,0 0 1,0-1 0,0 1 0,0 0 0,0 0 0,0 0 0,0 0 0,0 0 0,0-1-1,0 1 1,0 0 0,0 0 0,0 0 0,0 0 0,0 0 0,0-1 0,-1 1 0,1 0-1,0 0 1,0 0 0,0 0 0,0 0 0,0 0 0,0-1 0,-14-2-1016,-24 3-2385,33 0 2106,-19 0-4100,2-1-2541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17008,'0'0'8200,"-10"96"-7431,10-36-385,0 7-288,4 4-96,5 0 32,2 1-160,1-5-1345,2-6-1314,1-8-2018,-2-10-5060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39:3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10570,'0'0'14638,"20"17"-19154,-9-34-8905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11115,'0'0'1345,"-7"12"-843,-1 2-112,0 0 1,1 1 0,0-1 0,2 1 0,0 1 0,0-1 0,1 1 0,-3 30 0,10 277 2340,-3 38-284,-30 131-1154,-37 352-152,52-721-643,6 1 1,11 219-1,-1-295-575,-2-34-1309,-5-34-1625,-2-19-3624,-1-14-6049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8520,'0'0'6289,"12"3"-5120,13 3-677,0-1 1,0-2-1,1 0 1,-1-2-1,32-2 0,143-18 172,-95 7-657,353-28 93,174-17-14,-398 26-48,305-20-33,-162 49 144,372-13 1768,-567 3-890,0 8 0,185 19-1,-308-7-917,0-4-1,91-4 1,-145 0-203,0-1 0,-1 0 0,1 0-1,-1 0 1,1-1 0,-1 1 0,1-1 0,-1 0 0,0-1 0,0 1 0,4-4 0,-6 5-100,0-1 1,-1 1 0,0-1 0,1 1 0,-1-1 0,0 0 0,0 0 0,1 1 0,-2-1-1,1 0 1,1-4 0,-1 5-193,-1-1 0,0 0 1,1 0-1,-1 0 0,0 0 0,0 0 0,-1 0 0,1 0 0,0 0 0,-1 0 0,1 0 0,-1 0 0,1 1 0,-2-4 1,-11-13-6619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38 8584,'-73'-1'192,"0"-2"129,2-1-97,9 0-320,-1-1-481,6-4-832,2-3-641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13453,'0'0'6956,"12"-3"-5766,0 0-880,-1 1-1,1 1 1,0 0 0,0 0-1,0 1 1,0 1-1,22 3 1,151 32 648,110 26-811,-294-62-143,-1 0 1,1 0-1,-1 0 0,1 0 1,-1 0-1,1 0 0,0 0 0,-1 0 1,1 0-1,-1 0 0,1 0 1,-1 1-1,1-1 0,0 0 0,-1 0 1,1 1-1,-1-1 0,1 0 1,-1 0-1,0 1 0,1-1 1,-1 1-1,1-1 0,-1 0 0,0 1 1,1-1-1,-1 1 0,0-1 1,1 1-1,-1-1 0,0 1 0,0-1 1,1 1-1,-1-1 0,0 1 1,0 0-1,0-1 0,0 1 0,0-1 1,0 1-1,0-1 0,0 1 1,0 0-1,0-1 0,0 1 0,0-1 1,0 1-1,0-1 0,-1 1 1,1-1-1,0 1 0,0-1 0,-1 1 1,1-1-1,0 1 0,-1-1 1,1 1-1,0-1 0,-1 1 1,1-1-1,-1 0 0,1 1 0,-1-1 1,1 0-1,0 1 0,-1-1 1,0 0-1,-40 26 704,36-24-640,-194 106 860,69-33-4547,87-48-1233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1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0 595 12684,'0'0'7143,"14"-15"-6423,42-49 145,61-90 0,-13-20 459,-90 149-1161,-2-2-1,0 0 0,-2 0 0,12-55 0,-24 126-137,2 1 0,10 78 0,-8-108-124,1 0 1,1 0-1,0 0 0,0 0 1,2-1-1,0 0 0,1 0 0,0-1 1,13 18-1,-16-24-276,2-1 1,-1 0-1,1 0 1,0 0-1,0-1 1,0 0-1,1 0 1,0-1-1,0 0 1,0 0-1,0 0 1,1-1-1,-1 0 1,1-1-1,0 0 1,0 0-1,0 0 1,0-1-1,10 0 1,43-2-7949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14446,'0'0'9454,"3"13"-8872,-1 1-514,0 0-1,-1 0 1,-1 0 0,0 0 0,-1 0 0,-1 0-1,0 0 1,0 0 0,-7 19 0,-10 17-34,12-32 191,0 0-1,0 1 1,2 0 0,1 0 0,-4 29-1,8-47-175,1 1 0,-1-1 0,0 0 0,1 0 0,-1 0 0,0 0 0,1 0 0,-1 0-1,1 0 1,-1 0 0,1-1 0,0 1 0,-1 0 0,1 0 0,0 0 0,0-1 0,0 1-1,0 0 1,-1-1 0,1 1 0,0-1 0,0 1 0,0-1 0,0 1 0,0-1 0,0 1-1,0-1 1,1 0 0,-1 0 0,0 0 0,0 0 0,0 0 0,0 0 0,0 0 0,0 0-1,2 0 1,46-5 709,-46 5-661,99-23 755,-18 3-1515,-25 11-2964,-41 6-3841,-3-4-8814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4901,'0'0'11461,"4"-5"-10420,10-6-230,-6 16 174,1 34 361,-6-15-1520,12 77 1348,-11-60-836,2-1 1,2 0-1,1-1 0,2 0 0,31 72 0,-20-63-32,22 72-1,-33-84-113,2-1 0,1 0-1,2-1 1,36 58 0,-36-66-118,-1 0 1,-1 1-1,14 39 1,-20-43-36,2-1 1,0 0 0,1 0 0,1-1 0,2-1 0,21 26-1,69 55 121,-66-66-107,-1 1 1,38 49 0,-26-22 29,63 64 1,-85-101-67,1-1-1,1-1 1,1-1 0,54 30 0,91 42 50,4-6 1,265 89-1,-250-118-37,357 61-1,-307-106 11,-187-16-23,0 4-1,0 1 1,-1 4-1,81 19 1,-122-21 9,0 1-1,0 0 1,-1 0-1,19 14 1,12 7 70,-16-19 40,-29-9-162,1 0 1,0 0 0,-1 0 0,1 0-1,-1 0 1,1 0 0,-1 0 0,1 0-1,-1 0 1,1-1 0,-1 1 0,1 0-1,-1 0 1,1 0 0,-1-1 0,1 1-1,-1 0 1,1-1 0,-1 1-1,1-1 1,-1 1 0,0 0 0,1-1-1,-1 1 1,0-1 0,1 1 0,-1-1-1,0 1 1,0-1 0,1 1 0,-1-1-1,0 1 1,0-1 0,0 1 0,0-1-1,0 1 1,0-1 0,0 0 0,0 1-1,0-1 1,0 1 0,0-1-1,0 1 1,0-1 0,0 1 0,-1-2-1,1 2-243,0-1-1,-1 0 1,1 0-1,-1 0 0,1 0 1,-1 1-1,1-1 0,-1 0 1,1 0-1,-1 1 1,0-1-1,1 1 0,-1-1 1,0 0-1,0 1 1,0-1-1,1 1 0,-1 0 1,0-1-1,0 1 0,0 0 1,0-1-1,0 1 1,0 0-1,0 0 0,0 0 1,-1 0-1,0-1-492,-25-3-9504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70 6278,'0'0'5312,"-1"-8"-4170,-6-39 1517,7 46-2593,0 1 0,-1-1 0,1 1 0,0-1 1,0 1-1,1-1 0,-1 0 0,0 1 1,0-1-1,0 1 0,0-1 0,0 1 1,1-1-1,-1 1 0,0-1 0,0 1 1,1-1-1,-1 1 0,0-1 0,1 1 0,-1 0 1,0-1-1,1 1 0,-1-1 0,1 1 1,-1 0-1,1 0 0,-1-1 0,1 1 1,-1 0-1,1-1 0,19 5 1059,17 17 67,-24-14-961,0 0 0,0-1-1,1-1 1,0 0 0,0 0 0,0-1 0,0-1 0,27 2 0,-19-2-125,-1 1 1,0 1-1,23 8 0,-18-1-36,-2 1 0,1 1 0,-2 1 0,0 1 0,-1 1 0,0 1-1,22 25 1,-37-37-36,5 4 30,0 0 1,1-2-1,0 1 0,0-2 1,1 0-1,0 0 0,16 4 1,19 9 312,-44-16-271,0 0 1,0 0 0,-1 1-1,1-1 1,-1 1-1,0 0 1,0 0 0,-1 0-1,1 1 1,-1-1 0,0 1-1,-1 0 1,1 0 0,-1 0-1,2 9 1,18 35 55,-14-39-152,-1-2 1,1 1-1,1-1 0,0 0 1,0-1-1,1 0 1,0-1-1,0 0 0,1 0 1,17 7-1,32 22 90,-40-22 129,1 0 1,0-2-1,35 15 1,-45-23-180,0 1 1,0 0-1,0 1 1,-1 0-1,0 1 1,0 0-1,0 1 1,-1 0-1,0 0 1,-1 1-1,0 0 1,9 12-1,-7-7 81,2 0-1,-1-2 1,2 1 0,0-2-1,0 1 1,21 12-1,95 48 74,-99-58-201,0 1 1,-2 2-1,0 1 0,0 1 0,26 25 0,29 52 11,-69-76-5,2-1 1,-1-1-1,2 0 0,1-1 0,0-1 0,1 0 0,0-2 0,32 19 0,5-10 1,-44-19-7,0 0 1,0 1 0,-1 0 0,0 1 0,0 0 0,0 1-1,-1 0 1,0 1 0,0 0 0,-1 0 0,0 1-1,11 14 1,-12-12 0,7 11 3,0-1 0,20 21 0,-27-35-6,-1 0 0,1-1-1,0 0 1,0 0 0,1-1 0,0 0 0,0 0-1,16 6 1,7-1 4,-1 3-1,-1 0 1,0 2-1,-1 1 0,46 34 1,22 21 1,-44-34 1,68 62 1,-102-80-4,2-2 0,0 0-1,1-1 1,1-1 0,0-2 0,1 0-1,0-1 1,1-1 0,31 8 0,-32-12 70,0 0-82,0 1 0,30 15 0,-47-19 79,0 0 1,-1 0 0,1 1 0,-1 0 0,0 0 0,0 0 0,-1 1 0,1 0 0,-1 0 0,-1 0 0,7 11 0,-4-6 366,-5-8-415,0 0-1,0-1 1,0 1 0,-1 0-1,1 0 1,-1 0-1,0 0 1,0 0 0,0 0-1,-1 0 1,1 4 0,-19-10-9222,3-10-671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1137 5381,'0'0'10341,"9"-9"-8777,168-152 2543,8-9-3218,363-414-1305,-535 569 392,5-3 24,-2-1-1,-1 0 1,0-2 0,-1 1-1,-1-1 1,17-39-1,-30 57 134,3-10-1572,-11 10-3901,-7 3-500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18 10025,'0'0'3332,"9"-5"-1165,-6 3-2058,-1 1 24,0-1-1,1 1 1,-1 0-1,0 0 1,1 0-1,-1 0 1,1 0-1,-1 1 1,1-1-1,4 0 1,-7 1-98,1 0 0,-1 1 1,1-1-1,-1 0 0,1 0 1,-1 0-1,0 0 0,1 1 1,-1-1-1,1 0 0,-1 1 1,0-1-1,1 0 0,-1 1 1,0-1-1,1 0 0,-1 1 1,0-1-1,1 1 0,-1-1 1,0 0-1,0 1 0,0-1 1,1 1-1,-1-1 0,0 2 1,-1 26 1062,-6-2-658,-1-1-1,-1 0 0,-1-1 0,-18 31 0,18-38-358,1 1-1,0 0 1,1 1-1,1 0 1,1 0-1,0 1 1,2 0-1,-4 36 1,8-56-74,0 1 0,1-1 0,-1 1 0,0-1 0,0 1 0,1-1 0,-1 0 1,0 1-1,1-1 0,-1 1 0,1-1 0,-1 0 0,0 1 0,1-1 0,-1 0 1,1 0-1,-1 1 0,1-1 0,-1 0 0,1 0 0,-1 0 0,1 0 0,-1 1 1,1-1-1,-1 0 0,1 0 0,-1 0 0,1 0 0,-1 0 0,1 0 1,0-1-1,23 0 347,-20 1-248,69-9 506,-39 4-571,47-1 0,-69 6-74,6 0-398,-1 0 1,0-1-1,29-6 0,-39 5-398,0 0 1,0 0 0,0-1 0,0-1 0,0 1 0,11-8-1,32-30-11155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0 748 4068,'0'0'17910,"10"-8"-16714,39-35-338,-1-2-1,68-84 1,76-121-687,-9-19-1089,-180 265-560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8456,'0'0'11547,"-7"12"-10816,-17 52 208,2 1-1,3 0 0,-15 106 0,32-166-829,2 0 0,-1 0 0,1 0 1,-1 0-1,1 0 0,1 0 0,0 6 0,-1-10-83,1 0 1,-1 0-1,1 0 0,-1 0 1,1 0-1,-1 0 1,1-1-1,0 1 0,-1 0 1,1 0-1,0-1 0,0 1 1,0 0-1,-1-1 0,1 1 1,0-1-1,0 1 1,0-1-1,0 0 0,0 1 1,0-1-1,0 0 0,0 0 1,0 1-1,0-1 1,0 0-1,0 0 0,0 0 1,0 0-1,0-1 0,0 1 1,0 0-1,0 0 0,0 0 1,0-1-1,0 1 1,0-1-1,0 1 0,0-1 1,1 0-1,16-7 160,0 0 0,0-1-1,-1-1 1,26-21 0,3 0-85,249-146-704,-229 134-2836,-28 10-2656,-4-6-7171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18097,'0'0'2050,"0"49"-1057,-3-14 865,2 12 0,-4 2-769,5 0-769,0-5-288,9-1-32,8-7-32,0-5-481,1-5-1120,-1-5-289,-2-3-32,-2-6-320,-3-7-2595,-4-5-2177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2257 12 7847,'-766'13'2383,"232"-13"-2198,159 29 87,337-23-156,1 1 1,0 2-1,0 2 0,0 1 0,2 2 0,0 1 0,-59 36 0,77-38-169,0 1 0,1 1 0,0 0 0,1 1 0,1 1 0,1 0 0,0 1-1,1 0 1,-17 37 0,16-28-20,2 1-1,0 1 0,2 0 1,2 0-1,0 1 1,-4 46-1,10-56 91,1 0 1,1 0-1,0 0 0,2 0 0,0 0 1,1 0-1,1-1 0,1 0 0,1 0 1,1 0-1,0-1 0,1 0 0,1-1 1,1 0-1,24 30 0,-14-24 15,0-2 0,1 0-1,1-1 1,1-2-1,1 0 1,1-2 0,0 0-1,1-2 1,55 20 0,1-6 31,131 25 0,94-2-54,-147-26-11,1202 170 103,-1061-167 232,388-12 0,302-80 309,-685 36-675,334-37-152,-9-47 56,-373 37 72,-222 62 152,0-3 0,-1-1-1,-1-1 1,57-41 0,-86 55-1,0-1 0,0 0 0,-1-1 0,0 1 0,0-1 0,0 0 0,0 0 0,-1-1 0,0 1 0,-1-1 0,1 0 0,-1 0 0,-1 0 0,1 0 0,2-14 0,-4 11 18,-1 1-1,1-1 0,-2 1 1,1-1-1,-1 1 0,-1-1 1,1 1-1,-2 0 0,1 0 1,-1 0-1,-1 0 1,-6-12-1,-3-1-95,0 0 0,-2 1-1,-1 0 1,0 1 0,-1 1 0,-2 1 0,0 0 0,0 2-1,-2 0 1,0 1 0,0 1 0,-31-14 0,-32-11-465,-1 4 1,-98-27-1,86 30 521,16 5-79,-718-224 79,623 207 104,-1 7 0,-295-22 0,297 52 7,1 8-1,-1 8 1,-260 46 0,-95 56-3664,358-76 428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60 11371,'0'0'1890,"2"-8"458,2-2-1459,3-10 103,-5-1 2599,-34 28-1172,19 0-2354,0 1 1,1 1 0,1 0 0,-1 0 0,1 1 0,1 1-1,0 0 1,-12 17 0,21-27-66,1-1 0,0 0 0,-1 1 0,1-1 0,0 0 0,-1 1-1,1-1 1,0 0 0,-1 1 0,1-1 0,0 1 0,0-1 0,0 1 0,-1-1 0,1 1 0,0-1-1,0 1 1,0-1 0,0 1 0,0-1 0,0 1 0,0-1 0,0 1 0,0-1 0,0 1 0,0-1-1,0 1 1,0-1 0,0 1 0,1-1 0,-1 1 0,0-1 0,0 0 0,0 1 0,1-1 0,-1 1 0,1 0-1,20 0 58,29-15 13,-36 8-134,0 1 1,0 0 0,0 2-1,1 0 1,0 0-1,0 1 1,0 1-1,26 1 1,-40 0 60,0 0 0,0 1 0,0-1 0,0 0 0,0 1 0,0-1 0,-1 1 0,1-1 0,0 1 0,0-1 0,-1 1 1,1-1-1,0 1 0,0 0 0,-1 0 0,1-1 0,-1 1 0,1 0 0,-1 0 0,1 0 0,-1-1 0,1 1 0,-1 0 0,0 0 0,0 0 1,1 0-1,-1 0 0,0 0 0,0 0 0,0 0 0,0 0 0,0 0 0,0 0 0,0 0 0,0 0 0,0 0 0,-1 1 0,0 2 46,0 0 0,0 0-1,0 0 1,0 0-1,-1 0 1,1 0 0,-1-1-1,-3 5 1,-3 2 124,0 0 1,-1 0-1,0 0 1,-1-2-1,0 1 0,0-1 1,-1 0-1,0-1 1,0-1-1,-1 0 0,0 0 1,0-1-1,-22 6 1,33-10-190,1-1 0,-1 0 1,1 0-1,-1 0 0,1 0 1,-1 0-1,1 0 0,-1 0 1,1 0-1,-1 0 0,1 0 1,-1 0-1,1 0 0,-1-1 1,1 1-1,-1 0 0,1 0 0,-1 0 1,1-1-1,-1 1 0,1 0 1,-1 0-1,1-1 0,0 1 1,-1-1-1,1 1 0,-1 0 1,1-1-1,0 1 0,0-1 1,-1 1-1,1-1 0,0 1 1,0-1-1,-1 1 0,1-1 1,0 1-1,0-1 0,5-27-1759,22-24-5148,-1 15-3113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56 115 17873,'-7'8'1735,"7"-7"-1726,-38 55 2984,36-53-2788,1 0 1,-1 0-1,1 0 1,0 0 0,0 1-1,0-1 1,1 0 0,-1 0-1,1 7 1,0-9-166,0 0 0,0 0 0,0 0 0,1 0 1,-1 0-1,1 0 0,-1 0 0,0 0 0,1 0 0,0 0 0,-1 0 0,1 0 1,0 0-1,-1-1 0,1 1 0,0 0 0,0 0 0,-1-1 0,1 1 1,0 0-1,0-1 0,0 1 0,0-1 0,0 1 0,0-1 0,0 0 0,0 1 1,0-1-1,2 0 0,6 2-28,1-2 0,-1 1 0,0-1 0,0-1 0,1 0 0,-1 0 1,0-1-1,0 0 0,0 0 0,0-1 0,0 0 0,-1-1 0,0 0 0,1 0 0,-1-1 1,14-11-1,-16 12 74,0 0 1,-1-1-1,1 0 0,-1 0 1,0 0-1,0-1 1,-1 1-1,1-1 1,-1 0-1,0-1 1,-1 1-1,0-1 0,0 1 1,0-1-1,-1 0 1,0 0-1,0 0 1,-1 0-1,0 0 1,0-1-1,-1 1 0,0-9 1,-1 14-75,0-1 1,0 0-1,-1 1 1,1-1-1,-1 1 1,1-1-1,-1 1 1,0 0-1,0 0 1,0 0-1,0 0 1,0 0-1,-1 0 1,1 0-1,-1 1 1,1-1-1,-1 1 1,1 0-1,-1 0 1,0 0-1,0 0 0,1 0 1,-1 1-1,0-1 1,0 1-1,0 0 1,0-1-1,0 1 1,0 1-1,1-1 1,-6 1-1,5-1-140,1 0-1,-1 0 0,0 0 0,0 0 1,0 1-1,0-1 0,0 1 0,1 0 1,-1 0-1,0 0 0,1 0 0,-1 0 1,0 1-1,1-1 0,0 1 0,-1 0 1,1-1-1,0 1 0,0 0 1,0 0-1,0 1 0,0-1 0,0 0 1,1 0-1,-1 1 0,1-1 0,-1 1 1,1 0-1,0-1 0,0 1 0,0 0 1,0 5-1,1-8-66,0 1 0,0 0 0,0 0 0,0 0 1,1-1-1,-1 1 0,0 0 0,0 0 0,1-1 0,-1 1 0,0 0 1,1-1-1,-1 1 0,1 0 0,-1-1 0,1 1 0,-1-1 0,1 1 0,0 0 1,-1-1-1,1 0 0,0 1 0,-1-1 0,1 1 0,0-1 0,-1 0 1,1 1-1,0-1 0,0 0 0,-1 0 0,1 0 0,0 0 0,0 1 0,1-1 1,31-1-7008,-30 0 6303,23-3-7210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23 12300,'0'0'12646,"-6"10"-12448,3-6-237,-40 69 1285,38-65-1047,1 1-1,1 0 1,-1-1 0,2 1-1,-1 0 1,1 0-1,0 1 1,0 10 0,2-20-197,0 0 1,0 1-1,0-1 0,0 0 1,0 1-1,0-1 1,0 0-1,0 1 1,0-1-1,1 0 1,-1 1-1,0-1 1,0 0-1,0 1 0,0-1 1,0 0-1,1 1 1,-1-1-1,0 0 1,0 0-1,1 1 1,-1-1-1,0 0 0,0 0 1,1 1-1,-1-1 1,0 0-1,1 0 1,-1 0-1,0 0 1,0 1-1,1-1 1,-1 0-1,0 0 0,1 0 1,-1 0-1,1 0 1,-1 0-1,19-5 73,13-16-21,-13 4-347,-1-2 0,0 0 0,-2-1 0,0-1 1,-1-1-1,22-43 0,-58 108 752,-35 51 1,33-59 134,3 0 0,-33 77 0,42-74-527,2-1 0,1 1 0,-4 77 0,5-43-612,4-52 69,3-20 444,0 0-1,0 0 1,0 0 0,-1 0-1,1 0 1,0 0 0,0 0-1,0-1 1,0 1-1,0 0 1,0 0 0,0 0-1,0 0 1,0 0-1,0 0 1,0 0 0,0 0-1,0 0 1,0 0 0,0 0-1,0 0 1,0 0-1,-1 0 1,1 0 0,0 0-1,0 0 1,0 0-1,0 0 1,0 0 0,0 0-1,0 0 1,0 0-1,0 0 1,0 0 0,0 0-1,0 0 1,-1 0 0,1 0-1,0 0 1,0 0-1,0 0 1,0 0 0,0 0-1,0 0 1,0 0-1,0 0 1,0 0 0,0 0-1,0 0 1,0 0-1,0 0 1,0 0 0,0 0-1,0 1 1,-1-1 0,1 0-1,3-36-3416,11-7-922,1 0 1,28-52 0,-32 71 2368,20-40-5787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0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7847,'8'-10'2429,"-3"3"-1606,29-37 1299,-32 41-1478,1 1 0,-1-1-1,1 1 1,0 0 0,0 0 0,0 0 0,0 0 0,5-2-1,-22 34 1749,7-20-2271,-1 2 320,1-1-1,0 1 1,0 0-1,1 1 1,0-1 0,1 1-1,-4 17 1,9-30-418,0 1 1,0-1-1,0 1 1,-1 0-1,1-1 0,0 1 1,0-1-1,0 1 0,0 0 1,0-1-1,0 1 0,0-1 1,0 1-1,1 0 1,-1-1-1,0 1 0,0-1 1,0 1-1,1-1 0,-1 1 1,0-1-1,1 1 1,-1-1-1,0 1 0,1-1 1,-1 1-1,0-1 0,1 1 1,-1-1-1,1 0 1,-1 1-1,1-1 0,-1 0 1,1 1-1,-1-1 0,2 1 1,25-6 395,25-25-176,-29 12-255,-1-2 1,-1 0-1,0-1 1,-2-1 0,0-1-1,20-34 1,-49 73 190,-30 54 988,36-62-971,1 0 0,-1-1 0,2 1 0,-1 1 0,1-1 0,0 0 0,-1 15 0,3-22-190,1-1-1,-1 1 0,0-1 1,0 1-1,1 0 0,-1-1 1,0 1-1,1-1 0,-1 1 1,0-1-1,1 0 0,-1 1 1,1-1-1,-1 1 0,1-1 1,-1 0-1,1 1 0,-1-1 1,1 0-1,-1 0 0,1 1 1,-1-1-1,1 0 0,0 0 1,-1 0-1,1 0 0,-1 0 1,1 0-1,0 0 0,-1 0 1,1 0-1,-1 0 0,1 0 1,0 0-1,-1 0 0,1 0 1,-1-1-1,1 1 0,-1 0 1,1 0-1,0-1 0,-1 1 1,1 0-1,-1-1 0,1 1 1,0-1-1,28-14-95,-8-1-2127,35-36 0,-40 36-1565,0 1 1,1 0-1,27-17 1,-44 32 3874,0 0 1,1 0 0,-1 0-1,0 0 1,0 0 0,0 0-1,0-1 1,1 1 0,-1 0-1,0 0 1,0 0 0,0 0-1,0 0 1,1 1-1,-1-1 1,0 0 0,0 0-1,0 0 1,1 0 0,-1 0-1,0 0 1,0 0 0,0 0-1,0 0 1,0 0-1,1 0 1,-1 0 0,0 1-1,0-1 1,0 0 0,0 0-1,0 0 1,0 0 0,0 0-1,1 1 1,-1-1 0,0 0-1,0 0 1,0 0-1,0 0 1,0 1 0,0-1-1,0 0 1,0 0 0,0 0-1,0 0 1,0 1 0,0-1-1,0 0 1,0 0 0,0 1 1,0-1 1,0 1 0,0-1-1,0 1 1,0-1 0,1 1 0,-1-1-1,0 0 1,0 1 0,1-1 0,-1 1-1,0-1 1,0 0 0,1 1-1,-1-1 1,0 0 0,1 1 0,-1-1-1,0 0 1,1 1 0,-1-1 0,1 0-1,-1 0 1,0 0 0,1 1-1,-1-1 1,1 0 0,-1 0 0,1 0-1,-1 0 1,1 0 0,-1 0-1,1 0 1,-1 0 0,1 0 0,-1 0-1,1 0 1,2-1-11,0 0-1,0 0 1,-1 0-1,1-1 0,0 1 1,-1-1-1,1 0 1,-1 1-1,5-5 1,6-5 896,-35 48 3791,21-35-4693,-7 7 390,0 1-1,1 0 1,1 1 0,0 0 0,0 0-1,1 0 1,0 1 0,-4 17 0,8-29-457,1 1 0,0-1 0,0 1 1,0-1-1,0 1 0,0-1 0,0 1 1,0-1-1,0 1 0,0-1 0,0 1 0,0-1 1,0 0-1,0 1 0,0-1 0,0 1 0,0-1 1,0 1-1,1-1 0,-1 1 0,0-1 1,0 0-1,1 1 0,-1-1 0,0 1 0,1-1 1,-1 0-1,0 1 0,1-1 0,-1 0 1,0 1-1,1-1 0,-1 0 0,1 0 0,-1 1 1,0-1-1,2 0 0,19-5 186,20-21-54,-27 14-180,0-2 1,-1 0 0,0 0-1,-1-1 1,-1-1 0,0 0-1,10-20 1,-74 103 366,52-66-299,0 1 0,0-1 0,0 1 0,0-1 0,1 1 0,-1 0 0,0-1 1,1 1-1,-1 0 0,1 0 0,-1-1 0,1 1 0,0 0 0,0 0 0,0 0 0,0-1 0,0 1 0,0 0 1,1 3-1,-1-4-18,1-1 0,0 1 0,0 0 1,0-1-1,0 1 0,-1-1 1,1 1-1,0-1 0,0 1 1,0-1-1,0 1 0,0-1 0,0 0 1,0 0-1,0 0 0,0 1 1,0-1-1,0 0 0,0 0 0,0 0 1,1-1-1,-1 1 0,2 0 1,8-3-85,0 0 0,0 0 0,0-1 0,17-8 0,94-53-8274,-89 59 7602,-29 6 613,1-1-1,-1 1 1,0-1-1,1 0 1,-1 0-1,0 0 1,5-3 0,7-4-704,-1-1 0,0-1 0,-1-1 1,25-22-1,-25 19 930,-1 0 1,-1 0-1,0-1 1,-1-1-1,-1 0 0,0 0 1,12-30-1,-57 119 7397,14-32-5294,-17 49 1,33-77-2114,1 1-1,0-1 0,1 1 1,0 0-1,2 0 1,-1 0-1,2 0 1,1 20-1,0-31-201,-1-1 0,1 0-1,0 1 1,0-1 0,1 0-1,-1 0 1,0 0 0,1 0-1,-1 0 1,1 0-1,0 0 1,0 0 0,-1-1-1,1 1 1,0-1 0,1 1-1,-1-1 1,0 0 0,0 0-1,0 0 1,1 0 0,-1 0-1,1 0 1,-1-1 0,1 1-1,-1-1 1,0 0-1,5 1 1,-4-1-19,-1 0 0,0 1 1,1-1-1,-1 0 0,0 0 0,1 0 0,-1 0 0,0-1 0,0 1 0,1-1 1,-1 1-1,0-1 0,0 0 0,0 0 0,0 0 0,0 0 0,0 0 1,0 0-1,0-1 0,0 1 0,0-1 0,0 1 0,-1-1 0,1 0 0,-1 1 1,1-1-1,-1 0 0,0 0 0,0 0 0,1-3 0,-1 3 173,0-1 0,-1 1-1,0-1 1,1 0 0,-1 1 0,0-1-1,-1 1 1,1-1 0,0 1 0,-1-1-1,1 1 1,-1-1 0,0 1 0,0-1-1,0 1 1,0-1 0,0 1-1,0 0 1,-4-4 0,0 0 192,0 1 1,-1 0-1,0 0 0,0 1 1,-9-6-1,10 8 24,-1-2 0,1 1 1,0 0-1,1-1 0,-1 0 0,1 0 0,-1-1 1,1 1-1,0-1 0,-3-6 0,7 11-214,0-1-1,1 1 1,-1-1-1,0 1 1,1-1-1,-1 1 0,1-1 1,-1 1-1,1-1 1,-1 1-1,0 0 1,1-1-1,0 1 1,-1 0-1,1-1 1,-1 1-1,1 0 1,-1 0-1,1-1 0,-1 1 1,1 0-1,0 0 1,-1 0-1,1 0 1,0 0-1,-1 0 1,1 0-1,-1 0 1,1 0-1,0 0 0,-1 0 1,2 1-1,31-1-30,-27 0 92,54 1-28,-40 1-104,0-1 0,0 0 0,0-2 0,0-1 0,0 0 0,-1-2 0,36-9 1,-53 12 32,-1 1 0,0-1 1,1 1-1,-1-1 1,0 1-1,0-1 1,0 1 0,0-1-1,0 1 1,0-1-1,0 0 1,0 0 0,0 0-1,0 1 1,0-1-1,0 0 1,-1 0-1,1 0 1,0 0 0,-1 0-1,1-1 1,-1 1-1,2-2 1,-3 3-6,1 0 0,0 0 1,0-1-1,0 1 0,0 0 0,0 0 0,0 0 1,-1-1-1,1 1 0,0 0 0,0 0 0,0 0 1,-1 0-1,1-1 0,0 1 0,0 0 1,-1 0-1,1 0 0,0 0 0,0 0 0,0 0 1,-1 0-1,1 0 0,0 0 0,0 0 0,-1 0 1,1 0-1,0 0 0,0 0 0,-1 0 1,1 0-1,0 0 0,0 0 0,-1 0 0,1 0 1,0 0-1,0 0 0,-1 0 0,1 0 0,0 1 1,0-1-1,0 0 0,-1 0 0,1 0 1,0 0-1,0 1 0,0-1 0,0 0 0,-1 0 1,1 0-1,0 1 0,0-1 0,0 0 0,0 0 1,0 1-1,-12 10-106,4 1 344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183 102 4869,'0'0'69,"10"-6"3337,64-43 921,-19 8 3475,-55 41-7727,0 0 0,0 0 0,0 0 0,0 0 0,0 0 0,0 0 0,0 0 0,0 0 0,1 0 0,-1 0 0,0 0 0,0-1 0,0 1 0,0 0 0,0 0 0,0 0 0,0 0 0,0 0 0,0 0 0,0 0 0,0 0 0,0 0 0,0-1 0,0 1 0,0 0 0,0 0 0,0 0 0,0 0 0,0 0 0,0 0 0,0 0 0,0-1 0,0 1 0,0 0 0,0 0 0,0 0 0,0 0 0,0 0 0,0 0 0,0 0 0,0 0 0,0 0 0,0-1 0,0 1 0,0 0 0,0 0 0,0 0 0,0 0 0,0 0 0,0 0 0,0 0 0,-1 0 0,1 0 0,0 0 0,0 0 0,0 0 0,0-1 0,0 1 0,0 0 0,0 0 0,0 0 0,-1 0 0,1 0 0,0 0 0,0 0 0,0 0 0,0 0 0,-14 0 903,-18 4-1264,6 4 405,0 1 0,1 1 0,1 1 0,0 1 1,-35 24-1,51-31-59,2 0 1,-1 1 0,1 0 0,-1-1-1,1 2 1,1-1 0,0 1-1,-1 0 1,2 0 0,-1 0-1,1 1 1,1 0 0,-1 0-1,1 0 1,0 0 0,1 0-1,0 0 1,0 1 0,1-1-1,0 1 1,1 11 0,0-16-44,1 0 0,0 0 1,0 0-1,0 0 0,1-1 0,-1 1 1,1 0-1,0-1 0,0 1 1,0-1-1,0 0 0,1 0 0,0 0 1,-1 0-1,1 0 0,0 0 0,0-1 1,0 1-1,1-1 0,-1 0 1,1 0-1,-1 0 0,1 0 0,-1-1 1,1 0-1,0 1 0,0-1 0,7 0 1,11 4-93,0-2 1,1 0-1,36-1 1,51-4-5409,-64-9-512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26 4260,'11'-21'9669,"-11"21"-9546,0-1 0,0 1 1,0 0-1,0 0 0,0 0 0,0-1 1,0 1-1,0 0 0,0 0 0,0 0 1,-1 0-1,1-1 0,0 1 1,0 0-1,0 0 0,0 0 0,0 0 1,0-1-1,0 1 0,-1 0 0,1 0 1,0 0-1,0 0 0,0 0 0,0 0 1,-1 0-1,1 0 0,0 0 1,0-1-1,0 1 0,-1 0 0,1 0 1,0 0-1,0 0 0,0 0 0,-1 0 1,1 0-1,0 0 0,0 0 0,0 0 1,0 0-1,-1 1 0,1-1 1,0 0-1,0 0 0,0 0 0,-1 0 1,1 0-1,0 0 0,-17 9 2785,-2 6-3449,2 3 770,1 0 0,1 1 0,1 0 0,0 1 0,2 1 0,-16 34 0,22-41-149,0 0-1,1 1 1,0-1-1,1 1 0,1 0 1,1 0-1,0 1 1,1-1-1,0 0 1,1 1-1,3 22 1,-1-34-118,-1 0 1,1 1 0,0-1-1,0 0 1,0 0 0,0 0-1,1 0 1,0 0 0,0-1-1,0 1 1,0-1 0,0 0-1,1 0 1,-1 0 0,1 0-1,0 0 1,0-1 0,0 0-1,5 3 1,40 13-2975,-3-10-4040,-13-6-3918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 12204,'0'0'12027,"3"12"-11568,-3-11-448,3 7 43,-1 0-1,-1 0 0,1 1 1,-1-1-1,-1 0 0,0 0 1,0 1-1,0-1 0,-1 0 1,-3 13-1,-9 20 169,8-29-87,1 0 1,0 0 0,1 0 0,0 0 0,1 0-1,0 1 1,1 15 0,1-28-113,1 1 0,-1-1 1,0 1-1,1-1 0,-1 1 1,1-1-1,-1 1 0,1-1 0,-1 1 1,1-1-1,0 1 0,-1-1 1,1 0-1,-1 1 0,1-1 0,0 0 1,-1 0-1,1 0 0,0 1 1,0-1-1,-1 0 0,1 0 0,0 0 1,-1 0-1,1 0 0,0 0 1,-1 0-1,1 0 0,0-1 0,0 1 1,-1 0-1,1 0 0,-1 0 1,1-1-1,0 1 0,-1 0 0,2-1 1,27-11 836,10-13-529,-1-2 0,-1-2-1,-2-1 1,62-68-1,-56 56-258,-21 22-2157,-29 32-2842,-33 30-5496,25-32 2725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10186,'0'0'5349,"-2"54"-3427,2-36-513,1 3-448,7 1-609,3-1-224,1-3-64,6-3-160,2-7-929,5-5-608,0-3-1859,2-3-2850</inkml:trace>
  <inkml:trace contextRef="#ctx0" brushRef="#br0" timeOffset="1">312 191 16752,'0'0'3683,"-10"62"-2017,3-36-577,4 0-705,0-3-256,3-3-512,0-8-1442,11-10-8487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17168,'0'0'10399,"-1"12"-10238,-2 6-130,-1 0 0,-1 0 0,0-1 0,-1 0 0,-15 30 0,5-18 2,9-19-31,1 1 1,0-1-1,1 2 0,0-1 0,1 1 1,0-1-1,1 1 0,-3 21 1,6-32 8,0 0-1,0 0 1,1 0 0,-1 0 0,1 0-1,-1 0 1,1 0 0,-1 0 0,1 0-1,-1 0 1,1-1 0,0 1 0,-1 0-1,1 0 1,0 0 0,0-1 0,0 1-1,0 0 1,0-1 0,-1 1 0,1-1-1,0 1 1,0-1 0,0 0 0,1 1-1,-1-1 1,0 0 0,0 0 0,0 1-1,0-1 1,0 0 0,0 0 0,0 0-1,0 0 1,2-1 0,43-2 520,-21-3-557,0-1 1,-1-1-1,26-12 0,3-4-3664,-6 3-5799,-31 15-478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16848,'0'0'918,"1"11"1100,1 2-1300,1 0 1,0 0-1,1 0 1,0 0-1,1-1 0,11 20 1,-9-19-656,0 1 0,0 0 0,-1 0-1,-1 0 1,0 0 0,-1 1 0,-1 0 0,0 0 0,-1 0 0,-1 0 0,0 0 0,-1 0 0,-1 0-1,0 0 1,-1 1 0,0-2 0,-2 1 0,1 0 0,-2-1 0,0 1 0,-1-1 0,-9 16 0,-7 9-58,-1-1 0,-31 36 1,30-45-1835,-32 29 1,27-33-3399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5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402 11371,'-556'90'-929,"507"-79"997,0 2-1,1 2 1,0 3 0,2 1 0,0 3-1,1 1 1,1 2 0,1 3 0,2 1-1,1 2 1,1 1 0,-50 56 0,77-74-74,0 1 0,1 1 0,0 0 0,2 0 0,0 1 0,1 0 0,0 1 1,1 0-1,2 0 0,-1 0 0,2 1 0,1 0 0,0 0 0,1 0 0,1 0 0,1 0 0,1 0 1,5 37-1,-2-40 0,1 0 0,0-1 0,1 0 0,1 0 1,0-1-1,1 1 0,0-2 0,1 1 1,1-1-1,0 0 0,1-1 0,0 0 0,22 17 1,4 0 76,2-1 0,0-2-1,63 30 1,-33-24 42,2-3 0,0-4 0,101 24 0,230 27 200,-351-68-287,1169 115 256,-142-46-124,-623-38-118,869 52 761,-387-54-674,3-40 45,-278-2-119,-412 2-6,456-64 1,-571 43-28,-1-7 1,-1-5 0,-2-5-1,245-116 1,-156 30 31,-191 107-76,-1-1 0,-1-2 0,0 0 0,-2-2 1,25-32-1,-38 41 65,-2-1 0,0 0-1,-1-1 1,-1 0 0,-1 0 0,0 0 0,-2-1 0,0 0 0,4-31-1,-2-15 175,-2-98 0,-5 141-207,-2 1 0,0-1-1,-1 0 1,-1 1 0,-1 0 0,-1 0 0,-1 0-1,-1 1 1,-1 0 0,-20-35 0,12 30 8,-1 0 1,-1 1-1,-2 1 1,0 1-1,-1 1 1,-47-35 0,18 21 16,-1 3 1,-93-42 0,-109-27 10,102 53-27,-1 6 0,-223-30 1,-323-3 45,575 64-61,-2941-90 442,2061 163-491,9 76-8,-13 3 116,637-93-42,128-21-15,77-10-9,-276 64 1,427-78-475,0 2 1,0-1-1,1 2 1,0 0 0,0 1-1,0 0 1,1 1-1,0 0 1,1 2-1,0-1 1,0 1-1,1 1 1,0 0-1,1 0 1,-10 15 0,1 0-5320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14350,'0'0'8584,"87"-4"-7399,-29-2-96,14-1-609,6-1-352,-6 3-64,-7 3-96,-13 0-1217,-15 2-1121,-24 4-417,-13 7-416,-15 0-2114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14446,'0'0'4676,"89"9"-2914,-28-9-129,4-1-768,2-6-641,-2 2-96,-11 1-1601,-6-1-3652,-13 1-9256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2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58 4228,'0'0'8210,"2"-8"-5882,-1-3-1346,2-9 120,5 1 5040,-7 30-5935,0 0 0,-1 0 1,0 0-1,0 0 0,-1-1 0,-1 1 0,0 0 0,-5 17 0,-6 42 305,13-69-505,0-1 0,0 1 0,-1 0 0,1 0 0,0 0 1,0 0-1,0 0 0,0 0 0,0 0 0,1 0 0,-1 0 0,0 0 0,0 0 0,0 0 0,1-1 0,-1 1 1,1 0-1,-1 0 0,1 0 0,-1 0 0,1-1 0,-1 1 0,1 0 0,0-1 0,-1 1 0,1 0 0,0-1 1,-1 1-1,1-1 0,0 1 0,1 0 0,1-1 29,-1 0 1,0 0-1,0 0 1,0 0-1,0-1 1,0 1-1,0-1 1,0 1-1,0-1 1,0 0-1,0 0 1,0 0 0,3-2-1,7-5 179,0 0-1,-1-1 1,15-14-1,-6 2-59,-1-1 0,-1-1 0,20-35-1,-40 100-116,-5-16 5,2-10-29,1 0 0,1 0 0,0 0 1,1 1-1,0 27 0,2-43 10,0 0-1,0 0 1,1-1 0,-1 1-1,0 0 1,1 0 0,-1 0-1,0 0 1,1-1 0,-1 1 0,1 0-1,-1-1 1,1 1 0,0 0-1,-1-1 1,1 1 0,0 0-1,-1-1 1,1 1 0,0-1 0,0 1-1,-1-1 1,1 0 0,0 1-1,0-1 1,0 0 0,0 0-1,-1 1 1,1-1 0,0 0-1,0 0 1,0 0 0,0 0 0,0 0-1,0 0 1,0 0 0,0-1-1,-1 1 1,1 0 0,0 0-1,1-1 1,38-16 1218,-20 2-1107,-2-1 0,0-1 1,-2 0-1,1-2 1,-2 0-1,-1-1 0,17-29 1,-9 15-136,-21 33-432,-6 30-2066,2-10-92,3-10-5812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24 4356,'2'-3'1517,"1"1"0,-1-1 0,0 1 0,1 0 0,0 0 0,-1 0 0,1 0 0,0 0 0,4-2 0,2 9 1564,-6 18-2589,-3-5-317,-2 1 1,0-1-1,-1 0 0,-1 0 0,-1 0 1,-10 26-1,-54 98-98,44-95 130,25-47-170,-1 1 0,1 0 0,0-1 0,-1 1 0,1 0 1,0-1-1,0 1 0,-1 0 0,1 0 0,0-1 0,0 1 0,0 0 0,0 0 0,0 0 0,0-1 1,0 1-1,0 0 0,0 0 0,0-1 0,0 1 0,1 0 0,-1 0 0,0-1 0,0 1 1,1 0-1,-1-1 0,1 1 0,0 0 0,22 9 639,47-10-51,-48-2-466,57-2-364,-27-5-3936,-29 3-1106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8840,'0'0'16379,"0"9"-16193,-14 88 116,8-73-705,2 0 0,1 0 1,1 1-1,1-1 1,3 45-1,-1-69-307,-1 3-15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15919,'0'0'9929,"53"-23"-9544,-16 19-289,9 0-64,3 0-384,-2-1-2403,-3-1-3427,-4-4-10858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10250,'0'0'13831,"14"-7"-13179,0-1-589,1 1 1,0 0-1,0 1 0,0 1 1,0 1-1,1 0 0,30-4 1,-43 8-57,4 0-11,1-1-1,-1 1 0,1 0 0,-1 1 0,0 0 0,14 3 0,-19-3 3,0 0 0,0 0 0,0 0 0,-1 0 0,1 0 0,0 1 0,-1-1 0,1 0 0,-1 1 0,1 0 0,-1-1 0,0 1 0,0 0 0,0 0 0,0-1 0,0 1 0,0 0 0,0 0 0,0 0 0,-1 0 0,1 0 0,-1 0 0,1 0 0,-1 1 0,0-1 0,0 0 0,0 0 0,-1 3-1,1 3 111,-1-1-1,0 1 0,-1-1 1,0 0-1,0 0 0,-1 0 0,1 0 1,-1 0-1,-1 0 0,-4 6 1,-11 24 980,49-73 1389,-24 21-2434,0-1 1,-1 1-1,-1-1 0,-1 0 0,0 0 0,-1-1 0,0 1 0,-2 0 0,-1-24 0,1 36-52,0 3-114,7 0 18,-1 1 0,1-1 0,0 1 0,-1 1 0,1-1 0,9 3 0,19 1-1306,34-6-5924,-34-9-2172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43 4036,'0'0'14718,"5"-8"-11889,14-26-469,-15 48-360,-4 12-2004,-31 140 499,20-124-385,2 1 0,3 0 0,-3 52-1,9-95-87,0 1 0,0-1 0,0 0-1,0 0 1,0 1 0,0-1-1,0 0 1,0 0 0,1 1 0,-1-1-1,0 0 1,0 0 0,0 0 0,0 1-1,0-1 1,0 0 0,1 0-1,-1 0 1,0 1 0,0-1 0,0 0-1,0 0 1,1 0 0,-1 0-1,0 1 1,0-1 0,1 0 0,-1 0-1,0 0 1,0 0 0,1 0 0,-1 0-1,0 0 1,0 0 0,1 0-1,-1 0 1,0 0 0,0 0 0,1 0-1,-1 0 1,16-4 567,13-12 355,63-52 12,113-108 0,-87 71-1838,-133 115-9517,-10 5 2771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0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17104,'0'0'1794,"57"4"1569,-23 4-64,6-2-1377,2 5-1089,-4 4-705,-1 2-32,-9 6-1153,-6 1-3107,-7-1-5797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1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12 11275,'-192'-11'4105,"239"14"-4071,-1 1-1,1 3 1,86 25 0,62 10-25,-99-32 108,1-5-1,110-8 1,195-34 134,-127 9-147,284 16 1047,-2 40 268,-417-19-1331,276 4-2378,-415-13 2254,0 0-1,0 0 1,1 0-1,-1 0 0,0 0 1,0 0-1,1 0 1,-1 0-1,0 0 1,0 0-1,1-1 1,-1 1-1,0-1 1,0 1-1,0-1 1,0 1-1,1-1 1,-1 1-1,0-1 1,0 0-1,0 0 1,0 0-1,1-1 1,-2 1 40,-1 0 0,1 0 0,0 0 1,-1 0-1,1 0 0,-1 0 0,1 0 1,-1 0-1,0 1 0,1-1 0,-1 0 0,0 0 1,0 1-1,1-1 0,-1 1 0,0-1 1,0 0-1,0 1 0,0-1 0,0 1 0,0 0 1,0-1-1,0 1 0,0 0 0,0 0 1,0-1-1,-1 1 0,-29-8 643,0 1 0,0 1 1,-50-2-1,-99 6-542,104 3 36,-670 37-289,-2 46-253,-50 4-38,134-59 962,663-32-699,8-1-40,16-7-582,54-14-2341,33-9-1516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6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60 7495,'-14'3'-715,"-27"6"753,-238 49 1114,254-53-1051,-1 1-1,1 0 1,0 2 0,0 2-1,1 0 1,0 1-1,1 1 1,0 1 0,1 2-1,1 0 1,0 1-1,1 1 1,-32 35 0,31-27-74,2 0 1,0 1 0,2 1-1,1 0 1,1 2 0,2-1-1,0 2 1,2 0 0,2 0-1,0 1 1,-3 33 0,-10 139 35,20-169 32,3 1 0,0 0 0,12 63 0,-7-75-46,1 0 1,0-1 0,2 1 0,0-1 0,2-1-1,0 0 1,2-1 0,0 0 0,21 25 0,-11-20 1,1-1 1,2-1-1,0-1 1,1-1-1,53 30 1,-19-18 20,1-3 0,67 22 0,126 30 148,-114-44 102,189 25 0,151-7 71,-291-36-303,256 16-7,780-36-1,305-53-50,-1250 42-92,279-47-1,-371 26 109,-1-8-1,251-88 1,-432 125-46,93-32-5,133-68 1,-206 89 9,-2 0 1,1-2 0,-2-1 0,0-1-1,-1-1 1,-1-1 0,-1-1 0,-1-1 0,34-47-1,-42 48 41,-2 0-1,0 0 0,-1-1 1,-2 0-1,0-1 0,-1 0 0,-1 0 1,-2 0-1,0-1 0,-1 1 1,-2-1-1,0 1 0,-5-32 0,2 39-38,-1 1-1,-1-1 0,0 1 0,-2-1 0,1 2 0,-2-1 0,0 1 0,-1 0 0,0 0 0,-1 1 0,0 1 0,-19-18 1,-2 0-68,-2 2 1,-1 2 0,-58-35-1,20 21 113,-1 4 0,-2 2 0,-1 4 0,-2 3-1,-84-17 1,-411-57 374,443 82-405,-1601-159-17,626 158-128,1 84 228,341 33-311,567-58 19,-350 119 0,434-111-1086,-119 68 0,146-71-620,-5-1-1701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4452,'0'0'3470,"10"1"-3358,246-5 2078,3-1-269,398 22-1642,1-44-339,-422 6 458,466-55 287,-694 75-683,0 0-8,0-1 1,1 1-1,-1-1 1,0 0-1,0-1 1,11-5-1,-18 8-1,-1 0 0,0-1-1,1 1 1,-1 0 0,1 0 0,-1 0 0,0-1-1,1 1 1,-1 0 0,0 0 0,0-1 0,1 1 0,-1 0-1,0 0 1,0-1 0,1 1 0,-1 0 0,0-1-1,0 1 1,0 0 0,0-1 0,1 1 0,-1 0-1,0-1 1,0 1 0,0-1 0,0 1 0,0 0-1,0-1 1,0 1 0,0-1 0,0 1 0,0 0-1,0-1 1,0 1 0,0 0 0,-1-1 0,-13-9-225,-22 0 27,-79-4 955,0 4 0,-187 9 0,174 3-320,-913 57 155,1011-57-572,-290 33-42,185-11-6524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7944,'0'0'9107,"12"4"-8637,41 11-205,56 20 388,-95-30-611,-1 0 0,0 2 0,-1-1 0,1 2 0,-1 0 0,11 10-1,7 9 1,-12-9 58,1-2-1,1 0 1,0 0 0,1-2 0,36 19 0,-24-18 128,113 58 280,-127-62-453,0 2 1,-2 0-1,1 1 0,-2 0 0,22 25 1,24 36 803,56 59-278,-100-117-566,0-1 1,1 0-1,1-2 0,0 0 0,33 15 1,41 14 53,-40-20-15,59 36 1,-96-48-32,0 1 0,0 0 0,-1 2 0,-1-1 1,0 2-1,-1 0 0,14 20 0,51 95 592,-59-93 11,48 67-1,-58-91-556,1-2-1,0 1 1,1-1-1,0-1 0,0 0 1,1 0-1,0-1 1,27 12-1,30 11 405,-16-9-327,-2 3 0,-1 1 0,62 45 0,-92-56-127,137 98 3,-128-95 157,1-2 1,0-1-1,53 19 0,-48-24-63,-20-7-93,0 1 1,0 0-1,-1 2 1,0-1-1,24 16 0,-38-21-40,0-1 0,0 1-1,0-1 1,-1 1-1,1-1 1,0 1-1,0 0 1,-1 0 0,1-1-1,0 1 1,-1 0-1,1 0 1,-1 0 0,1 0-1,-1 0 1,0-1-1,1 1 1,-1 0-1,0 0 1,1 0 0,-1 0-1,0 0 1,0 0-1,0 0 1,0 0-1,0 0 1,0 0 0,0 0-1,0 0 1,-1 0-1,1 0 1,0 0-1,-1 0 1,1 0 0,0 0-1,-1 0 1,0 1-1,0-1-170,0 0-1,-1 0 0,1 0 0,0 0 1,0 0-1,0 0 0,0-1 1,-1 1-1,1 0 0,0-1 0,-1 1 1,1-1-1,0 0 0,-1 1 1,1-1-1,-3 0 0,-25-1-5181,-5-8-5072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931 84 5349,'26'-26'7122,"-21"19"-6255,1 1-1,0 0 0,0 0 1,0 1-1,1-1 0,0 1 1,0 1-1,0-1 0,9-3 1,-27 25 3343,-12 7-3520,-51 42 422,-99 117 0,-46 89-1044,89-107 32,-78 55 53,38-46-568,157-163-576,6-13-2158,5-25-4379,3 16 6075,-1-15-4526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2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 10826,'0'0'5248,"-8"8"-4026,-10 13-580,2 1-1,0 0 0,1 2 1,2-1-1,0 2 1,-9 28-1,-175 474 3192,197-526-3832,-4 10 43,0 0 0,0 1 0,2-1 0,-1 1 0,2 0 0,-2 23 1,4-34-37,-1 0 0,0 0 0,0-1 0,1 1 0,-1 0 1,1 0-1,-1-1 0,1 1 0,-1 0 0,1-1 1,-1 1-1,1-1 0,0 1 0,-1-1 0,1 1 0,0-1 1,0 1-1,-1-1 0,1 0 0,0 1 0,0-1 0,-1 0 1,1 1-1,0-1 0,0 0 0,0 0 0,0 0 1,-1 0-1,1 0 0,0 0 0,0 0 0,0 0 0,1-1 1,33-4 145,-9-6-92,0 0 0,0-2 0,-2-1 0,38-27 0,26-14-25,123-45-357,-66 41-3215,-112 46 1918,62-26-5205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5317,'0'0'16875,"2"11"-16838,6 117 96,-8-128-100,0 1-1,0 0 1,0-1-1,0 1 1,0 0-1,0-1 1,0 1-1,0-1 0,0 1 1,1 0-1,-1-1 1,0 1-1,0 0 1,1-1-1,-1 1 1,1-1-1,-1 1 0,0-1 1,1 1-1,-1-1 1,1 1-1,-1-1 1,1 0-1,-1 1 1,1-1-1,-1 0 0,1 1 1,0-1-1,-1 0 1,1 1-1,1-1 1,22-6 1187,19-25 168,88-102-556,-131 133-831,0 0 0,0 0 0,0 1-1,0-1 1,0 0 0,0 0-1,0 1 1,0-1 0,0 0 0,0 0-1,0 0 1,0 1 0,1-1 0,-1 0-1,0 0 1,0 0 0,0 1 0,0-1-1,0 0 1,1 0 0,-1 0-1,0 0 1,0 0 0,0 1 0,1-1-1,-1 0 1,0 0 0,0 0 0,1 0-1,-1 0 1,0 0 0,0 0-1,1 0 1,-1 0 0,0 0 0,0 0-1,0 0 1,1 0 0,-1 0 0,0 0-1,0 0 1,1 0 0,-1 0-1,-25 43 23,19-36-17,1 1 0,0-1 0,0 1 0,1 0 0,0 0 0,1 1 0,0-1 0,0 1 1,1 0-1,0-1 0,0 1 0,-1 17 0,4-25-4,-1-1 1,0 1-1,1 0 0,-1-1 1,0 1-1,1 0 1,-1-1-1,1 1 0,-1-1 1,1 1-1,-1-1 1,1 1-1,0-1 0,-1 1 1,1-1-1,-1 1 1,1-1-1,0 0 0,-1 1 1,1-1-1,0 0 1,0 0-1,-1 0 0,1 1 1,0-1-1,0 0 1,-1 0-1,1 0 0,0 0 1,0 0-1,-1 0 0,1 0 1,0-1-1,0 1 1,0 0-1,30-8 88,-17 2-70,1-2 0,-1 0-1,-1 0 1,1-2 0,-2 1 0,14-14 0,-12 10-6,2 1 1,-1 1 0,27-16 0,-42 31-12,1 0 1,-1 0-1,0 0 1,0 0-1,0 0 1,0 0-1,-1 0 1,-1 6 0,-4 10 65,3-10-62,0 0 1,1 0-1,0 0 1,-1 15-1,3-25-9,0 0-1,0 1 0,0-1 1,0 1-1,0-1 1,1 1-1,-1-1 0,0 0 1,0 1-1,0-1 0,0 1 1,0-1-1,1 0 1,-1 1-1,0-1 0,0 0 1,1 1-1,-1-1 0,0 0 1,1 0-1,-1 1 0,0-1 1,1 0-1,-1 0 1,0 1-1,1-1 0,-1 0 1,0 0-1,1 0 0,-1 0 1,1 1-1,-1-1 1,0 0-1,1 0 0,-1 0 1,1 0-1,0 0 0,23-5-520,20-15-1870,71-55-11124,-91 57 9097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5765,'0'0'16923,"1"0"-16898,-1 0-1,1 0 1,-1 0 0,1 0-1,-1 0 1,1 0-1,-1 0 1,1 1-1,-1-1 1,1 0 0,-1 0-1,1 0 1,-1 0-1,0 1 1,1-1 0,-1 0-1,1 0 1,-1 1-1,1-1 1,-1 0 0,0 1-1,1-1 1,-1 1-1,0-1 1,0 0 0,1 1-1,-1 0 1,2 7 121,0 0 1,-1 0-1,0 1 1,0-1 0,-1 0-1,0 1 1,-3 13-1,2 5 641,1-27-770,0 1-1,0-1 1,0 1-1,0-1 1,0 0 0,0 1-1,1-1 1,-1 1-1,0-1 1,0 1 0,0-1-1,1 1 1,-1-1-1,0 0 1,0 1 0,1-1-1,-1 0 1,0 1-1,1-1 1,-1 0 0,1 1-1,-1-1 1,0 0-1,1 0 1,-1 1-1,1-1 1,-1 0 0,1 0-1,-1 0 1,0 0-1,1 0 1,0 1 0,22-2 247,23-13-62,-24 2-148,39-27 0,-44 27-54,-1 0 0,2 2-1,-1 0 1,21-8 0,-37 18 1,-1 0 0,1 0 0,-1 0 0,1 0 0,-1 0 0,1 0 0,-1 0 0,1 0 0,-1 0 0,1 0 0,-1 0-1,1 0 1,-1 0 0,1 0 0,-1 0 0,0 0 0,1 1 0,-1-1 0,1 0 0,-1 0 0,1 1 0,-1-1 0,0 0 0,1 0 0,-1 1 0,0-1 0,1 1 0,-1-1 0,0 0 0,1 1 0,-1-1 0,0 1 0,0-1-1,1 0 1,-1 1 0,0-1 0,0 1 0,0-1 0,0 1 0,0-1 0,0 1 0,0-1 0,0 1 0,0-1 0,0 1 0,0-1 0,0 1 0,0-1 0,0 1 0,0-1 0,0 1 0,0-1 0,-1 0 0,1 1 0,0-1 0,0 1-1,-1 0 1,-12 43 494,8-25-335,5-19-152,-1 1 0,1-1 0,0 1 0,0-1 1,0 1-1,0-1 0,0 1 0,0-1 0,0 1 0,0-1 0,0 1 0,1-1 1,-1 1-1,0 0 0,0-1 0,0 0 0,1 1 0,-1-1 0,0 1 0,0-1 1,1 1-1,-1-1 0,0 1 0,1-1 0,-1 0 0,1 1 0,-1-1 0,0 0 0,1 1 1,-1-1-1,2 1 0,19-1 197,21-15 19,-8-4-165,-28 15-62,1-1 1,1 1 0,-1 0 0,1 0-1,-1 1 1,1 0 0,0 0 0,0 1-1,0 0 1,1 0 0,15 0 0,-23 2-4,0 1 1,-1 0-1,1-1 1,-1 1 0,1 0-1,-1 0 1,1-1-1,-1 1 1,1 0-1,-1 0 1,0 0 0,1 0-1,-1 0 1,0-1-1,0 1 1,0 0-1,0 0 1,0 0 0,0 0-1,0 0 1,0 0-1,0 0 1,0 0-1,0-1 1,-1 1-1,1 0 1,-1 1 0,-5 26 34,-3-10-18,7-14-5,-1 1 0,1-1 0,0 1 0,1-1 0,-1 1-1,1 0 1,0-1 0,-1 7 0,4-11-147,1 0 0,-1 0 0,1 0 0,-1 0 0,0 0 0,1-1 0,-1 1 0,0-1 0,1 0 0,-1 0 0,4-1 0,26-20-6767,-15 9-406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14894,'0'0'11979,"1"10"-11947,-1 75-26,0-84-5,0 0 0,0-1 1,0 1-1,0-1 0,0 1 0,0 0 0,0-1 1,0 1-1,0 0 0,1-1 0,-1 1 1,0-1-1,0 1 0,1-1 0,-1 1 1,0-1-1,1 1 0,-1-1 0,0 1 1,1-1-1,-1 1 0,1-1 0,-1 1 1,1-1-1,-1 0 0,1 1 0,-1-1 1,1 0-1,-1 1 0,2-1 0,23 1 33,25-16 49,93-65 13,-143 80-94,0 0-1,1 0 1,-1-1 0,0 1 0,0 0 0,0 0 0,1-1 0,-1 1 0,0 0-1,0 0 1,1 0 0,-1-1 0,0 1 0,1 0 0,-1 0 0,0 0-1,1 0 1,-1 0 0,0 0 0,1-1 0,-1 1 0,0 0 0,1 0 0,-1 0-1,0 0 1,1 0 0,-1 0 0,0 1 0,1-1 0,-1 0 0,0 0 0,0 0-1,1 0 1,-1 0 0,0 0 0,1 1 0,-1-1 0,0 0 0,0 0-1,1 0 1,-1 1 0,0-1 0,0 0 0,1 0 0,-1 1 0,0-1 0,0 0-1,0 0 1,1 1 0,-1-1 0,0 0 0,0 1 0,0-1 0,0 0-1,0 1 1,0-1 0,-3 27 221,3-25-210,-1 0 1,0 0-1,1 0 1,-1 0 0,1 0-1,0 0 1,0 0 0,0 0-1,0 0 1,0 0-1,0 0 1,0 0 0,1-1-1,-1 1 1,1 0 0,0 3-1,3-3 9,0-1-1,0 0 1,0 0-1,0 0 1,0 0-1,0-1 1,0 1-1,0-1 1,0 0-1,6-1 1,48-5 22,-48 5-79,48-1-1106,-25 2-2279,0-3-6385,-27 0 6202,-1-6-1656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11018,'0'0'13325,"0"-51"-11339,4 47-1089,3 4-545,-2 0-320,4 0-64,-6 5-1249,-1 0-2146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114 223 4452,'-7'-13'6594,"-6"-7"-1926,12 18-4254,-1 1-1,1-1 1,0 1-1,0-1 0,-1 1 1,1 0-1,-1 0 1,1 0-1,-1 0 0,1 0 1,-1 0-1,0 0 1,0 0-1,1 1 0,-1-1 1,0 0-1,0 1 1,-2-1-1,3 3-314,0-1 1,0 0-1,0 1 0,0-1 0,0 0 1,1 1-1,-1-1 0,0 1 1,1 0-1,-1-1 0,1 1 0,-1-1 1,1 1-1,0 0 0,0-1 1,0 1-1,0 3 0,0-5-87,0 1-1,0 0 0,-1-1 1,1 1-1,1 0 1,-1-1-1,0 1 0,0 0 1,0-1-1,0 1 1,0 0-1,1-1 1,-1 1-1,0 0 0,0-1 1,1 1-1,-1 0 1,0-1-1,1 1 1,-1-1-1,1 1 0,-1-1 1,1 1-1,-1-1 1,1 1-1,-1-1 0,1 1 1,0-1-1,-1 0 1,1 0-1,0 1 1,-1-1-1,1 0 0,0 0 1,-1 1-1,1-1 1,0 0-1,-1 0 1,1 0-1,0 0 0,-1 0 1,1 0-1,0 0 1,0 0-1,-1 0 0,1-1 1,0 1-1,-1 0 1,1 0-1,0-1 1,-1 1-1,1 0 0,-1-1 1,1 1-1,0 0 1,-1-1-1,1 1 1,0-2-1,3-1 128,1 0 1,-1 0-1,0-1 0,0 0 1,0 0-1,0 0 0,0 0 1,-1 0-1,0-1 0,0 0 1,0 0-1,-1 0 0,0 0 1,0 0-1,0 0 0,0 0 1,-1-1-1,0 1 0,1-11 1,-2 15-126,0 1 1,0-1-1,0 1 1,0 0-1,0-1 1,0 1-1,0-1 1,0 1-1,-1-1 1,1 1-1,0 0 1,0-1-1,0 1 1,-1 0 0,1-1-1,0 1 1,0 0-1,-1-1 1,1 1-1,0 0 1,-1-1-1,1 1 1,-1 0-1,1 0 1,0-1-1,-1 1 1,1 0-1,-1 0 1,1 0-1,0 0 1,-1 0-1,1 0 1,-1 0 0,0-1-1,-18 8 201,-12 18-122,24-16-79,0 1 0,1 0 0,0 0 0,0 1 0,1-1 0,1 1 0,-1 0 0,2 1 0,0-1 0,0 1 1,1-1-1,0 1 0,1 0 0,1 0 0,1 17 0,-1-28-7,0-1 0,0 1 1,1-1-1,-1 1 0,0 0 1,0-1-1,1 1 0,-1-1 0,1 1 1,-1-1-1,0 1 0,1-1 1,-1 1-1,1-1 0,-1 0 1,1 1-1,0-1 0,-1 0 1,1 1-1,-1-1 0,1 0 1,-1 1-1,1-1 0,0 0 1,-1 0-1,1 0 0,0 0 1,-1 0-1,1 0 0,0 0 1,-1 0-1,1 0 0,0 0 1,-1 0-1,1 0 0,0 0 1,-1-1-1,1 1 0,-1 0 0,1 0 1,0-1-1,0 1 0,26-15 474,-19 8-431,0-1 0,0 0-1,-1 0 1,0-1 0,0 0 0,-1 0 0,0 0 0,0-1-1,-1 0 1,-1 0 0,0-1 0,0 1 0,-1-1 0,0 0-1,-1 0 1,0 0 0,-1 0 0,0 0 0,-1-1-1,-1-11 1,1 21-50,0 1 0,0 0 0,0-1-1,0 1 1,0 0 0,0-1 0,0 1 0,-1-1-1,1 1 1,-1 0 0,1 0 0,-1-1 0,1 1-1,-1 0 1,0 0 0,1-1 0,-1 1-1,0 0 1,0 0 0,0 0 0,0 0 0,0 0-1,0 1 1,0-1 0,-1 0 0,1 0 0,0 1-1,0-1 1,0 1 0,-1-1 0,1 1-1,0-1 1,-1 1 0,1 0 0,0-1 0,-1 1-1,1 0 1,-1 0 0,1 0 0,0 0 0,-1 1-1,1-1 1,-2 0 0,-1 2-11,1-1 0,-1 1 0,1 0-1,0 0 1,0 0 0,0 0 0,0 1 0,0-1 0,0 1 0,0-1 0,1 1 0,0 0-1,-1 0 1,-2 6 0,-8 16 10,2 0-1,0 1 1,2 0-1,1 0 1,1 1-1,-6 42 0,13-68 5,0 1-1,-1-1 0,1 0 0,0 1 0,0-1 0,0 1 0,0-1 0,0 0 0,0 1 0,0-1 0,1 1 0,-1-1 0,0 0 0,1 1 0,-1-1 0,1 0 0,0 0 0,-1 1 1,1-1-1,0 0 0,0 0 0,-1 0 0,3 2 0,-1-2 2,-1-1-1,0 0 1,1 1 0,-1-1 0,1 0 0,-1 0 0,0 0-1,1 0 1,-1 0 0,1 0 0,-1-1 0,0 1 0,1 0-1,-1-1 1,0 1 0,1-1 0,-1 1 0,2-2 0,7-4 16,-1 0 0,0 0 1,-1-1-1,14-12 1,-11 7-12,0 0 0,-1-1 0,0 0 0,-1 0 0,10-22 0,-15 27-3,0 0-1,-1 0 1,0-1 0,-1 1-1,0-1 1,0 0 0,-1 0 0,0 0-1,0 0 1,-1 0 0,-2-13-1,2 22-8,0-1 0,0 0 0,0 0-1,0 0 1,0 0 0,0 0 0,0 0-1,-1 1 1,1-1 0,0 0 0,-1 0-1,1 0 1,0 0 0,-1 1-1,1-1 1,-1 0 0,0 1 0,1-1-1,-1 0 1,1 1 0,-1-1 0,0 1-1,0-1 1,1 1 0,-1-1 0,0 1-1,0-1 1,-1 0 0,1 1-5,-1 0 1,0 1-1,1-1 1,-1 0-1,0 0 1,1 1 0,-1-1-1,1 1 1,-1-1-1,0 1 1,1 0-1,0 0 1,-1 0-1,-1 1 1,-4 3-13,1 0 1,-1 1-1,1-1 1,-10 14-1,3-1 19,0 2 0,2-1-1,-13 31 1,50-81 145,-15 12-130,0-2 1,13-38-1,-21 50-8,0 0 0,0-1 0,-1 1 0,-1-1-1,0 1 1,0-1 0,-1 1 0,0-1 0,-2-13-1,-12 67-464,12-35 195,-1 10-289,1 0-1,-1 25 1,3-42 194,0 1-1,0 0 1,0 0 0,0 0-1,0 0 1,1 0 0,-1-1-1,1 1 1,0 0 0,0 0-1,0-1 1,0 1 0,0-1-1,0 1 1,1-1-1,0 1 1,-1-1 0,1 0-1,0 0 1,0 0 0,0 0-1,0 0 1,4 3 0,19 0-6432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1063 12043,'0'0'10618,"9"-11"-9598,47-48-40,3 3 0,98-74 0,-19 16-407,187-187-97,-1 0-434,-211 210 75,-141 130-3213,13-23 906,-1 0 0,-1-1 0,0-1 1,-26 16-1,-12 3-6789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4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223 590 3587,'0'0'652,"-2"-12"1424,-1-12-1009,-14-107 2402,13 88-905,6 41-971,3 19 247,12 65-1025,12 152 0,-18 88 52,-7-161-796,-10 966 308,8-464-289,4-430-52,-37 479 31,24-649-81,-19 291-88,27-352 84,-1 0 0,1 0 0,-1 0 0,1 0-1,0 0 1,0 0 0,0-1 0,0 1 0,0 0 0,1 0 0,-1-1-1,0 1 1,1-1 0,-1 1 0,1-1 0,3 3 0,34 23-263,-25-19-33,10 8 289,1-1-1,0-1 1,1-1-1,1-2 0,0 0 1,0-2-1,1-1 1,0-1-1,1-2 1,-1-1-1,53 2 0,707-4-358,-454-5 327,1681-101 685,-1883 88-595,695-72 85,2 46-270,153 48 203,-777-15 1023,316-57-1,-348 39-786,-129 21-292,0-3 1,-1-1-1,0-2 1,64-29-1,-80 28-30,-1-1 0,0-1 0,-1-1 0,-1-2 0,-1-1 0,0 0-1,34-40 1,-28 25 45,-1-2-1,-2-1 0,-2-2 0,-2 0 1,-1-1-1,-2-1 0,17-52 0,-16 25 22,-3 0-1,-3-1 0,9-135 0,-13-468 48,-41 0-363,26 586 209,-3-58 56,-41-473 399,44 576-362,-2 0 1,-2 0-1,-2 1 0,-1 0 1,-2 1-1,-2 0 1,-2 1-1,-1 1 1,-2 1-1,-1 1 1,-2 1-1,-1 1 0,-38-39 1,25 34-159,-3 1 0,0 2 1,-3 2-1,0 2 0,-2 2 0,-1 2 0,-69-28 1,50 29 40,0 4 0,-2 3 0,0 2 0,-1 4 0,-89-7 0,-669 13 677,408 15-389,-169-12-204,-290 2-507,1 39 325,-186 69 195,185-16 754,835-87-727,-614 79 392,568-65-449,2 5 0,0 3 0,2 4-1,0 4 1,-101 56 0,167-79-215,-1 2-1072,0-2-1,-26 11 0,12-13-5140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3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84 9033,'0'0'1927,"-1"-8"27,-2-32 430,2 5 3373,-18 45-3478,0 10-2120,1 1 0,0 0 0,-26 43 0,13-18-85,6-11-29,-11 13 88,3 1 0,-53 104-1,85-152-100,0 1 0,1-1 0,-1 1-1,0 0 1,0-1 0,1 1 0,-1 0 0,1 0-1,0 0 1,-1-1 0,1 1 0,0 0 0,0 0-1,0 0 1,0-1 0,1 1 0,-1 0 0,0 0-1,1 0 1,0 1 0,0-2-12,0 0 0,0-1 0,0 1 0,0 0 0,0-1 0,0 0 0,0 1 0,0-1 0,0 1 0,0-1 0,1 0 0,-1 0 0,0 0 0,0 1 0,0-1 0,0 0 0,0-1 0,1 1 1,-1 0-1,0 0 0,0 0 0,0-1 0,1 1 0,14-6 130,-1 1 0,0-2 1,20-11-1,-24 13-63,49-26-381,208-101 1794,-129 77-2813,4 14-4293,-110 34-2193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10218,'0'0'13863,"0"12"-12923,1 8-568,4 69 631,-4-79-861,0 0-1,1 0 0,0 0 1,1 0-1,0 0 1,7 15-1,-9-23-127,-1-1 1,1 1-1,0-1 0,0 0 1,0 1-1,0-1 0,0 0 1,0 0-1,0 0 1,0 0-1,1 0 0,-1 0 1,0 0-1,1 0 0,-1 0 1,1 0-1,-1-1 1,1 1-1,-1-1 0,1 1 1,-1-1-1,1 0 0,-1 1 1,1-1-1,0 0 1,-1 0-1,1 0 0,-1 0 1,1-1-1,0 1 0,-1 0 1,1 0-1,-1-1 0,1 1 1,-1-1-1,1 0 1,-1 1-1,1-1 0,-1 0 1,0 0-1,1 0 0,1-2 1,5-4 69,0 1 0,-1-1-1,0-1 1,0 0 0,7-10 0,10-20 8,-1-1-1,-2-1 1,18-49 0,-30 70-37,-8 55-66,-5 10 99,-2 84-5,6-130-82,0 1 1,-1-1-1,1 1 1,0 0-1,0-1 1,0 1 0,0-1-1,0 1 1,1 0-1,-1-1 1,0 1-1,0-1 1,0 1-1,0-1 1,1 1-1,-1-1 1,0 1-1,1 0 1,-1-1-1,0 1 1,1-1-1,-1 0 1,0 1-1,1-1 1,-1 1-1,1-1 1,-1 0 0,1 1-1,-1-1 1,1 0-1,-1 1 1,1-1-1,0 0 1,20-8 122,16-27 191,-7-11-191,-1 0 0,-3-2 0,37-90 0,-63 214-262,-4-43 177,2-15 17,0 0-1,1 0 1,1 18-1,0-35-52,1-1 0,-1 1 0,0-1 0,0 1 0,0-1-1,0 1 1,0-1 0,0 0 0,1 1 0,-1-1 0,0 1 0,0-1-1,1 1 1,-1-1 0,0 0 0,1 1 0,-1-1 0,0 0 0,1 1-1,-1-1 1,1 0 0,-1 0 0,1 1 0,-1-1 0,0 0 0,1 0-1,-1 0 1,1 0 0,-1 1 0,1-1 0,-1 0 0,1 0 0,-1 0-1,1 0 1,-1 0 0,1 0 0,-1 0 0,1 0 0,-1 0 0,1-1-1,-1 1 1,1 0 0,-1 0 0,0 0 0,1-1 0,-1 1 0,1 0-1,-1 0 1,0-1 0,1 1 0,22-16 145,-7-1-107,-1-1 0,-1-1 1,0 0-1,12-25 0,-11 19-86,0 1-1,21-24 0,-36 48 40,0 0 1,0 0-1,0-1 0,0 1 0,0 0 0,0 0 0,0 0 0,0 0 1,0 0-1,1 0 0,-1 0 0,0 0 0,0 0 0,0-1 1,0 1-1,0 0 0,0 0 0,0 0 0,1 0 0,-1 0 0,0 0 1,0 0-1,0 0 0,0 0 0,0 0 0,0 0 0,1 0 1,-1 0-1,0 0 0,0 0 0,0 0 0,0 0 0,0 0 1,0 0-1,1 0 0,-1 0 0,0 1 0,0-1 0,0 0 0,0 0 1,0 0-1,0 0 0,0 0 0,0 0 0,1 0 0,-1 0 1,0 0-1,0 0 0,0 1 0,0-1 0,0 0 0,0 0 0,0 0 1,0 0-1,0 0 0,0 0 0,0 1 0,0-1 0,0 0 0,3 15-147,-2 25 134,-1-33 19,0 73 69,0-79-64,0-1 0,0 1 0,0 0 0,0-1 0,1 1 0,-1 0 0,0-1-1,0 1 1,1 0 0,-1-1 0,0 1 0,1 0 0,-1-1 0,0 1 0,1-1-1,-1 1 1,1-1 0,-1 1 0,1-1 0,-1 1 0,1-1 0,-1 0 0,1 1-1,0-1 1,-1 0 0,1 1 0,0-1 0,-1 0 0,1 0 0,-1 1 0,1-1-1,0 0 1,0 0 0,-1 0 0,1 0 0,0 0 0,-1 0 0,1 0 0,0 0-1,-1 0 1,1-1 0,0 1 0,-1 0 0,1 0 0,0-1 0,-1 1 0,1 0-1,-1-1 1,1 1 0,1-1 0,31-22 190,-5-6-104,27-38 0,23-23-514,-77 88 405,0 1-1,0 0 0,0 0 0,0 0 0,0 0 0,0 0 0,0 0 1,1 0-1,-1 1 0,0-1 0,1 0 0,-1 1 0,0-1 1,1 1-1,-1-1 0,3 1 0,-3 0 10,0 0 0,-1 0 0,1 1 1,-1-1-1,1 0 0,0 1 0,-1-1 0,1 0 0,-1 1 0,1-1 0,-1 1 1,0-1-1,1 1 0,-1-1 0,1 1 0,-1-1 0,0 1 0,1-1 1,-1 1-1,0-1 0,0 1 0,1 0 0,-1-1 0,0 1 0,0-1 0,0 2 1,1 7-11,0 1 1,0-1-1,-1 1 1,-2 10-1,1-4 164,1-14-115,0 0-1,0 0 1,0 0 0,0 0-1,0 0 1,0 0-1,0 0 1,1 0-1,-1-1 1,1 1 0,-1 0-1,1 0 1,0 0-1,-1 0 1,1-1 0,0 1-1,0 0 1,0-1-1,1 1 1,-1-1-1,0 1 1,1-1 0,1 2-1,-1-3 3,0 1 0,0-1 0,1 0 0,-1 0 0,0 0 0,0 0 0,0 0 0,0-1 1,0 1-1,0-1 0,0 1 0,0-1 0,0 0 0,0 0 0,0 0 0,0 0 0,0 0 0,-1 0 0,1 0 0,0-1 0,2-2 0,44-38 159,-36 31-697,0-1 0,1 2 0,0 0 0,1 0 0,21-11 0,-16 18-2993,-18 3 3000,-1 1 1,1-1 0,-1 1 0,1 0-1,-1-1 1,1 1 0,-1-1-1,1 1 1,-1 0 0,0-1-1,1 1 1,-1 0 0,0 0 0,0-1-1,1 1 1,-1 0 0,0 0-1,0-1 1,0 1 0,0 0-1,0 0 1,0-1 0,0 1 0,0 0-1,0 0 1,-1-1 0,1 2-1,-2 8-10167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16207,'0'0'6246,"11"61"-7719,-4-49-1442,0-2-2818,2-6-4069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96 10250,'0'0'3646,"-3"8"-465,1-1-2633,-2 2 755,0 0 0,1 1 0,0 0 0,1 0 0,-3 19 0,6-29-1272,-1 1 1,1 0-1,-1-1 0,0 1 1,1 0-1,-1-1 1,1 1-1,-1-1 1,1 1-1,0 0 0,-1-1 1,1 0-1,0 1 1,-1-1-1,1 1 0,0-1 1,-1 0-1,1 1 1,0-1-1,0 0 1,-1 0-1,1 0 0,0 1 1,0-1-1,0 0 1,-1 0-1,1 0 1,0 0-1,0-1 0,0 1 1,-1 0-1,1 0 1,0 0-1,0 0 1,-1-1-1,2 0 0,33-9 237,-16 0-235,-1-1-1,0 0 0,16-16 0,-16 13-79,0 1 1,31-18 0,-48 31 40,-1-1 0,1 1 0,0-1 1,-1 1-1,1-1 0,0 1 0,0 0 1,-1-1-1,1 1 0,0 0 0,0 0 1,-1 0-1,1 0 0,0-1 0,0 1 1,0 0-1,0 0 0,-1 0 0,1 1 1,0-1-1,0 0 0,0 0 0,-1 0 1,1 1-1,0-1 0,0 0 0,-1 1 1,1-1-1,0 0 0,-1 1 0,1-1 1,0 1-1,-1-1 0,1 1 0,-1 0 0,1-1 1,-1 1-1,1 0 0,8 37 139,-9-35-125,0 1 1,0-1-1,0 0 0,1 1 1,0-1-1,0 1 0,0-1 0,0 0 1,0 0-1,1 1 0,-1-1 0,4 4 1,-2-5-5,0 0 1,1 0-1,-1-1 1,0 1-1,1-1 0,-1 0 1,1 0-1,0 0 1,-1-1-1,1 1 1,0-1-1,-1 0 1,1 0-1,0 0 0,-1 0 1,1-1-1,0 1 1,-1-1-1,7-2 1,5-2-225,0 0 0,0 0 0,17-11 1,29-17-2358,75-36-6786,-117 61 5106,1 0 0,34-7-1,-54 15 4499,1 0-1,-1 0 0,1 0 1,-1-1-1,1 1 0,-1 0 1,1 0-1,-1 0 0,1 0 1,0 0-1,-1 0 0,1 0 1,-1 0-1,1 0 0,-1 0 1,1 1-1,-1-1 1,1 0-1,0 0 0,-1 0 1,1 1-1,-1-1 0,0 0 1,1 1-1,-1-1 0,1 0 1,-1 1-1,1-1 0,-1 1 1,0-1-1,1 0 0,-1 1 1,0-1-1,1 1 0,-1-1 1,0 1-1,0-1 0,0 1 1,1-1-1,-1 1 0,0 0 1,0-1-1,0 1 0,0-1 1,0 1-1,0-1 0,0 1 1,0-1-1,0 1 1,0 0-1,0-1 0,0 1 1,-1-1-1,1 1 0,0-1 1,0 1-1,0-1 0,-1 1 1,1-1-1,0 1 0,-1 0 1,-1 10-414,26-16-457,-5-7-2413,1-5-2920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1 25 7239</inkml:trace>
  <inkml:trace contextRef="#ctx0" brushRef="#br0" timeOffset="1">280 39 16464,'0'0'6625,"-12"-7"-4682,4 2-1663,-1 0 1,-1 1 0,1 0 0,0 1-1,-1 0 1,-12-3 0,18 6-228,-1-1 0,0 1 0,1 0 0,-1 0 0,0 0 0,1 1 0,-1 0 0,0-1 1,1 2-1,-1-1 0,1 0 0,0 1 0,-1 0 0,1 0 0,0 0 0,0 1 0,0-1 0,0 1 0,-4 4 1,3-2-38,0 1 0,0 0 0,1 0 0,0 0 0,0 0 0,0 0 0,-4 11 0,7-15-19,0-1 1,1 1 0,-1-1-1,0 1 1,1 0-1,-1-1 1,1 1-1,0-1 1,-1 1-1,1 0 1,0-1-1,0 1 1,0 0-1,0-1 1,0 1-1,0 0 1,1-1-1,-1 1 1,1 0 0,-1-1-1,1 1 1,-1-1-1,1 1 1,0-1-1,0 1 1,0-1-1,0 1 1,0-1-1,0 0 1,0 0-1,0 1 1,1-1-1,-1 0 1,0 0-1,1 0 1,-1 0 0,0-1-1,3 2 1,6 1-258,0-1 0,0 1 0,0-2 1,0 0-1,0 0 0,1-1 0,-1 0 1,0 0-1,10-3 0,-4 1-1257,0-1-1,-1-1 1,0-1 0,0 0-1,17-8 1,14-12-5135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11883,'0'0'6711,"-10"4"-5046,5-3-1600,-46 24 2171,48-24-2144,1 1 0,-1 0 0,1-1 0,0 1 0,0 0 0,0 0 0,0 0 0,0 1 0,0-1 0,0 0 0,1 1 0,-1-1 0,1 1 0,0-1 0,0 1 0,0 0 0,0-1 0,0 1 0,0 0 0,0 5 0,2-7-102,0 0-1,-1 0 0,1 0 0,0 1 0,0-1 0,-1 0 0,1-1 0,0 1 0,0 0 0,0 0 0,0 0 0,0 0 0,1-1 0,-1 1 0,0-1 0,0 1 0,0-1 0,0 1 0,1-1 0,-1 0 0,0 1 0,1-1 0,-1 0 0,0 0 0,0 0 0,1 0 0,-1 0 0,0 0 0,1 0 0,-1-1 0,2 0 0,46-7-86,-46 6 109,1 1-1,-1-1 1,0 1 0,0-1-1,0 0 1,0 0 0,-1 0-1,1-1 1,0 1 0,-1 0-1,0-1 1,1 0 0,-1 0-1,0 0 1,-1 0 0,1 0-1,0 0 1,-1 0 0,0 0-1,0 0 1,0-1 0,0 1-1,0-1 1,0 1 0,-1-1-1,0-4 1,0 7 43,-1 0 1,0 0-1,1 1 1,-1-1-1,0 0 1,0 0-1,0 1 0,0-1 1,1 1-1,-1-1 1,0 1-1,0-1 0,0 1 1,0-1-1,0 1 1,0 0-1,0-1 0,0 1 1,0 0-1,-1 0 1,1 0-1,0 0 0,0 0 1,0 0-1,0 0 1,-2 1-1,2-1-119,1 0 0,-1 0 0,0 0 0,0 0 0,0 0 0,1 0-1,-1 0 1,0 0 0,0 1 0,0-1 0,1 0 0,-1 0 0,0 1 0,1-1 0,-1 1 0,0-1 0,1 1-1,-1-1 1,0 1 0,1-1 0,-1 1 0,1-1 0,-1 1 0,1 0 0,-1-1 0,1 1 0,-1 0-1,1 0 1,0-1 0,-1 1 0,1 0 0,0 0 0,0-1 0,0 1 0,0 0 0,-1 0 0,1 0 0,0-1-1,1 3 1,-1-3-210,1 1-1,-1-1 1,1 1-1,-1-1 1,1 1-1,-1-1 1,1 1-1,0-1 1,-1 0-1,1 1 1,0-1-1,-1 0 1,1 0-1,0 1 1,0-1 0,-1 0-1,1 0 1,0 0-1,0 0 1,-1 0-1,1 0 1,0 0-1,0 0 1,-1 0-1,1 0 1,1-1-1,2 1-1416,21 0-5740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18514,'-10'0'2359,"-52"6"308,57-5-2367,1 0 1,0 1-1,-1-1 0,1 1 0,0 0 0,0-1 0,0 2 0,0-1 1,0 0-1,1 1 0,-1 0 0,1 0 0,0 0 0,-5 6 1,7-9-306,1 1 1,0-1-1,-1 0 1,1 1-1,0-1 1,0 1-1,-1-1 1,1 1-1,0-1 1,0 0-1,0 1 1,0-1 0,-1 1-1,1-1 1,0 1-1,0-1 1,0 1-1,0-1 1,0 1-1,0-1 1,0 1-1,0-1 1,1 1 0,-1-1-1,0 1 1,0-1-1,0 1 1,0-1-1,1 1 1,-1-1-1,0 0 1,0 1-1,1-1 1,-1 1-1,1-1 1,20 9-142,34-4-279,-50-5 324,27 0-484,-21-1 230,0 1 0,0 0 0,1 1 0,-1 0 0,0 0 0,0 2 0,0-1 0,13 5 0,-24-6 384,1-1 1,0 0-1,0 1 0,-1-1 0,1 1 1,0-1-1,-1 1 0,1-1 1,0 1-1,-1-1 0,1 1 0,-1-1 1,1 1-1,-1 0 0,1-1 0,-1 1 1,1 0-1,-1 0 0,0-1 0,1 1 1,-1 0-1,0 0 0,0-1 1,0 1-1,0 0 0,1 0 0,-1 0 1,0-1-1,0 1 0,-1 0 0,1 0 1,0 0-1,0 0 0,0-1 0,0 1 1,-1 0-1,1 0 0,0-1 1,-1 1-1,1 0 0,0-1 0,-1 1 1,1 0-1,-1-1 0,1 1 0,-1 0 1,0-1-1,1 1 0,-1-1 0,0 1 1,1-1-1,-1 1 0,-1-1 1,-37 26 1993,37-25-1944,-10 6 303,0-1 0,-1-1 0,0 0-1,0 0 1,0-1 0,-1-1-1,-20 3 1,34-6-410,0 0-1,-1 0 1,1 0-1,-1 0 1,1 0 0,0 0-1,-1 0 1,1 0-1,-1-1 1,1 1 0,0 0-1,-1 0 1,1 0-1,0 0 1,-1-1-1,1 1 1,0 0 0,-1 0-1,1-1 1,0 1-1,0 0 1,-1-1-1,1 1 1,0 0 0,0 0-1,-1-1 1,1 1-1,0-1 1,0 1-1,0 0 1,0-1 0,-1 1-1,1 0 1,0-1-1,0 1 1,0-1-1,0 1 1,0 0 0,0-2-1,7-21-2227,17-21-4072,4 6-1087,3-7-3694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18417,'0'0'1292,"-4"12"-53,-6 29 400,1-1 0,2 1-1,-3 72 1,9-71-1590,0-25-760,0 0 0,1-1-1,1 1 1,4 19 0,-5-36 662,0 0 1,0 0-1,1-1 0,-1 1 0,0 0 1,0 0-1,0 0 0,0-1 0,1 1 1,-1 0-1,0 0 0,0 0 0,0 0 1,1-1-1,-1 1 0,0 0 1,0 0-1,1 0 0,-1 0 0,0 0 1,0 0-1,1 0 0,-1 0 0,0 0 1,0 0-1,1 0 0,-1 0 0,0 0 1,0 0-1,1 0 0,-1 0 1,0 0-1,0 0 0,1 0 0,-1 0 1,0 0-1,0 1 0,0-1 0,1 0 1,-1 0-1,0 0 0,0 0 0,0 0 1,1 1-1,-1-1 0,0 0 0,0 0 1,0 0-1,0 1 0,1-1 1,-1 0-1,0 0 0,0 1 0,0-1 1,0 0-1,0 0 0,0 1 0,0-1 1,0 0-1,0 0 0,0 1 0,0-1 1,0 0-1,0 1 0,8-20-18,-4-1 565,-1-1 0,-1-31 0,-2 37-95,1-1 0,0 1 1,1-1-1,1 1 0,8-27 0,-10 40-367,0-1 1,0 1-1,0 0 0,0 0 1,0 0-1,1 0 0,-1 0 1,0 1-1,1-1 0,0 0 1,-1 1-1,1-1 0,0 1 1,0-1-1,0 1 0,0 0 0,0 0 1,0 0-1,1 0 0,-1 0 1,0 1-1,0-1 0,1 1 1,-1-1-1,0 1 0,1 0 1,-1 0-1,4 0 0,0 0-447,1 1 0,0 1 0,-1-1-1,1 1 1,-1 0 0,0 0 0,0 1-1,12 6 1,15 13-5664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60 6470,'0'0'16917,"-3"13"-16602,-12 54 1068,4 1 0,-3 90-1,14-158-1361,0 1-1,0-1 0,0 0 0,1 1 0,-1-1 1,0 1-1,0-1 0,1 0 0,-1 1 1,0-1-1,1 0 0,-1 1 0,0-1 1,1 0-1,-1 0 0,0 0 0,1 1 0,-1-1 1,1 0-1,-1 0 0,0 0 0,1 0 1,-1 1-1,1-1 0,-1 0 0,1 0 1,-1 0-1,1 0 0,-1 0 0,0 0 0,1 0 1,-1 0-1,1-1 0,-1 1 0,1 0 1,-1 0-1,1 0 0,20-7 354,5-9-178,-1-2 1,-1-1-1,-1-1 1,-1-1-1,39-48 0,-31 36-162,-14 15-59,4-2-19,-2 0 0,0-2-1,-1 0 1,18-34 0,-32 46-628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2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17521,'0'0'7783,"19"53"-6278,5-37-704,6 2-545,0 3-192,-2-1-32,2 0-224,-3-1-1409,-8-7-2019,-6-7-2465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3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410 149 4324,'0'0'4986,"-10"6"-3662,2-1-1259,0 0 0,0 0 0,0 1-1,0 0 1,1 1 0,0 0 0,0 0 0,1 0-1,0 1 1,0 0 0,0 0 0,1 0 0,-4 10 0,-74 273 160,54-178-167,7-27-51,-88 368 102,90-349 223,5 1-1,-2 148 0,23-98-158,6 0-1,47 222 1,-44-297-177,56 274-17,29-8-136,-90-321 165,0 1 0,2-2 0,0 0 0,2 0 0,1-1 0,1-1 0,1 0 0,1-1 0,0-1 0,2-1 0,1-1 0,0 0 0,1-2 0,1 0 0,1-2 0,0-1 0,28 13 0,11-2 67,2-2 0,130 27 0,144 3-3,-244-40-102,214 31 1,510 61-349,-621-91 521,0-8 0,230-22 0,580-127 1185,-587 75-1279,644-115-252,-18-77 246,-861 200 18,-3-8 1,-4-8-1,-2-7 0,-5-8 1,246-173-1,-377 234 229,0-1-1,70-74 0,-99 91-250,0 0-1,-1-1 1,0 0-1,-1-1 0,-1 0 1,0-1-1,-2 0 1,0 0-1,0-1 1,-2 0-1,5-27 0,-7 21-14,-1 1 0,-1-1 0,-1 1 0,-2-1-1,0 1 1,-1 0 0,-1 0 0,-2 0 0,-14-41-1,7 33 9,-2 1 1,-1 0-1,-1 0 0,-2 2 0,0 0 0,-28-28 0,-7 1 4,-3 2 0,-2 3 0,-2 2 0,-2 3-1,-88-47 1,-465-213 391,-23 46-192,236 113-529,-614-136 0,-445 29 55,489 184 523,758 73-48,-1 8 1,-322 62-1,318-26-160,-265 92 0,354-91-492,3 4 0,1 7 1,-144 91-1,-21 52-3919,163-104-192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10922,'0'0'5189,"6"16"-4345,-6-15-824,7 18 296,-1 0 0,0 0 0,-2 0 0,0 0 0,1 36 0,-22 629 2100,1 72-1495,27-621-415,51 241 1,-58-353-554,1-1-862,-2 0-1,2 32 1,-5-54 822,0 0 0,0 0 1,0 1-1,0-1 0,0 0 0,0 0 1,0 1-1,0-1 0,0 0 0,0 0 0,0 0 1,0 1-1,0-1 0,0 0 0,0 0 0,0 0 1,0 1-1,-1-1 0,1 0 0,0 0 0,0 0 1,0 0-1,0 1 0,0-1 0,-1 0 1,1 0-1,0 0 0,0 0 0,0 0 0,-1 0 1,1 0-1,0 1 0,0-1 0,0 0 0,-1 0 1,1 0-1,0 0 0,0 0 0,0 0 1,-1 0-1,1 0 0,0 0 0,0 0 0,0 0 1,-1 0-1,1 0 0,0 0 0,0-1 0,0 1 1,-1 0-1,1 0 0,0 0 0,0 0 1,0 0-1,-1 0 0,1 0 0,0-1 0,0 1 1,0 0-1,0 0 0,0 0 0,-1 0 0,1-1 1,0 1-1,0 0 0,0 0 0,0 0 1,0 0-1,0-1 0,-15-16-6212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15759,'0'0'2018,"14"4"-1201,33 7-58,0-3 1,63 4 0,567-50-944,-360 9 69,93-23 862,-250 27-795,228-7 0,-235 33-399,148-4 559,-104-16-8916,-168 15 2355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21396,'13'-2'1100,"49"-7"-572,0 3 1,70 1-1,-101 6-1030,1 1-1,0 1 1,0 2-1,-1 1 1,0 1-1,43 17 0,-66-21 465,-1 1-1,1-1 1,-1 1-1,0 1 1,0-1-1,-1 1 1,0 0-1,11 11 0,-16-14 169,1 0 0,-1 0-1,1 0 1,-1 1 0,0-1-1,0 0 1,0 1-1,0-1 1,0 1 0,0-1-1,-1 1 1,1-1 0,-1 1-1,0-1 1,0 1-1,0 0 1,0-1 0,0 1-1,0-1 1,-1 1 0,1 0-1,-1-1 1,0 1-1,1-1 1,-1 0 0,-1 1-1,1-1 1,0 0 0,0 1-1,-1-1 1,-1 2-1,-16 17 639,0-1 0,-1 0 0,-1-2 0,-35 24-1,16-10-458,-127 111-1563,133-112-1229,4-7-3106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1 589 12748,'0'0'3059,"9"2"-2840,-1-1-129,0 0 1,-1-1-1,1 0 1,0 0-1,-1-1 1,1 0-1,0 0 1,-1-1-1,1 0 1,-1 0-1,0-1 0,0 0 1,0 0-1,0-1 1,0 1-1,-1-1 1,0-1-1,9-7 1,25-21 269,-1-2 0,-1-2 1,-2-2-1,-2-1 0,-2-1 1,-2-2-1,-1-2 1,-3 0-1,22-51 0,-46 91-341,16-41 67,-17 43-77,-1 1 0,1-1 1,0 1-1,-1-1 0,1 0 1,-1 1-1,0-1 0,0 0 1,0 0-1,0 1 0,0-1 0,-1 0 1,0-4-1,0 8-9,1-1-1,-1 0 0,0 0 1,1 0-1,-1 0 1,0 1-1,1-1 1,-1 0-1,1 1 1,-1-1-1,0 0 1,1 1-1,-1-1 1,1 1-1,-1-1 1,1 1-1,0-1 0,-1 1 1,1-1-1,-1 1 1,1 0-1,0-1 1,0 1-1,-1-1 1,1 1-1,0 0 1,0-1-1,0 1 1,-1 1-1,-2 9-109,0 1-1,0 1 1,1-1-1,0 0 1,1 1 0,1-1-1,0 1 1,0-1-1,1 0 1,1 1-1,0-1 1,1 0 0,0 0-1,1 0 1,0 0-1,1-1 1,0 0 0,13 19-1,7-4-4080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13293,'0'0'3939,"-7"59"-2754,12-30 161,17 1 95,3 2-352,3 4-448,4-1-417,3 0-128,3-1-64,6-4 0,-2-2-32,-1-6-384,-1 0-705,-11-6-897,-9-4-705,-13-5-1985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3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14926,'0'0'4773,"13"-56"-2948,16 25-607,16-5-354,7-7-287,12-3-449,0 4-96,-4 4-961,-8 5-2274,-9 2-4772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4260,'0'0'11616,"1"-10"-10617,0 6-899,-1 0 1,1 1-1,0-1 1,0 0-1,0 0 0,1 1 1,0-1-1,-1 1 1,1-1-1,0 1 1,1 0-1,-1 0 1,0 0-1,6-5 1,0 2 197,0 0 1,0 0 0,1 1 0,0 0-1,0 0 1,11-3 0,13-6 315,1 1 1,1 2 0,0 2 0,0 0 0,54-4 0,-86 13-605,0-1 1,0 1-1,0 0 1,0 0-1,0 1 1,0-1-1,0 0 1,-1 1-1,1 0 1,0 0-1,0 0 1,0 0-1,-1 0 1,1 0-1,-1 1 1,4 2 0,-4-3-7,-1 1 0,0 0 0,0 0 0,0 0 0,0 0 0,0 0 0,0 0 0,-1 0 0,1 0 0,-1 0 0,1 0 0,-1 0 0,0 1 0,0-1 0,0 0 0,0 0 0,0 0 1,0 1-1,-1-1 0,1 0 0,-1 0 0,-1 4 0,-3 9 47,-1 0 0,0 0-1,-2 0 1,1-1 0,-2 0 0,0-1 0,-11 13 0,-79 84 97,76-85 18,-1-2 1,0 0-1,-2-2 0,-1 0 1,-45 25-1,120-67-124,96-28-1,-7 17-6658,-70 19-2971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12268,'0'0'6347,"0"15"-4489,-1-4-1589,1 1 1,-2-1-1,1 0 1,-2 1 0,1-1-1,-1 0 1,-1 0-1,0-1 1,-9 17 0,-38 60 185,-122 226 723,173-312-1178,-21 34-2145,21-35 2083,-1 1-1,1-1 0,-1 1 1,1-1-1,-1 1 0,1-1 0,-1 0 1,0 1-1,1-1 0,-1 0 0,1 1 1,-1-1-1,0 0 0,1 0 1,-1 0-1,0 0 0,1 0 0,-1 1 1,0-1-1,1 0 0,-1 0 0,0 0 1,1-1-1,-1 1 0,0 0 1,1 0-1,-1 0 0,0 0 0,1-1 1,-1 1-1,1 0 0,-1-1 0,0 1 1,1 0-1,-1-1 0,1 1 1,-1-1-1,1 1 0,-1-1 0,1 1 1,0-1-1,-1 1 0,1-1 1,-1 1-1,1-1 0,0 0 0,0 1 1,-1-1-1,1 1 0,0-1 0,0 0 1,0 1-1,0-1 0,0-1 1,-5-10-1838,1 0 1,0 0 0,-3-20 0,-1-16-2922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9353,'0'0'8071,"65"-31"-6373,-39 53-225,1 9-159,3 6-578,5 2-447,6 1-193,3-2-64,-1-7-128,0-8-1570,-4-10-1569,-10-10-3715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14638,'0'0'3886,"9"-2"-1724,3-2-1953,-1 0 1,0 0-1,0-1 0,0-1 0,0 0 0,-1 0 0,0-1 1,0 0-1,-1-1 0,0 0 0,0 0 0,-1-1 1,8-11-1,11-15 281,-2-1 0,29-54 0,-51 89-5,-1 11-385,-2 14-76,-17 89 165,11-88-395,1 0 1,2 0-1,0 0 1,2 0-1,0 1 1,6 40-1,6-40-3477,5-14-4138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7495,'0'0'4084,"-9"0"-2814,-28 1-912,35-1-346,0 0 0,1 1 0,-1-1 0,0 1 0,0-1-1,0 1 1,1 0 0,-1-1 0,0 1 0,1 0 0,-1 0 0,1 0 0,-1 0 0,1 0-1,0 1 1,-1-1 0,1 0 0,0 1 0,0-1 0,0 1 0,0-1 0,0 1 0,0-1-1,0 1 1,-1 3 0,-7 46 201,8-40-201,-9 298-67,9-116 14,-76 748 489,-5 231 882,81-1143-1306,2-1 0,1 1 0,2 0 0,0-1 0,9 29 0,-11-50-27,1 1-1,-1-1 1,1 0-1,0-1 1,1 1-1,0 0 1,0-1 0,0 0-1,1 0 1,-1 0-1,2 0 1,-1-1-1,0 0 1,1 0 0,0 0-1,0-1 1,1 0-1,-1 0 1,1-1-1,0 1 1,0-1 0,0-1-1,0 0 1,9 2-1,32 2 36,-1-3 1,0-1-1,61-6 0,-70 0-12,1 3-1,0 1 1,-1 1 0,1 3 0,-1 1-1,45 12 1,215 97-48,-200-71 2,2-5 0,106 25-1,-124-47-8,0-4-1,0-3 0,1-4 1,126-9-1,329-61 43,-479 56 20,116-16 52,0 7 0,1 8 0,0 7 0,348 41 0,-149 25 7,170 23-32,6-40 121,-400-45-67,0-6 0,0-7 0,0-7 0,182-47 0,-5-30 323,2-1 170,-242 76-194,161-18 1,-225 37-388,17-1 19,-1-1 1,59-15-1,-86 15-29,0 0-1,0-1 0,-1-1 1,1 0-1,-1 0 0,-1-1 1,1-1-1,-1 0 0,-1 0 1,0-1-1,14-15 1,-4-2-11,-1-1 1,-1 0 0,-1-2-1,-1 0 1,-2 0 0,-1-2 0,-1 0-1,9-39 1,-2-11-1,-3-1 0,5-89 0,-11 65 31,-5 0-1,-5-1 0,-4 1 1,-5 0-1,-29-139 0,-4 26-109,27 127 178,-4 1 0,-52-155 0,65 232-52,0-1 1,-1 1 0,-1 0-1,0 1 1,-1-1-1,0 2 1,-1-1 0,0 1-1,-1 1 1,0 0-1,-1 1 1,0 0 0,-1 0-1,0 1 1,-1 1-1,1 1 1,-2 0-1,1 0 1,-1 1 0,0 1-1,-25-5 1,-79-13-431,-1 6 0,-189-3 1,167 14 226,-636-22 62,2 69 361,250 27-261,-904 87-106,-208-118-598,1148-35 848,397-1-144,-180-3-592,261 1-78,-1 0 0,1-1-1,-1 0 1,1-1 0,0 0 0,0-1 0,0 0 0,0-1-1,-11-6 1,-26-24-7113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7143,'-9'-12'4562,"5"15"201,5 9-1615,6 2-3428,-5-12 376,26 34 1423,37 34-1,-55-60-1365,0-1-1,1 0 1,1-1-1,-1 0 1,1 0-1,0-2 0,1 1 1,14 4-1,-9-4-71,0 0-1,0 2 0,0 0 0,-1 1 1,-1 0-1,1 2 0,14 13 1,10 14 69,41 51 0,-62-68-95,338 396 794,-296-344-874,-6-6 355,3-1 1,134 114 0,-139-140-288,-2 3 1,-2 2 0,-2 2 0,67 87-1,-110-125-1443,-5-10 1341,0 0-1,1 0 1,-1 0-1,0 0 1,0 0-1,0 0 1,0 0-1,0 0 1,0 1-1,0-1 1,0 0-1,0 0 1,1 0-1,-1 0 1,0 0-1,0 0 1,0 0-1,0 1 1,0-1-1,0 0 1,0 0-1,0 0 1,0 0-1,0 0 1,0 0-1,0 1 1,0-1-1,0 0 1,0 0-1,0 0 1,0 0-1,0 0 1,0 1-1,0-1 1,-1 0-1,1 0 1,0 0-1,0 0 1,0 0 0,0 0-1,0 0 1,0 0-1,0 1 1,0-1-1,0 0 1,0 0-1,-1 0 1,1 0-1,0 0 1,0 0-1,0 0 1,0 0-1,0 0 1,0 0-1,-1 0 1,1 0-1,0 0 1,0 0-1,0 0 1,0 0-1,0 0 1,0 0-1,-1 0 1,1 0-1,0 0 1,0 0-1,-13-4-6277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9993,'0'0'4260,"-8"7"-4019,5-4-194,0-1 1,-1 2-1,1-1 1,0 0-1,1 1 1,-1-1-1,0 1 1,1 0 0,0 0-1,0 0 1,0 0-1,1 0 1,-1 0-1,1 0 1,0 1-1,0-1 1,0 0-1,1 1 1,0-1-1,0 5 1,-9 197 1721,3-117-766,11 168-1,3-217-743,1-1 0,3 0 0,1 0 0,1-2 0,38 69 0,-1 3-233,20 87-14,6 13 500,-69-192-445,1-1 0,0 0-1,1-1 1,1 0 0,1-1 0,0 0 0,23 21 0,7-1 488,59 37 0,-15-11 479,-28-23-973,2-2 0,1-3 0,123 47 0,-109-49-32,-57-23 2,0-1 0,1-1 1,-1 0-1,1-2 0,0 0 0,0-1 1,27 0-1,6-5 57,74-14 0,-109 14-77,23-2 14,0 3-1,43 2 1,-32 1-1615,-56-4-6113,-10-2-1047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1221 11179,'-14'12'1789,"9"-6"-929,0-2 0,0 1 0,-1 0 0,0-1 0,1 0 0,-1 0 0,-10 4 1175,18-11-1427,44-43 1088,2 2 0,102-72 0,-54 44-1451,478-428-574,-33 28-9,-511 453 10,-24 19-11,-17 13-51,-33 21-2445,11-22-2797,23-12-219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4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11082,'0'0'10955,"8"-7"-9685,11-7-745,1 0 0,0 2 1,1 0-1,0 2 0,30-11 0,-14 7-351,2 1 0,63-11 0,-96 23-168,0 0-1,-1 0 1,1 1 0,0 0-1,-1 0 1,1 0 0,10 2-1,-14-1 0,-1-1-1,0 1 1,0 0 0,1-1-1,-1 1 1,0 0 0,0 0-1,0 0 1,0 0 0,0 0-1,0 0 1,0 0 0,0 1-1,0-1 1,-1 0-1,1 0 1,0 1 0,-1-1-1,1 0 1,-1 1 0,1-1-1,-1 1 1,0-1 0,0 1-1,1-1 1,-1 0 0,0 1-1,0-1 1,-1 1-1,1-1 1,0 1 0,0-1-1,-1 3 1,-1 6 89,-1 1 0,1-1 0,-2 0 0,1 0 0,-2 0 0,1 0 1,-9 12-1,-47 65 254,34-52-269,2-1-297,2-5 453,-27 48 0,44-67-794,0 0 0,1 0 0,0 0 0,1 1 0,-3 14 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5637,'0'0'5221,"-4"10"-4073,-3 20 284,1 1 0,2 0 0,-1 56 0,1 13-81,-1-36-733,3 0 0,3-1 0,2 1 1,18 95-1,-5-91-20,49 131-1,-55-176-467,2 0-1,0 0 0,1-1 1,1-1-1,1 0 0,0-1 1,2 0-1,35 30 0,-28-27-81,-1 1-1,-2 1 1,0 1 0,19 30-1,-22-28 3,1-2-1,2 0 1,1-1-1,28 25 1,-15-22 349,1-2-1,2-1 1,1-2-1,0-1 1,73 27 0,-83-41-338,1-1 1,0-1-1,0-2 1,51 1-1,-40-3-38,68 13-1,-55-3 24,-21-3 19,1-2-1,0-1 1,45 2-1,-79-8-207,1 0 1,-1 0-1,1 0 0,0 0 0,-1 0 0,1 0 0,-1-1 1,1 1-1,-1 0 0,1 0 0,-1 0 0,1-1 0,-1 1 1,1 0-1,-1 0 0,1-1 0,-1 1 0,1 0 0,-1-1 1,1 1-1,-1-1 0,0 1 0,1 0 0,-1-1 0,0 1 1,1-1-1,-1 1 0,0-1 0,0 1 0,1-1 1,-1 0-1,0 1 0,0-1 0,0 1 0,0-1 0,0 1 1,0-1-1,0 1 0,0-1 0,0 0 0,0 1 0,0-1 1,0 1-1,0-1 0,0 1 0,-1-1 0,1 1 0,-1-2 1,-2-19-8790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7431,'7'-5'13111,"-6"-5"-7727,-2 9-5349,1 1 1,0 0-1,0-1 1,0 1 0,-1 0-1,1-1 1,0 1-1,0-1 1,0 1-1,0 0 1,0-1-1,0 1 1,0 0-1,0-1 1,0 1-1,0 0 1,0-1-1,0 1 1,0-1-1,0 1 1,0 0-1,1-1 1,-1 1-1,0 0 1,0-1-1,0 1 1,0 0 0,1-1-1,-1 1 1,0 0-1,0 0 1,1-1-1,-1 1 1,0 0-1,0 0 1,1-1-1,-1 1 1,0 0-1,1 0 1,-1 0-1,0-1 1,1 1-1,-1 0 1,0 0-1,1 0 1,-1 0-1,1 0 1,-1 0-1,0 0 1,1 0 0,-1 0-1,0 0 1,1 0-1,-1 0 1,1 0-1,-1 0 1,0 0-1,1 0 1,-1 1-1,0-1 1,1 0-1,-1 0 1,0 0-1,1 1 1,-1-1-1,0 0 1,1 1-1,12 9-30,-11-8-1,-1-1-1,1 1 0,-1-1 1,1 1-1,0-1 0,-1 0 1,1 0-1,0 0 0,0 0 1,0 0-1,0 0 0,3 0 1,-8-4 12,1 1 0,0-1 0,-1-1 0,1 1 0,0 0 0,1 0 0,-1-1 1,1 1-1,-2-5 0,-1-1-23,4 8 11,-1-1 0,1 1-1,-1 0 1,1-1 0,-1 1-1,0 0 1,0 0 0,1 0-1,-1 0 1,0-1-1,0 1 1,0 0 0,0 1-1,0-1 1,0 0 0,-1 0-1,1 0 1,0 1 0,0-1-1,-2 0 1,2 1 6,0 1-1,0-1 1,1 1-1,-1-1 1,0 1 0,1-1-1,-1 1 1,1 0 0,-1-1-1,1 1 1,-1 0 0,1 0-1,-1-1 1,1 1 0,0 0-1,-1 0 1,1 0-1,0 0 1,0-1 0,-1 1-1,1 0 1,0 2 0,-4 65 325,4-63-344,0-2 10,0-1 0,1 1 1,-1-1-1,1 0 0,-1 1 0,1-1 1,0 0-1,-1 0 0,1 1 0,0-1 0,1 0 1,-1 0-1,0 0 0,0 0 0,1 0 1,0 0-1,2 2 0,-4-4-1,1 1 0,0-1 0,0 0 1,0 1-1,0-1 0,0 0 0,-1 1 0,1-1 0,0 0 0,0 0 0,0 0 0,0 0 0,0 0 1,0 0-1,0 0 0,0 0 0,0 0 0,0 0 0,0-1 0,0 1 0,0 0 0,-1-1 0,1 1 0,0-1 1,0 1-1,0-1 0,0 1 0,-1-1 0,1 1 0,0-1 0,-1 0 0,1 1 0,0-1 0,-1 0 1,1 0-1,-1 1 0,1-1 0,-1 0 0,1 0 0,-1 0 0,0 0 0,0 0 0,1 0 0,-1 1 1,0-3-1,6-15 188,0-1 0,-2 1 0,0-1 0,-1 0 0,-1 0 0,-1 0 0,0 0 0,-5-36 0,1 43-9,-2 19-57,-1 18-87,5 155-24,5-269 226,-1-41-186,-7 114-28,-1 14-10,4 4-15,0-1 0,0 0-1,0 0 1,1 1-1,-1-1 1,0 0 0,1 1-1,-1-1 1,1 1-1,-1-1 1,1 1-1,0-1 1,-1 1 0,1 1-1,-3 29-100,2 0 0,3 49 0,-2-81 63,0 0 0,0 0 0,0 0 0,0 0 0,0 0 0,1 0 0,-1 0 0,0-1 0,0 1 0,0 0 0,0 0 0,1 0 0,-1 0 0,0 0 0,0 0 0,0 0 0,1 0 0,-1 0 0,0 0 0,0 0 0,0 0 0,0 0 0,1 0 0,-1 0 0,0 1 0,0-1 0,0 0 0,0 0 0,1 0 0,-1 0 0,0 0 1,0 0-1,0 0 0,0 0 0,0 1 0,1-1 0,-1 0 0,0 0 0,0 0 0,0 0 0,0 0 0,0 1 0,0-1 0,0 0 0,0 0 0,0 0 0,0 0 0,0 1 0,0-1 0,0 0 0,0 0 0,0 0 0,0 1 0,7-18-1827,-2-53-8233,-3 25-998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13613,'0'0'9758,"0"13"-8733,-2 215 1508,1-40-2509,1-65-3558,-1-125-870,-4-11-2824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3:5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71 16047,'0'0'4928,"-1"8"-3322,-2 18-1474,1 0-1,1 0 0,2 0 1,1 0-1,0 0 0,2 0 1,1-1-1,2 0 0,16 45 1,-22-67-120,0-1 0,1 1 0,-1 0 0,1 0 0,-1-1 0,1 1 0,0-1 0,0 1 0,0-1 1,1 0-1,-1 0 0,0 0 0,1 0 0,0 0 0,-1-1 0,6 3 0,-6-3 13,0-1-1,0 0 1,0 0-1,0 0 1,0 0-1,1 0 1,-1 0-1,0 0 1,0 0 0,0-1-1,0 1 1,0-1-1,0 0 1,0 0-1,0 0 1,0 1-1,0-2 1,0 1-1,-1 0 1,1 0-1,0-1 1,-1 1-1,1-1 1,-1 1 0,3-4-1,20-25 461,-1-1-1,31-58 1,0 1-514,29-29-4562,-48 71-3208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20 113 4452,'0'0'5077,"-3"-9"-3305,3 7-1774,-16-51 2709,16 22 437,0 30-2984,0 0 0,0 0 0,1 0 0,-1 0 0,0 0 0,1 1 0,-1-1 0,0 0 0,1 0 0,0 1 0,-1-1 0,1 0 0,-1 1 0,1-1 0,0 0 0,-1 1 1,1-1-1,0 1 0,-1-1 0,1 1 0,0 0 0,0-1 0,0 1 0,0 0 0,-1-1 0,3 1 0,-3 0-88,1 0-1,-1 0 1,1 1-1,-1-1 1,1 0 0,0 0-1,-1 1 1,1-1-1,-1 0 1,1 1 0,-1-1-1,1 0 1,-1 1-1,0-1 1,1 1 0,-1-1-1,1 1 1,-1-1-1,0 1 1,1-1 0,-1 1-1,0-1 1,0 1-1,1-1 1,-1 1 0,0 0-1,0-1 1,0 1-1,0-1 1,0 1 0,0 0-1,0-1 1,0 1-1,0 1 1,1 29 910,-2-25-653,1 37 435,-1-14-637,1 0 0,1 0 0,2 0 0,8 39 0,-11-66-122,0 0-1,1 0 1,0 0 0,-1 0 0,1 0 0,0 0 0,0 0 0,0 0 0,0-1 0,0 1 0,0 0 0,0-1 0,1 1 0,-1-1 0,1 1 0,-1-1-1,1 0 1,0 1 0,-1-1 0,4 2 0,-3-3 20,0 0 1,0 0-1,0 0 0,0 1 1,0-2-1,0 1 0,-1 0 0,1 0 1,0-1-1,0 1 0,0-1 1,0 1-1,-1-1 0,1 0 0,0 0 1,0 0-1,2-2 0,5-3 74,-1-1 0,0 0-1,0 0 1,-1-1-1,0 0 1,8-12 0,-1-1-53,-1-1 1,0 0-1,-2-1 1,0 0-1,-2 0 1,10-39-1,-23 195 590,3-132-631,1 0 0,0 0 0,0 0 0,0-1 0,0 1 1,1 0-1,-1 0 0,0 0 0,0-1 0,0 1 0,1 0 1,-1 0-1,0 0 0,1-1 0,-1 1 0,0 0 0,1-1 1,-1 1-1,1 0 0,0-1 0,-1 1 0,1-1 0,-1 1 0,1-1 1,0 1-1,-1-1 0,1 1 0,0-1 0,0 0 0,-1 1 1,1-1-1,0 0 0,0 0 0,-1 1 0,1-1 0,0 0 1,0 0-1,0 0 0,-1 0 0,1 0 0,0 0 0,0 0 0,0 0 1,0 0-1,-1-1 0,1 1 0,0 0 0,0-1 0,-1 1 1,1 0-1,1-1 0,2-1 44,1-1-1,0 1 1,-1-1-1,1 0 1,-1 0 0,7-6-1,16-21 88,38-55-1,-31 38-133,-34 47-26,0-1 0,0 1 0,0-1 0,1 1 0,-1 0 0,0-1 0,0 1 0,0-1 0,1 1 0,-1 0 0,0-1 0,0 1 0,1 0 0,-1 0 0,0-1 0,1 1 0,-1 0 0,0 0 0,1-1 0,-1 1 0,0 0 0,1 0 0,-1 0 0,0-1 0,1 1 0,-1 0 0,1 0 0,-1 0 0,0 0 0,1 0 0,-1 0 0,1 0 0,-1 0 0,1 0 0,-1 0 0,0 0 0,1 0 0,-1 0 0,1 0 0,-1 1 0,0-1 0,1 0 0,0 0 0,4 23-774,-7 43-1009,2-61 1426,-4 24-1413,-1 27-2333,10-25-3527,2-25 1643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 9577,'0'0'8285,"-9"5"-6774,-1 2-1235,0 0 0,1 0 0,0 1 0,1 0 0,-1 0 0,2 1-1,-1 0 1,1 1 0,0-1 0,1 1 0,1 1 0,-1-1 0,1 1 0,1 0 0,-5 17 0,8-25-154,1 0 0,-1 0 0,0 0 0,1 1 0,0-1 0,0 0 0,0 0 0,0 0 0,0 1 0,1-1 0,-1 0 0,2 6 0,-1-9-101,-1 1-1,0-1 0,1 1 0,-1 0 0,1-1 1,-1 1-1,1-1 0,-1 1 0,1-1 1,-1 0-1,1 1 0,0-1 0,-1 0 1,1 1-1,-1-1 0,1 0 0,0 1 0,-1-1 1,1 0-1,0 0 0,-1 0 0,1 0 1,1 0-1,26-9 380,-17 2-321,-1-1 1,0 0 0,0-1-1,0 0 1,-1 0 0,-1-1-1,0 0 1,7-12 0,-4 6-47,-1-1-1,0-1 1,-1 1 0,10-34-1,-14 32 79,-10 29-50,-9 30 18,11-30-26,1 1 0,0-1-1,0 1 1,1-1 0,0 1 0,1 0-1,2 16 1,-1-26-66,-1 0 1,1 1-1,0-1 0,-1 0 0,1 0 1,0 0-1,0 0 0,0 0 1,0 0-1,0 0 0,0 0 0,0 0 1,1 0-1,-1 0 0,0 0 0,0-1 1,1 1-1,-1-1 0,0 1 1,1-1-1,-1 1 0,1-1 0,-1 0 1,1 0-1,-1 0 0,0 1 1,1-2-1,-1 1 0,3 0 0,3 0-880,-1-1-1,0 1 0,1-1 0,-1 0 1,11-4-1,6-7-5865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4036,'0'0'11205,"-11"-1"-9352,9 1-1805,-6-1 119,1 0 1,-1 0 0,1 1-1,-1 0 1,1 0 0,-1 1-1,0 0 1,1 0 0,0 0-1,-1 1 1,1 1 0,0-1 0,0 1-1,0 0 1,0 1 0,-6 4-1,8-4 7,1 0 0,0 0 0,-1 0 0,1 1-1,1-1 1,-1 1 0,1 0 0,-4 7 0,7-11-160,-1 0-1,1 0 1,-1 0 0,1 0 0,0 0 0,0 0 0,-1 0 0,1 0 0,0 0 0,0 0 0,0 0-1,0 0 1,0 0 0,0 0 0,1 0 0,-1 0 0,0 0 0,0 0 0,1 0 0,0 2-1,0-2 7,0 0-1,0 0 0,0 0 0,1 0 0,-1-1 1,0 1-1,1 0 0,-1 0 0,0-1 0,1 1 1,-1-1-1,1 1 0,-1-1 0,1 0 0,-1 0 0,1 1 1,-1-1-1,3-1 0,5 2 69,-1-2 0,0 1 0,1-1 0,-1-1-1,0 1 1,0-1 0,0-1 0,10-4 0,-13 6-117,-1-1 1,0-1 0,0 1-1,1-1 1,-2 1-1,1-1 1,0 0 0,-1-1-1,1 1 1,-1-1-1,0 1 1,0-1 0,0 0-1,-1 0 1,5-9-1,-7 13-127,1-1 0,-1 0 0,1 0 0,-1 0 0,0 0 0,1 1 0,-1-1 0,0 0 0,0 0 0,1 0 0,-1 0 0,0 0-1,0 0 1,0 0 0,0 0 0,0 0 0,0 0 0,-1 0 0,1 0 0,0 0 0,0 1 0,-1-1 0,1 0 0,-1 0 0,1 0 0,0 0 0,-1 1 0,0-1-1,1 0 1,-1 0 0,1 1 0,-1-1 0,0 0 0,-1 0 0,-1 0-811,0 0-1,0 0 1,0 0 0,0 0 0,0 1-1,0 0 1,0-1 0,-6 2-1,-5-1-3249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62 284 3043,'-6'-9'3160,"-1"-2"-2932,0 0 0,1-1 0,0 0 1,1 0-1,0-1 0,1 1 0,1-1 0,0 0 0,1 0 0,-2-18 0,3 4 401,0 18-419,0 0 0,0 0 0,1 0 1,1 0-1,0 0 0,0 0 0,0 0 0,4-9 0,-5 18-198,0-1-1,0 1 1,0 0 0,0 0 0,0 0-1,0 0 1,0-1 0,0 1-1,0 0 1,0 0 0,0 0 0,0 0-1,0 0 1,0-1 0,0 1 0,1 0-1,-1 0 1,0 0 0,0 0-1,0 0 1,0 0 0,0 0 0,0 0-1,1-1 1,-1 1 0,0 0-1,0 0 1,0 0 0,0 0 0,0 0-1,1 0 1,-1 0 0,0 0 0,0 0-1,0 0 1,0 0 0,1 0-1,-1 0 1,0 0 0,0 0 0,0 0-1,0 0 1,1 0 0,-1 0-1,0 0 1,0 0 0,0 0 0,0 0-1,0 1 1,1-1 0,-1 0 0,0 0-1,0 0 1,0 0 0,0 0-1,0 1 1,7 12 228,1 21-27,12 98 80,4 171-1,-21 139-556,-5-255 183,-29 373 826,0-79 731,30-448-1340,1 0 0,2-1 0,2 1 0,0-1-1,13 43 1,-13-61-145,1 0 0,1 0 0,0-1 0,1 1 0,1-1 0,0-1 0,1 1 0,0-1 0,0-1 0,1 0 0,1 0 0,0-1 0,23 16 0,-14-14-41,0-1 0,0-1 1,2 0-1,-1-2 1,1 0-1,0-2 1,0 0-1,1-2 0,24 2 1,32 0-93,103-6 0,-88-2 233,62 2-48,276 33-1,515 81 60,940-95 37,-1092-25-33,138 25-40,392-6 55,-853-39-112,125-1 164,-319 27 184,138-2-116,-346-1-209,95-17 1,-136 15-17,1-2 0,-1-1 0,-1-1-1,1-1 1,46-25 0,-70 31-9,0 1 0,-1-1 1,1 1-1,0-1 0,-1 0 0,0-1 1,0 1-1,0-1 0,-1 0 1,1 0-1,-1 0 0,0 0 0,-1-1 1,1 1-1,-1-1 0,0 0 0,2-8 1,-1-8 110,0 1 1,-1-1-1,-2-34 0,0-1 36,-1-828 53,-6 570-174,7 255-15,-3-1-1,-3 1 1,-2 0-1,-3 1 1,-3 0-1,-27-75 1,18 75-25,5 9 27,-2 1 1,-49-86-1,60 121-9,-1 0-1,0 1 1,0 0 0,-2 1-1,1 0 1,-1 1-1,-1 0 1,0 1 0,-1 1-1,0 0 1,0 1 0,-1 0-1,-24-9 1,-15 3-54,0 2 0,0 3 1,-1 2-1,-101 0 0,14 0 22,-634-69 172,-515-25-153,-257 104 166,583 5-173,345-10-219,-581 3-297,-152 95 483,1030-31-880,115-4-4381,127-35-574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7976,'2'-2'8972,"2"8"-3768,6 22-2531,6 34-3310,-14-52 707,10 37 903,-11-46-939,-1-1 0,0 1 0,1 0-1,-1-1 1,0 1 0,1-1 0,-1 1 0,1-1-1,-1 1 1,1-1 0,-1 1 0,1-1 0,-1 0 0,1 1-1,0-1 1,-1 0 0,1 1 0,-1-1 0,1 0-1,0 0 1,-1 0 0,1 1 0,0-1 0,1 0 22,-1-1 0,0 1 0,0-1 0,1 1 0,-1-1 0,0 1 0,0-1 0,0 0 0,0 1 1,0-1-1,0 0 0,0 0 0,0 0 0,0 0 0,0 0 0,1-2 0,79-119 1193,-81 122-1240,0 0 0,0-1 0,0 1 0,0 0 0,0-1 0,1 1 0,-1 0 0,0 0 0,0-1 0,0 1 0,0 0 0,0 0 0,0-1 0,0 1 0,1 0 0,-1 0 0,0-1 0,0 1 0,0 0 0,0 0 0,1 0 0,-1 0 0,0-1-1,0 1 1,1 0 0,-1 0 0,0 0 0,0 0 0,1 0 0,-1-1 0,0 1 0,0 0 0,1 0 0,-1 0 0,0 0 0,1 0 0,-1 0 0,0 0 0,0 0 0,1 0 0,-1 0 0,0 0 0,0 0 0,1 1 0,-1-1 0,0 0 0,1 0 0,-1 0 0,0 0 0,0 0-1,0 0 1,1 1 0,-1-1 0,0 0 0,0 0 0,1 0 0,-1 1 0,0-1 0,0 0 0,0 0 0,0 0 0,0 1 0,1-1 0,-1 1 0,3 25 154,-3-25-158,0 0-1,0 1 1,0-1-1,0 1 0,0-1 1,0 1-1,0-1 1,0 1-1,1-1 1,-1 1-1,1-1 0,-1 0 1,1 1-1,0-1 1,0 2-1,2-4 29,-2-1-1,1 1 1,0-1-1,0 1 0,0-1 1,-1 0-1,1 0 1,-1 0-1,1 0 1,-1 0-1,0 0 1,0 0-1,1-3 1,5-6 30,-4 6-63,1 0 0,0 0 0,1 1 0,-1-1 0,1 1 0,8-6 0,-12 10-1,-1-1-1,1 1 1,0-1-1,0 1 1,0 0-1,0-1 1,0 1-1,0 0 0,-1 0 1,1 0-1,0-1 1,0 1-1,0 0 1,0 0-1,0 0 1,0 1-1,0-1 1,0 0-1,0 0 0,0 0 1,0 1-1,-1-1 1,1 0-1,0 1 1,0-1-1,0 1 1,0-1-1,-1 1 1,1-1-1,0 1 0,-1 0 1,1-1-1,0 1 1,-1 0-1,1-1 1,-1 1-1,1 0 1,-1 0-1,1 0 1,-1-1-1,1 1 0,-1 0 1,0 0-1,0 0 1,1 0-1,-1 0 1,0 0-1,0 0 1,0 0-1,0 0 1,0 1-1,6 74 2180,-6-76-2233,0 0 1,0-1-1,-1 1 1,1 0-1,0 0 1,0-1-1,0 1 1,0 0-1,0-1 0,1 1 1,-1 0-1,0-1 1,0 1-1,0 0 1,0 0-1,0-1 1,0 1-1,0 0 0,0 0 1,1-1-1,-1 1 1,0 0-1,0 0 1,0-1-1,1 1 1,-1 0-1,0 0 0,0 0 1,1-1-1,-1 1 1,0 0-1,0 0 1,1 0-1,-1 0 1,0 0-1,1 0 0,-1-1 1,0 1-1,0 0 1,1 0-1,-1 0 1,0 0-1,1 0 1,-1 0-1,0 0 0,1 0 1,-1 0-1,0 1 1,0-1-1,1 0 1,-1 0-1,1 0-431,0 1-1,-1-1 1,1 1-1,-1 0 1,1-1-1,-1 1 1,1-1 0,-1 1-1,0 0 1,1-1-1,-1 1 1,1 0-1,-1 0 1,0-1-1,0 1 1,0 0-1,1 0 1,-1-1 0,0 1-1,0 1 1,0 7-8979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73 8840,'5'-8'4004,"2"-3"-4099,25-37 10025,-28 43-4878,-19 35-3785,-70 150-322,16-27-523,48-122-322,21-30-129,-1-1-1,1 0 0,-1 1 0,1-1 0,-1 0 1,1 1-1,-1-1 0,1 0 0,-1 0 1,1 1-1,-1-1 0,1 0 0,-1 0 0,0 0 1,1 0-1,-1 0 0,1 0 0,-1 0 0,0 0 1,1 0-1,-1 0 0,1 0 0,-1 0 1,0 0-1,1-1 0,-1 1 0,1 0 0,-1 0 1,1-1-1,-1 1 0,1 0 0,-1-1 1,1 1-1,-1 0 0,1-1 0,-1 1 0,1-1 1,0 1-1,-1-1 0,1 1 0,0-1 0,-1 1 1,1-1-1,0 1 0,0-1 0,-1 1 1,1-1-1,0 0 0,0 1 0,0-1 0,0 1 1,0-1-1,0 0 0,0 0 0,-3-6-193,-66-157-15339,31 95 19250,62 91 1704,-12-13-4688,1 0 0,0-1 0,1 0 0,0-1-1,0 0 1,1-2 0,-1 1 0,20 3 0,48 8-121,0-5-3308,-20-4-2696,-49-6 894,-4-2-1718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15887,'0'0'7143,"-25"64"-5798,25-46-768,8 1-385,2-3-128,-1 1-32,5-6 0,-1 0-224,0-5-737,4-6-609,-2 0-896,3 0-1826,-3-8-2851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32 122 11499,'0'0'10228,"-4"10"-8589,3-8-1543,-21 57 1591,21-56-1621,0 1 1,1-1-1,-1 0 1,0 0-1,1 0 1,0 1-1,0-1 1,0 0-1,0 1 1,0-1-1,1 0 1,-1 0-1,1 0 0,0 1 1,0-1-1,0 0 1,0 0-1,1 0 1,2 5-1,-2-7-58,0 0-1,-1 0 1,1 1-1,0-1 1,0-1 0,0 1-1,0 0 1,0 0-1,0-1 1,0 1-1,0-1 1,0 0-1,0 1 1,0-1-1,0 0 1,0 0-1,0-1 1,0 1-1,0 0 1,0-1-1,0 1 1,0-1-1,0 1 1,0-1-1,0 0 1,0 0-1,0 0 1,-1 0-1,1 0 1,3-3 0,8-5 15,-1-1 0,0 0 1,10-12-1,-12 13-35,8-8-39,-12 9 5,1 1-1,0 0 0,0 1 0,0 0 0,1 0 0,0 0 1,0 1-1,1 0 0,-1 1 0,13-5 0,-20 9 51,0 0-1,0 0 0,0 0 0,0 1 0,0-1 0,-1 0 0,1 0 1,0 1-1,0-1 0,-1 1 0,1-1 0,0 0 0,0 1 0,-1 0 0,1-1 1,0 1-1,-1-1 0,1 1 0,-1 0 0,1-1 0,-1 1 0,1 0 0,-1 0 1,1-1-1,-1 1 0,0 0 0,1 0 0,-1 0 0,0-1 0,0 1 0,0 0 1,0 0-1,0 0 0,0 0 0,0 0 0,0-1 0,0 3 0,0 43 684,0-35-387,3 6 390,4-15 66,15-25-345,-9 7-412,3-6-284,35-37 1,-47 55 174,-1 1 1,1-1 0,1 0 0,-1 1 0,0 0 0,1 0 0,0 0 0,-1 1-1,1 0 1,0-1 0,1 2 0,-1-1 0,0 1 0,0-1 0,10 0-1,-13 3 100,0 0 0,0 0-1,0 0 1,0 0 0,-1 0-1,1 0 1,0 0-1,-1 1 1,1-1 0,-1 0-1,1 1 1,-1-1 0,0 1-1,1 0 1,-1 0-1,0-1 1,0 1 0,0 0-1,-1 0 1,1 0 0,0 0-1,-1 0 1,1 0 0,-1 0-1,0 0 1,1 3-1,-1-2 87,1 1-1,0-1 1,0 0 0,0 0-1,0-1 1,0 1-1,1 0 1,-1 0-1,1 0 1,3 3-1,-4-5-44,1-1 0,-1 1 0,0-1-1,1 0 1,-1 1 0,1-1 0,-1 0 0,1 0-1,-1 0 1,0 0 0,1 0 0,-1 0 0,1 0-1,-1-1 1,1 1 0,-1-1 0,0 1 0,1-1-1,-1 1 1,0-1 0,1 0 0,-1 1 0,0-1-1,0 0 1,0 0 0,1 0 0,-1 0-1,0 0 1,0 0 0,0-1 0,26-22 115,31-22-793,-53 43 515,0 1 1,-1-1-1,1 1 0,0-1 1,0 1-1,1 1 1,-1-1-1,0 1 1,1 0-1,10-1 0,-11 12 349,-5-9-319,0-1 0,0 1 0,0 0 0,0-1 0,0 1 0,0-1 0,0 1 0,0-1 0,0 1 0,0-1 0,0 1 0,1-1 0,-1 1 0,0-1 0,0 1 0,0-1 0,1 1 1,-1-1-1,0 1 0,1-1 0,-1 1 0,0-1 0,1 0 0,-1 1 0,1-1 0,-1 0 0,0 1 0,1-1 0,-1 0 0,1 0 0,-1 1 0,1-1 0,-1 0 0,1 0 0,-1 0 0,1 1 0,0-1 0,-1 0 0,1 0 0,-1 0 0,1 0 0,-1 0 1,1 0-1,-1 0 0,1-1 0,-1 1 0,1 0 0,-1 0 0,1 0 0,-1 0 0,1-1 0,-1 1 0,1 0 0,-1 0 0,1-1 0,-1 1 0,1 0 0,-1-1 0,0 1 0,1-1 0,-1 1 0,0 0 0,1-1 0,-1 1 0,1-1 1,23-30-7437,-7 13 1660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39 9513,'0'0'10821,"-1"-5"-10084,0 4-534,1-1-102,-1 1 0,0-1-1,1 1 1,-1-1 0,1 1 0,-1-1 0,1 0 0,0 1-1,0-1 1,0 0 0,0 1 0,0-1 0,0 1 0,0-1 0,0 0-1,0 1 1,1-1 0,0-2 0,2 57 2173,-6-41-1578,2 12 1250,1-24-1932,1 1 1,0-1-1,0 1 1,-1-1 0,1 1-1,0-1 1,0 0-1,-1 1 1,1-1-1,0 0 1,0 0 0,0 0-1,0 1 1,-1-1-1,1 0 1,0 0-1,0 0 1,0 0 0,0 0-1,-1 0 1,1-1-1,0 1 1,0 0-1,0 0 1,0-1 0,-1 1-1,1 0 1,1-2-1,46-8-1054,-16 8-2457,-41 4-4692,-6-2-2264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5669,'0'0'21007,"2"12"-20164,0 0-718,1 1 0,0-1-1,1-1 1,0 1 0,1-1-1,6 12 1,-9-21-98,-1 1 1,1-1-1,0 0 1,-1 1-1,1-1 1,0 0-1,0 0 1,1 0-1,-1 0 1,0-1-1,0 1 0,1-1 1,-1 1-1,1-1 1,4 2-1,-4-3-10,0 0-1,0 0 0,-1 0 1,1 0-1,0 0 0,-1-1 1,1 1-1,0-1 0,-1 0 1,1 1-1,0-1 0,-1-1 1,0 1-1,1 0 0,-1 0 1,0-1-1,1 0 0,-1 1 1,0-1-1,3-3 0,6-8 0,-1 0 0,0 0-1,-1-1 1,0-1 0,-2 1-1,1-1 1,-2 0 0,0-1-1,-1 0 1,5-20-1,-7 25-69,-5 22-115,1 0 1,0 0 0,1 0-1,0 1 1,3 12 0,-1 12-34,-2-28 86,0 1 1,1 0 0,0 0-1,1 0 1,0-1-1,0 1 1,5 9-1,-7-17 92,0 1 0,1-1 1,0 0-1,-1 0 0,1 0 0,0 0 0,-1 0 0,1 0 0,0 0 0,0 0 0,0-1 0,0 1 0,0 0 0,0 0 0,0-1 0,0 1 0,0 0 0,0-1 0,0 1 0,1-1 0,-1 0 0,2 1 0,0-1 11,-1-1-1,0 1 1,0-1-1,0 0 1,0 0-1,0 0 0,0 0 1,0 0-1,0 0 1,0 0-1,0-1 0,0 1 1,-1-1-1,1 1 1,0-1-1,-1 0 1,3-3-1,9-12 23,-1 0 0,-1-1 1,-1 0-1,0-1 0,-1 0 0,-1-1 0,-1 1 0,8-39 1,-6 14 14,-3 0 1,-1 0 0,-2-50-1,-5 65-61,-4 45-58,-3 47 147,0 5 70,2-26 303,2 0 0,2 1 0,2-1 1,4 53-1,-3-93-417,1-1 1,-1 1-1,0 0 0,0-1 1,1 1-1,-1 0 0,1-1 1,0 1-1,-1 0 1,1-1-1,0 1 0,0-1 1,0 0-1,0 1 0,0-1 1,0 0-1,0 1 1,0-1-1,1 0 0,-1 0 1,0 0-1,1 0 0,-1 0 1,1 0-1,-1-1 1,1 1-1,0 0 0,-1-1 1,1 1-1,-1-1 0,1 0 1,2 1-1,-2-1 8,1-1 0,-1 1 0,1 0 0,-1-1-1,1 1 1,-1-1 0,0 0 0,1 0 0,-1 0-1,0 0 1,0 0 0,0-1 0,0 1 0,0-1 0,0 1-1,0-1 1,0 0 0,-1 0 0,1 1 0,-1-1 0,2-3-1,3-6 5,-1 0 0,0 0-1,-1-1 1,-1 0 0,0 0 0,0 0-1,-1 0 1,0 0 0,-1 0-1,-1-1 1,0 1 0,-1 0-1,0-1 1,-1 1 0,-4-17-1,6 28-19,-1-1 0,1 1 0,0 0 0,-1 0 1,1 0-1,-1 0 0,1 0 0,-1-1 0,0 1 0,1 0 0,-1 1 0,0-1 0,0 0 0,1 0 0,-1 0 0,0 0 0,0 0 0,-2 0 0,2 1-2,0 0 1,1 0 0,-1 0-1,0 0 1,1 0 0,-1 0-1,1 0 1,-1 1-1,1-1 1,-1 0 0,0 0-1,1 1 1,-1-1 0,1 0-1,-1 1 1,1-1-1,-1 1 1,1-1 0,-1 0-1,1 1 1,0-1 0,-1 1-1,1-1 1,-1 2-1,-2 3 6,1 0-1,-1 0 0,1 0 1,0 1-1,1-1 0,-2 8 1,1-6 25,1 0 1,0 0 0,1 1-1,0-1 1,0 0 0,0 1-1,3 12 1,-2-18-21,-1 0 0,1 0 0,0-1 0,0 1 0,0-1 0,0 1 0,0-1 0,0 1 0,0-1 0,1 0 0,-1 1 0,0-1 0,1 0 0,-1 0 0,1 0 0,-1 0 0,1 0 0,0 0 0,-1-1 0,1 1-1,0-1 1,-1 1 0,1-1 0,0 1 0,0-1 0,0 0 0,-1 0 0,1 0 0,0 0 0,0 0 0,0 0 0,0 0 0,-1-1 0,1 1 0,3-2 0,2 0 1,0-1 0,1 1 0,-1-2 0,0 1-1,-1-1 1,1 0 0,-1 0 0,0-1 0,0 0 0,0 0 0,0 0-1,-1-1 1,0 1 0,0-1 0,-1-1 0,6-8 0,-3 3-13,1-1 0,-2-1 0,1 1 0,-2-1 0,0 0 0,-1-1 0,4-21 0,-20 183 94,10-126 73,1 0 0,1 31-1,1-51-168,-1 0 0,0 0 0,0 0 0,0 0 0,1 0 0,-1 0 0,0-1 0,1 1 0,-1 0 0,1 0 0,-1 0 0,1 0 0,0 0 0,-1-1 0,1 1 0,0 0 0,-1-1 0,1 1 0,0 0 0,0-1 0,0 1 0,-1-1 0,1 1 0,0-1 0,0 1 0,0-1 0,0 0 0,0 1 0,0-1 0,0 0 0,0 0 0,0 0 0,0 0 0,0 0 0,0 0 0,0 0 0,0 0 0,0 0 0,0-1 0,1 1 0,1-1-199,0 1 1,0-1-1,0 0 1,-1 0-1,1 0 1,0 0-1,-1-1 1,1 1-1,0-1 1,-1 1 0,0-1-1,4-4 1,-3 3-801,0-1 0,-1 0 1,0-1-1,0 1 0,0 0 1,0-1-1,-1 1 1,2-6-1,1-19-8653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4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18642,'0'0'9224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5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11082,'0'0'13421,"1"9"-12337,3 39-82,-2 0-1,-6 53 1,1 44 130,3-142-1126,0-1 0,0 1 0,0-1 1,1 1-1,-1-1 0,1 1 0,-1-1 0,1 1 0,0-1 0,0 1 0,0-1 1,0 0-1,0 1 0,0-1 0,1 0 0,-1 0 0,1 0 0,0 0 0,2 2 1,-2-3-2,0 0 1,0 0 0,0 0-1,0 0 1,0-1 0,1 1-1,-1-1 1,0 1 0,0-1 0,0 0-1,0 0 1,1 0 0,-1 0-1,0-1 1,0 1 0,0 0-1,0-1 1,3 0 0,3-2 2,0 0 1,-1-1 0,1 0-1,-1 0 1,1-1 0,-1 0-1,-1 0 1,1 0 0,-1-1-1,7-8 1,-6 6-19,-1 0-1,0-1 1,0 0 0,-1 0 0,0 0-1,-1 0 1,0-1 0,0 0 0,-1 0-1,-1 0 1,2-11 0,-12 30-6,-2 10 64,6-4 135,1-1 1,0 1-1,1-1 0,1 1 0,1 27 1,0-41-175,1 0 0,-1 0 0,1 0 0,-1 0 0,1-1 0,0 1 1,-1 0-1,1-1 0,0 1 0,0 0 0,0-1 0,-1 1 0,1-1 0,0 1 0,0-1 1,0 0-1,0 1 0,0-1 0,0 0 0,0 0 0,0 0 0,0 1 0,0-1 0,0 0 1,0 0-1,0 0 0,0-1 0,0 1 0,0 0 0,-1 0 0,1 0 0,0-1 0,0 1 1,0 0-1,0-1 0,1 0 0,38-12-90,-14 3-586,14-7-1827,-19 3-5748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5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14318,'0'0'11199,"1"8"-10195,3 38 224,-2-1 0,-5 48 0,2 44 117,1-131-1326,1 1 0,0-1 0,0 1 1,1-1-1,0 1 0,0-1 0,0 0 0,6 10 1,-7-14-29,0 0 0,0-1 0,0 1 0,0-1 0,0 1 0,1-1 0,-1 1 0,0-1 1,1 0-1,-1 0 0,1 0 0,-1 1 0,1-1 0,0-1 0,-1 1 0,1 0 0,0 0 0,0-1 0,-1 1 1,1-1-1,0 1 0,0-1 0,0 0 0,0 0 0,0 0 0,0 0 0,0 0 0,-1 0 0,1 0 1,0-1-1,0 1 0,0-1 0,0 1 0,3-2 0,-3 0-29,0 0 0,1 0-1,-1 0 1,0-1 0,0 1 0,0-1 0,-1 1 0,1-1-1,-1 1 1,1-1 0,-1 0 0,0 1 0,0-1-1,0 0 1,0 0 0,-1 0 0,1 0 0,-1 0-1,1 0 1,-1 0 0,0-4 0,-3-67-40,2 72 77,1 0-1,0-1 1,-1 1 0,1-1-1,-1 1 1,1 0 0,-1 0-1,0-1 1,0 1 0,0 0-1,0 0 1,-1 0-1,1 0 1,-1 0 0,-2-2-1,2 46-227,1-41 231,1 0 0,0 1 1,0-1-1,0 1 0,1-1 0,-1 0 1,0 1-1,0-1 0,1 0 0,-1 1 1,1-1-1,-1 0 0,1 1 0,0-1 1,-1 0-1,1 0 0,0 0 0,0 0 1,0 0-1,0 0 0,0 0 0,0 0 0,0 0 1,0 0-1,0 0 0,0 0 0,1-1 1,-1 1-1,0-1 0,1 1 0,-1-1 1,0 1-1,1-1 0,-1 0 0,0 1 1,1-1-1,-1 0 0,1 0 0,-1 0 1,0 0-1,1 0 0,-1-1 0,0 1 1,1 0-1,1-1 0,3-1 0,0 0 0,0 0 0,0-1 0,-1 1 0,1-1 0,-1 0 0,0-1 0,0 1 0,5-5 0,49-70-387,-69 106 541,2-1-1,1 1 0,2 0 0,0 1 0,0 35 0,5-45-91,1-1 0,0 1 0,2-1 0,0 0 0,1 0-1,1 0 1,0 0 0,2-1 0,11 24 0,-7-20-21,-2-6-229,0 1 1,-1 1-1,-1 0 0,0 0 1,-1 0-1,-1 0 0,-1 1 0,4 35 1,-8-52 198,1 0 1,-1 0-1,0 0 1,0-1-1,0 1 1,0 0-1,0 0 0,0 0 1,0 0-1,0 0 1,0 0-1,0 0 1,0 0-1,-1-1 1,1 1-1,0 0 1,0 0-1,-1 0 1,1 0-1,-1-1 1,1 1-1,-1 0 1,1 0-1,-1-1 1,0 1-1,1 0 1,-1-1-1,0 1 0,1-1 1,-1 1-1,0-1 1,0 1-1,0-1 1,1 0-1,-1 1 1,0-1-1,0 0 1,0 1-1,0-1 1,0 0-1,0 0 1,1 0-1,-1 0 1,0 0-1,0 0 1,0 0-1,-1 0 1,0-1 59,-1 0 0,1 0 1,-1-1-1,1 1 0,-1 0 1,1-1-1,0 1 0,0-1 1,0 0-1,0 0 0,0 0 1,0 0-1,1 0 0,-1 0 1,-1-4-1,-8-19-97,1-1-1,1-1 1,1 0 0,2 0-1,1 0 1,1-1 0,1 0-1,2-55 1,0 81-89,1-1-1,0 1 0,0 0 1,0 0-1,0-1 1,0 1-1,1 0 0,-1-1 1,1 1-1,-1 0 1,1 0-1,0 0 0,0 0 1,0-1-1,0 1 0,0 0 1,1 1-1,-1-1 1,0 0-1,1 0 0,-1 1 1,1-1-1,0 0 1,0 1-1,0 0 0,2-2 1,-2 2-236,-1 1 1,1-1-1,0 1 1,0 0-1,0 0 1,0 0-1,0 0 0,-1 0 1,1 0-1,0 0 1,0 0-1,0 1 1,1 0-1,30 17-8333,-15-3-2144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7:44:5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9865,'0'0'13613,"108"-4"-11275,-26-21-1024,22-7-417,18-3 95,16-5-287,9 1-417,-6-2-256,-13 3-1057,-12 0-2402,-13 0-3395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0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12940,'-9'6'945,"1"-1"-961,-56 38 1351,60-39-1203,0-1-1,0 1 1,0 0-1,1 1 1,-1-1-1,1 0 1,0 1-1,0 0 1,1 0-1,-1 0 1,1 0-1,0 0 1,-2 9-1,-1 35-113,1 85-1,2-39 34,-84 963-729,48-690 897,9 264 971,29-609-1188,1-1-1,1 0 1,1 0-1,1 1 1,1-2 0,1 1-1,10 23 1,-13-38-8,1 0 0,0 0 0,0 0 0,1 0 0,-1 0 0,2-1 1,-1 0-1,0 0 0,1-1 0,0 1 0,1-1 0,-1-1 0,1 1 0,0-1 0,0 0 1,0-1-1,1 1 0,-1-1 0,1-1 0,0 0 0,-1 0 0,15 2 0,41 0-10,0-3-1,-1-3 0,87-13 1,53-3-40,630 8 54,353-15 25,763-52-23,-536 1 11,-1136 49 26,540 18 0,-786 11-42,81 5 655,200-12-1,-278 2-518,-1-1 1,-1-2-1,1-1 0,-1-2 1,0-1-1,-1-1 0,0-2 1,-1 0-1,0-2 1,50-37-1,-74 49-96,1-1-1,-1 0 1,-1-1-1,1 1 1,-1-1 0,0 0-1,0 0 1,0 0-1,-1 0 1,1-1-1,-1 1 1,-1-1 0,1 0-1,-1 0 1,0 0-1,0 0 1,-1-1 0,0 1-1,0 0 1,0-1-1,-1 1 1,0-7-1,10-221 63,-2-321-910,-13 486 753,-2 1 0,-4 0 0,-2 0 0,-4 2 0,-2 0 0,-30-67-1,-20-16 136,-119-192 0,177 321-64,-2 1 0,0 0 1,-2 1-1,0 0 0,0 1 1,-2 1-1,0 0 0,-1 2 1,0 0-1,-1 1 0,-1 0 0,0 2 1,-1 0-1,0 2 0,0 0 1,-37-9-1,-4 5 7,-1 3 1,-99-4-1,-130 18 151,-236 47 304,224-17-423,-785 36-40,-3-42-62,1083-28 52,-2041 163 32,1364-76 115,-1-43-2189,442-44-4178,132 0 631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1:2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7399,'34'-11'3070,"396"-6"-2200,486 15 242,-37 1-116,581 27-254,602 41-149,-1285-102-342,-368 7 353,73-7-359,-460 32-249,-6 3 1,1-2 1,-1 0-1,0-1 1,1-1-1,-1 0 1,-1-1-1,1-1 1,26-13-1,-41 19 2,-1-1 1,1 1-1,-1 0 0,0 0 1,1-1-1,-1 1 0,1 0 0,-1-1 1,0 1-1,1 0 0,-1-1 1,1 1-1,-1-1 0,0 1 1,0-1-1,1 1 0,-1-1 1,0 1-1,0 0 0,0-1 1,1 1-1,-1-1 0,0 0 0,0 1 1,0-1-1,0 1 0,0-1 1,0 1-1,0-1 0,0 1 1,0-2-1,-15-7-49,-27 0-38,-72 0 90,-117 8 1,71 1 24,-2603-16-2013,1239 52 1385,524-6 246,75-23 295,126-1 836,765 0-663,30 1-82,21 1-20,15 0-39,1 0 1,0-3-1,47 3 1,108-6-168,-89-3 126,692 4 122,570 9-26,51-1-11,-189-4 21,10-2-922,-2-70 398,-1124 57 528,-53 5-570,0-2-1,56-12 0,-70 4-2662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1:2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1313 400 5445,'-4'-10'-443,"-2"-9"-332,-8-24 744,-2 0 1,-39-74-1,49 106 311,0-1 0,-2 2 0,1-1 0,-1 1 0,-1 0 1,0 1-1,0 0 0,-1 0 0,0 1 0,0 1 0,-1-1 0,0 2 0,0-1 0,-1 1 0,-19-6 0,8 6-225,-1 0-1,0 2 1,0 1 0,0 1-1,-1 1 1,1 1 0,0 1-1,0 1 1,0 1 0,0 1-1,0 1 1,1 2-1,-1 0 1,2 1 0,-1 1-1,-35 21 1,-78 36-19,-41 24 608,154-75-576,0 0-1,0 2 0,2 0 0,0 2 1,-23 26-1,28-27-55,1 2 0,1 0 0,0 1 0,2 0 0,0 1 0,2 0 0,0 1 0,1 0 0,2 1 0,0 0 0,2 0 0,0 0 0,2 1 0,0-1 0,2 27 0,1-21 18,2 0 0,1-1 0,2 1 1,0-1-1,2 1 0,2-2 0,0 1 0,19 38 1,-17-46-2,0-1 0,1 0 1,2-1-1,-1-1 1,2 0-1,1 0 0,0-2 1,1 0-1,1-1 1,0 0-1,28 16 0,-6-10 0,1-1-1,1-2 0,0-2 0,2-2 0,-1-1 0,91 12 1,-40-15-22,1-5 0,125-7 0,432-75 89,-455 41-8,-2-8-1,192-71 0,-321 93-49,0-3 1,-2-3-1,-1-3 1,98-65-1,-145 84-29,0-1-1,-1-1 1,-1-1 0,0 0-1,-1 0 1,-1-2 0,14-23-1,-20 29 61,0 0 0,-1 0-1,0 0 1,-1-1 0,0 0-1,-1 0 1,0 0 0,-1 0-1,0 0 1,-1 0 0,-1-1-1,0 1 1,-2-17 0,0 21-32,0 0 0,-1 1 0,0-1 0,-1 1 0,0 0 0,0-1 0,0 2 0,-1-1 0,0 0 1,0 1-1,-1 0 0,0 0 0,0 1 0,-8-7 0,-13-8 173,-60-34 0,-41-14 276,-3 6 0,-151-49 0,212 89-358,-1 3-1,-1 3 1,0 3 0,-1 3-1,-1 3 1,1 4 0,-1 3-1,1 3 1,-1 3 0,1 4-1,-114 29 1,-10 15-1276,-199 84 0,379-131 1186,0 1-1,1 1 0,0 0 1,0 1-1,1 1 0,-25 23 1,33-28-62,1 1 0,0 0 1,0 0-1,1 1 0,0 0 1,0 0-1,1 0 0,0 1 1,1-1-1,-1 1 0,2 0 1,-1 0-1,1 0 0,1 0 1,-2 13-1,3-6-496,0 0 1,1 0-1,1 0 1,0 0-1,1 0 0,1 0 1,0-1-1,12 28 1,-4-12-2348,-6-10-160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3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2575 207 3011,'0'0'5707,"0"-6"-5659,1-2-32,-2-23 224,-2 30-196,1-1 1,-1 0-1,0 1 0,0-1 1,1 1-1,-1 0 0,0 0 1,0 0-1,0 0 1,0 0-1,0 1 0,-1-1 1,-3 1-1,0-1 18,-206-21 1846,147 18-1528,1-3 0,-101-23 0,88 8-202,-1 3-1,-1 4 0,0 3 0,-99-2 1,21 13 8,0 7 1,-221 36 0,311-29-9,1 2-1,1 4 1,1 2-1,-116 57 1,153-64-158,1 2 0,1 1 0,1 1 0,0 2 0,2 0 0,0 1 0,1 2 1,1 0-1,1 1 0,1 1 0,2 1 0,0 0 0,-12 30 0,19-35-39,2 0 0,0 0 0,1 1 0,2 0 0,0 0 0,1 0 0,1 1 0,1-1 0,1 1 0,2-1-1,2 25 1,1-21 7,2 0 0,0 0-1,2-1 1,1 0 0,1 0-1,1-1 1,1 0 0,1-1-1,18 24 1,-2-7 18,3-1 0,0-1 0,3-2 1,1-2-1,66 49 0,-46-44 12,2-3-1,2-2 1,98 39 0,-28-26 7,2-6 0,1-6 0,213 28 0,-72-31 60,541-6 1,-664-35-59,1-6-1,-2-7 1,227-63 0,-375 84-27,74-20 17,90-39 0,-146 51-5,-1 0 0,0-1 0,-1 0 0,0-2 0,0 0 0,-1-1 0,-1-1 0,0-1 0,24-29 0,-33 33 12,0-1-1,-1 0 0,0 0 0,0-1 0,-2 1 0,0-1 0,0 0 0,-1-1 0,-1 1 0,0 0 1,-1-1-1,0 1 0,-1-1 0,0 0 0,-3-14 0,-1 5 3,0 1 0,-1 0 0,-1 0 0,-1 1 0,-1-1 0,-1 1 0,-1 1 0,-15-24 0,-11-8-13,-2 2 0,-3 2 0,-1 1 0,-50-41 1,-1 9 142,-115-74 1,124 99-166,-3 3 0,-1 5 0,-2 3 0,-2 4 0,-119-32 0,99 42-48,-2 4 1,0 6-1,-1 4 1,-143 1-1,88 14 96,1 7-1,-307 53 0,388-41-578,1 5 0,-129 52 0,158-50-578,1 3 0,2 2 1,0 2-1,-66 54 0,54-30-1685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3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3935 185 3876,'-90'-23'1887,"-478"-104"3376,473 112-5179,0 4 0,0 5 0,-1 4 0,-103 10-1,40 9-34,-795 54 2225,750-70-2002,-294 11 185,392-4-426,0 5 0,-168 42 0,247-47-39,0 0 0,0 2 0,1 1 0,0 1 0,1 1 0,-25 18 0,36-21 0,0 2 0,1-1 0,1 1 0,0 1 0,0 0 0,1 1 0,1 0 0,0 1 0,1 0 0,-13 32 0,11-20 17,2 0 0,2 1 0,0 0 0,2 0 0,1 1 0,1 0 0,1 0 0,2-1 0,1 1 0,1 0 0,1 0 0,2-1 1,1 1-1,1-1 0,2-1 0,0 0 0,16 31 0,-8-23 34,2-1 0,1-1-1,1-1 1,2-1 0,1-1 0,1-1 0,2-1 0,0-1 0,2-2 0,1 0 0,2-3-1,45 27 1,-9-15-62,1-3 0,2-3-1,1-3 1,101 21-1,-23-17-22,179 12 0,407-23-49,2-51 121,-705 31-33,1320-133 51,-1162 105-27,201-58-1,-291 58-7,-1-4-1,-1-5 0,149-82 1,-232 113-23,-2-1 1,0-1 0,0 0 0,0 0 0,-1-2 0,14-16 0,-21 22 18,-1-2 1,-1 1 0,1 0-1,-1-1 1,0 0-1,-1 0 1,0 0 0,0 0-1,-1-1 1,0 1-1,-1-1 1,1 0-1,-2 1 1,1-10 0,-1-1 24,-1 1 1,-1 0-1,-1 1 1,0-1 0,-2 0-1,0 1 1,0 0-1,-16-31 1,8 24 22,-1 0-1,-1 1 1,-2 0 0,0 2-1,-25-25 1,2 9 102,-1 1 0,-2 2 1,-2 2-1,-1 3 0,-67-33 1,5 12 45,-3 5 0,-1 5 0,-2 5 0,-1 5 1,-2 4-1,-1 7 0,0 4 0,-153 0 1,201 16-571,-1 3 0,1 4 1,-111 25-1,-73 46-3360,82-13-364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3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53 401 7399,'124'-4'4307,"4"-1"-3777,1-1 368,188-33 1,-29 1-257,1286-65 1095,-1392 93-1627,237-12-28,737-46 226,-195 17-256,-590 34-40,-343 18-12,-22-1-1,1 1 0,0-1 1,0-1-1,0 1 0,-1-1 0,9-2 1,-38-5-427,-148-9 261,-1 7 1,-183 15-1,-356 45 489,213-10-299,-44-10-168,-589 42-440,7 59 453,572-52-454,92-15 534,455-63 52,-21 4 31,25-5-32,1 0-1,-1 0 1,0 0 0,1 0-1,-1 0 1,0 0-1,1 1 1,-1-1 0,1 0-1,-1 1 1,1-1-1,-1 0 1,0 1-1,1-1 1,-1 0 0,1 1-1,0-1 1,-1 1-1,1-1 1,-1 1 0,1-1-1,0 1 1,-1-1-1,1 1 1,0 0 0,-1-1-1,1 2 1,1-1-13,0 0 0,0 0-1,0-1 1,1 1 0,-1 0 0,0 0 0,1-1 0,-1 1 0,0-1-1,1 1 1,-1-1 0,0 0 0,1 1 0,-1-1 0,1 0 0,-1 0-1,1 0 1,2 0 0,1 0 1,124 8 119,0-7 0,226-24 0,682-95 93,428-37 187,-707 102-179,783-63-416,-1492 112 189,-5 1-23,71-15 1,-205 22-402,-1241 83 219,-655 66 833,1627-110-569,-257 28-2032,208-37-2842,220-25 537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2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483 647 4004,'0'-14'806,"2"-11"-516,0-108 713,-2 120-525,-1 0 0,0 0 0,-1 0 0,-1 1 0,0-1 0,-1 1 0,0 0 0,-8-18 0,10 28-333,1-1 0,-1 1 0,0-1 1,1 1-1,-1 0 0,0-1 0,0 1 1,0 0-1,-1 0 0,1 1 0,0-1 1,-1 0-1,1 1 0,-1 0 0,0-1 1,1 1-1,-1 0 0,0 0 0,0 1 1,0-1-1,-4 0 0,2 1-40,0 0-1,0 1 1,0 0 0,0 0-1,0 0 1,1 0-1,-1 1 1,0 0 0,0 0-1,1 0 1,-7 5-1,-5 4-50,0 1 0,0 1-1,2 0 1,-1 1-1,-13 18 1,2 4 77,1 0 1,3 1-1,0 2 1,3 0-1,1 1 1,2 1-1,2 0 1,2 1-1,-11 62 0,7 4 227,4 0-1,4 177 0,8-260-362,2 0 0,0 0 0,2 0 1,1 0-1,0 0 0,12 30 0,-14-47 0,0-1 0,1 1 0,-1-1 1,2 1-1,-1-1 0,1 0 0,0-1 1,0 1-1,1-1 0,-1 0 0,2 0 1,-1-1-1,0 0 0,1 0 0,0 0 1,0-1-1,1 0 0,-1 0 0,1-1 0,0 0 1,0-1-1,13 4 0,-12-5-2,1 0 0,0 0 0,0-1 0,0 0-1,0-1 1,-1 0 0,1 0 0,0-1 0,-1 0 0,1-1-1,-1 0 1,0-1 0,11-5 0,-8 2 3,-1 0 0,1-1 0,-1-1 0,-1 0 0,0-1-1,0 1 1,0-2 0,10-16 0,1-6 112,-1-1-1,-2 0 0,-2-2 1,-1 0-1,18-69 0,1-26 801,-6-2-1,-6-2 1,-5 1-1,-7-2 1,-7-146-1,-4 255-885,-2 1 0,0 0-1,-2 0 1,0 1-1,-2-1 1,-1 1 0,-12-26-1,16 43 0,0 0-1,0 0 0,-1 0 1,0 0-1,0 1 1,-1 0-1,0 0 0,0 0 1,0 1-1,-1 0 0,0 0 1,-1 0-1,1 1 1,-1 0-1,0 1 0,0 0 1,0 0-1,-1 1 0,1 0 1,-1 0-1,0 1 1,0 0-1,-14-1 0,15 3-13,0 1 0,0 0 0,0 0 0,1 1 0,-1 0 0,0 0-1,1 1 1,0-1 0,-1 2 0,1-1 0,1 1 0,-1 0 0,0 1-1,1 0 1,0 0 0,-10 10 0,-4 7-75,0 0 0,1 2 0,-16 26 1,19-24-191,0 1 1,1 1 0,2 0 0,1 1 0,2 1 0,0-1 0,-5 35-1,3 29-2807,15 1-3370,5-49-2939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48 292 8904,'11'-28'1282,"3"-9"1253,-1 0-1,-2-1 1,-2 0-1,7-61 1,-19 85-1043,-5 17-786,-10 22-310,5 2-128,2 0 0,1 1 0,1 1 0,1 0-1,2 0 1,-3 35 0,-3 182 660,12-213-877,2-1 1,0 0-1,2 0 1,2 0-1,0 0 0,3-1 1,14 39-1,12 11 29,-44-106 451,-11-48-1,9 29-486,3 14-14,-10-32-48,-18-123 1,36 184 11,0 1 0,0-1-1,0 0 1,0 1 0,1-1 0,-1 0 0,0 1 0,0-1-1,0 0 1,1 1 0,-1-1 0,0 1 0,0-1 0,1 1 0,-1-1-1,1 0 1,-1 1 0,0-1 0,1 1 0,-1 0 0,1-1-1,-1 1 1,1-1 0,-1 1 0,1 0 0,0-1 0,0 1-1,27-6-424,43 8-939,-45-1 563,-11-1 209,0 0 1,0-2-1,1 0 0,-1 0 1,0-2-1,-1 0 1,26-10-1,-35 12 592,-1 0 0,1-1-1,0 1 1,-1-1 0,0 0 0,1 0-1,-1-1 1,0 1 0,-1-1 0,1 0-1,-1 0 1,0 0 0,0-1-1,0 1 1,0-1 0,-1 1 0,0-1-1,0 0 1,0 0 0,0 0 0,-1 0-1,0 0 1,0-1 0,0 1 0,0-8-1,-1 12 26,0 1-1,0 0 1,0 0-1,0 0 0,0 0 1,0 0-1,0 0 1,0-1-1,0 1 0,0 0 1,0 0-1,0 0 1,0 0-1,0 0 1,0 0-1,0-1 0,0 1 1,0 0-1,0 0 1,0 0-1,0 0 0,0 0 1,0 0-1,0 0 1,0-1-1,0 1 1,-1 0-1,1 0 0,0 0 1,0 0-1,0 0 1,0 0-1,0 0 0,0 0 1,0 0-1,0-1 1,0 1-1,-1 0 1,1 0-1,0 0 0,0 0 1,0 0-1,0 0 1,0 0-1,0 0 0,-1 0 1,1 0-1,0 0 1,0 0-1,0 0 1,0 0-1,0 0 0,0 0 1,-1 0-1,1 0 1,0 0-1,0 0 0,0 0 1,0 0-1,0 1 1,-9 8 394,-6 13-81,-5 54 677,19-70-892,0 0-1,0 1 1,1-1 0,-1 1 0,2-1 0,-1 1 0,1-1 0,0 1 0,3 11 0,-3-16-97,1 1-1,-1-1 1,0 0 0,0 0 0,1-1 0,-1 1 0,1 0 0,0 0-1,0-1 1,-1 1 0,1-1 0,0 1 0,0-1 0,0 0-1,1 0 1,-1 0 0,0 0 0,0 0 0,0-1 0,1 1 0,-1 0-1,0-1 1,1 0 0,-1 0 0,1 1 0,-1-1 0,0-1-1,1 1 1,-1 0 0,0-1 0,1 1 0,-1-1 0,0 0-1,1 1 1,2-3 0,4 0 24,-1 0-1,1-1 1,-1-1-1,0 1 1,0-1-1,0 0 1,12-12-1,-11 9-27,0-1 1,0 0-1,-1 0 1,-1-1-1,0 0 0,0-1 1,-1 1-1,0-1 0,-1 0 1,0 0-1,0-1 1,-2 0-1,1 0 0,2-19 1,-13 79-66,4-35 71,1 0 0,0 1 1,1-1-1,1 0 0,0 0 0,0 0 0,4 15 0,-4-26-105,1-1 0,0 1 0,0 0 0,0-1 0,0 1-1,0-1 1,0 1 0,0-1 0,0 0 0,0 1 0,1-1 0,-1 0 0,0 0 0,1 0 0,-1 0 0,1 0 0,0 0 0,-1 0 0,1-1 0,0 1 0,-1 0 0,1-1 0,0 0 0,0 1-1,-1-1 1,5 0 0,-2 0-737,-1 1 0,1-1 0,0-1 0,0 1 0,0-1 0,-1 1 0,1-1 0,0 0 0,-1 0 0,1-1 0,0 1 0,4-4 0,16-14-10070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13293,'-4'11'2044,"-8"21"865,-13 59-1,21-76-2415,1 1 1,1-1-1,1 1 1,0 0-1,1 0 0,1-1 1,2 18-1,-2-30-483,-1-1 0,1 0 0,-1 1 0,1-1 1,0 0-1,0 0 0,0 0 0,0 0 0,0 1 0,1-1 0,-1-1 0,1 1 0,-1 0 0,1 0 1,0 0-1,-1-1 0,1 1 0,0-1 0,0 0 0,0 1 0,0-1 0,0 0 0,1 0 0,-1 0 1,0-1-1,0 1 0,1 0 0,-1-1 0,1 0 0,-1 1 0,0-1 0,1 0 0,2 0 0,0-1 10,-1 1 0,1-1 0,-1 0-1,1 0 1,0-1 0,-1 1-1,0-1 1,1 0 0,-1 0-1,0-1 1,0 1 0,0-1-1,0 0 1,-1 0 0,1 0-1,2-4 1,4-5-2,-2-1-1,1 0 0,-2 0 1,0-1-1,0 0 1,-2 0-1,8-27 1,-4 7-19,6-71 1,-22 164 287,1-8 205,0 58 1,6-97-596,0 1 0,1 0 0,1-1 0,0 1 0,0-1 0,1 0 0,1 1 0,0-1 0,1-1 0,6 12 0,5-2-2865,3-9-2504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147 200 6246,'0'0'11248,"10"-4"-8803,1-2-1912,0 1 0,0-1 0,-1-1 1,0 0-1,0-1 0,9-8 0,-17 14-472,1 0 1,-1 0-1,0-1 1,1 1-1,-1 0 0,0-1 1,0 0-1,-1 1 0,1-1 1,-1 0-1,1 0 1,-1 0-1,0 0 0,0 0 1,0 0-1,0 0 0,0 0 1,-1 0-1,0-1 0,0 1 1,1 0-1,-2 0 1,1-1-1,0 1 0,-1 0 1,1 0-1,-1 0 0,0 0 1,0 0-1,0 0 1,-1 0-1,1 0 0,-3-4 1,0 3-50,1 1 1,-1-1-1,0 1 0,0 0 1,0 0-1,0 1 1,0-1-1,-1 1 1,1 0-1,-1 0 1,1 1-1,-1-1 0,0 1 1,0 0-1,0 0 1,0 0-1,0 1 1,1 0-1,-11 1 1,8-1-19,0 1 0,0-1 0,0 2 0,0-1 0,0 1 0,0 0 0,0 1 0,1-1 0,-1 1 0,1 0 0,0 1 0,0 0 0,-8 6 0,8-4 18,0 0-1,1 0 0,0 1 1,0 0-1,1 0 1,0 0-1,0 1 0,0-1 1,1 1-1,0 0 1,1 0-1,-4 16 0,6-21-9,0-1 0,-1 1 0,1 0 0,0 0 0,1 0 0,-1 0 0,0 0 0,1 0 0,0 0 0,0 0 0,0-1 0,0 1 0,0 0 0,0-1 0,1 1 0,-1 0 0,1-1-1,-1 0 1,1 1 0,0-1 0,0 0 0,0 0 0,1 0 0,-1 0 0,0-1 0,1 1 0,-1 0 0,1-1 0,0 0 0,-1 1 0,1-1 0,0-1 0,0 1 0,-1 0 0,1 0 0,0-1-1,0 0 1,6 0 0,12 2-19,0-2-1,0-1 0,0-1 1,0 0-1,0-2 0,-1 0 1,1-1-1,-1-1 0,0-1 0,0-1 1,-1-1-1,0-1 0,-1 0 1,0-1-1,-1-1 0,0-1 0,-1 0 1,23-24-1,-26 30 9,-10 20 308,-13 44 902,2-18 63,9-38-1243,-1-1 0,0 1 0,0-1 1,0 1-1,0-1 0,0 1 0,1-1 0,-1 1 1,0-1-1,0 1 0,1-1 0,-1 1 0,0-1 1,1 1-1,-1-1 0,1 0 0,-1 1 0,0-1 1,1 0-1,-1 1 0,1-1 0,-1 0 0,1 1 1,-1-1-1,1 0 0,-1 0 0,1 0 0,-1 0 1,1 1-1,0-1 0,27 1 223,24-11-94,5-11-100,-43 14-158,0 1 1,1 1-1,0 0 0,0 1 0,0 1 0,24-3 1,-38 7 98,0-1 0,0 0 1,0 1-1,-1-1 0,1 1 0,0-1 1,0 1-1,0-1 0,-1 1 0,1-1 1,0 1-1,-1 0 0,1 0 1,0-1-1,-1 1 0,1 0 0,-1 0 1,0-1-1,1 1 0,-1 0 0,1 0 1,-1 0-1,0 0 0,0 0 1,1 0-1,-1 0 0,0 0 0,0-1 1,0 1-1,0 0 0,0 2 0,0 45 301,0-15 91,1-32-369,0 1 0,0-1 1,0 0-1,0 1 0,0-1 1,0 0-1,0 0 1,0 0-1,1 0 0,-1 0 1,0 0-1,1 0 0,-1 0 1,1 0-1,-1 0 0,1-1 1,-1 1-1,1-1 0,0 1 1,-1-1-1,1 0 0,0 0 1,-1 1-1,1-1 0,0 0 1,-1-1-1,1 1 0,0 0 1,1-1-1,54-8 244,-31-1-246,-1-1 0,35-20-1,-39 19-237,0 1 0,1 1-1,43-13 1,-64 22 218,0 1 0,0-1 0,0 1 0,0 0 0,0 0 0,0-1 1,0 1-1,0 0 0,0 0 0,0 0 0,0 0 0,0 0 0,0 0 0,0 0 0,0 1 0,0-1 0,0 0 0,0 0 0,0 1 0,0-1 0,0 1 0,0-1 0,0 1 0,0-1 0,1 2 0,0 19 1050,-2-20-1097,0 0 0,-1 0-1,1 0 1,0 0 0,0 0-1,0 0 1,-1 0-1,1 1 1,0-1 0,0 0-1,1 0 1,-1 0 0,0 0-1,0 0 1,0 0 0,1 0-1,-1 0 1,1 0-1,-1 0 1,1 0 0,-1 0-1,1 0 1,-1 0 0,1-1-1,0 1 1,-1 0 0,1 0-1,0-1 1,0 1-1,0 0 1,0-1 0,0 1-1,-1-1 1,1 1 0,0-1-1,0 1 1,0-1 0,0 0-1,0 1 1,0-1-1,1 0 1,-1 0 0,0 0-1,0 0 1,0 0 0,1 0-1,9-3-5175,4-9-5174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5349,'3'7'12772,"-1"18"-9736,-1 31-2001,-16 138 2772,-1 28-1945,19-248-1792,0 1-1,2-1 1,2 1 0,0 0 0,16-37-1,-11 28-76,-11 32 3,9-29-63,2 0-1,1 0 1,31-50 0,-40 74 53,1 0 1,0 1 0,0-1-1,0 1 1,1 1 0,0-1 0,0 1-1,0 0 1,1 0 0,-1 0-1,1 1 1,0 0 0,0 1 0,1 0-1,-1 0 1,1 0 0,0 1-1,0 0 1,0 1 0,0-1 0,11 1-1,-17 0 5,0 1-1,0 0 1,0 0-1,0 0 1,0 0-1,0 0 0,0 0 1,-1 0-1,1 1 1,0-1-1,0 1 1,0-1-1,0 1 1,0 0-1,0 0 1,-1 0-1,1 0 1,0 0-1,-1 0 0,1 0 1,-1 1-1,1-1 1,-1 0-1,1 1 1,-1-1-1,0 1 1,0 0-1,0-1 1,0 1-1,0 0 1,0 0-1,0 0 1,-1-1-1,1 1 0,-1 0 1,1 0-1,-1 0 1,0 0-1,0 0 1,0 0-1,0 0 1,0 4-1,-1 0-12,-1 0 0,1 0 0,-1-1-1,0 1 1,0-1 0,-1 1 0,0-1 0,0 0-1,0 0 1,0 0 0,-1 0 0,0-1 0,-6 7 0,-12 8 35,0-2 0,-36 22 0,47-32-1,0-1 0,-1-1-1,1 1 1,-1-2 0,0 0 0,-1 0-1,-21 3 1,33-7-31,0 0 1,0 0-1,1 0 1,-1 0-1,0 0 1,0 0-1,1 0 0,-1 0 1,0 0-1,0 0 1,0 0-1,1-1 1,-1 1-1,0 0 0,1 0 1,-1-1-1,0 1 1,1-1-1,-1 1 1,0 0-1,1-1 0,-1 1 1,1-1-1,-1 0 1,0 1-1,1-1 1,0 1-1,-1-1 0,1 0 1,-1 1-1,1-1 1,0 0-1,-1 0 0,1-2-145,-1 0-1,1 0 1,0 1-1,0-1 0,0 0 1,1 1-1,-1-1 0,0 0 1,1 1-1,1-4 0,2-7-844,1 1-1,1-1 1,7-12-1,21-31-3084,4-4-1880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1:5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6190 443 4548,'-192'-69'5286,"-234"-140"-5345,375 183 147,0 1 0,-2 3 1,-1 2-1,0 2 0,-1 3 1,-1 2-1,0 3 1,-91-6-1,-658 52 1050,510-12-594,-803 82-202,780-56-340,-442 126 1,582-122 304,-203 90 0,309-110-206,2 3 1,1 2-1,2 4 0,2 2 1,-85 78-1,76-51-102,4 2-1,2 4 1,5 2 0,3 3-1,3 3 1,5 2 0,-57 127-1,85-149-15,2 2-1,3 0 0,3 1 0,4 1 0,2 1 1,3-1-1,4 1 0,6 95 0,3-110-55,1 0 0,3 0 0,3-1 0,2 0 0,2-1 0,3-1 0,2-1 0,2 0 0,49 76-1,-22-52-43,3-2-1,3-3 1,3-2-1,3-3 1,88 71-1,-83-83 122,1-4-1,3-2 1,1-4 0,3-3-1,125 48 1,-102-54 47,0-5 0,2-4 0,1-4 1,130 10-1,728-12 814,271-113-1028,-725 43-11,230-32-428,-494 43 527,240-73 0,907-356 1036,-970 296-951,-290 110 9,141-90-1,-195 103-28,-3-3 0,-3-3 1,65-66-1,-87 72-33,-2-2-1,-2-2 1,-3-1 0,56-101-1,-73 112-15,-2-1 0,-2-1-1,-2-1 1,19-83-1,-31 107 139,-1-1 0,-2 0-1,0 0 1,-1 1 0,-1-1-1,-1 0 1,-2 0 0,0 0 0,-1 1-1,-1-1 1,-2 1 0,-10-28-1,-2 15 35,0 1 0,-3 0 0,0 2 0,-2 0-1,-2 2 1,0 1 0,-2 0 0,-2 3 0,-39-30-1,-10 1 16,-1 3 0,-147-69-1,34 34 165,-285-85-1,-220-4-9,72 83-2898,426 75-448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11691,'0'0'6983,"0"12"-5158,-1 7-859,-1 0-1,-1 0 0,-1 0 1,-1 0-1,-9 24 1,-21 68 1531,33-98-2439,-1 0 0,1 0 1,1 0-1,0 0 0,1 0 0,3 25 0,-2-36-135,-1 0-1,1 0 1,-1 0 0,1 0 0,0 0 0,0 0 0,0 0 0,0 0 0,0 0 0,0 0 0,0 0 0,1-1 0,-1 1 0,1-1 0,-1 1 0,1-1-1,0 1 1,0-1 0,-1 0 0,1 0 0,0 0 0,0 0 0,0 0 0,0 0 0,0 0 0,0-1 0,1 1 0,-1-1 0,0 0 0,0 1 0,0-1-1,1 0 1,1-1 0,35-7-4349,-35 7 3423,-1-1-1,0 0 0,1 0 1,-1 0-1,0 0 0,0 0 1,5-6-1,8-12-7799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 12300,'0'0'5594,"-11"8"-3928,-1 2-1015,0 1 1,1 0-1,0 1 1,-12 16-1,20-24-502,0 0 0,1-1 0,-1 1 0,1 0 0,0 1 0,0-1 0,0 0 0,1 0 0,-1 1 0,1-1 0,0 1 0,0 0 0,1-1 0,-1 1 0,1-1 0,0 1 0,1 0 0,-1-1 0,1 1 0,-1 0 0,2-1 0,-1 1 0,2 5 0,-1-8-126,0 0 0,0 1 0,0-1 0,0 0 0,0 0 0,0 0 0,0-1 0,0 1 0,1-1 0,-1 1 0,1-1 0,0 0 0,-1 1 0,1-1 0,0-1 0,-1 1 0,1 0-1,0-1 1,0 1 0,0-1 0,0 0 0,-1 0 0,1 0 0,4-1 0,-1 1 16,-1-1 0,0 1 0,0-1-1,1-1 1,-1 1 0,0-1 0,0 0-1,0 0 1,0 0 0,-1-1 0,1 1 0,6-6-1,-5 0 45,1 1 0,-2-1 0,1 0 0,-1-1 0,0 1 0,-1-1 0,0 0-1,0 0 1,-1 0 0,0-1 0,-1 1 0,0-1 0,0 1 0,-1-1 0,0 0 0,-1 0-1,0 0 1,-3-15 0,3 23-82,0 1-1,0-1 1,-1 1-1,1-1 1,-1 1 0,1-1-1,-1 1 1,1-1-1,-1 1 1,0 0-1,0-1 1,0 1 0,0 0-1,0 0 1,0-1-1,0 1 1,0 0-1,0 0 1,0 0-1,-1 0 1,1 1 0,0-1-1,-1 0 1,1 0-1,-1 1 1,1-1-1,-1 1 1,-2-1 0,3 1-18,0 0 1,0 0-1,0 0 0,0 0 1,0 0-1,0 0 1,0 0-1,0 0 1,0 1-1,0-1 1,0 0-1,0 1 1,0-1-1,0 1 1,0-1-1,0 1 1,0 0-1,0-1 0,1 1 1,-1 0-1,0-1 1,0 1-1,1 0 1,-1 0-1,1 0 1,-1 0-1,0 0 1,1 0-1,0 0 1,-1 0-1,1 0 1,0 0-1,-1 0 0,1 0 1,0 0-1,0 0 1,0 0-1,0 0 1,0 0-1,0 0 1,0 1-1,0-1-168,0 0-1,0 0 1,0 0-1,0-1 1,0 1 0,0 0-1,0 0 1,0 0-1,1 0 1,-1-1-1,0 1 1,0 0-1,1 0 1,-1 0 0,1-1-1,-1 1 1,0 0-1,1-1 1,-1 1-1,1 0 1,0-1-1,-1 1 1,1-1 0,0 1-1,-1-1 1,1 1-1,0-1 1,-1 1-1,1-1 1,0 0-1,0 1 1,1-1 0,30-1-7976,-31 1 8134,21-4-6827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12556,'0'0'5648,"-1"9"-3401,-2 5-1669,1-7 76,0 1 0,1 0 0,0-1 0,0 1 0,1 8 0,0-14-594,0-1 0,0 0 1,1 1-1,-1-1 0,0 1 0,1-1 0,-1 0 1,1 1-1,-1-1 0,1 0 0,-1 1 1,1-1-1,0 0 0,0 0 0,0 1 0,0-1 1,0 0-1,0 0 0,0 0 0,0 0 0,0 0 1,0-1-1,0 1 0,1 0 0,-1-1 0,0 1 1,1 0-1,-1-1 0,0 1 0,1-1 0,-1 0 1,1 0-1,-1 1 0,3-1 0,4 0-62,0-1 1,0 0-1,1 0 0,-1-1 0,0 0 0,-1 0 0,1-1 0,0 0 1,-1 0-1,1-1 0,-1 0 0,0 0 0,0-1 0,-1 0 1,0 0-1,1 0 0,-1-1 0,-1 0 0,1 0 0,-1 0 0,-1-1 1,1 0-1,-1 0 0,0 0 0,5-13 0,-9 19-249,-3 29-331,-4-4 698,2 1 0,1 0-1,-2 40 1,6-53-83,0 0-1,1 0 1,0 0 0,1 0 0,0 0-1,1-1 1,0 1 0,1-1 0,10 21 0,0-7-169,0 2 1,-2 0-1,-1 1 1,-1 0-1,11 51 1,-20-70 214,1 1 1,-1 0-1,-1 0 0,0-1 1,0 1-1,-1 0 1,0 0-1,-1 0 0,0-1 1,0 1-1,-1-1 1,0 0-1,-1 1 0,0-1 1,0-1-1,-1 1 1,0-1-1,-1 0 0,0 0 1,0 0-1,-10 9 1,14-15-37,0-1-1,0 1 1,0 0 0,0 0 0,0-1 0,0 1 0,0-1 0,0 0-1,-1 0 1,1 0 0,-1 0 0,1 0 0,0 0 0,-1 0 0,0-1 0,1 0-1,-4 1 1,4-1-12,1-1 0,-1 1 1,1-1-1,-1 1 0,0-1 0,1 0 0,-1 1 0,1-1 0,-1 0 1,1 0-1,0 0 0,-1 0 0,1-1 0,0 1 0,0 0 0,0 0 0,0-1 1,0 1-1,-1-3 0,-2-4 18,0 0 0,1 0 0,1 0 0,-1-1 1,1 1-1,1-1 0,0 1 0,-1-14 0,2-1-98,2 1 0,0 0 1,1-1-1,1 1 0,1 0 0,1 1 0,1-1 0,1 1 1,1 0-1,0 1 0,2 0 0,0 1 0,22-27 0,-9 15-657,1 1-1,44-39 0,69-41-6413,-95 80 20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4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 4388,'0'0'16138,"-2"9"-15172,0-3-831,0 1 78,0 1 0,0 0 0,0 0 0,1 0 0,0 0-1,0 0 1,1 0 0,0 0 0,2 15 0,-1-23-186,0 1 1,0 0-1,0-1 1,-1 1-1,1 0 0,0-1 1,0 1-1,0-1 1,0 1-1,0-1 1,0 0-1,0 1 1,0-1-1,0 0 0,0 0 1,0 0-1,0 0 1,0 1-1,0-1 1,0-1-1,0 1 1,0 0-1,0 0 0,0 0 1,0-1-1,2 1 1,27-11 699,-9-3-606,-1 0-1,0-2 1,-1-1-1,24-27 1,-43 44-116,0-1-1,0 1 0,1 0 1,-1 0-1,0 0 1,0 0-1,0 0 0,0 0 1,0 0-1,0 0 1,0-1-1,0 1 1,1 0-1,-1 0 0,0 0 1,0 0-1,0 0 1,0 0-1,0 0 1,0 0-1,1 0 0,-1 0 1,0 0-1,0 0 1,0 0-1,0 0 1,0 0-1,0 0 0,1 0 1,-1 0-1,0 0 1,0 0-1,0 0 1,0 0-1,0 0 0,0 0 1,1 0-1,-1 0 1,0 1-1,0-1 0,0 0 1,0 0-1,0 0 1,0 0-1,0 0 1,0 0-1,1 0 0,-1 0 1,0 1-1,0-1 1,0 0-1,0 0 1,0 0-1,0 0 0,0 0 1,0 0-1,0 1 1,0-1-1,0 0 1,0 0-1,0 0 0,0 0 1,2 17 292,-5 22 203,3-37-455,0-1-32,-1 0 1,1 0-1,0 0 0,0 0 0,0 0 0,0 0 1,0 0-1,0 0 0,0 1 0,0-1 1,0 0-1,0 0 0,1 0 0,-1 0 0,0 0 1,1 0-1,-1 0 0,1 0 0,-1-1 1,1 1-1,0 0 0,-1 0 0,1 0 0,0 0 1,-1-1-1,1 1 0,0 0 0,0-1 1,0 1-1,0 0 0,0-1 0,0 1 0,-1-1 1,2 1-1,2-1 45,0 0 0,-1 1-1,1-2 1,0 1 0,-1 0 0,1-1 0,-1 1-1,1-1 1,5-2 0,2-2-18,0 1 0,-1-2-1,18-10 1,-22 11-46,1 0 0,0 1 0,0 0-1,0 0 1,1 1 0,-1 0 0,1 0 0,0 1-1,0 0 1,10-1 0,-17 4-1,0-1 0,0 1 0,0 0 0,0 0 0,0 0 1,0-1-1,-1 1 0,1 0 0,0 0 0,-1 1 0,1-1 0,0 0 0,-1 0 0,1 0 1,-1 0-1,0 0 0,1 0 0,-1 1 0,0-1 0,0 0 0,0 0 0,0 1 1,0-1-1,0 0 0,0 0 0,0 1 0,0-1 0,0 0 0,-1 2 0,-5 41 214,3-8-909,3-36 625,0 0 0,0 0 0,0 0 0,0 0 0,0 1 0,1-1 0,-1 0 0,0 0 0,0 0 0,0 0 0,0 0 0,0 1 0,0-1 0,0 0 0,0 0 0,1 0 0,-1 0 0,0 0 0,0 0 0,0 1 0,0-1-1,0 0 1,1 0 0,-1 0 0,0 0 0,0 0 0,0 0 0,0 0 0,1 0 0,-1 0 0,0 0 0,0 0 0,0 0 0,0 0 0,1 0 0,-1 0 0,0 0 0,0 0 0,0 0 0,0 0 0,1 0 0,-1 0 0,0 0 0,0 0 0,0 0 0,1-1 0,12-14-6550,-1-2-3746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4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20 397 6502,'0'0'10874,"10"3"-8103,3 1-2016,1 0 0,0-2 0,0 1 0,1-2 1,16 0-1,-25-1-615,0 0 0,-1-1 0,1 0 0,0 0 0,-1 0 0,1-1-1,-1 1 1,8-5 0,-10 5-139,-1-1 0,0 1 0,0-1 0,1 1 0,-1-1 0,-1 0 0,1 0 0,0 0-1,0 0 1,-1 0 0,1 0 0,-1 0 0,1-1 0,-1 1 0,0-1 0,0 1 0,0-1-1,-1 1 1,2-4 0,-2 4 11,1 0 0,-1 1 0,0-1 0,0 0 0,0 1 0,0-1 0,0 0 0,0 1 0,-1-1 0,1 0-1,-1 1 1,1-1 0,-1 1 0,1-1 0,-1 1 0,0-1 0,0 1 0,1-1 0,-1 1 0,0 0 0,0-1 0,-2-1 0,0 1-11,0 0 0,1 1 1,-1-1-1,0 0 1,0 1-1,0-1 0,-1 1 1,1 0-1,0 0 1,-6-1-1,2 1 0,0 1 1,-1-1-1,1 1 0,0 0 1,0 1-1,0-1 0,0 1 1,0 1-1,0 0 0,-11 3 1,11 0 6,0 0 1,0 0-1,0 0 1,1 1-1,0 0 1,0 0-1,-10 13 1,14-17 2,0 1 0,0-1 0,0 1 1,0 0-1,1 0 0,-1-1 0,1 1 0,-1 0 0,1 1 1,0-1-1,1 0 0,-1 0 0,0 0 0,1 1 0,0-1 1,-1 0-1,1 0 0,1 1 0,-1-1 0,0 0 0,1 0 1,0 1-1,1 3 0,-1-5 0,1-1 1,-1 1-1,1 0 1,0-1 0,0 0-1,0 1 1,-1-1-1,1 0 1,0 0-1,1 0 1,-1 0-1,0 0 1,0-1 0,0 1-1,0-1 1,1 1-1,-1-1 1,0 0-1,4 0 1,50-1 146,-46 1-141,-1-1-9,0-1 1,0 1 0,0-1 0,-1-1 0,1 0 0,0 0 0,-1-1 0,0 0 0,12-8 0,4-4-19,36-33 0,-54 44 10,-2 5-79,-6 8 34,-5 11 84,3-12 1,0 0 0,1 0 0,0 0 0,0 0 0,1 0 0,0 1 0,0-1 0,0 1 0,1 0 0,0 0 0,1-1 0,0 1 0,1 9 0,-1-16-35,1 1 0,-1-1 0,0 0 1,1 0-1,-1 0 0,1 0 0,-1 0 0,1 0 0,0-1 0,-1 1 1,1 0-1,0 0 0,0 0 0,0-1 0,-1 1 0,1 0 0,0-1 0,0 1 1,0-1-1,0 1 0,0-1 0,0 1 0,0-1 0,2 1 0,33-3 146,-28 0-161,0 0 0,-1-1 0,1 0 0,0 0 0,-1-1-1,10-6 1,6-12-184,-1-2-1,-1 0 1,0-1-1,-2-1 1,-1-1-1,14-29 1,-28 50 167,-4 6 29,0-1-1,0 1 1,0-1 0,0 1-1,1-1 1,-1 0-1,0 1 1,0-1 0,1 1-1,-1 0 1,0-1-1,1 1 1,-1-1 0,0 1-1,1-1 1,-1 1-1,1 0 1,-1-1 0,1 1-1,-1 0 1,1-1-1,-1 1 1,1 0 0,-1 0-1,1 0 1,-1-1-1,1 1 1,0 0 0,-1 0-1,1 0 1,-1 0-1,1 0 1,-1 0-1,1 0 1,-1 0 0,1 0-1,0 0 1,-1 1-1,1-1 1,-1 0 0,1 0-1,-1 0 1,1 1-1,-1-1 1,1 0 0,-1 1-1,1-1 1,-1 0-1,1 1 1,-1-1 0,0 0-1,1 1 1,-1-1-1,0 1 1,1-1 0,-1 1-1,0-1 1,1 1-1,-1-1 1,0 1-1,0-1 1,0 1 0,0-1-1,1 2 1,-1-1 0,0 0 1,1 0-1,-1 0 0,1 0 1,-1 0-1,1-1 1,-1 1-1,1 0 0,0 0 1,-1 0-1,1-1 1,0 1-1,0 0 0,-1-1 1,1 1-1,0-1 0,0 1 1,0-1-1,0 1 1,0-1-1,0 1 0,0-1 1,0 0-1,0 0 1,0 1-1,0-1 0,0 0 1,0 0-1,0 0 1,0 0-1,0 0 0,0 0 1,0-1-1,0 1 0,0 0 1,0 0-1,0-1 1,0 1-1,0-1 0,0 1 1,0-1-1,0 1 1,-1-1-1,1 1 0,1-2 1,7-6 4,-1 0 0,-1-1 0,1 0 1,-2 0-1,1 0 0,7-15 0,29-67-24,-37 78 27,-1 3-4,0-1-25,0 1 0,-1-1-1,0 0 1,0 0 0,-1-1 0,2-22-1,-5 34 10,-1 0-1,0 0 1,1 0-1,-1 1 1,0-1-1,0 0 1,1 1-1,-1-1 0,1 0 1,-1 1-1,0-1 1,1 1-1,-1-1 1,1 1-1,-1-1 1,1 1-1,-1-1 1,1 1-1,0 0 0,-1-1 1,1 1-1,0 0 1,-1-1-1,1 1 1,0 0-1,-1 0 1,-15 27 65,6-3 117,1 1 1,2 0-1,0 0 1,2 0-1,1 1 0,-1 48 1,5-54-149,0 1-1,2 0 1,1 0 0,0-1-1,2 0 1,0 0 0,2 0-1,15 36 1,-35-76-773,-2 0 0,-30-29 0,-37-44 145,76 83 607,-1 1 36,1 1 1,1-1-1,-1-1 0,1 1 0,1-1 0,-1 1 1,2-1-1,-1-1 0,-3-14 0,7 23-23,0 0 0,0 0 0,0 0 1,0 1-1,0-1 0,1 0 0,-1 0 0,0 1 0,0-1 0,1 0 0,-1 0 0,1 1 0,-1-1 1,0 0-1,1 1 0,-1-1 0,1 1 0,0-1 0,-1 0 0,1 1 0,-1-1 0,1 1 0,0 0 0,-1-1 1,1 1-1,0-1 0,0 1 0,-1 0 0,1 0 0,0-1 0,0 1 0,-1 0 0,1 0 0,0 0 1,0 0-1,1 0 0,36 1 2,-27-1 14,20 3 45,55 13-1,-54-9-2856,56 5-1,-40-11-6315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3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2145 3748,'0'0'4035,"-3"8"-2209,-8 19-600,8-15 746,11-24 2357,542-1147-451,-271 536-3635,-265 594-250,16-38 3,2 1 1,4 2-1,54-74 1,-88 136-54,-1 0-5,0-1 0,1 1 1,-1 0-1,1 0 0,0 0 0,0 0 0,0 0 1,0 0-1,0 1 0,0-1 0,0 1 1,1-1-1,-1 1 0,0 0 0,1 0 1,-1 0-1,5-1 0,-6 3-305,0 1-1,-1-1 1,1 1 0,-1-1 0,1 1-1,-1 0 1,0-1 0,0 1-1,0-1 1,0 1 0,0 0 0,0-1-1,0 1 1,0 0 0,-1-1-1,1 1 1,0-1 0,-1 1 0,-1 2-1,-12 10-6107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3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47 9417,'0'0'4351,"2"-9"-2488,4-24-235,-3 29-15,0 10-1242,0 11-204,-1 151 1226,-33 267 0,2-83-885,28-348-504,1-1 0,0 0 0,0 1 0,0-1 0,0 0 0,0 1 0,1-1 0,0 0-1,-1 1 1,1-1 0,1 0 0,-1 0 0,0 0 0,3 5 0,-3-7-6,0-1 0,-1 1 0,1-1 0,0 1 0,0-1 0,-1 1 1,1-1-1,0 0 0,0 1 0,0-1 0,0 0 0,-1 1 0,1-1 0,0 0 0,0 0 0,0 0 0,0 0 1,0 0-1,0 0 0,1 0 0,29-14 47,12-19 163,-2-1-1,62-67 1,-49 46-190,10-6-101,64-68-398,-106 104-1468,29-44-1,-12-1-4472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6 245 14926,'0'0'5429,"1"11"-4692,2 40-439,-3-1 1,-7 53-1,6-91-307,0-7-20,0 27 109,1-31-91,0-1 0,0 0 0,0 1-1,0-1 1,0 1 0,0-1 0,0 0 0,0 1 0,1-1 0,-1 0 0,0 1 0,0-1 0,0 0 0,0 1 0,0-1 0,1 0 0,-1 1 0,0-1 0,0 0 0,0 1 0,1-1 0,-1 0 0,0 1 0,1-1 0,-1 0 0,0 0 0,1 0 0,-1 1 0,0-1 0,1 0 0,-1 0 0,0 0 0,1 0-1,-1 0 1,0 1 0,1-1 0,-1 0 0,0 0 0,1 0 0,-1 0 0,1 0 0,-1 0 0,0 0 0,1 0 0,-1-1 0,1 1 0,-1 0 0,0 0 0,1 0 0,-1 0 0,0 0 0,1-1 0,-1 1 0,0 0 0,1 0 0,-1 0 0,0-1 0,0 1 0,1 0 0,-1-1 0,0 1 0,0 0 0,1-1 0,-1 1-1,0 0 1,0-1 0,18-20-379,-1-1 0,-1 0 0,-2-1-1,0 0 1,16-38 0,-17 34-82,121-271-350,-126 281 1836,-4 21 184,-6 30-132,-41 148 332,29-135-1138,2 2 1,2-1-1,-5 69 0,16-126-393,-2 0-1,1 1 0,-1-1 0,0 1 1,-4-13-1,5 19 137,-1-1 0,0 1 0,0-1 0,0 1 0,0-1 0,0 1 0,-1 0 1,1-1-1,-1 1 0,1 0 0,-1 0 0,0 0 0,0 0 0,0 1 0,0-1 0,0 0 0,0 1 0,0-1 0,0 1 1,-1 0-1,1 0 0,-1 0 0,1 0 0,-1 0 0,1 0 0,-1 1 0,1-1 0,-1 1 0,-4 0 0,7 0 5,-1 1 0,0 0 0,0 0 0,0-1 0,0 1 0,1 0 0,-1 0 0,0 0 0,1 0 0,-1 0 0,1 0 0,-1 0 0,1 0 0,-1 0 0,1 0-1,0 0 1,-1 1 0,1-1 0,0 0 0,0 0 0,0 0 0,0 0 0,0 0 0,0 1 0,0-1 0,0 0 0,1 2 0,6 35 218,-6-36-225,1 0 0,-1-1 0,1 1 0,0-1 1,-1 1-1,1-1 0,0 0 0,0 1 0,0-1 0,0 0 0,0 0 1,0-1-1,0 1 0,0 0 0,0-1 0,0 1 0,0-1 0,1 1 1,-1-1-1,0 0 0,0 0 0,0 0 0,1-1 0,-1 1 0,0 0 1,0-1-1,0 1 0,1-1 0,-1 0 0,2-1 0,6-1 76,0-1-1,-1 0 0,1-1 0,16-11 0,-6 1 138,0-1-1,0 0 1,-2-2-1,0 0 1,-1-1-1,-1-1 1,19-30 0,-28 46 203,-2 16-69,1 32 179,-3-21-266,-3-18-215,1 0 0,0-1 0,0 1 0,1 0 0,0-1-1,-1 1 1,2-1 0,-1 1 0,0-1 0,1 0 0,0 0 0,0 0 0,5 5 0,-4-6-23,0-1 1,0 0-1,1 0 1,-1 0-1,1 0 1,-1-1-1,1 0 1,-1 0-1,1 0 1,0 0-1,-1-1 1,1 0-1,8 0 1,-4 0-188,26 0 400,-23 6-3608,-13-6 3259,1 0 0,0 0 0,0 1 0,0-1-1,0 0 1,-1 0 0,1 0 0,0 1 0,0-1-1,0 0 1,-1 0 0,1 0 0,0 0 0,0 0-1,-1 1 1,1-1 0,0 0 0,0 0 0,-1 0-1,1 0 1,0 0 0,-1 0 0,1 0 0,0 0-1,0 0 1,-1 0 0,1 0 0,0 0 0,0 0-1,-1 0 1,1 0 0,0 0 0,0 0 0,-1-1 0,1 1-1,0 0 1,0 0 0,-1 0 0,1 0 0,0-1-1,0 1 1,-1 0 0,-12-8-2712,-3-8-1996,-1-6-656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22 128 1505,'0'0'4260,"2"-61"-2530,2 38 544,1 4 417,-4 7 576,-1 4-545,0 4 385,-9 4-2818,3 2-289,2 7-193,-1 2-1216,1 2-737,1 3-2210,1-3-1986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7655,'0'0'8451,"1"9"-7154,-1-1-1064,7 55 2152,-6-58-2332,1-1 1,-1 0-1,1 1 0,-1-1 0,1 0 0,0 0 1,1 0-1,-1 0 0,1-1 0,0 1 1,0-1-1,0 1 0,0-1 0,4 3 1,4 3 60,-1 0 0,0 1 0,0 0 0,-1 0 0,-1 1 0,1 0 0,-2 1 0,0 0 0,0 0 0,-1 0 0,0 1 0,-1 0 0,-1 0 0,4 19 0,-5-22 166,-1 1 0,-1 0 0,0-1 0,0 1-1,-1 0 1,-1 0 0,1 0 0,-2-1 0,1 1 0,-2 0 0,1-1 0,-2 1 0,1-1 0,-1 0-1,-1 0 1,0-1 0,0 1 0,-1-1 0,-7 9 0,13-17-269,-1 0 0,1 0-1,-1 0 1,0-1 0,0 1 0,0 0 0,1 0 0,-1-1-1,0 1 1,0 0 0,0-1 0,0 1 0,0-1-1,0 1 1,0-1 0,0 0 0,0 1 0,-1-1 0,1 0-1,0 0 1,0 0 0,0 0 0,0 0 0,0 0-1,0 0 1,0 0 0,-1 0 0,1 0 0,0-1 0,0 1-1,0 0 1,0-1 0,0 1 0,0-1 0,0 1 0,0-1-1,0 0 1,0 1 0,0-1 0,1 0 0,-1 0-1,0 1 1,0-1 0,1 0 0,-1 0 0,0 0 0,1 0-1,-1 0 1,1 0 0,-1 0 0,0-2 0,-2-4-17,-1 0 0,1-1 1,0 1-1,0-1 0,-2-13 0,2 0-50,1-1 0,1 1-1,1-1 1,1 0 0,1 1 0,1-1-1,0 1 1,12-37 0,9-9-230,41-85 0,-28 70 238,-10 24 17,-16 37 12,-1 0 0,-1 0 0,-1-1 1,0-1-1,5-31 0,-13 54 18,0 0 1,0 0-1,1 0 1,-1 0-1,0 0 1,0-1-1,0 1 1,0 0-1,0 0 1,0 0-1,0 0 1,0-1-1,0 1 1,0 0-1,0 0 1,0 0-1,0 0 0,0-1 1,0 1-1,0 0 1,0 0-1,0 0 1,0 0-1,0-1 1,0 1-1,0 0 1,0 0-1,0 0 1,0 0-1,-1 0 1,1-1-1,0 1 1,0 0-1,0 0 1,0 0-1,0 0 0,0 0 1,0 0-1,-1 0 1,1-1-1,0 1 1,0 0-1,0 0 1,0 0-1,-1 0 1,1 0-1,0 0 1,0 0-1,0 0 1,0 0-1,0 0 1,-1 0-1,1 0 1,0 0-1,0 0 0,0 0 1,0 0-1,-1 0 1,-10 10-73,-11 17-79,1 4 256,-26 57-1,42-75-33,-1 0-1,1 1 1,1 0-1,1 0 1,0 0-1,0 0 1,0 22-1,3-35-69,0 0 1,0 1-1,0-1 1,0 1-1,1-1 0,-1 0 1,0 1-1,1-1 0,-1 0 1,0 0-1,1 1 0,0-1 1,-1 0-1,1 0 1,0 0-1,0 0 0,-1 0 1,1 0-1,0 0 0,0 0 1,0 0-1,0 0 0,0 0 1,2 1-1,0-1 14,0 0-1,0 0 0,0 0 0,0-1 1,0 1-1,0-1 0,1 1 1,-1-1-1,0 0 0,4-1 1,7-1 38,-1 0 0,0-1 0,0-1 0,14-5 0,-3-1-34,35-13-7,-56 22-34,1-1 0,0 1 0,0 1 0,0-1 0,0 1-1,-1-1 1,1 1 0,0 0 0,0 1 0,0-1 0,0 0-1,5 2 1,-8-1 18,0 0-1,0 0 0,1 0 0,-1 0 1,0 0-1,0 0 0,0 0 1,0 1-1,0-1 0,-1 0 1,1 0-1,0 1 0,0-1 1,-1 1-1,1-1 0,-1 0 0,1 1 1,-1-1-1,0 1 0,0-1 1,1 1-1,-1 1 0,0 42 101,-1-30-21,1 14-91,0 8-13,0-12-4114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0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5166 269 1057,'-13'-2'2626,"-14"0"-1322,-86-13 1329,102 13-2494,0-1 0,0 0 1,0-1-1,1 0 0,0 0 0,0-1 0,0-1 0,-15-10 0,13 5-130,0 1-1,0 0 0,-1 1 0,0 0 0,0 1 1,-1 0-1,0 1 0,0 1 0,-1 1 1,0 0-1,0 0 0,-26-3 0,-51 2 220,-129 7 1,142 3 423,1-4 0,-138-17 0,195 13-545,-162-28 1036,-243-12-1,-420 41-69,670 10-916,0 7 1,2 8-1,0 7 1,2 9-1,-245 85 1,307-84-145,-17 6 7,-203 100 0,290-121-27,1 2 0,2 1 0,0 3 0,2 0 1,-57 66-1,16-5-2,-68 110 0,118-160 41,2 2 0,2 0-1,2 1 1,2 1 0,2 1-1,1 1 1,3 0-1,2 1 1,2 0 0,2 0-1,2 0 1,2 1 0,8 75-1,-2-92-29,2-1 0,1 1-1,2-2 1,1 1-1,1-1 1,2-1 0,1 0-1,18 28 1,2-2-53,3-3 1,2-1 0,47 47 0,-37-49-64,3-2 1,71 51 0,126 68 15,-106-73 55,199 121 4,-278-180-115,1-3-1,2-3 1,109 32-1,501 58 35,-357-74 128,90 28 333,117 18 78,4-42-442,300-81-303,-538 5 301,418-52 16,-545 52 10,-1-6 0,199-71-1,-113 12-1,-4-11-1,341-198 0,-497 247-122,-3-4 1,-3-4-1,144-138 0,-184 154 112,-1-2-1,-2-2 0,-3-1 0,-2-3 0,-3-1 0,-2-1 0,36-89 0,-58 117 28,-1-1 0,-2 0 0,-1 0 1,-1-1-1,-1 1 0,-2-1 0,-1 0 0,-2 0 0,0 1 0,-3-1 0,0 1 1,-2-1-1,-1 1 0,-2 1 0,0-1 0,-2 2 0,-28-53 0,15 41 17,0 0 0,-3 2-1,-1 1 1,-2 1-1,-1 2 1,-2 1-1,-2 1 1,0 2 0,-2 2-1,-1 1 1,-51-26-1,8 13 73,-2 3-1,-2 5 0,0 3 1,-112-22-1,-363-43-48,-618-28 110,990 115-884,0 8-1,1 8 1,-224 41 0,209-14-2185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43 7079,'32'-43'10895,"-31"45"-10629,0-1 0,-1 1 0,1-1-1,0 1 1,-1 0 0,1-1 0,-1 1 0,1 0-1,-1-1 1,0 1 0,0 0 0,0-1-1,0 4 1,0 72 1243,-4 0 0,-22 127 0,23-188-1474,-2 6-20,1 0 0,1 0 1,-1 32-1,4-54-38,1 1 0,-1-1-1,0 1 1,0-1 0,0 1-1,0 0 1,1-1 0,-1 1 0,0-1-1,1 1 1,-1-1 0,0 1-1,1-1 1,-1 0 0,0 1 0,1-1-1,-1 1 1,1-1 0,-1 0-1,1 1 1,-1-1 0,1 0 0,-1 0-1,1 1 1,-1-1 0,1 0-1,-1 0 1,1 0 0,0 0-1,-1 0 1,1 1 0,-1-1 0,1 0-1,-1 0 1,1-1 0,0 1-1,-1 0 1,1 0 0,-1 0 0,1 0-1,-1 0 1,1-1 0,0 1-1,-1 0 1,1-1 0,27-14-2547,9-35-6254,-21 22-160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46 158 11531,'0'0'1132,"9"-3"886,3-2-1265,-1 0 0,0 0 0,0-1 0,0-1 0,17-13 0,-24 17-562,1-1 0,-1 0 0,1 0 0,-1 0 1,-1 0-1,1 0 0,0-1 0,-1 0 0,0 0 0,0 0 0,-1 0 0,1 0 0,-1 0 1,0-1-1,-1 1 0,3-12 0,-4 17-136,0-1 1,0 0 0,0 1-1,0-1 1,0 0-1,0 1 1,0-1-1,-1 0 1,1 1-1,0-1 1,0 1-1,0-1 1,-1 0 0,1 1-1,0-1 1,-1 1-1,1-1 1,-1 1-1,1-1 1,0 1-1,-1-1 1,1 1-1,-1-1 1,1 1-1,-1 0 1,0-1 0,1 1-1,-1 0 1,1-1-1,-1 1 1,0 0-1,0 0 1,-27 1 665,21 1-689,0 0-1,0 0 1,0 1 0,0 0-1,-10 6 1,7-1 42,2 1 1,-1 0-1,1 0 1,0 1-1,1 0 1,0 0-1,0 0 1,1 1-1,1 0 1,0 1-1,0-1 0,1 1 1,1 0-1,0 0 1,0 0-1,1 0 1,1 0-1,0 1 1,1 22-1,1-33-69,0 1-1,-1 0 1,1 0-1,1 0 1,-1 0-1,0-1 1,0 1-1,1-1 1,0 1-1,-1-1 1,1 1-1,0-1 1,0 0-1,0 0 1,1 0-1,-1 0 1,0 0-1,1-1 1,-1 1-1,1-1 1,0 1-1,-1-1 1,1 0-1,0 0 1,0 0-1,0-1 1,0 1-1,0-1 1,0 1-1,0-1 1,0 0-1,3 0 1,3 0-292,0 0 0,0 0-1,0 0 1,0-1 0,0-1 0,0 0 0,0 0 0,0-1 0,14-5 0,-14 3-665,-1-1 1,1 1 0,-1-1 0,0-1 0,14-14 0,7-23-5968,-16 16 2152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4965,'0'0'14445,"1"4"-14413,3 49 23,-3-23 134,10 52-1,-10-76-7,0 0 0,1 1 1,0-1-1,0 0 0,1 0 0,-1 0 0,1 0 1,0-1-1,1 1 0,0-1 0,0 0 0,0 0 0,8 8 1,-10-11-87,0 0 1,0-1-1,0 1 1,0-1-1,0 0 1,1 1-1,-1-1 1,0 0-1,1 0 1,-1-1-1,0 1 1,1 0-1,-1-1 1,1 1-1,-1-1 1,1 0-1,-1 0 1,1 0 0,-1 0-1,1-1 1,-1 1-1,1 0 1,-1-1-1,1 0 1,-1 0-1,0 1 1,1-1-1,-1-1 1,0 1-1,0 0 1,0-1-1,0 1 1,0-1-1,0 1 1,0-1-1,0 0 1,-1 0 0,1 0-1,0 0 1,-1 0-1,0 0 1,0 0-1,2-3 1,2-5 193,0-1 0,0 1 0,-1-1 1,-1 0-1,0 0 0,0 0 0,-1-1 1,1-13-1,-2 14-136,0 7-118,0 0 0,-1-1 0,0 1 0,1 0 0,-1-1 0,-1 1 0,1 0 0,-1 0 0,1-1 0,-1 1 0,-1 0 0,1 0 0,0 0 0,-1 0-1,0 0 1,-3-5 0,5 9-42,0-1 0,0 1 0,0 0 0,0 0 0,-1 0-1,1-1 1,0 1 0,0 0 0,0 0 0,0 0 0,0 0-1,-1-1 1,1 1 0,0 0 0,0 0 0,0 0 0,-1 0-1,1 0 1,0-1 0,0 1 0,0 0 0,-1 0 0,1 0-1,0 0 1,0 0 0,-1 0 0,1 0 0,0 0 0,0 0-1,-1 0 1,1 0 0,0 0 0,0 0 0,0 0 0,-1 0-1,1 0 1,0 0 0,0 0 0,-1 1 0,1-1 0,0 0-1,0 0 1,0 0 0,-1 0 0,1 0 0,0 0 0,0 1-1,0-1 1,0 0 0,-1 0 0,1 0 0,0 1 0,0-1-1,0 0 1,0 0 0,0 0 0,0 1 0,0-1 0,0 0-1,-1 0 1,1 1 0,0-1 0,0 0 0,0 0 0,0 1-1,0 0-5,0 0-1,1 0 0,-1 0 0,0 0 0,0-1 0,0 1 0,1 0 0,-1 0 1,1 0-1,-1 0 0,0 0 0,1-1 0,-1 1 0,1 0 0,0 0 0,-1-1 0,1 1 1,1 1-1,2 1 3,1 0 0,0 0 1,1 0-1,-1-1 0,0 0 1,1 0-1,-1 0 0,1 0 1,0-1-1,-1 0 0,1 0 1,0-1-1,0 0 0,0 0 0,0 0 1,-1-1-1,1 1 0,0-1 1,0-1-1,-1 1 0,1-1 1,-1 0-1,1 0 0,-1-1 1,0 1-1,0-1 0,0 0 1,0-1-1,-1 1 0,1-1 1,-1 0-1,0 0 0,0-1 1,0 1-1,-1-1 0,1 1 1,-1-1-1,0 0 0,-1-1 1,1 1-1,-1 0 0,0-1 1,0 1-1,-1-1 0,0 0 0,0 1 1,0-1-1,0 0 0,-1-7 1,0 12 15,0 0 0,0 1 0,0-1 0,1 0 1,-1 1-1,0-1 0,0 1 0,0-1 0,0 0 0,0 1 0,-1-1 1,1 0-1,0 1 0,0-1 0,0 1 0,0-1 0,-1 0 0,1 1 1,0-1-1,-1 1 0,1-1 0,0 1 0,-1-1 0,1 1 0,-1-1 1,0 0-1,-9 12-190,-9 29 23,16-29 176,-1 1 0,2-1 0,0 1 0,0 0 0,1 0 0,0 12 0,1-21-17,0-1 0,0 1 1,0-1-1,1 1 0,-1-1 0,1 1 0,-1-1 1,1 1-1,0-1 0,0 0 0,0 1 0,0-1 0,0 0 1,1 0-1,-1 0 0,1 0 0,-1 0 0,1 0 1,0 0-1,0 0 0,0-1 0,0 1 0,0-1 1,0 0-1,0 1 0,1-1 0,-1 0 0,0 0 0,1 0 1,-1 0-1,0-1 0,1 1 0,-1-1 0,4 1 1,9-1 18,-1 1 1,1-2-1,0 0 0,0-1 1,-1 0-1,1-2 1,-1 1-1,0-2 1,0 0-1,0 0 1,-1-1-1,1-1 0,-2 0 1,1-1-1,-1-1 1,0 0-1,11-10 1,-7 4 18,-1-1 1,0-1 0,-1 0-1,-1 0 1,-1-1 0,0-1-1,-2 0 1,0-1 0,-1 0 0,13-42-1,-21 58-12,1-1 0,-1 1-1,0-1 1,-1 0 0,1 0-1,-1 1 1,0-1 0,0 0-1,0 0 1,-2-7 0,2 11-16,-1 0 0,1 0 0,-1 0 0,1 0 0,-1 0 0,1 1 0,-1-1 1,0 0-1,1 0 0,-1 0 0,0 1 0,0-1 0,1 0 0,-1 1 1,0-1-1,0 0 0,0 1 0,0 0 0,-2-2 0,1 2-6,0 0 0,-1-1 1,1 1-1,-1 0 0,1 0 0,-1 0 0,1 0 0,-1 1 1,1-1-1,-1 1 0,-3 1 0,-1 1-16,0 0 0,0 1 0,0 0 0,0 1-1,1 0 1,0 0 0,0 0 0,0 0 0,0 1 0,1 0 0,0 0 0,-5 10 0,1-3 3,0 1 0,2 0 0,0 0 1,0 0-1,-5 21 0,9-28-6,1 0 0,1 1 0,-1-1-1,1 1 1,1-1 0,-1 1 0,1-1 0,0 1-1,1-1 1,0 1 0,0-1 0,3 9 0,-2-12-315,0 1 1,0-1-1,1 0 1,-1 0-1,1 0 1,0 0-1,0-1 1,1 1-1,-1-1 1,1 1-1,0-1 1,-1 0-1,1-1 1,1 1-1,-1-1 1,0 0-1,0 0 1,1 0-1,6 2 1,20 5-4927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52 5157,'3'-4'1639,"-1"0"0,0-1 0,-1 1-1,1-1 1,-1 0 0,0 1 0,0-1 0,0 0 0,0-6 0,-2 12-1471,-1-1 0,1 0 0,0 1 0,0-1 1,-1 1-1,1-1 0,0 1 0,0 0 0,0-1 0,0 1 0,0 0 1,0 0-1,0 0 0,0 0 0,0 0 0,1 0 0,-2 1 1,-4 8-110,1-1 0,1 1 0,-1 0 1,1 0-1,1 0 0,-3 13 0,5-17-53,-1 0 0,1 1 0,1-1 0,-1 0 0,1 1 0,0-1-1,0 0 1,1 1 0,0-1 0,0 0 0,1 0 0,1 6 0,-1-9-6,-1-1 0,1 0 0,0 0 0,0 0 0,-1 0 0,1-1 0,1 1 0,-1 0 0,0-1 0,0 0 0,1 1 0,-1-1 1,0 0-1,1 0 0,-1 0 0,1 0 0,-1-1 0,1 1 0,0-1 0,-1 0 0,1 1 0,0-1 0,-1 0 0,1 0 0,0-1 0,3 0 0,2 0 44,1 0 0,0-1 0,-1 0 0,0-1 0,1 1 0,13-9 0,-12 6 72,0 0-1,0-1 1,-1-1-1,1 0 1,-2 0-1,1 0 1,-1-1-1,0-1 1,-1 1-1,9-13 1,-25 81-84,7-51-32,1-4 53,0-1 0,0 1 0,1-1 0,-1 1 0,1 0 0,0-1 0,1 10 0,-1-13-35,1 1 0,0-1 0,-1 0 1,1 0-1,0 0 0,0 0 0,0-1 0,-1 1 0,1 0 0,0 0 0,0 0 0,0-1 0,0 1 0,0 0 0,1-1 0,-1 1 0,0-1 0,0 1 0,0-1 0,0 0 0,1 0 0,-1 1 0,0-1 0,0 0 0,1 0 0,-1 0 0,0 0 0,0 0 0,0-1 0,1 1 0,-1 0 0,0 0 0,0-1 0,0 1 0,3-2 0,11-2 109,0-1 1,-1-1-1,1-1 1,-1 0-1,0 0 0,15-13 1,-15 11-182,0 0 1,0 1-1,1 1 1,0 0 0,28-9-1,-42 16 42,-1 0-1,1 0 1,0 0 0,0 0-1,0 0 1,0 0 0,0 0-1,0 0 1,-1 0 0,1 0-1,0 0 1,0 1 0,0-1-1,0 0 1,-1 1 0,1-1-1,0 0 1,0 1 0,-1-1-1,1 1 1,0 0 0,-1-1-1,1 1 1,0-1 0,-1 1-1,1 0 1,-1-1 0,1 1-1,-1 0 1,1 0 0,-1-1-1,0 1 1,1 0 0,-1 0-1,0 0 1,0 0 0,1-1-1,-1 1 1,0 0 0,0 1-1,1 53 51,-1-49 14,-1 0 0,1 0 0,0 0 0,1 0-1,-1 0 1,1 0 0,2 9 0,-2-14-90,0 0 1,0 0-1,0-1 1,0 1-1,0 0 1,0 0-1,1-1 1,-1 1-1,0 0 1,0-1-1,0 0 1,1 1-1,-1-1 1,0 0 0,0 1-1,1-1 1,-1 0-1,0 0 1,1 0-1,-1 0 1,0 0-1,1 0 1,-1-1-1,2 1 1,31-11-8315,-22 2 553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81 13485,'0'0'7671,"8"-2"-7415,-5 1-98,57-16 107,-58 15-165,1 1 0,-1 0 0,0 0 1,0-1-1,1 1 0,-1-1 0,0 1 1,-1-1-1,1 0 0,2-3 0,-3 4 7,-1 1 0,1-1-1,-1 0 1,0 0 0,1 0-1,-1 0 1,0 0-1,1 0 1,-1 0 0,0 0-1,0 0 1,0 0 0,0-1-1,0 1 1,0 0-1,0 0 1,-1 0 0,1 0-1,0 0 1,-1 0 0,1 0-1,0 0 1,-1 1 0,1-1-1,-1 0 1,0-1-1,-1 0-47,1 1 0,0 0-1,-1 0 1,1 0-1,0 0 1,-1 0-1,1 0 1,-1 0-1,0 1 1,1-1-1,-1 0 1,0 1-1,1-1 1,-1 1 0,0 0-1,0 0 1,1-1-1,-1 1 1,0 0-1,0 0 1,1 1-1,-1-1 1,0 0-1,-2 1 1,0 0-52,0 0 0,-1 0 0,1 1 0,0-1 0,0 1 0,1 0 0,-1 0 0,-6 4 0,4-1-3,1 0 0,0-1 0,1 2 0,-1-1 0,1 1 0,0-1 0,0 1 0,1 0 0,0 1 0,0-1 0,0 1 0,1-1 0,0 1 0,0 0 0,1-1 0,0 1 0,0 0 0,0 0 0,1 7 0,1-12-2,0-1-1,0 0 1,-1 0-1,1 0 1,0 0-1,0 0 1,1 0-1,-1 0 0,0 0 1,0 0-1,0-1 1,1 1-1,-1 0 1,0-1-1,1 1 1,-1-1-1,0 1 1,1-1-1,-1 0 1,1 1-1,-1-1 1,0 0-1,1 0 0,-1 0 1,1 0-1,-1 0 1,1-1-1,1 1 1,45-7 105,-32 1-159,0 0 1,0-1-1,0-1 0,-1-1 1,-1 0-1,17-13 1,37-22-37,-68 44 103,1 0 0,-1 0 0,1 0 0,-1 0 0,1 0 0,-1 0 0,1 0 0,-1 0-1,1 1 1,-1-1 0,1 0 0,-1 0 0,1 1 0,-1-1 0,1 0 0,-1 0 0,0 1 0,1-1 0,-1 1-1,1-1 1,-1 0 0,0 1 0,1-1 0,-1 1 0,0-1 0,0 1 0,1-1 0,-1 1 0,0-1 0,0 1-1,0-1 1,0 1 0,0-1 0,0 1 0,0-1 0,0 1 0,0-1 0,0 1 0,0 0 0,0-1-1,0 1 1,0-1 0,0 1 0,-1 0 0,2 38 718,-2-31-551,1-5-138,0-1 0,0 0 0,0 0 0,0 1 1,0-1-1,0 0 0,1 0 0,-1 1 0,1-1 0,-1 0 0,1 0 1,0 0-1,0 0 0,0 0 0,0 0 0,0 0 0,1 0 0,-1 0 1,1 0-1,-1-1 0,3 3 0,0-2-8,0-1 0,-1 1 1,1-1-1,0 0 0,0 0 0,0-1 0,0 1 0,0-1 1,0 0-1,-1 0 0,1 0 0,6-2 0,5 0 1,0-1 1,0-1-1,-1 0 0,1-1 0,15-8 1,-18 7-181,1 1 0,0 1 1,0-1-1,0 2 0,0 0 0,1 0 1,14 0-1,-27 3 138,0 1 1,0-1-1,0 0 0,0 0 1,0 0-1,0 1 1,0-1-1,-1 0 0,1 1 1,0-1-1,0 1 0,0-1 1,0 1-1,-1-1 1,1 1-1,0 0 0,0-1 1,-1 1-1,1 0 0,-1 0 1,1-1-1,0 1 0,-1 0 1,0 0-1,1 0 1,0 1-1,7 33 540,-8-32-495,1 1 1,-1-1-1,1 1 1,0-1-1,0 0 1,0 1-1,0-1 1,1 0-1,3 6 0,-4-8-58,-1-1-1,1 0 0,-1 1 0,1-1 1,-1 0-1,1 1 0,-1-1 0,1 0 1,0 1-1,-1-1 0,1 0 0,-1 0 1,1 0-1,0 0 0,-1 0 1,1 0-1,0 0 0,-1 0 0,1 0 1,0 0-1,-1 0 0,1 0 0,0 0 1,25-16-1174,-13 4-2365,-3 2-3254,2-2-8857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4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11211,'0'0'3875,"-6"8"-1419,1-1-2114,-1 1 0,2-1 0,-1 1 0,1 0 0,1 0 1,-1 0-1,1 1 0,1-1 0,-1 1 0,2-1 0,-3 16 0,-13 123 1919,-38 152 0,49-277-2257,2-16 137,3-15 450,1-34-413,3 0-1,2 0 0,17-73 0,-15 90-177,1 0-1,1 0 1,2 1-1,0 0 1,2 0-1,0 2 1,19-25-1,-26 41-6,1-1 1,0 1-1,0 1 0,1-1 0,0 1 1,0 1-1,0-1 0,1 1 1,0 1-1,0 0 0,0 0 0,0 1 1,1 0-1,-1 0 0,1 1 0,0 0 1,0 1-1,0 0 0,0 1 0,0 0 1,0 0-1,16 4 0,-25-4 2,1 0 0,0 0 0,-1 1 0,1-1 0,0 1 0,-1-1 0,1 1 0,0 0 0,-1 0 0,1 0 0,-1 0 0,0 0-1,1 0 1,-1 0 0,0 0 0,1 0 0,-1 0 0,0 1 0,0-1 0,0 1 0,0-1 0,0 1 0,-1-1 0,1 1 0,0-1 0,-1 1 0,1 0-1,-1-1 1,1 1 0,-1 0 0,0 0 0,0-1 0,0 1 0,0 0 0,0-1 0,0 1 0,0 0 0,-1 0 0,1-1 0,-1 1 0,1 0 0,-1-1-1,1 1 1,-3 2 0,0 4 112,-1 0-1,0 0 1,0-1 0,-1 1-1,0-1 1,0-1-1,-10 11 1,7-9-12,-1-1-1,0 0 1,0 0 0,-1 0-1,0-1 1,0-1 0,0 1-1,-1-2 1,1 1 0,-1-2-1,0 1 1,-1-2 0,1 1 0,0-2-1,-1 1 1,1-1 0,-1-1-1,-21-2 1,17-4-1541,26 0-1210,30-4-2561,-35 9 4660,28-7-4418,3-5-2814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95 8456,'4'-10'6774,"0"1"-5490,-2 0-433,1 0 0,1 1 1,0 0-1,0 0 0,1 0 0,-1 0 0,10-10 0,-14 18-821,0 0-1,0 0 0,1 1 0,-1-1 1,0 0-1,1 0 0,-1 0 0,0 0 0,0 0 1,1 0-1,-1 0 0,0 0 0,1 1 1,-1-1-1,0 0 0,0 0 0,0 0 0,1 1 1,-1-1-1,0 0 0,0 0 0,0 0 1,1 1-1,-1-1 0,0 0 0,0 0 0,0 1 1,0-1-1,0 0 0,0 1 0,1-1 1,-1 0-1,0 1 0,0-1 0,0 0 1,0 0-1,0 1 0,0-1 0,0 0 0,0 1 1,0-1-1,-1 0 0,1 1 0,0-1 1,0 0-1,0 1 0,1 18 200,-1-19-225,-2 24 176,-1 0 0,0 0 1,-2 0-1,-1-1 0,-13 35 0,-12 51 255,30-107-586,1 0 0,-1 1 0,1-1 0,-1 1 0,1-1 0,0 0 0,-1 1 0,1-1 0,1 1-1,-1-1 1,0 1 0,1-1 0,-1 1 0,1-1 0,-1 0 0,1 1 0,0-1 0,0 0 0,0 0-1,1 0 1,-1 0 0,0 1 0,1-2 0,0 1 0,-1 0 0,1 0 0,2 1 0,0-1-363,0 0 0,0-1 0,0 0 1,1 0-1,-1 0 0,0 0 1,0-1-1,1 0 0,-1 1 0,0-2 1,1 1-1,-1 0 0,0-1 0,9-2 1,18-8-7655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38 9865,'0'0'9257,"-9"1"-7111,3 1-1989,-1-1 1,1 1-1,0 0 0,1 0 0,-1 1 1,0-1-1,1 2 0,-1-1 0,1 0 1,0 1-1,0 0 0,1 0 0,-1 0 0,1 1 1,0 0-1,0 0 0,0 0 0,1 0 1,-1 0-1,1 1 0,-3 7 0,3-6 31,0 1 0,0 0-1,1 0 1,0 0 0,0 0 0,1 1-1,0 13 1,1-20-179,0-1 0,0 1 0,0 0-1,0-1 1,0 1 0,1-1 0,-1 1 0,1 0 0,0-1 0,-1 1-1,1-1 1,0 1 0,0-1 0,0 0 0,0 1 0,0-1 0,0 0 0,0 0-1,0 1 1,0-1 0,1 0 0,-1 0 0,0 0 0,1-1 0,-1 1-1,1 0 1,-1 0 0,1-1 0,-1 1 0,1-1 0,0 1 0,-1-1-1,1 0 1,0 0 0,-1 0 0,1 0 0,0 0 0,-1 0 0,1 0 0,0 0-1,-1 0 1,1-1 0,-1 1 0,3-2 0,2 0 38,-1 0 0,1 0 0,-1-1 0,0 0 0,0 0 0,0 0-1,0 0 1,0-1 0,-1 0 0,0 0 0,1 0 0,-1-1 0,-1 1 0,1-1 0,-1 0 0,0 0 0,0 0 0,0-1 0,-1 1 0,4-11 0,-2 7 94,-1-1 0,0 0 0,0 0 0,-1 0 0,-1-1 1,1 1-1,-2 0 0,1-1 0,-2 1 0,1-1 1,-3-12-1,3 23-149,0-1 0,0 1 0,0-1 1,0 1-1,0-1 0,0 0 0,0 1 0,-1-1 1,1 1-1,0-1 0,0 1 0,0-1 0,-1 1 1,1 0-1,0-1 0,-1 1 0,1-1 0,0 1 1,-1-1-1,1 1 0,0 0 0,-1-1 0,1 1 1,-1 0-1,1 0 0,0-1 0,-1 1 1,1 0-1,-1 0 0,1-1 0,-1 1 0,1 0 1,-1 0-1,1 0 0,-1 0 0,0 0 0,1 0 1,-1 0-1,1 0 0,-1 0 0,1 0 0,-1 0 1,1 0-1,-1 0 0,1 0 0,-1 1 0,1-1 1,-1 0-1,1 0 0,-1 1 0,1-1 0,0 0 1,-2 1-1,1 0-415,-1 1 0,1-1 0,-1 1-1,1 0 1,-1-1 0,1 1 0,0 0 0,0 0 0,0 0-1,0 0 1,-2 3 0,1 5-4819,2-1-3332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29 2114,'0'0'17446,"-5"9"-16181,-1 1-1048,2-1 0,-1 1-1,1 0 1,1 1 0,0-1-1,0 1 1,1-1 0,0 1 0,0 12-1,2-22-188,0 0 0,0 0 0,0 0-1,0 0 1,0-1 0,1 1 0,-1 0-1,0 0 1,0 0 0,1 0 0,-1 0-1,0-1 1,1 1 0,-1 0 0,1 0-1,-1 0 1,1-1 0,-1 1 0,1 0-1,0-1 1,-1 1 0,1 0 0,0-1-1,0 1 1,-1-1 0,1 1 0,0-1-1,1 1 1,0-1 23,1 1-1,-1-1 1,0 0-1,1 0 0,-1 0 1,1 0-1,-1 0 1,0 0-1,1-1 1,3-1-1,3 0 125,-1-1-1,0-1 1,0 1 0,0-1-1,9-7 1,3-4 151,34-34 0,-49 44-263,0 0 0,0-1 0,-1 0 0,1 0 0,-1 0 0,-1-1 0,1 1 0,-1-1 0,0 0 0,4-14 0,-9 29-86,-1-1-1,0 1 0,0-1 1,0 0-1,-6 10 0,-9 18 33,-4 21 49,3 1 0,-16 78 0,31-112-37,0 0-1,2 0 1,1 0-1,0 0 1,2 1-1,1-1 1,0 0-1,2 0 0,7 25 1,-9-43-25,-1-1 0,1 1 0,-1-1 0,0 1 0,-1 0 0,1 0 0,-1-1 0,0 1 0,0 0 0,0 0 0,-2 6 0,2-9 31,-1-1 0,0 1-1,0-1 1,0 1 0,0-1-1,-1 1 1,1-1 0,0 0-1,-1 1 1,1-1 0,-1 0-1,1 0 1,-1 0 0,1 0-1,-1 0 1,0-1 0,1 1-1,-1 0 1,0-1 0,0 1 0,1-1-1,-1 0 1,0 1 0,0-1-1,0 0 1,0 0 0,1 0-1,-1-1 1,0 1 0,-2-1-1,0 1 11,0-1 0,1 0-1,-1 0 1,0 0 0,1 0 0,-1-1-1,1 0 1,-1 1 0,1-1 0,0-1-1,-1 1 1,1 0 0,0-1 0,1 1-1,-1-1 1,0 0 0,1 0-1,-1 0 1,1 0 0,0-1 0,0 1-1,1-1 1,-1 1 0,1-1 0,-1 1-1,0-8 1,-3-4-113,2 0-1,0-1 1,1 1 0,0-1-1,1-20 1,1 28-125,1 0 0,0 1-1,0-1 1,1 1 0,0-1-1,0 1 1,1 0 0,0 0-1,0 0 1,1 0 0,0 0 0,5-6-1,3-3-2074,1 1-1,1 0 1,23-19-1,-7 9-3510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14830,'0'0'8798,"4"12"-8377,-3-6-377,2 2-7,0 1 1,-1 0-1,0 0 0,-1 0 1,0 0-1,0 0 0,-1 0 0,0 0 1,0 0-1,-2 9 0,-2 10-7,4-28-29,0 1 0,0-1 0,0 0 0,0 1 0,0-1 0,0 0-1,0 1 1,0-1 0,0 0 0,1 1 0,-1-1 0,0 0 0,0 1 0,0-1 0,0 0 0,1 0 0,-1 1 0,0-1-1,0 0 1,1 0 0,-1 1 0,0-1 0,0 0 0,1 0 0,-1 0 0,0 0 0,1 1 0,-1-1 0,0 0 0,1 0-1,-1 0 1,0 0 0,1 0 0,-1 0 0,1 0 0,3-1 19,-1-1 1,1 1-1,0-1 1,-1 0-1,1 0 0,-1 0 1,1-1-1,-1 1 1,5-5-1,27-25 26,-22 19-41,1 1 0,0 0 0,0 1 0,1 0 0,1 1 0,0 1 0,20-9 0,-35 18 3,0-1 1,-1 1 0,1 0-1,0 0 1,-1-1 0,1 1 0,0 0-1,-1 0 1,1 0 0,0 0-1,0 0 1,-1-1 0,1 2 0,0-1-1,0 0 1,-1 0 0,1 0-1,0 0 1,-1 0 0,1 1 0,0-1-1,0 0 1,-1 0 0,1 1 0,0-1-1,-1 1 1,1-1 0,-1 0-1,1 1 1,-1-1 0,1 1 0,-1 0-1,1-1 1,0 2 0,0 0 50,-1 0 1,0 1-1,1-1 1,-1 0 0,0 1-1,0-1 1,0 0-1,0 1 1,-1-1 0,1 0-1,-1 4 1,-27 68 1395,24-66-1325,3-5-77,0-1 1,0 0 0,0 0 0,0 0-1,1 1 1,-1-1 0,1 0-1,-1 1 1,1-1 0,0 0 0,0 1-1,0 2 1,0-5-41,0 0-1,1 1 1,-1-1 0,0 0 0,1 1-1,-1-1 1,0 0 0,1 1-1,-1-1 1,0 0 0,1 0-1,-1 1 1,0-1 0,1 0-1,-1 0 1,1 0 0,-1 0 0,0 0-1,1 1 1,-1-1 0,1 0-1,-1 0 1,1 0 0,-1 0-1,0 0 1,1 0 0,-1 0-1,1-1 1,-1 1 0,0 0 0,1 0-1,-1 0 1,1 0 0,-1 0-1,0-1 1,1 1 0,0 0-1,51-34 369,-44 28-389,19-14 13,79-53-50,-96 68-78,0-1 0,0 1 0,1 1 0,-1 0 0,1 0-1,0 1 1,0 1 0,21-3 0,-31 5 125,0 0 0,-1 0 1,1 0-1,0 0 0,-1 0 0,1 0 0,-1 0 0,1 0 0,0 0 0,-1 1 0,1-1 0,0 0 0,-1 0 0,1 1 0,-1-1 0,1 0 0,-1 1 0,1-1 0,-1 1 0,1-1 1,-1 1-1,1-1 0,-1 1 0,0-1 0,1 1 0,-1-1 0,0 1 0,1-1 0,-1 1 0,0-1 0,0 1 0,0 0 0,1 0 0,-3 28 270,-19 25 443,10-34-183,8-17-543,1 0-1,0 1 0,0-1 1,0 1-1,0 0 0,1 0 1,-1-1-1,-1 8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0:2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3524 15 13229,'-209'-9'-1510,"118"3"1629,-147 8 1,34 20-275,-166 11 1121,273-26-725,0 5-1,0 4 0,2 4 0,0 4 1,1 4-1,-116 52 0,98-29-13,3 5 1,1 5-1,4 4 0,3 5 0,2 4 1,-125 123-1,118-92-350,4 5 1,-155 220-1,215-265 119,2 1 0,4 3 0,2 0 0,4 2 0,3 1 0,3 2 0,-19 96-1,31-103 26,4 0-1,2 1 0,4 0 0,2 0 0,3 0 0,3 0 0,4-1 0,2 0 0,3-1 0,3 0 1,2-1-1,4-2 0,2 0 0,3-1 0,3-2 0,71 101 0,-25-60 136,4-3-1,5-3 1,144 122-1,-154-156-120,2-2 0,2-4 1,3-4-1,2-4 0,104 43 0,-40-36-22,1-6 1,3-7-1,162 22 0,482 12-424,241-78 291,-4-104 272,-787 59-189,-3-12-1,396-150 1,433-280 566,-950 425-526,-2-6 0,153-118 0,-209 136-11,-2-3 0,-3-2 1,-3-4-1,-2-1 0,58-88 0,-72 88 92,-3-1 0,-3-1 0,-3-3 0,32-92-1,-54 124-15,-2 0-1,-1 0 1,-2-1-1,3-50 1,-9 62-36,0 0 0,-2 0 1,-1 0-1,0 0 0,-2 0 0,-1 1 0,-12-30 1,-4 3 70,-2 1 0,-3 1 0,-2 1 0,-2 1 0,-1 2 0,-3 2 0,-50-49 0,3 13 161,-4 3 1,-147-99-1,58 64 209,-5 6 0,-5 9 0,-4 8 0,-273-87 0,373 147-537,-1 3 0,0 4 0,-2 5 0,-128-8 0,191 23-163,0 1 1,0 1 0,0 2-1,1 1 1,-1 1 0,1 1-1,0 2 1,0 1 0,1 0-1,0 3 1,1 0 0,0 1-1,1 2 1,-40 30 0,-57 62-4680,6 5-4912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62 16816,'0'0'7063,"10"2"-6604,1 0-261,-7 0-96,-1-1 0,1 0 0,0 0-1,0-1 1,0 1 0,0-1 0,0 0 0,0 0 0,0 0-1,5-2 1,-8 2-39,0 0-1,0 0 0,0-1 1,0 1-1,0-1 0,0 1 1,-1-1-1,1 1 1,0-1-1,0 1 0,0-1 1,0 0-1,-1 1 0,1-1 1,0 0-1,-1 0 1,1 0-1,-1 0 0,1 1 1,-1-1-1,1 0 0,-1 0 1,1 0-1,-1 0 0,0 0 1,0 0-1,1 0 1,-1 0-1,0 0 0,0 0 1,0 0-1,0-1 0,0 1 1,0 0-1,0 0 1,-1 0-1,1 0 0,0 0 1,-1 0-1,0-1 0,1 0-39,-1 0-1,0 0 1,1 0-1,-1 0 0,0 0 1,0 1-1,0-1 0,0 0 1,-1 1-1,1-1 0,0 0 1,-1 1-1,1 0 1,-1-1-1,1 1 0,-1 0 1,0 0-1,0 0 0,1 0 1,-5-2-1,2 3-28,1-1-1,-1 1 1,1 0-1,-1 0 1,0 0-1,1 1 1,-1-1-1,1 1 1,-1 0-1,1 0 1,-1 0-1,1 0 1,0 1-1,-1-1 1,1 1 0,0 0-1,0 0 1,0 0-1,0 0 1,1 1-1,-1-1 1,1 1-1,-1-1 1,1 1-1,0 0 1,-2 4-1,-1 0-9,1 0-1,0 1 0,1 0 1,0 0-1,0 0 1,0 0-1,1 0 0,0 0 1,1 1-1,-1 9 0,2-17 18,0 1-1,0-1 0,0 1 0,0 0 1,0-1-1,1 1 0,-1-1 0,0 1 0,1-1 1,-1 0-1,1 1 0,-1-1 0,1 1 1,0-1-1,-1 0 0,1 1 0,0-1 0,0 0 1,0 0-1,0 0 0,0 0 0,0 0 0,1 0 1,1 2-1,0-2 0,0 0 0,0 0 0,0 0 0,0 0 0,1 0 1,-1-1-1,0 1 0,0-1 0,1 0 0,-1 0 0,4-1 0,6 0-20,-1-1 1,0-1-1,1 0 0,-1-1 0,13-5 0,202-112-1576,-227 121 1611,0 0-1,0-1 1,0 1-1,0 0 1,0 0-1,0 0 1,0 0-1,0 0 1,1-1-1,-1 1 1,0 0-1,0 0 1,0 0-1,0 0 1,0 0-1,1 0 1,-1 0-1,0 0 0,0 0 1,0 0-1,0 0 1,1 0-1,-1-1 1,0 1-1,0 0 1,0 0-1,0 0 1,1 0-1,-1 1 1,0-1-1,0 0 1,0 0-1,0 0 1,1 0-1,-1 0 1,0 0-1,0 0 1,0 0-1,0 0 1,1 0-1,-1 0 1,0 0-1,0 1 1,0-1-1,0 0 1,0 0-1,0 0 1,0 0-1,1 0 1,-1 0-1,0 1 1,0-1-1,0 0 1,0 0-1,0 0 1,-4 15 514,-19 29 18,15-28-353,-11 32 465,16-22-410,3-25-249,1-1 1,-1 1-1,0-1 1,0 1-1,0 0 1,0-1-1,1 1 1,-1-1-1,0 1 1,1-1-1,-1 1 1,0-1-1,1 1 1,-1-1 0,1 1-1,-1-1 1,0 1-1,1-1 1,-1 0-1,1 1 1,-1-1-1,1 0 1,0 1-1,-1-1 1,1 0-1,-1 0 1,1 0-1,-1 1 1,1-1-1,1 0 1,6 0 59,1 1 0,-1-2 1,1 1-1,-1-1 1,1 0-1,-1-1 1,1 0-1,-1 0 0,14-7 1,5-4-437,38-25 0,-49 28-56,0 0 0,0 1 1,0 1-1,1 0 0,1 2 0,21-7 0,-39 13 423,0 0 1,0 0 0,1 0-1,-1 0 1,0 0 0,0 0-1,0 0 1,1 0 0,-1 0-1,0 0 1,0 0 0,0 0-1,0 0 1,1 0 0,-1 0-1,0 0 1,0 0 0,0 0-1,0 0 1,1 0 0,-1 1-1,0-1 1,0 0 0,0 0-1,0 0 1,0 0 0,1 0-1,-1 0 1,0 1 0,0-1-1,0 0 1,0 0 0,0 0-1,0 0 1,0 0 0,0 1-1,0-1 1,0 0 0,0 0-1,1 0 1,-1 1 0,0-1-1,0 0 1,0 0 0,-1 1-1,-1 12 181,-9 9 227,-17 31-234,49-62-3347,-2-7-129,0 0 0,20-25 1,-32 34 2192,29-34-5016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4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9641,'-5'13'5216,"-45"97"-1871,-24 67 1834,66-155-5424,2 1-1,1 0 1,0 0 0,2 1-1,1-1 1,1 33-1,1-55 80,0 0 1,0 0-1,0 1 0,0-1 0,0 0 1,0 0-1,1 0 0,-1 0 0,1 0 0,-1 0 1,0 0-1,1 0 0,0 0 0,-1 0 1,1 0-1,0 0 0,-1 0 0,1-1 0,0 1 1,0 0-1,0 0 0,0-1 0,-1 1 1,1-1-1,2 2 0,-2-2-17,0 0 0,0 0 1,-1 0-1,1 0 0,0 0 0,-1 0 0,1 0 0,0 0 1,0 0-1,-1 0 0,1-1 0,0 1 0,-1 0 1,1-1-1,0 1 0,-1 0 0,1-1 0,-1 1 0,1-1 1,0 1-1,-1 0 0,1-1 0,-1 0 0,1 1 1,-1-1-1,1 1 0,-1-1 0,0 0 0,1 1 0,-1-1 1,0 0-1,0 1 0,1-1 0,-1 0 0,0 1 0,0-1 1,0 0-1,0 0 0,2-7-583,-1 1 0,0 0 0,0 0 0,-1-1 0,0 1 0,0 0 0,-3-14 1,1 13 1169,0-1 0,0 1 0,-1 0 1,-1 0-1,-7-14 0,-2 3 3202,-1 0-1,-1 0 0,-33-31 0,48 50-3484,0 0-1,-1-1 0,1 1 0,0 0 0,-1 0 0,1-1 1,0 1-1,0 0 0,-1-1 0,1 1 0,0 0 0,0-1 1,0 1-1,0 0 0,-1-1 0,1 1 0,0 0 0,0-1 1,0 1-1,0 0 0,0-1 0,0 1 0,0-1 0,0 1 1,0 0-1,0-1 0,0 1 0,0 0 0,0-1 0,0 1 1,0-1-1,1 1 0,-1 0 0,0-1 0,0 1 0,1 0 1,15-9 1558,36 1-1688,-35 6 544,137-27-656,-50 7-5934,-52 11-3031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5733,'0'0'4063,"1"9"-2627,10 306 4350,-11 175-5351,-1-386-987,-1 6-1907,-4 0 0,-32 166 0,30-241-2325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0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4068,'0'0'-128,"-57"0"-1954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0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 6278,'0'0'8712,"-6"-1"-8327,-16 3-161,23 4 108,17 5 441,2-2-99,-1 0-1,-1 2 1,0 0 0,27 22-1,47 31-375,-29-23-238,3 2-6,123 59-1,-185-100-48,74 43 141,-55-30-56,1-1 0,38 17 0,-29-16-55,-2 1 0,1 2 0,31 24-1,47 28 233,-87-58-245,159 94 218,-129-74-231,1-1 0,2-3 0,89 32 0,-51-22 14,195 96 14,-167-58 45,-86-51-79,1-2 0,44 20 0,-13-12-6,20 9 103,107 32 0,-98-38-70,111 55-1,350 159 99,-191-104-71,-284-114-45,227 69 12,16 6 11,-83-20 10,113 44 44,324 172 140,-224-97-117,-393-176-121,57 23 93,183 109 1,27 30-76,-77-50 105,-222-122-85,-16-10-56,-1 0 0,0 0 0,0 1 0,21 20-1,-27-16-1450,-8-13 1310,1 0-1,-1 1 1,0-1 0,0 0 0,0 0-1,0 1 1,0-1 0,0 0-1,0 0 1,0 1 0,0-1-1,0 0 1,0 0 0,0 1-1,0-1 1,0 0 0,0 1-1,0-1 1,-1 0 0,1 0-1,0 0 1,0 1 0,0-1-1,0 0 1,0 0 0,0 1-1,-1-1 1,1 0 0,0 0 0,0 0-1,0 0 1,-1 1 0,1-1-1,0 0 1,0 0 0,-1 0-1,1 0 1,0 0 0,0 0-1,-1 1 1,1-1 0,0 0-1,0 0 1,-1 0 0,1 0-1,0 0 1,0 0 0,-1 0-1,1 0 1,0 0 0,0 0 0,-1-1-1,-11 1-3888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69 2819,'1'-9'6758,"7"-50"-1948,-5 58-2642,-1 9-1234,2 100 1377,-13 167 0,-35 112-870,6-67-1034,6 187 201,21-289-821,11-214 54,-7 39-2059,7-42 1918,-1 0-1,1 1 1,-1-1 0,0 0 0,1 0 0,-1 1 0,0-1 0,0 0 0,0 0 0,0 0 0,0 0 0,0 0 0,0 0-1,0 0 1,-1 0 0,1-1 0,0 1 0,0 0 0,-1-1 0,1 1 0,-1-1 0,1 1 0,0-1 0,-1 0 0,1 0 0,-3 1-1,-18-1-5053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8936,'0'0'6487,"2"12"-5180,4 56-56,4 1-1,2-2 0,3 1 0,37 97 1,-51-162-1179,-1-1-1,1 0 1,0 1 0,0-1 0,0 0 0,1 1 0,-1-1-1,0 0 1,1 0 0,0 0 0,-1 0 0,1 0 0,0 0 0,0-1-1,0 1 1,0-1 0,0 1 0,0-1 0,1 0 0,-1 1-1,0-1 1,1 0 0,-1-1 0,1 1 0,-1 0 0,5 0 0,-4-2 7,1 0 1,0 0 0,0 0-1,-1-1 1,1 0 0,0 1-1,-1-1 1,0 0 0,1 0-1,-1-1 1,0 1 0,0-1-1,0 0 1,-1 1 0,1-1-1,-1 0 1,3-4 0,34-45-163,-2-2 1,39-78 0,3-39-6243,-40 71-2825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324 104 9353,'4'-8'3678,"-2"5"-3452,19-47 3862,-20 48-3965,-1 1-1,1 0 1,-1 0 0,1 0-1,-1 0 1,0-1 0,0 1-1,1 0 1,-1 0-1,0 0 1,0-1 0,0 1-1,0 0 1,0 0 0,-1-1-1,1 1 1,0 0 0,-1 0-1,1 0 1,0-1-1,-1 1 1,0 0 0,1 0-1,-1 0 1,1 0 0,-1 0-1,0 0 1,0 0 0,0 0-1,0 1 1,0-1 0,0 0-1,0 0 1,0 1-1,0-1 1,0 0 0,0 1-1,0-1 1,0 1 0,0-1-1,-3 1 1,-6-1 29,-1 1 0,1 0 0,-1 1 0,1 1 0,0-1 0,-1 2 0,1-1 1,0 1-1,0 1 0,1 0 0,-1 0 0,1 1 0,0 0 0,0 1 0,0 0 0,1 0 0,0 1 0,0 0 0,-8 10 0,1-2 75,2 1-1,0 0 0,0 1 0,2 1 0,0 0 0,1 1 0,1 0 1,-12 33-1,17-38-93,1-1-1,0 1 1,-2 23 0,5-35-127,-1 1 0,1-1 0,0 1 1,0-1-1,0 1 0,0-1 0,1 1 0,-1-1 1,0 1-1,1-1 0,0 1 0,0-1 0,0 0 1,0 1-1,0-1 0,0 0 0,0 0 0,1 0 1,-1 0-1,1 0 0,-1 0 0,1 0 0,0 0 1,0-1-1,0 1 0,0-1 0,3 2 0,4 0-101,1-1 0,0 0-1,0-1 1,1 0-1,-1 0 1,0-1 0,0-1-1,0 0 1,0 0 0,0-1-1,0 0 1,17-6-1,10-6-2503,64-31 0,-41 12-3406,-8 0-4096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64 18481,'0'0'4458,"-1"-8"-2461,1 6-1905,0-1 0,0 1-1,0 0 1,0 0 0,-1 0 0,1 0 0,0-1 0,-1 1 0,0 0 0,1 0 0,-1 0 0,0 0 0,0 0 0,0 0 0,0 1 0,0-1 0,-1 0 0,1 0 0,-1 1 0,1-1 0,-1 1 0,1-1 0,-1 1 0,0 0 0,0 0 0,0-1 0,1 1 0,-1 0 0,0 1 0,0-1 0,-1 0 0,1 1-1,0-1 1,0 1 0,0-1 0,0 1 0,0 0 0,-1 0 0,1 0 0,0 0 0,0 1 0,0-1 0,-4 1 0,0 1-82,-1 0 1,1 0-1,-1 0 1,1 1-1,0 0 0,0 0 1,0 0-1,0 1 0,1 0 1,-1 0-1,1 0 0,0 1 1,0-1-1,1 1 0,0 1 1,-1-1-1,2 1 0,-5 6 1,4-5-10,-1 0 0,1 0 0,1 1 0,-1-1 0,1 1 1,1 0-1,-1 0 0,1 0 0,1 0 0,0 0 0,0 0 0,0 1 0,1-1 0,1 14 1,0-21-4,-1 1-1,1 0 1,-1 0 0,1-1 0,0 1 0,0 0 0,0-1 0,0 1 0,0-1 0,0 1 0,0-1 0,1 1 0,-1-1 0,0 0 0,1 0 0,-1 0-1,1 1 1,-1-2 0,1 1 0,2 1 0,1 0 6,0 0-1,0-1 1,0 0 0,0 0-1,0 0 1,0-1-1,8 1 1,0-2 22,0 0-1,-1-1 1,1 0-1,0-1 1,16-5-1,-15 2-1,-1 0 0,1-1 0,-1 0 0,22-17 0,-31 21-4,0-1 0,1 1 0,-1-1 0,-1 0 0,1 0 0,-1 0 0,1-1 0,-1 1 0,-1-1 0,1 0 0,0 1 0,-1-1 0,0-1 0,-1 1 0,1 0 0,1-8 0,-3 11-28,0 1 0,0-1 0,0 1 0,0-1 0,0 1 1,0 0-1,-1-1 0,1 1 0,-1-1 0,1 1 0,-1 0 0,1-1 1,-1 1-1,1 0 0,-1 0 0,0 0 0,0-1 0,0 1 1,0 0-1,0 0 0,0 0 0,0 0 0,0 0 0,0 1 1,0-1-1,-1 0 0,1 0 0,0 1 0,0-1 0,-1 1 1,1-1-1,-1 1 0,-2-1 0,-4 0-1273,-1-1-1,0 1 1,0 1-1,-13 1 1,9-1-3069,-1 0-4042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12940,'0'0'12465,"4"14"-11952,3 31-39,2 64 1,-6-58-372,-3-49-99,0-1 1,0 1-1,0-1 1,0 1-1,0-1 1,1 1-1,-1-1 1,0 1 0,1-1-1,-1 1 1,1-1-1,-1 0 1,1 1-1,0-1 1,0 0 0,0 0-1,0 1 1,0-1-1,0 0 1,0 0-1,2 2 1,-2-3 22,0 0 0,0 1-1,1-1 1,-1 0 0,0 0 0,1 0 0,-1 0 0,0 0-1,0 0 1,1-1 0,-1 1 0,0 0 0,0 0 0,1-1-1,-1 1 1,0-1 0,0 1 0,0-1 0,2-1-1,6-4 185,0-1-1,0 0 0,-1-1 0,9-10 0,-16 17-200,35-41 230,-28 30-201,2 0 0,-1 1 0,2 0 0,-1 1 0,2 0 0,18-13 0,-30 22-33,1 1 1,0-1 0,0 1 0,0 0 0,0-1 0,0 1-1,-1 0 1,1 0 0,0-1 0,0 1 0,0 0 0,0 0-1,0 0 1,0 0 0,0 0 0,0 1 0,0-1 0,0 0-1,-1 0 1,1 0 0,0 1 0,0-1 0,0 1 0,0-1-1,-1 0 1,1 1 0,0 0 0,0-1 0,-1 1 0,1-1-1,0 1 1,-1 0 0,1-1 0,-1 1 0,1 0 0,-1 0-1,1-1 1,-1 1 0,1 0 0,-1 0 0,0 0 0,1 0-1,-1 0 1,0 0 0,0-1 0,0 1 0,0 0 0,0 0-1,0 0 1,0 0 0,0 1 0,2 61 511,-3-51-420,1 77 126,18-110-2279,6-21-7057,-16 20-2697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0:3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2715 230 8680,'-244'-76'-1464,"17"7"1941,170 49-161,-1 2 0,-1 2 0,-66-8 1,95 21-305,0 0-1,1 2 1,-1 2 0,0 0 0,0 2 0,1 1 0,-1 2 0,-38 12 0,-110 46-295,63-21 472,-147 34 1,30-24 648,-338 66 576,548-116-1356,11-1-49,1-1 1,-1 2-1,0-1 0,-10 6 0,17-6-20,0 0 1,0 0-1,0 0 1,0 1 0,1 0-1,-1 0 1,1 0-1,0 0 1,0 0-1,0 1 1,0 0 0,1-1-1,-4 6 1,-9 21-13,2 0 1,1 0-1,1 1 0,-12 57 1,-12 136 57,26-157-16,-10 149 164,11 282 0,9-312-138,1-142-45,2 0 0,2-1 0,2 0 0,1-1-1,3 0 1,1 0 0,2-1 0,28 53 0,7-1 2,3-3 0,86 109 0,-74-118 9,3-4 0,4-2-1,3-4 1,2-3 0,4-3-1,3-4 1,108 59 0,57 26 37,302 127 0,-470-241-72,1-4 1,1-3-1,1-4 0,1-4 1,0-3-1,148 4 0,512-49 121,-2-61-1,164-78-69,-731 123-40,-3-7 1,-2-8 0,176-91 0,56-63 101,166-82 9,-452 244-81,401-206-28,-445 217-5,-2-4 0,-3-3 0,-1-2 0,108-113-1,-112 97 64,-4-3-1,-4-2 0,-2-2 0,-4-3 1,77-164-1,-119 224-32,0-1 1,-1 1-1,-1-1 1,-1 0-1,-1-1 1,2-27-1,-5 35 3,-1 0 1,0 1-1,0-1 1,-1 0-1,-1 0 0,0 1 1,0-1-1,-1 1 0,-1 0 1,0 0-1,-11-17 1,-6-4-4,-3 1 1,0 1 0,-2 1 0,-1 1-1,-1 1 1,-54-37 0,14 18-23,-3 3 0,-86-39 1,42 31-6,-2 5 1,-184-46 0,130 54-12,-213-20 1,-184 24 5,-1 31 72,374 3-12,-212-1-200,-768 6-752,2 43-1209,906-30 694,2-8-1559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16528,'0'0'2845,"3"12"-2130,24 164 2506,6 194 0,-31-331-3070,1-30 1033,0-32-661,0-38-255,0-111-502,0 187 224,1 0-1,0 0 1,1-1 0,0 1 0,2-1 0,9 18 0,-15-30 15,1 0-1,-1 1 1,1-1-1,-1 0 1,1 0-1,0 0 1,0 0-1,-1 0 1,1 0-1,1 0 1,-1-1-1,0 1 1,0-1-1,1 1 1,-1-1-1,1 0 1,-1 0-1,1 0 1,-1 0-1,1-1 1,0 1-1,-1-1 1,1 0 0,0 1-1,-1-1 1,1 0-1,0 0 1,-1-1-1,1 1 1,0-1-1,-1 1 1,1-1-1,0 0 1,-1 0-1,1 0 1,-1 0-1,0 0 1,1-1-1,-1 1 1,0-1-1,0 0 1,0 1-1,3-5 1,7-6 132,-1 0 1,-1-1-1,0 0 1,-1-1-1,-1 0 0,0-1 1,0 1-1,-2-2 1,0 1-1,-1-1 1,7-29-1,-20 135-201,2-34 35,2 78-1,4-133-8,0 0 0,0 0 0,0 1-1,0-1 1,0 0 0,0 0 0,0 1-1,1-1 1,-1 0 0,0 0 0,1 1-1,-1-1 1,1 0 0,-1 0 0,1 0-1,0 0 1,-1 0 0,1 0 0,0 0-1,0 0 1,0 0 0,0 0 0,0 0-1,0 0 1,0 0 0,0-1-1,0 1 1,0-1 0,0 1 0,0 0-1,0-1 1,1 0 0,-1 1 0,0-1-1,0 0 1,1 0 0,-1 1 0,2-1-1,-1-1-124,1 1-1,-1-1 0,1 1 1,-1-1-1,0 0 0,1 0 1,-1 0-1,0 0 0,0-1 1,0 1-1,0 0 0,0-1 1,0 0-1,0 1 0,0-1 1,0 0-1,-1 0 0,3-4 1,11-27-4007,-4-5-2017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15182,'0'0'6310,"-15"59"-6278,27-43-672,4-2-2275,-1-2-3683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13389,'0'0'7516,"-5"9"-6454,0-1-779,1 1 0,1-1-1,0 1 1,0 0 0,0 1-1,1-1 1,-2 16 0,4-20-192,-1 0-1,1 0 1,0 0 0,0 0 0,1-1 0,-1 1 0,1 0 0,0 0-1,0-1 1,1 1 0,-1 0 0,1-1 0,0 0 0,0 1 0,1-1-1,-1 0 1,1 0 0,0 0 0,0 0 0,5 4 0,-5-6-71,0 0 1,1 0-1,0 0 0,-1 0 1,1-1-1,0 1 1,0-1-1,0 0 1,0 0-1,0-1 0,0 1 1,0-1-1,0 0 1,0 0-1,0 0 1,0 0-1,0-1 1,0 1-1,0-1 0,0 0 1,0-1-1,0 1 1,-1-1-1,1 1 1,6-5-1,-1 1 17,0-1 0,0 0 0,0-1 0,-1 1 0,0-1 0,0-1 0,-1 0 1,11-14-1,-18 22-37,0-1 1,0 1 0,0 0 0,0 0 0,0 0 0,0-1 0,0 1 0,0 0 0,0 0-1,0 0 1,0 0 0,0 0 0,1-1 0,-1 1 0,0 0 0,0 0 0,0 0-1,0 0 1,0 0 0,0 0 0,1-1 0,-1 1 0,0 0 0,0 0 0,0 0 0,0 0-1,1 0 1,-1 0 0,0 0 0,0 0 0,0 0 0,0 0 0,1 0 0,-1 0-1,0 0 1,0 0 0,0 0 0,0 0 0,1 0 0,-1 0 0,0 0 0,0 0 0,0 0-1,0 0 1,1 0 0,-1 0 0,0 0 0,0 1 0,0-1 0,0 0 0,0 0-1,1 0 1,-1 0 0,4 16 143,-3 38 347,0-22-15,-1-30-462,0-1 0,0 0 0,1 0 0,-1 0 0,0 1 0,0-1 0,1 0 0,-1 0 0,0 0 0,1 0 0,0 0 0,-1 1 0,1-1 0,-1 0 0,1 0 0,0 0 0,0-1 0,0 1 0,-1 0 0,1 0 0,0 0 0,0-1 0,0 1 0,0 0 0,0-1 0,0 1 0,1-1 0,1 1 0,-1 0 30,1-1 0,0 0 0,0 0 0,0-1 0,0 1 0,-1 0 0,1-1 0,0 0-1,0 0 1,-1 1 0,6-4 0,6-3 79,-1-1 0,0 0 0,16-13 0,-14 9-179,-12 8-124,0 1 0,0 0 0,1 0-1,-1 0 1,1 1 0,0-1 0,0 1 0,0 0 0,0 0-1,0 0 1,1 1 0,-1-1 0,7 0 0,-11 2 42,1 0 0,-1 0 0,1 0 1,-1 1-1,1-1 0,-1 0 0,1 0 0,-1 0 1,1 1-1,-1-1 0,0 0 0,1 1 0,-1-1 1,1 0-1,-1 1 0,0-1 0,1 0 0,-1 1 0,0-1 1,1 1-1,-1-1 0,0 1 0,0-1 0,1 1 1,-1-1-1,0 1 0,0-1 0,0 1 0,0-1 1,0 1-1,1-1 0,-1 1 0,0 22-3803,0-16 2276,0 18-4938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 16496,'0'0'2306,"-8"-3"416,6 2-2556,-1 0 0,1 1-1,0-1 1,0 0 0,-1 1 0,1 0-1,-1-1 1,1 1 0,0 0-1,-1 0 1,1 1 0,-1-1 0,1 0-1,-3 2 1,3-1-85,-1 0 0,1 1 0,0 0 0,0-1 1,0 1-1,0 0 0,0 0 0,1 0 0,-1 1 0,0-1 0,1 0 1,0 1-1,0-1 0,-1 0 0,1 1 0,-1 4 0,-3 8 3,1 0 0,0 0 0,1 0 0,1 0-1,0 1 1,1-1 0,1 1 0,0-1 0,4 22-1,-4-35-77,0 0 0,1 0-1,-1 0 1,1 0-1,-1 0 1,1 0-1,0 0 1,0 0-1,0 0 1,0-1-1,0 1 1,0 0-1,0-1 1,0 1-1,1-1 1,-1 1-1,1-1 1,-1 1-1,1-1 1,0 0-1,-1 0 1,1 0-1,0 0 1,0 0-1,0 0 1,0-1-1,0 1 1,0 0-1,0-1 1,0 0-1,0 1 1,0-1-1,0 0 1,0 0-1,3-1 1,-2 1 39,1-1 0,0 0 0,-1 0 1,1 0-1,0 0 0,-1-1 0,0 1 0,1-1 1,-1 0-1,0 0 0,0 0 0,0-1 0,0 1 1,0-1-1,-1 1 0,1-1 0,-1 0 0,4-5 0,-2-2 70,1 0 0,-1 0 0,0 0 0,-1-1-1,-1 1 1,0-1 0,0 1 0,-1-1-1,0 0 1,0 0 0,-2 0 0,1 0 0,-1 1-1,-1-1 1,-4-15 0,6 24-104,-1 1 1,1 0-1,-1-1 1,0 1-1,1 0 1,-1 0-1,0 0 1,0 0-1,0 0 0,1 0 1,-1 0-1,0 0 1,-1 0-1,1 0 1,-2-1-1,3 2 0,-1 0-1,1 0 1,-1 0 0,0 0-1,1 0 1,-1-1 0,0 1-1,1 0 1,-1 1 0,1-1-1,-1 0 1,0 0-1,1 0 1,-1 0 0,0 0-1,1 1 1,-1-1 0,1 0-1,-1 1 1,1-1 0,-1 0-1,0 1 1,-1 1 5,0 0 0,0 0 0,1 0 0,-1 0 0,0 1 0,1-1 0,0 0-1,0 1 1,0-1 0,0 1 0,0-1 0,0 1 0,0 2 0,0 1-16,0 0 0,0 0 0,0 0-1,1 0 1,0 0 0,0 1 0,1-1-1,0 0 1,0-1 0,0 1 0,1 0 0,3 10-1,-3-13 5,0-1 0,1 1-1,-1 0 1,0-1 0,1 1-1,-1-1 1,1 0 0,0 0-1,0 0 1,0 0 0,0-1-1,0 1 1,0-1 0,0 1 0,1-1-1,-1 0 1,1-1 0,-1 1-1,0 0 1,1-1 0,-1 0-1,1 0 1,4 0 0,-2 0 12,0 0 0,1-1 1,-1 1-1,0-1 0,0-1 1,0 1-1,0-1 0,0 0 0,-1 0 1,1-1-1,0 1 0,-1-1 1,0-1-1,0 1 0,0-1 1,0 0-1,0 0 0,-1 0 1,1 0-1,-1-1 0,-1 0 1,1 0-1,0 0 0,-1 0 1,0-1-1,-1 1 0,1-1 1,-1 0-1,0 0 0,0 0 0,-1 0 1,0 0-1,0 0 0,0-10 1,-1 16-15,0 0 0,0-1 0,0 1 0,0 0 0,0-1 0,0 1 0,0 0 0,0 0 0,0-1 0,0 1 0,-1 0 1,1 0-1,0-1 0,0 1 0,0 0 0,-1 0 0,1-1 0,0 1 0,0 0 0,-1 0 0,1 0 0,0-1 0,0 1 0,-1 0 0,1 0 0,0 0 0,0 0 1,-1 0-1,1 0 0,0 0 0,-1 0 0,1 0 0,0 0 0,-1 0 0,1 0 0,0 0 0,-1 0 0,1 0 0,0 0 0,0 0 0,-1 0 0,1 0 0,0 0 1,-1 0-1,1 0 0,0 1 0,0-1 0,-1 0 0,1 0 0,0 0 0,0 0 0,-1 1 0,1-1 0,0 0 0,0 0 0,0 1 0,-1-1 0,1 0 0,0 0 1,0 1-1,0-1 0,0 0 0,0 1 0,0-1 0,-16 18 77,12-10-54,1 0 0,0 0 0,0 0 0,1 0 0,0 1 0,1-1 0,0 1 0,0-1 0,1 1-1,0-1 1,1 13 0,0-20-18,0 1-1,0-1 0,0 0 0,0 0 1,0 0-1,0 1 0,0-1 0,0 0 1,0 0-1,0 0 0,1-1 0,-1 1 1,0 0-1,1 0 0,-1-1 0,1 1 1,-1-1-1,1 1 0,-1-1 0,1 0 1,-1 1-1,1-1 0,-1 0 0,1 0 1,-1 0-1,1 0 0,-1 0 0,1-1 1,0 1-1,-1 0 0,1-1 0,2 0 1,2-1 25,1 1 0,-1-1 1,1-1-1,-1 1 0,0-1 0,8-5 1,-7 3-33,0 0 1,-1-1 0,0 0 0,1-1-1,-2 0 1,1 0 0,-1 0 0,0 0 0,-1-1-1,0 1 1,0-1 0,0 0 0,-1-1-1,0 1 1,-1-1 0,0 1 0,0-1-1,-1 0 1,0 1 0,-1-11 0,-1 20-23,0 0 0,-1-1 0,1 1 1,0 0-1,0 0 0,-1 0 1,1 0-1,0 0 0,0 0 0,0 0 1,0 0-1,0 0 0,-1 3 0,-2 4 31,0 0 0,1 1 0,0 0 0,0 0 0,1 0 0,0 0 0,1 0 0,0 0-1,0 0 1,1 0 0,1 18 0,0-25-106,0 0 0,0 0 0,1-1 0,-1 1 0,0 0 0,1-1 0,-1 1 0,1-1 0,-1 0 0,1 1 0,0-1 0,0 0 0,-1 0 0,1 0-1,0 0 1,0-1 0,0 1 0,0 0 0,0-1 0,0 1 0,0-1 0,1 0 0,-1 0 0,0 1 0,0-1 0,0-1 0,4 1 0,1-1-1379,1 1 1,0-1-1,-1 0 0,1 0 1,-1-1-1,12-4 0,8-10-8053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3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 18834,'0'0'8904,"-9"-3"-8631,8 3-274,-1-1 2,-1 0-1,0 0 1,1 0-1,-1 1 1,0-1-1,0 1 1,0 0-1,1 0 1,-1 0-1,-5 1 0,7 0-37,-1-1-1,1 1 0,0 0 1,-1 0-1,1 0 0,0 0 0,0 0 1,0 1-1,0-1 0,0 0 0,0 0 1,0 1-1,0-1 0,0 1 1,1-1-1,-1 1 0,1-1 0,-1 1 1,1-1-1,-1 1 0,1-1 1,0 1-1,0-1 0,0 1 0,0 0 1,0-1-1,0 1 0,1 2 0,-1-2-41,0 0-1,1 0 0,-1-1 0,1 1 0,0 0 0,0-1 1,-1 1-1,1-1 0,0 1 0,0-1 0,0 1 0,1-1 1,-1 1-1,0-1 0,0 0 0,1 0 0,-1 0 0,1 0 1,-1 0-1,1 0 0,-1 0 0,1 0 0,0 0 0,-1-1 0,1 1 1,0-1-1,0 1 0,-1-1 0,1 0 0,0 0 0,0 0 1,2 0-1,13 2-993,0-1 1,27-2-1,-23 0-458,-18 0 1624,-1 1-1,0 0 1,0 0-1,1 0 1,-1 1-1,0-1 0,1 0 1,-1 1-1,0-1 1,0 1-1,0 0 1,0 0-1,1 0 0,-1 0 1,0 0-1,2 2 1,-3-1 97,-1-1 1,1 1 0,-1-1 0,1 1 0,-1-1 0,0 1 0,0-1 0,0 1 0,0 0-1,0-1 1,0 1 0,0-1 0,0 1 0,-1-1 0,1 1 0,0-1 0,-1 1 0,1-1-1,-1 1 1,0-1 0,0 0 0,1 1 0,-1-1 0,0 0 0,-2 3 0,-5 8 158,0 0 1,0 0 0,-1-1-1,-1 0 1,0 0 0,0-1-1,-1 0 1,0-1 0,-17 10-1,16-16-2630,8-18-21324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202 315 4612,'0'0'3657,"8"-7"-2093,0-2-965,0 1 0,-1-1-1,0 0 1,-1 0 0,0-1 0,0 0-1,-1 0 1,0 0 0,-1 0 0,0-1-1,-1 0 1,3-16 0,2-46 2889,-7 66-3050,-1 0 0,0 0 0,0 0 0,-1 0 0,0 1 1,0-1-1,-1 0 0,-3-10 0,4 16-383,0 0 0,1-1 1,-1 1-1,0 0 1,0 0-1,0 0 0,0 0 1,0 0-1,0 0 1,0 0-1,-1 0 0,1 0 1,0 0-1,0 1 1,-1-1-1,1 0 0,-1 1 1,1-1-1,0 1 1,-1 0-1,1-1 0,-1 1 1,1 0-1,-1 0 1,1 0-1,-1 0 0,1 0 1,-1 0-1,1 0 1,0 1-1,-1-1 0,1 1 1,-1-1-1,-1 1 1,-1 1-27,-1 0 0,1 0 0,0 1 1,0-1-1,0 1 0,0 0 0,1 0 1,-1 0-1,-5 6 0,-3 8-8,0 1 1,1 0-1,1 0 1,1 1-1,0 0 0,1 1 1,2 0-1,-7 30 0,5-7 284,1 0-1,3 0 0,1 47 0,3-78-284,0-1-1,1 1 1,0-1-1,1 0 0,1 1 1,-1-1-1,2 0 0,-1 0 1,1-1-1,1 1 0,0-1 1,1 0-1,0 0 0,0-1 1,1 1-1,0-1 0,1-1 1,0 0-1,0 0 1,1 0-1,-1-1 0,2 0 1,16 9-1,-23-14-61,0-1 1,0 1-1,0 0 0,0 0 1,0 0-1,0 1 1,-1-1-1,1 1 0,-1-1 1,4 7-1,-6-9 7,0 0-1,0 1 1,0-1 0,0 0-1,0 1 1,0-1 0,0 0-1,0 1 1,0-1 0,0 0-1,0 1 1,0-1 0,0 0-1,0 1 1,0-1 0,0 0-1,0 1 1,-1-1 0,1 0-1,0 0 1,0 1 0,0-1-1,-1 0 1,1 0 0,0 1-1,0-1 1,-1 0 0,1 0-1,0 0 1,-1 1 0,1-1-1,0 0 1,0 0 0,-1 0-1,0 0 1,-27 4-1497,19-5 1368,1 0 0,-1-1 0,1 0 0,-1 0 0,1-1 0,0 0 0,0 0 0,0-1 0,0 0 0,1 0 0,-1-1 0,1 0 0,-9-9 0,4 3 383,0 0 0,0-1 0,1 0 0,1-1 0,0 0 0,-10-19 0,19 29-146,-1 1 0,1-1 0,-1 0 0,1 0 0,0 0 0,0-1 0,0 1 0,0 0 0,1 0 0,0-1 0,-1 1 0,1 0 0,0 0 0,0-1 0,1 1 0,-1 0 0,1 0 0,0-1 0,-1 1-1,1 0 1,1 0 0,-1 0 0,0 0 0,1 0 0,0 0 0,-1 1 0,1-1 0,0 0 0,0 1 0,1 0 0,-1-1 0,1 1 0,-1 0 0,1 0 0,-1 0 0,6-2 0,9-6-161,1 1-1,0 1 0,1 0 1,34-8-1,-42 12-1,62-17-3815,-23 10-3737,-17 4-2725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12075,'0'0'8446,"-7"-3"-5830,-27-7-1111,32 10-1459,1 0-1,-1 0 1,1 0 0,-1 0 0,0 1-1,1-1 1,-1 0 0,1 1-1,-1 0 1,1-1 0,-1 1-1,1 0 1,0-1 0,-1 1 0,1 0-1,0 0 1,-1 0 0,1 0-1,0 0 1,0 0 0,0 1 0,0-1-1,0 0 1,0 1 0,0-1-1,1 0 1,-1 1 0,0-1 0,1 1-1,-1-1 1,1 3 0,-13 51 757,12-51-640,-1 7-2,1-1-1,0 1 1,0-1 0,1 1-1,2 20 1,-1-29-156,-1 0 0,1 0 0,-1 0 0,1 0 0,0 0 0,-1-1 0,1 1 0,0 0 0,0 0 0,1-1 0,-1 1 0,0-1 0,0 1 0,1-1 0,-1 1 0,1-1 0,-1 0 0,1 0 0,0 0 0,-1 0 0,1 0 0,0 0 0,0 0 0,0 0 0,0-1 0,0 1 0,0-1 0,0 1 0,0-1 0,0 0 0,0 0 0,0 0-1,0 0 1,0 0 0,0 0 0,-1-1 0,1 1 0,4-2 0,1 0 54,0 0 0,-1-1 0,1 0 0,-1 0 1,0-1-1,1 0 0,-2 0 0,1 0 0,0-1 0,-1 1 0,0-1 0,0-1 0,0 1 0,-1-1 0,0 0 0,0 0 0,0 0 0,3-8 0,1-1 63,-1-1 0,-1 0 0,-1 0 0,0 0 0,-1 0 0,4-29 0,-8 43-387,-2 13 149,-2 39 99,3-39-71,0 1 1,1-1-1,1 1 1,0-1-1,0 0 1,1 1-1,0-1 1,4 11-1,-5-20-61,1 0-1,-1 0 0,1 0 0,-1 0 0,1 0 0,0-1 0,-1 1 0,1 0 0,0-1 0,0 1 0,0-1 0,0 0 0,1 0 0,-1 0 0,0 0 1,0 0-1,1 0 0,-1-1 0,0 1 0,1-1 0,-1 1 0,1-1 0,-1 0 0,0 0 0,1 0 0,-1-1 0,1 1 0,3-1 0,0-1-499,-1 1 0,1-1 0,-1 0-1,0 0 1,0-1 0,0 0-1,0 0 1,0 0 0,0 0 0,-1-1-1,5-4 1,21-27-6302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49 15054,'0'0'2931,"-2"10"-1009,-2 14-1497,0 0 1,2 0-1,1 0 1,1 1-1,3 28 1,-2-43-363,0 0 1,1 0-1,0 0 0,0-1 1,1 1-1,0-1 0,1 0 1,0 0-1,1 0 0,-1 0 1,2-1-1,-1 0 0,1 0 1,0 0-1,1 0 1,11 9-1,-16-16-35,0 1 1,0-1-1,0 1 1,0-1-1,0 0 1,0 0-1,0 0 1,1 0-1,-1 0 1,0 0-1,1-1 1,-1 1-1,1-1 1,-1 0-1,1 0 1,-1 1-1,1-2 1,-1 1-1,0 0 1,1 0-1,-1-1 1,3 0-1,-2-1 93,1 0-1,-1 0 1,0 0 0,0 0 0,-1 0-1,1-1 1,0 1 0,-1-1-1,0 0 1,1 0 0,-1 0-1,0 0 1,2-4 0,3-8 206,-1 0 0,-1 0 0,0 0 1,0-1-1,2-25 0,-2 15-91,-2-1 1,-1 1-1,-2-1 1,0 1-1,-1-1 0,-9-41 1,-1 46-188,4 34 38,2 39 33,5-48-120,0 39-439,2 1 1,8 52-1,-8-84 189,0 1 0,1-1 0,0 0 0,1-1 1,0 1-1,1 0 0,0-1 0,0 0 0,1 0 0,1-1 0,0 0 0,0 0 0,14 13 0,1-7-6893,-2-8-7548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135 336 5349,'0'0'15732,"-10"-6"-14632,-32-20-411,41 26-660,-1-1 1,0 1 0,1-1 0,-1 1-1,0 0 1,1 0 0,-1 0 0,0 0-1,0 0 1,1 0 0,-1 0 0,0 1-1,1-1 1,-1 1 0,0-1 0,1 1-1,-1-1 1,0 1 0,1 0 0,-1 0-1,1 0 1,0 0 0,-1 0 0,1 0-1,0 0 1,-1 1 0,1-1 0,0 0-1,0 1 1,0-1 0,-1 2 0,-22 45 614,22-43-560,1 0-1,-1 0 1,1 0 0,0 0 0,0 1-1,0-1 1,1 0 0,0 1 0,0-1 0,0 0-1,1 0 1,0 1 0,2 5 0,-3-10-71,0 0 0,1 1 0,-1-1 0,1 0 1,0-1-1,-1 1 0,1 0 0,0 0 0,0 0 1,-1 0-1,1 0 0,0-1 0,0 1 0,0 0 1,0-1-1,0 1 0,0-1 0,0 1 0,0-1 0,0 1 1,0-1-1,0 0 0,2 1 0,0-1 24,0 0-1,0-1 0,0 1 0,0-1 0,0 0 1,0 1-1,0-1 0,0-1 0,-1 1 1,1 0-1,0-1 0,-1 1 0,4-3 0,4-4 117,0 0-1,0-1 1,-1 0-1,0 0 0,-1-1 1,0 0-1,-1 0 1,0-1-1,0 0 0,-1 0 1,-1 0-1,1-1 1,-2 0-1,0 0 1,-1 0-1,0-1 0,0 1 1,-1-1-1,0-15 1,-2 27-149,0 1 0,0-1 0,0 0 1,0 0-1,0 0 0,0 1 1,0-1-1,0 0 0,0 0 0,0 0 1,0 0-1,0 1 0,0-1 1,-1 0-1,1 0 0,0 1 0,-1-1 1,1 0-1,-1 0 0,1 1 1,-1-1-1,1 0 0,-1 1 0,1-1 1,-1 1-1,0-1 0,1 1 1,-1-1-1,0 1 0,1-1 0,-1 1 1,0-1-1,0 1 0,1 0 1,-2-1-1,1 2-15,0-1 1,0 0-1,0 1 0,0-1 1,0 1-1,0-1 0,0 1 1,1-1-1,-1 1 0,0 0 1,0-1-1,0 1 0,1 0 1,-1 0-1,0 0 0,1 0 1,-1-1-1,1 1 0,-1 0 1,1 0-1,0 0 0,-1 0 1,1 0-1,0 0 0,-1 0 1,1 0-1,0 2 0,-2 8-9,0 1-1,1-1 0,0 1 1,1-1-1,1 14 0,-1-23 19,0-1-1,0 1 1,0 0-1,0-1 1,1 1-1,-1-1 0,1 1 1,-1 0-1,1-1 1,0 1-1,-1-1 0,1 1 1,0-1-1,0 1 1,0-1-1,0 0 1,0 0-1,0 1 0,1-1 1,-1 0-1,0 0 1,1 0-1,-1 0 0,1 0 1,-1-1-1,1 1 1,-1 0-1,1-1 1,-1 1-1,1-1 0,0 1 1,-1-1-1,1 0 1,0 0-1,-1 1 0,1-1 1,0 0-1,-1-1 1,1 1-1,0 0 1,-1 0-1,1-1 0,-1 1 1,3-2-1,3 0 29,0-2 1,0 1-1,0-1 0,-1 0 0,0 0 0,1 0 1,-2-1-1,1 0 0,0 0 0,-1-1 0,0 0 0,7-10 1,6-11 127,23-43 1,-40 69-153,7-14 75,0-1 1,-1 0 0,0 0-1,-2-1 1,0 0 0,-1 0-1,0 0 1,1-25 0,-22 77-436,5 7 344,2 1 0,2 0 0,-6 78 0,14-101 13,0-1 1,1 1-1,1-1 0,1 1 0,0-1 1,2 0-1,0 0 0,1 0 1,1-1-1,17 32 0,2-7 9,-18-33-2,0 2 1,-1-1-1,0 1 1,-1 0-1,0 1 1,-1 0-1,0 0 1,-1 0-1,-1 0 1,0 0-1,1 15 1,-4-27-5,0-1 1,0 1 0,0-1 0,0 1 0,0-1 0,0 1 0,0-1 0,0 1 0,0-1 0,0 1 0,0-1 0,0 1-1,0-1 1,-1 1 0,1-1 0,0 1 0,0-1 0,-1 0 0,1 1 0,0-1 0,-1 1 0,1-1 0,0 0 0,-1 1 0,1-1-1,-1 0 1,1 0 0,0 1 0,-1-1 0,1 0 0,-1 0 0,0 1 0,-18-6 97,-15-20 51,25 12-153,0 0 0,1-1 0,0 0 0,1 0 1,0-1-1,2 1 0,0-1 0,0 0 0,1-1 1,1 1-1,1-1 0,0 0 0,1 0 1,1-18-1,1 29-23,0 0 1,0 1-1,1-1 1,0 1 0,0-1-1,0 1 1,0-1-1,1 1 1,0 0-1,-1 0 1,1 0-1,1 1 1,-1-1-1,1 1 1,-1 0-1,6-4 1,10-6-959,1 0 0,27-12-1,11-9-4832,-16 3-1722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62 5381,'0'0'7063,"-1"-9"-3620,1-2-2515,0 7-481,0 0 0,0 0-1,-1 1 1,1-1 0,-1 0 0,0 0-1,0 0 1,-3-6 0,3 45 2853,-1-15-3184,2-3 8,-1-2-10,1 0 1,1 0-1,0 0 0,4 18 1,-5-31-105,1 0 1,-1 0-1,0-1 0,1 1 1,0 0-1,-1 0 1,1 0-1,0 0 0,0-1 1,0 1-1,0 0 0,0-1 1,0 1-1,0-1 1,1 1-1,-1-1 0,0 0 1,1 1-1,-1-1 0,1 0 1,0 0-1,-1 0 1,1 0-1,0 0 0,0-1 1,-1 1-1,1 0 0,0-1 1,0 1-1,0-1 1,0 0-1,0 0 0,0 1 1,0-1-1,0-1 0,0 1 1,-1 0-1,1 0 1,0-1-1,3 0 0,2-2 47,-1 0 1,0-1-1,0 0 0,0 0 0,0 0 0,-1 0 0,0-1 0,0 0 1,0 0-1,0-1 0,-1 1 0,0-1 0,5-9 0,3-4 130,-1-1 0,15-40 1,-17 37 319,-9 23-500,0 0 0,0 0 0,0 0 0,0 0 0,0 1 0,0-1 1,0 0-1,0 0 0,0 0 0,0 0 0,0 0 0,1 0 1,-1 0-1,0 0 0,0 0 0,0 0 0,0 0 0,0 0 1,0 1-1,0-1 0,0 0 0,0 0 0,0 0 0,0 0 1,0 0-1,0 0 0,0 0 0,0 0 0,1 0 0,-1 0 0,0 0 1,0 0-1,0 0 0,0 0 0,0 0 0,0 0 0,0 0 1,0 0-1,0 0 0,0 0 0,1 0 0,-1 0 0,0 0 1,0 0-1,0 0 0,0 0 0,0 0 0,0 0 0,0 0 1,0 0-1,-4 40 310,0-16-375,2-3 77,0-12-2,0 0 1,1 0 0,1 0 0,-1 1-1,1-1 1,1 0 0,3 17 0,-4-25-12,1 0 1,0 0 0,-1 0 0,1 0 0,0 0 0,-1-1 0,1 1 0,0 0 0,0-1 0,0 1 0,0 0 0,0-1-1,0 1 1,0-1 0,0 1 0,0-1 0,0 0 0,0 0 0,0 1 0,0-1 0,0 0 0,0 0 0,1 0 0,-1 0-1,0 0 1,0 0 0,0 0 0,0 0 0,0-1 0,0 1 0,0 0 0,0-1 0,0 1 0,0-1 0,0 1 0,0-1-1,0 1 1,0-1 0,0 0 0,1-1 0,38-27 601,-19 6-362,36-48-1,-15 18-165,-42 52-89,0 0 1,1 1-1,-1-1 0,0 1 0,1-1 0,-1 0 0,0 1 0,1-1 1,-1 1-1,1 0 0,-1-1 0,1 1 0,-1-1 0,1 1 0,0 0 1,-1-1-1,1 1 0,-1 0 0,1-1 0,0 1 0,-1 0 0,1 0 1,0 0-1,-1 0 0,1 0 0,0 0 0,-1 0 0,1 0 0,0 0 1,-1 0-1,1 0 0,0 0 0,0 0 0,0 2 3,0-1 0,0 0-1,0 0 1,0 1 0,-1-1 0,1 0 0,0 1-1,-1-1 1,1 1 0,-1-1 0,1 1-1,-1-1 1,0 4 0,2 64 97,-2-59-82,0-9-8,0 0 1,-1-1-1,1 1 1,0 0-1,0 0 0,0 0 1,0 0-1,1 0 1,-1 0-1,0 0 0,0-1 1,0 1-1,1 0 1,-1 0-1,0 0 0,1 0 1,-1-1-1,1 1 1,-1 0-1,1 0 0,0-1 1,-1 1-1,1-1 1,0 2-1,0-2 7,0 0 0,0 0 1,0 0-1,0 0 0,0 0 1,0 0-1,0 0 0,0 0 0,0-1 1,0 1-1,0 0 0,0-1 0,-1 1 1,1-1-1,0 1 0,0-1 1,0 1-1,-1-1 0,2 0 0,40-42 299,-33 34-328,-3 2 15,1 1 0,0-1 0,1 2 0,-1-1 0,1 1 0,13-6 0,-20 10-1,1 0 1,-1 1-1,1-1 1,-1 1-1,1-1 1,-1 1-1,1-1 1,-1 1-1,1 0 1,-1 0-1,1 0 1,0 0-1,-1 0 1,1 0-1,-1 0 1,1 0-1,-1 1 1,1-1-1,0 1 1,-1-1-1,0 1 1,1 0-1,-1-1 1,1 1-1,-1 0 0,0 0 1,1 0-1,-1 0 1,0 0-1,0 0 1,0 0-1,0 0 1,0 1-1,0-1 1,0 0-1,0 1 1,-1-1-1,1 1 1,0-1-1,-1 1 1,1-1-1,-1 1 1,0-1-1,1 1 1,-1 2-1,8 58-802,-8-36-9379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0:3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6037 211 320,'-271'-8'3837,"-398"-20"-623,3-51-1227,-11-10-1503,545 83-471,0 6-1,0 6 1,-153 25-1,-329 91-224,-66 10 120,429-93 601,-363 105 0,531-117-442,1 3 0,1 4 0,1 3 1,3 4-1,1 3 0,2 3 0,2 3 0,-66 62 1,119-96-63,2 2 1,-1 0 0,2 1 0,1 0 0,-23 38 0,34-49-5,0-1 1,0 1 0,1 1 0,0-1-1,1 0 1,0 1 0,0-1-1,1 1 1,0 0 0,0 0 0,1-1-1,0 1 1,1 0 0,0 0-1,0-1 1,1 1 0,0 0 0,0-1-1,7 15 1,7 9 1,1 0 1,2-1-1,2-2 0,26 32 1,106 102-53,-90-108 53,1-2 1,4-2-1,1-4 1,2-3-1,3-3 1,0-4-1,100 36 1,0-14 1,2-7 0,224 36-1,364 7-62,6-52 101,-338-23-20,-1 6 21,843 29-101,1187-134-574,-1847 32 642,-8-49-8,-496 70-22,208-80-1,-263 83 34,-1-3 0,-1-2 0,-2-3 0,-1-1 1,66-56-1,-104 77 1,1-1 1,-1 0-1,-1-1 1,0 0-1,-1-1 1,0 0-1,-2 0 1,1-1-1,8-22 1,-14 27-2,0 0 0,0-1 0,-1 0 0,0 1 0,-1-1 0,0 0 0,-1 0 0,0 0 0,-1 0 0,0 0 0,-1 1 0,0-1 0,0 0 0,-1 1 1,-8-18-1,-5-5 23,-1 2 1,-2 0-1,-1 1 1,-1 0-1,-2 2 1,-40-40-1,-12-1-4,-87-65-1,92 82-380,-2 3 1,-2 4 0,-3 2-1,0 4 1,-3 4-1,-1 3 1,-1 3 0,-138-28-1,63 28-2509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84 220 13837,'-6'-7'7014,"10"-6"-5599,8-13-1863,-5 15 475,31-62 13,-36 69-28,0 0 0,-1 0 0,0 0 1,0 0-1,0-1 0,0 1 0,0 0 0,-1-1 0,0 1 1,0-1-1,0 1 0,-1 0 0,1-1 0,-1 1 0,-2-7 1,2 10 23,1-1 0,-1 1 1,0 0-1,0 1 1,0-1-1,0 0 0,0 0 1,0 0-1,0 0 1,0 1-1,0-1 0,0 0 1,0 1-1,0-1 1,0 1-1,-1 0 1,1-1-1,0 1 0,0 0 1,-1-1-1,1 1 1,0 0-1,0 0 0,-1 0 1,1 0-1,0 1 1,0-1-1,-1 0 0,1 0 1,0 1-1,0-1 1,0 1-1,-1-1 1,1 1-1,0-1 0,-2 2 1,-2 1 52,0-1 0,0 1 0,0 0 0,1 0 0,-1 1-1,-7 7 1,4-1 102,2 0 0,-1 0-1,1 0 1,0 1-1,1 0 1,1 0-1,-5 17 1,7-22-123,0 0 0,1 1 1,-1-1-1,1 0 0,1 1 0,-1-1 0,1 1 1,1-1-1,-1 1 0,1-1 0,0 0 0,0 1 1,1-1-1,0 0 0,4 9 0,-4-12-57,0 0 0,0-1 0,1 1 0,-1-1-1,1 0 1,0 0 0,-1 0 0,1 0 0,0 0 0,0-1 0,0 1-1,1-1 1,-1 0 0,0 0 0,1 0 0,-1 0 0,0 0-1,1-1 1,-1 0 0,1 1 0,-1-1 0,1-1 0,-1 1 0,0 0-1,6-2 1,1 0 27,1 0 1,0-1-1,-1 0 0,0 0 1,1-1-1,16-9 0,-9 2 4,0 0 0,-1-2 1,-1 1-1,0-2 0,0 0 0,-2-1 0,0-1 0,0 0 1,21-34-1,-44 72 9,1 0-1,2 0 1,-8 42 0,14-64-43,0 0 0,0 0-1,0 1 1,0-1 0,0 0 0,0 0 0,0 0 0,0 1 0,0-1 0,-1 0 0,1 0 0,0 1 0,0-1 0,0 0-1,0 0 1,1 1 0,-1-1 0,0 0 0,0 0 0,0 1 0,0-1 0,0 0 0,0 0 0,0 1 0,0-1 0,0 0 0,1 0-1,-1 0 1,0 1 0,0-1 0,0 0 0,0 0 0,1 0 0,-1 0 0,0 1 0,0-1 0,1 0 0,-1 0 0,0 0-1,0 0 1,0 0 0,1 0 0,-1 0 0,0 0 0,0 0 0,1 0 0,-1 1 0,0-1 0,0 0 0,1-1 0,-1 1 0,18-8 252,15-17 23,-5-2-196,35-31-62,-58 54-50,1 0 1,-1 0-1,1 0 1,0 1-1,0 0 1,0 0-1,0 0 1,0 1-1,10-2 1,-15 4 18,-1 0 0,1 1 0,0-1 1,0 1-1,0-1 0,-1 1 0,1-1 0,0 1 1,0-1-1,-1 1 0,1 0 0,0-1 0,-1 1 1,1 0-1,-1-1 0,1 1 0,-1 0 0,1 0 1,-1 0-1,0-1 0,1 1 0,-1 0 0,0 0 0,0 0 1,0 0-1,1 0 0,-1 0 0,0 0 0,0-1 1,0 1-1,0 0 0,-1 1 0,3 43 280,-2-32-185,0-12-84,0 0 0,0 0 0,0-1 0,0 1 0,0 0 0,0 0-1,0 0 1,0-1 0,0 1 0,0 0 0,1 0 0,-1-1 0,0 1 0,1 0 0,-1-1 0,0 1 0,1 0 0,-1-1 0,1 1 0,-1 0 0,1-1 0,-1 1 0,1-1 0,0 1 0,-1-1 0,1 1 0,0-1 0,-1 0 0,1 1 0,0-1 0,0 0 0,1 1 0,0-1 9,0 0-1,0-1 1,0 1 0,0 0-1,0-1 1,0 0 0,0 1-1,0-1 1,0 0 0,0 0-1,0 0 1,1-1 0,46-38-346,-14-1-2043,-13 15-2037,1 2-6220,-15 17 2251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91 9417,'0'0'14419,"3"14"-13266,1 10-671,-1 0-1,0 1 1,-2 0-1,-3 36 1,-20 317 820,22-428-1026,-1-22-376,14-120 0,-9 169-10,0 0 0,2 1 0,0 0 0,2 0 0,0 0 0,1 1 0,1 0-1,2 1 1,18-27 0,-23 39-48,0 0 0,0 0 1,1 1-1,0 0 0,0 0 0,1 1 0,0 0 0,10-4 0,-14 7 130,0 0 0,0 1-1,0 0 1,0 0-1,0 1 1,1-1-1,-1 1 1,0 0 0,1 1-1,-1-1 1,1 1-1,-1 0 1,1 1-1,-1-1 1,1 1 0,-1 0-1,7 2 1,-11-2 27,0 0-1,1-1 1,-1 1 0,0 0 0,0 0 0,1 0-1,-1 1 1,0-1 0,0 0 0,0 0 0,0 0 0,-1 1-1,1-1 1,0 1 0,0-1 0,-1 0 0,1 1 0,-1-1-1,1 1 1,-1 0 0,0-1 0,0 1 0,1-1 0,-1 1-1,0-1 1,0 1 0,-1 0 0,1 2 0,-1 1 41,0 0 0,0 0 0,0-1-1,-1 1 1,1 0 0,-1-1 0,0 1 0,-4 5 0,-8 9 132,0-1-1,-1-1 0,-1-1 1,0 0-1,-2-1 1,1-1-1,-2 0 0,0-2 1,-36 19-1,54-30-248,0-1 0,1 0 1,-1 1-1,1-1 0,-1 0 0,0 1 1,1-1-1,-1 0 0,0 0 0,1 0 1,-1 1-1,0-1 0,1 0 0,-1 0 1,0 0-1,1 0 0,-1 0 0,0 0 1,1-1-1,-1 1 0,0 0 0,1 0 1,-1 0-1,0-1 0,1 1 0,-1 0 0,0-1 1,0 0-1,3-18-2412,24-30-3524,-24 45 5007,23-37-7033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19603,'0'0'1121,"-41"90"1409,23-40-640,4 2-609,5-7-160,2-6-608,7-8-417,0-7-64,7-5-321,5-5-1120,1-2-641,4-7-961,3-5-1505,0 0-3011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15855,'0'0'2050,"-10"5"-11,0 2-1552,0 0 1,0 0-1,1 1 0,0 1 0,0-1 1,-11 15-1,15-17-335,1 0-1,0-1 1,0 1-1,1 1 1,0-1 0,0 0-1,0 1 1,1 0 0,0-1-1,0 1 1,0 0 0,1 0-1,0 0 1,1 13 0,0-18-149,0-1 1,0 0 0,1 1 0,-1-1 0,1 0-1,-1 0 1,1 1 0,0-1 0,-1 0 0,1 0-1,0 0 1,0 0 0,0 0 0,0 0 0,0 0-1,0 0 1,0 0 0,0 0 0,0-1 0,0 1-1,1 0 1,-1-1 0,0 1 0,0-1 0,1 1-1,-1-1 1,0 0 0,1 1 0,-1-1 0,1 0-1,-1 0 1,0 0 0,1 0 0,-1 0 0,0 0-1,1-1 1,-1 1 0,0 0 0,1-1 0,-1 1-1,2-1 1,2 0 45,-1-1 0,1 1 0,0-1 0,-1 1 0,1-1 1,-1-1-1,0 1 0,1-1 0,-1 0 0,7-6 0,-6 2 97,-1 0 1,1 0-1,-1-1 0,-1 1 1,1-1-1,-1 0 0,0 0 1,-1-1-1,0 1 0,-1 0 1,1-1-1,-2 1 0,1-1 1,-1 1-1,0-1 0,-2-10 1,2 18-144,0 0 1,0 0 0,0 1-1,0-1 1,-1 0 0,1 0-1,0 1 1,0-1 0,0 0-1,-1 0 1,1 1 0,0-1-1,-1 0 1,1 1 0,-1-1-1,1 1 1,-1-1 0,1 0-1,-1 1 1,1-1 0,-1 1-1,1-1 1,-1 1-1,0 0 1,1-1 0,-1 1-1,0 0 1,1-1 0,-1 1-1,0 0 1,0 0 0,1-1-1,-1 1 1,0 0 0,0 0-1,1 0 1,-1 0 0,0 0-1,-1 0 1,1 1-16,0-1 0,0 1 0,0-1 0,0 1 1,0-1-1,1 1 0,-1-1 0,0 1 0,0 0 0,0-1 0,0 1 0,1 0 0,-1 0 0,0 0 0,1 0 1,-1 0-1,0 0 0,1 0 0,-1 0 0,1 0 0,0 0 0,-1 0 0,1 0 0,0 0 0,0 0 1,-1 0-1,1 1 0,0-1 35,1 23-1183,-1-23 952,0-1 0,1 1 0,-1 0 0,0 0 0,1-1 0,-1 1 0,0 0 0,1-1 0,-1 1 0,1-1 0,-1 1 0,1-1 0,-1 1 0,1-1 0,-1 1-1,1-1 1,0 1 0,-1-1 0,1 1 0,-1-1 0,1 0 0,0 0 0,0 1 0,-1-1 0,1 0 0,0 0 0,-1 0 0,2 0 0,9 1-5045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7399,'0'0'13805,"-4"9"-13655,-16 41 132,19-46-253,0 0 1,0-1-1,1 1 0,-1 0 0,1 0 0,-1 0 0,1-1 0,1 1 0,-1 0 0,0 0 0,1 0 0,0-1 0,0 1 0,0 0 0,2 4 0,-2-7-13,0 0-1,0 1 1,0-1-1,0 0 1,0 0 0,1 0-1,-1 0 1,0 0 0,1 0-1,-1-1 1,0 1 0,1 0-1,-1-1 1,1 1-1,-1-1 1,1 1 0,0-1-1,-1 0 1,1 0 0,-1 0-1,1 0 1,0 0-1,-1 0 1,1 0 0,-1 0-1,1 0 1,0-1 0,-1 1-1,1-1 1,-1 1 0,1-1-1,-1 0 1,0 0-1,1 1 1,1-2 0,5-3 161,0 0-1,0 0 1,0-1 0,9-8 0,-1-2 2,-2-1 1,15-19 0,-27 65-41,5 191 235,-3 121 554,-4-332-763,-1 0 0,0 0 0,0-1 0,-1 1 0,0 0 0,-1 0 0,0-1 0,0 0 0,-1 1 0,-6 10 0,9-18-128,1 0 0,-1 0-1,0-1 1,0 1 0,1 0 0,-1 0-1,0-1 1,0 1 0,0-1 0,0 1-1,0 0 1,0-1 0,0 0 0,0 1-1,0-1 1,0 0 0,0 1 0,-1-1-1,1 0 1,0 0 0,0 0 0,0 0-1,0 0 1,0 0 0,0 0 0,-1 0-1,1-1 1,0 1 0,0 0 0,0-1-1,0 1 1,0-1 0,0 1 0,0-1-1,0 1 1,0-1 0,0 0 0,1 0-1,-1 1 1,0-1 0,0 0-1,0-1 1,-4-3 34,1 0 0,0 0 0,1 0 0,-1 0 0,1-1 0,-3-6 0,-1-5-68,1-1 0,0 1-1,2-1 1,0 0 0,1 0 0,1 0 0,0-1 0,1 1 0,2 0-1,0-1 1,6-32 0,-3 28-467,2 0-1,1 0 1,13-29-1,-8 27-1511,1 1 0,26-38 0,-10 20-2582,-3 2-2559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19122,'0'0'3529,"2"11"-3033,-2-1-389,2 12 314,0-1 1,1 0 0,9 30 0,-12-50-404,1 0 0,-1 0 0,1 0 0,0 0 0,-1 0 0,1 0-1,0 0 1,-1 0 0,1 0 0,0 0 0,0-1 0,0 1 0,0 0 0,0 0 0,0-1 0,0 1 0,0-1 0,0 1 0,0-1 0,0 1-1,0-1 1,0 0 0,1 0 0,-1 1 0,0-1 0,0 0 0,0 0 0,0 0 0,1 0 0,-1 0 0,0 0 0,0-1 0,0 1 0,0 0 0,1-1-1,-1 1 1,0 0 0,0-1 0,0 0 0,0 1 0,0-1 0,0 1 0,1-3 0,47-33 1112,-46 32-1106,15-12 64,27-24-9,-41 37-91,-1 1-1,0-1 1,1 1 0,0 0 0,-1 0 0,1 1 0,0-1 0,0 1 0,0 0 0,0 0 0,5-1-1,-8 2 8,0 0-1,0 1 1,0-1-1,0 0 1,0 1-1,0-1 1,0 1-1,0-1 0,0 1 1,0 0-1,0-1 1,0 1-1,0 0 1,-1 0-1,1-1 1,0 1-1,-1 0 0,1 0 1,0 0-1,-1 0 1,1 0-1,-1 0 1,0 0-1,1 0 1,-1 0-1,0 0 0,1 0 1,-1 0-1,0 0 1,0 0-1,0 0 1,0 2-1,0 45 247,0-36-176,-1 13-175,1-4 1359,2-22-1190,-1 1 0,0-1 0,0 0 0,0 0-1,0 1 1,0-1 0,0 0 0,0 0 0,0 0 0,0 0 0,0 0 0,0 0 0,0 0 0,-1 0 0,1-1 0,-1 1 0,2-2 0,14-22 188,-8 11-238,0 0 1,2 0-1,-1 1 0,2 0 0,-1 1 1,2 0-1,0 1 0,25-19 1,-36 30-34,0-1 1,1 0 0,-1 0 0,0 0 0,1 1 0,-1-1-1,1 1 1,-1-1 0,1 1 0,-1 0 0,1-1 0,-1 1-1,1 0 1,-1 0 0,1 0 0,-1 0 0,1 0 0,-1 1-1,1-1 1,-1 0 0,1 1 0,-1-1 0,1 1 0,-1-1-1,0 1 1,1 0 0,1 1 0,-1 0 6,0 0-1,-1 1 1,1-1 0,0 1-1,-1-1 1,0 1 0,0 0 0,1-1-1,-1 1 1,-1 0 0,1 0-1,0 0 1,-1 3 0,2 11 41,-1 0 0,-1 1-1,-3 29 1,-6-13-356,7-32-2069,6-20-2265,2-5-2220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99 225 7111,'0'0'19490,"7"-9"-19031,19-24-176,-25 33-273,-1 0 0,1-1-1,-1 1 1,0 0 0,1-1 0,-1 1-1,0 0 1,1-1 0,-1 1 0,0 0-1,1-1 1,-1 1 0,0 0 0,0-1-1,1 1 1,-1-1 0,0 1 0,0-1-1,0 1 1,0 0 0,0-1 0,0 1-1,1-1 1,-1 1 0,0-1 0,0 1-1,0-1 1,0 1 0,-1-1 0,1 1-1,0-1 1,0 1 0,0 0 0,0-1-1,0 1 1,-1-1 0,1 1 0,0-1-1,0 1 1,-1 0 0,1-1 0,0 1-1,0 0 1,-1-1 0,1 1 0,-1 0-1,1-1 1,0 1 0,-1 0 0,1 0-1,-1-1 1,1 1 0,0 0 0,-1 0-1,1 0 1,-1 0 0,-25-1-88,23 2 43,-1-1 10,0 1-1,0 0 0,0 0 1,0 1-1,0-1 0,1 1 0,-1-1 1,0 1-1,1 1 0,-1-1 1,1 0-1,0 1 0,0-1 1,0 1-1,0 0 0,0 0 1,1 0-1,-1 1 0,1-1 1,0 1-1,0-1 0,0 1 1,-1 5-1,-2 1 14,1 0 0,1 0 1,-1 1-1,2 0 0,-1 0 1,2-1-1,-2 18 0,3-26 11,0 0-1,0 0 1,0 0 0,1 0-1,-1 0 1,0 0-1,1 0 1,-1-1-1,1 1 1,-1 0-1,1 0 1,0 0 0,0-1-1,0 1 1,0 0-1,0-1 1,0 1-1,1-1 1,-1 0 0,0 1-1,1-1 1,-1 0-1,1 0 1,2 2-1,-1-1 7,1-1 0,0 0-1,0 0 1,-1 0 0,1 0 0,0-1-1,0 0 1,0 1 0,0-1-1,0-1 1,6 0 0,2-1 10,-1 0 1,1-1-1,-1-1 1,1 0-1,-1 0 0,0-1 1,13-9-1,-10 5-41,-1-1-1,0-1 0,0-1 1,-1 0-1,-1 0 0,0-1 1,-1-1-1,0 1 0,-1-2 0,9-17 1,-21 39 31,-3 7 53,0 0 1,1 1 0,1-1 0,0 1 0,-3 25-1,7-40-52,1 0-1,-1 1 0,0-1 0,0 0 0,1 0 0,-1 1 0,0-1 0,1 0 0,-1 0 0,0 1 0,0-1 0,1 0 0,-1 0 0,1 0 0,-1 0 0,0 0 0,1 1 0,-1-1 1,0 0-1,1 0 0,-1 0 0,0 0 0,1 0 0,-1 0 0,1 0 0,-1 0 0,0 0 0,1-1 0,-1 1 0,0 0 0,1 0 0,-1 0 0,0 0 0,1 0 0,-1-1 0,0 1 1,1 0-1,-1 0 0,0 0 0,1-1 0,-1 1 0,0 0 0,0-1 0,1 1 0,-1 0 0,0 0 0,0-1 0,0 0 0,19-13 207,33-48-179,-40 46-459,1 0 0,0 1 0,23-20 0,-36 35 397,1-1 0,-1 1 1,1-1-1,-1 1 0,1-1 0,-1 1 1,1-1-1,-1 1 0,1-1 1,-1 1-1,1 0 0,-1-1 0,1 1 1,-1 0-1,1 0 0,0-1 1,-1 1-1,1 0 0,0 0 1,-1 0-1,1 0 0,0 0 0,-1 0 1,1 0-1,0 0 0,-1 0 1,1 0-1,0 0 0,-1 0 0,1 0 1,0 1-1,-1-1 0,1 0 1,-1 0-1,1 1 0,0-1 0,-1 0 1,1 1-1,-1-1 0,1 1 1,-1-1-1,1 1 0,-1-1 1,0 1-1,1-1 0,-1 1 0,1-1 1,-1 1-1,0 0 0,0-1 1,1 1-1,-1-1 0,0 1 0,0 0 1,0-1-1,1 1 0,-1 0 1,0-1-1,0 1 0,0 1 0,0 51 490,-1-39-414,-1 87 908,2-100-957,0-1 0,0 1-1,0-1 1,0 1 0,0-1-1,0 1 1,0-1-1,1 1 1,-1-1 0,0 0-1,0 1 1,0-1 0,1 1-1,-1-1 1,0 1-1,1-1 1,-1 0 0,0 1-1,1-1 1,-1 0 0,1 1-1,-1-1 1,0 0-1,1 0 1,-1 0 0,1 1-1,-1-1 1,1 0 0,-1 0-1,1 0 1,-1 0-1,1 0 1,-1 0 0,1 0-1,-1 0 1,1 0 0,-1 0-1,1 0 1,-1 0-1,1 0 1,-1 0 0,1 0-1,-1 0 1,0 0 0,1-1-1,-1 1 1,1 0-1,-1 0 1,1-1 0,-1 1-1,0 0 1,1-1 0,-1 1-1,1-1 1,24-17-247,-12 1-619,-1 0 0,0 0 1,-1-1-1,13-30 0,-8 10-3593,14-56 1,-14 33-574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4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8008,'0'0'5477,"-15"48"-3876,11-22-95,2 4-97,2 1-288,0 2-352,0 0-321,11-2-320,1 2-32,3-5-64,2-2-96,-2-4-576,-1-5-994,-3-3-1216,-4-7-385</inkml:trace>
  <inkml:trace contextRef="#ctx0" brushRef="#br0" timeOffset="1">63 277 9865,'0'0'5157,"-58"-44"-3427,54 31-289,4 4 865,10 1-672,15 2-833,5 3-1,9-2-383,4 1-385,0 3-160,3-7-1314,-1-1-2081,2-5-6118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5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71 158 14061,'0'-19'859,"1"9"-170,-1 0 0,0 0 1,0 0-1,-1 0 0,0 0 0,-1 0 0,0 1 1,-1-1-1,0 1 0,-8-19 0,11 28-650,0-1 0,0 0-1,0 1 1,-1-1 0,1 1 0,0-1-1,0 0 1,-1 1 0,1-1-1,0 1 1,-1-1 0,1 1-1,-1-1 1,1 1 0,0-1 0,-1 1-1,1-1 1,-1 1 0,1 0-1,-1-1 1,0 1 0,1 0 0,-1 0-1,1-1 1,-1 1 0,0 0-1,1 0 1,-1 0 0,1 0-1,-1-1 1,0 1 0,1 0 0,-1 0-1,0 0 1,1 0 0,-1 1-1,1-1 1,-1 0 0,0 0 0,1 0-1,-1 0 1,1 1 0,-1-1-1,0 0 1,1 1 0,-1-1-1,1 0 1,-1 1 0,1-1 0,-1 1-1,1-1 1,-1 1 0,1-1-1,0 1 1,-1-1 0,1 1 0,0-1-1,-1 1 1,1-1 0,0 1-1,-1 1 1,-11 39 177,9 15-218,1-1 1,3 1-1,16 109 0,53 164 757,-60-284-435,-4-16 429,-6-29-733,0 0 0,0 0-1,0 0 1,0 0 0,0-1 0,-1 1-1,1 0 1,0 0 0,0 0 0,0 0-1,0 0 1,0 0 0,0 0 0,0 0-1,0 0 1,0-1 0,0 1 0,0 0 0,0 0-1,0 0 1,-1 0 0,1 0 0,0 0-1,0 0 1,0 0 0,0 0 0,0 0-1,0 0 1,0 0 0,-1 0 0,1 0 0,0 0-1,0 0 1,0 0 0,0 0 0,0 0-1,0 0 1,0 0 0,0 0 0,-1 0-1,1 0 1,0 0 0,0 0 0,0 0 0,0 0-1,0 0 1,0 0 0,0 0 0,0 0-1,-1 0 1,1 0 0,0 1 0,0-1-1,-22-47 1108,11 23-1337,0 5 146,1-1-1,1 0 1,1-1 0,1 0 0,1 0 0,0 0-1,2-1 1,-3-30 0,7 50 57,0 0 1,0 1-1,0-1 1,0 1-1,1-1 0,-1 1 1,1-1-1,-1 1 1,1-1-1,-1 1 0,1 0 1,0-1-1,0 1 1,-1 0-1,1-1 1,0 1-1,0 0 0,1 0 1,-1 0-1,0 0 1,0 0-1,0 0 0,2-1 1,1 0-7,0 1 0,0-1 0,0 1 0,0 0 0,0 0 0,0 0 0,0 0 1,8 1-1,-1-1-2,-1 2 1,1 0 0,-1 0 0,1 1 0,-1 0-1,16 6 1,21 17-41,-45-24 60,0 1-1,0-1 0,0 1 1,0 0-1,-1 0 0,1 0 0,-1-1 1,1 1-1,-1 1 0,0-1 0,1 0 1,-1 0-1,0 0 0,-1 1 0,1-1 1,0 0-1,-1 1 0,1-1 0,0 4 1,-1-5 52,0-10 166,1-32-89,0 25 18,0 0 0,-1 0-1,-1 0 1,-1 0-1,0 1 1,-4-17 0,5 31-74,1 0-100,30-1-129,40-26-2691,7-1-5364,-47 21 2471,-2-2-1612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5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73 144 9097,'0'0'12192,"-8"5"-10675,3-3-1419,-31 22 1189,34-23-1156,0 1 0,0 0 0,1-1 0,-1 1 0,0 0 0,1 0 0,-1 0 0,1 1-1,0-1 1,-1 0 0,1 0 0,0 1 0,0-1 0,1 1 0,-1-1 0,1 1 0,-1 4 0,2-7-120,0 1 1,0 0 0,1-1 0,-1 1-1,1-1 1,-1 1 0,0-1-1,1 0 1,-1 1 0,1-1-1,-1 0 1,1 0 0,-1 0-1,1 0 1,-1 0 0,0-1 0,1 1-1,-1 0 1,1-1 0,2 0-1,10-5 29,-1-1 0,0-1 0,0 0 0,0 0 0,-1-2 0,12-10 0,29-21 49,-52 40-89,51-29-32,-49 28 27,1 1 0,0-1-1,0 1 1,0 0-1,0 0 1,0 0 0,0 0-1,0 1 1,0-1-1,0 1 1,0 0 0,4 1-1,-6 0 6,-1-1-1,1 1 0,-1 0 0,0 0 0,0-1 1,1 1-1,-1 0 0,0 0 0,0 0 1,0 1-1,0-1 0,0 0 0,0 0 1,-1 0-1,1 1 0,0-1 0,-1 1 0,1-1 1,0 0-1,-1 1 0,0-1 0,1 1 1,-1-1-1,0 1 0,0-1 0,0 2 1,1 48 459,-1-39-294,0 35 523,24-72-101,-12 9-520,39-46-286,-47 58 116,0 0 0,0 0 0,1 0 0,-1 1 0,1-1 0,0 1 0,-1 1 0,1-1 0,1 1 0,-1-1 0,8-1 0,-12 4 80,0 0 0,1 0-1,-1-1 1,1 1 0,-1 0-1,1 1 1,-1-1-1,1 0 1,-1 0 0,0 1-1,1-1 1,-1 0 0,1 1-1,-1 0 1,0-1 0,0 1-1,1 0 1,-1-1-1,0 1 1,0 0 0,0 0-1,0 0 1,0 0 0,0 0-1,0 0 1,0 1 0,0-1-1,0 0 1,-1 0-1,1 1 1,0-1 0,-1 0-1,1 1 1,-1-1 0,0 1-1,1-1 1,-1 3 0,2 8 109,0 0 1,-1 1-1,-1 21 0,0-3 195,0-31-263,0 1 0,0-1 0,0 0 0,0 1 0,0-1 0,0 0 0,0 1-1,0-1 1,1 0 0,-1 1 0,0-1 0,0 0 0,0 0 0,0 1 0,0-1 0,0 0 0,1 1 0,-1-1 0,0 0 0,0 0 0,0 1 0,1-1 0,-1 0 0,0 0 0,0 0 0,1 1 0,-1-1 0,0 0 0,0 0 0,1 0 0,-1 0-1,0 0 1,1 1 0,-1-1 0,0 0 0,0 0 0,1 0 0,0 0 0,11-9 440,12-20-29,-23 27-409,15-21 38,45-58 53,-54 73-150,0 0-1,1 0 1,-1 1-1,2 0 1,-1 0-1,19-10 1,-25 16 21,0 0 1,0 0-1,0 0 1,0 1-1,0-1 1,1 0-1,-1 1 0,0-1 1,1 1-1,-1 0 1,4 0-1,-5 0 11,0 0 1,0 1-1,0-1 0,0 0 0,-1 1 1,1-1-1,0 0 0,0 1 0,0-1 1,0 1-1,-1 0 0,1-1 0,0 1 1,0 0-1,-1-1 0,1 1 0,-1 0 1,1 0-1,0 1 0,1 3 23,0 1 0,0 0 0,-1-1 0,0 1 0,0 0 0,-1 0-1,1 8 1,4 27 651,-5-40-653,1-1-1,-1 1 0,0-1 1,0 0-1,1 1 0,-1-1 1,1 1-1,-1-1 0,0 0 1,1 1-1,-1-1 0,1 0 1,-1 0-1,1 1 0,-1-1 1,0 0-1,1 0 0,-1 0 1,1 0-1,-1 1 0,1-1 1,-1 0-1,1 0 0,-1 0 1,1 0-1,-1 0 0,1 0 1,0 0-1,-1 0 0,1-1 0,-1 1 1,1 0-1,-1 0 0,0 0 1,1 0-1,-1-1 0,1 1 1,-1 0-1,1-1 0,-1 1 1,0 0-1,1-1 0,-1 1 1,1 0-1,-1-1 0,1 0 1,22-21 149,-19 18-125,2-2 0,35-29-280,-40 33 186,1 1 0,-1 0 0,1 0 0,-1 0 0,1 0 0,0 0 0,0 0 1,-1 1-1,1-1 0,0 0 0,0 1 0,0-1 0,0 1 0,0 0 0,0 0 1,0 0-1,0 0 0,0 0 0,0 0 0,0 0 0,0 1 0,2 0 0,-3 2-156,0 0 1,0 0-1,0 0 0,0 0 0,-1 0 0,0 0 0,1 0 0,-1 0 1,0 0-1,0 0 0,-1 0 0,0 4 0,1 1-5313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7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39 146 7944,'0'0'3640,"-7"1"-3202,-25 1-310,39-11-296,11-2 16,4 1 159,1 1 0,0 1 0,0 1 0,1 2 0,37-5 0,129-2 72,-110 9-51,464-2 904,-373 6-849,367 26 358,-22-1-44,-238-24-321,828 18 147,-581 2-160,688 22 226,1169-64 1222,-625-47-1211,624-14-232,-677 89 39,-463-8 579,-900-6-320,-197 7-180,97-4-68,-177-7-3087,-23-2-1883,-12 0-2141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5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8040,'3'-3'8189,"0"9"-3347,3 22-2013,5 37-2231,10 116 1954,-13-162-1605,-1-29 434,1-35-101,-7 35-1273,-1 0 0,1-1-1,-2 1 1,0 0 0,0-1-1,-1 1 1,0 0 0,0 0-1,-1 0 1,-1 0 0,0 1-1,0-1 1,-1 1 0,0 0-1,-10-13 1,15 21-31,0 1-1,0 0 1,0-1-1,-1 1 0,1 0 1,0-1-1,0 1 1,0 0-1,-1-1 1,1 1-1,0 0 1,0 0-1,-1-1 1,1 1-1,0 0 1,-1 0-1,1 0 1,0-1-1,-1 1 1,1 0-1,0 0 1,-1 0-1,1 0 0,-1 0 1,1 0-1,0 0 1,-1 0-1,1 0 1,-1 0-1,1 0 1,0 0-1,-1 0 1,1 0-1,0 0 1,-1 0-1,1 0 1,0 0-1,-1 1 1,1-1-1,-1 0 0,-2 19-488,3-15 427,0 1 0,1 0-1,-1 0 1,1-1-1,0 1 1,1-1-1,3 9 1,-4-12 57,0 1 1,0-1-1,0 0 0,1 1 0,-1-1 1,0 0-1,1 0 0,-1 0 1,1 0-1,0 0 0,-1 0 1,1 0-1,0-1 0,-1 1 0,1 0 1,0-1-1,0 0 0,0 1 1,-1-1-1,1 0 0,0 0 1,0 0-1,0 0 0,0 0 0,-1 0 1,1-1-1,0 1 0,0-1 1,0 1-1,-1-1 0,1 0 1,0 1-1,-1-1 0,1 0 0,-1 0 1,2-1-1,9-6-913,-1-1-1,0 0 1,-1 0-1,10-11 1,0 0-2236,11-7-1905,1 1-1397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5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71 15054,'-9'4'2830,"-5"3"-1949,2 0 1,-1 1-1,1 0 1,0 1-1,-21 20 1,29-24-655,-1 0 1,1 0 0,0 1 0,0-1 0,1 1 0,-1 0 0,1 0-1,1 0 1,-1 0 0,1 1 0,0-1 0,0 1 0,1-1-1,0 1 1,0-1 0,1 1 0,0 11 0,0-16-217,0-1 0,0 1 0,0 0 1,1-1-1,-1 1 0,1 0 0,-1-1 0,1 1 0,-1-1 1,1 1-1,0-1 0,0 1 0,0-1 0,0 0 1,0 1-1,0-1 0,0 0 0,1 0 0,-1 0 1,0 0-1,1 0 0,-1 0 0,2 1 0,1-1 5,-1 1 0,1-1 0,-1-1 0,1 1 0,-1 0 0,1-1 0,0 0 0,-1 0 0,1 0 0,5-1 0,-1 0 9,0-1 0,-1 1 0,1-1 0,-1-1 1,0 0-1,0 0 0,0 0 0,0-1 0,0 0 0,7-5 0,-10 5 10,0 0 0,0 0-1,0-1 1,0 1-1,-1-1 1,0 0 0,0 0-1,0 0 1,-1 0-1,1 0 1,-1-1-1,0 1 1,-1-1 0,1 0-1,-1 1 1,0-1-1,-1 0 1,1 0 0,-1 1-1,-1-1 1,1 0-1,-2-8 1,1 13-35,1-1 0,-1 0 0,0 1 0,0-1 0,0 0 0,0 1 0,0 0 0,-1-1 0,1 1 0,0 0 1,-1-1-1,1 1 0,-1 0 0,1 0 0,-1 0 0,1 0 0,-1 0 0,0 1 0,1-1 0,-1 0 0,0 1 0,0-1 0,1 1 0,-1 0 0,0 0 0,0 0 0,0-1 0,0 2 1,0-1-1,1 0 0,-1 0 0,0 1 0,-2 0 0,1-1-12,1 1 0,-1 0 0,1-1 0,0 1 0,-1 0 0,1 0 0,0 1 0,0-1 0,0 0 0,0 1 0,0-1 0,0 1 0,0 0 0,0-1 0,1 1 0,-1 0 0,1 0 0,-1 0 0,1 0 0,0 1 0,0-1 0,0 0 0,0 0 0,0 1 0,0 2 0,0-4 9,1 0-1,0 0 0,0 0 0,0 0 0,0 0 1,-1 0-1,1 0 0,1 0 0,-1 0 1,0 0-1,0 0 0,0 0 0,0 0 1,1 0-1,-1 0 0,1 0 0,-1 0 1,0 0-1,1 0 0,0 0 0,-1 0 0,1-1 1,-1 1-1,1 0 0,0 0 0,0-1 1,-1 1-1,2 0 0,0 0 5,0 0 0,0-1 0,0 0-1,0 1 1,0-1 0,0 0 0,1 0 0,-1 0 0,0 0-1,0 0 1,0-1 0,0 1 0,3-2 0,5-1 16,1-1 0,0-1 1,-1 1-1,12-8 1,-10 4-47,0 0 0,0-1 0,0-1 0,-1 1 0,-1-2 1,0 1-1,0-2 0,-1 1 0,9-14 0,-10 8-85,-13 23-179,-15 30 102,17-26 239,1 0-1,0 0 0,0 0 0,1 0 0,0 18 0,1-27-40,0-1 1,0 0-1,0 1 0,0-1 0,0 1 0,0-1 0,0 1 0,0-1 0,0 0 0,1 1 1,-1-1-1,0 1 0,0-1 0,0 0 0,0 1 0,0-1 0,1 0 0,-1 1 0,0-1 1,0 1-1,1-1 0,-1 0 0,0 0 0,0 1 0,1-1 0,-1 0 0,0 0 0,1 1 1,-1-1-1,1 0 0,-1 0 0,0 0 0,1 1 0,-1-1 0,1 0 0,-1 0 0,1 0 1,18-6 287,14-19 138,-21 6-471,0-1 1,-1 0 0,-1 0-1,7-23 1,-21 72-20,2-22 67,0 1 0,1-1 0,0 1 0,1-1 0,0 1 0,0-1 0,0 1 0,1-1 0,0 1 0,2 7 0,-2-14 3,0 0-1,0 0 0,0 0 1,0 0-1,0-1 1,0 1-1,0 0 0,0-1 1,0 1-1,0-1 1,0 1-1,0-1 0,0 1 1,1-1-1,-1 0 1,0 1-1,0-1 0,0 0 1,1 0-1,-1 0 1,0 0-1,0 0 0,1 0 1,-1-1-1,0 1 1,0 0-1,0 0 0,1-1 1,-1 1-1,0-1 1,2-1-1,2 0 27,-1 0 1,1 0-1,-1 0 1,1-1-1,-1 0 0,6-5 1,33-42 147,-40 46-213,0 0 0,-1 0 0,1 0 1,-1 0-1,0-1 0,0 1 0,0-1 0,0 0 1,-1 1-1,0-1 0,1-6 0,-18 21-743,14-7 703,0 1-1,0 0 1,0-1-1,0 1 0,0 0 1,1 0-1,0 0 1,0 0-1,-1 7 1,0 10-6209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5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190 461 4965,'0'-7'5169,"0"-23"2116,-3-1-3975,3 30-3246,-1 0 1,1 1 0,0-1 0,0 0-1,-1 0 1,1 0 0,0 0-1,-1 0 1,1 1 0,-1-1 0,1 0-1,-1 0 1,1 1 0,-1-1-1,1 0 1,-1 1 0,0-1-1,1 1 1,-1-1 0,0 1 0,-1-2-1,1 2 10,-1 1 0,1-1 0,0 0 0,0 0 0,0 1-1,-1-1 1,1 0 0,0 1 0,0-1 0,0 1 0,0 0 0,0-1-1,0 1 1,0 0 0,0 0 0,0-1 0,0 1 0,0 0 0,0 0-1,1 0 1,-2 2 0,-23 30 14,1 1-1,2 2 1,1 0-1,-27 67 1,46-99-64,0 0 0,1 0 0,-1 0-1,1 0 1,0 0 0,1 0 0,-1 1 0,0 4 0,1-9-22,0 0 0,0 1 1,0-1-1,0 0 0,0 0 0,0 1 1,1-1-1,-1 0 0,0 0 0,0 1 0,0-1 1,0 0-1,0 0 0,0 0 0,0 1 1,1-1-1,-1 0 0,0 0 0,0 0 1,0 1-1,0-1 0,1 0 0,-1 0 1,0 0-1,0 0 0,0 0 0,1 0 0,-1 1 1,0-1-1,0 0 0,1 0 0,-1 0 1,0 0-1,0 0 0,1 0 0,-1 0 1,0 0-1,0 0 0,1 0 0,-1 0 0,0 0 1,0 0-1,1 0 0,19-15 48,20-30 93,-24 26-109,0 1-1,22-19 1,-34 33-39,0 1 1,1 0 0,-1 0 0,1 0 0,0 0 0,0 1 0,0-1-1,0 1 1,0 0 0,0 1 0,1-1 0,-1 1 0,0 0 0,11 0-1,-12 2 2,-1 0 0,1 0 0,-1 0 0,0 1 0,1-1 0,-1 1 1,0 0-1,0 0 0,0 0 0,0 0 0,0 0 0,0 1 0,0-1 0,-1 1 0,0 0 0,1 0 0,-1 0 0,0 0 0,0 0 0,-1 0 0,1 1 0,1 5 0,5 10 109,0 1 1,6 30-1,-6-15 176,-2 0 0,-1 0-1,-1 0 1,-2 39-1,-3-49-117,-1 0 1,-1 0-1,-1-1 0,0 0 0,-2 1 0,-15 37 0,20-60-149,0 1 0,0-1 0,0 1 0,0-1 0,0 0 0,-1 0 0,1 1 0,-1-1 0,1 0 0,-1 0 0,0 0 0,0 0 0,0-1 0,0 1 0,0-1 0,0 1 0,0-1 0,-1 1 0,1-1 0,0 0 0,-1 0 0,1 0 0,-5 0 0,5-1-7,0-1 0,0 1 0,-1-1 0,1 0 0,0 1 0,0-1 0,0 0 0,0-1 0,0 1 0,1 0 0,-1 0-1,0-1 1,1 1 0,-1-1 0,0 0 0,1 1 0,0-1 0,-1 0 0,1 0 0,0 0 0,0 0 0,0 0 0,0 0 0,1 0 0,-1 0-1,0 0 1,0-4 0,-3-11-24,1 0 0,0 0 0,1 1 0,1-1 0,0-1 0,2 1-1,0 0 1,0 0 0,7-25 0,7-18-40,30-76 1,-17 57-94,-9 22 13,63-208-379,-66 204 159,-3-1 0,7-83 0,-20 125 173,-4 18 125,-2 11-11,-11 30 90,0 1 1,3 0-1,-18 84 0,26-102 118,2 1 0,1-1 0,0 35 0,3-56-134,-1 0 1,1 0-1,0 0 1,0 0-1,0 0 1,0 0-1,0 0 1,0 0-1,0 0 1,0 0-1,0 0 1,0 0-1,1 0 1,-1 0-1,0-1 1,1 1-1,-1 0 1,1 0-1,-1 0 1,1 0-1,-1-1 0,1 1 1,-1 0-1,1 0 1,0-1-1,-1 1 1,1 0-1,0-1 1,0 1-1,0-1 1,-1 1-1,1-1 1,0 0-1,0 1 1,0-1-1,0 0 1,0 1-1,0-1 1,0 0-1,0 0 1,0 0-1,0 0 1,0 0-1,-1 0 1,1 0-1,0 0 1,0 0-1,0 0 1,0-1-1,0 1 1,0 0-1,0-1 1,0 1-1,1-1 1,4-2 42,0 0 1,0-1-1,0 1 0,-1-1 1,1 0-1,7-8 0,21-27 67,15-13-43,-49 51-72,1 1-1,-1 0 1,1-1-1,-1 1 1,0 0 0,1-1-1,-1 1 1,1 0-1,-1 0 1,1-1 0,-1 1-1,1 0 1,-1 0-1,1 0 1,-1 0 0,1-1-1,-1 1 1,1 0-1,-1 0 1,1 0 0,-1 0-1,1 0 1,-1 0-1,1 0 1,-1 1 0,1-1-1,-1 0 1,1 0-1,-1 0 1,1 0 0,-1 1-1,1-1 1,-1 0-1,1 1 1,-1-1 0,0 0-1,1 1 1,-1-1-1,1 0 1,-1 1 0,0-1-1,0 1 1,1-1-1,-1 0 1,0 1 0,0-1-1,1 1 1,-1-1-1,0 1 1,0-1 0,0 1-1,0-1 1,0 1-1,1-1 1,-1 1-1,0-1 1,0 1 0,-1 0-1,1-1 1,0 1-1,0-1 1,0 1 0,0 46 180,0-35-95,0 141-1147,11-191-10517,-5 9 1201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5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13613,'0'0'8862,"-5"12"-7571,-4 13-934,1 1 0,2 0 0,0 0 0,2 1 0,1 0 0,0 48 0,3-72-407,0-1 0,0 1 0,1-1 0,-1 1 0,1-1 0,-1 0 0,1 1 0,0-1 0,0 0 0,0 1 0,0-1 0,0 0 0,0 0 0,1 0 0,-1 0 0,1 0 1,0 0-1,-1-1 0,1 1 0,0 0 0,0-1 0,0 0 0,0 1 0,0-1 0,0 0 0,1 0 0,-1 0 0,0 0 0,0 0 0,1-1 0,-1 1 0,1-1 0,-1 1 0,0-1 0,1 0 0,-1 0 0,1 0 0,-1 0 0,1-1 0,-1 1 0,5-2 1,1 1-275,1-1 1,0-1 0,0 1 0,-1-2 0,1 1-1,-1-1 1,0 0 0,0-1 0,-1 0 0,9-7-1,-10 8 194,-1 0 0,0-1-1,-1 0 1,1 0-1,-1-1 1,0 1-1,0-1 1,-1 0-1,0 0 1,0 0-1,0 0 1,-1-1 0,1 1-1,-2-1 1,3-8-1,-4 15 183,0 0 0,-1-1 0,1 1-1,0 0 1,0 0 0,0 0 0,0-1-1,0 1 1,0 0 0,0 0 0,0 0 0,-1 0-1,1-1 1,0 1 0,0 0 0,0 0-1,0 0 1,0 0 0,-1 0 0,1-1-1,0 1 1,0 0 0,0 0 0,-1 0 0,1 0-1,0 0 1,0 0 0,0 0 0,-1 0-1,1 0 1,0 0 0,0 0 0,-1 0 0,1 0-1,0 0 1,0 0 0,0 0 0,-1 0-1,1 0 1,0 0 0,0 0 0,0 0 0,-1 0-1,1 1 1,0-1 0,0 0 0,0 0-1,0 0 1,-1 0 0,1 0 0,0 0 0,0 1-1,0-1 1,0 0 0,0 0 0,0 0-1,-1 1 1,1-1 0,0 0 0,0 0 0,-11 11 654,3 0-296,0 0 1,2 1-1,-8 17 0,12-25-339,0 0 1,0 0 0,1 0-1,-1 0 1,1 1-1,1-1 1,-1 1-1,0-1 1,1 1-1,0-1 1,0 0 0,0 1-1,2 8 1,-1-12-62,0-1 1,0 1 0,0-1-1,0 1 1,-1-1 0,1 1-1,0-1 1,0 0 0,0 1-1,0-1 1,0 0 0,0 0-1,0 0 1,0 0-1,0 0 1,0 0 0,0 0-1,0 0 1,0 0 0,0 0-1,0-1 1,0 1 0,0 0-1,2-2 1,25-7 176,-12 0-163,-9 4-78,-1 2 0,1-1 1,-1 1-1,1 0 1,0 0-1,1 1 1,-1 0-1,0 0 1,1 1-1,10-2 1,-16 4 32,-1-1 1,1 1 0,-1 0 0,1-1-1,0 1 1,-1 0 0,1 0 0,-1 0-1,0 0 1,1 0 0,-1 0 0,0 0-1,1 1 1,-1-1 0,0 0 0,0 1-1,0-1 1,0 1 0,0-1 0,-1 1 0,1-1-1,0 1 1,-1 0 0,1-1 0,-1 1-1,0 0 1,1 3 0,7 60 343,-7-48-202,5 52 645,-4 70 0,-3-108-298,-1 0-1,-2 0 1,-2 0-1,-14 50 1,19-80-459,1 1 1,0 0-1,-1-1 0,0 1 1,1 0-1,-1-1 0,0 1 1,0-1-1,0 1 0,0-1 0,0 0 1,0 1-1,0-1 0,0 0 1,0 0-1,-1 1 0,-2 0 1,3-2 14,1 0 1,-1 0 0,0 0 0,0 0-1,1 0 1,-1 0 0,0 0 0,0 0-1,1-1 1,-1 1 0,0 0-1,1-1 1,-1 1 0,0 0 0,1-1-1,-1 1 1,0-1 0,1 1 0,-1-1-1,1 1 1,-1-1 0,1 0 0,-1 1-1,1-1 1,-1 0 0,1 0 0,-5-7 113,2 1 0,-1-1 1,1 0-1,0 0 0,-3-11 1,1-8-88,0 0 1,2 0-1,1 0 1,1 0-1,1-1 1,1 1-1,2 0 0,5-28 1,-4 38-411,1-1 0,0 2 1,1-1-1,1 1 0,0-1 1,1 2-1,1-1 0,0 1 0,2 1 1,-1 0-1,2 0 0,0 1 0,19-17 1,21-11-8936,-31 21-1517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5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12812,'0'0'4057,"7"-11"-2098,-2 2-1632,1 1 0,0 0 0,0 0 0,1 1 0,0-1 0,0 1 0,1 1 0,0-1 0,0 2 0,0-1 0,18-8 0,-19 11-134,1-1 0,1 2-1,-1-1 1,0 1 0,1 0-1,-1 0 1,1 1 0,-1 1 0,14-1-1,-21 2-183,0-1 0,0 1 0,1-1-1,-1 1 1,0-1 0,0 1 0,0 0-1,0-1 1,0 1 0,0 0 0,0 0-1,0 0 1,0 0 0,0 0 0,0 0-1,-1 0 1,1 0 0,0 0 0,-1 0-1,1 0 1,-1 1 0,1-1 0,-1 0-1,0 0 1,1 1 0,-1-1 0,0 0-1,0 1 1,0-1 0,0 2 0,-3 42 301,-4-17-177,-1 0 0,-2-1 0,-1 0-1,-1-1 1,-19 32 0,15-29-112,1 1 0,1 0 0,-15 50 0,28-78-17,1-1 0,-1 0 0,1 0-1,0 0 1,0 1 0,-1-1 0,1 0 0,0 1-1,0-1 1,0 0 0,0 0 0,0 1 0,1-1 0,-1 0-1,0 0 1,1 1 0,-1-1 0,1 0 0,-1 0 0,1 0-1,-1 0 1,1 0 0,0 1 0,-1-1 0,1 0 0,0 0-1,0-1 1,0 1 0,0 0 0,0 0 0,0 0-1,0-1 1,0 1 0,0 0 0,0-1 0,1 1 0,-1-1-1,0 0 1,0 1 0,0-1 0,1 0 0,-1 1 0,0-1-1,1 0 1,-1 0 0,0 0 0,0 0 0,1-1-1,-1 1 1,0 0 0,2-1 0,11-1 16,-1 0 1,0-1 0,22-8-1,-34 11-23,84-33-1859,-31 6-2650,-12 1-2850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49 7976,'0'-2'468,"0"1"0,0 0 1,0-1-1,0 1 1,0 0-1,0 0 1,0-1-1,0 1 0,0 0 1,-1-1-1,1 1 1,-1 0-1,1 0 1,-1 0-1,1 0 0,-2-2 1,-13-4 1775,8 3 4490,-19-11-4521,22 15-2166,1 0-1,-1 0 1,1 0 0,-1 1 0,1-1 0,-1 1 0,1 0 0,-1 0 0,1 0-1,0 0 1,-1 1 0,1 0 0,0-1 0,0 1 0,-3 2 0,2 1-56,-1 0 0,1 0 0,0 0 0,1 1 0,0-1 0,-1 1 0,-2 9 0,-5 12 21,1 1 1,2 0-1,0 0 0,2 1 1,1 0-1,2 0 1,1 0-1,1 30 1,1-56-9,-1-1 0,1 0 0,0 1 0,1-1 1,-1 1-1,0-1 0,1 0 0,-1 1 0,1-1 0,0 0 0,0 0 1,0 1-1,0-1 0,0 0 0,0 0 0,0 0 0,1 0 1,-1 0-1,1 0 0,0-1 0,-1 1 0,1 0 0,0-1 0,0 1 1,0-1-1,0 0 0,0 0 0,0 0 0,1 0 0,-1 0 1,0 0-1,0 0 0,1-1 0,-1 1 0,0-1 0,1 0 1,-1 1-1,1-1 0,-1 0 0,1-1 0,-1 1 0,0 0 0,4-1 1,5-1 18,-1-1 0,1 1 0,-1-2 0,0 1 0,0-1-1,0-1 1,0 0 0,15-10 0,-17 8-6,0 0 0,0 0 0,0-1 0,-1 0 0,0 0 0,0 0 0,-1-1 0,-1 0 0,1-1 0,-1 1 0,-1-1 0,0 0 0,0 0 0,-1 0 1,0-1-1,-1 1 0,0-1 0,-1 0 0,0 1 0,0-1 0,-2 0 0,1 1 0,-1-1 0,-1 0 0,1 1 0,-6-16 0,5 21-14,-1 0 1,0 0-1,0 0 1,0 0-1,0 0 1,-1 1-1,1 0 1,-1 0 0,0 0-1,-1 0 1,1 1-1,-5-4 1,6 5-76,0 0 1,0 1 0,0-1-1,1 1 1,-1 0-1,0-1 1,-1 1 0,1 0-1,0 1 1,0-1-1,0 1 1,0-1 0,-1 1-1,1 0 1,0 0-1,0 1 1,-1-1-1,1 0 1,0 1 0,0 0-1,0 0 1,-4 1-1,5-1-120,1 0 0,-1 0 0,1 0 0,-1 0 0,1 1 0,-1-1 0,1 0 0,0 1 0,0-1 0,0 0 0,0 1 0,0 0 0,0-1 0,0 1 0,0-1 0,0 1 0,1 0 0,-1 0 0,1-1 0,-1 1 0,1 0 0,0 0 0,0 0 0,0 0 0,0-1 0,0 1 0,0 0 0,0 0 0,0 0 0,1 0 0,-1-1 0,1 1 0,0 2 0,0-1-413,1 0 0,-1-1 0,0 1 0,1 0 0,0 0-1,-1-1 1,1 1 0,0-1 0,0 1 0,1-1 0,-1 0 0,0 0-1,1 0 1,-1 0 0,1 0 0,0-1 0,0 1 0,-1-1 0,5 2-1,23 3-7102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112 137 9449,'0'0'3326,"1"-8"-70,1-26-752,-2 33-2426,0 1 1,0-1-1,0 1 1,0-1-1,0 0 1,0 1-1,0-1 1,0 0-1,0 1 1,0-1-1,0 0 1,0 1 0,-1-1-1,1 0 1,0 1-1,0-1 1,-1 1-1,1-1 1,0 1-1,-1-1 1,1 1-1,0-1 1,-1 1-1,1-1 1,-1 1-1,1-1 1,-1 1-1,1-1 1,-1 1-1,1 0 1,-1-1-1,0 1 1,1 0-1,-1 0 1,1-1-1,-1 1 1,0 0-1,1 0 1,-1 0-1,0 0 1,1 0-1,-1 0 1,0 0-1,1 0 1,-1 0-1,0 0 1,1 0-1,-1 0 1,1 1-1,-2-1 1,-23 16 481,16-4-457,1 0-1,1 1 1,0 0-1,0 0 1,2 0 0,-1 1-1,2 0 1,0 0-1,1 1 1,0-1-1,1 1 1,0-1 0,1 16-1,1-28-92,0 0 0,0 0 1,0 0-1,0 0 0,0 0 0,1 0 0,-1 0 0,1 0 0,-1 0 0,1 0 0,-1-1 1,1 1-1,0 0 0,0 0 0,0 0 0,0-1 0,0 1 0,1-1 0,-1 1 0,0-1 1,1 1-1,-1-1 0,1 0 0,-1 1 0,1-1 0,0 0 0,0 0 0,-1 0 0,1-1 1,0 1-1,0 0 0,0-1 0,0 1 0,0-1 0,0 0 0,0 1 0,0-1 0,0 0 1,2 0-1,1-1 70,1 1 0,-1-1 0,1 0 0,-1 0 0,0-1 1,0 1-1,0-1 0,0 0 0,0-1 0,0 1 0,0-1 1,-1 0-1,7-6 0,-2 1 68,0-1 0,-1 0 1,-1-1-1,0 0 0,0 0 0,-1 0 0,0-1 1,-1 0-1,0 0 0,0 0 0,-2-1 0,1 0 1,-1 0-1,-1 0 0,0 0 0,-1 0 0,0 0 1,-1 0-1,0 0 0,-4-24 0,2 32-133,1 0 0,-1 0 0,0 0 0,1 0-1,-2 1 1,1-1 0,0 0 0,-1 1 0,0 0 0,0 0-1,0 0 1,0 0 0,0 0 0,0 0 0,-5-2 0,7 4-94,-1 0 1,1 0-1,-1 1 1,1-1-1,0 0 1,-1 1-1,1-1 1,-1 0 0,0 1-1,1 0 1,-1-1-1,1 1 1,-1 0-1,0 0 1,1 0 0,-1 0-1,1 0 1,-1 0-1,0 1 1,1-1-1,-1 0 1,1 1-1,-1-1 1,1 1 0,-1 0-1,1-1 1,-1 1-1,1 0 1,0 0-1,-1 0 1,1 0-1,0 0 1,0 0 0,-1 1-1,1-1 1,0 0-1,1 0 1,-1 1-1,0-1 1,-1 3-1,-1 3-789,0-1 0,1 1 0,0 0 0,0-1 0,1 1 0,-2 11 0,2 23-8313,1-24 1414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15439,'0'0'2423,"-7"9"-949,-4 6-959,2 0 1,0 0 0,-14 33 0,20-40-460,0-1-1,0 1 1,0 0 0,1 0-1,1 0 1,-1 1-1,1-1 1,1 0 0,-1 1-1,2-1 1,-1 0 0,3 15-1,-2-22-58,0 0-1,0 1 0,1-1 1,-1 0-1,0 0 0,1 0 0,-1 0 1,0 0-1,1 0 0,-1-1 1,1 1-1,0 0 0,-1-1 1,1 1-1,-1-1 0,1 1 1,0-1-1,-1 0 0,1 0 1,0 0-1,0 0 0,-1 0 1,1 0-1,2-1 0,45-4 150,7-10-75,-43 11-65,0 0 1,0 1-1,1 0 1,-1 1-1,1 1 1,0 0-1,25 1 0,-38 1 18,0-1 0,0 0 0,0 1-1,0-1 1,0 1 0,0-1 0,0 1-1,0 0 1,0-1 0,0 1 0,-1 0-1,1 0 1,0-1 0,0 1 0,-1 0-1,1 0 1,0 0 0,-1 0 0,1 0-1,-1 0 1,1 0 0,-1 0 0,0 0-1,1 0 1,-1 0 0,0 0 0,0 1-1,0-1 1,0 0 0,0 0 0,0 0-1,0 0 1,0 0 0,0 0 0,0 1-1,-1-1 1,0 1 0,0 3 172,0-1 0,0 1 0,0-1 0,-1 0 1,0 1-1,0-1 0,-4 7 0,-11 9 130,0-1-1,0-1 1,-2-1 0,0-1-1,-1 0 1,-1-2 0,-35 20-1,55-33-400,-1 0-1,0 0 1,0 0-1,0 0 1,0-1-1,0 1 1,0 0 0,0-1-1,0 0 1,0 1-1,-1-1 1,1 0-1,0 0 1,0 0-1,0 0 1,0-1-1,0 1 1,0-1-1,0 1 1,-3-1-1,3-1-344,1 0-1,-1 1 0,0-1 0,0 0 0,1 0 0,-1 0 1,1 0-1,0 0 0,-1 0 0,1 0 0,0 0 0,0-1 1,0 1-1,1 0 0,-1-1 0,0-2 0,-5-29-6396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12684,'0'0'6534,"65"-8"-5573,-40 1-256,6 2-417,-1-2-192,-4-1-160,0 0-1762,-6-1-3138,-2-3-4934</inkml:trace>
  <inkml:trace contextRef="#ctx0" brushRef="#br0" timeOffset="1">499 88 18417,'0'0'4901,"64"-35"-4677,-47 21-480,-1 0-1634,-7 2-1441,-2 0-4036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13581,'0'0'2071,"1"-9"-357,-1 5-1589,1-1 1,0 1-1,0 0 1,0 0-1,1-1 0,-1 1 1,1 0-1,0 0 1,0 0-1,0 1 1,0-1-1,1 0 1,0 1-1,0 0 1,0 0-1,0-1 0,0 2 1,0-1-1,1 0 1,0 1-1,-1-1 1,1 1-1,0 0 1,0 1-1,0-1 1,0 0-1,9-1 0,-10 2-85,-1 0-1,1 1 0,0-1 0,0 0 0,0 1 0,-1 0 0,1-1 0,0 1 0,0 0 0,0 1 0,0-1 1,0 0-1,-1 1 0,1 0 0,0 0 0,0 0 0,-1 0 0,1 0 0,-1 0 0,1 0 0,-1 1 0,4 2 1,-4-1-15,0 1 0,0-1 1,0 1-1,0 0 1,-1 0-1,1 0 1,-1 0-1,0 0 1,0 0-1,-1 0 1,1 0-1,-1 0 1,0 0-1,0 8 1,-1 2 83,0 0 0,-1 0 1,0 0-1,-1-1 1,-1 1-1,-8 21 1,-42 76 190,39-84-134,1 0 0,1 1-1,-15 50 1,27-76-138,0 1 0,1-1 0,-1 0 0,1 0-1,0 0 1,0 0 0,0 1 0,0-1 0,0 0 0,0 0 0,1 0-1,-1 1 1,1-1 0,1 4 0,-1-5-21,-1 0 0,1 0 0,0 0-1,0 0 1,0 0 0,0 0 0,0 0 0,0 0 0,0-1 0,0 1-1,0 0 1,0-1 0,0 1 0,1-1 0,-1 1 0,0-1 0,0 1 0,3-1-1,4 1 8,0-1 0,0-1-1,-1 1 1,1-1-1,0 0 1,0-1-1,8-3 1,10-3-654,0-1 1,34-18-1,11-13-4071,-32 12-1450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2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14638,'0'0'27,"11"2"-753,62 4 705,0-2 0,115-11 0,156-34 42,102-6-12,249 58 118,23-1-3,-116-47-109,96-2 2,2091 38 170,-1661 86 75,729 16-38,-103-152 353,-515-82-275,-213 17-117,4 63-1067,-973 52 601,442 5-4953,-319 2 1695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60 16335,'-10'-1'1346,"4"0"-1198,1 0 0,0 1 1,0-1-1,0 1 0,0 0 0,0 1 1,-1-1-1,1 1 0,0 0 1,0 0-1,0 0 0,0 1 0,0 0 1,1 0-1,-1 0 0,0 0 1,1 1-1,0 0 0,-1 0 0,1 0 1,0 0-1,1 1 0,-1 0 1,1-1-1,-1 1 0,-3 7 1,1 1-24,0 0 0,1 0 0,1 0 0,0 1 1,0 0-1,2-1 0,-1 1 0,2 0 0,-1 19 1,2-26-73,1 0-1,-1 0 1,1-1 0,0 1 0,0 0 0,1-1 0,-1 1 0,2-1 0,-1 1 0,4 7 0,-4-11-17,1 1 1,-1 0-1,0-1 1,1 1 0,-1-1-1,1 1 1,0-1 0,-1 0-1,1 0 1,0-1 0,0 1-1,0 0 1,1-1 0,-1 0-1,0 0 1,1 0 0,-1 0-1,6 0 1,-2 0 59,0-1 1,-1 0-1,1 0 1,0-1-1,0 0 1,0 0-1,-1-1 0,1 1 1,-1-2-1,1 1 1,-1-1-1,0 1 1,0-2-1,0 1 1,0-1-1,-1 0 1,1 0-1,-1 0 0,0-1 1,0 0-1,-1 0 1,1 0-1,-1-1 1,0 1-1,-1-1 1,4-7-1,-2 4-37,-1 0 0,0 0 0,0 0 0,-1-1 0,0 0 0,-1 1 1,0-1-1,0 0 0,-1 0 0,-1 0 0,0 0 0,0 0 0,-1 0 0,0 0 0,0 0 0,-1 0 0,-6-16 0,5 20-62,0 0 0,-1 1 0,0 0 0,0 0 0,0 0-1,0 0 1,-1 1 0,1-1 0,-1 1 0,0 0-1,-1 1 1,1-1 0,-1 1 0,1 0 0,-1 0 0,0 1-1,-8-2 1,11 3-131,1 0 0,-1 0 0,1 0 0,-1 1 0,0-1-1,0 1 1,1 0 0,-1 0 0,0 0 0,0 0 0,1 1 0,-1-1 0,0 1-1,1-1 1,-1 1 0,0 0 0,1 0 0,-1 0 0,1 0 0,0 1-1,-1-1 1,1 1 0,0-1 0,0 1 0,0 0 0,0 0 0,0 0 0,0 0-1,0 0 1,1 0 0,-1 0 0,1 1 0,-1-1 0,1 1 0,0-1-1,0 1 1,0-1 0,0 1 0,1 0 0,-1-1 0,1 5 0,-2-1-652,1-1 1,1 0 0,-1 0 0,1 0 0,0 0 0,0 0-1,0 0 1,1 1 0,-1-1 0,1 0 0,3 8-1,9 1-3111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15599,'0'0'6918,"30"72"-5669,-21-34-544,0 2-385,-1 0-159,1 0-129,0-5 32,-3 0-64,0-8-289,-1-1-543,2-9-642,-2-7-1056,3-6-1378,-1-4-1697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64 17200,'0'0'1265,"-10"-3"27,-31-8 192,39 11-1425,0 0-1,-1 0 0,1 0 0,0 0 1,0 1-1,-1-1 0,1 1 0,0 0 1,0-1-1,0 1 0,0 0 0,-1 0 0,1 0 1,1 0-1,-1 1 0,0-1 0,0 1 1,0-1-1,1 1 0,-1-1 0,1 1 1,-1 0-1,1 0 0,0 0 0,-1 0 0,1 0 1,0 0-1,0 0 0,0 2 0,-4 7 51,1 0 1,0 0-1,-4 22 0,7-27-56,0 0 0,0-1 0,0 1 0,1 0 0,0-1 0,1 10 0,-1-14-39,0 0-1,1 0 0,-1 0 0,1 1 1,-1-1-1,0 0 0,1 0 0,0 0 1,-1-1-1,1 1 0,0 0 0,-1 0 1,1 0-1,0 0 0,0-1 1,0 1-1,0 0 0,0-1 0,0 1 1,0 0-1,0-1 0,0 0 0,0 1 1,0-1-1,0 1 0,0-1 0,0 0 1,0 0-1,0 0 0,1 0 0,-1 0 1,0 0-1,0 0 0,0 0 1,0 0-1,0 0 0,3-1 0,3-1 103,1-1 0,-1 0 0,0 0 0,0 0 0,0-1 0,0 0 0,0 0 0,-1 0 0,0-1 0,0 0 0,0-1 0,-1 1 0,1-1 0,-1 0-1,5-9 1,-3 6-56,-1 0-1,0 0 1,-1-1-1,0 0 1,0-1-1,-1 1 1,-1 0-1,0-1 0,0 0 1,1-13-1,-5 4 264,-7 36-402,-5 36-53,11-37 113,1 0 0,0 0 0,1 0 0,1 0 0,0 0 0,7 28 0,-7-37 16,1-1 1,0 0-1,0 0 0,0 0 0,1 0 0,0 0 1,0-1-1,0 1 0,1-1 0,-1 0 1,1 0-1,0 0 0,0 0 0,0-1 0,1 1 1,-1-1-1,1 0 0,0-1 0,0 1 0,0-1 1,0 0-1,7 2 0,2-1 17,1 0-1,-1-2 1,24 1 0,-25-2-104,-1 1 0,1 0 0,0 0 0,23 7 0,-35-7 91,-1-1 1,1 0 0,-1 1-1,1-1 1,0 0-1,-1 1 1,1-1-1,-1 1 1,1-1-1,-1 1 1,1-1-1,-1 1 1,0-1-1,1 1 1,-1-1 0,1 1-1,-1 0 1,0-1-1,0 1 1,1-1-1,-1 1 1,0 0-1,0 0 1,0-1-1,0 1 1,0 0 0,0-1-1,0 1 1,0 0-1,0-1 1,0 1-1,0 0 1,0-1-1,-1 1 1,1 0-1,0-1 1,0 1-1,-1 0 1,1-1 0,0 1-1,-1-1 1,1 1-1,-1-1 1,1 1-1,0-1 1,-1 1-1,1-1 1,-2 1-1,-26 29 968,25-27-897,-20 18 97,-1-1 1,-1-2-1,-1 0 1,-1-2-1,0 0 1,-1-2-1,-29 10 1,39-19 94,9-5-2286,15-16-18903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5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4965,'0'34'42,"-2"21"-52,4 1-1,1 0 0,19 94 1,31 155 3690,-34-167-2833,-11-69-173,-7-46-262,2 0 0,0-1 0,9 31 0,-4-43-340,-7-10-144,-1 0-1,0 1 1,0-1-1,0 0 1,0 0-1,0 0 1,0 0-1,0 1 1,1-1-1,-1 0 1,0 0-1,0 0 0,0 0 1,0 0-1,1 0 1,-1 1-1,0-1 1,0 0-1,0 0 1,0 0-1,1 0 1,-1 0-1,0 0 1,0 0-1,0 0 1,1 0-1,-1 0 1,0 0-1,0 0 1,0 0-1,1 0 1,-1 0-1,0 0 1,0 0-1,0 0 1,1 0-1,-1 0 1,0-1-1,0 1 1,0 0-1,0 0 1,1 0-1,-1 0 1,0 0-1,0 0 1,0-1-1,0 1 1,0 0-1,1 0 1,-1 0-1,0 0 1,0-1-1,0 1 1,0 0-1,0 0 1,0 0-1,0-1 1,0 1-1,0 0 1,0 0-1,1-15-5596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4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9833,'-8'97'609,"-1"-7"576,5-4 0,0-5-704,4-9-385,0-6-64,0-6 0,0-6-32,0-3 32,0-2 32,2 3-64,3 1-64,-1 5-833,-1 7-833,-3 4-864,0 2-545</inkml:trace>
  <inkml:trace contextRef="#ctx0" brushRef="#br0" timeOffset="1">3 1446 929,'0'72'-609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958 318 5509,'0'0'1650,"8"-6"-481,-4 4-999,0-1 0,0 0 0,-1 0 0,1 0 1,-1-1-1,1 1 0,-1-1 0,0 0 0,-1 0 0,1 0 0,-1 0 0,0 0 1,1 0-1,-2-1 0,1 1 0,-1-1 0,1 1 0,-1-1 0,0 0 1,-1 0-1,1 1 0,-1-7 0,0 4 88,-1 0 0,1 1 1,-1-1-1,0 0 0,-1 0 0,1 1 0,-1-1 1,-1 1-1,1 0 0,-1-1 0,0 1 0,-1 0 1,1 1-1,-7-8 0,4 6-154,-1 0 0,-1 0 0,1 1 0,-1 0 0,0 0 0,-1 1 0,1 0 0,-18-7 0,-3 2-138,-1 1 1,0 1-1,0 2 0,-1 1 1,-37-2-1,18 3 194,1 3 1,-1 2-1,1 1 1,-1 3-1,-80 19 0,109-18 27,0 1 0,1 1 0,0 0 0,0 2 0,1 0 0,-30 21 0,37-21-140,1-1 0,0 2 0,1-1-1,0 1 1,0 1 0,1 0 0,1 0 0,0 1 0,0 0 0,-9 24 0,14-29-40,0 1 0,0 0 0,1 0 1,0 0-1,1 0 0,0 0 0,0 0 1,1 0-1,0 1 0,1-1 0,0 0 1,0 0-1,1 0 0,3 11 1,0-7 33,0-1 0,1 0 0,1 0 0,0 0 0,0-1 0,1 0 0,1 0 0,16 16 0,9 2 218,0-1 1,2-2 0,1-1 0,73 36 0,-45-29-140,1-3 0,133 39 0,-154-56-86,1-3-1,0-1 1,0-3-1,0-1 0,77-5 1,-111 1-23,0-2 1,0 1-1,0-2 0,0 1 1,0-2-1,-1 0 0,1 0 1,-1-1-1,0 0 0,0-1 1,-1 0-1,0-1 1,0 0-1,16-15 0,-20 16 2,-1-1 0,0 0 0,0 0 0,0-1 0,-1 0 0,0 1-1,-1-1 1,0-1 0,0 1 0,0 0 0,-1-1 0,-1 1 0,1-1 0,-1 1-1,-1-1 1,0 0 0,0 0 0,0 1 0,-1-1 0,-1 0 0,-2-10 0,-3-3 37,0 0 0,-2 1 0,0 0 0,-1 1 0,-1 0 0,-1 0 0,-1 2 1,-29-35-1,10 18 124,-1 2 0,-2 1 0,-52-36 0,71 56-126,0 0 0,-1 2-1,0 0 1,-1 1 0,0 1-1,0 0 1,-1 1 0,0 2-1,0 0 1,-1 0 0,1 2-1,-1 1 1,-20-1 0,37 3-75,0 0 0,0 0 0,0 0 0,1 1 0,-1-1 0,0 1 0,0 0 0,1 0 0,-1 0 0,0 0 0,1 0 0,-1 0 0,1 1 0,-1-1 0,1 1 0,0 0 0,0-1 0,0 1 0,-3 4 0,3-4-83,1 0 1,0 1-1,0-1 0,1 1 1,-1-1-1,0 1 0,1-1 1,0 1-1,-1-1 1,1 1-1,0-1 0,0 1 1,0 0-1,1-1 0,-1 1 1,1-1-1,0 4 0,2 3-604,1-1 0,0 1 0,0-1 0,0 0 0,1 0 0,0 0 0,0-1 0,1 0 0,0 0 0,13 10 0,45 30-7683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14505 248 6470,'0'0'5210,"-12"-5"-3886,-1 0-1060,-1 0 0,0 1 0,0 1 0,0 0 0,-1 1 0,-23-1-1,-273 17 1822,145-5-1949,-1548-44 1049,-601-60-512,550 43-317,-387-5-146,-55 56-168,373 68 607,733-17-588,1070-49-224,-510 27 374,312-2-4198,224-26-1314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662 1 8008,'0'0'8722,"1"10"-7953,7 54 286,4 0 1,26 86-1,-20-88-866,-2 0 1,-3 0-1,5 77 1,-33 252 80,-2-76 853,40 125-1059,23 392 170,-70 2 7,-53 27-207,35-602-22,-95 326 1,-397 906 334,530-1482-713,1-11-766,3-17-1860,0 9 1882,-1-41-6225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0 589 11371,'19'-20'5981,"17"-16"-4281,39-40-979,221-256 866,-226 251-958,-64 73-501,-2 4-30,0-1 0,0 1 1,0 0-1,1 0 0,8-7 0,-12 10-92,0 1 1,0 0-1,0-1 0,1 1 1,-1-1-1,0 1 0,0 0 1,0 0-1,0 0 0,0 0 1,0 0-1,1 0 0,-1 0 1,0 0-1,0 0 0,0 0 1,0 0-1,0 1 0,0-1 0,0 1 1,0-1-1,0 1 0,0-1 1,0 1-1,0-1 0,0 1 1,0 0-1,0-1 0,0 1 1,0 0-1,-1 0 0,1 0 1,0 0-1,-1 0 0,2 2 1,24 39 33,-2 2 1,-1 0-1,-3 2 1,18 59 0,16 33-25,13-2-672,-13-53-7278,-29-52-5060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48 13741,'0'0'3828,"-9"-7"-2125,2 2-1564,0 0 0,0 1 0,0 0 0,-1 0 0,1 0 0,-1 1 0,0 1 0,0-1 0,0 1 0,-1 1 0,1-1 0,0 1 0,-1 1 0,1 0 1,0 0-1,-1 0 0,1 1 0,-1 0 0,-8 3 0,2 1 63,1 0 0,-1 1 0,1 1 1,0 0-1,-23 16 0,32-20-171,-1 1 0,1-1 0,0 1 0,1 1 0,-1-1 0,1 0 0,0 1 1,0 0-1,0 0 0,1 0 0,0 1 0,0-1 0,0 1 0,1 0 0,-1 0 0,1 0 0,-1 7 0,3-11-30,0 1 0,0-1 0,1 0 0,-1 0 0,1 1 0,-1-1 0,1 0 0,0 0 0,0 0-1,0 0 1,0 0 0,0 0 0,0 0 0,1 0 0,-1 0 0,1-1 0,-1 1 0,1 0 0,0-1 0,-1 0 0,1 1 0,0-1 0,0 0-1,0 0 1,4 2 0,6 3 20,1-1 0,1 0 0,14 3 1,-8-2 3,-4-2-34,-1 2 0,1 0 1,-1 1-1,-1 1 1,25 16-1,-36-22 6,0 0 0,0 0 0,0 1 1,0-1-1,0 1 0,-1 0 0,1-1 0,-1 1 0,0 1 0,0-1 0,0 0 0,0 0 0,0 1 1,-1-1-1,1 1 0,-1 0 0,0-1 0,0 1 0,-1 0 0,1-1 0,-1 1 0,0 0 1,0 0-1,0 0 0,0-1 0,-1 1 0,1 0 0,-1 0 0,0-1 0,0 1 0,-2 4 1,-1-2 96,1 0 0,-1 0 0,-1 0 0,1-1 0,-1 0 0,0 0 0,0 0 0,0 0 0,-1-1 0,1 0 0,-1 0 0,0 0 0,0-1 0,-1 0 0,1 0 0,-8 2 0,-1 0 309,0-1 1,-1 0 0,0-1-1,0 0 1,-30 0-1,45-3-417,0 0 0,0 0 0,0 0 0,0 0-1,0 0 1,0 0 0,0 0 0,1 0 0,-1 0-1,0-1 1,0 1 0,0 0 0,0-1 0,0 1-1,1 0 1,-1-1 0,0 1 0,0-1 0,1 1-1,-1-1 1,0 0 0,1 1 0,-1-1 0,1 0-1,-1 1 1,0-1 0,1 0 0,0 0 0,-1 1-1,1-1 1,-1 0 0,1 0 0,0 0 0,0 0-1,-1 0 1,1 1 0,0-1 0,0 0 0,0 0-1,0 0 1,0 0 0,0 0 0,0 0 0,1 0-1,-1 1 1,0-1 0,0 0 0,1 0 0,-1 0-1,0 0 1,1-1 0,2-4-568,-1 0-1,1 0 1,0 1-1,1-1 1,-1 1 0,6-6-1,22-23-3965,4-4-2776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6182,'6'-11'-818,"-1"0"3675,8-17 10041,-12 57-10019,1-10-2780,-8 97 206,8-116-280,-1 0 0,0 0-1,0 0 1,1 0 0,-1 0 0,0-1 0,0 1 0,1 0 0,-1-1 0,0 1 0,0-1 0,0 1 0,0-1 0,0 1-1,0-1 1,1 0 0,0-1 0,43-43 844,-38 36-810,1 1 0,0-1 0,0 2-1,0-1 1,1 1 0,1 0 0,14-8 0,-23 15-67,0 0 0,-1 0 0,1 1-1,0-1 1,-1 0 0,1 0 0,0 1 0,-1-1 0,1 0-1,-1 1 1,1-1 0,-1 1 0,1-1 0,-1 1 0,1-1-1,-1 1 1,0-1 0,1 1 0,-1-1 0,1 1 0,-1-1-1,0 1 1,0 0 0,1-1 0,-1 1 0,0 0 0,0-1-1,0 1 1,0 0 0,0-1 0,0 1 0,0 0 0,0-1-1,0 1 1,0 0 0,0-1 0,0 1 0,-1 1 0,2 38 210,-1-33-182,0 87-1557,-1-93 1401,1-1 0,0 0 1,0 0-1,0 1 0,0-1 1,0 0-1,0 0 0,0 1 1,0-1-1,0 0 0,0 0 1,0 1-1,0-1 0,0 0 1,0 1-1,0-1 0,0 0 1,0 0-1,0 1 1,0-1-1,0 0 0,0 0 1,0 1-1,0-1 0,1 0 1,-1 0-1,0 1 0,0-1 1,0 0-1,0 0 0,1 0 1,-1 1-1,0-1 0,0 0 1,1 0-1,-1 0 0,0 0 1,0 0-1,1 1 0,-1-1 1,0 0-1,0 0 1,1 0-1,-1 0 0,0 0 1,0 0-1,1 0 0,-1 0 1,0 0-1,1 0 0,-1 0 1,0 0-1,0 0 0,1 0 1,-1 0-1,10-3-6638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14798,'0'0'6534,"-1"65"-4420,-7-40-416,-3 1-577,-1 3-513,3-1-479,0-4-65,4 1-609,5-8-1345,0-7-608,3-7-1186,7-3-3490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7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10922,'0'0'9764,"4"10"-8856,2 10-610,-1-1 1,0 1-1,-2 0 1,0 0 0,-1 0-1,-1 1 1,-2 25-1,-21 160 1430,8-103-1093,10-41-394,-7 36 52,11-98-287,0 0 0,0 0 1,0 0-1,0 0 0,0-1 1,0 1-1,0 0 0,0 0 1,0 0-1,0 0 0,0 0 0,0 0 1,-1 0-1,1 0 0,0 0 1,0 0-1,0 0 0,0 0 1,0 0-1,0 0 0,0 0 1,0 0-1,0 0 0,-1 0 1,1 0-1,0 0 0,0 0 0,0 0 1,0 0-1,0 0 0,0 0 1,0 0-1,0 0 0,0 0 1,-1 0-1,1 0 0,0 0 1,0 0-1,0 0 0,0 0 0,0 0 1,0 0-1,0 0 0,0 0 1,0 0-1,0 0 0,0 0 1,0 0-1,-1 0 0,1 1 1,0-1-1,0 0 0,0 0 1,0 0-1,0 0 0,0 0 0,0 0 1,0 0-1,0 0 0,0 0 1,0 1-1,0-1 0,0 0 1,0 0-1,-6-13 159,-4-17-84,0-14-501,1 1 0,3-1-1,-1-70 1,9 114 418,-1 0 0,1 0 0,0 0 0,0 0 0,0 0 0,-1 1 0,1-1 0,0 1 0,0-1 0,-1 1 0,1 0 0,0-1 0,-1 1 0,1 0 0,2 2 0,6 3 13,1 0 0,0 0 1,0-2-1,0 1 0,1-1 0,0-1 0,0 0 1,-1 0-1,2-2 0,-1 1 0,14-1 1,-20-1 14,0 0 0,0-1 0,0 0 0,0 0 1,0 0-1,0-1 0,0 1 0,0-2 0,0 1 1,-1 0-1,1-1 0,-1 0 0,0-1 0,0 1 0,0-1 1,0 0-1,-1 0 0,0 0 0,1-1 0,-1 1 1,-1-1-1,1 0 0,4-10 0,-7 14-1,0 1 0,-1-1 0,1 0 0,-1 1 0,1-1 0,-1 0 0,0 0 0,1 0 0,-1 1 0,0-1 0,1 0 0,-1 0 0,0 0 0,0 0 0,0 0 0,0 0 0,0 1 0,0-1 0,0 0-1,0 0 1,0 0 0,0 0 0,-1 0 0,1 0 0,0 1 0,0-1 0,-1-1 0,0 2-15,0 0 0,0 0-1,0 0 1,0 1 0,0-1-1,0 0 1,0 1 0,0-1-1,0 1 1,1-1-1,-1 1 1,0-1 0,0 1-1,0 0 1,1-1 0,-1 1-1,0 0 1,1-1 0,-1 1-1,1 0 1,-1 0 0,1 0-1,-1 0 1,1-1 0,-1 2-1,-2 5 24,-1 0-1,1 0 1,0 0-1,1 0 1,0 0-1,0 0 1,1 1-1,-1-1 1,2 1-1,-1-1 1,2 15-1,-1-21-27,0 0 0,0 0 0,0 0 0,1 0 0,-1 0 0,0 0 0,1 0 0,-1 0 0,1 0 0,-1 0 0,1 0 0,-1 0 0,1 0 0,0-1 0,-1 1 0,1 0 0,0 0 0,0-1 0,-1 1 0,1-1 0,0 1-1,0-1 1,0 1 0,2 0 0,31 3 171,-26-5-140,-1 0 0,1 0-1,0-1 1,-1 0 0,1 0-1,11-6 1,-9 2-15,-1 0 1,0 0-1,0-1 0,12-13 1,-18 17-18,0 0 1,0 0 0,-1 0-1,1-1 1,-1 1 0,0-1-1,0 0 1,0 0 0,0 1-1,-1-1 1,1 0 0,-1-1-1,0 1 1,-1 0 0,2-4-1,-30 48-78,26-37 94,-3 4 27,1 1-1,0-1 0,0 0 1,1 1-1,0 0 1,0 0-1,1 0 1,0 0-1,0 0 1,1 0-1,0 0 1,0 14-1,2-20-74,0-1 0,0 1 0,0-1 0,0 0 0,0 1 0,0-1 0,1 0 0,-1 0 0,0 0 0,1 0-1,-1 0 1,1 0 0,-1 0 0,1 0 0,-1-1 0,1 1 0,-1-1 0,1 1 0,0-1 0,-1 1 0,1-1 0,0 0 0,-1 0-1,1 0 1,0 0 0,0 0 0,-1 0 0,3-1 0,4 1-806,0-1-1,1 1 1,-1-2 0,15-3-1,-15 1-759,0 0-1,0 0 1,-1-1 0,1 0-1,-1 0 1,0-1-1,0 0 1,7-7 0,4-10-4946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75 290 9161,'0'0'15844,"-9"1"-15033,6-2-792,1 1-1,-1 0 1,0 0-1,1 1 1,-1-1-1,1 0 1,-1 1-1,1 0 1,-1 0-1,1-1 1,0 1-1,-1 1 1,1-1-1,0 0 1,0 0-1,0 1 1,-1 0-1,2-1 1,-1 1-1,0 0 1,0 0-1,0 0 1,1 0-1,-1 0 1,1 0-1,0 0 1,0 1-1,0-1 1,0 0-1,0 1 1,0-1-1,0 1 1,1-1-1,-1 1 1,1-1-1,0 1 1,0-1-1,0 1 1,0 0-1,0-1 1,1 1-1,0 3 1,-1-4-15,1 0 0,0-1 0,0 1 0,-1 0 1,1 0-1,0 0 0,1-1 0,-1 1 0,0 0 0,0-1 0,1 1 0,-1-1 1,1 1-1,-1-1 0,1 0 0,0 0 0,-1 0 0,1 0 0,0 0 1,0 0-1,0 0 0,0 0 0,0-1 0,0 1 0,0-1 0,0 0 0,0 1 1,0-1-1,0 0 0,0 0 0,0 0 0,0 0 0,0-1 0,0 1 1,3-2-1,2 2 11,-1-1 1,1-1-1,-1 1 1,0-1 0,1 0-1,-1-1 1,0 1-1,0-1 1,-1 0 0,9-6-1,-9 4-17,0 1 1,0-1-1,0 0 0,0-1 1,-1 1-1,0-1 0,0 0 1,0 0-1,-1 0 0,0 0 1,0-1-1,-1 1 0,1-1 1,-2 1-1,3-14 0,-6 21 18,0 0 0,0 1-1,0-1 1,0 1-1,0-1 1,0 1-1,0-1 1,1 1 0,-1 0-1,0 0 1,-2 4-1,2-3 5,1-1-1,-1 1 1,1 0-1,-1 0 1,1-1-1,0 1 0,0 0 1,0 1-1,0-1 1,1 0-1,-1 0 1,1 0-1,0 0 1,0 0-1,0 1 1,0-1-1,0 0 1,1 0-1,0 4 0,1-5-7,-1 0-1,1 0 0,0 0 1,0-1-1,0 1 0,-1 0 1,2-1-1,-1 1 0,0-1 1,0 0-1,0 0 1,1 0-1,-1 0 0,0 0 1,1 0-1,-1-1 0,1 1 1,-1-1-1,1 1 0,-1-1 1,1 0-1,-1 0 0,1 0 1,2-1-1,2 0-1,0 0-1,0-1 1,0 1-1,0-1 1,0-1 0,0 1-1,-1-1 1,1-1 0,-1 1-1,0-1 1,0 0 0,0 0-1,-1-1 1,1 1-1,-1-1 1,0-1 0,8-11-1,4-4-51,-2-2 0,0 0 0,15-35 0,-21 41-2,-1 0-1,0 0 0,-2 0 0,0-1 1,-1 0-1,0 0 0,3-33 1,-12 47 97,-3 10-28,-6 10-2,2 4 37,1 1-1,1 1 0,0-1 1,2 1-1,1 1 1,0 0-1,2-1 1,0 1-1,2 1 1,0-1-1,2 0 1,0 1-1,6 32 1,-5-54-49,-1 1 0,1-1 1,0 0-1,0 0 0,0 0 1,0 0-1,0 0 0,0 0 0,1 0 1,-1 0-1,1 0 0,2 2 1,-4-4-8,1 0 0,-1 1 0,1-1 1,-1 0-1,1 1 0,0-1 1,-1 0-1,1 0 0,-1 0 0,1 0 1,-1 1-1,1-1 0,0 0 1,-1 0-1,1 0 0,-1 0 0,1 0 1,0 0-1,-1-1 0,1 1 1,-1 0-1,1 0 0,0 0 0,-1 0 1,1-1-1,-1 1 0,1 0 0,-1-1 1,1 1-1,-1 0 0,1-1 1,-1 1-1,0 0 0,1-1 0,-1 1 1,1-1-1,-1 1 0,0-1 1,1 1-1,-1-1 0,0 1 0,0-1 1,1 0-1,-1 1 0,0-1 1,0 1-1,0-1 0,0 1 0,0-1 1,0 0-1,0 1 0,0-2 0,8-39 45,-1 0-1,1-63 0,-8 100-241,0 7 193,0 1-1,0-1 1,1 1-1,-1-1 1,1 1-1,0-1 1,0 0-1,0 1 1,0-1-1,1 0 1,-1 0-1,1 0 1,0 0-1,0 0 1,0 0-1,0 0 1,1-1-1,-1 1 1,3 1-1,0 0 6,0-1-1,1 0 0,-1 0 0,0 0 0,1-1 0,0 1 0,0-1 0,-1-1 0,1 1 1,9 0-1,-5-1 7,0 0-1,0 0 1,0-1 0,1-1 0,-1 0 0,0 0 0,0-1-1,0 0 1,-1-1 0,1 0 0,0 0 0,-1-1-1,11-7 1,17-17 36,-35 26-38,0 1 0,0-1 0,-1 0-1,1 0 1,0 0 0,-1 0-1,1 0 1,-1-1 0,0 1 0,0 0-1,0-1 1,0 1 0,0 0 0,0-1-1,0-3 1,-18 30 562,12-15-412,1 0-1,0 0 0,0 1 0,1 0 0,0-1 0,1 1 1,0 0-1,-1 11 0,3-19-169,0 0 0,0 1 1,0-1-1,0 0 0,0 1 0,1-1 1,-1 0-1,1 0 0,-1 0 0,1 1 1,0-1-1,0 0 0,0 0 0,0 0 0,0 0 1,1 0-1,-1 0 0,0-1 0,1 1 1,-1 0-1,1-1 0,0 1 0,0-1 1,-1 0-1,1 1 0,0-1 0,0 0 1,0 0-1,1 0 0,-1 0 0,0-1 0,0 1 1,0 0-1,1-1 0,-1 0 0,0 1 1,0-1-1,1 0 0,-1 0 0,4-1 1,-4 1-234,0 0 0,0 0 0,0-1 1,-1 1-1,1-1 0,0 1 0,0-1 1,0 0-1,0 1 0,0-1 0,-1 0 1,1 0-1,0 0 0,-1-1 1,1 1-1,-1 0 0,1-1 0,-1 1 1,1 0-1,-1-1 0,2-2 0,0-1-1124,0-1-1,-1 1 1,1-1-1,-1 0 1,0 0-1,1-6 0,4-28-10124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15278,'0'0'6214,"-10"62"-5989,19-42-193,5 0-641,3-3-2370,-1-3-3939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2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8904,'0'0'14334,"-7"9"-11793,-5 4-1916,-35 50 2798,44-58-3316,0 0 0,0 0 0,0 1 0,1-1 0,0 1 1,0-1-1,1 1 0,-1 0 0,1 0 0,0 0 0,1 0 0,0 6 0,0-10-111,1 0-1,0 0 1,-1 0 0,1 0-1,0 0 1,0-1 0,1 1 0,-1 0-1,0 0 1,0-1 0,1 1-1,-1-1 1,1 1 0,0-1-1,-1 0 1,1 1 0,0-1 0,0 0-1,0 0 1,-1 0 0,1-1-1,0 1 1,0 0 0,1-1 0,-1 1-1,0-1 1,0 0 0,0 0-1,0 0 1,3 0 0,11 1-309,-1 0 0,29-4 0,-43 3 269,9-2-214,1 0 0,-1-1 0,0 0 0,19-9 0,-20 8 260,0 0 0,1 0 1,0 1-1,0 0 1,10-1-1,-19 6 187,0-1 0,-1 1 0,1-1-1,-1 1 1,1 0 0,-1-1 0,0 1-1,0-1 1,1 1 0,-1 0 0,0-1-1,0 1 1,-1 0 0,1 2 0,2 22 332,3-24-506,0 0 0,0 0 0,0 0 0,0-1 0,0 1 0,1-1 0,-1-1 0,0 1 0,1-1 0,-1 0 0,0 0 0,1 0 0,5-2 0,4 2-1,3-1-303,1-1 1,-1-1-1,36-10 0,-37 8 23,1 0-1,0 2 1,35-3-1,-53 8 324,1 0-1,-1 0 1,0 1-1,0-1 0,-1 0 1,1 0-1,0 1 1,-1-1-1,1 0 1,-1 0-1,0 0 0,1 0 1,-3 4-1,-1 1-319,-3 6-1931,0-7-4483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138 319 17104,'0'0'7372,"-11"-6"-6352,-35-16-636,44 22-376,0 0-1,-1 0 0,1 0 0,0 0 0,0 0 0,0 0 0,0 1 0,0-1 1,0 1-1,-1-1 0,1 1 0,0 0 0,1 0 0,-1 0 0,0 0 0,0 0 1,0 0-1,0 0 0,1 1 0,-1-1 0,1 1 0,-1-1 0,1 1 0,0 0 1,-1 0-1,0 2 0,-3 2-2,1 1 0,1 0 1,-1 0-1,1 0 0,-3 9 1,5-15-4,1 1 0,-1-1 1,0 1-1,1-1 0,0 1 0,-1-1 1,1 1-1,0-1 0,-1 1 1,1-1-1,0 1 0,0-1 0,0 1 1,0-1-1,1 1 0,-1-1 1,0 1-1,1-1 0,-1 1 0,1-1 1,-1 1-1,1-1 0,0 0 1,-1 1-1,1-1 0,0 0 0,0 1 1,0-1-1,0 0 0,0 0 1,0 0-1,1 0 0,-1 0 0,0 0 1,2 1-1,3-1 23,0 0-1,-1 0 1,1 0 0,0 0-1,0-1 1,-1 0 0,1 0-1,8-2 1,-2 0 0,1 0 0,-1-1 0,0 0 1,0-1-1,0-1 0,-1 0 0,0 0 0,0-1 0,20-15 1,-24 17-9,0-2 1,0 1-1,-1-1 1,0 0 0,0-1-1,0 1 1,-1-1 0,0 0-1,0 0 1,-1-1 0,0 0-1,0 1 1,-1-1 0,0-1-1,2-8 1,-5 17-17,0 0-1,0 0 1,0 0 0,0 0-1,0 0 1,0 0 0,0 0-1,-1 0 1,1 0 0,0 0 0,0 0-1,0 0 1,0 0 0,0 0-1,0 0 1,0 0 0,0 0-1,0 0 1,-1 0 0,1 0 0,0 0-1,0 0 1,0 0 0,0 0-1,0 0 1,0 0 0,0 0 0,0 0-1,0 0 1,0 0 0,-1-1-1,1 1 1,0 0 0,0 0-1,0 0 1,0 0 0,0 0 0,0 0-1,0 0 1,0 0 0,0 0-1,0-1 1,0 1 0,0 0-1,0 0 1,0 0 0,0 0 0,0 0-1,0 0 1,0 0 0,0 0-1,0 0 1,0-1 0,0 1-1,0 0 1,0 0 0,0 0 0,0 0-1,0 0 1,0 0 0,0 0-1,0 0 1,0 0 0,0-1 0,1 1-1,-10 10 10,-9 16-7,16-22-1,0 0 1,1 0 0,-1 0-1,1 0 1,0 0 0,0 0-1,0 1 1,0-1 0,1 0-1,0 1 1,0 7 0,0-11 0,1 0 1,-1 0-1,0 0 1,1 0-1,-1 0 1,1 0 0,-1 0-1,1 0 1,0 0-1,-1 0 1,1-1-1,0 1 1,-1 0-1,1 0 1,0-1-1,0 1 1,0-1 0,0 1-1,1 0 1,1 0 10,0 0 1,-1-1 0,1 1 0,0-1 0,-1 1 0,1-1 0,0 0 0,-1 0 0,1-1 0,5 0-1,3-2 57,-1 0 0,1-1 0,-1 0 0,0-1 0,0 0-1,0-1 1,0 0 0,-1 0 0,0-1 0,-1 0 0,10-11-1,8-7-8,-2-2 0,24-36 0,-36 49-26,-2-1 0,0 0 1,0 0-1,-2-1 0,0 0 0,0-1 0,-2 0 1,5-19-1,-11 35-40,0 1 1,0 0-1,0 0 0,0 0 1,0 0-1,0-1 1,0 1-1,0 0 0,0 0 1,0 0-1,0-1 1,0 1-1,-1 0 1,1 0-1,0 0 0,0 0 1,0 0-1,0-1 1,0 1-1,-1 0 0,1 0 1,0 0-1,0 0 1,0 0-1,0 0 1,-1 0-1,1 0 0,0 0 1,0 0-1,0-1 1,0 1-1,-1 0 0,1 0 1,0 0-1,0 0 1,0 0-1,-1 0 1,1 0-1,0 0 0,0 0 1,0 1-1,0-1 1,-1 0-1,1 0 0,0 0 1,0 0-1,0 0 1,-1 0-1,1 0 1,0 0-1,0 0 0,0 1 1,0-1-1,0 0 1,0 0-1,-1 0 0,1 0 1,0 0-1,0 1 1,0-1-1,0 0 1,0 0-1,0 0 0,0 0 1,0 1-1,0-1 1,0 0-1,0 0 0,0 1 1,-17 19 4,1 1-1,1 0 1,1 2 0,2-1-1,0 2 1,1 0 0,-9 30-1,12-32 25,1 0-1,1 1 1,2 0-1,0 0 1,1 0-1,1 1 1,2-1-1,0 0 1,1 1-1,2-1 1,0 0-1,1 0 1,2 0-1,0 0 1,1-1-1,15 31 1,-16-40-16,3 5-7,0 0-1,-2 1 1,0 0 0,-1 1 0,-1-1-1,0 1 1,-2 0 0,-1 0 0,1 22-1,-3-41 6,0 1-1,0 0 0,0 0 1,-1 0-1,1-1 0,0 1 1,-1 0-1,1 0 0,-1-1 1,0 1-1,0-1 0,1 1 1,-1 0-1,0-1 0,0 1 1,0-1-1,-1 0 0,1 1 1,0-1-1,0 0 0,-1 0 1,1 0-1,-1 0 0,1 0 1,-1 0-1,1 0 0,-1 0 1,0-1-1,1 1 0,-1-1 1,0 1-1,0-1 0,1 1 1,-1-1-1,0 0 1,0 0-1,0 0 0,1 0 1,-1 0-1,-2-1 0,-1 0 38,0 0 0,0 0 0,1-1 0,-1 1 0,0-1 0,1 0 0,-1 0 0,1-1 0,-1 0 0,1 1 0,0-1 0,0-1 0,-4-4 0,-3-4 1,2-1 0,-1-1 0,2 0 0,-1 0-1,-10-28 1,16 34-49,0 1 0,0-1-1,1 0 1,0 0-1,1 0 1,0 0 0,0 0-1,1 0 1,0-1 0,0 1-1,1 0 1,0 0-1,3-14 1,-2 17-3,1 1 1,-1 0-1,1 0 0,0 0 1,0 0-1,0 1 1,0-1-1,0 1 0,1 0 1,0 0-1,-1 0 0,1 0 1,1 0-1,-1 1 1,8-3-1,8-4-21,2 1-1,21-5 1,-33 10 16,74-18-550,14-5-2762,-35 4-3653,-6-5-8281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175 110 3651,'0'0'7730,"2"-12"-4249,4-36-860,-6 46-2454,0 0-1,0 0 1,0 0 0,-1 0-1,1 0 1,0 0-1,-1 0 1,0 0-1,1 1 1,-1-1 0,0 0-1,0 0 1,0 1-1,0-1 1,0 1-1,-1-1 1,1 1 0,0-1-1,-1 1 1,1 0-1,-1-1 1,1 1-1,-1 0 1,0 0 0,0 0-1,1 1 1,-1-1-1,0 0 1,0 0-1,0 1 1,-3-1 0,-1 0 36,1 0 0,-1 0 0,0 1 0,1 0 0,-1 0 1,0 0-1,1 1 0,-12 2 0,12-1-164,-1 0 1,1 1 0,0 0-1,0 0 1,0 1-1,0-1 1,0 1-1,1 0 1,-1 0-1,-4 7 1,6-8-33,1-1 1,0 1-1,0 0 1,0-1-1,1 1 1,-1 0-1,1 0 1,-1 0-1,1 0 1,0 0-1,0 0 1,0 0-1,1 1 1,-1-1-1,1 0 1,0 0-1,0 1 1,0-1-1,0 0 1,1 7 0,0-9-3,-1 0 0,1 0 0,0-1 0,-1 1 0,1 0 0,0 0 0,0 0 0,0 0 0,-1-1 0,1 1 0,0 0 0,0-1 1,0 1-1,0-1 0,0 1 0,0-1 0,1 1 0,-1-1 0,0 0 0,0 0 0,0 1 0,2-1 0,31 1 187,-25-2-100,8 0-36,-1-1-1,0-1 1,0 0 0,0-1-1,-1-1 1,1-1 0,-1 0-1,17-10 1,54-19 78,-85 35-132,-1 1 0,0-1 0,1 0 0,-1 1 0,0-1 0,1 1 0,-1-1 0,0 1 0,0-1 0,1 1 0,-1-1 0,0 1 0,0-1 0,0 1 0,0-1 0,1 1 0,-1-1 0,0 1 0,0-1 0,0 1 0,0-1 0,0 1 0,0-1 1,-1 1-1,1 0 0,0-1 0,0 1 0,0-1 0,0 1 0,-1-1 0,1 1 0,-5 21 221,-2-8 19,5-11-196,0 0-1,0 0 1,0 0 0,0 0-1,1 0 1,0 0 0,0 0-1,0 1 1,0-1-1,0 0 1,0 1 0,1-1-1,0 1 1,-1-1-1,2 7 1,3-9 18,0 0 0,0 0 0,0-1 0,1 1 0,-1-1 0,0 0 0,0 0 1,1-1-1,-1 1 0,6-2 0,4-1-23,-1-1 0,1 0 0,20-10 0,-23 9-62,-1 0 1,1 1-1,-1 1 1,1 0 0,0 0-1,22-1 1,-29 10-66,-4-6 97,0 1-1,0-1 1,0 1-1,0 0 1,0-1-1,0 1 1,0-1-1,0 1 1,1-1 0,-1 1-1,0-1 1,0 0-1,0 1 1,1-1-1,-1 1 1,0-1-1,1 1 1,-1-1 0,0 0-1,1 1 1,-1-1-1,1 0 1,-1 1-1,1-1 1,-1 0-1,0 0 1,1 1-1,-1-1 1,1 0 0,-1 0-1,1 0 1,-1 0-1,1 1 1,-1-1-1,1 0 1,1 0-1,4-2 72,0 0-1,1 0 1,-1 0-1,0 0 0,0-1 1,0 0-1,0-1 1,-1 1-1,9-8 1,19-10-112,-27 18 110,28-13-460,-29 16 36,-19 13 129,-11 2-1276,7-10-4780,11-5 377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4036,'0'0'21556,"-4"10"-20915,-24 60-159,4 1-1,2 0 1,-15 96 0,37-162-681,-2 7 289,1 0 0,0 0 0,1 21 0,10-3-2394,-9-29 1876,0 0 0,0 1 0,0-1 0,0 0 0,0 0 1,1 0-1,-1 0 0,0 0 0,1 0 0,-1-1 1,0 1-1,1 0 0,-1-1 0,1 1 0,-1-1 1,1 1-1,2-1 0,9 1-6645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5765,'0'0'11158,"-7"7"-9055,0 3-1591,0 0 1,0 0-1,1 1 1,0-1-1,1 1 1,0 0-1,0 1 1,2-1-1,-1 1 1,2 0-1,-1 0 1,0 14-1,3-25-482,0 0-1,0 0 0,0 0 0,0 0 1,0 0-1,1 0 0,-1 0 0,0 0 1,0 0-1,1 0 0,-1 0 0,1 0 1,-1 0-1,1 0 0,-1 0 1,1-1-1,0 1 0,-1 0 0,1 0 1,0-1-1,-1 1 0,1 0 0,0-1 1,0 1-1,0-1 0,0 1 0,0-1 1,0 1-1,0-1 0,1 1 0,2 0 57,0-1-1,0 1 1,0-1-1,0 0 1,0 0-1,0-1 1,0 1-1,6-2 1,5-2 83,0 0 1,0-1-1,18-9 1,54-41-52,-66 40-102,2 0-1,28-13 1,-51 28-18,0 0 1,0 0-1,0 0 0,0 0 1,0 0-1,1-1 0,-1 1 0,0 0 1,0 0-1,0 0 0,0 0 1,0 0-1,0 0 0,1 0 1,-1 0-1,0 0 0,0 0 1,0 0-1,0 0 0,0 0 1,1 0-1,-1 0 0,0 0 0,0 0 1,0 0-1,0 0 0,0 1 1,0-1-1,1 0 0,-1 0 1,0 0-1,0 0 0,0 0 1,0 0-1,0 0 0,0 0 0,0 0 1,0 0-1,0 1 0,1-1 1,-1 0-1,0 0 0,0 0 1,0 0-1,0 0 0,0 0 1,0 1-1,0-1 0,0 0 0,0 0 1,0 0-1,0 0 0,0 0 1,0 1-1,0-1 0,0 0 1,0 0-1,0 0 0,0 0 1,0 1-1,-4 13 66,-10 15 199,-20 33 287,34-62-543,0 1 0,0-1-1,0 0 1,1 1 0,-1-1 0,0 0-1,0 1 1,0-1 0,0 0 0,0 0-1,1 1 1,-1-1 0,0 0 0,0 0 0,0 1-1,1-1 1,-1 0 0,0 0 0,0 0-1,1 1 1,-1-1 0,0 0 0,1 0-1,-1 0 1,0 0 0,0 0 0,1 0-1,-1 0 1,0 0 0,1 1 0,-1-1 0,0 0-1,1 0 1,-1 0 0,0 0 0,1-1-1,-1 1 1,0 0 0,1 0 0,-1 0-1,1 0 1,15-2 125,-5-2-120,1 0 0,-1-1-1,-1 0 1,1 0-1,-1-1 1,0-1-1,10-8 1,-10 7-126,-1 1 0,2 0 0,-1 1 0,1 1 0,-1-1 1,17-4-1,-26 9 105,-1 1 1,1 0-1,-1 0 0,1 0 1,-1 0-1,1 0 1,-1 0-1,1 0 0,-1 0 1,1 0-1,-1 0 1,0 0-1,1 0 0,-1 0 1,1 0-1,-1 1 0,1-1 1,-1 0-1,1 0 1,-1 0-1,0 1 0,1-1 1,-1 0-1,0 0 1,1 1-1,-1-1 0,0 0 1,1 1-1,-1-1 1,0 1-1,1-1 0,-1 0 1,0 1-1,0-1 1,0 1-1,1-1 0,-1 1 1,0-1-1,0 1 1,0 27-5,-13 26 434,12-53-400,0 0-1,1 1 1,-1-1 0,0 1 0,1-1-1,0 1 1,-1-1 0,1 1-1,0-1 1,0 1 0,0-1 0,0 1-1,0-1 1,0 1 0,0-1 0,0 1-1,1-1 1,-1 1 0,1-1 0,-1 1-1,1-1 1,-1 0 0,1 1-1,0-1 1,0 0 0,0 1 0,0-1-1,0 0 1,0 0 0,1 2 0,1-2-331,0 0 1,0 0-1,0-1 1,0 1-1,0-1 1,0 1 0,0-1-1,-1 0 1,1 0-1,0 0 1,0-1-1,0 1 1,0-1-1,0 0 1,0 1 0,3-2-1,9-6-4617,2-2-3075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34 7399,'0'0'16298,"-12"-3"-14531,8 2-1676,0 0-1,0 0 1,0 1-1,0-1 1,0 1-1,0 0 1,0 0-1,0 0 1,0 0 0,0 1-1,-1 0 1,1 0-1,0 0 1,1 0-1,-1 0 1,0 1-1,0 0 1,0 0 0,1 0-1,-1 0 1,1 1-1,0-1 1,0 1-1,0 0 1,-5 5-1,4-3-23,0 0-1,1 1 0,0-1 1,0 1-1,0 0 0,0-1 0,1 1 1,0 0-1,1 1 0,-1-1 1,1 0-1,0 0 0,0 12 1,1-16-59,1 1 0,-1-1 0,0 1 1,1-1-1,-1 1 0,1-1 0,0 0 1,0 1-1,0-1 0,0 0 0,0 0 0,1 0 1,-1 1-1,0-1 0,1-1 0,0 1 1,-1 0-1,1 0 0,0-1 0,0 1 1,0-1-1,0 1 0,0-1 0,1 0 1,-1 0-1,0 0 0,0 0 0,1 0 1,-1 0-1,1-1 0,-1 1 0,1-1 1,-1 0-1,1 0 0,-1 0 0,4 0 0,-1 0 4,-1-1-1,1 0 1,-1 1-1,1-2 1,-1 1-1,1 0 1,-1-1-1,0 0 0,0 0 1,0 0-1,0-1 1,0 1-1,0-1 1,-1 0-1,1 0 1,-1 0-1,0-1 0,0 1 1,0-1-1,0 1 1,-1-1-1,0 0 1,1 0-1,2-8 1,-1 2-36,0 0 1,0 0 0,-1 0-1,-1-1 1,1 1 0,-2-1 0,1 1-1,-2-1 1,0-21 0,0 31 8,0 1 0,0-1 0,0 0 0,0 1 0,0-1 0,0 0 0,0 1 0,-1-1 0,1 1 1,0-1-1,0 0 0,-1 1 0,1-1 0,0 1 0,-1-1 0,1 1 0,0-1 0,-1 1 0,1-1 0,-1 1 0,1-1 0,-1 1 0,1-1 0,-1 1 1,1 0-1,-1-1 0,0 1 0,1 0 0,-1 0 0,0-1 0,1 1 0,-1 0 0,1 0 0,-1 0 0,0 0 0,1 0 0,-1 0 0,0 0 0,1 0 1,-1 0-1,0 0 0,1 0 0,-1 0 0,0 1 0,0-1 0,-9 9-2578,10-9 2381,0 0-1,0 1 0,0-1 1,0 1-1,0-1 0,0 1 0,0-1 1,0 1-1,0-1 0,0 1 1,0-1-1,0 0 0,0 1 0,0-1 1,1 1-1,-1-1 0,0 1 1,0-1-1,0 0 0,1 1 0,-1-1 1,0 0-1,0 1 0,1-1 1,-1 0-1,0 1 0,1 0 0,15 5-5942,8-1-2530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 13068,'0'0'1805,"-8"-1"-81,-1 0-1534,1 0 1,-1 1-1,0 0 0,0 1 0,1-1 1,-1 2-1,0-1 0,1 1 1,-1 1-1,1-1 0,0 1 0,0 1 1,-10 5-1,-33 29 1424,49-36-1543,-1 0-1,1 1 1,0-1-1,0 1 1,0-1-1,0 1 1,0 0-1,1-1 0,-1 1 1,1 0-1,-1 0 1,1 0-1,0 1 1,0-1-1,1 0 1,-1 0-1,0 4 1,2-6-45,0 0 0,0 0 0,0 0 0,1 0 1,-1 0-1,0 0 0,0-1 0,0 1 0,1 0 1,-1-1-1,0 1 0,1-1 0,-1 1 0,0-1 1,1 0-1,-1 0 0,1 0 0,-1 1 0,0-1 1,1 0-1,-1-1 0,1 1 0,1 0 0,38-3 488,-28-2-454,-1 0 0,1 0 0,-1-1 0,0-1 0,-1 0 0,1 0 0,-1-1 0,-1-1 1,0 0-1,0 0 0,0-1 0,-1 0 0,-1-1 0,0 1 0,7-14 0,-14 23-1,-14 11 74,4-2-145,0 1-1,1 0 0,0 0 1,0 0-1,1 1 0,1 0 1,-1 0-1,2 1 1,-1-1-1,-3 13 0,9-22-65,0 0-1,0-1 1,0 1-1,0 0 1,1 0-1,-1 0 1,0 0-1,0-1 1,1 1-1,-1 0 1,0 0-1,1-1 1,-1 1-1,1 0 1,-1-1 0,1 1-1,0 0 1,-1-1-1,1 1 1,-1-1-1,1 1 1,0-1-1,0 1 1,-1-1-1,1 1 1,0-1-1,0 0 1,-1 1-1,1-1 1,0 0-1,0 0 1,0 0-1,0 0 1,-1 1-1,1-1 1,0 0-1,0-1 1,0 1-1,0 0 1,0 0-1,-1 0 1,2-1-1,42-6-6646,-13-6 276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4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1168 3972,'-89'-7'2242,"43"3"-46,38 4-722,15 3 306,46 6-627,1-1-1,81-1 1,-70-4-605,76 12 0,-29 1-361,223 5-1,113-41 204,103 11-1,-22 2 408,-217-20-495,193-9-225,463 31-19,-816 14 6,292 58 0,-280-36-13,208 12 0,386-27-83,-738-16 30,0-1 0,0 0 0,-1-2 0,1-1 0,-1 0 0,0-1 0,0-1 0,25-12 0,-36 14 10,0 0-1,-1 0 1,0-1-1,0 0 1,0 0 0,0-1-1,-1 0 1,0 0-1,0 0 1,-1-1 0,1 0-1,-2 0 1,1 0-1,-1 0 1,0-1 0,0 0-1,-1 0 1,0 0-1,0 0 1,-1 0 0,2-15-1,-1-5-43,-2 0 0,-1 0-1,-1 1 1,-1-1 0,-1 0-1,-1 1 1,-2 0 0,-1 0 0,-14-37-1,-12-32 27,-14-38-18,41 120 27,0 1-1,-1 1 1,0 0 0,-1 0 0,-1 0 0,0 1-1,-14-14 1,16 19-10,-1 0 0,1 1 0,-1 0-1,-1 0 1,1 1 0,-1 0 0,1 0 0,-1 1-1,0 0 1,0 1 0,-1 0 0,-10-1 0,-15 0-112,-70 4 1,4-1 171,-292-58-19,121 11-66,-316-14-164,-30-4 181,30 0 83,-599 14 0,445 33 65,467 10-135,31-2 5,-260-2-142,482 13 108,-1 1 1,0 1-1,1 1 0,-1 1 1,1 1-1,0 1 0,1 1 1,-33 17-1,26-10 49,2 2 1,0 0-1,1 2 0,1 1 0,-35 38 1,14-6 26,3 2 0,3 2 1,2 1-1,2 2 0,-28 70 0,43-87-27,3 1 0,1 0-1,2 1 1,2 1-1,3 0 1,1 1 0,2-1-1,2 1 1,2 1-1,6 65 1,-2-96-24,1 1 0,1 0 0,1-1 0,0 0 0,1 0 0,12 22 0,-16-33 4,0-1-1,0 1 0,1-1 0,-1 0 1,1 0-1,0 0 0,1 0 1,-1 0-1,0-1 0,1 0 0,0 1 1,0-1-1,0-1 0,0 1 1,1-1-1,-1 1 0,1-1 0,-1 0 1,1-1-1,0 1 0,0-1 1,-1 0-1,1 0 0,0-1 0,0 1 1,6-1-1,-5-2-107,-1 1 0,1-1 0,-1-1-1,1 1 1,-1-1 0,0 0 0,0 0 0,0 0-1,0-1 1,0 1 0,-1-1 0,0 0 0,1-1 0,-2 1-1,6-7 1,8-14-1577,26-45-1,-34 54 939,38-70-2829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14862,'0'0'7703,"-10"0"-5765,3 0-1698,1 1 0,-1 0 0,0 0 0,0 0 0,1 1 0,-1 0 0,0 1 0,1-1 0,-11 7 0,14-7-192,-1 0 0,1 0 0,0 1-1,0-1 1,0 1 0,0 0 0,1-1 0,-1 1 0,1 1 0,0-1 0,0 0 0,0 0 0,0 1 0,0-1 0,1 1 0,-1 0 0,1-1 0,0 1-1,0 0 1,1 0 0,-1-1 0,1 7 0,0-8-80,0-1 0,1 1 1,-1-1-1,1 1 0,-1-1 0,1 1 0,0-1 0,0 1 0,0-1 0,0 0 1,0 1-1,0-1 0,0 0 0,0 0 0,0 0 0,1 1 0,-1-2 0,0 1 1,1 0-1,-1 0 0,1 0 0,-1 0 0,1-1 0,-1 1 0,1-1 0,-1 1 1,1-1-1,2 0 0,57 9-1172,-42-7 727,6 1-182,-15-3 577,-1 0-1,1 1 1,-1 1 0,0-1-1,1 2 1,-1-1 0,0 1-1,0 0 1,-1 1-1,1 0 1,-1 0 0,11 8-1,-18-11 181,0 0-1,0 1 0,0-1 0,0 1 0,-1-1 0,1 0 0,0 1 0,0-1 1,-1 1-1,1 0 0,-1-1 0,0 1 0,1-1 0,-1 1 0,0 0 1,0-1-1,0 1 0,0 0 0,0-1 0,0 1 0,0 0 0,-1-1 0,1 1 1,-1-1-1,1 1 0,-1 0 0,0-1 0,1 1 0,-1-1 0,0 0 0,0 1 1,0-1-1,0 0 0,0 1 0,0-1 0,-1 0 0,-1 2 0,-5 4 321,-1 1-1,0-1 0,-19 12 0,15-11-468,1 0 0,-2-1 0,1 0 0,-1-2 0,0 1 0,0-2 0,-1 1 0,-15 1 0,29-6-103,0 0 0,1 0-1,-1 0 1,0 0 0,1-1 0,-1 1-1,0 0 1,1 0 0,-1-1 0,0 1-1,1-1 1,-1 1 0,1 0 0,-1-1-1,0 1 1,1-1 0,-1 1 0,1-1-1,0 1 1,-1-1 0,1 0 0,-1 1-1,1-1 1,0 1 0,-1-1 0,1 0-1,0 1 1,0-1 0,0 0 0,-1 0-1,1 1 1,0-1 0,0 0 0,0 1-1,0-1 1,0 0 0,0 0 0,1 1-1,-1-1 1,0 0 0,0 1 0,0-1-1,1 0 1,-1 1 0,0-1 0,1 0-1,-1 0 1,15-37-5964,10 0-1948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3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15214,'0'0'4447,"-4"10"-3251,-7 22-473,1 0 0,1 1 0,2 0-1,-6 61 1,14-42-688,2 0 0,10 54 0,-8-72-295,-4-28 100,0 1-240,0 0 1,-1 0-1,1 0 1,-1 0 0,-1 9-1,0-15 380,1-1-1,0 0 1,0 1-1,0-1 1,-1 0-1,1 0 0,0 1 1,-1-1-1,1 0 1,0 0-1,-1 1 1,1-1-1,0 0 1,-1 0-1,1 0 1,0 1-1,-1-1 0,1 0 1,-1 0-1,1 0 1,0 0-1,-1 0 1,1 0-1,-1 0 1,1 0-1,0 0 1,-1 0-1,1 0 0,0 0 1,-1 0-1,1 0 1,-1-1-1,1 1 1,0 0-1,-1 0 1,1 0-1,0 0 0,-1-1 1,1 1-1,-1-1 1,-14-8 45,-2-12 257,1-1 0,0 0-1,2-1 1,1-1-1,1 0 1,1-1 0,-8-27-1,4-2 598,15 53-847,-1 0 1,1 0 0,0 0-1,0-1 1,0 1 0,0 0-1,0-1 1,0 1 0,0 0-1,0 0 1,0-1 0,1 1-1,-1 0 1,0 0 0,1-1-1,-1 1 1,1 0 0,-1 0-1,1 0 1,0 0 0,-1 0-1,1 0 1,0 0 0,0 0-1,0 0 1,0 0-1,0 0 1,0 1 0,0-1-1,0 0 1,0 0 0,0 1-1,0-1 1,0 1 0,1-1-1,-1 1 1,2-1 0,27-1-273,-1 2 0,49 5 1,-17-1-2886,-12-3-1626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89 737,'0'0'4708,"-11"-49"-6245,8 10-2371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4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95 3203,'0'0'384,"-10"-73"-640,3 52-2659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4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3331,'0'0'4474,"-9"15"-4079,4-8-325,-3 4 67,1 0 0,1 0 0,0 0 0,0 1 0,1 0 0,1 1 0,0-1-1,-2 13 1,-10 86 2097,-2 156-1,21 116-1802,-1-338-385,7 277 37,4 321 42,-14-369 197,6 421 1950,4-533-2188,1 71 14,-9-223-1314,2-18-866,0-19-1160,-3-5-826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6:4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2659,'0'0'3357,"0"-9"-1782,0-26 545,0 20 777,0 33-1583,64 766 3435,-9-261-4389,-51-463-351,48 590 82,41-5-217,-79-577-138,-3 2 1,3 110 0,-14-180 248,0 0 0,0 1 1,1-1-1,-1 0 0,0 1 1,0-1-1,0 0 0,0 1 1,0-1-1,0 0 1,0 1-1,0-1 0,0 0 1,0 1-1,0-1 0,-1 0 1,1 0-1,0 1 1,0-1-1,0 0 0,0 1 1,0-1-1,-1 0 0,1 0 1,0 1-1,0-1 0,0 0 1,-1 0-1,1 1 1,0-1-1,0 0 0,-1 0 1,1 0-1,0 0 0,0 1 1,-1-1-1,1 0 0,-1 0 1,-9-8-1502,-8-18-2040,7-4-1072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986 114 7303,'0'-13'801,"0"-45"-107,0 56-658,-1 0 0,1 0-1,-1 0 1,1 0 0,-1 0 0,0 0 0,0 0 0,0 0 0,0 0 0,0 0 0,0 1 0,-1-1 0,1 0 0,0 1 0,-1-1-1,1 1 1,-1 0 0,0-1 0,0 1 0,1 0 0,-1 0 0,0 0 0,0 0 0,0 0 0,0 1 0,0-1 0,0 1 0,0-1-1,0 1 1,0 0 0,0-1 0,0 1 0,0 0 0,-1 1 0,-1-1 0,-5 1 13,0 0 1,0 0-1,0 1 0,1 0 1,-1 1-1,-13 5 1,-2 5 65,1 0 0,1 2 0,0 1 1,1 0-1,0 1 0,2 1 0,-34 40 1,6 2 496,-60 100 0,37-36-194,6 2 0,5 3 0,6 3 1,6 1-1,-56 257 0,64-169-39,9 2 0,-1 439 0,34-541-112,29 204-1,-22-271-228,2-1 1,2 0-1,3 0 0,2-1 0,2-2 0,30 53 0,-40-84-62,2 0-1,0-1 0,0 0 0,2-1 0,0-1 1,1 0-1,1-1 0,0-1 0,1 0 0,0-2 1,35 19-1,-41-26-44,0 0-1,0-1 1,0 0 0,0-1 0,1 0 0,-1-1-1,1 0 1,0-1 0,0-1 0,-1 0-1,1 0 1,0-1 0,0-1 0,-1 0 0,1-1-1,-1-1 1,0 0 0,1 0 0,-2-1-1,1 0 1,18-12 0,-2-3 47,-1-1-1,-1-2 1,-1 0-1,-1-1 1,-1-2-1,-1 0 1,34-56-1,-1-11 479,51-120-1,-25 25-23,-8-4-1,-9-3 0,-9-3 1,34-229-1,-45-1-367,-42 338-123,-4 0 1,-24-157-1,18 203-90,-2 0-1,-1 0 1,-3 1-1,-2 0 1,-1 2-1,-2 0 1,-36-56-1,45 81-81,-1 0-1,-1 1 0,0 0 1,-1 1-1,-1 1 1,0 0-1,-1 1 1,0 0-1,-1 1 0,0 1 1,-1 1-1,0 0 1,0 1-1,-1 1 0,0 0 1,0 2-1,-1 0 1,0 1-1,1 0 1,-21 0-1,-16 4-2645,7 0-2008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600 101 4420,'-11'0'3780,"2"0"-3621,0 1 0,0 1 1,0 0-1,0 0 0,1 1 0,-1 0 1,1 0-1,-1 1 0,1 0 0,0 0 1,1 1-1,-1 0 0,1 0 0,0 1 1,0 0-1,0 1 0,-10 13 0,-19 23 222,2 2-1,3 1 1,1 1-1,2 2 1,-29 71-1,12-6 302,-43 165 0,64-183-34,3 0 1,5 1 0,-7 183-1,23-235-561,1 0-1,2 0 1,3 0-1,1 0 0,2-1 1,2-1-1,2 1 0,2-2 1,2 0-1,37 67 0,-45-94-249,1 0 0,1-1 0,0 0 0,1-1 0,1-1 0,0 0 0,0 0 0,1-1 0,0-1 0,26 14 0,-34-21 114,0 0-1,1-1 1,-1 1 0,1-1-1,0-1 1,-1 1 0,1-1 0,0 0-1,0-1 1,0 1 0,0-1-1,0-1 1,0 1 0,0-1-1,0-1 1,0 1 0,-1-1-1,1 0 1,0-1 0,-1 1 0,0-1-1,0-1 1,0 1 0,0-1-1,0 0 1,-1 0 0,1-1-1,-1 1 1,6-8 0,11-14 389,-2 0-1,-1-1 1,-1 0 0,26-55-1,45-131 1459,108-423 279,-165 491-1947,-7 0 0,11-223 0,-35 332-108,-1-1 1,-2 1-1,-1 0 1,-2 0 0,-15-54-1,16 77-16,-1 0 0,0 0 0,-1 1 0,0 0 0,-1 0-1,0 1 1,-16-19 0,16 23-10,0 0-1,0 1 0,0 0 1,-1 0-1,0 1 1,0 0-1,0 0 1,-1 1-1,1 0 0,-1 0 1,0 1-1,-12-2 1,3 2-60,0 0 0,-1 2 0,1 0 0,0 1 0,0 1 0,-1 0 0,1 2 0,0 0 0,0 1 0,1 1 0,-1 0 0,1 2 1,-27 12-1,20-6-566,1 1 0,0 1 0,-28 23 0,29-20-1735,1 2-1,-35 42 0,33-28-6239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62 5157,'0'-8'8178,"-1"-29"-5503,1 20-882,-2 27 2003,8 373-274,2-119-2357,-9-269-832,0 1 0,0-1 0,-1 1 0,0-1 0,0 1 0,0-1-1,-5-6 1,-4-9-263,-6-17-54,3 0 0,1-1 0,-13-63 1,26 101-20,0-1 1,0 1 0,0-1 0,0 1 0,0-1 0,0 1 0,0-1 0,0 1 0,0-1 0,0 1 0,0-1 0,0 1 0,0-1 0,0 1 0,1 0 0,-1-1 0,0 1 0,0-1 0,0 1 0,1-1 0,-1 1-1,0 0 1,1-1 0,-1 1 0,0-1 0,1 1 0,-1 0 0,0-1 0,1 1 0,-1 0 0,1 0 0,-1-1 0,0 1 0,1 0 0,-1 0 0,1 0 0,-1-1 0,1 1 0,-1 0 0,1 0 0,-1 0 0,1 0 0,-1 0-1,1 0 1,-1 0 0,1 0 0,-1 0 0,1 0 0,-1 1 0,1-1 0,-1 0 0,1 0 0,-1 0 0,1 0 0,-1 1 0,41 15-193,-18-6 131,-16-8 33,1-1 0,0 1 0,-1-1 0,1-1 0,0 1 0,0-1 0,0-1 0,0 0 0,0 0 1,-1 0-1,1-1 0,0 0 0,13-6 0,-8 1-5,1-1 1,-1 0-1,-1-1 1,0 0-1,22-22 1,-33 30 31,-1 1 0,1-1 0,0 0 0,-1 1 0,1-1 0,0 0-1,-1 1 1,1-1 0,0 1 0,0-1 0,0 1 0,-1-1 0,1 1 0,0 0 0,0-1 0,0 1 0,0 0 0,0 0 0,0-1 0,0 1 0,0 0 0,0 0 0,0 0-1,1 1 1,-1-1 12,-1 1-1,1-1 0,0 1 1,-1 0-1,1 0 0,0-1 1,-1 1-1,1 0 0,-1 0 1,1 0-1,-1 0 0,1 0 1,-1 0-1,0 0 0,0 0 1,1 0-1,-1-1 0,0 1 1,0 2-1,0 62 624,-1-47-394,0-15-197,1-1 1,0 1-1,0 0 1,0 0-1,0-1 1,0 1-1,1-1 1,0 1 0,-1 0-1,1-1 1,0 1-1,0-1 1,0 1-1,0-1 1,1 0-1,-1 1 1,1-1-1,1 2 1,-1-3-4,0 0 0,0-1 0,1 1-1,-1-1 1,0 1 0,0-1 0,0 0 0,1 0 0,-1 0 0,0 0-1,0 0 1,1-1 0,-1 1 0,0-1 0,0 1 0,0-1 0,0 0-1,0 0 1,0 0 0,0 0 0,0 0 0,0 0 0,2-2 0,28-17 191,-2-1 1,43-37-1,-40 30-256,55-35 1,-86 62 20,0-1-1,0 1 1,0 0 0,0 0 0,0 0 0,1 0 0,-1 1 0,0-1 0,0 1 0,0-1 0,1 1 0,-1 0 0,4 0 0,-5 0 4,0 0 0,-1 0 0,1 1 0,0-1-1,0 0 1,0 1 0,-1-1 0,1 1 0,0-1 0,0 1 0,-1-1 0,1 1 0,0 0 0,-1-1 0,1 1-1,-1 0 1,1-1 0,-1 1 0,1 0 0,-1 0 0,0 0 0,1-1 0,-1 3 0,2 5 3,-1 0-1,0 0 1,-1 0 0,0 0 0,0 0 0,-2 9 0,1 6 72,4-2-51,5-16 106,20-23-169,-20 12-123,12-9-1269,6-3-3658,-13 4-3671,-10 7 1119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68 9257,'0'0'5765,"-20"-60"-3074,20 53 672,1 13-3267,8 5-32,3 2-608,1-1-1955,-1-2-4419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1279 9961,'0'0'1314,"8"2"-1101,51 8 109,105 6-1,-71-8 446,374 8 1592,1-33-2308,-411 15 53,512-4 1523,-411 8-1402,444 11 414,422-6-50,-247-15-534,-509 9-56,995 25 377,-1216-24-325,874 18 162,-625-15-181,290-6 385,-573 0-409,1-1 0,-1 0 0,-1-1 0,24-8 0,25-5 16,-30 9-1,0-1 1,39-16-1,-4 1 3,-6 4-17,-1-3 0,0-3 1,84-49-1,-138 69 7,0-1 1,0 0-1,0 0 0,-1 0 0,0 0 0,0-1 1,0 0-1,-1 0 0,0 0 0,-1 0 1,4-15-1,10-21 40,-4 11-38,0-1 0,-2 0-1,-2-1 1,-1 0 0,-2 0 0,-1-1 0,-1 1-1,-3-38 1,0 66-9,-1 0 0,0 0-1,0 1 1,0-1 0,-1 0-1,0 1 1,0-1 0,0 1-1,-1 0 1,0 0 0,0 0 0,0 0-1,-1 0 1,1 1 0,-1-1-1,0 1 1,0 0 0,-1 0-1,1 1 1,-1-1 0,0 1 0,-7-4-1,-13-6 2,0 1 0,0 2 0,-40-12 0,35 13-20,-151-51-12,-3 8 1,-289-43 0,278 70 38,-1017-107-136,40 87 114,387 19 11,-498-8-1,736 25 22,-496 7-54,1020 3 21,-123 4-13,-268 43 1,390-42 15,1 0 0,0 1 1,0 2-1,1 0 0,0 1 0,1 2 1,0 0-1,1 1 0,-21 18 0,27-20 6,2 1 0,0 0 0,0 1-1,1 0 1,0 1 0,2 0-1,-1 0 1,2 1 0,0 1 0,1-1-1,0 1 1,1 1 0,-5 25 0,-89 417 50,93-426-3,1 0 0,-3 53 0,9-77-129,-1 0 0,1 0 0,1 1 0,0-1 0,0 0 0,1 0 0,0-1 0,1 1 0,-1 0 0,2-1-1,-1 1 1,1-1 0,1 0 0,7 10 0,-11-16-433,1 0-1,-1 0 1,1 0-1,0-1 1,0 1-1,0-1 1,0 1-1,0-1 1,0 0-1,0 1 1,0-1-1,4 1 1,1-1-6006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15503,'0'0'7746,"-9"1"-6759,5-1-917,0 1-1,0 0 0,0 0 1,0 0-1,0 0 1,0 0-1,0 1 0,1 0 1,-1 0-1,0 0 1,1 0-1,0 0 0,-1 1 1,1 0-1,0-1 1,0 1-1,1 0 0,-1 1 1,1-1-1,-1 0 1,1 1-1,0-1 0,0 1 1,0 0-1,1-1 1,0 1-1,-1 0 0,0 7 1,1-9-59,0 0 0,1 0 0,-1-1 1,1 1-1,-1 0 0,1 0 0,-1 0 0,1 0 0,0 0 1,0 1-1,0-1 0,1 0 0,-1 0 0,0 0 0,1 0 1,-1 0-1,1-1 0,-1 1 0,1 0 0,0 0 0,0 0 1,0 0-1,0-1 0,0 1 0,1 0 0,-1-1 0,0 1 1,1-1-1,-1 1 0,2 0 0,1 0 0,0-1-1,1 0 0,-1 0 1,0 0-1,0-1 0,0 1 1,1-1-1,-1 0 0,0 0 1,0-1-1,1 1 0,-1-1 1,8-2-1,4-3-94,0 0-1,0-2 1,-1 0-1,0 0 1,-1-2-1,0 0 1,0 0-1,-1-1 1,24-26 0,-31 31 74,-6 6 10,0-1 0,1 1 0,-1-1 0,0 1 0,0 0 0,0-1 1,0 1-1,1 0 0,-1-1 0,0 1 0,0 0 0,1 0 0,-1-1 0,0 1 0,1 0 0,-1 0 1,0-1-1,1 1 0,-1 0 0,0 0 0,1 0 0,-1-1 0,0 1 0,1 0 0,-1 0 1,0 0-1,1 0 0,-1 0 0,1 0 0,-1 0 0,0 0 0,1 0 0,-1 0 0,1 0 0,-1 0 1,0 0-1,1 0 0,-1 1 0,0-1 0,1 0 0,-1 0 0,0 0 0,1 0 0,-1 1 0,0-1 1,1 0-1,-1 0 0,0 1 0,1-1 0,-1 0 0,0 0 0,0 1 0,0-1 0,1 0 1,-1 1-1,0-1 0,0 1 0,3 33 443,-4-31-393,1 0 0,0-1 0,0 1 0,0 0 0,0 0 0,0 0 0,1 0 0,-1 0 0,1 0 0,0 0 0,-1 0 0,2-1 0,-1 1 0,0 0 0,3 3 0,1-4-23,-1 0 0,1-1 0,1 0-1,-1 0 1,0 0 0,0 0 0,0-1 0,0 0 0,1 0 0,-1 0-1,10-3 1,55-16-675,1-17-3859,-27 6-3077,-25 13 1258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66 6342,'0'0'16565,"1"-6"-16122,-1 6-434,0-1 0,1 1 0,-1-1 0,0 0 0,0 1 0,1-1 0,-1 0 0,0 1 0,0-1 0,0 0-1,0 1 1,0-1 0,0 0 0,0 1 0,0-1 0,0 0 0,-1 0 0,1 1 0,0-1 0,0 1 0,0-1 0,-1 0 0,1 1 0,0-1 0,-1 0 0,1 1 0,-1-1-1,1 1 1,-1-1 0,-16 11 366,10-3-102,1 1 0,0 0 0,1 0-1,-9 16 1,13-22-240,0-1 0,0 0 0,1 1-1,-1-1 1,0 1 0,1 0-1,-1-1 1,1 1 0,0-1 0,-1 1-1,1 0 1,0-1 0,0 1 0,0 0-1,0-1 1,0 1 0,1 0-1,-1-1 1,0 1 0,1-1 0,-1 1-1,1 0 1,0 1 0,1-2-18,-1 0 0,0 0 0,1 0 0,-1 0 0,1 0 0,-1-1 0,1 1 0,-1 0 0,1-1 0,-1 1 0,1-1 0,0 1 0,-1-1 0,1 0 0,0 0 0,-1 0 0,1 0 0,2 0 0,5-1-349,-1 0-1,1-1 0,0 0 0,-1 0 1,0-1-1,1 0 0,11-6 0,31-27-7048,-30 16 1426</inkml:trace>
  <inkml:trace contextRef="#ctx0" brushRef="#br0" timeOffset="1">250 1 10762,'0'0'9930,"-32"52"-8201,25-32-95,6 0-289,1-4-736,1-3-417,15-4-96,5-3-32,5-5 0,-2-1-224,1 0-673,-5-5-608,1-5-1,-7-3-479,-6-2-1347,-2-4-2689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13229,'0'0'11434,"-5"37"-13868,5-22-449,0-5-3587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66 213 10602,'0'0'7442,"0"-8"-4885,0 8-2533,-3-30 1569,3 29-1556,0 0 1,-1 1 0,1-1 0,0 1-1,0-1 1,0 0 0,0 1-1,-1-1 1,1 1 0,0-1 0,0 1-1,-1-1 1,1 1 0,0-1-1,-1 1 1,1-1 0,-1 1 0,1 0-1,0-1 1,-1 1 0,1 0-1,-1-1 1,1 1 0,-1 0 0,1-1-1,-1 1 1,0 0 0,1 0-1,-1 0 1,1 0 0,-1-1 0,1 1-1,-1 0 1,0 0 0,1 0-1,-1 0 1,1 0 0,-1 0-1,0 1 1,1-1 0,-1 0 0,1 0-1,-1 0 1,1 0 0,-1 1-1,1-1 1,-1 0 0,1 1 0,-1-1-1,1 0 1,-1 1 0,1-1-1,-1 0 1,1 1 0,0-1 0,-1 1-1,1-1 1,0 1 0,-1-1-1,1 1 1,0-1 0,-1 1 0,1 0-1,-4 5 145,0 0 0,0 0 1,0 1-1,1-1 0,0 1 0,0 0 0,1 0 0,-1 0 0,2 0 0,-1 0 0,1 1 0,0-1 1,0 0-1,1 1 0,0-1 0,1 0 0,1 10 0,-1-15-151,0 0-1,0-1 1,0 1-1,0 0 1,0-1 0,1 1-1,-1-1 1,1 1-1,-1-1 1,1 0-1,-1 1 1,1-1 0,0 0-1,0 0 1,-1 0-1,1 0 1,0-1-1,0 1 1,0 0 0,0-1-1,0 1 1,0-1-1,0 0 1,0 0-1,0 0 1,0 0 0,0 0-1,0 0 1,0 0-1,0-1 1,0 1-1,0-1 1,0 1 0,3-2-1,3-1 19,0 1 0,0-1 0,0 0 0,-1-1 1,1 0-1,-1 0 0,8-6 0,-8 4-77,-1 1 0,1-2 0,-1 1 0,0-1 0,-1 0 0,1 0 0,-2 0 0,1-1 0,-1 0 0,0 0 0,0 0 0,-1 0 0,0 0 1,-1-1-1,0 1 0,2-14 0,-4 22 21,0-1 0,0 1-1,-1 0 1,1 0 0,0 0 0,0 0 0,0 0 0,0 0 0,0-1 0,-1 1 0,1 0 0,0 0 0,0 0 0,0 0 0,0 0 0,-1 0 0,1 0-1,0 0 1,0 0 0,0 0 0,0 0 0,-1 0 0,1 0 0,0 0 0,0 0 0,0 0 0,-1 0 0,1 0 0,0 0 0,0 0 0,0 0-1,0 0 1,-1 0 0,1 0 0,0 0 0,0 0 0,0 0 0,0 1 0,-1-1 0,1 0 0,0 0 0,0 0 0,0 0 0,0 0 0,0 1 0,0-1-1,-1 0 1,1 0 0,0 0 0,0 0 0,0 0 0,0 1 0,0-1 0,-9 9-70,4-1 112,0 0 0,1 0 0,0 0 0,1 0 0,0 0 0,0 1 1,1 0-1,0 0 0,0-1 0,1 1 0,0 16 0,1-24-25,0 1-1,0-1 1,0 1-1,0-1 0,0 0 1,1 1-1,-1-1 1,0 1-1,1-1 1,-1 1-1,1-1 1,0 0-1,0 0 0,-1 1 1,1-1-1,0 0 1,0 0-1,0 0 1,0 0-1,0 0 0,0 0 1,1 0-1,-1 0 1,2 1-1,1 0 16,-1-1-1,1 0 1,-1 0-1,1 0 0,-1-1 1,1 1-1,0-1 1,-1 0-1,1 0 1,4 0-1,-1-1-123,1 0 1,-1 0-1,0-1 0,0 0 0,0 0 0,0 0 1,0-1-1,0 0 0,-1-1 0,9-5 0,-8 2-664,1-1-1,-1 0 1,0-1-1,-1 0 0,0 0 1,-1 0-1,0 0 0,8-20 1,-1-6-3996,9-45 0,-13 48 1104,4-15-4513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8136,'0'0'13207,"-9"5"-11734,4-2-1202,-1 1 0,1 0-1,0 0 1,0 0 0,1 1 0,-1 0-1,1 0 1,0 0 0,0 0 0,0 1-1,1-1 1,0 1 0,0 0 0,1 0-1,-1 0 1,1 0 0,0 1-1,1-1 1,0 0 0,-1 12 0,-1 1 93,2 0 1,0 0-1,1-1 1,1 1 0,4 22-1,-4-34-442,0-1 0,0 0 1,1 0-1,0 0 0,0 0 0,0 0 0,1-1 0,0 1 0,0-1 0,0 0 1,1 0-1,-1 0 0,1 0 0,1 0 0,-1-1 0,1 0 0,0 0 0,-1 0 0,9 5 1,4-5-3986,1-3-3646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19 4805,'0'0'14835,"-14"-4"-12588,10 3-2063,-5-2-9,0 0 0,0 1 1,0 0-1,0 0 0,0 1 0,0 0 1,0 1-1,0 0 0,-1 1 0,1-1 1,0 2-1,0-1 0,-13 5 1,9 0-80,1 0 1,0 1 0,0 1-1,1 0 1,0 0 0,0 1 0,1 1-1,-17 19 1,20-21-42,1 1 0,0-1 0,1 1 0,0 0 0,0 0 0,1 0 0,0 1 0,1 0 0,0-1 0,0 1 0,1 0 0,-1 18 0,2-26-63,1-1-1,0 1 1,1 0 0,-1 0-1,0 0 1,1 0 0,-1 0-1,1-1 1,-1 1 0,1 0-1,0 0 1,0-1 0,-1 1-1,1 0 1,1-1 0,-1 1-1,0-1 1,0 0 0,0 1-1,1-1 1,-1 0 0,1 1-1,1 0 1,2 0-161,-1 0 0,1 0 1,0 0-1,0 0 0,-1-1 0,1 0 0,0 0 0,9 1 1,5-2-1215,0 0 1,0-1-1,33-7 1,2-7-3839,-2-6-2557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13453,'-9'0'3352,"-1"1"-2703,-1 0 0,1 0-1,0 1 1,0 1 0,-1-1-1,2 2 1,-19 7 0,24-9-523,-1 0 0,1 1 0,0-1 0,0 1 0,0 0 1,0 0-1,0 0 0,1 0 0,-1 1 0,1-1 0,0 1 0,0 0 1,0 0-1,1 0 0,-1 1 0,1-1 0,0 0 0,0 1 1,1-1-1,-1 1 0,0 6 0,2-10-121,0 0-1,0 0 1,1-1 0,-1 1 0,0 0-1,0 0 1,1 0 0,-1-1-1,0 1 1,1 0 0,-1-1-1,1 1 1,-1 0 0,1-1 0,-1 1-1,1 0 1,0-1 0,-1 1-1,1-1 1,0 1 0,-1-1-1,1 1 1,0-1 0,0 0 0,-1 1-1,1-1 1,0 0 0,0 0-1,-1 1 1,1-1 0,0 0-1,0 0 1,0 0 0,0 0 0,-1 0-1,1 0 1,0 0 0,0 0-1,0-1 1,0 1 0,-1 0-1,2-1 1,37-10 193,-34 9-189,-1 0 0,0 0-1,0-1 1,0 1-1,-1-1 1,1 0 0,0 0-1,-1-1 1,0 1-1,0-1 1,0 1 0,0-1-1,-1 0 1,1 0-1,-1-1 1,0 1-1,0 0 1,-1-1 0,1 1-1,-1-1 1,0 1-1,1-9 1,-37 9 2153,35 8-2156,0 9-2901,5-7-4455,2-6-300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65 8968,'0'0'1976,"3"-6"-1811,1-1-1096,5-12 3558,-9 18-2311,1 1-1,0-1 1,-1 0-1,1 0 1,-1 0-1,1 0 1,-1 0-1,1 0 1,-1 0-1,0 0 1,0 0-1,1 0 1,-1 0-1,0 0 1,0-1-1,0 1 1,0 0-1,0 0 1,-1 0-1,1 0 1,0 0-1,0 0 1,-1 0 0,1 0-1,0 0 1,-1 0-1,1 0 1,-1 0-1,0 0 1,1 0-1,-2-1 1,1 2-228,0 1 0,-1-1 0,1 0 0,0 0 0,0 1 0,-1-1 0,1 1 0,0-1 0,0 1 0,0-1 0,0 1 0,0 0 0,0-1 0,0 1 0,0 0 0,0 0 0,0 0 0,0 0 0,0 0 0,0 0 0,1 0 0,-1 0 0,0 0 0,1 0 0,-1 0 0,1 1 0,-1 0 0,-16 40 280,14-35-93,-1 3-94,1 1 1,-1 0-1,1 0 1,1 0-1,0 1 1,1-1-1,0 21 1,1-31-176,0 0 0,0-1 0,0 1-1,0-1 1,1 1 0,-1-1 0,0 1 0,0-1 0,0 1 0,1-1 0,-1 1 0,0-1 0,1 1 0,-1-1 0,0 1 0,1-1 0,-1 1 0,0-1 0,1 0 0,-1 1 0,1-1 0,-1 1 0,1-1 0,-1 0 0,1 0-1,-1 1 1,1-1 0,-1 0 0,1 0 0,0 0 0,23-2 156,18-17 25,-37 15-188,-1 0-1,1 0 0,-1 0 0,1-1 0,-1 1 0,0-1 0,-1 0 0,1 0 0,-1-1 0,0 1 0,0 0 0,-1-1 0,0 0 0,0 0 0,0 0 0,-1 0 0,1 0 0,-1-10 0,-1 15-1,0 1 0,0-1 0,0 1 0,0 0 1,-1-1-1,1 1 0,0-1 0,0 1 0,-1-1 0,1 1 0,0 0 0,0-1 0,-1 1 0,1 0 0,-1-1 0,1 1 0,0 0 1,-1-1-1,1 1 0,-1 0 0,1 0 0,0 0 0,-1-1 0,1 1 0,-1 0 0,1 0 0,-1 0 0,1 0 0,-1 0 1,1 0-1,-1 0 0,1 0 0,-1 0 0,1 0 0,-1 0 0,1 0 0,-1 0 0,1 0 0,-1 1 0,1-1 0,0 0 0,-1 0 1,1 0-1,-1 1 0,1-1 0,-1 0 0,1 1 0,0-1 0,-1 0 0,1 1 0,-24 15-93,9 8 143,15-24-40,1 0 0,-1 1 0,0-1 0,1 0 1,-1 0-1,1 1 0,-1-1 0,0 0 0,1 0 1,-1 0-1,1 0 0,-1 0 0,0 1 0,1-1 0,-1 0 1,1 0-1,-1 0 0,1 0 0,-1 0 0,1 0 0,-1 0 1,0-1-1,1 1 0,-1 0 0,1 0 0,-1 0 1,0 0-1,1 0 0,-1-1 0,1 1 0,-1 0 0,1-1 1,48-23 172,-34 15-723,-1 1-1,1 1 1,30-10-1,-36 15-1070,0 0 1,0 1-1,0 0 0,0 0 0,12 1 0,-20 0 1748,0 0 0,0 1-1,0-1 1,0 0 0,0 0-1,0 0 1,0 0 0,0 1-1,-1-1 1,1 0 0,0 1-1,0-1 1,0 1 0,-1-1-1,1 1 1,0-1 0,0 1-1,-1 0 1,1-1 0,0 1-1,-1 0 1,1 0 0,-1-1-1,1 1 1,-1 0-1,1 0 1,-1 0 0,1 1-1,1 31 1756,1 2-654,-3-33-1166,1-1-1,-1 0 1,1 0 0,-1 0-1,1 0 1,-1 0-1,1-1 1,0 1 0,0 0-1,-1 0 1,1 0-1,0 0 1,0-1 0,0 1-1,0 0 1,0-1-1,0 1 1,0-1 0,0 1-1,0-1 1,0 1-1,0-1 1,0 0-1,0 0 1,0 1 0,0-1-1,2 0 1,8 0 44,-1-1 0,1 0-1,-1-1 1,0 0 0,0 0 0,0-1 0,0 0-1,0-1 1,0 0 0,12-8 0,-12 7-116,0 0-1,1 0 1,0 1 0,0 0 0,0 1-1,0 0 1,0 1 0,16-1 0,-26 3 14,-1 1 0,1-1 1,-1 0-1,1 1 1,0-1-1,-1 1 0,1-1 1,-1 1-1,1-1 0,-1 1 1,1-1-1,-1 1 0,0-1 1,1 1-1,-1 0 1,0-1-1,1 1 0,-1 0 1,0-1-1,0 1 0,1 0 1,-1-1-1,0 1 0,0 0 1,0-1-1,0 1 1,0 0-1,0 0 0,0-1 1,0 1-1,0 0 0,-1-1 1,1 2-1,-5 33 1394,4-27-869,3-9-462,1 1 0,0-1-1,0 0 1,-1 0 0,1 0-1,-1 0 1,1 0 0,-1 0-1,3-3 1,51-36-1962,-31 21-2273,1 1-4636,-13 8-556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40 9449,'0'0'18695,"-5"8"-18588,0 0-62,0 0 1,1 0-1,0 1 0,0-1 1,-3 16-1,6-22-24,1 0 1,-1-1-1,1 1 0,-1 0 0,1 0 1,0-1-1,0 1 0,0 0 0,0 0 0,0 0 1,0-1-1,1 1 0,-1 0 0,0 0 1,1-1-1,-1 1 0,1 0 0,0-1 1,0 1-1,0-1 0,-1 1 0,1-1 0,1 1 1,-1-1-1,0 1 0,0-1 0,0 0 1,1 0-1,-1 0 0,1 0 0,-1 0 0,1 0 1,-1 0-1,1 0 0,-1 0 0,1-1 1,0 1-1,0-1 0,-1 1 0,1-1 1,0 0-1,0 0 0,2 0 0,2 1 19,-1-1 0,0 0 1,0 0-1,0 0 0,0-1 0,1 0 0,-1 0 0,0 0 0,0-1 0,-1 0 0,1 0 0,0 0 1,0 0-1,-1-1 0,0 0 0,1 0 0,-1 0 0,0 0 0,0 0 0,-1-1 0,1 0 0,-1 0 1,0 0-1,0 0 0,0-1 0,0 1 0,-1-1 0,0 1 0,0-1 0,0 0 0,0 0 0,-1 0 1,0 0-1,0 0 0,0 0 0,-1 0 0,0-1 0,0 1 0,0 0 0,-1-6 0,0 9-80,1 0-1,-1 0 1,0 0-1,0 1 1,0-1-1,0 0 1,0 1-1,0-1 1,-1 1-1,1-1 1,0 1-1,-1-1 1,1 1-1,-1 0 0,0 0 1,1 0-1,-1 0 1,0 0-1,0 0 1,1 0-1,-1 1 1,0-1-1,0 1 1,0-1-1,0 1 1,-3-1-1,-18 3-8132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311 290 4228,'-88'11'-727,"-46"5"-220,46-7 7399,260-26 1576,92-18-5289,82-8-2530,748 2-7,-1086 41-206,61 1-36,0-3 0,1-3-1,101-20 1,-162 23 60,-1-1 1,0 0-1,0 0 1,0-1-1,0 0 1,14-10-1,-21 13 46,0 1-1,1-1 1,-1 0-1,0 0 1,0-1-1,0 1 1,0 0-1,0 0 1,0 0-1,0-1 1,0 1-1,0 0 1,-1-1-1,1 1 1,0-1-1,-1 1 1,1-1-1,-1 1 1,0-1-1,1 0 1,-1 1-1,0-1 1,0 1-1,0-1 1,0 0-1,0 1 1,-1-1-1,1 1 1,0-1-1,-1 1 1,1-1-1,-1 1 1,0-1-1,1 1 1,-1-1-1,0 1 1,0 0-1,0-1 1,0 1-1,0 0 1,0 0-1,0 0 1,0 0-1,-3-2 1,-2-3 93,-1 1 0,0 0 1,0 1-1,0-1 0,-1 1 1,1 0-1,-1 1 0,0 0 1,0 0-1,-15-2 0,-6 0-1493,-53-1 1,16 2-8909,60 3 2709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3587,'0'0'8013,"-7"10"-7543,-10 16-191,1 0-1,1 1 1,2 1-1,1 1 1,-14 46-1,-34 168 590,50-198-802,4-14 113,0 0 0,3 1 0,-1 31 0,4-63-308,6-12 418,7-23 176,-3-1-1,12-70 1,-6 25-402,3-6-38,-6 21-40,3 0-1,33-86 1,-47 150-839,0 7 364,-1 20 265,-4 35 438,-42 165-18,25-135 174,-15 144 1,78-412-39,27-214-246,-70 390-95,0 5-92,-3 26 152,0-1 0,-2 0-1,-1 0 1,-15 39-1,-8 40 8,25-89-457,-3 19 930,8-13-7227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4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1891 480 4644,'0'0'161,"-8"-11"-55,-4-5-287,-1 0-1,0 1 1,-1 0-1,-1 1 1,0 1-1,-1 0 1,-22-14-1,-26-3 3202,-134-45-1,120 48-1424,24 8-1105,-292-95 582,271 94-1124,0 3-1,-133-11 0,176 25-33,-26-1 77,0 1 1,-95 9-1,144-5 34,1 1-1,-1 0 1,0 0 0,1 1 0,-1 0-1,1 1 1,0 0 0,0 0-1,0 0 1,1 1 0,0 1 0,0-1-1,-11 11 1,10-6 136,0 0 0,0 0 1,1 1-1,0 0 0,1 1 0,0-1 0,1 1 1,-6 18-1,0 14 328,3 0 1,1 0-1,2 1 1,1 56-1,3 9-287,1-23 197,-13 97 0,10-160-346,-1 0 0,-2 1 1,0-2-1,-1 1 0,-2-1 0,0 0 0,-2-1 1,-21 35-1,32-57-68,0 0 0,0 1 1,0-1-1,0 0 0,0 0 0,0 0 1,0 0-1,0 0 0,0 0 0,-1 0 1,1 1-1,0-1 0,0 0 0,0 0 1,0 0-1,0 0 0,0 0 0,0 0 1,-1 0-1,1 0 0,0 0 0,0 0 1,0 0-1,0 0 0,0 0 0,0 0 1,-1 0-1,1 0 0,0 0 0,0 0 1,0 0-1,0 0 0,0 0 0,-1 0 1,1 0-1,0 0 0,0 0 0,0 0 1,0 0-1,0 0 0,0 0 0,-1 0 1,1 0-1,0 0 0,0 0 0,0 0 1,0 0-1,0-1 0,0 1 0,0 0 1,0 0-1,-1 0 0,1 0 0,0 0 1,-5-13-1980,0-20-2904,5 30 4241,-6-35-3710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88 384 7207,'0'0'-550,"-8"-8"-438,0-3 975,1 2-321,0 0 0,-1 0 0,0 0-1,-1 1 1,-14-11 0,23 19 457,0 0 0,0 0 0,0 0 0,0 0 0,-1 0-1,1 0 1,0 0 0,0 0 0,0 0 0,0 0 0,-1 0-1,1 0 1,0 0 0,0 0 0,0 0 0,-1 0 0,1 0-1,0 0 1,0 0 0,0 0 0,-1 0 0,1 0 0,0 0-1,0 0 1,0 0 0,0 0 0,-1 0 0,1 0 0,0 1-1,0-1 1,0 0 0,0 0 0,0 0 0,-1 0 0,1 0-1,0 1 1,0-1 0,0 0 0,0 0 0,0 0 0,0 0-1,0 1 1,0-1 0,-3 14 1788,4 20-757,-1-32-740,5 44 1045,12 48 0,6 41-1121,-20-15-193,-4 0 1,-28 192-1,15-191-85,13-112-68,-1 0 96,1 1-1,1-1 1,0 1 0,0-1-1,3 19 1,-3-26-52,1 1-1,0-1 1,0 1 0,0-1-1,1 1 1,-1-1 0,1 1-1,-1-1 1,1 0 0,0 0-1,-1 0 1,1 0 0,0 0-1,1 0 1,-1-1 0,0 1-1,0-1 1,1 1 0,-1-1-1,1 0 1,-1 0 0,1 0-1,-1 0 1,6 1 0,24 2 118,0 0 0,0-2 0,0-2 1,0-1-1,0-1 0,-1-2 0,1-1 1,36-10-1,307-91 180,-188 50-330,219-37-1,63 37-343,-253 36 411,338-77 1,-359 45 435,306-124 0,-462 158-473,0 0 0,-2-3 1,-1-1-1,43-34 0,-68 47-37,0 0 1,-1 0-1,-1-1 1,1 0-1,-1 0 1,-1-1-1,0-1 1,-1 1-1,0-1 1,0 0-1,-2-1 1,1 0-1,-2 0 1,0 0-1,0 0 1,3-27-1,-7 34 10,1-1 0,-2 1 1,1 0-1,-1 0 0,0 0 0,0 0 0,0 0 0,-1 0 0,0 1 0,0-1 0,-1 0 0,0 1 0,0 0 0,-6-9 1,3 7 13,0 0 1,-1 1 0,0-1-1,0 1 1,0 0 0,-1 1-1,0 0 1,-14-7 0,-5 1 5,-1 1 0,0 1 0,-1 1 0,0 2 1,-31-3-1,-185-20-291,-99-15-161,-395-56 184,511 82 108,-290 13 0,435 10 121,0 4 1,1 3-1,0 3 1,1 4-1,-113 43 1,180-57-22,0 0 0,0 2 1,1-1-1,0 2 0,0 0 1,1 0-1,0 1 1,-13 12-1,24-19-81,-1 0 1,0 0-1,1 1 0,-1-1 1,1 0-1,-1 1 1,1-1-1,0 1 0,-1 4 1,2-6-9,0 0 0,0 0 1,0 0-1,0 0 0,0-1 1,0 1-1,0 0 0,0 0 0,1 0 1,-1 0-1,0-1 0,1 1 1,-1 0-1,0 0 0,1-1 0,-1 1 1,1 0-1,-1-1 0,1 1 1,0 0-1,-1-1 0,1 1 0,0-1 1,-1 1-1,1-1 0,0 1 1,-1-1-1,1 1 0,0-1 0,0 0 1,0 1-1,-1-1 0,1 0 1,0 0-1,0 0 0,0 0 0,0 0 1,1 0-1,60 3-6866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5221,'0'0'1975,"11"0"-1131,-4-1-797,0 1 180,1 0 0,-1 0 0,0 0 0,0 1 0,0 0 0,0 0 0,0 0 0,0 1-1,0 1 1,-1-1 0,1 1 0,-1 0 0,8 4 0,18 22 1399,-2 1-1,40 49 1,25 26-22,-12-31-746,161 112 1,112 34-1327,-349-216 418,153 79-1986,-142-75 920,1 0 0,0-2 0,1 0 0,-1-1 0,1-1 1,36 2-1,-17-5-5611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75 119 10025,'-10'6'6172,"-33"21"-4299,41-26-1844,0 1 1,1-1-1,-1 1 0,0-1 0,1 1 0,-1-1 0,1 1 0,-1 0 0,1 0 0,0 0 0,0 0 0,-1 3 0,1-4-13,1-1 1,0 1-1,0 0 0,0 0 0,0 0 1,0 0-1,0 0 0,0 0 1,0 0-1,0 0 0,0 0 0,1-1 1,-1 1-1,0 0 0,0 0 0,1 0 1,-1 0-1,1-1 0,-1 1 1,2 1-1,0 1 8,1-1 1,-1 0-1,1 0 1,0 0-1,0 0 1,0-1-1,0 1 1,0-1-1,0 0 1,0 1-1,1-2 1,-1 1-1,4 0 1,26 4-118,-1-3 0,1 0 1,-1-2-1,52-7 0,133-32-638,-147 25 597,268-50-115,522-32 1,102 90 910,-3 94-91,-817-64-326,223 67-1,-293-67-95,0 4 0,-3 2 0,0 4 0,116 76-1,199 205 1566,-258-203-1089,182 125-1,-224-185-497,2-3-1,2-5 1,2-3-1,2-4 0,125 33 1,-96-41-646,1-5-1,1-6 1,225 5 0,134-40-9774,-338 0 5318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86 303 7015,'0'0'15897,"13"0"-14941,0-1-836,-1 0 1,1-2-1,-1 0 0,1 0 1,-1-1-1,0 0 0,-1-1 0,1-1 1,-1 0-1,0 0 0,0-1 1,16-14-1,-9 7 19,-1 0 0,-1-2-1,15-18 1,-25 27-93,0-1-1,-1 0 0,0 0 1,0 0-1,-1 0 1,0-1-1,-1 1 0,0-1 1,5-18-1,-8 25-38,0 1-1,1-1 1,-1 0-1,0 0 1,0 0-1,0 0 1,0 1-1,0-1 1,0 0-1,-1 0 1,1 0-1,-1 0 1,1 1-1,-1-1 1,0 0-1,1 1 1,-1-1-1,0 0 1,0 1-1,0-1 1,-1 1-1,1-1 1,0 1-1,0 0 1,-1 0-1,1-1 1,-1 1-1,1 0 1,-1 0-1,1 0 1,-1 1-1,0-1 1,1 0-1,-1 0 1,0 1-1,0-1 1,1 1-1,-1 0 1,-2-1-1,-4 1 13,0-1 1,0 1-1,1 1 0,-1-1 0,0 1 0,0 0 0,0 1 0,-10 4 0,2 0-16,1 2 0,0-1-1,0 2 1,1 0-1,0 1 1,0 0-1,2 1 1,-1 1 0,1 0-1,1 0 1,0 1-1,-11 19 1,9-14 0,1 2-1,1 0 1,1 0 0,0 1 0,2 0 0,1 0 0,0 1-1,-5 38 1,9-45-7,2 0 0,0 0 0,1 0 0,0 0 0,5 29 0,-4-39-14,1-1 0,-1 1-1,1-1 1,-1 1 0,1-1 0,1 0 0,-1 0-1,0 0 1,1 0 0,0 0 0,0 0-1,0-1 1,0 1 0,1-1 0,0 0 0,-1 0-1,1-1 1,0 1 0,0-1 0,0 1 0,1-1-1,6 2 1,1 0-149,0-2-1,0 1 1,0-1 0,0-1-1,0 0 1,0-1-1,0 0 1,0-1 0,0 0-1,17-4 1,-8-1-806,-1 0 1,0-1-1,0-1 1,0 0-1,19-13 0,31-25-4963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92 8200,'-7'13'6561,"-2"5"-5573,-8 16 956,-15 40 0,29-63-1657,-1-1-1,1 0 1,1 1-1,0 0 0,0-1 1,1 1-1,0 0 1,1 0-1,2 17 0,-1-23-270,1-1 1,0 0-1,-1 0 0,1 0 0,1 0 0,-1 0 1,1 0-1,-1 0 0,1-1 0,0 1 0,0-1 0,1 0 1,-1 0-1,1 0 0,-1 0 0,1-1 0,0 0 1,0 1-1,0-1 0,0-1 0,0 1 0,1-1 0,-1 1 1,0-1-1,7 0 0,7 3 225,-1-2 1,0 0-1,1-1 0,-1-1 0,22-3 1,-31 2-35,-1-1 1,1 0-1,-1 0 1,0-1-1,0 0 1,0 0-1,0-1 1,0 1-1,-1-2 1,0 1-1,0-1 1,0 0-1,0 0 1,-1 0 0,0-1-1,0 0 1,0 0-1,5-9 1,-6 8-116,0 0 0,0 0 0,0 0 0,-1-1 0,0 1 0,-1-1 0,0 0 0,0 0 0,0 0 0,-1 0 0,0 0 0,-1 0 0,0-1 0,0 1 0,-1 0 1,0 0-1,-2-9 0,2 15-92,0 0 0,-1-1 0,1 2 0,0-1 0,-1 0 0,0 0 0,1 0 0,-1 1 0,0-1 1,0 1-1,0 0 0,0-1 0,0 1 0,0 0 0,-1 0 0,1 0 0,0 0 0,0 1 0,-1-1 0,1 1 0,-1-1 1,1 1-1,0 0 0,-1 0 0,-2 0 0,3 0-10,1 0 1,0-1-1,-1 1 0,1 0 0,0 0 1,-1 0-1,1 1 0,0-1 1,0 0-1,-1 0 0,1 1 1,0-1-1,0 1 0,-1-1 1,1 1-1,0-1 0,0 1 1,0 0-1,0 0 0,0-1 1,0 1-1,0 0 0,0 0 1,0 0-1,0 0 0,1 0 0,-1 0 1,0 0-1,1 0 0,-1 1 1,1-1-1,-1 0 0,1 0 1,-1 0-1,1 1 0,0-1 1,-1 0-1,1 1 0,0-1 1,0 0-1,0 0 0,0 1 1,0-1-1,1 0 0,-1 3 1,1-3-5,0 1 0,0-1 0,1 1 0,-1-1 0,0 0 0,0 1 0,1-1 0,-1 0 0,1 0 1,-1 0-1,1 0 0,-1 0 0,1 0 0,0-1 0,-1 1 0,1 0 0,0-1 0,-1 1 0,1-1 0,0 0 1,2 1-1,44 4 15,-44-5-6,27 1 17,0-1 0,0-1 0,0-2 0,0-1-1,53-14 1,-73 16 0,-1-2-1,0 1 1,0-1 0,0-1-1,-1 0 1,0 0-1,0-1 1,0 0 0,0 0-1,-1-1 1,0 0 0,0-1-1,-1 0 1,0 0-1,-1 0 1,1-1 0,-2 0-1,1 0 1,-1-1-1,5-15 1,-9 24-9,0-1 1,0 1-1,0-1 1,-1 1-1,1-1 0,-1 0 1,1 1-1,-1-1 1,0 0-1,0 0 0,0 1 1,0-1-1,0 0 0,0 0 1,0 1-1,0-1 1,-1 0-1,1 1 0,-1-1 1,1 0-1,-1 1 1,0-1-1,1 0 0,-1 1 1,0-1-1,0 1 1,0 0-1,0-1 0,-1 1 1,1 0-1,0 0 1,-2-2-1,0 2 2,-1 0-1,1 0 1,0 1 0,-1-1 0,1 1-1,-1-1 1,1 1 0,-1 0-1,1 1 1,0-1 0,-1 0 0,1 1-1,-1 0 1,1 0 0,0 0-1,-4 2 1,-3 2 4,0 0 0,0 1 1,0 0-1,1 0 0,0 1 0,0 0 0,1 1 0,0 0 0,0 1 1,1-1-1,0 1 0,0 1 0,1-1 0,0 1 0,1 0 1,0 0-1,1 1 0,0 0 0,1-1 0,-4 22 0,6-30-6,1 1-1,0-1 1,0 0-1,0 0 1,0 0-1,1 0 1,-1 0-1,0 0 1,1 0-1,0 0 1,-1 0-1,1 0 1,0 0-1,0 0 1,0 0-1,0-1 1,0 1-1,1 0 1,-1-1-1,0 1 1,1-1-1,0 1 1,-1-1-1,3 2 1,1 0 1,0-1 1,0 0 0,0 0 0,0 0-1,0-1 1,1 0 0,-1 0 0,0 0 0,9 0-1,6-1 17,-1-1 0,0 0-1,1-2 1,29-7 0,-12-3-25,0-1 0,-1-2 0,54-33 0,-62 34 4,-28 14-2,1 0 1,0 1-1,0-1 1,0 1 0,-1-1-1,1 1 1,0-1-1,0 1 1,0 0-1,0 0 1,0-1-1,0 1 1,0 0-1,0 0 1,0 0 0,0 0-1,-1 0 1,1 0-1,0 0 1,0 0-1,0 0 1,0 1-1,2-1 1,-3 1 10,1 0 0,-1 0 0,1 0 0,-1-1 0,0 1 0,1 0 0,-1 0 0,0 0 0,1 0 0,-1 0 0,0 0 0,0 0 0,0 0-1,0 0 1,0 0 0,0-1 0,0 1 0,0 0 0,-1 2 0,-21 65 639,11-35-298,11-32-340,0 0 0,0 0 0,0 0 0,0 0 0,0 0 0,0 0 0,0 0 0,0 0 0,1 1 0,-1-1 0,0 0 0,1 0 0,-1 0 0,1 0 0,-1-1 0,1 1 0,0 0 0,-1 0 0,1 0 0,0 0 0,0 0 0,-1-1 0,1 1 0,0 0 0,0-1 0,0 1 0,0-1 0,0 1 0,0-1 0,0 1-1,0-1 1,0 0 0,0 1 0,0-1 0,0 0 0,0 0 0,0 0 0,0 0 0,1 0 0,-1 0 0,0 0 0,1 0 0,53-5 346,-21-3-285,0-2 0,-1-2 0,-1 0 0,58-33 0,42-16-383,-131 60 305,-1 1 1,1-1-1,-1 1 1,1 0-1,0-1 1,-1 1-1,1 0 0,0-1 1,-1 1-1,1 0 1,0 0-1,-1 0 1,1 0-1,0 0 1,0 0-1,-1 0 1,1 0-1,0 0 1,-1 0-1,1 0 1,0 0-1,0 0 1,-1 0-1,1 1 1,0-1-1,-1 0 1,1 1-1,-1-1 1,1 0-1,0 1 0,-1-1 1,1 1-1,-1-1 1,2 1-1,-2 1 3,0 0-1,0 0 1,0 0-1,0-1 1,0 1-1,-1 0 1,1 0-1,0-1 1,-1 1-1,1 0 1,-1-1-1,0 1 1,-1 2-1,-37 63 74,33-59-65,4-5-72,0 0-1,0 1 1,0-1 0,1 0 0,-1 1-1,1-1 1,-1 1 0,1-1 0,0 1-1,1-1 1,-1 1 0,1 0-1,-1 5 1,2-8-165,-1-1 0,1 0 0,-1 1 0,0-1 1,1 0-1,-1 0 0,1 1 0,-1-1 0,1 0 0,-1 0 0,1 0 0,0 0 0,-1 0 0,1 0 0,-1 0 0,1 0 0,-1 0 0,1 0 0,-1 0 0,1 0 0,-1 0 0,1 0 0,-1 0 0,1 0 1,-1-1-1,1 1 0,-1 0 0,1 0 0,-1-1 0,1 1 0,-1 0 0,1-1 0,21-18-8800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180 355 5093,'0'0'6630,"-1"-8"-2706,1 5-3730,0 0 0,0 1 0,0-1 0,-1 0 0,0 0 0,1 1 0,-1-1 0,0 0 1,0 1-1,0-1 0,-1 1 0,1 0 0,-1-1 0,1 1 0,-1 0 0,0 0 0,0 0 0,0 0 0,0 0 0,0 0 0,0 1 1,-1-1-1,1 0 0,0 1 0,-1 0 0,1 0 0,-1 0 0,0 0 0,1 0 0,-1 0 0,0 1 0,1-1 0,-1 1 1,0 0-1,0 0 0,0 0 0,1 0 0,-1 0 0,0 1 0,0-1 0,1 1 0,-1 0 0,0-1 0,-2 3 0,0-1-182,1 0-1,-1 0 1,0 1-1,1-1 1,0 1-1,0 0 0,0 1 1,0-1-1,0 1 1,1 0-1,-1 0 1,1 0-1,0 0 0,0 0 1,-3 8-1,2-5-9,1 0-1,0 1 1,0-1-1,0 1 1,1-1-1,0 1 1,1 0-1,0 0 0,0 11 1,1-19-2,0 1 0,0 0 0,0 0 0,0-1 0,1 1 1,-1 0-1,0-1 0,0 1 0,1 0 0,-1-1 0,1 1 0,-1-1 0,0 1 0,1 0 0,-1-1 0,1 1 1,-1-1-1,1 1 0,0-1 0,-1 0 0,1 1 0,-1-1 0,1 0 0,0 1 0,-1-1 0,1 0 1,0 0-1,-1 1 0,1-1 0,0 0 0,0 0 0,-1 0 0,1 0 0,0 0 0,-1 0 0,1 0 1,0 0-1,0 0 0,-1 0 0,2-1 0,32-10 76,-19 1-20,-1 0 1,1-1-1,-2 0 0,0-1 1,18-21-1,53-73 1,-70 88 134,0-1 0,-1 0 0,-1-1 0,-1 0 1,0-1-1,-2 0 0,0-1 0,-2 1 0,7-34 0,-14 55-174,0 0 0,0 1 1,0-1-1,-1 0 0,1 0 0,0 0 0,-1 0 0,1 0 0,0 1 1,0-1-1,-1 0 0,1 0 0,0 0 0,-1 0 0,1 0 1,0 0-1,0 0 0,-1 0 0,1 0 0,0 0 0,-1 0 0,1 0 1,0 0-1,-1 0 0,1 0 0,0-1 0,0 1 0,-1 0 0,1 0 1,0 0-1,0 0 0,-1 0 0,1-1 0,0 1 0,0 0 0,-1 0 1,1-1-1,0 1 0,0 0 0,0 0 0,0-1 0,-1 1 0,1 0 1,0 0-1,0-1 0,0 1 0,0 0 0,0 0 0,0-1 0,0 1 1,0 0-1,0-1 0,0 1 0,0 0 0,0-1 0,0 1 0,0 0 1,0 0-1,0-1 0,0 1 0,0 0 0,0-1 0,0 1 1,1 0-1,-1 0 0,0-1 0,-18 19 99,7-2-118,1 1 1,0 0-1,2 1 0,0 0 0,-6 20 0,-24 98 3,34-124 1,1 1 0,1 0 0,0 0 0,1 0 0,0 0 0,1 1 0,2 19 0,-2-32-1,0-1 1,0 1-1,0 0 1,1 0-1,-1 0 1,0 0-1,1 0 1,-1-1-1,1 1 1,-1 0-1,1 0 1,-1-1-1,1 1 1,-1 0-1,1-1 1,0 1-1,0 0 1,-1-1-1,1 1 1,0-1-1,0 1 1,-1-1-1,1 0 1,0 1-1,0-1 1,1 1-1,28-4 110,-22 0-80,0 0 0,0-1-1,0 0 1,-1 0 0,8-6 0,-4 2-17,1-2-1,-2 1 1,1-2 0,-1 1 0,-1-2-1,0 1 1,0-1 0,-1 0 0,-1-1-1,0 0 1,-1 0 0,0-1-1,5-19 1,-22 75-258,3-14 245,0 1 1,-5 51-1,12-73-8,1 0 0,-1-1 0,2 1 0,-1 0 0,1 0-1,0-1 1,0 1 0,1 0 0,2 7 0,-3-13 12,1 1-1,-1 0 1,0 0 0,1-1 0,0 1-1,-1-1 1,1 1 0,0-1-1,-1 0 1,1 1 0,0-1 0,0 0-1,0 0 1,0-1 0,0 1 0,1 0-1,-1-1 1,0 1 0,0-1-1,0 1 1,1-1 0,-1 0 0,0 0-1,0 0 1,0-1 0,1 1-1,-1 0 1,0-1 0,0 1 0,0-1-1,4-1 1,4-2 19,0 0 0,-1 0 0,1 0 0,-1-2-1,0 1 1,0-1 0,-1 0 0,0-1 0,0 0 0,0 0 0,-1-1-1,0 0 1,10-15 0,-9 12-8,-1 0 0,0-1-1,0 0 1,-1 0 0,-1-1 0,0 1-1,-1-1 1,0 0 0,-1-1-1,2-15 1,-5 29-15,0-1-1,0 0 1,1 1 0,-1-1-1,0 0 1,0 0 0,0 1-1,0-1 1,0 0 0,0 1-1,0-1 1,0 0 0,0 0-1,0 1 1,0-1-1,0 0 1,-1 1 0,1-1-1,0 0 1,0 1 0,-1-1-1,1 0 1,0 1 0,-1-1-1,1 0 1,-1 1 0,1-1-1,-1 1 1,1-1-1,-1 1 1,0-1 0,-16 16-82,-13 36 18,20-32 50,3-6 141,0 0 0,1 1 1,0 0-1,1 0 1,1 1-1,0 0 1,1-1-1,-2 24 1,5-38-118,1 1 0,-1 0 0,1 0 1,-1 0-1,1 0 0,-1-1 0,1 1 1,0 0-1,-1-1 0,1 1 0,0 0 0,0-1 1,-1 1-1,1-1 0,0 1 0,0-1 0,0 1 1,0-1-1,0 0 0,-1 1 0,1-1 1,0 0-1,0 0 0,0 0 0,0 0 0,0 0 1,0 0-1,0 0 0,2 0 0,40 0-916,-29-1-1932,-14 6-3118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39 15278,'0'0'11163,"-2"11"-10079,-17 64-83,9-44-765,2 0-1,1 1 0,-5 54 1,12-86-233,0 0 1,-1 0-1,1 1 1,0-1-1,0 0 0,0 0 1,0 1-1,0-1 1,0 0-1,0 1 0,0-1 1,0 0-1,0 0 1,1 1-1,-1-1 0,0 0 1,0 0-1,0 0 1,0 1-1,0-1 0,0 0 1,0 0-1,1 1 1,-1-1-1,0 0 0,0 0 1,0 0-1,0 1 1,1-1-1,-1 0 0,0 0 1,0 0-1,1 0 1,-1 0-1,0 0 0,0 0 1,1 1-1,-1-1 1,0 0-1,1 0 0,10-7 200,9-14 160,-8-1-347,-2 0 0,0 0 0,-1-1 0,-1 0 0,-1-1 0,6-36 0,-13 124-139,0-64 122,0 1 0,0-1 1,0 0-1,0 1 0,0-1 1,0 0-1,0 1 0,0-1 0,0 1 1,0-1-1,0 0 0,0 1 1,0-1-1,1 1 0,-1-1 0,0 0 1,0 1-1,0-1 0,1 0 0,-1 1 1,0-1-1,0 0 0,1 0 1,-1 1-1,0-1 0,1 0 0,-1 0 1,0 1-1,1-1 0,-1 0 1,0 0-1,1 0 0,-1 0 0,0 1 1,1-1-1,-1 0 0,1 0 1,17-6 12,14-20 51,-19 5-82,-2 1-1,-1-2 1,0 0 0,7-24 0,-19 51-9,-5 17 8,1 0 1,0 1 0,2-1-1,1 1 1,-1 44 0,4-66 18,0 0 0,0 0 1,0 0-1,0 0 1,0 1-1,1-1 0,-1 0 1,0 0-1,1 0 0,-1 0 1,1 0-1,0 0 0,-1 0 1,1 0-1,0 0 0,-1 0 1,1 0-1,0 0 1,0 0-1,0-1 0,0 1 1,0 0-1,0-1 0,0 1 1,1 0-1,0 0 4,1 0 0,-1-1 0,1 1 1,0-1-1,-1 0 0,1 0 0,0 0 0,-1 0 0,1 0 0,4-1 0,3-1 16,-1-1 1,1 0-1,-1-1 0,0 1 1,11-8-1,12-10 12,54-46 0,-46 33-23,-39 33-9,-1 1 0,0-1 1,1 1-1,-1-1 1,1 1-1,-1-1 0,1 1 1,-1-1-1,1 1 1,-1 0-1,1-1 1,-1 1-1,1 0 0,0-1 1,-1 1-1,1 0 1,-1 0-1,1 0 1,0 0-1,-1 0 0,1-1 1,0 1-1,-1 0 1,1 0-1,0 0 1,-1 1-1,1-1 0,-1 0 1,1 0-1,0 0 1,-1 0-1,1 1 0,0-1 1,2 23-44,-17 45-32,11-57 77,3-10 0,-2 5 24,0 1 0,1-1 1,0 1-1,0 0 0,0-1 0,1 1 0,1 12 1,0-18-20,-1 0 0,0-1 0,1 1 0,-1-1 1,1 1-1,-1-1 0,1 1 0,-1-1 0,1 0 1,-1 1-1,1-1 0,0 1 0,-1-1 0,1 0 1,0 0-1,-1 1 0,1-1 0,-1 0 0,1 0 1,0 0-1,0 0 0,-1 0 0,1 0 0,0 0 1,-1 0-1,1 0 0,0 0 0,-1 0 0,1 0 1,0 0-1,-1-1 0,1 1 0,0 0 0,0-1 1,24-8 128,-6-3-107,0 0 0,-1-1 0,-1-1 0,0-1 0,22-24 0,1-15-2919,-39 53 1648,-3 3-194,-17 18-726,-20 19-5443,24-28 2086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16944,'0'0'3619,"3"47"-3651,14-35-1409,2-1-2050,1 2-2403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10442,'0'0'10378,"0"10"-9044,0 4-1063,0 0 0,1-1-1,1 1 1,0-1 0,1 1 0,5 13-1,8 12-232,27 43 0,14 32-23,-52-101-4,0 2 0,-1-1-1,0 0 1,-1 1 0,-1 0-1,1 23 1,-2-27 199,-1 1-1,0 0 1,-1 0 0,-1 0-1,0 0 1,0-1-1,-1 1 1,-1-1 0,0 0-1,0 0 1,-1 0 0,-1 0-1,0-1 1,0 0 0,-1 0-1,0 0 1,0-1 0,-1 0-1,-1-1 1,1 0 0,-18 13-1,24-20-180,-1 1-1,1-1 1,-1 1-1,1-1 1,-1 0-1,0 0 1,1 0-1,-1 0 1,0 0-1,0-1 1,0 1-1,0-1 1,1 0-1,-1 0 1,0 0-1,0 0 1,0 0-1,-4-2 1,4 1-10,1 0 1,0-1-1,-1 1 1,1 0-1,0-1 1,0 0-1,0 0 0,0 1 1,0-1-1,1 0 1,-1-1-1,1 1 1,-1 0-1,1 0 0,0-1 1,-2-3-1,-2-7 3,2 0 0,-1-1 0,1 0 0,1 1 0,1-1-1,-1-19 1,2 18-63,0-1 0,1 0-1,1 1 1,0 0-1,1-1 1,1 1 0,0 0-1,1 0 1,1 1 0,0-1-1,1 1 1,1 1-1,0-1 1,0 1 0,2 1-1,-1 0 1,2 0 0,-1 1-1,21-17 1,21-13-1783,-21 16-1197,0-2-3323,7-7-8609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75 9033,'0'0'998,"-4"10"-256,-17 49 1146,-24 115 1,27-77-1309,-8 185 1,27-275-837,1-10 159,7-21 206,6-40 119,10-80-43,-6-1 0,-1-165 0,-20 308 181,-2 8-272,-5 15-68,-34 155 121,-31 270-1,71-418-117,-1-5-11,2 0 0,0 0 1,2 28-1,14-76-216,2-16 297,-2-1-1,15-75 1,3-93-51,-24 150-34,-5 37-31,10-66-188,1-113 0,-32 235-174,1 16 350,2 1 0,2 1 0,2 0-1,-6 82 1,7 75-1454,9-75-3684,1-125-710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7:5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14157,'0'0'6273,"1"8"-5136,5 37-259,-3 0-1,-1 0 1,-7 70-1,0 7-20,5-93-582,-2-18-200,2 0 1,-1-1-1,2 1 1,-1-1-1,1 1 1,1-1-1,0 1 0,0-1 1,1 0-1,7 18 1,-9-28-49,-1 1-1,0-1 1,0 1 0,1-1-1,-1 1 1,1-1 0,-1 1 0,0-1-1,1 1 1,-1-1 0,1 1-1,-1-1 1,1 0 0,-1 1 0,1-1-1,-1 0 1,1 0 0,-1 1-1,1-1 1,-1 0 0,1 0 0,0 0-1,-1 0 1,1 0 0,-1 1-1,1-1 1,0 0 0,-1-1 0,1 1-1,-1 0 1,2 0 0,12-16 650,2-27-31,-12 21-606,0 0 0,-1 0 0,0-34 0,-3 49-67,0 0-1,0 0 1,-1 0 0,0 0-1,0 0 1,-1 0-1,0 0 1,0 0 0,0 0-1,-1 1 1,0-1-1,0 1 1,-1 0 0,-7-11-1,10 17 19,1-1 0,0 1 0,0-1 0,-1 1 0,1-1 1,-1 1-1,1-1 0,0 1 0,-1-1 0,1 1 0,-1-1 0,1 1 0,-1 0 0,1-1 0,-1 1 0,0 0 0,1-1 1,-1 1-1,1 0 0,-1 0 0,0 0 0,1 0 0,-1-1 0,1 1 0,-1 0 0,0 0 0,1 0 0,-1 0 0,0 0 1,1 0-1,-1 1 0,1-1 0,-1 0 0,0 0 0,1 0 0,-1 1 0,1-1 0,-1 0 0,0 0 0,1 1 0,-1-1 1,1 1-1,-1-1 0,1 0 0,-1 1 0,1-1 0,0 1 0,-1-1 0,1 1 0,0-1 0,-1 1 0,1 0 0,0-1 1,-1 1-1,1-1 0,0 1 0,0 0 0,0-1 0,0 1 0,0-1 0,0 1 0,0 0 0,0-1 0,0 1 0,0 0 1,0-1-1,0 1 0,0 1 0,0 3-22,0 0 0,0 1 0,0-1-1,0 0 1,1 1 0,2 9 0,-1-12 12,0 0-1,0-1 0,0 1 0,0-1 1,0 0-1,0 1 0,1-1 0,-1 0 1,1 0-1,0 0 0,0-1 0,-1 1 1,1-1-1,0 0 0,0 1 0,0-1 1,1 0-1,-1-1 0,0 1 0,0-1 1,0 1-1,1-1 0,-1 0 0,0 0 1,0 0-1,7-2 0,-2 1 18,1 0-1,0 0 1,0-1-1,-1-1 1,1 1-1,-1-1 1,0-1 0,14-7-1,-9 2 64,-1-1 0,0 0 0,-1 0 0,0-1 0,-1-1 0,0 1 0,0-2 0,-2 1 0,1-2 1,-2 1-1,0-1 0,0 0 0,-1 0 0,-1-1 0,-1 1 0,0-1 0,-1 0 0,0 0 0,-1-1 0,-1 1 0,0-1 0,-3-28 0,2 42-50,-1-1 0,1 1 1,0 0-1,-1 0 0,1 0 0,-1-1 1,0 1-1,0 0 0,0 0 0,0 0 0,0 0 1,0 0-1,0 1 0,-1-1 0,1 0 0,-1 1 1,1-1-1,-1 0 0,0 1 0,1 0 0,-1-1 1,0 1-1,0 0 0,0 0 0,0 0 0,0 0 1,0 1-1,-1-1 0,1 0 0,0 1 0,-4-1 1,3 1-16,-1 1 0,1-1 1,0 1-1,0-1 0,0 1 1,0 0-1,0 0 0,0 1 1,1-1-1,-1 1 0,0-1 0,0 1 1,1 0-1,-1 0 0,1 0 1,0 0-1,0 0 0,0 1 1,0-1-1,0 0 0,-3 6 1,-4 10 16,0 0 1,1 1-1,1 0 1,1 0 0,0 1-1,2 0 1,0 0-1,2 0 1,0 0 0,1 36-1,1-53-9,1 0-1,-1 0 1,0 0 0,1 0-1,0 0 1,0 0 0,0 0-1,0 0 1,0 0 0,1-1-1,-1 1 1,1 0-1,-1-1 1,1 1 0,0-1-1,0 1 1,1-1 0,-1 0-1,4 3 1,-2-3 7,1 1-1,-1-1 1,1 0 0,0 0 0,0-1-1,-1 1 1,1-1 0,0 0-1,0-1 1,0 1 0,6-1 0,5-1 14,-1 0 0,1-1 1,0 0-1,-1-2 0,0 1 1,28-12-1,-33 10-26,37-14-22,-47 18 22,1 1-1,0-1 1,0 1-1,-1-1 0,1 1 1,0 0-1,0-1 1,0 1-1,-1 0 1,1 0-1,0 0 1,0 0-1,0-1 0,0 1 1,-1 0-1,1 1 1,0-1-1,0 0 1,0 0-1,-1 0 1,1 0-1,0 1 0,0-1 1,0 0-1,-1 1 1,1-1-1,0 0 1,0 1-1,-1-1 1,1 1-1,0-1 0,-1 1 1,1 0-1,-1-1 1,1 1-1,-1 0 1,1-1-1,-1 1 1,1 0-1,-1 0 0,0-1 1,1 2-1,0 29 33,-2 0-1,-5 35 1,0 29-336,26-125-8429,-9 4 2600,-2-4-2652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13837,'0'0'7170,"9"2"-5649,-5-1-1392,1 1 23,-1-1-1,0 0 1,1 0 0,-1 0-1,1-1 1,-1 0 0,1 0-1,0 0 1,-1 0 0,1 0-1,-1-1 1,1 0 0,-1 0-1,0 0 1,1-1 0,-1 0-1,0 1 1,5-4 0,1-2 7,-1-1 0,1 0 0,-2 0 1,11-13-1,-16 17-88,0 0 1,0 0 0,0 0-1,-1 0 1,1-1 0,-1 1-1,-1-1 1,1 0 0,0 1-1,-1-1 1,0 0 0,0 0-1,0-7 1,-1 12-55,0 0 0,0-1 0,0 1 0,0 0 0,0-1 0,0 1 0,0 0 0,0-1 0,0 1 0,0 0 0,0-1 0,0 1 0,0 0 0,0-1 0,-1 1 0,1 0 0,0-1 0,0 1 0,0 0 0,0-1 0,-1 1 0,1 0 0,0 0 1,0-1-1,-1 1 0,1 0 0,0 0 0,-1 0 0,1-1 0,0 1 0,0 0 0,-1 0 0,1 0 0,0 0 0,-1 0 0,1-1 0,-1 1 0,-14 6 230,-13 17-95,20-11-74,0 1-1,0 0 0,1 0 1,1 1-1,0 0 0,-5 22 1,8-26-8,0 0-1,1 0 1,1 1-1,0-1 1,0 1 0,1-1-1,0 1 1,1-1 0,0 1-1,3 11 1,-3-19-65,0-1-1,0 1 0,1 0 1,-1-1-1,1 1 1,-1-1-1,1 0 0,0 0 1,0 1-1,0-1 1,0 0-1,0 0 1,0-1-1,0 1 0,1 0 1,-1-1-1,4 2 1,0 0 24,1-1 1,-1 1 0,1-2 0,-1 1 0,1-1-1,0 0 1,8 1 0,-5-2-459,0 0-1,0 0 1,0-1 0,0 0 0,0-1-1,0 0 1,0-1 0,-1 0-1,1 0 1,10-6 0,18-17-5256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12364,'0'0'6710,"0"9"-5156,4 102 2503,-5-62-3227,3-1 0,2 1 0,12 56 0,-15-101-790,0 0 0,0-1 0,0 1 0,1 0 0,0-1 0,-1 1 0,1 0 0,1-1 0,-1 0 0,0 0 0,1 0-1,0 0 1,0 0 0,-1 0 0,2-1 0,-1 1 0,7 3 0,-7-5 15,-1 0 1,1 0-1,0 0 1,0 0-1,0-1 0,0 1 1,0-1-1,0 0 0,0 0 1,0 0-1,0 0 1,0-1-1,0 1 0,0-1 1,0 0-1,0 0 0,0 0 1,0 0-1,-1 0 1,1-1-1,0 1 0,-1-1 1,1 0-1,3-3 0,2-2 70,0 0 0,-1-1 0,0 0-1,0-1 1,-1 1 0,0-1-1,0 0 1,-1-1 0,0 1-1,-1-1 1,0 0 0,4-15 0,-4 8-88,-1 0 1,0 0-1,-1-1 1,-1 1 0,-1 0-1,0-1 1,-3-17-1,3 33-37,0 0 0,0 1-1,0-1 1,-1 1-1,1-1 1,0 1 0,-1-1-1,1 1 1,-1-1 0,1 1-1,-1-1 1,0 1-1,0 0 1,0-1 0,1 1-1,-1 0 1,0 0 0,-1-1-1,1 1 1,0 0-1,0 0 1,0 0 0,-1 0-1,1 1 1,-3-2 0,3 2-6,0 0 1,0 0 0,0 1 0,0-1 0,0 1-1,-1-1 1,1 1 0,1-1 0,-1 1-1,0-1 1,0 1 0,0 0 0,0 0 0,0 0-1,1-1 1,-1 1 0,0 0 0,0 0 0,1 0-1,-1 0 1,1 0 0,-1 0 0,1 0 0,0 0-1,-1 0 1,1 0 0,0 1 0,0-1-1,-1 0 1,1 0 0,0 0 0,0 0 0,0 0-1,1 2 1,-2 4-5,0 1 0,0-1 0,1 0 0,0 1 0,1-1-1,0 0 1,0 1 0,0-1 0,1 0 0,0 0 0,4 9 0,-4-12 9,0-1 1,1 0 0,-1 0-1,1 0 1,0 0 0,0 0 0,0 0-1,0-1 1,0 1 0,0-1-1,1 0 1,-1 0 0,1 0 0,0 0-1,-1-1 1,1 1 0,0-1-1,0 0 1,0 0 0,0-1 0,0 1-1,5-1 1,3 1 3,0 0 0,0-2 0,1 1 0,-1-1 0,0-1-1,0 0 1,0-1 0,-1 0 0,1-1 0,16-7 0,-23 9-2,0-1 1,0 0-1,0 0 0,0-1 1,0 0-1,-1 0 0,0 0 1,1 0-1,-2 0 0,1-1 1,0 0-1,-1 0 0,0 0 1,0 0-1,0 0 0,-1 0 1,0-1-1,0 0 0,0 1 1,-1-1-1,1 0 0,-1 0 1,0-8-1,-1 10-10,0 0 0,0 0 0,0 0 0,-1 0 0,1 0 0,-1 1 0,0-1 0,0 0 1,0 0-1,-1 1 0,1-1 0,-1 1 0,0-1 0,0 1 0,0 0 0,-4-5 0,4 7 3,1-1 0,-1 1 1,0 0-1,0 0 0,1 1 1,-1-1-1,0 0 0,0 0 0,0 1 1,0-1-1,0 1 0,0 0 1,0 0-1,0 0 0,0-1 0,0 2 1,0-1-1,0 0 0,0 0 1,0 1-1,0-1 0,0 1 0,0 0 1,0-1-1,0 1 0,1 0 0,-1 0 1,0 0-1,1 0 0,-1 0 1,0 1-1,1-1 0,-1 0 0,-1 4 1,-4 1-5,0 0 0,1 1 1,0-1-1,0 2 0,0-1 0,1 1 1,0-1-1,1 1 0,0 1 0,0-1 1,0 1-1,1-1 0,1 1 0,-1 0 1,1 0-1,-1 17 0,3-25 10,1 1 0,-1 0 0,0-1 0,1 1-1,-1 0 1,1-1 0,0 1 0,-1-1 0,1 1-1,0-1 1,0 1 0,0-1 0,0 1 0,0-1 0,0 0-1,1 0 1,-1 1 0,0-1 0,1 0 0,-1 0-1,0 0 1,1-1 0,0 1 0,-1 0 0,1-1 0,-1 1-1,1 0 1,0-1 0,-1 0 0,1 1 0,0-1-1,2 0 1,10 2 13,0-1-1,0-1 1,16-1 0,-10 0-15,144-3-1050,-162 4 1035,0 0 0,0 0-1,0 0 1,0 0 0,0 0-1,0 1 1,0-1-1,0 1 1,0-1 0,0 1-1,0 0 1,0 0 0,-1 0-1,1 0 1,0 0 0,0 0-1,-1 0 1,1 1 0,-1-1-1,0 0 1,3 3 0,-2 1-16,0-1 1,-1 0 0,1 0-1,-1 1 1,0-1 0,0 1 0,0 6-1,1 0 22,-2-10 13,0-1-1,0 0 0,0 0 1,0 1-1,0-1 1,0 0-1,0 1 1,0-1-1,0 0 1,0 1-1,0-1 1,0 0-1,0 0 1,0 1-1,1-1 1,-1 0-1,0 0 1,0 1-1,0-1 1,0 0-1,1 0 1,-1 1-1,0-1 1,0 0-1,1 0 1,-1 0-1,0 1 1,0-1-1,1 0 1,-1 0-1,0 0 1,0 0-1,1 0 1,-1 0-1,0 0 1,1 0-1,-1 1 1,0-1-1,0 0 1,1 0-1,0 0 1,11-10 145,8-18 150,-14 10-172,0 1-1,-1-1 1,-1 0-1,0 0 1,-2 0 0,0-1-1,-1 1 1,-2-25-1,1 42-183,2 30-271,0-26 299,0 0 1,0 0 0,0-1 0,0 1 0,0 0 0,1-1 0,-1 1-1,1-1 1,0 0 0,0 0 0,0 0 0,0 0 0,0-1 0,0 1-1,0-1 1,1 0 0,-1 0 0,0 0 0,1 0 0,-1 0 0,1-1-1,-1 0 1,7 0 0,-2 1 22,0-1 0,0 0-1,0 0 1,0-1 0,0 0 0,0-1-1,0 0 1,-1 0 0,14-6-1,-16 5 16,1 0 0,-1 0-1,0-1 1,0 0-1,0 0 1,0 0 0,0-1-1,-1 0 1,0 0-1,0 0 1,0 0 0,-1 0-1,0-1 1,0 0 0,0 1-1,-1-1 1,0 0-1,0 0 1,0-1 0,1-11-1,-3 19-9,0-1 0,0 0 0,0 0-1,-1 0 1,1 1 0,0-1 0,0 0 0,0 0 0,0 0-1,-1 0 1,1 1 0,0-1 0,0 0 0,0 0-1,-1 0 1,1 0 0,0 0 0,0 0 0,-1 0 0,1 0-1,0 0 1,0 0 0,-1 0 0,1 0 0,0 0-1,0 0 1,-1 0 0,1 0 0,0 0 0,0 0 0,-1 0-1,1 0 1,0 0 0,0 0 0,-1 0 0,1 0-1,0 0 1,0-1 0,0 1 0,-1 0 0,1 0 0,0 0-1,0 0 1,0-1 0,-1 1 0,1 0 0,0 0-1,0 0 1,0-1 0,0 1 0,0 0 0,0 0-1,-1 0 1,1-1 0,0 1 0,0 0 0,0 0 0,0-1-1,0 1 1,0 0 0,0 0 0,0-1 0,0 1 0,-14 16-157,8-5 165,1 1 0,1-1 0,0 1 0,0 0 1,1 1-1,0-1 0,1 0 0,1 1 0,0-1 0,1 1 0,0-1 0,1 1 0,0 0 0,3 12 0,6 12 28,1-1 0,1 0 0,23 45 0,-22-52-52,-2 1 0,9 31 0,-17-52 19,-1 0 0,-1 1 0,1-1 0,-1 0-1,-1 1 1,0-1 0,0 1 0,-1-1 0,0 0 0,0 1 0,-5 13 0,5-20 37,0 0 1,-1-1 0,1 1 0,-1 0-1,1 0 1,-1-1 0,0 1-1,0-1 1,0 0 0,-1 0-1,1 0 1,0 0 0,-1 0 0,1 0-1,-1 0 1,0-1 0,1 1-1,-1-1 1,0 0 0,0 0 0,0 0-1,0 0 1,0-1 0,0 1-1,0-1 1,0 0 0,-1 1 0,1-2-1,0 1 1,0 0 0,0 0-1,0-1 1,-3-1 0,-1 1-10,1-1 1,0 0 0,0 0-1,0 0 1,0-1 0,0 0-1,1-1 1,-1 1 0,1-1-1,0 0 1,0 0-1,0 0 1,0-1 0,1 0-1,-4-5 1,2 0-57,0 0 0,1 0 0,1 0 1,0-1-1,0 1 0,1-1 0,0 0 0,1 0 0,0-1 0,0-20 1,2 25 1,0-1 1,1 1 0,0 0 0,0-1 0,1 1 0,-1 0 0,1 0 0,1 0 0,0 0 0,0 0 0,0 1-1,1-1 1,-1 1 0,2 0 0,-1 0 0,1 0 0,7-7 0,9-3-379,1 1 1,0 1-1,2 1 1,-1 1-1,1 1 0,40-12 1,10-5-4668,-12 0-1954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10250,'10'6'8041,"-5"7"-5137,-4 20-2819,-2-22 1270,-1 46 1293,-20 104 1,5-46-1636,15-104-961,0 6 70,0 0 0,1 0 0,2 28 0,-1-43-127,0 1 0,1 0 0,-1 0 0,0 0 0,1 0 0,0-1 0,0 1 0,0 0 0,0-1 0,0 1 0,0-1 0,1 1 0,-1-1 0,1 1 0,0-1 0,0 0 0,-1 0 0,2 0 0,-1 0 0,0 0 0,0 0 0,0-1 0,1 1 0,-1-1 0,1 0 0,-1 1 0,1-1 0,5 1 0,1 0-685,0-1 0,0 0 0,0-1 0,17-1 0,-21 0-210,1 0 0,-1 0-1,1 0 1,-1-1 0,1 0-1,-1 0 1,0 0 0,9-6-1,15-13-7213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13068,'-9'0'4164,"6"0"-3973,0-1 0,0 1 0,-1 1 0,1-1 0,0 0 0,-1 1 0,1-1-1,0 1 1,0 0 0,0 0 0,0 1 0,0-1 0,0 0 0,0 1 0,0 0 0,0 0-1,1 0 1,-1 0 0,1 0 0,-1 0 0,1 1 0,0-1 0,0 1 0,0 0 0,0-1 0,1 1-1,-1 0 1,-1 5 0,-6 10 405,2 0-1,0 1 0,-6 28 1,11-38-415,0 0 0,0 0-1,2 0 1,-1 1 0,1-1 0,0 0 0,1 1 0,0-1 0,3 14 0,-3-20-168,1 0 0,-1-1 0,1 1-1,-1-1 1,1 1 0,0-1 0,0 0 0,0 0 0,0 0 0,0 0 0,0 0 0,0 0 0,1-1 0,-1 1 0,1-1-1,-1 1 1,1-1 0,0 0 0,0 0 0,-1 0 0,1 0 0,0-1 0,0 1 0,0-1 0,0 0 0,0 0-1,-1 0 1,1 0 0,5-1 0,0 1 0,0-1 0,1-1 0,-1 0 0,0 0 0,0 0 0,0-1 1,-1 0-1,1 0 0,9-7 0,-8 4-3,0-1 1,0 0 0,0-1-1,-1 0 1,0-1 0,-1 1-1,0-1 1,0-1 0,-1 1-1,0-1 1,-1 0 0,0 0-1,-1-1 1,0 0 0,0 0-1,-1 0 1,-1 0 0,0 0 0,0 0-1,-1-1 1,-1-18 0,1 28-5,-1 1 0,0-1 0,0 1 0,0 0 0,-1-1 0,1 1 0,0-1 0,0 1 0,-1 0 0,1-1 0,-1 1 0,1-1 0,-1 1 0,0 0 0,0-2 0,0 3-5,1 0 1,-1-1-1,1 1 0,0 0 0,-1 0 1,1 0-1,-1 0 0,1-1 1,-1 1-1,1 0 0,-1 0 0,1 0 1,0 0-1,-1 0 0,1 0 1,-1 0-1,1 0 0,-1 0 1,1 0-1,-1 1 0,1-1 0,-1 0 1,1 0-1,0 0 0,-1 0 1,1 1-1,-1-1 0,1 0 1,-1 1-1,-2 1 4,1 1-1,-1-1 1,1 1 0,0-1-1,-1 1 1,1 0 0,0 0-1,0 0 1,1 0 0,-3 5-1,0 6 23,0 0-1,0 0 0,2 1 0,0-1 0,0 1 1,1-1-1,2 17 0,-1-26-42,1 1 1,0-1-1,0 1 1,0-1-1,1 1 1,-1-1-1,2 1 1,-1-1-1,5 7 1,-6-9-36,1-1 1,0 0-1,0 1 0,0-1 1,1 0-1,-1 0 0,0 0 1,1-1-1,-1 1 1,1 0-1,0-1 0,-1 0 1,1 1-1,0-1 0,0 0 1,0-1-1,0 1 1,5 0-1,40 0-3533,-17-10-1897,-9-5-1971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10090,'0'0'6416,"-1"8"-4259,-5 57 2630,5 96-1,2-119-4323,6 6-56,-7-47-396,0 0-1,0 0 0,1 0 1,-1-1-1,0 1 0,0 0 0,0 0 1,0-1-1,1 1 0,-1 0 1,0 0-1,1-1 0,-1 1 0,1 0 1,-1-1-1,1 1 0,-1 0 1,1-1-1,-1 1 0,1-1 0,-1 1 1,1-1-1,0 1 0,-1-1 1,1 0-1,0 1 0,-1-1 0,1 0 1,0 1-1,0-1 0,-1 0 1,1 0-1,0 0 0,0 1 0,0-1 1,-1 0-1,1 0 0,0 0 1,0-1-1,0 1 0,-1 0 0,1 0 1,0 0-1,0 0 0,-1-1 1,1 1-1,0 0 0,-1-1 1,1 1-1,0-1 0,-1 1 0,1-1 1,0 1-1,-1-1 0,1 1 1,-1-1-1,1 1 0,0-2 0,2-2 37,0 0-1,0 0 0,0-1 0,0 1 0,-1-1 0,0 0 0,0 0 0,0 0 0,-1 0 0,1 0 0,-1 0 1,1-10-1,0-71-201,-3 58 31,1 20-10,0 1 1,-1-1-1,1 0 1,-2 1-1,1-1 1,-1 1 0,-3-10-1,4 17-133,14 14-149,-9-11 310,0-1 0,0 0 1,0-1-1,0 1 0,0-1 0,1 0 1,-1 0-1,0 0 0,1-1 0,-1 1 1,0-1-1,1 0 0,-1 0 0,1-1 1,-1 1-1,0-1 0,1 0 0,-1 0 1,0 0-1,7-4 0,33-20-3666,-7-9-5647,-25 21 1449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68 3908,'0'0'19106,"-8"8"-18546,-39 43-9,44-46-313,-1-1 1,1 1 0,0 0 0,1 1 0,-1-1 0,1 0 0,0 1 0,1-1 0,-1 1 0,1 0 0,0 0 0,0 6 0,2-10-217,0 0 1,0-1-1,0 1 0,0 0 0,0-1 0,1 1 1,-1 0-1,0-1 0,1 0 0,-1 1 0,1-1 1,0 0-1,-1 0 0,1 0 0,0 0 0,0 0 1,0 0-1,0 0 0,-1-1 0,1 1 1,4 0-1,22 13-153,-24-9 85,0 1 1,0-1-1,0 1 1,-1-1-1,0 1 1,0 0 0,0 1-1,-1-1 1,0 0-1,0 1 1,-1-1-1,2 9 1,0 15 324,-1 45-1,-1-26 258,4 3-23,-3-30-10,0 0-1,-1 1 1,-1 0 0,-4 28-1,2-45-424,0-1-1,0 1 1,-1-1-1,0 1 0,0-1 1,0 0-1,0 0 1,-1 0-1,0-1 0,-8 9 1,10-11-70,0 0 0,0 0 1,0-1-1,0 1 0,0 0 1,0-1-1,0 1 0,0-1 0,-1 0 1,1 0-1,0 0 0,-1 0 1,1 0-1,-1-1 0,1 1 1,-1 0-1,0-1 0,1 0 0,-1 0 1,1 0-1,-1 0 0,0 0 1,1-1-1,-1 1 0,1-1 1,-1 1-1,-3-2 0,4 0-16,0-1-1,0 1 1,0 0 0,1 0-1,-1-1 1,0 1 0,1-1-1,0 1 1,0-1 0,0 0-1,0 1 1,0-1-1,0 0 1,1 0 0,-1 0-1,1 0 1,0 1 0,0-6-1,4-56-419,0 51 363,0 0 0,1-1-1,1 1 1,0 1 0,0-1 0,17-22 0,61-71-279,-47 63 231,-18 19 85,12-12 0,-2-2 1,-1-1 0,-1-1-1,38-80 1,-63 116 7,-1 0 0,1-1 0,-1 1 1,0 0-1,0-1 0,0 1 0,-1-1 0,0 1 1,1 0-1,-2-1 0,1 1 0,0-1 1,-2-5-1,2 9 16,-1 0 1,1 0-1,-1 0 0,1 0 0,-1 0 1,0 0-1,1 1 0,-1-1 1,0 0-1,0 0 0,1 0 1,-1 1-1,0-1 0,0 0 1,0 1-1,0-1 0,0 1 1,0-1-1,0 1 0,0 0 1,-2-1-1,0 1 0,0-1-1,0 1 1,0 0-1,0 1 1,1-1-1,-1 0 1,0 1-1,0 0 1,0 0-1,0 0 1,-4 2 0,-1 1 20,0 0 0,1 1 0,-1 1 0,1-1 0,0 1 1,1 0-1,-1 1 0,1-1 0,1 1 0,-1 0 0,-6 12 1,8-13 7,1 0 0,0 0 0,0 0 1,0 0-1,0 0 0,1 1 0,0 0 1,1-1-1,-1 1 0,1 0 0,1 0 0,-1-1 1,1 1-1,0 0 0,3 13 0,-2-16-14,1-1-1,0 0 0,0 1 1,0-1-1,0 0 0,1 0 1,-1 0-1,1-1 0,0 1 0,0-1 1,0 1-1,0-1 0,0 0 1,0 0-1,1 0 0,-1-1 1,1 1-1,-1-1 0,1 0 1,-1 0-1,1 0 0,0 0 0,7 0 1,2 1-567,0-1 0,1 0 0,-1-1 0,0-1 1,22-3-1,-1-8-5049,0-9-5295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73 5509,'0'0'13426,"1"-9"-10591,0-32-721,-1 40-2039,0 0 0,0 0 0,-1 0 0,1 0 0,0 0 0,0 0 0,-1 0 0,1 0 0,-1 0 0,1 0 0,0 1 0,-1-1 0,0 0 0,1 0 0,-1 0 0,0 1 0,1-1 0,-1 0 0,0 0 0,0 1 0,0-1 0,1 1 0,-1-1 0,0 1 0,0-1 0,0 1 0,0 0 0,0-1 0,0 1 1,0 0-1,0 0 0,0-1 0,0 1 0,0 0 0,0 0 0,0 0 0,0 0 0,0 1 0,0-1 0,0 0 0,0 0 0,0 1 0,0-1 0,0 0 0,-2 2 0,-40 16 446,29-7-396,1-1 1,1 1-1,-1 1 1,2 0 0,0 1-1,0 0 1,1 1-1,1 0 1,0 0 0,1 1-1,1 0 1,0 1-1,1 0 1,1 0 0,0 0-1,1 0 1,1 1-1,-2 24 1,5-39-117,0 1 1,0-1-1,0 1 1,0-1-1,1 1 1,-1-1-1,1 0 1,-1 1-1,1-1 0,0 1 1,0-1-1,0 0 1,0 0-1,1 0 1,-1 1-1,0-1 1,1 0-1,0 0 1,-1-1-1,1 1 0,0 0 1,2 1-1,0-1-35,0 0-1,0 0 1,0-1-1,0 1 1,0-1-1,0 0 0,1 0 1,-1-1-1,0 1 1,1-1-1,7 0 1,4-2-467,0 0 0,0-1 0,0-1 0,0 0 0,29-13 0,-20 5-2256,0-1 0,37-26-1,-12 1-4334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13965,'0'0'8654,"-3"10"-7752,-1 5-640,-9 29 1126,1 0 0,3 1-1,-6 73 1,15-117-1121,15-30 758,1-10-893,-1-1 1,10-46-1,-20 70-144,-6 18 3,0 0 0,0 0 1,1 0-1,0 0 0,-1 0 1,1 1-1,0-1 0,0 0 1,0 0-1,0 0 1,0 1-1,1-1 0,-1 0 1,1 0-1,-1 0 0,1 0 1,0 0-1,0 1 0,0-2 1,0 1-1,0 0 0,0 0 1,1 0-1,-1 0 0,1-1 1,-1 1-1,1-1 1,-1 1-1,1-1 0,0 0 1,0 1-1,0-1 0,0 0 1,0 0-1,0 0 0,0 0 1,0-1-1,0 1 0,0-1 1,0 1-1,1-1 0,-1 0 1,3 0-1,1 1 19,0-1-1,-1 1 0,1-2 1,0 1-1,0-1 1,0 1-1,0-2 1,0 1-1,-1-1 1,1 0-1,-1 0 0,1 0 1,-1-1-1,0 0 1,9-6-1,-10 6-1,0 0 0,0-1 1,0 1-1,0-1 0,-1 0 0,0 0 0,0 0 1,0-1-1,0 1 0,-1-1 0,1 0 0,-1 1 1,-1-1-1,3-9 0,-26 39-238,15-14 229,1 1 0,0 0 0,0 1 0,1 0 0,1 0 0,0 0 0,1 0 0,1 0 0,-2 23 0,4-35 8,0 0 1,0-1-1,0 1 1,0 0-1,0-1 1,0 1-1,0 0 1,0-1-1,0 1 1,0 0-1,1-1 1,-1 1-1,0-1 0,1 1 1,-1 0-1,0-1 1,1 1-1,-1-1 1,0 1-1,1-1 1,-1 1-1,1-1 1,-1 1-1,1-1 1,-1 0-1,1 1 1,0-1-1,-1 0 1,1 1-1,-1-1 1,1 0-1,1 0 1,25-3 112,23-21-140,-48 22-541,25-19 683,-20 8-4083,-7 12 3481,0 1 0,0-1 0,0 1 0,0-1 0,0 1 0,0-1 0,0 1 0,0-1 0,-1 1 0,1-1 0,0 1 0,0-1 0,0 1 0,-1-1 0,1 1 0,0-1 0,-1 1 0,1-1 0,0 1 0,-1 0 0,1-1 0,-1 1 0,1 0 0,-1-1 0,-9-4-12401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4933,'0'0'9155,"31"-6"-4884,38 5-4082,0-4 1,-1-2-1,82-19 1,-118 21-154,0 2 1,1 1 0,49 4-1,-16-1-49,119 15 109,-130-19-51,61-10 0,36-2-65,215-5-1395,-22-6 251,-163 19 287,-60 4 607,-72-2 316,-40 4-358,1-1 1,-1 1-1,0 1 1,0 0-1,1 0 0,-1 1 1,0 0-1,1 1 1,10 3-1,27-17 2164,42 14-2332,-88-6 465,-1-1 0,0 0 0,0 0 0,-1 0 0,1 0 0,-1 0 0,0 0 0,0 0 0,-1-7 0,0 6 48,-1 1-1,1-1 1,-1 1-1,0 0 1,0-1-1,0 1 1,-6-8-1,5 8 26,0 1-1,1-1 1,-1 0-1,1 0 0,0 1 1,1-2-1,-1 1 1,1 0-1,0 0 1,0-8-1,2 2-236,1 11 118,7 26 183,4 45 348,-10-17-247,-3 0-1,-8 70 1,-1 11 818,9-133-940,2 46 599,5-31-90,-6-17-573,-1 0 0,1 0 0,0 0 0,-1 0 0,1 0 0,-1 0 1,1 0-1,-1 0 0,1 0 0,0 0 0,-1 0 0,1-1 0,-1 1 1,1 0-1,-1 0 0,1-1 0,-1 1 0,1 0 0,-1-1 1,1 1-1,-1 0 0,1-1 0,-1 1 0,0-1 0,1 1 0,-1-1 1,0 1-1,1-1 0,-1 1 0,0-1 0,1 0 0,3-6-8,0 0 0,-1 0 0,0-1 0,0 1 1,-1-1-1,0 0 0,0 1 0,0-1 0,-1 0 0,0-13 0,-4-86-153,2 91 105,-3-25 13,-2 1 1,-1 0 0,-3 0-1,-1 1 1,-22-52-1,31 86-4,22 58-464,-10-22 451,6 17 31,-2 1-1,-2 0 1,-3 1-1,6 80 1,-16-174 2029,0 8-1921,-7-50 0,-4 20-182,-2 2 0,-34-93 0,49 209-462,15 35 526,51 160 0,-20-88-6945,-41-131 3472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15150,'0'0'8681,"28"55"-13614,-18-37-1121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6470,'0'0'15150,"-9"-1"-13628,-1 0-1200,0 1 1,-1 0-1,1 0 0,-1 1 0,-14 3 1,22-4-281,0 1 0,1-1 0,-1 1 0,1 0 1,-1 0-1,1 0 0,-1 0 0,1 1 0,0-1 0,-1 0 1,1 1-1,0 0 0,0-1 0,0 1 0,0 0 0,1 0 1,-1 0-1,0 0 0,1 1 0,-1-1 0,1 0 0,0 1 1,0-1-1,0 1 0,0-1 0,0 1 0,1-1 0,-1 1 1,1 0-1,-1-1 0,1 4 0,0-4-62,1-1 0,-1 0 0,1 1 0,-1-1 0,1 0 0,-1 0 1,1 1-1,0-1 0,0 0 0,0 0 0,-1 0 0,1 0 0,0 0 0,0 0 0,0 0 0,1 0 0,-1 0 0,0-1 1,0 1-1,0 0 0,1-1 0,-1 1 0,0-1 0,1 1 0,-1-1 0,0 0 0,1 1 0,0-1 0,48 7-980,-41-6 811,24 1-724,51 8-659,-77-9 1561,-1 0 0,1 1 0,-1 0 0,0 0 0,1 1 0,-1 0 0,-1 0 0,1 0 0,10 8 1,-14-10 134,-1 0 1,1 1-1,-1-1 1,0 0 0,0 1-1,1-1 1,-1 1-1,0-1 1,0 1 0,0 0-1,-1-1 1,1 1-1,0 0 1,0 0 0,-1-1-1,0 1 1,1 0 0,-1 0-1,0 0 1,0 0-1,0 0 1,0 0 0,0-1-1,0 1 1,-1 4-1,-1-2 114,1-1-1,-1 1 0,0-1 0,0 0 0,-1 1 0,1-1 0,-1 0 1,1 0-1,-1 0 0,0-1 0,-6 5 0,0 0 29,-1-1 1,1-1-1,-1 0 1,0 0-1,0-1 0,0 0 1,-1 0-1,-13 2 0,23-6-340,0 0 1,1 0-1,-1 1 0,0-1 0,0 0 0,0 0 0,0 0 0,0 0 1,1 0-1,-1 0 0,0 0 0,0 0 0,0-1 0,0 1 1,0 0-1,1 0 0,-1-1 0,0 1 0,0-1 0,1 1 1,-1 0-1,0-1 0,0 0 0,1 1 0,-1-1 0,0 1 0,1-1 1,-1 0-1,1 1 0,-1-1 0,1 0 0,-1 0 0,1 1 1,0-1-1,-1 0 0,1 0 0,0 0 0,0 1 0,-1-1 0,1 0 1,0 0-1,0 0 0,0 0 0,0 0 0,0 1 0,0-1 1,0 0-1,0 0 0,1 0 0,-1 0 0,0 0 0,0 1 1,1-1-1,-1 0 0,1 0 0,-1 0 0,0 1 0,1-1 0,0 0 1,30-52-9505,-9 21 599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37 245 16848,'0'0'6150,"-14"76"-4325,6-38-287,1 2-129,0-4-352,7-1-608,0-9-353,0-9-64,4-11-865,6-6-480,0-7 64,0-15-1186,0-9-1216,-5-8-1314,0-9-256,-3-7-4516</inkml:trace>
  <inkml:trace contextRef="#ctx0" brushRef="#br0" timeOffset="1">72 1 12684,'0'0'10378,"-1"48"-11307,1-39-2690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74 5477,'0'0'13213,"4"-9"-10240,1 1-2101,-3 5-595,0 1 0,0-1 0,-1 0 0,1 0 0,-1 0 0,0 0 0,0 0 0,0-1 0,0 1 1,0 0-1,-1 0 0,1-6 0,-2 8-171,1 0-1,0 1 1,-1-1 0,0 0 0,1 0 0,-1 1 0,1-1 0,-1 1 0,0-1 0,1 0-1,-1 1 1,0-1 0,0 1 0,1 0 0,-1-1 0,0 1 0,0 0 0,0-1-1,0 1 1,0 0 0,1 0 0,-1 0 0,0 0 0,0 0 0,0 0 0,0 0-1,0 0 1,0 0 0,-1 0 0,-31 3 241,25-1-337,-1 1 0,1 1 0,0-1-1,0 1 1,0 1 0,1-1 0,-1 1 0,-9 9 0,12-10-14,0 0 0,0 1 0,1 0 0,-1-1 0,1 1 0,0 1 0,1-1 0,-1 1 0,1-1 0,0 1 0,1 0 0,-4 9 0,6-14-4,0 0 0,0 0 0,0 0 0,0 0 0,0 0-1,0 0 1,0 0 0,0 0 0,0-1 0,0 1 0,1 0-1,-1 0 1,0 0 0,1 0 0,-1 0 0,1-1 0,-1 1-1,0 0 1,1 0 0,0-1 0,-1 1 0,1 0 0,-1-1-1,1 1 1,0 0 0,0-1 0,-1 1 0,1-1 0,0 0-1,0 1 1,0-1 0,-1 1 0,1-1 0,0 0 0,0 0-1,0 0 1,0 1 0,0-1 0,1 0 0,46 0-421,-32 0 336,51-2-381,-34 0 232,1 1-1,46 6 0,-79-5 250,0 0 0,-1 0 0,1 0 0,0 0 0,-1 0 0,1 1 0,0-1 0,0 0 0,-1 0 0,1 0-1,0 1 1,-1-1 0,1 0 0,0 1 0,-1-1 0,1 1 0,-1-1 0,1 0 0,-1 1 0,1-1 0,-1 1-1,1 0 1,-1-1 0,1 1 0,-1-1 0,1 1 0,-1 0 0,0-1 0,1 1 0,-1 0 0,0-1 0,0 1-1,0 0 1,0-1 0,1 1 0,-1 0 0,0 0 0,0-1 0,0 1 0,0 0 0,-1 0 0,1-1 0,0 1-1,0 0 1,0-1 0,0 1 0,-1 0 0,1-1 0,-1 2 0,0 1 93,-1 0 1,0-1-1,1 1 1,-1 0-1,0-1 1,-1 1 0,1-1-1,0 0 1,-4 3-1,-8 4 111,0-1 0,0 0 0,-1-2 0,0 1 0,0-2 1,0 0-1,-1-1 0,0 0 0,1-1 0,-1-1 0,0-1 0,-28 0 0,44-1-236,-1 0 0,1 0 0,0 0 0,-1 0 0,1 0 0,0 0 0,-1 0 0,1 0-1,0 0 1,-1 0 0,1-1 0,-1 1 0,1 0 0,0 0 0,-1 0 0,1 0 0,0 0 0,0-1 0,-1 1 0,1 0 0,0 0 0,-1 0 0,1-1 0,0 1-1,0 0 1,-1-1 0,1 1 0,0 0 0,0 0 0,0-1 0,0 1 0,-1 0 0,1-1 0,0 1 0,0 0 0,0-1 0,0 1 0,0-1 0,0 1-1,0 0 1,0-1 0,0 1 0,0 0 0,0-1 0,0 1 0,0 0 0,0-1 0,0 1 0,0 0 0,1-1 0,-1 1 0,0 0 0,0-1 0,0 1 0,0 0-1,1-1 1,-1 1 0,0 0 0,0 0 0,1-1 0,-1 1 0,0 0 0,1 0 0,-1 0 0,0-1 0,20-14-3489,3 4-1701,4 0-3300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56 7335,'14'-42'6356,"-13"41"-6228,-1 1-1,0-1 1,0 1-1,0-1 1,0 1 0,0-1-1,0 1 1,0-1-1,0 1 1,0-1-1,0 1 1,0-1 0,0 1-1,0-1 1,0 1-1,-1-1 1,1 1-1,0 0 1,0-1 0,-1 1-1,1-1 1,0 1-1,0-1 1,-1 1-1,1 0 1,0-1 0,-2 0-1,1 1-7,0 0-1,0 1 1,-1-1 0,1 0-1,0 0 1,0 1-1,-1-1 1,1 0-1,0 1 1,0-1 0,0 1-1,-1 0 1,1-1-1,0 1 1,0 0 0,0 0-1,-1 1 1,-7 6 187,0 0 0,1 1 1,0 0-1,0 0 0,1 1 1,-11 19-1,-32 70 1257,37-68-1173,1 0-1,1 1 0,2 1 1,1 0-1,2 0 0,1 1 1,-1 52-1,6-81-476,0 0-1,0 0 1,1 0-1,0-1 1,0 1 0,0 0-1,0 0 1,1 0-1,0-1 1,0 1-1,0-1 1,0 1-1,1-1 1,0 0 0,5 6-1,-5-7-396,0 0 0,0-1 0,0 1 1,0-1-1,1 0 0,-1 0 0,1 0 0,0 0 0,-1-1 0,1 0 0,0 1 0,7 0 1,18 0-6741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0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12 7111,'0'0'9481,"-8"-3"-7245,6 2-2104,-1-1 0,1 1-1,0 0 1,-1 1-1,1-1 1,-1 0-1,1 1 1,-1-1 0,1 1-1,-1 0 1,1 0-1,-1 0 1,1 0-1,-5 1 1,4 1-16,0-1 1,1 1-1,-1 0 0,0 0 0,1 0 1,0 0-1,0 0 0,-1 1 1,1-1-1,0 1 0,1-1 0,-1 1 1,0 0-1,1-1 0,0 1 1,-1 3-1,-19 41 733,3 1 0,1 0-1,3 2 1,2-1 0,2 1 0,3 1 0,-3 102-1,16-102-543,-6-50-289,0 0 0,0 1 0,0-1 0,0 0 0,0 0 1,1 1-1,-1-1 0,0 0 0,1 0 0,-1 1 0,1-1 1,-1 0-1,1 0 0,0 0 0,-1 0 0,1 0 0,0 0 1,0 0-1,0 0 0,0 0 0,0 0 0,0 0 1,0-1-1,0 1 0,0 0 0,0-1 0,0 1 0,1-1 1,-1 1-1,0-1 0,0 0 0,1 1 0,1-1 0,-1-2 25,-1 0-1,1-1 0,-1 1 1,0-1-1,0 0 0,0 1 0,0-1 1,-1 0-1,1 1 0,-1-1 1,1 0-1,-1 0 0,0 0 1,0 1-1,0-1 0,-1-3 0,1 0 1,-7-245-548,7 251 472,0 1 1,1 0-1,-1-1 0,0 1 0,0 0 0,0-1 0,1 1 1,-1 0-1,0-1 0,1 1 0,-1 0 0,1-1 0,-1 1 1,1-1-1,-1 1 0,1-1 0,-1 1 0,1-1 0,-1 1 1,1-1-1,-1 0 0,1 1 0,0-1 0,-1 0 0,1 1 1,0-1-1,-1 0 0,2 0 0,27 2-644,-21-3 576,0-1-1,-1 1 1,0-1 0,1-1-1,-1 1 1,7-5-1,-5 2 184,-1 0 1,0-1-1,0 0 0,0 0 0,-1 0 0,0-1 0,0-1 0,-1 1 0,1-1 0,-2 0 0,7-11 0,-23 62 571,7-29-495,0 1-1,0 0 1,2 0-1,0 0 1,0 0-1,2 0 1,1 17-1,-1-30-147,1 0-1,-1-1 0,1 1 1,0-1-1,-1 1 0,1-1 1,0 1-1,0-1 0,0 0 1,0 0-1,0 1 0,1-1 1,-1 0-1,0 0 0,1 0 1,-1 0-1,0 0 0,1 0 1,-1-1-1,1 1 0,-1 0 1,1-1-1,0 1 1,-1-1-1,1 0 0,0 1 1,-1-1-1,1 0 0,0 0 1,-1 0-1,1 0 0,0 0 1,-1-1-1,1 1 0,-1 0 1,3-2-1,4 1 29,0 0 0,-1-1 0,1 0 0,0-1 0,-1 0 0,10-5 0,-3-2-4,-1 0 0,0 0 1,13-14-1,-15 13-16,0 1-1,0 0 1,25-15 0,-36 25-20,0 0 1,1-1-1,-1 1 1,0 0-1,0 0 1,1 0-1,-1 0 1,0 0-1,0 0 1,1 0-1,-1 0 1,0 0-1,0 0 1,1 0 0,-1 0-1,0 0 1,0 0-1,1 0 1,-1 0-1,0 0 1,0 0-1,1 0 1,-1 0-1,0 0 1,0 1-1,0-1 1,1 0-1,-1 0 1,0 0-1,0 0 1,0 1-1,1-1 1,-1 0-1,0 0 1,0 0-1,0 1 1,0-1-1,1 0 1,-1 1 0,4 15-33,-4 25 55,0-33-45,0-7 27,0-1-1,0 1 1,0 0 0,0-1-1,0 1 1,0-1-1,0 1 1,0-1 0,0 1-1,0 0 1,0-1-1,1 1 1,-1-1 0,0 1-1,0-1 1,1 1-1,-1-1 1,0 1 0,1-1-1,-1 0 1,0 1-1,1-1 1,-1 1 0,1-1-1,-1 0 1,1 1-1,-1-1 1,1 0 0,-1 0-1,2 1 1,18-4 97,21-18 17,-41 20-117,8-4 0,1-1 1,-1 1-1,1 0 1,0 1-1,0 0 1,0 0-1,1 1 1,-1 0-1,1 1 1,0 0-1,0 1 0,0 0 1,10 0-1,-18 1 0,-1 1-1,1 0 1,-1-1-1,1 1 1,-1 0-1,0 0 0,0 0 1,1 0-1,-1 0 1,0 0-1,0 0 1,0 0-1,0 0 0,0 1 1,0-1-1,-1 0 1,1 1-1,0-1 1,-1 1-1,1-1 1,-1 1-1,1-1 0,-1 1 1,0-1-1,1 1 1,-1-1-1,0 1 1,0 2-1,-2 46-1471,-5-101-15742,7 19 6267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7079,'0'0'9737,"10"64"-10826,2-49-1698,-1-2-2658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4548,'0'0'16811,"-10"7"-15354,-2 2-870,1 0 1,1 1-1,0 0 0,-14 18 0,20-23-387,0 1 1,0 1-1,0-1 1,0 1-1,1-1 1,0 1-1,1 0 0,-1 0 1,1 0-1,1 1 1,-1-1-1,0 12 0,2-18-197,0-1 0,0 1 0,0 0-1,0-1 1,0 1 0,0-1-1,0 1 1,1 0 0,-1-1-1,0 1 1,0 0 0,1-1 0,-1 1-1,0-1 1,1 1 0,-1-1-1,0 1 1,1-1 0,-1 1-1,1-1 1,-1 1 0,0-1-1,1 0 1,0 1 0,-1-1 0,1 0-1,-1 1 1,1-1 0,-1 0-1,1 0 1,0 1 0,25-3 80,-20 0-95,0 0-1,1 0 1,-1-1 0,0 0 0,8-6 0,-6 3-21,0-1 0,-1 0 0,0 0 0,0-1 1,-1 0-1,0-1 0,0 1 0,-1-1 0,0 0 1,-1 0-1,0 0 0,0-1 0,2-10 0,-22 58-71,12-30 246,0-1 0,1 0 0,0 1 0,1 0 0,-3 12 0,4-19-109,1 1 1,0-1-1,-1 0 1,1 1-1,0-1 1,0 1-1,0-1 1,0 0-1,0 1 1,0-1 0,1 1-1,-1-1 1,0 1-1,1-1 1,-1 0-1,1 1 1,0-1-1,-1 0 1,1 0-1,0 1 1,0-1-1,0 0 1,0 0-1,-1 0 1,2 0-1,-1 0 1,0 0-1,0 0 1,2 1-1,1-1 26,0 0-1,0 0 1,0-1-1,1 1 1,-1-1 0,0 0-1,0 0 1,0 0-1,8-2 1,-2 0-33,-1-1 0,1 0 1,0 0-1,-1-1 0,0 0 1,0-1-1,0 0 0,0 0 1,13-12-1,-11 9-97,-1 0 1,1 1-1,1 1 1,-1 0-1,14-5 1,-25 11 66,1 1 0,-1 0 1,1 0-1,-1-1 1,0 1-1,1 0 0,-1 0 1,0 0-1,1 0 1,-1-1-1,0 1 0,0 0 1,0 0-1,0 0 0,0 0 1,0 0-1,0-1 1,0 1-1,0 0 0,-1 0 1,1 0-1,0 0 1,-1 1-1,-4 24 197,5-25-184,-1-1 0,1 1 0,-1 0 0,1 0-1,0 0 1,-1 0 0,1 0 0,0 0 0,0 0-1,0 0 1,0 0 0,0 0 0,0 0 0,0 0-1,0 0 1,0-1 0,0 1 0,1 0 0,-1 0 0,0 0-1,0 0 1,1 0 0,-1 0 0,1 0 0,-1-1-1,1 1 1,-1 0 0,1 0 0,0 0 0,1 0-1,0 0 28,-1-1 0,1 1 0,0-1 0,0 0-1,0 0 1,0 0 0,0 0 0,0 0 0,0 0-1,0 0 1,0-1 0,0 1 0,0-1 0,2-1-1,14-5 262,-1-1-1,23-13 1,-34 17-278,-4 3-19,5-4-41,0 1 0,0 0 0,0 1 0,1-1 0,-1 1 0,1 1 0,0-1 1,-1 1-1,1 1 0,0-1 0,12 1 0,-19 1 38,0 1 0,0 0 0,-1 0 0,1-1 0,-1 1 0,1 0 0,0 0-1,-1 0 1,0 0 0,1 0 0,-1 0 0,0 0 0,1 0 0,-1 0 0,0 0 0,0 0 0,0 0 0,0 0 0,0 0-1,0 0 1,0 0 0,0 0 0,0 0 0,0 0 0,-1 0 0,1 0 0,0 0 0,-1 0 0,1 0 0,-1 0-1,0 0 1,-11 34-47,11-33-491,0 0 1,0-1-1,1 1 1,-1 0 0,0 0-1,1 0 1,-1 0-1,1-1 1,-1 1 0,1 0-1,0 0 1,0 0-1,0 3 1,1-5 130,0 0 0,0 0 0,0 0 0,0 1 0,0-1 0,-1 0 0,1 0 0,0 0 0,0-1 0,0 1 0,0 0 1,0 0-1,0 0 0,0-1 0,0 1 0,-1 0 0,1-1 0,0 1 0,0-1 0,0 1 0,-1-1 0,1 1 0,0-1 0,-1 1 0,1-1 0,0 0 0,-1 1 0,1-1 0,0-1 1,18-13-10733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 10570,'0'0'16405,"-12"-1"-15359,5 1-907,-1-1 0,0 2 0,0-1 0,1 1 0,-1 0 0,0 1 0,1 0 0,-15 6 0,18-7-99,0 1 0,1 0 0,-1-1-1,1 2 1,-1-1 0,1 0 0,0 1-1,0-1 1,0 1 0,0 0-1,0 0 1,1 0 0,-1 1 0,1-1-1,0 0 1,0 1 0,0 0 0,1-1-1,-1 1 1,1 0 0,0 0-1,0 0 1,-1 6 0,2-8-49,0 1-1,0 0 1,1 0 0,-1-1-1,1 1 1,-1 0-1,1-1 1,0 1 0,0-1-1,0 1 1,0-1 0,0 1-1,1-1 1,-1 0 0,1 0-1,0 1 1,-1-1 0,1 0-1,0-1 1,0 1-1,0 0 1,1 0 0,-1-1-1,0 0 1,1 1 0,-1-1-1,1 0 1,-1 0 0,1 0-1,3 1 1,0-1-464,-1 1 1,1-1-1,0 0 1,0 0-1,0-1 0,7 0 1,-8 0-566,-1-1 0,1 1 0,-1-1 0,1 0 0,-1 0 0,1-1 0,-1 1 0,5-3 0,11-11-7536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31 246 6854,'0'0'13774,"-11"53"-11757,4-27-415,1 3 31,2-2-287,2 0-738,2-5-319,0 0-161,0-5-64,0-4-64,1-4-449,2-5-768,3-4-1121,2 0-993,1-12-2403,3-11-5925</inkml:trace>
  <inkml:trace contextRef="#ctx0" brushRef="#br0" timeOffset="1">101 1 5733,'0'0'15535,"-55"0"-14222,51 3-800,2 5-257,2-2-256,0 1-256,0-1-1057,0-2-1250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52 579 4132,'0'0'368,"-7"8"166,-38 54 1505,190-261 914,-96 137-2968,-2-1 0,-3-3 0,38-75 1,-78 132 291,0 0 0,-1-1 0,1 1 0,-2-1 0,1 0 0,-2 0 0,1 0 0,-1-11 0,-3 22-219,0 0 0,0 0 1,0 0-1,1 0 0,-1 0 0,0 1 1,0-1-1,1 0 0,-1 1 1,1 0-1,-3 2 0,-156 251 7,62-96-2,208-317-153,54-89 127,-140 201-105,-24 46 61,0 0 0,0 0 0,0 0-1,0 0 1,0 0 0,0 0 0,0 0 0,-1 0 0,1 0-1,0 0 1,0 0 0,0 0 0,0 0 0,0 0 0,0 0 0,0 0-1,0 0 1,0 0 0,0 0 0,0 0 0,-1 0 0,1 0 0,0 0-1,0 0 1,0 0 0,0 0 0,-18 25-58,-53 76 98,-69 105 516,137-201-519,1-2-22,0 0-1,0 0 0,0 0 0,0 0 1,1 0-1,-1 1 0,1-1 0,0 0 0,0 1 1,0-1-1,0 1 0,1-1 0,-1 1 1,1 5-1,1-9-80,0 0 1,0 1-1,0-1 0,0 0 1,0 0-1,0 0 1,0 0-1,0 0 0,0 0 1,0 0-1,0-1 1,0 1-1,0 0 0,0 0 1,0-1-1,0 1 1,0-1-1,0 1 0,0-1 1,0 1-1,0-1 1,0 1-1,-1-1 0,2-1 1,20-25-2421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80 304 6022,'0'0'17873,"-9"8"-16154,8-8-1710,-8 7 356,1 1-1,0 0 0,0 0 1,-8 11-1,14-16-244,-1 1 0,1 0-1,0-1 1,0 1 0,0 0 0,1 0 0,-1 0-1,1 1 1,0-1 0,0 0 0,1 0 0,-1 1-1,1-1 1,0 0 0,0 1 0,0-1 0,1 6-1,0-8-103,0-1-1,0 1 1,0-1-1,0 1 1,0-1-1,0 1 1,0-1-1,0 1 1,1-1-1,-1 0 1,0 0-1,1 0 1,-1 0-1,1 0 1,-1 0-1,1 0 1,0 0-1,-1 0 1,1-1-1,0 1 1,0-1-1,-1 1 1,1-1-1,0 0 1,0 0-1,0 0 1,-1 0-1,1 0 0,0 0 1,0 0-1,0-1 1,-1 1-1,5-2 1,0 1 5,1 0 1,-1 0 0,1-1-1,-1 0 1,0-1-1,0 0 1,0 1-1,7-6 1,-7 3-69,0 0 0,0 0-1,-1-1 1,1 1 0,-2-1 0,1-1 0,0 1-1,-1 0 1,0-1 0,-1 0 0,0 0 0,0 0-1,0-1 1,-1 1 0,0 0 0,0-1 0,-1 0-1,1-11 1,-2 19 44,0-1 1,0 1-1,0-1 0,1 0 1,-1 1-1,0-1 0,0 1 0,0-1 1,-1 0-1,1 1 0,0-1 1,0 1-1,0-1 0,0 0 1,-1 1-1,1-1 0,0 1 0,0-1 1,-1 1-1,1-1 0,0 1 1,-1-1-1,1 1 0,-1 0 0,1-1 1,0 1-1,-1-1 0,1 1 1,-1 0-1,1-1 0,-1 1 0,1 0 1,-1 0-1,0-1 0,1 1 1,-1 0-1,1 0 0,-1 0 0,1 0 1,-1 0-1,0 0 0,1 0 1,-1 0-1,1 0 0,-1 0 0,0 0 1,1 0-1,-1 0 0,1 0 1,-1 0-1,1 1 0,-1-1 0,0 0 1,1 0-1,-1 1 0,1-1 1,-1 1-1,-2 0 15,0 1 0,0 0 0,0 0 0,1 0 0,-1 0 0,1 0 0,-1 1 0,1-1 0,-3 4 0,1 1 135,0 1 0,1 0 1,-1 0-1,1 0 0,1 0 0,0 0 1,0 1-1,0-1 0,1 1 0,1-1 1,-1 15-1,2-21-136,-1-1 0,0 1 0,0-1 0,1 1 1,-1 0-1,1-1 0,0 1 0,-1-1 0,1 1 0,0-1 1,0 1-1,0-1 0,0 0 0,0 1 0,0-1 0,0 0 1,0 0-1,1 0 0,-1 0 0,3 2 0,1-1 7,-1 1 1,1-1-1,0-1 0,0 1 0,0-1 0,9 2 1,3-1-2,0 0 1,1-2 0,20-1-1,-27-1-80,0-1-1,0 1 0,-1-1 1,1-1-1,-1 0 1,1-1-1,-1 0 0,-1 0 1,1-1-1,-1-1 0,0 1 1,0-1-1,13-15 1,2-3-56,-1-2 0,-1-1 0,19-31 0,-24 31-30,25-52 1,-38 70 137,1 0 0,-2-1 0,1 0 0,-2 0 0,1 0 0,-1 0 0,-1 0 0,0-21 1,-1 31 8,0 0 1,0 0-1,0-1 1,0 1-1,-1 0 1,1 0-1,0-1 1,-1 1-1,1 0 1,-1 0-1,1 0 1,-1 0-1,0 0 1,1 0-1,-1 0 1,0 0-1,0 0 1,0 0-1,0 0 1,0 0-1,0 1 1,0-1-1,0 0 1,0 1-1,0-1 1,0 0 0,0 1-1,0 0 1,-1-1-1,1 1 1,0 0-1,0-1 1,0 1-1,-1 0 1,1 0-1,0 0 1,0 0-1,-1 0 1,1 0-1,0 1 1,0-1-1,-1 0 1,1 1-1,0-1 1,0 0-1,0 1 1,0 0-1,0-1 1,-2 2-1,-4 1-7,1 0 0,-1 0-1,1 1 1,0 0-1,0 0 1,0 0-1,-6 7 1,2 1 109,0 0 0,1 1 0,0 0 0,1 0 0,0 1 0,1 0 0,1 0 0,0 1 0,1 0 0,1 0 0,0 0 0,1 0 0,0 1 0,2-1 0,0 1 0,0-1 0,1 1 1,4 22-1,-3-34-64,0 0 0,1 0 1,0 0-1,0 0 0,0 0 1,0 0-1,0 0 1,1-1-1,0 1 0,0-1 1,0 1-1,0-1 0,0 0 1,0-1-1,1 1 1,0 0-1,-1-1 0,1 0 1,0 0-1,0 0 1,0 0-1,6 1 0,44 9-853,-1-11-3975,-25-3-2762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56 7976,'2'-8'7692,"-1"4"-7734,9-31 5217,-5 27-2361,-5 25-2091,-2 5-694,-1 0 0,-1-1 0,-1 1 0,-1-1 0,-17 38 0,-58 97 1417,13-26 676,67-129-2139,0 0 0,0 0-1,1 0 1,-1 0 0,0 0 0,1 0 0,-1 0-1,1 0 1,-1 0 0,1 0 0,0 0 0,0 0-1,-1 1 1,1-1 0,0 0 0,0 0 0,0 0-1,0 0 1,0 0 0,0 1 0,0-1 0,1 0-1,-1 0 1,0 0 0,1 0 0,-1 0 0,0 0 0,1 0-1,0 0 1,-1 0 0,1 0 0,0 0 0,-1 0-1,3 2 1,7 10-865,-9-12 876,-1 0 1,1 0-1,-1 0 1,0 0-1,1 0 1,-1 1-1,0-1 0,0 0 1,1 0-1,-1 0 1,0 1-1,0-1 1,0 0-1,0 0 1,-1 0-1,1 1 0,0-1 1,0 0-1,-1 0 1,1 0-1,-1 0 1,1 0-1,-1 0 1,1 0-1,-1 1 0,0-2 1,0 1-1,1 0 1,-1 0-1,0 0 1,0 0-1,0 0 1,0-1-1,0 1 0,0 0 1,0-1-1,0 1 1,-2 0-1,-1 1 33,0 0-1,0 0 1,0 0-1,0-1 0,-1 1 1,1-1-1,-1 0 1,-8 1-1,13-3-17,-1 0 1,0 1-1,0-1 0,1 0 0,-1 0 0,0 1 1,1-1-1,-1 0 0,1 0 0,-1 0 0,1 0 1,-1 0-1,1 0 0,0 0 0,0 0 0,-1 0 1,1 1-1,0-1 0,0 0 0,0 0 0,0-1 1,0 1-1,0 0 0,0 0 0,1-1 0,2-31 211,4 7-120,2 1 1,0 1-1,14-26 0,-10 25-98,-2-1-1,14-44 1,-18 40 7,-2-1 0,3-37 0,-7 56-34,-1-1-1,0 1 1,-1 0-1,0 0 0,-1-1 1,0 1-1,-1 0 1,-6-16-1,9 27 19,0 1-1,0-1 0,0 0 1,0 1-1,0-1 1,-1 1-1,1-1 0,0 1 1,0-1-1,-1 1 1,1-1-1,0 1 0,-1-1 1,1 1-1,0-1 1,-1 1-1,1-1 0,-1 1 1,1 0-1,-1-1 1,1 1-1,-1 0 1,1 0-1,-1-1 0,1 1 1,-1 0-1,1 0 1,-1 0-1,0-1 0,1 1 1,-2 0-1,-8 16-110,-1 29 242,11-43-100,-7 33 84,2-7 1082,-5 55-1,10-76-1036,0 0-1,0-1 1,0 1-1,1 0 1,0 0-1,1-1 1,-1 1-1,1 0 1,1-1-1,-1 0 1,1 1 0,0-1-1,6 8 1,24 26-194,-20-25 172,-1 1 0,16 25 0,-24-34-448,0 0 1,-1 0 0,-1 1-1,1-1 1,-1 1-1,0-1 1,-1 1 0,1-1-1,-2 1 1,1 8-1,-1-15-610,0 14 31,1-11-2704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162 117 3844,'14'-13'5167,"27"-31"1957,-38 41-6563,-1 0 1,0-1-1,0 1 1,0 0 0,0-1-1,-1 1 1,1-1 0,-1 1-1,0-1 1,0 0-1,0 1 1,0-7 0,-1 10-472,0-1 1,0 1 0,-1-1 0,1 0 0,0 1-1,-1 0 1,1-1 0,0 1 0,-1-1 0,1 1 0,-1-1-1,1 1 1,-1 0 0,1-1 0,-1 1 0,1 0 0,-1 0-1,1-1 1,-1 1 0,1 0 0,-1 0 0,1 0 0,-1-1-1,0 1 1,1 0 0,-1 0 0,1 0 0,-1 0 0,0 0-1,1 0 1,-1 1 0,0-1 0,-24 3 285,16 1-346,-1 0-1,1 0 0,0 1 1,0 0-1,0 1 0,1 0 0,0 0 1,0 1-1,0 0 0,1 0 1,0 1-1,1 0 0,-7 9 1,1 1 45,0 0 1,2 1 0,0 0 0,1 1-1,-8 27 1,15-44-58,1 0 0,0 0 0,1 0 0,-1 1-1,0-1 1,1 0 0,0 0 0,0 1 0,1 5 0,-1-8-48,0 0 0,1 0 0,-1 0 1,1 0-1,0 0 0,-1 0 1,1-1-1,0 1 0,0 0 1,-1 0-1,1-1 0,0 1 1,0 0-1,0-1 0,0 1 0,0-1 1,0 1-1,0-1 0,0 1 1,0-1-1,0 0 0,0 0 1,0 1-1,0-1 0,0 0 1,0 0-1,0 0 0,0 0 1,0 0-1,2-1 0,4 1-645,-1 0 0,1-1-1,-1 0 1,1 0 0,-1-1-1,0 0 1,0 0 0,0 0-1,0-1 1,0 0 0,6-4-1,16-12-5276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37 4228,'0'0'19960,"-12"-7"-18753,4 2-1029,5 2-152,-1 1 0,1-1 0,-1 1 0,1 0 1,-1 0-1,0 0 0,1 0 0,-1 1 0,0 0 0,0 0 0,0 0 0,-1 0 0,1 0 0,0 1 0,0 0 0,0 0 0,0 0 0,-1 0 0,-7 2 0,4 2 11,-1 1-1,1 0 1,0 0-1,0 1 1,0 0 0,1 0-1,0 0 1,0 1-1,-9 13 1,12-17 12,1 1 0,0 0 0,1 0 0,-1 0 1,1 0-1,0 0 0,0 1 0,0-1 0,0 1 0,1-1 0,-1 1 0,1 0 1,1 0-1,-1-1 0,1 1 0,-1 0 0,1 0 0,1-1 0,-1 1 0,1 0 1,1 6-1,0-9-34,-1 0 1,1 0 0,0 0-1,0 0 1,0 0 0,0 0-1,0 0 1,0-1 0,1 1-1,-1-1 1,0 0-1,1 1 1,-1-1 0,1 0-1,0 0 1,-1-1 0,1 1-1,0-1 1,-1 1 0,1-1-1,0 0 1,0 0 0,-1 0-1,1 0 1,0 0 0,5-2-1,-2 1 66,1 1-1,0-2 1,-1 1-1,1-1 1,0 0-1,-1 0 1,0-1 0,0 0-1,12-7 1,-10 3 55,-1 0 0,0-1 0,0 0 0,-1 0 0,10-16 1,-14 21-135,0-1 1,0 0-1,0 1 1,0-1-1,-1 0 1,0 0-1,0 0 1,0 0-1,0-1 1,0 1-1,-1 0 1,0 0-1,0 0 1,0-1-1,0 1 1,-2-6-1,2 9-89,-1 0-1,1 0 1,-1 0-1,0 0 1,1 0-1,-1 1 0,0-1 1,0 0-1,1 0 1,-1 1-1,0-1 1,0 0-1,0 1 1,0-1-1,0 1 1,0-1-1,0 1 1,0 0-1,0-1 1,0 1-1,0 0 1,0 0-1,0-1 1,0 1-1,0 0 1,0 0-1,0 0 1,-1 1-1,1-1 1,0 0-1,0 0 1,0 0-1,0 1 1,0-1-1,-2 2 1,-18 7-4225,8 3-4738,10-6 162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7175,'0'0'16090,"0"13"-15487,-1 39 454,-2 0 0,-13 71 0,20-159-307,-1-1 0,-2 1 0,-5-49 0,3 74-569,3-10-801,-1 20 565,0 1-1,0 0 1,0 0-1,1 0 1,-1 0 0,0 0-1,0 0 1,1 0-1,-1 0 1,0 0-1,0 1 1,1-1-1,-1 0 1,0 1-1,0-1 1,0 1-1,0-1 1,0 1-1,2 1 1,14 6-1531,1-1-1,31 8 1,10-7-6515,-30-7 702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2851,'0'0'15769,"-11"2"-13527,4-1-1961,0 0-1,1 0 1,-1 1-1,0 0 0,1 1 1,-1 0-1,1 0 1,0 0-1,0 0 0,0 1 1,1 0-1,-1 1 0,1-1 1,0 1-1,0 0 1,0 0-1,1 0 0,0 1 1,0 0-1,-5 9 1,6-10-98,0 1 1,1-1-1,0 1 1,0-1-1,1 1 0,-1 0 1,1 0-1,0 9 1,1-14-152,0 1-1,0-1 1,0 0 0,1 1-1,-1-1 1,0 1 0,1-1 0,-1 0-1,1 1 1,0-1 0,-1 0-1,1 1 1,0-1 0,0 0 0,0 0-1,0 0 1,0 0 0,0 0-1,0 0 1,0 0 0,0 0 0,0 0-1,0-1 1,1 1 0,-1 0-1,0-1 1,1 1 0,-1-1 0,1 1-1,-1-1 1,0 0 0,1 1-1,-1-1 1,1 0 0,-1 0 0,1 0-1,-1 0 1,2-1 0,6 1 52,-1 0-1,1-1 1,0 0 0,-1-1 0,1 0 0,-1 0-1,0-1 1,0 0 0,10-5 0,3-4-35,-1 0 0,19-16 0,8-7 17,-46 35-68,-1 1-1,0-1 0,1 0 0,-1 0 1,0 0-1,0 0 0,1 0 0,-1 0 1,0 0-1,1 1 0,-1-1 0,0 0 1,0 0-1,0 0 0,1 1 0,-1-1 0,0 0 1,0 0-1,0 1 0,1-1 0,-1 0 1,0 0-1,0 1 0,0-1 0,0 0 1,0 1-1,0-1 0,0 0 0,1 1 1,-1-1-1,0 0 0,0 1 0,0-1 1,0 0-1,0 0 0,0 1 0,-1-1 1,1 0-1,0 1 0,0-1 0,0 0 0,0 1 1,0-1-1,-1 15-4,-15 28 75,13-38-59,1 0 1,0 1 0,-1-1-1,2 0 1,-1 1-1,1 0 1,-2 8-1,3-14 152,4-2-77,-1 0 1,0 0 0,0 0 0,0 0 0,0-1 0,0 1 0,0-1 0,-1 0 0,1 0 0,2-5-1,6-5-51,8-7-29,-14 14-58,0 0 1,0 0-1,0 0 0,1 1 0,-1 0 1,1 0-1,1 1 0,-1 0 0,1 0 1,-1 0-1,11-3 0,-17 7 44,1 1 0,-1 0 1,0-1-1,1 1 0,-1 0 0,0-1 0,1 1 0,-1 0 0,0-1 1,0 1-1,1 0 0,-1 0 0,0-1 0,0 1 0,0 0 0,0 0 1,0-1-1,0 1 0,0 0 0,0-1 0,-1 1 0,1 0 0,0 0 1,0-1-1,-1 1 0,1 0 0,0-1 0,-1 1 0,0 1 0,-8 23 39,-2 2 137,-15 50-1,28-77-151,0 1-1,0-1 0,0 0 1,-1 0-1,1 0 0,0-1 1,0 1-1,0 0 0,0-1 1,0 1-1,0-1 0,0 1 1,2-3-1,25-19-1507,-17 7-2720,-11-1-6878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95 8872,'0'0'10426,"2"-8"-5675,3-26-1590,-5 33-3120,1 0 0,-1 1 0,0-1 0,0 1 0,0-1 0,0 0 0,0 1 0,0-1 0,0 0 0,0 1-1,0-1 1,0 0 0,0 1 0,0-1 0,-1 0 0,1 1 0,0-1 0,0 1 0,-1-1 0,1 0 0,0 1 0,-1-1 0,1 1 0,-1-1 0,1 1 0,-1-1 0,1 1 0,-1 0 0,1-1 0,-1 1 0,0-1 0,-22 3 1126,-20 22-10,33-14-1141,0 2 0,0-1-1,-14 24 1,21-32-12,1 1 0,0 0 0,-1 0 0,2 0 0,-1 0-1,0 0 1,1 1 0,0-1 0,0 0 0,0 1 0,0-1 0,1 1 0,0-1 0,0 0 0,0 1 0,0-1 0,2 6 0,-1-9 2,0 0 0,0 0 0,0 0 0,0 0 0,0 0 0,0 0 0,0 0 0,1-1 0,-1 1 0,0 0 0,1-1 0,-1 1 0,0-1 0,1 1 0,-1-1 0,1 0 0,-1 0 1,1 1-1,-1-1 0,1 0 0,-1 0 0,3-1 0,36-5 159,-33 2-131,0 0 0,-1 0 0,1-1 0,-1 0 0,1-1 0,-2 1 0,1-1 0,-1 0 0,1-1 0,-2 1 0,1-1 0,6-12 0,-7 13 1,-1-1 1,0 0-1,0 1 0,0-1 1,-1 0-1,0 0 0,0 0 0,-1-1 1,0 1-1,0 0 0,-1 0 1,0-1-1,0 1 0,-1-10 1,0 16-51,1 0 0,0 1 0,0-1 0,-1 0 0,1 0 0,-1 1 0,1-1 0,0 0 0,-1 0 0,1 1 0,-1-1 0,0 0 0,1 1 0,-1-1 0,1 1 0,-1-1 0,0 1 0,0-1 0,1 1 0,-1-1 0,0 1 1,0 0-1,1 0 0,-1-1 0,0 1 0,0 0 0,0 0 0,0 0 0,1 0 0,-1 0 0,0 0 0,0 0 0,0 0 0,0 0 0,0 0 0,1 0 0,-1 0 0,0 1 0,0-1 0,0 0 0,1 1 0,-1-1 0,0 0 1,0 1-1,1-1 0,-2 2 0,-1-1-436,1 1 1,-1 0-1,0 0 1,1 0-1,-1 0 0,1 0 1,-1 0-1,1 1 1,0-1-1,-3 6 1,2 3-3275,4-5-6216,7-5 2328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48 2274,'0'0'11232,"3"-8"-6614,8-24-1533,-3 25 16,-2 17-2256,0 13-616,-1 7 121,-1 0 0,-2 1 0,-1-1 1,-1 1-1,-2-1 0,-1 0 0,-1 1 0,-2-2 0,-1 1 0,-1 0 1,-1-1-1,-2-1 0,-1 0 0,-1 0 0,-2-2 0,-20 31 0,11-24-112,-40 43 0,11-29-2535,-4-12-6660,26-24-6764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41 14894,'0'0'5456,"-8"-7"-3166,2 3-2130,1 0 0,-1 0 0,0 1 0,0 0 0,0 0 0,-1 1-1,1-1 1,0 1 0,-1 1 0,0-1 0,1 1 0,-1 0 0,0 1 0,0 0 0,1 0 0,-1 0 0,0 1-1,0 0 1,1 0 0,-1 1 0,-6 2 0,4-2-133,0 1-1,1 0 1,-1 1 0,1 0 0,0 1-1,0-1 1,0 1 0,1 1-1,-1 0 1,2 0 0,-12 12-1,18-18-25,0 1 1,0-1-1,0 1 0,0-1 0,1 0 0,-1 1 0,0-1 0,0 1 0,0-1 0,1 0 0,-1 1 0,0-1 0,0 1 1,1-1-1,-1 0 0,0 1 0,1-1 0,-1 0 0,1 0 0,-1 1 0,0-1 0,1 0 0,-1 0 0,1 0 0,-1 1 1,0-1-1,1 0 0,-1 0 0,1 0 0,-1 0 0,1 0 0,-1 0 0,1 0 0,-1 0 0,1 0 0,-1 0 0,0 0 1,1 0-1,-1 0 0,1 0 0,0-1 0,32 1 67,-26 0-59,10 0-20,0 1 1,1 1-1,-1 0 0,0 1 1,0 1-1,22 8 0,-35-11 14,1 0 0,-1 1 0,0 0 1,0 0-1,0 0 0,-1 1 0,1-1 0,0 1 0,-1 0 0,1 0 0,-1 0 0,0 0 0,0 0 0,-1 1 0,1 0 0,0-1 0,-1 1 0,0 0 0,0 0 0,0 0 0,-1 1 0,1-1 0,-1 0 0,0 0 0,0 1 0,-1-1 0,1 1 0,-1-1 0,0 8 0,-2-6 89,1-2 0,-1 1 0,0 0 0,0 0-1,0 0 1,-1-1 0,1 1 0,-1-1 0,0 0 0,-1 0 0,1 0-1,-1 0 1,1-1 0,-1 1 0,0-1 0,0 0 0,-1 0 0,1 0-1,-1-1 1,1 0 0,-1 1 0,0-2 0,-7 3 0,-6 2 157,1 0 0,-1-2 0,-1 0 0,1-1 1,-24 1-1,38-4-313,-36-2 367,40 2-350,-1 0-1,0 0 1,1 0-1,-1 0 1,0 0 0,1 0-1,-1 0 1,0 0-1,1 0 1,-1-1-1,0 1 1,1 0 0,-1 0-1,1-1 1,-1 1-1,0-1 1,1 1 0,-1 0-1,1-1 1,-1 1-1,1-1 1,-1 1 0,1-1-1,0 1 1,-1-1-1,1 1 1,0-1-1,-1 0 1,1 1 0,0-1-1,0 1 1,-1-1-1,1 0 1,0 1 0,0-1-1,0 0 1,0 1-1,0-1 1,0 0 0,0 1-1,0-1 1,0 0-1,0 1 1,0-1-1,1 0 1,-1 1 0,0-1-1,0 1 1,1-1-1,-1 0 1,1 0 0,1-1-343,0 0 0,0 0 0,0 0 0,0 0 1,0 0-1,1 1 0,-1-1 0,1 1 1,-1 0-1,1-1 0,0 1 0,0 1 0,-1-1 1,4-1-1,51-9-4832,-33 7 2811,23-7-1240,4-4-1031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79 6726,'0'0'7848,"4"-11"-3380,1-1-3115,5-15 209,-8-2 3830,-18 71-3331,3-14-2024,9-15 49,1 0 0,0 0 1,0 0-1,0 25 1,3-37-83,1-1 1,-1 1 0,0 0-1,0-1 1,1 1-1,-1 0 1,0-1-1,1 1 1,-1-1-1,1 1 1,-1-1-1,1 1 1,-1-1-1,1 1 1,-1-1-1,1 1 1,-1-1-1,1 1 1,-1-1-1,1 0 1,0 1 0,-1-1-1,1 0 1,0 0-1,-1 1 1,1-1-1,0 0 1,0 0-1,-1 0 1,1 0-1,0 0 1,-1 0-1,1 0 1,0 0-1,0 0 1,-1 0-1,1-1 1,0 1-1,-1 0 1,1 0 0,0-1-1,34-11 126,-10-3-101,0-2 0,32-29-1,-2 2-12,-54 44-16,-1 0-1,1-1 1,-1 1 0,1-1 0,-1 1 0,1-1 0,-1 1-1,1 0 1,0-1 0,-1 1 0,1 0 0,0 0 0,-1-1-1,1 1 1,-1 0 0,1 0 0,0 0 0,-1 0 0,1 0-1,0 0 1,-1 0 0,1 0 0,0 0 0,-1 0 0,1 0 0,0 1-1,-1-1 1,2 1 0,5 18-11,-11 50-9,1-30 24,3-39-2,0 1 0,0-1 0,0 1 0,0-1 1,0 1-1,0-1 0,1 1 0,-1-1 0,0 1 1,0-1-1,0 0 0,1 1 0,-1-1 0,0 1 1,0-1-1,1 0 0,-1 1 0,0-1 0,1 0 1,-1 1-1,1-1 0,-1 0 0,0 0 0,1 1 1,-1-1-1,1 0 0,-1 0 0,1 0 0,-1 1 1,1-1-1,-1 0 0,0 0 0,1 0 0,0 0 1,22-5 85,17-16 24,-2-11-90,-27 22-105,-1 1 0,1 0 0,1 1 1,-1 0-1,18-8 0,-29 15 78,0 1 1,1 0-1,-1 0 0,0 0 1,0 0-1,1 0 0,-1 0 0,0-1 1,0 1-1,1 0 0,-1 0 0,0 0 1,1 0-1,-1 0 0,0 0 1,0 0-1,1 0 0,-1 0 0,0 0 1,1 1-1,-1-1 0,0 0 1,0 0-1,1 0 0,-1 0 0,0 0 1,0 0-1,1 1 0,-1-1 1,0 0-1,0 0 0,0 0 0,1 1 1,-1-1-1,0 0 0,0 0 1,0 0-1,0 1 0,1-1 0,-1 0 1,0 1-1,0-1 0,0 0 0,0 0 1,0 1-1,-1 20-16,-12 19 110,10-35-889,-10 21 2542,12-17-4048,10-8-5950,1-6 1535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2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184 106 6022,'0'0'13196,"0"0"-13163,0 0 0,1 1 0,-1-1 0,0 0 0,0 1 1,1-1-1,-1 0 0,0 1 0,1-1 0,-1 0 0,0 0 0,1 1 0,-1-1 0,0 0 0,1 0 0,-1 0 0,1 0 0,-1 1 0,0-1 0,1 0 1,-1 0-1,1 0 0,-1 0 0,1 0 0,-1 0 0,0 0 0,1 0 0,-1 0 0,1 0 0,0-1 0,34-4 337,0 1 0,0 2 0,0 1-1,0 2 1,60 9 0,-15-3-149,200-10 728,-4 0-558,-74 32-295,-136-16 48,105 5 0,-92-16-18,-4-2-59,0 4-1,107 19 1,-157-19-41,1 0-1,-1-1 1,51-2 0,-61-2-3,1-1 0,-1 0 0,0-1 1,0 0-1,0-2 0,0 1 0,25-13 0,-29 11-20,2 1 0,-1 1-1,0 0 1,1 1 0,-1 0 0,1 1-1,19-2 1,0 3 13,60 6-1,-76-3-40,-14-1 17,1 0 0,-1 0-1,1-1 1,-1 1 0,1-1 0,-1 0-1,1 1 1,-1-1 0,1 0-1,0-1 1,-1 1 0,1 0-1,-1-1 1,1 1 0,-1-1 0,1 0-1,-1 0 1,0 0 0,1 0-1,-1 0 1,0-1 0,0 1-1,4-4 1,-6 3-225,-1 0-1,0 0 1,0 0-1,0 0 1,0 0-1,0 0 1,0 0-1,0 0 1,-1 1 0,1-1-1,-1 0 1,1 1-1,-1-1 1,0 1-1,0 0 1,1-1-1,-1 1 1,-3-1-1,-8-9 68,7 4 218,-1 1-1,1 0 0,-1 1 0,0 0 0,0 0 0,0 0 0,-1 1 0,0 0 1,1 0-1,-2 1 0,1 0 0,0 1 0,-11-3 0,-15 0 29,-1 0 0,-36 1-1,-3-1-73,2-2 84,-1 4 0,1 2-1,-1 4 1,-123 20 0,-5 6-45,-224 2 1,258-23 2,-326-27 0,310 2-80,156 17 25,1 0 1,-1 2-1,1 0 1,-49 13 0,63-12-1,0 1 0,0 1 1,-16 8-1,64 5-127,14-5 143,1-2 0,0-2 0,0-3 0,87 1 0,209-28 70,-38 1-42,117 27-50,248-11 84,-540-4-68,46-4 64,-174 11 102,-11 0-73,1 1-84,0-1 0,0 1 0,0-1 0,0 0 0,0 0 0,0 0-1,0-1 1,0 1 0,-5-4 0,2-1-91,1 1 1,-1 1-1,0-1 0,-1 1 0,1 0 0,-1 1 1,1 0-1,-1 0 0,-12-2 0,-1 2-2557,1 1 0,-35 1 0,21 1-2089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48 4164,'0'0'15994,"3"-8"-13224,11-23-341,-14 30-2393,0 1 0,0 0 0,0 0-1,0 0 1,0-1 0,0 1 0,0 0 0,0 0-1,1 0 1,-1-1 0,0 1 0,0 0 0,0 0-1,0 0 1,0-1 0,0 1 0,0 0-1,0 0 1,-1-1 0,1 1 0,0 0 0,0 0-1,0 0 1,0-1 0,0 1 0,0 0 0,0 0-1,0 0 1,0 0 0,-1-1 0,1 1-1,0 0 1,0 0 0,0 0 0,0 0 0,-1 0-1,1-1 1,0 1 0,0 0 0,0 0 0,-1 0-1,1 0 1,0 0 0,0 0 0,0 0-1,-1 0 1,1 0 0,0 0 0,0 0 0,0 0-1,-1 0 1,1 0 0,0 0 0,0 0 0,-1 0-1,1 0 1,0 0 0,0 0 0,0 0-1,-1 0 1,-11 4 333,5 1-209,-1 1-1,1 0 1,0 0-1,0 0 1,1 1-1,0 0 1,0 1-1,0-1 1,-7 15-1,5-8 84,1 0-1,0 1 1,1 0 0,-8 28-1,13-40-229,0-1-1,1 0 1,-1 1-1,1-1 1,0 1-1,-1-1 1,1 1 0,0-1-1,0 1 1,1-1-1,-1 0 1,0 1-1,1-1 1,0 1 0,-1-1-1,1 0 1,0 1-1,0-1 1,0 0-1,1 0 1,-1 0 0,3 4-1,-2-5-8,0 0 0,0 0 0,0-1 0,1 1 0,-1 0-1,0-1 1,0 1 0,1-1 0,-1 0 0,0 1 0,0-1 0,1 0-1,-1-1 1,0 1 0,0 0 0,1-1 0,-1 1 0,0-1 0,0 0 0,0 1-1,1-1 1,-1 0 0,0 0 0,0-1 0,2-1 0,4-2-76,0-1 0,0 0 1,0 0-1,0-1 0,-1 0 1,0-1-1,-1 1 0,0-1 1,9-14-1,-7 8 31,-1 1 0,0-1 1,-1-1-1,0 0 1,5-22-1,-11 37 41,0 1 1,0-1 0,-1 0-1,1 0 1,0 0 0,0 0-1,0 0 1,0 0-1,0 0 1,0 0 0,0 0-1,0 0 1,0 0 0,0 0-1,-1 0 1,1 0-1,0 0 1,0 0 0,0 0-1,0 0 1,0 0 0,0 0-1,0 0 1,0 0-1,0 0 1,0 0 0,0 0-1,-1-1 1,1 1 0,0 0-1,0 0 1,0 0-1,0 0 1,0 0 0,0 0-1,0 0 1,0 0 0,0 0-1,0 0 1,0 0-1,0 0 1,0 0 0,0-1-1,0 1 1,0 0 0,0 0-1,0 0 1,0 0-1,0 0 1,0 0 0,0 0-1,0 0 1,0 0 0,0 0-1,0-1 1,0 1-1,0 0 1,-11 11 14,-10 18-2,15-19-5,0 0-1,1 0 1,0 1 0,1-1 0,0 1 0,0 0-1,1 0 1,1 0 0,0 0 0,-1 22-1,3-32-21,0 0 0,0 0-1,0-1 1,0 1-1,1 0 1,-1 0 0,0-1-1,0 1 1,1 0-1,-1 0 1,0-1 0,1 1-1,-1 0 1,1-1 0,-1 1-1,0 0 1,1-1-1,0 1 1,-1-1 0,1 1-1,-1-1 1,1 1-1,0-1 1,-1 1 0,1-1-1,0 0 1,-1 1-1,1-1 1,1 0 0,27-1-1346,-22-1 579,0-1-1,0 1 0,0-1 1,0-1-1,11-7 1,42-46-8994,-27 20 2589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 5605,'0'0'15631,"-6"14"-14424,-22 46-128,-28 67 1640,50-111-2487,0 1-1,1 0 1,1 0 0,0 0 0,-1 30-1,5-46-234,0 1 0,0 0 0,0 0 0,0 0 0,0 0-1,0 0 1,0-1 0,1 1 0,-1 0 0,1 0 0,0-1 0,-1 1-1,1 0 1,0-1 0,0 1 0,0 0 0,0-1 0,0 1-1,1-1 1,-1 0 0,0 1 0,1-1 0,1 2 0,0-2-16,-1 0 0,1-1 0,-1 1 0,1-1 0,-1 1 0,1-1 0,-1 0 0,1 0 0,0 0 0,-1 0 1,1 0-1,-1 0 0,1-1 0,-1 0 0,1 1 0,-1-1 0,4-2 0,3-1-39,-1 0-1,-1-1 1,1-1-1,-1 1 1,0-1-1,0 0 1,0-1-1,-1 1 1,0-1-1,-1-1 1,7-8-1,6-13-252,24-51 0,30-113 2122,-72 192-1801,-36 103 297,-21 68 1399,52-150-1603,1 1 0,1-1 0,0 0-1,2 1 1,0 0 0,4 29 0,-3-48-169,0-1 0,0 0 0,0 1 0,1-1 0,-1 1 0,0-1 0,1 1-1,0-1 1,-1 0 0,1 0 0,0 1 0,-1-1 0,1 0 0,0 0 0,0 0 0,0 0 0,0 0 0,0 0 0,2 2 0,17 0-5735,-5-7-3365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6278,'0'0'11509,"9"-7"-9923,8-6-1222,1 1-1,0 0 1,1 1-1,0 1 1,0 1 0,1 1-1,1 1 1,22-6-1,-42 13-339,0 0-1,0 0 0,0-1 1,0 1-1,0 0 0,0 0 1,0 0-1,0 0 0,0 0 1,0 1-1,0-1 0,0 0 1,0 0-1,-1 1 0,1-1 1,0 0-1,0 1 0,0-1 1,0 1-1,-1-1 0,1 1 1,0-1-1,0 1 0,-1 0 1,1-1-1,0 1 0,-1 0 1,1 0-1,0 1 0,0 0 38,-1 0 0,1 0 1,-1 0-1,0 1 0,0-1 0,0 0 0,0 0 0,0 1 0,0-1 0,0 0 0,-1 0 0,0 3 0,-5 11 391,0 0-1,-13 26 0,14-33-288,-13 26 288,-23 52 292,37-78-687,1 1-1,0-1 1,1 0 0,0 1-1,0 0 1,1 0 0,0 13-1,1-22-43,0-1-1,0 1 1,1 0 0,-1 0-1,0 0 1,1-1 0,-1 1-1,0 0 1,1 0-1,-1-1 1,1 1 0,-1 0-1,1-1 1,-1 1 0,1-1-1,0 1 1,-1-1-1,1 1 1,0-1 0,0 1-1,-1-1 1,1 0-1,0 1 1,0-1 0,-1 0-1,1 1 1,0-1 0,0 0-1,0 0 1,0 0-1,-1 0 1,1 0 0,0 0-1,0 0 1,0 0 0,0 0-1,-1 0 1,1-1-1,2 1 1,35-11 468,-14-1-441,-1 0 1,0-2-1,-1 0 0,0-1 0,-2-1 1,0-2-1,0 0 0,-2 0 1,0-2-1,-1 0 0,-1-1 0,-1-1 1,16-31-1,-36 69-46,0 1 0,2-1 1,-2 23-1,4-33 22,1 0 1,0 1 0,0-1-1,1 0 1,-1 0-1,2 0 1,2 12-1,-3-16-2,0 0 0,0 0 0,0 0 0,0 0 0,0 0 0,0-1 0,0 1 0,1 0 0,-1-1 0,1 1 0,-1-1 0,1 0 0,0 1 0,-1-1 0,1 0 0,0 0 0,0 0 0,0 0 0,0 0 0,0-1 0,0 1 0,0 0 0,0-1 0,2 1 0,4-1 73,0 1-1,0-1 1,-1 0 0,1-1 0,0 0 0,-1 0 0,1-1 0,-1 0 0,1 0 0,-1 0 0,0-1 0,0 0-1,0-1 1,0 0 0,0 0 0,-1 0 0,0-1 0,0 0 0,7-7 0,-9 7-203,0 1 0,0-1 0,0-1 0,-1 1 0,0-1-1,0 1 1,0-1 0,-1 0 0,0 0 0,0 0 0,0 0 0,-1 0 0,0 0 0,0-1 0,0-8 0,-1 15-5,0-1 0,0 0 0,0 1 0,-1-1 0,1 0 0,0 0 0,0 1 0,0-1 0,0 0 0,-1 1 0,1-1 0,0 0 0,-1 1 0,1-1 0,0 0 0,-1 1 0,1-1 0,-1 1 0,1-1 0,-1 1 0,1-1 0,-1 1 0,1-1 0,-1 1 0,0 0 0,0-1 0,-20-2-8014,12 3 1752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4837,'0'0'14744,"11"3"-12870,-3-1-1475,21 4 645,1 0 0,-1-2 0,35 0 0,-57-4-945,0 1-1,1-2 1,-1 1 0,0-1 0,1 0-1,-1-1 1,0 0 0,0 0 0,0 0-1,0-1 1,0 0 0,-1 0 0,1-1 0,-1 0-1,0 0 1,0 0 0,0-1 0,-1 0-1,9-9 1,-13 13-13,0-1 0,1 1 0,-1-1 0,0 1 0,0-1 0,0 0 0,0 1 0,-1-1 0,1 0 0,0 0 0,-1 1 0,1-1 0,-1 0 0,0 0 0,1 0 0,-1 0 0,0 0 0,0 0 0,0 0 0,-1 0 0,1 1 0,-1-4 0,0 4-46,0 0-1,0 0 1,0 0 0,0 0 0,0 0 0,0 0 0,-1 0 0,1 0-1,0 1 1,-1-1 0,1 0 0,0 1 0,-1-1 0,1 1 0,-1-1-1,1 1 1,0 0 0,-1 0 0,1 0 0,-1 0 0,1 0-1,-1 0 1,1 0 0,-1 0 0,1 0 0,-3 1 0,-3 1-37,0 0 1,1 1 0,-1 0 0,1-1 0,0 2-1,0-1 1,0 1 0,0 0 0,0 0-1,1 1 1,0 0 0,0-1 0,0 2-1,1-1 1,0 1 0,-7 9 0,5-6-1,1 1 0,0-1 0,0 1-1,1 0 1,0 0 0,1 1 0,0-1 0,1 1 0,0 0 0,-1 11 0,3-19-96,0-1 1,0 1-1,1 0 1,-1 0 0,1-1-1,-1 1 1,1 0-1,0-1 1,0 1-1,0 0 1,0-1-1,1 1 1,-1-1-1,1 0 1,-1 0 0,1 1-1,0-1 1,0 0-1,0 0 1,0-1-1,0 1 1,0 0-1,1-1 1,-1 1-1,1-1 1,-1 0 0,1 0-1,4 2 1,1-1-735,1 1 0,0-2 1,-1 1-1,1-1 1,0-1-1,0 1 0,17-3 1,14-5-9184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157 156 2819,'13'-7'1568,"0"0"0,-1-1 0,1-1 0,18-16 0,-27 21-915,1 0 0,-1-1 1,0 1-1,0-1 0,0 0 1,0 0-1,-1 0 0,0 0 1,0-1-1,-1 1 0,0-1 1,1 0-1,1-11 0,-4 16-538,0 1 0,0-1 0,0 0 0,0 1 0,0-1 0,0 1 0,0-1 0,0 0 0,0 1 0,0-1 0,0 1 0,-1-1 0,1 1 0,0-1 0,0 1 0,-1-1-1,1 1 1,0-1 0,-1 1 0,1-1 0,-1 1 0,1-1 0,0 1 0,-1 0 0,1-1 0,-1 1 0,1 0 0,-1-1 0,1 1 0,-2 0 0,-22-2 1375,-25 15-671,30-3-686,1 0 0,0 1 1,1 1-1,0 0 1,-15 16-1,23-19-66,0 0 1,0 0-1,0 1 0,1 0 0,1 1 1,0 0-1,0 0 0,1 0 1,-6 16-1,12-26-65,0 0 0,-1-1 1,1 1-1,0-1 0,0 1 0,0 0 1,0-1-1,0 1 0,0-1 0,0 1 0,0 0 1,0-1-1,0 1 0,0-1 0,0 1 1,1 0-1,-1-1 0,0 1 0,0-1 0,1 1 1,-1-1-1,0 1 0,1-1 0,-1 1 1,0-1-1,1 1 0,-1-1 0,1 1 0,-1-1 1,1 1-1,23 5 13,38-8-111,-50 1 49,15-2-18,-13 1 31,1 1 1,0 0 0,-1 1-1,1 0 1,17 4 0,-29-4 38,-1 0 1,0 1-1,0 0 0,1-1 1,-1 1-1,0 0 1,0 0-1,0 0 1,0 0-1,0 1 1,0-1-1,0 1 0,-1-1 1,1 1-1,0-1 1,-1 1-1,1 0 1,-1 0-1,1 0 1,-1 0-1,0 0 0,0 0 1,0 0-1,0 0 1,-1 1-1,1-1 1,0 0-1,-1 0 1,0 1-1,1-1 0,-1 0 1,0 1-1,0-1 1,0 0-1,0 1 1,-1-1-1,1 0 0,-2 5 1,0-2 63,0 0 1,0 0-1,-1-1 0,1 1 1,-1 0-1,0-1 0,-1 0 0,1 1 1,-1-1-1,1-1 0,-1 1 1,-1 0-1,1-1 0,0 0 1,-1 0-1,-5 3 0,-7 3 145,-1 0 0,0 0 0,-22 5 0,32-11-176,0 0 1,-1 0-1,0-1 0,1 0 1,-1-1-1,0 0 0,0-1 1,0 1-1,0-2 0,-12-1 1,20 2-110,0-1 1,0 0 0,0 1 0,0-1 0,0 0 0,1 1 0,-1-1 0,0 0 0,1 0 0,-1 0 0,0 0-1,1 0 1,-1 0 0,1 1 0,-1-2 0,1 1 0,0 0 0,-1 0 0,1 0 0,0 0 0,0 0-1,-1 0 1,1 0 0,0 0 0,0 0 0,0 0 0,1 0 0,-1 0 0,0-1 0,0 1 0,1 0 0,-1 0-1,1-1 1,0-1-284,0-1-1,0 1 0,0-1 0,1 1 0,-1 0 1,1 0-1,0-1 0,0 1 0,3-3 1,6-2-1049,0 0 0,1 1 0,0 0 0,0 0 0,0 2 0,1 0 0,0 0 0,0 1 0,24-4 0,8-1-2654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8936,'12'-3'4250,"14"-4"-1918,-1-2 0,0 0-1,0-2 1,39-23 0,-55 28-1960,0 0 0,-1 0 0,0-1 0,0 0 0,0-1 0,-1 0 0,7-9 0,-11 12-363,0 0 0,0 0 0,-1 0 0,0 0 0,1 0 0,-2-1 0,1 1 1,-1 0-1,0-1 0,0 1 0,0-1 0,-1 0 0,1 1 0,-2-10 0,0 13-1,1 0-1,-1 0 1,0 1 0,0-1-1,1 0 1,-1 1 0,0-1-1,-1 1 1,1-1 0,0 1-1,0-1 1,-1 1 0,1 0-1,-1-1 1,1 1-1,-1 0 1,1 0 0,-1 0-1,0 0 1,1 1 0,-1-1-1,0 0 1,0 1 0,0-1-1,1 1 1,-1-1 0,0 1-1,0 0 1,-3 0 0,-1-1 2,0 1 0,0 0 0,-1 0 0,1 1 0,0 0 0,0 0 0,0 0 0,-8 3 0,4 1 49,1 0-1,0 1 0,1 0 1,-1 1-1,1-1 0,1 2 0,-1-1 1,1 1-1,0 0 0,1 0 1,0 1-1,-10 18 0,10-16 59,1 0 0,0 0 0,0 1 0,1-1 0,1 1 0,0 0 0,1 0 0,0 0 0,1 0 0,0 0 0,1 13 0,0-23-106,0 0 1,1 0-1,-1 1 0,1-1 0,0 0 0,-1 0 0,1 0 0,0 0 0,0 0 0,0 0 0,1 0 0,-1-1 0,0 1 0,1 0 0,-1-1 0,1 1 0,0-1 0,-1 1 0,3 0 0,1 1 2,-1-1 1,1 1-1,0-1 1,0-1-1,0 1 1,0-1-1,0 0 0,5 1 1,5-1 13,0 0-1,1-1 1,-1-1 0,28-4 0,-28 1-11,0 0 0,-1-1 0,1-1 0,-1 0 1,-1-1-1,1-1 0,-1 0 0,0 0 0,-1-1 1,0-1-1,0 0 0,-1-1 0,-1 0 1,1-1-1,-2 0 0,0 0 0,0-1 0,-1 0 1,-1-1-1,0 0 0,-1 0 0,-1 0 0,0-1 1,0 0-1,-2 0 0,3-21 0,-6 36-15,1-1 0,-1 1 0,0-1 0,0 1 0,0-1 0,0 1-1,0-1 1,0 1 0,0-1 0,0 1 0,0-1 0,0 1 0,0-1 0,0 1 0,0-1-1,0 1 1,0-1 0,0 1 0,0-1 0,-1 1 0,1-1 0,0 1 0,0-1-1,-1 1 1,1-1 0,0 1 0,-1-1 0,1 1 0,-1 0 0,1-1 0,0 1 0,-1 0-1,1-1 1,-1 1 0,1 0 0,-1 0 0,1-1 0,-1 1 0,-21 10-67,-19 30-47,22-17 150,1 1-1,-14 27 1,27-44-27,1 1 1,0-1-1,1 1 0,0 0 1,0 1-1,1-1 1,0 0-1,0 1 1,1-1-1,0 1 1,0 16-1,2-22-117,0-1 0,0 1 1,0 0-1,1-1 0,-1 1 0,1-1 0,0 1 1,-1-1-1,1 0 0,0 0 0,0 0 0,0 0 0,1 0 1,-1 0-1,0 0 0,1-1 0,-1 1 0,1-1 1,0 0-1,-1 0 0,1 0 0,0 0 0,0 0 1,-1 0-1,1-1 0,0 0 0,4 1 0,6 1-1450,0-1-1,0 0 1,0-1-1,24-2 1,-6-6-10652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1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167 190 4100,'9'-9'6507,"-1"1"-5627,0 0 0,-1-1 0,0 0 0,0 0 0,-1-1 0,0 1 0,-1-1 0,0-1 0,0 1 0,-1-1 1,-1 1-1,4-17 0,-7 26-768,0 0 0,0-1 0,0 1-1,0 0 1,0-1 0,0 1 0,-1 0 0,1-1 0,0 1 0,-1 0 0,1 0 0,-1-1 0,1 1 0,-1 0 0,1 0 0,-1 0 0,0 0 0,0 0 0,0 0 0,0 0 0,1 0 0,-1 0 0,0 0 0,-1 0 0,0-1 0,-2 1 47,1-1-1,0 1 0,-1 0 0,1 0 0,-1 0 1,1 0-1,-1 1 0,0-1 0,-5 1 1,-1 0 17,-1 1 0,0 0 1,0 1-1,0 0 0,-19 6 0,23-5-147,0 0 0,0 0-1,1 1 1,-1 0-1,1 0 1,0 0-1,0 1 1,1 0-1,-1 0 1,1 1-1,0 0 1,0-1-1,1 1 1,0 1 0,0-1-1,0 1 1,1 0-1,0-1 1,0 2-1,1-1 1,0 0-1,0 0 1,0 1-1,1-1 1,0 12-1,1-18-27,0 0 0,0 0 0,0 0-1,0 0 1,0 0 0,1 0-1,-1 0 1,0 0 0,1-1-1,-1 1 1,0 0 0,1 0-1,-1 0 1,1 0 0,0-1 0,-1 1-1,1 0 1,0-1 0,-1 1-1,1 0 1,0-1 0,-1 1-1,1-1 1,0 1 0,0-1-1,0 1 1,1 0 0,1-1 9,0 1 1,0-1-1,0 1 1,0-1 0,0 0-1,0 0 1,0-1-1,0 1 1,4-1-1,2-1 28,1-1 0,-1 0 0,0-1 0,17-8 0,3-8 19,54-47 0,-47 36-42,-35 30-16,-1 1 0,0 0 0,0 0 0,1-1 0,-1 1 0,0 0 0,0-1 0,1 1 0,-1 0 1,0 0-1,1-1 0,-1 1 0,0 0 0,1 0 0,-1 0 0,0 0 0,1 0 0,-1-1 0,1 1 0,-1 0 1,0 0-1,1 0 0,-1 0 0,1 0 0,-1 0 0,0 0 0,1 0 0,-1 0 0,0 0 0,1 1 1,-1-1-1,1 0 0,-1 0 0,0 0 0,1 0 0,-1 0 0,0 1 0,1-1 0,2 19-78,-9 30-50,5-46 127,-3 17 4,0 0 14,0-1 1,2 1 0,0-1 0,1 25-1,1-43 5,0 0 0,0 1 0,1-1 0,-1 0 0,0 0 0,0 0 0,1 0 0,-1 0-1,1 0 1,-1 0 0,1 0 0,-1 0 0,1 0 0,0 0 0,-1 0 0,1 0-1,0 0 1,0 0 0,0-1 0,-1 1 0,1 0 0,0-1 0,0 1 0,0 0 0,0-1-1,2 1 1,-1 0 42,1-1 0,0 1 0,0-1 0,0 0 0,0 1 0,0-1 0,0-1 0,0 1 0,0 0 0,3-2 0,5 0 115,-1-1 0,1-1 0,-1 0 0,16-9-1,2-5-87,-1-2 0,28-25 0,-14 11-87,-41 33-7,1 1 1,-1-1-1,0 1 0,1-1 1,-1 1-1,1 0 1,0-1-1,-1 1 1,1 0-1,-1-1 0,1 1 1,0 0-1,-1-1 1,1 1-1,0 0 0,-1 0 1,1 0-1,0 0 1,-1 0-1,1 0 1,0 0-1,-1 0 0,1 0 1,0 0-1,-1 0 1,1 0-1,0 0 1,-1 0-1,2 1 0,5 19 0,-12 48 133,2-42-82,5-26-23,-1 0-1,1 0 1,-1 0 0,0 0 0,1 0 0,-1 0 0,1-1 0,-1 1 0,0-1-1,1 1 1,-1-1 0,0 1 0,1-1 0,-1 0 0,0 1 0,2-3-1,28-29 181,9-10-77,-37 40-230,-1 0 0,1 0 0,-1 1 0,1-1 0,0 0 0,-1 1 0,1-1 0,0 1 1,0 0-1,0 0 0,0 0 0,0 1 0,6-1 0,-8 2-82,0 0 0,0 0 0,0 0-1,0 1 1,0-1 0,-1 0 0,1 1 0,0-1-1,-1 0 1,1 1 0,-1-1 0,1 1 0,-1-1 0,0 1-1,1-1 1,-1 1 0,0-1 0,0 1 0,0 0-1,0-1 1,-1 4 0,-1 38-5104,0-28 1258,-3-6-1542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8264,'0'0'10479,"-6"12"-8215,4-8-2190,-58 131 4228,52-116-3845,1 1-1,2 0 1,0 0-1,1 0 1,-3 39 0,7-58-452,0 1 0,0 0 0,0 0 0,0 0 1,0-1-1,0 1 0,1 0 0,-1 0 1,1-1-1,-1 1 0,1 0 0,0 0 0,0-1 1,0 1-1,0-1 0,0 1 0,0-1 1,0 1-1,0-1 0,0 0 0,1 0 0,-1 1 1,1-1-1,-1 0 0,1 0 0,-1 0 0,1 0 1,-1-1-1,1 1 0,0 0 0,0-1 1,-1 1-1,1-1 0,0 0 0,0 1 0,-1-1 1,1 0-1,0 0 0,0 0 0,0 0 1,0-1-1,-1 1 0,1 0 0,3-2 0,3 1 7,0-1 0,0-1 0,0 0 0,0 0 0,-1 0 0,0-1 0,1 0-1,11-9 1,24-34-111,-31 34-103,-27 48 183,8-21 132,1 0 1,1 1-1,0-1 1,1 1-1,0 0 1,1 0-1,1 1 0,1-1 1,0 0-1,1 1 1,3 28-1,-2-42-98,0 0 1,0 0-1,1 0 0,-1 0 0,1-1 1,-1 1-1,1-1 0,0 1 0,-1-1 0,1 1 1,0-1-1,0 0 0,0 0 0,0 0 1,0 0-1,0 0 0,0-1 0,1 1 0,-1 0 1,0-1-1,0 0 0,0 1 0,1-1 0,-1 0 1,0 0-1,0 0 0,1-1 0,-1 1 1,3-1-1,7 0-30,0-1 1,0 0-1,0-1 1,12-4 0,-20 5-74,1 0 1,-1 1 0,1-1 0,0 1 0,0 0 0,-1 0 0,1 1-1,0-1 1,9 1 0,-13 1 65,1 0 1,-1-1-1,1 1 1,-1 0-1,1 0 0,-1 0 1,0 0-1,0 0 0,1 1 1,-1-1-1,0 0 0,0 0 1,0 1-1,0-1 0,0 1 1,-1-1-1,1 1 0,0-1 1,-1 1-1,1 0 0,-1-1 1,1 1-1,-1 0 0,0-1 1,0 1-1,0 0 0,0-1 1,0 1-1,0 0 0,-1 2 1,2 1 22,1 44 422,-3-1 1,-9 82-1,8-117-344,0-1-1,-1 0 0,0 0 0,-1 0 0,0-1 0,-1 1 0,-1-1 0,1 0 1,-2 0-1,1-1 0,-2 0 0,1 0 0,-1 0 0,-1-1 0,1-1 0,-12 10 1,18-17-67,1 0 0,0 0 0,-1 0 0,1 0 0,-1 0 0,0 0 0,1 0 0,-1-1 0,0 1 0,1 0 0,-1-1 0,0 0 0,1 1 0,-1-1 0,0 0 0,0 0 0,0 0 0,1 0 0,-4 0 0,4-1-8,0 0-1,0 1 1,-1-1 0,1 0-1,0 0 1,0 0 0,0 0-1,0 0 1,1 0-1,-1 0 1,0 0 0,0 0-1,1 0 1,-1-1-1,0 1 1,1 0 0,0 0-1,-1-1 1,0-2-1,-1-8-39,1-1-1,0 1 1,1-1-1,1-18 0,0 16-44,0-11-74,1 1 0,2-1 0,0 1 1,2 0-1,1 0 0,0 0 0,2 1 0,1 0 1,1 1-1,1 0 0,18-26 0,-17 31-842,2 0 0,0 1-1,0 0 1,26-20 0,3 3-5233,1 1-4965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131 126 3876,'0'0'4836,"9"-6"-2845,0-1-851,0 0-1,0 0 0,13-17 0,-18 20-331,-1 0 1,0-1-1,0 1 0,-1 0 0,1-1 0,-1 0 0,0 1 1,0-1-1,-1 0 0,1 0 0,-1 0 0,0 0 0,0-9 0,-31 23-290,12 2-511,1 0 0,0 0-1,0 2 1,1 0 0,-28 31 0,38-37 10,-1 1 0,2 0 0,-1 1 1,1-1-1,0 1 0,1 0 0,0 0 1,0 0-1,1 1 0,0 0 0,1-1 1,0 1-1,1 0 0,-1 14 0,2-22-9,0-1 0,0 1-1,0 0 1,0 0 0,1 0 0,-1 0-1,1 0 1,-1 0 0,1 0 0,0-1-1,-1 1 1,1 0 0,0-1 0,0 1-1,0 0 1,1-1 0,-1 1 0,0-1-1,1 0 1,-1 1 0,3 1-1,-1-1 4,0-1-1,0 1 1,1-1-1,-1 0 1,0 0-1,1 0 0,-1 0 1,1-1-1,-1 1 1,1-1-1,3 0 0,5 0 27,-1-1-1,0-1 1,0 1-1,0-2 0,0 0 1,19-7-1,-10 0-16,0 0 0,-1-2 0,0 0 0,0-1 0,19-19 0,-31 27 23,0-2-1,-1 1 1,0-1-1,0 1 1,-1-2 0,1 1-1,-2 0 1,1-1-1,-1 0 1,0 0-1,-1-1 1,1 1-1,-2-1 1,1 1-1,1-17 1,-4 24-21,0 0 1,0 1 0,0-1-1,0 1 1,0-1-1,0 0 1,0 1 0,0-1-1,0 1 1,0-1-1,-1 1 1,1-1-1,0 1 1,0-1 0,-1 1-1,1-1 1,0 1-1,-1-1 1,1 1 0,-1-1-1,1 1 1,0 0-1,-1-1 1,1 1 0,-1 0-1,1-1 1,-1 1-1,1 0 1,-1-1-1,1 1 1,-1 0 0,0 0-1,1 0 1,-1 0-1,1 0 1,-1 0 0,1 0-1,-1-1 1,0 2-1,1-1 1,-1 0-1,1 0 1,-1 0 0,1 0-1,-1 0 1,0 0-1,1 1 1,-1-1 0,1 0-1,-1 0 1,1 1-1,-1-1 1,1 0-1,-1 1 1,0 0 0,-30 21 116,23-14-122,1 1 1,1 0-1,0 1 1,0-1-1,1 1 1,0 1-1,1-1 1,0 0-1,0 1 1,1 0-1,1 0 1,0 0-1,0 0 1,1 0-1,1 1 1,-1-1-1,3 12 1,-1-20-43,0-1 0,0 0 0,0 1 0,0-1 0,0 0 0,1 0 0,-1 0 0,1 0 0,0 0 0,-1 0 0,1-1 0,0 1 0,0 0 0,0-1 0,0 0 0,0 1 0,0-1 0,1 0 0,-1 0 0,0 0 0,1 0 0,-1-1 0,1 1 0,-1-1 0,0 1 0,6-1 0,6 1-1700,0 0 0,0-1 0,19-2 0,-1-4-6683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3940,'0'0'15460,"-7"12"-14152,-1 2-995,0 0 1,1 1-1,0 1 1,1-1 0,1 1-1,0 0 1,-3 24 0,8-36-293,-2 12 190,0 0-1,1 1 1,1-1 0,4 33-1,-3-46-166,-1-1 0,1 1-1,0-1 1,0 1-1,0-1 1,0 0 0,0 1-1,0-1 1,0 0-1,1 0 1,-1 0-1,1 0 1,0 0 0,0 0-1,0 0 1,3 2-1,-2-3-4,-1 0-1,1 0 0,-1 0 1,1-1-1,0 1 1,-1-1-1,1 0 1,0 1-1,0-1 0,-1-1 1,1 1-1,0 0 1,0-1-1,-1 1 0,1-1 1,0 0-1,-1 0 1,1 0-1,3-2 0,3-2-6,-1 0 0,1-1 0,-1 0 0,0-1 0,-1 0 0,1 0 0,-1-1 0,-1 0 0,0 0 0,7-10-1,8-11 13,-20 28-47,-1 1 0,0 0 0,0-1 0,0 1-1,1 0 1,-1-1 0,0 1 0,1 0 0,-1-1-1,0 1 1,1 0 0,-1-1 0,0 1 0,1 0-1,-1 0 1,0 0 0,1-1 0,-1 1-1,1 0 1,-1 0 0,0 0 0,1 0 0,-1 0-1,1 0 1,-1 0 0,1 0 0,-1 0 0,0 0-1,1 0 1,-1 0 0,1 0 0,-1 0 0,1 0-1,-1 0 1,9 16 47,-1 39 218,-6-36-189,-2-16-47,1 0-1,-1 0 0,1 0 0,0 1 0,0-2 0,0 1 0,0 0 1,1 0-1,-1 0 0,1 0 0,-1-1 0,1 1 0,0-1 0,0 1 1,0-1-1,1 0 0,-1 0 0,0 0 0,1 0 0,5 3 0,-4-4 16,-1 0 0,1-1 0,-1 1 0,1-1-1,-1 0 1,1 0 0,0 0 0,-1 0-1,1 0 1,0-1 0,-1 0 0,1 0-1,-1 0 1,1 0 0,-1 0 0,0-1-1,1 1 1,3-4 0,16-9 161,42-33 0,-48 32-200,0 2-1,2 0 1,38-19 0,-57 31-13,1 1 0,0 0 0,0-1 0,-1 1 0,1 0 0,0-1 0,0 1-1,-1 0 1,1 0 0,0 0 0,0-1 0,0 1 0,0 0 0,-1 0 0,1 0 0,0 1 0,0-1 0,0 0 0,-1 0 0,1 0 0,0 1 0,0-1 0,0 0-1,-1 1 1,1-1 0,0 0 0,-1 1 0,1-1 0,0 1 0,-1-1 0,1 1 0,0 0 0,-1-1 0,1 2 0,0 0 5,0 1 0,0-1 0,0 1-1,0 0 1,0 0 0,-1 0 0,0-1 0,1 1 0,-1 0 0,-1 4 0,0 9 35,-1 0-1,-8 30 1,7-32-44,2-8-19,0 0-1,-1 0 0,0 1 1,0-1-1,0-1 1,-1 1-1,0 0 1,-6 10-1,7-23-1653,1 1 0,0-1 1,0 0-1,1 1 0,0-9 0,0-20-4905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72 8136,'-1'-14'1526,"0"10"-1143,0 0 0,1 0-1,0 0 1,0-1 0,0 1 0,0 0-1,1 0 1,-1 0 0,1 0 0,0 0-1,0 0 1,2-5 0,0 53 2062,-21 308-680,2 71 303,17-396-2079,2 0 0,1 0 1,2 0-1,0-1 0,13 33 1,-27-141-49,-9-43 10,5-1-1,5 0 1,13-166-1,2 181 93,-26 157-59,2 36 36,4 0 1,3 1-1,4 0 0,9 140 1,-3-220-24,4 44 10,-5-46-10,1 1-1,-1-1 0,0 1 1,0-1-1,1 1 0,-1-1 1,1 1-1,0-1 0,-1 0 1,1 1-1,0-1 0,0 0 1,-1 1-1,1-1 0,0 0 1,0 0-1,1 0 0,-1 0 1,0 0-1,0 0 0,0 0 1,1 0-1,-1 0 0,1-1 1,0 1-1,-1-1 3,0 0 0,1 0 0,-1-1 0,0 1 0,0-1 1,0 1-1,-1-1 0,1 1 0,0-1 0,0 0 0,0 1 0,0-1 0,0 0 1,-1 0-1,1 1 0,0-1 0,-1 0 0,1 0 0,-1 0 0,1 0 0,-1 0 1,1 0-1,-1 0 0,0 0 0,1 0 0,-1-2 0,10-38 78,-8 31-50,12-75-481,-4 0 0,-1-168 1,-13 218 421,-2 21 90,5 14-55,1 0-1,0 0 0,-1 0 1,1 0-1,0 0 0,-1 0 0,1 0 1,0 0-1,-1 0 0,1 0 1,0 0-1,-1 0 0,1 0 1,0 0-1,-1 0 0,1 0 1,0 0-1,-1 0 0,1 0 1,0 1-1,-1-1 0,1 0 1,0 0-1,0 0 0,-1 1 1,1-1-1,0 0 0,0 0 1,-1 1-1,1-1 0,0 0 1,0 1-1,0-1 0,0 0 1,-1 0-1,1 1 0,0-1 1,0 1-1,-7 13 20,0-1 0,1 1 0,1 1-1,0-1 1,1 1 0,-3 23 0,-9 98 218,15-122-211,-2 16 9,0-4-7,0 1 0,2-1 0,1 1 0,1-1 0,7 36 0,-7-58-151,0-1-1,0 0 1,0 0-1,1 0 1,0 0-1,0 0 1,-1 0-1,2 0 1,-1 0-1,0-1 1,0 1-1,1-1 1,0 0-1,3 3 1,-5-4-76,1 0 1,-1 0-1,1 0 1,0 0-1,-1-1 1,1 1-1,0-1 1,0 1-1,0-1 1,0 1-1,-1-1 1,1 0-1,0 0 1,0 0-1,0 0 1,0 0-1,0 0 1,-1-1-1,1 1 1,0-1-1,0 1 1,0-1-1,-1 0 1,1 1-1,0-1 1,-1 0-1,4-3 0,16-22-8954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5637,'0'0'14830,"-19"50"-25624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76 5125,'0'0'11702,"3"-9"-9044,6-28-581,-9 36-1987,0-1 0,0 1 0,0 0 0,0 0-1,0 0 1,0-1 0,0 1 0,-1 0 0,1 0 0,-1 0 0,1 0 0,-1 0 0,1 0 0,-1 0 0,1 0 0,-1 0 0,0 0 0,0 0 0,1 0 0,-1 0 0,0 1 0,0-1-1,0 0 1,0 0 0,0 1 0,0-1 0,0 1 0,0-1 0,0 1 0,0-1 0,0 1 0,-1 0 0,1 0 0,0-1 0,0 1 0,0 0 0,0 0 0,-1 0 0,1 0 0,0 0-1,-2 1 1,-48 2 569,41 0-561,-1 1 0,1 1 0,1 0 0,-1 0 0,1 1 0,0 0 0,0 1 0,1 0 0,-1 0 0,2 0 0,-1 1 0,1 1 0,0-1 0,1 1 0,0 0 0,0 1 0,1-1 0,0 1 0,1 0 0,0 1 0,1-1 0,0 1 0,0-1 0,-1 15 0,4-23-92,0-1 1,0 1-1,1 0 0,-1-1 0,0 1 0,0-1 0,1 1 0,-1 0 0,1-1 1,0 1-1,-1-1 0,1 1 0,0-1 0,0 1 0,0-1 0,0 0 1,0 0-1,0 1 0,0-1 0,0 0 0,1 0 0,-1 0 0,3 1 0,0 0-80,0 0 0,0 0 0,1-1-1,-1 1 1,0-1 0,1 0-1,-1-1 1,9 1 0,3-1-922,-1-1 1,0 0-1,0-1 1,23-6 0,3-7-3506,-1-4-2129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27 13933,'0'0'8157,"-2"10"-7319,-1-1-596,-19 84 2102,20-82-2181,0 0-1,1 0 1,0 0-1,1 0 1,0 0 0,1 0-1,2 13 1,-3-24-158,0 0 0,0 1 1,0-1-1,0 0 1,0 1-1,0-1 0,0 0 1,0 1-1,0-1 1,1 0-1,-1 0 0,0 1 1,0-1-1,0 0 1,0 1-1,1-1 0,-1 0 1,0 0-1,0 0 0,1 1 1,-1-1-1,0 0 1,0 0-1,1 0 0,-1 1 1,0-1-1,1 0 1,-1 0-1,0 0 0,1 0 1,-1 0-1,0 0 0,1 0 1,-1 0-1,0 0 1,1 0-1,-1 0 0,0 0 1,1 0-1,-1 0 1,14-10 165,6-18-35,-16 17-227,0 0 0,-2-1 0,1 1-1,-1 0 1,-1-1 0,0 0 0,-1-20 0,0 30 78,-1 2 7,1 0 0,0 0 0,0 0-1,0 0 1,0 0 0,-1 0 0,1 0-1,0 0 1,0 0 0,0 0 0,0 0 0,0 0-1,-1 0 1,1 0 0,0 0 0,0 0 0,0 0-1,0 0 1,-1 0 0,1 0 0,0 0 0,0 0-1,0 0 1,0 0 0,0 0 0,-1 0-1,1 0 1,0 0 0,0-1 0,0 1 0,0 0-1,0 0 1,0 0 0,-1 0 0,1 0 0,0 0-1,0-1 1,0 1 0,0 0 0,0 0 0,0 0-1,0 0 1,0 0 0,0-1 0,0 1-1,0 0 1,0 0 0,0 0 0,0 0 0,0-1-1,0 1 1,0 0 0,0 0 0,-6 15-177,5-13 189,1 0 0,0 0 0,0-1 0,0 1 1,0 0-1,0 0 0,1-1 0,-1 1 0,0 0 0,1-1 0,-1 1 0,1 0 0,0-1 0,-1 1 0,1 0 0,0-1 0,0 1 0,0-1 0,0 0 0,0 1 0,1-1 0,-1 0 0,0 0 0,1 0 0,-1 1 0,0-1 0,1-1 0,2 3 0,1-2 37,0 0-1,0 0 0,-1-1 0,1 1 1,0-1-1,0 0 0,0 0 1,0-1-1,9-1 0,-1-1-14,0-1-1,0 0 0,0-1 1,0 0-1,-1-1 1,0 0-1,0-1 0,-1-1 1,0 0-1,0 0 1,-1-1-1,0 0 0,0-1 1,14-19-1,-23 28-22,0-1 0,0 1-1,-1 0 1,1 0 0,0-1-1,-1 1 1,1 0 0,-1-1 0,1 1-1,-1-1 1,0 1 0,1-1-1,-1 1 1,0-1 0,0-2-1,0 4 0,-1-1-1,1 1 0,0 0 0,0-1 0,-1 1 0,1 0 0,0-1 1,-1 1-1,1 0 0,0-1 0,-1 1 0,1 0 0,-1 0 0,1-1 1,0 1-1,-1 0 0,1 0 0,-1 0 0,1-1 0,-1 1 0,1 0 0,-1 0 1,1 0-1,-1 0 0,1 0 0,0 0 0,-1 0 0,1 0 0,-1 0 1,0 1-1,-2-1-7,0 1-1,0 0 1,-1 0 0,1 0 0,0 0-1,0 1 1,1-1 0,-1 1 0,0-1-1,0 1 1,1 0 0,-5 4 0,-1 4 97,0-1 1,1 1 0,0 0-1,0 1 1,1-1-1,0 1 1,1 1 0,1-1-1,-1 1 1,2-1-1,0 1 1,0 0 0,1 1-1,-1 12 1,3-24-92,0 0-1,0 1 1,1-1 0,-1 0 0,0 0 0,0 1 0,1-1 0,-1 0-1,1 0 1,-1 1 0,1-1 0,-1 0 0,1 0 0,0 0-1,-1 0 1,1 0 0,0 0 0,0 0 0,0 0 0,0 0 0,0 0-1,0-1 1,0 1 0,0 0 0,2 0 0,1 1-80,-1-1 0,1 0 0,0 0 0,0 0 0,-1-1 0,1 0 0,0 1 0,0-1 0,4-1-1,2 1-646,0-2-1,-1 1 0,1-2 0,0 1 0,0-1 0,13-6 0,45-35-9406,-36 18 3966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 3011,'0'0'17307,"-9"5"-16090,-4 2-695,0 1-1,1 0 1,-18 15-1,26-19-297,-1 0-1,1 0 1,0 0-1,0 1 1,0 0-1,1 0 1,-1 0-1,1 0 1,0 0 0,1 0-1,-1 1 1,1 0-1,-3 10 1,6-15-208,-1 0-1,0-1 1,1 1 0,-1 0 0,0 0 0,1 0 0,-1-1 0,1 1 0,-1 0-1,1-1 1,-1 1 0,1 0 0,0-1 0,-1 1 0,1-1 0,0 1 0,-1-1 0,1 1-1,0-1 1,0 0 0,0 1 0,-1-1 0,1 0 0,0 0 0,0 1 0,0-1 0,0 0-1,-1 0 1,1 0 0,0 0 0,0 0 0,0 0 0,0 0 0,0 0 0,-1-1 0,3 1-1,36-6 305,-31 3-344,1-1 0,0 0 1,-1-1-1,0 0 0,0 0 0,0-1 0,-1 0 0,0-1 0,0 1 0,0-1 0,-1 0 1,0-1-1,0 0 0,-1 0 0,0 0 0,-1 0 0,1-1 0,4-15 0,-9 24 27,0 0 0,0 0 0,0 0 0,0 0-1,0 0 1,0 0 0,-1 0 0,1 0 0,0 0 0,0 0-1,0 0 1,0 0 0,0 0 0,0 0 0,0 0-1,0 0 1,0 0 0,0 0 0,0 0 0,-1-1 0,1 1-1,0 0 1,0 0 0,0 0 0,0 0 0,0 0-1,0 0 1,0 0 0,0 0 0,0 0 0,0 0-1,0 0 1,0 0 0,0 0 0,0 0 0,0 0 0,0 0-1,0-1 1,0 1 0,0 0 0,0 0 0,0 0-1,0 0 1,0 0 0,0 0 0,0 0 0,0 0-1,0 0 1,0 0 0,0 0 0,0-1 0,-10 12 38,-9 19 1,11-15 104,0 0 0,1 1 0,1 0 0,0 0 0,1 1-1,0 0 1,2-1 0,-3 35 0,6-51-140,0 1-1,0 0 0,0-1 1,0 1-1,0 0 0,0-1 1,0 1-1,0 0 0,0-1 1,0 1-1,1 0 0,-1-1 1,0 1-1,1 0 1,-1-1-1,0 1 0,1-1 1,-1 1-1,0-1 0,1 1 1,-1-1-1,1 1 0,-1-1 1,1 1-1,0-1 0,-1 1 1,1-1-1,-1 0 1,1 1-1,0-1 0,0 0 1,26-3-818,-20 0-109,0 0 0,-1 0 0,1 0 0,-1-1 0,10-8 0,8-12-4364,3-3-2146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3331,'0'0'15049,"-9"4"-11723,-7 3-2410,1 2 1,-1 0-1,1 0 1,1 1-1,0 1 0,0 1 1,1 0-1,-18 22 1,31-34-919,0 0 1,0 0-1,0 0 1,-1 0-1,1 1 1,0-1-1,0 0 1,0 0-1,0 0 1,0 1-1,0-1 0,0 0 1,0 0-1,0 1 1,0-1-1,0 0 1,0 0-1,0 0 1,0 1-1,0-1 1,0 0-1,0 0 1,0 1-1,0-1 1,0 0-1,1 0 1,-1 0-1,0 0 1,0 1-1,0-1 1,0 0-1,0 0 1,1 0-1,-1 0 1,0 1-1,0-1 1,0 0-1,0 0 1,1 0-1,-1 0 1,0 0-1,0 0 1,1 1-1,15 2-119,27-2-149,-35-2 210,23 1-115,-19-1 58,0 0-1,0 1 0,0 1 1,0 0-1,-1 0 0,1 1 1,22 7-1,-34-9 123,1 0 0,-1 1-1,0-1 1,0 0 0,1 0-1,-1 1 1,0-1 0,1 0-1,-1 1 1,0-1 0,0 0 0,0 0-1,1 1 1,-1-1 0,0 0-1,0 1 1,0-1 0,0 1-1,0-1 1,1 0 0,-1 1 0,0-1-1,0 0 1,0 1 0,0-1-1,0 1 1,0-1 0,0 0 0,0 1-1,-1-1 1,1 1 0,0-1-1,0 0 1,0 1 0,0-1-1,0 0 1,-1 1 0,1-1 0,0 0-1,0 1 1,-1-1 0,1 0-1,0 0 1,0 1 0,-1-1-1,1 0 1,0 0 0,-1 1 0,1-1-1,0 0 1,-1 0 0,1 0-1,0 0 1,-1 1 0,1-1-1,0 0 1,-1 0 0,0 0 0,-23 13 445,23-12-431,-103 40 769,92-37-6138,30-12-13325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89 4548,'0'0'19704,"-8"-2"-18999,5 2-650,0-1 1,-1 0-1,1 1 1,0 0-1,0 0 1,0 0-1,0 0 1,0 0-1,0 1 0,-1 0 1,1-1-1,0 1 1,0 0-1,1 0 1,-7 3-1,4 0 127,-1 0 0,1 1 0,-1-1 0,1 1 0,1 0 0,-1 1 0,-6 9 0,7-9-58,0 0-1,1 0 0,-1 0 0,1 1 0,1-1 0,-3 8 0,5-14-114,0 1-1,-1 0 1,1-1-1,0 1 1,0 0-1,0-1 1,0 1 0,0 0-1,0-1 1,0 1-1,0 0 1,0-1-1,0 1 1,1 0 0,-1-1-1,0 1 1,0 0-1,1-1 1,-1 1-1,0 0 1,1-1-1,-1 1 1,0-1 0,1 1-1,0 0 1,0 0 6,1-1 1,-1 0 0,1 1 0,-1-1-1,1 0 1,-1 0 0,1 0-1,-1 0 1,0 0 0,1 0-1,-1-1 1,1 1 0,-1 0 0,1-1-1,-1 1 1,0-1 0,1 1-1,0-2 1,4-1-1,1 0 0,-2-1 0,1 0 0,0 0 0,-1 0 0,0-1-1,0 1 1,0-1 0,0-1 0,-1 1 0,0 0 0,0-1 0,0 0 0,-1 0 0,0 0 0,0-1-1,0 1 1,-1-1 0,0 1 0,0-1 0,-1 0 0,0 0 0,0-11 0,9-7 125,-9 23-99,1 0 0,-1-1 0,0 1 0,0-1 0,0 0 0,0 1 0,0-1 0,-1 0 0,2-5 0,-2 8-32,0 0 0,0-1 0,0 1 0,0 0-1,0-1 1,0 1 0,0 0 0,0 0 0,0-1 0,0 1 0,0 0 0,0-1 0,0 1 0,0 0 0,0-1 0,0 1 0,-1 0 0,1 0 0,0-1 0,0 1 0,0 0 0,0 0 0,-1-1 0,1 1 0,0 0 0,0 0 0,0-1 0,-1 1 0,1 0-1,0 0 1,0 0 0,-1 0 0,1-1 0,0 1 0,0 0 0,-1 0 0,1 0 0,0 0 0,-1 0 0,1 0 0,0 0 0,0 0 0,-1 0 0,1 0 0,0 0 0,-1 0 0,-17 10 6,-12 21-83,24-22 119,0-1 0,0 1-1,1 0 1,0 1 0,1-1-1,0 1 1,0 0 0,1 0 0,-3 15-1,6-22-35,-1 0-1,1 0 0,-1 0 0,1-1 0,0 1 0,0 0 0,0 0 1,0 0-1,1-1 0,-1 1 0,1 0 0,0 0 0,-1-1 0,1 1 1,1 0-1,-1-1 0,0 1 0,0-1 0,1 1 0,0-1 0,-1 0 1,1 0-1,0 0 0,0 0 0,0 0 0,0 0 0,1 0 0,-1-1 0,0 1 1,1-1-1,-1 1 0,1-1 0,0 0 0,-1 0 0,1 0 0,0-1 1,-1 1-1,1-1 0,3 1 0,4 0-218,-1 0 0,1-1 1,-1 0-1,1 0 0,-1-1 0,1-1 0,-1 1 0,0-2 1,0 1-1,0-1 0,17-8 0,-13 4-1963,0 0 0,-1-2 0,0 1-1,13-13 1,8-11-11739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2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180 308 4324,'0'0'15476,"-8"-8"-13463,4 3-1746,-1 1 0,0 0 0,-1 0 0,1 0 0,0 0 0,-11-4 0,14 7-206,-1 0 0,1 0 0,0 0 0,-1 1 0,0-1 0,1 1-1,-1 0 1,1 0 0,-1 0 0,1 0 0,-1 0 0,1 0 0,-1 1 0,1-1 0,-1 1 0,1 0 0,-1 0 0,1 0 0,0 0 0,-1 0 0,1 0 0,0 1 0,0-1 0,0 1 0,-4 3 0,0 0 22,1 0 0,0 1 1,0 0-1,0 0 1,1 0-1,0 0 0,0 1 1,0-1-1,1 1 1,0 0-1,1 0 1,-1 1-1,1-1 0,0 0 1,-1 16-1,3-23-79,0 1 1,0-1-1,1 1 0,-1-1 1,0 1-1,0-1 0,0 1 1,0-1-1,0 1 0,1-1 1,-1 1-1,0-1 0,1 1 1,-1-1-1,0 1 0,1-1 1,-1 0-1,0 1 0,1-1 1,-1 0-1,0 1 0,1-1 1,-1 0-1,1 0 0,-1 1 1,1-1-1,-1 0 0,1 0 1,-1 0-1,1 1 0,0-1 1,23 0 97,23-14 100,-33 5-169,1 0-1,-1 0 1,22-20-1,-30 23-17,0 1 0,-1-1 0,1 0-1,-1-1 1,0 1 0,-1-1 0,0 0-1,0 0 1,6-15 0,-11 23-44,-1 8-8,-1 1-1,1 0 1,1 0-1,-1 0 1,1 14-1,1-22 39,0 0 0,0 0 0,0 0 0,1 0 0,-1-1 0,0 1 0,1 0 0,-1 0 0,1 0 0,0 0 0,-1 0 0,1 0 0,0-1 0,0 1 0,0 0 0,0-1 0,1 1 0,-1-1 0,0 1 0,1-1 0,-1 0 0,1 1-1,-1-1 1,1 0 0,0 0 0,-1 0 0,1 0 0,0 0 0,0-1 0,0 1 0,-1 0 0,1-1 0,0 1 0,0-1 0,0 0 0,0 0 0,0 0 0,0 0 0,0 0 0,0 0 0,0 0 0,0-1 0,0 1 0,0-1 0,0 1 0,2-2 0,6-1 57,0-1 1,0 0-1,0-1 1,0 0-1,-1 0 1,0-1-1,0 0 1,0-1 0,14-14-1,7-10 151,28-37 0,18-34 82,-68 89-240,0 0-1,-1-1 1,0 0 0,-1 0 0,-1 0-1,5-18 1,-41 79-248,8 13 192,2 1 0,2 1 1,4 0-1,2 1 0,3 1 1,2 0-1,2 69 0,8-103 38,1-1 0,2 0 0,1 0 0,1 0 0,20 51 0,-27-80-33,8 31 11,-11-19 77,-11-17 154,7-2-219,0 0 0,0 0 0,1 0-1,0-1 1,1 0 0,-1 0 0,1 0-1,1-1 1,-6-14 0,2 1-1,0 0 0,-8-44 0,14 55-39,0 0 0,1 0 0,0-1 0,1 1-1,0 0 1,0-1 0,2 1 0,2-15 0,-2 20-19,0 0 1,1 0-1,-1 1 1,1-1-1,1 1 1,-1 0-1,1-1 1,-1 1-1,1 1 1,1-1-1,-1 1 1,1-1-1,0 1 1,0 0-1,0 1 1,7-4-1,67-32-1935,1 1-6991,-39 13-2846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3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52 2915,'0'0'8536,"1"-10"-4693,1-9-3572,0-3 5434,-11 49-2184,-2 9-3120,2 0-1,1 1 1,2 0-1,-2 45 0,8-80-390,-1 0 0,1 0 0,0 1-1,1-1 1,-1 0 0,0 0 0,1 0 0,-1 1-1,1-1 1,-1 0 0,1 0 0,0 0-1,0 0 1,0 0 0,0 0 0,1 0 0,-1-1-1,0 1 1,1 0 0,-1-1 0,1 1-1,0-1 1,-1 1 0,1-1 0,0 0 0,0 0-1,0 0 1,0 0 0,0 0 0,0 0 0,0 0-1,0-1 1,1 1 0,-1-1 0,0 1-1,0-1 1,0 0 0,1 0 0,-1 0 0,0 0-1,0 0 1,0-1 0,1 1 0,-1-1-1,2 0 1,5-1-1,-1 0-1,0 0 1,0-1 0,0-1-1,0 1 1,-1-1-1,1 0 1,-1-1 0,0 1-1,13-12 1,-15 9-19,0 0 0,0 0 0,0-1 0,-1 0 0,0 1 0,0-1 0,-1 0-1,0-1 1,0 1 0,-1-1 0,0 1 0,-1-1 0,0 1 0,0-1 0,-1 0 0,-1-9 0,-4 68-133,3-39 176,0 1 0,1 0 0,1 20 0,0-31-25,1 1 0,-1-1 0,1 0 1,-1 0-1,1 0 0,-1 0 0,1 0 0,0 0 0,0 0 0,-1 0 0,1 0 0,0 0 0,0 0 0,0 0 0,0-1 0,0 1 0,0 0 0,1-1 0,-1 1 0,0-1 0,0 1 0,0-1 1,0 1-1,1-1 0,-1 0 0,0 0 0,0 0 0,1 1 0,-1-1 0,0 0 0,3-1 0,43-4 177,-31-2-200,1 0-1,-1-1 0,-1 0 0,0-1 0,0-1 0,21-18 0,-18 14-160,0 1-1,1 1 1,26-13 0,-45 25 173,1-1-1,-1 1 1,0 0 0,0 0 0,1 0 0,-1 0 0,0 0-1,1 0 1,-1 0 0,0 0 0,1 0 0,-1 0 0,0 0 0,0 0-1,1 0 1,-1 0 0,0 0 0,1 0 0,-1 0 0,0 0-1,1 1 1,-1-1 0,0 0 0,0 0 0,1 0 0,-1 0 0,0 1-1,0-1 1,0 0 0,1 0 0,-1 0 0,0 1 0,0-1-1,0 0 1,1 0 0,-1 1 0,0-1 0,0 1 0,4 18 172,-6 35 446,0-36-470,7-15 497,7-10-421,10-10-163,-22 16-40,3-2-19,1 0 0,-1-1 1,1 1-1,0 0 0,0 1 0,0-1 0,0 1 0,1-1 0,-1 1 0,1 1 0,-1-1 0,1 0 0,-1 1 0,1 0 0,0 0 0,9 0 0,-13 2-7,0-1 1,0 1-1,0-1 0,0 1 0,0 0 0,0 0 0,0-1 1,0 1-1,-1 0 0,1 0 0,0 0 0,0 0 0,-1 0 0,1 0 1,0 0-1,-1 0 0,1 0 0,-1 0 0,0 0 0,1 0 0,-1 0 1,0 0-1,0 1 0,1-1 0,-1 0 0,0 0 0,0 2 1,0 39-12,0-32-20,0 21-1539,0-18-6021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3683,'0'0'18226,"11"5"-16443,-4-1-1417,-4-2-271,0 0-1,0-1 1,1 1 0,-1-1-1,0 1 1,1-1-1,-1 0 1,1 0-1,0-1 1,-1 1 0,1-1-1,-1 1 1,1-1-1,0 0 1,-1-1 0,1 1-1,0-1 1,-1 1-1,6-3 1,0-2 81,1 0 0,-1 0 0,0-1 0,-1-1 0,1 1 0,-1-1 0,-1-1 0,9-9 0,-12 12-82,0 0 0,-1 0 0,1 0-1,-1 0 1,0-1 0,0 1 0,-1-1 0,1 0 0,-1 0-1,-1 0 1,1 0 0,-1 0 0,0 0 0,-1 0 0,1-9-1,-2 13-68,1 1 0,0-1 0,-1 1 0,0 0 0,1-1 0,-1 1 0,0 0 0,0-1-1,0 1 1,0 0 0,0 0 0,0 0 0,0 0 0,0 0 0,0 0 0,0 0 0,-1 0 0,1 1-1,0-1 1,-1 0 0,1 1 0,0-1 0,-1 1 0,1-1 0,-1 1 0,1 0 0,-1-1-1,1 1 1,-1 0 0,1 0 0,-1 0 0,1 0 0,-1 1 0,1-1 0,-3 1 0,-2-1-25,0 1 1,-1 0 0,1 0 0,0 1-1,0 0 1,0 0 0,-8 4 0,6-1-8,0 1 0,0 0 0,1 0 0,0 1 0,0 0 0,1 0 1,0 1-1,0-1 0,1 1 0,0 1 0,0-1 0,1 1 0,0-1 1,0 1-1,1 1 0,1-1 0,-1 0 0,1 1 0,1-1 0,-1 15 1,2-22 6,0 0 1,1 0-1,-1 0 1,0 0-1,1 0 1,0 0-1,0 0 1,-1 0-1,1 0 1,0 0-1,0 0 1,1 0-1,-1-1 1,0 1-1,1 0 1,-1-1-1,1 1 1,-1-1-1,1 1 1,0-1-1,-1 0 1,1 0-1,0 0 1,0 0 0,0 0-1,0 0 1,0 0-1,0-1 1,0 1-1,0-1 1,1 0-1,-1 1 1,0-1-1,0 0 1,0 0-1,4-1 1,4 1 0,-1 0 0,1-1 0,0 0-1,0-1 1,-1 0 0,1-1 0,9-3 0,56-36-647,-64 34 516,0 1-1,1 0 1,0 0-1,0 1 1,1 1-1,-1 0 1,1 1-1,23-5 1,-35 9 141,0 0 0,0 0 1,-1 0-1,1 0 0,0 0 1,0 0-1,0 0 0,0 0 1,0 1-1,-1-1 0,1 0 1,0 0-1,0 1 0,0-1 1,-1 1-1,1-1 0,0 1 1,0-1-1,-1 1 0,1-1 1,0 1-1,-1 0 0,1-1 1,-1 1-1,1 0 0,-1 0 0,1-1 1,-1 1-1,0 0 0,1 0 1,-1 0-1,1 1 0,2 36 220,1 2-68,-4-39-157,0 0 1,1 0-1,-1 0 1,0 0-1,1 0 0,-1 0 1,1 0-1,0 0 0,-1 0 1,1 0-1,0 0 1,-1 0-1,1 0 0,0 0 1,0 0-1,0-1 1,0 1-1,0 0 0,0-1 1,0 1-1,0-1 0,0 1 1,0-1-1,0 1 1,0-1-1,2 0 0,4 1 23,0-1 0,1-1-1,-1 0 1,0 0 0,0 0-1,0-1 1,0 0 0,0 0-1,0-1 1,0 0-1,0 0 1,-1 0 0,0-1-1,0 0 1,11-9 0,-10 7-108,-1 1-1,1 1 1,0-1 0,1 1 0,-1 1 0,1-1 0,0 1 0,-1 1 0,1-1-1,1 1 1,12-1 0,-20 3 81,0 1 1,0-1-1,0 1 0,-1-1 0,1 1 0,0 0 0,0-1 1,-1 1-1,1 0 0,0 0 0,-1 0 0,1-1 0,-1 1 0,1 0 1,-1 0-1,1 0 0,-1 0 0,0 0 0,1 0 0,-1 0 1,0 0-1,0 0 0,0 0 0,0 0 0,0 0 0,0 0 0,0 0 1,0 2-1,-1 41 700,1-33-426,0-11-271,0 1-1,0-1 1,0 1-1,0-1 0,0 1 1,0-1-1,0 1 1,0-1-1,0 1 0,0-1 1,0 1-1,0-1 1,0 1-1,1-1 1,-1 0-1,0 1 0,0-1 1,1 1-1,-1-1 1,0 0-1,0 1 1,1-1-1,-1 1 0,0-1 1,1 0-1,-1 0 1,1 1-1,-1-1 0,0 0 1,1 0-1,-1 1 1,1-1-1,-1 0 1,1 0-1,-1 0 0,1 0 1,22-6 231,25-28 138,-42 30-358,-4 2-16,5-4-32,0 0 1,0 1-1,0 0 1,1 0-1,0 0 1,0 1-1,0 1 0,1-1 1,-1 1-1,1 1 1,11-3-1,-19 6 25,0 0-1,0-1 0,0 1 1,0 0-1,0 0 1,0 0-1,0 0 0,0 0 1,0 0-1,-1 0 1,1 0-1,0 1 0,-1-1 1,1 0-1,-1 0 1,1 0-1,-1 1 0,1-1 1,-1 0-1,0 1 1,0-1-1,0 0 0,0 1 1,0-1-1,0 0 1,0 1-1,0-1 0,-1 0 1,0 3-1,-5 44-132,-2-24-506,5-16 4,1-1 0,-1 0-1,2 1 1,-1-1-1,0 12 1,2-19 401,0 0 1,1 1-1,-1-1 1,0 0-1,1 0 1,-1 0 0,1 0-1,-1 0 1,0 0-1,1 0 1,-1 0-1,1 1 1,-1-1 0,0 0-1,1-1 1,-1 1-1,1 0 1,-1 0-1,0 0 1,1 0-1,-1 0 1,1 0 0,-1 0-1,0-1 1,1 1-1,-1 0 1,0 0-1,1 0 1,-1-1 0,0 1-1,1 0 1,-1-1-1,0 1 1,0 0-1,1-1 1,14-10-4925,3-9-3387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4164,'0'0'13175,"0"10"-10869,-3 20-1389,-1 1 0,-2-1 1,-1 0-1,-18 48 0,11-33 847,-14 68 1,25-95-1457,-4 34 435,7-52-739,0 0 1,0 0-1,0 0 1,0 0-1,0 0 0,0 0 1,1 0-1,-1 0 0,0 0 1,0 0-1,0 0 1,0 0-1,0 0 0,0 0 1,1 0-1,-1 0 0,0 0 1,0 0-1,0 0 1,0 0-1,0 0 0,0 0 1,0 0-1,1 0 0,-1 1 1,0-1-1,0 0 1,0 0-1,0 0 0,0 0 1,0 0-1,0 0 0,0 0 1,0 0-1,0 1 1,0-1-1,1 0 0,-1 0 1,0 0-1,0 0 0,0 0 1,0 0-1,0 0 1,0 1-1,0-1 0,0 0 1,0 0-1,0 0 0,0 0 1,0 0-1,0 0 1,0 1-1,0-1 0,0 0 1,-1 0-1,1 0 0,0 0 1,0 0-1,0 0 0,0 1 1,13-29 155,31-99-68,-33 88-351,2 0 0,1 1 0,3 0 0,0 2 0,26-40 0,-40 73 175,-1-1 0,1 0 0,0 1 1,0-1-1,0 1 0,0 0 1,1 0-1,0 0 0,-1 0 0,1 1 1,0-1-1,0 1 0,0 0 0,0 1 1,1-1-1,-1 1 0,0-1 1,6 0-1,-9 2 77,-1 1 0,1-1 0,-1 0 1,1 1-1,0-1 0,-1 0 0,1 1 0,-1-1 1,1 0-1,-1 1 0,0-1 0,1 1 0,-1-1 1,1 1-1,-1-1 0,0 1 0,1-1 0,-1 1 1,0-1-1,0 1 0,0 0 0,1-1 0,-1 1 1,0-1-1,0 1 0,0 0 0,0-1 0,0 1 1,0-1-1,0 1 0,0 0 0,0-1 0,0 1 1,0 0-1,0-1 0,-1 1 0,1-1 1,0 1-1,0-1 0,-1 1 0,1-1 0,-1 2 1,-11 26-1,2-14 56,-1 1-1,-1-2 1,0 0 0,-1 0-1,0-1 1,-1-1 0,-23 15 0,63-60-8094,-5 7 640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245 188 2114,'2'-31'233,"-1"-49"-375,-2 75 503,1 0 1,-1 1-1,0-1 1,0 1-1,0-1 1,-1 1-1,1-1 1,-1 1-1,0 0 1,0 0-1,-1 0 1,1 0-1,-6-6 1,7 9-209,1 0 1,-1 0-1,0 1 1,0-1 0,0 0-1,1 1 1,-1-1-1,0 1 1,0-1 0,0 1-1,0-1 1,0 1-1,0 0 1,0-1 0,0 1-1,0 0 1,0 0-1,0 0 1,0 0 0,0 0-1,0 0 1,-1 0-1,1 0 1,0 0 0,-2 1-1,1 0-25,0 0 0,1 0 0,-1 0 0,0 0 0,0 1 0,1-1 0,-1 1 0,0 0-1,1-1 1,0 1 0,-3 3 0,-1 5 52,0-1-1,0 1 0,-6 18 0,0 13 466,0 0-1,3 1 1,-4 59-1,4 133 440,3-58-1025,1-123-5,1-25-293,10-63 312,19-111 218,11-286 0,-48 444-643,-4 22 316,1 0 0,2 1 0,1 1 0,-11 65 0,7-32 40,9-39 7,-9 28 179,3 1 0,-7 107 0,18-165-192,1-1-1,0 1 0,0-1 0,0 1 1,0 0-1,0-1 0,0 1 0,0-1 1,0 1-1,0-1 0,0 1 0,0 0 1,0-1-1,0 1 0,0-1 0,0 1 1,1-1-1,-1 1 0,0-1 0,0 1 0,1-1 1,-1 1-1,0-1 0,1 1 0,-1-1 1,0 1-1,1-1 0,-1 0 0,1 1 1,-1-1-1,1 1 0,13-12-87,12-29 130,11-39-25,-3-2 0,-4-1 0,-3-2-1,22-125 1,-40 137-84,-12 65 33,-4 13-55,-5 12-44,-17 36 178,3 1 0,3 1 0,2 1-1,2 1 1,-15 80 0,32-127-519,0 0 0,1 0 0,1 1 0,-1-1 0,2 0 0,2 19 1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3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4228,'0'0'20350,"-5"12"-18647,-50 137 2021,48-122-3460,0-1 0,2 1 1,0 0-1,0 38 0,5-64-348,0 0 1,0 0 0,0 0 0,0 0 0,0 0-1,0 0 1,1 0 0,-1-1 0,0 1 0,1 0-1,-1 0 1,0 0 0,1 0 0,-1-1 0,1 1-1,-1 0 1,1 0 0,0-1 0,-1 1 0,1 0-1,0-1 1,-1 1 0,1-1 0,0 1 0,0-1-1,-1 1 1,1-1 0,0 1 0,0-1 0,0 0-1,0 0 1,0 1 0,0-1 0,-1 0 0,1 0-1,0 0 1,0 0 0,0 0 0,0 0 0,0 0-1,0 0 1,0 0 0,0-1 0,0 1 0,-1 0-1,1-1 1,0 1 0,0 0 0,0-1 0,1 0-1,3-1-1498,1 0-1,-1-1 1,0 1-1,0-1 1,0-1-1,8-6 0,4-8-5324,-2-3-1870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3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94 3171,'0'0'21044,"-6"-3"-20217,5 2-787,-1 1 0,0-1 0,1 0 0,-1 0 0,0 1 0,0-1 0,0 1 0,0 0 0,0 0 0,1 0 0,-1-1 0,0 2-1,0-1 1,0 0 0,0 0 0,0 1 0,0-1 0,0 1 0,1-1 0,-1 1 0,0 0 0,0-1 0,1 1 0,-1 0 0,-1 2 0,-3 1 144,1 1 1,0 0-1,1 0 1,-1 0-1,1 1 1,0-1-1,-5 10 1,7-12-90,0 0 0,0 1 0,0-1 0,0 1 0,1-1 0,-1 1 0,1 0 0,0 0 0,0 0 0,0-1 0,1 1 0,-1 0 0,1 0 0,0 0 0,0 0 0,1 6 0,0-9-72,-1 0 0,1 1-1,-1-1 1,1 0 0,0 0 0,-1 0 0,1 0 0,0 0 0,0 0 0,0 0 0,0 0 0,0 0 0,0 0 0,0 0 0,1-1 0,-1 1 0,0 0 0,2 0 0,0 0-3,1 0 0,0 0 0,-1 0 0,1-1 1,0 0-1,-1 1 0,1-1 0,0-1 0,4 1 1,-2-2-11,0 1 1,0-1-1,0 0 1,0-1-1,-1 1 1,1-1 0,0 0-1,-1 0 1,0-1-1,0 0 1,0 0 0,0 0-1,-1 0 1,0-1-1,1 0 1,-2 0-1,5-6 1,-3 3-5,0 0 1,0 0-1,-1 0 1,0 0-1,-1-1 0,1 0 1,-2 0-1,1 0 0,-2 0 1,1 0-1,0-11 0,-2 20-9,0 0 0,0 0 0,0 1-1,0-1 1,0 0 0,-1 0 0,1 0-1,0 0 1,0 0 0,0 0 0,0 0-1,0 1 1,0-1 0,-1 0 0,1 0-1,0 0 1,0 0 0,0 0 0,0 0-1,0 0 1,-1 0 0,1 0 0,0 0-1,0 0 1,0 0 0,0 0 0,0 0-1,-1 0 1,1 0 0,0 0 0,0 0-1,0 0 1,0 0 0,0 0 0,-1 0-1,1 0 1,0 0 0,0 0 0,0 0-1,0-1 1,0 1 0,-1 0 0,1 0-1,0 0 1,0 0 0,0 0 0,0 0-1,0 0 1,0-1 0,0 1 0,0 0-1,-1 0 1,-5 17-118,5-15 52,1-1 0,0 1 1,0 0-1,0 0 0,1-1 0,-1 1 1,0 0-1,1 0 0,-1-1 0,1 1 1,0 0-1,-1-1 0,1 1 0,0-1 1,0 1-1,0-1 0,0 1 0,0-1 1,0 1-1,1-1 0,-1 0 0,2 2 1,1-1-99,-1 0 1,0-1-1,0 1 0,1-1 1,-1 0-1,1 0 1,0 0-1,-1 0 0,1 0 1,6-1-1,-3 1-57,-1-1 0,1 0 0,-1-1 0,1 0 0,0 0 0,-1 0 0,1-1 0,-1 0 0,0 0 0,0-1 0,0 1 0,10-7 0,-11 5 299,0 0 0,0 0 0,-1 0 0,0 0 0,0-1 0,0 0 1,0 0-1,-1 0 0,0 0 0,0 0 0,0-1 0,-1 1 0,0-1 0,3-9 0,-28 44 2135,0 30-1183,22-55-973,0 1 1,0-1-1,0 0 1,1 0-1,-1 0 1,1 1-1,0-1 1,0 0-1,1 1 1,-1-1-1,1 0 1,2 7-1,-3-10-46,1 0 0,0 0 0,0 0 0,0 0 0,-1 0-1,1 0 1,0-1 0,0 1 0,0 0 0,0-1 0,0 1-1,1 0 1,-1-1 0,0 1 0,0-1 0,0 0 0,0 1 0,1-1-1,-1 0 1,0 0 0,0 0 0,0 0 0,1 0 0,-1 0-1,2 0 1,39-6-588,-23 2-613,-17 4 1114,-1 0-1,1 0 1,-1 0 0,1 0-1,-1 1 1,1-1 0,0 0-1,-1 1 1,1-1 0,-1 1-1,0-1 1,1 1 0,-1 0-1,1 0 1,-1 0 0,0 0-1,0 0 1,1 0 0,-1 0-1,0 0 1,1 2 0,1 0 19,-1 1 0,0 0 0,0 0 0,0 0 0,-1 0 0,1 0 0,-1 0 0,1 4 0,1 11 131,-1 0 0,-1 34 1,-1-46-99,0 11 270,-1 0 1,-1 0-1,-1 0 0,0 0 1,-1 0-1,-8 20 0,8-29 80,0 1-1,0 0 0,-1-1 1,0 0-1,-1 0 0,0-1 1,-1 0-1,1 0 0,-2 0 1,1-1-1,-1 0 0,-9 7 0,16-13-288,0 0 0,0 0-1,0-1 1,0 1-1,-1 0 1,1 0 0,0-1-1,0 1 1,-1 0 0,1-1-1,0 0 1,-1 1-1,1-1 1,0 0 0,-1 1-1,1-1 1,0 0-1,-1 0 1,1 0 0,-1 0-1,1-1 1,0 1-1,-1 0 1,1 0 0,-2-1-1,2 0-14,0-1-1,0 1 1,0 0-1,0 0 1,0-1-1,0 1 1,1-1 0,-1 1-1,0-1 1,1 1-1,-1-1 1,1 1-1,0-1 1,-1 1-1,1-1 1,0 0-1,0-2 1,1-10-70,-1 1 0,2 0 0,6-26 0,1 9-191,1 0 1,2 1-1,1 0 1,1 1-1,1 0 1,2 2-1,27-35 1,-14 24-120,3 1 0,0 1 0,3 2 0,42-32 0,-76 63 354,1 0-1,0 0 1,-1 0-1,1 1 0,0-1 1,0 1-1,0-1 1,0 1-1,0 0 1,1 0-1,3 0 1,-6 1 7,-1 0 1,0 0 0,1 0-1,-1 0 1,1 0-1,-1 0 1,0 0 0,1 0-1,-1 1 1,0-1-1,1 0 1,-1 0 0,0 0-1,1 1 1,-1-1 0,0 0-1,1 1 1,-1-1-1,0 0 1,0 0 0,1 1-1,-1-1 1,0 0 0,0 1-1,0-1 1,0 1-1,1-1 1,-1 0 0,0 1-1,0-1 1,0 1 0,-4 25 149,-3-9-1,0 1 0,-16 23-1,16-29 16,1-1 0,0 0 0,0 1-1,1 0 1,1 1 0,0-1 0,-4 22 0,8-33-150,0 0 0,0-1 0,0 1 0,0-1 0,0 1 0,0 0 0,0-1 0,0 1 0,0 0 0,0-1 0,0 1 0,0-1 0,1 1 0,-1 0 0,0-1 0,0 1 0,1-1 0,-1 1 0,0-1 0,1 1 0,-1-1 0,1 1 0,-1-1 0,0 1 0,1-1 0,-1 1 0,1-1 0,-1 0 0,1 1 0,0-1 0,-1 0 0,1 1 0,-1-1 0,1 0 0,0 0 0,-1 0 0,1 0 0,-1 1 0,1-1 0,0 0 0,-1 0 0,1 0 0,0 0 0,-1 0 0,1-1 0,-1 1 0,1 0 0,0 0 0,-1 0 0,1 0 0,-1-1 0,1 1 0,0 0 0,-1-1 0,1 1 0,-1 0 0,1-1 0,0 0 0,35-21 110,14-25-414,-36 33 67,0 1 0,1 0 0,0 1 0,1 0 0,33-18 0,-49 30 232,1 0 0,-1-1 0,1 1 0,-1 0 0,1 0 0,-1-1 0,1 1 1,-1 0-1,1 0 0,0 0 0,-1 0 0,1 0 0,-1-1 0,1 1 0,0 0 1,-1 1-1,1-1 0,-1 0 0,1 0 0,0 0 0,-1 0 0,1 0 0,-1 1 0,1-1 1,-1 0-1,1 0 0,-1 1 0,1-1 0,-1 0 0,1 1 0,0 0 0,1 19 257,-19 38 310,12-42-247,4-16-322,1 1-1,0-1 1,0 1-1,0-1 1,-1 1-1,1-1 1,0 1-1,0 0 0,0-1 1,0 1-1,0-1 1,0 1-1,0-1 1,0 1-1,0-1 1,0 1-1,0-1 1,0 1-1,1-1 1,-1 1-1,0-1 1,0 1-1,1-1 0,-1 1 1,0-1-1,0 1 1,1-1-1,-1 1 1,1-1-1,-1 0 1,0 1-1,1-1 1,-1 0-1,1 1 1,21-4 303,22-21 82,6-11-678,-35 22 112,1 2-1,0 0 1,0 1-1,1 1 1,1 0-1,-1 1 1,22-6 0,-39 14 176,1 0 0,-1 0 1,1 0-1,-1 0 0,0 0 0,1 0 1,-1 0-1,1 0 0,-1 0 1,1 0-1,-1 0 0,1 0 1,-1 0-1,1 0 0,-1 0 1,1 0-1,-1 0 0,1 1 1,-1-1-1,0 0 0,1 0 1,-1 1-1,1-1 0,-1 0 0,0 0 1,1 1-1,-1-1 0,0 0 1,1 1-1,-1-1 0,0 1 1,0-1-1,1 0 0,-1 1 1,0-1-1,0 1 0,1 0 1,-3 24 153,-17 29 190,18-50-306,-5 10 19,2-7-94,1 0 1,0 1-1,1-1 1,0 0 0,0 1-1,-1 13 1,23-32-8780,-4-6 454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3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9 341 3972,'-9'12'14888,"10"-5"-7231,19-2-3429,21-13-6956,-29 4 4451,-7 2-1717,0 0 1,-1-1-1,1 1 0,-1-1 0,0 0 1,0 0-1,0-1 0,0 1 0,0-1 1,-1 0-1,0 0 0,0 0 1,0 0-1,0-1 0,-1 1 0,1-1 1,-1 0-1,0 1 0,0-1 0,-1 0 1,0 0-1,0 0 0,0 0 0,0-1 1,-1 1-1,0 0 0,0 0 0,-1-9 1,1 13-11,-1 0 0,1 0 0,0 0 0,-1 0 0,1 1 1,-1-1-1,1 0 0,-1 0 0,1 1 0,-1-1 0,1 0 0,-1 1 1,0-1-1,1 1 0,-1-1 0,0 0 0,0 1 0,1 0 0,-1-1 1,0 1-1,0-1 0,0 1 0,0 0 0,1 0 0,-1 0 0,0-1 1,0 1-1,0 0 0,0 0 0,0 0 0,0 0 0,1 0 0,-1 0 1,0 1-1,0-1 0,-2 1 0,0-1-10,0 1 0,0 0 0,0 0 0,0 0 0,1 1 0,-1-1 0,0 1 0,0 0 0,-2 2 0,-4 5 7,1 0 0,1 1 0,0 0 0,0 0 0,1 0 0,0 1 0,-5 16 0,8-20 26,0 0 0,0 0-1,1 1 1,0-1 0,1 1-1,-1 0 1,1 0-1,1-1 1,0 1 0,0 0-1,0 0 1,3 12 0,-2-19-12,0 0 0,-1 1 1,1-1-1,0 0 1,0 0-1,0 0 0,0 0 1,0 0-1,0 0 1,1 0-1,-1 0 0,0 0 1,0 0-1,1 0 1,-1-1-1,0 1 0,1-1 1,-1 1-1,1-1 1,-1 1-1,1-1 0,-1 0 1,1 0-1,-1 0 1,1 0-1,-1 0 0,1 0 1,2 0-1,2-1-1,0 0 0,0 0 0,0 0 0,0 0 0,0-1 0,6-3 0,25-16-645,-1-1 0,0-3-1,-2 0 1,53-53 0,-80 71 589,-15 16 247,0 0-1,1 0 1,0 0 0,0 1 0,1 0-1,0 1 1,1-1 0,0 1-1,1 0 1,0 1 0,1-1-1,-2 14 1,5-24-189,0 0-1,1-1 0,-1 1 1,0-1-1,1 1 0,-1-1 1,1 1-1,-1 0 0,1-1 1,-1 0-1,1 1 1,0-1-1,-1 1 0,1-1 1,0 0-1,-1 1 0,1-1 1,0 0-1,-1 0 1,1 0-1,0 1 0,-1-1 1,1 0-1,0 0 0,0 0 1,-1 0-1,1 0 0,0 0 1,-1 0-1,1-1 1,0 1-1,0 0 0,-1 0 1,1 0-1,0-1 0,-1 1 1,1 0-1,0-1 1,-1 1-1,1-1 0,32-13 11,0-10-183,-1-2 0,-1 0 0,-2-3-1,31-36 1,92-135-498,-149 196 700,12-17-85,-10 16 280,-6 9 476,-32 61-203,19-41-230,2 1-1,0 0 0,1 1 1,2 0-1,-10 44 0,17-55-228,0-1-1,2 0 1,-1 1 0,2-1-1,0 0 1,0 0-1,4 15 1,-4-25-84,0 0 1,0-1-1,0 1 0,0 0 1,0-1-1,1 1 1,0-1-1,0 1 0,0-1 1,0 0-1,0 0 1,1 0-1,-1 0 1,1 0-1,0-1 0,0 1 1,0-1-1,0 0 1,0 1-1,1-2 0,-1 1 1,0 0-1,1-1 1,0 1-1,-1-1 0,1 0 1,0 0-1,0 0 1,-1-1-1,8 1 1,-10-2 16,-1 1-1,1 0 1,0-1 0,-1 1 0,1-1 0,-1 1 0,1-1 0,0 0 0,-1 1 0,0-1 0,1 0 0,-1 1 0,1-1 0,-1 0 0,0 1 0,1-1 0,-1 0 0,0 0 0,0 1 0,0-1 0,1 0 0,-1 0 0,0 1 0,0-1 0,0 0 0,0 0 0,0 0 0,-1 1 0,1-1 0,0 0 0,0 0 0,-1 0 0,-6-32-284,0 20 95,-2-1 0,1 1 0,-2 1 0,0 0 0,-20-20 0,-25-32 212,51 58 57,0 1 0,1-1 0,-1 0 0,1 0 0,0-1 0,1 1 1,0-1-1,0 1 0,-2-10 0,5 14-54,-1 1 0,0 0 0,0-1 0,0 1 0,1 0 0,-1 0 0,1-1 0,-1 1 0,1 0 0,-1 0 0,1-1 1,0 1-1,0 0 0,0 0 0,-1 0 0,1 0 0,0 0 0,0 0 0,0 0 0,1 1 0,-1-1 0,0 0 0,0 1 0,0-1 0,0 0 0,1 1 0,-1-1 0,0 1 0,1 0 0,-1-1 0,0 1 1,1 0-1,-1 0 0,0 0 0,3 0 0,61-2-578,-50 3 147,57-1-3418,-23 0-3800,-9 0-4981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15 5381,'0'0'5936,"-10"-3"-4249,8 2-1627,-3-1 134,1 0-1,-1 1 1,0-1-1,0 1 1,1 0-1,-1 0 1,0 1-1,0 0 1,0-1-1,0 2 1,0-1-1,1 0 1,-1 1-1,0 0 1,0 0 0,1 1-1,-1-1 1,-5 3-1,-12 10 46,-1 1-1,2 1 1,0 0 0,1 2-1,1 1 1,0 0 0,2 1-1,0 1 1,-17 29 0,-6 16 759,-60 136 0,59-106-654,4 1 0,-28 124 0,54-175-339,2 0 0,2 1 0,3 0 0,1 0 1,3 0-1,1 1 0,10 59 0,-6-85-3,1 0 1,1 0-1,1-1 1,1 0-1,0 0 1,2-1-1,0 0 0,2 0 1,0-2-1,1 0 1,0 0-1,2-1 1,18 16-1,-22-23-2,1 1 1,0-2-1,0 1 1,1-2-1,0 0 1,1 0-1,-1-2 0,1 0 1,1 0-1,-1-2 1,1 0-1,0 0 1,0-2-1,0 0 1,0 0-1,0-2 0,1 0 1,-1-1-1,19-3 1,-24 1 11,0-1 1,0 0 0,-1 0-1,1-1 1,-1-1-1,0 0 1,-1 0 0,1-1-1,-1 0 1,-1 0 0,1-1-1,8-11 1,10-13 144,-1-1 0,21-37 0,5-16 511,-3-1 0,70-180 1,-94 198-498,-4 0 0,-2-2 1,-4 0-1,10-128 0,-23 166-138,-1 1 0,-2-1 0,-1 0 0,-2 1 0,-1-1 0,-12-41 0,13 61-23,-1 1 0,0-1 0,0 1-1,-1 0 1,-1 0 0,0 1 0,0 0-1,-1 0 1,-1 1 0,0 0 0,0 1-1,-1 0 1,0 0 0,0 1 0,-1 0-1,0 1 1,-1 0 0,-15-7 0,9 8-66,0 0 1,0 1-1,-1 1 1,0 1-1,0 1 1,1 0-1,-1 1 1,0 1-1,0 1 1,0 1-1,0 1 1,0 0-1,1 1 1,-1 1-1,1 1 1,-21 10-1,22-9-334,2 1 1,-1 0-1,1 2 0,1-1 0,-1 2 0,2 0 0,-1 1 1,2 0-1,0 1 0,-21 27 0,19-11-3277,11-14-3145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25 3555,'0'0'10010,"-3"-6"-8841,-3-13-27,25 42 130,30 50 296,-13-16-476,233 356 2124,177 264-1822,-415-622-1247,429 709 1334,-418-695-1366,-2 2 1,-4 1-1,32 90 1,62 237-33,-70-203-25,-47-157-50,-1 0-1,-2 1 1,-2 1-1,6 73 1,-31-134-4034,-42-74-4851,12 23 1659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0 524 5093,'0'11'5167,"0"-2"-4401,1 0-1,0 1 0,0-1 0,1 0 0,0 0 1,7 18-1,-7-23-466,0 0 0,0 1-1,0-1 1,1 0 0,-1 0 0,1-1 0,0 1 0,0-1-1,1 1 1,-1-1 0,1 0 0,-1 0 0,1 0 0,0-1-1,0 1 1,0-1 0,1 0 0,8 3 0,-8-4-132,1 0 0,0-1 1,-1 0-1,1 0 0,-1 0 1,1 0-1,0-1 0,-1 0 1,1 0-1,-1 0 0,1-1 1,-1 0-1,0 0 0,0 0 1,0-1-1,0 0 0,0 0 1,0 0-1,-1 0 0,0-1 1,1 0-1,-1 0 0,6-8 1,9-11 155,0 0 1,-2-2 0,17-33 0,-24 41-227,24-41 41,43-105 0,-67 135-135,0 1 1,-2-2-1,-1 1 0,-2-1 0,0 0 0,0-40 1,-5 68-5,1 0 1,-1 0-1,0 0 1,0 0-1,0 0 1,0 0 0,0 0-1,0 0 1,0 0-1,0 0 1,0 0 0,0 0-1,-1 0 1,1 1-1,0-1 1,-1 0-1,1 0 1,-1 0 0,1 0-1,-1 0 1,1 1-1,-1-1 1,1 0 0,-1 0-1,0 1 1,1-1-1,-1 0 1,-1 0-1,1 1-4,-1 1 0,1 0 0,0 0-1,0 0 1,0-1 0,-1 1 0,1 0-1,0 0 1,0 0 0,1 1-1,-1-1 1,0 0 0,0 0 0,0 0-1,1 1 1,-1-1 0,1 0 0,-1 1-1,0 2 1,-3 8-10,0 1 1,1 0-1,0 0 0,1 0 0,0 1 0,1-1 1,1 0-1,0 1 0,1-1 0,4 25 1,-1-18 14,1-1 0,1 0 1,0-1-1,1 1 0,1-1 1,20 32-1,-13-29-65,1-1-1,0 0 1,2-1 0,0-1 0,1-1-1,1 0 1,1-1 0,0-2 0,0 0-1,2-1 1,36 15 0,-38-20-1258,0-1-1,0-1 1,1 0 0,34 3 0,6-6-7336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5509,'0'0'16320,"1"11"-14868,5 10-984,1 0 0,1-1 0,1 0 0,1 0 1,0-1-1,2 0 0,0-1 0,1 0 0,18 19 0,-29-35-429,-1-1-1,0 1 0,1 0 1,-1-1-1,1 1 0,-1-1 1,1 0-1,0 1 0,0-1 1,0 0-1,0 0 0,0 0 1,0 0-1,0-1 0,0 1 1,0 0-1,0-1 0,0 0 0,0 1 1,0-1-1,0 0 0,1 0 1,-1 0-1,0 0 0,0-1 1,0 1-1,0-1 0,0 1 1,0-1-1,0 1 0,0-1 1,0 0-1,0 0 0,0 0 1,0 0-1,0-1 0,-1 1 1,1 0-1,0-1 0,-1 1 0,1-1 1,-1 0-1,0 1 0,1-1 1,1-4-1,4-5 74,0-1 0,0-1 0,-1 1 0,-1-1 0,7-24 0,-5 8-28,5-52 1,-3 17 55,-10 64-142,1 0 0,0-1 0,0 1 0,0 0 0,0-1-1,0 1 1,0 0 0,0-1 0,0 1 0,0 0 0,1-1-1,-1 1 1,0 0 0,0-1 0,0 1 0,0 0 0,0-1 0,0 1-1,1 0 1,-1 0 0,0-1 0,0 1 0,1 0 0,-1 0-1,0-1 1,0 1 0,1 0 0,-1 0 0,0 0 0,0-1-1,1 1 1,-1 0 0,0 0 0,1 0 0,-1 0 0,1 0-1,7 10-75,7 25 87,-15-33 18,4 10 13,-1-3-35,0 0 1,1 0-1,-1-1 1,2 1-1,7 11 1,-12-19-3,1 0 0,0 0 0,0 0 0,-1 0 0,1-1 0,0 1 0,0 0 0,0-1 0,0 1 0,0 0 0,0-1-1,0 1 1,0-1 0,0 0 0,0 1 0,0-1 0,0 0 0,0 0 0,1 1 0,-1-1 0,1 0 0,0-1 10,0 0-1,0 1 1,0-1-1,0 0 1,0 0 0,-1 0-1,1 0 1,0 0-1,-1-1 1,1 1-1,0 0 1,-1-1 0,0 1-1,1-1 1,-1 0-1,1-1 1,35-63 159,-32 54-163,1 1-1,0-1 1,1 1 0,1 0-1,12-15 1,-19 26-15,-1-1 0,1 1 1,-1-1-1,1 1 0,-1-1 0,1 1 0,-1 0 0,1-1 0,-1 1 0,1 0 0,-1-1 1,1 1-1,-1 0 0,1 0 0,0 0 0,-1-1 0,1 1 0,0 0 0,-1 0 0,1 0 1,-1 0-1,1 0 0,0 0 0,-1 0 0,1 0 0,0 1 0,-1-1 0,1 0 1,-1 0-1,1 0 0,0 1 0,0-1 0,15 22-30,4 38 199,-18-53-123,5 22 50,-6-22-74,0 1 0,1-1 1,0 1-1,0-1 0,1 0 0,0 0 0,5 7 0,-1-11-86,-4-14-880,-2-19-2781,-1 27 2898,-2-22-4404,-6-6-2994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18898,'0'0'5317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3683,'0'0'12295,"12"11"-9514,17 18-1097,-2 1 0,-1 1-1,-2 1 1,39 68 0,-42-56-930,-14-27-227,0 0 0,1-1-1,21 29 1,-30-72 786,-2 14-1286,0 0 0,-1 0 0,0 0 0,-1 1 0,0 0 0,-11-17 0,-47-66-74,62 93 44,-13-12-489,15 15 475,1 0 0,-1 1 1,1-1-1,-1 0 0,1-1 1,-1 1-1,1 0 1,-1 0-1,1-1 0,0 1 1,-1-1-1,1 1 0,0-1 1,3 0-1,4 1 15,1-2 0,-1 0-1,1 0 1,-1 0 0,0-1-1,0-1 1,0 1 0,0-2 0,0 1-1,-1-1 1,1 0 0,-1-1-1,0 0 1,0 0 0,-1-1 0,1 0-1,-1 0 1,-1-1 0,1 0 0,-1 0-1,8-13 1,-6 9 1,0 0-1,-1 0 1,0-1 0,-1 0 0,-1 0-1,0 0 1,0-1 0,-1 0-1,-1 0 1,0 0 0,-1 0 0,0 0-1,-1-1 1,-1-24 0,0 38-1,0-1 1,0 1 0,0-1 0,0 1-1,0-1 1,0 1 0,0-1-1,0 1 1,0-1 0,0 1-1,0-1 1,0 0 0,0 1 0,0-1-1,-1 1 1,1-1 0,0 1-1,0 0 1,-1-1 0,1 1-1,0-1 1,-1 1 0,1-1 0,0 1-1,-1 0 1,1-1 0,0 1-1,-1 0 1,1-1 0,-1 1 0,1 0-1,-1 0 1,1-1 0,-1 1-1,1 0 1,-1 0 0,1 0-1,-1 0 1,1-1 0,-1 1 0,1 0-1,-1 0 1,1 0 0,-1 0-1,1 0 1,-1 1 0,0-1 0,-1 1-13,1-1 1,0 1 0,0 0 0,0 0 0,-1 0 0,1 1 0,0-1-1,0 0 1,1 0 0,-1 0 0,0 1 0,0-1 0,0 0 0,1 1 0,-1 2-1,-6 24 22,1 1-1,2 1 0,1-1 0,2 1 0,3 43 0,-3-70 5,1 0 0,1-1-1,-1 1 1,0 0 0,1 0 0,0 0-1,-1 0 1,1 0 0,0 0 0,0 0-1,1-1 1,-1 1 0,1 0-1,-1-1 1,1 0 0,0 1 0,3 2-1,-3-3-26,0-1 0,0 0 0,0 0 0,0 0 0,0 0 0,1 0 0,-1 0 0,0-1-1,1 1 1,-1-1 0,0 0 0,1 1 0,-1-1 0,0 0 0,1-1 0,-1 1-1,4-1 1,1 0-380,0-1 0,0 0 0,-1-1 0,1 1 0,11-7 0,26-23-5689,-18 5-412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4356,'0'0'16309,"-9"4"-14579,4-2-1536,0 1 1,0 0 0,0 1 0,0-1 0,0 1 0,1 0-1,-1 0 1,1 1 0,0-1 0,0 1 0,1 0 0,0 0 0,-1 0-1,2 1 1,-1-1 0,1 1 0,-3 6 0,-2 9 425,0 1 0,2 0 0,0 0 0,1 1 1,-1 44-1,5-65-612,0-1 0,0 1 1,0-1-1,0 1 0,0-1 1,0 1-1,1-1 0,-1 1 1,1-1-1,-1 1 0,1-1 1,-1 0-1,1 1 0,0-1 1,0 0-1,0 1 0,-1-1 1,1 0-1,0 0 0,1 0 0,-1 0 1,0 0-1,0 0 0,2 1 1,0-1 11,0 0 0,0 0 0,-1 0 0,1-1 0,0 1 0,0-1 0,0 0 0,0 0 0,0 0 0,0 0 0,0 0 0,3-1 0,3-1-255,1 0 1,-1-1-1,1 0 0,-1-1 1,0 0-1,16-10 0,-15 8-1649,-1-2-1,0 1 1,15-17-1,-3-5-5284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8:1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75 196 673,'-6'7'1927,"-62"93"950,118-184-2165,67-107-527,-187 305 768,-17 25 833,265-419-1381,-228 354-371,-50 81 605,149-223-577,-6 25-3162,-37 39 848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4 304 7015,'0'0'5733,"-1"9"-1751,-2 27-896,3-35-2937,1 0 0,-1 1 1,0-1-1,0 1 0,1-1 0,-1 0 0,1 1 0,-1-1 0,1 0 1,0 0-1,0 0 0,-1 1 0,1-1 0,0 0 0,0 0 1,0 0-1,0 0 0,0 0 0,0 0 0,1-1 0,-1 1 1,0 0-1,0 0 0,0-1 0,1 1 0,-1-1 0,0 1 0,1-1 1,-1 0-1,1 1 0,-1-1 0,0 0 0,1 0 0,-1 0 1,1 0-1,-1 0 0,0 0 0,3-1 0,3 1 140,0-1-1,0 0 1,0 0-1,0 0 1,12-5 0,-11 2-193,0 0 1,0 0 0,0-1-1,-1 0 1,0-1 0,0 0 0,0 0-1,-1 0 1,0-1 0,0 0-1,-1 0 1,1 0 0,-2-1-1,1 0 1,-1 0 0,0 0 0,-1 0-1,0 0 1,0-1 0,-1 0-1,0 1 1,0-1 0,-1 0 0,0 0-1,-1-15 1,0 23-86,0 0 0,0 0 0,0 0 0,0-1 0,-1 1 0,1 0 0,0 0-1,-1 0 1,1 0 0,-1 0 0,1 0 0,-1 0 0,0 0 0,1 0 0,-1 0 0,0 0 0,0 0 0,1 1 0,-1-1 0,0 0 0,0 0 0,0 1 0,0-1 0,0 0-1,0 1 1,0-1 0,0 1 0,-1 0 0,1-1 0,0 1 0,0 0 0,0 0 0,0 0 0,0-1 0,-1 1 0,1 0 0,0 1 0,-2-1 0,1 0-17,0 1 1,-1-1-1,1 1 0,0 0 1,0-1-1,0 1 1,1 0-1,-1 0 1,0 0-1,0 1 0,0-1 1,1 0-1,-1 1 1,0-1-1,1 1 1,0-1-1,-1 1 0,1 0 1,0 0-1,0-1 1,-1 3-1,-2 8 14,1-1-1,0 1 0,1 0 1,0 0-1,1-1 0,0 1 1,2 24-1,-1-34-2,0-1-1,0 0 1,1 0-1,-1 0 1,0 1-1,1-1 1,-1 0 0,0 0-1,1 0 1,0 0-1,-1 0 1,1 0-1,0 0 1,-1 0 0,1 0-1,0 0 1,0 0-1,0 0 1,0 0 0,0-1-1,0 1 1,0 0-1,0-1 1,0 1-1,0 0 1,0-1 0,0 0-1,0 1 1,1-1-1,-1 0 1,0 1-1,0-1 1,1 0 0,-1 0-1,0 0 1,0 0-1,0 0 1,1 0-1,-1-1 1,0 1 0,0 0-1,0-1 1,1 1-1,-1-1 1,0 1 0,1-1-1,4-2 29,0 1-1,0 0 1,0-1-1,0 0 1,-1-1-1,1 1 1,6-7-1,61-86 69,-73 96-104,0-1 0,1 1 0,-1-1-1,1 1 1,-1-1 0,1 1-1,-1 0 1,0-1 0,1 1-1,-1 0 1,1 0 0,0-1-1,-1 1 1,1 0 0,-1 0-1,1 0 1,-1 0 0,1-1-1,-1 1 1,1 0 0,0 0-1,-1 0 1,1 0 0,-1 0-1,1 0 1,0 1 0,-1-1-1,1 0 1,-1 0 0,1 0-1,-1 1 1,1-1 0,-1 0-1,1 0 1,-1 1 0,1-1-1,-1 0 1,1 1 0,-1-1-1,0 1 1,1-1 0,-1 0-1,1 1 1,-1 0 0,18 31 105,-4-7-6,-13-24-86,0 0 0,0 0 1,0 0-1,1 0 0,-1 0 1,0 0-1,1-1 0,-1 1 1,1-1-1,-1 1 0,1-1 1,-1 1-1,1-1 0,-1 0 1,1 0-1,-1 1 0,1-1 1,0 0-1,-1-1 0,1 1 1,-1 0-1,1 0 0,-1-1 1,1 1-1,-1-1 0,1 1 1,-1-1-1,1 0 0,-1 1 1,0-1-1,1 0 0,-1 0 1,0 0-1,0 0 0,0 0 1,1 0-1,-1 0 0,1-3 1,7-6-251,-2 0 1,1 0-1,10-19 1,-14 21-301,24-45-4458,3-32-7989,-23 52 7062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5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62 3395,'-2'-9'6273,"0"-3"-4427,-2-9 213,-1 2 2433,7 28-296,-2 9-2504,1 12-1035,6 1 528,1 0 1,2-1-1,25 57 1,-25-67-1170,1-1-1,1 0 1,0-1 0,1 0 0,1 0 0,25 22 0,-29-32-934,-10-10-505,-17-14-101,-40-15 815,42 24 826,1 0 0,1-1 1,-1-1-1,1 0 0,1-1 1,0 0-1,-19-20 0,30 29-67,-1-1 0,1 0 1,-1 0-1,1 0 0,0 0 0,0 0 0,0 0 1,0-1-1,0 1 0,1 0 0,-1 0 0,1-1 1,-1 1-1,1 0 0,0-1 0,0 1 0,0 0 0,0-1 1,0 1-1,0 0 0,1-1 0,-1 1 0,1 0 1,0-1-1,0 1 0,0 0 0,0 0 0,0 0 0,0 0 1,0 0-1,1 0 0,-1 0 0,1 0 0,-1 1 1,1-1-1,0 0 0,-1 1 0,1-1 0,3-1 1,9-6-244,1 0 1,0 0 0,0 1 0,23-7-1,-22 8-335,51-28-7512,-35 16-2834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1 0 2915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3203,'0'0'17814,"4"10"-16992,60 131 3237,49 96-244,-112-235-3777,0-1-1,-1 1 0,1-1 0,0 1 1,0-1-1,0 0 0,0 1 0,0-1 1,0 0-1,1 1 0,-1-1 0,0 0 1,0 0-1,1 0 0,2 1 0,-4-2-6,1-1 0,-1 1 1,1 0-1,-1-1 0,0 1 0,1-1 0,-1 1 0,1-1 0,-1 1 0,0 0 0,1-1 0,-1 0 0,0 1 0,0-1 0,0 1 0,1-1 0,-1 1 0,0-1 0,0 1 0,0-1 0,0 0 1,0 1-1,0-1 0,0 1 0,0-1 0,0 1 0,0-1 0,-1 0 0,1-7 78,0 1 0,-1-1 0,-1 1 1,1-1-1,-6-13 0,-2 3-65,-1 1 0,-23-31 0,28 41-50,0 1 0,0 0 0,-1 1-1,1-1 1,-1 1 0,0 0 0,0 1 0,-1-1-1,0 1 1,-10-5 0,16 9-1,1 0 1,0 0-1,-1 0 1,1 0-1,-1 0 1,1 0-1,0 0 1,-1 1-1,1-1 0,-1 0 1,1 0-1,0 0 1,-1 0-1,1 1 1,0-1-1,-1 0 1,1 0-1,0 1 1,-1-1-1,1 0 1,0 0-1,-1 1 0,1-1 1,0 0-1,0 1 1,0-1-1,-1 0 1,1 1-1,0-1 1,0 1-1,0-1 1,0 0-1,0 1 0,-1-1 1,1 1-1,0-1 1,0 0-1,0 1 1,0-1-1,0 1 1,0-1-1,1 1 1,-1-1-1,0 0 1,0 1-1,0-1 0,0 0 1,0 1-1,1-1 1,-1 1-1,0-1 1,0 0-1,0 1 1,1-1-1,-1 1 1,11 25-61,-8-22 66,1 1-1,0-1 1,0 0 0,0 0-1,0 0 1,0-1-1,1 1 1,0-1-1,0 0 1,0-1-1,0 1 1,0-1-1,0 0 1,1 0-1,-1-1 1,1 1-1,-1-1 1,1 0-1,-1-1 1,1 1-1,0-1 1,-1 0-1,1-1 1,0 1-1,-1-1 1,1 0-1,-1-1 1,7-2-1,-2 1 14,0-1-1,-1-1 1,0 0-1,1 0 0,-2-1 1,1 0-1,-1 0 1,1-1-1,-2 0 1,1 0-1,-1-1 0,0 0 1,-1-1-1,7-10 1,-8 8-10,0 0 1,-1 0 0,0 0-1,-1-1 1,0 0 0,0 1-1,-2-1 1,1 0 0,-1-20-1,-2 49-69,1-2 39,0 1 0,0-1 1,2 0-1,3 18 0,-5-30 35,1 0-1,0-1 0,-1 1 1,1-1-1,0 1 1,0-1-1,0 0 1,0 1-1,1-1 1,-1 0-1,1 0 0,-1 0 1,1 0-1,0 0 1,0 0-1,0 0 1,0 0-1,0-1 1,0 1-1,0-1 0,0 0 1,1 1-1,-1-1 1,1 0-1,-1-1 1,1 1-1,-1 0 1,1-1-1,-1 1 0,1-1 1,4 0-1,-3 0 7,1-1 0,-1-1 0,0 1 0,0-1-1,0 1 1,0-1 0,0 0 0,0-1 0,0 1 0,-1-1-1,1 0 1,-1 1 0,0-2 0,0 1 0,0 0-1,0 0 1,-1-1 0,3-4 0,7-9 0,-2 0 0,13-29 0,-16 28 7,-6 14-23,0 0 1,0 0 0,1 1 0,-1-1-1,1 0 1,0 1 0,0 0 0,0-1-1,0 1 1,5-5 0,0 36-180,-6-17 199,1 0-1,0 0 1,1 0-1,5 13 1,-8-23-9,1 0 1,-1 1 0,1-1 0,-1 0-1,1 0 1,-1 0 0,1 0 0,-1 1-1,1-1 1,0 0 0,0 0 0,0 0-1,-1 0 1,1 0 0,0-1 0,0 1-1,0 0 1,0 0 0,1-1 0,-1 1-1,0 0 1,0-1 0,0 1 0,0-1-1,1 0 1,-1 1 0,0-1 0,0 0-1,1 0 1,-1 0 0,0 0 0,1 0-1,-1 0 1,0 0 0,1 0 0,-1 0-1,0-1 1,0 1 0,1 0 0,-1-1-1,0 1 1,0-1 0,0 1 0,0-1-1,0 0 1,0 0 0,0 1 0,0-1-1,0 0 1,1-1 0,6-6 18,-1 0-1,-1 0 1,1-1 0,-1 0-1,-1 0 1,0 0 0,0-1 0,6-16-1,-6 13-30,1 0 0,0 0 0,16-23 0,-22 36 3,0 0 0,0 0 1,1 0-1,-1-1 0,0 1 0,0 0 1,0 0-1,0-1 0,1 1 0,-1 0 0,0 0 1,0 0-1,1 0 0,-1-1 0,0 1 0,0 0 1,0 0-1,1 0 0,-1 0 0,0 0 1,0 0-1,1 0 0,-1 0 0,0 0 0,1 0 1,-1 0-1,0 0 0,0 0 0,1 0 0,-1 0 1,0 0-1,0 0 0,1 0 0,-1 0 1,0 0-1,0 0 0,1 0 0,-1 0 0,0 1 1,8 12-56,1 27-54,-7-28 94,-2-11 17,0-1 0,0 1 0,0 0 1,0 0-1,0 0 0,0 0 1,0 0-1,0-1 0,1 1 1,-1 0-1,0 0 0,1 0 0,-1-1 1,0 1-1,1 0 0,-1-1 1,1 1-1,-1 0 0,1-1 1,0 1-1,-1 0 0,1-1 1,0 1-1,-1-1 0,1 1 0,0-1 1,0 0-1,-1 1 0,1-1 1,0 0-1,0 1 0,0-1 1,-1 0-1,1 0 0,0 0 0,0 0 1,0 0-1,0 0 0,-1 0 1,1 0-1,0 0 0,0 0 1,0 0-1,0 0 0,-1-1 0,1 1 1,0 0-1,0-1 0,0 1 1,-1 0-1,1-1 0,0 1 1,-1-1-1,1 1 0,0-1 1,-1 0-1,1 1 0,-1-1 0,1 1 1,0-1-1,-1 0 0,0 0 1,1 0-1,35-50 100,-34 48-99,6-12 14,14-23-156,-21 37 121,0-1 1,0 1-1,0-1 0,1 1 0,-1 0 1,0-1-1,1 1 0,-1 0 0,1 0 1,-1 0-1,1 0 0,-1 1 0,1-1 1,0 0-1,-1 0 0,1 1 0,0-1 1,3 1-1,-4 0 12,0 0 0,0 1 0,0 0 0,0-1 0,0 1 0,0-1 0,0 1 0,-1 0 0,1 0 0,0 0 0,0-1 0,-1 1 0,1 0 0,0 0 0,-1 0 0,1 0 0,-1 0 1,0 0-1,1 0 0,-1 0 0,0 0 0,1 0 0,-1 2 0,8 34 17,-7-28-13,1-2 1797,-1 1-9522,-1-19-3005,-3-8-1134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6951,'0'0'8135,"52"22"-15886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4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34 155 4036,'0'0'16287,"7"-10"-14039,-4 4-2089,33-52 2648,-34 54-2607,0-1 0,1 0 1,-2 0-1,1 0 0,0 0 0,-1 0 0,0 0 0,0 0 0,-1-1 0,1 1 0,-1 0 0,-1-9 1,0 13-198,1 1 0,0-1 1,-1 1-1,1 0 0,-1-1 1,1 1-1,0 0 1,-1-1-1,1 1 0,-1 0 1,1-1-1,-1 1 0,1 0 1,-1 0-1,0-1 1,1 1-1,-1 0 0,1 0 1,-1 0-1,1 0 0,-1 0 1,0 0-1,1 0 1,-1 0-1,1 0 0,-1 0 1,1 0-1,-1 0 0,0 1 1,1-1-1,-1 0 0,1 0 1,-1 1-1,1-1 1,-1 0-1,1 0 0,-1 1 1,1-1-1,0 1 0,-1-1 1,1 0-1,-1 1 1,1 0-1,-23 17 25,16-8 190,1 0 1,0 0-1,1 1 1,0-1-1,1 1 1,0 0 0,1 1-1,0-1 1,1 1-1,0-1 1,1 1-1,0 0 1,0-1-1,2 1 1,1 12-1,-2-21-203,0-1-1,1 0 1,-1 0-1,1 0 0,-1 0 1,1 0-1,0 0 0,0 0 1,0 0-1,0 0 0,0 0 1,0 0-1,1 0 1,-1-1-1,1 1 0,-1-1 1,1 1-1,0-1 0,-1 1 1,1-1-1,3 2 0,0-1 17,-1-1 0,1 1 0,-1-1 0,1 0 0,-1 0 0,1 0 0,0-1 0,0 0 0,7 0 0,3-1 24,-1-1 0,0-1 0,0 0 0,0-1 0,24-10 0,-26 9-520,-1-1 0,0 0 1,18-14-1,-24 16-183,1-1 0,-1-1 1,0 1-1,0-1 0,0 1 0,-1-1 0,7-12 1,4-17-7719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11 208 3235,'0'0'4538,"-1"-8"-812,1 2-2727,1-17 315,-7 8 2459,5 22 1760,-2 31-4399,3-13-623,1 1 0,6 28 0,-6-44-388,2 0-1,-1 0 0,1 0 0,1-1 0,0 1 0,0-1 0,1 0 0,8 12 0,-12-20-107,-1 0-1,1 1 0,0-2 1,-1 1-1,1 0 1,0 0-1,-1 0 1,1 0-1,0 0 1,0-1-1,0 1 0,0 0 1,0 0-1,0-1 1,0 1-1,0-1 1,0 1-1,0-1 1,0 0-1,0 1 1,0-1-1,0 0 0,1 0 1,-1 0-1,0 0 1,0 0-1,0 0 1,2 0-1,-1-1 15,-1 0-1,1 0 1,-1 0-1,1-1 1,-1 1-1,1 0 1,-1-1-1,0 1 1,0-1 0,0 1-1,0-1 1,0 0-1,0 0 1,0 1-1,1-3 1,3-11 113,-1 0 0,0 1 0,2-17 0,-6 29-139,6-42 221,-1-83 0,-5 127-221,0 0-1,0 0 1,1 0-1,-1 0 1,0 0-1,0 1 1,0-1-1,0 0 0,0 0 1,0 0-1,0 0 1,0 0-1,0 0 1,1 0-1,-1 0 1,0 0-1,0 0 1,0 0-1,0 0 1,0 0-1,0-1 1,0 1-1,0 0 0,0 0 1,1 0-1,-1 0 1,0 0-1,0 0 1,0 0-1,0 0 1,0 0-1,0 0 1,0 0-1,0 0 1,0 0-1,0 0 1,0 0-1,0-1 1,0 1-1,0 0 0,0 0 1,1 0-1,-1 0 1,0 0-1,0 0 1,0 0-1,0 0 1,0 0-1,0-1 1,0 1-1,0 0 1,0 0-1,0 0 1,0 0-1,0 0 0,0 0 1,-1 0-1,1 0 1,0 0-1,0-1 1,8 14 59,8 24 63,-14-32-57,6 16 5,14 32 56,-21-51-123,0 0-1,1 0 1,-1 0-1,0 0 1,1 0 0,-1 0-1,1-1 1,0 1 0,0 0-1,-1-1 1,1 1 0,0-1-1,0 0 1,0 0 0,1 0-1,-1 0 1,0 0 0,0 0-1,4 0 1,-4-1 18,0 0 0,0 0 0,0 0-1,0-1 1,0 1 0,0-1 0,0 0 0,0 0 0,0 1 0,-1-1 0,1 0-1,0-1 1,0 1 0,-1 0 0,1 0 0,-1-1 0,1 1 0,-1-1-1,0 1 1,1-1 0,-1 0 0,0 1 0,1-3 0,25-49 323,-23 41-301,16-48 27,-17 48-66,0 0 0,1-1 0,1 2 0,0-1 1,0 1-1,10-15 0,-15 26-7,1-1 0,-1 0 0,1 1 1,-1-1-1,1 1 0,-1-1 0,1 1 0,0-1 0,-1 1 0,1-1 1,0 1-1,-1 0 0,1-1 0,0 1 0,-1 0 0,1 0 0,0 0 1,0-1-1,-1 1 0,1 0 0,0 0 0,0 0 0,0 0 0,-1 0 1,1 0-1,0 1 0,0-1 0,-1 0 0,1 0 0,0 0 0,0 1 1,-1-1-1,1 0 0,0 1 0,-1-1 0,1 1 0,0-1 0,-1 1 1,1-1-1,-1 1 0,1-1 0,-1 1 0,1-1 0,-1 1 0,1 0 1,-1-1-1,1 1 0,-1 0 0,0 0 0,0-1 0,1 1 0,-1 0 1,0 0-1,20 47 81,-19-43-53,9 34 166,-8-31-81,-1 1-1,1 0 1,1 0-1,0-1 1,0 0-1,1 1 1,-1-1-1,11 14 1,-14-22-98,0 1 0,1-1-1,-1 0 1,0 0 0,1 1 0,-1-1 0,0 0-1,1 0 1,-1 0 0,0 1 0,1-1 0,-1 0 0,1 0-1,-1 0 1,0 0 0,1 0 0,-1 0 0,1 0-1,-1 0 1,0 0 0,1 0 0,-1 0 0,1 0 0,-1 0-1,0 0 1,1 0 0,-1 0 0,1 0 0,-1 0 0,0-1-1,1 1 1,-1 0 0,0 0 0,1 0 0,-1-1-1,0 1 1,1 0 0,-1 0 0,0-1 0,0 1 0,1 0-1,-1-1 1,10-17 145,-9 16-140,29-75 20,-23 55-44,0 1-1,2 0 0,1 1 0,13-22 0,-22 41 2,-1-1 0,1 1 0,-1 0 1,1 0-1,0 0 0,-1 0 1,1 0-1,0 0 0,0 0 0,0 0 1,0 0-1,0 1 0,0-1 0,0 0 1,0 0-1,0 1 0,0-1 0,0 1 1,0-1-1,1 1 0,-1-1 0,0 1 1,0 0-1,1 0 0,-1 0 1,0-1-1,0 1 0,1 0 0,-1 1 1,1-1-1,0 1-7,0 1 1,0-1-1,0 0 0,0 1 1,-1 0-1,1-1 0,-1 1 1,1 0-1,-1 0 0,0 0 1,0 0-1,0 0 0,0 0 1,1 4-1,4 11-56,-1 0 0,5 35 1,-8-40-293,1 10-1802,0-34-586,-2-33-8347,-1 17-1474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1 442 16560,'0'0'11194,"10"-10"-10345,3-1-761,-1-2 1,0 1-1,-1-2 1,11-17-1,-18 25-67,0 0 0,0-1-1,-1 0 1,0 1 0,0-1 0,-1 0-1,0 0 1,0 0 0,-1-1 0,0 1-1,0 0 1,0-1 0,-1 1 0,0-1-1,-1-6 1,1 13-9,0 0 0,-1 0 0,1 1 0,0-1-1,0 0 1,0 0 0,-1 1 0,1-1 0,0 0 0,-1 1-1,1-1 1,-1 0 0,1 1 0,-1-1 0,1 1 0,-1-1 0,1 0-1,-1 1 1,1-1 0,-1 1 0,0 0 0,1-1 0,-1 1 0,0-1-1,1 1 1,-1 0 0,0 0 0,0-1 0,1 1 0,-1 0 0,0 0-1,0 0 1,1 0 0,-1 0 0,0 0 0,0 0 0,0 0-1,1 0 1,-1 0 0,0 1 0,0-1 0,1 0 0,-1 0 0,0 1-1,1-1 1,-1 0 0,0 1 0,1-1 0,-1 1 0,0 0 0,-2 1-1,0-1 0,0 1 0,0 0 0,1 1 0,-1-1 0,1 0 0,-1 1 0,1-1 0,0 1 0,-3 4 0,0 8-5,0 1 0,1 0 0,1 0 0,1 0 0,0 1-1,1-1 1,0 1 0,1-1 0,5 31 0,-5-45-1,0-1 0,0 0 1,0 0-1,0 0 0,0 1 0,0-1 0,1 0 1,-1 0-1,0 0 0,1 0 0,-1 1 1,1-1-1,-1 0 0,1 0 0,-1 0 1,1 0-1,0 0 0,-1 0 0,1 0 0,0 0 1,0-1-1,0 1 0,0 0 0,0 0 1,0-1-1,0 1 0,0 0 0,0-1 0,0 1 1,0-1-1,0 1 0,0-1 0,1 0 1,-1 0-1,0 1 0,0-1 0,0 0 1,1 0-1,-1 0 0,0 0 0,0 0 0,0 0 1,1-1-1,-1 1 0,0 0 0,0-1 1,0 1-1,0-1 0,0 1 0,1-1 1,-1 1-1,0-1 0,0 0 0,0 1 0,-1-1 1,1 0-1,1-1 0,6-4 24,-1 0-1,0-1 1,0 0 0,0 0-1,8-12 1,-2-4-49,0 0 1,19-50-1,1-1-97,-33 73 118,0 1 1,0-1-1,0 1 1,0-1-1,0 1 1,1-1 0,-1 0-1,0 1 1,0-1-1,0 1 1,1-1-1,-1 1 1,0-1-1,1 1 1,-1-1-1,1 1 1,-1 0-1,0-1 1,1 1-1,-1-1 1,1 1-1,-1 0 1,1 0 0,-1-1-1,1 1 1,-1 0-1,1 0 1,-1-1-1,1 1 1,0 0-1,-1 0 1,1 0-1,-1 0 1,1 0-1,-1 0 1,1 0-1,0 0 1,-1 0-1,1 0 1,-1 0 0,1 0-1,-1 1 1,1-1-1,0 0 1,-1 0-1,1 0 1,-1 1-1,1-1 1,-1 0-1,1 1 1,-1-1-1,0 1 1,1-1-1,-1 0 1,1 1-1,-1-1 1,0 1 0,1-1-1,-1 1 1,0-1-1,0 1 1,1-1-1,-1 1 1,0-1-1,0 1 1,0 0-1,0-1 1,1 1-1,17 54 292,-13-38-211,-3-11-44,1 0-1,0 0 0,0 0 1,0 0-1,9 11 0,-12-16-30,1 0-1,0 0 0,0 0 1,-1-1-1,1 1 1,0 0-1,0 0 1,0-1-1,0 1 0,0-1 1,0 1-1,0-1 1,0 1-1,0-1 0,0 1 1,0-1-1,1 0 1,-1 0-1,0 1 0,0-1 1,0 0-1,0 0 1,0 0-1,1 0 1,-1-1-1,0 1 0,0 0 1,0 0-1,0-1 1,0 1-1,0-1 0,0 1 1,0-1-1,0 1 1,0-1-1,0 1 1,0-1-1,0 0 0,0 0 1,0 1-1,0-1 1,-1 0-1,1 0 0,1-2 1,6-9 31,1-1 1,-2 0-1,0 0 0,0-1 1,9-28-1,17-34-647,-33 75 601,0 0 0,0 1 0,1-1 0,-1 0 0,1 0 0,-1 1 0,0-1 0,1 0 0,-1 1-1,1-1 1,0 1 0,-1-1 0,1 0 0,-1 1 0,1-1 0,0 1 0,-1 0 0,1-1 0,0 1 0,0-1 0,-1 1 0,1 0 0,0 0 0,0 0 0,0-1 0,0 1 0,0 1 10,0-1 1,0 1-1,0-1 0,-1 1 0,1 0 0,0-1 1,0 1-1,-1 0 0,1-1 0,-1 1 0,1 0 1,0 0-1,-1 0 0,0 0 0,1 0 0,-1 0 1,1-1-1,-1 3 0,13 56 452,-11-46-290,-2-12-151,0-1 0,0 1 0,0-1 0,0 1 0,0 0 0,0-1 0,0 1 0,1-1 0,-1 1 0,0 0 0,0-1 0,1 1 0,-1-1 0,0 1 0,1-1 0,-1 1 0,0-1 0,1 1 0,-1-1 0,1 1 0,-1-1 0,1 0 0,-1 1 0,1-1 0,-1 0 0,1 1 1,10-11 177,5-33-57,-14 37-112,10-29-11,-9 23-136,0-1 0,1 1 0,1 0 0,0 0 0,1 0 0,0 1 1,0-1-1,2 1 0,15-19 0,-22 29 112,0 1 0,-1-1 1,1 0-1,0 1 1,-1-1-1,1 1 0,0-1 1,0 1-1,0-1 1,-1 1-1,1 0 0,0-1 1,0 1-1,0 0 1,0 0-1,0 0 0,-1 0 1,1 0-1,0 0 1,0 0-1,0 0 0,0 0 1,0 0-1,0 0 1,0 0-1,-1 0 0,1 1 1,0-1-1,0 0 1,0 1-1,0-1 0,-1 1 1,1-1-1,0 1 1,-1-1-1,1 1 0,0 0 1,-1-1-1,1 1 1,0 0-1,-1-1 0,1 1 1,-1 0-1,1 0 1,-1-1-1,0 1 0,1 0 1,-1 0-1,0 0 1,0 0-1,1 0 0,-1-1 1,0 1-1,0 1 1,10 60 26,-9-51-104,2 7 962,2-5-5667,0-12-2765,1-18 134,-2-6-2658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4260,'0'0'17601,"3"12"-15487,43 225 3159,3 20-4348,-40-233-738,-9-24-175,0 0 1,0 0-1,1 0 1,-1 0 0,0 0-1,0 0 1,0 0-1,0 0 1,1 0 0,-1 0-1,0 0 1,0 0-1,0 0 1,1 0 0,-1 0-1,0 0 1,0 0 0,0 0-1,0 0 1,1 0-1,-1 0 1,0 0 0,0 0-1,0-1 1,0 1-1,0 0 1,1 0 0,-1 0-1,0 0 1,0 0-1,0 0 1,0-1 0,0 1-1,0 0 1,0 0-1,1 0 1,-1 0 0,0-1-1,0 1 1,0 0-1,0 0 1,0 0 0,0 0-1,0-1 1,0 1-1,0 0 1,0 0 0,0 0-1,0 0 1,0-1-1,0 1 1,0 0 0,0 0-1,4-46 717,-20-238-772,7 200-475,5-168 0,5 240 470,1 0 0,0 1 0,1-1 0,0 1 0,5-11 0,-7 19-42,0-1 1,0 2 0,1-1-1,-1 0 1,1 0 0,-1 0-1,1 1 1,0-1 0,0 1-1,0-1 1,0 1 0,1 0-1,-1 0 1,1 0 0,-1 0-1,1 0 1,0 0 0,0 1-1,-1 0 1,1-1-1,0 1 1,6-1 0,-8 2 76,0 0 0,0 0 1,-1 0-1,1 0 0,0 1 1,0-1-1,-1 0 0,1 1 0,0-1 1,0 0-1,-1 1 0,1-1 1,0 1-1,-1-1 0,1 1 0,-1 0 1,1-1-1,-1 1 0,1-1 1,-1 1-1,1 0 0,-1 0 0,1-1 1,-1 1-1,0 0 0,1 0 1,-1-1-1,0 1 0,0 0 0,0 0 1,0 0-1,0-1 0,0 1 1,0 0-1,0 0 0,0 1 0,-2 37-258,2-35 265,-4 16 216,-1 0 0,0-1-1,-1 0 1,-1 0-1,-18 33 1,15-32-62,0 1 0,1 0-1,2 1 1,-6 25 0,22-54-3602,18-47-5594,-12 15 58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7143,'0'0'13383,"1"10"-12144,2 85 1909,5 49 1343,-6-126-4256,1 1-1,0-1 1,2 0 0,0 0 0,10 24 0,-14-41-234,-1 0-1,1 1 1,0-1 0,-1 0-1,1 1 1,0-1-1,0 0 1,0 0 0,0 1-1,0-1 1,0 0 0,0 0-1,0 0 1,0 0-1,0 0 1,1-1 0,-1 1-1,3 1 1,-4-2-121,1 0 0,0 0 1,0 0-1,0 0 0,0-1 0,0 1 1,0 0-1,-1 0 0,1-1 0,0 1 0,0 0 1,0-1-1,-1 1 0,1-1 0,0 1 1,0-1-1,-1 1 0,1-1 0,0 0 1,-1 1-1,1-1 0,0-1 0,3-3-1316,0-1 0,-1 0 0,0-1 0,0 1-1,-1 0 1,3-8 0,3-16-5979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108 136 14862,'0'0'3289,"-10"6"-2377,1-1-583,0 0 0,1 1 0,-1 0 0,1 1 0,-13 13 0,17-16-235,1 0 0,0 0 0,0 1 0,0-1-1,0 1 1,1 0 0,-1 0 0,1 0 0,1 0 0,-1 0-1,1 0 1,-1 0 0,2 1 0,-1-1 0,0 10 0,2-14-88,-1 1 0,1-1 0,-1 1 0,1 0 0,0-1 0,-1 0 0,1 1 0,0-1 0,0 1 0,0-1 0,0 0 0,0 0 0,1 0 0,-1 0 0,0 0 0,1 0 0,-1 0 0,0 0 0,1 0 0,-1 0 0,1-1 0,-1 1 0,1 0 0,-1-1 0,1 0 0,0 1 0,-1-1 0,1 0 0,-1 0 0,1 0 0,3 0 0,57-1 216,-60 1-220,12-3-8,0 0 0,-1 0 0,1-1 0,-1-1 0,0 0 0,0-1 0,-1-1 0,0 1 0,0-2 0,16-12 0,-15 9 25,1 0 0,-1-1 0,-1-1 0,0 0 0,-1 0 0,-1-1 0,18-30-1,-26 39-2,1 1 0,-1-1-1,0 1 1,-1-1-1,1 0 1,-1 1-1,0-1 1,0 0 0,0 0-1,-1 0 1,0 0-1,0 0 1,-1-8-1,1 12-13,-1-1 0,1 1 0,-1-1 0,0 1 0,1 0 0,-1-1 0,0 1 0,0 0 0,0 0-1,0-1 1,0 1 0,0 0 0,0 0 0,0 0 0,-1 0 0,1 0 0,-3-1 0,1 1-12,0 0 0,0 0 0,-1 0 0,1 0 1,-1 1-1,1-1 0,0 1 0,-1 0 0,1 0 0,-7 1 1,-3 1 98,0 1 0,1 0 0,-1 1 0,1 1 0,0 0 0,0 0 0,0 2 0,1-1 1,0 1-1,0 1 0,1 0 0,-11 10 0,20-17-80,0 0 0,-1 0-1,1 0 1,0 0 0,0 1 0,0-1 0,-1 0 0,1 1-1,1-1 1,-1 1 0,0-1 0,0 1 0,0 0 0,1-1-1,-1 1 1,1 0 0,0-1 0,-1 1 0,1 3-1,0-4 0,1 0 0,-1 1 0,1-1 0,-1 0 0,1 0 0,0 0 0,-1 0-1,1 0 1,0 0 0,0 0 0,0 0 0,0 0 0,0 0 0,0 0 0,0-1 0,0 1-1,0 0 1,0-1 0,1 1 0,0 0 0,10 3-23,0-1 1,0 0-1,0-1 0,17 2 1,-17-3-116,4 1-235,1 0 0,-1 1 0,1 1 0,-1 1 0,30 12 0,-43-16 348,1 1-1,-1 0 1,0 0 0,0 1-1,1-1 1,-2 1 0,1-1 0,0 1-1,0 0 1,-1 0 0,0 0-1,1 0 1,-1 1 0,0-1-1,-1 0 1,1 1 0,-1 0-1,1-1 1,-1 1 0,0 0-1,0 0 1,-1-1 0,1 1-1,-1 0 1,0 0 0,0 0-1,0 0 1,-1 0 0,1 0 0,-1-1-1,-1 6 1,-23 51-2738,20-50-2807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34 2402,'-15'0'75,"-112"4"368,33 8 3999,93-12-4331,-67 13 2659,39-12 1240,28-1-2899,16 0-43,578-25 440,1 0-1255,-555 25-277,-12 0-86,-53 1 276,-644 34 1265,329-11-344,93-5-615,586-34-702,562-9-1670,-798 30 1751,-77-3 113,-74-2 167,-393-4-46,-275 2 818,691 2-858,1-2 21,1 1-1,0 2 1,-1 0-1,1 2 0,-29 8 1,49-8-172,16-2-71,808-25-1693,-556 8 937,-171 11 603,343-32-1000,-430 34 2387,-10 1-305,-23-1 72,-44 0-265,-206 14 529,-285 51 0,358-36-1166,62-17-3733,100-10-2040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0 383 4004,'0'0'22549,"3"10"-21220,-1 8-870,0 0 105,1 0 1,8 26-1,-11-43-561,0-1 1,0 1-1,0-1 1,0 1 0,0-1-1,0 1 1,1-1-1,-1 1 1,0-1-1,0 1 1,1-1-1,-1 1 1,0-1-1,0 1 1,1-1 0,-1 0-1,0 1 1,1-1-1,-1 0 1,1 1-1,-1-1 1,0 0-1,1 1 1,-1-1-1,1 0 1,-1 0 0,1 0-1,-1 1 1,1-1-1,7-12 50,-1-23-95,-7 27 61,-1-41-12,0 48 20,1 0 0,0-1 0,-1 1 0,1 0 0,-1-1 0,1 1 1,-1 0-1,1 0 0,-1 0 0,0 0 0,0 0 0,0 0 0,1 0 0,-1 0 0,0 0 0,0 0 0,0 0 0,-1 0 0,1 0 0,0 1 0,0-1 0,0 1 0,0-1 0,-1 1 0,1-1 0,0 1 0,-1-1 1,1 1-1,0 0 0,-1 0 0,-1 0 0,2 0-26,0 1 1,0 0-1,0-1 0,1 1 1,-1 0-1,0 0 1,1-1-1,-1 1 1,1 0-1,-1 0 1,1 0-1,-1 0 0,1 0 1,-1 0-1,1 0 1,0 0-1,-1 0 1,1 0-1,0 0 0,0 0 1,0 0-1,0 0 1,0 0-1,0 0 1,0 0-1,0 0 1,1 2-1,-1 0 2,0 0 0,0-1 0,1 1 0,-1 0 0,1 0-1,0 0 1,-1 0 0,1 0 0,3 4 0,-3-6 6,0 1 0,0-1 0,0 0 0,1 1 0,-1-1 0,1 0 1,-1 0-1,1 0 0,-1 0 0,1 0 0,-1-1 0,1 1 0,0 0 0,-1-1 0,1 1 0,0-1 0,0 0 0,-1 0 0,1 1 0,0-1 0,0 0 1,-1 0-1,3-1 0,-1 0-58,1 0 1,-2 0-1,1-1 1,0 1 0,0-1-1,0 1 1,-1-1-1,1 0 1,-1 0-1,1 0 1,3-5 0,4-6-1061,0 0 0,-1-1 0,13-27 1,-20 37 664,7-17-1429,-7 15 1353,1 0-1,-1 0 1,1 0 0,0 0-1,0 1 1,1-1 0,0 1 0,6-7-1,-5 29 4854,-5-17-4304,0 1 0,0-1 0,1 0-1,-1 1 1,0-1 0,0 1 0,1-1 0,-1 0-1,0 1 1,1-1 0,-1 0 0,0 1 0,1-1-1,-1 0 1,0 1 0,1-1 0,-1 0 0,1 0-1,-1 0 1,1 1 0,-1-1 0,0 0 0,1 0-1,-1 0 1,1 0 0,-1 0 0,1 0 0,-1 0-1,1 0 1,-1 0 0,1 0 0,-1 0 0,1 0-1,-1 0 1,1 0 0,-1 0 0,0-1 0,1 1-1,-1 0 1,1 0 0,-1-1 0,0 1 0,1 0-1,-1 0 1,1-1 0,-1 1 0,0 0 0,1-1-1,7-10-143,12-13-1871,-20 23 1969,1 1-1,-1 0 0,1-1 0,-1 1 1,1 0-1,-1 0 0,1 0 0,0-1 1,-1 1-1,1 0 0,-1 0 1,1 0-1,0 0 0,-1 0 0,1 0 1,-1 0-1,1 0 0,0 0 0,-1 0 1,1 0-1,-1 0 0,1 1 1,-1-1-1,1 0 0,0 0 0,-1 1 1,1-1-1,-1 0 0,1 1 1,-1-1-1,1 0 0,-1 1 0,0-1 1,1 1-1,-1-1 0,0 1 0,1-1 1,-1 1-1,0-1 0,1 1 1,-1-1-1,0 1 0,0-1 0,1 2 1,16 36 1274,0 0 0,11 47 0,2 2 401,-22-67-1427,-4-11-157,0 0 1,0 1-1,0 0 1,-2 0 0,1 0-1,-1 0 1,-1 0 0,1 0-1,-2 0 1,0 19-1,-2-26-80,0 0 0,0 1-1,0-1 1,0 0 0,0 0-1,-1 0 1,0-1 0,1 1-1,-1 0 1,0-1 0,0 0-1,0 0 1,-1 0 0,1 0-1,0 0 1,-7 1-1,7-1 88,-1 0-1,0 0 0,0-1 0,1 0 0,-1 0 0,0 0 1,0 0-1,0 0 0,0-1 0,0 0 0,0 0 0,0 0 0,0 0 1,0-1-1,-7-1 0,9 1-43,1-1 0,-1 1 0,1-1 0,-1 1 0,1-1 0,0 0 0,0 0 0,0 0 0,0 1 0,0-1 0,0 0 0,1 0 0,-1 0 0,0 0 0,1-1 0,0 1 0,-1 0 0,1 0 0,0-2 0,0-52-38,0 39 15,2-43-202,2 1 0,3 0 0,2 1 0,34-114 0,-42 166 176,15-35-29,-16 40 29,1-1 0,-1 1 0,1-1 0,0 1 0,0-1 0,0 1 0,0 0 0,0-1 0,0 1 0,0 0 0,0 0 0,0 0 0,0 0 1,1 0-1,-1 0 0,0 0 0,1 0 0,-1 1 0,1-1 0,2 0 0,-3 1 1,0 1 0,0-1 1,0 1-1,0-1 1,0 1-1,0 0 0,0 0 1,0 0-1,0 0 0,-1-1 1,1 1-1,0 0 1,0 0-1,-1 0 0,1 1 1,-1-1-1,1 0 0,-1 0 1,1 0-1,-1 0 1,0 0-1,1 1 0,-1 1 1,9 39 117,-7-32-55,-2-5 32,2 0 0,-1 0 0,1 0 0,-1 0 1,1 0-1,1 0 0,3 6 0,-6-10-70,1-1 0,-1 1 0,1-1 0,-1 1 0,1-1 0,-1 1 0,1-1 0,-1 1 0,1-1 0,0 0 0,-1 1 0,1-1 0,-1 0 0,1 0 0,0 1 0,-1-1 0,1 0 0,0 0 0,0 0 0,-1 0 0,1 0 0,0 0 0,0 0 0,1 0-5,-1-1 1,1 0-1,-1 1 0,1-1 0,-1 0 0,1 0 1,-1 0-1,0 0 0,1 0 0,-1 0 1,0 0-1,0-1 0,0 1 0,1-2 0,36-56-583,-30 43 324,2 1 0,18-23 0,-28 37 262,0 0 0,1 1 0,-1-1 0,0 0-1,1 1 1,-1-1 0,1 1 0,-1-1-1,1 1 1,-1-1 0,1 1 0,0-1-1,-1 1 1,1-1 0,-1 1 0,1 0-1,0-1 1,-1 1 0,1 0 0,0 0-1,0 0 1,-1-1 0,1 1 0,0 0-1,0 0 1,-1 0 0,1 0 0,0 0 0,-1 0-1,1 0 1,0 1 0,0-1 0,-1 0-1,1 0 1,0 1 0,-1-1 0,1 0-1,0 1 1,-1-1 0,1 0 0,0 1-1,-1-1 1,1 1 0,-1-1 0,1 1-1,-1-1 1,1 1 0,-1 0 0,0-1-1,1 1 1,-1-1 0,0 1 0,1 0-1,-1-1 1,1 2 0,14 51 909,-10-32-739,-5-20-167,0 0 0,0 0 0,0 0 0,0 0-1,1 0 1,-1 0 0,1 0 0,-1 0 0,0 0 0,1 0 0,0 0-1,-1 0 1,1 0 0,0 0 0,-1 0 0,1 0 0,0 0 0,0-1-1,0 1 1,-1 0 0,1-1 0,0 1 0,0-1 0,0 1 0,0-1-1,0 1 1,1-1 0,-1 0 0,0 1 0,0-1 0,0 0 0,0 0-1,0 0 1,0 0 0,0 0 0,0 0 0,1 0 0,-1 0-1,0 0 1,0-1 0,0 1 0,0 0 0,0-1 0,0 1 0,0-1-1,0 1 1,0-1 0,0 1 0,0-1 0,0 0 0,0 1 0,-1-1-1,1 0 1,0 0 0,1-1 0,6-8 60,0 1 0,0-1 1,11-21-1,-15 25-103,10-19 0,-6 11-90,0 1 0,0 0 0,1 0 0,1 0 0,13-12-1,-22 24 120,-1 1-1,1 0 1,-1-1-1,1 1 1,-1 0-1,1-1 1,-1 1-1,1 0 1,0 0-1,-1 0 1,1 0-1,-1 0 1,1 0-1,0 0 1,-1 0-1,1 0 1,-1 0-1,1 0 1,0 0-1,-1 0 1,1 0-1,-1 0 0,1 1 1,0-1-1,-1 0 1,1 0-1,-1 1 1,1-1-1,-1 0 1,1 1-1,-1-1 1,1 1-1,-1-1 1,0 0-1,1 1 1,-1-1-1,1 1 1,-1-1-1,0 1 1,0 0-1,1-1 1,-1 1-1,0-1 0,0 1 1,0-1-1,1 1 1,-1 0-1,0-1 1,0 1-1,0 0 1,0-1-1,0 2 1,9 46 368,-7-33-182,-1-12-996,2 8 2273,-1-8-4473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27 436 2723,'-1'17'9267,"2"20"-1185,-1-37-8037,0 1 0,0-1 0,0 0-1,0 0 1,0 1 0,1-1 0,-1 0 0,0 0-1,0 0 1,0 1 0,0-1 0,1 0 0,-1 0-1,0 0 1,0 0 0,1 0 0,-1 1 0,0-1-1,0 0 1,1 0 0,-1 0 0,0 0 0,0 0-1,1 0 1,-1 0 0,0 0 0,0 0 0,1 0-1,-1 0 1,0 0 0,0 0 0,1 0 0,-1 0-1,0 0 1,0 0 0,1 0 0,-1 0-1,0-1 1,0 1 0,1 0 0,-1 0 0,0 0-1,0 0 1,1-1 0,-1 1 0,0 0 0,0 0-1,0 0 1,0-1 0,1 1 0,-1 0 0,13-11 695,-7 2-487,0-1 1,0 0-1,-1 0 0,0-1 1,-1 1-1,0-1 1,-1 0-1,0 0 0,-1 0 1,0-1-1,0 1 1,-2 0-1,1-1 0,-2-14 1,1 25-220,0 0 0,0 0 0,0 0-1,-1 1 1,1-1 0,0 0 0,0 0 0,-1 1 0,1-1 0,0 0 0,-1 0 0,1 1 0,-1-1-1,1 0 1,0 1 0,-1-1 0,0 0 0,1 1 0,-1-1 0,1 1 0,-1-1 0,0 1 0,1-1-1,-1 1 1,0 0 0,0-1 0,1 1 0,-1 0 0,0 0 0,0-1 0,1 1 0,-1 0 0,0 0-1,0 0 1,0 0 0,0 0 0,1 0 0,-1 0 0,0 0 0,0 0 0,0 0 0,1 1 0,-2-1 0,0 1-25,-1 0 1,1 0 0,0 0 0,0 0-1,-1 1 1,1-1 0,0 1 0,0-1-1,1 1 1,-1 0 0,0-1 0,0 1-1,-1 3 1,-4 9-17,0 1 0,2 0 0,-1 0 0,2 0-1,0 1 1,1 0 0,0-1 0,1 1 0,1 0 0,1 1 0,2 26 0,-2-42 6,0 0 1,0 0 0,0-1 0,0 1-1,0 0 1,0 0 0,0 0 0,0 0-1,0-1 1,0 1 0,1 0 0,-1 0-1,0 0 1,1-1 0,-1 1 0,1 0-1,-1 0 1,0-1 0,1 1 0,-1 0-1,1-1 1,0 1 0,-1-1 0,1 1-1,0-1 1,-1 1 0,1-1 0,0 1-1,-1-1 1,1 1 0,0-1 0,0 0-1,0 0 1,-1 1 0,1-1 0,0 0-1,0 0 1,0 0 0,0 0 0,-1 0-1,1 0 1,0 0 0,0 0 0,0 0-1,0 0 1,-1-1 0,1 1 0,0 0-1,0 0 1,0-1 0,-1 1 0,1-1-1,0 1 1,-1 0 0,1-1 0,0 0-1,-1 1 1,1-1 0,0 0 0,5-3 26,0 0 1,-1-1-1,1 1 1,-1-1-1,8-10 1,72-131 192,-85 145-223,1 0 0,-1 0 1,1 0-1,-1 0 1,1 0-1,-1 1 0,1-1 1,0 0-1,-1 0 1,1 1-1,0-1 0,0 1 1,0-1-1,-1 0 1,1 1-1,0-1 0,0 1 1,0 0-1,0-1 1,0 1-1,0 0 0,0 0 1,0-1-1,0 1 1,0 0-1,0 0 0,0 0 1,0 0-1,0 0 1,0 0-1,0 1 0,0-1 1,0 0-1,-1 0 1,1 1-1,0-1 0,0 0 1,0 1-1,0-1 1,0 1-1,0-1 0,-1 1 1,1 0-1,0-1 1,0 1-1,-1 0 0,1 0 1,0-1-1,-1 1 1,1 0-1,-1 0 0,1 0 1,-1 0-1,1 1 1,5 9-4,0 0 0,-1 0 0,5 20 0,-4-16 46,-3-7-35,0-1 0,1 0 0,0 0 0,9 12 0,-13-18-1,1 0-1,-1-1 0,1 1 0,0 0 0,-1 0 1,1-1-1,0 1 0,0 0 0,0-1 0,-1 1 0,1-1 1,0 1-1,0-1 0,0 0 0,0 1 0,0-1 0,0 0 1,0 0-1,0 1 0,0-1 0,0 0 0,0 0 0,0 0 1,0 0-1,0 0 0,0 0 0,0-1 0,0 1 0,0 0 1,0 0-1,-1-1 0,1 1 0,0-1 0,0 1 0,0-1 1,0 1-1,0-1 0,-1 1 0,1-1 0,0 0 0,0 1 1,-1-1-1,1 0 0,0 0 0,-1 1 0,1-1 0,-1 0 1,1 0-1,-1 0 0,0 0 0,1-1 0,8-15 28,0 0 0,-1-1 0,-1 0 0,9-35 0,10-79-110,-7-89-1052,-21 294 1296,0-34 194,2 0 0,6 54 0,-4-84-456,0-1 0,0 0 0,1 0 0,0 0 0,0 0-1,1 0 1,0-1 0,0 1 0,1-1 0,0 0-1,0 0 1,1-1 0,0 0 0,0 0 0,0 0 0,1 0-1,0-1 1,0-1 0,0 1 0,1-1 0,-1 0-1,15 5 1,-22-9 85,0 0 0,0 0 0,1 0 0,-1 0 0,0 1 0,0-1 0,0 0 0,1 0 1,-1 0-1,0 0 0,0 0 0,1 0 0,-1 0 0,0 0 0,0 0 0,1 0 0,-1 0 0,0 0 0,0 0 0,1 0 0,-1 0 0,0 0 0,0 0 0,0 0 0,1 0 0,-1 0 0,0-1 0,0 1 0,1 0 0,-1 0 0,0 0 0,0 0 0,0 0 0,0-1 0,1 1 0,-1 0 0,0 0 0,0 0 0,0-1 0,0 1 0,0 0 0,1 0 0,-1 0 0,0-1 0,0 1 0,0 0 0,0-1 0,-7-12-182,-15-12 218,3 8 313,-2 1 1,-31-20 0,34 26-15,1-1 0,1-1 0,0-1 1,-26-26-1,41 38-299,1 0 0,-1 0 0,0 0 0,1 0 0,-1 0 0,0-1 0,1 1 1,-1 0-1,1 0 0,0 0 0,-1-1 0,1 1 0,0 0 0,0 0 0,0-1 0,0 1 0,0 0 0,0 0 0,0-1 0,0 1 0,1 0 0,-1 0 1,0-1-1,1 1 0,-1 0 0,1 0 0,-1 0 0,1 0 0,0 0 0,-1 0 0,1 0 0,0 0 0,0 0 0,0 0 0,0 0 0,0 0 0,0 0 1,0 1-1,0-1 0,0 0 0,2 0 0,8-6-341,0 1 1,0 0 0,19-6-1,-10 4-945,21-14-2725,-15 6-1761,7-6-7838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6406,'0'2'8632,"-1"2"-4899,1 13-3884,0-14 1416,3 27 117,2 0-1,0 1 0,2-2 0,21 58 0,-18-58-749,-8-24-531,0 1 0,0-1 0,0 0 0,1 0 0,-1 0 0,1 0 0,0-1 0,5 6 0,-7-9-77,0-1-1,0 1 1,0 0 0,0 0 0,0-1 0,0 1 0,0-1 0,0 1 0,0-1 0,1 1 0,-1-1 0,0 0 0,0 0 0,0 0 0,1 1 0,-1-1 0,0 0 0,0 0-1,0-1 1,1 1 0,-1 0 0,0 0 0,0 0 0,0-1 0,1 1 0,-1-1 0,0 1 0,0-1 0,0 1 0,0-1 0,0 0 0,0 0 0,0 1 0,0-1 0,0 0-1,0 0 1,-1 0 0,1 0 0,0 0 0,0 0 0,-1 0 0,1-1 0,9-12 114,-1 1-1,-1-2 1,0 1 0,-1-1 0,9-26-1,16-32-34,-32 72-106,0 1 1,0 0-1,1-1 0,-1 1 1,0-1-1,0 1 1,0 0-1,0-1 0,0 1 1,1 0-1,-1-1 0,0 1 1,0 0-1,0-1 1,1 1-1,-1 0 0,0 0 1,1-1-1,-1 1 0,0 0 1,1 0-1,-1 0 1,0-1-1,1 1 0,-1 0 1,0 0-1,1 0 0,-1 0 1,0 0-1,1 0 1,-1-1-1,1 1 0,-1 0 1,0 0-1,1 0 0,-1 0 1,1 1-1,-1-1 1,0 0-1,1 0 0,-1 0 1,0 0-1,1 0 0,0 1 1,9 19-129,1 34 32,-11-52 111,7 50 22,-4-24-941,1-1 1,11 41-1,-15-67 754,0-1 0,0 1-1,0 0 1,0 0-1,0-1 1,1 1-1,-1 0 1,0-1 0,1 1-1,-1 0 1,0 0-1,1-1 1,-1 1-1,1-1 1,-1 1 0,1 0-1,-1-1 1,1 1-1,-1-1 1,1 1-1,0-1 1,-1 0 0,1 1-1,0-1 1,-1 0-1,1 1 1,0-1-1,0 0 1,1 1-1,-1-2-90,0 1 0,0-1 0,0 1-1,1-1 1,-1 0 0,0 0-1,0 1 1,0-1 0,0 0 0,0 0-1,0 0 1,0 0 0,-1 0-1,1 0 1,1-2 0,24-51-6844,-24 49 5957,15-31-4987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69 2659,'0'0'21070,"-2"11"-19698,1-1-1111,-4 20 1106,0 56 0,5-86-1359,0 0 0,0 1 0,0-1 0,0 0 0,1 1 0,-1-1 0,0 0 0,0 0 0,0 1 0,0-1 1,0 0-1,1 1 0,-1-1 0,0 0 0,0 0 0,1 0 0,-1 1 0,0-1 0,0 0 0,1 0 0,-1 0 0,0 1 0,0-1 0,1 0 0,-1 0 0,0 0 0,1 0 1,-1 0-1,0 0 0,1 0 0,-1 0 0,0 0 0,1 0 0,-1 0 0,0 0 0,1 0 0,-1 0 0,0 0 0,0 0 0,1 0 0,-1 0 0,0 0 0,1 0 0,-1-1 1,0 1-1,1 0 0,-1 0 0,0 0 0,0 0 0,1-1 0,-1 1 0,0 0 0,0 0 0,0-1 0,1 1 0,-1 0 0,0-1 0,17-13 101,-7-3-116,-1 0-1,0 0 0,-1-1 1,0-1-1,-2 1 0,0-1 0,-2 0 1,5-31-1,-10 80-24,2-1 0,1 1 0,1-1 0,10 41 0,-12-68-80,-1-1 0,0 1-1,1-1 1,-1 1 0,1-1 0,0 0-1,-1 1 1,1-1 0,0 0 0,0 1 0,0-1-1,0 0 1,0 0 0,0 0 0,0 0 0,0 0-1,0 0 1,1 0 0,-1 0 0,0 0 0,1-1-1,-1 1 1,1-1 0,-1 1 0,0-1 0,1 1-1,-1-1 1,4 1 0,-3-2-228,0 1 0,0 0 0,1-1 0,-1 1 0,0-1 1,0 0-1,0 0 0,0 0 0,0 0 0,0 0 0,0 0 0,0 0 0,-1-1 0,1 1 0,0 0 0,-1-1 0,1 0 1,-1 1-1,2-4 0,17-24-5271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3876,'0'0'19132,"-5"12"-18064,2-5-1033,-24 68 1367,25-68-1164,0 0-1,0 1 1,1-1-1,0 1 1,0-1-1,1 1 0,0-1 1,0 1-1,2 11 1,-1-18-237,0 0-1,0-1 1,-1 1 0,1 0 0,0-1-1,0 0 1,0 1 0,0-1 0,0 1 0,0-1-1,0 0 1,0 0 0,0 1 0,0-1-1,0 0 1,0 0 0,0 0 0,0 0 0,0 0-1,0 0 1,0-1 0,0 1 0,0 0-1,0 0 1,1-1 0,27-7-181,-18 3 102,65-24-2929,-70 27 2788,1 0 0,-1 1 0,1 0 0,-1 0 0,1 1 0,0 0 0,-1 0 0,1 0 0,-1 1 0,8 1 0,-13-1 278,0 0-1,1-1 0,-1 1 0,0 0 0,1 0 0,-1 0 0,0-1 1,0 1-1,0 1 0,0-1 0,0 0 0,0 0 0,0 0 1,0 0-1,-1 1 0,1-1 0,0 0 0,-1 1 0,1-1 0,-1 1 1,1-1-1,-1 0 0,0 1 0,0-1 0,0 1 0,1-1 1,-1 1-1,-1-1 0,1 1 0,0-1 0,0 1 0,0-1 0,-1 1 1,1-1-1,-2 2 0,1 3 195,0-1 0,-1 1 0,0-1 1,-1 0-1,1 0 0,-1 0 0,0 0 0,-3 5 1,2-6-205,1-1 1,-1 1-1,0-1 1,-1 1 0,1-1-1,0 0 1,-1-1-1,0 1 1,1-1 0,-7 2-1,7-2-684,-1-1-1,1 0 1,0-1 0,0 1-1,-1-1 1,1 0-1,-8 0 1,-2-3-6604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 4484,'0'0'9657,"-8"-1"-5637,-1 1-3654,-1 0 0,1 0 0,-1 1 0,1 0 0,-1 1-1,1 0 1,0 1 0,0 0 0,0 0 0,0 1 0,1 0 0,-10 6 0,13-7-207,0 0 1,-1 0-1,1 0 0,1 1 1,-1 0-1,0 0 1,1 0-1,0 0 1,0 1-1,0 0 0,1 0 1,-1 0-1,1 0 1,0 0-1,1 1 0,-1-1 1,1 1-1,0 0 1,0 0-1,1-1 1,-1 11-1,2-14-158,0-1 0,1 0-1,-1 0 1,1 0 0,-1 0 0,1 0 0,0 0 0,-1 0-1,1 0 1,0 0 0,0-1 0,0 1 0,0 0-1,0 0 1,0-1 0,0 1 0,0 0 0,0-1 0,0 1-1,0-1 1,0 1 0,0-1 0,0 0 0,0 1-1,1-1 1,-1 0 0,0 0 0,0 0 0,0 0-1,0 0 1,3 0 0,50-1 32,-41 0-33,25-2 36,-22 1-53,1 1 1,-1 1 0,0 0 0,0 1 0,27 5 0,-39-5 16,0 0 1,-1 1-1,1-1 0,-1 1 0,1 0 1,-1 0-1,1 0 0,-1 0 0,0 0 1,0 1-1,0-1 0,-1 1 0,1 0 0,-1 0 1,1 0-1,-1 0 0,0 0 0,0 1 1,0-1-1,-1 1 0,1-1 0,-1 1 1,0 0-1,0-1 0,0 1 0,0 0 1,-1 0-1,1 0 0,-1 4 0,0 2 180,0 0 0,0 0 0,-1 0 0,0 0-1,-1 0 1,0-1 0,-1 1 0,0 0-1,0-1 1,-8 15 0,9-20-129,-1 1 0,1-1 0,-1 0 0,0 0 0,0 0 0,0-1 0,-1 1 0,1-1 1,-1 0-1,0 1 0,0-2 0,0 1 0,0 0 0,-1-1 0,1 0 0,-1 0 0,1 0 0,-1-1 0,0 1 0,0-1 0,0 0 0,1-1 0,-9 1 0,12-1-113,0 0-1,0 0 1,0 0 0,1 0-1,-1 0 1,0-1-1,0 1 1,0 0-1,0-1 1,0 1-1,0 0 1,1-1-1,-1 1 1,0-1-1,0 1 1,1-1-1,-1 0 1,0 1 0,1-1-1,-1 0 1,1 1-1,-1-1 1,0 0-1,1 0 1,0 0-1,-1 1 1,0-3-1,-3-31-2796,6 20 1200,0 1 1,0 0-1,6-17 1,12-24-4231,4-7-1520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16 261 5189,'0'0'17024,"2"9"-15641,5 28 534,3 60 0,5 39 173,-12-121-1940,0-1 1,1 0-1,1 0 1,0 0-1,0 0 1,16 24-1,-20-35-139,1-1 0,-1 0 0,1 1 0,0-1 0,0 0 0,0 0 0,0-1-1,0 1 1,0 0 0,0-1 0,1 1 0,-1-1 0,1 0 0,-1 0 0,4 2 0,-5-3-11,-1 0 0,1 0 0,-1 0-1,1 0 1,-1 0 0,1 0 0,-1 0 0,1 0 0,-1 0 0,1-1 0,-1 1 0,1 0-1,-1 0 1,1 0 0,-1-1 0,1 1 0,-1 0 0,1 0 0,-1-1 0,0 1 0,1 0-1,-1-1 1,0 1 0,1-1 0,-1 1 0,0 0 0,1-1 0,-1 0 0,2-26-268,-3 22 253,0 0-1,-1 1 1,0-1 0,0 0-1,0 1 1,0 0 0,-1-1 0,0 1-1,0 0 1,0 0 0,0 1 0,0-1-1,-1 1 1,0-1 0,0 1-1,-4-3 1,-11-6 11,0 0-1,-25-11 0,30 17-31,14 1-1507,10-1 678,13-2-645,107-16-8778,-87 18 4998,71-20 0,-113 26 5624,-1 0 0,1 0-1,0 0 1,0 0 0,0-1 0,0 1-1,0 0 1,0-1 0,0 1 0,0 0-1,0-1 1,-1 1 0,1-1-1,0 1 1,0-1 0,0 0 0,-1 1-1,1-1 1,0 0 0,-1 1 0,1-1-1,-1 0 1,1 0 0,-1 0 0,1 0-1,-1 1 1,0-1 0,1 0 0,-1 0-1,0 0 1,0 0 0,1 0 0,-1 0-1,0 0 1,0 0 0,0 0 0,0 0-1,0 0 1,0 0 0,-1-1 0,0 1-11,1 0 0,-1 1 0,1-1 0,-1 0 0,1 1 1,-1-1-1,0 1 0,0-1 0,1 1 0,-1-1 1,0 1-1,0-1 0,1 1 0,-1 0 0,0-1 0,0 1 1,0 0-1,0 0 0,0 0 0,1 0 0,-3-1 0,-16 6-387,15-1 193,-1-1 0,1 0 0,1 1 0,-1 0 1,0 0-1,1 0 0,0 1 0,0-1 0,0 1 0,1-1 0,-1 1 0,1 0 0,0 0 0,-1 7 1,-1 0 216,1 0 0,0 1 0,0-1 0,0 25 1,3-36-334,-1 1 0,1-1 0,0 0 0,0 0 0,0 0 0,0 0 0,1 1 0,-1-1 0,0 0 0,0 0 0,1 0 0,-1 0 0,0 0 0,1 0 0,-1 0 0,1 0 0,0 0 1,-1 0-1,1 0 0,0 0 0,0 0 0,-1 0 0,1-1 0,0 1 0,0 0 0,1 0 0,0 0-1,0-1-1,0 0 0,-1 0 1,1 1-1,0-1 1,0-1-1,-1 1 1,1 0-1,0 0 1,-1-1-1,1 1 0,0-1 1,-1 1-1,1-1 1,2-1-1,6-3 6,0-1 0,0-1 0,16-14 0,1-6-320,-22 21 177,-1 0-1,1 1 0,1 0 0,-1 0 0,1 0 0,-1 1 0,1-1 0,0 2 0,1-1 0,-1 0 0,13-3 0,-18 7 118,0 0-1,1 0 1,-1 0-1,0 0 1,0 0-1,1 0 1,-1 1-1,0-1 1,0 0-1,0 1 1,0 0-1,1-1 1,-1 1-1,0-1 1,0 1-1,0 0 1,0 0-1,0 0 1,0-1 0,0 1-1,-1 0 1,1 0-1,0 0 1,0 1-1,-1-1 1,1 0-1,-1 0 1,1 0-1,-1 0 1,1 0-1,-1 1 1,0 0-1,10 50 190,-8-36-26,0 3 42,-2-13-87,1 0 0,-1 0 1,1 0-1,0 0 1,1 0-1,-1 0 0,1 0 1,5 10-1,-6-16-88,-1 0-1,0 1 0,0-1 1,0 0-1,1 0 1,-1 0-1,0 1 1,0-1-1,1 0 1,-1 0-1,0 0 0,0 0 1,1 0-1,-1 0 1,0 0-1,0 0 1,1 0-1,-1 0 0,0 0 1,0 0-1,1 0 1,-1 0-1,0 0 1,1 0-1,-1 0 1,0 0-1,0 0 0,1 0 1,-1 0-1,0 0 1,0 0-1,1-1 1,-1 1-1,0 0 0,0 0 1,0 0-1,1 0 1,-1-1-1,0 1 1,0 0-1,0 0 1,0 0-1,1-1 0,6-17 451,-1-20-191,-4-9-661,-2-1 0,-8-61 0,5 70-1188,3 39 1484,0-1 0,1 1 0,-1-1 0,0 1 1,1-1-1,-1 1 0,0-1 0,1 1 0,-1-1 0,1 1 1,-1-1-1,0 1 0,1 0 0,-1-1 0,1 1 1,-1 0-1,1 0 0,0-1 0,-1 1 0,1 0 0,-1 0 1,1 0-1,-1 0 0,1-1 0,0 1 0,-1 0 0,1 0 1,-1 0-1,1 0 0,0 1 0,31-2-1764,-13 1 402,-14-2 1341,-1 1 0,1-1-1,0 1 1,0-1 0,-1-1 0,1 1-1,-1-1 1,0 0 0,0 0 0,0 0-1,0 0 1,0-1 0,-1 1 0,1-1-1,-1 0 1,0 0 0,0 0 0,-1-1-1,1 1 1,-1-1 0,0 1 0,0-1-1,0 0 1,1-8 0,2-6 410,-1-1 0,-1 0-1,0-1 1,-1-34 0,-2 55-292,-5-66 884,5 64-864,0-1-1,-1 0 1,1 0-1,-1 0 0,0 0 1,0 0-1,0 1 1,0-1-1,0 0 1,-1 1-1,1-1 1,-1 1-1,0-1 1,1 1-1,-1 0 1,0 0-1,-1 0 1,1 0-1,-4-3 1,5 5-16,1 0 0,-1 0 1,0-1-1,1 1 0,-1 0 1,1 0-1,-1 0 1,0 0-1,1 0 0,-1 0 1,0 0-1,1 0 1,-1 0-1,0 0 0,1 1 1,-1-1-1,1 0 0,-1 0 1,0 0-1,1 1 1,-1-1-1,1 0 0,-1 1 1,1-1-1,-1 1 0,1-1 1,-1 1-1,1-1 1,0 0-1,-1 1 0,1 0 1,-1-1-1,1 1 1,0-1-1,0 1 0,-1-1 1,1 1-1,0 0 0,0-1 1,0 1-1,0-1 1,-1 1-1,1 0 0,0 0 1,-3 35 280,3-29-162,-1 12 248,-2 38 1493,8 80 0,-4-122-1725,1 0-1,0-1 1,2 1 0,-1 0-1,2-1 1,0 0-1,1 0 1,0 0 0,1 0-1,13 19 1,-16-29-134,0 0 1,1 0-1,-1 0 1,1 0-1,0-1 1,10 6-1,-14-8-10,-1-1 1,1 1-1,0-1 0,-1 1 0,1-1 0,0 1 1,0-1-1,0 0 0,-1 1 0,1-1 1,0 0-1,0 0 0,0 1 0,0-1 0,0 0 1,0 0-1,-1 0 0,1 0 0,0 0 1,0 0-1,0-1 0,0 1 0,0 0 1,0 0-1,-1-1 0,1 1 0,0 0 0,0-1 1,0 1-1,-1-1 0,1 1 0,0-1 1,-1 1-1,1-1 0,0 0 0,-1 1 0,1-1 1,-1 0-1,1 1 0,-1-1 0,1 0 1,-1 0-1,1 1 0,-1-1 0,0 0 0,0 0 1,1 0-1,-1 0 0,0 0 0,0 1 1,0-1-1,0 0 0,0-2 0,1-9 26,-1 0 0,-1 0 0,0 0 0,0 0 1,-1 0-1,-7-22 0,6 27-51,1 0 1,-1 1-1,0-1 1,0 1 0,-1-1-1,0 1 1,0 1 0,0-1-1,-1 0 1,0 1-1,0 0 1,-11-8 0,16 12 2,0 1 1,-1-1 0,1 1-1,-1-1 1,1 1 0,-1 0-1,0-1 1,1 1 0,-1 0-1,1-1 1,-1 1 0,1 0 0,-1 0-1,0-1 1,1 1 0,-1 0-1,0 0 1,1 0 0,-1 0-1,0 0 1,1 0 0,-1 0-1,0 0 1,1 0 0,-1 0-1,0 1 1,1-1 0,-2 0-1,2 17-203,1-12 206,0-1 1,1 1-1,0-1 1,0 1-1,0-1 1,0 0-1,5 5 1,-2-5 15,0 0 1,0-1-1,0 1 0,1-1 1,-1-1-1,1 1 1,0-1-1,0 0 1,0 0-1,0-1 1,0 0-1,0 0 0,0 0 1,0-1-1,1 0 1,-1 0-1,0 0 1,0-1-1,0 0 0,12-3 1,-5 0 34,0 0 0,0 0 0,-1-1-1,1-1 1,-1 0 0,0-1 0,-1 0 0,17-14 0,13-21 45,-39 40-62,0-1 0,0 1 0,0-1-1,0 0 1,-1 0 0,1 0 0,-1 0-1,0 0 1,0 0 0,0 0-1,0 0 1,0 0 0,-1 0 0,0 0-1,1-6 1,-1 9-20,-1-1 1,1 1-1,0 0 0,-1-1 0,1 1 1,0 0-1,-1 0 0,1-1 0,-1 1 0,1 0 1,0 0-1,-1 0 0,1 0 0,-1-1 1,1 1-1,0 0 0,-1 0 0,1 0 1,-1 0-1,1 0 0,0 0 0,-1 0 1,1 0-1,-1 0 0,1 0 0,-1 0 0,1 1 1,0-1-1,-1 0 0,1 0 0,-1 0 1,1 0-1,0 1 0,-1-1 0,1 0 1,0 0-1,-1 1 0,1-1 0,-17 10 7,9-2 18,0 0 0,0 1 0,1 0 0,0 0 0,1 1 0,0-1 0,0 2 0,1-1 0,0 0 0,1 1 0,0 0 0,1 0 0,0 0 0,1 0 0,0 1 0,0 17 0,2-27-31,0-1-1,0 0 1,0 0-1,0 0 1,0 1 0,0-1-1,1 0 1,-1 0-1,0 0 1,1 0-1,-1 0 1,1 0-1,-1 1 1,1-1-1,0 0 1,-1 0-1,1-1 1,0 1 0,0 0-1,-1 0 1,1 0-1,0 0 1,0-1-1,0 1 1,0 0-1,0-1 1,0 1-1,2 0 1,0 0-96,0-1-1,1 1 1,-1 0-1,1-1 1,-1 0 0,1 0-1,-1 0 1,1 0 0,6-2-1,1-1-577,1 0-1,-1 0 0,0-1 1,0-1-1,12-6 0,-7 1-1529,0-1 0,-1-1 1,-1 0-1,22-25 0,-10 6-3195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8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45 239 2819,'1'-13'157,"-2"-12"10960,-5 16-1114,-7 25-8283,8-5-1335,0 1-1,2 0 1,-1 0-1,1 0 0,1 1 1,0-1-1,1 1 0,1-1 1,-1 1-1,3 17 0,-1-28-371,-1 0 0,0 0-1,1-1 1,-1 1-1,1 0 1,0 0 0,-1 0-1,1 0 1,0 0-1,0-1 1,0 1 0,0 0-1,1-1 1,-1 1-1,0-1 1,1 0 0,-1 1-1,1-1 1,-1 0-1,1 0 1,0 0 0,0 0-1,-1 0 1,1 0 0,0 0-1,0-1 1,0 1-1,0 0 1,0-1 0,0 0-1,0 0 1,0 1-1,0-1 1,0 0 0,0 0-1,0-1 1,-1 1-1,5-1 1,0 0 0,0-1 0,0 0 0,1 0-1,-2 0 1,1-1 0,0 1 0,0-1 0,-1-1 0,0 1 0,1-1 0,4-5-1,5-8-10,-2 0-1,0-1 0,0-1 1,-2 0-1,0-1 0,-1 0 1,-2-1-1,0 0 0,-1 0 1,0-1-1,-2 0 0,-1 0 1,-1 0-1,-1 0 0,0-25 1,-2 47-3,0-1 0,0 1 1,0 0-1,1-1 1,-1 1-1,0-1 0,0 1 1,0 0-1,0-1 0,0 1 1,0 0-1,0-1 0,0 1 1,0 0-1,0-1 1,-1 1-1,1-1 0,0 1 1,0 0-1,0-1 0,0 1 1,0 0-1,-1 0 0,1-1 1,0 1-1,0 0 1,0-1-1,-1 1 0,1 0 1,0 0-1,-1-1 0,1 1 1,0 0-1,0 0 0,-1 0 1,1-1-1,0 1 1,-1 0-1,1 0 0,-1 0 1,1 0-1,-1 0 0,-11 13-99,4 7 97,1-1 1,1 1-1,1 0 1,1 0-1,0 1 1,2-1 0,0 1-1,2 0 1,0-1-1,4 30 1,-3-46-146,0 1 0,0-1-1,1 0 1,-1 0 0,1 0 0,0 0 0,0-1 0,0 1 0,1 0 0,-1-1-1,1 1 1,0-1 0,0 0 0,4 3 0,-4-3-186,0-1 0,0 0 1,0 0-1,1 0 0,-1-1 0,0 1 1,1-1-1,-1 0 0,1 0 1,0 0-1,-1 0 0,1 0 0,0-1 1,-1 0-1,1 0 0,6 0 0,11-5-8330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46 2274,'0'0'12044,"0"-9"-6984,-1-26-2081,-2 34 77,0 12-2006,-3 15-458,0 191 1960,8-180-2188,1 0 0,2 0 1,17 66-1,-22-103-358,0 0 0,0 0-1,0 0 1,0 0 0,0 0 0,0 0 0,0 0-1,0 0 1,0 0 0,1 0 0,-1 0 0,0 0-1,0 0 1,0 0 0,0 0 0,0 0-1,0 0 1,0 0 0,0 0 0,0 0 0,1 0-1,-1 0 1,0 0 0,0 0 0,0 0 0,0 0-1,0 0 1,0 0 0,0 0 0,0 0 0,0 0-1,0 0 1,1 0 0,-1 0 0,0 0 0,0 0-1,0 0 1,0 0 0,0 1 0,0-1-1,0 0 1,0 0 0,0 0 0,0 0 0,0 0-1,0 0 1,2-17 25,-5-27-227,-2 29 141,0 0 0,-1 0 0,-1 1 0,0-1 1,-1 1-1,-1 1 0,0 0 0,-1 0 0,0 1 0,-21-19 1,29 30-334,7 7 299,17 7 58,-3-10-695,0-1-1,0 0 0,0-1 0,0-1 0,0-1 0,31-5 0,55-17-8902,-97 21 8388,25-7-5454,-20 2 6223,-7-2 5249,-11 6 2987,-6 7-5461,-8 7-1533,14-3-343,0 1-1,0 0 0,1 0 0,0 0 1,0 0-1,1 1 0,0-1 0,1 1 1,0 0-1,0 0 0,1 0 0,1 16 1,0-24-410,-1-1 0,1 0 0,0 0 0,0 0 0,0 1 0,1-1 1,-1 0-1,0 0 0,0 0 0,1 0 0,-1 1 0,0-1 0,1 0 1,-1 0-1,1 0 0,0 0 0,-1 0 0,1 0 0,0 0 0,0 0 1,-1-1-1,1 1 0,0 0 0,0 0 0,0 0 0,0-1 0,0 1 1,0-1-1,0 1 0,0-1 0,0 1 0,1-1 0,-1 1 0,0-1 1,0 0-1,0 0 0,0 0 0,1 0 0,-1 0 0,0 0 0,0 0 1,0 0-1,1 0 0,-1 0 0,0-1 0,0 1 0,0 0 0,0-1 1,1 0-1,4-1 7,0 0 1,0 0-1,0-1 1,-1 0 0,1 0-1,-1 0 1,0-1-1,6-5 1,-3 1-17,0-1 0,-1 0 0,0 0 0,9-17 0,-14 23 71,0-1-1,0 1 1,-1-1-1,1 0 0,-1 1 1,1-1-1,-1 0 1,-1 0-1,1 0 1,0 0-1,-1 1 0,0-1 1,0 0-1,0 0 1,0 0-1,-1 0 1,-1-5-1,1 7-49,0 1 0,0-1 0,-1 1 0,1 0 0,-1-1-1,1 1 1,-1 0 0,1 0 0,-1 0 0,0 0 0,1 0 0,-1 1 0,0-1 0,0 0 0,0 1 0,1-1-1,-1 1 1,0 0 0,0-1 0,0 1 0,-2 0 0,-51 0-1061,39 1-814,12-1 873,1 0-1098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2594,'0'0'19961,"0"12"-18782,0 1-872,3 60 1148,-2-68-1362,-1-1 0,1 0 0,0 1 0,0-1 0,0 0 0,0 0 0,1 1-1,-1-1 1,1 0 0,0-1 0,1 1 0,-1 0 0,0 0 0,6 4-1,-6-6-65,1-1-1,0 0 0,0 0 0,0 0 0,0 0 1,0 0-1,0 0 0,0-1 0,0 0 0,0 1 1,0-1-1,0 0 0,0-1 0,1 1 0,-1 0 1,0-1-1,0 0 0,0 0 0,0 1 0,-1-2 1,1 1-1,0 0 0,0-1 0,-1 1 0,6-5 0,7-4 40,-1-1-1,27-25 0,-36 32-55,10-13 25,-12 13-28,-1 1-1,1-1 0,0 1 0,0 0 1,0 0-1,0 0 0,1 0 1,-1 0-1,1 1 0,0 0 0,0-1 1,5-1-1,-8 5-5,0-1-1,0 1 1,0 0-1,0 0 1,0 0-1,-1 0 1,1 0-1,0 0 1,-1-1-1,1 2 1,-1-1-1,1 0 1,-1 0-1,1 0 1,-1 0-1,0 0 1,1 0 0,-1 0-1,0 0 1,0 1-1,0-1 1,0 0-1,0 2 1,2 41 417,-1-33-214,-1 2-43,2 0 0,-1 0 0,2 0 0,0 0 0,5 14 0,-7-25-143,-1-1 1,1 1-1,0-1 0,-1 1 0,1-1 0,0 0 1,0 1-1,0-1 0,0 0 0,1 1 0,-1-1 1,0 0-1,0 0 0,1 0 0,-1 0 0,0 0 1,1-1-1,-1 1 0,1 0 0,2 0 0,-2-1 21,0 0-1,0 0 0,1-1 0,-1 1 0,0-1 0,0 1 0,1-1 0,-1 0 0,0 0 0,0 0 0,0 0 0,0 0 0,0 0 0,0-1 0,0 1 0,-1-1 0,1 1 0,0-1 0,1-2 0,48-61 480,-43 53-510,0 0 0,1 0 0,1 1 0,0 0 0,15-13 0,-24 23-20,1 0-1,-1 0 1,0 0 0,1 0 0,-1 0-1,0 0 1,1 0 0,-1 1 0,1-1-1,-1 1 1,1-1 0,-1 1 0,1-1 0,0 1-1,-1 0 1,1-1 0,0 1 0,-1 0-1,1 0 1,0 0 0,-1 1 0,1-1-1,-1 0 1,1 1 0,0-1 0,2 2-1,-2-1 34,0 1 0,0 0 0,-1 0-1,1 0 1,0 1 0,-1-1-1,1 0 1,-1 1 0,0-1 0,0 0-1,0 1 1,0 0 0,0-1-1,1 5 1,1 12-576,0 1 0,-1 0-1,-2 27 1,0-41-167,0-16-6174,-4-7 1341,0-5-395,1-8-2576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25 139 9577,'0'-6'561,"-1"-12"830,0 0-1,-1 1 1,-1-1-1,-1 1 1,-9-27-1,14 84 217,29 118-1233,35 250-27,-60-251-2210,-5-157 1811,0 0 1,0 0-1,0 0 1,0-1-1,-1 1 1,1 0-1,0 0 1,0 0-1,0 0 1,-1 0-1,1 0 1,0-1-1,0 1 0,0 0 1,-1 0-1,1 0 1,0 0-1,0 0 1,-1 0-1,1 0 1,0 0-1,0 0 1,0 0-1,-1 0 1,1 0-1,0 0 1,0 0-1,-1 0 1,1 1-1,0-1 0,0 0 1,0 0-1,-1 0 1,1 0-1,0 0 1,0 0-1,0 0 1,0 1-1,-1-1 1,1 0-1,0 0 1,0 0-1,0 1 1,0-1-1,0 0 0,-1 0 1,1 0-1,0 1 1,0-1-1,0 0 1,0 0-1,0 0 1,0 1-1,0-1 1,0 0-1,0 0 1,0 1-1,0-1 1,0 0-1,0 0 0,0 1 1,0-1-1,0 0 1,0 0-1,0 0 1,0 1-1,1-1 1,-14-15-2419,-26-57-4011,15 26 2649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18 173 673,'0'0'2082,"-11"-89"2594,8 53-1921,-1 8 320,4 12-545,0 13-224,9 9-1922,5 10-319,4 1-130,5-2-1088,1-2-961,3 0-640,1-3-65,-2-2-1537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3299,'0'0'18935,"3"-3"-17798,6-10-283,-21 19-101,-29 26 673,32-22-1095,1 1 0,0 0 0,1 0 0,0 1 0,0 0 0,2 0 0,-1 1-1,2 0 1,0 0 0,0 0 0,1 0 0,0 0 0,0 20 0,3-32-326,0 0-1,0 0 1,0 0-1,0 0 1,0 0-1,1 0 1,-1 0-1,0 0 1,1 0 0,-1 0-1,0 0 1,1 0-1,0 0 1,-1 0-1,1 0 1,-1 0-1,1 0 1,0-1-1,0 1 1,-1 0-1,1 0 1,0-1-1,0 1 1,0 0-1,0-1 1,1 1-1,1 0-7,0 0-1,1 0 1,-1 0-1,0-1 0,0 0 1,0 1-1,0-1 1,1 0-1,3-1 1,5-1-116,-1 0 0,1-1 1,-1 0-1,15-6 0,138-69-4584,-131 60-1500,36-28 0,-46 27-1613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89 2530,'0'0'12909,"-8"-7"-9952,-25-22-539,33 29-2335,-1-1-1,1 1 0,0 0 0,-1-1 0,1 1 0,0 0 1,-1-1-1,1 1 0,0 0 0,-1 0 0,1-1 0,-1 1 1,1 0-1,-1 0 0,1 0 0,-1 0 0,1 0 1,0-1-1,-1 1 0,1 0 0,-1 0 0,1 0 0,-1 0 1,1 0-1,-1 1 0,1-1 0,-1 0 0,1 0 1,-1 0-1,1 0 0,0 0 0,-1 1 0,1-1 0,-1 0 1,1 0-1,0 1 0,-1-1 0,1 0 0,-1 0 0,1 1 1,0-1-1,-1 1 0,-5 17 910,5-15-601,-4 15 186,0 0 0,2 1 0,0 0 1,1-1-1,0 1 0,2 0 0,0 0 0,6 34 0,-6-52-572,0 1 0,0-1 0,0 0 0,0 0 1,1 0-1,-1 0 0,0 0 0,1 0 0,-1 0 0,0 0 0,1 0 0,-1 0 0,1 0 0,0 0 0,-1-1 0,1 1 0,0 0 0,-1 0 0,2 0 0,6-13 221,0-34-30,-8 36-186,-4-52 52,3 59-58,1-1 0,-1 1 1,0 0-1,0 0 0,0-1 0,-1 1 0,1 0 1,-1 0-1,0 0 0,0 0 0,0 1 0,0-1 1,0 1-1,0-1 0,-5-3 0,7 8-36,0 0 0,1 0 0,-1 0 0,1 0 0,0 0 0,0 0 0,-1 0 0,1 0 0,0 0 0,1 0 0,1 3 0,3-1 36,-1-1 0,0 1 0,1-1 0,0 0 0,0 0 0,0 0 0,0-1 0,0 0 0,0 0 0,1-1 0,-1 0 0,1 0 0,-1 0 0,1-1 0,-1 0 0,1 0 0,-1-1 0,1 0 0,-1 0 0,1 0 0,-1-1 0,0 0 0,0 0 1,0 0-1,9-6 0,-3 2 10,-1 0 0,0-1 0,-1-1 0,1 0 0,-1 0 0,-1-1 0,0 0 1,0-1-1,-1 0 0,0 0 0,0-1 0,5-11 0,-6-1 32,-7 22-47,0 1-1,0 0 1,0-1 0,0 1-1,0 0 1,0-1 0,-1 1-1,1 0 1,0-1-1,0 1 1,0 0 0,0-1-1,-1 1 1,1 0 0,0 0-1,0-1 1,-1 1-1,1 0 1,0 0 0,0 0-1,-1-1 1,1 1 0,0 0-1,-1 0 1,1 0-1,0 0 1,-1 0 0,1-1-1,0 1 1,0 0 0,-1 0-1,1 0 1,-1 0-1,1 0 1,-3 1-6,1-1 0,-1 1 0,1 0 0,-1 0 0,1 0 0,0 0 0,-1 0 0,1 0 0,0 1 0,0-1 0,0 1 0,0-1 0,0 1 0,-2 2 0,-6 7 8,0 0 0,1 1 0,-15 25 0,21-32 25,1-1-1,-1 1 0,1 1 1,0-1-1,0 0 0,1 1 1,0-1-1,0 0 1,0 1-1,0-1 0,1 1 1,0 0-1,0-1 0,2 7 1,-2-11-23,0 1 0,1 0 0,0-1 0,-1 1 0,1-1 0,0 0 0,0 1 0,0-1 0,0 1 0,0-1 1,0 0-1,0 0 0,0 0 0,0 0 0,1 0 0,-1 0 0,1 0 0,-1 0 0,0 0 0,1 0 0,1 0 0,2 1-14,0-1-1,0 0 0,0 0 1,0 0-1,0 0 0,0-1 1,6 0-1,-2-1-722,0 1 1,0-1 0,0-1-1,0 0 1,0 0-1,0-1 1,15-6-1,3-9-4775,1-2-2750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50 6374,'0'0'17921,"-11"2"-16741,3 0-1018,1 0 1,-1 0-1,1 0 0,0 1 1,0 1-1,1-1 1,-1 1-1,1 0 0,-8 6 1,10-7-47,0 1 0,1-1 0,0 1 0,-1-1 0,2 1 0,-1 0 0,0 0 0,1 1 0,-1-1 0,1 0 0,0 1 0,1-1-1,-1 1 1,1 0 0,0 0 0,0-1 0,0 1 0,0 8 0,1-12-107,0 0 0,0 0 0,0 0 0,0 0-1,1 0 1,-1 0 0,0 0 0,0 0 0,0 0 0,1 0-1,-1-1 1,1 1 0,-1 0 0,0 0 0,1 0-1,0 0 1,-1-1 0,1 1 0,-1 0 0,1 0-1,0-1 1,-1 1 0,1-1 0,0 1 0,0-1 0,0 1-1,0-1 1,-1 1 0,2 0 0,1-1 7,0 1-1,-1-1 1,1 0 0,0 0 0,0 0 0,0 0 0,-1 0-1,1 0 1,0-1 0,3 0 0,2-1 10,0-1 0,0 0-1,-1 0 1,1-1 0,-1 1 0,11-9 0,-6 2-45,-1-1 1,0 0 0,-1-1 0,0-1-1,-1 1 1,0-1 0,-1-1 0,0 0-1,-1 0 1,-1 0 0,5-17 0,-23 64-257,7-21 271,0 0 1,1 1-1,0-1 0,-2 17 0,6-26-58,-1-1-1,1 0 0,0 0 1,0 1-1,0-1 0,0 0 1,0 1-1,1-1 1,-1 0-1,1 1 0,-1-1 1,1 0-1,0 0 0,0 0 1,0 0-1,0 0 1,0 0-1,0 0 0,4 4 1,-4-5-200,1 0 0,0 0-1,0-1 1,0 1 0,0 0 0,0-1 0,0 1 0,0-1 0,1 0-1,-1 1 1,0-1 0,0 0 0,0 0 0,0-1 0,0 1 0,0 0-1,1-1 1,-1 1 0,0-1 0,0 0 0,0 1 0,3-3 0,1-1-1189,1 1 1,-1-1-1,-1 0 1,1-1-1,-1 0 1,8-7-1,11-13-4822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3043,'0'0'17958,"-10"6"-16741,1 0-857,-1 1-1,1 0 1,1 0-1,-9 10 0,15-15-243,0 0 0,0 0 0,0 0 0,0 1 0,0-1 0,0 1 0,1-1-1,-1 1 1,1 0 0,0 0 0,0 0 0,0-1 0,0 1 0,0 0 0,1 0-1,-1 0 1,1 0 0,0 0 0,0 0 0,0 1 0,0-1 0,1 0 0,-1 0-1,1 0 1,1 5 0,1-6-147,0 1 0,0-1 0,0 0 0,1 0 0,-1 0 0,1 0 0,-1-1 0,1 1-1,-1-1 1,1 0 0,0 0 0,0 0 0,-1 0 0,1-1 0,0 1 0,7-2 0,8 4-621,-2 0-43,-1 1-1,1 1 0,23 10 0,-36-14 684,-1 1 1,1 0-1,0 1 0,-1-1 0,0 1 1,1-1-1,-1 1 0,0 0 1,3 4-1,-5-6 119,0 1 0,0-1 0,0 1 0,-1 0 0,1 0 1,0-1-1,-1 1 0,1 0 0,-1 0 0,1 0 0,-1-1 0,0 1 0,0 0 0,0 0 0,0 0 0,0 0 0,0 0 1,-1-1-1,1 1 0,-1 0 0,0 2 0,-1-1 15,1-1 0,-1 1 0,-1-1 1,1 1-1,0-1 0,0 0 0,-1 0 0,0 0 0,1 0 1,-1 0-1,0 0 0,0-1 0,0 1 0,0-1 0,0 0 0,0 0 1,0 0-1,0 0 0,0-1 0,-1 0 0,1 1 0,-4-1 1,0 1-115,-1-1 0,1 0 1,-1 0-1,1 0 0,0-1 1,-1 0-1,1 0 1,0-1-1,-8-3 0,11 3-404,1 0-1,-1 0 1,1 0-1,-1-1 0,1 0 1,0 0-1,0 0 1,-5-6-1,-6-19-6326,8 4-2214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73 127 4388,'10'-3'1991,"-10"3"-1921,12-3 2725,1-1 0,-1 0 0,0 0 0,15-10 0,-23 12-2201,-1 0 0,1 0 0,-1 0 1,0-1-1,0 0 0,0 0 1,0 0-1,0 0 0,-1 0 0,1 0 1,2-6-1,-4 7-429,0-1 0,0 0 1,0 1-1,-1-1 0,1 0 0,-1 1 0,1-1 1,-1 0-1,0 0 0,0 1 0,-1-6 0,0 6-156,1 1 0,-1 0 0,0 0-1,0-1 1,0 1 0,1 0 0,-1 0 0,-1 0-1,1 0 1,0 0 0,0 0 0,0 1 0,0-1-1,-1 0 1,1 0 0,0 1 0,0-1 0,-1 1-1,1-1 1,-1 1 0,1 0 0,0-1-1,-1 1 1,1 0 0,-1 0 0,1 0 0,-1 0-1,1 0 1,-1 1 0,1-1 0,0 0 0,-1 1-1,1-1 1,-3 1 0,-2 1-31,-1-1 0,1 1 0,0 0 1,0 0-1,-1 1 0,-8 5 0,4 0 42,1 0-1,0 1 1,1 1-1,0 0 1,-15 20 0,20-24 101,0 0 0,0 1 0,1-1 0,0 1 0,0 0 0,1 0 1,0 0-1,0 0 0,0 0 0,1 0 0,0 1 0,0 8 0,1-14-105,1-1 0,-1 1-1,0 0 1,1-1-1,-1 1 1,1 0 0,-1-1-1,1 1 1,0-1 0,0 1-1,-1-1 1,1 1-1,0-1 1,0 1 0,1-1-1,-1 0 1,0 0-1,0 0 1,1 0 0,-1 1-1,0-2 1,3 3 0,1-1 7,0 0 1,0 0-1,0 0 0,0-1 1,1 0-1,-1 0 1,8 1-1,3-1-84,0-1 0,0-1-1,0 0 1,20-5 0,-26 4-357,0-1 1,0 0-1,0-1 1,-1 0-1,0 0 1,1-1-1,-1-1 1,10-7-1,-13 8-832,0 0 0,-1-1 0,1 1 0,-1-1 0,0 0 0,0-1 1,3-6-1,7-18-8803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20179,'0'0'4132,"-26"49"-1986,16-17-224,5 5-449,3 5-320,2-1-640,0-1-449,0-1-32,0-3-32,0-5-416,2-6-770,-1-5-960,-1-5-1505,0-8-1986</inkml:trace>
  <inkml:trace contextRef="#ctx0" brushRef="#br0" timeOffset="1">39 629 6470,'0'0'16175,"-8"61"-12395,8-49-1057,0-5-1186,1-3-864,6-1-449,1-2-256,-2-1-865,2 0-1217,-5 0-2562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39:0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4773,'0'0'13303,"7"-1"-12300,339-3 3015,-156 7-3583,396-39 309,-2-36-632,-365 44-104,-3-1-83,467-45 1747,-625 74-477,-58 0-1190,0 0-1,1 0 0,-1 0 0,0 0 0,0 1 0,0-1 0,1 0 1,-1 0-1,0 0 0,0 0 0,0 0 0,1 1 0,-1-1 0,0 0 1,0 0-1,0 0 0,0 1 0,1-1 0,-1 0 0,0 0 0,0 0 1,0 1-1,0-1 0,0 0 0,0 0 0,0 1 0,0-1 0,0 0 1,0 0-1,0 1 0,0-1 0,0 0 0,0 0 0,0 1 1,0-1-1,0 0 0,0 0 0,0 1 0,0-1 0,0 0 0,0 0 1,0 1-1,0-1 0,-1 0 0,1 0 0,0 0 0,0 1 0,0-1 1,0 0-1,-1 0 0,1 0 0,0 0 0,0 1 0,0-1 0,-1 0 1,1 0-1,0 0 0,0 0 0,-1 0 0,1 0 0,0 0 0,0 0 1,-1 0-1,1 0 0,-1 1 0,-14 9-326,10-8-410,-1-1-1,1 1 0,-1-1 1,1 0-1,-1 0 0,1-1 1,-7 0-1,-11 0-6581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17969,'0'0'2931,"-2"11"-1538,-2 18-236,0-10-212,2-1 0,0 1 1,1 37-1,1-52-895,0 0 0,1 1 1,-1-1-1,1 0 0,0 0 0,0 0 0,1 0 0,-1 0 1,1 0-1,0 0 0,0-1 0,0 1 0,1 0 1,-1-1-1,1 0 0,0 0 0,0 1 0,0-2 1,0 1-1,0 0 0,1-1 0,-1 1 0,1-1 0,4 2 1,2 0-99,0-1 1,0 0 0,0 0 0,1-1-1,-1 0 1,0-1 0,1 0-1,-1-1 1,1 0 0,-1-1 0,1 0-1,-1-1 1,1 0 0,-1 0-1,0-1 1,0 0 0,10-6 0,-9 4-1176,1-1 1,-2-1 0,1 0 0,-1 0-1,0-1 1,-1 0 0,0-1 0,14-17-1,3-8-5103,-3-3-2541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2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2114,'0'0'15028,"-6"10"-12535,-31 48 1114,-85 146 2730,102-165-6086,2 0 1,2 1-1,-19 69 0,28-49-855,8-60 502,-1 0-1,0 1 1,0-1-1,1 1 0,-1-1 1,0 0-1,1 1 1,-1-1-1,0 0 1,1 0-1,-1 1 0,0-1 1,1 0-1,-1 0 1,0 0-1,1 1 1,-1-1-1,1 0 0,-1 0 1,1 0-1,-1 0 1,1 0-1,-1 0 0,0 0 1,1 0-1,-1 0 1,1 0-1,-1 0 1,1 0-1,-1 0 0,1 0 1,-1 0-1,0 0 1,1-1-1,-1 1 1,1 0-1,-1 0 0,0 0 1,1-1-1,-1 1 1,0 0-1,1-1 1,19-10-4760,-6-4-1432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69 5573,'0'0'1863,"-9"-7"497,-29-19-22,38 26-2290,0 0 1,0-1-1,0 1 0,-1 0 0,1 0 1,0 0-1,0-1 0,-1 1 0,1 0 1,0 0-1,0 0 0,-1 0 0,1 0 1,0-1-1,0 1 0,-1 0 0,1 0 0,0 0 1,-1 0-1,1 0 0,0 0 0,0 0 1,-1 0-1,1 0 0,0 0 0,-1 0 1,1 0-1,0 1 0,0-1 0,-1 0 1,1 0-1,0 0 0,-1 0 0,1 0 1,0 0-1,0 1 0,-1-1 0,1 0 1,0 0-1,0 0 0,0 1 0,-1-1 1,1 0-1,0 0 0,0 1 0,0-1 1,0 0-1,0 0 0,0 1 0,-1-1 0,1 0 1,0 1-1,0-1 0,0 16 50,0-14 130,1 13-69,1 0 0,0 0-1,2 0 1,-1-1 0,2 1 0,-1-1 0,2 0-1,7 13 1,64 105 496,-75-128-614,18 28 301,1 0 1,1-2 0,1-1-1,38 37 1,-60-65-337,0 0 0,1 0 0,-1 0 0,0 0-1,1 0 1,-1 0 0,0 0 0,1 0 0,-1-1 0,1 1 0,0 0-1,-1-1 1,1 1 0,-1-1 0,1 0 0,0 0 0,2 1-1,-3-2 15,1 1-1,-1 0 1,0-1-1,-1 1 1,1-1-1,0 1 1,0-1-1,0 0 1,0 1-1,0-1 1,0 0-1,-1 0 1,1 1-1,0-1 1,-1 0-1,1 0 1,0 0-1,-1 0 1,1 0-1,0-2 1,2-6 157,-1-1 1,1 0-1,-2 0 1,2-19 0,-1 13-91,22-212 372,-11 77-3817,-8 93-1772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2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55 140 16848,'0'0'2135,"-6"8"262,-19 26-358,25-33-1962,-1-1-1,1 1 1,-1-1-1,1 1 0,-1-1 1,1 1-1,0 0 0,-1-1 1,1 1-1,0 0 0,0-1 1,0 1-1,-1 0 0,1-1 1,0 1-1,0 0 0,0-1 1,0 1-1,0 0 1,0-1-1,0 1 0,0 0 1,1 0-1,-1-1 0,0 1 1,0 0-1,0-1 0,1 1 1,-1-1-1,0 1 0,1 0 1,22 5 883,28-13-216,-38 2-685,0 0 0,0-1 0,0-1 0,0 0 0,-1 0 0,0-1 0,13-13-1,-20 18-40,0-1 0,0-1 0,-1 1 0,0 0 0,0-1-1,0 0 1,0 0 0,-1-1 0,0 1 0,0 0-1,0-1 1,-1 0 0,1 0 0,-1 0 0,-1 0 0,1 0-1,-1 0 1,0 0 0,0-7 0,-2 12-22,1-1 1,-1 1 0,1 0-1,-1 0 1,1 0-1,-1-1 1,1 1-1,-1 0 1,0 0 0,0 0-1,0 0 1,0 0-1,0 0 1,1 0-1,-2 1 1,1-1-1,0 0 1,0 0 0,0 1-1,0-1 1,0 1-1,-1-1 1,1 1-1,0-1 1,0 1 0,-1 0-1,1 0 1,0 0-1,0-1 1,-1 1-1,1 0 1,0 1 0,-1-1-1,1 0 1,0 0-1,0 0 1,-1 1-1,-1 0 1,-3 0-28,0 0 1,1 1-1,-1 0 0,0 0 1,1 0-1,-1 0 0,-7 6 1,-9 9 68,1 1 1,0 2-1,-20 25 0,32-36 17,1 1-1,1 1 1,0 0 0,0-1-1,1 2 1,0-1-1,1 1 1,0 0 0,-3 16-1,8-27-58,-1 1 0,1-1 1,0 1-1,0-1 0,0 1 0,0-1 0,0 1 0,0-1 1,0 1-1,0-1 0,1 1 0,-1-1 0,1 1 0,-1-1 0,1 1 1,-1-1-1,1 1 0,0-1 0,0 0 0,0 0 0,0 1 1,0-1-1,2 2 0,-1-1-41,1-1 1,0 1 0,0-1-1,0 1 1,0-1 0,0 0-1,0 0 1,0 0-1,0-1 1,0 1 0,4-1-1,9 1-1389,-1-1-1,1-1 0,28-5 1,1-6-4881,2-4-4277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2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88 18546,'-10'-1'3053,"0"0"-2230,-5 0 33,0 0 0,0 0 0,0 2 0,1 0 0,-20 3 0,31-3-830,-1 0-1,0 0 0,0 0 0,1 1 0,-1-1 0,0 1 0,1 0 0,0 0 0,-1 0 0,1 0 1,0 1-1,0-1 0,0 1 0,0 0 0,1 0 0,-1 0 0,1 0 0,0 0 0,0 1 1,0-1-1,0 1 0,0-1 0,1 1 0,0 0 0,0-1 0,0 1 0,-1 6 0,1-8-33,1 1 0,-1-1 0,1 0 0,-1 0 0,1 1 0,0-1 0,0 0-1,0 0 1,0 1 0,1-1 0,-1 0 0,0 0 0,1 1 0,0-1 0,-1 0-1,1 0 1,0 0 0,0 0 0,0 0 0,1 0 0,-1 0 0,0 0 0,1-1-1,2 4 1,0-3-65,0-1-1,0 0 1,0 1-1,1-1 1,-1 0-1,0-1 1,0 1-1,1-1 1,-1 0-1,1 0 1,-1 0-1,7-2 1,-2 0-126,-1 0 1,0 0-1,0-1 0,-1 0 1,1-1-1,-1 0 0,1 0 1,-1 0-1,0-1 1,-1 0-1,8-7 0,14-9-348,-27 20 535,0 0 1,0 1-1,0-1 0,-1 1 1,1-1-1,0 1 0,0-1 0,0 1 1,0-1-1,0 1 0,0 0 0,0-1 1,0 1-1,0 0 0,0 0 0,0 0 1,0 0-1,1 0 0,-1 0 0,0 0 1,0 0-1,0 1 0,0-1 1,0 0-1,0 0 0,0 1 0,1 0 1,17 23-74,-18-21 138,0-1 1,0 0-1,1 0 1,-1 0-1,0 0 1,1 0-1,-1 0 1,1 0-1,-1-1 1,1 1-1,0-1 1,0 1-1,0-1 1,0 1-1,0-1 1,0 0-1,0 0 1,0 0-1,0 0 1,1 0-1,-1-1 0,3 1 1,-3-1 8,0 0-1,0 0 1,0 0-1,0-1 1,0 1-1,0-1 1,0 0-1,0 1 1,0-1-1,0 0 1,-1 0 0,1 0-1,0 0 1,-1-1-1,1 1 1,0 0-1,-1-1 1,0 1-1,1-1 1,-1 1-1,0-1 1,0 0 0,2-2-1,-1-1-20,0 1 0,-1-1 0,1 1 0,-1-1 0,0 1 0,0-1 0,0 0 0,-1 0 0,0 1 0,0-8 0,0 7-54,-1 1 0,1-1 0,-1 1 1,0 0-1,0 0 0,-1-1 0,1 1 0,-1 0 0,0 0 1,0 0-1,-4-5 0,5 8-1,0-1 0,-1 0 0,1 1 0,-1-1-1,0 1 1,1 0 0,-1 0 0,0-1 0,0 1 0,1 0 0,-1 0 0,0 1 0,0-1 0,0 0 0,0 1 0,-1-1 0,1 1-1,0 0 1,0-1 0,0 1 0,0 0 0,0 0 0,-4 1 0,5-1 6,1 1 0,0-1 0,0 0 0,-1 0-1,1 1 1,0-1 0,0 0 0,0 1 0,-1-1 0,1 0 0,0 1 0,0-1 0,0 0 0,0 1-1,0-1 1,0 0 0,-1 1 0,1-1 0,0 0 0,0 1 0,0-1 0,0 0 0,0 1 0,0-1-1,0 0 1,1 1 0,-1-1 0,0 0 0,0 1 0,0-1 0,0 0 0,0 1 0,1-1-1,-1 0 1,0 1 0,0-1 0,0 0 0,1 0 0,-1 1 0,0-1 0,0 0 0,1 0 0,-1 1-1,0-1 1,1 0 0,-1 0 0,0 0 0,0 0 0,1 1 0,-1-1 0,1 0 0,-1 0 0,0 0-1,1 0 1,-1 0 0,7 2-524,0-1 1,-1 1-1,1-1 0,0 0 0,0-1 1,0 0-1,-1 0 0,1-1 0,0 1 1,0-1-1,0-1 0,9-2 0,-2-1-1652,-1 0-1,1-1 1,-1-1-1,24-15 1,-2-3-4895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2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4324,'0'0'14569,"-4"3"-14511,-1 2-101,0-1-1,1 1 1,-1 0 0,1 1-1,0-1 1,0 1-1,1-1 1,-1 1-1,1 0 1,1 1 0,-1-1-1,1 0 1,0 1-1,-1 9 1,-1 2 344,1-1 0,1 0 0,1 1 0,1 32 0,0-48-272,1-1-1,-1 1 0,1-1 0,-1 1 1,1-1-1,0 0 0,0 1 0,0-1 1,-1 0-1,1 0 0,0 1 0,0-1 1,1 0-1,-1 0 0,0 0 0,0 0 1,0 0-1,1 0 0,-1-1 0,1 1 1,-1 0-1,0-1 0,1 1 0,-1-1 1,1 1-1,-1-1 0,1 0 0,-1 0 1,1 0-1,0 0 0,-1 0 0,1 0 0,-1 0 1,1 0-1,-1 0 0,1-1 0,-1 1 1,3-1-1,1 0 7,0 0 0,1 0 1,-1-1-1,0 1 0,0-1 1,0 0-1,0-1 0,0 1 0,0-1 1,4-3-1,-6 3-8,-1 1 1,1-1-1,-1 1 0,1-1 1,-1 0-1,0 0 0,0 0 1,0 0-1,-1 0 0,1-1 1,-1 1-1,0-1 0,0 1 1,0-1-1,1-4 1,-2 7 340,-14 24 267,13-21-598,-1 0 1,1 0-1,0 0 0,0 0 1,0 0-1,0 0 0,0 0 0,1 1 1,-1-1-1,1 0 0,-1 0 0,1 1 1,0-1-1,0 0 0,0 1 1,0-1-1,0 0 0,1 1 0,-1-1 1,1 0-1,-1 1 0,1-1 1,0 0-1,0 0 0,0 0 0,1 2 1,1-1-145,0-1 0,0 0 0,1 0 0,-1 0 0,1 0 0,-1 0 0,1-1 0,-1 1 0,1-1 0,0 0 0,-1 0 0,1-1 0,0 1 0,7-1 0,-9 1 101,-1-1-1,1 1 1,-1-1-1,1 1 1,-1 0-1,0 0 1,1-1-1,-1 1 1,0 0-1,0 0 1,1 0-1,-1 1 1,0-1-1,0 0 1,0 0-1,0 1 1,-1-1-1,1 0 1,0 1-1,0-1 1,-1 1-1,1-1 1,-1 1-1,1-1 1,-1 1-1,0-1 1,0 1-1,1 0 1,-1-1-1,-1 4 1,-1 55 1100,2-52-834,-4 25 619,-1 0 0,-2 0 1,-1-1-1,-2 0 0,-14 34 0,21-61-794,0 0 0,0 0 1,-1 0-1,1-1 0,-1 1 1,0-1-1,0 0 1,0 0-1,-6 3 0,9-6-45,0 0-1,0 0 0,0 0 0,-1 0 1,1-1-1,0 1 0,0 0 1,-1-1-1,1 1 0,0-1 0,-1 0 1,1 1-1,-1-1 0,1 0 1,-1 0-1,1 0 0,0 0 0,-1 0 1,1 0-1,-1 0 0,1 0 1,0 0-1,-1-1 0,1 1 0,-1-1 1,1 1-1,0-1 0,0 1 1,-1-1-1,1 0 0,0 0 1,0 0-1,0 0 0,0 1 0,0-1 1,0-1-1,0 1 0,0 0 1,0 0-1,0 0 0,-1-2 0,-2-5-21,1 0 1,-1 0-1,1 0 0,0 0 0,1-1 0,0 1 0,1-1 0,-1 0 0,2 1 0,-1-1 0,1 0 0,1 0 0,1-10 0,-2 14-68,1-1 0,1 0-1,-1 1 1,1-1-1,0 1 1,0 0-1,1-1 1,0 1-1,0 0 1,0 1 0,0-1-1,1 0 1,-1 1-1,1 0 1,1 0-1,-1 0 1,0 0 0,1 1-1,0-1 1,9-4-1,11-2-1696,1 1 1,36-8-1,-3 1-5489,-2-2-5234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2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39 367 9289,'8'-8'2076,"6"-8"-265,0-1 0,-1 0 1,20-37-1,-27 42-1012,0 0 1,-1 0-1,-1 0 1,1-1-1,-2 1 1,0-1 0,0 0-1,0-25 1,-2 37-755,-1 0-1,0 0 1,0-1 0,0 1 0,0 0 0,0-1 0,0 1 0,0 0-1,0-1 1,0 1 0,-1 0 0,1 0 0,0-1 0,-1 1 0,1 0-1,-1 0 1,0 0 0,1 0 0,-1 0 0,0-1 0,0 1-1,1 0 1,-1 1 0,0-1 0,0 0 0,0 0 0,0 0 0,0 0-1,0 1 1,-1-1 0,1 1 0,0-1 0,0 1 0,0-1 0,-1 1-1,1 0 1,0-1 0,0 1 0,-1 0 0,1 0 0,0 0-1,-1 0 1,1 0 0,0 0 0,-3 1 0,0 0-65,0 0 1,0 0-1,0 1 1,0 0-1,0 0 1,0 0-1,1 0 1,-1 0-1,1 1 1,-1 0-1,1-1 1,-5 7-1,0 1 15,0 1-1,1 0 0,0 0 0,1 1 1,0 0-1,0 0 0,2 0 0,-1 1 0,2-1 1,0 1-1,-3 22 0,6-34 8,0 0-1,0 0 1,0 0 0,0 0 0,0 0-1,0 0 1,0 0 0,0 0-1,0 0 1,1 0 0,-1-1-1,0 1 1,1 0 0,-1 0-1,1 0 1,-1 0 0,1 0 0,-1 0-1,1-1 1,-1 1 0,1 0-1,0 0 1,0-1 0,-1 1-1,1 0 1,0-1 0,0 1 0,0-1-1,0 1 1,0-1 0,-1 1-1,1-1 1,0 0 0,0 0-1,0 1 1,0-1 0,0 0-1,0 0 1,0 0 0,0 0 0,0 0-1,0 0 1,0 0 0,0 0-1,0-1 1,0 1 0,1-1-1,6 0 28,-1-1-1,0 0 0,0-1 0,0 1 1,8-6-1,12-7 29,0-2 0,-2 0 1,0-2-1,23-22 0,-33 27-18,-1-1 0,0-1 1,-1 0-1,-1-1 0,0 0 0,18-38 0,-21 30 107,-17 31-217,-22 39-100,13-14 155,-10 15 414,-42 99 0,68-142-374,0 0 0,0 1-1,0-1 1,1 0 0,-1 0 0,1 0 0,0 1 0,0-1 0,0 5 0,0-7-18,0 0 1,1 0-1,-1 0 1,0 0 0,1 0-1,-1 0 1,1 0-1,-1 0 1,1 0-1,-1 0 1,1 0 0,0 0-1,-1 0 1,1-1-1,0 1 1,0 0-1,0 0 1,-1-1-1,3 2 1,0-1-110,0 0 0,0-1 0,0 1 0,0-1 0,1 0 0,-1 0 0,0 0 1,0 0-1,0 0 0,0-1 0,0 1 0,1-1 0,-1 0 0,0 0 0,0 0 0,-1 0 0,1-1 0,4-1 0,32-24-4758,-6-6-4312,-14 11-725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2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127 241 4740,'0'0'21162,"-9"3"-20313,0 1-770,-1-1 0,1 2 0,0-1 1,1 1-1,-1 1 0,-11 9 1,16-12-90,0 0 0,1 1 0,-1-1 0,1 1 1,0 0-1,0 0 0,0 0 0,1 0 1,0 1-1,-1-1 0,1 1 0,1-1 1,-1 1-1,1 0 0,0-1 0,0 1 0,-1 10 1,2-14 7,0-1 1,0 1-1,0 0 1,1 0 0,-1 0-1,0-1 1,0 1-1,0 0 1,1 0-1,-1 0 1,0-1 0,1 1-1,-1 0 1,1-1-1,-1 1 1,1 0 0,-1-1-1,1 1 1,0-1-1,-1 1 1,1-1-1,0 1 1,-1-1 0,1 1-1,0-1 1,-1 1-1,1-1 1,1 1-1,32 1 78,-24-4-33,0 1 0,1-2 1,-1 1-1,13-6 1,-8 1-79,0-1 0,-1 0 0,0 0 0,0-2 0,0 1 0,-2-2 0,1 0 0,20-23 0,-27 21 88,-13 16-84,-14 17-125,14-11 166,0 0 1,1 0-1,0 1 0,0 0 0,2 0 1,-1 0-1,1 1 0,0 0 0,1-1 0,0 1 1,-2 21-1,5-31-9,0 0 0,0-1 0,0 1 0,1 0 0,-1-1 0,0 1 0,0 0 0,0-1 0,1 1 0,-1 0 0,0-1 0,0 1 0,1-1 0,-1 1 0,1-1 0,-1 1 0,0-1 0,1 1 0,-1-1 0,1 1 0,-1-1 0,1 1 0,-1-1 0,1 0 0,0 1 0,-1-1 0,1 0 0,1 1 0,24 0-41,27-16-568,-39 8-186,0-1 0,-1-1 0,0 0 0,-1 0 0,1-2 0,-2 1 0,0-2 1,0 1-1,-1-1 0,0-1 0,13-24 0,26-61-2629,-8-5 4324,-13 29 4053,-87 196 837,-6 12-2880,59-118-2803,1 0 0,1 0 1,0 0-1,1 1 0,0 0 0,0 29 1,3-44-107,0 0-1,1 1 1,-1-1 0,0 0 0,1 0 0,0 1 0,-1-1 0,1 0 0,0 0 0,0 0 0,0 0 0,0 0 0,0 0 0,1 0 0,-1 0 0,1-1 0,-1 1 0,1 0 0,0-1 0,-1 1 0,1-1-1,0 0 1,0 0 0,0 0 0,0 1 0,2-1 0,-2 0-12,-1-1-1,1 0 1,-1 1 0,1-1-1,-1 0 1,1 0 0,0 0-1,-1 0 1,1-1-1,-1 1 1,1 0 0,-1 0-1,1-1 1,-1 1-1,0-1 1,1 0 0,-1 1-1,1-1 1,-1 0 0,0 0-1,0 0 1,1 0-1,-1 0 1,0 0 0,0 0-1,0 0 1,0 0-1,0-1 1,0 1 0,-1 0-1,1-1 1,0 1 0,-1 0-1,1-1 1,-1 1-1,1-1 1,-1 1 0,1-3-1,2-9-94,-1 0-1,0 0 1,0 0 0,-2 0-1,0-23 1,-1 30 102,1 0 0,-1 1 0,0-1 0,0 0 1,-1 0-1,1 1 0,-1-1 0,-1 1 0,1 0 0,-1-1 0,0 1 1,0 0-1,0 1 0,-1-1 0,-4-5 0,8 11-1,0-1 0,0 0-1,0 0 1,0 1-1,0-1 1,0 0 0,0 0-1,0 0 1,0 1 0,0-1-1,0 0 1,0 0 0,-1 0-1,1 1 1,0-1 0,0 0-1,0 0 1,0 0-1,0 0 1,0 1 0,-1-1-1,1 0 1,0 0 0,0 0-1,0 0 1,0 0 0,-1 0-1,1 1 1,0-1 0,0 0-1,0 0 1,-1 0-1,1 0 1,0 0 0,0 0-1,0 0 1,-1 0 0,1 0-1,0 0 1,0 0 0,0 0-1,-1 0 1,1 0-1,0 0 1,0 0 0,0 0-1,-1 0 1,1 0 0,0 0-1,0-1 1,0 1 0,-1 0-1,1 0 1,0 0 0,0 0-1,0 0 1,0 0-1,-1-1 1,1 1 0,0 0-1,0 0 1,0 1-5,0 0-1,1 0 1,-1 0-1,1 0 1,-1 0-1,1 0 1,-1 0-1,1-1 1,-1 1 0,1 0-1,0 0 1,0 0-1,-1-1 1,1 1-1,0 0 1,0 0-1,0-1 1,0 1 0,1 0-1,15 3-945,1 0 0,-1-1 0,1-1 0,-1-1-1,1-1 1,0 0 0,-1-1 0,1-1 0,-1-1 0,1 0-1,-1-1 1,23-9 0,-39 13 955,35-17-271,-35 16 579,1 0-1,-1 0 1,1 0-1,-1 0 1,0 0-1,0 0 1,1 0-1,-1 0 1,0 0-1,0 0 1,0-1-1,0 1 1,-1 0 0,1-1-1,0 1 1,0-1-1,-1 1 1,1-1-1,-1 1 1,1-3-1,-2 3-100,-1 1-1,0-1 1,1 1-1,-1 0 1,0-1-1,1 1 1,-1 0-1,0 0 1,0 1-1,1-1 1,-1 0-1,0 0 1,1 1-1,-1-1 1,1 1-1,-1-1 1,1 1-1,-3 1 1,-9 5 223,0 1 0,1 0 0,0 1-1,1 0 1,-1 1 0,-15 18 0,21-22-302,1 0 0,-1 0 1,1 1-1,1 0 0,-1 0 0,1 0 1,1 0-1,-1 1 0,1-1 0,0 1 1,1 0-1,0 0 0,-2 12 1,4-19-125,0 0 1,0 0-1,0 0 1,1 0-1,-1 0 1,0 0-1,0 0 1,1 0-1,-1 0 1,0 0-1,1 0 1,-1 0-1,1 0 1,-1 0-1,1 0 1,0 0-1,-1 0 1,1-1 0,0 1-1,0 0 1,-1-1-1,1 1 1,0 0-1,0-1 1,2 2-1,-1-1 11,1 0 0,0-1 0,0 1 0,0 0 0,0-1 0,0 0 0,0 1 0,0-1 0,4-1 0,2 0 27,-1 0 0,1-1-1,0 0 1,-1 0 0,16-7-1,-9 1-49,-1 0 0,0-1 0,0 0 0,-1-1 0,-1-1 0,1 0 0,-2 0 0,0-1 0,0-1 0,-1 0 0,0 0 0,-2-1 0,12-21 0,-17 18-121,-12 21-129,-14 21 31,14-12 283,1 0 0,0 0 0,-10 26 0,17-36-31,0 1-1,0-1 1,0 1 0,0 0 0,1-1-1,-1 1 1,1 0 0,0-1-1,1 7 1,-1-9-24,1 1 0,-1-1 0,0 1 0,1-1-1,0 1 1,-1-1 0,1 0 0,0 1 0,0-1 0,0 0-1,0 0 1,0 0 0,0 1 0,0-1 0,0 0 0,0 0 0,0-1-1,1 1 1,-1 0 0,0 0 0,1 0 0,-1-1 0,2 1-1,8 2-192,0 0 0,0-1 0,-1 0 0,1-1 0,0 0 0,0-1 0,20-2 0,-18 1-1675,0-1-1,0-1 1,18-6 0,23-14-13326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6502,'0'0'16480,"-4"9"-16016,-8 33-409,2 1-1,1 0 1,-3 69 0,3-3-3033,9-104 2748,0-2-198,0 0 0,0 0 0,-1 0 1,1 0-1,-1 0 0,0 0 0,0-1 0,0 1 1,0 0-1,-1 0 0,-1 2 0,2-4 31,1 0 0,-1 0 0,0 0 0,0-1 0,0 1 0,0 0 0,0 0 0,0-1 0,0 1 0,0-1 0,0 1 0,-1-1 0,1 1 0,0-1 0,0 0 0,0 0 0,0 1 0,-1-1 0,-1 0 0,-10 0-4936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20 302 7655,'-4'-12'1159,"2"4"-929,-10-45 1864,11 49-1906,1 0 1,0 0 0,0 0 0,0 0 0,1 1 0,-1-1 0,1 0 0,0 0-1,0 0 1,0 1 0,0-1 0,1 1 0,0-1 0,3-5 0,4-1 241,0 0 1,1 1 0,0 0-1,0 1 1,1 0 0,0 0-1,1 1 1,23-10 0,-2 3 387,1 1 1,38-8-1,-27 10-346,-1 3 1,2 2-1,88-1 1,-130 7-482,1 0 1,-1 0-1,0 0 1,1 1-1,-1 0 1,0 0-1,1 0 1,-1 0-1,0 1 1,0 0-1,0 0 1,0 0 0,0 0-1,-1 0 1,1 1-1,5 5 1,-8-6 5,1 0 1,-1 0 0,0 1 0,1-1 0,-1 1-1,0-1 1,0 1 0,-1-1 0,1 1 0,0 0-1,-1-1 1,0 1 0,1 0 0,-1-1-1,0 1 1,-1 0 0,1 0 0,0-1 0,-1 1-1,1 0 1,-1-1 0,0 1 0,0-1 0,0 1-1,0-1 1,-1 1 0,1-1 0,-3 4-1,-6 8 69,-1-1-1,0 0 0,-1-1 1,0 0-1,-1 0 0,0-2 1,0 0-1,-23 13 0,-40 32 458,125-60-1431,-29 1 773,0 0-1,1 1 0,-1 2 0,25 0 0,-40 1 111,0 0 0,0 1-1,1 0 1,-1 0-1,0 0 1,0 1-1,0 0 1,0 0-1,0 0 1,-1 0 0,1 1-1,-1 0 1,1 0-1,-1 0 1,0 0-1,0 1 1,0-1 0,-1 1-1,1 0 1,-1 0-1,4 8 1,-3-6-6,-1 0 1,0 0 0,0 1-1,0-1 1,-1 1-1,0-1 1,0 1-1,-1 0 1,0 0 0,0 0-1,-1 0 1,0 7-1,-1-9 163,1-1-1,-1 1 0,-1 0 0,1-1 0,-1 1 1,0-1-1,0 1 0,0-1 0,0 0 1,-1 0-1,0 0 0,0 0 0,0 0 1,0-1-1,0 1 0,-1-1 0,1 0 1,-6 3-1,-17 13 891,-1-2-1,-1-1 1,-40 16 0,49-24-825,0-1 0,-1-1 0,1 0 0,-1-2 0,0 0 0,-30 1 0,48-5-291,-1 0 0,0 0 0,0 0-1,1-1 1,-1 1 0,0-1 0,1 1 0,-1-1-1,0 0 1,1 0 0,-1-1 0,1 1 0,0 0-1,-1-1 1,1 1 0,-3-3 0,-23-35-6547,18 23 3256,-2-3-3250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4260,'0'0'10762,"52"5"-8648,-23-6-352,10-8-481,6 1-736,3-1-481,0 0-64,-4 1-705,-7 2-1217,-6-2-2242,-11-2-1313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269 123 6983,'0'-9'710,"0"-3"-141,1 1 1,0-1-1,4-17 1,-5 27-402,1-1 1,-1 1-1,1 0 0,-1-1 1,1 1-1,0 0 1,0 0-1,0-1 0,0 1 1,0 0-1,1 0 0,-1 0 1,1 1-1,-1-1 1,1 0-1,-1 0 0,1 1 1,0-1-1,0 1 0,0 0 1,0-1-1,0 1 1,0 0-1,0 0 0,1 0 1,-1 0-1,0 1 0,0-1 1,4 0-1,-5 2-119,-1-1 0,1 1-1,0 0 1,0-1 0,0 1-1,0 0 1,-1 0 0,1 0-1,0-1 1,-1 1 0,1 0-1,-1 0 1,1 0 0,-1 0 0,1 0-1,-1 0 1,0 0 0,0 0-1,1 0 1,-1 1 0,0-1-1,0 0 1,0 0 0,0 0-1,0 0 1,0 0 0,0 0 0,-1 1-1,-2 38 1199,-1-28-1020,0 0 1,0 0 0,-1-1-1,-1 0 1,0 0 0,0 0-1,-1-1 1,-1 1 0,-15 15-1,-89 79 1673,106-99-1806,-126 104 419,131-110-524,1 0 0,-1 1 1,1-1-1,-1 1 0,1-1 0,-1 1 1,1-1-1,-1 1 0,1-1 0,-1 1 1,1-1-1,-1 1 0,1 0 0,0-1 1,-1 1-1,1 0 0,0-1 0,0 1 1,0 0-1,-1 0 0,1-1 0,0 1 1,0 0-1,0-1 0,0 1 0,0 0 1,0 0-1,1-1 0,-1 1 0,0 0 1,0-1-1,0 1 0,1 0 0,-1-1 1,0 1-1,1 0 0,-1-1 0,0 1 1,1 0-1,-1-1 0,1 1 0,-1-1 1,1 1-1,-1-1 0,1 1 0,-1-1 1,1 0-1,0 1 0,-1-1 0,2 1 1,45 17-863,-27-12 676,75 40-1411,19 8-4476,-60-34 1802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30 201 2659,'5'-9'1121,"-3"4"-759,37-80 6309,-34 73-5016,0 0-1,-2-1 1,1 0-1,-2 1 1,0-1-1,1-14 1,-4 31-1368,0 0 1,0 0 0,-1 0-1,1 0 1,-1 0 0,0 0-1,-4 5 1,-3 8-182,8-15-100,-12 24 31,1 0 0,2 1 1,1 1-1,1 0 0,1 0 1,1 0-1,-2 38 0,8-65-38,0 0 0,0 1 0,0-1 0,0 0 0,0 0 0,0 0 0,0 1-1,0-1 1,1 0 0,-1 0 0,0 0 0,1 0 0,-1 0 0,1 0 0,0 0 0,-1 0-1,1 0 1,0 0 0,-1 0 0,1 0 0,0 0 0,0 0 0,0 0 0,0-1-1,0 1 1,1 0 0,0 0 13,1 0 1,-1-1-1,0 0 0,0 1 0,0-1 1,1 0-1,-1 0 0,0 0 0,0-1 1,0 1-1,1 0 0,-1-1 0,2-1 1,7-1 119,-1-2-1,0 1 1,0-1 0,16-12 0,5-6 245,-1-2-1,-2-1 0,49-56 1,-72 82-363,-2 11-20,1 26-34,-1-7 13,-2-29 33,0 1 1,-1-1-1,1 0 1,0 0-1,0 1 1,0-1 0,0 0-1,0 0 1,0 0-1,0 0 1,0 0-1,0 0 1,0-1-1,1 1 1,-1 0-1,0 0 1,1-1-1,-1 1 1,0-1-1,1 0 1,-1 1-1,1-1 1,-1 0-1,0 0 1,1 1-1,-1-1 1,1 0 0,-1-1-1,1 1 1,-1 0-1,1 0 1,-1-1-1,1 1 1,1-1-1,57-20 279,-52 18-275,73-22-2604,2 9-6754,-52 12 3150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57 3748,'0'0'9053,"-8"-8"-7035,-26-25 144,33 31-2029,-1 1-1,0 0 0,1-1 0,-1 1 0,0 0 1,0 0-1,0 0 0,0 0 0,0 0 0,0 0 1,0 0-1,0 1 0,0-1 0,0 1 0,-1 0 1,1-1-1,0 1 0,0 0 0,0 0 0,-1 1 0,1-1 1,0 0-1,0 1 0,0-1 0,0 1 0,0 0 1,0 0-1,0-1 0,0 1 0,0 1 0,0-1 1,-3 2-1,-2 4-92,-1-1-1,1 1 1,1 0 0,-1 1-1,-6 11 1,9-14 52,-3 5-59,-3 2 131,0 1 0,1 0-1,0 1 1,1 0-1,1 0 1,0 1-1,1 0 1,-6 25-1,12-39-166,0 0-1,0-1 0,0 1 0,1 0 1,-1-1-1,0 1 0,1 0 1,-1-1-1,0 1 0,1-1 1,-1 1-1,1-1 0,-1 1 1,1-1-1,-1 1 0,1-1 0,-1 1 1,1-1-1,0 1 0,-1-1 1,1 0-1,0 1 0,-1-1 1,1 0-1,0 0 0,-1 0 1,1 1-1,0-1 0,-1 0 0,1 0 1,0 0-1,0 0 0,-1 0 1,2-1-1,37 1 89,-28 0-73,19-1 28,-20 0-61,0 0-1,0 1 1,0 1 0,0 0-1,0 0 1,11 3 0,-18-3 0,0 1 0,-1-1 1,1 0-1,-1 1 1,1-1-1,-1 1 0,0 0 1,1 0-1,-1 0 0,0 0 1,0 0-1,0 0 0,-1 0 1,1 1-1,0-1 1,-1 1-1,0-1 0,1 1 1,-1 0-1,0-1 0,-1 1 1,1 0-1,0 0 1,-1 0-1,1 5 0,0 1 49,0 0-1,0 0 0,-1 0 0,-1 0 0,1-1 1,-1 1-1,-1 0 0,0 0 0,0-1 1,0 1-1,-1-1 0,-1 0 0,1 1 0,-1-1 1,-1-1-1,0 1 0,0-1 0,0 0 1,-8 9-1,12-15-4,0 0 0,0 0-1,0 0 1,0 0 0,0 0 0,0 0 0,0-1 0,0 1 0,0 0 0,-1-1 0,1 1-1,0 0 1,0-1 0,-1 1 0,1-1 0,0 0 0,-1 1 0,1-1 0,0 0 0,-1 0-1,1 0 1,0 0 0,-2 0 0,2-1-24,0 0 0,0 0 0,0 1 0,0-1 0,0 0 0,0 0 0,0 0 0,0 0 1,1 0-1,-1 0 0,0 0 0,1 0 0,-1 0 0,1-1 0,-1 1 0,1 0 0,0 0 0,-1-1 0,1-1 0,-2-8-587,1-1 1,1 0-1,1-21 0,4-11-2903,6-3-2584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75 195 12300,'0'0'11867,"-9"8"-11675,3-3-174,1 0 1,-1 0-1,1 1 0,0-1 1,1 1-1,-1 0 0,1 1 0,0-1 1,1 1-1,0 0 0,0 0 1,0 0-1,1 0 0,0 0 1,0 1-1,1-1 0,0 0 0,0 1 1,1-1-1,1 15 0,-1-21-11,0 0 0,1-1-1,-1 1 1,1 0 0,-1-1-1,1 1 1,-1-1 0,1 1-1,-1-1 1,1 1 0,-1-1-1,1 1 1,0-1 0,-1 1-1,1-1 1,0 0 0,0 1-1,-1-1 1,1 0 0,0 0-1,0 1 1,-1-1 0,1 0-1,0 0 1,0 0 0,-1 0-1,1 0 1,0 0 0,0 0-1,0 0 1,-1-1 0,1 1-1,0 0 1,0 0 0,0-1-1,30-9 662,-17 2-405,0 0 0,-1-1-1,0-1 1,0 0 0,-1-1 0,16-20 0,60-78 171,-56 59-154,28-58 1,-76 143-360,-48 105 44,57-119 27,0 0 0,1 0-1,0 1 1,-3 42 0,9-61-35,0-1 0,0 1 0,0 0 1,0 0-1,0 0 0,0 0 0,1 0 0,0-1 0,-1 1 1,1 0-1,0 0 0,0-1 0,1 1 0,-1-1 1,0 1-1,1-1 0,0 0 0,-1 1 0,1-1 0,0 0 1,0 0-1,0 0 0,1 0 0,-1-1 0,0 1 1,1 0-1,-1-1 0,1 0 0,-1 0 0,6 2 0,0-1-598,0 0 0,0-1-1,0 0 1,1 0 0,-1-1-1,0 0 1,1 0 0,-1-1-1,14-3 1,13-10-5685,-2-9-3998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6086,'0'0'16954,"10"-1"-15144,2 0-1692,-1-1 0,0-1-1,0 0 1,1 0 0,-2-1 0,1-1-1,0 0 1,-1 0 0,0-1 0,0 0 0,-1-1-1,0 0 1,0 0 0,0-1 0,-1 0-1,8-10 1,-14 15-6,1 0 1,-1 0-1,0 0 1,-1 0-1,1 0 0,0 0 1,-1 0-1,0 0 1,0-1-1,0 1 0,0 0 1,0-1-1,-1 1 0,1-1 1,-1 1-1,0-1 1,0 1-1,-1-6 0,0 8-90,1 0 0,-1 1-1,1-1 1,-1 1 0,1-1-1,-1 0 1,0 1 0,1-1-1,-1 1 1,0 0 0,1-1-1,-1 1 1,0 0 0,0-1-1,0 1 1,1 0 0,-1 0 0,0-1-1,0 1 1,0 0 0,1 0-1,-1 0 1,0 0 0,0 0-1,0 0 1,1 1 0,-1-1-1,0 0 1,-1 1 0,-25 9-11,16-3 1,1 2 0,1-1 0,-1 2 0,1-1 0,1 1 0,0 0 0,0 1 0,1 0 0,0 0 0,1 1 1,0 0-1,1 0 0,0 0 0,1 0 0,1 1 0,0 0 0,0-1 0,1 1 0,0 15 0,2-26-17,1 0 1,-1 0 0,0 0 0,1 0 0,-1 0-1,1 0 1,0 0 0,-1 0 0,1 0 0,0 0-1,0-1 1,0 1 0,1 0 0,-1-1-1,0 1 1,1-1 0,-1 1 0,1-1 0,-1 1-1,1-1 1,1 1 0,2 1-58,-1-1 0,1 0 0,0-1 1,0 1-1,0-1 0,-1 1 0,1-2 0,9 2 0,-1-2-465,1 0 0,-1 0 0,0-1-1,1-1 1,-1 0 0,14-5 0,-9 0-1195,-2 0 1,1-1 0,-1-1 0,0 0-1,-1-1 1,25-22 0,-1-3-4381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11755,'0'0'7719,"-10"7"-6656,2-2-819,-2 1-87,1 0-1,0 0 1,1 0 0,0 1 0,0 0-1,0 1 1,1 0 0,-10 14 0,17-22-168,-1 1 1,1-1 0,0 0-1,0 1 1,0-1 0,-1 1 0,1-1-1,0 1 1,0-1 0,0 0-1,0 1 1,0-1 0,0 1 0,0-1-1,0 1 1,0-1 0,0 0-1,0 1 1,0-1 0,0 1 0,0-1-1,1 1 1,-1-1 0,0 0-1,0 1 1,0-1 0,1 1-1,-1-1 1,0 0 0,0 1 0,1-1-1,-1 0 1,1 1 0,18 5-99,35-6 264,-40 0-81,14-2-61,-19 1-34,-1 0 0,1 1 0,0 0 0,-1 1 0,1-1 0,-1 2 0,10 1 0,-17-2 92,0 0-1,0-1 0,0 1 0,0 0 1,-1-1-1,1 1 0,0 0 1,-1 0-1,1 0 0,0 0 1,-1 0-1,1 0 0,-1 0 1,1 0-1,-1 0 0,0 0 0,1 0 1,-1 0-1,0 0 0,0 0 1,0 0-1,0 0 0,0 0 1,0 0-1,0 0 0,0 0 0,0 0 1,0 1-1,-1-1 0,1 0 1,0 0-1,-1 0 0,1 0 1,-1 0-1,0 1 0,-21 34 2871,14-27-2731,-1-2 0,0 1-1,0-1 1,-1 0 0,0-1 0,0 0 0,0-1-1,-1 0 1,1-1 0,-1 0 0,0 0-1,-1-1 1,1-1 0,0 0 0,-1 0-1,-12-1 1,24-1-399,0 0 1,-1 0-1,1 0 0,0 0 0,-1 0 0,1 0 1,-1 0-1,1 0 0,0 0 0,-1 0 1,1-1-1,0 1 0,-1 0 0,1 0 0,0 0 1,-1 0-1,1-1 0,0 1 0,0 0 1,-1-1-1,1 1 0,0 0 0,0 0 0,-1-1 1,1 1-1,0 0 0,0-1 0,0 1 0,0 0 1,-1-1-1,1 1 0,0 0 0,0-1 1,0 1-1,0-1 0,0 1 0,0 0 0,0-1 1,0 1-1,0 0 0,0-1 0,0 1 1,0-1-1,0 1 0,1 0 0,-1-1 0,0 1 1,0 0-1,0-1 0,0 1 0,1-1 0,-1 0-270,4-16-11878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80 4292,'0'0'9492,"-3"-8"-5264,2 3-3981,-1 1-1,1 0 1,-1 1 0,0-1 0,0 0 0,-1 1-1,1-1 1,0 1 0,-1-1 0,0 1 0,0 0-1,0 0 1,0 1 0,-1-1 0,1 0 0,-1 1-1,1 0 1,-1 0 0,0 0 0,0 1 0,0-1 0,0 1-1,0 0 1,0 0 0,0 0 0,-1 0 0,1 1-1,0 0 1,-5 0 0,3 1-171,-1 0 0,1 0 0,0 1 0,-1-1 0,1 1-1,0 1 1,0-1 0,1 1 0,-1 0 0,0 1 0,1-1 0,0 1 0,0 0 0,0 1 0,0-1 0,1 1-1,0 0 1,-1 0 0,2 0 0,-5 7 0,2-3-24,0 1-1,1 0 1,0 0 0,0 0-1,1 1 1,1 0 0,-1 0-1,2 0 1,0 0-1,-2 20 1,4-29-51,1-1 0,-1 0 0,0 0 0,1 0 0,-1 0 0,1 0 0,0 0 0,-1 0 0,1-1 0,0 1 0,-1 0 0,1 0 0,0 0 0,0-1 0,0 1 0,-1 0-1,1-1 1,0 1 0,0 0 0,0-1 0,0 1 0,0-1 0,0 0 0,1 1 0,-1-1 0,0 0 0,0 0 0,0 0 0,0 0 0,0 0 0,0 0 0,0 0 0,0 0 0,1 0 0,-1 0 0,0 0 0,0-1 0,0 1 0,1-1 0,49-13 184,-38 8-138,1-1 0,-1-1 0,0 0 0,-1-1-1,0 0 1,0-1 0,-1 0 0,-1 0 0,1-2-1,-2 1 1,1-1 0,12-23 0,-27 43-92,0 0 0,1 0 0,0 0 0,0 1 0,1-1 0,0 1 0,1 0 0,0 0 0,0 0 1,1 0-1,0 10 0,1-18-9,0-1 0,1 1 0,-1 0 1,1-1-1,-1 1 0,1 0 0,-1-1 0,1 1 1,0 0-1,-1-1 0,1 1 0,0-1 1,0 0-1,-1 1 0,1-1 0,0 1 0,0-1 1,0 0-1,-1 0 0,1 1 0,0-1 1,0 0-1,0 0 0,0 0 0,-1 0 0,1 0 1,0 0-1,0 0 0,1-1 0,26-2-740,-18 0-1,0-1-1,0 0 1,0 0-1,-1-1 1,1-1 0,-2 1-1,1-1 1,0-1-1,10-10 1,15-16-5440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 15951,'-6'8'1836,"-4"5"-1321,0 0-1,1 0 0,0 1 0,1 0 0,1 0 0,0 1 0,1 0 1,1 0-1,0 0 0,1 1 0,1 0 0,-2 20 0,5-34-493,0 0 0,1 0 1,0 0-1,-1-1 0,1 1 0,0 0 0,0 0 0,-1-1 0,1 1 0,1 0 0,-1-1 1,0 1-1,0-1 0,1 1 0,-1-1 0,0 0 0,1 0 0,0 1 0,2 1 1,46 23 197,-10-4-258,-35-18 11,-1 0 0,0 1-1,-1-1 1,1 1 0,-1 0-1,0 0 1,0 1 0,0-1-1,-1 0 1,0 1 0,0 0-1,0 0 1,-1-1-1,1 1 1,-2 0 0,1 0-1,-1 0 1,1 0 0,-2 0-1,1 0 1,-1 0 0,0 0-1,0 0 1,-4 11 0,0 2 49,-2 0 0,0 0 0,-1 0 0,-1-1 0,-1 0 1,-13 18-1,22-35-20,-38 49 422,36-47-292,0 0 0,0 0 0,0 0 0,0 0-1,0-1 1,-1 1 0,0-1 0,1 0-1,-1 0 1,0 0 0,0-1 0,-5 2 0,9-3-98,-1 0 1,1 0 0,-1 0 0,1 0-1,-1 0 1,0 0 0,1 0 0,-1 0 0,1 0-1,-1 0 1,1-1 0,-1 1 0,1 0 0,-1 0-1,1 0 1,-1-1 0,1 1 0,-1 0-1,1-1 1,-1 1 0,1 0 0,0-1 0,-1 1-1,1-1 1,-1 1 0,1-1 0,0 1 0,0-1-1,-1 1 1,1-1 0,0 0 0,-5-25 286,9-27-344,0 36-33,1 0 1,1 1-1,1 0 0,0 0 1,0 0-1,2 1 0,11-16 1,82-100-373,-61 82 361,-27 33 52,13-18-31,32-50-1,-53 74 28,0 0-1,-1 0 1,0 0-1,-1-1 1,0 0-1,0 0 0,-2 0 1,1 0-1,-1-1 1,0-14-1,-2 26 20,0 0-1,0 0 0,1-1 0,-1 1 1,0 0-1,0 0 0,0-1 1,0 1-1,0 0 0,0 0 1,0-1-1,0 1 0,0 0 0,0 0 1,0-1-1,0 1 0,-1 0 1,1 0-1,0-1 0,0 1 1,0 0-1,0 0 0,0-1 1,0 1-1,0 0 0,-1 0 0,1 0 1,0-1-1,0 1 0,0 0 1,-1 0-1,1 0 0,0 0 1,0 0-1,0-1 0,-1 1 0,1 0 1,0 0-1,0 0 0,-1 0 1,1 0-1,0 0 0,0 0 1,-1 0-1,1 0 0,-1 0 0,-12 9-137,-10 21-85,11-11 184,1 1 0,-10 26-1,18-40 46,0 1-1,1 0 0,0 0 1,0 0-1,1 0 0,0 0 0,0 0 1,1 0-1,-1 1 0,2-1 1,0 9-1,0-14 3,0 0-1,0-1 1,0 1 0,0-1 0,0 1-1,1-1 1,-1 1 0,0-1 0,1 0-1,-1 0 1,1 1 0,-1-1-1,1 0 1,0-1 0,-1 1 0,1 0-1,0 0 1,0-1 0,0 1 0,-1-1-1,1 1 1,0-1 0,0 0 0,0 0-1,0 0 1,3 0 0,54-4 681,-48 1-637,0-1 1,0 0 0,0 0-1,0-1 1,-1 0-1,1-1 1,-1 0-1,10-9 1,13-13 64,30-32-1,-53 50-47,-10 45-303,-3-21 231,2-10 5,0 0 0,0 1 1,0-1-1,1 0 0,-1 0 0,1 1 0,0-1 1,2 9-1,-2-13 1,0 1 0,0 0 1,1-1-1,-1 1 0,1 0 1,-1-1-1,1 1 0,-1 0 1,1-1-1,-1 1 0,1-1 1,-1 1-1,1-1 0,-1 1 0,1-1 1,0 0-1,-1 1 0,1-1 1,0 0-1,0 1 0,1-1 1,28-2 100,-14-4-175,-1 0 1,0-1-1,-1 0 0,1-1 1,17-14-1,2-3-3241,-4 1-4246,-17 13-2189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8776,'0'0'14163,"-1"11"-13864,-32 116 756,22-92-420,1 1-1,2 0 1,1 0-1,-2 50 1,9-86-621,0 0-1,0 0 1,0-1 0,1 1 0,-1 0-1,0 0 1,0-1 0,1 1 0,-1 0-1,0 0 1,0 0 0,1 0-1,-1-1 1,0 1 0,1 0 0,-1 0-1,0 0 1,1 0 0,-1 0 0,0 0-1,0 0 1,1 0 0,-1 0-1,0 0 1,1 0 0,-1 0 0,0 0-1,1 0 1,-1 0 0,0 0 0,1 1-1,-1-1 1,0 0 0,0 0-1,1 0 1,-1 0 0,0 0 0,0 1-1,1-1 1,-1 0 0,0 0 0,0 1-1,1-1 1,-1 0 0,0 0-1,0 1 1,0-1 0,0 0 0,0 0-1,1 1 1,-1-1 0,0 0 0,0 1-1,0-1 1,0 0 0,0 1-1,0-1 1,0 1 0,16-26 772,4-77-1133,-20 105 349,0 1 0,1-1 0,-1 0 0,1 1 0,0-1 0,0 0 0,0 0-1,0 1 1,0-1 0,1 0 0,0 0 0,-1 0 0,1-1 0,0 1 0,0 0 0,1-1 0,-1 1-1,0-1 1,1 0 0,-1 0 0,1 0 0,0 0 0,0 0 0,0 0 0,0-1 0,0 0 0,0 1 0,0-1-1,1 0 1,-1 0 0,0-1 0,1 1 0,-1-1 0,0 0 0,1 0 0,-1 0 0,0 0 0,1 0 0,-1-1-1,0 1 1,1-1 0,-1 0 0,0 0 0,0-1 0,0 1 0,0 0 0,0-1 0,0 0 0,0 0-1,0 0 1,-1 0 0,1 0 0,-1 0 0,1-1 0,3-4 0,-2 3 31,-1-1 0,1 1 0,-1-1 0,0 0 0,0 0 1,0 0-1,-1-1 0,0 1 0,0 0 0,0-1 0,0 0 0,-1 1 0,0-1 0,0-10 0,-1 16-30,0-1-1,0 1 1,0 0-1,0 0 1,0-1-1,0 1 1,0 0-1,0 0 1,0 0-1,0-1 1,0 1-1,0 0 0,0 0 1,0-1-1,0 1 1,0 0-1,0 0 1,0 0-1,0-1 1,-1 1-1,1 0 1,0 0-1,0 0 1,0-1-1,0 1 1,0 0-1,-1 0 1,1 0-1,0 0 0,0 0 1,0 0-1,-1-1 1,1 1-1,0 0 1,0 0-1,0 0 1,-1 0-1,1 0 1,0 0-1,0 0 1,-1 0-1,-10 5-102,-9 14-90,-4 30 113,23-46 82,0 0-1,0 1 0,0-1 1,0 0-1,1 1 0,-1-1 1,1 0-1,0 1 1,0-1-1,0 1 0,1-1 1,-1 0-1,1 1 1,1 3-1,-1-6 9,1 1 1,-1-1-1,1 1 1,0-1 0,-1 0-1,1 1 1,0-1-1,0 0 1,0-1-1,0 1 1,0 0-1,0 0 1,0-1-1,0 1 1,0-1-1,0 0 1,0 1-1,1-1 1,-1 0-1,0 0 1,0-1 0,3 0-1,2 1 39,0 0-1,0-1 1,-1-1 0,1 1-1,-1-1 1,8-3 0,36-29 196,-47 32-228,0-1 0,-1 1 0,0 0 0,1-1-1,-1 1 1,0-1 0,0 0 0,0 0 0,0 0 0,-1 0-1,1 0 1,-1 0 0,0 0 0,0 0 0,1-5-1,-2 7 24,18 25-555,-5-16 516,1-1 1,-1 0 0,1-1 0,1-1 0,-1 0-1,27 5 1,34 11-546,-74-20 574,0 0-1,0-1 0,0 1 1,0-1-1,0 1 0,0-1 1,0 1-1,0-1 0,0 0 0,0 0 1,0 1-1,0-1 0,0 0 1,0 0-1,0 0 0,0 0 1,1 0-1,-1 0 0,0-1 0,0 1 1,0 0-1,0 0 0,0-1 1,0 1-1,0-1 0,0 1 1,0-1-1,0 1 0,0-1 0,0 0 1,-1 1-1,1-1 0,0 0 1,0 0-1,0 0 0,-1 1 1,1-1-1,0-2 0,1-2 239,-1-1-1,0 1 1,0 0-1,-1-1 1,0 1-1,0-10 1,0 2-478,-1-13 294,0 18-82,0-1 0,1 1 0,0-1 1,1 1-1,1-11 0,0 18-69,0-1 0,0 1 0,0 0 0,0 0 0,0 0 0,0 0 0,0 1 1,0-1-1,0 0 0,0 1 0,0 0 0,0-1 0,1 1 0,-1 0 0,0 0 0,0 0 0,0 0 1,1 1-1,-1-1 0,2 1 0,7 0-484,0-1 52,19 0-4074,48-6 0,-30-3-2770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41 8552,'2'-31'7998,"-1"22"-2419,-2 24-4331,-53 648 2202,49-619-3126,2 22 391,13-78-426,0-18-156,-1-1 0,-2 0 0,0 0 0,-3-1 0,-1 1 0,0-36 0,-1 33-87,5-144-516,-5 193 319,1-1 0,0 1 0,1-1 0,1 1 0,0-1 0,1-1 0,0 1 0,1-1 0,1 0 0,11 16 1,-17-26 154,1-1 0,-1 0 0,0 0 0,1 0 0,0 0 0,-1 0 0,1 0 1,0 0-1,0-1 0,0 0 0,0 1 0,0-1 0,0 0 0,0-1 0,0 1 1,0 0-1,1-1 0,-1 0 0,0 0 0,0 0 0,4 0 0,-2-1 33,0-1-1,0 1 1,-1-1 0,1 0-1,0 0 1,-1-1-1,0 0 1,1 1-1,-1-1 1,0-1 0,0 1-1,3-5 1,4-4 55,0-1 1,-1 0 0,-1 0 0,0-1-1,-1 0 1,-1-1 0,7-19-1,-11 25-46,0 1 0,-1-1 0,0 0-1,-1 0 1,0 0 0,-1-9 0,1 18-47,-1 0 0,0 0 0,0 0 0,0 0 0,0-1 0,0 1 0,0 0 0,0 0 0,0 0 0,0 0 0,0-1 0,0 1 0,0 0 0,0 0 0,0 0 0,0 0 0,0 0 0,0-1 0,0 1 0,0 0 1,0 0-1,0 0 0,0 0 0,0-1 0,-1 1 0,1 0 0,0 0 0,0 0 0,0 0 0,0 0 0,0 0 0,0 0 0,0-1 0,-1 1 0,1 0 0,0 0 0,0 0 0,0 0 0,0 0 0,0 0 0,-1 0 0,1 0 0,0 0 0,0 0 0,0 0 0,0 0 0,0 0 1,-1 0-1,1 0 0,0 0 0,0 0 0,0 0 0,0 0 0,-1 0 0,-8 9-123,-8 15-62,-5 42 90,20-60 88,1-1 1,0 1-1,0 0 0,1-1 0,0 1 0,0-1 0,0 1 1,1 0-1,-1-1 0,3 9 0,-1-13 10,-1 1 0,0 0 0,0-1 0,1 0 1,-1 1-1,0-1 0,1 0 0,0 0 0,-1 0 0,1 0 0,0 0 0,-1 0 0,1 0 0,0 0 0,0-1 0,0 1 0,0-1 0,-1 0 0,1 1 0,0-1 0,0 0 0,0 0 0,4 0 1,45-7 182,-37 2-148,-1-2-1,-1 0 1,1 0-1,-1-1 1,-1 0-1,1-1 0,-2-1 1,1 0-1,-1 0 1,-1-1-1,14-19 1,-22 82-640,-1-47 638,1 56-201,-2-61 177,1 1 0,0 0 0,0 0 0,0 0 0,0 0 0,1 0 0,-1 0 0,0-1 0,0 1 0,0 0 0,1 0 0,-1 0 0,1 0 0,-1-1 0,0 1 0,1 0 0,-1 0 0,1-1 0,0 1 0,-1 0 0,1-1 0,-1 1 0,1-1 0,0 1 0,0-1 0,-1 1 0,1-1 0,0 1 0,0-1 0,0 1 0,-1-1 0,1 0 0,0 0 0,0 0 0,0 1 0,0-1 0,0 0 0,0 0 0,-1 0 0,1 0 0,0 0 0,0 0 0,0-1 0,0 1 0,0 0 0,0 0 0,-1-1 0,1 1 0,0 0 0,0-1 0,0 1 0,-1-1 0,1 1 0,0-1 0,-1 1 0,1-1 0,1-1 0,2-2 49,1 0 1,-1-1-1,0 0 0,-1 1 1,1-1-1,-1-1 1,0 1-1,0 0 0,-1-1 1,0 1-1,1-1 1,-2 0-1,1 0 1,-1 0-1,0 0 0,1-10 1,0-11 109,-2 0 0,-2-34 0,-12 1-415,15 60-169,0 0 0,0 0-1,0 0 1,0 0 0,0 0 0,0 0 0,0 0 0,0 1 0,0-1 0,0 0 0,0 1 0,0-1 0,0 1 0,0-1 0,0 1 0,0-1 0,0 1 0,1 1-1,5 2-7851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13869,'0'0'5093,"70"-33"-5157,-41 33-1666,4 4-4420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6470,'0'0'15604,"-9"11"-14536,-37 50-610,4 1-1,2 3 1,-48 103 0,83-145-1221,5-23 723,0 0 1,0 1-1,0-1 1,0 0-1,1 0 1,-1 0-1,0 0 0,0 0 1,0 1-1,0-1 1,1 0-1,-1 0 0,0 0 1,0 0-1,0 0 1,1 0-1,-1 0 0,0 0 1,0 0-1,1 0 1,-1 0-1,0 0 0,0 0 1,0 0-1,1 0 1,-1 0-1,0 0 1,0 0-1,0 0 0,1 0 1,-1 0-1,0 0 1,0 0-1,1 0 0,-1 0 1,0 0-1,0-1 1,0 1-1,0 0 0,1 0 1,-1 0-1,0 0 1,0 0-1,0-1 1,0 1-1,32-32-2827,-12 2-1133,0-1 0,17-39 0,-12 18-127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3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87 5830,'6'-11'2893,"17"-36"41,-9 19 1803,-27 61-1512,-5 22-2913,4-10 155,-1 2 513,3 0 1,2 2-1,1-1 1,3 1-1,1 61 1,4-123-985,-1 0 0,0 0 0,0 0-1,-1 0 1,-1 1 0,0-1 0,-1 1 0,0 0 0,-1 1 0,0-1 0,-1 1 0,-13-18-1,24 31 8,0 0-1,0 0 0,0 0 1,1-1-1,-1 0 0,0 0 0,1 0 1,-1-1-1,1 1 0,-1-1 0,1 0 1,-1 0-1,7-2 0,-1 2 54,0-1-1,-1-1 1,1 0-1,0 0 0,-1-1 1,0 0-1,16-7 1,-5-3-46,-16 9-97,1 0-1,0 1 0,0 0 1,0 0-1,0 0 1,1 1-1,-1-1 1,1 1-1,7-1 1,-13 13 1199,0-2-2448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61 14734,'0'0'1783,"-1"10"-432,-2 57 763,18-72-2141,-10-2 8,1 0 1,-1 0 0,0 0-1,-1 0 1,0-1-1,5-11 1,-6 10-24,2 0 0,-1 0 1,1 1-1,0 0 1,8-8-1,-13 15 42,1 0 1,0 0-1,-1 0 1,1 1-1,0-1 1,0 0-1,-1 1 1,1-1-1,0 0 1,0 1-1,0-1 1,0 1-1,0-1 1,0 1-1,0 0 1,0 0-1,0-1 1,0 1-1,0 0 1,0 0-1,0 0 1,0 0-1,0 0 1,0 0-1,1 0 1,-1 0-1,0 1 1,0-1-1,0 0 1,0 1-1,0-1 1,0 0-1,0 1 1,-1-1-1,1 1 1,0 0-1,0-1 1,0 1-1,0 0 1,-1-1-1,1 1 1,0 0-1,-1 0 1,1 0-1,0 0 1,-1 0-1,1 0 0,0 1 1,4 8 184,0-1 1,-1 1-1,6 19 0,-8-22-43,12 32 485,-3 1-1,0 1 0,-3 0 1,-2 0-1,3 80 1,-9-120-597,0 0 1,0 0-1,0 0 1,0-1-1,0 1 1,0 0-1,0 0 1,0 0-1,-1 0 1,1 0-1,0-1 1,0 1-1,-1 0 1,1 0-1,-1-1 1,1 1-1,-1 0 1,1 0-1,-1-1 1,1 1-1,-1-1 1,1 1-1,-1 0 1,0-1-1,1 1 1,-1-1-1,0 1 1,0-1-1,1 0 1,-1 1-1,0-1 1,0 0-1,0 1 1,1-1-1,-1 0 1,0 0-1,0 0 1,0 0-1,0 0 1,0 0-1,1 0 1,-3 0-1,1-1 3,0 1 0,-1-1 1,1 0-1,0 0 0,0 1 0,0-1 0,0-1 0,0 1 0,0 0 1,0 0-1,0-1 0,0 1 0,1-1 0,-1 0 0,-1-1 0,-6-11-101,1 1 0,0-2 0,1 1 0,1-1 0,0 0 0,1 0 0,1 0 0,-4-22 0,5 13-1468,1 1 0,1-42-1,2 58 587,0 0-1,0 0 0,1 0 1,0 0-1,0 1 0,1-1 0,-1 1 1,7-10-1,-3 3-1484,6-13-4201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10218,'0'0'13287,"0"9"-12657,0 43 391,-1-21-66,6 54 0,-5-85-946,0 1 0,0-1 1,0 1-1,0-1 1,0 1-1,0-1 0,0 0 1,0 1-1,0-1 0,0 1 1,0-1-1,0 1 1,0-1-1,1 1 0,-1-1 1,0 1-1,0-1 0,0 0 1,1 1-1,-1-1 1,0 0-1,1 1 0,-1-1 1,0 0-1,1 1 1,-1-1-1,0 0 0,1 1 1,-1-1-1,1 0 0,-1 0 1,0 0-1,1 1 1,0-1-1,9-13 694,5-26 705,-8 11-1274,5-53-1,-12 86-164,1-1 0,-1 1 0,1-1 0,1 1 0,-1-1 0,0 1 0,1-1 0,0 0 0,0 1 0,0-1 0,1 0 0,-1 0-1,1-1 1,0 1 0,0 0 0,7 4 0,-8-6 34,0-1 1,0 0-1,0 1 0,0-1 0,0 0 0,0-1 1,1 1-1,-1 0 0,0-1 0,1 1 0,-1-1 1,1 0-1,-1 1 0,0-1 0,1-1 0,-1 1 0,1 0 1,-1 0-1,0-1 0,1 1 0,-1-1 0,0 0 1,1 0-1,-1 0 0,0 0 0,0 0 0,0 0 0,0-1 1,0 1-1,0-1 0,0 1 0,-1-1 0,1 0 1,1-2-1,7-6 41,0-1 0,-1 0 1,-1 0-1,12-21 0,-17 27-30,0 0 1,-1-1-1,1 0 0,-1 1 1,-1-1-1,1 0 0,-1 0 1,0 0-1,0 0 0,0 0 1,-1 0-1,0 0 0,-1-9 1,-24 48-619,16-18 548,3-6 53,1-1 1,-1 2-1,2-1 1,-1 0 0,1 1-1,1 0 1,0 0-1,0 0 1,1 0 0,0 1-1,0 14 1,2-24 3,1 0 1,-1-1-1,1 1 1,-1 0-1,1 0 1,0-1-1,-1 1 1,1-1-1,0 1 0,0 0 1,-1-1-1,1 1 1,0-1-1,0 0 1,0 1-1,0-1 1,0 0-1,-1 1 1,1-1-1,0 0 0,0 0 1,0 0-1,0 0 1,0 0-1,0 0 1,0 0-1,0 0 1,0 0-1,0 0 1,1-1-1,33-7 199,-22 1-162,-1 0-1,0-1 1,0 0-1,-1-1 0,0 0 1,-1-1-1,0 0 0,-1-1 1,0 0-1,10-16 0,-19 27-69,-4 3-14,0 0 0,0 0-1,0 1 1,0-1-1,0 1 1,-3 5-1,4-6 31,-2 2 8,0 0 0,1 0 0,0 1 0,0-1 0,-4 9 0,7-12 6,1-1 0,-1 1 1,1-1-1,-1 1 0,1-1 1,0 1-1,-1-1 0,1 1 1,0 0-1,0-1 1,0 1-1,0-1 0,0 1 1,1 0-1,-1-1 0,0 1 1,1-1-1,-1 1 0,1-1 1,-1 1-1,1-1 0,0 0 1,0 1-1,0-1 0,0 0 1,0 1-1,0-1 0,1 1 1,0 23-4731,-7-12-7907,-3-11 5442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39 111 2883,'0'0'3422,"0"-8"-1100,2-7-1484,-1 1 0,2 0 0,0 0 0,1 1 0,7-19 1,-30 101 9155,5-7-9034,2 0 1,-5 93 0,17-155-953,-1 1 0,1-1 0,0 1 0,0 0-1,0-1 1,0 1 0,1 0 0,-1-1 0,0 1 0,0 0 0,0-1 0,0 1 0,1-1 0,-1 1 0,0-1 0,1 1 0,-1 0 0,0-1 0,1 1 0,-1-1 0,0 1-1,1-1 1,-1 0 0,1 1 0,-1-1 0,1 1 0,-1-1 0,1 0 0,0 1 0,-1-1 0,1 0 0,-1 0 0,1 1 0,0-1 0,0 0 0,27-7 483,23-24 275,-7-13-549,-35 33-176,1 1-1,1 0 0,22-17 1,-33 27-55,0 0 0,0 0 0,1 0 0,-1 0 1,0 0-1,0 0 0,1 0 0,-1-1 0,0 1 1,0 0-1,0 0 0,1 0 0,-1 0 0,0 0 0,0 0 1,1 0-1,-1 0 0,0 0 0,0 0 0,1 0 1,-1 0-1,0 1 0,0-1 0,1 0 0,-1 0 1,0 0-1,0 0 0,0 0 0,1 0 0,-1 0 1,0 1-1,0-1 0,0 0 0,0 0 0,1 0 1,-1 1-1,0-1 0,0 0 0,0 0 0,0 0 0,0 1 1,1-1-1,3 17-257,-3 24 213,-2-35 57,2 17 32,-7 48-1,5-64 144,-1-1 1,1 1-1,-1 0 0,-1-1 0,1 1 0,-1-1 0,0 0 1,0 0-1,-1 0 0,0 0 0,-6 8 0,8-13-117,1-1 0,0 1 0,0 0 0,-1 0 0,1-1 0,-1 1 0,1 0 0,0-1 0,-1 1 0,1-1 0,-1 0 0,1 0 0,-1 1 0,1-1 0,-1 0-1,0 0 1,1 0 0,-1-1 0,1 1 0,-1 0 0,1 0 0,-1-1 0,1 1 0,0-1 0,-1 0 0,1 1 0,-1-1 0,1 0 0,0 0 0,0 0 0,-2-1 0,-42-37-226,37 30 96,-6-2-308,-11-14-3157,30 25-3218,11-3 422,1-3-232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20 387 6598,'0'0'10010,"9"0"-7053,-4 0-2582,1 0 0,-1 0 0,0-1 0,0 0 1,1 0-1,-1 0 0,0-1 0,0 0 0,0 0 0,6-3 0,-9 3-225,0 1 0,0-1 0,0 0 0,0 1-1,0-1 1,0 0 0,-1 0 0,1 0 0,-1-1 0,1 1 0,-1 0 0,0-1 0,0 1 0,0-1-1,0 1 1,0-1 0,0 1 0,-1-1 0,1 1 0,-1-1 0,0 0 0,0 1 0,0-1 0,0 0-1,0 1 1,-1-6 0,0 7-127,1 0-1,0 0 1,0 0-1,-1 0 1,1 0-1,-1 0 1,1 0-1,-1 0 1,1 1-1,-1-1 1,1 0-1,-1 0 1,0 0-1,1 0 1,-1 1-1,0-1 1,0 0-1,0 1 1,0-1 0,1 1-1,-1-1 1,0 1-1,0-1 1,0 1-1,0 0 1,0-1-1,0 1 1,0 0-1,0 0 1,0 0-1,-1-1 1,1 1-1,0 1 1,0-1-1,0 0 1,0 0-1,0 0 1,0 0-1,0 1 1,0-1-1,0 0 1,0 1-1,0-1 1,0 1-1,0-1 1,1 1-1,-3 1 1,-1 0-54,-1 0 1,0 1-1,1 0 1,0 0-1,0 0 1,0 0-1,0 1 1,-5 4-1,4 2-2,-1-1 0,2 1 0,-1 0 0,-3 13 0,6-19 21,1 0 0,0 0 1,0 1-1,0-1 0,1 0 0,-1 0 1,1 0-1,0 0 0,0 1 0,1-1 1,-1 0-1,1 0 0,0 0 0,1 4 1,-1-6 13,1-1 0,-1 1 0,0-1-1,1 1 1,-1-1 0,1 0 0,0 0 0,-1 0 0,1 0 0,0 0 0,0 0 0,0 0 0,-1 0 0,1-1 0,0 1 0,0-1 0,0 1 0,0-1 0,0 0 0,0 0 0,0 0 0,0 0 0,0 0 0,0 0 0,0-1-1,0 1 1,0-1 0,0 1 0,3-2 0,3 0 20,-1-1-1,1 0 0,-1 0 1,0 0-1,0-1 1,9-6-1,-8 4-9,0 0 1,-1-1-1,0 0 1,0 0-1,0-1 1,-1 0-1,0 0 1,-1 0-1,0-1 0,0 0 1,7-19-1,-30 73-260,14-37 183,1 0 0,-1 0 0,2 0-1,-1 0 1,1 0 0,-2 15 0,3-22 62,1 0 1,-1 0 0,1 0 0,0 0-1,0 1 1,0-1 0,0 0 0,0 0-1,0 0 1,0 1 0,0-1 0,0 0-1,1 0 1,-1 0 0,0 0 0,1 1-1,-1-1 1,1 0 0,-1 0-1,1 0 1,-1 0 0,1 0 0,0 0-1,0 0 1,-1-1 0,1 1 0,0 0-1,0 0 1,0 0 0,0-1 0,0 1-1,0 0 1,0-1 0,0 1 0,0-1-1,2 1 1,0-1 26,0-1 0,0 1-1,0-1 1,0 0 0,0 1-1,-1-1 1,1 0 0,0-1 0,-1 1-1,1-1 1,0 1 0,-1-1 0,0 0-1,4-2 1,17-17 12,-1-1-1,0 0 1,-2-2 0,-1 0-1,-1-1 1,20-36 0,-26 39-19,-1-1 1,-1 0 0,0 0 0,-2-1 0,-1 0 0,-1 0 0,-1 0 0,2-31 0,-10 37-70,-7 20-70,-13 25-131,10 0 234,1 1 0,1 1 0,1 0 0,2 0 0,1 1 0,2 0 0,0 0 1,2 0-1,2 0 0,1 35 0,1-56 38,0-1-1,0 0 1,1 0 0,0 1 0,1-1-1,3 8 1,-5-13-8,0 0 0,1 1 1,0-1-1,0 0 0,0 0 0,0 0 0,0 0 0,0 0 0,1 0 0,-1-1 0,1 1 1,0-1-1,0 0 0,0 0 0,0 0 0,4 2 0,-6-4 1,0 0-1,-1 0 1,1 0-1,-1 0 1,1 0-1,0-1 1,-1 1 0,1 0-1,-1 0 1,1 0-1,-1-1 1,1 1-1,-1 0 1,1-1 0,-1 1-1,1-1 1,-1 1-1,1 0 1,-1-1 0,0 1-1,1-1 1,-1 1-1,0-1 1,1 0-1,-1 1 1,0-1 0,0 1-1,1-1 1,-1 1-1,0-1 1,0 0-1,0 1 1,0-1 0,0 1-1,0-1 1,0 0-1,0 1 1,0-1-1,0 1 1,0-1 0,0 0-1,-1 0 1,-2-33-334,1 26 162,-2 0 0,1-1 1,-1 1-1,-1 0 0,1 1 0,-1-1 0,-1 1 0,-6-8 0,-57-55-1533,49 51 1537,10 10 166,7 7 4,0 0 1,0-1-1,0 1 1,0-1-1,1 0 1,-1 0-1,1 0 1,0 0 0,-1-1-1,1 1 1,1-1-1,-1 1 1,-1-5-1,45 7 291,-12 2-26,1 2 1,39 8-1,-15 1-3424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6694,'0'0'13869,"51"26"-13804,-23-16-834,-4-2-3812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5189,'0'0'13554,"1"8"-12561,0 2-745,-1 0 0,0 0 0,0 0 0,-1 0 0,-1-1 0,0 1 0,0 0 0,-1-1 0,-4 10 0,-44 96 1029,17-41-801,32-69-456,-4 7 70,1 0 0,0 0 1,1 1-1,0 0 1,1 0-1,0 0 0,1 0 1,0 18-1,2-30-82,1 0 0,-1 0 0,1 0 0,-1 0 0,1 0 0,-1 0 0,1 0 0,0 0 0,0 0 0,-1 0 0,1 0 0,0 0 0,0 0 0,0-1 0,0 1 0,0 0 0,0-1 0,0 1 0,0-1 0,0 1 0,1-1 0,-1 1 0,0-1 0,0 0 0,0 0 0,0 0 0,1 1 0,-1-1 0,0 0 0,2-1 0,45 1 152,-38-1-167,14-1-939,0-1 0,40-11 1,8-9-4851,-30 7-1101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6342,'0'0'2931,"-10"2"-1607,0 0-1363,-1 0 921,0 1 0,0-1-1,0 2 1,1 0 0,-1 0 0,1 0-1,0 2 1,0-1 0,1 1 0,0 0-1,0 1 1,-9 8 0,12-6-640,-1 0 0,1 0 0,1 0 0,0 1 0,0 0 0,-4 11 0,8-17-217,0-1 0,0 1 0,0 0 0,0 0 0,1-1 0,0 1 1,-1 0-1,2 0 0,-1 5 0,1-8-24,-1 1 0,0 0 0,1-1-1,-1 0 1,1 1 0,0-1 0,0 1 0,-1-1 0,1 0-1,0 1 1,0-1 0,0 0 0,0 0 0,0 0 0,1 0-1,-1 0 1,0 0 0,0 0 0,1 0 0,-1 0 0,1-1 0,2 2-1,3 0 30,1 0-1,0 0 0,0-1 1,0 0-1,0-1 0,-1 0 1,1 0-1,0 0 1,0-1-1,0 0 0,0-1 1,0 0-1,-1 0 0,1 0 1,-1-1-1,1-1 0,-1 1 1,0-1-1,6-4 0,-7 4 50,-1 0-1,0 1 0,0-2 1,0 1-1,0 0 0,-1-1 1,1 0-1,-1 0 0,0-1 0,-1 1 1,0-1-1,0 1 0,0-1 1,0 0-1,-1 0 0,0-1 1,0 1-1,-1 0 0,1-1 0,-1 1 1,-1-1-1,1 1 0,-2-11 1,1 14-41,-1 1 0,0-1 1,0 1-1,0-1 0,0 1 1,-1-1-1,1 1 0,-1 0 1,1 0-1,-1 0 0,0 0 1,0 0-1,0 0 1,0 0-1,0 1 0,0-1 1,0 1-1,-1-1 0,1 1 1,0 0-1,-1 0 0,1 0 1,-4-1-1,3 1-95,-1 0 1,1 0-1,-1 0 0,1 0 1,-1 1-1,0-1 0,1 1 1,-1 0-1,1 0 0,-1 1 1,0-1-1,1 1 1,-1-1-1,1 1 0,-1 0 1,-6 3-1,9-3-107,0 0 0,0 0 0,0 0 1,0 0-1,0 0 0,0 0 0,0 0 0,0 0 0,0 0 1,1 0-1,-1 0 0,0 1 0,1-1 0,-1 0 0,1 0 0,0 1 1,-1-1-1,1 0 0,0 1 0,0-1 0,0 1 0,0-1 1,0 0-1,0 1 0,0-1 0,0 0 0,0 1 0,1-1 1,-1 1-1,0-1 0,1 0 0,-1 0 0,2 2 0,-1 0-763,1 1 0,0 0 0,0-1 0,0 0-1,1 0 1,-1 0 0,1 0 0,-1 0 0,1 0 0,4 3-1,15 6-7757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10634,'0'0'12332,"-6"13"-11862,-40 104 1186,40-99-1413,0 1-1,2 0 1,0 0-1,1 1 1,-1 26 0,5-45-239,-1 1 0,1-1 1,-1 1-1,1-1 0,0 1 1,-1-1-1,1 1 1,0-1-1,0 0 0,0 1 1,0-1-1,0 0 0,0 0 1,1 0-1,-1 0 0,0 0 1,0 0-1,1 0 0,-1 0 1,1 0-1,-1-1 0,1 1 1,-1 0-1,1-1 0,-1 1 1,1-1-1,0 0 0,-1 0 1,1 0-1,2 0 0,60 3 61,-51-3-163,5-1-114,-7 1 114,0 0 0,-1 0 1,1 1-1,0 0 1,11 3-1,-20-3 87,0-1 1,0 1-1,0 0 1,0 0-1,0 0 0,0 0 1,0 0-1,0 1 1,0-1-1,-1 0 1,1 1-1,0-1 0,-1 1 1,1 0-1,-1-1 1,0 1-1,1 0 0,-1 0 1,0 0-1,0 0 1,0 0-1,-1 0 1,1 0-1,0 1 0,-1-1 1,1 0-1,-1 0 1,0 0-1,0 5 0,1-2 100,-1 1-1,0-1 0,0 1 0,-1 0 0,1-1 0,-1 1 0,-1-1 0,1 1 0,-1-1 0,0 0 0,0 1 0,0-1 0,-1 0 0,0 0 0,0-1 0,0 1 0,0 0 0,-1-1 0,0 0 0,0 0 0,0 0 0,0-1 0,-1 1 0,1-1 0,-1 0 0,0 0 0,0 0 0,0-1 0,0 0 0,-1 0 0,1 0 0,0-1 0,-1 0 0,0 0 0,1 0 0,-1 0 0,1-1 0,-11-1 0,10-1-136,-1 0 1,0 0-1,1-1 0,-1 0 0,1-1 0,0 1 1,0-1-1,0-1 0,1 1 0,-1-1 1,1 0-1,0 0 0,1 0 0,-1 0 0,1-1 1,0 0-1,0 0 0,1 0 0,-6-13 1,10 18-130,-1 1 0,0-1 0,0 1 0,1 0 0,-1-1 0,0 1 0,1-1 0,-1 1 0,1 0 0,-1-1 0,1 1 0,-1 0 0,0 0 0,1-1 0,-1 1 0,1 0 0,-1 0 0,1 0 0,-1-1 0,1 1 0,-1 0 0,1 0 1,0 0-1,-1 0 0,1 0 0,-1 0 0,1 0 0,-1 0 0,1 0 0,-1 1 0,2-1 0,20 1-1709,37 7-4109,-25-6 1073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210 111 7783,'0'0'17302,"-12"-7"-16736,5 2-498,5 3-53,-1 0 0,1 1 1,-1-1-1,0 0 0,1 1 1,-1-1-1,0 1 0,0 0 0,0 0 1,0 0-1,0 0 0,0 1 1,0-1-1,0 1 0,0 0 0,0 0 1,0 0-1,0 0 0,0 0 0,-1 1 1,1 0-1,0-1 0,0 1 1,0 0-1,1 0 0,-5 3 0,-5 3 112,1 2 0,0-1-1,1 1 1,0 1 0,-12 14-1,18-20-51,1 1-1,0 0 1,-1 0 0,1 0-1,1 0 1,-1 1 0,1-1-1,0 1 1,0 0-1,1 0 1,0-1 0,0 1-1,0 0 1,0 11 0,2-15-69,-1 0 1,1 0 0,0 0-1,-1 0 1,1 0 0,0-1 0,0 1-1,0 0 1,0 0 0,1-1 0,-1 1-1,0-1 1,1 1 0,-1-1-1,1 1 1,-1-1 0,1 0 0,0 0-1,-1 0 1,1 0 0,0 0 0,0 0-1,0-1 1,0 1 0,0 0-1,0-1 1,0 0 0,0 1 0,0-1-1,0 0 1,0 0 0,0 0 0,3-1-1,1 2 14,-1-1 0,1-1 1,-1 1-1,1-1 0,-1 0 0,1 0 0,-1-1 0,0 0 0,1 0 0,-1 0 0,8-5 0,-7 2-3,1 0 0,-1-1 1,-1 1-1,1-2 0,-1 1 0,0 0 0,-1-1 0,1 0 0,-1 0 0,-1 0 0,1-1 0,-1 1 0,-1-1 0,1 0 1,-1 0-1,-1 1 0,1-1 0,-1-1 0,0-14 0,-1 24-29,-1 0 0,1 0 0,0 0 0,0 0-1,0 0 1,-1 0 0,1-1 0,0 1 0,-1 0 0,1 0 0,-1 0 0,1 0 0,-1-1 0,1 1 0,-1 0 0,0 0-1,1-1 1,-1 1 0,0 0 0,1-1 0,-1 1 0,0-1 0,0 1 0,0-1 0,0 1 0,1-1 0,-1 0-1,0 1 1,0-1 0,0 0 0,0 0 0,0 0 0,0 0 0,0 0 0,0 0 0,0 0 0,0 0 0,0 0-1,0 0 1,0 0 0,0 0 0,0-1 0,1 1 0,-1 0 0,0-1 0,0 1 0,0-1 0,0 1 0,1-1-1,-1 1 1,0-1 0,0 0 0,1 1 0,-1-1 0,0 0 0,1 0 0,-1 1 0,1-1 0,-1 0 0,1 0-1,-1 0 1,1 0 0,0 1 0,-1-1 0,1 0 0,0 0 0,0-2 0,0 5 7,0-1 0,0 1 0,0-1 0,0 1 0,1 0 0,-1-1 0,0 1 0,1-1 0,0 1 0,-1-1 0,1 0 0,0 1 0,0-1 0,-1 0 0,1 1 1,0-1-1,1 0 0,-1 0 0,0 0 0,0 0 0,0 0 0,1 0 0,1 1 0,1 0-2,0 0-1,0-1 1,1 1 0,-1-1 0,0 0 0,0-1-1,0 1 1,1-1 0,4 0 0,-2 1-86,1-2 0,-1 1 0,1-1 1,-1 0-1,0-1 0,1 0 0,-1 0 0,0 0 1,0-1-1,10-5 0,-14 5 38,1 1 0,0-1 0,-1 1 1,0-1-1,1 0 0,-1 0 0,-1 0 0,1-1 0,0 1 0,-1-1 0,1 1 1,-1-1-1,0 0 0,0 0 0,-1 0 0,1 0 0,0-5 0,-2 9 53,0 0 0,0-1 0,-1 1 0,1 0 0,0-1 0,0 1 0,-1 0 0,1-1 0,0 1 0,0 0 0,-1 0 0,1-1 0,0 1 0,-1 0 0,1 0 0,0 0 0,-1-1 0,1 1 0,0 0 0,-1 0 0,1 0 0,0 0 0,-1 0 0,1 0 0,-1 0 0,1 0 0,0 0-1,-1 0 1,1 0 0,0 0 0,-1 0 0,1 0 0,-1 0 0,1 0 0,0 0 0,-1 0 0,1 1 0,0-1 0,-1 0 0,1 0 0,0 0 0,-1 1 0,1-1 0,0 0 0,0 0 0,-1 1 0,1-1 0,0 0 0,0 1 0,-1-1 0,1 1 0,-19 13-47,16-10 104,-1 1 0,1 0 1,0 0-1,1 0 0,-1 0 1,1 0-1,0 0 1,-2 9-1,3-12-45,1-1 0,-1 0-1,1 1 1,0-1 0,-1 1 0,1-1 0,0 0-1,0 1 1,0-1 0,0 1 0,0-1 0,0 0-1,0 1 1,1-1 0,-1 1 0,0-1 0,1 0-1,-1 0 1,1 1 0,0-1 0,-1 0 0,1 0 0,0 1-1,0-1 1,0 0 0,0 0 0,0 0 0,0 0-1,0 0 1,0 0 0,0-1 0,0 1 0,0 0-1,1 0 1,-1-1 0,0 1 0,0-1 0,2 1-1,5 0-32,1 0 0,-1-1 0,0 0 0,0 0-1,0-1 1,0 0 0,0 0 0,0-1 0,0 0-1,0-1 1,-1 1 0,1-1 0,-1-1 0,12-7-1,-11 7-8,0-1 0,0-1-1,-1 0 1,0 0 0,0 0-1,0-1 1,-1 0-1,0 0 1,0 0 0,-1-1-1,0 0 1,6-13 0,-9 4 165,-11 15 145,-18 19-27,20-9-171,0 0 0,1 0 1,0 0-1,-7 13 1,12-19-42,-1 1 0,1 0-1,-1 0 1,1 0 0,0-1 0,0 1 0,0 0 0,1 1 0,-1-1 0,1 0-1,-1 0 1,1 0 0,0 0 0,0 0 0,1 0 0,-1 0 0,0 1 0,1-1 0,1 3-1,-1-5-31,0 0 0,0 1-1,0-1 1,0 0 0,1 0-1,-1 0 1,0 0 0,0 0 0,1-1-1,-1 1 1,1 0 0,-1 0-1,1-1 1,-1 1 0,1-1-1,-1 0 1,1 1 0,0-1-1,2 0 1,38 1 145,-31-1-112,-1-1-36,-1 0 0,1 0 1,0-1-1,-1-1 0,17-5 0,-17 4-62,0 1-1,1 0 1,-1 1-1,1 0 1,18-1-1,-6 12 7,-22-8 71,1-1 1,0 1-1,0 0 0,0 0 0,0-1 1,0 1-1,0-1 0,0 1 0,0-1 0,0 1 1,1-1-1,-1 0 0,0 1 0,0-1 0,0 0 1,0 0-1,1 0 0,-1 0 0,0 0 1,0 0-1,0 0 0,0-1 0,1 1 0,-1 0 1,0-1-1,0 1 0,0 0 0,0-1 0,0 0 1,0 1-1,0-1 0,0 1 0,0-1 1,0 0-1,0 0 0,0 0 0,1-1 0,5-7-13,0 0-1,-1-1 0,0 0 1,0 0-1,-1-1 0,0 1 0,-1-1 1,0 0-1,-1 0 0,4-19 1,-5 21-241,7-3-1606,14 7-5552,-18 4 5529,17-1-7356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30 4100,'10'-15'6731,"0"0"-29,-12 26-511,-26 49-5459,-2-1 1,-49 69-1,15-25-393,63-101-332,0-1 0,0 0 0,0 1 0,0-1 0,0 0 0,1 1 0,-1-1 0,1 1 0,-1-1 0,1 1 0,-1 0 0,1-1 0,0 1 0,0-1 0,-1 1 0,2 2 0,-1-4-1,1 1 0,-1-1 0,1 0-1,-1 0 1,1 1 0,0-1 0,-1 0 0,1 0 0,-1 0 0,1 0 0,0 0-1,-1 0 1,1 0 0,0 0 0,-1 0 0,1 0 0,-1 0 0,1 0 0,0-1-1,-1 1 1,1 0 0,-1 0 0,1-1 0,-1 1 0,1 0 0,0-2 0,50-32 276,-34 20-300,-1-2 0,0 0 0,-2-1 0,0 0 0,-1-1 1,15-26-1,-9 8-40,-2-2 0,20-58 0,-56 188-780,11-64 790,1 2-1,-5 44 1,11-63 50,1 0-1,0 0 1,1 0-1,0-1 1,0 1-1,1 0 1,0-1-1,1 0 1,0 1-1,7 14 1,-9-22 38,-6-8 60,-16-24 199,10 12-155,1 0-1,-13-26 1,20 37-144,1 0 0,0 0 0,0 0 0,0 0 0,1-1 0,0 1 0,0-1 0,1 1 0,-1-1 0,1 0 0,2-6 0,-2 12-2,1 0 0,1 0-1,-1 1 1,0-1 0,0 0 0,0 1-1,0-1 1,0 0 0,1 1 0,-1-1-1,0 1 1,0 0 0,1 0 0,-1-1-1,0 1 1,1 0 0,-1 0 0,0 0-1,1 0 1,-1 0 0,0 1 0,1-1-1,-1 0 1,2 1 0,34 7-70,-23-2-111,1-1 1,0-1 0,0 0-1,0-1 1,0-1 0,0 0-1,1-1 1,-1-1-1,0 0 1,1-1 0,-1-1-1,0 0 1,0-1-1,0-1 1,0 0 0,0-1-1,14-7 1,-28 11 179,1 1 1,-1-1-1,1 0 1,0 1-1,-1-1 0,1 1 1,0 0-1,0-1 1,-1 1-1,1 0 1,0 0-1,0 0 1,-1 0-1,4 1 0,-4 0 34,0-1-1,-1 0 0,1 1 0,0-1 1,-1 1-1,1-1 0,-1 1 0,1-1 0,-1 1 1,1 0-1,-1-1 0,1 1 0,-1 0 1,1-1-1,-1 1 0,0 0 0,0-1 0,1 1 1,-1 0-1,0 0 0,0-1 0,0 1 1,0 1-1,0 4 168,0 1 1,-1-1-1,0 1 1,0-1-1,0 0 1,-4 10-1,1 9 51,4-24-235,0-1 0,0 0 0,1 0 0,-1 1 1,0-1-1,0 0 0,0 0 0,0 1 0,1-1 0,-1 0 0,0 0 0,0 0 0,0 1 0,1-1 0,-1 0 1,0 0-1,0 0 0,1 0 0,-1 1 0,0-1 0,1 0 0,-1 0 0,0 0 0,0 0 0,1 0 1,-1 0-1,0 0 0,1 0 0,-1 0 0,0 0 0,1 0 0,-1 0 0,0 0 0,0 0 0,1 0 1,-1 0-1,0-1 0,1 1 0,38-25 886,-27 15-965,3 0 53,-7 3-2,-1 0 0,2 1 0,-1 1 0,1-1-1,0 1 1,0 1 0,0 0 0,1 0 0,0 1 0,-1 0 0,14-2-1,-22 5 6,0 0 0,-1 1-1,1-1 1,-1 1-1,1-1 1,-1 0-1,1 1 1,-1-1-1,1 1 1,-1 0 0,0-1-1,1 1 1,-1-1-1,0 1 1,1-1-1,-1 1 1,0 0 0,0-1-1,1 1 1,-1 0-1,0-1 1,0 1-1,0 0 1,0-1-1,0 1 1,0 0 0,0-1-1,0 1 1,0 0-1,-1-1 1,1 1-1,0 0 1,0-1-1,-1 2 1,-6 26 211,-2-9-125,6-15-99,1 0 1,0 1-1,0-1 1,0 1-1,1-1 1,-1 1-1,1-1 1,0 1-1,0 5 1,10-14-9407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58 4004,'14'-19'10551,"-13"17"-9807,0-1 0,1 1-1,-1-1 1,0 1 0,-1-1-1,1 0 1,0 1 0,-1-1 0,0 0-1,1-3 1,-1 6-640,-1-1-1,1 1 0,0 0 1,0-1-1,0 1 1,-1-1-1,1 1 0,0 0 1,-1-1-1,1 1 1,0 0-1,-1 0 0,1-1 1,0 1-1,-1 0 0,1 0 1,0-1-1,-1 1 1,1 0-1,-1 0 0,1 0 1,0 0-1,-1 0 1,1 0-1,-1-1 0,1 1 1,-1 0-1,1 0 1,0 0-1,-1 0 0,1 1 1,-1-1-1,1 0 1,-1 0-1,-18 3 378,-3 8-421,1 1 1,1 0-1,-1 2 0,2 0 0,0 1 1,-26 27-1,30-23-135,27-25-112,33-25-297,-41 28 413,1-1-154,0 1 0,0-1-1,1 1 1,-1 0 0,1 1 0,8-3 0,-13 4 187,0 1 1,0 0 0,0 0 0,0 0 0,0 0-1,0 0 1,0 0 0,0 0 0,0 0-1,0 0 1,0 0 0,0 1 0,0-1 0,0 0-1,0 1 1,0-1 0,0 1 0,0-1-1,0 1 1,-1-1 0,1 1 0,0-1 0,0 1-1,-1 0 1,1-1 0,0 1 0,-1 0-1,1 0 1,-1 0 0,1 0 0,-1-1-1,1 1 1,-1 0 0,1 0 0,-1 0 0,0 0-1,0 0 1,0 0 0,1 0 0,-1 0-1,0 0 1,0 0 0,0 0 0,0 0 0,-1 0-1,1 0 1,0 2 0,-5 371 1062,3-361-847,0 0 1,-1 1 0,0-1-1,-1 0 1,0-1-1,-1 1 1,-1-1-1,0 0 1,-1 0-1,0-1 1,0 0 0,-1 0-1,-1-1 1,0 0-1,0 0 1,-1-1-1,0 0 1,-1-1 0,-20 13-1,29-20-153,0 1 0,0-1 0,0 0 1,0 0-1,-1 0 0,1 0 0,0-1 0,0 1 0,-1 0 0,1-1 0,0 0 0,-1 1 0,1-1 0,-3 0 0,4-1-3,0 1-1,0 0 1,0-1-1,0 1 1,0-1-1,0 1 0,0-1 1,0 1-1,1-1 1,-1 0-1,0 1 1,0-1-1,1 0 0,-1 0 1,0 1-1,1-1 1,-1 0-1,1 0 1,-1 0-1,1 0 1,-1 0-1,0-2 0,0-3 8,0-1 0,1 0-1,-1 1 1,1-1-1,0 0 1,1 0-1,-1 0 1,4-10 0,4-14-326,1-1 1,1 2 0,2-1 0,30-53 0,-12 33-506,66-86-1,-74 112 574,2 0 0,29-22 0,-31 28 126,-1 0 0,-1-2 0,25-32-1,-40 42 284,-14 13-97,-15 12-105,19-9 52,0 0 0,0 1 0,0 0 1,0-1-1,1 1 0,0 1 0,0-1 1,1 1-1,-1-1 0,2 1 0,-1 0 1,1 0-1,0 0 0,0 0 0,1 1 1,0-1-1,0 9 0,1-15-28,0 0 0,1 0-1,-1 0 1,0-1 0,1 1 0,0 0 0,-1 0-1,1-1 1,-1 1 0,1 0 0,0-1 0,-1 1-1,1 0 1,0-1 0,0 1 0,-1-1-1,1 0 1,0 1 0,0-1 0,0 1 0,0-1-1,0 0 1,0 0 0,-1 0 0,1 1 0,0-1-1,0 0 1,0 0 0,2-1 0,32 0 94,-30 1-80,16-3-19,-1-1 1,0-1 0,1-1 0,-1 0 0,-1-2 0,0 0 0,26-15 0,-4-2-85,-2-1 0,44-37 0,-100 97 1315,2-11-699,9-16-400,1 1-1,0 0 1,1 0 0,0 0-1,0 1 1,0-1-1,1 1 1,0 0-1,-1 11 1,4-19-116,0 0 1,0 0-1,0-1 0,1 1 1,-1 0-1,0-1 1,1 1-1,-1 0 1,0-1-1,1 1 0,-1 0 1,1-1-1,-1 1 1,1-1-1,-1 1 0,1-1 1,0 1-1,-1-1 1,1 1-1,0-1 1,-1 0-1,1 1 0,0-1 1,-1 0-1,1 1 1,0-1-1,0 0 0,-1 0 1,1 0-1,0 0 1,0 0-1,-1 0 1,1 0-1,0 0 0,0 0 1,-1 0-1,1 0 1,1-1-1,33-4 291,-19-1-253,0-1 0,0 0 0,-1-1 0,1 0 0,-2-2 0,23-17 0,-16 11-143,0 2 0,24-13-1,-59 66-1610,3-19 177,-11 22-6434,14-29 1058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2498,'0'0'15642,"3"8"-13768,15 61 438,-15-51-1873,1 1 0,1-1 0,13 32-1,-18-49-427,0 0-1,0 0 0,1 0 0,-1 0 0,0-1 0,1 1 0,-1 0 0,1 0 0,0 0 0,-1 0 1,1 0-1,-1-1 0,1 1 0,0 0 0,0-1 0,-1 1 0,1 0 0,0-1 0,0 1 0,0-1 0,0 1 1,0-1-1,0 0 0,1 1 0,-1-2 15,0 1 0,-1-1 0,1 0 0,0 0 0,-1 1 0,1-1 0,-1 0 0,1 0 1,-1 0-1,1 0 0,-1 0 0,0 0 0,1 0 0,-1 0 0,0 0 0,0 0 0,1 0 0,-1-2 0,2-61 511,-2 59-615,-4-55 157,4 55-72,-1 1 0,1-1-1,-1 1 1,-1 0 0,1 0 0,-1-1 0,1 1 0,-1 0 0,0 0 0,-1 0 0,-3-5 0,3 49-278,2-39 270,1 1 0,0-1 0,0 1 0,1 0 0,-1-1 0,0 1 0,0-1 0,1 1 0,-1-1 0,1 0 0,-1 1 0,1-1 0,0 1 1,0-1-1,-1 0 0,1 1 0,0-1 0,0 0 0,0 0 0,0 0 0,0 0 0,1 0 0,-1 0 0,0 0 0,0 0 0,1 0 0,-1-1 0,1 1 0,-1 0 0,0-1 0,1 1 0,-1-1 0,1 0 1,-1 1-1,1-1 0,-1 0 0,1 0 0,0 0 0,-1 0 0,1 0 0,-1 0 0,1-1 0,-1 1 0,1 0 0,-1-1 0,3-1 0,3 0 6,-1 0 0,0-1 0,-1 0-1,1-1 1,0 1 0,-1-1 0,0 0 0,0 0 0,8-9-1,-4 1 9,-1-1 0,0 0 0,0 0-1,-1-1 1,-1 0 0,0 0 0,-1-1-1,-1 0 1,4-22 0,-9 72 147,0-25 23,0 1 0,1 0 0,0-1 1,0 1-1,1 0 0,1-1 0,0 1 1,6 18-1,-8-28-193,0 0 0,0-1 0,1 1 0,-1 0 0,0-1 0,0 1 0,0-1 0,1 1 0,-1-1 0,0 1 0,1-1 0,-1 1 0,0-1 0,1 1 0,-1-1 0,1 1 0,-1-1 0,1 1 0,-1-1 0,1 0 0,-1 1 0,1-1 0,-1 0 0,1 0 0,0 1 0,-1-1 0,1 0 0,-1 0 1,1 0-1,0 0 0,-1 0 0,1 1 0,-1-1 0,1 0 0,0-1 0,-1 1 0,1 0 0,0 0 0,-1 0 0,1 0 0,-1 0 0,1-1 0,0 1 0,-1 0 0,1 0 0,-1-1 0,1 1 0,-1 0 0,1-1 0,-1 1 0,1-1 0,-1 1 0,0-1 0,1 1 0,-1-1 0,1 1 0,-1-1 0,0 1 0,0-1 0,1 1 0,-1-1 0,0 0 0,3-3-581,-1 0 0,-1 0 0,1 0 0,0 0-1,-1-1 1,0 1 0,1-7 0,-1-13-3748,-1-4-2328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0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25 4644,'0'0'6214,"-12"-3"-2765,-5 0-2418,1 1 1,-1 0-1,1 1 0,-24 2 1,33-1-762,0 1 0,0 0 0,-1 1 0,1-1 0,0 1 0,0 1 1,1 0-1,-1 0 0,0 0 0,1 0 0,0 1 0,0 0 0,0 1 0,-9 8 1,13-12-233,0 1 0,1-1 0,-1 1 0,0 0 0,1 0 0,-1 0 0,1 0 0,-1 0 0,1 0 0,0 0 0,0 1 0,0-1 0,0 0 0,0 1 0,1-1 0,-1 0 0,1 1 0,-1-1 1,1 1-1,0-1 0,0 1 0,0-1 0,0 1 0,1 2 0,0-3-30,1 0 0,-1-1-1,1 1 1,-1 0 0,1-1 0,0 1 0,0-1 0,0 1 0,0-1-1,0 0 1,0 0 0,0 0 0,0 0 0,0 0 0,1 0 0,-1-1-1,0 1 1,0-1 0,1 1 0,-1-1 0,0 0 0,1 0 0,-1 0-1,4-1 1,5 0-149,-1 0-1,1-1 0,-1-1 0,0 1 0,0-2 0,0 1 1,0-2-1,0 1 0,-1-1 0,1-1 0,-1 1 1,-1-1-1,1-1 0,-1 0 0,0 0 0,-1-1 0,0 0 1,0 0-1,0 0 0,-1-1 0,-1 0 0,8-15 1,-19 29 240,0 0 1,1 0 0,0 1-1,0 0 1,-5 9-1,7-10-24,0 1-1,0 0 1,1 0-1,0 0 1,0 0-1,0 1 1,0 11-1,1-17-63,1 1 1,0-1-1,0 0 0,0 1 0,0-1 1,1 1-1,-1-1 0,0 0 0,0 1 1,1-1-1,-1 0 0,1 1 0,-1-1 1,1 0-1,0 0 0,-1 0 0,1 1 1,0-1-1,0 0 0,0 0 0,0 0 1,0 0-1,0 0 0,0-1 1,0 1-1,0 0 0,1 0 0,-1-1 1,0 1-1,0-1 0,1 1 0,-1-1 1,0 1-1,1-1 0,-1 0 0,0 0 1,1 0-1,-1 1 0,1-1 0,1-1 0,7 1-11,0-1-1,0 0 0,0 0 0,-1-1 0,1 0 1,-1-1-1,1 0 0,-1-1 0,0 0 0,0 0 1,0-1-1,-1 0 0,1 0 0,-1-1 0,-1 0 1,1-1-1,-1 0 0,0 0 0,9-13 0,-27 37 187,0 1 0,1-1 0,1 1 0,1 1-1,0 0 1,1 0 0,1 1 0,1-1-1,-4 40 1,9-11 69,10 75 0,-4-74 448,-1 68 1,-5-114-629,0 1 1,0 0-1,-1-1 1,0 1-1,1-1 1,-1 0-1,0 1 1,-1-1-1,1 0 1,0 1 0,-1-1-1,0 0 1,0 0-1,0 0 1,0-1-1,0 1 1,-1 0-1,1-1 1,-1 0-1,0 1 1,1-1-1,-1 0 1,0 0-1,0 0 1,0-1-1,-1 1 1,1-1 0,0 0-1,-1 0 1,1 0-1,-1 0 1,1-1-1,0 1 1,-1-1-1,0 0 1,-4 0-1,1 0-17,-1 0-1,1-1 0,0 0 1,0 0-1,0-1 1,0 0-1,0 0 0,0 0 1,0-1-1,1 0 1,-1-1-1,1 1 0,0-1 1,0 0-1,0-1 1,1 1-1,-7-8 0,7 6-73,0-1 0,0 0-1,1-1 1,0 1 0,0-1-1,1 0 1,0 0 0,0 0 0,1 0-1,0-1 1,0 1 0,1 0-1,0-1 1,1 1 0,0-1-1,0 1 1,1-1 0,0 1 0,0-1-1,4-9 1,-1 5-71,0 0 1,1 0-1,1 1 0,0-1 0,1 1 1,0 1-1,1-1 0,0 1 1,1 1-1,0-1 0,20-16 1,-8 11 6,0 1 0,1 0 1,1 2-1,0 0 0,28-9 0,127-38-3854,-91 34-3093,-20 3-4515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1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1115 17 4676,'-71'-4'-163,"-387"-9"1885,423 17-1608,1 2 0,-1 2-1,1 1 1,1 1-1,-55 25 1,-57 17 309,93-36 984,12-4 1763,-50 8-1,131-23-1763,75 4-1,-5 0-965,767-15 238,-286 9-448,-359-2-193,393 8 54,177 17-26,-645-18-61,-138-1 192,1 0 0,0-1 0,-1 0-1,0-2 1,33-10 0,-45 9-6346,-2-4-117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4:5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958 81 3427,'0'0'3967,"-11"-3"-2793,-60-25 648,42 15-515,-58-16 0,77 27-1277,-1 0-1,1 0 0,-1 1 1,1 0-1,-1 1 0,0 0 1,0 1-1,1 0 1,-20 5-1,4 3-14,1 1 1,0 1 0,1 1-1,0 1 1,1 1-1,1 1 1,-23 20-1,2 2 387,2 2 0,-51 61-1,64-64-190,2 1-1,1 0 1,2 2-1,2 1 0,2 1 1,1 1-1,2 0 1,-12 53-1,15-37-174,2 0 0,3 0 0,3 1-1,2-1 1,9 112 0,-4-150-12,1 1 0,1-1 0,1 0 1,1 0-1,0-1 0,2 0 0,0 0 0,1 0 0,1-1 1,21 29-1,-22-35-27,1 0-1,1-1 1,0 0 0,0-1-1,1 0 1,1-1 0,-1 0 0,1-1-1,1-1 1,0 0 0,0-1-1,0 0 1,0-1 0,1-1 0,16 4-1,-4-4 30,0-1 0,0-1 0,1-2 0,-1 0-1,0-2 1,1-1 0,33-8 0,-22 1 9,-1-2 1,0-1 0,0-2 0,49-28 0,-20 2 78,-1-2 0,-2-4 0,-3-2 0,86-89 0,-113 104 20,-2-2 0,-2-2 0,-1 0 0,24-44 1,-38 55-30,-2 0 0,0-1 0,-2-1 0,-1 0 0,-1 0 0,-2-1 0,5-43 0,-8 36 52,-2 0 0,-1 0 0,-2-1 0,-2 1 0,-2 0 1,-1 0-1,-12-40 0,14 62-168,-2 0 0,0 0 0,-1 1 0,0 0 0,-1 0 0,-1 0 0,0 1 0,-15-16 0,16 21-102,0 1 0,0 0 1,-1 0-1,1 1 0,-1 0 0,-1 1 0,1 0 0,-1 0 0,0 1 0,0 0 1,-1 1-1,1 0 0,-16-2 0,1 2-891,0 2-1,0 0 1,0 2-1,0 0 1,0 2 0,-28 6-1,-21 9-3463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0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70 3171,'-62'-63'5733,"69"59"-2725,34 2-2809,-41 2-171,72 0 51,1 3 0,-2 4 0,82 17-1,-90-14 292,1-3 0,1-3 0,87-5 0,19 1-109,508 12 662,-227-24-768,-152-4-140,83-2 66,229 45 49,-69 0-126,433 16 353,210 2-330,-1010-56 280,199-36 1,-169 17-31,-129 24-1751,-71 3-1387,-5-1-1383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1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341 191 2018,'-51'2'708,"34"0"-426,0-1-1,0 0 1,0-2 0,0 0 0,1-1 0,-1 0 0,-21-7 0,11-9 1947,25 10-585,17 4-1300,428 21 734,2541-20 1410,-2185 35-2082,-1333-37-495,320 6 92,-1143-12-45,1163 9 55,-793-1-90,6 47 194,922-37-95,40-2-51,34-3-151,1145-25 134,-630 6 98,492 2 74,24-1-92,-981 15-27,90-2-30,229-34 1,-380 36 18,2 0-13,0 1 0,-1-1 0,1-1 0,0 1 0,-1-1 0,1 0 0,-1 0 0,1 0 0,-1-1 0,0 0 0,8-6 0,-12 9 2,-1-1-1,0 1 1,1-1-1,-1 1 1,0-1-1,0 1 1,1-1-1,-1 1 1,0-1-1,0 1 1,0-1-1,0 1 1,0-1-1,0 1 1,0-1-1,0 1 1,0-1-1,0 0 1,0 1-1,0-1 1,0 1-1,0-1 1,0 1-1,0-1 1,-1 1-1,1-1 1,0 1-1,0-1 1,-1 1-1,1-1 1,0 1-1,-1 0 1,1-1-1,0 1 1,-1-1-1,1 1 1,-1 0-1,1 0 1,-1-1-1,1 1 1,0 0-1,-1-1 1,0 1-1,-27-12-679,-34-3-649,-1 3-1,0 2 1,-113-2 0,102 8 16,-84-5-1528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4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78 3972,'0'0'7297,"-4"1"-7339,4-1 41,-1 0 1,1 0-1,-1 0 1,1 0 0,0 0-1,-1 0 1,1 0-1,-1 0 1,1 0 0,-1 1-1,1-1 1,-1 0-1,1 0 1,0 0 0,-1 0-1,1 1 1,-1-1-1,1 0 1,0 0 0,-1 1-1,1-1 1,0 0-1,-1 1 1,1-1 0,0 0-1,0 1 1,-1-1-1,1 0 1,0 1 0,0-1-1,-1 1 1,1-1-1,0 0 1,0 1 0,0-1-1,0 1 1,0-1-1,0 1 1,0-1 0,0 0-1,0 1 1,0-1-1,0 1 1,0-1 0,0 1-1,0-1 1,0 1-1,0-1 1,1 1 0,26 12-154,-11-9 137,0-1 0,29 3 0,462-7 852,-180-3-218,-231 4-615,600 18 562,-136-9-264,-124-8 639,-197 16-765,83 2-12,620-46-32,-751 19-121,104-2 2,461-34 47,203-32 247,-268 63 186,-255 16-715,-279 22-5222,-106-21 2339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4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1 320,'-10'2'772,"1"0"-1,0 1 0,-1 1 1,1-1-1,-12 8 1,21-11-729,0 0 1,1 0-1,-1 0 1,0 0 0,0 0-1,0 0 1,0 0-1,1 1 1,-1-1 0,0 0-1,0 0 1,0 0-1,0 0 1,0 0-1,0 0 1,1 0 0,-1 1-1,0-1 1,0 0-1,0 0 1,0 0 0,0 0-1,0 0 1,0 1-1,0-1 1,0 0 0,0 0-1,0 0 1,0 0-1,0 1 1,0-1-1,0 0 1,0 0 0,0 0-1,0 0 1,0 1-1,0-1 1,0 0 0,0 0-1,0 0 1,0 0-1,0 0 1,0 1-1,0-1 1,0 0 0,0 0-1,0 0 1,0 0-1,-1 0 1,1 1 0,0-1-1,0 0 1,0 0-1,0 0 1,0 0 0,0 0-1,-1 0 1,1 0-1,0 0 1,0 0-1,0 1 1,0-1 0,-1 0-1,1 0 1,0 0-1,25 4 652,38-3-874,-60-1 310,472-20 1519,1020 24 1328,-1231 3-2893,225-5-9,221-9-32,-300 9-24,151 16-10,-414-13-3026,-98-5 32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2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2466,'0'0'6470,"0"0"-6468,0-1-1,0 1 0,0-1 0,-1 1 1,1 0-1,0-1 0,0 1 0,0 0 0,0-1 1,0 1-1,0-1 0,0 1 0,0 0 1,1-1-1,-1 1 0,0 0 0,0-1 0,0 1 1,0 0-1,0-1 0,1 1 0,-1 0 1,0-1-1,0 1 0,0 0 0,1-1 0,-1 1 1,0 0-1,1 0 0,-1-1 0,0 1 1,0 0-1,1 0 0,0 0 0,3-2 14,0 1-1,0 0 0,0 1 1,0-1-1,0 1 1,0 0-1,1 0 1,7 1-1,21-1 43,0-7 1,44-14 0,-47 12 149,-1 2 0,43-7 0,135-4 400,97-12-376,464-29 308,-66 77-466,-464-4-61,240 31 10,-162-11-6,1136 48 1366,-312-99 28,107-4-1416,-604-10 15,776-7 105,-1185 48-144,134 1 60,144-28 72,-461 12-94,-18 2-5,1 0 1,-1 2-1,52 5 0,-5 23-3895,-50-26 171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3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15 464 1505,'-1'0'53,"1"0"-1,-1 0 0,1 0 0,-1 0 0,0 0 0,1 0 0,-1 0 0,1 0 0,-1 0 0,1 0 0,-1 0 0,1-1 1,-1 1-1,1 0 0,-1 0 0,1-1 0,0 1 0,-1 0 0,1-1 0,-1 1 0,1 0 0,0-1 0,-1 1 1,1-1-1,0 1 0,-1-1 0,1 1 0,0 0 0,0-1 0,-1 1 0,1-1 0,0 1 0,0-1 0,0 1 1,0-1-1,0 0 0,0 1 0,0-1 0,0 1 0,0-1 0,0 1 0,0-1 0,0 1 0,0-1 0,0 1 0,0-1 1,0 1-1,1-1 0,-1 1 0,0-1 0,0 1 0,1-1 0,16-23 497,-11 20-356,0 1 0,0 1 0,1-1 0,-1 1 0,1 0 0,0 0 0,-1 1 0,1 0 0,8 0 0,67 2-143,-35 1 148,384 5 1836,-330-3-1761,326-2 68,141-16 206,-101 7 50,-332-1-507,192-37 0,-93 5-19,2 10 0,369 0 1,116-20 279,-534 30-227,469-83 610,-375 52-27,-237 44-689,0 1 0,88 1-1,-129 5-71,0 1-1,0-1 0,0 1 0,1 0 0,-2 0 0,1 0 1,0 0-1,0 0 0,0 1 0,0-1 0,-1 1 0,1 0 0,3 3 1,11 6-1736,-3-5-1146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1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3043,'0'0'4943,"8"3"-4057,38 1-423,84-4-1,-49-2-367,140-6 92,-118 2 51,0 5 1,112 12-1,662 53-148,-208-23 1256,-573-32-1031,86 10 422,319-9 0,-472-14-588,-1-1 0,0-1 0,-1-2 0,0 0 1,0-2-1,0-1 0,27-16 0,-45 23-152,12-4-211,4-1-1695,-12 0-2289,-5-3-1391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12011,'0'0'6631,"-2"59"-6407,19-48-224,3 0 32,4-3-545,1-2-1601,2-1-2114,0-1-1793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1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5029,'0'0'710,"28"-9"336,297-48 2066,122 26-1884,226-27-315,-426 28-326,200-37 689,-427 64-1804,1 0 0,24 0-1,-25 2-1007,-1 0 0,31-7 1,-25 1-6142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5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25 189 3555,'-24'-42'4122,"23"41"-3717,13 2-257,0 1-1,-1 0 0,1 1 1,17 6-1,29 5-40,57-5 195,1-6-1,208-21 1,-159 6 69,316-10-65,355-29 696,-790 48-814,-34 3-125,1 0 0,0-1 0,-1 0 0,0-1 0,25-7-1,-37 8-37,0 1-1,1 0 0,-1 0 1,0 0-1,1 0 0,-1-1 1,0 1-1,1 0 0,-1 0 0,0-1 1,0 1-1,1 0 0,-1-1 1,0 1-1,0 0 0,1-1 0,-1 1 1,0 0-1,0-1 0,0 1 1,0 0-1,0-1 0,0 1 1,1-1-1,-1 1 0,0 0 0,0-1 1,0 1-1,0-1 0,0 1 1,-1 0-1,1-1 0,0 1 1,0 0-1,0-1 0,0 1 0,0-1 1,0 1-1,-1 0 0,1-1 1,0 1-1,0 0 0,0 0 1,-1-1-1,1 1 0,0 0 0,-1-1 1,1 1-1,0 0 0,0 0 1,-1 0-1,1-1 0,0 1 0,-1 0 1,1 0-1,-1 0 0,1 0 1,-1-1-1,-21-11 133,-1 4-93,0 0 0,0 2-1,-1 1 1,-42-4 0,-97 5-2563,113 5-515,18-1-2031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5:5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4004,'2'-2'113,"1"0"0,-1 0 0,1 1 0,0-1 1,0 1-1,0-1 0,-1 1 0,1 0 0,0 1 0,1-1 1,-1 0-1,0 1 0,4-1 0,47 1 39,-30 1-68,1662-68 765,-417 5 475,-392 53 59,-845 2-1324,-29 1 60,-19-1 23,-43-3-57,0 3 1,-120 0-1,82 6-85,-166-2-9,-57-2-3436,242-1-366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0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773 634 6118,'-10'-11'1067,"-76"-95"375,-61-68-138,120 146-823,-1 1 1,-1 1-1,-63-42 1,37 33 50,0 4 1,-2 1-1,-86-31 1,140 61-862,0-1 1,0 0 0,1 0-1,-1-1 1,0 1 0,1 0-1,-1-1 1,1 0 0,0 1-1,-1-1 1,-3-4 0,-2-11-3986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14 637 8776,'0'0'1079,"-2"-9"-12,-1-2-710,0 0 0,1 0-1,1 0 1,0 0-1,0 0 1,1 0 0,0-1-1,1 1 1,4-18-1,23-133 174,-24 123-511,2 1 0,1-1 0,3 2 0,18-53 0,-17 65-38,-8 14-33,1 1 0,1 0 1,0 0-1,12-17 0,-14 55 20,-3 14 227,-1-11-53,1 1-1,8 48 1,-6-69-138,1 1 0,0-1-1,1 0 1,0 0 0,1 0 0,0 0 0,1-1 0,0 0 0,1 0-1,11 13 1,-4-7-115,2 0 0,0-2 0,1 0 0,0-1 0,1 0 0,0-2 0,1 0 0,0-1 0,1-1 0,0 0 0,0-2 0,1-1 0,0 0 0,28 3 0,58-2-3215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4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5733,'14'-16'1981,"47"-16"-1624,1 2 0,1 3-1,2 3 1,0 3 0,112-22 0,-52 24-110,1 6-1,1 5 1,190 12 0,-49 33 452,6 1-506,442-34 1329,-333-12-1016,263-10-293,-411 8-159,-96 7 10,-1 6 0,254 38 0,-271-16-129,-70-13-9,0-2-1,103 7 1,-171 6-2766,-9 1-2477,9-18-459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4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4705 1505 8264,'0'0'1393,"-1"-9"-1041,1 5-324,-1 1-1,1-1 1,0 1 0,-1-1-1,2 1 1,-1-1-1,0 0 1,1 1-1,0-1 1,0 1-1,0 0 1,0-1-1,0 1 1,1 0-1,-1 0 1,1 0-1,0-1 1,0 2-1,0-1 1,0 0-1,1 0 1,-1 1-1,1-1 1,0 1-1,5-4 1,-4 3-28,0-1 1,0-1-1,0 1 1,-1 0 0,1-1-1,-1 1 1,0-1-1,0 0 1,3-9-1,18-54 84,-18 48-45,24-68 929,57-194 336,-76 236-1199,-3-1 0,-1-1 0,-2 1 0,-2-57 0,-4 93-94,-1 0 1,0-1-1,-1 1 0,-1 0 0,0 0 0,0 1 1,-1-1-1,0 1 0,-1 0 0,0 0 0,0 1 1,-13-14-1,-12-11 41,-59-53 1,54 56-29,-2 2 0,-1 2 0,-1 1-1,-1 2 1,-54-23 0,34 23 56,-1 2 0,-1 2 0,-75-12 0,-40 7 182,-331-2 0,446 25-256,-1091 35 117,458-2-59,506-29-59,-148 7-4,255-2-1,1 3 0,-88 23-1,136-24 1,-233 64 0,221-57 0,1 1 0,0 3 0,-68 41 0,102-53-5,0 0 1,1 1-1,0 0 0,1 0 0,0 2 1,0-1-1,1 1 0,0 0 0,1 0 0,1 1 1,-1 0-1,2 0 0,0 1 0,0-1 1,1 1-1,1 0 0,-2 15 0,-2 20 9,3 0 1,2 1-1,4 63 0,1-85-2,1-1 1,1 1 0,1-1-1,1-1 1,1 1-1,1-1 1,2 0-1,0-1 1,2-1 0,0 0-1,2 0 1,24 28-1,0-5 13,1-3 0,3-1-1,1-2 1,76 51 0,98 44 54,-16-12-635,-18 5-4020,-96-77-1099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4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10394 8456,'196'-141'354,"292"-159"0,-194 127-411,178-119-909,459-277 80,2267-1295 2503,-938 571-581,312-142 806,2436-1050-1757,-3333 1762 605,35 96-648,-895 393 144,-133 40-359,-665 189 181,67-15-245,-3 2-3097,-61 9 766,-3-3-2247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6:4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6 421 9865,'0'0'935,"-2"-9"154,1 7-1039,1 0 1,-1 0 0,1 0 0,-1 0 0,1-1 0,0 1 0,0 0-1,0 0 1,0 0 0,0 0 0,0-1 0,1 1 0,-1 0 0,2-2 0,-1 2-31,1 0 1,0 0-1,0 1 0,0-1 1,0 1-1,0 0 1,0 0-1,1-1 1,-1 1-1,0 0 1,1 1-1,-1-1 1,1 0-1,-1 1 1,0 0-1,1-1 1,3 1-1,109-21-515,-2-5 0,160-58 0,204-116 779,-463 193 52,-9 4-110,0 0 1,0 1-1,1-1 1,-1 1-1,1 1 1,-1-1-1,1 1 1,0-1-1,0 2 1,-1-1-1,13 1 1,-18 0-200,1 1-1,0-1 1,0 1 0,0 0 0,0-1-1,0 1 1,0 0 0,-1 0 0,1-1 0,0 1-1,-1 0 1,1 0 0,0 0 0,-1 0 0,1 0-1,-1 0 1,0 0 0,1 0 0,-1 0 0,0 0-1,0 0 1,1 0 0,-1 0 0,0 1-1,0-1 1,0 1 0,0 37 233,0-28-117,-12 181 603,-1 17-1919,14-180-137,1 1 1,8 44-1,13-5-2261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38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15022,'0'0'5525,"18"-3"-4249,64-15 364,157-57 1,-53 13-1083,-104 40-917,1 3 0,1 4 0,0 4 1,145-1-1,-207 10-2637,-20-3-1200,-12-3-970,-15-4-2436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87 10186,'0'0'7623,"-3"11"-6486,-2 1-842,0-1 390,0 1 0,1 0 0,1 0-1,0 0 1,-2 18 0,22-44-461,-9 2-178,-1 0-1,-1-1 0,0 0 1,-1 0-1,0 0 1,-1-1-1,-1 1 0,0-1 1,-1 0-1,0 0 0,0-23 1,-5 35-13,-4 11-24,-3 12 29,8-15 22,0 1 0,1-1-1,-1 1 1,1 0 0,1 0 0,-1 0 0,1 0 0,0 0 0,1-1-1,1 12 1,0-16-55,-1 1 0,0-1-1,1 1 1,-1-1 0,1 1-1,0-1 1,0 0 0,0 0 0,0 0-1,0 0 1,0 0 0,0-1-1,1 1 1,-1-1 0,1 1 0,-1-1-1,1 0 1,0 0 0,-1 0-1,1 0 1,0 0 0,0-1-1,-1 1 1,1-1 0,0 0 0,0 0-1,4 0 1,3 0-293,-1 0 1,0 0-1,0-1 0,1 0 0,10-3 1,22-14-5674,-6-8-6056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3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13261,'0'0'10089,"13"-4"-9011,47-10-532,1 3 0,0 2-1,72 0 1,21-4-481,-117 8-55,-6 1-60,0 1 0,-1 1 0,1 1 0,39 4 0,-69-2 42,1-1 1,0 0 0,0 1 0,0-1 0,0 1-1,0 0 1,-1-1 0,1 1 0,0 0 0,-1 0-1,1 0 1,0 0 0,-1 1 0,1-1 0,-1 0-1,0 1 1,1-1 0,-1 1 0,0-1 0,0 1-1,0-1 1,1 4 0,-1-2 2,0 1 0,0 0 0,0 0 1,0 0-1,-1 0 0,0 0 0,0 0 0,0-1 0,0 1 0,-2 6 1,-1 5 40,-1 0 0,0 0 1,-1-1-1,-13 25 0,-15 18 667,-53 69 0,53-82-182,3 1 0,-46 90-1,71-115-307,5-12-1853,17-34-16978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339 128 7944,'0'0'7121,"-6"-9"-3971,3 5-2907,-1-1 1,1 1-1,-1 0 1,0 0 0,0 1-1,-1-1 1,1 1 0,-1-1-1,0 2 1,0-1-1,0 0 1,0 1 0,0 0-1,0 0 1,-1 1 0,1-1-1,-1 1 1,1 0-1,-1 1 1,1-1 0,-8 1-1,-2-1-49,-1 1-1,1 0 1,0 1-1,0 0 0,0 1 1,-19 6-1,29-7-149,0 1-1,0 0 0,0 1 0,0-1 1,1 1-1,-1 0 0,1 0 1,-1 1-1,1-1 0,0 1 1,1 0-1,-1 0 0,1 0 1,-1 0-1,1 1 0,0 0 1,1-1-1,-1 1 0,1 0 0,-3 10 1,2-6 41,0 0 0,1 0 0,0 1 0,1-1 0,0 1 0,0 0 0,1-1-1,1 1 1,1 15 0,-1-22-64,0 0 0,-1 0 0,1 0 0,1 0 0,-1 0 0,0 0 0,1 0 0,-1-1 0,1 1 0,0 0 0,0-1 0,0 1 0,0-1 0,0 0 0,1 0 0,-1 0 0,1 0 0,0 0 0,-1 0 0,1-1 0,0 1 0,0-1 0,0 0 0,0 0 0,0 0 0,0 0 0,0 0 0,0-1 0,0 0 0,0 1 0,6-1 0,1-1 60,-1 0 1,1-1-1,0 0 0,-1 0 0,0-1 0,1 0 1,-1-1-1,0 0 0,-1 0 0,1-1 0,-1 0 1,0-1-1,0 1 0,0-2 0,7-7 0,-2 1 66,-1 1-1,0-2 1,-1 0 0,0 0-1,-1-1 1,-1 0-1,11-25 1,-17 34-59,-1-1 1,-1 1 0,1 0-1,-1-1 1,0 1-1,0-1 1,-1 1-1,0-1 1,-1-12-1,1 18-76,0-1 0,-1 1 0,1-1 0,0 1-1,-1-1 1,1 1 0,-1 0 0,0-1 0,1 1-1,-1 0 1,0 0 0,0-1 0,0 1 0,0 0-1,0 0 1,0 0 0,0 0 0,0 0 0,0 0-1,0 0 1,-1 0 0,1 1 0,0-1 0,-1 0 0,1 1-1,0-1 1,-1 1 0,1 0 0,-1-1 0,1 1-1,-1 0 1,1 0 0,-1 0 0,1 0 0,-1 0-1,1 0 1,-1 0 0,1 1 0,-1-1 0,1 0-1,0 1 1,-1-1 0,1 1 0,-1 0 0,1-1-1,0 1 1,-2 1 0,0 1-21,-1 0-1,1-1 1,0 2 0,0-1-1,0 0 1,1 0 0,-1 1-1,1 0 1,0-1 0,0 1-1,0 0 1,0 0 0,1 0 0,-1 0-1,1 1 1,0-1 0,1 0-1,-1 6 1,0-6 7,1 0-1,-1 1 1,1-1 0,0 0-1,1 0 1,-1 0 0,1 0-1,0 0 1,1 5 0,-1-8-2,0 1 0,-1-1 0,1 1 0,0-1 1,0 1-1,0-1 0,0 0 0,0 0 0,0 1 0,0-1 1,0 0-1,0 0 0,1 0 0,-1 0 0,0 0 0,1-1 1,-1 1-1,1 0 0,-1-1 0,1 1 0,-1-1 0,4 1 1,2 0-193,0-1 1,0 0 0,0 0-1,1-1 1,-1 0 0,0-1-1,0 1 1,0-1 0,-1 0-1,1-1 1,0 0 0,-1 0 0,1 0-1,-1-1 1,10-7 0,-5 2-1119,0 0 0,0-1 0,0 0 1,-1-1-1,-1 0 0,15-22 1,-3-8-5798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16592,'0'0'5125,"0"10"-3978,1 43-236,2-1 0,2 1 1,3-1-1,2-1 0,21 65 0,2-25-850,-18-54-39,-1 0 1,-2 1-1,-1 0 1,-3 1 0,-1 0-1,3 44 1,-10-82-21,0-1 0,0 0 0,0 0 1,0 0-1,0 1 0,0-1 0,0 0 1,0 0-1,0 0 0,0 1 0,0-1 1,0 0-1,0 0 0,0 0 0,0 1 1,0-1-1,0 0 0,0 0 0,0 0 1,0 1-1,0-1 0,0 0 0,0 0 1,0 0-1,0 1 0,0-1 0,-1 0 1,1 0-1,0 0 0,0 0 0,0 0 1,0 1-1,0-1 0,-1 0 0,1 0 1,0 0-1,0 0 0,0 0 0,0 0 1,-1 0-1,1 0 0,0 1 0,0-1 1,0 0-1,-1 0 0,1 0 0,0 0 1,0 0-1,0 0 0,-1 0 0,1 0 1,0 0-1,-12-11 48,-8-20-107,4 0-184,2 0 0,1-2 0,2 0 1,1 0-1,2-1 0,1 0 0,2 0 0,-2-46 0,7 77 235,1-1-1,-1 1 1,1-1-1,0 1 1,0 0-1,0 0 1,0 0-1,0-1 0,1 1 1,-1 0-1,1 1 1,0-1-1,0 0 1,0 0-1,0 1 1,4-4-1,49-36-52,-2 2 101,-42 27 30,0 1-1,-1-2 1,-1 0 0,0 0-1,-1 0 1,0-1-1,-2-1 1,1 1 0,-2-1-1,0 0 1,-1 0-1,0-1 1,-2 1 0,0-1-1,0 1 1,-3-31-1,2 47-64,-1-1-1,0 1 0,0-1 0,0 0 0,0 1 0,0-1 1,0 1-1,0-1 0,0 0 0,0 1 0,0-1 0,0 1 0,0-1 1,0 0-1,-1 1 0,1-1 0,0 1 0,0-1 0,-1 1 1,1-1-1,0 1 0,-1-1 0,1 1 0,0-1 0,-1 1 0,1-1 1,-1 1-1,1 0 0,-1-1 0,1 1 0,-1-1 0,1 1 1,-1 0-1,1 0 0,-1-1 0,0 1 0,1 0 0,-1 0 1,1 0-1,-1 0 0,1 0 0,-2 0 0,1 0-4,0 1-1,0 0 1,0-1 0,0 1-1,0 0 1,0 0 0,0 0-1,0 0 1,0 0-1,0 0 1,1 0 0,-1 0-1,0 1 1,1-1 0,-1 0-1,1 0 1,-1 0-1,1 1 1,0-1 0,-1 2-1,-10 46 137,2 1 0,2 0 0,3 0 0,2 0 0,7 94 0,-1-127-50,0-1 0,2 1 0,0-1 0,0-1 1,2 1-1,15 23 0,17 40 32,-40-79-107,0 0 1,0 0 0,0 1 0,0-1 0,0 0 0,0 0 0,0 0-1,0 1 1,0-1 0,1 0 0,-1 0 0,0 0 0,0 1 0,0-1 0,0 0-1,0 0 1,0 0 0,0 0 0,0 1 0,1-1 0,-1 0 0,0 0-1,0 0 1,0 0 0,0 0 0,1 0 0,-1 1 0,0-1 0,0 0 0,0 0-1,0 0 1,1 0 0,-1 0 0,0 0 0,0 0 0,0 0 0,1 0-1,-1 0 1,0 0 0,0 0 0,0 0 0,1 0 0,-1 0 0,0 0 0,0 0-1,0 0 1,1 0 0,-1 0 0,0 0 0,0 0 0,1-1 0,6-14 259,4-36-303,-8 37 80,18-59-34,-15 56-39,0-1 1,-1 1-1,-1-2 1,0 1-1,-2 0 1,0-1-1,-1 1 1,-2-28-1,-4 27-45,3 28-128,8 33 246,-1-31 32,0 0 0,0-1 0,1 1 0,13 17 0,-18-26-72,0-1 1,0 0-1,1 1 0,-1-1 1,0 0-1,0 0 0,1 0 1,-1 0-1,0 0 0,1-1 0,-1 1 1,1 0-1,-1-1 0,1 1 1,0-1-1,-1 1 0,1-1 1,1 1-1,-1-2 4,0 1 1,-1-1-1,1 1 0,-1-1 0,1 0 1,-1 0-1,0 0 0,1 0 1,-1 1-1,0-2 0,1 1 0,-1 0 1,0 0-1,0 0 0,0-1 1,0 1-1,0 0 0,0-1 0,0 1 1,-1-1-1,1 1 0,0-3 1,1 1-15,-1 0 0,1 1 1,-1-1-1,0 0 0,0 0 1,-1 0-1,1 0 0,0 0 1,-1 0-1,0 0 0,1 0 0,-1 0 1,-1 0-1,1 0 0,0 0 1,-1-3-1,0 5-143,1 0-1,-1 1 1,1-1 0,0 0-1,-1 1 1,1-1-1,-1 0 1,0 1 0,1-1-1,-1 1 1,1-1 0,-1 1-1,0-1 1,1 1-1,-1-1 1,0 1 0,0 0-1,1 0 1,-1-1 0,0 1-1,-1 0 1,-28 5-9019,25-3 2922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80 2851,'0'0'7239,"-11"-52"-5061,8 36 512,3 7-1216,0 7-129,2 2-1345,5 10 0,1 2 0,0 0-2306,-4 0-2531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17457,'0'0'8893,"-10"12"-8797,-1 3 70,0 0 0,0 1 0,2 0-1,-9 19 1,13-24-4,1 0 0,0 0 1,0 0-1,2 0 0,-1 0 0,1 1 0,1-1 0,0 1 1,1 18-1,0-28-157,0 0 0,0 0 0,1 0 0,-1 0 0,1-1 0,-1 1 0,1 0 0,0 0 0,0-1 0,-1 1-1,1-1 1,0 1 0,0-1 0,1 1 0,-1-1 0,0 1 0,0-1 0,1 0 0,-1 0 0,1 0 0,2 2 0,0-1 17,-1-1 0,0 0 0,1 0 0,-1 0 0,1 0 0,0-1 0,-1 1 1,1-1-1,-1 0 0,8-1 0,-3 0-183,0 0 0,0-1 1,0 0-1,0 0 0,-1-1 1,1 0-1,0 0 0,-1-1 1,11-6-1,-12 5-514,0-1-1,0 1 1,-1-1 0,1 0-1,-1 0 1,-1-1-1,1 0 1,3-7-1,-5 7-981,1-1 0,-2 1-1,1-1 1,2-14 0,-1-13-6335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8 193 12364,'0'0'5658,"0"9"-3933,0 0-1518,1-1-1,-1 0 1,2 0 0,-1 0 0,1 0 0,0 0 0,1 0 0,0 0-1,0-1 1,1 1 0,0-1 0,0 0 0,0 0 0,1 0 0,9 9-1,9 8-161,-8-10-310,-1 1 0,0 1 1,17 27-1,-30-42-380,2 3-323</inkml:trace>
  <inkml:trace contextRef="#ctx0" brushRef="#br0" timeOffset="1">1 1 10218,'0'0'13581,"4"9"-15055,5 10-960,0-1-2499,-1 1-2786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78 465 15759,'0'0'6796,"-9"-3"-6572,2 1-193,6 1-22,0 1-1,-1-1 1,1 0 0,-1 1 0,1-1 0,0 0 0,-1 1 0,1 0-1,-1-1 1,1 1 0,-1 0 0,1 0 0,-1 0 0,0 0-1,1 0 1,-1 0 0,1 0 0,-1 0 0,1 1 0,-1-1 0,1 1-1,-1-1 1,1 1 0,0 0 0,-1-1 0,1 1 0,0 0-1,-1 0 1,1 0 0,0 0 0,0 0 0,0 0 0,0 0 0,0 0-1,0 0 1,0 1 0,0-1 0,1 0 0,-1 1 0,0-1-1,1 1 1,-1-1 0,1 0 0,-1 1 0,1 1 0,-2 5 123,0-1 1,1 0 0,0 1-1,0-1 1,1 0 0,0 1 0,0-1-1,1 1 1,0-1 0,1 0-1,1 9 1,-2-13-119,0-1-1,0 1 0,1 0 1,-1-1-1,0 0 0,1 1 1,-1-1-1,1 0 1,0 0-1,0 1 0,0-1 1,0-1-1,0 1 0,0 0 1,1 0-1,-1-1 1,0 0-1,1 1 0,-1-1 1,1 0-1,0 0 0,-1 0 1,1-1-1,0 1 1,0 0-1,-1-1 0,1 0 1,0 0-1,0 0 0,0 0 1,-1 0-1,4-1 1,-3 0-3,0 0 0,0 0 0,0 0 0,-1-1 1,1 1-1,-1-1 0,1 0 0,-1 1 1,1-1-1,-1 0 0,0-1 0,0 1 0,0 0 1,0 0-1,0-1 0,-1 0 0,1 1 0,-1-1 1,1 0-1,-1 1 0,1-6 0,20-69 28,-19 65-20,4-35-40,-7 43 41,-4 29 232,3-20-204,0 0 1,0-1 0,1 1 0,0 0-1,0 0 1,0 0 0,0 0 0,1-1-1,2 10 1,-2-12-37,0-1-1,0 1 1,0-1-1,1 1 1,-1-1 0,1 0-1,-1 1 1,1-1 0,-1 0-1,1 0 1,-1 0-1,1 0 1,0 0 0,0 0-1,0-1 1,-1 1-1,1-1 1,0 1 0,0-1-1,0 1 1,0-1-1,0 0 1,0 0 0,0 0-1,0 0 1,2-1 0,2 0 45,0 0 0,-1 0 1,1-1-1,0 0 1,-1 0-1,1 0 1,-1-1-1,1 0 1,-1 0-1,0 0 1,0-1-1,-1 0 1,9-8-1,52-59 260,-52 56-295,-2-1 1,1 0 0,-2-1-1,0 0 1,-2 0 0,1-1-1,-2-1 1,-1 1 0,0-1-1,-1 0 1,-1 0 0,-1 0 0,0-1-1,-2 1 1,-1-35 0,0 49-22,-1 0 1,0 0-1,0 0 1,-1 0-1,1 1 1,-1-1 0,0 0-1,0 1 1,0 0-1,-1-1 1,1 1-1,-1 0 1,0 0 0,-1 1-1,1-1 1,0 0-1,-1 1 1,0 0-1,0 0 1,0 0-1,0 1 1,-1-1 0,-6-2-1,7 4-5,1-1 0,-1 1 0,0 1 0,0-1 0,0 0 0,0 1 0,0 0 0,0 0 0,0 0 0,0 1 0,0-1-1,0 1 1,0 0 0,0 0 0,1 0 0,-1 0 0,0 1 0,1 0 0,-1 0 0,1 0 0,-1 0 0,1 0 0,0 0 0,0 1 0,0 0 0,0 0 0,0 0 0,-4 6 0,0 1 71,1 0 0,0 1 1,0 0-1,1 0 0,0 1 1,1-1-1,0 1 0,1 0 1,0 0-1,-1 21 0,3-27 5,1 1-1,0 0 1,0-1-1,0 1 1,1 0-1,0-1 1,1 1-1,-1-1 1,1 1-1,0-1 1,1 0-1,0 0 1,0 0-1,0 0 1,0 0-1,1-1 1,0 0-1,0 1 1,1-1-1,9 8 1,0-4 1,0 0 0,0-1-1,1-1 1,0 0 0,0-1 0,1 0 0,-1-2 0,29 6 0,-1-4-1292,-1-2 0,50-1 0,-56-4-3153,-2-9-2621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176 405 13837,'0'0'3443,"-4"-10"-1499,-19-32-482,22 40-1364,0 0 1,-1 0-1,1 1 0,-1-1 0,0 0 1,1 1-1,-1 0 0,0-1 0,0 1 1,0 0-1,0 0 0,0 0 0,0 0 1,0 0-1,0 1 0,0-1 0,-1 1 1,1-1-1,0 1 0,0 0 0,-1 0 1,1 0-1,0 0 0,0 0 0,-1 0 1,1 1-1,0-1 0,0 1 0,-3 0 0,2 1-54,-1-1 0,0 1 0,1-1-1,-1 1 1,1 0 0,0 0 0,-1 1-1,1-1 1,0 1 0,0-1 0,1 1-1,-1 0 1,0 0 0,-1 4 0,-4 11-11,2 1 0,0 0 0,1 0 0,0 0 0,2 1 0,1 0 0,0-1 0,1 1 0,1 0 0,4 29 0,-4-48-28,0-1 0,0 1 0,0 0 0,0 0 0,0 0 0,0-1 0,1 1 0,-1 0 0,0-1 0,0 1 1,1 0-1,-1 0 0,0-1 0,1 1 0,-1 0 0,1-1 0,-1 1 0,1-1 0,-1 1 0,1 0 0,-1-1 0,1 0 0,-1 1 1,1-1-1,0 1 0,-1-1 0,1 1 0,0-1 0,-1 0 0,1 0 0,0 1 0,1-1 0,-1 0 22,1 0-1,-1-1 0,1 1 0,-1-1 1,1 1-1,-1-1 0,1 1 0,-1-1 1,1 0-1,-1 0 0,0 1 1,0-1-1,1 0 0,-1 0 0,0-1 1,0 1-1,2-2 0,8-12 272,0 0 1,-1-1-1,0 0 0,-2-1 0,9-22 0,30-96 513,-36 98-565,-2 0-1,-1-1 1,-2 0-1,-1 0 1,-3-1-1,-3-72 1,-9 88-135,2 21-19,1 14-17,2 11-77,2-1 0,0 1 0,2 0 0,0 0 0,3 26 1,0 2 38,-3-11-2,4 90 179,-2-118-185,1 0 0,0 0 1,1-1-1,0 1 0,0 0 1,1-1-1,1 0 0,7 13 1,-11-22-28,0 0-1,0 0 1,0 0 0,0 0 0,1 0 0,-1-1 0,0 1 0,1 0-1,-1-1 1,1 1 0,0-1 0,0 0 0,-1 0 0,1 1 0,0-1-1,0 0 1,0 0 0,0-1 0,0 1 0,0 0 0,1-1-1,-1 1 1,0-1 0,0 0 0,0 0 0,1 1 0,-1-2 0,0 1-1,0 0 1,0 0 0,1-1 0,-1 1 0,0-1 0,0 1 0,0-1-1,0 0 1,0 0 0,0 0 0,0 0 0,0-1 0,-1 1-1,1 0 1,0-1 0,-1 1 0,1-1 0,1-1 0,4-4-457,-1 0 0,-1 0 0,1 0 0,-1-1 0,0 1 0,0-1 0,-1 0 0,0-1 0,5-16 0,-3-13-4045,-5 1-1912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6118,'0'0'15321,"10"3"-14189,-5 0-1010,1-1-1,0-1 1,0 1 0,0-1 0,0 0 0,0-1 0,0 1 0,0-1 0,0 0 0,0-1 0,0 1-1,0-1 1,0-1 0,0 1 0,-1-1 0,1 0 0,7-3 0,-8 2 15,1-1 1,-1 0 0,0 0-1,0 0 1,0 0 0,0-1-1,-1 0 1,0 1 0,6-10 0,-8 11-28,0 0 0,0-1 0,-1 1 0,1 0 0,-1-1 1,1 1-1,-1 0 0,-1-1 0,1 0 0,0 1 0,-1-1 1,1 1-1,-1-1 0,0 0 0,-1 1 0,1-1 0,0 0 1,-2-5-1,1 8-77,0 0 0,1 1 0,-1-1 0,0 0 0,1 0 0,-1 0 1,0 0-1,0 1 0,0-1 0,0 0 0,0 1 0,0-1 0,0 0 0,0 1 0,0 0 1,0-1-1,0 1 0,0-1 0,0 1 0,0 0 0,0 0 0,-1 0 0,1 0 0,0 0 1,0 0-1,0 0 0,0 0 0,0 0 0,0 0 0,-2 1 0,-1 0-20,0 0-1,0 0 0,1 0 0,-1 0 1,0 0-1,1 1 0,-1 0 0,-3 2 1,0 2-1,0 1 1,1 0-1,0 0 0,0 0 1,1 1-1,0-1 0,0 1 1,0 1-1,1-1 0,1 0 1,-1 1-1,-1 10 1,1-4 45,0 0 1,1 0-1,1 0 1,1 0 0,0 1-1,2 24 1,-1-38-55,0 0 0,0-1 0,1 1 0,-1 0 0,1 0 0,-1 0 0,1-1 0,0 1 0,0 0 0,0-1 0,0 1 0,0-1 0,0 1 0,0-1 0,0 1 0,0-1 0,1 0 0,-1 0 0,1 0 0,-1 1 0,1-1 0,-1 0 0,1-1 0,0 1 0,-1 0 0,1 0 0,0-1 0,0 1 0,-1-1 0,1 0 0,0 1 0,0-1 0,0 0 0,0 0 0,-1 0 0,1 0 0,0 0 0,0-1 0,0 1 0,-1-1 0,1 1 0,2-2 0,5 0-31,1-1-1,-1 0 0,0 0 1,0-1-1,0 0 0,14-10 1,-5 0-1229,-1 0 0,0-1 0,26-30 0,-1-12-5193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44 287 2787,'3'-35'1658,"1"-4"2346,-2-46 1,-3 75-3208,1 0 1,-1 1 0,-1-1-1,0 0 1,0 0 0,-1 1-1,0-1 1,-1 1-1,-9-16 1,13 24-649,0 0-1,-1 0 1,0 0-1,1 0 1,-1 0-1,1 0 1,-1 0-1,0 0 1,0 1 0,1-1-1,-1 0 1,0 1-1,0-1 1,0 0-1,0 1 1,0-1-1,0 1 1,-1-1-1,1 1-96,1 0-1,-1 1 1,1-1-1,0 0 0,-1 1 1,1-1-1,-1 0 0,1 1 1,0-1-1,-1 1 1,1-1-1,0 0 0,0 1 1,-1-1-1,1 1 0,0-1 1,0 1-1,0-1 1,-1 1-1,1-1 0,0 1 1,0-1-1,0 1 0,0 0 1,0 0-1,0 51 567,1-41-419,6 77 1243,33 150-1,-13-93-1131,12 36-150,-57-286 1751,14 91-1895,-76-255 75,90 286-212,0-1 0,2 0 1,0-1-1,17 18 1,-26-30 123,0 0 0,0 0 0,0 0 0,0-1 0,1 1 0,-1-1 0,1 0 0,0 1 1,-1-2-1,1 1 0,0 0 0,0-1 0,0 0 0,0 0 0,1 0 0,-1 0 1,8 0-1,-9-2 2,1 1 0,-1-1-1,1 0 1,-1 0 0,0 0 0,1-1 0,-1 1 0,0-1 0,0 1 0,0-1 0,0 0 0,0 0 0,0-1 0,0 1 0,-1 0 0,1-1 0,-1 0 0,0 1 0,0-1 0,3-6 0,2-4 43,-1 0 0,-1 0 0,0 0 0,-1-1 0,0 1 0,-1-1 0,-1 0 0,0 0 0,-1 0 0,-1-1 0,0 1 0,0 0 0,-5-23 0,5 37-48,-1 0-1,1 0 0,0 0 1,0 0-1,0 0 1,0 0-1,0 0 0,0 0 1,0 0-1,-1 0 0,1 0 1,0 0-1,0 1 0,0-1 1,0 0-1,0 0 1,0 0-1,-1 0 0,1 0 1,0 0-1,0 0 0,0 0 1,0 0-1,0-1 1,0 1-1,-1 0 0,1 0 1,0 0-1,0 0 0,0 0 1,0 0-1,0 0 0,0 0 1,-1 0-1,1 0 1,0 0-1,0 0 0,0 0 1,0-1-1,0 1 0,0 0 1,0 0-1,0 0 0,0 0 1,0 0-1,0 0 1,0 0-1,-1-1 0,1 1 1,0 0-1,0 0 0,0 0 1,0 0-1,0 0 1,0-1-1,0 1 0,0 0 1,0 0-1,0 0 0,0 0 1,1 0-1,-1 0 0,0-1 1,0 1-1,0 0 1,0 0-1,0 0 0,-5 15-96,0 22-67,6 68 169,-1-104-4,0-1-1,0 1 0,0 0 1,0 0-1,0-1 1,0 1-1,0 0 0,0 0 1,0-1-1,0 1 0,1 0 1,-1-1-1,0 1 0,1 0 1,-1-1-1,0 1 0,1 0 1,-1-1-1,1 1 0,-1-1 1,1 1-1,-1-1 1,1 1-1,-1-1 0,1 1 1,0-1-1,-1 0 0,1 1 1,0-1-1,-1 0 0,2 1 1,0-1 1,-1 0 0,1 0 0,0-1 0,-1 1-1,1-1 1,0 1 0,-1-1 0,1 1 0,-1-1 0,1 0 0,-1 0 0,1 0 0,1-1 0,38-36 61,23-54 8,-17 20-41,-47 72-35,1-1 1,-1 0-1,0 0 0,1 1 0,-1-1 1,1 0-1,-1 1 0,1-1 0,0 0 1,-1 1-1,1-1 0,0 1 0,-1-1 0,1 1 1,0-1-1,-1 1 0,1 0 0,0-1 1,0 1-1,0 0 0,-1 0 0,1-1 1,0 1-1,0 0 0,0 0 0,1 0 0,-2 1 0,1-1-1,0 1 0,0 0 0,-1 0 1,1-1-1,-1 1 0,1 0 1,0 0-1,-1 0 0,1 0 0,-1 0 1,0-1-1,1 1 0,-1 0 0,0 0 1,0 0-1,1 0 0,-1 2 0,3 57-80,-4-53 101,0 27 29,0-22 10,1 1 0,0-1 0,0 1 1,4 19-1,-4-31-46,0-1 0,0 1 0,1-1 0,-1 1-1,0-1 1,0 0 0,0 1 0,0-1 0,1 1 0,-1-1 0,0 1 0,1-1 0,-1 0 0,0 1 0,1-1 0,-1 0 0,0 1 0,1-1 0,-1 0 0,0 0 0,1 1 0,-1-1 0,1 0 0,-1 0 0,1 1 0,-1-1 0,0 0 0,1 0 0,-1 0 0,1 0 0,-1 0 0,1 0 0,-1 0 0,1 0 0,-1 0 0,1 0 0,-1 0 0,1 0 0,-1 0 0,1 0 0,-1-1 0,1 1 0,-1 0 0,0 0 0,1 0 0,-1-1 0,1 1 0,-1 0 0,0-1 0,1 1 0,-1 0 0,0-1 0,1 1 0,-1 0 0,0-1 0,1 1 0,-1-1 0,0 1 0,0 0 0,0-1 0,1 1 0,-1-1 0,19-27 396,-2-6-199,18-61 0,-17 45-231,-18 50 18,0 0 0,0 0-1,0 0 1,0 0-1,0 0 1,1 1 0,-1-1-1,0 0 1,0 0-1,0 0 1,0 0 0,0 0-1,0 0 1,0 0-1,0 0 1,0 0 0,1 0-1,-1 0 1,0 0-1,0 0 1,0 0 0,0 0-1,0 0 1,0 0 0,0 0-1,1 0 1,-1 0-1,0 0 1,0 0 0,0 0-1,0 0 1,0 0-1,0 0 1,0 0 0,0 0-1,1 0 1,-1 0-1,0 0 1,0-1 0,0 1-1,0 0 1,0 0-1,0 0 1,0 0 0,0 0-1,0 0 1,0 0-1,0 0 1,0 0 0,0 0-1,0-1 1,1 1-1,-1 0 1,0 0 0,3 19-139,-1 35 192,-1-46-74,-1 7 19,3 19 64,5-31 0,7-16 8,-8 3-78,-6 8-74,0 0-1,1 0 1,-1-1 0,1 1-1,-1 0 1,1 0-1,0 0 1,0 0 0,0 1-1,0-1 1,0 0-1,0 1 1,0 0 0,4-3-1,-6 4-149,2 13-3660,2-27-6659,-1 0 3750,-1 8-1028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7687,'0'0'12455,"-2"7"-11820,-21 88 486,4 0-1,-7 114 1,20-156-954,-1 38-1459,7-90 1203,0-1 0,0 0 0,0 0 0,0 0 0,0 1 0,0-1 0,0 0 0,0 0 0,0 0 0,0 0 0,0 1 0,0-1 0,0 0 0,0 0 0,-1 0 0,1 0 0,0 1 0,0-1 0,0 0 0,0 0 0,0 0 0,0 0 0,-1 0 0,1 0 0,0 1 0,0-1 0,0 0 0,0 0 0,-1 0 0,1 0 0,0 0 0,0 0 0,0 0 0,0 0 0,-1 0 0,1 0 0,0 0 0,0 0 0,0 0 0,0 0 0,-1 0 0,1 0 0,0 0 0,0 0 0,0 0 0,-1 0 0,1 0 0,0 0 0,-10-9-3008,-6-12-1270,-1-5-480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11147,'-1'5'10567,"1"16"-5237,6 143-4097,-5-163-1263,-1-1-1,0 1 0,0 0 0,0 0 0,0-1 1,1 1-1,-1 0 0,0-1 0,1 1 0,-1 0 1,0 0-1,1-1 0,-1 1 0,1-1 0,-1 1 1,1-1-1,-1 1 0,1 0 0,0-1 0,-1 0 1,1 1-1,-1-1 0,1 1 0,1-1 0,-1 1-160,0-1-1,-1 0 1,1 0-1,0 0 1,0 0-1,-1 0 1,1 0-1,0-1 1,0 1-1,0 0 1,-1 0-1,1 0 1,0-1-1,-1 1 1,1 0-1,0-1 1,0 1-1,-1-1 1,1 1-1,-1-1 1,1 1-1,0-1 0,-1 1 1,1-1-1,-1 1 1,1-1-1,-1 0 1,0 1-1,1-1 1,-1 0-1,0 0 1,1 1-1,-1-2 1,3-15-5543,-2-3-3859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22 4805,'0'0'12043,"-65"-16"-9064,53 13-1025,4 0-481,8 3-352,3 0-1153,5 6-224,2-2-1410,-4 2-1313,0-4-3971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66 12748,'0'0'9641,"-23"-59"-8776,23 54-320,5 3-321,4 2-256,-3 1 0,-2 12-193,-1 2-992,-3 3-769,0-1-2274,-2-6-4836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5958,'0'0'12903,"-2"9"-10998,-3 16-1397,2 1 0,1 0 0,1 0 0,2 0 0,0 0 1,9 44-1,43 162 1234,-49-216-1537,1 2-94,-3-7-42,1 0 0,0 0 0,0-1 0,1 1 0,1-1-1,-1 0 1,10 13 0,-14-23-65,0 0 0,0 0 0,0 1 0,0-1 0,0 0 0,0 0 0,0 1 0,1-1 0,-1 0 0,0 0 0,0 1-1,0-1 1,1 0 0,-1 0 0,0 0 0,0 0 0,1 1 0,-1-1 0,0 0 0,0 0 0,1 0 0,-1 0 0,0 0 0,0 0 0,1 0 0,-1 0 0,0 0 0,0 0 0,1 0-1,-1 0 1,0 0 0,1 0 0,-1 0 0,0 0 0,0 0 0,1 0 0,-1 0 0,0 0 0,0 0 0,1 0 0,-1 0 0,0-1 0,0 1 0,1 0 0,-1 0 0,0 0 0,0 0 0,0-1-1,1 1 1,-1 0 0,5-21 159,-6-25 2,-1 28-154,-1 0 1,-1 0 0,-1 0 0,0 1 0,-10-20 0,-15-53-46,32 98 5,2 0 0,-1 0 0,1 0 0,0-1 0,1 1 0,-1-1 0,1 0 0,9 9 1,-11-13 32,-1-1 0,0 1 0,1-1 0,0 1 0,0-1 0,-1 0 0,1 0 0,0 0 0,1-1 0,-1 1 0,0-1 0,0 1 0,1-1 0,-1 0 0,1 0 0,-1-1 0,1 1 0,-1-1 0,1 0 0,-1 1 0,1-2 0,-1 1 0,1 0 0,3-1 0,-3-1 51,-1 0 1,0 0-1,0-1 1,0 1-1,0 0 1,0-1-1,0 0 1,0 0-1,-1 0 0,0 0 1,1 0-1,-1 0 1,0 0-1,-1-1 1,1 1-1,-1-1 1,2-4-1,2-6 172,-1 0 0,0 0 0,2-17 0,-2-24 434,-5 51-499,0 34-190,0 8 74,1 57 21,1-86-48,0 0 1,1 0-1,-1 0 1,2 0-1,-1 0 1,1 0-1,1-1 1,4 9-1,-7-15-13,0 0 0,0 0 0,0 0 0,1 0 0,-1 0 0,1 0 0,-1 0 0,1-1-1,0 1 1,0-1 0,0 1 0,0-1 0,0 0 0,0 1 0,0-1 0,0 0 0,0-1 0,0 1-1,0 0 1,1 0 0,-1-1 0,0 0 0,1 1 0,-1-1 0,0 0 0,1 0 0,-1 0 0,1 0 0,-1-1-1,0 1 1,0-1 0,1 1 0,-1-1 0,0 0 0,0 0 0,3-1 0,0-1-308,-1 0 0,1 1 0,-1-2 0,0 1 0,0 0 0,0-1 0,-1 0 0,1 0 0,-1 0 1,0 0-1,0 0 0,0-1 0,-1 1 0,1-1 0,2-7 0,1-24-4438,-5-3-2462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7431,'0'0'17553,"20"49"-17874,-3-37-1665,0-2-800,2 2-2115,-2-3-1473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53 4100,'0'0'13036,"-4"9"-10329,-2 7-1794,0 1 1,1 0-1,1 0 1,0 0-1,2 1 1,0-1-1,0 20 1,2-36-882,1 1 0,-1 0 0,0 0 1,1 0-1,-1 0 0,1 0 0,-1 0 0,1 0 0,0-1 0,0 1 1,0 0-1,0-1 0,0 1 0,0 0 0,0-1 0,0 0 0,1 1 1,-1-1-1,1 0 0,-1 1 0,1-1 0,-1 0 0,1 0 0,0 0 0,0 0 1,-1-1-1,1 1 0,0 0 0,0-1 0,0 1 0,0-1 0,0 0 1,0 0-1,0 0 0,0 1 0,-1-2 0,1 1 0,0 0 0,0 0 1,0-1-1,4 0 0,4-1 21,0-1 1,0 0-1,-1 0 1,1-1-1,-1 0 1,16-9-1,6-8-10,36-34 1,-11 9-120,-60 75 466,-12 5 275,14-26-277,11-21-144,7-14-268,1 1 1,1 1-1,1 1 1,24-24-1,-41 47-7,-1 0-1,0 0 0,0 0 0,0 0 0,1 0 0,-1 0 0,0 0 0,1 0 0,-1 1 0,0-1 0,1 0 0,-1 1 0,1 0 0,2-1 0,-3 1 32,-1 0 0,1 0-1,0 0 1,-1 0 0,1 1 0,-1-1 0,1 0-1,0 0 1,-1 1 0,1-1 0,-1 1 0,1-1 0,-1 0-1,1 1 1,-1-1 0,1 1 0,-1-1 0,0 1-1,1-1 1,-1 1 0,0-1 0,1 1 0,-1-1 0,1 2-1,1 6-6,0-1-1,-1 1 0,0 0 0,0-1 0,0 10 0,3 21-1692,-3-35 918,2 4-789,1-4-4366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4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36 507 4036,'2'-9'7660,"8"-69"1416,-10 78-9022,0 0 0,0 1 1,0-1-1,-1 0 1,1 1-1,0-1 0,0 0 1,0 0-1,-1 0 0,1 1 1,0-1-1,0 0 1,-1 0-1,1 0 0,0 1 1,0-1-1,-1 0 0,1 0 1,0 0-1,0 0 1,-1 0-1,1 0 0,0 0 1,-1 0-1,1 0 0,0 0 1,-1 0-1,1 0 1,0 0-1,-1 0 0,1 0 1,0 0-1,0 0 0,-1 0 1,1 0-1,0 0 1,-1 0-1,1-1 0,0 1 1,0 0-1,-1 0 0,1 0 1,0 0-1,0-1 1,-1 1-1,1 0 0,0 0 1,0-1-1,0 1 0,0 0 1,-1 0-1,1-1 1,0 1-1,0 0 0,0-1 1,0 1-1,0 0 0,0 0 1,0-1-1,0 1 1,0 0-1,0-1 0,0 1 1,0 0-1,0-1 0,0 1 1,-16 21 492,11-6-389,1 1 0,1 0 0,0 0 0,2 0 0,-1 0-1,2 22 1,0-38-148,0 0-1,0 1 1,0-1-1,0 0 1,0 1-1,0-1 0,0 0 1,0 1-1,0-1 1,0 0-1,0 0 1,0 1-1,0-1 1,0 0-1,0 1 0,0-1 1,0 0-1,1 1 1,-1-1-1,0 0 1,0 0-1,0 1 1,0-1-1,1 0 0,-1 0 1,0 1-1,0-1 1,0 0-1,1 0 1,-1 0-1,0 1 1,0-1-1,1 0 0,-1 0 1,0 0-1,1 0 1,-1 0-1,0 0 1,0 1-1,1-1 1,-1 0-1,0 0 0,1 0 1,14-10 430,11-19 439,-15 14-748,-2-1 0,1 0 0,-2 0-1,0-1 1,-1-1 0,-1 1 0,-1-1 0,0 0-1,-1 0 1,-1 0 0,1-25 0,-4 43-129,0-1 0,0 0 0,1 1 0,-1-1 0,0 0 0,0 1 0,0-1 1,0 0-1,0 1 0,0-1 0,-1 0 0,1 1 0,0-1 0,0 0 0,0 1 0,0-1 0,-1 1 0,1-1 1,0 0-1,-1 1 0,1-1 0,-1 1 0,1-1 0,0 1 0,-1-1 0,1 1 0,-1-1 0,1 1 0,-1 0 1,1-1-1,-1 1 0,0 0 0,1-1 0,-1 1 0,1 0 0,-1 0 0,0 0 0,1-1 0,-1 1 0,0 0 1,1 0-1,-1 0 0,-1 0 0,1 1-11,-1-1-1,1 1 1,-1-1 0,1 1-1,-1 0 1,1 0 0,-1 0 0,1 0-1,0 0 1,0 0 0,0 0 0,-1 0-1,1 0 1,0 0 0,0 1 0,1-1-1,-3 3 1,0 4-2,0 0 1,0 0-1,1 0 0,0 1 1,1-1-1,-1 1 0,2-1 1,-1 1-1,1-1 0,2 15 1,-2-22 10,0 0-1,0-1 1,0 1 0,0 0 0,0-1 0,0 1 0,0 0 0,1-1 0,-1 1 0,0-1 0,1 1 0,-1 0 0,0-1 0,1 1 0,-1-1 0,0 1 0,1-1 0,-1 1-1,1-1 1,-1 1 0,1-1 0,-1 1 0,1-1 0,0 0 0,-1 1 0,1-1 0,-1 0 0,1 1 0,0-1 0,-1 0 0,2 0 0,23-7 60,19-27 255,-29 17-216,0-2 0,-1 0 0,-2-1-1,0 0 1,-1-1 0,-1-1 0,-1 1-1,-1-1 1,0-1 0,-2 1 0,-1-1-1,-1-1 1,0 1 0,-2 0 0,-1-36-1,-1 58-97,0 1 0,0 0 0,0-1-1,0 1 1,0-1 0,0 1 0,0-1 0,0 1-1,0-1 1,0 1 0,0 0 0,0-1-1,0 1 1,0-1 0,0 1 0,-1-1-1,1 1 1,0 0 0,0-1 0,0 1-1,-1-1 1,1 1 0,0 0 0,0-1-1,-1 1 1,1 0 0,0 0 0,-1-1-1,1 1 1,0 0 0,-1 0 0,1-1-1,-1 1 1,1 0 0,0 0 0,-1 0-1,1-1 1,-1 1 0,0 0 0,0 1-8,0-1-1,0 1 1,0 0 0,0-1 0,1 1 0,-1 0 0,0 0 0,0-1 0,0 1 0,1 0-1,-1 0 1,1 0 0,-1 0 0,1 0 0,-1 0 0,0 2 0,-7 19-16,1 1 0,1 0 0,1 0 0,-4 47 0,5 101 161,4-148-97,0 8-10,1 0 0,2-1 0,1 1 0,1-1 0,2 0 0,1 0 0,1-1-1,2 0 1,15 30 0,2-5-29,-17-36 3,-1-1-1,-1 2 1,-1-1-1,0 1 1,-1 0-1,-1 1 1,-1-1 0,3 26-1,-8-44 2,0 0-1,0 0 1,0 0 0,0 0-1,0 0 1,0 0 0,0 0-1,0 0 1,0 0 0,-1 0 0,1 0-1,0 0 1,-1 0 0,1 0-1,-1 0 1,1 0 0,-1 0-1,1-1 1,-1 1 0,0 0-1,0 1 1,0-2 0,1 0 1,-1 0-1,0 0 1,0 1-1,1-1 0,-1 0 1,0 0-1,0 0 0,1 0 1,-1 0-1,0 0 1,0 0-1,1 0 0,-1-1 1,0 1-1,0 0 1,1 0-1,-1-1 0,0 1 1,1 0-1,-2-1 1,-2-2 9,0 1 0,1-1 0,-1 0 0,0 0 0,1 0 1,0-1-1,0 1 0,-3-5 0,-6-13-11,2-1-1,0 0 1,1-1-1,1-1 1,1 1-1,1-1 1,2 0-1,0 0 1,1-1-1,2 1 1,0-1-1,4-34 1,-2 48-23,1-1 1,-1 2 0,2-1-1,0 0 1,0 0 0,1 1-1,0-1 1,1 1-1,0 0 1,0 1 0,1-1-1,1 1 1,-1 0 0,10-9-1,7-4-733,2 1 0,0 0 0,41-23 0,12-10-3837,-22 8-1999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74 154 4388,'0'0'14222,"-9"-5"-12818,3 1-1288,5 3-58,-1-1 0,0 1 0,0 0 0,1 0 0,-1 0 0,0 0 1,0 0-1,0 0 0,0 1 0,-1-1 0,1 1 0,0-1 1,-3 1-1,3 1-24,1-1-1,0 1 1,-1 1 0,1-1 0,0 0 0,-1 0 0,1 0 0,0 1 0,0-1 0,0 0 0,0 1 0,0-1-1,1 1 1,-1-1 0,0 1 0,1 0 0,-1-1 0,1 1 0,-1 0 0,1-1 0,0 1 0,0 0-1,0-1 1,0 4 0,-4 21 408,2 0 1,0 0-1,1 0 0,2 0 0,7 43 0,-8-67-412,0 1-1,1-1 0,-1 0 1,1 0-1,0 0 0,-1 1 1,1-1-1,0 0 0,0 0 0,1 0 1,-1 0-1,0-1 0,1 1 1,-1 0-1,1 0 0,-1-1 1,1 1-1,0-1 0,0 0 0,0 1 1,0-1-1,0 0 0,0 0 1,0 0-1,3 1 0,-3-2-3,1 0 0,-1 0-1,0 0 1,1-1-1,-1 1 1,0-1 0,1 1-1,-1-1 1,0 0 0,0 0-1,1 0 1,-1 0 0,0 0-1,0-1 1,0 1 0,0-1-1,-1 1 1,1-1 0,0 1-1,-1-1 1,1 0-1,-1 0 1,3-4 0,8-13 54,-1-1 1,0 0-1,-2 0 1,0-1-1,-1 0 1,-2-1-1,0 0 1,-1 0-1,-1 0 1,-1 0-1,0-42 1,-5 51 57,-3 13 13,-3 22-120,5 3-20,0 0 0,2 0-1,1 1 1,1-1 0,8 42-1,-9-65 4,1 1 0,-1-1 0,1 1 0,-1-1 0,1 1 0,0-1 0,0 0 0,0 0 0,1 1 0,-1-1-1,1 0 1,-1 0 0,1 0 0,-1 0 0,1 0 0,0-1 0,3 3 0,-3-3 9,-1-1 1,1 1 0,0-1-1,-1 1 1,1-1-1,-1 0 1,1 0-1,0 0 1,-1 0-1,1 0 1,0 0 0,-1 0-1,1-1 1,-1 1-1,1 0 1,0-1-1,-1 0 1,1 1-1,-1-1 1,2-1 0,5-3 107,0-1 1,0 0 0,-1 0-1,0-1 1,0 0 0,-1 0 0,8-10-1,11-19 35,-1-1-1,38-78 1,-62 116-168,0-1 1,0 0-1,0 0 1,0 0-1,0 0 1,0 0-1,0 0 0,0 1 1,1-1-1,-1 0 1,0 0-1,0 0 1,0 0-1,0 0 1,0 0-1,0 0 0,1 0 1,-1 0-1,0 0 1,0 0-1,0 0 1,0 0-1,0 0 0,1 0 1,-1 0-1,0 0 1,0 0-1,0 0 1,0 0-1,1 0 1,-1 0-1,0 0 0,0 0 1,0 0-1,0 0 1,0 0-1,1 0 1,-1 0-1,0 0 1,0 0-1,0 0 0,0 0 1,0-1-1,0 1 1,1 0-1,-1 0 1,0 0-1,0 0 1,0 0-1,0 0 0,0-1 1,0 1-1,0 0 1,0 0-1,0 0 1,0 0-1,0 0 0,0-1 1,4 27-22,-3 44 89,-1-62-49,-1 1 5,2 31 57,6-30 200,7-19 328,-2-7-318,-2 0 0,0 0 0,0-1 0,9-25 0,-13 26-285,2 1 1,-1 0-1,2 0 0,0 1 0,0 0 0,18-19 0,-27 32-11,0 1 1,1-1-1,-1 1 1,1 0-1,-1-1 1,0 1-1,1-1 1,-1 1-1,1 0 1,-1-1-1,1 1 0,-1 0 1,1 0-1,-1-1 1,1 1-1,-1 0 1,1 0-1,-1 0 1,1 0-1,0 0 1,-1 0-1,1-1 1,-1 1-1,1 1 0,-1-1 1,1 0-1,-1 0 1,1 0-1,0 0 1,-1 0-1,1 0 1,-1 1-1,1-1 1,8 20-92,-5 40-229,-4-48 61,0-5-209,3 24-197,-3-30 433,0 0 1,0 0-1,0 0 1,0 1-1,1-1 0,-1 0 1,0 0-1,1 0 1,-1 0-1,1 0 1,-1 0-1,1 0 1,0 0-1,-1 0 0,1-1 1,0 1-1,-1 0 1,1 0-1,0 0 1,0-1-1,1 2 1,-1-2-29,-1-1 0,1 1 1,-1 0-1,1-1 0,-1 1 1,1 0-1,-1-1 0,0 1 1,1 0-1,-1-1 1,0 1-1,1-1 0,-1 1 1,0-1-1,1 1 0,-1-1 1,0 1-1,0-1 0,0 1 1,1-1-1,-1 1 0,0-1 1,0 1-1,0-1 1,0 1-1,0-1 0,0 1 1,0-1-1,0 1 0,-1-2 1,2-1-1334,2-22-8607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17 323 3876,'0'0'19757,"10"2"-18865,-7-2-832,0 0 1,1 1-1,-1-1 1,0 0 0,1-1-1,-1 1 1,1-1 0,-1 1-1,0-1 1,0 0-1,1 0 1,-1 0 0,0-1-1,0 1 1,0-1 0,4-3-1,-3 2-9,0-1 1,-1 0-1,1 0 0,-1 0 1,0 0-1,0 0 0,0-1 1,-1 0-1,1 1 0,-1-1 1,0 0-1,2-10 0,-3 10 4,1-1 0,-1 1-1,0-1 1,0 1 0,-1-1 0,0 1 0,0-1-1,0 0 1,-1 1 0,0-1 0,-2-8-1,2 13-22,1-1 0,-1 0 0,0 0 1,-1 0-1,1 0 0,0 1 0,0-1 0,-1 0 0,1 1 0,-1 0 0,1-1 0,-1 1 0,0 0 0,1-1 0,-1 1 0,0 0 0,0 0 0,0 1 0,0-1 0,0 0 0,0 1 0,0-1 0,0 1 0,0-1 0,0 1 0,0 0 0,0 0 0,0 0 0,0 0 0,0 0 0,0 1 0,-1-1 0,-1 1 0,1 1-34,-1-1 1,1 0-1,-1 1 1,1 0 0,0 0-1,0 0 1,0 0-1,0 0 1,0 1-1,0-1 1,0 1 0,1 0-1,0 0 1,-1 0-1,1 0 1,0 0-1,0 0 1,1 0 0,-1 1-1,1-1 1,0 1-1,-1-1 1,2 1-1,-1 0 1,0-1 0,0 6-1,-1 10-22,0-1 1,1 1-1,2 35 0,-1-53 28,0 0 0,0 1 0,0-1 0,0 1-1,0-1 1,0 0 0,1 0 0,-1 1 0,0-1-1,1 0 1,-1 1 0,1-1 0,0 0 0,-1 0-1,1 0 1,0 0 0,0 0 0,0 0 0,-1 0-1,1 0 1,0 0 0,0 0 0,0 0 0,1 0-1,-1-1 1,0 1 0,0 0 0,0-1 0,1 1-1,-1-1 1,0 1 0,0-1 0,1 0 0,-1 1-1,0-1 1,1 0 0,-1 0 0,0 0 0,3 0-1,1-1 22,-1 0 0,0 0 0,0 0-1,1-1 1,-1 0 0,0 1-1,0-1 1,-1-1 0,1 1-1,0 0 1,3-4 0,16-17 43,-1-1 0,-1-1-1,-1 0 1,-1-2 0,-1-1 0,14-29 0,-29 59-241,-1 12 113,2 30 97,-3-26-33,-1-13-4,1 0 0,0 1 0,0-1 0,0 0 0,1 0 0,-1 0 0,1 0 0,5 8 0,-6-12 5,-1 0 0,1 0 0,0-1 0,-1 1 0,1 0 0,0 0 0,0-1 0,-1 1 0,1-1 0,0 1 0,0-1 0,0 1-1,0-1 1,0 1 0,0-1 0,0 0 0,0 1 0,0-1 0,0 0 0,1 0 0,0 0 16,0 0 1,0-1 0,0 1-1,-1-1 1,1 1-1,0-1 1,0 0-1,-1 0 1,1 0-1,0 0 1,-1 0-1,1 0 1,-1 0-1,1-1 1,1-1-1,11-12 145,-1-1 1,0 0-1,13-23 0,-13 18-172,1 2-1,18-21 1,-31 39-3,0 0-1,0 0 1,0-1-1,0 1 1,1 0 0,-1 0-1,0 0 1,1 0 0,-1 1-1,0-1 1,1 0-1,-1 0 1,1 1 0,-1-1-1,1 1 1,2-1-1,-4 1 9,1 0-1,0 1 0,-1-1 0,1 0 1,-1 0-1,1 1 0,0-1 0,-1 0 1,1 1-1,-1-1 0,1 1 1,-1-1-1,1 1 0,-1-1 0,1 1 1,-1-1-1,0 1 0,1-1 0,-1 1 1,0 0-1,1-1 0,-1 1 0,0-1 1,0 1-1,0 0 0,1 0 0,1 10 16,-1 0-1,0-1 0,-1 1 1,-1 11-1,2 9 10,-1-30-18,0-1 0,0 0 0,0 0 0,0 1 0,0-1 0,0 0 0,0 0 1,0 1-1,0-1 0,0 0 0,0 0 0,0 1 0,0-1 0,0 0 0,0 0 1,1 0-1,-1 1 0,0-1 0,0 0 0,0 0 0,0 1 0,1-1 0,-1 0 1,0 0-1,0 0 0,0 0 0,1 1 0,-1-1 0,0 0 0,0 0 0,0 0 0,1 0 1,-1 0-1,0 0 0,0 0 0,1 0 0,-1 0 0,0 0 0,0 0 0,1 0 1,-1 0-1,0 0 0,0 0 0,1 0 0,-1 0 0,13-11 227,7-21 81,-19 31-303,6-12 12,6-10 3,28-39 0,-38 58-33,0 0 0,0 0-1,1 1 1,-1-1 0,1 1-1,0-1 1,0 1-1,0 0 1,0 0 0,1 1-1,-1-1 1,1 1 0,-1 0-1,1 1 1,0-1 0,7-1-1,-11 3 6,0 0 0,0 0 0,0 0 0,0 0 0,0 1 0,0-1 1,0 0-1,0 0 0,1 1 0,-1-1 0,0 1 0,0-1 0,-1 1 0,1-1 0,0 1 0,0 0 0,0-1 0,0 1 0,0 0 0,-1 0 0,1 0 0,0 0 0,-1-1 0,1 1 0,-1 0 0,1 0 0,-1 0 0,1 0 0,0 2 0,7 40 82,0-5-101,-8-38-78,1 0 0,-1 1-1,0-1 1,1 0 0,-1 1 0,0-1-1,1 0 1,-1 1 0,0-1 0,1 0-1,-1 0 1,1 0 0,-1 1-1,1-1 1,-1 0 0,0 0 0,1 0-1,-1 0 1,1 0 0,-1 0 0,1 0-1,-1 0 1,1 0 0,-1 0-1,1 0 1,-1 0 0,0 0 0,1 0-1,-1-1 1,1 1 0,-1 0 0,1 0-1,-1 0 1,0-1 0,1 1-1,-1 0 1,0-1 0,1 1 0,-1 0-1,0-1 1,1 1 0,-1 0 0,0-1-1,1 1 1,-1 0 0,0-1-1,0 1 1,0-1 0,1 1 0,-1-1-1,0 1 1,0 0 0,0-1 0,0 1-1,0-1 1,0 1 0,0-1-1,0 1 1,0-1 0,7-25-6498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6342,'0'0'12230,"2"9"-10703,24 129 2858,28 156-909,-42-207-2615,1 119-1,-14-302-662,5-168-36,-1 217-170,2 0-1,3 1 1,20-71-1,-22 101 3,0-1-1,1 1 1,1 1-1,0 0 1,1 0-1,1 0 1,14-16-1,-19 25-8,1-1-1,0 1 1,1 0-1,-1 1 1,1-1-1,0 1 1,1 1-1,-1-1 1,1 1-1,0 0 1,0 1-1,0 0 1,0 1 0,1-1-1,-1 1 1,9 0-1,-16 2 9,0 0 1,0 0-1,1 0 0,-1 0 0,0 1 0,0-1 1,0 0-1,0 1 0,0-1 0,0 1 0,0-1 1,-1 1-1,1-1 0,0 1 0,0-1 0,0 1 1,0 0-1,-1 0 0,1 0 0,0-1 0,-1 1 1,1 0-1,-1 0 0,1 0 0,-1 0 1,1 0-1,-1 0 0,1 0 0,-1 0 0,0 0 1,0 0-1,0 0 0,1 0 0,-1 0 0,0 0 1,0 0-1,0 0 0,-1 0 0,1 1 0,0-1 1,0 0-1,-1 0 0,0 1 0,0 6 9,0-1 0,-1 0 0,0 1-1,0-1 1,-6 10 0,-11 17 36,-1-1 0,-2-1 0,-1-1 0,-1-1 0,-2-2 0,-1 0 0,-31 24 0,57-51-36,0 1-1,0-1 0,0 0 1,0 0-1,0 0 1,-1 0-1,1-1 1,0 1-1,-1 0 0,1 0 1,0-1-1,-1 1 1,1-1-1,-1 1 1,1-1-1,-1 0 1,1 1-1,-1-1 0,1 0 1,-1 0-1,1 0 1,-1 0-1,1 0 1,-4-1-1,4 0-61,1-1 0,-1 1 1,0 0-1,0 0 0,0-1 0,1 1 0,-1 0 1,0-1-1,1 1 0,0-1 0,-1 1 0,1-1 1,0 1-1,-1-1 0,1 1 0,0-1 1,0 1-1,0-1 0,1-1 0,0-11-906,2 0 0,-1 0 1,10-26-1,31-72-7069,-19 49 930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3876,'0'0'13298,"0"13"-12471,-9 453 3561,9-460-4352,0-1 0,0 1-1,1-1 1,-1 1 0,1-1-1,1 0 1,2 10 0,-3-14-21,-1 0 0,1 0 0,0 1 0,0-1 0,0 0 0,0 0 0,0 0 0,0 0 1,0-1-1,0 1 0,0 0 0,0 0 0,0-1 0,1 1 0,-1 0 0,0-1 0,0 1 0,1-1 0,-1 0 0,0 1 0,1-1 1,-1 0-1,1 0 0,-1 0 0,0 0 0,1 0 0,-1 0 0,0 0 0,1-1 0,-1 1 0,0 0 0,1-1 0,-1 1 0,0-1 1,1 1-1,0-2 0,11-5 132,-1-1 0,0 0 0,0-1 0,-1 0 1,0-1-1,-1 0 0,15-18 0,5-4-102,3 1-345,28-31-6035,-45 40 334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13581,'0'0'3715,"3"55"-1697,-3-14 353,0 6-802,0 3-32,0-1-415,0-4-610,0-2-352,0-4-160,3-9 0,5-9-32,3-8-705,2-10-768,3-3-673,0-14-1057,0-8-3299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75 150 5509,'0'0'14035,"-9"6"-12380,4-3-1529,0 1 0,0 0 0,1 0 0,-1 0 0,1 0 0,0 1 0,0 0 0,1-1 0,-1 1 0,1 1 0,0-1 0,1 0 0,-1 1 0,1 0 0,0-1 0,0 1 0,-1 11 1,2-7-54,0 0 1,0 1 0,1-1 0,1 0 0,-1 1 0,2-1-1,2 14 1,-3-22-41,0 0 0,-1 0-1,1 0 1,0 0 0,0 0-1,0 0 1,0-1 0,0 1 0,1 0-1,-1-1 1,0 1 0,1 0-1,-1-1 1,1 0 0,0 1-1,-1-1 1,1 0 0,0 0-1,0 0 1,0 0 0,0 0 0,0 0-1,0-1 1,0 1 0,0 0-1,0-1 1,0 0 0,0 0-1,0 1 1,1-1 0,-1 0-1,0-1 1,0 1 0,0 0 0,0-1-1,0 1 1,0-1 0,0 1-1,0-1 1,0 0 0,0 0-1,3-2 1,0 0 89,0 0 0,0 0-1,-1-1 1,1 1 0,-1-1-1,0 0 1,0 0 0,0-1 0,-1 1-1,0-1 1,1 1 0,-1-1 0,-1 0-1,1-1 1,-1 1 0,3-9-1,-1 1-13,0-1 0,0-1 0,-1 1 0,-1 0 0,0-21 0,-2 27-67,0 1-1,-1-1 0,0 0 0,0 1 0,-1-1 0,0 1 0,-4-11 1,5 16-43,1 1 1,-1-1 0,0 1 0,1-1 0,-1 1 0,0-1-1,0 1 1,0 0 0,0-1 0,-1 1 0,1 0 0,0 0-1,0 0 1,-1 0 0,1 0 0,-1 0 0,1 0 0,-1 1-1,1-1 1,-1 0 0,1 1 0,-1-1 0,0 1 0,1 0-1,-1-1 1,0 1 0,1 0 0,-1 0 0,0 0 0,1 0-1,-1 0 1,0 1 0,1-1 0,-1 0 0,0 1 0,1-1-1,-1 1 1,1 0 0,-1-1 0,1 1 0,-3 1 0,2 1-10,0-1 0,-1 1 0,1-1 0,0 1 0,0 0 0,0 0 1,1 0-1,-1 0 0,1 0 0,-1 0 0,1 0 0,0 0 1,0 1-1,1-1 0,-1 0 0,0 6 0,1-8-35,-1 1 1,1 0-1,0 0 0,-1 0 0,1 0 0,0-1 1,0 1-1,0 0 0,1 0 0,-1 0 0,0 0 1,1 0-1,-1-1 0,1 1 0,-1 0 1,1 0-1,0-1 0,0 1 0,0 0 0,0-1 1,0 1-1,0-1 0,0 1 0,0-1 0,1 0 1,-1 1-1,1-1 0,-1 0 0,1 0 1,-1 0-1,3 1 0,0-1-213,0-1 1,-1 1-1,1-1 0,0 0 1,0 0-1,0 0 0,0-1 1,0 1-1,0-1 0,0 0 1,0 0-1,-1 0 1,1-1-1,0 1 0,3-3 1,0 0-138,0-1 1,0 0 0,-1 0 0,0 0-1,0-1 1,-1 0 0,7-8 0,-3 2 44,0-2 0,-1 1 1,-1-1-1,0 0 0,0 0 1,-2-1-1,6-20 0,-8 22 375,-2 7 571,-1 9 330,-4 32 767,3-22-1402,0-3-41,0 0-1,1 1 0,0-1 1,1 0-1,2 12 1,-3-20-225,1-1 1,-1 1 0,1-1 0,-1 1 0,1-1-1,-1 1 1,1-1 0,0 1 0,0-1 0,0 0-1,0 1 1,0-1 0,0 0 0,0 0-1,0 0 1,0 0 0,1 0 0,-1 0 0,0 0-1,1 0 1,-1 0 0,1 0 0,-1-1-1,1 1 1,-1-1 0,1 1 0,-1-1 0,1 0-1,0 1 1,-1-1 0,1 0 0,0 0 0,-1 0-1,1 0 1,-1-1 0,1 1 0,0 0-1,-1-1 1,1 1 0,1-1 0,2-2-5,0 0 0,0 0 0,0 0 0,-1-1 0,1 1 1,-1-1-1,0 0 0,0 0 0,0-1 0,0 1 0,-1-1 0,0 0 0,4-8 1,5-4-58,-12 16 18,0 1-1,0 0 1,0-1 0,0 1-1,0 0 1,1 0-1,-1-1 1,0 1-1,0 0 1,0-1-1,1 1 1,-1 0-1,0 0 1,0 0-1,1-1 1,-1 1 0,0 0-1,1 0 1,-1 0-1,0-1 1,0 1-1,1 0 1,-1 0-1,0 0 1,1 0-1,-1 0 1,0 0-1,1 0 1,-1 0-1,0 0 1,1 0 0,-1 0-1,0 0 1,1 0-1,-1 0 1,0 0-1,1 0 1,5 14-211,-2 30 341,-3-37-144,17 172 1400,5 109 2391,-28-266-3542,5-22-206,-1 0-1,1 1 1,0-1-1,0 0 1,-1 1-1,1-1 1,0 0-1,-1 0 1,1 0-1,0 1 1,-1-1-1,1 0 1,-1 0-1,1 0 1,0 0-1,-1 1 1,1-1-1,-1 0 1,1 0-1,0 0 1,-1 0-1,1 0 0,-1 0 1,1 0-1,0 0 1,-1 0-1,1-1 1,-1 1-1,1 0 1,-2-1 19,0 0-1,0-1 1,0 1 0,0 0 0,1-1-1,-1 1 1,0-1 0,1 0 0,0 0-1,-1 1 1,1-1 0,0 0-1,0 0 1,0 0 0,-1-3 0,-8-22 60,1 0 0,2-1 0,1 0 1,1 0-1,1-1 0,0-33 0,4 40-356,0 0-1,2 0 1,0 0-1,2 0 1,0 0-1,2 1 1,0 0-1,16-34 1,20-28-7330,-22 43-1040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41 214 3427,'0'-9'5365,"1"-5"-4085,2-31 2001,-6 14 3219,3 31-6446,0 0 0,-1-1-1,1 1 1,0 0-1,0 0 1,0 0-1,0 0 1,0-1-1,0 1 1,-1 0-1,1 0 1,0 0-1,0 0 1,0 0 0,0-1-1,-1 1 1,1 0-1,0 0 1,0 0-1,0 0 1,-1 0-1,1 0 1,0 0-1,0 0 1,0 0-1,-1 0 1,1 0 0,0 0-1,0 0 1,-1 0-1,1 0 1,0 0-1,0 0 1,0 0-1,-1 0 1,1 0-1,0 0 1,0 1-1,0-1 1,0 0 0,-1 0-1,1 0 1,0 0-1,0 0 1,0 0-1,0 1 1,-1-1-1,1 0 1,0 0-1,0 0 1,0 0 0,0 1-1,0-1 1,0 0-1,0 0 1,0 0-1,0 1 1,0-1-1,-1 0 1,1 0-1,0 0 1,0 1-1,0-1 1,0 0 0,0 0-1,0 0 1,1 1-1,-1-1 1,-8 16 495,1 9-325,1-1 0,2 1-1,0 0 1,2 0-1,0 0 1,2 0-1,3 30 1,-3-54-223,0 0 0,0 0 0,0 0 0,1 0 1,-1 0-1,0-1 0,0 1 0,1 0 0,-1 0 0,0 0 1,1 0-1,-1 0 0,1 0 0,-1-1 0,1 1 0,0 0 1,-1 0-1,1-1 0,0 1 0,-1-1 0,1 1 0,0 0 1,0-1-1,0 1 0,-1-1 0,1 0 0,0 1 0,0-1 0,0 0 1,0 1-1,0-1 0,0 0 0,0 0 0,0 0 0,0 0 1,0 0-1,0 0 0,-1 0 0,1 0 0,0 0 0,0 0 1,0-1-1,0 1 0,0 0 0,0-1 0,0 1 0,0 0 1,-1-1-1,1 1 0,0-1 0,0 0 0,1 0 0,4-3 76,0 0 0,-1-1 0,1 1 0,-1-1 0,9-9 0,14-26 399,-2-1 0,-1-1 0,35-87 0,-33 70-405,-23 66-134,-3 25 66,-2 37 47,-11 49 126,12-118-171,0 0 1,0 1-1,0-1 0,0 0 1,0 0-1,0 1 1,0-1-1,0 0 0,0 0 1,0 1-1,0-1 1,0 0-1,1 0 1,-1 1-1,0-1 0,0 0 1,0 0-1,0 0 1,0 1-1,1-1 1,-1 0-1,0 0 0,0 0 1,0 1-1,0-1 1,1 0-1,-1 0 0,0 0 1,0 0-1,1 0 1,-1 0-1,0 0 1,0 0-1,1 1 0,-1-1 1,0 0-1,0 0 1,1 0-1,-1 0 1,0 0-1,0 0 0,1 0 1,-1 0-1,0 0 1,0-1-1,0 1 1,1 0-1,-1 0 0,0 0 1,0 0-1,1 0 1,-1 0-1,0 0 0,0-1 1,0 1-1,1 0 1,-1 0-1,0 0 1,0 0-1,0-1 0,0 1 1,1 0-1,-1 0 1,0 0-1,0-1 1,0 1-1,0-1 0,15-13 193,12-23 47,34-62 0,-3 3-63,-46 87-204,-7 20-31,-5 32-53,0-33 95,0 129 16,0-138-5,0-1 0,0 0 0,0 0 0,0 0 0,0 0 0,0 0-1,0 1 1,0-1 0,0 0 0,0 0 0,0 0 0,0 0 0,0 0-1,0 0 1,0 1 0,0-1 0,0 0 0,0 0 0,0 0 0,0 0 0,0 0-1,0 0 1,0 1 0,0-1 0,0 0 0,0 0 0,1 0 0,-1 0-1,0 0 1,0 0 0,0 0 0,0 0 0,0 0 0,0 1 0,0-1-1,1 0 1,-1 0 0,0 0 0,0 0 0,0 0 0,0 0 0,0 0 0,1 0-1,-1 0 1,0 0 0,0 0 0,0 0 0,0 0 0,0 0 0,0 0-1,1 0 1,-1 0 0,0 0 0,0 0 0,0 0 0,0 0 0,0-1 0,11-7-58,7-13-346,32-63-5030,-21 25-3493,-11 20-2929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35 651 6790,'0'0'6967,"0"9"-3401,-1-6-3983,-2 33 4868,4-27-1239,5-26-1698,-3 6-1291,1-2-154,-1 1 0,1 0 0,-2-1 0,0 0 0,0 1 0,-1-1 0,-1 0 0,0 0 0,-4-22 0,4 34-70,0 0 0,0 1-1,-1-1 1,1 0 0,-1 0 0,1 0-1,-1 1 1,1-1 0,-1 0 0,1 1-1,-1-1 1,0 0 0,1 1 0,-1-1 0,0 1-1,1-1 1,-1 1 0,0-1 0,0 1-1,1 0 1,-1-1 0,0 1 0,0 0-1,0 0 1,0-1 0,0 1 0,1 0-1,-1 0 1,0 0 0,0 0 0,0 0-1,0 0 1,0 0 0,0 0 0,0 1-1,1-1 1,-1 0 0,0 1 0,0-1-1,0 0 1,1 1 0,-1-1 0,0 1-1,0-1 1,1 1 0,-1-1 0,0 1-1,1 0 1,-1-1 0,1 1 0,-1 0-1,1-1 1,-1 1 0,1 0 0,-1 0-1,1 0 1,0-1 0,-1 1 0,1 1-1,-4 12-10,0 1 0,1-1-1,1 1 1,0 0-1,2 0 1,-1-1-1,2 1 1,3 26-1,-4-39 15,0 0-1,1-1 0,-1 1 0,1 0 0,-1-1 0,1 1 0,0-1 1,-1 1-1,1-1 0,0 1 0,0-1 0,0 1 0,0-1 1,0 0-1,0 0 0,1 1 0,-1-1 0,0 0 0,1 0 0,-1 0 1,1 0-1,-1-1 0,3 2 0,-1-1 3,-1-1 0,1 0 0,-1 0 1,1 0-1,-1 0 0,0-1 0,1 1 0,-1-1 0,1 1 0,-1-1 0,0 0 0,1 0 1,-1 0-1,3-2 0,4-2 10,0-1 0,-1 0 0,0-1-1,0 1 1,0-2 0,9-11 0,0-3-19,-1-1 0,18-35 0,-29 47-179,0 1-1,-1-1 0,0 0 1,0 0-1,-1-1 1,-1 1-1,0-1 1,1-17-1,-12 38-541,2 8 763,0 0 1,1 1-1,1 0 0,1 0 1,0 0-1,2 1 1,0 0-1,0 29 0,2-48-29,0 1-1,0-1 1,0 1 0,0 0-1,0-1 1,0 1-1,0-1 1,0 1 0,0-1-1,0 1 1,0-1-1,0 1 1,1-1-1,-1 1 1,0 0 0,0-1-1,1 0 1,-1 1-1,0-1 1,0 1 0,1-1-1,-1 1 1,1-1-1,-1 1 1,0-1-1,1 0 1,-1 1 0,1-1-1,-1 0 1,1 0-1,-1 1 1,1-1 0,-1 0-1,1 0 1,-1 1-1,1-1 1,-1 0-1,1 0 1,-1 0 0,1 0-1,-1 0 1,1 0-1,0 0 1,-1 0 0,1 0-1,-1 0 1,1 0-1,-1-1 1,1 1-1,-1 0 1,1 0 0,-1 0-1,1-1 1,-1 1-1,1 0 1,-1-1 0,1 1-1,-1 0 1,1-1-1,-1 1 1,0 0-1,1-1 1,-1 1 0,0-1-1,1 0 1,28-29 703,1-25-459,-3-2-1,-2 0 1,-2-2-1,-3 0 1,-3-1-1,-2-1 1,8-82 0,-16 82-261,-7 56-42,-1 8 1,-4 30-1,-3 24 45,2 0-1,3 1 0,8 106 1,-5-158 3,1 0 0,0-1-1,0 1 1,0-1 0,1 1 0,0-1 0,0 0 0,0 1 0,1-1-1,0 0 1,0-1 0,0 1 0,1 0 0,-1-1 0,1 0 0,0 0-1,0 0 1,1 0 0,-1-1 0,1 1 0,0-1 0,-1 0 0,2-1-1,-1 1 1,0-1 0,0 0 0,1 0 0,-1-1 0,1 0 0,-1 0-1,1 0 1,0 0 0,8-1 0,-14-1-44,0-1 0,0 1 0,-1 0 0,1 0 0,0-1 0,-1 1 0,1 0 0,-1 0 0,0 0 0,1 0 0,-1 0 0,0 0 0,0 0 0,-1-2 0,-51-47-784,37 37 787,0 0 1,1-2-1,1 0 1,1 0-1,0-1 1,1-1-1,-17-29 1,28 43 63,0 1 0,1 0 0,-1-1 0,0 1 0,1 0 0,0-1 0,-1 1 0,1-1 0,0 1 0,0 0 0,0-1 0,1 1 0,-1-1 0,0 1 0,1 0 0,0-1 1,0 1-1,-1 0 0,1 0 0,1-1 0,-1 1 0,0 0 0,0 0 0,1 0 0,-1 0 0,1 1 0,0-1 0,-1 0 0,1 1 0,0-1 0,0 1 0,0-1 0,0 1 0,3-2 1,10-4 53,0 0 0,0 1 0,0 1 0,21-5 0,-2 0-218,30-20-4537,-39 13-2072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5 160 7591,'0'-41'6554,"0"28"-2711,0 28 745,-1 38-3029,-1-32-1413,1 0 1,1 0 0,1 0 0,1 0 0,0 0 0,2-1-1,7 25 1,-10-43-142,0 0-1,-1 0 0,1 0 1,0 0-1,0-1 1,0 1-1,0 0 0,0 0 1,1-1-1,-1 1 0,0 0 1,1-1-1,-1 1 1,1-1-1,0 0 0,-1 0 1,1 0-1,0 0 1,0 0-1,0 0 0,0 0 1,0 0-1,3 0 0,-2-1 48,0 0-1,0 0 0,0-1 0,0 1 0,0-1 0,0 0 0,-1 0 0,1 0 0,0 0 0,0 0 0,-1-1 0,1 1 1,-1-1-1,4-3 0,6-4 186,-1-2 0,-1 1 1,0-1-1,0-1 0,10-16 1,-4-2-39,0 0-1,14-42 1,-4 9 6,-22 71-343,-1 22 139,-2 39 104,-1 26 92,0-95-189,0 1 0,-1-1 0,1 1 0,0-1 0,0 1 0,0-1 0,0 1 1,0-1-1,0 1 0,1-1 0,-1 1 0,0-1 0,0 1 0,0-1 0,0 1 0,1-1 0,-1 1 0,0-1 0,0 1 0,1-1 0,-1 0 0,0 1 1,1-1-1,-1 1 0,0-1 0,1 0 0,-1 0 0,0 1 0,1-1 0,-1 0 0,1 1 0,-1-1 0,1 0 0,0 0 0,16-8 531,13-24 514,56-113-164,-23 33-828,-45 88-56,-11 23-78,-4 15-62,-3 197-591,5-252-10751,-5 4 1424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 10282,'0'0'15086,"-49"-4"-13933,49 6-1089,0 4-96,0 1-64,5-2-2306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183 235 2755,'8'-30'4695,"-2"10"-3080,-1 0 0,-1-1 0,0 1 0,-2-1 1,0 0-1,-2 0 0,-2-30 0,2 50-1557,0 1 0,0-1 0,-1 1 0,1 0 0,0-1 0,0 1 0,0-1 0,-1 1 0,1-1 0,0 1 0,-1-1 0,1 1 0,0 0 0,-1-1 0,1 1 0,0 0 0,-1-1 0,1 1 0,-1 0 0,1 0 0,-1-1 0,1 1 0,0 0 0,-1 0 0,1 0 0,-1-1-1,1 1 1,-1 0 0,1 0 0,-1 0 0,1 0 0,-1 0 0,1 0 0,-1 0 0,1 0 0,-1 0 0,1 1 0,-1-1 0,1 0 0,-1 0 0,1 0 0,-1 1 0,-21 12 914,12-2-787,0 2 1,0-1-1,2 1 0,-1 1 1,2 0-1,0 0 0,-6 18 1,-34 110 547,44-131-670,-9 28 196,1 2-1,3 0 1,0 0-1,3 0 1,2 1 0,2 53-1,0-93-253,1 1-1,0-1 1,1 1 0,-1-1-1,0 0 1,1 1-1,-1-1 1,1 0 0,0 1-1,-1-1 1,1 0-1,0 0 1,1 0 0,-1 0-1,0 0 1,1 0 0,-1 0-1,1 0 1,-1 0-1,1-1 1,0 1 0,0-1-1,0 1 1,0-1 0,0 1-1,0-1 1,0 0-1,0 0 1,0 0 0,0-1-1,1 1 1,-1 0-1,0-1 1,1 0 0,-1 1-1,1-1 1,-1 0 0,0 0-1,1 0 1,-1 0-1,1-1 1,-1 1 0,3-2-1,4 0 15,0-1 0,0 0-1,-1-1 1,1 0 0,-1 0-1,0-1 1,0 0-1,-1 0 1,14-13 0,-8 6 5,-1-2 0,-1 1 0,0-1 0,13-23 0,-21 33-14,0-1 1,-1 0-1,0 0 0,0 1 0,0-1 1,0 0-1,-1-1 0,0 1 1,0 0-1,0 0 0,0-1 0,-1 1 1,0 0-1,0-1 0,-1 1 0,1 0 1,-1 0-1,0-1 0,-3-6 0,1 8 2,0 1-1,0 0 0,0 0 0,0 0 0,-1 0 0,1 1 0,-1-1 0,0 1 0,0 0 1,0 0-1,0 0 0,0 1 0,0-1 0,0 1 0,0 0 0,-1 0 0,-8 0 1,11 1-15,-1 0-1,0-1 1,1 1 0,-1 1 0,0-1 0,1 0 0,-1 1 0,1-1 0,-1 1 0,1 0 0,-1 0 0,1 0 0,-4 1 0,5-1 0,0 0-1,0 0 1,0 0 0,0 0-1,0 0 1,0 0 0,0 0-1,1 1 1,-1-1 0,0 0-1,1 0 1,-1 1 0,1-1-1,0 0 1,-1 0 0,1 1-1,0-1 1,0 0 0,0 1-1,0-1 1,0 1 0,0-1-1,0 0 1,0 1-1,0-1 1,1 0 0,0 2-1,-1-2 6,1 0-1,-1 0 1,1 0-1,0 0 0,-1-1 1,1 1-1,0 0 1,0 0-1,-1-1 0,1 1 1,0-1-1,0 1 1,0 0-1,0-1 0,0 0 1,0 1-1,0-1 1,0 0-1,0 1 0,0-1 1,0 0-1,0 0 0,0 0 1,0 0-1,0 0 1,1 0-1,0 0 0,31-4 57,-21-1-38,0 0 1,0-1 0,0 0-1,-1-1 1,0 0 0,-1 0 0,1-1-1,11-13 1,-5 4-20,0 0 1,-2-2-1,24-34 1,-29 38-10,-13 27-86,-3 4 46,-3 16 31,2 0 0,1 0 1,2 1-1,1 0 0,2 40 0,0-72 12,1 0 0,0 1-1,0-1 1,0 1 0,0-1 0,0 1 0,1-1 0,-1 0-1,0 1 1,1-1 0,-1 0 0,1 1 0,-1-1 0,1 0 0,0 1-1,-1-1 1,1 0 0,2 2 0,-2-2-46,-1-1-1,1 0 1,0 0 0,0 1 0,-1-1 0,1 0-1,0 0 1,0 0 0,-1 0 0,1 0-1,0 0 1,0 0 0,0 0 0,-1 0-1,1-1 1,0 1 0,0 0 0,-1 0 0,1-1-1,0 1 1,0-1 0,-1 1 0,2-1-1,3-3-457,1 0 1,-1-1-1,-1 1 0,1-1 0,-1 0 0,6-8 0,2-6-3027,-1 1 0,11-29 1,-3-2-5802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42 182 3555,'0'0'10549,"-3"11"-8195,-10 50-102,3 1-1,2 0 1,1 109-1,7-169-2235,0 0 0,0 0 0,0 0 0,0 0 0,0 0 0,0 0 0,1 0-1,-1 0 1,1-1 0,0 1 0,-1 0 0,3 3 0,-3-5-9,0 0 0,1 1 1,-1-1-1,0 0 0,1 0 0,-1 1 0,1-1 1,-1 0-1,0 0 0,1 0 0,-1 1 0,1-1 0,-1 0 1,1 0-1,-1 0 0,0 0 0,1 0 0,-1 0 0,1 0 1,-1 0-1,1 0 0,-1 0 0,1 0 0,-1 0 1,0 0-1,1 0 0,-1-1 0,1 1 0,-1 0 0,1 0 1,0-1-1,2-1 38,0 0-1,0-1 1,-1 0 0,1 1-1,-1-1 1,1 0 0,-1 0 0,0 0-1,0 0 1,3-7 0,2-5-2,-1 0-1,-1-1 1,0 0 0,-2 1 0,1-1-1,-2-1 1,0 1 0,-1 0-1,-1-1 1,0 1 0,-1 0-1,-5-24 1,6 39-40,0 0 0,0-1-1,0 1 1,-1 0 0,1 0 0,0 0 0,-1 0-1,1-1 1,-1 1 0,1 0 0,-1 0-1,0 0 1,1 0 0,-1 0 0,0 0-1,0 0 1,0 1 0,0-1 0,-1-1 0,2 2-1,-1 1 0,1-1 0,-1 0 1,1 0-1,-1 1 0,0-1 1,1 0-1,-1 0 0,1 1 0,-1-1 1,1 1-1,0-1 0,-1 0 1,1 1-1,-1-1 0,1 1 0,0-1 1,-1 1-1,1-1 0,0 1 1,0 0-1,-1-1 0,1 1 0,0-1 1,0 2-1,-11 47 65,11-49-68,1 1 0,0 0 0,-1-1 0,1 1 0,0 0 0,0-1 1,0 1-1,-1-1 0,1 1 0,0-1 0,0 1 0,0-1 0,0 0 0,0 0 1,0 1-1,0-1 0,0 0 0,0 0 0,0 0 0,0 0 0,0 0 0,0 0 1,0 0-1,0 0 0,1-1 0,29-2-14,-21 0 52,-1-1-1,0 0 0,0-1 1,-1 1-1,1-2 0,-1 1 0,0-1 1,-1 0-1,1-1 0,-1 0 1,-1 0-1,1-1 0,-1 1 1,0-1-1,-1-1 0,0 1 0,0-1 1,-1 0-1,0 0 0,-1 0 1,0-1-1,0 1 0,-1-1 1,2-11-1,-4 19-11,0 1 0,0 0 0,0 0 0,0 0 1,0 0-1,0 0 0,0 0 0,-1 0 0,1-1 0,0 1 1,-1 0-1,1 0 0,-1 0 0,1 0 0,-1 0 0,1 0 1,-1 0-1,0 1 0,1-1 0,-1 0 0,0 0 0,0 0 1,0 1-1,1-1 0,-1 0 0,0 1 0,0-1 0,0 1 1,0-1-1,0 1 0,0-1 0,0 1 0,-1 0 0,1-1 0,0 1 1,0 0-1,0 0 0,0 0 0,0 0 0,0 0 0,0 0 1,-1 0-1,1 1 0,0-1 0,0 0 0,0 0 0,-2 1 1,0 0-29,-1 1 1,0-1-1,1 0 1,-1 1 0,1 0-1,-1 0 1,1 0 0,0 0-1,0 1 1,0-1-1,0 1 1,0-1 0,-2 5-1,-1 4-5,1 1-1,0 0 0,0 1 0,1-1 1,1 1-1,0-1 0,1 1 0,1 0 1,0 0-1,1 22 0,-1-34 9,1 1-1,0-1 0,0 1 1,0-1-1,0 1 0,0-1 1,1 1-1,-1-1 0,0 1 1,1-1-1,-1 0 0,1 1 1,-1-1-1,1 1 0,0-1 1,0 0-1,-1 0 0,1 1 1,0-1-1,0 0 0,0 0 1,0 0-1,1 0 0,-1 0 1,0 0-1,0-1 0,0 1 1,1 0-1,-1 0 0,0-1 1,1 1-1,-1-1 0,1 1 1,-1-1-1,1 0 0,-1 0 1,1 1-1,-1-1 1,1 0-1,1-1 0,2 1 9,0-1 0,0 0 0,0 0-1,0 0 1,0-1 0,0 0 0,0 0 0,-1 0-1,1 0 1,7-6 0,11-11-9,-1-2 0,-1 0 1,0-2-1,24-35 0,11-12-177,-56 70 178,0 0-1,1 0 0,-1-1 1,0 1-1,0 0 0,0 0 1,0 0-1,0-1 0,1 1 1,-1 0-1,0 0 0,0 0 1,0 0-1,0 0 0,1 0 1,-1-1-1,0 1 0,0 0 1,0 0-1,1 0 0,-1 0 1,0 0-1,0 0 0,0 0 1,1 0-1,-1 0 0,0 0 1,0 0-1,1 0 0,-1 0 1,0 0-1,0 0 0,0 0 1,1 0-1,-1 0 0,0 0 1,0 1-1,0-1 0,1 0 1,-1 0-1,0 0 1,0 0-1,0 0 0,1 0 1,-1 1-1,0-1 0,0 0 1,0 0-1,0 0 0,0 0 1,0 1-1,1-1 0,-1 0 1,0 0-1,0 0 0,0 1 1,0-1-1,0 1 0,5 23-90,-5 44-85,0-56 162,3 10 28,6-17 20,18-30 33,-24 22-64,20-25-63,-17 20-153,0-1 0,1 2 0,-1-1 0,1 1 0,1 0 0,-1 1 0,1-1 1,0 1-1,14-7 0,-22 14 199,1-1 1,0 0 0,-1 1 0,1-1-1,-1 0 1,1 1 0,-1-1-1,1 1 1,-1-1 0,0 1-1,1-1 1,-1 1 0,1-1-1,-1 1 1,0-1 0,0 1-1,1 0 1,-1-1 0,0 1-1,0-1 1,0 1 0,0 0-1,1-1 1,-1 1 0,0 0-1,0-1 1,0 1 0,0 0-1,-1-1 1,1 1 0,0 1 0,0 30 163,0-27-120,3 15 340,-3-20-354,0 0-1,0 1 1,1-1 0,-1 0-1,0 0 1,0 0-1,0 0 1,0 0-1,1 1 1,-1-1 0,0 0-1,0 0 1,0 0-1,1 0 1,-1 0-1,0 0 1,0 0 0,0 0-1,1 0 1,-1 0-1,0 0 1,0 0-1,1 0 1,-1 0 0,0 0-1,0 0 1,1 0-1,-1 0 1,0 0-1,0 0 1,0 0 0,1 0-1,-1 0 1,0 0-1,0 0 1,0 0-1,1 0 1,-1-1 0,0 1-1,0 0 1,25-30 857,-24 29-876,33-54 401,-25 38-373,2 0-1,-1 0 1,2 1-1,0 1 0,18-17 1,-30 32-30,1-1-1,-1 1 1,1-1-1,-1 1 1,1-1 0,-1 1-1,1-1 1,-1 1 0,1 0-1,0-1 1,-1 1 0,1 0-1,0 0 1,-1-1 0,1 1-1,0 0 1,-1 0 0,1 0-1,0 0 1,-1 0 0,1 0-1,0 0 1,0 0-1,-1 0 1,1 0 0,0 0-1,-1 0 1,1 0 0,0 1-1,9 18-49,-7 40 94,-3-50-28,-1 8 4,1-11-15,-1-1 0,1 0 0,0 0 0,0 1 0,1-1 1,-1 0-1,1 0 0,0 1 0,1-1 0,2 8 0,-4-13-35,1 0-1,-1 1 0,0-1 1,0 0-1,0 0 1,1 0-1,-1 1 0,0-1 1,0 0-1,1 0 0,-1 0 1,0 1-1,0-1 0,1 0 1,-1 0-1,0 0 1,1 0-1,-1 0 0,0 0 1,0 0-1,1 0 0,-1 0 1,0 0-1,1 0 0,-1 0 1,0 0-1,1 0 1,-1 0-1,0 0 0,0 0 1,1 0-1,-1 0 0,0 0 1,1 0-1,-1-1 0,0 1 1,1 0-1,8-13-1642,1-16-3009,-1-6-3118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7:5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133 461 3043,'5'2'185,"4"-11"764,7-10 1275,-10 7-1195,-1 1 1,0 0 0,0-1 0,-1 0 0,-1 0-1,1-1 1,-2 1 0,0 0 0,0-17-1,-2 28-892,0 0-1,1 0 1,-1 0-1,0 0 1,-1 1-1,1-1 0,0 0 1,0 0-1,0 0 1,0 0-1,-1 0 0,1 0 1,0 0-1,-1 1 1,1-1-1,-1 0 0,1 0 1,-1 0-1,1 1 1,-1-1-1,0 0 1,1 1-1,-1-1 0,0 0 1,0 1-1,1-1 1,-1 1-1,0-1 0,-1 0 1,-1 1 29,1 0 0,0 0 1,0 0-1,-1 0 0,1 0 0,0 0 1,0 0-1,-1 1 0,1-1 0,0 1 1,0 0-1,-3 0 0,-3 3 118,0 0 1,1 0-1,-1 0 0,1 1 1,-12 9-1,9-4-184,1-1-1,0 2 1,0-1 0,2 1-1,-1 0 1,1 1 0,1-1-1,0 1 1,0 1-1,1-1 1,1 1 0,0 0-1,1 0 1,-3 20 0,6-33-97,0 0 0,0 1 1,0-1-1,0 1 0,0-1 1,0 0-1,1 1 0,-1-1 1,0 0-1,0 1 0,0-1 1,0 0-1,0 1 0,1-1 1,-1 0-1,0 1 0,0-1 1,0 0-1,1 1 0,-1-1 1,0 0-1,0 0 0,1 1 1,-1-1-1,0 0 0,1 0 1,-1 0-1,0 1 0,1-1 1,-1 0-1,0 0 0,1 0 1,-1 0-1,0 0 0,1 0 0,-1 0 1,1 0-1,-1 0 0,0 0 1,1 0-1,-1 0 0,0 0 1,1 0-1,-1 0 0,1 0 1,-1 0-1,0 0 0,1 0 1,-1-1-1,0 1 0,1 0 1,-1 0-1,0 0 0,1-1 1,-1 1-1,0 0 0,1-1 1,20-14 96,-1-9-5,0 0-1,-2-1 0,17-32 1,-19 31-19,0 1 1,2 0-1,28-30 1,-46 54-78,1 1 1,-1-1 0,0 1 0,1-1 0,-1 1-1,1-1 1,-1 1 0,1-1 0,-1 1 0,1-1-1,0 1 1,-1 0 0,1-1 0,0 1 0,-1 0-1,1-1 1,-1 1 0,1 0 0,0 0 0,0 0-1,-1 0 1,1 0 0,0 0 0,-1 0-1,1 0 1,0 0 0,-1 0 0,1 0 0,0 0-1,-1 0 1,1 1 0,0-1 0,-1 0 0,1 0-1,0 1 1,-1-1 0,1 0 0,-1 1 0,1-1-1,0 1 1,-1-1 0,1 1 0,-1-1 0,0 1-1,1-1 1,-1 1 0,1 0 0,-1-1 0,0 1-1,1-1 1,-1 1 0,0 0 0,0-1-1,1 1 1,-1 0 0,0-1 0,0 1 0,0 0-1,0 0 1,0 0 0,8 55-18,-7-44 17,-1-9 0,0 1 1,1-1-1,0 1 1,0-1 0,0 1-1,0-1 1,1 1-1,-1-1 1,4 6 0,-4-9 0,-1 1 0,1-1 0,-1 1 0,0-1 0,1 0 1,-1 1-1,1-1 0,-1 0 0,1 1 0,-1-1 0,1 0 0,-1 0 1,1 1-1,-1-1 0,1 0 0,0 0 0,-1 0 0,1 0 1,-1 0-1,1 0 0,0 0 0,-1 0 0,1 0 0,-1 0 0,1 0 1,1-1 0,0 1 0,-1-1 0,1 0 1,-1 0-1,1 0 0,-1 0 0,0 0 0,1-1 1,-1 1-1,0 0 0,0-1 0,2-2 1,20-31 106,35-74 0,-43 76-423,2 2-1,0-1 0,31-38 0,-48 70 298,0 0-1,0-1 0,1 1 0,-1 0 1,0 0-1,0 0 0,0-1 0,0 1 1,0 0-1,0 0 0,1 0 0,-1-1 1,0 1-1,0 0 0,0 0 1,1 0-1,-1 0 0,0 0 0,0-1 1,0 1-1,1 0 0,-1 0 0,0 0 1,0 0-1,1 0 0,-1 0 0,0 0 1,0 0-1,1 0 0,-1 0 0,0 0 1,0 0-1,1 0 0,-1 0 1,0 0-1,0 0 0,0 0 0,1 0 1,-1 0-1,0 1 0,0-1 0,1 0 1,-1 0-1,0 0 0,0 1 0,5 14-246,-4 29 367,-1-37-160,-2 22 58,1-19 5,1 0-1,0 0 0,0 0 1,1 0-1,2 11 0,-3-21-2,0 1 0,0-1 0,0 0 0,1 1 0,-1-1 0,0 0 0,0 1 0,1-1 0,-1 0 0,0 0 0,0 1-1,1-1 1,-1 0 0,0 0 0,1 1 0,-1-1 0,0 0 0,1 0 0,-1 0 0,1 0 0,-1 0 0,0 0 0,1 1 0,-1-1 0,1 0-1,-1 0 1,0 0 0,1 0 0,-1 0 0,1 0 0,-1-1 0,0 1 0,1 0 0,-1 0 0,0 0 0,1 0 0,-1 0 0,1-1 0,-1 1 0,0 0-1,1 0 1,-1 0 0,0-1 0,0 1 0,1 0 0,-1-1 0,0 1 0,0 0 0,1 0 0,-1-1 0,15-15 257,1-10-92,-1-1-1,14-33 1,1-3-149,-30 63-26,0 0 0,0-1 1,0 1-1,0 0 0,0 0 0,0 0 1,0-1-1,0 1 0,0 0 1,0 0-1,0 0 0,0 0 0,0-1 1,0 1-1,0 0 0,0 0 1,0 0-1,0 0 0,0-1 0,0 1 1,1 0-1,-1 0 0,0 0 0,0 0 1,0 0-1,0-1 0,0 1 1,0 0-1,1 0 0,-1 0 0,0 0 1,0 0-1,0 0 0,0 0 0,1 0 1,-1 0-1,0 0 0,0 0 1,0 0-1,0 0 0,1 0 0,-1 0 1,0 0-1,0 0 0,0 0 1,1 0-1,-1 0 0,0 0 0,0 0 1,0 0-1,0 0 0,1 0 0,-1 0 1,0 0-1,0 0 0,0 0 1,0 0-1,1 1 0,-1-1 0,0 0 1,0 0-1,0 0 0,0 0 0,0 1 1,4 18-139,-2 36 205,-3-49-84,-5 195 1771,7-196-1716,-1-1 1,1 1-1,0-1 1,1 1-1,-1-1 1,1 0 0,0 1-1,0-1 1,0 0-1,1 0 1,-1 0-1,1-1 1,0 1 0,0-1-1,0 1 1,0-1-1,1 0 1,0 0-1,-1 0 1,8 3-1,-6-2-25,0-1 0,0 1 0,0 0-1,0 1 1,-1-1 0,0 1 0,0 0-1,0 0 1,0 0 0,4 11 0,-8-16-2,0 0 1,1 0 0,-1 0 0,0 1 0,0-1-1,0 0 1,0 0 0,0 0 0,0 1 0,0-1 0,0 0-1,0 0 1,0 1 0,0-1 0,0 0 0,0 0 0,0 1-1,0-1 1,0 0 0,0 0 0,0 0 0,0 1-1,0-1 1,0 0 0,0 0 0,0 1 0,0-1 0,-1 0-1,1 0 1,0 0 0,0 1 0,0-1 0,0 0 0,0 0-1,-1 0 1,1 0 0,0 1 0,0-1 0,0 0-1,-1 0 1,1 0 0,0 0 0,0 0 0,-1 0 0,1 0-1,0 0 1,0 0 0,0 0 0,-1 0 0,1 0-1,0 0 1,-20-3-139,-17-14-1429,-19-25-6774,26 17-2809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27 358 2242,'-1'1'60,"-9"16"3622,8-14-2270,0 1-1,0-1 1,0 1-1,1-1 1,-1 1-1,1 0 1,0-1-1,0 1 1,0 7-1,2-11-1196,1 0 1,0 0-1,0-1 0,-1 1 1,1 0-1,-1-1 0,1 0 1,0 1-1,-1-1 0,1 0 0,-1 1 1,1-1-1,-1 0 0,3-3 1,9-8 663,-1-2 0,-1 0 0,0 0 0,14-26 0,-8 8-399,-1-1 0,-2-1 0,11-36 0,-21 57-389,-1-1 0,0 1-1,0-1 1,-2 0 0,1 0 0,-2 0-1,-1-16 1,1 30-79,0-1 0,0 0-1,0 0 1,0 1 0,0-1-1,0 0 1,0 1 0,0-1 0,0 0-1,0 0 1,-1 1 0,1-1 0,0 1-1,-1-1 1,1 0 0,0 1 0,-1-1-1,1 1 1,-1-1 0,1 0-1,-1 1 1,1-1 0,-1 1 0,1 0-1,-1-1 1,1 1 0,-1-1 0,0 1-1,1 0 1,-1-1 0,0 1 0,1 0-1,-1 0 1,0 0 0,1 0-1,-1-1 1,0 1 0,0 0 0,1 0-1,-1 0 1,0 0 0,1 1 0,-1-1-1,0 0 1,0 0 0,1 0 0,-1 0-1,0 1 1,1-1 0,-1 0-1,1 1 1,-1-1 0,0 1 0,1-1-1,-1 0 1,1 1 0,-1-1 0,1 1-1,-1-1 1,1 1 0,-1 1 0,-4 1-16,1 1 1,0 0 0,0 0 0,1 0-1,-1 1 1,-5 8 0,0 9 27,2 1 0,0 0 1,1 0-1,1 0 0,1 1 0,1 0 1,1 0-1,2 0 0,0 0 0,4 24 1,-4-46-28,0 0 0,1 0 1,-1 0-1,1 0 1,-1 1-1,1-1 0,0 0 1,0 0-1,0-1 1,0 1-1,0 0 0,0 0 1,1 0-1,-1-1 1,1 1-1,-1-1 0,1 1 1,0-1-1,-1 0 1,1 1-1,0-1 0,2 1 1,0-1 33,0 0 0,0 0 0,0 0 1,-1 0-1,1-1 0,0 1 0,0-1 0,0 0 1,0-1-1,0 1 0,5-2 0,49-16-1130,-15-5-3380,-27 9-379,-4-1-1948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5445,'0'0'17756,"-2"15"-17660,-95 675 256,96-687 590,0-8-186,0-24 262,2-42-526,10-12-669,3 1-1,4 0 1,43-122-1,-59 198 168,1 0 0,-1 0-1,1 0 1,0 1-1,1-1 1,-1 1-1,1 0 1,0 0 0,0 0-1,1 1 1,-1-1-1,1 1 1,6-4 0,-9 7-5,1 0 0,-1 0 0,1 0 0,0 0 0,-1 0 1,1 1-1,0-1 0,-1 1 0,1-1 0,0 1 0,-1 0 1,1 0-1,0 1 0,0-1 0,-1 0 0,1 1 0,0 0 1,-1 0-1,1-1 0,-1 2 0,1-1 0,-1 0 0,1 0 1,-1 1-1,0-1 0,0 1 0,0 0 0,0 0 0,0-1 1,0 1-1,0 1 0,2 2 0,-2-3-74,0 1 0,1-1 0,-1 1-1,0 0 1,0-1 0,-1 1 0,1 0 0,-1 0-1,1 0 1,-1 0 0,0 1 0,0-1 0,0 0-1,-1 0 1,1 1 0,-1-1 0,0 1 0,0-1-1,0 0 1,0 1 0,-1 2 0,0-1 66,-1-1 1,0 1-1,0-1 1,0 0 0,-1 0-1,1 0 1,-1 0-1,0 0 1,0 0-1,-1-1 1,1 1 0,-1-1-1,-4 3 1,-4 3 77,-1-1 1,0 0-1,-1-1 0,0-1 1,0 0-1,0-1 1,0 0-1,-20 3 0,8-6 70,12-3-1873,8-3-4748,6-5 906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4 241 7175,'1'-13'3400,"-2"-10"-2183,-2-29 1021,5 20 4712,-4 52-6784,1-1 0,1 1-1,1 0 1,1 0 0,6 28 0,29 96-45,-36-142-120,21 54 21,-21-54-16,0 0 1,0-1 0,0 1 0,0 0 0,0 0 0,1 0-1,-1-1 1,0 1 0,1-1 0,0 1 0,-1-1-1,1 1 1,0-1 0,0 0 0,-1 0 0,1 0 0,0 0-1,0 0 1,0 0 0,0-1 0,1 1 0,-1-1 0,2 1-1,-1-1 28,-2-1 0,1 0 0,0 1 0,0-1 0,0 0 0,0 0 0,0 0 0,0 0-1,-1 0 1,1 0 0,-1-1 0,1 1 0,-1 0 0,1-1 0,-1 1 0,0-1-1,1 0 1,-1 1 0,0-1 0,1-3 0,20-43 677,-20 40-601,12-33 128,-3 0 0,-1-1 0,-2 0 0,-2-1 1,-1 1-1,-3-1 0,-4-61 0,-1 86 78,0 18-61,-2 31-260,3 36-38,2 88 31,1-136 12,1 0-1,1 0 0,1 0 1,0-1-1,13 34 0,-16-50-10,0 0 0,0 1 0,0-1 0,0 0 0,0 1 0,1-1 0,-1 0-1,1 0 1,0 0 0,-1 0 0,1-1 0,0 1 0,0 0 0,0-1 0,0 1-1,0-1 1,4 2 0,-4-3-73,-1 1-1,1-1 0,-1 0 1,1 0-1,0 0 0,-1 0 1,1 0-1,-1-1 1,1 1-1,-1 0 0,1-1 1,-1 1-1,1-1 1,-1 1-1,1-1 0,-1 0 1,0 0-1,1 0 1,-1 1-1,2-3 0,2-2-377,0 0-1,-1-1 1,1 1-1,-1-1 1,-1 1-1,1-1 1,-1 0-1,0-1 1,0 1-1,-1 0 1,2-9-1,2-25-3567,-6-3-1223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41 167 3523,'0'0'18471,"1"10"-17259,1 74 964,-3 0 1,-14 94-1,-13 7-511,30-225-1411,1 0 0,3-1 0,11-43 0,39-118-171,-52 188-77,5-17-83,2 0 0,20-41 0,-25 60-682,1 1 0,0 0 1,1 0-1,1 0 1,11-10-1,24-27-10724,-23 20-2770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65 132 3491,'0'0'10367,"-2"-8"-7820,-7-21-845,5 16-194,7 28 636,15 66-1290,-3 0-1,-3 1 0,-5 0 0,-2 0 1,-10 109-1,-5-125-764,10-64-80,-1 1 0,1-1 0,-1 0 0,0 1 0,0-1 0,0 0 0,0 1 0,0-1 0,0 0 0,0 0 0,-1 0 0,1 0 0,-1 0 0,0-1 1,1 1-1,-1 0 0,0-1 0,0 1 0,0-1 0,0 0 0,0 1 0,0-1 0,0 0 0,-3 0 0,3-1 3,0 0 0,0-1 0,0 0 0,0 1 0,1-1 0,-1 0 0,0 0 0,0 0 0,1 0 0,-1 0 0,1 0 0,-1-1 0,1 1 0,-1 0 1,1-1-1,0 1 0,-1-1 0,1 0 0,0 1 0,0-1 0,0 0 0,1 0 0,-1 1 0,0-1 0,1 0 0,-1 0 0,1 0 0,-1-3 0,-12-60 183,10 36-178,1 0 1,2-1-1,0 1 0,2 0 0,2 0 0,0 0 0,2 1 1,1-1-1,2 1 0,0 1 0,2-1 0,1 2 0,29-49 0,1 9-807,15-28-3465,-26 29-4707,-20 33-621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7591,'0'0'14494,"0"9"-13848,2 36-249,2 0 1,1-1-1,19 70 0,-12-60 48,-12-52-377,0 0 0,0-1 0,1 1 0,-1 0 0,0-1 0,1 1 0,-1 0 0,1-1 0,-1 1 1,1-1-1,0 1 0,-1-1 0,1 0 0,0 1 0,0-1 0,0 0 0,0 1 0,1-1 0,-1 0 0,0 0 0,0 0 0,1 0 1,-1 0-1,0 0 0,3 1 0,-2-3 13,0 1 0,0-1 0,0 0 0,-1 0 1,1 0-1,0 0 0,-1 0 0,1 0 0,-1 0 0,1-1 0,-1 1 1,1 0-1,-1-1 0,0 1 0,0-1 0,0 0 0,0 1 1,0-1-1,0 0 0,0 0 0,1-3 0,10-20 204,-1-2-1,-1 1 1,-1-1-1,-2-1 1,6-37-1,-6 6-1602,-1-92 0,5 157-14419,-11-1 6421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40 165 3908,'0'0'17552,"-40"-48"-16559,61 32-352,6-2-417,7 2-32,4-1-96,-1 3-64,-4 1 32,-2 4-416,-8 3-929,-7 2-1185,-11 0-1923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14 157 2883,'0'0'1196,"10"-3"1889,6-2-2044,0-1-1,-1-1 1,1-1 0,20-13-1,-30 17-360,1 0 0,-1 0 0,0-1 0,0 0 0,0 0-1,-1-1 1,0 1 0,0-1 0,0-1 0,-1 1 0,0 0 0,0-1 0,0 0-1,2-9 1,-5 16-633,-1 0 0,0-1 1,0 1-1,0 0 0,0 0 0,0 0 0,0 0 0,0-1 0,0 1 0,0 0 0,0 0 0,0 0 0,0-1 0,0 1 0,0 0 0,0 0 0,0 0 0,-1 0 1,1-1-1,0 1 0,0 0 0,0 0 0,0 0 0,0 0 0,0-1 0,0 1 0,0 0 0,-1 0 0,1 0 0,0 0 0,0 0 0,0 0 0,0 0 0,-1-1 1,1 1-1,0 0 0,0 0 0,0 0 0,0 0 0,-1 0 0,1 0 0,0 0 0,0 0 0,0 0 0,-1 0 0,1 0 0,0 0 0,0 0 0,0 0 0,-16 4 681,-12 10-445,6 3-55,1 0 1,0 2-1,-19 22 0,35-36-173,1 0-1,-1 1 0,1 0 0,-1 0 1,2 0-1,-1 0 0,1 0 0,0 1 0,0 0 1,1-1-1,0 1 0,0 0 0,0 0 0,1 0 1,0 1-1,1-1 0,-1 8 0,2-14-49,-1 0 0,1 0 0,-1 0 0,1 0 1,0 0-1,-1 0 0,1 0 0,0-1 0,0 1 0,-1 0 0,1 0 0,0-1 0,0 1 0,0 0 0,0-1 0,0 1 0,0-1 0,0 1 0,0-1 0,1 1 0,-1-1 0,0 0 0,0 0 0,0 0 0,0 1 0,0-1 1,0 0-1,1 0 0,-1-1 0,0 1 0,0 0 0,0 0 0,0 0 0,0-1 0,0 1 0,1-1 0,0 0 0,44-18 161,-33 9-110,0 0 0,-1-1 1,0-1-1,19-22 0,-26 27-174,0 0 1,0 0-1,-1-1 0,0 1 0,0-1 1,-1 0-1,0 1 0,0-2 1,-1 1-1,0 0 0,1-11 0,-6-7-3249,-7 12-2453,-11-4-9346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9225,'0'50'7527,"0"7"-7015,0 9-223,3 3 127,9-7-352,0-5-32,1-13-64,2-5-769,0-12-1345,-2-11-32,-3-11 192,-8-5-832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104 398 6054,'-11'-7'4206,"1"0"-3345,0 0-1,0 0 0,1-1 0,0 0 0,1-1 1,-12-14-1,18 20-686,0 0-1,0 0 1,1 0 0,-1 0 0,1-1-1,-1 1 1,1 0 0,0-1 0,0 1-1,0-1 1,1 1 0,0-1 0,-1 1-1,1-1 1,0 1 0,0-1 0,1 0-1,-1 1 1,1-1 0,0 1 0,0 0-1,0-1 1,0 1 0,1 0 0,-1-1-1,1 1 1,0 0 0,0 0 0,0 0-1,0 1 1,0-1 0,4-2-1,10-11-21,1 1 0,1 2 0,0-1 0,1 2 0,0 0-1,1 2 1,28-12 0,17-3-33,71-18 0,-108 35-208,1 1 1,-1 2-1,1 0 1,0 2-1,0 1 1,33 2-1,-60 0 50,1 0 0,0 1 1,-1-1-1,1 0 0,-1 1 0,1-1 0,-1 1 0,1 0 0,-1 0 0,1 0 0,-1 0 0,1 1 1,-1-1-1,0 0 0,0 1 0,0 0 0,0-1 0,0 1 0,0 0 0,0 0 0,-1 0 1,1 0-1,-1 0 0,1 1 0,-1-1 0,1 4 0,-1-2 35,0 0 1,0 0-1,-1 0 1,0 0-1,0 1 1,0-1-1,-1 0 1,1 0-1,-1 0 1,0 0-1,0 0 1,0 0-1,-1 0 0,1 0 1,-1 0-1,-3 4 1,-3 6 35,-2 0-1,1-1 1,-2 0 0,1 0-1,-21 17 1,-71 51 373,12-11 228,79-54-396,22-8-232,33-8-143,-31 0 215,66-4-36,-49 2-30,1 1 0,-1 1 1,33 5-1,-58-4-15,0 0 0,0 1 0,0-1 0,-1 1 0,1 0 0,-1 0 0,1 1 0,-1-1 1,0 1-1,0 0 0,0 0 0,0 0 0,0 1 0,-1-1 0,0 1 0,1 0 0,-1 0 0,-1 0 1,1 0-1,-1 0 0,1 1 0,-1 0 0,0-1 0,-1 1 0,1 0 0,0 5 0,0-2 154,-1 1 0,0-1 1,-1 0-1,1 1 0,-1-1 0,-1 0 0,0 0 0,0 1 0,-1-1 0,0 0 0,0 0 0,-1 0 0,1 0 0,-2-1 0,-4 9 0,1-4 92,0 0-1,-2-1 1,1 0 0,-1 0-1,-1-1 1,0 0-1,0-1 1,-1 0 0,0 0-1,-1-1 1,0-1 0,0 0-1,-1-1 1,1 0-1,-1-1 1,-1 0 0,1-1-1,-1 0 1,1-1 0,-1-1-1,0 0 1,-23-1-1,35 0-308,0-1 0,0 0 0,1 0 0,-1 0 0,0-1 0,0 1 0,1 0 0,-1-1 0,0 1 0,1-1 0,-1 1 0,1-1 0,-1 0-1,0 0 1,1 0 0,0 0 0,-1 0 0,1 0 0,-1 0 0,1 0 0,0 0 0,0-1 0,0 1 0,0 0 0,0-1 0,0 1 0,0-1-1,0 1 1,1-1 0,-1 0 0,0 1 0,1-1 0,-1 0 0,1 1 0,0-4 0,0 1-333,0 1 0,1-1 0,0 1 0,0-1 0,0 1 0,0-1 0,0 1 0,1 0 0,0-1 0,-1 1 0,1 0 0,0 0 0,1 0 0,-1 0 0,0 1 0,5-4 0,57-47-10719,-26 22 1232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92 779 4805,'0'0'10858,"-12"9"-7228,9-7-3540,-3 2 99,1 0 0,-1-1 0,1 2 1,0-1-1,0 1 0,1 0 1,-1 0-1,1 0 0,0 0 1,0 1-1,1 0 0,0-1 0,0 1 1,0 1-1,1-1 0,-1 0 1,2 1-1,-1-1 0,-1 9 1,3-10-38,0 1 0,0-1 0,0 1 0,1 0 1,0-1-1,0 0 0,0 1 0,1-1 1,-1 0-1,1 1 0,5 7 0,-6-11-135,0-1-1,1 1 0,-1 0 1,1-1-1,0 0 0,-1 1 0,1-1 1,0 0-1,0 0 0,0 0 1,-1 0-1,1 0 0,0 0 0,1 0 1,-1-1-1,0 1 0,0-1 1,0 0-1,0 1 0,0-1 0,0 0 1,1 0-1,-1 0 0,0-1 1,0 1-1,0 0 0,0-1 0,0 0 1,0 1-1,0-1 0,0 0 1,0 0-1,0 0 0,2-1 1,6-4 57,-1 0 0,0-1 0,0 1 0,0-2 0,-1 1 0,0-1 0,-1 0 0,13-18 0,1-4 143,23-45-1,-34 58-184,-1-1-1,-1 0 0,0-1 1,-1 0-1,-1 0 0,-1 0 1,3-29-1,-9 37 75,-4 12-34,-6 17-74,4 5 20,0 0 0,2 0 0,1 1-1,1 0 1,0 0 0,2-1 0,1 1 0,4 31-1,-4-50-7,1 1 0,0-1 0,0 0-1,0 0 1,1 0 0,-1 0 0,1 0-1,1 0 1,-1 0 0,0-1 0,1 1-1,5 5 1,-7-9-3,0 0 0,0 0-1,0 0 1,0 0 0,0-1 0,0 1-1,0 0 1,1 0 0,-1-1-1,0 1 1,0-1 0,1 1 0,-1-1-1,1 0 1,-1 1 0,0-1 0,1 0-1,-1 0 1,3 0 0,-2-1 4,1 1 1,-1-1-1,1 0 0,-1 0 1,0 0-1,1-1 1,-1 1-1,0 0 0,0-1 1,0 1-1,0-1 1,0 0-1,0 0 0,2-3 1,9-12 73,-1 0 0,-1 0 0,-1-1 0,0 0 0,-1-1 1,-1 0-1,-1-1 0,5-20 0,-4 9-78,-2 0 0,-1-1 0,-1 0 0,-2-47 0,-10 21-453,-6 33 74,14 24 357,-1 1 0,0-1 1,1 1-1,-1-1 0,0 1 1,1 0-1,-1-1 0,0 1 1,0 0-1,1 0 0,-1-1 1,0 1-1,0 0 0,0 0 0,1 0 1,-1 0-1,0 0 0,0 0 1,0 0-1,1 0 0,-1 0 1,0 1-1,0-1 0,1 0 1,-1 0-1,0 1 0,0-1 0,-1 1 1,1 1-5,-1-1-1,1 0 1,-1 1 0,1 0-1,-1-1 1,1 1 0,0 0 0,0 0-1,0-1 1,0 1 0,0 0 0,0 0-1,0 0 1,1 0 0,-1 0 0,1 0-1,-1 3 1,-3 43-66,3-34 58,0 7 7,-2 1 6,2 1 1,1-1-1,0 1 0,2-1 1,6 33-1,-8-53 10,0 0 0,1 0 0,-1 0-1,1-1 1,-1 1 0,1 0 0,0-1-1,0 1 1,-1 0 0,1-1 0,0 1-1,1-1 1,-1 0 0,0 1 0,0-1 0,1 0-1,-1 0 1,0 1 0,1-1 0,2 1-1,-3-2-1,0 0 0,0 0 0,1 0 0,-1 0 0,0 0 0,0 0 0,1-1 0,-1 1 0,0 0 0,0-1 0,0 1 0,1-1-1,-1 1 1,0-1 0,0 0 0,0 1 0,0-1 0,0 0 0,0 0 0,0 0 0,1-1 0,5-5 5,-1-1-1,0 0 1,-1 0 0,1-1 0,6-17 0,8-24-79,-3-1 0,-2-1-1,-2 0 1,-2-1 0,-3 0 0,-2-1 0,-3 0 0,-4-78 0,1 130 74,-8-73-218,7 70 223,0-1-1,0 1 1,-1-1 0,0 1-1,0-1 1,0 1-1,-1 0 1,0 0-1,0 0 1,-5-6-1,8 10 9,-1 1 0,1-1 1,0 1-1,-1-1 0,1 1 0,0-1 0,-1 1 0,1-1 0,-1 1 0,1 0 0,-1-1 0,1 1 0,-1 0 0,1-1 0,-1 1 0,0 0 0,1-1 0,-1 1 0,1 0 0,-1 0 0,0 0 0,1 0 0,-1 0 0,1 0 0,-1 0 0,0 0 0,1 0 0,-1 0 0,1 0 0,-1 0 0,0 0 0,1 0 0,-1 1 0,1-1 0,-1 0 0,0 0 0,1 1 0,-1-1 0,1 0 0,-1 1 0,1-1 0,-1 0 0,1 1 0,0-1 0,-1 1 0,1-1 0,-1 1 0,1-1 0,0 1 1,-1-1-1,1 2 0,-10 29 193,4 9-117,2-1 0,2 1 0,2 0 0,1 0 1,2 0-1,2-1 0,1 1 0,17 55 0,-18-82-81,0-1 0,1 1 1,1-1-1,-1-1 0,2 1 1,0-1-1,14 16 0,2-3-34,47 35 1,-52-44-10,-77-43-674,6-5 654,-77-65 0,111 83 90,2-1 0,-1 0 0,2-2 1,0 0-1,1 0 0,1-1 1,-17-33-1,28 48 0,0-1 1,0 1-1,1-1 0,-1 1 1,1-1-1,0 1 0,1-1 1,-1 0-1,1 1 0,0-1 0,0 0 1,1-6-1,-1 8-17,1 1 0,0-1 0,0 1 0,1-1 0,-1 1 0,0-1 0,1 1 0,-1 0 0,1 0 0,0 0 0,0 0 0,0 0 0,0 0 0,0 0 0,0 0 0,0 1 0,1-1 0,-1 1 0,1 0 0,-1 0 0,1 0 0,2-1 0,32-8-195,0 1 0,0 2 0,1 2 0,72-1 0,-41 3-3541,-3-3-3804,-43 3-1467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0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0 713 7623,'0'0'14478,"70"-47"-13581,14-5 256,23-14 64,18-10-288,12-3-353,4-3-191,1 4-257,-7 7-224,-11 12-1634,-19 6-1889,-20 3-4389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19314,'0'0'6438,"-39"62"-6245,39-41-161,0-3-129,1-1-831,10-12-930,4-5-512,-3 0-1218,-4-5-1633,-6-4-4228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13741,'0'0'8082,"-2"11"-7286,-4 30-155,1 0 1,2 79 0,3-104-602,1 0-1,0 0 1,1 0 0,1 0 0,1-1-1,0 1 1,1-1 0,1 0 0,0 0-1,1-1 1,11 17 0,-17-28-40,1-1 0,0 0 0,0 0 0,0 0 0,0 0 0,0 0 0,0 0 0,0 0 0,1-1 0,-1 1 0,0-1 0,1 0 0,0 0 0,-1 1 0,1-2 0,5 2 0,-6-2 6,0 0 1,-1 0-1,1 0 0,0 0 0,0-1 0,0 1 0,-1-1 0,1 0 0,0 1 1,-1-1-1,1 0 0,-1 0 0,1 0 0,-1 0 0,1 0 0,-1 0 0,1-1 0,-1 1 1,0 0-1,0-1 0,0 1 0,0-1 0,0 1 0,0-1 0,0 1 0,0-3 0,25-53 65,-3-1-1,-2-1 1,-3-1-1,13-73 1,-28 120-141,-1 1 1,0-1 0,-1 1-1,0-1 1,-2-16-1,0 29-317,0 0 0,0 0 0,0-1-1,0 1 1,0 0 0,0 0-1,0 0 1,0 1 0,0-1-1,0 0 1,0 0 0,0 0 0,0 1-1,0-1 1,0 1 0,0-1-1,0 1 1,0-1 0,-1 2-1,-11 11-5617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12716,'0'0'4292,"0"50"-2178,0-45 128,0-2 1410,0-11-4677,0-2-1730,-2-3-3523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74 7591,'0'0'8029,"-10"-4"-5648,1-1-1641,6 3-475,0 0-1,0 0 1,0 0-1,0 1 1,0-1 0,-1 1-1,1 0 1,-1 0 0,1 0-1,-1 1 1,1-1-1,-5 1 1,8 0-203,0 0-1,-1 0 1,1 0 0,0 0 0,-1 0-1,1 0 1,-1 0 0,1 0-1,0 0 1,-1 1 0,1-1 0,0 0-1,-1 0 1,1 0 0,0 1-1,-1-1 1,1 0 0,0 0 0,0 1-1,-1-1 1,1 0 0,0 1-1,0-1 1,-1 0 0,1 1 0,0-1-1,0 0 1,0 1 0,0-1-1,0 1 1,0-1 0,-1 0 0,1 1-1,0-1 1,0 0 0,0 1-1,0-1 1,0 1 0,0-1 0,1 0-1,-1 1 1,0-1 0,0 1-1,0-1 1,0 0 0,0 1-1,1-1 1,-1 0 0,0 1 0,0-1-1,0 0 1,1 1 0,-1-1-1,1 1 1,-1 0-43,1 0-1,0 0 0,0 1 1,-1-1-1,1 0 1,0 0-1,0 0 0,0 0 1,0 0-1,1 0 1,-1 0-1,0 0 1,0 0-1,1 0 0,1 0 1,-1 0 16,-1-1 1,1 0-1,-1 1 1,0-1-1,1 0 0,-1 0 1,1 0-1,-1 0 1,1 0-1,-1-1 1,1 1-1,-1 0 1,0-1-1,1 1 0,-1-1 1,0 1-1,1-1 1,-1 0-1,0 0 1,0 1-1,0-1 1,1 0-1,-1 0 0,0 0 1,0 0-1,0 0 1,0 0-1,-1-1 1,1 1-1,1-2 0,-1 1 79,0-1-1,-1 1 1,1-1-1,-1 0 0,1 1 1,-1-1-1,0 1 0,0-1 1,0 0-1,0 1 0,0-1 1,-1 1-1,1-1 0,-1 1 1,0-1-1,0 1 0,-1-4 1,2 6-100,0-1 1,0 0-1,0 0 1,0 1 0,-1-1-1,1 0 1,0 1-1,0-1 1,-1 0-1,1 1 1,0-1-1,-1 1 1,1-1-1,0 0 1,-1 1 0,1-1-1,-1 1 1,1-1-1,-1 1 1,1 0-1,-1-1 1,1 1-1,-1-1 1,0 1 0,1 0-1,-1-1 1,1 1-1,-1 0 1,0 0-1,1 0 1,-1-1-1,0 1 1,1 0 0,-1 0-1,0 0 1,0 0-1,1 0 1,-1 0-1,0 0 1,1 0-1,-1 1 1,0-1 0,1 0-1,-1 0 1,0 1-1,1-1 1,-1 0-1,1 1 1,-2 0-1,0 0-17,1 1 0,-1 0-1,1 1 1,-1-1-1,1 0 1,0 0 0,-1 1-1,1-1 1,1 1-1,-1-1 1,0 0-1,0 4 1,-7 73-83,8-76 73,0 0 0,-1 0 1,1 0-1,0 0 0,1 0 0,-1 0 1,0-1-1,1 1 0,0 0 1,-1 0-1,1 0 0,0 0 0,1 0 1,-1-1-1,0 1 0,1 0 0,0-1 1,-1 1-1,1-1 0,0 0 1,0 0-1,3 3 0,-3-4-126,0-1 0,1 0 1,-1 1-1,0-1 0,0 0 0,0 0 1,0-1-1,0 1 0,0 0 0,0-1 0,0 1 1,0-1-1,0 1 0,0-1 0,0 0 0,0 0 1,0 0-1,-1 0 0,1 0 0,0 0 1,-1-1-1,1 1 0,-1-1 0,1 1 0,-1-1 1,0 1-1,1-1 0,-1 0 0,1-2 0,6-7-1108,-1-1-1,0-1 0,5-13 1,-10 22 643,20-46-5594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1441,'-2'11'769,"2"0"-192,0 1-449,0 0-1025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6 194 3267,'0'-12'433,"1"-20"802,2-36 3518,-7 2 3912,6 86-4452,-5 19-3392,1 4-719,2-1 39,-2-22-84,2 1 1,0-1 0,1 1-1,2-1 1,0 0 0,9 31-1,-12-50-53,0 0 0,1 1 0,-1-1 0,1 0 0,-1 1 0,1-1-1,0 0 1,-1 0 0,1 0 0,0 0 0,0 1 0,0-1 0,0 0-1,0-1 1,0 1 0,0 0 0,0 0 0,0 0 0,1-1 0,1 2-1,-1-2 11,-1 0 0,0 0-1,0 0 1,0 0-1,0 0 1,0-1-1,1 1 1,-1 0-1,0-1 1,0 1 0,0-1-1,0 1 1,0-1-1,0 1 1,0-1-1,0 0 1,0 0 0,-1 1-1,2-2 1,5-6 140,-1 0 1,0 0-1,-1 0 1,7-13-1,-11 19-115,18-37 248,20-60 0,0-2 84,-39 101-363,0 0 1,0 0-1,0 1 0,0-1 0,0 0 1,0 0-1,0 0 0,0 0 1,0 0-1,0 1 0,0-1 0,0 0 1,0 0-1,0 0 0,0 0 0,1 0 1,-1 0-1,0 0 0,0 1 1,0-1-1,0 0 0,0 0 0,0 0 1,0 0-1,0 0 0,1 0 0,-1 0 1,0 0-1,0 0 0,0 0 1,0 0-1,0 0 0,0 1 0,1-1 1,-1 0-1,0 0 0,0 0 1,0 0-1,0 0 0,0 0 0,0 0 1,1 0-1,-1 0 0,0 0 0,0-1 1,0 1-1,0 0 0,0 0 1,0 0-1,1 0 0,-1 0 0,0 0 1,0 0-1,0 0 0,0 0 0,3 25 364,-1 33 90,-2 74-259,0-132-202,0 0 0,0 0-1,-1 1 1,1-1 0,0 0 0,0 0 0,0 1-1,0-1 1,0 0 0,0 0 0,0 1-1,0-1 1,0 0 0,0 0 0,0 1 0,0-1-1,0 0 1,0 0 0,0 0 0,0 1-1,0-1 1,1 0 0,-1 0 0,0 1-1,0-1 1,0 0 0,0 0 0,0 0 0,0 1-1,1-1 1,-1 0 0,0 0 0,0 0-1,0 0 1,1 1 0,-1-1 0,0 0 0,0 0-1,0 0 1,1 0 0,-1 0 0,0 0-1,0 0 1,1 0 0,-1 0 0,0 0 0,0 0-1,1 0 1,-1 0 0,12-11 102,9-21 214,9-29-94,-20 38-144,1 1-1,1 0 1,1 1-1,1 0 1,28-33-1,-41 53-75,0 0 0,0 1 1,-1-1-1,1 0 0,0 0 0,0 0 0,0 1 0,0-1 0,0 0 0,0 1 0,0-1 0,0 1 1,0-1-1,1 1 0,-1-1 0,0 1 0,0 0 0,0 0 0,0 0 0,1 0 0,-1-1 1,0 2-1,2-1 0,-2 0 6,0 1 0,0 0 0,0 0 0,0-1 0,0 1 0,0 0 0,0 0 0,-1 0 0,1 0 0,0 0 1,-1 0-1,1 0 0,0 0 0,-1 1 0,1-1 0,-1 0 0,0 0 0,1 2 0,1 9 74,0 0 0,-1 0 0,0 18 0,-1-24-64,-2 57 197,1-39-343,1-20-224,1-9-278,4-29-3213,0-1-3596,-3 8-3218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19795,'0'0'6758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61 408 7111,'0'0'18705,"-9"-1"-18448,7 1-254,0-1 1,0 1 0,0 0-1,0 0 1,0 0-1,0 0 1,0 0 0,0 0-1,0 1 1,0-1 0,0 0-1,0 1 1,1 0 0,-1 0-1,0-1 1,-3 3-1,3-1-4,0 1-1,1-1 0,-1 0 0,1 1 0,0-1 0,0 1 0,0 0 1,0-1-1,0 1 0,1 0 0,-1-1 0,1 1 0,-1 0 0,1 0 1,0 5-1,0 0-8,1 55 25,-1-62-10,0 0 0,0 0 0,0 0 1,0 0-1,0 0 0,0 0 0,0 0 0,0 0 0,1 0 0,-1 0 0,0 0 1,1 0-1,-1 0 0,1 0 0,-1 0 0,1 0 0,-1 0 0,1 0 1,0-1-1,-1 1 0,1 0 0,0-1 0,0 1 0,0 0 0,-1-1 0,1 1 1,0-1-1,0 1 0,0-1 0,0 1 0,0-1 0,0 0 0,0 1 0,0-1 1,0 0-1,0 0 0,0 0 0,0 0 0,0 0 0,0 0 0,0 0 0,0 0 1,0 0-1,0-1 0,0 1 0,0 0 0,0-1 0,0 1 0,0 0 1,1-2-1,3-1 27,0-1 0,-1 0 0,1 0 0,-1 0 0,0-1-1,0 1 1,-1-1 0,1 0 0,-1 0 0,0 0 0,0-1 0,-1 1 0,2-7 0,4-7 61,-1-1 0,5-30 0,-10 42-40,-1 0 0,0 0 0,-1 0 0,1 0 0,-1 0 0,-2-11 0,2 17-45,-1 1 0,1-1 0,0 1 0,-1-1 0,1 1 0,-1-1 0,1 1 0,-1-1 0,0 1 0,0-1 0,1 1 1,-1 0-1,0 0 0,0-1 0,0 1 0,0 0 0,-1 0 0,1 0 0,0 0 0,0 0 0,-1 0 0,1 1 0,-1-1 0,1 0 1,0 1-1,-1-1 0,1 1 0,-1-1 0,1 1 0,-1 0 0,0 0 0,1-1 0,-1 1 0,1 0 0,-1 0 0,1 1 0,-1-1 0,1 0 1,-3 1-1,2 0-12,1-1 0,-1 1 1,0 0-1,1 0 1,-1 0-1,1 0 0,0 0 1,-1 1-1,1-1 1,0 0-1,-1 1 0,1-1 1,0 1-1,0-1 1,0 1-1,0-1 0,1 1 1,-1 0-1,0-1 0,1 1 1,-1 0-1,1 0 1,-1 0-1,1-1 0,0 3 1,-4 49-114,4-50 114,0-2 2,0 7-7,0 1 1,1-1-1,-1 0 0,2 0 0,2 12 0,-4-19 7,1 0 0,-1 0 0,1 0 0,-1 1 0,1-1 0,-1 0-1,1 0 1,0 0 0,0 0 0,-1 0 0,1 0 0,0 0 0,0 0 0,0 0 0,0-1 0,0 1 0,0 0 0,0-1 0,0 1 0,1 0 0,-1-1 0,0 1-1,0-1 1,0 0 0,1 1 0,-1-1 0,0 0 0,1 0 0,-1 0 0,0 0 0,0 0 0,1 0 0,-1 0 0,0 0 0,0-1 0,1 1 0,-1 0-1,0-1 1,0 1 0,0-1 0,1 0 0,-1 1 0,0-1 0,2-1 0,2-2 5,1 1 0,-1-1 0,0-1 0,-1 1 0,1-1 0,-1 1 0,1-1 0,-1-1 0,-1 1 0,4-7 0,31-63-774,-32 62 380,4-9-1043,-2 0-1,0-1 1,8-41-1,-11 29-3482,2-67 0,-7 50-599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8520,'0'0'11696,"1"9"-11135,12 109 2551,42 169-1,-54-281-3067,3 13 93,-2-8-102,0 0 1,0 0 0,1 0-1,0 0 1,1 0 0,1-1-1,-1 1 1,2-1 0,-1 0-1,10 11 1,-14-55 519,-3 10-500,0 0 0,-2 0 0,-10-37 1,8 43-62,1 0 0,2-1 1,-1 1-1,2-1 1,1 0-1,1-35 0,0 54 2,1 0 0,-1-1 0,0 1 0,0 0 0,0 0-1,1-1 1,-1 1 0,0 0 0,0 0 0,1-1-1,-1 1 1,0 0 0,1 0 0,-1 0 0,0 0-1,1-1 1,-1 1 0,0 0 0,1 0 0,-1 0 0,0 0-1,1 0 1,-1 0 0,0 0 0,1 0 0,-1 0-1,0 0 1,1 0 0,-1 0 0,0 0 0,1 0-1,-1 0 1,0 1 0,1-1 0,-1 0 0,0 0 0,1 0-1,-1 0 1,0 1 0,0-1 0,1 0 0,-1 0-1,0 1 1,0-1 0,1 0 0,13 10-76,-11-7 81,1 0-1,-1-1 0,0 1 0,1-1 1,-1 0-1,1 0 0,0 0 1,0 0-1,0-1 0,0 0 1,0 1-1,0-2 0,0 1 1,0 0-1,1-1 0,-1 0 0,0 1 1,0-2-1,0 1 0,1 0 1,4-2-1,-4 0 3,0-1 0,0 0 1,0 0-1,-1 0 0,1 0 0,-1 0 1,0-1-1,1 0 0,-2 0 0,1 0 1,0-1-1,-1 1 0,0-1 0,0 0 1,4-8-1,3-9 25,-1-1-1,0-1 1,-2 1 0,-1-1-1,-1-1 1,-1 1 0,-1-1-1,-1 1 1,-1-1 0,-4-45-1,-10 17 17,13 52-44,0-1 1,0 1-1,-1 0 1,1-1 0,0 1-1,-1 0 1,1-1-1,-1 1 1,0 0 0,1 0-1,-1 0 1,0-1 0,0 1-1,0 0 1,0 0-1,0 0 1,0 0 0,0 1-1,0-1 1,0 0-1,0 0 1,0 1 0,-1-1-1,1 0 1,0 1-1,0-1 1,-1 1 0,1 0-1,0-1 1,-1 1-1,1 0 1,0 0 0,-4 0-1,4 1-6,-1 0-1,1 0 1,-1 1-1,1-1 1,-1 0-1,1 1 1,0-1-1,0 1 1,0 0 0,0-1-1,0 1 1,0 0-1,0-1 1,0 1-1,1 0 1,-1 0-1,1 0 1,-1 3-1,-6 44-42,5-34 40,-7 53 45,-5 25 197,-2 120 0,16-211-234,0 1 1,0 0 0,1-1-1,-1 1 1,0 0-1,1-1 1,0 1 0,-1-1-1,1 1 1,0-1 0,0 1-1,1-1 1,-1 1 0,3 2-1,-3-4 2,0 0 0,0 0 0,0 0 0,0-1 0,1 1-1,-1-1 1,0 1 0,1-1 0,-1 1 0,0-1 0,1 0 0,-1 1-1,0-1 1,1 0 0,-1 0 0,0 0 0,1 0 0,-1 0 0,1 0-1,-1-1 1,0 1 0,1 0 0,-1-1 0,0 1 0,1-1 0,-1 1-1,0-1 1,0 0 0,0 0 0,2 0 0,3-4 16,1 0 1,-1-1 0,0 1-1,0-1 1,-1 0-1,1-1 1,-1 1-1,-1-1 1,6-10-1,-6 10-18,1-1-1,-1 1 1,1 0-1,1 1 1,-1-1-1,1 1 1,1 0-1,-1 0 1,8-4-1,-12 9 0,1 0-1,-1 0 1,1 0 0,-1 0-1,1 1 1,-1 0 0,1-1-1,0 1 1,-1 0-1,6 1 1,-6-1 3,0 0 0,0 0 0,0 0 0,0 0 0,1 0 0,-1 0-1,0 0 1,0-1 0,0 1 0,0-1 0,0 0 0,0 1 0,0-1 0,0 0 0,0 0-1,3-3 1,1-3 11,0 0 0,-1 0-1,0 0 1,0-1-1,-1 0 1,0 0-1,0 0 1,3-12-1,12-47 42,-18 64-28,-3 58-70,1 46 47,1-91 16,1 0 0,1 0 0,-1 0 0,1 0 0,1 0 0,0-1 0,6 13 0,-9-20-10,1 0-1,0 0 1,0 0 0,0 0-1,0 0 1,1 0-1,-1 0 1,0 0 0,1-1-1,-1 1 1,1 0-1,0-1 1,-1 1-1,1-1 1,0 0 0,0 0-1,0 1 1,0-1-1,0-1 1,0 1 0,0 0-1,0 0 1,1-1-1,-1 1 1,0-1 0,0 0-1,1 1 1,-1-1-1,0 0 1,0-1-1,1 1 1,-1 0 0,0 0-1,0-1 1,0 0-1,1 1 1,-1-1 0,0 0-1,0 0 1,0 0-1,3-3 1,3-1 24,-1 0 0,0-1 0,-1 0 1,1 0-1,-1 0 0,-1-1 0,1 0 1,-1-1-1,6-9 0,-7 8-17,1 0 0,-1 0 0,-1-1 0,1 1 0,-2-1 0,4-17 0,-6 24-8,1 1 0,-1-1 1,0 1-1,0-1 0,0 0 0,0 1 0,0-1 0,-1 0 1,1 1-1,-1-1 0,0 1 0,0-1 0,0 1 0,0-1 1,0 1-1,0-1 0,-1 1 0,1 0 0,-1 0 1,1 0-1,-1 0 0,0 0 0,0 0 0,0 0 0,0 1 1,0-1-1,0 1 0,-1-1 0,-4-1 0,-3-1 6,0 2 0,-1-1 0,0 1 0,-16-1-1,-30-6-1,56 9-6,1 0 0,0 0 0,-1-1 0,1 1 0,-1 0 0,1 0 1,0 0-1,-1-1 0,1 1 0,-1 0 0,1 0 0,0-1 0,0 1 0,-1 0 0,1 0 0,0-1 0,-1 1 0,1-1 0,0 1 1,0 0-1,0-1 0,-1 1 0,1 0 0,0-1 0,0 1 0,0-1 0,0 1 0,0-1 0,0 1 0,0 0 0,0-1 1,0 1-1,0-1 0,0 1 0,0 0 0,0-1 0,0 1 0,0-1 0,0 1 0,0-1 0,1 1 0,-1 0 0,0-1 0,0 1 1,0 0-1,1-1 0,-1 1 0,0 0 0,1-1 0,-1 1 0,0 0 0,1-1 0,-1 1 0,0 0 0,1 0 0,-1 0 1,0-1-1,1 1 0,-1 0 0,1 0 0,22-16 64,82-30-18,-41 20-1499,-4-5-4228,-32 11-1312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69 3683,'2'-5'2296,"0"1"-1036,-1 0 0,1-1 0,-1 1 0,0-1 0,0 0-1,-1 1 1,1-1 0,-1 0 0,0-9 0,-1 14-1120,1-1 0,-1 0 0,1 1 0,0-1 1,-1 1-1,1-1 0,-1 1 0,1-1 0,-1 1 0,0-1 1,1 1-1,-1 0 0,1-1 0,-1 1 0,0 0 1,1-1-1,-1 1 0,0 0 0,1 0 0,-1 0 1,0-1-1,1 1 0,-1 0 0,0 0 0,0 0 0,1 0 1,-1 0-1,0 0 0,1 1 0,-1-1 0,0 0 1,1 0-1,-1 0 0,0 1 0,1-1 0,-1 0 1,0 1-1,1-1 0,-1 0 0,1 1 0,-2 0 0,-25 17 843,17-5-871,0 0-1,2 1 0,-1 0 1,2 1-1,0 0 1,1 0-1,0 0 1,-6 32-1,7-25 111,1 0 0,2 0-1,0 0 1,1 1-1,4 43 1,-3-64-217,0 0-1,0-1 1,1 1 0,-1-1-1,0 1 1,1-1 0,-1 1-1,1-1 1,-1 1-1,1-1 1,0 1 0,-1-1-1,1 0 1,0 1 0,0-1-1,0 0 1,0 0 0,0 0-1,0 0 1,1 0 0,-1 0-1,0 0 1,0 0 0,1 0-1,-1 0 1,1-1 0,-1 1-1,0 0 1,1-1-1,-1 0 1,1 1 0,0-1-1,-1 0 1,1 0 0,-1 1-1,1-1 1,-1-1 0,1 1-1,-1 0 1,1 0 0,0 0-1,2-2 1,2 0-1,1 0 1,-1 0 0,0-1-1,0 0 1,-1 0-1,1-1 1,-1 1-1,1-1 1,4-5 0,7-8-666,-1-1 1,0-1-1,-2 0 1,0-1-1,17-34 1,-19 31-2657,-2 0 1,13-45 0,-14 27-2663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126 340 5926,'0'0'16436,"-8"5"-15304,-1 3-898,-1 0 0,1 0 0,1 1 0,0 0 1,0 1-1,1 0 0,0 0 0,0 1 0,2 0 0,-1 0 0,1 0 0,-4 15 0,-7 29 625,15-51-817,0 0 1,1-1 0,-1 1 0,1 0 0,0 0-1,0 0 1,0 0 0,0 0 0,1 0-1,0 0 1,0 0 0,1 4 0,-1-7-39,0 0 0,1 0 0,-1 1 0,0-1 0,1 0 1,-1 0-1,1 0 0,-1-1 0,1 1 0,-1 0 0,1-1 0,-1 1 0,1-1 1,0 1-1,-1-1 0,1 0 0,0 1 0,0-1 0,-1 0 0,1 0 0,0 0 1,-1-1-1,1 1 0,0 0 0,-1-1 0,1 1 0,0-1 0,-1 1 0,1-1 1,-1 0-1,4-1 0,3-2 21,0 1 0,0-2-1,0 1 1,13-11 0,-9 4-5,0 0 0,-1-1 0,-1 0 0,0-1 0,0 0 0,-1-1 0,12-25 0,-16 28-2,-1 1 0,0 0 0,-1-1 0,0 0 0,0 0 0,-1 0 1,-1 0-1,0 0 0,-1 0 0,0 0 0,0 0 0,-3-15 0,3 26-18,0-1 1,0 1-1,0-1 1,0 0-1,0 1 0,0-1 1,0 1-1,0-1 1,0 1-1,0-1 1,0 1-1,0-1 0,0 1 1,0-1-1,-1 1 1,1-1-1,0 1 0,0-1 1,-1 1-1,1-1 1,0 1-1,0 0 0,-1-1 1,1 1-1,-1-1 1,1 1-1,0 0 0,-1 0 1,1-1-1,-1 1 1,1 0-1,-1-1 0,1 1 1,-1 0-1,1 0 1,-1 0-1,1 0 0,-1 0 1,1-1-1,-1 1 1,1 0-1,-1 0 0,1 0 1,-1 0-1,1 1 1,-1-1-1,1 0 0,-1 0 1,1 0-1,-1 0 1,1 0-1,-1 1 0,1-1 1,-1 0-1,1 0 1,-1 1-1,1-1 1,-1 0-1,1 1 0,0-1 1,-1 0-1,1 1 1,-1 0-1,-1 1-9,0 1-1,0-1 1,0 1-1,0 0 1,0 0 0,0 0-1,1 0 1,-3 6-1,0 5 7,1 1 0,1 0 0,0 0 0,0 26-1,2-40 3,1 0-1,-1-1 1,0 1-1,0 0 1,1 0 0,-1 0-1,0-1 1,1 1-1,-1 0 1,1-1-1,-1 1 1,1 0-1,-1-1 1,1 1-1,-1-1 1,1 1 0,-1-1-1,1 1 1,0-1-1,0 1 1,-1-1-1,1 1 1,0-1-1,-1 0 1,1 0-1,0 1 1,0-1-1,0 0 1,-1 0 0,1 0-1,0 0 1,0 0-1,0 0 1,0 0-1,-1 0 1,1 0-1,0 0 1,0 0-1,0-1 1,-1 1 0,1 0-1,1-1 1,35-14 101,-24 5-69,-1-1-1,0 0 1,-1-1 0,0 0 0,17-26 0,-22 30-49,0 0 1,-1-1 0,-1 0 0,0 0-1,0 0 1,0-1 0,-1 1-1,-1-1 1,0 0 0,2-18-1,-16 60-298,4-13 301,-12 55 22,19-68 0,-1 1 0,2-1 0,-1 1 0,1 0-1,-1-1 1,2 1 0,-1-1 0,1 1-1,2 10 1,-2-16-4,0 0 0,-1-1 1,1 1-1,0 0 0,-1 0 0,1-1 0,0 1 1,0-1-1,-1 1 0,1 0 0,0-1 0,0 1 0,0-1 1,0 0-1,0 1 0,0-1 0,0 0 0,0 0 1,0 1-1,0-1 0,0 0 0,0 0 0,0 0 0,0 0 1,0 0-1,0 0 0,0-1 0,0 1 0,0 0 1,0 0-1,0-1 0,-1 1 0,1 0 0,0-1 0,0 1 1,0-1-1,0 0 0,0 1 0,0-2 0,34-23 164,-21 11-139,-2-2 1,0 1-1,-1-1 1,0-1-1,-1 0 1,-1-1-1,-1 1 0,9-28 1,-33 120-305,14-65 303,1-1 0,0 1 0,0 0 1,1 0-1,0 0 0,1-1 0,2 11 0,-3-19-12,1 0 0,0 0-1,-1 0 1,1 0 0,-1-1 0,1 1-1,0 0 1,-1 0 0,1-1 0,0 1-1,0-1 1,0 1 0,0 0 0,0-1-1,-1 0 1,1 1 0,0-1 0,0 1-1,0-1 1,0 0 0,0 0 0,0 0-1,0 0 1,0 0 0,0 0 0,0 0-1,0 0 1,0 0 0,0 0 0,0 0-1,0 0 1,0-1 0,0 1 0,0 0-1,0-1 1,0 1 0,0-1 0,0 1-1,0-1 1,0 0 0,38-24 651,-18 4-599,-1-2 0,-1 0 0,-1-1-1,-1-1 1,15-31 0,-12 24-41,-20 71-149,-14 73 182,15-117-230,0 1 0,1 0 1,0 0-1,0 0 0,0 0 0,0 1 1,5-6-1,1-4-748,2-4-395,18-32-6984,33-80 0,-43 78 2804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 11627,'0'0'11520,"-3"15"-10484,-6 46 240,2-1 0,4 1 0,6 110-1,-2-166-1266,0 1-1,0-1 1,0 0-1,0 1 0,1-1 1,0 0-1,0 0 1,0 0-1,5 8 0,-6-12-5,0 0 0,1 1 0,-1-1 0,0 0 0,0 0 0,0 0 0,1 0 0,-1 0 0,1 0 0,-1 0 0,1 0 0,-1-1 0,1 1 1,-1-1-1,1 1 0,-1-1 0,1 1 0,0-1 0,-1 0 0,1 0 0,0 0 0,-1 0 0,1 0 0,0 0 0,-1 0 0,1-1 0,0 1 0,-1 0 0,1-1 0,-1 0 0,1 1 0,-1-1 0,1 0 0,-1 0 0,3-1 0,4-4-55,0-1 0,0 0 0,-1 0 0,0 0 1,0-1-1,0 0 0,8-14 0,-9 12-88,1 1 0,0 0 0,0 0 0,1 1 0,16-14 0,-23 21 139,-1 1-1,0 0 1,0 0-1,0 0 1,0 0 0,1 0-1,-1 0 1,0 0-1,0 0 1,0 0 0,0-1-1,1 1 1,-1 0-1,0 0 1,0 0 0,0 0-1,1 0 1,-1 0-1,0 0 1,0 0 0,0 0-1,1 1 1,-1-1-1,0 0 1,0 0 0,0 0-1,1 0 1,-1 0-1,0 0 1,0 0 0,0 0-1,0 0 1,1 1-1,-1-1 1,0 0-1,0 0 1,0 0 0,0 0-1,0 0 1,0 1-1,0-1 1,1 0 0,-1 0-1,0 0 1,0 1-1,3 14 82,-2 24 179,-1-33-234,0 1 89,0-12 2,2-32 97,1-55 1,-3 87-184,0 2-42,-1 0 0,1 1 0,0-1 0,0 0 0,1 1 0,-1-1 0,0 0 0,1 1 0,0-1 0,0 1 0,1-4 0,-1 5 2,1 0 0,-1 1 0,0-1 0,1 0 0,-1 1-1,1-1 1,-1 1 0,1 0 0,0-1 0,-1 1 0,1 0 0,-1 0 0,1 0 0,-1 0 0,1 0-1,0 0 1,-1 1 0,1-1 0,-1 0 0,3 2 0,1-2 26,1 1 0,0-1-1,-1 0 1,1-1 0,-1 1 0,1-1 0,-1 0 0,1 0-1,-1-1 1,1 0 0,-1 0 0,0 0 0,0-1 0,0 1-1,0-1 1,0 0 0,-1-1 0,0 1 0,1-1-1,4-5 1,-1 0 59,0 0-1,-1-1 1,0 0 0,0 0-1,-2-1 1,1 1-1,-1-1 1,6-20 0,-7 13 291,-11 30-90,-11 29-118,14-28-88,1 0-1,1 1 1,0-1-1,1 0 0,0 1 1,2 15-1,-1-28-64,0 0 1,0 0-1,0 0 0,1 1 0,-1-1 1,0 0-1,1 0 0,-1 0 0,0 0 1,1 0-1,0 0 0,-1 0 0,1 0 1,-1 0-1,1 0 0,0 0 0,0-1 1,0 1-1,-1 0 0,1 0 0,0-1 1,0 1-1,0 0 0,0-1 0,0 1 1,0-1-1,0 1 0,1-1 0,-1 0 1,0 1-1,0-1 0,0 0 1,0 0-1,0 0 0,0 0 0,1 0 1,-1 0-1,0 0 0,0 0 0,0 0 1,0-1-1,0 1 0,1 0 0,-1-1 1,0 1-1,2-2 0,2 0 23,0 0 0,1 0-1,-1-1 1,0 0 0,0 0-1,0 0 1,-1 0 0,6-6 0,-3 1-32,0-1 1,-1 0 0,0-1 0,0 1 0,-1-1 0,0 0 0,-1-1-1,0 1 1,-1-1 0,0 1 0,0-1 0,-2 0 0,1 0 0,-1 0 0,-1-1-1,0-14 1,-2 24-94,-2 10 21,-3 13 25,7-15 44,-3 9 7,1 1-1,1 0 0,0 0 1,1 0-1,3 23 1,-2-36 1,-1 0 0,1 0 0,0 1 0,0-1 0,0 0 0,1 0 0,-1 0 1,1-1-1,0 1 0,-1 0 0,1-1 0,0 1 0,1-1 0,-1 1 0,0-1 1,1 0-1,-1 0 0,1 0 0,0 0 0,0 0 0,-1-1 0,1 1 0,0-1 1,0 0-1,1 0 0,-1 0 0,0 0 0,0-1 0,0 1 0,1-1 0,-1 0 1,6 0-1,-9 0 3,4 0-146,0 1 0,0-1 0,-1 0 1,1-1-1,0 1 0,0-1 0,0 1 0,6-3 0,-9 2-226,0 0 1,0 0-1,0 0 0,0 0 0,0-1 0,0 1 0,0 0 0,0 0 1,0-1-1,0 1 0,-1-1 0,1 1 0,-1-1 0,1 1 1,-1-1-1,1 1 0,-1-1 0,0 1 0,0-1 0,0 1 0,0-1 1,0 1-1,0-1 0,0-1 0,0-22-8798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8392,'2'8'4580,"-2"-8"-4571,1 6 570,1-1 0,-1 0 0,1 0 0,1 0 0,-1 0 0,5 8 0,-6-12-432,0 0-1,1 1 1,-1-1-1,0 0 1,0 0-1,1 0 1,-1 0 0,0 0-1,1 0 1,-1 0-1,1 0 1,-1-1 0,1 1-1,-1-1 1,1 1-1,0-1 1,-1 1 0,1-1-1,0 0 1,-1 0-1,1 0 1,0 0-1,0 0 1,-1 0 0,1 0-1,0-1 1,-1 1-1,1-1 1,-1 1 0,1-1-1,0 1 1,1-2-1,4-3-50,0 1 0,-1-1 0,0 0 0,0 0 0,0-1-1,-1 0 1,0 0 0,0 0 0,0 0 0,-1-1 0,0 0-1,4-7 1,0-2-946,-1 0 0,0-1-1,-2 1 1,6-26 0,-4-36-13393,-7 77 15241,1 8 3380,3 15-2456,3 19 726,-5-26-1931,0 0 1,1 0 0,0 0-1,1 0 1,1-1-1,7 16 1,-12-30-679,0 1 0,0 0-1,1-1 1,-1 1 0,0 0 0,0-1 0,1 1 0,-1-1-1,0 1 1,1-1 0,-1 1 0,0-1 0,1 1 0,-1-1-1,1 1 1,-1-1 0,0 0 0,1 1 0,0-1 0,-1 0-1,1 1 1,-1-1 0,1 0 0,-1 1 0,1-1 0,-1 0-1,1 0 1,0 0 0,-1 0 0,1 0 0,0 0 0,-1 0-1,1 0 1,0 0 0,7-21 779,-4-37-304,-4 56-515,0-2 55,-4-55 334,4 56-293,-1 0-1,1-1 1,-1 1 0,0 0 0,0-1-1,0 1 1,-1 0 0,1 0 0,-1 0 0,0 0-1,0 0 1,0 1 0,0-1 0,-5-4 0,7 7-88,0 0 0,0-1 0,-1 1 0,1 0 0,0 0 1,0 0-1,-1 0 0,1 0 0,0-1 0,-1 1 1,1 0-1,0 0 0,-1 0 0,1 0 0,0 0 1,-1 0-1,1 0 0,0 0 0,-1 0 0,1 0 0,0 0 1,-1 0-1,1 0 0,0 0 0,-1 0 0,1 1 1,0-1-1,-1 0 0,1 0 0,0 0 0,0 0 1,-1 1-1,1-1 0,0 0 0,0 0 0,-1 0 1,1 1-1,0-1 0,0 0 0,0 1 0,-1-1 0,1 0 1,0 0-1,0 1 0,0-1 0,0 0 0,0 1 1,0-1-1,0 0 0,-1 1 0,1-1 0,0 0 1,0 1-1,0-1 0,0 0 0,0 1 0,1-1 0,-1 0 1,0 1-1,0 0-28,0 0 1,0 0-1,0-1 1,0 1-1,0 0 1,0 0-1,0 0 0,0 0 1,0-1-1,1 1 1,-1 0-1,0 0 1,1 0-1,-1-1 1,1 1-1,-1 0 0,0 0 1,1-1-1,0 1 1,-1-1-1,1 1 1,-1 0-1,1-1 1,0 1-1,-1-1 0,1 1 1,1-1-1,3 2-418,1-1 0,-1 0-1,1-1 1,-1 1 0,1-1 0,-1 0-1,1-1 1,0 1 0,-1-1-1,1 0 1,-1-1 0,0 1-1,7-4 1,-2 1-1268,0-1-1,0 0 1,0-1 0,-1 0 0,14-12-1,-2-1-3593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13805,'0'0'12972,"66"52"-13100,-39-39-1441,2 1-1826,-5-1-1858,-2-3-3203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8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11659,'0'0'14200,"-9"3"-13404,5-2-749,0 1 1,1-1 0,-1 1-1,0 0 1,1 0 0,-1 1-1,1-1 1,0 1 0,0 0-1,0 0 1,0 0 0,1 0 0,-1 0-1,1 0 1,0 1 0,-1-1-1,2 1 1,-1 0 0,0-1-1,1 1 1,0 0 0,-1 0-1,2 0 1,-1 0 0,0 0-1,1 0 1,0 0 0,0 1 0,0 4-1,1-8-81,1 0-1,-1 0 0,0-1 0,0 1 1,1 0-1,-1 0 0,1-1 1,-1 1-1,1-1 0,-1 1 1,1-1-1,-1 0 0,1 1 0,-1-1 1,1 0-1,-1 0 0,1 0 1,-1 0-1,1-1 0,1 1 1,38-2-1058,-15-2-54,-18 3 736,0 0-1,0 0 1,0 0 0,0 1 0,15 1 0,-21-1 470,0 1 1,-1-1-1,1 1 0,-1-1 1,1 1-1,0 0 1,-1 0-1,0 0 1,1-1-1,-1 1 1,1 1-1,-1-1 1,0 0-1,0 0 0,0 0 1,1 1-1,-1-1 1,0 1-1,-1-1 1,1 0-1,0 1 1,0 0-1,-1-1 1,1 1-1,-1-1 0,1 1 1,-1 0-1,0-1 1,1 1-1,-1 0 1,0 0-1,-1 2 1,1 2 199,0-1 0,-1 0-1,0 1 1,0-1 0,0 0 0,-1 0 0,0 0 0,0 0 0,0 0 0,0 0 0,-1 0 0,0-1 0,0 1 0,0-1 0,-1 0 0,1 0 0,-1 0-1,-5 4 1,3-3-435,1-1 0,-1 0 0,0 0 0,0-1 0,0 1 0,-1-1 0,1-1 0,-1 1 0,1-1 0,-1 0 0,0-1-1,0 0 1,-13 1 0,12-4-3898,2-9-2498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136 338 9353,'0'0'11632,"-9"3"-10916,3-1-686,1 0 1,0 0-1,-1 1 1,1-1 0,0 1-1,0 1 1,1-1 0,-1 1-1,1 0 1,-1 0-1,1 0 1,1 0 0,-1 1-1,0 0 1,1 0 0,0 0-1,0 0 1,-3 10-1,-2 3 161,1 0 0,1 0 0,1 0 0,0 1 0,1 0 0,2 0 0,-1 0 0,2 22 0,1-41-183,0 1 0,1-1-1,-1 0 1,0 1-1,0-1 1,1 0 0,-1 1-1,0-1 1,1 0 0,-1 1-1,0-1 1,1 0-1,-1 0 1,1 0 0,-1 1-1,0-1 1,1 0-1,-1 0 1,1 0 0,-1 0-1,1 0 1,-1 0-1,0 0 1,1 0 0,-1 0-1,1 0 1,-1 0 0,1 0-1,-1 0 1,0 0-1,1 0 1,-1 0 0,1 0-1,-1 0 1,0-1-1,1 1 1,-1 0 0,1 0-1,-1-1 1,0 1 0,1 0-1,-1 0 1,0-1-1,1 1 1,-1 0 0,0-1-1,0 1 1,1-1-1,-1 1 1,0 0 0,0-1-1,0 1 1,1-1-1,8-9 235,-1-1 0,0 1-1,-1-1 1,0-1-1,0 1 1,-1-1-1,6-19 1,28-94 633,-36 111-790,-2 0-1,0-1 0,0 1 1,-1-19-1,-4 29-12,-2 14-130,-3 19-63,7-20 117,-4 71-30,4-76 33,1 1 0,1-1 0,-1 1 0,1-1 0,0 1 0,0-1 0,0 1 0,0-1 0,1 0 0,0 0 0,0 0 0,0 1 0,0-2 0,4 6 0,-5-8 6,-1 0 0,1-1 1,1 1-1,-1 0 0,0 0 0,0 0 0,0-1 0,0 1 1,0-1-1,1 1 0,-1-1 0,0 1 0,1-1 0,-1 0 1,0 1-1,1-1 0,-1 0 0,0 0 0,1 0 1,-1 0-1,0 0 0,1 0 0,-1-1 0,0 1 0,1 0 1,-1-1-1,0 1 0,0-1 0,1 1 0,-1-1 0,0 0 1,0 1-1,0-1 0,0 0 0,0 0 0,0 0 0,1-1 1,4-3 86,-1-1 0,1 0 0,-1-1 0,7-12 0,4-8-32,-2 0 0,0 0 1,-2-2-1,-2 1 0,0-1 1,-2-1-1,-1 0 1,-1 0-1,-2 0 0,-1-1 1,-1 1-1,-3-33 0,1 62-55,0 0 0,0-1-1,0 1 1,0 0 0,-1 0 0,1 0-1,0 0 1,-1 0 0,1 0-1,0 0 1,-1 0 0,1 0 0,-1 0-1,0 0 1,1 0 0,-1 0-1,0 0 1,1 1 0,-1-1-1,0 0 1,0 0 0,-1 0 0,1 1-8,0 0 0,1 0 1,-1 0-1,1 1 0,-1-1 1,0 0-1,1 1 0,-1-1 1,1 0-1,-1 1 1,1-1-1,-1 1 0,1-1 1,-1 1-1,1-1 0,-1 1 1,1-1-1,-1 1 0,1-1 1,0 1-1,0-1 1,-1 1-1,1 0 0,0-1 1,0 1-1,-1 0 0,1-1 1,0 1-1,0 0 0,0-1 1,0 1-1,0 0 1,0-1-1,0 1 0,0 0 1,1 0-1,-6 65 149,3 1-1,3-1 0,16 108 1,-11-148-77,0 0 1,3-1-1,0 0 0,1 0 1,1-1-1,23 36 0,-20-35-58,-11-20 1,0-1 0,-1 1-1,0 0 1,0-1 0,0 1-1,-1 0 1,0 0 0,0 1-1,0-1 1,0 10 0,-1-15-8,0 0 0,0 1 1,0-1-1,0 1 1,0-1-1,0 0 1,0 1-1,0-1 1,0 1-1,0-1 0,-1 0 1,1 1-1,0-1 1,0 1-1,0-1 1,-1 0-1,1 1 1,0-1-1,0 0 0,-1 0 1,1 1-1,0-1 1,-1 0-1,1 0 1,0 1-1,-1-1 1,1 0-1,0 0 0,-1 0 1,1 1-1,-1-1 1,1 0-1,0 0 1,-1 0-1,-19-3 115,-16-16-41,28 9-78,1 0 0,0 0 0,0-1 0,1 0 0,1 0 0,0 0 0,0-1 0,1 0 0,0 0 0,1 0 0,1 0 0,0-1 0,0 1 0,2 0 0,-1-1 0,1 1 0,3-20 0,-1 26-63,-1 0-1,1 0 1,0 1 0,0-1 0,1 1-1,-1-1 1,1 1 0,1 0 0,-1 0-1,1 0 1,0 0 0,5-5 0,61-47-5025,-45 38 988,0-2-3122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2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11115,'0'0'15091,"-10"4"-14397,2-1-679,0 1 0,1 0 0,0 0 0,0 1 0,0 0 0,0 0 0,1 1 0,0-1 0,0 2 0,0-1 0,1 0-1,0 1 1,0 0 0,-5 10 0,-21 58-37,29-70 15,1 0 0,0-1-1,0 1 1,0 0 0,0 0 0,1 0 0,0 0 0,0 0-1,0 0 1,1 0 0,-1 0 0,1 0 0,3 9 0,-3-13-24,0 1 0,0-1 1,0 0-1,1 0 0,-1 0 1,0 0-1,1 0 0,-1 0 1,0 0-1,1-1 1,-1 1-1,1 0 0,0-1 1,-1 1-1,1-1 0,-1 1 1,1-1-1,0 0 0,-1 0 1,1 0-1,0 0 0,-1 0 1,1 0-1,-1 0 1,1-1-1,0 1 0,-1 0 1,1-1-1,-1 0 0,1 1 1,-1-1-1,2-1 0,5 0-446,-1-2 0,1 1-1,-1-1 1,0 0-1,9-7 1,0-3-1636,-1-2 1,0 1-1,12-20 0,8-12-5611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43 175 12396,'0'0'3779,"-4"9"-1029,-4 12-2069,1 1 0,0 0 1,2 0-1,1 0 0,1 0 0,0 1 1,2 36-1,1-59-677,-1 1 0,1 0 0,0 0 0,0 0 0,0 0 0,1-1 0,-1 1 0,0 0 0,0 0 0,0 0 0,1 0 0,-1-1 0,0 1 0,1 0 0,-1 0 0,1-1 0,-1 1 0,1 0 0,-1-1 0,1 1 0,-1 0 0,1-1 0,0 1 0,-1-1 0,1 1 0,0-1 0,-1 1 0,1-1 0,0 0 0,0 1 0,-1-1 0,1 0 0,0 1 0,0-1 0,0 0 0,0 0 0,-1 0 0,1 0 0,0 0 0,0 0-1,0 0 1,0 0 0,0 0 0,-1 0 0,1-1 0,0 1 0,0 0 0,0 0 0,-1-1 0,1 1 0,0-1 0,0 1 0,-1 0 0,1-1 0,0 0 0,-1 1 0,1-1 0,0 0 0,4-2 114,0-1 0,-1 1 0,1-1 1,-1 0-1,0 0 0,0-1 0,4-5 0,-1-3 36,0 0-1,-1-1 1,-1 1 0,5-20-1,-8 28-114,-1-1-1,1 0 0,-1 1 0,-1-1 0,1 0 0,-1 0 0,0 0 1,-1 1-1,1-1 0,-1 0 0,0 0 0,0 1 0,-4-11 0,5 15-25,-1 1 0,1-1 0,0 0 0,0 0 0,-1 1 0,1-1-1,0 1 1,-1-1 0,1 0 0,0 1 0,-1-1 0,1 1 0,-1-1 0,1 1-1,-1-1 1,1 1 0,-1-1 0,1 1 0,-1 0 0,0-1 0,1 1-1,-1 0 1,0-1 0,1 1 0,-1 0 0,0 0 0,1 0 0,-1 0-1,0-1 1,1 1 0,-1 0 0,0 0 0,0 0 0,1 0 0,-1 1 0,0-1-1,1 0 1,-1 0 0,0 0 0,1 1 0,-1-1 0,0 0 0,1 0-1,-1 1 1,0-1 0,1 1 0,-1-1 0,1 1 0,-1-1 0,1 1 0,-1-1-1,1 1 1,-1-1 0,1 1 0,-1 0 0,-1 3 7,-1-1 0,1 1 0,-1 0 0,1 0 0,0 0 0,1 1 0,-2 4 0,1-5 0,1 0 0,0 1-1,1-1 1,-1 1 0,1-1 0,0 1-1,0-1 1,0 1 0,0-1 0,1 1-1,0-1 1,2 8 0,-2-10-12,0 0 0,0-1 0,1 1 0,-1-1 1,0 1-1,1-1 0,-1 0 0,1 1 0,-1-1 0,1 0 1,0 0-1,-1 0 0,1 0 0,0 0 0,0-1 0,0 1 1,-1 0-1,1-1 0,0 1 0,0-1 0,0 0 0,0 0 1,0 0-1,0 0 0,0 0 0,0 0 0,0 0 0,0-1 1,0 1-1,0-1 0,2 0 0,4-2 61,0 0 0,-1 0 0,0-1 0,1 0 0,-1 0 0,0-1 0,-1 0 0,1 0 0,-1-1 0,0 0 0,-1 0 0,1 0-1,5-9 1,6-8 184,-2-1 0,20-39 0,-30 55-269,-1-1 0,0 0 0,-1 0 0,0 0 0,0 0 0,-1 0 0,0-1 0,1-13 0,-13 28-373,5 1 370,1 1 1,-1 0 0,1 0 0,1 0 0,-1 1 0,1-1 0,1 1 0,-1 0 0,-1 11 0,1 0 100,0 0 1,1 0-1,1 20 1,1-38-75,0 0 0,0 0 1,0 0-1,0 1 0,0-1 0,0 0 0,0 0 1,1 0-1,-1 0 0,0 1 0,1-1 1,-1 0-1,1 0 0,-1 0 0,1 0 0,-1 0 1,1 0-1,0 0 0,0 0 0,-1 0 0,1-1 1,0 1-1,0 0 0,0 0 0,0-1 0,0 1 1,0 0-1,0-1 0,0 1 0,0-1 1,0 1-1,0-1 0,0 0 0,1 1 0,-1-1 1,0 0-1,0 0 0,0 0 0,0 0 0,2 0 1,0 0 4,0-1 1,0 0-1,0 1 1,0-1-1,0 0 1,0 0-1,0-1 1,0 1-1,0-1 1,-1 1-1,1-1 1,-1 0-1,1 0 1,2-3-1,3-5 10,0-1 0,-1 0-1,0 0 1,-1-1 0,0 1 0,0-1-1,-2-1 1,5-15 0,-2 1-20,-1 0 0,2-29 0,-14 100-82,3-26 178,1 1 0,0-1 0,1 0 0,1 1 0,0-1 0,5 21 0,-5-37-89,0 0 0,0 0 1,1 0-1,-1 0 0,0 0 0,1-1 1,0 1-1,0 0 0,-1 0 1,1-1-1,0 1 0,0 0 1,0-1-1,1 1 0,-1-1 1,0 0-1,0 1 0,1-1 0,-1 0 1,1 0-1,-1 0 0,1 0 1,0 0-1,-1 0 0,1 0 1,0 0-1,0-1 0,-1 1 1,1-1-1,0 1 0,0-1 0,0 0 1,0 0-1,0 0 0,0 0 1,0 0-1,-1 0 0,5-1 1,-2 0-1,0-1 0,-1 1 0,1-1 0,0 0 0,-1 0 0,0 0 0,1 0 0,-1-1 0,0 0 0,0 1 0,0-1 0,-1 0 0,1 0 0,0-1 0,-1 1 0,0 0-1,3-6 2,-1-3-69,1-1 0,-1 1 1,3-24-1,-6 33 8,0 0-1,-1 0 0,1 0 0,-1 0 1,0 0-1,0 0 0,0 0 1,0 0-1,0 0 0,-1 0 1,1 0-1,-1 0 0,0 0 1,0 0-1,0 1 0,0-1 1,0 0-1,-1 0 0,1 1 1,-1-1-1,-3-4 0,4 7 6,0-1-1,1 1 0,-1-1 1,1 1-1,-1 0 0,0-1 1,1 1-1,-1 0 0,0-1 1,1 1-1,-1 0 0,0 0 1,0-1-1,1 1 0,-1 0 1,0 0-1,0 0 0,1 0 1,-1 0-1,0 0 0,0 0 1,0 0-1,1 1 0,-1-1 1,0 0-1,1 0 0,-1 1 1,0-1-1,0 0 0,1 1 1,-1-1-1,1 1 0,-1-1 1,0 0-1,1 1 0,-1 0 1,1-1-1,-1 1 0,1-1 1,-1 2-1,0 0 20,-1 1-1,1-1 1,0 1 0,1-1-1,-1 1 1,0 0 0,1-1 0,0 1-1,-1 5 1,1-8-49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 12396,'-3'-1'8996,"-3"10"-7123,6 9-1469,0-1 1,2 1-1,0-1 1,1 1-1,0-1 1,1 0-1,1 0 1,1 0-1,1-1 1,0 0-1,1 0 1,13 19-1,-21-34-378,0-1-1,1 1 1,-1 0 0,0-1-1,1 1 1,-1 0-1,1-1 1,-1 1 0,0-1-1,1 1 1,0-1 0,-1 1-1,1-1 1,-1 1 0,1-1-1,0 1 1,-1-1 0,1 0-1,0 1 1,-1-1 0,1 0-1,0 0 1,-1 1-1,1-1 1,0 0 0,0 0-1,-1 0 1,1 0 0,0 0-1,1 0 1,-1-1 23,0 0 0,0 0 0,0 0 0,0 0 0,-1 0-1,1-1 1,0 1 0,-1 0 0,1 0 0,-1-1 0,1 1 0,-1 0 0,0-1 0,1 1 0,-1-2 0,4-59 626,-4 59-734,-1-4 73,0 0-1,0 1 1,0-1-1,0 1 1,-1-1-1,0 1 1,-1-1 0,1 1-1,-6-7 1,8 11-18,-1 0 0,0 0 0,-1 0 0,1 0 1,0 1-1,0-1 0,-1 0 0,1 1 0,-1-1 0,0 1 1,1-1-1,-1 1 0,0 0 0,0 0 0,0 0 0,1 0 1,-1 0-1,0 0 0,-1 1 0,1-1 0,0 1 0,0-1 1,0 1-1,0 0 0,0-1 0,0 1 0,-1 0 0,1 1 1,0-1-1,0 0 0,0 1 0,0-1 0,-2 2 0,2-1-95,0 1-1,0 0 0,0 0 1,0 0-1,1 0 1,-1 1-1,1-1 0,0 0 1,-1 1-1,1-1 0,0 1 1,0-1-1,1 1 0,-1-1 1,1 1-1,-1 0 0,1-1 1,0 1-1,0 0 0,0 0 1,0-1-1,0 1 0,1 3 1,1-6-233,0 0-1,0 1 1,0-1 0,0-1 0,0 1-1,1 0 1,-1 0 0,-1-1 0,1 1-1,0-1 1,0 0 0,0 1 0,0-1 0,0 0-1,0 0 1,2-2 0,16-11-3318,-1-1 0,26-26 1,-14 11-1935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10218,'0'0'13613,"-9"0"-13384,6 0-228,0 0 1,0 0-1,1 0 0,-1 0 1,0 1-1,1-1 0,-1 1 1,0-1-1,1 1 0,-1 0 1,1 0-1,-1 0 0,1 0 1,-1 1-1,1-1 0,0 1 1,0-1-1,0 1 0,0 0 1,0 0-1,0 0 0,0 0 1,0 0-1,1 0 0,-1 0 1,1 1-1,0-1 0,-1 1 1,1-1-1,0 1 0,1-1 1,-1 1-1,0-1 0,1 1 1,-1 0-1,1 0 0,0-1 1,0 1-1,0 3 0,3-5-2,-1 0-1,0 0 0,1 0 1,-1-1-1,1 1 0,-1-1 1,1 1-1,-1-1 0,1 0 1,-1 0-1,1 0 0,-1 0 1,6-1-1,-1 0 31,49-2 3,-41 1-114,1 1 0,0 1-1,-1 0 1,31 4 0,-44-3 91,1 0 1,-1-1 0,0 1-1,0 0 1,0 0-1,1 0 1,-1 0-1,0 0 1,0 0 0,-1 1-1,1-1 1,0 1-1,0-1 1,-1 1-1,1 0 1,-1 0 0,1 0-1,-1 0 1,0 0-1,0 0 1,0 0 0,0 0-1,0 0 1,0 0-1,-1 0 1,1 1-1,-1-1 1,1 0 0,-1 1-1,0-1 1,0 0-1,0 1 1,0-1-1,0 0 1,-1 1 0,0 1-1,0 3 131,-1 0-1,1-1 1,-2 1-1,1-1 1,-1 0-1,0 1 1,0-1-1,-1-1 1,1 1-1,-1 0 1,-6 5-1,3-5 24,0 0 0,-1-1 0,1 1 0,-1-2 0,0 1 0,-1-1 0,1 0 0,-18 5-1,22-8-206,-1 1 0,1-1 0,-1 0 0,1 0-1,-1-1 1,1 1 0,-1-1 0,0 0 0,1 0-1,-1-1 1,1 1 0,-1-1 0,1 0 0,-1 0-1,1-1 1,-1 1 0,1-1 0,0 0-1,-7-4 1,10 5-116,0 0 0,0 0 0,0 0 0,-1 0 0,1 0-1,0 0 1,0 0 0,1-1 0,-1 1 0,0 0 0,0-1 0,1 1 0,-1 0-1,0-1 1,1 1 0,0-1 0,-1 1 0,1-1 0,0 1 0,0-1-1,-1 1 1,1-1 0,1 1 0,-1-1 0,0 1 0,0-1 0,0 0 0,1 1-1,0-3 1,1 0-909,0 0 0,1 0 0,-1 0 1,1 1-1,0-1 0,0 1 0,0 0 0,7-6 0,10-8-5572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11435,'0'0'10821,"8"5"-9545,-5-3-1217,-1 0 0,1-1 0,-1 1 0,1-1 1,0 0-1,-1 1 0,1-1 0,0 0 0,0-1 1,0 1-1,0 0 0,0-1 0,0 0 0,0 1 0,0-1 1,0 0-1,0-1 0,0 1 0,0-1 0,0 1 1,0-1-1,0 0 0,0 0 0,-1 0 0,1 0 1,0-1-1,0 1 0,-1-1 0,1 1 0,-1-1 1,0 0-1,1 0 0,1-3 0,7-4 153,-1-1 0,0 0 1,-1-1-1,11-15 0,-17 21-96,1-1 1,-1 0 0,0 1 0,0-2-1,-1 1 1,1 0 0,-1 0-1,-1-1 1,1 1 0,-1-1-1,0-8 1,-1 15-99,0-1-1,0 0 0,0 0 1,-1 1-1,1-1 1,0 0-1,-1 0 0,1 1 1,0-1-1,-1 0 1,1 1-1,-1-1 1,1 0-1,-1 1 0,1-1 1,-1 1-1,0-1 1,1 1-1,-1-1 0,1 1 1,-1-1-1,0 1 1,0 0-1,1-1 1,-1 1-1,0 0 0,0 0 1,1-1-1,-1 1 1,0 0-1,0 0 0,0 0 1,1 0-1,-1 0 1,0 0-1,0 0 1,0 0-1,1 1 0,-1-1 1,0 0-1,-1 1 1,-35 12 126,30-8-135,0 0-1,0 1 1,1 0 0,0 1 0,0-1 0,1 1 0,-1 0 0,2 1 0,-1-1 0,1 1 0,-4 9 0,5-11 66,1 1 1,-1-1 0,1 1 0,1-1-1,-1 1 1,1 0 0,0 0-1,1-1 1,0 1 0,0 0 0,0 0-1,1 0 1,0-1 0,0 1-1,3 8 1,-2-12-56,0 1 0,0-1-1,1 0 1,-1 0 0,1 0-1,0 0 1,0 0 0,0 0 0,0-1-1,0 1 1,1-1 0,-1 0-1,1 0 1,0 0 0,0-1 0,-1 1-1,1-1 1,0 0 0,0 0-1,0 0 1,0-1 0,0 1-1,0-1 1,1 0 0,-1 0 0,6-2-1,2 2-404,0-1 0,0-1-1,0 0 1,-1-1 0,1 0-1,-1-1 1,0 0-1,12-6 1,14-16-5791,-3-4-6263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16 187 12236,'0'0'3592,"-3"8"-1814,0 1-1432,0 1 0,1-1 0,0 1 0,1-1 0,0 1 0,0 11 0,1-16-256,1 1 0,-1-1 0,1 1 1,0-1-1,0 0 0,1 0 0,-1 1 0,1-1 0,0 0 0,1 0 1,-1 0-1,1-1 0,0 1 0,6 7 0,-8-12-32,-1 1 1,1 0-1,0 0 0,0 0 0,0 0 0,0 0 0,-1-1 1,1 1-1,0 0 0,0-1 0,0 1 0,1 0 0,-1-1 1,0 0-1,0 1 0,0-1 0,0 0 0,0 1 1,0-1-1,1 0 0,-1 0 0,0 0 0,0 0 0,0 0 1,1 0-1,-1 0 0,0-1 0,0 1 0,2-1 0,-1 0 74,0-1 0,0 0-1,1 1 1,-1-1-1,-1 0 1,1 0-1,0-1 1,0 1 0,-1 0-1,1 0 1,-1-1-1,2-2 1,3-11 260,0 1 1,-1-1-1,3-17 0,-8 32-404,9-65 172,6 118-256,-14-46 99,1 0-1,0-1 1,0 1-1,0-1 1,0 1-1,1-1 1,0 0-1,0 0 1,6 7-1,-8-11 2,1 0-1,-1 0 1,0 0-1,1 0 0,-1 0 1,1 0-1,0 0 1,-1 0-1,1-1 1,0 1-1,-1-1 1,1 1-1,0-1 1,0 0-1,-1 1 0,1-1 1,0 0-1,0 0 1,0 0-1,-1-1 1,1 1-1,0 0 1,0-1-1,-1 1 1,1-1-1,0 1 0,-1-1 1,1 0-1,0 0 1,-1 0-1,1 0 1,-1 0-1,1 0 1,-1 0-1,3-3 1,12-11 85,-1-1 1,0-1 0,-1 0 0,0-1 0,-2-1 0,13-25 0,-9 17-62,2 0 1,20-25 0,-38 52-30,1-1 1,-1 1-1,0 0 1,0-1-1,1 1 1,-1 0-1,0-1 1,1 1-1,-1 0 0,0-1 1,1 1-1,-1 0 1,0-1-1,1 1 1,-1 0-1,0 0 1,1 0-1,-1-1 1,1 1-1,-1 0 0,1 0 1,-1 0-1,1 0 1,-1 0-1,0 0 1,1 0-1,-1 0 1,1 0-1,-1 0 1,1 0-1,-1 0 1,1 0-1,5 15 203,-6 31 451,0-38-487,0 97 907,13-134-271,-6 17-659,-1-3-37,1-3-80,1 1-1,1 0 1,0 1-1,1 0 1,0 0-1,1 1 1,14-14-1,-24 28-32,0-1 1,1 1-1,-1 0 0,0 0 1,1 0-1,-1-1 0,0 1 1,1 0-1,-1 1 0,1-1 1,0 0-1,-1 0 0,1 1 1,0-1-1,-1 1 0,1-1 1,0 1-1,0 0 0,-1 0 1,1 0-1,0 0 0,0 0 1,-1 0-1,1 0 0,3 1 1,-3 0 4,0 1 0,0 0 0,-1-1 0,1 1 0,0 0-1,-1-1 1,1 1 0,-1 0 0,0 0 0,0 0 0,0 1 0,0-1 0,0 0 0,0 0 0,0 1 0,0 2 0,2 12 13,0 1-1,-1-1 1,0 30 0,-1-31-432,0-22-1546,4-27-3706,-5 26 4092,4-21-5716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31 323 13132,'0'0'14136,"7"-9"-13933,22-26-65,29-37 27,-54 66-153,0 0 0,0-1 0,0 1 0,-1-1 0,0 0 0,0 0-1,-1 0 1,0 0 0,2-13 0,-4 19-10,1 0-1,-1 0 1,0 0-1,0 1 1,1-1-1,-1 0 1,0 0-1,0 0 0,0 0 1,0 0-1,0 1 1,0-1-1,0 0 1,0 0-1,-1 0 1,1 0-1,0 1 1,0-1-1,-1 0 1,1 0-1,-1 0 1,1 1-1,-1-1 1,1 0-1,-1 0 1,1 1-1,-1-1 1,1 1-1,-1-1 1,0 0-1,1 1 1,-1-1-1,0 1 1,0 0-1,1-1 1,-1 1-1,0-1 1,0 1-1,0 0 1,1 0-1,-1 0 1,0-1-1,0 1 1,0 0-1,0 0 1,0 0-1,1 0 1,-1 0-1,0 0 1,0 1-1,0-1 1,0 0-1,0 0 1,1 1-1,-1-1 1,-1 1-1,-2 1 0,0 0 0,-1 0 0,1 0 0,0 1 1,1 0-1,-1 0 0,0 0 0,1 0 0,-4 4 0,-4 9-6,0 0 0,2 1 0,0 0 0,0 0 1,2 1-1,0 0 0,1 0 0,1 1 0,1-1 0,0 1 0,2 0 0,-1 30 0,3-49 8,0 1 0,-1 0 0,1-1 0,0 1 0,0 0 0,1 0 0,-1-1 0,0 1 0,0 0 0,0-1-1,0 1 1,1 0 0,-1-1 0,0 1 0,0 0 0,1-1 0,-1 1 0,1-1 0,-1 1 0,0 0 0,1-1 0,-1 1 0,1-1 0,0 1 0,-1-1 0,1 0 0,-1 1 0,1-1-1,0 0 1,-1 1 0,1-1 0,0 0 0,-1 1 0,1-1 0,0 0 0,-1 0 0,1 0 0,0 0 0,-1 0 0,1 0 0,0 0 0,0 0 0,-1 0 0,1 0 0,0 0 0,-1 0 0,1-1-1,0 1 1,-1 0 0,1-1 0,1 1 0,34-22 143,-3-12-80,-2-1 0,52-77 0,-24 32-104,-59 78 37,1 1-1,0 0 0,-1 0 1,1 0-1,0 0 1,0 0-1,0 0 0,0 1 1,0-1-1,0 0 1,0 0-1,0 1 0,0-1 1,0 0-1,0 1 1,0-1-1,1 1 0,0-1 1,-1 2 9,-1-1 1,1 0 0,-1 0-1,1 1 1,-1-1-1,1 0 1,-1 1 0,1-1-1,-1 1 1,1-1-1,-1 1 1,0-1 0,1 1-1,-1-1 1,0 1-1,1-1 1,-1 1 0,0-1-1,0 1 1,1-1-1,-1 1 1,0 0 0,0-1-1,0 1 1,0-1 0,0 2-1,2 60 665,-3-39-523,1-18-71,1 0 0,-1 0 0,1 1 0,0-1 0,0 0-1,1 0 1,-1 0 0,4 5 0,-5-9-61,0-1-1,1 1 1,-1-1 0,0 0 0,1 1-1,-1-1 1,0 1 0,1-1-1,-1 0 1,0 0 0,1 1 0,-1-1-1,1 0 1,-1 1 0,0-1-1,1 0 1,-1 0 0,1 0 0,-1 0-1,1 1 1,-1-1 0,1 0-1,-1 0 1,1 0 0,-1 0 0,1 0-1,-1 0 1,1 0 0,-1 0-1,1 0 1,-1-1 0,1 1-1,1-1 17,0 0 0,0-1-1,-1 1 1,1-1 0,0 1-1,-1-1 1,1 0-1,-1 1 1,1-1 0,-1 0-1,2-4 1,15-26 110,-14 22-166,1 0-1,0 1 0,0 0 1,1 1-1,1-1 1,-1 1-1,1 0 1,14-12-1,-21 20 17,0-1 0,1 1 0,-1 0 0,1-1 0,-1 1-1,1-1 1,-1 1 0,1 0 0,-1 0 0,1-1 0,-1 1 0,1 0 0,-1 0 0,1-1 0,-1 1-1,1 0 1,0 0 0,-1 0 0,1 0 0,-1 0 0,1 0 0,0 0 0,-1 0 0,1 0 0,-1 0-1,1 0 1,-1 1 0,1-1 0,0 0 0,-1 0 0,1 1 0,-1-1 0,1 0 0,-1 0-1,1 1 1,-1-1 0,1 1 0,-1-1 0,0 0 0,1 2 0,6 25 19,-7-25-10,0 0 0,0 0 0,1 0 0,-1 0 0,0 0 0,1 0 0,0 0 0,-1 0 0,1 0 0,0 0 0,0 0 0,1 1 1,0-3 9,-1 0 0,0 0 1,1 0-1,-1-1 1,0 1-1,0-1 1,0 1-1,0-1 1,1 1-1,-1-1 0,0 0 1,0 1-1,0-1 1,0 0-1,0 0 1,0 0-1,-1 0 1,1 0-1,0 0 0,0 0 1,-1 0-1,1 0 1,-1 0-1,2-3 1,-2 4 2,23-39 139,-16 27-180,-1 0 0,1 0 0,1 1 0,0 0 0,0 1 0,1 0 0,1 0 0,11-9 0,-21 18 5,1 0 0,0 1 0,0-1 0,0 0 0,-1 1 0,1-1-1,0 0 1,0 1 0,0 0 0,0-1 0,0 1 0,0-1 0,0 1 0,0 0-1,0 0 1,0-1 0,0 1 0,0 0 0,0 0 0,1 0 0,-1 0-1,0 1 1,0-1 0,0 0 0,0 0 0,0 0 0,0 1 0,0-1 0,0 1-1,0-1 1,0 1 0,0-1 0,-1 1 0,1-1 0,0 1 0,0 0-1,0 0 1,-1-1 0,1 1 0,0 0 0,-1 0 0,1 0 0,0 0-1,-1 0 1,1 0 0,-1 0 0,0 0 0,1 0 0,-1 0 0,0 0 0,1 2-1,1 8-2,0-1-1,-1 1 1,0 0-1,0 13 1,-1-10-238,2 3 905,4 3-4644,-6-19 3894,0-1-1,0 0 0,0 0 0,0 0 0,0 1 1,0-1-1,0 0 0,0 0 0,0 0 1,0 0-1,1 0 0,-1 1 0,0-1 0,0 0 1,0 0-1,0 0 0,0 0 0,1 0 1,-1 0-1,0 1 0,0-1 0,0 0 0,0 0 1,1 0-1,-1 0 0,0 0 0,0 0 1,0 0-1,1 0 0,-1 0 0,0 0 0,0 0 1,0 0-1,0 0 0,1 0 0,-1 0 1,0 0-1,0 0 0,0 0 0,1 0 0,-1 0 1,0-1-1,0 1 0,0 0 0,0 0 1,1 0-1,-1 0 0,9-21-3973,8-40-4969,-8 23 2456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88 6662,'0'0'11649,"-9"9"-10769,2-3-646,1 0 0,0 1 0,1 0-1,0-1 1,0 2 0,0-1-1,1 1 1,0-1 0,0 1 0,1 0-1,0 1 1,0-1 0,1 0-1,0 1 1,1 0 0,-1-1-1,1 13 1,1-20-230,0-1 0,0 1 1,0 0-1,0 0 0,0-1 0,0 1 0,0 0 0,1 0 1,-1-1-1,0 1 0,0 0 0,1-1 0,-1 1 0,0 0 0,1-1 1,-1 1-1,1 0 0,-1-1 0,0 1 0,1-1 0,0 1 1,-1-1-1,1 1 0,-1-1 0,1 1 0,0-1 0,-1 1 1,1-1-1,0 0 0,-1 1 0,1-1 0,0 0 0,-1 0 0,1 0 1,0 1-1,0-1 0,-1 0 0,1 0 0,0 0 0,0 0 1,-1 0-1,1 0 0,0-1 0,0 1 0,-1 0 0,1 0 0,0 0 1,0-1-1,-1 1 0,1 0 0,0-1 0,-1 1 0,2-1 1,2-1 35,1 0 0,-1-1 0,1 1 0,-1-1 0,0 0 0,0 0 0,4-5 0,-1-2-52,0 0 0,-1 0 0,0-1 0,-1 0 1,0 0-1,-1-1 0,0 1 0,-1-1 0,0 0 0,-1 0 1,0 0-1,-1 0 0,-1-20 0,1 136 194,-1-103-176,0-1-1,0 1 1,0 0 0,0 0 0,0-1 0,0 1 0,1 0 0,-1 0 0,0-1-1,0 1 1,1 0 0,-1-1 0,1 1 0,-1 0 0,0-1 0,1 1 0,-1 0-1,1-1 1,0 1 0,-1-1 0,1 1 0,-1-1 0,1 1 0,0-1 0,-1 0-1,1 1 1,0-1 0,-1 0 0,1 1 0,0-1 0,0 0 0,-1 0 0,1 0-1,0 0 1,0 0 0,0 0 0,-1 0 0,1 0 0,0 0 0,0 0 0,-1 0-1,1 0 1,0 0 0,0-1 0,-1 1 0,1 0 0,0-1 0,-1 1 0,1 0 0,0-1-1,-1 1 1,2-2 0,3 0 25,-1-1 0,1 0 0,-1 0 0,1 0 0,-1-1 0,4-4 0,2-3-113,-2 0 0,1-1 0,-2 1 0,1-1 0,-2-1 0,0 0 0,0 0 0,-1 0 0,-1 0 0,3-15 0,-12 93 308,3-48 171,0 0-1,2 0 1,-1 0 0,5 32 0,-4-48-408,0 0-1,0 0 1,1 1 0,-1-1 0,0 0-1,0 0 1,1 0 0,-1 1-1,1-1 1,-1 0 0,1 0 0,0 0-1,-1 0 1,1 0 0,0 0-1,0 0 1,-1 0 0,1 0-1,0 0 1,0-1 0,0 1 0,0 0-1,0-1 1,0 1 0,1 0-1,-1-1 1,0 1 0,0-1 0,0 0-1,0 1 1,1-1 0,-1 0-1,0 0 1,0 0 0,1 0-1,-1 0 1,0 0 0,0 0 0,1 0-1,-1 0 1,0-1 0,0 1-1,0 0 1,1-1 0,0 0-1,1 0-489,0-1 0,0 1 0,0-1 0,0 0 0,0 0 0,-1 0 0,1 0 0,-1-1 0,0 1 0,1-1 0,-1 1 0,0-1 0,0 0 0,-1 1 0,4-7 0,0-11-5451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79 10282,'0'0'7148,"0"9"-4586,-3 108 2297,0-56-3728,2 0-1,3 0 0,19 116 0,-21-175-1098,0 0 0,1 0 0,-1 1 0,1-1 0,0 0 0,-1 0 0,1-1 0,0 1 0,0 0 0,0 0 0,0 0 0,1 0 0,1 1 0,-3-3-21,0 0-1,1 0 0,-1 0 1,1 0-1,-1 0 0,1 0 0,-1 0 1,0 0-1,1 0 0,-1 0 1,1 0-1,-1 0 0,1 0 0,-1 0 1,0-1-1,1 1 0,-1 0 1,1 0-1,-1 0 0,0-1 1,1 1-1,-1 0 0,0-1 0,0 1 1,1 0-1,-1 0 0,0-1 1,1 1-1,-1-1 0,0 1 0,0 0 1,0-1-1,1 1 0,-1-1 1,0 0-1,3-6 33,0-1 0,0 1 0,-1-1 1,0 0-1,1-10 0,2-48-187,-5-101 0,-2 98-694,8-81 0,-5 146 744,0 0 0,0 0 0,0 0 0,1 0 0,-1 0 0,1 1 0,0-1 0,0 1 0,1-1 0,-1 1 0,1 0 0,-1 0 0,1 0 0,0 0 0,0 0 0,0 1 0,1-1 0,-1 1 0,1 0 0,-1 0 1,1 0-1,0 0 0,0 1 0,-1 0 0,1-1 0,0 1 0,0 1 0,0-1 0,1 1 0,-1-1 0,0 1 0,0 0 0,0 1 0,8 1 0,-11-2 95,0 0-1,0 1 1,0-1 0,0 1-1,0-1 1,0 1 0,0 0-1,0-1 1,0 1 0,-1 0-1,1 0 1,0 0 0,0 0-1,-1 0 1,1-1 0,0 1-1,-1 0 1,1 1 0,-1-1-1,1 0 1,-1 0 0,0 0-1,1 0 1,-1 0 0,0 0-1,0 0 1,0 1-1,0-1 1,0 0 0,0 0-1,0 0 1,0 0 0,0 0-1,-1 3 1,-12 40 483,4-25-136,-2-1 0,0 0 0,-18 21 0,25-33-357,0-1 0,0 0 0,-1-1 0,1 1-1,-1-1 1,0 0 0,-1 0 0,1 0 0,-1-1 0,1 0-1,-1 0 1,0 0 0,0-1 0,-12 4 0,17-6-97,0 0-1,1 0 1,-1 0 0,1 0 0,-1 0 0,0 0-1,1 0 1,-1 0 0,1 0 0,-1-1 0,0 1-1,1 0 1,-1 0 0,1 0 0,-1-1-1,1 1 1,-1 0 0,1-1 0,-1 1 0,1 0-1,-1-1 1,1 1 0,-1-1 0,1 1 0,0 0-1,-1-1 1,1 1 0,0-1 0,-1 0 0,1 1-1,0-1 1,-1 1 0,1-2 0,1-26-2740,19-24-2249,0 17 781,5-4-757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10570,'0'0'14205,"1"14"-12742,-9 132 1732,2-87-2195,5 107-1,1-166-1023,0 1-1,-1 0 0,1 0 0,0 0 0,0 0 0,0 0 0,0-1 1,0 1-1,0 0 0,1 0 0,-1 0 0,0 0 0,0 0 1,0-1-1,1 1 0,-1 0 0,1 0 0,-1 0 0,0-1 0,1 1 1,-1 0-1,1-1 0,0 1 0,-1 0 0,1-1 0,-1 1 1,1-1-1,0 1 0,0-1 0,-1 1 0,1-1 0,0 0 1,0 1-1,-1-1 0,1 0 0,0 1 0,0-1 0,0 0 0,0 0 1,-1 0-1,1 0 0,0 0 0,0 0 0,0 0 0,0 0 1,0 0-1,0 0 0,-1-1 0,1 1 0,0 0 0,0 0 0,1-1 1,1-1-574,-1 0 0,1 1 1,-1-1-1,0 0 0,1 0 1,-1 0-1,0 0 0,0-1 1,0 1-1,0 0 0,-1-1 1,1 0-1,-1 1 0,2-4 1,4-17-8415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58 361 17392,'0'0'3102,"-6"10"69,-3 3-2126,1 0 0,0 1 0,-7 19 0,13-28-894,0 1 1,0-1-1,0 0 1,1 1-1,0-1 1,0 1-1,1-1 1,-1 1-1,1 0 1,0-1-1,1 1 1,-1 0-1,1-1 1,0 1-1,3 8 1,-3-13-150,-1 0 0,1 0 0,0 1 1,-1-1-1,1 0 0,0 0 0,0 0 0,0 0 1,0 0-1,0 0 0,0 0 0,0 0 1,0 0-1,0 0 0,1 0 0,-1-1 0,0 1 1,1-1-1,-1 1 0,0-1 0,1 1 1,-1-1-1,0 0 0,1 1 0,-1-1 0,1 0 1,-1 0-1,0 0 0,1 0 0,-1 0 1,1-1-1,1 1 0,-1-1 1,1 0 1,-1 0-1,0 0 1,0 0-1,0 0 1,0 0-1,1 0 1,-1-1-1,-1 1 0,1-1 1,0 1-1,0-1 1,-1 0-1,1 0 1,-1 0-1,1 0 1,-1 0-1,2-2 0,0-4-18,0-1 1,0 1-1,0 0 0,-1-1 0,-1 0 0,1 1 0,-1-1 0,-1 0 0,0 0 0,0 1 0,0-1 0,-1 0 0,-1 0 0,-2-10 0,4 19 15,-1-1 0,1 0-1,0 0 1,-1 0-1,1 1 1,0-1 0,-1 0-1,1 1 1,-1-1 0,1 0-1,-1 1 1,1-1 0,-1 1-1,0-1 1,1 1 0,-1-1-1,0 1 1,1-1-1,-1 1 1,0 0 0,1-1-1,-1 1 1,0 0 0,0-1-1,0 1 1,1 0 0,-1 0-1,0 0 1,0 0 0,0 0-1,0 0 1,1 0-1,-1 0 1,0 0 0,0 0-1,0 1 1,1-1 0,-1 0-1,0 0 1,0 1 0,1-1-1,-1 1 1,0-1 0,0 1-1,-1 1 2,0-1 0,0 1 1,0 0-1,1 0 0,-1 0 0,1 0 0,-1 0 0,1 0 0,0 1 1,0-1-1,0 0 0,0 1 0,-1 2 0,1-3 12,1 1 1,-1 0-1,0 0 0,1 0 0,0 0 1,-1 0-1,1 0 0,0 0 0,1 0 0,-1 0 1,0 0-1,1 0 0,0 0 0,0-1 0,0 1 1,0 0-1,0 0 0,0-1 0,1 1 0,-1-1 1,1 1-1,0-1 0,-1 1 0,1-1 1,1 0-1,-1 0 0,3 3 0,-2-4-8,0 0 0,0 0 0,0 0 0,1 0 0,-1-1-1,0 1 1,0-1 0,0 1 0,1-1 0,-1 0 0,0-1 0,0 1-1,1 0 1,-1-1 0,0 0 0,0 0 0,0 0 0,0 0 0,0 0 0,0-1-1,0 1 1,0-1 0,-1 0 0,1 0 0,3-3 0,14-13-77,0-1 0,-2-1-1,0-1 1,-2 0 0,0-2 0,-1 1 0,20-45 0,-33 64-60,-2 5 41,-3 15 22,-1-7 160,1 1 1,1 0 0,0 0 0,1 0 0,0 0 0,0 0-1,1 0 1,2 14 0,-1-25-89,-1 1 1,0 0-1,1-1 1,-1 1-1,1-1 0,0 1 1,-1 0-1,1-1 1,0 1-1,-1-1 0,1 0 1,0 1-1,-1-1 0,1 0 1,0 1-1,0-1 1,-1 0-1,1 0 0,0 1 1,0-1-1,0 0 1,-1 0-1,1 0 0,0 0 1,0 0-1,0 0 1,-1 0-1,1-1 0,0 1 1,0 0-1,-1 0 1,1-1-1,0 1 0,0 0 1,0-1-1,25-17 105,-14 0-152,0 0-1,15-32 1,-23 41-58,-4 9 86,0 0 0,0 0 1,0 0-1,0-1 1,0 1-1,0 0 1,0 0-1,0 0 0,0 0 1,0-1-1,0 1 1,0 0-1,0 0 0,0 0 1,0 0-1,0-1 1,0 1-1,1 0 0,-1 0 1,0 0-1,0 0 1,0 0-1,0-1 1,0 1-1,0 0 0,1 0 1,-1 0-1,0 0 1,0 0-1,0 0 0,0 0 1,1 0-1,-1 0 1,0-1-1,0 1 0,0 0 1,0 0-1,1 0 1,-1 0-1,0 0 1,0 0-1,0 0 0,0 0 1,1 0-1,-1 0 1,0 0-1,0 1 0,0-1 1,1 0-1,-1 0 1,0 0-1,0 0 1,3 13-232,-2 29 346,-1-36-156,3 37 248,1 1-1,3-1 1,1 0-1,3-1 0,21 59 1,-27-85-169,0-1 0,-1 1 0,-1 0 0,0 1-1,-1-1 1,-1 0 0,0 0 0,-3 25 0,2-40-15,-1 1-1,1-1 1,0 1-1,-1 0 0,1-1 1,0 1-1,-1-1 1,0 0-1,1 1 0,-1-1 1,0 1-1,0-1 1,0 0-1,0 0 1,0 1-1,0-1 0,0 0 1,0 0-1,0 0 1,-1 0-1,1 0 0,0 0 1,-1-1-1,1 1 1,0 0-1,-1-1 1,1 1-1,-1-1 0,1 1 1,-1-1-1,1 0 1,-1 0-1,0 1 0,1-1 1,-1 0-1,1 0 1,-1-1-1,-2 1 1,0-1 30,-1-1 1,1 1 0,0 0 0,0-1 0,0 0 0,0 0-1,0 0 1,0-1 0,0 1 0,1-1 0,-1 0-1,-3-4 1,1 1-46,-1-1 0,1-1 1,1 1-1,-1-1 0,1 0 0,1 0 0,-1-1 0,2 0 0,-1 1 0,1-1 0,0 0 0,1-1 0,0 1 0,0 0 1,1-1-1,1 1 0,-1 0 0,1-1 0,1 1 0,0-1 0,0 1 0,1 0 0,0-1 0,1 1 0,0 0 0,0 0 1,1 1-1,6-13 0,19-27-13,-3-1 1,-1-2 0,-3 0 0,21-74-1,-42 120 5,1-1 0,0 1 0,0 0 1,0 0-1,1 1 0,3-7 0,-6 11 11,0-1 1,1 1-1,-1 0 0,0 0 1,0-1-1,0 1 1,1 0-1,-1-1 1,0 1-1,1 0 1,-1 0-1,0-1 0,0 1 1,1 0-1,-1 0 1,0 0-1,1 0 1,-1-1-1,0 1 1,1 0-1,-1 0 0,1 0 1,-1 0-1,0 0 1,1 0-1,-1 0 1,0 0-1,1 0 0,-1 0 1,0 0-1,1 0 1,-1 0-1,1 0 1,-1 1-1,8 22-103,-5 27 188,-3-50-74,0 0 0,1 0 0,-1 0 0,1 1-1,-1-1 1,1 0 0,-1 0 0,0 0 0,1 0-1,-1 0 1,1 0 0,-1 0 0,1 0 0,-1 0-1,1-1 1,-1 1 0,0 0 0,1 0-1,-1 0 1,1 0 0,-1-1 0,0 1 0,1 0-1,-1 0 1,1-1 0,-1 1 0,0 0 0,1-1-1,-1 1 1,0 0 0,0-1 0,1 1 0,-1 0-1,0-1 1,0 1 0,0-1 0,1 0 0,15-14 142,9-20-156,34-45-28,-52 73 35,-1 0 0,1 0-1,0 0 1,0 1 0,0 1 0,1-1 0,15-7-1,-23 13 11,1-1-1,0 1 0,0 0 1,0 0-1,-1-1 0,1 1 0,0 0 1,0 0-1,0 0 0,-1 0 1,1 0-1,0 0 0,0 0 0,0 0 1,0 0-1,-1 1 0,1-1 1,0 0-1,0 0 0,-1 1 0,1-1 1,0 0-1,0 1 0,-1-1 1,1 1-1,0-1 0,-1 1 1,1-1-1,-1 1 0,1 0 0,-1-1 1,1 1-1,-1 0 0,1-1 1,-1 1-1,0 0 0,1 0 0,-1-1 1,0 1-1,1 0 0,-1 0 1,0 0-1,0-1 0,0 1 1,0 0-1,0 0 0,0 0 0,0 1 1,0 54 617,-1-40-463,1-7-117,4 35 75,-4-44-120,0 1 0,0-1 0,0 1 0,0-1 0,1 1 0,-1-1 0,0 1 0,1-1 0,-1 1 0,0-1 0,1 0 1,-1 1-1,0-1 0,1 1 0,-1-1 0,1 0 0,-1 0 0,1 1 0,-1-1 0,1 0 0,-1 0 0,1 1 0,-1-1 0,1 0 0,-1 0 0,1 0 0,1 0-1,-1 0 1,1-1-1,-1 1 1,1-1-1,-1 1 1,1-1 0,-1 1-1,0-1 1,1 0-1,-1 0 1,0 0-1,0 0 1,0 0-1,2-1 1,14-16 0,0 0-1,-2-2 1,0 1 0,15-29 0,34-43-21,-64 91 17,0 0 1,0 0-1,0-1 0,0 1 0,0 0 1,0 0-1,0 0 0,0-1 1,1 1-1,-1 0 0,0 0 1,0 0-1,0 0 0,0-1 0,0 1 1,0 0-1,1 0 0,-1 0 1,0 0-1,0 0 0,0-1 0,0 1 1,1 0-1,-1 0 0,0 0 1,0 0-1,0 0 0,0 0 1,1 0-1,-1 0 0,0 0 0,0 0 1,1 0-1,-1 0 0,0 0 1,0 0-1,0 0 0,1 0 1,-1 0-1,0 0 0,0 0 0,0 0 1,1 0-1,-1 0 0,0 0 1,0 0-1,0 0 0,0 0 0,1 1 1,-1-1-1,0 0 0,0 0 1,0 0-1,0 0 0,1 0 1,-1 1-1,0-1 0,0 0 0,0 0 1,0 0-1,0 0 0,0 1 1,0-1-1,1 22-17,-10 28 197,-4 6-145,13-55-32,0-1 0,0 0 0,0 0 0,0 0 0,0 1 0,-1-1 0,1 0 0,0 0 0,0 0 0,0 1 0,0-1 0,0 0 0,0 0 0,0 1 0,0-1 0,0 0 0,0 0 0,0 1 0,0-1 0,0 0 0,0 0 0,0 0 0,0 1 0,1-1 0,-1 0 0,0 0 0,0 0 0,0 1 0,0-1 0,0 0 0,0 0 0,1 0 0,-1 0 0,0 1 0,0-1 0,0 0 0,0 0 0,1 0 0,-1 0 0,0 0 0,0 0 0,0 1 0,1-1 0,-1 0 0,0 0 0,0 0 0,0 0 0,1 0 0,-1 0 0,0 0 0,0 0 0,1 0 0,-1 0 0,0 0 0,0 0 0,0 0 0,1 0 0,-1 0 0,0 0 0,0 0 0,1-1 0,-1 1 0,0 0 0,0 0 0,0 0 0,0 0 0,1 0 0,9-8 0,-10 8 0,32-34-3721,13-23-8013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37 432 16271,'3'-3'7362,"6"-3"-2938,8-9-3899,-17 15-532,0 0-1,1 0 1,-1-1-1,0 1 1,1 0 0,-1-1-1,0 1 1,0 0-1,1 0 1,-1-1 0,0 1-1,0 0 1,1-1-1,-1 1 1,0-1 0,0 1-1,0 0 1,0-1-1,1 1 1,-1-1 0,0 1-1,0 0 1,0-1-1,0 1 1,0-1-1,0 1 1,0 0 0,0-1-1,0 1 1,0-1-1,-1 1 1,1 0 0,0-1-1,0 1 1,0-1-1,0 1 1,-1 0 0,1-1-1,0 1 1,0 0-1,-1-1 1,1 1 0,0 0-1,0-1 1,-1 1-1,1 0 1,0 0 0,-1-1-1,1 1 1,-1 0-1,1 0 1,0 0 0,-1 0-1,1-1 1,0 1-1,-1 0 1,1 0 0,-1 0-1,1 0 1,-1 0-1,1 0 1,0 0 0,-1 0-1,1 0 1,-1 0-1,1 0 1,0 0 0,-1 1-1,0-1 1,-1 0 35,0 0 0,0 0 1,-1 1-1,1-1 0,0 0 0,0 1 1,0 0-1,0-1 0,0 1 0,0 0 1,0 0-1,0 0 0,0 1 0,0-1 1,0 0-1,1 1 0,-1-1 0,0 1 1,1-1-1,-1 1 0,1 0 0,0 0 1,0 0-1,-1 0 0,1 0 0,1 0 1,-1 0-1,0 0 0,0 0 0,1 0 1,-1 0-1,1 0 0,0 1 0,-1 1 1,-1 10 208,1 0 1,0 0 0,1 0 0,1 16 0,-1-28-215,0 0 0,0-1 0,1 1 0,-1 0 0,0 0 1,1-1-1,-1 1 0,1-1 0,-1 1 0,1 0 0,0-1 0,0 1 0,0-1 0,0 1 1,0-1-1,0 0 0,0 1 0,0-1 0,0 0 0,1 0 0,-1 0 0,0 0 0,1 0 1,-1 0-1,1 0 0,-1 0 0,1-1 0,0 1 0,-1-1 0,1 1 0,-1-1 0,1 1 0,0-1 1,0 0-1,-1 0 0,1 0 0,0 0 0,2 0 0,1-1-2,0 0-1,0 0 1,-1 0 0,1 0-1,0-1 1,-1 0-1,1 0 1,-1 0 0,1 0-1,-1-1 1,0 0-1,6-5 1,6-7-28,0-1 0,-2-1 0,0-1 0,18-28 0,-26 35-48,0 1-1,-1-1 1,0 0 0,-1 0 0,0-1 0,-1 1-1,0-1 1,0 0 0,0-24 0,-3 36 52,0 0 0,0 0 1,0-1-1,0 1 0,0 0 1,0 0-1,-1 0 0,1 0 0,0-1 1,0 1-1,0 0 0,0 0 1,-1 0-1,1 0 0,0 0 0,0-1 1,-1 1-1,1 0 0,0 0 1,0 0-1,0 0 0,-1 0 0,1 0 1,0 0-1,0 0 0,-1 0 1,1 0-1,0 0 0,0 0 1,-1 0-1,1 0 0,0 0 0,0 0 1,0 0-1,-1 0 0,1 0 1,0 1-1,0-1 0,0 0 0,-1 0 1,1 0-1,0 0 0,0 0 1,0 0-1,-1 1 0,1-1 0,0 0 1,0 0-1,0 0 0,0 1 1,0-1-1,0 0 0,-1 0 0,1 0 1,0 1-1,0-1 0,0 0 1,0 0-1,0 1 0,0-1 0,0 0 1,0 1-1,-12 12 14,8-4 97,-1 1 1,1-1-1,1 1 1,0 0-1,0-1 1,1 1 0,0 1-1,0-1 1,1 0-1,1 0 1,1 16-1,-1-25-100,0 0 0,0 0 0,0 1-1,1-1 1,-1 0 0,1 0 0,-1 0-1,0 0 1,1 0 0,0 0 0,-1 0-1,1 0 1,0 0 0,0 0 0,-1 0-1,1 0 1,0 0 0,0-1 0,0 1-1,0 0 1,0-1 0,0 1 0,0-1-1,0 1 1,0-1 0,0 1 0,1-1-1,-1 1 1,0-1 0,0 0 0,0 0-1,0 0 1,1 0 0,-1 0 0,0 0-1,0 0 1,0 0 0,3-1 0,-1 1 0,1-1 0,-1 0 1,1 0-1,-1 0 0,1 0 1,-1-1-1,1 1 0,-1-1 1,0 0-1,0 0 1,0 0-1,3-3 0,8-11-6,-1 0 0,-1 0 1,-1-1-1,-1-1 0,0 0 0,-1 0 0,-1-1 0,0 0 0,7-32 0,-6 12-202,-2-1 0,-1 0 0,0-76 0,-22 206 56,13-64 197,3 0 0,0 0-1,1 0 1,6 35 0,-5-50-50,1-1 1,0 0-1,0 0 0,1 0 0,0 0 1,1 0-1,0-1 0,0 0 0,1 0 0,1 0 1,-1-1-1,1 0 0,11 11 0,-6-13-97,-12-16 48,-12-15 37,-2 10-5,-2 1 1,1 0-1,-21-12 0,24 19 14,1-1-1,0 0 0,1-1 0,0 0 0,0-1 0,1 1 0,0-2 0,1 0 1,0 0-1,-8-15 0,15 25 7,1 0 0,-1-1 0,1 1 1,0 0-1,-1-1 0,1 1 0,0 0 1,0-1-1,0 1 0,0-1 0,0 1 0,0 0 1,0-1-1,0 1 0,1 0 0,-1-1 0,1 1 1,-1 0-1,1-1 0,-1 1 0,1 0 0,-1 0 1,1 0-1,0-1 0,0 1 0,0 0 0,0 0 1,0 0-1,0 0 0,0 0 0,0 1 0,0-1 1,0 0-1,0 0 0,1 1 0,-1-1 0,0 1 1,0-1-1,1 1 0,1-1 0,8-3 7,0 1-1,1 1 0,23-3 0,-14 3-38,10-3-220,45-9-2321,-25-2-5440,-16 0-4288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3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39 340 5862,'0'-13'2551,"0"5"-2464,1-55 3416,-1 59-2771,-1-1 0,1 0-1,-1 0 1,0 1-1,0-1 1,0 0-1,0 1 1,-1-1 0,0 1-1,0 0 1,-5-8-1,7 12-637,0-1 0,0 1 0,-1 0 0,1-1-1,0 1 1,0 0 0,-1-1 0,1 1 0,0 0 0,-1-1-1,1 1 1,0 0 0,-1 0 0,1 0 0,-1-1 0,1 1-1,0 0 1,-1 0 0,1 0 0,-1 0 0,1 0 0,0-1-1,-1 1 1,1 0 0,-1 0 0,1 0 0,-1 0 0,1 0-1,-1 1 1,1-1 0,0 0 0,-1 0 0,-6 14 1001,5 26-966,2-36 61,1 15-100,0 0 1,1 1-1,1-1 0,8 28 0,-9-40-71,1 1 0,-1-1-1,1 0 1,0 0 0,1 0-1,0 0 1,0 0 0,0-1-1,1 0 1,0 0 0,0 0 0,0 0-1,1-1 1,7 5 0,-11-9 15,-1 0 1,1 0 0,0 0 0,0-1 0,0 1-1,0-1 1,0 1 0,0-1 0,0 0 0,0 0-1,0 0 1,0 0 0,0 0 0,0 0 0,0-1 0,0 1-1,0 0 1,-1-1 0,1 0 0,0 1 0,0-1-1,0 0 1,0 0 0,-1 0 0,1 0 0,0 0-1,-1-1 1,1 1 0,-1 0 0,0-1 0,1 1-1,-1-1 1,0 0 0,0 1 0,0-1 0,0 0-1,1-2 1,6-9 240,-1-1 1,-1 0-1,8-23 0,-12 31-227,6-15 50,-1-1 0,-1-1 1,-1 1-1,-2-1 0,0 0 0,-1 0 0,-2-35 0,-5 42 11,-5 16-87,9 1-34,0 0 0,0 0 0,0 0 1,-1 0-1,1 1 0,0-1 0,1 0 1,-1 1-1,0-1 0,0 1 0,0-1 1,1 1-1,-1-1 0,1 1 0,-1-1 0,1 3 1,-3 14 12,1-1-1,1 1 1,0 0 0,2-1 0,0 1 0,1-1 0,0 1 0,2-1 0,0 0 0,1 0-1,8 20 1,-13-36 21,1 1-1,-1 0 0,1-1 0,0 0 0,0 1 1,-1-1-1,1 1 0,0-1 0,0 0 0,0 0 0,0 1 1,0-1-1,1 0 0,-1 0 0,0 0 0,0 0 1,1 0-1,-1-1 0,1 1 0,-1 0 0,0 0 1,1-1-1,0 1 0,-1-1 0,1 0 0,-1 1 1,3-1-1,-2-1 27,1 0 1,-1 0 0,0 0-1,0 0 1,0 0-1,0-1 1,0 1-1,-1-1 1,1 1 0,0-1-1,-1 0 1,1 0-1,-1 1 1,1-1 0,-1 0-1,1-3 1,7-10 163,-1-1 0,-1 0 1,8-27-1,-9 23-181,0-1 1,-2 1-1,0-1 0,-1 0 0,-1 0 1,-2-38-1,0 58-31,0 0 0,0 0 0,0-1 0,-1 1 0,1 0 0,0 0 0,0 0 0,-1 0 0,1 0 0,-1 0 0,1 0 0,-1 0 0,0 1 0,1-1 0,-1 0 0,0 0 0,1 0 0,-1 1 0,0-1 0,0 0 0,0 0 0,0 1 0,0-1 0,0 1 0,0-1 0,0 1 0,0 0 0,0-1 0,0 1 0,0 0 0,0 0 0,0-1 0,0 1 0,0 0 0,0 0 0,0 0 0,0 0 0,0 0 0,-1 1 0,1-1 0,0 0 0,0 0 0,0 1 0,0-1 0,0 1 0,0-1 0,0 1 0,0-1 0,1 1 0,-1 0 0,0-1 0,0 1 0,0 0 0,0 0 0,1-1 0,-1 1 0,0 0 0,1 0 0,-1 0 0,1 0 0,-1 0 0,1 0 0,0 0 0,-1 2 0,-1 6-18,1 0 0,1 0 1,-1 1-1,2-1 0,-1 0 0,1 0 1,1 1-1,3 15 0,-4-23 18,-1 1 0,1-1 0,0 0 0,-1 0 0,1 0 0,0 0 0,0 0 0,0 1 0,1-2 0,-1 1 0,0 0 0,1 0 0,-1 0 0,1-1 0,0 1 0,-1-1 0,1 1 0,0-1 0,0 1 0,0-1 0,0 0 0,0 0 0,0 0 0,0 0 0,1-1 0,-1 1 0,0-1 0,0 1 0,1-1 0,-1 0 0,0 1 0,1-1 0,-1-1 0,0 1 0,1 0 0,-1 0 0,0-1 0,0 1 0,1-1 0,2-1 0,1-1 9,-1-1 1,0 1 0,-1-1-1,1 1 1,0-1-1,-1-1 1,0 1 0,0-1-1,0 1 1,-1-1 0,0 0-1,0 0 1,0-1-1,0 1 1,2-7 0,3-9 11,0-1 1,7-35 0,-7-16 74,-18 128-374,9-31 270,-1-16 19,2 0 0,-1 0 0,1 0 0,0 0 0,1 0 0,0 0 0,0 0 0,1 0 0,5 14 0,-7-21-7,0-1 1,0 1-1,1 0 1,-1-1-1,0 1 1,1-1 0,-1 0-1,0 1 1,1-1-1,-1 1 1,1-1-1,-1 0 1,1 1-1,-1-1 1,1 0 0,-1 1-1,1-1 1,-1 0-1,1 0 1,-1 1-1,1-1 1,-1 0 0,1 0-1,-1 0 1,1 0-1,0 0 1,-1 0-1,1 0 1,-1 0-1,1 0 1,-1 0 0,2 0-1,14-16 122,5-31 3,-20 45-129,2-7-152,0 0-1,0 1 1,-1-1-1,0 0 1,0-1-1,-1-9 1,-2 19-352,0 1 0,-1 0 1,1-1-1,-1 1 0,1 0 0,0 0 1,0 0-1,0 0 0,-1 0 1,1 0-1,0 1 0,0-1 0,-1 3 1,-6 13-9272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14926,'0'0'7041,"1"8"-6272,5 28 168,1-1-1,3-1 1,25 66 0,-1-4 516,-30-82-1210,14 38 318,-17-50-551,-1 0-1,1-1 1,0 1 0,-1 0 0,1-1 0,0 1 0,0-1-1,0 1 1,0-1 0,0 1 0,1-1 0,-1 0 0,0 0 0,1 0-1,-1 0 1,1 0 0,-1 0 0,1 0 0,-1 0 0,1 0-1,0 0 1,2 0 0,-2-1-2,-1-1 0,0 1-1,0-1 1,1 1 0,-1-1 0,0 1 0,0-1-1,0 0 1,0 0 0,0 1 0,0-1-1,0 0 1,0 0 0,0 0 0,0 0 0,0 0-1,-1 0 1,1 0 0,0-1 0,-1 1-1,1 0 1,-1 0 0,1-3 0,11-34 132,-11 33-125,8-44-339,-2 0 1,-2 0-1,-2-1 1,-5-77-1,1 123 318,2-1 2,-1 0 0,-1-1 1,1 1-1,-1 0 1,0 0-1,0 0 0,0 1 1,-1-1-1,1 0 1,-1 0-1,-1 1 0,-3-8 1,0 65 78,6-15 153,2-1 0,1 1 0,2-1 0,1 0 0,2-1 0,15 40 0,-6-52-295,-9-23-1358,-6-15-2416,-7 3-216,-8-1-2248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18065,'0'0'7751,"61"-44"-29403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 15503,'0'0'7847,"-1"10"-6539,1 24-530,1 0 0,1-1 0,12 58 0,-12-82-681,11 36 200,-12-45-282,-1 1-1,0 0 1,0-1 0,1 1 0,-1-1-1,0 1 1,1-1 0,-1 1 0,1-1-1,-1 1 1,1-1 0,-1 1 0,1-1-1,-1 1 1,1-1 0,-1 0 0,1 1-1,-1-1 1,1 0 0,0 0 0,-1 1-1,1-1 1,0 0 0,-1 0 0,1 0-1,0 0 1,-1 0 0,1 0 0,0 0-1,-1 0 1,1 0 0,0 0 0,-1 0-1,1 0 1,-1-1 0,1 1 0,0 0-1,-1 0 1,1-1 0,-1 1 0,1 0-1,0-1 1,-1 1 0,1 0 0,-1-1-1,1 1 1,-1-1 0,0 1 0,1-1-1,-1 1 1,1-1 0,-1 1 0,0-1-1,1 0 1,-1 1 0,0-1 0,1-1-1,5-6 4,0 1 0,1-1 0,1 1 0,-1 0 0,1 1 0,0-1-1,0 2 1,17-10 0,-23 14-30,1 0 0,-1 0 1,0 0-1,1 1 0,-1-1 0,1 0 0,-1 1 0,1 0 1,-1 0-1,0 0 0,1 0 0,-1 0 0,1 0 0,-1 0 1,1 1-1,-1-1 0,1 1 0,-1 0 0,0 0 0,1 0 1,-1 0-1,0 0 0,0 0 0,0 0 0,0 1 0,0-1 1,0 1-1,0 0 0,0 0 0,-1-1 0,1 1 0,-1 0 1,1 0-1,-1 0 0,0 1 0,0-1 0,1 0 0,-2 0 1,1 1-1,0-1 0,0 4 0,2 1 77,-1 1-1,-1-1 1,1 1 0,-1 0-1,-1-1 1,1 1-1,-1 0 1,-1-1 0,0 1-1,0 0 1,0-1-1,-1 1 1,0-1 0,0 1-1,-1-1 1,0 0-1,-6 12 1,6-14 4,-1 1 1,1-1-1,-1 0 1,0 1-1,-1-2 1,1 1-1,-1 0 0,0-1 1,0 0-1,0 0 1,0-1-1,-1 1 1,0-1-1,1 0 1,-1-1-1,0 0 0,-1 1 1,1-2-1,0 1 1,0-1-1,-9 1 1,13-2-147,1 0 1,-1 0-1,0 0 1,1-1-1,-1 1 1,1 0 0,-1-1-1,1 1 1,-1-1-1,1 0 1,-1 1-1,1-1 1,-1 0-1,1 0 1,0 0-1,-1 0 1,1 0 0,0 0-1,0 0 1,0-1-1,0 1 1,0 0-1,0-1 1,0 1-1,0 0 1,1-1 0,-1 1-1,1-1 1,-1 1-1,1-1 1,-1 1-1,1-1 1,0 0-1,0 1 1,-1-1-1,1 0 1,0 1 0,1-1-1,-1 1 1,1-4-1,-1-2-706,1 0-1,0 0 1,0 0-1,1 0 1,0 1-1,0-1 1,1 0 0,4-8-1,23-26-7389,5 5 4107,-23 26 4229,1 0-1,0 1 1,1 0 0,14-7-1,-6 6 1808,0 2 0,1 0 1,-1 1-1,2 1 0,-1 1 0,31-2 0,-48 7-1808,0-1-1,0 0 1,0 0 0,0 0-1,0-1 1,0 0-1,-1 0 1,1 0 0,0-1-1,-1 0 1,0 0 0,0 0-1,0-1 1,8-7 0,-9 7-73,-1-1 1,0 0 0,0 1-1,0-2 1,0 1 0,-1 0-1,0 0 1,0-1 0,-1 1-1,1-1 1,-1 0 0,0 1 0,0-1-1,-1 0 1,0-9 0,0 14-37,0 0 1,0 0 0,0-1-1,0 1 1,0 0-1,0-1 1,0 1 0,-1 0-1,1 0 1,0-1 0,-1 1-1,1 0 1,-1 0 0,0 0-1,1-1 1,-1 1 0,0 0-1,0 0 1,1 0 0,-1 0-1,0 0 1,0 1 0,0-1-1,0 0 1,0 0-1,0 1 1,0-1 0,-1 0-1,1 1 1,0-1 0,0 1-1,0-1 1,-1 1 0,1 0-1,0 0 1,-1-1 0,1 1-1,0 0 1,0 0 0,-1 0-1,-1 1 1,0-1-12,0 1 0,0-1 0,0 1 0,0 0 0,0 0 0,0 0 0,0 0 0,1 1 0,-1-1 0,0 1 0,1 0 0,-1-1 1,1 1-1,0 0 0,0 1 0,-4 3 0,1 2 15,1 0 1,0 0 0,1 0 0,-1 0 0,2 0-1,-1 1 1,1-1 0,0 1 0,1 0-1,0 0 1,1-1 0,-1 1 0,2 0-1,-1 0 1,1 0 0,4 13 0,-4-19-46,0 1 1,0 0 0,0-1-1,1 1 1,0-1-1,0 0 1,0 0 0,0 1-1,0-1 1,1-1 0,-1 1-1,1 0 1,0 0-1,0-1 1,0 0 0,5 4-1,-4-4-44,1-1-1,-1 1 0,1-1 1,-1 0-1,1-1 0,-1 1 1,1-1-1,-1 0 0,1 0 1,0 0-1,-1 0 0,1-1 1,-1 0-1,1 0 0,-1 0 1,1 0-1,3-3 0,0 1-753,0-1 0,-1 0 1,0-1-1,0 1 0,0-1 0,0-1 0,-1 1 0,11-12 0,15-24-9229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144 285 4869,'0'0'18198,"-11"-1"-16805,5 1-1245,3-1-113,0 0 0,0 1 1,1 0-1,-1 0 0,0-1 0,0 2 0,0-1 0,0 0 1,0 1-1,0-1 0,0 1 0,0 0 0,0 0 1,1 0-1,-1 0 0,0 0 0,1 1 0,-1 0 1,1-1-1,-1 1 0,1 0 0,0 0 0,0 0 0,0 0 1,-3 4-1,-3 6-6,1 1 0,1-1 0,0 1 0,0 1 0,2-1 1,-1 1-1,2 0 0,0 0 0,0 0 0,0 28 0,3-42-26,0 1 0,0-1-1,0 1 1,0-1 0,0 1-1,0-1 1,0 1 0,0-1 0,0 1-1,0-1 1,1 1 0,-1-1-1,0 1 1,0-1 0,0 1 0,1-1-1,-1 0 1,0 1 0,1-1-1,-1 1 1,0-1 0,1 0 0,-1 1-1,0-1 1,1 0 0,-1 1 0,1-1-1,-1 0 1,1 0 0,-1 1-1,1-1 1,-1 0 0,1 0 0,-1 0-1,1 0 1,-1 0 0,1 0-1,-1 1 1,1-1 0,0-1 0,0 1 11,1 0 1,0 0-1,-1-1 1,1 1-1,-1-1 1,1 1-1,-1-1 1,1 0-1,-1 0 1,1 0-1,-1 1 1,0-1 0,2-2-1,11-14 120,-1 0 0,-1-1 0,-1-1 0,0 0 0,-1 0 1,-2-1-1,8-23 0,-9 27-113,7-19 163,-1-1 0,-2-1 0,-2 0 0,-1 0-1,-1-1 1,0-42 0,-7 129-161,-1 25 204,3 1 0,21 136 1,-22-206-199,0 0 0,1 0 1,0 0-1,0 0 0,0-1 1,0 1-1,1 0 0,4 6 1,-6-11-28,-1 1 0,1 0 0,-1-1 0,1 1 0,-1-1 0,1 1 0,0-1 0,-1 1 0,1-1 0,0 0 0,-1 1 1,1-1-1,0 0 0,0 1 0,-1-1 0,1 0 0,0 0 0,0 0 0,0 0 0,-1 0 0,1 0 0,1 0 0,0 0 5,-1-1 1,1 0-1,-1 0 0,0 1 0,1-1 0,-1 0 0,0 0 0,0 0 0,0 0 0,0 0 0,0-1 1,0 1-1,0 0 0,0 0 0,0-1 0,0-1 0,4-7-424,0-1 1,-1 1-1,0-1 0,-1 1 0,-1-1 1,1 0-1,-2 0 0,1-15 0,0-12-4508,-3 0-3941,0 25-577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14542,'0'0'10404,"10"6"-9672,-5-3-643,-3-2-61,0 1 0,0-1-1,0 0 1,0 0-1,0 1 1,0-2 0,0 1-1,0 0 1,1 0-1,-1-1 1,0 1-1,0-1 1,1 1 0,-1-1-1,0 0 1,1 0-1,-1 0 1,0 0 0,1-1-1,-1 1 1,0-1-1,1 1 1,-1-1-1,0 0 1,0 0 0,0 0-1,0 0 1,0 0-1,0 0 1,3-3 0,6-7 98,-1 0 1,0 0 0,0-1 0,10-19 0,-17 26-77,1-1 0,-1 0 0,-1 0 1,1-1-1,-1 1 0,0 0 0,0-1 0,-1 0 0,0 1 1,0-1-1,0 0 0,-1-9 0,0 15-42,-1 0 0,1 0 0,0 0 0,0 0 0,-1 1 0,1-1 0,0 0 0,-1 0 0,1 0 0,-1 0 0,1 0 0,-1 0 1,1 1-1,-1-1 0,0 0 0,1 1 0,-1-1 0,0 0 0,1 1 0,-1-1 0,0 1 0,0-1 0,0 1 0,0-1 0,0 1 0,1 0 0,-1-1 0,0 1 0,0 0 0,0 0 0,0 0 0,0-1 0,0 1 0,0 0 0,0 0 0,0 1 0,0-1 0,0 0 0,0 0 0,0 0 1,0 1-1,0-1 0,0 0 0,0 1 0,1-1 0,-1 1 0,-1 0 0,-2 0-13,0 1 1,0 0 0,0 0-1,0 1 1,1-1-1,-1 1 1,1 0 0,0 0-1,-5 5 1,0 4-8,1 0 1,1 1 0,0 0-1,1 0 1,0 0-1,1 1 1,-4 20 0,3-6-4,2 1 1,1 49 0,2-77 8,-1 0-1,1 0 1,0-1 0,0 1-1,0 0 1,0 0-1,0 0 1,1 0 0,-1 0-1,0 0 1,0 0-1,1 0 1,-1-1 0,0 1-1,1 0 1,-1 0-1,1 0 1,-1-1 0,1 1-1,-1 0 1,1 0-1,0-1 1,-1 1 0,1-1-1,0 1 1,-1 0-1,1-1 1,0 1-1,1-1 1,0 1-57,-1-1-1,1 0 1,0 0 0,-1-1-1,1 1 1,0 0 0,-1-1-1,1 1 1,0-1 0,-1 1-1,1-1 1,-1 0 0,1 1-1,1-3 1,6-3-595,0 0 1,-1 0-1,0-1 0,7-8 0,-1-2-2255,0 1 0,15-28 0,-5-1-4763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14670,'0'0'4228,"0"8"-3369,0 154 3231,0-162-4089,0 0 1,0 1-1,0-1 1,0 1-1,0-1 1,0 1-1,0-1 1,0 1 0,0-1-1,0 1 1,1-1-1,-1 0 1,0 1-1,0-1 1,0 1-1,0-1 1,1 1 0,-1-1-1,0 0 1,0 1-1,1-1 1,-1 0-1,0 1 1,1-1-1,-1 0 1,0 1 0,1-1-1,-1 0 1,1 0-1,-1 1 1,0-1-1,2 0 1,13-6 89,11-21 119,-2-17-569,-20 35 237,0 0 1,1 1 0,0-1 0,0 1-1,1 0 1,0 0 0,11-11 0,-17 19 130,1-1 0,-1 1 0,0 0 0,0 0 0,1 0 0,-1-1-1,0 1 1,0 0 0,1 0 0,-1 0 0,0-1 0,1 1 0,-1 0 0,0 0 0,1 0 0,-1 0 0,0 0 0,1 0 0,-1 0 0,0 0 0,1 0 0,-1 0 0,0 0 0,1 0 0,-1 0 0,0 0 0,1 0 0,-1 0 0,0 0 0,1 0 0,-1 0 0,0 1 0,1-1 0,-1 0 0,0 0 0,0 0 0,1 1 0,-1-1 0,0 0 0,0 0 0,1 1 0,-1-1 0,0 0 0,0 0 0,0 1 0,1-1 0,-1 0 0,0 1 0,0-1 0,0 0 0,0 1 0,0-1-1,0 0 1,0 1 0,1 0 0,2 31 1037,-3-30-974,0 1-1,0 0 1,0-1-1,0 1 1,0 0-1,1-1 1,-1 1-1,1 0 1,-1-1-1,1 1 1,0-1-1,0 1 1,0-1-1,3 4 1,-3-5-163,0-1 0,0 1 1,0-1-1,0 0 0,0 0 1,0 0-1,0 1 0,0-1 1,0 0-1,0 0 0,0 0 1,0 0-1,0-1 0,0 1 1,0 0-1,0 0 0,0-1 0,0 1 1,0 0-1,0-1 0,0 1 1,0-1-1,0 1 0,0-1 1,-1 0-1,1 1 0,0-1 1,0 0-1,1-1 0,13-28-9077,-9 11 851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13036,'0'0'2760,"-4"9"-459,-2 11-1500,0 0-1,1 1 0,2-1 1,0 1-1,0 33 1,2-3 849,9 70 1,-7-117-1601,13 75 433,-13-75-496,0 0 0,0 0-1,0 0 1,0-1 0,1 1-1,0 0 1,-1-1 0,1 0-1,1 1 1,-1-1 0,0 0-1,1 0 1,-1 0 0,1 0-1,0-1 1,0 1 0,5 3-1,-7-6-53,0 0 0,0 0 0,0 0 0,-1 0 0,1 0 0,0 0 0,0 0 0,-1 0 0,1 0-1,0 0 1,0 0 0,0-1 0,-1 1 0,1 0 0,0 0 0,-1-1 0,1 1 0,0-1 0,-1 1 0,1-1-1,0 1 1,-1-1 0,1 1 0,-1-1 0,1 1 0,-1-1 0,1 1 0,-1-1 0,1 0 0,-1 1 0,0-1-1,1 0 1,-1 0 0,0 1 0,0-1 0,1 0 0,-1 0 0,9-34-1404,-9 30 1199,10-83-2445,-8 57 2229,10-43-1,-12 74 531,0 0 1,0 0-1,0 1 0,0-1 0,0 0 0,1 0 0,-1 1 1,0-1-1,0 0 0,0 0 0,1 1 0,-1-1 1,0 0-1,0 0 0,1 0 0,-1 1 0,0-1 0,0 0 1,1 0-1,-1 0 0,0 0 0,1 0 0,-1 0 0,0 0 1,1 0-1,-1 0 0,0 0 0,1 0 0,-1 0 1,0 0-1,0 0 0,1 0 0,-1 0 0,0 0 0,1 0 1,-1 0-1,0 0 0,0 0 0,1 0 0,-1-1 1,0 1-1,1 0 0,-1 0 0,0 0 0,0-1 0,0 1 1,1 0-1,-1 0 0,0-1 0,0 1 0,0 0 0,1 0 1,-1-1-1,0 1 0,0 0 0,0 0 0,0-1 1,0 1-1,0 0 0,0-1 0,0 1 0,0-1 0,12 28 1628,-11-26-1683,1 4 200,0 0 0,0 0 0,1 0 0,-1 0 1,1-1-1,7 9 0,-9-13-166,-1 1 1,1 0-1,0-1 1,0 1-1,-1 0 0,1-1 1,0 1-1,0-1 1,0 1-1,-1-1 1,1 0-1,0 1 0,0-1 1,0 0-1,0 1 1,0-1-1,0 0 0,0 0 1,0 0-1,0 0 1,0 0-1,0 0 1,0 0-1,0 0 0,0-1 1,0 1-1,0 0 1,-1 0-1,1-1 0,0 1 1,0-1-1,0 1 1,0-1-1,0 1 1,-1-1-1,1 1 0,0-1 1,-1 0-1,1 1 1,0-1-1,-1 0 0,1 0 1,-1 1-1,2-3 1,19-30 296,10-16-230,-29 46-117,1 0 1,-1 1 0,0-1 0,1 1-1,-1 0 1,1 0 0,0 0 0,0 0 0,-1 0-1,1 0 1,1 1 0,-1-1 0,4 0-1,-7 2 33,1 0 0,0 0-1,0 0 1,0 0 0,-1 0-1,1 0 1,0 0-1,0 0 1,0 0 0,-1 1-1,1-1 1,0 0 0,0 0-1,-1 1 1,1-1-1,0 1 1,0-1 0,-1 1-1,1-1 1,-1 1 0,1-1-1,0 1 1,-1-1 0,1 1-1,-1 0 1,1-1-1,-1 1 1,0 0 0,1-1-1,-1 2 1,13 33 260,-13-32-218,0 0-1,1 0 1,0 0 0,0 0 0,0 0-1,0 0 1,0 0 0,1 0-1,-1-1 1,1 1 0,0 0 0,0-1-1,0 0 1,3 4 0,-4-6-34,1 0 0,-1 1 0,0-1 1,1 0-1,-1 0 0,1 0 0,-1-1 0,0 1 1,1 0-1,-1 0 0,0-1 0,1 1 0,-1-1 1,0 1-1,1-1 0,-1 1 0,0-1 0,0 0 1,0 0-1,0 0 0,0 1 0,0-1 1,0 0-1,0 0 0,0-1 0,0 1 0,0 0 1,0-1-1,27-43 349,-20 31-308,-4 7-64,19-28-193,-22 34 192,1-1 0,-1 1 0,0-1 0,1 1 1,-1-1-1,0 1 0,1 0 0,0 0 0,-1 0 1,1 0-1,0 0 0,-1 0 0,1 0 1,0 0-1,0 1 0,3-2 0,-4 3 11,0 0 0,0-1 0,0 1 0,0 0 0,0 0 0,0 0 0,0 0 0,-1 0 0,1 0 0,0 0 0,0 0 0,-1 0 0,1 0 0,-1 0 0,1 0 0,-1 1 0,1-1 0,-1 0 0,0 0 0,1 1 0,-1-1 0,0 0 0,0 0 0,0 1 0,0-1 0,-1 3 0,1-3 39,0 1-1,0 0 0,0-1 0,0 1 0,0-1 0,0 1 1,1 0-1,-1-1 0,1 1 0,-1-1 0,1 1 0,-1-1 1,1 1-1,0-1 0,0 1 0,-1-1 0,1 0 0,0 1 1,0-1-1,1 0 0,-1 0 0,0 0 0,0 0 0,0 0 1,3 1-1,-3-2-22,1 0 1,-1 0 0,1-1 0,-1 1-1,1 0 1,-1-1 0,0 0-1,1 1 1,-1-1 0,0 0 0,1 1-1,-1-1 1,0 0 0,0 0 0,0 0-1,0 0 1,0 0 0,0-1-1,0 1 1,1-2 0,22-34 384,-14 19-308,6-5-66,-10 17-7,-2 0 0,1 0-1,-1 0 1,0-1 0,0 0-1,0 0 1,-1 0 0,0 0 0,-1 0-1,1-1 1,1-14 0,-4 22-17,0-1 1,0 1-1,0 0 1,0-1-1,-1 1 0,1-1 1,0 1-1,0 0 1,-1-1-1,1 1 1,0 0-1,0-1 1,-1 1-1,1 0 1,0 0-1,-1-1 0,1 1 1,0 0-1,-1 0 1,1 0-1,0-1 1,-1 1-1,1 0 1,0 0-1,-1 0 1,1 0-1,-1 0 1,1 0-1,-1 0 0,1 0 1,0 0-1,-1 0 1,1 0-1,-1 0 1,1 0-1,0 0 1,-1 0-1,1 0 1,-1 0-1,1 0 1,0 1-1,-1-1 0,1 0 1,0 0-1,-1 0 1,1 1-1,0-1 1,-1 0-1,1 1 1,-1-1-1,-18 15 33,14-4 70,1-1 0,1 1 0,0 0 0,0 0 0,1 1 0,0-1 0,1 0 0,1 1 0,0-1 0,0 0 0,2 13 0,-2-23-102,1 1 1,-1 0 0,0-1 0,1 1-1,-1 0 1,1-1 0,-1 1-1,1-1 1,0 1 0,0-1 0,-1 1-1,1-1 1,0 1 0,0-1-1,1 0 1,-1 0 0,0 1 0,0-1-1,1 0 1,-1 0 0,0 0-1,1 0 1,-1-1 0,1 1 0,-1 0-1,1-1 1,0 1 0,-1-1-1,1 1 1,0-1 0,-1 0 0,1 1-1,0-1 1,-1 0 0,1 0-1,0-1 1,-1 1 0,1 0 0,0 0-1,-1-1 1,1 1 0,3-2-1,0 0-532,1 0 1,-1 0-1,0 0 0,0-1 0,1 0 0,-2 0 0,1 0 0,0 0 0,-1-1 0,1 0 0,5-7 0,4-11-4777,-4-1-3000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109 243 9641,'0'0'18604,"-8"8"-18177,-5 6-308,1 1-1,0 1 0,-15 24 1,22-31 11,0 1 1,0-1-1,1 1 0,1 0 1,-1-1-1,2 2 1,-1-1-1,1 0 1,-1 17-1,3-26-125,0 0-1,0-1 1,0 1-1,0 0 1,0 0-1,0-1 1,0 1-1,0 0 1,0 0-1,1-1 1,-1 1-1,0 0 1,0 0-1,1-1 0,-1 1 1,0 0-1,1-1 1,-1 1-1,1-1 1,-1 1-1,1 0 1,-1-1-1,1 1 1,-1-1-1,1 1 1,0-1-1,-1 0 1,1 1-1,-1-1 1,1 0-1,0 1 1,0-1-1,-1 0 1,1 0-1,0 1 1,-1-1-1,1 0 1,0 0-1,0 0 1,-1 0-1,1 0 1,0 0-1,0 0 1,-1 0-1,1 0 1,0-1-1,0 1 1,-1 0-1,1 0 1,0-1-1,-1 1 1,2-1-1,3-1 9,0 0-1,-1-1 1,1 1-1,0-1 1,-1 0-1,6-5 1,12-13 2,-2-2 1,0 0 0,-1-1 0,-2-1-1,27-49 1,-24 34-7,-2 0-1,-2-1 0,16-60 1,-27 75 10,-3 19-10,-4 17-48,-13 56 14,8-44 77,2 1 0,0 0-1,1-1 1,2 1 0,0 1 0,2-1 0,2 30 0,-1-51-43,-1 1-1,1-1 1,0 0 0,0 1 0,0-1-1,0 0 1,0 0 0,0 0 0,0 0-1,1 0 1,-1 0 0,1 0 0,-1-1-1,1 1 1,0 0 0,0-1 0,-1 1-1,1-1 1,0 0 0,1 0 0,-1 0-1,0 0 1,0 0 0,0 0 0,1 0-1,-1-1 1,0 1 0,1-1 0,-1 0-1,5 1 1,-4-1-201,1 0 0,-1-1 0,1 1 0,0-1-1,-1 1 1,1-1 0,-1 0 0,0 0 0,4-2 0,-4 2-405,-1-1 0,1 1 0,-1-1 0,0 1 0,1-1 0,-1 0 0,0 0 0,0 0 0,0 0 0,0 0 0,2-5 0,7-17-9316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5605,'7'31'14906,"6"4"-10714,7 1-3736,-19-33-584,1 0 1,0 0 0,0 0-1,1-1 1,-1 1 0,0-1-1,1 1 1,0-1-1,-1 0 1,1 0 0,0 0-1,0-1 1,0 1 0,0-1-1,4 2 1,-4-3 231,-1 0 0,1 0 0,0 0 0,-1 0 0,1-1 0,-1 1 0,1-1 0,-1 0 0,1 1 0,-1-1 0,1 0 0,-1-1 0,0 1 0,1 0 0,-1-1 0,0 1 0,0-1-1,0 1 1,0-1 0,-1 0 0,1 0 0,0 0 0,-1 0 0,2-3 0,7-8 244,-1-1-1,-1 0 0,10-23 0,-12 24-201,0 0 0,1 0 1,1 1-1,14-19 0,-22 31-138,0-1 1,0 1 0,0 0-1,0 0 1,0 0 0,1 0-1,-1-1 1,0 1-1,0 0 1,0 0 0,0 0-1,1 0 1,-1 0 0,0 0-1,0-1 1,0 1 0,0 0-1,1 0 1,-1 0 0,0 0-1,0 0 1,0 0-1,1 0 1,-1 0 0,0 0-1,0 0 1,0 0 0,1 0-1,-1 0 1,0 0 0,0 0-1,0 0 1,1 0-1,-1 0 1,0 0 0,0 0-1,0 1 1,1-1 0,-1 0-1,0 0 1,0 0 0,0 0-1,0 0 1,1 0 0,-1 1-1,0-1 1,0 0-1,0 0 1,0 0 0,0 0-1,0 1 1,5 16 322,-1 27 105,-4-39-360,0 0 6,5 44 1,5-32 136,-10-17-196,1 0 0,0 0 1,-1 0-1,1 0 0,0 0 0,-1 0 0,1 0 1,0 0-1,-1 0 0,1-1 0,0 1 0,-1 0 1,1 0-1,0-1 0,-1 1 0,1 0 0,-1-1 1,1 1-1,0 0 0,-1-1 0,1 1 0,-1-1 0,0 1 1,1-1-1,-1 1 0,1-1 0,-1 0 0,1 0 1,11-17 328,0 1 0,11-23 0,-18 28-344,2 1 0,-1-1 0,2 1-1,-1 0 1,1 1 0,1-1 0,0 2-1,21-18 1,-29 26-18,0 0 0,1 0 0,-1 0 0,0 0 0,1 0 0,0 0 0,-1 1 0,1-1 0,-1 0 0,1 1 0,0 0 0,-1-1 0,1 1-1,0 0 1,-1 0 0,1 0 0,0 0 0,0 0 0,-1 0 0,1 0 0,0 1 0,-1-1 0,1 0 0,0 1 0,-1 0 0,1-1 0,2 2 0,-1 1 2,-1 0 1,1-1-1,-1 1 1,1 0-1,-1 0 1,0 0-1,0 1 1,-1-1-1,1 0 1,-1 1-1,1-1 1,0 5-1,2 10 16,0-1-1,-1 1 0,-1 0 1,0 22-1,-2 16-183,0-56 138,0 0 0,0 0-1,0-1 1,0 1 0,0 0-1,0 0 1,0 0 0,0 0 0,0 0-1,0-1 1,0 1 0,-1 0-1,1 0 1,0 0 0,0 0-1,0 0 1,0-1 0,0 1 0,0 0-1,0 0 1,0 0 0,0 0-1,-1 0 1,1 0 0,0 0 0,0 0-1,0-1 1,0 1 0,0 0-1,-1 0 1,1 0 0,0 0 0,0 0-1,0 0 1,0 0 0,0 0-1,-1 0 1,1 0 0,0 0-1,0 0 1,0 0 0,0 0 0,-1 0-1,1 0 1,0 0 0,0 0-1,0 0 1,0 0 0,0 1 0,-1-1-1,1 0 1,0 0 0,0 0-1,0 0 1,0 0 0,0 0 0,0 0-1,-1 0 1,1 1 0,0-1-1,0 0 1,0 0 0,0 0-1,0 0 1,0 0 0,0 1 0,-7-14-2378,-1-10-2500,-1-9-1795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14253,'0'0'13549,"17"49"-32703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22 13196,'0'0'6225,"-9"-4"-4111,4 1-1819,0 0-1,-1 1 0,0 0 1,1 0-1,-1 0 1,0 1-1,-9-2 1,12 3-226,-1 0-1,1 1 1,0-1 0,0 1 0,-1-1 0,1 1-1,0 0 1,0 0 0,0 1 0,0-1-1,0 0 1,0 1 0,0 0 0,1 0 0,-1 0-1,0 0 1,1 0 0,0 0 0,-3 4 0,-3 5-10,0 0 0,1 0 0,0 1 0,1 0 0,1 0 0,0 1 0,0-1 0,1 1 0,1 0 0,0 0 0,1 1 1,0-1-1,1 0 0,1 21 0,0-33-34,0 1-1,0-1 1,0 0 0,0 1 0,0-1 0,0 0 0,0 1 0,1-1-1,-1 0 1,0 1 0,1-1 0,-1 0 0,1 0 0,0 1 0,-1-1 0,1 0-1,0 0 1,0 0 0,1 2 0,-1-3-11,0 1 0,-1-1 1,1 0-1,0 0 0,0 1 0,0-1 0,0 0 1,0 0-1,0 0 0,-1 0 0,1 0 1,0 0-1,0 0 0,0 0 0,0-1 0,0 1 1,-1 0-1,1-1 0,0 1 0,0 0 0,0-1 1,0 0-1,4-2 35,0 0 0,0-1 0,0 0 0,0 0 1,-1 0-1,0-1 0,5-6 0,8-16 30,0-1 0,-2-1 0,-1 0 1,-1-1-1,9-36 0,-30 117-40,1 0-1,3 0 1,2 58 0,2-105 16,0 1 1,0-1-1,1 1 1,-1-1-1,1 0 1,0 1-1,1-1 1,-1 0-1,1 0 1,-1 1-1,1-1 1,4 5-1,-5-8-35,-1 0-1,1 0 0,0 0 0,0-1 1,0 1-1,-1-1 0,1 1 0,0 0 1,0-1-1,0 1 0,0-1 0,0 0 1,0 1-1,0-1 0,0 0 0,0 1 0,0-1 1,0 0-1,0 0 0,0 0 0,2 0 1,-1-1-3,1 0 0,-1 1 0,0-1 0,0 0 0,1 0 0,-1-1 0,0 1 0,0 0 0,0-1 0,0 1 0,-1-1-1,1 0 1,2-2 0,13-18 56,-1 0-1,-1 0 1,-1-2-1,-1 0 1,-2-1-1,17-47 1,1 0-111,-26 119-319,-3-12 419,2 55 564,-2-90-614,0 0 0,0 0 0,0-1 0,0 1 0,0 0 0,0 0 0,0 0-1,0 0 1,0 0 0,0 0 0,0 0 0,0 0 0,1 0 0,-1 0 0,0 0 0,0 0 0,0 0-1,0 0 1,0 0 0,0 0 0,0-1 0,0 1 0,0 0 0,1 0 0,-1 0 0,0 0 0,0 0 0,0 0-1,0 0 1,0 0 0,0 0 0,0 1 0,0-1 0,1 0 0,-1 0 0,0 0 0,0 0 0,0 0-1,0 0 1,0 0 0,0 0 0,0 0 0,0 0 0,0 0 0,0 0 0,0 0 0,1 0 0,-1 0 0,0 0-1,0 1 1,0-1 0,0 0 0,0 0 0,0 0 0,0 0 0,0 0 0,0 0 0,0 0 0,0 0-1,0 0 1,0 1 0,0-1 0,0 0 0,0 0 0,0 0 0,0 0 0,0 0 0,0 0 0,0 0 0,7-11 286,4-14-143,-3 4-73,19-41-34,-25 57-53,0 1 0,1 0 0,0 0 0,-1 0 0,1 0 0,0 1 0,1-1 0,-1 1 0,1 0 0,7-5 0,-11 7-8,1 1 0,0-1 1,0 1-1,0-1 1,0 1-1,0 0 1,0-1-1,0 1 1,0 0-1,0 0 1,0 0-1,0-1 1,0 1-1,0 0 1,0 1-1,0-1 1,0 0-1,0 0 1,0 0-1,0 1 1,0-1-1,0 0 1,0 1-1,0-1 1,0 1-1,0-1 1,0 1-1,-1-1 1,1 1-1,0 0 1,0-1-1,-1 1 1,1 0-1,0 0 1,-1 0-1,1-1 1,-1 1-1,1 0 1,-1 0-1,1 0 1,-1 0-1,1 0 1,-1 0-1,0 2 1,10 53-973,-9-43 274,4 7-603,-1 2-1781,-3-11-8473,1-24 4953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110 417 10250,'0'0'8365,"-9"11"-7628,-9 13-133,1 0 0,-16 32 0,29-48-275,-1 1 0,1 0 0,0 0 1,1 1-1,0-1 0,0 1 0,1 0 0,0-1 0,1 1 0,0 0 0,1 0 1,1 12-1,-1-21-320,0-1 1,0 1-1,0 0 0,0-1 1,0 1-1,0-1 1,1 1-1,-1-1 1,0 1-1,0-1 0,1 1 1,-1-1-1,0 1 1,1-1-1,-1 1 0,0-1 1,1 1-1,-1-1 1,1 0-1,-1 1 1,1-1-1,-1 0 0,1 1 1,-1-1-1,1 0 1,-1 0-1,1 0 0,-1 1 1,1-1-1,-1 0 1,1 0-1,1 0 1,21-7 131,15-21 53,-25 14-156,-1-1 0,-1 0 1,0-1-1,-1 0 1,13-27-1,-19 33-17,0 0 0,0 0-1,-1-1 1,0 1 0,-1-1 0,0 0 0,-1 1 0,0-1 0,0 0-1,-2 0 1,0-13 0,1 24-15,0-1 0,0 1 0,0-1-1,0 1 1,0-1 0,0 1 0,0-1 0,0 1-1,0-1 1,0 1 0,0-1 0,-1 1 0,1-1 0,0 1-1,0-1 1,0 1 0,-1-1 0,1 1 0,0 0-1,-1-1 1,1 1 0,0-1 0,-1 1 0,1 0-1,0-1 1,-1 1 0,1 0 0,-1-1 0,1 1 0,-1 0-1,1 0 1,0 0 0,-1-1 0,1 1 0,-1 0-1,1 0 1,-1 0 0,1 0 0,-1 0 0,1 0-1,-1 0 1,1 0 0,-1 0 0,1 0 0,-1 0 0,1 0-1,-1 0 1,1 0 0,-1 1 0,1-1 0,-1 0-1,1 0 1,-1 0 0,1 1 0,-1-1 0,1 0-1,0 1 1,-1 0 0,-1 0-6,0 0-1,1 1 1,-1 0-1,1-1 0,-1 1 1,1 0-1,-1 0 1,1 0-1,0 0 1,0 0-1,0 0 1,-1 3-1,1 4-12,0 0 0,0 0 0,1 0 0,0 0 0,1 0 0,2 16 0,-3-24 15,0 1 0,1 0 0,-1-1 0,0 1 0,1-1-1,-1 1 1,1-1 0,-1 1 0,1-1 0,0 0 0,0 1 0,-1-1 0,1 0 0,0 1 0,0-1-1,0 0 1,1 0 0,-1 0 0,0 0 0,0 0 0,1 0 0,-1 0 0,0 0 0,1-1 0,-1 1 0,1 0-1,-1-1 1,1 1 0,-1-1 0,1 0 0,-1 1 0,1-1 0,-1 0 0,1 0 0,0 0 0,-1 0 0,1 0-1,-1 0 1,1-1 0,-1 1 0,1 0 0,-1-1 0,1 1 0,-1-1 0,1 0 0,-1 1 0,2-2-1,1-1 11,0 1-1,-1-1 1,1 0-1,-1 0 0,0 0 1,0-1-1,0 1 0,0-1 1,0 0-1,-1 1 1,4-8-1,22-51 65,-23 49-70,9-24 13,-1-1 0,-1 0 1,-3-1-1,-1 0 0,-2 0 0,3-75 0,-11 112-67,-1 12 33,-3 17 78,3 37 440,7 101-1,-3-145-461,2 0-1,0 1 0,2-1 1,0 0-1,1-1 1,1 1-1,1-1 0,0-1 1,13 20-1,-19-34-34,0-1-1,1 0 0,-1 0 1,1 0-1,0 0 1,0-1-1,0 1 1,0-1-1,6 4 1,-9-6-3,1 1 1,-1-1-1,0 0 1,1 0 0,-1 0-1,1 0 1,-1 0 0,1 1-1,-1-1 1,1 0-1,-1 0 1,1 0 0,-1 0-1,1 0 1,-1-1 0,1 1-1,-1 0 1,1 0 0,-1 0-1,1 0 1,-1-1-1,1 1 1,-1 0 0,0 0-1,1-1 1,-1 1 0,1-1-1,5-23 161,-7-30-87,-15-94 0,8 90-367,-1-69-1,9 124 288,-1 0-21,1 0 1,0-1 0,0 1-1,0 0 1,1 0 0,-1 0-1,1-1 1,0 1 0,2-5 0,-2 6 13,0 1 1,0 0 0,1 0 0,-1 0 0,1 1 0,-1-1 0,1 0 0,-1 1 0,1-1 0,-1 0 0,1 1 0,0 0 0,-1-1 0,1 1 0,-1 0 0,1 0 0,0 0-1,-1 0 1,1 0 0,2 1 0,-3-1 15,0-1-1,1 1 1,-1 0-1,0 0 1,0-1-1,0 1 1,1-1-1,-1 1 1,0-1-1,0 0 1,0 1 0,0-1-1,0 0 1,0 0-1,0 0 1,0 0-1,0 0 1,0 0-1,-1 0 1,1 0-1,0 0 1,-1 0-1,1 0 1,0 0-1,-1 0 1,0-1-1,1 1 1,-1 0-1,0 0 1,1-1-1,-1-1 1,3-45 235,-3 40-221,0 7-20,0 1 1,0 0-1,0 0 0,0 0 1,0 0-1,0 0 0,0-1 1,0 1-1,0 0 0,0 0 1,0 0-1,0 0 0,0 0 1,0-1-1,0 1 0,0 0 0,0 0 1,0 0-1,0 0 0,0 0 1,0-1-1,0 1 0,0 0 1,0 0-1,0 0 0,-1 0 1,1 0-1,0-1 0,0 1 1,0 0-1,0 0 0,0 0 1,0 0-1,0 0 0,0 0 1,-1 0-1,1 0 0,0 0 1,0 0-1,0-1 0,0 1 0,0 0 1,-1 0-1,1 0 0,0 0 1,0 0-1,0 0 0,0 0 1,0 0-1,-1 0 0,1 0 1,0 0-1,0 0 0,-9 9 18,-6 15 0,3 30 322,3 1-1,2 0 1,2 0-1,3 63 1,2-114-329,0 1-1,0-1 1,1 1-1,-1-1 1,1 1 0,0-1-1,0 1 1,1-1-1,-1 0 1,1 0 0,0 1-1,3 4 1,-4-8-8,1 0 0,-1 0 0,1 1 0,-1-1 0,1 0 0,-1 0 0,1 0 0,-1 0 0,1-1 0,0 1 0,0 0 0,-1-1 0,1 1 0,0-1 0,0 0 0,0 1 0,-1-1 0,1 0 0,0 0 0,0 0 0,0-1 0,0 1 0,0 0 0,-1-1 0,1 1 0,0-1 0,0 1 0,-1-1 0,1 0 0,0 0 0,-1 0 0,1 0 0,2-2 0,2-1-6,1-1 0,-1 0 0,0-1 0,0 1 0,0-1 0,-1-1-1,0 1 1,9-15 0,-8 12-73,1 0 1,0 0-1,14-15 0,-20 24 70,-1 0-1,1 0 0,-1 0 0,0 0 1,1 0-1,-1 0 0,1 0 0,-1 0 1,1 0-1,-1 0 0,0 0 0,1 0 1,-1 0-1,1 0 0,-1 0 1,0 0-1,1 1 0,-1-1 0,1 0 1,-1 0-1,0 0 0,1 1 0,-1-1 1,0 0-1,1 1 0,-1-1 0,0 0 1,1 1-1,-1-1 0,0 0 1,0 1-1,0-1 0,1 0 0,-1 1 1,0-1-1,0 1 0,0-1 0,0 0 1,0 1-1,1-1 0,-1 1 1,0-1-1,0 0 0,0 1 0,0 0 1,9 31 43,-6-17-64,-2-13 29,-1-1 0,1 1-1,-1 0 1,1-1-1,0 1 1,0 0 0,0-1-1,-1 1 1,1-1 0,1 0-1,-1 1 1,0-1 0,0 0-1,0 0 1,1 1-1,-1-1 1,1 0 0,-1 0-1,1 0 1,-1-1 0,3 2-1,-3-2 6,0 0 0,1 0 0,-1-1 0,0 1 0,0 0 0,1-1 0,-1 1 0,0-1 1,0 1-1,1-1 0,-1 1 0,0-1 0,0 0 0,0 0 0,0 0 0,0 1 0,0-1 0,0 0 0,0 0 0,1-3 0,4-4 19,0-1 1,-1 0-1,-1 0 0,1-1 1,4-14-1,-4 7-5,0-1 1,-2 1-1,0-1 0,-1 0 1,0-21-1,-2 39-20,0-1 0,0 1 0,0 0 0,1 0 0,-1 0-1,0 0 1,0-1 0,0 1 0,0 0 0,0 0 0,0 0 0,0 0 0,0-1 0,0 1 0,0 0-1,0 0 1,0 0 0,0-1 0,0 1 0,0 0 0,0 0 0,0 0 0,0 0 0,0-1 0,0 1-1,-1 0 1,1 0 0,0 0 0,0 0 0,0-1 0,0 1 0,0 0 0,0 0 0,0 0 0,-1 0-1,1 0 1,0 0 0,0-1 0,0 1 0,0 0 0,-1 0 0,1 0 0,0 0 0,0 0 0,0 0-1,0 0 1,-1 0 0,1 0 0,0 0 0,-1 0 0,-7 10-25,-5 17 2,11-16 40,0 0 0,1 1 1,0-1-1,0 17 0,2-27-16,-1-1-1,0 1 1,0 0 0,1-1 0,-1 1 0,0 0-1,1-1 1,-1 1 0,1 0 0,-1-1 0,1 1-1,-1-1 1,1 1 0,-1-1 0,1 1 0,0-1-1,-1 0 1,1 1 0,0-1 0,-1 0 0,1 1-1,0-1 1,-1 0 0,1 0 0,0 1 0,0-1-1,-1 0 1,1 0 0,0 0 0,0 0-1,-1 0 1,1 0 0,0 0 0,0-1 0,-1 1-1,1 0 1,0 0 0,-1 0 0,1-1 0,1 0-1,29-12-15,-16 2-171,-10 7 86,-1 0-1,1 1 1,0-1 0,0 1 0,0 0 0,0 0 0,0 1 0,1-1 0,-1 1 0,1 1-1,-1-1 1,9-1 0,-19 1 226,1-1 1,-1 0-1,1 0 0,0 0 1,0 0-1,0-1 0,0 0 0,1 0 1,-1 0-1,1 0 0,-3-6 1,4 8-70,1 1-47,-5-7 44,0 0 0,1 0 0,0 0 0,-5-14 0,9 21-57,0-1 0,1 1 0,-1-1 0,1 1 0,-1-1 0,1 0 0,0 1 0,-1-1 1,1 1-1,0-1 0,0 0 0,0 1 0,1-1 0,-1 0 0,0 1 0,1-1 0,-1 1 0,0-1 0,1 1 0,0-1 0,-1 1 1,1-1-1,0 1 0,0-1 0,0 1 0,0 0 0,0 0 0,0-1 0,0 1 0,0 0 0,1 0 0,-1 0 0,0 0 0,3-1 1,59-25-773,-17 9-1832,-3-7-3624,-14 1-3672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21 162 7399,'-2'-17'10659,"-4"22"-6031,-3 28-2854,9-26-1602,-3 72 530,3-72-697,0 0-1,1 0 0,0 0 1,0 0-1,1 0 0,0 0 1,0 0-1,5 9 0,-7-15 5,1 1 0,-1-1 0,1 0-1,-1 0 1,1 0 0,-1 0-1,1 0 1,0 0 0,0 0 0,0 0-1,-1 0 1,1 0 0,0 0 0,0 0-1,0-1 1,0 1 0,1 0 0,-1-1-1,0 1 1,0-1 0,0 1-1,0-1 1,1 1 0,-1-1 0,0 0-1,0 0 1,1 0 0,-1 0 0,0 0-1,0 0 1,3 0 0,-2-1 77,1-1 0,0 1 0,-1-1 0,1 0 0,-1 0 0,0 0 0,0 0 0,1 0 0,-1-1 0,-1 1 0,1 0 0,3-5 0,5-11 390,-1 0-1,12-34 0,3-45-140,-4 12-237,-12 116-509,-4-7 405,1-1 0,1 0 0,1 0 0,14 30 0,-18-48 37,-1 0 0,1 0 0,0 0 0,1-1 0,-1 1 0,1-1 0,-1 0 0,1 0 0,1-1 0,-1 1 0,6 3 0,-7-5 36,1-1-1,-1 0 1,0 0-1,0 0 1,0 0 0,1 0-1,-1-1 1,0 1-1,1-1 1,-1 0-1,0 0 1,1-1-1,-1 1 1,0 0 0,0-1-1,1 0 1,-1 0-1,0 0 1,0 0-1,5-3 1,-2 0 27,-1 1 0,1-1 0,-1 0-1,0-1 1,0 1 0,0-1 0,-1 0 0,0 0 0,0-1 0,0 1-1,0-1 1,-1 0 0,0 0 0,0 0 0,-1 0 0,3-9 0,0-1-36,-1-1 1,-1 0 0,0 0 0,-1 0 0,0-21 0,-2 35-58,0-1 1,-1 1 0,1 0 0,-1 0 0,0-1 0,1 1 0,-2 0 0,1 0 0,0 0 0,0 0-1,-1 0 1,0 1 0,1-1 0,-1 0 0,0 1 0,-1-1 0,1 1 0,0 0 0,-1-1 0,1 1-1,-1 0 1,0 1 0,1-1 0,-1 0 0,0 1 0,0 0 0,0-1 0,0 1 0,0 0 0,0 1-1,-1-1 1,1 0 0,0 1 0,0 0 0,-1 0 0,-4 0 0,5 0-79,1 0 1,-1 0 0,0 0-1,1 1 1,-1-1 0,0 1-1,1-1 1,-1 1 0,1 0-1,-1 0 1,1 0-1,-1 0 1,1 0 0,0 1-1,0-1 1,-1 1 0,1 0-1,0-1 1,0 1-1,1 0 1,-1 0 0,0 0-1,1 0 1,-1 1 0,1-1-1,0 0 1,-1 1-1,1-1 1,0 1 0,1-1-1,-1 1 1,0-1 0,1 1-1,-1 0 1,1-1-1,0 1 1,0 0 0,0-1-1,0 1 1,0 0 0,1-1-1,1 6 1,-1-6-126,0-1-1,0 1 1,0 0 0,0 0-1,0-1 1,1 1 0,-1-1 0,1 1-1,-1-1 1,1 0 0,0 0-1,-1 1 1,1-1 0,0 0-1,0 0 1,0-1 0,0 1 0,0 0-1,0-1 1,0 1 0,0-1-1,0 1 1,0-1 0,0 0 0,0 0-1,0 0 1,3-1 0,3 1-1028,-1 0 0,1-1-1,-1 0 1,1 0 0,-1 0 0,12-5 0,13-13-5213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8:4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65 324 10570,'0'0'14462,"-8"-2"-13267,6 1-1158,1 1 0,0-1-1,-1 1 1,1-1 0,-1 1-1,1 0 1,-1-1 0,1 1-1,0 0 1,-1 0 0,1 0-1,-1 0 1,1 0 0,-1 1-1,1-1 1,-1 0 0,1 1-1,-1-1 1,1 1 0,0-1-1,-1 1 1,1 0 0,0-1-1,-2 3 1,1 0 19,0 1 0,0-1 0,0 1 1,1 0-1,0 0 0,0 0 0,0 0 1,0 0-1,1 0 0,-1 0 0,1 5 0,-2 9 117,0-5 15,1 1 0,0 0 1,1-1-1,1 1 1,4 27-1,-5-41-184,0 1-1,0 0 1,0 0 0,0-1-1,1 1 1,-1 0 0,0 0-1,1-1 1,-1 1 0,1 0-1,-1 0 1,1-1-1,-1 1 1,1-1 0,-1 1-1,1-1 1,-1 1 0,1 0-1,0-1 1,-1 0 0,1 1-1,0-1 1,0 1 0,-1-1-1,1 0 1,0 0 0,0 1-1,-1-1 1,2 0 0,0 0 9,-1-1 1,1 1-1,0 0 1,-1-1-1,1 0 1,-1 1-1,1-1 1,-1 0-1,1 0 1,-1 0-1,0 0 0,1 0 1,0-2-1,4-2 59,0-1 0,-1 0-1,0-1 1,7-12 0,-3 1-24,0-2 0,-2 1 0,0-1 0,-2-1 0,0 1 0,-1-1 0,-1 1 0,1-42 0,-6 56 8,-3 14-122,-2 16-42,7-19 101,-2 12 1,2 0 1,0 0-1,4 29 0,-4-43 3,0-1-1,1 1 1,0-1-1,-1 1 1,1-1-1,0 0 1,0 1-1,1-1 1,-1 0-1,0 0 1,1 0 0,-1 0-1,1 0 1,3 3-1,-4-4-2,1 0 1,-1-1-1,1 1 0,0-1 1,-1 1-1,1-1 0,0 0 1,-1 0-1,1 1 1,0-1-1,-1 0 0,1 0 1,0-1-1,-1 1 0,1 0 1,0-1-1,-1 1 0,1-1 1,-1 1-1,1-1 0,-1 0 1,1 1-1,-1-1 0,1 0 1,1-1-1,3-3-6,-1 1 1,1-1-1,-1 0 1,0-1-1,0 1 1,0-1-1,-1 0 1,0 0-1,0 0 1,3-9-1,30-73-393,-35 83 371,9-23-470,-2-1 1,9-44-1,-16 125 389,-3-30 377,2-1 0,0 1 0,2 0 1,9 38-1,-12-58-237,0-1-1,0 1 0,1-1 1,-1 1-1,0-1 1,1 1-1,0-1 1,-1 0-1,1 1 1,0-1-1,0 0 1,0 1-1,-1-1 1,1 0-1,1 0 0,-1 0 1,0 0-1,0 0 1,0 0-1,0 0 1,1 0-1,-1 0 1,1-1-1,-1 1 1,0-1-1,1 1 1,2 0-1,-2-1 6,0-1 1,0 0-1,1 0 0,-1 0 0,0 0 1,0 0-1,0 0 0,-1 0 1,1 0-1,0-1 0,0 1 1,-1-1-1,1 0 0,-1 1 0,1-1 1,1-2-1,7-11 69,0-1 0,-1 0 0,10-22 0,-11 18-174,0 1-1,-1-1 1,-1-1 0,0 1-1,-2-1 1,-1 0-1,2-37 1,-6 134-335,-1-31 654,9 85-1,-5-114-165,1 0 1,1-1-1,0 1 0,1-1 0,1 0 1,0-1-1,1 1 0,1-1 0,10 15 1,3 0-34,-3-5-51,-1 1 0,-1 0 0,13 29-1,-25-46 46,-1 0-1,0 1 0,0-1 1,-1 0-1,0 1 1,-1 0-1,0-1 1,0 1-1,-1 0 0,0 0 1,0-1-1,-1 1 1,0 0-1,-1-1 0,-3 10 1,4-13-2,-1-1 1,0 1-1,-1-1 1,1 0-1,-1 0 0,0 0 1,0 0-1,0 0 1,0 0-1,-1-1 1,1 0-1,-1 0 0,0 0 1,0 0-1,0 0 1,0-1-1,-1 0 1,1 1-1,-10 1 0,10-2-15,0-1-1,1-1 0,-1 1 0,0-1 0,0 1 0,0-1 0,0 0 0,1 0 0,-1-1 0,0 1 1,0-1-1,0 0 0,1 0 0,-1 0 0,0 0 0,1-1 0,-1 0 0,1 1 0,0-1 0,-1-1 1,1 1-1,0 0 0,0-1 0,0 1 0,-3-6 0,-2-1-21,2-1 0,-1-1 1,1 1-1,0-1 0,1 0 0,1 0 0,0-1 1,0 1-1,1-1 0,0 0 0,1 0 1,1 0-1,0 0 0,0 0 0,1-1 0,1 1 1,0 0-1,3-14 0,2 1-2,0 1-1,2 0 0,1 0 1,0 1-1,2 0 1,0 1-1,27-38 1,55-58-996,-33 44-2243,-5-5-5220,-12 8-8163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72 135 7944,'0'0'784,"-8"1"289,3 0-776,1-1-55,-1 1-1,0-1 1,1 1 0,-1 0 0,1 0-1,-1 0 1,1 1 0,0 0 0,-1 0-1,1 0 1,-5 4 0,62-2 3276,378-22-205,-157 2-3049,568-29 7,-100 5-51,-121 30 397,-28 1-524,89 6-549,-343 6 399,-192-14-153,-110 5 5,1 3 0,0 1 0,67 6 0,-44 13-7626,-38-13 2476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15631,'0'0'9305,"1"8"-8232,4 47-70,-2 106 1,-11-12-3551,4-118-1874,-10-4-3356,-1-12 528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11147,'0'0'6272,"2"8"-4660,-1-6-1559,-1 1-1,1-1 0,-1 0 1,1 0-1,0 0 0,0 0 1,0 0-1,0 0 0,0 0 1,1 0-1,-1 0 0,0 0 1,1-1-1,0 1 0,-1-1 1,1 1-1,0-1 0,0 1 1,-1-1-1,1 0 1,0 0-1,0 0 0,1 0 1,-1 0-1,0 0 0,0-1 1,0 1-1,0-1 0,1 0 1,-1 1-1,0-1 0,1 0 1,-1 0-1,0-1 0,0 1 1,1 0-1,-1-1 0,0 1 1,0-1-1,4-1 0,3-1 6,0-1 0,0 0-1,-1 0 1,1-1-1,-1 0 1,0-1 0,0 0-1,-1 0 1,1 0 0,-1-1-1,6-8 1,-1 1-18,-1 0 1,0-1-1,-2 0 1,1-1-1,7-18 1,-15 29 29,0-1 1,-1 0-1,1 0 1,-1 0 0,0 0-1,-1 0 1,1 0 0,-2-11-1,1 17-26,0-1-1,0 0 1,0 0-1,0 0 1,0 0 0,-1 0-1,1 0 1,0 0-1,-1 0 1,1 0-1,-1 0 1,1 1 0,-1-1-1,1 0 1,-1 0-1,0 0 1,1 1-1,-1-1 1,0 0 0,1 1-1,-1-1 1,0 1-1,-1-1 1,1 1-2,-1-1 0,0 1 0,1 0 0,-1 1-1,0-1 1,1 0 0,-1 0 0,1 1 0,-1-1 0,0 1 0,1-1 0,-1 1 0,1 0 0,0 0 0,-1-1 0,1 1 0,-1 0-1,1 0 1,-2 2 0,-4 4 98,0 0 0,0 1 0,1 0-1,0 0 1,0 0 0,1 1-1,0-1 1,1 1 0,0 1 0,0-1-1,1 1 1,0-1 0,0 1 0,1 0-1,1 0 1,-2 19 0,3-27-135,0 0-1,1-1 1,-1 1 0,0 0 0,1 0 0,-1 0-1,1 0 1,-1 0 0,1-1 0,0 1 0,0 0-1,0-1 1,0 1 0,0 0 0,0-1 0,0 1-1,1-1 1,-1 0 0,0 1 0,3 1 0,0-1 4,0 0 0,-1 0 1,1 0-1,0-1 1,0 1-1,0-1 1,0 0-1,1 0 0,4 0 1,-1 0-554,0 0-1,0-1 1,1 0 0,-1-1-1,0 0 1,0 0 0,-1-1 0,1 0-1,0 0 1,7-4 0,14-12-6642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13613,'0'0'10442,"63"-25"-9193,-20 17-448,4-1-417,5-1-288,-3 1-96,2-1-160,-13-2-1506,-4 0-1280,-12-3-1282,-7-3-4356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18898,'0'0'3427,"47"-10"-2370,-12 7-801,8-2-256,3 2-1185,-3-2-2306,-4-1-3235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11082,'-7'14'5707,"2"-3"-4756,-24 59 2683,26-63-3232,1-1-1,1 0 1,-1 1-1,1 0 0,0-1 1,0 1-1,1 0 1,0 0-1,0-1 0,2 10 1,-1-15-371,-1 0 0,1 1 0,0-1 1,0 1-1,1-1 0,-1 0 0,0 0 0,0 0 1,0 0-1,1 0 0,-1 0 0,1 0 0,-1 0 1,1 0-1,-1-1 0,1 1 0,-1 0 1,1-1-1,0 0 0,-1 1 0,1-1 0,0 0 1,-1 0-1,1 0 0,0 0 0,-1 0 0,1 0 1,0 0-1,2-1 0,50-11 239,-31 2-318,-1-2 0,0-1 0,-1 0 0,0-1 0,-2-2 0,35-32 0,-54 47 51,0 1 0,0 0 0,0 0 0,0 0 1,1 0-1,-1-1 0,0 1 0,0 0 0,0 0 0,1 0 1,-1 0-1,0-1 0,0 1 0,0 0 0,1 0 0,-1 0 0,0 0 1,0 0-1,1 0 0,-1 0 0,0 0 0,0 0 0,1 0 0,-1 0 1,0 0-1,0 0 0,1 0 0,-1 0 0,0 0 0,0 0 1,1 0-1,-1 0 0,0 0 0,0 1 0,0-1 0,1 0 0,-1 0 1,0 0-1,0 0 0,0 0 0,1 1 0,-1-1 0,0 0 1,0 0-1,0 0 0,0 0 0,1 1 0,-1-1 0,0 0 0,0 0 1,0 1-1,0-1 0,0 0 0,0 0 0,0 1 0,0-1 0,0 0 1,0 0-1,0 1 0,0-1 0,0 0 0,0 0 0,0 1 1,0-1-1,0 0 0,0 33 475,-9 34 416,7-60-820,-2 11 282,0 1 0,-1 33 0,5-51-360,0 0-1,0 0 1,0-1-1,1 1 0,-1 0 1,0 0-1,1-1 0,-1 1 1,0 0-1,1-1 1,-1 1-1,1 0 0,-1-1 1,1 1-1,-1-1 0,1 1 1,0-1-1,-1 1 1,1-1-1,0 1 0,-1-1 1,1 1-1,0-1 0,-1 0 1,1 0-1,0 1 1,0-1-1,0 0 0,-1 0 1,1 0-1,0 0 0,0 0 1,0 0-1,-1 0 1,1 0-1,0 0 0,0 0 1,-1 0-1,1 0 0,0-1 1,0 1-1,-1 0 1,1-1-1,0 1 0,0 0 1,0-1-1,36-18-2126,-32 14 855,0 0 1,-1 0 0,1-1 0,-1 0 0,0 1 0,5-13 0,6-17-8825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11050,'-3'11'8590,"-8"24"-6455,2 1 0,2 0 0,-5 65 0,10-53-2080,2 1-1,2-1 1,2 1 0,20 93 0,-15-121-281,-3-32 20,-1-36 18,-5 43 177,-5-94-1295,4 91 1158,0-1-1,-1 1 0,0-1 1,0 1-1,0 0 0,-1 0 1,0 0-1,0 0 1,-1 0-1,-8-10 0,11 16-16,2 2 129,-1 0 1,1 0-1,-1 1 1,1-1-1,0 0 1,-1 0-1,1 0 1,0 0-1,0 0 1,-1 0-1,1-1 1,0 1-1,0 0 1,0 0-1,0-1 1,0 1-1,0 0 1,0-1-1,1 1 1,-1-1-1,0 1 0,2 0 1,28 9 62,-31-10-27,13 3 69,1-1 1,0 0-1,-1-1 1,1 0-1,0-1 1,0-1 0,0 0-1,-1-1 1,16-4-1,-24 5 58,0 0 0,-1 0-1,1 0 1,0-1-1,0 0 1,-1 0-1,1 0 1,-1-1 0,0 1-1,0-1 1,0 0-1,0 0 1,0-1 0,0 1-1,-1-1 1,0 1-1,0-1 1,0 0 0,0-1-1,0 1 1,-1 0-1,0-1 1,0 1-1,0-1 1,-1 0 0,1 0-1,-1 0 1,1-5-1,-2 9-117,0 1 0,0-1-1,1 1 1,-1-1 0,0 0-1,0 1 1,0-1-1,0 0 1,0 1 0,0-1-1,0 0 1,0 1 0,0-1-1,0 0 1,0 1 0,-1-1-1,1 1 1,0-1-1,0 0 1,-1 1 0,1-1-1,0 1 1,-1-1 0,1 1-1,0-1 1,-1 1-1,1-1 1,-1 1 0,1-1-1,-1 1 1,1-1 0,-1 1-1,1 0 1,-1-1 0,0 1-1,1 0 1,-1 0-1,1-1 1,-1 1 0,0 0-1,1 0 1,-1 0 0,0 0-1,1 0 1,-1 0-1,1 0 1,-1 0 0,0 0-1,1 0 1,-1 0 0,0 0-1,1 1 1,-1-1-1,-1 0 1,-1 2-32,-1 0 0,1-1 0,-1 1 0,1 0 0,0 1 0,0-1 0,0 0-1,-3 4 1,-6 7 98,1 1 0,-18 27 0,26-37-33,0 0 0,1 1-1,0-1 1,0 0 0,0 1-1,0 0 1,1-1 0,0 1-1,-1 0 1,2-1 0,-1 1-1,1 0 1,0 0 0,0 0-1,1 7 1,-1-12-29,0 1 1,1 0 0,0 0-1,-1-1 1,1 1 0,-1-1-1,1 1 1,0-1 0,-1 1-1,1-1 1,0 1-1,-1-1 1,1 1 0,0-1-1,0 0 1,0 1 0,-1-1-1,1 0 1,0 0 0,0 0-1,0 0 1,0 0-1,-1 0 1,3 0 0,25-1 236,-21 1-174,9-2-51,0-1 0,-1 0 0,0-1 0,1-1 0,23-11-1,-25 10-84,-1 1-1,1 0 0,0 1 1,0 0-1,1 1 0,-1 0 1,23 0-1,-36 3 61,0 0 0,0 1 0,0-1 1,0 0-1,0 1 0,0-1 0,0 1 0,0-1 1,0 1-1,0-1 0,0 1 0,0-1 1,-1 1-1,1 0 0,0 0 0,0-1 0,-1 1 1,1 0-1,0 0 0,-1 0 0,1 0 0,-1 0 1,1 0-1,-1 0 0,0 0 0,1 0 0,-1 1 1,8 39 337,1 0 76,-8-41-393,-1 1 1,0 0-1,1-1 1,-1 1-1,0-1 1,1 1-1,-1-1 1,1 1-1,-1-1 1,1 1-1,-1-1 1,1 0-1,-1 1 1,1-1-1,-1 0 1,1 1-1,-1-1 1,1 0-1,0 0 1,-1 1-1,1-1 1,-1 0-1,1 0 1,0 0-1,-1 0 1,1 0-1,0 0 1,-1 0-1,1 0 1,0 0-1,16-14 443,4-26-163,-16 20-241,-1 1 1,-1 0-1,-1-1 1,-1 0-1,-2-34 1,1 14 312,0 39-463,25 13-636,17-11-4429,-27-1 1085,11 0-6201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8072,'-1'7'10970,"1"7"-4518,1 29-2313,1 37-6373,-3-53 3849,1 33-1439,0-59-172,0-1 0,0 0-1,1 1 1,-1-1-1,0 0 1,0 1 0,0-1-1,1 0 1,-1 1 0,0-1-1,1 0 1,-1 1-1,0-1 1,0 0 0,1 0-1,-1 1 1,1-1 0,-1 0-1,0 0 1,1 0 0,-1 0-1,0 1 1,1-1-1,-1 0 1,1 0 0,-1 0-1,0 0 1,1 0 0,-1 0-1,1 0 1,-1 0-1,1 0 1,-1 0 0,0 0-1,1-1 1,-1 1 0,1 0-1,-1 0 1,0 0 0,1 0-1,-1-1 1,20-7 366,-7-1-204,-1 0 1,0-2-1,17-19 0,-19 19-79,1 0 0,0 1 0,0 0 0,18-11 0,-29 21-89,1-1 1,0 0-1,0 1 0,0-1 0,-1 1 0,1 0 1,0-1-1,0 1 0,0 0 0,0-1 1,0 1-1,0 0 0,0 0 0,0 0 0,0 0 1,0 0-1,0 0 0,0 0 0,0 0 1,0 0-1,-1 0 0,1 0 0,0 1 0,0-1 1,0 0-1,0 1 0,0-1 0,0 1 1,0-1-1,-1 1 0,1-1 0,0 1 0,0 0 1,-1-1-1,1 1 0,0 0 0,-1-1 1,1 1-1,-1 0 0,1 0 0,-1 0 0,1 0 1,-1-1-1,0 1 0,1 0 0,-1 0 1,0 0-1,0 0 0,0 0 0,0 0 0,1 2 1,0 8-52,1 1 0,-2 0 0,0 18 0,0-11-49,0-18-34,0 0 0,0 0 0,0 0 0,1-1 0,-1 1 0,0 0 0,0 0-1,1 0 1,-1 0 0,1-1 0,-1 1 0,0 0 0,1 0 0,-1-1 0,1 1-1,0 0 1,-1-1 0,1 1 0,0-1 0,-1 1 0,1 0 0,0-1 0,0 0-1,-1 1 1,1-1 0,0 1 0,0-1 0,0 0 0,-1 0 0,1 1 0,0-1 0,0 0-1,0 0 1,0 0 0,0 0 0,0 0 0,-1 0 0,1 0 0,0 0 0,0-1-1,0 1 1,0 0 0,0 0 0,-1-1 0,1 1 0,0-1 0,1 0 0,39-21-7403,-17 4 1005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16624,'0'0'6561,"-10"0"-4762,2 1-1578,-1 0 0,0 1 1,1 0-1,-1 0 0,1 1 1,0 0-1,0 1 1,0-1-1,-9 7 0,12-7-126,-1 1 0,1-1 0,0 1 0,1 0 0,-1 0 0,1 1 0,-1-1 0,1 1 0,0 0 0,1 0 0,0 0 0,-1 1 0,1-1-1,1 1 1,-1-1 0,-1 8 0,4-11-93,-1-1-1,1 0 1,0 1-1,0-1 0,-1 1 1,1-1-1,0 1 1,0-1-1,1 0 1,-1 1-1,0-1 1,0 1-1,1-1 0,-1 0 1,1 1-1,-1-1 1,1 0-1,-1 1 1,1-1-1,0 0 0,0 0 1,0 0-1,-1 0 1,3 2-1,-1-1 9,1-1-1,-1 0 1,0 0-1,1 0 0,-1 0 1,1 0-1,-1 0 1,1 0-1,0-1 1,-1 0-1,1 1 1,4-1-1,0 0 16,0-1-1,1 1 1,-1-1 0,0 0-1,0-1 1,0 0 0,0 0 0,-1-1-1,13-5 1,-7-1 24,0 0 0,0-1-1,11-12 1,-19 19-36,-1-1-1,0 1 0,0-1 1,0 0-1,0 0 0,0 0 1,-1 0-1,0 0 1,0-1-1,0 1 0,0-1 1,-1 1-1,2-10 0,-21 35-642,-9 31 569,26-49-42,0 0 1,0 1-1,0-1 0,0 1 1,0-1-1,1 1 0,-1-1 1,1 1-1,0-1 0,0 1 1,1-1-1,-1 1 0,1 0 1,0 3-1,1-5-107,-1-1 1,0 1-1,1-1 1,-1 1-1,1-1 1,-1 1-1,1-1 0,0 0 1,-1 0-1,1 0 1,0 0-1,0 0 1,0-1-1,0 1 0,0 0 1,0-1-1,0 1 1,0-1-1,0 0 1,0 0-1,0 0 1,4 0-1,49-5-4579,-16-11-2162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8488,'0'0'13629,"-1"15"-12764,-22 208 4030,-5 107-2178,28-329-2621,0-22 449,-10-156-428,10 175-229,16 21-582,-8-14 698,1-1 0,0 0 1,0 0-1,0 0 0,1-1 0,-1-1 0,1 1 0,0-2 0,-1 1 0,1-1 0,12-1 1,-14 1-1,0-1 0,0-1 0,0 1 0,0-1 0,0-1 1,0 1-1,0-1 0,0-1 0,-1 1 0,1-2 1,-1 1-1,0-1 0,0 0 0,7-5 0,-10 6 37,-1 0 0,-1-1-1,1 1 1,0-1 0,-1 0 0,0 0-1,1 0 1,-2 0 0,1 0-1,0 0 1,-1 0 0,0-1 0,0 1-1,0-1 1,0-4 0,-19 37-388,13-19 373,1 0 0,0 1 0,0 0 0,1-1 0,0 1 1,1 0-1,0 0 0,0 1 0,1 17 0,1-27-25,0 0 0,0 0 0,0 0-1,1 0 1,-1 0 0,0 1 0,1-1 0,-1 0-1,1 0 1,0 0 0,-1 0 0,1 0-1,0 0 1,-1 0 0,1-1 0,0 1 0,0 0-1,0 0 1,0 0 0,0-1 0,0 1 0,0-1-1,2 2 1,34 7 124,6-11-2380,-13-8-4864,-12-6 211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3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16432,'0'0'11979,"49"63"-33375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 4773,'0'0'21823,"-10"-3"-21001,6 1-784,0 0 46,0 0 0,0 1 0,-1-1 0,1 1-1,0 0 1,-1 0 0,1 0 0,-1 1 0,0-1 0,1 1-1,-1 1 1,1-1 0,-1 0 0,0 1 0,1 0 0,-1 0 0,1 0-1,0 1 1,-1 0 0,-4 2 0,0 2 255,0 1-1,0 0 1,1 0 0,-9 11-1,15-16-288,0 1-1,0-1 1,0 1-1,0 0 0,0 0 1,1 0-1,-1 0 0,1 0 1,0 0-1,0 0 1,0 0-1,0 0 0,0 1 1,1-1-1,0 0 1,-1 0-1,1 1 0,1 3 1,-1-6-45,1 0 0,0 0-1,-1 0 1,1 0 0,0 0 0,0-1 0,-1 1 0,1 0 0,0 0 0,0 0-1,0-1 1,0 1 0,0 0 0,1-1 0,-1 1 0,0-1 0,0 1 0,0-1 0,0 0-1,0 1 1,1-1 0,-1 0 0,0 0 0,0 0 0,1 0 0,1 0 0,37-2 93,-38 2-93,8-2-79,0-1 1,-1 0-1,1-1 1,0 0-1,-1 0 1,0-1-1,0-1 1,-1 1-1,1-1 1,-1 0-1,-1-1 1,1 0-1,-1-1 1,0 1-1,-1-1 1,8-12 0,-13 19-61,-9 37-410,8-35 548,0-1 1,0 1 0,-1 0-1,1 0 1,0-1 0,0 1-1,0 0 1,0 0-1,0 0 1,0-1 0,1 1-1,-1 0 1,0 0 0,0-1-1,1 1 1,-1 0 0,0 0-1,1-1 1,-1 1 0,0 0-1,1-1 1,-1 1 0,1-1-1,-1 1 1,1 0 0,-1-1-1,1 1 1,0-1 0,-1 1-1,1-1 1,0 0 0,-1 1-1,2 0 1,1-1 25,1 1-1,-1-1 1,0 1 0,0-1-1,0 0 1,0 0 0,0-1-1,0 1 1,4-1 0,63-22 385,-64 20-363,0 1 0,0-1 0,1 1 0,-1 0 0,0 0 0,1 1 0,-1 0 0,12 0 0,-16 1-33,-1 0-1,0 0 1,0 0-1,0 1 0,0-1 1,1 1-1,-1-1 1,0 1-1,0-1 1,0 1-1,0 0 1,0-1-1,0 1 1,0 0-1,-1 0 1,1 0-1,0 0 1,0 0-1,0 1 0,1 1 7,-1 0-1,0 0 0,0 0 1,0 0-1,0 0 0,-1 0 1,1 0-1,-1 1 0,0-1 0,0 4 1,4 24 568,-3-30-598,-1-1-1,0 1 1,0-1-1,0 1 1,1-1-1,-1 0 0,0 1 1,1-1-1,-1 1 1,0-1-1,1 0 1,-1 1-1,0-1 1,1 0-1,-1 1 1,1-1-1,-1 0 1,1 1-1,-1-1 1,1 0-1,-1 0 1,1 0-1,-1 0 1,1 1-1,-1-1 1,1 0-1,-1 0 1,1 0-1,4-2-709,-1 1 0,0-1 0,0 0 1,0 0-1,0 0 0,-1-1 0,1 0 0,-1 1 0,5-6 0,11-6-4976,0-2-2375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79 302 12588,'0'0'18300,"-8"-1"-18236,5 1-71,-1 1 1,1-1-1,-1 1 0,1-1 1,-1 1-1,1 0 1,0 0-1,-1 1 0,1-1 1,0 1-1,0-1 1,0 1-1,-5 4 0,6-5 4,1 1-1,-1-1 0,0 1 1,1 0-1,0-1 0,-1 1 1,1 0-1,0 0 0,0 0 1,0 0-1,0 0 0,0 0 1,0 0-1,1 0 0,-1 0 1,1 1-1,0-1 0,-1 0 1,1 0-1,0 0 0,0 1 0,0-1 1,1 0-1,-1 0 0,0 0 1,1 1-1,0-1 0,-1 0 1,3 3-1,-2-3 7,1-1 1,-1 1-1,1-1 0,-1 1 1,1-1-1,0 0 0,-1 0 1,1 0-1,0 0 0,0 0 1,0 0-1,0-1 1,0 1-1,0 0 0,0-1 1,0 0-1,0 1 0,0-1 1,0 0-1,0 0 0,0 0 1,1-1-1,2 0 0,3 1-38,1-1-1,-1 0 0,0-1 1,0 0-1,7-3 1,-1-2-58,-1-1 1,0 0 0,0-1 0,-1 0 0,0-1-1,-1 0 1,0-1 0,0 0 0,-2-1 0,12-16-1,-34 47-235,9-13 394,0-1-1,0 1 1,1 0 0,0 0-1,0 1 1,0-1-1,1 1 1,-1-1 0,2 1-1,-1 0 1,-1 12-1,4-17-53,-1-1 0,1 0 0,-1 1 0,1-1 0,0 0-1,-1 0 1,1 1 0,0-1 0,0 0 0,0 0-1,0 0 1,0 0 0,0 0 0,0 0 0,1 0 0,-1-1-1,0 1 1,0 0 0,1 0 0,-1-1 0,0 1-1,1-1 1,-1 0 0,1 1 0,-1-1 0,1 0 0,-1 0-1,0 0 1,1 0 0,-1 0 0,1 0 0,-1 0 0,3-1-1,4 1 31,0 0-1,0-1 1,0 0 0,-1 0-1,12-4 1,-2-3-25,0 0 0,-1-1-1,0-1 1,-1 0 0,0-1 0,0-1 0,-2 0 0,1-1 0,15-20 0,-12 12-73,-1 0 0,0-2 1,-2 0-1,-1 0 0,19-47 0,-30 63 54,1-1-1,-1 1 0,0-1 0,-1 0 1,0 0-1,1-8 0,-2 15 2,0 1-1,0-1 0,0 0 0,0 0 0,0 1 0,0-1 1,-1 0-1,1 1 0,0-1 0,0 0 0,-1 0 0,1 1 1,0-1-1,-1 1 0,1-1 0,0 0 0,-1 1 0,1-1 1,-1 1-1,1-1 0,-1 1 0,1-1 0,-1 1 1,0-1-1,1 1 0,-1-1 0,0 1 0,-1 0-14,0 0 0,0 0-1,0 0 1,0 0 0,0 1-1,0-1 1,0 0 0,0 1 0,1 0-1,-1-1 1,0 1 0,0 0-1,1 0 1,-1 0 0,1 0 0,-3 2-1,-17 14 39,1 0-1,0 1 0,2 1 1,0 1-1,1 1 0,1 1 1,0 0-1,-13 28 0,26-45-3,1-1-1,-1 1 0,1-1 0,0 1 0,1 0 0,-1 0 0,1 0 0,0 0 1,1 0-1,-1 0 0,1 0 0,0 0 0,0 0 0,0 0 0,1 0 0,1 7 1,0-8-42,0 0 1,0 0 0,0 0-1,0-1 1,1 1-1,0-1 1,-1 1 0,1-1-1,1 0 1,-1 0 0,0-1-1,1 1 1,-1-1-1,1 1 1,0-1 0,0 0-1,0-1 1,0 1 0,4 1-1,8 2-1336,0-1 0,0 0 0,0-1-1,17 2 1,22-3-7096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442 213 4452,'3'-5'268,"0"0"0,-1 0 0,1 0 0,-1 0 0,0-1 0,0 1 0,-1-1 0,1 0 0,-1 1 0,-1-1 1,1 0-1,-1 0 0,0 1 0,0-1 0,-1 0 0,1 0 0,-1 1 0,0-1 0,-1 0 0,0 1 0,0-1 0,0 1 0,0 0 0,-1 0 0,0 0 0,0 0 0,0 0 0,-6-6 0,6 7-227,0 0 0,0 0 0,0 1 1,-1-1-1,0 1 0,1 0 0,-1 0 0,0 0 0,-1 1 0,1-1 0,0 1 1,-1 0-1,1 0 0,-1 0 0,0 1 0,1 0 0,-1 0 0,0 0 1,0 0-1,0 1 0,0 0 0,0 0 0,0 0 0,0 0 0,1 1 0,-1 0 1,0 0-1,0 0 0,0 1 0,1 0 0,-1 0 0,1 0 0,-8 4 1,-2 6 34,0 0 0,0 0 0,1 1 0,1 1 0,0 0 0,1 1 0,1 0 0,0 1 0,-12 27 0,-8 22 82,-22 76-1,44-117-127,-4 10-21,1 0 0,3 1 1,0 1-1,3-1 0,0 1 1,3 0-1,2 54 0,1-83-11,-1-1 0,1 1 0,1-1 0,-1 0 0,1 1-1,0-1 1,1 0 0,-1 0 0,1 0 0,0-1 0,1 1-1,-1-1 1,1 1 0,0-1 0,1 0 0,6 5 0,-4-4 39,0-1 1,1 0 0,0 0-1,0-1 1,0 0 0,1-1-1,0 0 1,-1 0 0,1 0-1,14 1 1,1-2 114,-1 0 0,1-2 0,-1-1 0,0 0 0,1-2 0,-1-1 0,0 0 0,29-11 0,-24 4 31,0-2 0,-1 0 0,-1-2-1,-1-1 1,0-1 0,-1-1 0,0-1 0,-2-1 0,0 0-1,-2-2 1,0-1 0,-2-1 0,0 0 0,-2-1 0,0-1-1,-2 0 1,-1-1 0,-1-1 0,13-47 0,-22 65-169,0 0 0,-1-1 1,0 1-1,-1-1 0,0 0 1,-1 1-1,0-1 0,-1 0 1,0 1-1,-1-1 0,0 0 0,0 1 1,-6-13-1,5 15-13,-1 2-1,0-1 1,-1 0 0,1 1 0,-1 0-1,0 0 1,-1 0 0,1 0-1,-1 1 1,-1 0 0,1 1-1,0-1 1,-1 1 0,0 0 0,0 1-1,0-1 1,-1 2 0,-11-4-1,1 1-16,-1 1-1,1 1 1,-1 0-1,0 2 0,0 0 1,1 1-1,-1 1 1,0 1-1,0 0 1,1 2-1,-1 0 0,1 1 1,0 0-1,0 2 1,1 0-1,0 1 1,0 1-1,-29 21 0,41-26-223,0 0 0,0 1-1,0-1 1,1 1 0,0 0-1,0 1 1,-4 7-1,6-11-309,1 1-1,0 0 0,0 0 1,0 0-1,0 0 0,1 0 0,-1 0 1,1 0-1,0 0 0,0 6 0,2 6-5710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10570,'0'0'14323,"-3"13"-12802,-15 35-371,-1 0-1,-31 52 0,-31 72 165,78-166-1300,1 1 0,0-1 0,0 1 0,0 0 0,1-1 0,0 1 0,1 0 0,-1 10-1,2-15-19,-1 0-1,1 0 1,-1 1-1,1-1 1,0 0-1,0 0 1,0 0-1,0 0 1,0 0-1,0 0 1,0 0-1,1-1 1,-1 1-1,1 0 0,-1-1 1,1 1-1,0-1 1,0 1-1,-1-1 1,1 0-1,0 0 1,0 0-1,0 0 1,0 0-1,1 0 1,-1-1-1,0 1 1,4 0-1,15 3-740,1-1 0,0-1 0,40-1 0,22-8-4769,-26-5-1173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19667,'-11'3'2034,"1"0"-1493,0 0 0,0 2 0,0-1 0,0 1 1,-15 10-1,21-11-406,-1-1 0,1 0 0,0 1 0,1 0-1,-1 0 1,0 0 0,1 0 0,0 0 0,0 1 0,0-1 0,1 1 0,0 0 0,-1 0 0,2 0 0,-1 0 0,-1 6 0,3-9-129,0-1 1,-1 0 0,1 1-1,0-1 1,0 0-1,0 1 1,0-1 0,1 0-1,-1 0 1,0 1 0,1-1-1,-1 0 1,0 0-1,1 1 1,-1-1 0,1 0-1,0 0 1,-1 0-1,1 0 1,0 0 0,0 0-1,0 0 1,0 0 0,0 0-1,2 2 1,0-2 14,0 1 1,0-1-1,0 1 1,1-1 0,-1 0-1,0 0 1,1-1-1,-1 1 1,7 0-1,1-1 31,-1 0 1,1-1-1,-1 0 0,0 0 0,1-1 0,9-4 0,-11 2 21,0 0 0,0-1 0,-1 0 0,0 0 0,0-1 0,0 0 0,-1-1 0,10-10 0,-12 12-11,-1 0 0,1-1 0,-1 0 0,0 0 0,0 0 0,-1 0 0,0 0 0,0-1 0,0 1 0,-1-1 0,0 0 0,2-8 0,-24 37-681,16-16 575,1 1 0,0 0 0,1-1 0,-1 1 0,1 0-1,-1 11 1,2-17-122,1 1 0,0-1 1,-1 1-1,1-1 0,0 1 0,0-1 0,0 1 0,1 0 0,-1-1 0,0 1 0,0-1 0,1 1 0,-1-1 0,1 1 0,-1-1 0,1 0 0,0 1 0,0-1 0,-1 0 0,1 1 0,0-1 0,0 0 1,0 0-1,0 0 0,1 0 0,-1 0 0,0 0 0,0 0 0,1 0 0,-1 0 0,0 0 0,1-1 0,-1 1 0,1-1 0,-1 1 0,3 0 0,22 0-4660,1-1-3416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7655,'0'0'18898,"-2"9"-18684,-46 129 2392,23-69-1128,-22 91 0,46-156-1470,0 0 0,0 1 0,1-1 0,-1 0 0,1 1 0,0-1 0,0 1 0,0-1 0,1 1 0,-1-1 0,3 5 0,-3-8-4,0 0-1,1 0 0,-1-1 1,1 1-1,-1 0 0,1-1 1,-1 1-1,1 0 0,0-1 1,-1 1-1,1-1 1,0 1-1,-1-1 0,1 1 1,0-1-1,0 0 0,-1 1 1,1-1-1,0 0 1,0 0-1,0 1 0,1-1 1,1 0 8,0 0 0,-1-1 0,1 1 0,0 0 0,0-1 0,0 0 0,-1 0 0,1 0 0,5-2 0,46-34-507,-49 32 345,1 0 0,0 1 0,-1-1 0,1 1 0,1 1 0,-1-1 0,1 1 0,-1 0 0,1 0 0,0 1 0,0 0 0,0 0 0,10-1 0,-16 3 124,0 0 0,1 0 0,-1 1 0,0-1 0,0 0 0,0 0 0,0 1 0,0-1 0,0 0 0,0 1 0,0-1 0,0 1 0,0 0 0,0-1 0,-1 1 0,1 0 0,0-1 0,0 1 0,0 0 0,-1 0 0,1 0 0,0 0 0,-1 0 0,1 1-1,7 32-185,-8-28 270,0-1 0,0 0 0,-1 1 1,0-1-1,0 0 0,0 0 0,0 0 0,-1 1 0,0-1 0,-5 9 0,2-8 59,0-1 0,0 1 0,-1-1 0,0 0 0,0 0 0,0-1 0,-1 1 0,1-2 0,-1 1 0,0-1 0,0 0 0,0 0 0,-1-1 0,1 1 0,-1-2 0,1 1 0,-1-1-1,0-1 1,1 1 0,-1-1 0,-8-1 0,15 1-266,0-1 0,-1 1 0,1-1-1,0 1 1,0-1 0,0 1-1,-1-1 1,1 0 0,0 0 0,0 1-1,0-1 1,0 0 0,0 0 0,1 0-1,-1 0 1,0 0 0,0 0 0,1-1-1,-1 1 1,0 0 0,1 0-1,-1-2 1,1 2-190,0 0-1,-1 0 0,1 0 1,0 0-1,0 1 0,0-1 1,0 0-1,0 0 0,0 0 1,0 0-1,1 0 1,-1 0-1,0 0 0,0 0 1,1 0-1,-1 1 0,0-1 1,1 0-1,-1 0 0,1 0 1,-1 1-1,1-1 1,0 0-1,-1 1 0,1-1 1,0 0-1,-1 1 0,1-1 1,0 1-1,0-1 0,1 0 1,18-7-6783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88 16848,'0'0'11445,"-8"-4"-10553,5 3-868,1 0 0,-1 0 0,0 0-1,0 1 1,0-1 0,1 1 0,-1-1 0,0 1 0,0 0 0,0 0 0,0 0 0,0 1-1,0-1 1,1 1 0,-1-1 0,0 1 0,-5 2 0,2 1 76,-1 0 1,1 0-1,0 1 0,0 0 1,0 0-1,0 0 1,-5 8-1,8-10-54,0 0 0,0 0 1,0 0-1,1 0 0,-1 1 0,1-1 0,0 1 0,0 0 1,0 0-1,1 0 0,-1 0 0,1 0 0,0 0 0,0 0 1,0 0-1,0 7 0,2-9-32,1-1 1,-1 0 0,0 0-1,0 0 1,1 0-1,-1 0 1,0 0-1,1 0 1,-1 0 0,1-1-1,0 1 1,-1 0-1,1-1 1,-1 0-1,1 1 1,0-1 0,-1 0-1,1 0 1,0 0-1,-1 0 1,1 0-1,0 0 1,2-1-1,42-5 299,-41 3-298,-1 0 0,1 1 1,-1-1-1,0-1 0,1 1 0,-2-1 1,1 0-1,0 0 0,-1 0 0,0 0 1,0 0-1,0-1 0,0 1 0,-1-1 1,0 0-1,0 0 0,0 0 0,0 0 1,-1 0-1,0 0 0,0-1 0,0 1 1,-1 0-1,0-1 0,0 1 0,0 0 1,-2-9-1,2 13-33,0 1 0,0-1 0,0 0 1,-1 0-1,1 0 0,0 0 0,-1 0 0,1 1 1,-1-1-1,1 0 0,-1 0 0,1 0 0,-1 1 1,1-1-1,-1 0 0,0 1 0,1-1 0,-1 1 0,0-1 1,0 1-1,1-1 0,-1 1 0,0-1 0,0 1 1,0 0-1,0 0 0,0-1 0,0 1 0,1 0 1,-1 0-1,0 0 0,0 0 0,0 0 0,-1 0 1,2 0 4,0 0 0,0 0 0,-1 0 1,1 0-1,0 0 0,0 0 0,0 0 0,0-1 1,0 1-1,0 0 0,0 0 0,0 0 1,-1 0-1,1 0 0,0 0 0,0 0 1,0 0-1,0 0 0,0 1 0,0-1 1,0 0-1,0 0 0,-1 0 0,1 0 1,0 0-1,0 0 0,0 0 0,0 0 1,0 0-1,0 0 0,0 0 0,0 0 0,0 0 1,0 0-1,-1 0 0,1 1 0,0-1 1,0 0-1,0 0 0,0 0 0,0 0 1,0 0-1,0 0 0,0 0 0,0 0 1,0 1-1,0-1 0,0 0 0,0 0 1,0 0-1,0 0 0,0 0 0,0 0 1,0 0-1,0 0 0,0 1 0,0-1 1,0 0-1,0 0 0,0 0 0,0 0 0,0 0 1,0 0-1,0 0 0,1 0 0,-1 0 1,0 1-1,0-1 0,23 5-570,7-3-1347,45-4 1,-51 0 1763,-1 2 1,1 0-1,40 6 0,-62-6 225,-1 1 1,0-1-1,0 0 1,0 1-1,0-1 0,1 1 1,-1 0-1,0-1 1,0 1-1,0 0 0,0 0 1,0 0-1,0-1 0,-1 1 1,1 0-1,0 0 1,0 0-1,-1 0 0,1 1 1,0-1-1,-1 0 1,1 0-1,-1 2 0,3 34 1432,-5-25-913,0 0 1,0 0-1,-2 0 1,-4 12-1,-6 10 256,15-32-518,9-22-190,-1-5-126,0 0 0,-2 0 0,0-1 0,4-44 0,-7 41 0,-3 28 0,-1 0 0,1 1 0,-1-1 0,1 0 0,-1 1 0,1-1 0,-1 1 0,1-1 0,0 1 0,-1-1 0,1 1 0,0-1 0,-1 1 0,1 0 0,0-1 0,0 1 0,-1 0 0,1 0 0,0-1 0,0 1 0,0 0 0,-1 0 0,1 0 0,0 0 0,0 0 0,1 0 0,29 0 0,-22 1 0,24-1-738,47-1-6291,-45-3-2116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286 120 3235,'6'-6'1441,"0"-1"0,-1 1-1,0-1 1,-1 0 0,1 0 0,-1-1 0,-1 0-1,4-7 1,-7 13-1101,1 1-1,-1-1 0,0 0 1,1 1-1,-1-1 1,0 0-1,0 1 0,0-1 1,0 0-1,0 1 1,-1-1-1,1 0 0,0 1 1,-1-1-1,1 1 1,-1-1-1,1 1 0,-3-3 1,2 2-162,-1 1 0,1-1 0,-1 1 0,0 0 0,1 0 1,-1-1-1,0 1 0,0 1 0,0-1 0,0 0 0,0 0 0,0 1 0,0-1 1,0 1-1,0-1 0,-1 1 0,1 0 0,-3 0 0,-5 1-127,0 0 0,1 0 0,0 1 0,-1 0 0,1 1 0,0 0 0,0 1 0,0-1-1,0 2 1,1-1 0,0 1 0,-1 1 0,2-1 0,-1 1 0,1 1 0,0-1 0,-7 10 0,-2 1 5,2 0 1,0 2 0,1-1-1,0 2 1,2 0 0,-11 26 0,17-36 29,1 1 1,1 0 0,0 0-1,0 0 1,1 0 0,0 1 0,0 16-1,2-25-75,0 1 0,1-1 0,-1 0 0,1 0 0,-1 0 0,1 0-1,0 0 1,0 0 0,0 0 0,1-1 0,-1 1 0,1 0-1,-1-1 1,1 1 0,0-1 0,0 1 0,0-1 0,0 0 0,1 0-1,-1 0 1,0 0 0,1 0 0,0 0 0,-1-1 0,1 1-1,0-1 1,0 0 0,0 0 0,0 0 0,0 0 0,5 0 0,7 1 42,-1 0 1,1-1 0,0-1 0,-1 0-1,1-1 1,-1-1 0,1 0 0,-1-1 0,0-1-1,1 0 1,-2-1 0,1 0 0,-1-1-1,1-1 1,18-12 0,-24 14 51,-1 0-1,1-1 1,-1 0 0,0 0-1,-1-1 1,1 0 0,-1 0-1,-1-1 1,1 1 0,-1-1-1,0 0 1,-1-1 0,0 1-1,-1-1 1,1 0 0,-1 0 0,-1 0-1,0 0 1,0 0 0,-1 0-1,0-1 1,-1 1 0,0 0-1,0-1 1,-3-12 0,1 15-146,0 0 1,-1 1 0,0-1 0,0 1 0,0 0 0,-1 0 0,1 0 0,-2 0 0,1 1-1,-1-1 1,0 1 0,0 0 0,0 1 0,0-1 0,-1 1 0,-6-4 0,6 4-309,0 1 1,0 0 0,-1 0 0,1 0 0,-1 1-1,1-1 1,-1 2 0,0-1 0,-12 0 0,17 2 27,0 0 0,0 0 0,0 0 0,0 1 0,0-1 0,0 1 0,0 0 0,0-1 1,0 1-1,0 0 0,1 0 0,-1 0 0,0 0 0,1 1 0,-1-1 0,0 0 0,1 1 1,0-1-1,-1 1 0,1 0 0,0-1 0,0 1 0,0 0 0,0 0 0,0-1 0,0 1 0,0 0 1,1 0-1,-1 0 0,1 0 0,-1 0 0,1 0 0,0 0 0,0 0 0,0 3 0,-3 32-5364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3 211 18385,'0'0'5419,"0"-10"-3209,0 8-2120,-1 0-33,1 0-1,-1 0 1,1 0-1,0 0 1,0 0-1,0 0 1,0 0-1,0 0 1,0 0-1,1 0 1,-1 0-1,1 0 1,-1 1-1,1-1 1,0 0-1,0 0 1,0 0 0,0 1-1,0-1 1,0 0-1,0 1 1,0-1-1,1 1 1,-1 0-1,0-1 1,1 1-1,-1 0 1,1 0-1,0 0 1,-1 0-1,1 0 1,0 0-1,0 0 1,0 0-1,0 1 1,-1-1-1,1 1 1,0 0-1,0-1 1,3 1 0,7-1-20,-1 0 0,1 1 0,0 0 1,-1 1-1,1 0 0,-1 1 1,17 4-1,-24-4-27,0-1 1,-1 0-1,1 1 0,-1 0 1,1 0-1,-1 0 0,0 0 0,0 0 1,0 1-1,0-1 0,0 1 1,-1 0-1,1-1 0,-1 2 1,0-1-1,1 0 0,-2 0 0,1 1 1,0-1-1,-1 1 0,1-1 1,-1 1-1,0 0 0,0-1 0,0 1 1,0 5-1,4 14 783,-5-23-759,0 1 0,0-1 0,0 0 1,1 0-1,-1 0 0,0 0 0,0 0 0,0 0 1,0 0-1,1 0 0,-1 0 0,0 0 0,0 0 1,0 0-1,1 0 0,-1 0 0,0 0 0,0 0 0,0 0 1,0 0-1,1 0 0,-1 0 0,0 0 0,0 0 1,0 0-1,1 0 0,-1 0 0,0 0 0,0 0 1,0 0-1,0 0 0,0-1 0,1 1 0,-1 0 1,0 0-1,0 0 0,0 0 0,0 0 0,0-1 0,0 1 1,1 0-1,-1 0 0,0 0 0,0 0 0,0-1 1,0 1-1,0 0 0,0 0 0,0-1 0,15-39 1073,-11 20-1065,0 0 1,-2 0-1,1-35 1,3-28-117,-6 82-10,0 1 0,0-1 1,1 1-1,-1-1 0,0 0 0,1 1 0,-1-1 1,1 1-1,-1-1 0,0 1 0,1-1 0,-1 1 1,1 0-1,-1-1 0,1 1 0,0 0 0,-1-1 1,1 1-1,-1 0 0,1-1 0,0 1 0,-1 0 1,1 0-1,-1 0 0,1 0 0,0 0 0,-1 0 1,1 0-1,0 0 0,-1 0 0,1 0 0,0 0 1,-1 0-1,1 0 0,0 0 0,-1 0 0,1 1 1,-1-1-1,1 0 0,0 1 0,-1-1 0,1 0 1,-1 1-1,1-1 0,-1 0 0,1 1 1,0 0-1,28 19-4153,12 9-3941,-17-19 1649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8968,'0'0'8307,"-9"0"-5093,5 0-3065,0 0 1,-1 1 0,1-1 0,0 1-1,0 0 1,0 0 0,0 0-1,0 0 1,1 1 0,-1 0-1,0-1 1,1 2 0,-1-1-1,1 0 1,-1 1 0,1-1 0,0 1-1,0 0 1,0 0 0,1 0-1,-1 0 1,1 1 0,-3 3-1,-1 4-25,0-1-1,0 1 0,1 1 0,0-1 0,1 1 1,1 0-1,0 0 0,0 0 0,2 0 0,-1 0 1,1 1-1,1 16 0,1-26-112,-1 0-1,1-1 1,-1 1-1,1 0 1,0-1 0,0 1-1,0-1 1,0 1-1,1-1 1,-1 0-1,1 1 1,-1-1 0,1 0-1,0 0 1,2 2-1,39 31-939,-35-29 381,0 0-1,0 0 1,-1 0-1,9 11 1,-11-9 506,-1 0 0,0 0-1,0 1 1,-1-1 0,0 1 0,0 0 0,-1 0 0,0 0-1,1 17 1,-1 4 1131,-4 52 0,1-73-866,0 0-1,-1 0 0,0 0 1,-1 0-1,0-1 0,0 1 1,-1-1-1,0 1 0,0-1 1,-1 0-1,-9 11 0,10-14 25,0 0-1,-1 0 0,1-1 0,-1 1 0,0-1 1,0 0-1,0-1 0,-1 1 0,0-1 1,1 0-1,-1 0 0,0-1 0,0 0 0,0 0 1,-1 0-1,1-1 0,-9 1 0,12-2-191,0-1 1,-1 1-1,1-1 0,0 0 0,0 0 0,0 0 0,0-1 0,0 1 0,0-1 0,0 1 1,0-1-1,1 0 0,-1 0 0,1 0 0,-1-1 0,1 1 0,0-1 0,0 1 0,0-1 1,0 0-1,0 1 0,1-1 0,-1 0 0,1 0 0,0 0 0,0 0 0,-2-6 0,-2-9-71,0 0 0,1-1 0,-3-27 0,6 35-126,-2-13-154,1-1-1,1 1 0,3-37 1,-2 55 20,1 0 1,0 1-1,0-1 0,1 1 1,-1-1-1,1 1 0,0 0 1,1-1-1,-1 1 1,1 0-1,0 1 0,0-1 1,1 0-1,-1 1 1,1 0-1,0 0 0,0 0 1,1 0-1,-1 1 1,10-6-1,50-19-10849,-26 14-1484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25 9513,'0'0'8355,"-8"-5"-4992,3 3-3086,1-1 0,-1 1-1,1 0 1,-1 0 0,0 0 0,0 0 0,1 1 0,-1 0 0,0 0 0,-1 1 0,1-1 0,0 1-1,0 0 1,0 0 0,0 1 0,0-1 0,0 1 0,0 0 0,0 1 0,0-1 0,1 1 0,-6 2-1,-3 4-97,0 1-1,1 0 0,0 0 0,-14 15 0,22-20-147,0 1 0,0-1 0,1 0 0,0 1 0,0 0 0,0 0 0,0 0 0,1 0 0,-1 0 0,1 1 0,1-1 0,-1 1 0,1-1 0,-1 9 0,2-12-23,0-1-1,0 0 0,1 0 1,-1 1-1,0-1 0,1 0 0,-1 0 1,1 0-1,-1 0 0,1 0 0,0 0 1,-1 0-1,1 0 0,0 0 1,0 0-1,0 0 0,0 0 0,0 0 1,0 0-1,0-1 0,0 1 0,0 0 1,0-1-1,0 1 0,0-1 1,1 0-1,-1 1 0,0-1 0,0 0 1,1 1-1,-1-1 0,0 0 1,2 0-1,50 0 276,-46 0-248,4-2 2,0-1-1,-1 1 0,1-2 0,-1 0 1,1 0-1,-1 0 0,0-1 0,-1-1 1,1 0-1,-1 0 0,0-1 0,0 0 1,-1 0-1,0-1 0,-1 0 0,0-1 1,0 0-1,0 0 0,-1 0 0,-1-1 1,1 0-1,-2 0 0,7-18 0,-15 44 108,1 0-1,0 0 1,1 0-1,1 23 1,1-33-319,0-1 0,1 0 1,-1 0-1,2 0 0,-1 0 1,0 0-1,1 0 0,3 7 1,-4-10-220,1 0 0,-1 0 0,0 0 0,1 0 0,-1-1 0,1 1 0,0 0 0,0-1 0,0 1 0,0-1 0,0 1 0,0-1 0,0 0 1,0 0-1,0 0 0,0 0 0,1-1 0,-1 1 0,3 0 0,19 1-9092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9129,'0'0'17584,"-5"9"-17098,3-5-478,-4 5 192,1 0 1,0 1-1,1 0 0,0 0 0,0 0 0,1 0 0,0 1 1,-2 19-1,6-30-180,-1 1 0,1 0 1,-1-1-1,1 1 0,-1 0 1,1-1-1,-1 1 0,1-1 1,-1 1-1,1-1 0,0 1 1,-1-1-1,1 1 0,0-1 0,0 0 1,-1 1-1,1-1 0,0 0 1,0 0-1,0 0 0,-1 0 1,1 1-1,0-1 0,0 0 1,0 0-1,-1 0 0,1-1 1,0 1-1,0 0 0,0 0 1,-1 0-1,1-1 0,0 1 0,0 0 1,-1-1-1,2 1 0,34-11 804,24-21-302,-48 24-507,1 1-1,0 0 0,0 1 1,0 1-1,19-5 0,-32 9-24,1 1 0,0 1 0,0-1 0,-1 0 0,1 0 0,0 0 0,0 0 0,-1 0 0,1 1 0,0-1 0,0 0 0,-1 1 0,1-1-1,0 0 1,-1 1 0,1-1 0,-1 1 0,1-1 0,0 1 0,-1-1 0,1 1 0,-1 0 0,0-1 0,1 1 0,-1 0 0,1-1 0,-1 1 0,0 0 0,1-1 0,-1 1 0,0 0 0,0 0-1,0-1 1,0 1 0,0 0 0,1 0 0,-1-1 0,-1 2 0,2 39-148,-1-30 169,-1 9 5,1-13-20,-1-1 0,1 0 1,0 1-1,1-1 0,0 1 0,0-1 0,2 8 0,-2-12 11,0-1 1,0 0-1,0 1 0,0-1 1,0 0-1,0 1 0,0-1 1,0 0-1,1 0 0,-1 0 1,0 0-1,1 0 0,-1 0 1,1 0-1,-1-1 1,1 1-1,-1 0 0,1-1 1,0 1-1,-1-1 0,1 0 1,0 0-1,-1 1 0,1-1 1,0 0-1,-1 0 0,1 0 1,0-1-1,-1 1 0,1 0 1,0-1-1,-1 1 1,2-1-1,6-2 43,-1 0 0,0 0-1,1-1 1,-1 0 0,-1 0 0,1-1 0,-1 1 0,0-2 0,0 1-1,12-14 1,2-3 23,33-45 0,-44 54-321,-8 14 56,-14 30-2,7-20 282,0 0 0,1 0-1,-5 20 1,20-29 745,-5-3-5189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18866,'0'0'7879,"17"50"-6726,-13-37-896,0 0-193,3-4-96,-2 1-1218,-1-2-1824,-1 1-1507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843 183 9929,'0'-12'1207,"1"-4"-925,0 5 122,-1 0-1,0 0 1,-1 0-1,-3-21 0,3 29-352,0 0 0,0 0-1,0 0 1,0-1 0,0 1-1,-1 0 1,0 1 0,0-1-1,0 0 1,0 0 0,0 1-1,0-1 1,0 1 0,-1 0-1,0 0 1,1-1 0,-1 2-1,0-1 1,0 0 0,0 1-1,0-1 1,-4-1-1,-8 0-47,0 0 0,0 0 0,0 2 0,0 0 0,-1 0 0,1 1 0,0 1 0,0 1 0,0 0 0,0 1 0,0 1 0,1 0 0,-1 1 0,1 0 0,0 1 0,-17 11 0,-13 8 118,1 2 0,2 2-1,-60 54 1,53-40 185,2 1 0,-49 60 0,84-90-245,0 0 1,0 1 0,2 0-1,0 1 1,1 0 0,0 0-1,1 1 1,1 0 0,1 0-1,0 0 1,1 1 0,-2 31-1,5-44-52,2 1-1,-1-1 1,0 0 0,1 1-1,0-1 1,1 0-1,-1 0 1,1 0 0,0 0-1,0 0 1,0 0-1,1 0 1,-1 0-1,1-1 1,1 0 0,-1 1-1,7 6 1,-2-5 3,-1-1 0,1 1 0,0-1 0,0-1-1,1 1 1,-1-1 0,1-1 0,0 0 0,13 3 0,9 0 45,0-1-1,-1-2 1,1-2 0,0 0 0,39-6-1,-32 0 143,1-2 0,-1-1 0,0-3-1,-1 0 1,0-3 0,69-36 0,-53 20 206,-1-2 0,-2-2-1,81-73 1,-104 83-287,-2-2 0,0-1 0,27-39 1,-44 54-93,-1 1 0,0-1 0,0 0 0,-2-1 0,1 1 0,-2-1 0,0 0 0,0 0 0,-1-1 0,-1 1 0,2-27 0,-5 33-30,1 0 1,-1 0-1,0 0 1,-1 1 0,1-1-1,-1 0 1,-1 1-1,1 0 1,-1-1-1,0 1 1,-1 0 0,1 0-1,-1 1 1,0-1-1,-1 1 1,1 0-1,-1 0 1,0 0 0,0 1-1,-1 0 1,1 0-1,-1 0 1,0 1-1,0-1 1,0 1 0,-1 1-1,-12-4 1,-6-2-127,-1 2 0,0 1 0,0 1 0,0 1 0,-51 1 0,47 3-122,0 2-1,0 0 0,0 2 0,1 1 1,-48 17-1,39-8-2181,-66 36 0,46-18-3625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63 15150,'0'0'6316,"8"-9"-2750,30-27-1207,-37 34-2265,1 1-1,-1-1 0,1 1 1,0-1-1,0 1 1,0 0-1,-1 0 0,1 0 1,0 0-1,0 0 1,1 0-1,-1 1 0,0-1 1,0 0-1,0 1 1,0 0-1,0 0 0,1-1 1,-1 1-1,4 1 1,-4 0-69,0 0 0,-1 0 0,1 0 1,0 0-1,-1 0 0,1 0 0,-1 0 0,1 1 1,-1-1-1,0 0 0,0 1 0,0-1 1,0 1-1,0 0 0,0-1 0,0 1 0,0 0 1,1 3-1,0 2 2,0 1 0,0 0 0,0 0 1,-1 0-1,-1 1 0,1-1 0,-1 0 0,-2 15 0,-2-12 113,0 0-1,0 1 0,-2-2 1,1 1-1,-1-1 0,-1 1 1,0-2-1,0 1 1,-1-1-1,-9 9 0,-23 30 485,39-47-621,1-1 0,-1 0 0,1 1 0,0-1 0,-1 0 0,1 1 0,0-1 0,-1 1-1,1-1 1,0 1 0,0-1 0,0 1 0,-1-1 0,1 1 0,0-1 0,0 1 0,0-1 0,0 1 0,0-1 0,0 1-1,0-1 1,0 1 0,0-1 0,0 1 0,0-1 0,0 1 0,0-1 0,1 1 0,-1-1 0,0 0 0,0 1 0,0-1 0,1 1-1,-1-1 1,0 1 0,1-1 0,-1 0 0,0 1 0,1-1 0,-1 1 0,0-1 0,1 0 0,0 1 0,30 4 175,37-11 49,-58 3-469,-3 2-735,1 0-1,0-1 0,-1 0 0,1 0 0,-1-1 0,1 0 0,-1 0 1,0-1-1,11-7 0,-17 5-5914</inkml:trace>
  <inkml:trace contextRef="#ctx0" brushRef="#br0" timeOffset="1">1 200 8264,'0'0'14445,"54"-3"-13099,-20 2-834,6 0-512,2 1 32,-2-3-1153,1-1-2402,-1-1-4901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18385,'0'0'2493,"-8"2"-101,-1 1-2030,1 0 1,-1 1-1,1 0 0,0 0 0,0 1 1,1 0-1,-1 0 0,1 0 0,0 1 1,1 1-1,-7 6 0,8-7-224,0-1-1,1 1 1,0 0 0,0 0 0,0 1-1,0-1 1,1 1 0,0 0-1,1 0 1,0 0 0,0 0-1,0 0 1,1 0 0,0 1 0,0 10-1,1-17-129,0 0 0,0 1-1,0-1 1,1 1-1,-1-1 1,0 0 0,1 1-1,-1-1 1,1 0 0,0 0-1,-1 1 1,1-1 0,0 0-1,0 0 1,0 0-1,0 0 1,0 0 0,0 0-1,0 0 1,0 0 0,0 0-1,2 1 1,1-1 20,-1 1-1,1-1 1,0 0 0,-1 0 0,1 0-1,0 0 1,0-1 0,6 0-1,-3 1 14,0-2-1,0 1 0,1-1 0,-1 0 1,0-1-1,0 0 0,0 0 0,-1 0 0,9-4 1,-6-1-4,1-1 0,-1 0 0,0-1 0,-1 1 0,0-2 0,0 1 0,-1-1 0,0 0 0,-1-1 0,0 1 0,-1-1 0,0 0-1,4-16 1,-21 56-595,9-23 489,-1 0 0,2 0 0,-1 0 0,1 0-1,-1 0 1,2 1 0,-1-1 0,1 1 0,0-1 0,0 1-1,1 0 1,0 12 0,1-19-64,0 1 0,-1 0 0,1 0 0,0 0 0,-1 0-1,1 0 1,0-1 0,0 1 0,0 0 0,0-1 0,0 1 0,0 0 0,0-1 0,0 1 0,0-1-1,0 0 1,0 1 0,0-1 0,0 0 0,0 0 0,0 1 0,0-1 0,0 0 0,0 0-1,0 0 1,1 0 0,-1-1 0,2 1 0,35-9-3892,-7-11-176,2-7-2371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14542,'0'0'9726,"-5"14"-9171,-16 44 256,2 0-1,3 2 1,3 0-1,-12 120 0,25-86-660,0-93-145,0-1 0,0 0 0,0 0 0,0 0 0,1 0 0,-1 0 0,0 0 0,0 0 0,0 1 0,0-1 0,0 0 0,0 0 0,1 0 0,-1 0 0,0 0 0,0 0 0,0 0 0,0 0 0,1 0 0,-1 0 0,0 0-1,0 0 1,0 0 0,0 0 0,0 0 0,1 0 0,-1 0 0,0 0 0,0 0 0,0 0 0,0 0 0,1 0 0,-1 0 0,0 0 0,0 0 0,0 0 0,0 0 0,0 0 0,1 0 0,-1-1 0,0 1 0,0 0 0,0 0 0,0 0 0,0 0 0,0 0 0,0 0 0,0-1 0,1 1 0,-1 0 0,0 0 0,0 0 0,0 0 0,0 0 0,0-1 0,0 1 0,0 0 0,0 0 0,0 0 0,0-1 0,8-9 145,-1-11-161,-1 0 1,-1-1 0,0 1 0,-2-1 0,-1 1 0,0-1 0,-2 0 0,-2-24 0,0 41-204,0 12 47,-2 14 51,4-19 119,1-1 0,-1 1 0,0 0 0,1-1-1,-1 1 1,1 0 0,-1-1 0,1 1-1,0-1 1,0 1 0,0-1 0,0 1 0,0-1-1,0 0 1,0 1 0,0-1 0,0 0 0,1 0-1,-1 0 1,3 2 0,0-1 19,0 0-1,0 0 1,1 0 0,-1-1 0,1 0-1,-1 0 1,9 1 0,-2-1 19,-1 0 1,0-1-1,1 0 1,-1-1-1,1 0 1,16-5-1,-16 2 36,0-1 0,0-1-1,-1 0 1,0 0-1,0-1 1,0 0-1,-1 0 1,0-1-1,0-1 1,-1 1-1,0-1 1,0-1-1,-1 1 1,9-18-1,-58 97-108,36-57 56,1-1 0,0 1 0,1 0-1,0 1 1,1-1 0,0 1 0,1-1-1,1 1 1,0 0 0,1 14 0,0-26-18,0-1 0,1 0 1,-1 0-1,0 0 0,0 0 0,1 0 1,-1 1-1,1-1 0,-1 0 0,1 0 1,-1 0-1,1 0 0,0 0 0,-1 0 1,1 0-1,0-1 0,0 1 0,0 0 1,0 0-1,0 0 0,0-1 0,0 1 1,0-1-1,0 1 0,0-1 0,0 1 1,0-1-1,0 1 0,0-1 0,0 0 1,0 0-1,1 1 0,-1-1 0,0 0 1,0 0-1,0 0 0,1 0 0,-1-1 1,0 1-1,0 0 0,0 0 0,0-1 1,0 1-1,1-1 0,0 0 0,2 0-251,0-1 0,0 0 0,0 0 0,0 0 0,0 0 0,-1-1 0,1 1 0,-1-1 0,1 0 0,-1 0 0,3-4 0,0-2-1932,-1 0 0,-1 0 0,1 0 0,4-17 0,1-13-10913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14253,'0'0'14606,"13"63"-24791,-3-41 1280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49:4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34 14157,'0'0'12583,"-10"-6"-11350,-32-18-560,40 23-661,0 1 1,1-1 0,-1 1 0,1-1-1,-1 1 1,0 0 0,1-1 0,-1 1-1,0 0 1,0 0 0,1 0 0,-1 1-1,0-1 1,1 0 0,-1 1-1,0-1 1,1 1 0,-1-1 0,1 1-1,-1 0 1,0-1 0,1 1 0,0 0-1,-2 1 1,-26 30 101,22-24 9,-32 46 792,36-50-863,1 0-1,0 0 1,1 1 0,-1-1-1,0 0 1,1 1-1,0-1 1,0 1-1,1-1 1,-1 1-1,1 0 1,0 5-1,1-9-42,0 0-1,0 1 1,-1-1-1,1 0 0,0 0 1,0 0-1,1 0 0,-1 0 1,0 0-1,0 0 0,0 0 1,1 0-1,-1-1 1,0 1-1,1-1 0,-1 1 1,1-1-1,-1 1 0,1-1 1,-1 0-1,0 1 0,1-1 1,-1 0-1,1 0 1,-1 0-1,1 0 0,-1-1 1,3 1-1,45-6-357,-43 3 214,0 0 0,1 0 0,-1-1 0,0 0 0,-1 0-1,1 0 1,-1-1 0,0 0 0,0 0 0,5-7 0,1-1 68,-1-1-1,-1 0 0,9-18 0,-18 31 84,0 7-58,-1 0-1,0 0 1,-1-1-1,1 1 1,-1 0-1,0-1 1,-1 1-1,-3 7 1,3-8 190,0 1 0,0-1 0,1 1 0,0 0 0,0-1 0,1 1 0,0 0 1,-1 9-1,2-14-116,1 0 0,0 0 0,-1 0 0,1 0 0,0-1 1,0 1-1,0 0 0,0 0 0,-1-1 0,1 1 0,0-1 1,0 1-1,0-1 0,1 1 0,-1-1 0,0 0 1,0 1-1,0-1 0,0 0 0,0 0 0,0 0 0,0 0 1,0 0-1,1 0 0,-1 0 0,0 0 0,1-1 0,38-1 381,-19-3-389,0-1 1,-1-1-1,1 0 0,26-15 1,35-12-152,-81 33 131,-1 1 0,0 0 1,0 0-1,0 0 1,1 0-1,-1 0 1,0 0-1,0-1 1,1 1-1,-1 0 1,0 0-1,0 0 1,1 0-1,-1 0 1,0 0-1,0 0 1,1 0-1,-1 0 1,0 0-1,0 0 1,1 0-1,-1 0 1,0 0-1,1 1 1,-1-1-1,0 0 1,0 0-1,0 0 1,1 0-1,-1 0 0,0 1 1,0-1-1,0 0 1,1 0-1,-1 0 1,0 0-1,0 1 1,0-1-1,0 0 1,1 0-1,-1 1 1,0-1-1,-3 15 81,-17 22 48,16-31-36,4-6-87,-1 1 1,1-1-1,0 0 1,-1 1-1,1-1 0,0 1 1,-1-1-1,1 0 1,0 1-1,0-1 1,0 1-1,-1-1 1,1 1-1,0-1 1,0 1-1,0-1 1,0 1-1,0-1 0,0 1 1,0-1-1,0 1 1,0-1-1,0 1 1,0-1-1,0 1 1,0-1-1,0 1 1,1-1-1,-1 1 1,0-1-1,0 1 0,1-1 1,-1 0-1,0 1 1,0-1-1,1 1 1,-1-1-1,0 0 1,1 1-1,0-1 1,26 0 231,48-25-667,-58 19-136,-13 5 477,22-5-979,-25 6 1048,0 0 1,-1 1-1,1-1 1,-1 0-1,1 0 1,-1 0-1,1 1 1,-1-1-1,0 0 0,1 1 1,-1-1-1,1 0 1,-1 1-1,1-1 1,-1 0-1,0 1 1,1-1-1,-1 1 1,0-1-1,0 1 0,1-1 1,-1 1-1,0-1 1,0 1-1,0-1 1,1 1-1,-1-1 1,0 1-1,0-1 0,0 1 1,0 0-1,0-1 1,0 1-1,0-1 1,0 1-1,0-1 1,-1 1-1,1-1 1,0 1-1,0-1 0,0 1 1,-1 0-1,-1 6-15,0 0-1,-1 0 0,0 0 0,0-1 0,-1 1 1,0-1-1,-6 8 0,-7 6-7298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0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2242,'0'0'166,"-10"0"90,-15 3 718,0 0 0,0 2 1,-26 8-1,15-6 229,28-6-521,0 0 0,0 1 1,1-1-1,-1 2 0,1-1 1,-11 6-1,45-5 1992,456-7-230,285 3-1327,44-9-254,-426 2-722,563 26 649,-536-8-977,-391 6-11024,-10-16 5211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0:0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7143,'0'0'2407,"16"1"-1638,377-34 1316,-213 12-1677,1187-72 561,-356 32-673,-747 38-91,1-2-137,289 12 1,-529 15-177,0 2 0,-1 1 0,27 8 0,26 6-1794,-65-17 865,0 0-1,0-1 0,0 0 1,16-2-1,-5-3-4546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0:3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678 726 5285,'0'0'5253,"0"-12"-4762,0-1-436,2-1 0,-1 1 1,1-1-1,1 1 0,1 0 0,0 0 0,0 0 0,8-14 1,46-68-27,-34 60-179,27-57 1,-46 82 155,0-1 1,-1 1-1,-1-1 1,1 0 0,-2 0-1,0-1 1,0 1-1,-1 0 1,0-1-1,-2-14 1,0 21 93,0-1 0,0 1-1,-1-1 1,0 1 0,0 0 0,0-1 0,0 1-1,-1 0 1,0 0 0,0 1 0,-1-1-1,1 1 1,-1-1 0,0 1 0,0 0 0,0 1-1,-1-1 1,1 1 0,-1 0 0,0 0-1,0 0 1,0 0 0,0 1 0,0 0 0,-1 0-1,1 1 1,-1-1 0,1 1 0,-8-1-1,-2 0 6,1 1 0,-1 0 0,0 0 0,1 2 0,-1 0 0,0 0 0,1 2 0,-1 0 0,1 0 0,-20 8 0,-10 8 31,2 1-1,0 3 1,1 1-1,1 2 1,1 1-1,-56 54 1,74-60 18,0 1 0,2 0 0,1 2 0,0 0 0,2 1 0,1 1 0,1 0 0,1 1 0,2 0 0,0 1 0,-11 51 0,10-11-200,3-1-1,3 2 1,3-1 0,3 0-1,3 1 1,3-1-1,3 0 1,3-1-1,27 87 1,-30-127-61,1 0 0,1-1 0,1 0-1,1-1 1,20 28 0,-26-43 84,0-1 0,1 0 0,-1-1-1,2 0 1,-1 0 0,1 0 0,1-1-1,-1-1 1,1 1 0,0-2 0,1 1-1,-1-1 1,1-1 0,0 0 0,15 3 0,-8-5 67,0 0 0,0-1 1,0-1-1,0 0 0,0-2 1,0 0-1,0-1 0,0 0 1,-1-2-1,1 0 1,-1-1-1,0-1 0,-1 0 1,0-2-1,0 1 0,0-2 1,16-13-1,6-7 273,-1-2 0,-2-1 0,-1-2 1,-2-1-1,37-53 0,-26 26-5,-3-2 1,-3-2-1,-2-1 1,-4-2-1,-2-1 1,-4-1-1,-3-1 1,-3-1-1,-3-1 1,-4-1-1,-3 0 1,-1-142-1,-9 194-299,0 0-1,-2 0 0,-1 0 1,0 1-1,-2 0 0,-16-41 1,19 55-67,-1 0 0,-1 0 0,0 1 0,0 0 0,-1 0 0,0 0 0,0 0 0,-1 1 0,1 0 0,-2 0 0,1 1 0,-1 0 0,0 1 0,0-1 0,-1 1 0,1 1 0,-1 0 0,0 0 0,-13-3 0,8 4-194,1 0 0,0 1 0,-1 1 0,0 0 0,1 1-1,-1 0 1,1 2 0,-1-1 0,1 1 0,0 1 0,-14 5 0,-11 6-2006,2 1 0,-50 29 0,62-31 462,-35 16-4213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0:5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1057,'0'0'4063,"-8"5"-3551,3-3-317,1 1 147,-1 0 0,1 0 1,-1-1-1,0 0 0,0 0 1,-1 0-1,1 0 0,0-1 1,0 0-1,-1 0 0,-5 0 1,11-1-278,-1 0 0,1 1-1,0-1 1,0 0 0,0 0 0,0 0 0,-1 1 0,1-1 0,0 0 0,0 1 0,0-1-1,0 0 1,0 0 0,0 1 0,0-1 0,0 0 0,0 1 0,0-1 0,0 0 0,0 0-1,0 1 1,0-1 0,0 0 0,0 1 0,0-1 0,0 0 0,0 1 0,0-1 0,0 0-1,0 0 1,1 1 0,-1-1 0,0 0 0,0 0 0,0 1 0,0-1 0,1 0 0,-1 0 0,0 0-1,0 1 1,1-1 0,-1 0 0,0 0 0,0 0 0,1 0 0,-1 0 0,0 1 0,0-1-1,1 0 1,12 13 43,-6-7-4,0-1-1,1 0 0,0 0 1,-1-1-1,2 0 0,-1 0 1,0-1-1,1 0 0,11 3 1,90 12 687,-56-11-859,120 14 700,214-1 1,-262-16-548,693-4 737,-338-5-685,157-4 372,467 23 126,-598 2-426,82-20 147,-406-8 277,217-41 1,-283 22-503,-82 20-154,63-12 0,-78 22-633,3 0-4416,-10-3-774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0:5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4880 539 4420,'0'0'5040,"-6"-8"-3439,-15-15-1182,-2 1 0,0 0 0,-2 2 1,0 1-1,-1 1 0,0 1 0,-2 1 0,0 1 0,-1 2 0,-52-17 0,-38-6-277,-173-28 0,233 53-50,-188-39-68,-180-33 295,-4 32 118,-528 31 1869,825 29-2110,-252 52 1,-123 72-185,414-105-12,-376 126 294,436-140-271,1 2 1,0 2-1,2 0 1,0 2-1,1 2 0,1 1 1,-27 26-1,45-34-9,0-1 1,1 2-1,1 0 1,0 0-1,1 1 1,1 0-1,1 0 1,-11 35-1,10-20-26,1-1 0,2 1 0,1 1-1,0 43 1,4-65 10,1-1 0,0 1-1,0 0 1,1-1 0,0 1-1,1-1 1,0 0 0,1 0-1,0 0 1,1 0 0,0 0-1,0-1 1,1 0 0,0 0-1,1-1 1,13 14 0,-4-8 19,0-1 0,1 0 0,0-2 0,1 0-1,0-1 1,1-1 0,36 13 0,35 7 155,168 32 1,101-8 113,-143-24-287,-27-1 101,647 76-29,169-114-364,81-111-1186,-1009 108 1573,0-4-1,92-32 1,-147 42-52,0-2 0,0-1 0,0 0 0,-2-2 0,1 0 0,-2-1 0,1-2 0,-2 1 0,0-2 0,-1-1 0,27-33 0,-38 43-2,-2 0 1,1-1 0,-1 1 0,0-1 0,-1 0 0,0 0 0,0-1 0,-1 1-1,0 0 1,0-1 0,-1 1 0,0-1 0,0 0 0,-1 1 0,0-1-1,-3-11 1,1 9-5,-1 1 0,0 0-1,-1 0 1,0 0 0,-1 0-1,0 0 1,0 1 0,-1 0-1,0 0 1,-1 1 0,0 0-1,-14-13 1,-18-14 77,-1 3 0,-2 1 0,-66-36 0,-149-63-648,154 81-850,32 14-2186,-3 1-4923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947 105 4901,'-39'2'640,"-1"2"0,1 2 0,0 2 1,1 2-1,0 1 0,-38 16 0,42-11-610,0 0-1,1 2 0,1 2 1,1 1-1,1 1 0,1 2 1,1 1-1,1 1 0,1 1 1,-36 51-1,22-21-24,4 1-1,2 2 0,2 1 0,-30 85 1,47-102 41,1 0 1,3 1 0,1 0-1,2 0 1,3 1 0,1 0 0,4 66-1,1-95-80,1 1 1,1-1-1,1 0 0,0 0 0,1 0 0,1 0 0,1-1 0,0 0 1,1 0-1,1-1 0,0 0 0,1 0 0,1-1 0,0-1 0,1 0 1,1 0-1,-1-1 0,2-1 0,0 0 0,0 0 0,1-2 0,0 0 1,1-1-1,0 0 0,0-1 0,0-1 0,1-1 0,0 0 0,0-1 1,1-1-1,-1-1 0,1 0 0,-1-1 0,1-1 0,0-1 0,-1 0 1,34-7-1,-15-3 55,0-1 0,-1-2-1,0-2 1,-1 0 0,-1-3 0,-1 0 0,34-28 0,16-18 218,98-101 1,-111 95 129,-4-3 1,-2-3 0,68-110-1,-95 127 171,-2-1-1,-4-1 0,-2-2 0,-3 0 0,26-106 0,-44 144-391,-2 0-1,-1-1 0,-1 1 1,-1-1-1,-4-51 0,2 71-135,-1 0 0,0 0 0,-1 1 0,1-1 0,-2 0 0,1 0 0,0 1 0,-1 0 0,0-1-1,-1 1 1,0 0 0,0 1 0,0-1 0,0 1 0,-1-1 0,0 1 0,0 1 0,0-1-1,-1 1 1,1 0 0,-1 0 0,0 0 0,0 1 0,-1 0 0,1 0 0,-1 1 0,-9-3 0,-10 0-80,0 1 1,0 2 0,-1 0-1,1 2 1,0 1 0,-1 1 0,1 1-1,0 1 1,1 2 0,-38 12-1,-25 13-197,-129 66 0,103-37 273,70-34-491,-2-3 0,-54 20 0,96-41 220,-1-1 0,1 0 0,-1 0 1,1 0-1,-1 0 0,1-1 0,-1 1 1,-5-2-1,-14-9-3581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1:0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4837,'0'0'3667,"9"-4"-3208,10-4-256,1 2-1,0 0 1,0 2-1,33-5 1,100-2 96,-21 2-202,139-12 675,372 18-1,-48 43-44,86 2-423,72-35 56,555 17 801,375 16-985,-1650-40-185,121-4 145,-132 3-139,0-2 0,1-1 0,-1-1 0,36-12 0,-57 16-573,1-8-4933,7-5-791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1:1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2723,'146'-6'1665,"-84"2"-524,1 3-1,81 9 1,349 21-423,3-40 745,-161 0-1434,1071-82 894,54-1 1768,-737 91-1903,767-24-642,-566-32-111,40-2 45,-1 32 168,844 57-125,-1746-24-154,-29-1-1736,49-1-1,-55-5-1168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1:3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5217 422 5926,'0'0'4222,"-8"-5"-4190,5 3-30,-7-5 3,-2 0 0,1 0-1,-1 1 1,0 1-1,0 0 1,-1 0 0,1 1-1,-1 1 1,-15-2-1,-137 5 452,98 2-38,-116-12 0,-207-18 1507,52 6-1827,-356-82 319,65 24 826,163 27-1237,459 52-6,-194-29 19,-246-4-1,-999 34-375,1444-1 313,0 1 0,0 0 0,0 0 0,0 1-1,0-1 1,0 0 0,1 1 0,-1-1 0,0 1 0,0 0 0,0-1 0,1 1 0,-1 0 0,0 0 0,-1 1 0,2-1-51,1 0-1,-1 0 1,0-1 0,1 1 0,-1 0-1,1 0 1,-1 0 0,1 0-1,0 0 1,-1 0 0,1 0 0,0 0-1,0 0 1,-1 0 0,1 0 0,0 0-1,0 0 1,0 0 0,0 0-1,1 2 1,0 0 5,0 1 0,0-1 0,0 0 0,1 1 0,0-1 0,0 0-1,0 0 1,0 0 0,0 0 0,0-1 0,1 1 0,-1 0 0,1-1 0,4 4 0,29 13-2313,-15-12-3688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1:3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2658 370 5349,'-36'-15'711,"0"0"0,0 3 0,-2 1 0,1 2 0,-57-7-1,27 5-934,0-4-1,-117-42 0,-38-10 1230,25 32 147,-287-15 0,410 45-936,14 0 563,-87 6 0,124 1-574,0 0 0,0 2 1,0 1-1,0 1 0,1 1 1,-39 17-1,12-1-226,1 3 0,1 2 0,-47 35 0,81-52 15,0-1 0,1 1-1,1 1 1,0 0 0,0 1 0,1 0 0,0 1 0,2 0 0,-1 0-1,2 1 1,0 0 0,1 0 0,0 1 0,-5 24 0,6-13-8,0 0 1,2 1 0,2-1-1,0 1 1,4 29 0,-1-42 6,0 0 1,2-1 0,0 1-1,0-1 1,2 1 0,-1-1-1,2-1 1,0 1 0,1-1 0,16 22-1,-7-14 17,2-1 1,0 0-1,2-1 0,0-1 0,1-1 0,47 27 0,-32-24 38,1-2-1,1-2 0,80 22 1,-13-15 57,1-6 0,179 8 1,71-17-5,616-63 1,34-103 442,-987 154-525,150-38 97,-148 35-89,0-1 0,-1 0 1,0-2-1,0-1 1,26-18-1,-43 27 16,-1 0 1,1-1-1,-1 1 0,0-1 1,0 0-1,0 0 0,0 0 0,-1 0 1,1-1-1,-1 1 0,0-1 0,0 1 1,0-1-1,0 0 0,-1 0 1,1 0-1,-1 0 0,0 0 0,0 0 1,-1 0-1,1 0 0,-1 0 0,0 0 1,0 0-1,0 0 0,-1-1 1,1 1-1,-1 0 0,0 0 0,0 0 1,-1 0-1,1 1 0,-1-1 1,-3-6-1,-3-2 23,0 0 1,-1 0 0,0 1-1,-1 1 1,0-1-1,0 2 1,-1-1 0,-22-13-1,-4 1-66,0 1-1,-2 2 0,-60-21 1,-131-29-54,94 31 14,0-4 43,-319-91 17,-9 31-22,-185 17-162,473 73-336,-301 17 1,396 2 529,0 4 1,1 3-1,1 4 0,-91 33 1,119-32-455,1 3 0,-74 44 0,87-43-1026,2 2 0,0 2 1,-53 53-1,49-38-1449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0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13196,'0'0'8686,"11"3"-7421,7 1-788,0-1 0,0 0 0,0-2 0,0 0 1,24-3-1,106-14 294,-62 6-743,257-8-2627,-343 19 2524,0-1 0,0 0 0,0 0 0,0 0 0,0 0 0,-1 0 0,1 0 0,0 0 0,0 0 0,0 0 0,0 0 0,0 0 0,0 1 0,0-1 0,0 0 1,0 0-1,0 0 0,0 0 0,0 0 0,0 0 0,1 0 0,-1 0 0,0 0 0,0 1 0,0-1 0,0 0 0,0 0 0,0 0 0,0 0 0,0 0 0,0 0 0,0 0 1,0 0-1,0 0 0,0 0 0,0 0 0,0 0 0,0 0 0,1 0 0,-1 0 0,0 0 0,0 0 0,0 1 0,0-1 0,0 0 0,0 0 0,0 0 0,0 0 0,0 0 1,0 0-1,1 0 0,-1 0 0,0 0 0,0 0 0,0 0 0,0-1 0,0 1 0,0 0 0,0 0 0,0 0 0,-11 7-2091,-17 4-567,-64 11-4874,38-12 3486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0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7175,'-9'3'2317,"9"-2"-2372,-10 2 1070,1 1 0,0 0 1,0 1-1,-9 6 0,17-11-807,0 1 0,0-1 0,0 1 0,1 0 0,-1-1 0,0 1 0,0 0 0,1 0 0,-1 0 0,0 0 0,1 0 0,-1 0 0,1 0 0,-1 0 0,1 0 0,-1 0 0,1 0 0,0 0 0,-1 0 0,1 0 0,0 0 0,0 1 0,1 0-42,0-1 1,-1 1-1,1-1 0,0 1 1,0-1-1,1 0 0,-1 1 1,0-1-1,0 0 0,1 0 1,-1 0-1,0 0 0,1 0 0,-1 0 1,1-1-1,-1 1 0,1 0 1,0-1-1,-1 1 0,4 0 1,24 6 297,0-1 0,1-1 1,0-2-1,0-1 0,0-1 0,32-3 1,-1 1-363,-7 0-1336,106-16 0,-117 9-3190,53-18-1,-47 8-4346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0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15567,'9'0'1019,"38"3"-275,0 1-1,0 3 0,-1 2 1,0 2-1,-1 2 1,0 2-1,52 25 0,-86-35-688,1 1 0,-1 0 0,0 1 0,-1 0 0,19 16 0,-27-21-35,0 0 0,1 0 0,-1 1 0,0-1 0,0 1 0,-1-1 1,1 1-1,0 0 0,-1 0 0,0 0 0,1 0 0,-1 0 0,0 0 0,-1 0 1,1 0-1,0 0 0,-1 0 0,0 1 0,0-1 0,0 0 0,0 0 0,0 0 0,-1 1 1,1-1-1,-1 0 0,0 0 0,0 0 0,-3 6 0,-1-2 122,0 1-1,0-1 0,-1 1 1,0-1-1,0-1 1,-1 1-1,0-1 0,-10 7 1,-69 41 445,64-41-557,-29 18-81,-37 22-311,28-22-3464,27-18-3530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0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302 114 10922,'4'-6'1105,"0"-1"0,-1 0 0,0-1 0,0 1 0,0 0 0,2-16 0,-5 22-966,0-1 0,1 1-1,-1-1 1,0 0 0,0 1-1,0-1 1,0 0 0,0 0-1,0 1 1,-1-1 0,1 1-1,-1-1 1,1 0 0,-1 1-1,1-1 1,-1 1 0,0-1-1,0 1 1,0-1 0,0 1-1,0 0 1,0-1 0,0 1-1,0 0 1,0 0 0,-1 0-1,1 0 1,0 0 0,-1 0-1,1 0 1,-1 0 0,1 1-1,-1-1 1,1 1 0,-1-1-1,0 1 1,1-1 0,-3 1-1,-4-1-102,0 1 1,1 0-1,-1 1 0,0 0 0,1 0 0,-1 1 0,1 0 0,-1 0 0,1 0 0,0 1 0,0 1 0,0-1 0,0 1 0,0 0 0,1 0 0,0 1 1,0 0-1,0 0 0,1 0 0,-6 8 0,-6 5 87,1 2 0,1 0 0,1 1-1,-23 45 1,30-50 68,0 0 0,1 1 0,1-1 0,0 1 0,1 0 0,1 0 0,1 1 0,-1 19 0,3-33-173,0-1 1,0 0-1,0 0 0,0 0 0,0 1 0,1-1 0,0 0 0,-1 0 0,1 0 0,0 0 0,1 0 1,-1 0-1,1 0 0,-1 0 0,1 0 0,0-1 0,0 1 0,0 0 0,0-1 0,0 0 0,3 3 1,-1-3 11,1 0 0,-1 0 0,0 0 0,0 0 0,1-1 0,-1 1 0,1-1 0,0 0 0,-1-1 1,1 1-1,0-1 0,-1 0 0,6-1 0,6 0 85,0-2 0,-1 0 0,0 0 0,1-2 0,-2 0 0,1 0 1,26-15-1,-17 5-24,0-1 1,-1 0 0,-1-2-1,25-25 1,-39 35-59,-1-1 1,1 1 0,-1-1-1,-1-1 1,1 1 0,-2-1-1,1 0 1,-1 0-1,-1-1 1,0 1 0,-1-1-1,0 0 1,3-16 0,-6 23-61,0 1 1,0 0 0,0 0 0,0 0 0,-1 0 0,1-1-1,-1 1 1,0 0 0,0 0 0,0 0 0,0 0 0,0 0 0,-1 1-1,1-1 1,-1 0 0,0 1 0,0-1 0,0 1 0,0-1 0,0 1-1,-1 0 1,1 0 0,-1 0 0,1 0 0,-1 0 0,0 1-1,1-1 1,-1 1 0,0 0 0,0 0 0,0 0 0,0 0 0,0 0-1,-1 1 1,1-1 0,0 1 0,-5 0 0,-1-1-581,1 1 1,-1 0 0,1 1-1,-1 0 1,1 0 0,-9 3-1,10-2-626,1 0 0,0 0 0,0 0 0,0 1 0,0 0 0,1 0 0,-9 6 0,-2 5-7949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0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17424,'0'0'4026,"-5"10"-2057,4-8-1936,-4 11 726,0 0 0,0 0 0,-2 18-1,6-29-690,0 0-1,1 0 1,-1 1-1,1-1 1,-1 0-1,1 1 1,0-1-1,0 0 0,0 1 1,0-1-1,0 0 1,1 1-1,-1-1 1,1 0-1,0 0 1,-1 0-1,1 1 0,0-1 1,0 0-1,0 0 1,1 0-1,-1 0 1,0 0-1,1-1 1,-1 1-1,1 0 1,0-1-1,-1 1 0,1-1 1,0 1-1,3 1 1,5-1-33,0 0 1,0 0 0,0-1-1,0 0 1,0-1-1,0 0 1,0-1-1,0 0 1,0 0 0,0-1-1,0-1 1,-1 1-1,1-2 1,-1 1 0,0-1-1,0-1 1,13-7-1,-1-1 10,-1 0-1,-1-1 0,0-1 0,-1-1 1,0-1-1,17-22 0,-10-1 90,-24 35-107,-12 27-119,5-13 96,1 1 0,1 0-1,0 0 1,0 0 0,1 1 0,0-1-1,1 1 1,0 0 0,1 0-1,0 0 1,0 0 0,2 11-1,0-20 2,0 0-1,0 0 0,0-1 0,0 1 0,0 0 0,0-1 1,1 1-1,-1-1 0,1 1 0,-1-1 0,1 0 0,0 1 1,-1-1-1,1 0 0,0 0 0,0 0 0,0-1 1,0 1-1,0 0 0,0-1 0,0 1 0,0-1 0,0 0 1,0 0-1,0 1 0,0-1 0,0 0 0,0-1 0,0 1 1,0 0-1,3-2 0,4 1 20,-1 0-1,0-1 1,0 0-1,0 0 1,0-1 0,12-5-1,-9 1 4,0-1-1,-1 0 1,0 0-1,0-1 1,-1 0-1,14-17 1,-19 20-21,1 0 1,-1 0 0,0-1-1,0 1 1,-1-1 0,0 0 0,0 0-1,-1-1 1,0 1 0,0 0-1,-1-1 1,2-13 0,-19 49 67,11-18 45,0 0 0,1 1 1,0 0-1,1-1 0,0 1 0,1 1 0,0-1 0,1 0 0,0 18 0,1-28-152,0 1 1,1-1 0,-1 1-1,1-1 1,-1 0-1,1 0 1,-1 1-1,1-1 1,0 0-1,0 0 1,-1 0 0,1 0-1,0 0 1,0 0-1,0 0 1,0 0-1,0 0 1,0 0-1,1-1 1,-1 1 0,0 0-1,0-1 1,1 1-1,-1-1 1,0 1-1,1-1 1,-1 0-1,0 1 1,1-1 0,1 0-1,22 2-3695,-4-2-4809,-5-3-2888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0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16624,'0'0'9294,"10"3"-7992,-4-1-1205,0-1-1,0 1 0,1-1 0,-1 0 0,0-1 0,1 0 0,-1 0 0,0 0 0,1-1 0,-1 1 0,0-2 1,1 1-1,-1-1 0,0 0 0,0 0 0,0 0 0,-1-1 0,1 0 0,7-5 0,21-19 195,-33 26-262,1 0 0,-1 0-1,0 0 1,0 0 0,0-1 0,0 1-1,0 0 1,0 0 0,0-1-1,0 1 1,0 0 0,-1-1 0,1 1-1,-1-1 1,1 1 0,-1-1-1,1 1 1,-1-1 0,0 0 0,0 1-1,0-1 1,0 1 0,0-1-1,0-2 1,-3 3-33,1 0 0,0 1-1,-1-1 1,1 1-1,-1 0 1,1 0 0,-1 0-1,1 0 1,-1 0 0,1 0-1,-1 1 1,1-1 0,0 1-1,-1-1 1,-3 3 0,-5 2-22,2 1 1,-1 0-1,1 1 1,0 0 0,0 0-1,0 1 1,1 0-1,1 1 1,-11 14-1,13-16 6,-1 0 0,1 0 0,1 1-1,-1 0 1,2 0 0,-1 0-1,1 0 1,0 1 0,0 0 0,1-1-1,1 1 1,-2 15 0,3-23-53,1 0 1,-1 0-1,1 0 1,-1 0-1,1 0 1,0 0-1,-1 0 1,1 0-1,0 0 1,0 0-1,0 0 0,0 0 1,0 0-1,0-1 1,0 1-1,0 0 1,0-1-1,0 1 1,0-1-1,0 1 1,0-1-1,0 0 0,1 1 1,-1-1-1,0 0 1,0 0-1,0 0 1,1 0-1,-1 0 1,0 0-1,0 0 1,0 0-1,1-1 1,0 1-1,47-11-4696,-12-10-1467,-2-6-4179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 290 11147,'0'0'-353,"-13"-5"-2359,5 2 2398,-1-1 125,0 0 0,0 1 0,-1 1 0,1-1 0,-1 1 0,0 1 0,1 0 0,-1 0 0,-18 2 0,-33 8 457,0 3 1,0 3-1,1 2 0,-92 41 1,32-2-166,-127 80 0,144-74-112,3 4 0,3 4 1,4 5-1,-117 118 0,172-151 151,2 2 0,2 1 0,2 1 0,-44 85 0,59-94 18,1 1 0,2 0 1,2 1-1,1 0 0,3 1 1,0 0-1,-1 53 0,7-80-147,2 1 0,0-1 0,0 0 0,1 0 0,1 0 0,0 0 0,1 0 0,0 0 0,1-1 0,1 1-1,0-1 1,0 0 0,1-1 0,1 1 0,0-1 0,0 0 0,1-1 0,1 0 0,0 0 0,0-1 0,1 0 0,0 0 0,0-1 0,1 0 0,21 11 0,-6-7 10,1-1 1,-1-1-1,2-1 1,-1-1-1,1-2 1,41 5 0,-4-6-72,114-4 0,-111-7-5,0-4 1,-1-2-1,0-3 0,-1-3 1,-1-2-1,-1-4 0,90-46 1,-5-11 337,252-182 0,-204 117 589,230-222-1,-339 281-442,-3-4 0,-5-4 1,-3-3-1,92-158 0,-154 233-367,-2-1 0,-1 0 0,0-1 0,-2-1 0,-1 0 0,-1 0 0,-1-1 0,5-39 0,-12 60-5,0 1-1,0 0 0,0 0 0,0 0 1,-1 0-1,0-1 0,0 1 0,0 0 1,-1 0-1,1 1 0,-1-1 0,0 0 1,-1 0-1,1 1 0,-1 0 0,0-1 1,-6-6-1,3 6-13,0 0 0,0 0 0,0 1 0,-1 0 0,0 0 0,0 0 0,0 1 0,0 0 1,0 0-1,-14-2 0,-8 0-30,-1 1-1,0 1 1,0 2 0,0 1 0,-36 5 0,4 3-123,0 4-1,0 2 1,1 2 0,-91 39 0,-227 123-1732,-41 38-2020,233-131 817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14830,'-8'3'3256,"-9"6"-1053,0 0 0,-27 19-1,39-24-1884,0-1-1,0 1 1,0 0-1,1 1 1,-1-1 0,1 1-1,0-1 1,1 1-1,-1 1 1,1-1-1,0 0 1,0 1-1,1-1 1,-3 9-1,5-13-333,0 0-1,1 0 1,-1-1-1,0 1 1,1 0-1,-1-1 1,1 1-1,0 0 0,-1-1 1,1 1-1,-1 0 1,1-1-1,0 1 1,-1-1-1,1 1 1,0-1-1,0 0 1,0 1-1,-1-1 1,1 0-1,0 1 1,0-1-1,0 0 1,0 0-1,-1 0 1,1 0-1,0 0 0,0 0 1,0 0-1,0 0 1,0 0-1,-1 0 1,3-1-1,33-1-494,10-8-719,-35 7 977,1 0 1,0 0 0,-1 2-1,1-1 1,0 1-1,0 1 1,0 0 0,17 3-1,-28-3 305,-1 1-1,1-1 1,0 1-1,0-1 1,-1 1-1,1-1 1,-1 1-1,1-1 1,0 1-1,-1 0 1,1-1-1,-1 1 1,1 0-1,-1-1 1,0 1-1,1 0 1,-1 0-1,0-1 1,1 1-1,-1 0 1,0 0 0,0 0-1,0-1 1,1 1-1,-1 0 1,0 0-1,0 0 1,-1 0-1,1-1 1,0 1-1,0 0 1,0 0-1,0 0 1,-1 0-1,1-1 1,0 1-1,-1 0 1,1 0-1,-1-1 1,1 1-1,-1 0 1,1-1-1,-1 2 1,-22 31 1754,-54 32 286,70-60-2089,0 0-1,0 0 0,0-1 0,-1 0 0,0-1 1,0 1-1,0-2 0,0 1 0,-14 2 0,22-5-71,0 0 0,-1 0 0,1 0 0,0 0 0,-1 0 0,1 0 0,0 0 0,0 0 0,-1 0 0,1 0 0,0 0 0,0 0 0,-1 0-1,1 0 1,0 0 0,0 0 0,-1 0 0,1 0 0,0-1 0,0 1 0,0 0 0,-1 0 0,1 0 0,0 0 0,0-1 0,0 1 0,0 0-1,-1 0 1,1 0 0,0-1 0,0 1 0,0 0 0,0 0 0,0-1 0,0 1 0,0 0 0,-1 0 0,1-1 0,0 1 0,0 0 0,0 0 0,0-1-1,5-15-2057,13-14-1338,7-6-881,5-7-2252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16367,'0'0'6956,"-3"12"-4318,-46 124 1503,-7 23-2132,48-133-1941,2 0 1,1 1-1,1-1 0,-1 35 0,4-49-57,1 26 20,0-38-30,0 1 1,0 0-1,0 0 1,0-1-1,0 1 1,1 0-1,-1 0 1,0 0-1,0-1 1,0 1-1,1 0 1,-1 0-1,0-1 1,1 1-1,-1 0 1,1-1-1,-1 1 1,1-1-1,-1 1 1,1 0-1,-1-1 0,1 1 1,0-1-1,-1 1 1,1-1-1,0 0 1,-1 1-1,1-1 1,0 0-1,0 1 1,-1-1-1,3 0 1,-2 0-2,1-1 1,0 0-1,-1 0 1,1 0-1,-1 0 1,1 0 0,-1 0-1,1 0 1,-1 0-1,0-1 1,1 1-1,-1-1 1,0 1-1,0-1 1,0 1-1,0-1 1,0 1-1,-1-1 1,1 0-1,0 0 1,-1 1-1,1-4 1,13-45-226,-13 47 203,4-16-164,-1 0 0,-1-1 0,-1 0 0,-1 0 0,0 0-1,-4-33 1,2 56 186,-1 1-1,1-1 0,0 0 0,1 1 0,-1-1 0,1 1 1,-1-1-1,1 1 0,0-1 0,0 1 0,1-1 0,0 5 1,1-5 7,1 1 0,-1 0 0,1-1 0,0 0 0,0 0 0,0 0 0,1 0 0,-1 0 0,1-1 0,-1 1 0,1-1 0,0 0 0,0 0 0,0 0 0,0-1 0,0 1 0,0-1 0,1 0 0,-1 0 0,0-1 0,1 1 0,8-1 0,-4 0-6,1 1-1,0-1 0,0-1 1,0 0-1,-1 0 1,1-1-1,0 0 0,-1-1 1,13-5-1,-14 3-16,0 1-1,0-2 1,-1 1-1,0-1 1,8-8 0,-12 12 12,0-1 1,-1 0 0,1 0 0,-1 0 0,0 0 0,0 0-1,0-1 1,-1 1 0,1 0 0,-1-1 0,1 0-1,-1 1 1,0-1 0,-1 0 0,1-4 0,-15 10 24,9 2 41,-1 1 0,1-1 0,0 1 1,1 0-1,-1 0 0,1 1 0,0-1 0,0 1 0,1 0 0,0 0 0,0 0 1,-4 11-1,2-3 111,1 1 1,0 0 0,0-1 0,-1 27-1,4-38-166,1 1-1,0-1 1,0 0-1,0 0 0,1 0 1,-1 0-1,1 0 1,-1 0-1,1 0 0,0 0 1,0 0-1,1 0 1,-1 0-1,2 3 1,-1-5-24,-1 0 0,0 0 0,0 0 0,1 0 0,-1 0 0,1 0 0,-1-1 0,1 1 1,-1-1-1,1 1 0,-1-1 0,1 1 0,-1-1 0,1 0 0,0 0 0,-1 1 1,1-1-1,0 0 0,-1-1 0,1 1 0,0 0 0,-1 0 0,1-1 0,-1 1 0,1-1 1,-1 1-1,1-1 0,-1 0 0,1 0 0,1-1 0,3-2-468,0 0-1,0 0 1,-1 0 0,0 0-1,0-1 1,0 0-1,-1 0 1,0-1 0,1 1-1,-2-1 1,1 0-1,5-11 1,-3 2-2256,1 0 1,-2-1-1,0 0 0,3-21 1,-1-14-6133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10218,'0'0'15791,"-27"58"-15695,37-44-64,1 1-545,4-4-960,4 1-801,3-6-1378,-2 1-2946,0-1-705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9705,'0'0'9214,"-2"8"-5642,-4 6-2173,0-1 1,0 0 0,-2-1 0,-10 17 0,-8 11 863,25-39-2244,0 0 0,1 0 0,-1 0 0,0 1 1,0-1-1,1 0 0,-1 0 0,1 0 0,-1 1 0,1-1 1,0 0-1,-1 0 0,1 1 0,0-1 0,0 0 0,0 1 1,0-1-1,0 0 0,0 1 0,0-1 0,0 0 0,1 3 1,0-4-24,0 1 0,0-1 1,0 1-1,0-1 0,0 1 1,0-1-1,-1 1 0,1-1 1,0 0-1,0 0 0,0 1 1,1-1-1,-1 0 0,0 0 1,0 0-1,0 0 0,0 0 1,0-1-1,0 1 0,0 0 1,1-1-1,58-21-1200,-49 17 800,-5 1 373,0 1 1,0-1-1,0 2 1,0-1-1,1 1 1,-1 0-1,1 0 1,-1 0-1,1 1 1,0 0-1,0 1 1,13 0-1,-19 0 91,0 0-1,0 1 0,0-1 1,0 1-1,0-1 0,-1 1 0,1-1 1,0 1-1,0-1 0,0 1 0,-1 0 1,1-1-1,0 1 0,-1 0 1,1 0-1,-1 0 0,1-1 0,-1 1 1,1 0-1,-1 0 0,1 0 0,-1 0 1,0 0-1,0 0 0,1 2 1,-1-2-42,0 0 1,0-1 0,1 1 0,-1 0-1,0 0 1,1 0 0,-1 0-1,0 0 1,1 0 0,-1 0 0,1 0-1,-1-1 1,1 1 0,0 0 0,-1 0-1,1-1 1,0 1 0,0 0 0,-1-1-1,1 1 1,0-1 0,0 1-1,0-1 1,0 0 0,0 1 0,0-1-1,0 0 1,0 1 0,-1-1 0,1 0-1,0 0 1,0 0 0,2 0 0,6-1-55,-1-1 1,1 0 0,-1 0 0,0 0 0,0-1 0,0-1-1,0 0 1,13-7 0,35-15-759,-53 24 759,1 1 0,0 0 0,-1 0 0,1 1-1,0-1 1,0 1 0,0 0 0,-1 0 0,1 0 0,0 0-1,5 2 1,-8-2 29,0 1 0,1 0 0,-1 0 0,0 0 0,0 0 0,1 0 0,-1 0 0,0 0-1,0 1 1,0-1 0,0 0 0,-1 0 0,1 1 0,0-1 0,-1 1 0,1-1 0,0 1 0,-1-1-1,0 1 1,1-1 0,-1 1 0,0-1 0,0 1 0,0-1 0,0 1 0,0 0 0,0 2 0,4 26 215,-4-29-445,1 0 0,-1 0 0,1 0 0,-1 0 1,1 0-1,-1 0 0,1 0 0,0-1 0,-1 1 0,1 0 0,0 0 0,-1-1 0,1 1 0,0 0 0,0-1 0,0 1 0,1 0 0,0-1-303,0 0 0,0 0 0,0 0 0,0 0 0,1 0 0,-1-1 0,0 1-1,0 0 1,0-1 0,0 0 0,0 0 0,0 1 0,0-1 0,0 0 0,0-1 0,-1 1-1,1 0 1,0 0 0,-1-1 0,1 1 0,-1-1 0,3-2 0,17-17-6017</inkml:trace>
  <inkml:trace contextRef="#ctx0" brushRef="#br0" timeOffset="1">698 11 7303,'0'0'19122,"-9"50"-16848,6-32-961,0-1-800,3-2-449,0-4-320,4-4-1538,9-5-2242,-2-2-1601,5 0-5478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14318,'0'0'13196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143 128 6790,'0'0'4597,"1"-10"-1608,1-29-576,-2 39-2362,0-1-1,0 1 0,0-1 1,0 1-1,0-1 0,0 0 1,0 1-1,-1-1 0,1 1 1,0-1-1,0 1 0,-1-1 1,1 1-1,0-1 0,-1 1 1,1 0-1,0-1 0,-1 1 1,1-1-1,-1 1 1,1 0-1,-1-1 0,1 1 1,-1 0-1,1-1 0,-1 1 1,1 0-1,-1 0 0,1 0 1,-1 0-1,1-1 0,-1 1 1,1 0-1,-1 0 0,0 0 1,1 0-1,-1 0 0,1 0 1,-1 0-1,1 1 0,-1-1 1,0 0-1,1 0 1,-1 0-1,1 0 0,-1 1 1,1-1-1,-1 0 0,1 1 1,-1-1-1,1 0 0,-1 1 1,1-1-1,-25 18 552,13-3-307,1 0 0,1 1 0,0 0-1,1 1 1,1 0 0,1 1 0,0-1 0,1 1 0,1 1 0,1-1 0,0 1 0,2 0 0,0 0 0,1-1 0,2 23 0,-1-38-256,0-1 1,0 0 0,0 1-1,1-1 1,-1 0-1,1 1 1,-1-1 0,1 0-1,0 1 1,0-1-1,0 0 1,0 0-1,1 0 1,-1 0 0,0 0-1,1 0 1,-1-1-1,1 1 1,0 0 0,0-1-1,0 1 1,0-1-1,3 3 1,-1-3 19,1 0 1,-1 0-1,0 0 1,0 0-1,1-1 1,-1 1-1,0-1 1,1 0-1,-1 0 0,0-1 1,1 0-1,4-1 1,8-2 75,-1-1 1,0-1-1,-1-1 1,1 0-1,24-16 1,-16 7-31,-1-2 0,-1 0 1,37-39-1,-52 49-45,0 0-1,-1 0 1,0 0-1,0-1 1,-1 1-1,0-1 0,0-1 1,-1 1-1,-1-1 1,1 1-1,-1-1 1,-1 0-1,0 0 0,1-12 1,-3 22-62,0 0-1,0 0 1,-1 0 0,1 0 0,0 0-1,0 0 1,0 0 0,0 1 0,0-1-1,0 0 1,0 0 0,0 0 0,0 0-1,-1 0 1,1 0 0,0 0 0,0 0-1,0 0 1,0 0 0,0 0 0,0 0-1,0 0 1,0 0 0,0-1 0,-1 1-1,1 0 1,0 0 0,0 0 0,0 0-1,0 0 1,0 0 0,0 0 0,0 0 0,0 0-1,0 0 1,0 0 0,0 0 0,0 0-1,-1 0 1,1 0 0,0-1 0,0 1-1,0 0 1,0 0 0,0 0 0,0 0-1,0 0 1,0 0 0,0 0 0,0 0-1,0 0 1,0-1 0,0 1 0,0 0-1,0 0 1,0 0 0,0 0 0,0 0-1,0 0 1,0 0 0,0 0 0,0 0-1,0-1 1,0 1 0,-7 12-162,-6 18 4,10-14 146,0 0-1,0 1 1,2-1-1,0 1 1,1-1-1,1 1 1,3 24-1,-3-37 14,0 1 1,0-1-1,0 1 0,1-1 0,-1 1 1,1-1-1,0 0 0,1 0 1,-1 0-1,1 0 0,-1 0 0,1 0 1,0-1-1,1 1 0,-1-1 0,1 0 1,-1 0-1,1 0 0,0-1 0,0 1 1,0-1-1,0 0 0,0 0 0,1 0 1,-1-1-1,1 0 0,-1 0 0,1 0 1,-1 0-1,10 0 0,-6-1 17,0 0 0,0 0 0,-1-1 0,1 0 0,0 0 0,0-1 0,-1 0 0,1 0 0,-1-1 0,0 0-1,0 0 1,0-1 0,0 0 0,0 0 0,6-6 0,-5 3 98,0 0 0,-1-1-1,0 0 1,0 0 0,-1-1 0,0 1-1,-1-2 1,0 1 0,0 0 0,5-16 0,-6 12-207,0-1 0,-1 0 1,0-1-1,-1 1 1,0 0-1,-2-1 1,0-21-1,-1 24-479,-1 1 0,1 0 0,-2 0 0,0 0 0,0 1 0,-1-1 0,0 1 0,-1-1 0,-9-15 0,9 20-583,3 1-739,-1 1-2835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14061,'0'0'6631,"-4"12"-4763,-36 109 2115,36-103-3423,0 0 1,0 0-1,2 1 1,0-1-1,2 34 1,0-50-561,0-1 1,0 0 0,1 1-1,-1-1 1,1 0-1,-1 1 1,1-1 0,-1 0-1,1 1 1,0-1 0,0 0-1,0 0 1,-1 0 0,1 0-1,0 0 1,0 0-1,1 0 1,-1 0 0,0 0-1,0 0 1,0-1 0,2 2-1,1-1-4,0 1 0,0-1 0,0 0 0,0 0 0,0 0 0,0-1 0,8 0-1,-1 0-176,0-1 0,1 0 0,-1-1 0,21-6 0,2-6-677,-27 10 790,0 1 0,1 0-1,0 0 1,-1 0 0,1 1 0,0 0-1,12-1 1,-19 4 117,0-1-1,-1 1 1,1 0-1,0-1 0,-1 1 1,1 0-1,-1 0 1,1-1-1,-1 1 1,1 0-1,-1 0 1,1 0-1,-1 0 1,0 0-1,0 0 1,1 0-1,-1-1 1,0 1-1,0 0 1,0 0-1,0 0 0,0 0 1,0 0-1,0 2 1,-1 34 984,1-28-806,0-8-208,0 0 0,0 0 0,0 0 0,0 0 0,0 0 0,0 0 0,0 0 0,0-1 0,1 1 1,-1 0-1,0 0 0,1 0 0,-1 0 0,0 0 0,1-1 0,-1 1 0,1 0 0,0 0 0,-1-1 0,1 1 0,-1 0 0,1-1 0,0 1 1,0-1-1,-1 1 0,1-1 0,0 1 0,0-1 0,-1 1 0,1-1 0,0 0 0,0 1 0,0-1 0,0 0 0,0 0 0,0 0 0,0 0 1,0 0-1,-1 0 0,1 0 0,0 0 0,0 0 0,0 0 0,0 0 0,0 0 0,0-1 0,0 1 0,-1 0 0,1-1 0,0 1 1,0-1-1,1 0 0,25-13-4253,-16 6-2288,-3 2-4163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14286,'0'0'12395,"0"59"-11338,0-35-384,0 2-289,0-3-224,0-4-128,3-4-256,0-5-737,0-4-576,0-6-641,-3-10-6855,0-11-2466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18385,'0'0'4997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97 243 13421,'0'0'7089,"-9"6"-4900,0 2-1686,0 0 1,1 0-1,0 1 0,0 0 1,1 1-1,-9 14 1,13-19-327,0 0 0,0 0 0,1 0 1,-1 1-1,1-1 0,1 1 0,-1-1 1,1 1-1,0 0 0,0 0 0,1-1 1,0 1-1,0 0 0,0 0 1,0 0-1,1-1 0,0 1 0,2 5 1,-1-8-164,-1 0 1,1-1-1,0 1 0,0-1 1,0 0-1,0 1 1,0-1-1,0 0 0,1 0 1,-1 0-1,1-1 1,-1 1-1,1-1 1,0 1-1,0-1 0,0 0 1,-1 0-1,1 0 1,0 0-1,0-1 1,0 1-1,0-1 0,1 0 1,5 0-1,0 0 13,0 0 0,0-1 0,0 0 0,0 0 0,0-1 0,0 0 0,12-4 0,-7-2-9,0 0-1,0 0 1,-1-1 0,0-1-1,0 0 1,-1-1-1,-1 0 1,0-1 0,0 0-1,-1-1 1,-1 0-1,15-26 1,-14 20-9,-1 1 0,0-2 0,-2 1 1,0-1-1,-1 0 0,-1-1 0,-1 1 0,-1-1 0,1-28 1,-4 46-14,0-1 0,0 1 1,0 0-1,0 0 1,-1-1-1,0 1 1,1 0-1,-1 0 1,0 0-1,0 0 1,-1 0-1,1 0 0,-1 0 1,0 0-1,1 0 1,-4-3-1,3 5-5,0-1-1,0 1 1,-1-1-1,1 1 1,-1 0-1,1 0 1,-1 0-1,1 0 0,-1 0 1,0 0-1,0 1 1,1 0-1,-1-1 1,0 1-1,0 0 1,1 0-1,-1 0 1,0 1-1,-5 0 1,0 1-7,0 1 0,0 0 1,0 0-1,1 0 1,-1 1-1,1 0 0,0 1 1,0 0-1,0 0 1,0 0-1,-8 10 1,-1 1 68,0 2 0,-25 38 1,37-51-19,1 1-1,-1 0 1,1 1 0,1-1-1,-4 9 1,6-13-33,-1-1-1,1 0 1,0 1 0,-1-1-1,1 1 1,0-1-1,0 1 1,0-1 0,0 0-1,0 1 1,0-1-1,0 1 1,0-1 0,1 1-1,-1-1 1,0 0 0,1 1-1,0-1 1,-1 0-1,1 1 1,0-1 0,-1 0-1,1 0 1,0 0 0,0 0-1,0 0 1,0 1-1,0-2 1,0 1 0,0 0-1,1 0 1,0 1 0,12 2-80,0 1 0,0-2 0,0 0 0,1 0 0,16 0 1,-16-2-215,1 1 0,-1 0 1,0 1-1,0 1 0,22 8 0,-34-10 246,1 0-1,0 0 0,-1 0 0,1 1 0,-1-1 0,0 1 0,0 0 0,0 0 0,0 0 0,0 0 0,-1 1 0,0-1 1,1 1-1,-1 0 0,0-1 0,-1 1 0,1 0 0,-1 0 0,0 0 0,0 0 0,0 0 0,0 0 0,-1 1 1,1 6-1,-1 37-3338,0-30-2845,0-9-5568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13677,'0'0'10527,"-3"12"-10377,-11 39-86,3-17-24,-8 50 0,19-84-13,0 0-1,0 0 1,0 0 0,0 0 0,0 0 0,0 0-1,0-1 1,0 1 0,1 0 0,-1 0-1,0 0 1,0 0 0,0 0 0,0 0 0,0 0-1,0 0 1,0 0 0,0 0 0,1 0-1,-1 0 1,0 0 0,0 0 0,0 0 0,0 0-1,0 0 1,0 0 0,1 0 0,-1 0-1,0 0 1,0 0 0,0 0 0,0 0 0,0 0-1,0 0 1,0 0 0,0 0 0,1 0-1,-1 0 1,0 1 0,0-1 0,0 0 0,0 0-1,0 0 1,0 0 0,0 0 0,0 0 0,0 0-1,0 0 1,0 0 0,0 1 0,1-1-1,-1 0 1,13-19 673,13-28-353,-8-22-399,-13 35-40,-8 41 83,1 1-1,0-1 0,1 1 1,0 0-1,0 0 1,0 15-1,2-21-6,-1 0-1,1 0 1,-1 0-1,1-1 0,0 1 1,0 0-1,0 0 1,0-1-1,0 1 0,0 0 1,1-1-1,-1 1 1,0-1-1,1 0 0,-1 1 1,1-1-1,-1 0 1,1 0-1,0 0 0,0 0 1,-1 0-1,1 0 1,0-1-1,0 1 0,0 0 1,0-1-1,0 0 1,0 1-1,0-1 0,0 0 1,2 0-1,8 2-1058,17 1-5345,-20-3-776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 3267,'-39'-1'5465,"32"1"-4754,26 0-476,246 22 319,-68-1-440,63-2 226,209 7 494,-109-30-431,428 12-32,1159 58 681,-471-47-790,-1449-19-278,-1 1 12,-1 0 0,28 6 1,-52-7-2,-19 0 229,-156 8-322,-186 32 1,127-10-151,-727 32 300,-4-54-40,361-21-35,104 0 30,-658-46-2212,1134 57 1982,10 2 173,1 0 1,-1-2-1,1 0 1,0 0-1,0-1 1,0 0-1,-21-9 1,34 11 56,0 0 0,1 0 0,-1 0 0,0 1 0,0-1 0,1 1 0,-1-1 0,0 1 0,1 0 0,-1-1 0,1 1 0,-1 0 0,0 0 0,1 0 0,1 0 0,887-55 412,-114 5-411,-366 28-10,1624-52 655,-1755 74-1726,1 0-2034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13421,'0'-1'224,"0"0"1,0 0-1,0 1 1,0-1-1,0 0 1,0 0 0,0 0-1,0 1 1,0-1-1,0 0 1,-1 0-1,1 1 1,0-1 0,0 0-1,-1 1 1,1-1-1,0 0 1,-1 0-1,1 1 1,-1-1-1,1 1 1,-1-1 0,1 1-1,-1-1 1,0 0-1,-14 7 2074,-14 31-1866,23-25-293,-1 1-1,2 0 1,0 1 0,0-1 0,1 1 0,1 0-1,0 0 1,1 0 0,1 0 0,0 1 0,1-1-1,2 18 1,-2-30-111,1-1 1,-1 1-1,1-1 0,0 0 0,0 0 0,0 1 0,0-1 0,0 0 1,0 0-1,0 0 0,0 0 0,0 0 0,0 0 0,1-1 1,-1 1-1,0 0 0,0 0 0,1-1 0,-1 1 0,1-1 1,-1 0-1,1 1 0,-1-1 0,1 0 0,-1 0 0,1 1 1,-1-1-1,0-1 0,1 1 0,-1 0 0,1 0 0,-1 0 1,3-2-1,4 1 94,-1 0 1,1-1-1,-1-1 1,1 1-1,8-6 0,0 0-61,-1-2 0,0 0 0,-1-1 0,21-20 0,-28 25-42,0-1 1,-1 0-1,0-1 0,-1 1 1,1-1-1,-1 0 1,-1 0-1,0-1 0,0 0 1,4-12-1,-18 30 257,-4 16-221,7-11-35,5-8 42,-1-1 0,1 1 1,-1-1-1,2 1 0,-1 0 1,-1 9-1,3-14-42,0 0 0,1 0 1,-1 0-1,0 0 0,0 0 1,0 0-1,1 1 0,-1-1 0,1 0 1,-1 0-1,1 0 0,-1 0 0,1-1 1,0 1-1,-1 0 0,1 0 0,0 0 1,0 0-1,-1-1 0,1 1 1,0 0-1,0-1 0,0 1 0,0 0 1,0-1-1,0 0 0,0 1 0,0-1 1,0 1-1,0-1 0,1 0 0,-1 0 1,0 0-1,0 0 0,0 0 1,0 0-1,0 0 0,0 0 0,1 0 1,1-1-1,10 0 50,0-1 0,0-1 0,-1 0 0,1-1 0,0 0 1,-1-1-1,0 0 0,0-1 0,-1 0 0,14-10 0,-12 7-91,1 1 0,1 0 0,-1 1 0,1 1 0,1 0 0,16-3 0,-31 9 16,-1 0-1,1 0 0,-1 0 0,1 0 1,0 0-1,-1 0 0,1 0 0,-1 0 1,1 0-1,-1 0 0,1 0 0,-1 0 1,1 0-1,-1 1 0,1-1 0,-1 0 1,1 0-1,-1 1 0,1-1 0,-1 0 1,1 1-1,-1-1 0,1 1 0,-1-1 1,0 0-1,1 1 0,-1-1 0,0 1 1,1-1-1,-1 1 0,0-1 0,0 1 1,0-1-1,1 1 0,-1 1 0,1 28 239,-15 31 443,14-60-668,0 0 9,-1 0-1,1 0 0,0 0 0,-1 0 0,1 0 1,0 0-1,0 0 0,-1 0 0,1 0 0,0 0 0,0 0 1,0 0-1,0 0 0,0 0 0,1 0 0,-1 0 1,0 0-1,0 0 0,1 0 0,-1-1 0,0 1 1,1 0-1,-1 0 0,1 0 0,0 0 0,-1 0 0,2 1 1,0-2 1,-1 1 0,1-1 0,-1 1 0,1-1 0,0 0 0,-1 1 0,1-1 0,-1 0 0,1 0 0,0 0 0,-1-1 1,1 1-1,0 0 0,-1 0 0,3-2 0,13-3-13,-1-2 1,26-13 0,-28 13-168,-10 4-52,0 1 0,1 1 0,-1-1 0,1 1 0,0-1 0,-1 1 0,8 0 0,-12 1 151,1 0 0,0 0-1,-1 0 1,1 0-1,-1 0 1,1 0-1,0 0 1,-1 0 0,1 1-1,-1-1 1,1 0-1,-1 0 1,1 1-1,-1-1 1,1 0-1,-1 1 1,1-1 0,-1 1-1,1-1 1,-1 0-1,0 1 1,1-1-1,-1 1 1,1 0 0,-1 0 8,0 1 0,1-1 1,-1 1-1,0 0 0,0-1 1,0 1-1,0-1 1,0 1-1,0-1 0,0 1 1,-1-1-1,1 1 0,-2 2 1,-11 19-5215,7-17-1148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16592,'0'0'7676,"8"3"-6699,4-1-873,1 0 1,0-1-1,0-1 0,0 0 0,0 0 1,0-2-1,0 1 0,0-2 0,-1 0 1,1 0-1,-1-1 0,0 0 0,0-1 1,0-1-1,-1 0 0,1-1 0,-1 0 1,15-13-1,-24 19-94,-1-1-1,1 1 1,-1-1 0,1 0 0,-1 1 0,0-1 0,0 0 0,0 0 0,0 0-1,0 0 1,1-3 0,-2 5-5,0-1-1,0 1 0,0-1 1,0 0-1,0 1 0,0-1 1,0 1-1,0-1 1,0 0-1,0 1 0,0-1 1,0 1-1,0-1 1,0 1-1,-1-1 0,1 1 1,0-1-1,0 0 0,-1 1 1,1 0-1,-1-1 1,1 1-1,0-1 0,-1 1 1,1-1-1,-1 1 1,-1-1-7,0 0 0,1 1 1,-1-1-1,0 1 1,0 0-1,0 0 1,1 0-1,-1 0 0,0 0 1,0 0-1,0 0 1,1 0-1,-1 1 1,0-1-1,0 1 0,1-1 1,-1 1-1,0 0 1,1 0-1,-1-1 1,1 1-1,-1 0 0,1 1 1,-3 1-1,-3 2 29,0 1 0,0 1-1,0-1 1,1 1 0,0 0-1,1 0 1,-1 1 0,1-1 0,1 1-1,-1 0 1,2 1 0,-1-1-1,1 1 1,0 0 0,-3 16-1,6-24-17,0 0 0,0 0 0,1 0 0,-1 0 0,0 0 0,0 0 0,1 0 0,-1 0 0,0 0 1,1 0-1,-1 0 0,1-1 0,-1 1 0,1 0 0,-1 0 0,1 0 0,0-1 0,-1 1 0,1 0 0,0-1 0,0 1 0,-1-1 0,1 1 0,0-1 0,0 1 0,0-1 0,0 1 0,0-1 0,0 0 0,0 0 0,0 1 0,0-1 0,1 0 0,40 2 92,-33-3-76,6 0-224,0-2 0,0 1 0,0-2 0,0 0 1,-1-1-1,0-1 0,26-13 0,36-13-1120,-75 32 1343,0-1 0,-1 1 0,1 0-1,-1 0 1,1-1 0,0 1-1,-1 0 1,1 0 0,0 0 0,-1 0-1,1-1 1,-1 1 0,1 0-1,0 0 1,-1 0 0,1 1 0,0-1-1,-1 0 1,1 0 0,0 0-1,-1 0 1,1 1 0,0-1 0,-1 0-1,1 0 1,-1 1 0,1-1 0,-1 1-1,1-1 1,-1 0 0,1 1-1,-1-1 1,1 1 0,0 0 0,1 24 1067,-1 5 14,0-29-1076,-1 0 0,0 0 0,1 0 0,-1 0 0,1 0 0,-1 0 0,1-1 0,-1 1 0,1 0 0,0 0 0,0-1 0,-1 1 0,1 0 0,0-1 0,0 1 0,0 0 0,-1-1 0,1 1 0,0-1 0,0 0 0,0 1 0,0-1 0,0 0 0,0 0 0,0 1 0,0-1 0,1 0 0,12 0 18,-1 0 0,0-1 0,0-1 0,1 0 0,-1 0 1,-1-2-1,1 1 0,0-2 0,23-11 0,-21 9-314,1 1 0,1 0-1,-1 1 1,33-5 0,-49 10 277,0 0 1,1 0-1,-1 0 1,0 0-1,0-1 0,0 1 1,1 1-1,-1-1 1,0 0-1,0 0 1,0 0-1,0 0 0,1 0 1,-1 0-1,0 0 1,0 0-1,0 0 1,1 0-1,-1 0 0,0 0 1,0 0-1,0 1 1,0-1-1,0 0 1,1 0-1,-1 0 0,0 0 1,0 0-1,0 1 1,0-1-1,0 0 1,0 0-1,0 0 0,0 1 1,1-1-1,-1 0 1,0 0-1,0 0 1,0 0-1,0 1 0,0-1 1,0 0-1,0 0 1,0 0-1,0 1 1,0-1-1,-1 0 0,-2 14 414,-2 1-102,5-14-318,0-1 0,0 0 0,0 0 0,0 0 0,0 1 0,0-1 0,0 0-1,0 0 1,0 1 0,0-1 0,0 0 0,0 0 0,0 1 0,0-1 0,1 0 0,-1 0 0,0 0 0,0 1 0,0-1 0,0 0 0,0 0 0,0 0 0,1 1 0,-1-1 0,0 0 0,0 0 0,0 0 0,0 0 0,1 0 0,-1 1-1,0-1 1,0 0 0,0 0 0,1 0 0,-1 0 0,0 0 0,0 0 0,1 0 0,-1 0 0,0 0 0,0 0 0,0 0 0,1 0 0,3 0-306,0 0 0,0-1 0,0 0 0,0 0 0,0 0 1,0 0-1,-1-1 0,1 0 0,5-2 0,32-24-6179,-34 23 4872,16-13-5006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37 10250,'0'0'10105,"1"13"-10019,-2 11 495,-2 1 0,0-1 0,-2 0 0,0 0 0,-14 36 0,7-24 400,1 1 0,1 0 1,3 1-1,0 0 0,-1 63 1,11-129-875,1 1 0,0-1 0,17-47 1,-13 45-89,0-2-464,2 0 1,2 0-1,1 1 0,1 0 0,22-34 0,-29 55 316,-1 1 1,2 0-1,-1 0 1,1 1-1,1 0 1,-1 0-1,1 1 0,13-8 1,-15 11 123,-1 1 0,1 0 0,0 0 0,1 1 0,-1-1 0,0 2 0,1-1 0,-1 1 0,0 0-1,1 1 1,0-1 0,-1 2 0,15 1 0,-20-2 11,0 1-1,0-1 0,0 1 1,-1-1-1,1 1 0,0 0 0,0 0 1,0 0-1,-1 0 0,1 0 1,-1 0-1,1 1 0,-1-1 1,1 0-1,-1 1 0,0-1 0,1 1 1,-1 0-1,0-1 0,0 1 1,0 0-1,0 0 0,-1-1 1,1 1-1,0 0 0,-1 0 1,1 0-1,-1 0 0,0 0 0,0 0 1,0 0-1,0 0 0,0 0 1,0 0-1,0 0 0,0 0 1,-2 3-1,1 2 126,-1 0 0,1 1 0,-2-1 0,1-1-1,-1 1 1,0 0 0,0-1 0,-1 1 0,-4 6 0,2-6 35,0 0-1,0 0 1,0-1-1,-1 1 0,0-1 1,0-1-1,-1 1 1,1-1-1,-1-1 1,0 1-1,-1-1 1,-16 5-1,24-9-235,0 0-1,1 0 1,-1-1-1,0 1 0,1 0 1,-1 0-1,1-1 0,-1 1 1,0 0-1,1-1 1,-1 1-1,1-1 0,-1 1 1,1-1-1,-1 1 1,1-1-1,-1 1 0,1-1 1,-1 1-1,1-1 0,0 0 1,-1 1-1,1-1 1,0 0-1,0 1 0,-1-1 1,1 0-1,0 1 0,0-1 1,0 0-1,0 1 1,0-1-1,0 0 0,0 0 1,0 1-1,0-1 1,0 0-1,0 1 0,1-1 1,-1 0-1,5-34-4550,8 0-1684,3-7-3912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5381,'0'0'16528,"-18"59"-13902,0-25-512,-2 4-704,1 4-610,3-1-575,6-1-225,7-6-129,3-4-960,0-7-897,8-10-1024,6-5-578,2-8-4003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 11915,'0'0'12743,"-8"-1"-10592,4 1-2042,0 0 0,0 0 0,1 0 0,-1 0 0,0 1 0,1-1 0,-1 1 0,0 0 0,1 0 0,-1 0 0,1 1 0,-1-1 0,1 1 0,-1 0 0,1 0 0,0 0 0,0 0 0,0 0 0,0 1 0,1 0 0,-1-1 0,1 1 0,-1 0 0,1 0 0,0 0 0,0 1 0,0-1 0,-1 5 0,0-2-95,1-1 0,0 1 0,0-1 0,0 1 0,1 0-1,-1-1 1,2 1 0,-1 0 0,1 0 0,-1 0 0,2 0 0,-1 0 0,3 11 0,-3-15-10,1 0 1,-1 0-1,1-1 0,0 1 0,0 0 0,0 0 1,0 0-1,0-1 0,0 1 0,0-1 0,1 1 1,-1-1-1,1 1 0,-1-1 0,1 0 0,-1 1 0,4 0 1,-2-1 4,0 0-1,-1 0 1,1 0 0,0-1 0,0 0 0,0 1 0,0-1 0,0 0-1,-1 0 1,1-1 0,0 1 0,0-1 0,0 1 0,-1-1 0,1 0 0,3-1-1,-2 0-3,0 0-1,0-1 0,1 1 1,-2-1-1,1 0 0,0 0 1,-1 0-1,1 0 0,-1 0 1,0-1-1,0 0 0,0 0 1,-1 0-1,1 0 0,2-6 1,-2 4-3,0-1 1,-1 0 0,0 1-1,0-1 1,0 0 0,-1 0-1,0 0 1,-1 0 0,1-12 0,-2 17 1,1 1 0,-1-1 0,1 1 0,-1 0 0,0-1 0,1 1 0,-1 0 0,0 0 1,0-1-1,0 1 0,0 0 0,0 0 0,0 0 0,0 0 0,-1 0 0,1 0 1,0 1-1,0-1 0,-1 0 0,1 0 0,0 1 0,-1-1 0,1 1 0,-1 0 1,1-1-1,-1 1 0,1 0 0,-1 0 0,1 0 0,-1 0 0,1 0 0,-1 0 1,1 0-1,-1 0 0,1 1 0,-1-1 0,1 0 0,-1 1 0,1 0 0,0-1 0,-1 1 1,1 0-1,0-1 0,0 1 0,-1 0 0,1 0 0,0 0 0,0 0 0,0 0 1,0 1-1,0-1 0,0 0 0,1 0 0,-1 1 0,0-1 0,0 2 0,0-2-58,1 1-1,0-1 1,0 1-1,0-1 1,0 0-1,0 1 1,0-1-1,0 1 1,0-1-1,0 1 0,1-1 1,-1 0-1,0 1 1,1-1-1,0 0 1,-1 1-1,1-1 1,0 0-1,-1 0 1,1 1-1,0-1 0,0 0 1,0 0-1,0 0 1,0 0-1,0 0 1,0 0-1,1 0 1,-1-1-1,3 2 1,1 0-829,0-1 1,0 1 0,0-1-1,1 0 1,-1-1-1,1 1 1,6-2 0,17 1-6613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1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 11018,'0'0'9663,"-10"9"-7907,-27 28-709,35-35-941,1 0 1,-1 1 0,1-1 0,-1 0-1,1 1 1,0-1 0,0 1 0,0-1 0,0 1-1,0 0 1,1-1 0,-1 1 0,1 0-1,0 0 1,-1-1 0,1 1 0,1 0 0,-1-1-1,1 4 1,-1-4-52,0-1-1,1 1 1,0 0-1,-1-1 1,1 1 0,0-1-1,-1 1 1,1-1-1,0 1 1,0-1-1,0 0 1,0 0-1,1 1 1,-1-1 0,0 0-1,0 0 1,1 0-1,-1 0 1,1 0-1,-1-1 1,1 1 0,-1 0-1,1-1 1,-1 1-1,1-1 1,2 1-1,4 0 17,1-1 1,0 1-1,-1-2 0,1 1 0,0-1 0,-1-1 0,1 0 0,-1 0 0,1 0 0,-1-1 0,0-1 1,0 1-1,11-8 0,-6 3-96,0-1 0,-1 0 0,0-1 1,-1-1-1,0 0 0,17-23 0,-38 55-401,2 0 0,-11 36 0,15-44 375,-35 142 534,30-111-215,-2 0-1,-1 0 0,-3-1 1,-1-1-1,-26 49 0,41-90-237,1 1-1,-1 0 0,0-1 0,0 1 0,0-1 1,0 1-1,0-1 0,0 1 0,0-1 1,-1 0-1,1 0 0,0 0 0,-1 1 0,1-1 1,-1 0-1,1-1 0,-1 1 0,0 0 0,1 0 1,-1-1-1,0 1 0,1-1 0,-1 1 0,0-1 1,0 0-1,0 0 0,1 0 0,-1 0 0,-3 0 1,3-1-14,0 0 0,0-1 1,1 1-1,-1 0 1,0-1-1,1 1 1,-1-1-1,1 0 1,-1 0-1,1 1 1,0-1-1,0 0 0,-1 0 1,2 0-1,-1 0 1,0 0-1,0-1 1,1 1-1,-1 0 1,1 0-1,-1 0 1,1-5-1,-2-13-211,1 0 1,1-1 0,0 1-1,2 0 1,0 0-1,2 0 1,0 0-1,1 0 1,14-35-1,-9 35-504,0 0 0,1 0-1,1 1 1,1 1 0,1 0 0,0 1 0,1 0-1,1 2 1,1-1 0,0 2 0,1 0 0,0 1-1,40-20 1,-35 20 379,1 1 0,0 2-1,1 0 1,0 2 0,0 0-1,1 2 1,0 1 0,28-2-1,-53 6 402,0 1 0,0 0 0,0 0 0,-1 0 0,1 0-1,0 0 1,0 0 0,0 0 0,-1 1 0,1-1-1,0 0 1,0 0 0,0 1 0,-1-1 0,1 0 0,0 1-1,-1-1 1,1 1 0,0-1 0,-1 1 0,1-1-1,0 1 1,-1-1 0,1 1 0,-1-1 0,1 1 0,-1 0-1,0-1 1,1 1 0,0 1 0,-1 0 103,0-1 0,0 1 0,0 0 0,0 0 0,0 0 0,0 0 0,0 0 0,-1 0 0,1 0 0,-1 0 0,1 0 0,-2 2 0,-31 52 3341,31-52-3294,-3 3 255,2-3-73,-1 1 1,1-1-1,1 1 1,-1 0-1,1-1 0,-1 1 1,1 0-1,-2 10 1,7-15-353,-1-1 1,1 1 0,-1 0-1,1-1 1,-1 1-1,1-1 1,-1 0 0,1 0-1,-1 0 1,4-2 0,72-45-92,-47 28-691,0 1-1,66-29 1,-97 48 724,1-1 1,0 1 0,0-1-1,0 1 1,0 0 0,0-1-1,0 1 1,0 0 0,0 0-1,0-1 1,0 1 0,0 0 0,0 0-1,0 0 1,0 0 0,0 1-1,1-1 1,-1 0 0,0 0-1,0 1 1,0-1 0,-1 0-1,3 1 1,-3 0 24,1 0-1,-1 0 0,0 0 1,0 0-1,1 0 1,-1 0-1,0 0 1,0 0-1,0 0 0,0 0 1,0 0-1,0 0 1,0 0-1,0 0 1,0 0-1,0-1 0,-1 1 1,1 0-1,0 0 1,-1 1-1,-32 61 1718,22-45-1069,6 3 322,13-12-353,-5-9-609,1 0 0,-1 0-1,1-1 1,-1 1 0,0-1 0,1 1 0,-1-1 0,1 0 0,3-2 0,17-7-119,-1-1 0,0-2 1,32-21-1,28-15-1609,-83 48 1683,1 1 1,-1 0-1,0-1 1,1 1-1,-1-1 1,1 1-1,-1 0 1,1 0-1,-1-1 1,0 1-1,1 0 1,-1 0-1,1 0 1,-1-1-1,1 1 1,0 0-1,-1 0 1,1 0-1,-1 0 1,1 0-1,-1 0 1,1 0-1,-1 0 1,1 0-1,-1 0 1,1 0-1,-1 1 1,1-1-1,-1 0 1,1 0-1,-1 0 1,1 1-1,-1-1 1,1 0-1,-1 0 1,0 1-1,1-1 1,-1 1-1,1-1 1,-1 0-1,1 1 1,-6 25 21,-24 30 640,22-45-553,5-9-236,1 0 1,-1 0-1,1 1 0,-1-1 0,1 0 1,0 1-1,0-1 0,0 1 1,0 0-1,-1 4 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4 128 5285,'-3'24'9192,"10"-11"-3550,-5-13-5442,0 1-1,0-1 1,0 1-1,0-1 1,0 0 0,0 0-1,0 0 1,0 0-1,0 0 1,1 0-1,-1 0 1,0-1-1,0 1 1,0-1-1,0 0 1,0 0 0,0 1-1,2-3 1,5-1 37,-1-1 1,0 0-1,0 0 1,0-1-1,-1 0 1,1 0-1,-2-1 1,8-8-1,-10 11-184,0-1-1,0 0 1,-1 0-1,1 0 1,-1 0-1,-1-1 1,1 1-1,-1-1 0,1 0 1,-2 0-1,1 0 1,-1 0-1,1-8 1,-2 13-44,0 0 0,0 0 1,0 0-1,0 1 0,-1-1 1,1 0-1,0 1 0,-1-1 1,1 0-1,0 1 0,-1-1 1,1 0-1,-1 1 0,1-1 1,-1 1-1,1-1 0,-1 1 1,0-1-1,1 1 0,-1-1 1,0 1-1,1-1 0,-1 1 0,0 0 1,1 0-1,-1-1 0,0 1 1,0 0-1,1 0 0,-1 0 1,0 0-1,0 0 0,1 0 1,-1 0-1,0 0 0,0 0 1,0 0-1,1 0 0,-1 0 1,0 0-1,0 1 0,1-1 1,-2 1-1,-2 0-17,0 0 0,0 0 0,0 1 0,0-1 0,0 1 0,1 0 1,-7 4-1,1 2-2,1 0 0,0 1 1,0 0-1,1 0 0,1 0 1,-1 1-1,1 0 0,1 0 1,0 1-1,0-1 0,1 1 1,1 0-1,0 1 0,0-1 1,-2 19-1,5-29 12,1 0 1,-1 0-1,0 0 1,0 0-1,0 0 1,0 0-1,1 0 0,-1 0 1,0 0-1,1-1 1,-1 1-1,1 0 1,-1 0-1,1 0 1,-1-1-1,1 1 1,0 0-1,-1-1 0,1 1 1,0 0-1,0-1 1,-1 1-1,1-1 1,0 1-1,0-1 1,0 1-1,-1-1 0,3 1 1,35 2 83,-26-5-63,0 1 0,0-2 0,1 0 0,11-5 0,9-7-3,-2-2 0,51-35 0,-42 25-10,-40 27-12,0 0 1,1-1 0,-1 1 0,0 0 0,0 0 0,0 0 0,1 0 0,-1-1 0,0 1 0,0 0 0,0 0 0,1 0 0,-1 0 0,0 0 0,0 0 0,1 0 0,-1-1-1,0 1 1,1 0 0,-1 0 0,0 0 0,0 0 0,1 0 0,-1 0 0,0 0 0,0 1 0,1-1 0,-1 0 0,0 0 0,0 0 0,1 0 0,-1 0 0,0 0 0,0 0 0,1 0-1,-1 1 1,0-1 0,0 0 0,0 0 0,1 0 0,-1 1 0,0-1 0,0 0 0,0 0 0,0 0 0,1 1 0,-1-1 0,0 0 0,0 20 121,-10 20 223,8-34-276,0-2 8,1 0 0,0 0-1,0 0 1,0 0 0,0 0-1,0 1 1,1 5 0,0-9-68,0 0 0,1 0 0,-1 0 1,1 0-1,-1 0 0,1 0 0,-1-1 1,1 1-1,0 0 0,-1 0 0,1 0 1,0-1-1,-1 1 0,1 0 0,0-1 0,0 1 1,0-1-1,0 1 0,0-1 0,0 1 1,-1-1-1,1 0 0,0 1 0,0-1 0,0 0 1,0 0-1,0 0 0,0 1 0,0-1 1,0 0-1,1-1 0,-1 1 0,0 0 1,1 0-1,8-1-372,-1-1 0,1 0 0,0 0-1,-1-1 1,0 0 0,1-1 0,-1 0 0,-1 0 0,1-1 0,-1 0 0,0 0 0,14-13 0,14-7-3895,-36 25 4204,0 0-1,0 0 1,1 0 0,-1-1 0,0 1-1,0 0 1,0 0 0,0 0 0,0 0-1,0 0 1,0 0 0,0 0-1,0 0 1,1 0 0,-1 0 0,0 0-1,0 0 1,0 0 0,0 0 0,0 0-1,0 0 1,1 0 0,-1 0-1,0 0 1,0 0 0,0 0 0,0 0-1,0 0 1,0 0 0,0 0 0,1 0-1,-1 0 1,0 0 0,0 0 0,0 0-1,0 0 1,0 0 0,0 1-1,0-1 1,0 0 0,0 0 0,1 0-1,-1 0 1,0 0 0,0 0 0,0 0-1,0 0 1,0 0 0,0 1 0,0-1-1,0 0 1,0 0 0,0 0-1,0 0 1,0 0 0,0 0 0,0 1-1,0-1 1,0 0 0,0 0 0,0 0-1,0 0 1,0 0 0,0 0 0,0 0-1,0 1 1,-3 14-1019,-5 5-1120,5-12-2349,0-2-2167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13677,'0'0'5354,"-5"12"-3971,-18 46 685,-20 73-1,37-110-1902,2 0-1,0 0 1,2 1-1,0-1 1,1 0-1,1 1 1,1-1-1,4 23 1,5-8-852,0-20-1068,3-9-3725,-10-20-5549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78 121 6983,'0'0'3587,"-50"-45"289,32 25-673,8 6-769,10 1-288,0 0-320,22 5-417,7 4-640,9 1-385,5 3-288,3 0-64,2 0-32,-5 2-736,-6 0-2628,-4-2-4547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60 16624,'0'0'5263,"3"-8"-2914,-2 6-2203,0-1 0,0 1-1,-1 0 1,1-1 0,0 1 0,-1-1-1,0 1 1,1-1 0,-1 0-1,0 1 1,-1-4 0,0 4-97,1 1 1,-1 0-1,0-1 1,0 1-1,0 0 1,0 0-1,-1 0 1,1 0-1,0 0 1,0 0-1,-1 0 0,1 1 1,0-1-1,-1 0 1,1 1-1,-1-1 1,1 1-1,-1-1 1,1 1-1,-1 0 1,1 0-1,-1-1 1,1 1-1,-1 0 1,1 1-1,-1-1 0,-1 0 1,-21 0 132,1 0 0,-45 8 0,57-6-161,1 0 0,0 1-1,0 0 1,0 1-1,1 0 1,-1 0 0,1 1-1,0 1 1,-8 6 0,16-12-21,0 1 0,0-1 1,0 1-1,0 0 1,0 0-1,0-1 1,1 1-1,-1 0 0,0 0 1,0 0-1,1 0 1,-1 0-1,1 0 1,-1 0-1,1 0 0,-1 0 1,1 0-1,-1 3 1,1-4-2,1 1 1,-1 0-1,0-1 1,0 1-1,1-1 0,-1 1 1,0 0-1,1-1 1,-1 1-1,1-1 1,-1 1-1,1-1 0,-1 0 1,1 1-1,-1-1 1,1 1-1,-1-1 1,1 0-1,-1 0 1,1 1-1,0-1 0,-1 0 1,2 1-1,48 5-42,-44-6 38,27 2-141,0-1-36,0 1 0,33 8-1,-58-9 167,-1 1 0,0 0 0,0 0 0,0 0 0,0 1 0,-1 0 0,1 0 0,-1 1 0,1 0 0,-1 0-1,-1 0 1,1 1 0,0 0 0,-1 0 0,5 6 0,-9-9 7,1 0 0,-1 0 1,0 0-1,0 0 0,0 0 0,0 0 0,0 0 0,0 1 1,-1-1-1,1 0 0,-1 0 0,1 1 0,-1-1 1,0 0-1,0 1 0,0-1 0,0 0 0,0 1 1,-1-1-1,1 0 0,-2 4 0,0-2 40,0-1 0,0 0 0,0 1 0,0-1 0,-1 0 0,1 0 0,-1 0 0,0-1 0,0 1 1,0-1-1,-6 4 0,-6 3 317,0-2 1,0 0 0,-1 0-1,-28 6 1,18-6 181,0-1-1,-1-2 1,-54 3 0,81-7-549,0 0 0,-1 0-1,1 0 1,0 0 0,0 0 0,-1 0 0,1 0-1,0 0 1,-1 0 0,1 0 0,0 0-1,-1 0 1,1 0 0,0-1 0,0 1 0,-1 0-1,1 0 1,0 0 0,0 0 0,-1 0-1,1-1 1,0 1 0,0 0 0,-1 0-1,1 0 1,0-1 0,0 1 0,0 0 0,-1 0-1,1-1 1,0 1 0,0 0 0,0 0-1,0-1 1,0 1 0,0 0 0,-1-1 0,1 1-1,0-1 1,6-12-1618,16-12-1984,9-1-1578,7-5-2531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2663 324 5285,'0'0'603,"-9"-10"102,-12-8-482,-1 0 1,0 1-1,-2 1 0,1 2 1,-28-13-1,-54-15-100,-1 5-1,-2 4 1,-1 5 0,-2 5 0,0 4 0,-1 6-1,-1 4 1,-220 13 0,177 11 62,1 6 0,-236 65 0,350-74 87,0 1-1,1 2 1,1 2-1,0 2 1,-63 41 0,77-43-253,1 2 1,1 1-1,1 1 1,1 0 0,1 2-1,1 0 1,1 1 0,1 1-1,-14 28 1,22-36-36,1 1 1,0 0-1,1 0 0,0 1 1,2 0-1,1 0 1,0 1-1,1-1 0,0 38 1,3-41 27,2-1 0,0 1-1,1-1 1,0 0 0,2 0 0,-1 0 0,2 0 0,0-1 0,1 0 0,0 0 0,1 0 0,0-1 0,11 12-1,10 7 12,1 0 0,1-2 0,2-2-1,0-1 1,2-1 0,1-2-1,1-2 1,74 33 0,0-10 3,227 60 0,-110-50 18,3-11 1,365 24-1,-425-60 55,237-19 0,-341 5-67,0-4 1,-1-2 0,-1-3 0,0-3 0,-1-2-1,97-47 1,-140 56 87,1-1-1,-1-1 1,-1-1 0,-1-1-1,0-1 1,-1 0-1,0-1 1,22-30-1,-28 30-43,-1-1-1,0 0 1,-1 0-1,-1-1 0,-1 0 1,-1 0-1,-1-1 1,0 0-1,-1 0 1,2-29-1,-4 17-7,-1-1-1,-1 0 1,-2 0-1,-2 0 1,-1 0 0,-1 1-1,-18-60 1,14 66-42,-1 1 1,-2-1-1,0 2 1,-2 0 0,-1 0-1,0 2 1,-2 0-1,0 0 1,-37-33-1,25 30-11,-1 1 0,-1 1 0,-1 2-1,-1 1 1,-1 2 0,-37-15 0,19 13-22,-1 3 1,-1 2-1,-84-13 1,-17 13-904,0 6 0,-160 13 1,274-3 507,-179 7-2454,-8 0-2990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11563,'0'0'16634,"-4"13"-15828,4-13-805,-5 16 221,1 1 1,0 0-1,2 0 0,-2 27 1,3-38-221,2-1 0,-1 1 0,1 0 1,-1-1-1,1 1 0,1-1 0,-1 1 0,1-1 1,0 0-1,0 1 0,1-1 0,0 0 0,0-1 0,0 1 1,0 0-1,1-1 0,-1 1 0,1-1 0,0 0 1,9 6-1,-7-7-104,0 0 1,1 0 0,0 0-1,-1 0 1,1-1-1,0-1 1,0 1-1,1-1 1,-1 0 0,0-1-1,0 1 1,14-2-1,-10 1-79,-10 0 174,0 1 0,-1 0 0,1-1 1,-1 1-1,1 0 0,-1 0 0,1-1 0,-1 1 1,0 0-1,1 0 0,-1 0 0,0 0 0,0 0 1,0-1-1,0 1 0,0 0 0,0 0 0,0 0 1,0 0-1,0 0 0,0 0 0,0 0 0,0 0 1,0-1-1,-1 2 0,1-1 13,-12 46 275,9-39-203,0 1 0,1 0-1,0 1 1,0-1 0,1 9-1,1-17-89,0 0 0,0-1 0,1 1 0,-1 0 0,0-1 0,1 1 0,-1 0 0,1-1 0,-1 1 0,1-1-1,-1 1 1,1-1 0,-1 1 0,1-1 0,-1 1 0,1-1 0,0 0 0,-1 1 0,1-1 0,-1 0 0,1 1 0,0-1 0,0 0-1,-1 0 1,1 0 0,0 0 0,-1 0 0,1 0 0,0 0 0,0 0 0,-1 0 0,1 0 0,0 0 0,-1 0 0,1 0 0,0 0-1,-1-1 1,1 1 0,0 0 0,-1-1 0,1 1 0,0-1 0,32-12-3547,-12-4-1134,1-3-2097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 14286,'0'0'7975,"-9"1"-5231,-3 2-2103,0 0-1,1 0 1,0 2-1,0-1 1,-13 8 0,21-11-577,0 1 1,0-1 0,0 1 0,0 0 0,0 0 0,0 0 0,1 1-1,-1-1 1,1 0 0,0 1 0,-1 0 0,1 0 0,0-1 0,1 1-1,-1 0 1,0 1 0,1-1 0,0 0 0,0 0 0,0 1-1,0-1 1,0 0 0,1 1 0,-1-1 0,1 1 0,0 3 0,1-5-60,0-1 0,0 1 1,-1-1-1,1 1 1,1-1-1,-1 0 0,0 1 1,0-1-1,0 0 0,1 0 1,-1 0-1,0 0 1,1 0-1,-1 0 0,1-1 1,-1 1-1,1 0 1,0-1-1,-1 1 0,1-1 1,0 1-1,-1-1 1,1 0-1,0 0 0,-1 0 1,4 0-1,45-2-28,-41-2-70,0-1 0,0 0 0,0 0-1,-1 0 1,0-1 0,0-1 0,-1 1-1,1-1 1,-1 0 0,-1-1-1,0 0 1,0 0 0,0 0 0,-1-1-1,0 0 1,3-10 0,-5 6-38,-11 19-24,-12 20 46,18-22 115,0-1 0,1 1 0,-1-1-1,1 1 1,0 0 0,0 0 0,0-1 0,0 1 0,1 0 0,-1 0 0,1 0 0,0 0-1,0 0 1,1 0 0,1 6 0,-1-8-96,0 0 1,0 0-1,0 0 0,1 0 0,-1 0 1,1-1-1,-1 1 0,1-1 1,0 1-1,-1-1 0,1 0 0,0 1 1,0-1-1,0 0 0,0 0 0,0 0 1,0-1-1,1 1 0,-1 0 0,0-1 1,0 0-1,0 1 0,1-1 1,-1 0-1,0 0 0,0 0 0,4-1 1,3 0-998,1-1 1,-1 0-1,0 0 1,0-1 0,0 0-1,0-1 1,0 0 0,0 0-1,-1-1 1,0 0 0,0-1-1,0 0 1,7-7 0,22-19-4392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8360,'0'0'8776,"-9"11"-6795,-3 3-1511,1 1-1,1 0 1,0 1 0,1 0 0,0 0-1,2 0 1,0 1 0,1 1 0,0-1 0,2 1-1,-4 25 1,7-38-438,1 0 0,0 0 0,1 0 0,-1 0-1,1 0 1,0 0 0,0 0 0,1 0 0,0-1 0,-1 1 0,5 7-1,-5-10-24,1-1 0,-1 0 0,0 1 0,1-1 1,-1 0-1,0 0 0,1 1 0,-1-1 0,1 0 0,0-1 0,-1 1 0,1 0 0,0 0 0,0-1 0,-1 1 0,1-1 0,0 0 0,0 1 0,0-1 0,0 0 0,0 0 0,-1 0 0,1 0 0,0 0 0,0-1 0,0 1 0,0-1 0,-1 1 0,1-1 0,0 1 0,0-1 0,-1 0 0,1 0 0,-1 0 0,3-1 0,2-2-137,1-1-1,-1 1 0,0-1 0,0-1 0,-1 1 1,1-1-1,-1 0 0,0 0 0,6-11 0,34-67-1367,-39 73 1379,34-98-869,-35 93 3316,-12 34-2115,-38 125 2407,42-128-2418,0 0-1,1 0 1,0 1 0,2-1 0,0 0-1,0 1 1,5 26 0,-4-38-234,0 1 1,1-1 0,-1 1 0,1-1-1,0 0 1,0 0 0,1 0-1,-1 0 1,5 5 0,7 3-2611,1-7-3633,0-4-5924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15375,'0'0'1911,"14"-8"-518,7-4-794,0 1-1,1 1 1,0 1-1,0 0 1,1 2-1,0 1 1,34-5 0,-46 10-413,0 0 1,-1 1 0,1 0 0,-1 0 0,1 1 0,13 3 0,-22-4-170,0 1 0,-1 0 0,1-1 1,-1 1-1,1 0 0,-1 0 0,1 0 0,-1 0 0,0 0 1,1 0-1,-1 0 0,0 0 0,0 0 0,0 1 0,1-1 1,-2 1-1,1-1 0,1 3 0,-1-1 4,0 0 0,-1-1 0,1 1 0,-1 0 0,0 0 0,0 0 0,0 0 0,0 0-1,-1 0 1,1 0 0,-1 0 0,0-1 0,1 1 0,-4 5 0,-23 40 428,22-43-405,2 0 1,-1 0-1,0 1 1,1 0-1,0 0 1,0 0-1,1 0 0,0 0 1,0 0-1,0 1 1,0 8-1,2-14-20,0-1-1,0 1 1,1 0-1,-1-1 0,0 1 1,1-1-1,-1 1 1,1-1-1,-1 1 0,1-1 1,-1 1-1,1-1 1,-1 1-1,1-1 0,0 0 1,-1 1-1,1-1 1,0 0-1,-1 0 0,1 1 1,0-1-1,-1 0 1,1 0-1,0 0 0,-1 0 1,1 0-1,0 0 1,-1 0-1,1 0 0,0 0 1,-1 0-1,1 0 1,1-1-1,27-3 564,-16 0-494,0-1 0,0 0 0,-1-2 1,1 1-1,-1-1 0,-1-1 0,1 0 0,19-19 1,-14 11-69,-1-1 1,0-1-1,-2 0 1,20-32-1,-37 61-45,0 1-1,0-1 0,1 1 0,0-1 1,1 1-1,1 0 0,1 16 1,-1-26 62,0 1 1,0-1 0,0 0 0,0 0-1,0 0 1,1 0 0,-1 0-1,1 1 1,0-1 0,0 0-1,0 0 1,-1 0 0,2 0 0,-1-1-1,0 1 1,0 0 0,1 0-1,-1-1 1,1 1 0,-1-1 0,1 1-1,0-1 1,-1 0 0,1 1-1,0-1 1,0 0 0,0 0-1,0 0 1,0-1 0,0 1 0,0 0-1,0-1 1,0 1 0,1-1-1,-1 0 1,3 0 0,-1 0 38,0 0-1,1 0 1,-1-1 0,1 0-1,-1 1 1,0-2 0,0 1-1,1 0 1,-1-1 0,0 0-1,0 0 1,-1 0 0,1 0-1,0-1 1,-1 0 0,1 1-1,3-6 1,0-1-66,0 0 1,-1 0-1,-1-1 0,0 0 1,0 0-1,-1-1 0,0 1 1,0-1-1,-2 0 0,1 0 1,-1 0-1,-1 0 0,0 0 1,0 0-1,-2-13 0,0 32-243,0-5 223,1-1 0,-1 0 0,1 0 0,0 0 0,0 0 0,-1 0 0,1 1 0,1-1 0,-1 0 0,0 0 0,0 0 0,1 1 0,-1-1 0,1 0 0,0 0 0,0 0 0,0 0 0,0 0 0,0 0 0,0-1 0,0 1 0,1 0 0,-1 0 0,0-1 0,1 1 0,0-1 0,-1 1 0,1-1 0,2 2-1,5 1-41,0 0-1,0-1 0,1 0 1,-1-1-1,1 0 0,0 0 1,-1-1-1,1 0 0,0-1 1,0 0-1,0 0 0,-1-1 1,1-1-1,0 1 0,-1-2 1,1 1-1,-1-1 1,1-1-1,-1 1 0,-1-2 1,1 1-1,0-1 0,-1-1 1,0 1-1,0-1 0,-1-1 1,11-10-1,-15 14 65,0 0 1,0-1-1,0 1 0,0 0 1,-1-1-1,1 0 0,-1 1 1,0-1-1,0 0 0,0 0 1,-1 0-1,1-1 0,-1 1 1,0 0-1,1-9 0,-3 13-13,1-1 0,0 1 0,-1-1 0,1 1 0,-1-1 0,1 1 0,-1-1 0,1 1 0,-1 0 0,1-1 0,-1 1 0,0 0 0,1 0 0,-1-1 0,1 1 0,-1 0 0,0 0 0,1 0 0,-1 0 0,0 0 0,1 0 0,-1 0 0,1 0 0,-1 0 0,0 0 0,1 0 0,-1 0 0,0 0 0,1 1 0,-1-1 0,1 0 0,-2 1-1,-24 8-118,16-3 138,0 1 0,0 0 0,1 1 0,0 0 0,0 1 0,-12 16 0,17-21 8,1 1 0,0-1 0,0 1 0,0 0 0,1 0 1,-1 0-1,1 0 0,1 0 0,-1 1 0,1-1 0,-1 0 0,2 1 0,-1-1 1,1 1-1,-1 0 0,1-1 0,1 6 0,1-7-31,-1 0 1,1-1-1,-1 0 0,1 1 0,0-1 0,0 0 1,1 0-1,-1 0 0,1 0 0,-1 0 0,1-1 1,0 1-1,0-1 0,0 0 0,0 0 1,1 0-1,-1 0 0,0 0 0,1-1 0,-1 0 1,1 1-1,6 0 0,3 1-912,1 0 0,-1 0 0,1-2 0,-1 0 1,16 0-1,12-6-6333,6-9-6976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 9513,'0'0'11494,"-8"0"-9119,-7-1-2120,1 1-1,-1 0 1,0 2-1,0 0 0,1 0 1,-1 1-1,-20 8 1,27-9-172,1 1 1,0 1-1,-1-1 1,1 1-1,0 0 0,1 1 1,-1 0-1,1 0 1,0 0-1,0 1 1,1-1-1,-1 1 0,1 1 1,1-1-1,-1 1 1,-5 11-1,9-17-67,0 1-1,1-1 1,-1 0 0,0 1-1,0-1 1,1 1 0,-1 0-1,1-1 1,-1 1-1,1-1 1,0 1 0,0 0-1,-1-1 1,1 1 0,1 0-1,-1-1 1,0 1 0,0 0-1,0-1 1,1 1 0,-1 0-1,1-1 1,-1 1 0,1-1-1,0 1 1,0-1-1,0 1 1,-1-1 0,1 0-1,0 1 1,1-1 0,-1 0-1,0 0 1,0 0 0,1 0-1,-1 0 1,0 0 0,1 0-1,-1 0 1,1 0-1,-1-1 1,1 1 0,-1-1-1,3 1 1,8 2-79,-1-1-1,1-1 1,0 0-1,0 0 1,14-2-1,-10 1-206,12-1-1172,0 0 0,0-2-1,0-1 1,39-11-1,-7-3-4365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14221,'0'0'5942,"-10"11"-3983,-6 6-926,2 0 0,0 2 0,-21 34 0,30-43-740,-1 0 0,2 0-1,-1 0 1,1 1 0,1 0-1,0-1 1,1 1 0,0 0 0,0 1-1,1-1 1,1 19 0,0-27-282,1-1 0,-1 1 0,1 0 0,0 0 0,0 0 0,0-1 0,0 1 1,1 0-1,-1-1 0,1 1 0,0-1 0,-1 0 0,1 1 0,0-1 0,0 0 0,1 0 0,-1 0 0,0-1 1,1 1-1,-1 0 0,1-1 0,-1 0 0,1 1 0,0-1 0,0 0 0,-1 0 0,1-1 0,0 1 0,6 0 1,-3 0 3,1-1 0,-1 1 0,1-1 0,-1-1 0,1 1 0,-1-1 0,0 0 0,1-1 0,-1 1 0,0-1 0,0-1 0,11-5 0,-2-2-67,-12 7 24,1 1 0,-1-1 0,1 1 0,0 0 1,0-1-1,-1 2 0,2-1 0,-1 0 0,7-1 0,-10 9-16,-1 1-1,1-1 1,-1 0-1,0 0 1,-2 12-1,-2 45 158,4-62-168,1 0 1,-1-1-1,1 1 1,0-1 0,-1 1-1,1 0 1,0-1-1,-1 1 1,1-1-1,0 1 1,0-1 0,-1 0-1,1 1 1,0-1-1,0 0 1,0 1 0,0-1-1,-1 0 1,1 0-1,0 0 1,0 0 0,0 0-1,0 0 1,0 0-1,0 0 1,0 0 0,-1 0-1,1-1 1,0 1-1,0 0 1,0-1 0,1 0-1,31-9-3952,-6-6-1780,0-4-4201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55 17072,'0'0'3230,"-12"2"-257,-70 16 660,73-15-3293,1-1 0,-1 2 0,0-1 1,1 1-1,0 0 0,0 1 0,0 0 0,-11 9 1,17-13-331,1 0 0,0 0 0,0 1 0,0-1 0,0 0 0,0 0 0,0 0 0,0 1 0,0-1 0,0 1 0,0-1 0,1 1 0,-1-1 0,0 1 0,1-1 0,0 1 0,-1-1 0,1 1 1,0 0-1,0-1 0,0 1 0,0-1 0,0 1 0,0 2 0,1-2-2,0 0-1,0-1 1,1 1 0,-1 0-1,0-1 1,1 1 0,-1-1-1,1 1 1,-1-1 0,1 0-1,0 0 1,-1 0 0,1 0-1,0 0 1,0 0 0,2 1-1,6 1 7,1 1 0,-1-2 1,0 0-1,1 0 0,-1-1 0,12 1 0,-16-3-41,-1 0-1,1 0 0,-1 0 1,1-1-1,-1 1 1,0-1-1,1-1 0,-1 1 1,0-1-1,-1 0 1,1 0-1,0 0 0,-1 0 1,0-1-1,0 0 1,0 0-1,0 0 0,0-1 1,3-5-1,-3 5-87,-1-1 0,1 1 0,-1-1 0,0 0-1,-1 0 1,1-1 0,-1 1 0,0 0 0,-1-1 0,0 1 0,0-1 0,0 1 0,-1-1-1,0 1 1,0-1 0,-1-7 0,0 12-13,1 1 1,-1 0-1,1-1 1,-1 1-1,1 0 0,-1 0 1,0 0-1,0 0 0,0 0 1,0 0-1,1 0 0,-1 0 1,0 0-1,-1 0 1,1 0-1,0 0 0,0 1 1,0-1-1,0 0 0,-1 1 1,1-1-1,0 1 0,-1-1 1,1 1-1,0 0 0,-1 0 1,1 0-1,-2-1 1,2 1-142,1 0 1,-1 0 0,0 0-1,0 1 1,1-1 0,-1 0-1,0 0 1,1 0 0,-1 0-1,0 1 1,1-1 0,-1 0-1,0 1 1,1-1 0,-1 0-1,0 1 1,1-1 0,-1 1 0,1-1-1,-1 1 1,1-1 0,-1 1-1,1-1 1,0 1 0,-1 0-1,1-1 1,-1 1 0,1 0-1,0-1 1,0 1 0,-1 0-1,1-1 1,0 1 0,0 0-1,0-1 1,0 1 0,0 0 0,0 0-1,0-1 1,0 1 0,0 0-1,0 0 1,0-1 0,1 1-1,-1 0 1,0-1 0,0 1-1,1 0 1,-1-1 0,0 1-1,2 1 1,5 9-6976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71 14478,'0'0'8360,"-8"-3"-5974,2 1-2111,-1 0 0,0 0 0,0 1 0,-1 0 0,1 0 1,0 1-1,0 0 0,0 0 0,0 1 0,-8 1 0,11-2-187,1 1 0,-1 0 0,1 0-1,-1 1 1,1-1 0,-1 1 0,1 0-1,0-1 1,0 1 0,0 1 0,0-1 0,0 0-1,0 1 1,1-1 0,-1 1 0,1 0 0,0 0-1,0 0 1,0 0 0,0 1 0,0-1-1,1 0 1,-1 1 0,-1 6 0,3-8-79,-1 0 1,0 0 0,1 0-1,0-1 1,-1 1-1,1 0 1,0 0-1,0 0 1,0 0-1,0 0 1,0 0 0,0 0-1,1-1 1,-1 1-1,1 0 1,-1 0-1,1 0 1,0-1 0,0 1-1,-1 0 1,1-1-1,0 1 1,1 0-1,-1-1 1,0 1 0,0-1-1,1 0 1,-1 1-1,1-1 1,-1 0-1,1 0 1,-1 0-1,1 0 1,0 0 0,-1 0-1,1-1 1,0 1-1,0-1 1,0 1-1,0-1 1,-1 1 0,1-1-1,0 0 1,0 0-1,0 0 1,0 0-1,2-1 1,3 1 10,0 0-1,0-1 1,0 0 0,0 0-1,0-1 1,0 1 0,-1-2 0,1 1-1,-1-1 1,0 0 0,1 0-1,6-5 1,-7 2-47,0-1-1,0 0 0,-1 0 1,1 0-1,-1-1 0,-1 1 1,0-1-1,0 0 0,3-11 1,-6 16-154,0 0-1,0 0 1,0 0 0,-1 0 0,1 0 0,-1 0 0,0 0-1,0 0 1,0 0 0,0-1 0,-1 1 0,1 0 0,-2-3-1,1 4-132,0 0 0,0 1 0,0-1-1,0 0 1,0 1 0,0-1-1,0 1 1,-1 0 0,1-1-1,-1 1 1,1 0 0,-1 0 0,0 0-1,1 0 1,-1 0 0,0 0-1,0 0 1,1 0 0,-1 1 0,0-1-1,0 1 1,-4-1 0,0 1-3495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11499,'0'0'12460,"-12"-1"-10923,3 0-1320,0 1-1,0 1 1,-1-1-1,1 1 1,0 1-1,0 0 0,-17 5 1,23-5-173,-1-1 1,1 0 0,-1 1-1,1 0 1,0-1-1,0 1 1,0 1-1,0-1 1,0 0-1,0 1 1,1-1-1,-1 1 1,1 0-1,0 0 1,0 0 0,0 0-1,0 0 1,0 1-1,1-1 1,-1 0-1,1 1 1,0-1-1,0 1 1,0 0-1,1-1 1,-1 1-1,1 4 1,0-6-42,1-1-1,-1 1 1,1-1-1,0 1 1,-1-1-1,1 1 1,0-1 0,0 0-1,0 1 1,0-1-1,0 0 1,0 0 0,1 0-1,-1 0 1,0 0-1,0 0 1,1 0 0,-1 0-1,1 0 1,-1-1-1,1 1 1,-1-1-1,1 1 1,-1-1 0,1 1-1,-1-1 1,1 0-1,0 0 1,-1 0 0,2 0-1,60 3-685,-54-3 394,19-1-350,-20 0 365,0 0 0,0 1 0,1 0 0,-1 0 0,0 1 0,0 0 0,0 1 0,0-1 0,12 5 0,-19-5 301,-1-1 0,1 0 0,0 1 0,-1-1 0,1 0 0,0 1 0,-1-1 0,1 1 1,-1-1-1,1 1 0,0-1 0,-1 1 0,0 0 0,1-1 0,-1 1 0,1 0 0,-1-1 0,0 1 0,1 0 0,-1-1 0,0 1 0,0 0 0,1 0 0,-1-1 0,0 1 0,0 0 0,0 0 0,0 0 0,0-1 0,0 1 0,0 1 0,-1 0 94,0 0-1,0 0 1,0 0-1,0 0 1,-1-1-1,1 1 1,-1 0-1,1-1 0,-1 1 1,1-1-1,-3 2 1,-46 27 2234,43-27-2206,0 0 0,0-1-1,0 1 1,-1-2 0,1 1 0,0-1 0,-10 1-1,16-3-274,1 1-1,-1 0 0,1 0 0,-1-1 0,1 1 0,-1 0 0,1-1 0,-1 1 0,1-1 0,-1 1 0,1 0 0,-1-1 1,1 1-1,0-1 0,-1 1 0,1-1 0,0 0 0,-1 1 0,1-1 0,0 1 0,0-1 0,0 1 0,-1-1 0,1 0 1,0 1-1,0-1 0,0 0 0,0 1 0,0-1 0,0 1 0,0-1 0,0 0 0,0 1 0,1-1 0,-1 1 0,0-1 1,0 0-1,0 1 0,1-1 0,-1 1 0,0-1 0,1 1 0,0-2 0,12-26-8179,4 9 144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9449,'9'-1'3304,"9"1"-1673,-5 1-134,1-1 0,0 0 0,-1-2-1,1 1 1,-1-1 0,1-1 0,-1-1 0,18-6 0,-30 9-1464,0 1 1,0 0 0,0-1 0,0 1 0,-1 0-1,1-1 1,0 1 0,0-1 0,0 1-1,-1-1 1,1 0 0,0 1 0,-1-1 0,1 0-1,0 1 1,-1-1 0,1 0 0,-1 0-1,1 0 1,-1 0 0,1 1 0,-1-1 0,0 0-1,0 0 1,1 0 0,-1 0 0,0 0-1,0 0 1,0 0 0,0 0 0,0 0 0,0 0-1,0 0 1,0 0 0,0 1 0,-1-1-1,1 0 1,0 0 0,-1 0 0,1 0 0,0 0-1,-1 0 1,1 1 0,-1-1 0,1 0-1,-1 0 1,0 1 0,1-1 0,-1 0 0,0 1-1,1-1 1,-1 0 0,0 1 0,-1-1-1,-2-2 96,-1 0-1,1 1 0,0 0 0,-1 0 0,0 0 0,1 1 0,-1-1 0,0 1 1,-5-1-1,4 2-125,0 0 1,-1 0-1,1 1 1,0-1-1,0 1 1,0 1-1,0-1 1,0 1-1,0 0 1,0 1-1,0-1 1,-9 7-1,13-8-1,-1 1 0,1 0 0,0 0 0,0 0 0,0 0 0,0 0 0,0 0 0,1 0 0,-1 1 0,0-1 0,1 1 0,0-1 0,0 1 0,0 0 0,0-1 0,0 1 0,0 0 0,1 0 0,-1 0 0,1-1 0,0 1 0,0 0 0,0 0 0,0 0 0,0 0 0,0 0 0,1-1-1,0 1 1,0 0 0,1 3 0,0-3 3,0 1 0,0-1 0,0 0 0,1 0-1,-1 0 1,1-1 0,0 1 0,0 0 0,0-1 0,0 0-1,0 0 1,0 0 0,1 0 0,-1 0 0,1-1-1,-1 1 1,1-1 0,-1 0 0,1 0 0,4 0-1,11 3-386,-1-1 0,31 0-1,17-2-2738,-56-2 1752,0 0 0,-1-1-1,1 0 1,16-6 0,15-9-6163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0 10250,'0'0'2845,"-10"12"-1708,-1 2-769,0 1 1,1 0-1,1 1 1,0 0-1,1 1 0,1 0 1,-10 34-1,3 42 271,4 0 0,2 112 1,3-37-76,-47 415 503,24-396-962,-58 198-1,16-39 1609,65-315-1499,-3-67-7041,2 7-274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15695,'0'0'6379,"9"-3"-4243,-2 1-1923,0 1 0,-1-1 0,1 1 0,0 1 0,0-1 1,-1 1-1,1 0 0,0 1 0,0-1 0,-1 1 1,1 1-1,0-1 0,-1 1 0,8 3 0,-1 0-19,-1 2 1,1-1-1,-1 1 0,0 1 0,15 13 1,-25-19-185,0-1 0,0 1 0,0 0 0,-1 0 0,1 0 0,-1 0 0,1 0 0,-1 0 0,1 0 0,-1 0 1,0 1-1,0-1 0,0 0 0,-1 1 0,1-1 0,0 1 0,-1-1 0,0 1 0,1-1 0,-1 1 0,0 0 1,-1-1-1,1 1 0,0-1 0,-1 1 0,1-1 0,-1 1 0,0-1 0,1 0 0,-1 1 0,-1-1 0,1 0 1,0 1-1,0-1 0,-1 0 0,1 0 0,-1 0 0,-2 1 0,-72 69 1255,-2 0-526,71-64-693,0-1-1,1 1 0,0 0 1,1 1-1,0-1 1,0 1-1,1 0 1,-4 11-1,7-18-41,1 0 0,-1 0 0,1 0 1,-1 0-1,1 0 0,0 0 0,0 0 0,-1 0 0,1-1 1,1 1-1,-1 0 0,0 0 0,0 0 0,1 0 0,-1 0 0,1 0 1,-1 0-1,1 0 0,0-1 0,0 1 0,0 0 0,0-1 1,0 1-1,0 0 0,3 1 0,-1 0-38,0-1 1,1 0-1,-1 0 0,1 0 1,0 0-1,-1-1 0,1 0 1,0 0-1,0 0 1,0 0-1,7 1 0,10-1-1615,0-1 0,-1-1 0,39-5 0,-30-1-4298,-3 0-5098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2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16912,'0'0'11403,"38"18"-15375,-33-24-512,0 0-5798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9161,'0'0'11755,"90"8"-10858,-38-7-353,8-1-256,6 0-191,-2 0-65,-2 1-32,-9 1-1186,-9 0-1632,-11-2-2339,-12 0-2530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3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13613,'0'0'1153,"12"-3"80,17-3-583,1 1 0,0 2 0,38-1 0,-59 4-552,1 0-1,-1 0 1,0 1 0,1 0-1,-1 1 1,0 0 0,0 0-1,0 1 1,0 0 0,0 0-1,-1 1 1,1 0 0,-1 1-1,0 0 1,0 0-1,7 8 1,-13-11-26,0 1 0,0 0 0,0 0-1,-1-1 1,1 1 0,-1 1 0,1-1-1,-1 0 1,0 0 0,-1 0 0,1 1 0,0-1-1,-1 0 1,0 1 0,0-1 0,0 0-1,0 1 1,0-1 0,-1 0 0,1 1 0,-1-1-1,0 0 1,0 1 0,0-1 0,-1 0-1,1 0 1,-1 0 0,0 0 0,1-1 0,-1 1-1,-3 3 1,-8 10 330,0-1 0,-1 0-1,-30 25 1,34-32-419,-13 12-78,-54 51 992,71-65-1226,1 0 0,0 0 0,1 0-1,-1 1 1,1 0 0,1 0 0,-1 0 0,1 0-1,1 0 1,-4 14 0,5-6-5912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3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4260,'-18'8'10695,"27"-4"-6663,46 0-3843,-32-3 1364,272 17 1115,-97-14-3676,-185-1-1285,-12-2 1479,0 0-1,1-1 1,-1 1 0,0-1 0,0 0 0,0 1-1,1-1 1,-1 0 0,0 0 0,0 1 0,0-1-1,1 0 1,-1 0 0,0 0 0,0-1-1,1 1 1,-1 0 0,0 0 0,3-2 0,2-7 493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3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8616,'0'0'8712,"9"1"-7932,56 11 116,-1 2 0,-1 4 0,71 28 0,-131-45-877,2 1 50,0 0 0,1 0 0,-1 0 0,0 0 0,0 1-1,0 0 1,0 0 0,-1 1 0,1-1 0,-1 1 0,5 5 0,-8-7-11,0 0 0,0 0 1,0 0-1,-1 0 1,1 0-1,0 0 0,-1 1 1,0-1-1,1 0 1,-1 0-1,0 1 1,0-1-1,0 0 0,-1 0 1,1 1-1,0-1 1,-1 0-1,1 0 0,-1 0 1,0 0-1,0 0 1,0 0-1,0 0 0,0 0 1,0 0-1,-1 0 1,1 0-1,-1 0 1,1-1-1,-3 3 0,-39 42 432,-2-1 0,-1-3 0,-61 42 0,71-55-592,4-6-1445,11-13-3413,7-8-5194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3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7847,'0'0'8937,"4"61"-6471,-4-29-928,0 3-802,-6 4-479,-4-1-161,1-1-96,1-3 32,3-7-32,3-5-257,2-6-607,0-11-1218,15-5-2819,3-2-2882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16720,'0'0'3833,"-10"13"-2274,-10 21-1148,1 1 1,1 1-1,2 0 1,2 1-1,1 1 1,2 0-1,2 0 1,1 1-1,2 0 1,-1 78 0,16-62-193,-9-53-274,0 0 0,1 0 0,-1 0 1,1-1-1,0 1 0,-1 0 0,1-1 0,0 1 1,0 0-1,0-1 0,0 1 0,0-1 1,1 1-1,-1-1 0,0 0 0,1 0 0,-1 1 1,1-1-1,-1 0 0,1 0 0,-1 0 1,1-1-1,0 1 0,0 0 0,-1 0 0,4 0 1,-5-3-201,1 1 0,-1-1 0,1 1 0,-1-1 0,0 1 1,0-1-1,0 1 0,1-1 0,-1 1 0,-1-1 0,1 1 1,0-1-1,0 1 0,0 0 0,-1-1 0,1 1 0,-1-1 1,-1-2-1,-4-9-859,0 0 1,-2 0-1,0 0 1,0 1-1,-1 0 0,-18-19 1,2 6 531,-47-37 1,51 43 4754,37 20 1166,17 3-4826,-21-3-310,99 2 1268,-101-3-1719,0-1 0,0 0 1,0-1-1,0 0 1,-1 0-1,1-1 0,-1 0 1,16-8-1,-25 11 20,1-1 0,0 1 0,-1 0 0,1-1-1,-1 1 1,1 0 0,-1-1 0,1 1 0,-1-1-1,0 1 1,1-1 0,-1 1 0,1-1 0,-1 1 0,0-1-1,0 0 1,1 1 0,-1-1 0,0 1 0,0-1-1,0 0 1,1 1 0,-1-1 0,0 0 0,0 1 0,0-1-1,0 1 1,0-1 0,0 0 0,-1 1 0,1-1-1,0 0 1,0 1 0,0-1 0,0 1 0,-1-1 0,1 0-1,-1 0 1,-13-15-11025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16303,'0'0'7111,"69"3"-7047,-27-3-1986,-4-2-4644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177 225 8808,'2'-10'6070,"2"-3"-4679,-3 8-930,1 0 0,-1-1 1,0 1-1,0-1 0,-1 1 0,1-1 0,-1 1 0,-1-10 0,1 14-388,0 1-1,0-1 0,0 0 1,-1 1-1,1-1 0,0 1 1,0-1-1,0 1 1,0-1-1,-1 0 0,1 1 1,0-1-1,0 1 0,-1-1 1,1 1-1,0-1 0,-1 1 1,1 0-1,-1-1 1,1 1-1,0-1 0,-1 1 1,1 0-1,-1-1 0,1 1 1,-1 0-1,1 0 0,-1-1 1,0 1-1,1 0 1,-1 0-1,1 0 0,-1 0 1,0-1-1,-23 10 789,-15 25-582,23-13-213,1 0 0,1 1 0,-18 39 0,26-47-23,0 1 0,0-1 0,2 1 0,0 0 0,1 0 1,0 0-1,0 24 0,2-38-35,1 0 1,0 0 0,0 0-1,0 0 1,1 0 0,-1 0-1,0 0 1,0 0 0,1 0 0,-1 0-1,0 0 1,1 0 0,-1 0-1,1 0 1,-1 0 0,1 0-1,-1 0 1,1-1 0,0 1-1,0 0 1,-1 0 0,1-1-1,0 1 1,0 0 0,0-1-1,1 2 1,0-2 23,1 1 0,-1-1-1,0 1 1,1-1 0,-1 0-1,0 0 1,1 0 0,-1 0-1,1 0 1,-1 0 0,4-2 0,4 0 87,-1-1 1,1-1 0,-1 1 0,0-2 0,10-5 0,21-18-8,0-2 1,-2-2-1,-1-2 0,-2-1 0,-1-1 0,-2-2 0,-2-2 0,-1 0 0,37-72 0,-59 100-84,-9 18-29,-17 36-47,-6 13 0,12-26-307,1 1 1,2 0-1,1 1 0,1 0 1,1 0-1,-3 54 1,9-84 174,1-1 0,0 1 1,0 0-1,0-1 1,0 1-1,0-1 1,-1 1-1,1-1 0,0 1 1,0 0-1,0-1 1,0 1-1,1-1 1,-1 1-1,0-1 0,0 1 1,0 0-1,0-1 1,1 1-1,-1-1 1,0 1-1,0-1 0,1 1 1,-1-1-1,0 1 1,1-1-1,-1 0 1,1 1-1,-1-1 0,1 1 1,-1-1-1,0 0 1,1 1-1,-1-1 1,1 0-1,0 0 0,-1 1 1,1-1-1,-1 0 1,1 0-1,-1 0 0,1 0 1,-1 0-1,1 0 1,0 0-1,0 0 1,13 1-8715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7815,'0'0'6593,"9"-4"-6593,26-5 32,1 1 0,-1 1 0,1 3 0,62-2 0,18-1 86,1753-97 4686,-1115 75-4313,213-2 59,-691 26 334,400-58-1,-636 56-632,4 0-80,76-3 0,-125 4-7015,-8-10 2061,11 0 1318,1-3-618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15375,'0'0'5028,"11"3"-3538,-7-1-1356,1-1 0,0 0 0,0 0 0,0 0 1,0 0-1,0-1 0,1 0 0,-1 0 0,0 0 1,0 0-1,0-1 0,0 0 0,0 0 0,0-1 1,0 1-1,0-1 0,-1 0 0,1 0 0,-1-1 0,1 1 1,4-4-1,39-36 144,-46 41-264,0-1 0,-1 0 0,1 1 0,-1-1 0,1 0-1,-1 0 1,0 0 0,0 0 0,0 0 0,0 0 0,0 0 0,0-1-1,0 1 1,-1 0 0,1 0 0,-1-1 0,1 1 0,-1 0-1,0-1 1,0 1 0,0-1 0,-1 1 0,1 0 0,-1-5-1,0 6-5,-1 0-1,1 0 0,0-1 0,0 1 0,-1 0 0,1 0 0,0 0 0,-1 0 0,1 0 0,-1 1 1,0-1-1,1 0 0,-1 1 0,1-1 0,-1 1 0,0 0 0,0-1 0,1 1 0,-1 0 1,0 0-1,1 0 0,-1 0 0,0 0 0,1 1 0,-4 0 0,0-1-14,0 1 0,0 0 1,0 1-1,1-1 0,-1 1 0,0 0 0,1 0 0,-6 4 0,2 1-5,0 0 1,1 1-1,-1 1 0,2-1 0,-1 1 0,1 0 1,0 0-1,1 1 0,0 0 0,1 0 0,0 0 1,1 1-1,0-1 0,0 1 0,1-1 0,0 1 1,1 0-1,1 16 0,0-25 15,0 0-1,1-1 1,-1 1-1,1 0 1,-1 0-1,1 0 1,0 0-1,0-1 1,0 1-1,0 0 1,0-1-1,0 1 1,1-1-1,-1 1 1,0-1-1,1 1 1,-1-1-1,1 0 1,-1 0-1,1 0 1,0 0-1,0 0 1,-1 0 0,1 0-1,0-1 1,0 1-1,0-1 1,0 1-1,0-1 1,0 0-1,0 1 1,0-1-1,0 0 1,0 0-1,2-1 1,6 1 14,0-1 1,0 0-1,0 0 1,0-1-1,-1 0 1,10-4 0,7-6-201,-1-1-1,-1 0 1,-1-2 0,0-1 0,-1-1 0,36-36 0,-58 53 185,0 0 0,1-1 1,-1 1-1,0-1 0,0 1 0,1 0 0,-1-1 0,0 1 0,1 0 0,-1-1 0,0 1 0,1 0 0,-1-1 0,1 1 0,-1 0 0,0 0 1,1 0-1,-1-1 0,1 1 0,-1 0 0,1 0 0,-1 0 0,1 0 0,-1 0 0,1 0 0,-1 0 0,1 0 0,-1 0 0,0 0 0,1 0 1,0 0-1,-2 16 246,-17 28 333,17-40-526,-11 21 171,7-17-143,1 0-1,0 1 0,1 0 1,-1 0-1,2 0 1,-1 0-1,-1 12 1,17-27-5331,-4-7-1420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13036,'0'0'2050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6 13164,'0'0'9028,"0"8"-8409,0 9-224,0 0 0,-2 0 1,0 0-1,-1-1 0,0 1 0,-1-1 0,-1 1 1,-1-2-1,0 1 0,-10 15 0,-17 29 385,-49 68 0,6-12-212,66-94-296,26-38-48,27-38-47,130-211-1079,-73 106 128,-96 153 726,-3 4 13,0-1 0,1 1 0,-1 0 0,0-1 0,1 1 0,0 0 0,0 0 0,-1 0 0,1 0 0,0 0 0,1 0 0,-1 1 0,0-1 0,0 1 0,1-1 0,-1 1 0,5-2 0,-6 4 20,-1-1-1,1 1 1,-1-1 0,1 1 0,-1-1 0,1 1 0,-1 0-1,1-1 1,-1 1 0,1 0 0,-1-1 0,0 1 0,1 0 0,-1-1-1,0 1 1,0 0 0,1 0 0,-1-1 0,0 1 0,0 0-1,0 0 1,0 0 0,0-1 0,0 2 0,0 28-49,0-23 37,-1 12 48,-1-1 1,0 0-1,-1 0 1,-1 0-1,-1 0 0,0-1 1,-2 0-1,-12 26 1,13-30 66,-2 0 0,1 0 0,-2-1 0,0-1 0,0 1 0,-1-1 0,0-1 0,-1 0 0,0 0 0,-1-1 0,-14 9 0,24-17-83,0 0 0,0 1 0,0-1-1,-1 0 1,1-1 0,-1 1 0,1 0 0,0-1-1,-1 1 1,1-1 0,-4 1 0,5-1-114,1-1 1,-1 1-1,0 0 1,0 0 0,1 0-1,-1-1 1,0 1-1,0 0 1,1-1 0,-1 1-1,0-1 1,0 1-1,1 0 1,-1-1 0,1 0-1,-1 1 1,0-1-1,1 1 1,-1-1-1,1 0 1,0 1 0,-2-2-1,1-3-969,0 0 0,0 1 0,0-1-1,1 0 1,-1 1 0,1-1 0,0 0 0,1 0 0,0-7-1,5-21-8642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12107,'0'0'3566,"9"0"-170,14-1-1470,-1 0 1,37-6-1,-53 6-1841,0 0-1,0 0 1,-1-1 0,1 0-1,0 0 1,-1 0 0,1-1-1,-1 1 1,0-1-1,0-1 1,0 1 0,0-1-1,0 0 1,-1 0 0,0 0-1,0 0 1,5-8 0,-8 12-64,-1-1 0,1 0 1,-1 1-1,1-1 1,-1 0-1,1 1 1,-1-1-1,0 0 0,1 0 1,-1 0-1,0 1 1,0-1-1,0 0 0,1 0 1,-1 0-1,0 1 1,0-1-1,0 0 0,0 0 1,-1 0-1,1 0 1,0 1-1,0-1 1,0 0-1,-1 0 0,1 0 1,0 1-1,-1-1 1,1 0-1,-1 0 0,1 1 1,-1-1-1,1 1 1,-1-1-1,1 0 1,-1 1-1,0-1 0,1 1 1,-1-1-1,0 1 1,1-1-1,-1 1 0,-1-1 1,0 1-5,0-1 1,0 1-1,0 0 1,0-1 0,0 1-1,1 0 1,-1 1-1,0-1 1,0 0-1,0 0 1,0 1 0,0-1-1,0 1 1,0 0-1,1-1 1,-1 1-1,0 0 1,-2 2-1,0 0-5,0 0 0,0 1 0,0 0-1,1 0 1,0 0 0,-1 0-1,2 1 1,-1-1 0,0 1-1,1 0 1,0 0 0,0-1-1,0 1 1,1 1 0,0-1 0,-1 0-1,2 0 1,-1 0 0,1 1-1,0 7 1,1-11 2,0 0-1,-1-1 1,1 1 0,0 0 0,0-1-1,1 1 1,-1-1 0,0 1-1,1-1 1,-1 1 0,0-1-1,1 0 1,-1 0 0,1 0 0,0 0-1,-1 0 1,1 0 0,0 0-1,0-1 1,0 1 0,0-1-1,-1 1 1,1-1 0,0 0 0,0 1-1,0-1 1,0 0 0,0 0-1,2-1 1,61-2 202,-64 3-213,21-4-84,-1-1 0,0-1 0,22-8 0,-27 7-1027,1 2 0,-1-1 0,2 2 0,-1 1 0,33-3 0,-49 6 939,0 0 0,0 1 0,-1-1 0,1 1 0,0-1 0,-1 0 0,1 1 0,-1 0 0,1-1 0,0 1 0,-1-1 0,1 1 0,-1 0 0,0-1 0,1 1 0,-1 0 1,1-1-1,-1 1 0,0 0 0,0 0 0,1-1 0,-1 1 0,0 0 0,0 1 0,0 0-94,1-1-1,-1 0 1,0 1 0,1-1 0,-1 1 0,1-1 0,0 0 0,-1 1 0,1-1-1,0 0 1,0 0 0,0 0 0,0 1 0,0-1 0,0 0 0,0 0-1,0 0 1,0-1 0,1 1 0,-1 0 0,0 0 0,3 1 0,5-1-1144,0 0 0,0-1 1,1 1-1,-1-2 0,16-1 1,4-6-500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61 241 1986,'0'0'3972,"4"-7"-113,10-26-496,-13 33-3227,-1 0-1,0 0 1,0-1-1,1 1 1,-1 0-1,0 0 1,0-1-1,0 1 1,0 0-1,0-1 1,1 1-1,-1 0 0,0-1 1,0 1-1,0 0 1,0-1-1,0 1 1,0 0-1,0-1 1,0 1-1,0 0 1,0-1-1,0 1 1,0 0-1,0-1 0,-1 1 1,1 0-1,0-1 1,0 1-1,0 0 1,0 0-1,0-1 1,-1 1-1,1 0 1,-1-1-1,-10 5 1672,-13 15-782,18-11-666,0 0 0,1 0 0,0 1 0,1 0-1,-6 13 1,9-18-231,-1 0 0,1 0 0,0 1 0,0-1 0,0 0 0,1 1 0,0-1 0,0 1 0,0-1 0,0 0 0,0 1 0,1-1 0,0 0 0,2 7 0,-1-8-102,-1-1 0,1 0 0,0 0 0,0 0 0,1 0 0,-1 0 0,0 0 0,0-1 0,1 1 0,-1-1 0,1 0 0,0 1 0,-1-1 1,1 0-1,0-1 0,0 1 0,-1 0 0,1-1 0,0 0 0,0 1 0,0-1 0,0 0 0,0-1 0,0 1 0,-1 0 0,4-2 0,6 1 14,-1-1 1,0 0-1,0-1 0,0 0 1,14-6-1,2-6-116,0-2-1,-1 0 1,-1-2-1,-1-1 1,0 0-1,-2-2 1,0-1-1,-2 0 1,0-2-1,-2 0 0,21-38 1,-36 58 80,0-1 0,0 0-1,0-1 1,-1 1 0,1 0 0,1-13 0,-4 19 5,0 0 0,0-1 0,0 1 0,0 0 0,1-1 0,-1 1 0,0 0 0,0 0 0,0-1 0,0 1-1,0 0 1,-1-1 0,1 1 0,0 0 0,0-1 0,0 1 0,0 0 0,0-1 0,0 1 0,0 0 0,-1 0 0,1-1 0,0 1 0,0 0 0,0 0 0,-1-1 0,1 1 0,0 0 0,0 0 0,-1 0 0,1-1 0,0 1 0,0 0 0,-1 0 0,1 0 0,0 0 0,-1 0 0,1-1 0,-16 5 197,-12 14-31,7 0 106,1 1-1,0 0 0,-31 44 1,44-53-179,0 1 0,0 0-1,1 0 1,0 0 0,1 1 0,0 0 0,1 0 0,1 1-1,0-1 1,-3 22 0,6-32-124,0 0 0,0 0 0,0-1-1,0 1 1,0 0 0,0 0 0,1-1 0,-1 1 0,0 0-1,1 0 1,0-1 0,-1 1 0,1 0 0,0-1 0,0 1 0,0-1-1,0 1 1,0-1 0,0 1 0,0-1 0,1 0 0,-1 0-1,0 1 1,1-1 0,-1 0 0,1 0 0,-1 0 0,1-1-1,0 1 1,-1 0 0,1-1 0,2 1 0,3 1-934,0-1 1,0 0-1,0-1 0,0 1 1,1-2-1,12-1 1,12-4-6001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13132,'0'0'9188,"-10"2"-7822,4-1-1228,-1 1 0,1 0-1,-1 1 1,1-1 0,0 1 0,0 0-1,0 1 1,-7 5 0,10-7-134,1 0 0,-1 0 1,1 1-1,-1-1 1,1 1-1,0-1 1,0 1-1,0 0 0,1 0 1,-1 0-1,1 0 1,-1 0-1,1 0 0,0 0 1,0 0-1,1 1 1,-1-1-1,1 0 1,-1 0-1,1 1 0,0-1 1,0 0-1,1 5 1,0-7-40,-1-1 0,1 1 1,-1 0-1,1 0 0,-1 0 1,1-1-1,0 1 0,0 0 1,-1-1-1,1 1 0,0-1 0,0 1 1,0-1-1,0 1 0,0-1 1,0 1-1,-1-1 0,1 0 1,0 1-1,0-1 0,0 0 1,0 0-1,0 0 0,0 0 1,0 0-1,1 0 0,35 0-722,-27 0 369,31-2-1311,-23 1 158,1 1 1,36 4-1,-54-5 1656,0 1 1,0 0-1,0 0 0,0 1 1,0-1-1,1 0 1,-1 0-1,0 0 0,0 1 1,0-1-1,0 0 0,0 1 1,0-1-1,-1 1 0,1-1 1,0 1-1,0 0 0,0-1 1,0 1-1,-1 0 1,1 0-1,0-1 0,0 1 1,-1 0-1,1 0 0,-1 0 1,1 0-1,-1 0 0,1 0 1,-1 0-1,0 0 0,1 0 1,-1 0-1,0 0 1,0 0-1,0 0 0,0 0 1,0 0-1,0 0 0,0 0 1,0 0-1,0 0 0,0 0 1,0 0-1,-1 0 0,0 2 1,0 0 302,-1 0 0,0 0 0,0 0 1,0 0-1,0-1 0,0 1 0,-1 0 0,1-1 1,-1 0-1,1 1 0,-1-1 0,-6 3 0,-2 1-78,-1-1 0,0-1-1,0 0 1,-1 0 0,1-1 0,-1-1-1,0 0 1,0 0 0,1-2 0,-19 0-1,31 0-402,-1 0 1,1 0-1,0 0 0,-1 0 0,1-1 0,-1 1 0,1 0 1,0 0-1,-1 0 0,1 0 0,0-1 0,-1 1 0,1 0 1,0-1-1,-1 1 0,1 0 0,0 0 0,-1-1 0,1 1 1,0 0-1,0-1 0,0 1 0,-1-1 0,1 1 1,0 0-1,0-1 0,0 1 0,0-1 0,0 1 0,0 0 1,-1-1-1,1 1 0,0-1 0,0 1 0,0 0 0,1-1 1,-1 1-1,0-1 0,0 1 0,0-1 0,0 0 0,10-17-6181,6 3-722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 4388,'0'-3'12108,"-12"15"-9834,-3 15-705,-2 9 65,-2 9-1,2 3-159,2 0-513,5 0-353,0-4-255,8-3-225,2-4-64,0-5-32,4-8-385,7-7-2465,-5-7-2019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15471,'0'0'10153,"6"11"-18833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6:4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5541,'0'0'8873,"16"6"-7304,3 0-1142,0 0 0,0-1 0,1-1 0,0 0 0,-1-2 1,24 0-1,449-39 3087,-159 6-2838,692 17-259,-880 20-57,187 33 0,-323-36-1662,-21-6-1720,-7-11-3181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5349,'0'0'15086,"84"22"-13420,-34-22-225,7-2-224,5-4-448,1-2-449,-5 4-223,-5 3-33,-12 1-385,-7 0-1344,-10 3-706,-9 4-1248,-5-3-2851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6726,'0'0'10869,"9"7"-10415,0-2-373,-1 0-1,1 0 1,0-1-1,0 0 1,0-1-1,0 0 1,1 0-1,0-1 1,-1 0-1,1 0 1,12-1-1,14-1 91,-26-1-153,-1 0 0,1 1 0,-1 0 1,1 1-1,-1 0 0,1 0 1,-1 1-1,0 0 0,0 1 0,0 0 1,12 6-1,-19-7-12,0 0-1,-1 0 1,1 0 0,-1 0-1,1 0 1,-1 1 0,0-1 0,1 0-1,-1 1 1,-1-1 0,1 1-1,0 0 1,-1-1 0,1 1-1,-1 0 1,0-1 0,0 1-1,0 0 1,0-1 0,-1 4 0,0 5 56,0-1 1,-1 0-1,0 0 1,-5 11-1,-2 3 184,-2-1-1,0 0 0,-2 0 0,-19 26 0,-72 83 407,36-48-565,40-51-3285,25-31-2017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13581,'0'0'7858,"9"-4"-6449,17-3-1058,0 2 0,-1 0 0,2 2 0,-1 1 0,0 1 0,0 1 0,31 4 0,-55-4-350,0 0 0,0 0 1,0 0-1,0 0 0,1 0 0,-1 1 0,0-1 0,0 1 0,0-1 0,0 1 0,0 0 0,0 0 0,0 0 0,0 0 0,-1 0 0,1 0 1,0 1-1,-1-1 0,1 1 0,0-1 0,-1 1 0,0-1 0,1 1 0,-1 0 0,0 0 0,0-1 0,0 1 0,0 0 0,0 0 1,0 0-1,-1 0 0,1 0 0,-1 0 0,1 1 0,-1 2 0,0 0 17,-1 0 0,0 0 1,0 0-1,-1 0 0,1 0 0,-1-1 0,0 1 1,-1 0-1,1-1 0,-1 1 0,0-1 0,0 0 1,-7 7-1,-9 8 398,-1-1 0,-29 20 0,27-22-613,-38 36 0,57-47-1042,12-4-14076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33 14606,'0'0'2536,"2"-7"336,7-19 2244,-13 47-4221,1-6-672,-14 63 913,4 2-1,-6 129 1,19-33-752,1-200-479,-2 0 0,-1 1-1,0-1 1,-2 1 0,-8-27 0,-4 12-99,12 30 184,0-1 0,0 1 1,1-1-1,0 0 0,0 1 0,1-1 0,-1-12 1,5 20-104,0 0 0,0 0 0,0 0 0,1 0 0,-1 0 0,0 1 0,0 0 0,1-1 0,-1 1 0,0 0 0,1 0 0,-1 0 0,0 0 0,0 0 0,4 1 0,0 0-466,68-1-5653,-24 0-924,-17 0 141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85 8904,'0'0'14014,"-1"-8"-11633,-3-24-668,4 31-1679,0 1 0,0-1-1,0 1 1,0-1 0,0 1-1,-1-1 1,1 1 0,0 0-1,0-1 1,-1 1 0,1-1-1,0 1 1,-1 0 0,1-1 0,0 1-1,-1 0 1,1-1 0,-1 1-1,1 0 1,-1-1 0,1 1-1,0 0 1,-1 0 0,1 0-1,-1-1 1,1 1 0,-1 0-1,1 0 1,-1 0 0,1 0 0,-1 0-1,1 0 1,-1 0 0,1 0-1,-1 0 1,1 0 0,-1 0-1,1 0 1,-1 1 0,1-1-1,-1 0 1,1 0 0,-1 0-1,1 1 1,-1-1 0,1 0-1,0 1 1,-1-1 0,1 0 0,-1 1-1,1-1 1,0 0 0,-1 1-1,1 0 1,-20 17 361,20-17-384,-1 0 0,0 0 0,0 0 0,0 0 0,1 1 0,-1-1 0,1 0-1,-1 0 1,1 0 0,-1 1 0,1-1 0,0 0 0,-1 0 0,1 1 0,0-1 0,0 2 0,0-2-6,0-1 0,1 1 0,-1-1 0,0 1 0,1-1 0,-1 1 1,0-1-1,1 1 0,-1-1 0,1 1 0,-1-1 0,0 1 0,1-1 0,-1 0 0,1 1 0,0-1 0,-1 0 0,1 1 0,-1-1 0,1 0 0,-1 0 0,1 0 0,0 0 0,0 1 0,49-2-189,-38 0-8,11-2-400,-13 1 332,0 1 0,0 0-1,0 0 1,11 2-1,-20-1 261,1 0 0,0 0 0,-1 1 0,1-1 0,-1 0 0,1 1 0,0-1 0,-1 1 0,1 0 0,-1-1 0,0 1 0,1 0 0,-1 0 0,0 0-1,1 0 1,-1 0 0,0 0 0,0 0 0,0 0 0,0 1 0,0-1 0,0 0 0,0 1 0,0-1 0,-1 1 0,1-1 0,-1 1 0,1-1 0,-1 1 0,1 2-1,0 5 282,10 44 2373,-11-52-2592,0 0 0,0-1 0,1 1 0,-1-1 0,0 1 0,0 0 0,1-1 0,-1 1 0,1-1 0,-1 1-1,0-1 1,1 1 0,-1-1 0,1 1 0,-1-1 0,1 1 0,0-1 0,-1 0 0,1 1 0,-1-1 0,1 0 0,0 1 0,1-1 0,-1 0-11,0 0-1,0-1 1,0 1-1,0-1 0,0 1 1,0-1-1,0 0 0,0 1 1,0-1-1,0 0 0,0 0 1,0 0-1,0 0 0,-1 1 1,1-1-1,0 0 1,-1 0-1,1 0 0,0-2 1,5-8-48,-1 0 0,0 0 1,-1-1-1,-1 1 1,1-1-1,-2 0 0,0 0 1,0 0-1,-1-1 1,-1-23-1,0 35-58,1 0 0,0-1-1,-1 1 1,1 0 0,0 0 0,0 0-1,-1 0 1,1 0 0,0 0 0,0 0-1,0 1 1,0-1 0,0 0 0,0 0-1,0 1 1,1-1 0,-1 1 0,0-1 0,0 1-1,1-1 1,-1 1 0,0 0 0,0 0-1,1-1 1,-1 1 0,0 0 0,1 0-1,-1 0 1,3 1 0,55-1-3549,-41 1 1936,19-1-5251,3 0-6427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27 110 4676,'0'0'21247,"9"0"-20750,-5 1-476,-1-1 0,0 1 0,0-1-1,0 0 1,0 0 0,0 0 0,1-1 0,-1 1 0,0-1 0,0 0 0,0 1 0,0-2 0,0 1 0,0 0 0,0 0 0,0-1 0,-1 0 0,1 1 0,-1-1 0,1 0 0,-1 0 0,1-1 0,-1 1 0,0 0-1,0-1 1,0 1 0,-1-1 0,1 0 0,0 1 0,-1-1 0,0 0 0,0 0 0,0 0 0,0 0 0,0 0 0,0 0 0,-1-1 0,0 1 0,1-4 0,-1 5-20,0 1 0,1 0 0,-1 0 0,0-1 0,0 1 0,0 0 0,0 0 0,0-1 0,-1 1 0,1 0 0,0 0 0,0-1 0,-1 1 0,1 0 0,-1 0 0,1 0 0,-1 0 0,1-1 0,-1 1 0,0 0 0,0 0 0,1 0 0,-1 0 0,0 1 0,0-1 0,0 0 0,0 0 0,0 0 0,0 1 0,0-1 0,-1 1 0,1-1 0,0 1 0,0-1 0,0 1 0,0-1 0,-1 1 0,1 0 0,0 0 0,0 0 0,-3 0 0,1 0-16,0 1 1,0 0 0,0-1-1,0 1 1,0 1 0,0-1 0,0 0-1,0 1 1,0 0 0,0-1-1,1 1 1,-1 0 0,1 0 0,-1 1-1,-2 2 1,0 1 3,0 0 0,0 0 0,1 1 0,0-1 0,0 1 0,1 0 0,0 0 0,0 0 0,1 0 0,-1 0 0,1 1 0,1-1 0,0 1 0,0-1 0,0 1 0,2 15 0,0-21 18,0-1 0,0 1 0,0-1 0,0 1 0,0-1-1,0 1 1,1-1 0,-1 0 0,1 0 0,-1 1 0,1-1 0,-1 0 0,1 0 0,0-1 0,-1 1-1,1 0 1,0 0 0,0-1 0,0 1 0,0-1 0,-1 0 0,1 0 0,0 1 0,0-1 0,0 0-1,0 0 1,0-1 0,2 1 0,57-8 103,-31-1-119,-1-1 0,0-1-1,48-27 1,9-3-205,-85 40 205,1 1 0,-1-1 0,0 1 0,1-1 0,-1 1-1,1-1 1,-1 1 0,0 0 0,1 0 0,-1 0 0,1 0 0,-1 0 0,1 0 0,-1 0 0,1 0 0,1 1 0,-2-1 12,0 1 0,-1-1 0,1 1 0,0-1 0,-1 1 0,1-1 0,-1 1 0,1 0 0,-1-1 0,1 1 0,-1 0 0,1-1 0,-1 1 0,0 0 0,1 0 0,-1-1 0,0 1 0,1 0 0,-1 0 0,0 0 1,0 1-1,0 6 137,0 0 1,0 0 0,-1 0 0,0 1-1,-3 7 1,-1 16 944,5-32-1054,1 1 1,-1-1 0,0 1 0,1-1 0,-1 1-1,1 0 1,-1-1 0,1 1 0,-1-1 0,1 0-1,-1 1 1,1-1 0,-1 1 0,1-1 0,-1 0-1,1 1 1,0-1 0,-1 0 0,1 0-1,-1 1 1,1-1 0,0 0 0,-1 0 0,1 0-1,0 0 1,-1 0 0,1 0 0,0 0 0,-1 0-1,1 0 1,0 0 0,-1-1 0,1 1 0,0 0-1,-1 0 1,1 0 0,0-1 0,0 0 0,29-8 366,19-18-185,17-9-327,-61 34 56,0 0-1,0 1 1,0-1-1,0 1 1,0 0-1,0 0 1,0 0-1,1 1 1,-1 0-1,0 0 1,6 1-1,-10 0 51,0-1 0,0 1-1,0 0 1,0-1 0,0 1-1,-1 0 1,1 0 0,0 0 0,0 0-1,-1-1 1,1 1 0,-1 0-1,1 0 1,-1 0 0,1 1-1,-1-1 1,0 0 0,1 0 0,-1 0-1,0 0 1,0 0 0,0 0-1,0 0 1,0 0 0,0 2 0,-1 38 45,1-30 40,0-10-64,-1 1-1,1-1 1,0 1 0,0-1 0,0 0 0,0 1 0,1-1 0,-1 1-1,0-1 1,1 1 0,-1-1 0,0 0 0,1 1 0,0-1-1,-1 0 1,1 1 0,0-1 0,0 0 0,1 2 0,0-3-2,-1 1 0,1-1-1,-1 0 1,1 0 0,-1 0 0,1 0 0,-1 0 0,1 0 0,0 0 0,-1 0 0,1-1 0,-1 1 0,1-1-1,-1 1 1,1-1 0,-1 0 0,0 1 0,1-1 0,1-1 0,45-26-143,27-13-1121,-69 39 549,0 0-1,0 0 1,0 0 0,0 1-1,0 0 1,10 0 0,-17 8-8340,-6-5-58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 8968,'4'-1'939,"1"0"-1,-1 1 1,0-1-1,1 1 1,-1-1-1,0 2 0,1-1 1,-1 0-1,7 2 1,-10-2-730,0 1 1,-1-1 0,1 0 0,-1 0 0,1 1-1,-1-1 1,1 0 0,0 1 0,-1-1 0,0 1 0,1-1-1,-1 1 1,1-1 0,-1 1 0,1-1 0,-1 1-1,0-1 1,1 1 0,-1-1 0,0 1 0,0 0-1,1-1 1,-1 1 0,0-1 0,0 2 0,0 0-90,0 0 0,-1 0 1,1 0-1,-1 0 1,1 0-1,-1 0 1,0 0-1,1 0 1,-1 0-1,0 0 0,-1 0 1,-1 2-1,-16 19 816,0 0-1,-2-2 1,-43 36-1,39-37-812,2 1 0,0 2 0,-25 31 0,46-66-9112,7-53-1070,0 33 5073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3043,'0'0'20238,"5"4"-19091,-1 0-884,0 0 0,1 1 0,-1-1 0,-1 1 0,1 0 0,-1 0-1,0 0 1,5 12 0,-5-10-77,1 0-1,0 0 1,0 0-1,0 0 1,1 0 0,0-1-1,1 0 1,9 9-1,-4-8-286,0 0 1,0-1-1,1 0 0,0-1 0,0 0 0,18 4 0,6-1-2719,-1-3-3300,-13-4-3249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41 18257,'0'0'7714,"-12"1"-7260,6-1-417,0 1 0,0 0-1,-1 0 1,1 1 0,0 0 0,0 0-1,0 0 1,1 0 0,-1 1 0,0 0 0,1 0-1,0 1 1,0 0 0,0 0 0,0 0-1,0 0 1,-5 7 0,4-5 86,0 1 0,1-1-1,0 1 1,0 0 0,0 0 0,1 1-1,0 0 1,0 0 0,1 0 0,0 0 0,-3 12-1,6-19-118,0 0-1,0 0 1,1 0-1,-1 0 1,0 0-1,1 0 1,-1 0-1,1 0 1,-1 0-1,1 0 1,-1 0-1,1 0 1,0 0-1,-1-1 1,1 1-1,0 0 1,0 0-1,-1-1 1,1 1 0,0 0-1,0-1 1,0 1-1,0-1 1,0 1-1,0-1 1,0 1-1,0-1 1,0 0-1,0 0 1,0 1-1,1-1 1,-1 0-1,0 0 1,0 0-1,0 0 1,0 0-1,2-1 1,46-5 156,-31-1-192,0-1 1,0-1-1,-1 0 0,-1-1 1,1-1-1,-2-1 0,1 0 1,-2-1-1,0-1 0,0 0 1,-1-1-1,-1 0 0,-1-1 1,18-30-1,-56 85-157,20-31 340,0 0 0,1 0 0,0 1 0,1 0 0,0 0 0,0 0 0,1 1 0,0 0 0,0-1 0,1 1 0,-2 14 0,6-23-136,-1-1 1,0 1 0,1-1 0,-1 1-1,1 0 1,-1-1 0,1 1-1,0-1 1,-1 1 0,1-1 0,0 1-1,-1-1 1,1 0 0,0 1-1,-1-1 1,1 0 0,0 1 0,0-1-1,-1 0 1,1 0 0,0 0-1,0 0 1,-1 0 0,1 0 0,0 0-1,0 0 1,0 0 0,-1 0-1,2 0 1,28-3 153,-14 0-130,-1-2 0,1 0 0,-1 0-1,0-2 1,22-12 0,-25 12-74,0 1 0,0 0 1,1 0-1,-1 1 0,1 1 0,0 0 1,0 1-1,25-2 0,-38 5 33,1 1-1,0 0 1,0 0 0,-1 0-1,1-1 1,0 1-1,-1 0 1,1 0-1,-1 0 1,1 0-1,-1 0 1,0 0 0,1 0-1,-1 0 1,0 0-1,0 0 1,0 0-1,0 0 1,0 1 0,0-1-1,0 0 1,0 0-1,0 0 1,0 0-1,0 0 1,-1 2-1,-6 32 224,6-34-156,0 1 0,0 0 0,0 0-1,1 0 1,-1 0 0,0 0 0,1 0 0,0 0-1,-1 0 1,1 0 0,0 0 0,0 0 0,0 2 0,1-4-35,1 0-1,0 0 1,-1 0 0,1 0 0,-1 0 0,1 0 0,0-1 0,-1 1 0,1-1 0,-1 1 0,1-1 0,-1 0 0,0 1 0,1-1 0,-1 0 0,0 0 0,3-2 0,1 1-25,6-6-22,1 2 0,0-1 0,0 2 0,1 0-1,-1 0 1,1 1 0,0 1 0,1 0 0,13-1 0,-26 4 12,0 0 0,0 0 0,0 1-1,0-1 1,0 0 0,-1 1 0,1-1-1,0 0 1,0 1 0,0-1 0,-1 1-1,1 0 1,0-1 0,-1 1 0,1-1-1,0 1 1,-1 0 0,1 0 0,-1-1 0,1 1-1,-1 0 1,0 0 0,1 0 0,-1-1-1,0 1 1,1 0 0,-1 0 0,0 0-1,0 0 1,0 0 0,0 0 0,0 0-1,0 0 1,0 41 73,-1-28-11,24-19 204,16-19-209,-32 18-246,0 1 0,0 0 0,1 1 0,-1 0 0,1 0 0,0 0 0,0 1 0,0 1 0,1-1 0,15-2 1,-24 6 167,1-1 1,-1 0-1,1 1 1,-1-1-1,1 0 1,-1 1-1,1-1 1,-1 1-1,1-1 1,-1 0-1,0 1 1,1 0-1,-1-1 1,0 1-1,1-1 1,-1 1-1,0-1 1,0 1-1,1-1 1,-1 1-1,0 0 1,0-1-1,0 1 1,0 0-1,0-1 1,0 1-1,0-1 1,0 1-1,0 0 1,0-1-1,0 1 1,0 0-1,-1-1 1,1 2-1,-7 32-291,5-20-2056,6-13-2982,15-10 39,-4-6-433,2-4-2099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89 8392,'0'0'10789,"-3"11"-8494,-30 88 702,12-40-537,-23 106 0,19 1-2593,30-203-17,2 2 0,1-1 0,2 1 0,16-38 0,-2 15-810,50-86 0,-64 128 908,0 0 0,1 0 0,1 1 0,0 1 0,23-20 0,-29 28 40,1 1 0,-1 0 0,1 1 0,0-1-1,0 1 1,1 1 0,-1-1 0,1 1 0,0 1 0,0 0-1,0 0 1,0 0 0,0 1 0,0 0 0,10 0-1,-16 1 7,0 0 0,0 0-1,0 0 1,0 0 0,1 1 0,-1-1-1,0 1 1,0-1 0,0 1-1,0 0 1,0 0 0,0 0 0,0 0-1,-1 0 1,1 0 0,0 0-1,-1 1 1,1-1 0,0 1 0,-1-1-1,0 1 1,1 0 0,-1-1-1,0 1 1,0 0 0,0 0-1,0 0 1,0 0 0,0 0 0,0 0-1,-1 0 1,1 0 0,-1 0-1,0 0 1,1 0 0,-1 0 0,0 1-1,0-1 1,-1 3 0,0 2 70,0 0 1,0-1-1,0 1 1,-1-1 0,0 1-1,-1-1 1,1 0-1,-1 0 1,0 0-1,-1 0 1,-6 9 0,-6 2 746,1-1 1,-2 0 0,-36 25 0,43-34-575,-1 0 0,0-1 0,-1 0 0,0 0 0,1-1 0,-2-1 0,1 0 1,-18 3-1,29-7-263,0 0 0,0 1 0,0-1 0,0 0 1,0 0-1,0 0 0,0 0 0,0 0 0,0 0 1,-1 0-1,1-1 0,0 1 0,0 0 0,0 0 1,0-1-1,0 1 0,0-1 0,0 1 0,0-1 1,0 1-1,0-1 0,0 0 0,1 0 0,-1 1 1,0-1-1,0 0 0,1 0 0,-1 0 0,0 0 1,1 0-1,-1 0 0,1 0 0,-1 0 0,1 0 1,0 0-1,-1 0 0,1 0 0,0 0 0,0 0 1,-1 0-1,1 0 0,0 0 0,0 0 0,0 0 1,1-1-1,-1 1 0,0 0 0,0 0 0,1-2 1,0-3-474,1-1 1,0 1 0,0-1 0,0 1-1,1 0 1,7-12 0,16-18-5141,49-51 1,-43 51 1038,8-8-3082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7911,'0'0'18610,"-4"62"-16752,-18-22-289,1 4-416,3-3-352,5 0-481,4-8-287,9-3-33,0-8 0,0-8-97,10-2-447,2-9-994,1-3-1633,4-2-2049,0-12-4165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2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12 103 14061,'0'0'10186,"8"4"-7981,-2 0-2005,1-1 1,-1 0-1,1-1 1,-1 1-1,1-1 1,0-1-1,0 1 1,0-1-1,-1 0 1,1-1-1,0 0 1,0 0-1,0 0 0,0-1 1,0 0-1,0 0 1,12-5-1,-4 1-54,0-2-1,-1 0 1,18-12-1,-28 17-102,-1 0 0,0-1 0,1 1 0,-1-1 0,0 1 0,0-1 0,-1 0 0,1 0 0,-1-1 0,1 1 0,-1 0 0,0-1 0,0 1 0,0-1 0,-1 0 0,1 0 0,-1 1 0,1-7 0,-2 9-34,-1 0-1,0-1 1,1 1-1,-1 0 1,0 0-1,1 1 1,-1-1 0,0 0-1,0 0 1,0 0-1,0 0 1,0 1-1,0-1 1,0 1-1,0-1 1,0 0 0,0 1-1,-1 0 1,1-1-1,0 1 1,0 0-1,0-1 1,-1 1-1,1 0 1,0 0 0,0 0-1,0 0 1,-1 0-1,1 1 1,-2-1-1,-44 4-33,33 0 15,2 1 0,-1 0 0,0 1 0,1 0 0,0 1 0,0 0 0,-15 13 0,19-14 13,1 0 0,0 0-1,0 1 1,1 0 0,-1 0-1,2 0 1,-1 1 0,1 0-1,0 0 1,1 0 0,-7 17-1,10-23 1,1 0 1,-1 0-1,1 0 0,-1 0 0,1 0 0,0 0 0,0 0 0,0 1 0,0-1 0,0 0 1,1 0-1,-1 0 0,1 0 0,-1 0 0,1 0 0,0 0 0,0 0 0,-1 0 0,2 0 1,-1-1-1,0 1 0,0 0 0,0 0 0,2 1 0,1 0 8,0-1 0,0 1 0,0-1 0,0 0 0,0 0 0,0 0 0,0 0 0,1-1 0,-1 0 0,9 2 0,7-1-1201,0 0-1,0-1 0,1-2 0,23-2 1,7-6-6674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3940,'0'0'14718,"11"-7"-13560,41-31-319,-2-2-1,59-60 1,85-113-488,-176 187-315,-14 20 40,0 0 0,0 0 0,1 0-1,0 1 1,8-8 0,-10 39 1120,-9 32-813,-3 43-18,9-94-472,0-1 1,1 0-1,-1 0 0,1 1 0,0-1 0,1 0 0,0 0 0,0 0 1,0 0-1,0-1 0,1 1 0,5 8 0,7 0-3110,-3-9-2812,0-4-6148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14606,'0'0'10474,"6"76"-8649,-9-38-1088,-5 5-385,1-2-127,4-6-129,3-5-96,0-11-449,18-7-1088,2-12-1602,1 0-1473,0-22-6055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49 294 15118,'0'0'11686,"-5"13"-11120,3-7-491,-29 79 735,28-77-773,1 1 1,0-1-1,1 0 1,0 0-1,0 1 1,1-1-1,0 1 1,0-1-1,1 0 1,2 10-1,-3-17-32,1 1 1,0-1-1,0 1 0,0-1 0,1 1 1,-1-1-1,0 0 0,0 1 0,1-1 1,-1 0-1,1 0 0,-1 0 0,1 0 1,-1 0-1,1 0 0,0-1 0,-1 1 1,1 0-1,0-1 0,-1 0 0,1 1 0,0-1 1,0 0-1,0 0 0,-1 0 0,1 0 1,3 0-1,2 0 18,-1-1 0,1 0 1,0 0-1,-1 0 0,1-1 0,9-3 1,-4-2-11,1 0-1,-1-1 1,-1 0 0,0 0 0,0-2-1,0 1 1,-1-1 0,-1-1 0,0 0 0,0 0-1,-1-1 1,0 0 0,-1 0 0,7-17-1,4-14 14,-2 0-1,-1-1 1,9-48-1,-19 69-13,0 0 0,-1 0 0,0-29 0,-4 51-8,-1 1 0,1 0-1,0 0 1,-1 0-1,1-1 1,0 1-1,-1 0 1,1 0 0,-1 0-1,1 0 1,-1 0-1,1-1 1,0 1 0,-1 0-1,1 0 1,-1 0-1,1 0 1,0 0-1,-1 0 1,1 1 0,-1-1-1,1 0 1,-1 0-1,1 0 1,0 0 0,-1 0-1,1 1 1,0-1-1,-1 0 1,1 0 0,0 1-1,-1-1 1,1 0-1,0 0 1,-1 1-1,1-1 1,0 0 0,0 1-1,-1-1 1,1 0-1,0 1 1,0 0 0,-18 13-36,6 0 51,0 1 1,1 0-1,1 1 0,0 0 0,2 1 0,-1 0 1,2 0-1,0 1 0,1-1 0,1 2 0,1-1 1,-3 26-1,0 23 56,3 0 0,5 71 0,4-81-71,14 76-1,-10-80 626,5 101 0,-16-152-300,-4-11-175,-5-15-28,-32-141 51,37 138-174,2-1 0,1 1 0,1-1 0,2-31 0,1 53 25,0 1 0,0 0 0,1-1 0,-1 1 1,1 0-1,0 0 0,1 0 0,-1 0 0,1 0 0,0 1 0,0-1 0,0 1 0,1-1 0,0 1 0,0 1 0,0-1 0,0 0 0,0 1 0,1 0 0,-1 0 0,1 0 1,0 1-1,7-4 0,14-4 0,1 1 1,0 1-1,41-7 1,-18 4-139,-36 7-268,34-11-947,-46 15 913,0-1 1,-1 0-1,1 0 1,0 0-1,-1 0 1,1 0-1,-1-1 1,1 1-1,-1 0 0,0-1 1,1 1-1,-1-1 1,0 1-1,0-1 1,0 1-1,0-1 1,0 0-1,0 0 1,-1 0-1,1 1 1,0-5-1,0-17-8423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21044,'0'0'4869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 5926,'0'0'18668,"-4"9"-18289,-2 8-303,0 1 1,1-1 0,1 1-1,1 0 1,0 1-1,1-1 1,2 0-1,1 27 1,-1-42-55,0-1 1,0 0 0,0 0 0,0 0-1,1 0 1,-1 0 0,1 0 0,0 1-1,-1-1 1,1 0 0,0-1 0,0 1-1,0 0 1,1 0 0,-1 0 0,0-1-1,1 1 1,-1 0 0,1-1 0,-1 1-1,1-1 1,0 0 0,-1 0 0,1 1-1,0-1 1,0 0 0,0 0 0,0-1-1,0 1 1,0 0 0,0-1 0,0 1-1,1-1 1,-1 0 0,0 0 0,0 0-1,0 0 1,0 0 0,0 0 0,1 0-1,-1-1 1,0 1 0,0-1 0,0 0-1,2 0 1,5-2 35,0 0-1,0-1 1,-1 0 0,0 0-1,1-1 1,-1 0 0,-1 0-1,1-1 1,8-8-1,-10 8-6,1-1 0,-1 1 0,0-1 0,-1-1 0,0 1 0,0-1 0,0 0 0,-1 0 0,0 0-1,-1-1 1,0 1 0,0-1 0,-1 0 0,2-12 0,-4 21-41,0 0-1,0 0 1,0 0 0,0 0-1,0 0 1,0 0 0,0 0-1,0-1 1,0 1 0,0 0-1,0 0 1,0 0-1,0 0 1,0 0 0,0 0-1,0 0 1,0 0 0,0-1-1,0 1 1,0 0 0,0 0-1,0 0 1,0 0 0,0 0-1,0 0 1,-1 0 0,1 0-1,0 0 1,0 0 0,0 0-1,0-1 1,0 1 0,0 0-1,0 0 1,0 0 0,0 0-1,0 0 1,-1 0 0,1 0-1,0 0 1,0 0 0,0 0-1,0 0 1,0 0 0,0 0-1,0 0 1,0 0 0,-1 0-1,1 0 1,0 0 0,0 0-1,0 0 1,0 0 0,0 0-1,0 0 1,0 0 0,0 0-1,-1 1 1,1-1 0,0 0-1,0 0 1,0 0 0,0 0-1,0 0 1,0 0 0,0 0-1,0 0 1,0 0 0,0 0-1,-10 11 101,-6 14-207,11-14 107,1 0 1,0 0 0,1 1-1,0 0 1,1-1 0,0 1-1,1 0 1,0 22 0,1-32-3,0-1 1,1 1-1,-1-1 0,0 1 1,0-1-1,1 0 1,-1 1-1,1-1 1,-1 1-1,1-1 1,-1 0-1,1 0 1,0 1-1,0-1 1,0 0-1,-1 0 1,1 0-1,0 0 0,0 0 1,1 0-1,-1 0 1,0 0-1,0 0 1,0 0-1,1-1 1,1 2-1,0-1 39,1 0 1,-1-1-1,1 1 1,0-1-1,-1 0 0,1 0 1,-1 0-1,1 0 0,0-1 1,5 0-1,2-2 99,-1 0 0,1-1 0,0 0 0,-1 0 1,0-1-1,12-7 0,-7 0-83,0 0 0,-1-1 0,0-1-1,22-29 1,-30 35-49,0 1-1,-1-1 1,-1 0 0,1-1-1,-1 1 1,0-1-1,-1 0 1,0 0 0,-1 0-1,0 0 1,0 0-1,0-10 1,-2 19-15,0-1 0,0 1 0,0 0-1,0 0 1,0 0 0,0-1 0,0 1 0,0 0 0,0 0-1,0 0 1,-1-1 0,1 1 0,0 0 0,0 0-1,0 0 1,0 0 0,0 0 0,-1-1 0,1 1 0,0 0-1,0 0 1,0 0 0,0 0 0,-1 0 0,1 0 0,0 0-1,0 0 1,0 0 0,-1-1 0,1 1 0,0 0-1,0 0 1,0 0 0,-1 0 0,1 0 0,0 0 0,0 0-1,0 0 1,-1 1 0,1-1 0,0 0 0,0 0 0,0 0-1,-1 0 1,1 0 0,0 0 0,0 0 0,0 0-1,0 0 1,-1 1 0,1-1 0,0 0 0,0 0 0,0 0-1,0 0 1,0 1 0,0-1 0,-1 0 0,1 0 0,0 0-1,0 0 1,0 1 0,0-1 0,0 0 0,0 0-1,0 0 1,0 1 0,-11 11-68,10-10 68,0 1 1,0-1-1,0 0 1,0 0 0,0 1-1,0-1 1,1 0 0,-1 1-1,1-1 1,-1 1-1,1-1 1,0 1 0,0-1-1,0 0 1,1 1-1,-1-1 1,0 1 0,2 2-1,-1-3 11,0-1-1,1 1 1,-1-1-1,1 0 0,-1 1 1,1-1-1,-1 0 1,1 0-1,0 0 1,-1 0-1,1-1 0,0 1 1,0 0-1,0-1 1,0 1-1,-1-1 1,1 1-1,0-1 0,0 0 1,0 0-1,0 0 1,0 0-1,2-1 0,10 0 14,1-1-1,-1 0 0,0-1 0,0-1 0,0 0 0,0-1 0,-1 0 0,0-1 0,0-1 0,-1 0 0,1 0 0,-1-2 0,-1 1 0,0-1 0,11-12 0,-21 20-18,0 1-1,0-1 1,-1 0 0,1 1-1,0-1 1,-1 0 0,1 1 0,0-1-1,-1 0 1,1 0 0,-1 0-1,1 1 1,-1-1 0,0 0 0,1 0-1,-1 0 1,0 0 0,0 0-1,1 0 1,-1 0 0,0 0-1,0-1 1,-17 4-5,-28 20-46,25-10 63,2 2 0,-1 1-1,-21 22 1,36-33-12,0 0 0,-1 1 0,2 0 0,-1 0 0,0 0-1,1 0 1,0 1 0,0-1 0,1 1 0,-1 0 0,1 0 0,1 0 0,-1 0 0,1 0 0,0 0 0,0 0 0,0 10 0,2-14-18,0 0 0,0 0 1,-1 0-1,1 0 0,0-1 0,0 1 1,1 0-1,-1-1 0,0 1 1,1-1-1,-1 1 0,1-1 0,-1 0 1,1 1-1,-1-1 0,1 0 1,0 0-1,0 0 0,0 0 1,-1-1-1,1 1 0,0 0 0,0-1 1,0 1-1,3-1 0,57 8-1246,-59-8 1120,54 0-3551,-19-4-1554,10-9-6046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8840,'-10'13'10860,"-2"10"-5152,-52 121-2897,53-121-2666,1 0 0,2 1 1,0 0-1,2 1 0,0 0 1,2 0-1,1 0 0,0 43 1,3-66-145,0 0 1,0 1 0,0-1 0,1 1 0,-1-1-1,1 0 1,0 1 0,0-1 0,-1 0 0,1 0-1,1 0 1,-1 0 0,0 0 0,1 0 0,-1 0-1,1 0 1,-1 0 0,1 0 0,0-1 0,0 1-1,2 1 1,0-1-87,-1-1 1,1 1-1,0-1 0,0 0 0,0 0 0,0 0 1,0-1-1,0 1 0,0-1 0,0 0 0,7-1 0,3 0-740,0-2-1,0 0 0,-1-1 0,1 0 1,-1-1-1,17-8 0,59-38-8471,-79 45 7980,-1 0 0,-1-1 0,1 0 0,-1-1 1,0 1-1,0-2 0,6-9 0,-9 2 8049,-16 13-215,-7 8-2080,3 4-3946,6-2 139,0 2 0,1-1 0,0 1 0,0 0 0,-11 18 0,17-23-518,-1 0 1,1 0 0,0 0 0,0 0 0,0 0 0,0 1 0,1-1 0,0 1 0,0-1 0,0 1 0,0-1 0,1 1 0,0-1 0,-1 1 0,2-1 0,-1 1 0,1 0 0,1 5 0,-1-8-96,1 0 0,0 0 0,-1 0-1,1 0 1,0 0 0,0 0 0,0-1 0,0 1 0,0-1 0,1 0 0,-1 1 0,0-1 0,1 0-1,-1 0 1,1-1 0,-1 1 0,1-1 0,-1 1 0,1-1 0,0 0 0,-1 1 0,1-1-1,-1-1 1,5 1 0,2-1 53,0 1 0,-1-1 0,1-1 1,0 1-1,0-1 0,8-4 0,-10 3-9,-1-1-1,0 0 1,1 0 0,-1 0 0,-1-1-1,1 0 1,-1 0 0,0 0 0,0-1 0,0 1-1,-1-1 1,1-1 0,-2 1 0,5-8-1,-7 12-35,0-1-1,0 1 0,0-1 1,0 0-1,0 0 0,-1 1 1,1-1-1,-1 0 0,0 0 1,1 0-1,-1 0 0,-1 1 1,1-1-1,0 0 0,-1 0 1,1 0-1,-1 0 0,0 1 1,0-1-1,0 0 0,0 1 1,0-1-1,-1 1 0,1-1 1,-1 1-1,0 0 0,0-1 1,0 1-1,0 0 0,0 0 1,0 1-1,0-1 0,-1 0 1,1 1-1,0-1 0,-1 1 1,-4-2-1,-2-1-85,0 1 0,0 0 0,0 1 0,-15-2 0,20 3-104,0 0 1,-1 1-1,1 0 1,0 0-1,0 0 0,0 0 1,0 1-1,0-1 1,0 1-1,0 0 0,0 1 1,-7 2-1,11-4-49,-1 1-1,0-1 1,1 1-1,-1 0 1,1 0-1,-1-1 1,1 1-1,-1 0 0,1 0 1,-1 0-1,1 0 1,0-1-1,-1 1 1,1 0-1,0 0 1,0 0-1,0 0 1,0 0-1,0 0 1,0 0-1,0 0 1,0 0-1,0-1 1,0 1-1,0 0 1,1 0-1,-1 0 1,0 0-1,1 0 0,-1 0 1,0-1-1,1 1 1,-1 0-1,1 0 1,0 0-1,-1-1 1,1 1-1,-1 0 1,1-1-1,0 1 1,0-1-1,-1 1 1,1-1-1,0 1 1,0-1-1,0 1 1,0-1-1,-1 0 0,1 1 1,0-1-1,0 0 1,0 0-1,2 0 1,20 5-5199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52 4708,'0'0'20334,"-10"-8"-18246,-36-22-914,43 29-1132,1 0-1,-1 0 1,0 1 0,0-1-1,0 0 1,0 1 0,0 0-1,0 0 1,0 0-1,1 0 1,-1 0 0,0 1-1,0-1 1,0 1 0,0-1-1,0 1 1,1 0-1,-1 1 1,0-1 0,1 0-1,-1 1 1,0-1 0,1 1-1,0 0 1,0 0 0,-1 0-1,1 0 1,0 0-1,-3 5 1,0-2 32,1 1 0,0 0 1,-1 0-1,2 0 0,-1 1 0,1 0 1,0-1-1,0 1 0,-2 13 0,4-18-68,1-1 1,0 1-1,0 0 0,0-1 0,0 1 0,0-1 0,0 1 0,0-1 1,0 1-1,1-1 0,-1 1 0,0-1 0,1 1 0,0-1 0,-1 1 1,1-1-1,0 0 0,0 1 0,0-1 0,-1 0 0,1 0 0,1 0 1,-1 1-1,0-1 0,2 1 0,0 0 5,0-1-1,0 0 1,0 1 0,0-1 0,1-1 0,-1 1-1,0 0 1,0-1 0,1 1 0,-1-1-1,6 0 1,0-1 7,0 0 0,0 0-1,1-1 1,-1 0 0,0 0 0,0-1-1,-1-1 1,12-5 0,-14 6-12,0 0-1,0-1 1,-1 0 0,1 0 0,-1-1 0,0 1 0,-1-1 0,1 0-1,-1 0 1,0 0 0,0-1 0,0 0 0,-1 0 0,0 0-1,0 0 1,-1 0 0,1 0 0,-2-1 0,1 1 0,1-11 0,-3 16-39,-1 0 0,1 0 0,-1 0 0,1 0 1,-1 0-1,1 0 0,-1 0 0,0 0 0,0 0 1,1 0-1,-1 1 0,0-1 0,0 0 0,0 0 1,0 1-1,0-1 0,0 0 0,0 1 0,0-1 1,0 1-1,0 0 0,0-1 0,0 1 0,-1 0 1,1-1-1,0 1 0,0 0 0,0 0 0,-1 0 1,1 0-1,0 0 0,0 0 0,0 1 0,-2-1 1,-21 8-2014,23-8 1792,1 1-1,-1-1 0,0 1 0,0-1 1,1 1-1,-1-1 0,1 1 0,-1 0 1,0-1-1,1 1 0,-1 0 0,1-1 1,0 1-1,-1 0 0,1 0 0,0 0 1,-1-1-1,1 1 0,0 0 0,0 0 1,-1 1-1,4 1-3973,10-3-1794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13741,'0'0'10074,"-8"11"-9055,-11 18-73,1 1 0,1 2 0,-18 48 0,29-64-788,0-1 0,2 1 0,0 1 0,0-1-1,2 0 1,0 1 0,1-1 0,0 1-1,1 0 1,4 23 0,-3-37-148,0 0-1,-1-1 1,1 1 0,1 0 0,-1-1-1,0 1 1,1-1 0,-1 1-1,1-1 1,0 0 0,0 1-1,0-1 1,0 0 0,0 0 0,0-1-1,0 1 1,1 0 0,-1-1-1,1 1 1,-1-1 0,1 0 0,0 0-1,-1 0 1,1 0 0,0 0-1,0-1 1,-1 1 0,1-1-1,0 0 1,0 0 0,0 0 0,0 0-1,0 0 1,3-1 0,3-1 12,0 1 0,0-1 0,0 0 0,-1 0 0,1-1 0,-1-1 0,1 1 0,-1-1 0,12-9 1,97-89 526,-31 23-5721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12172,'0'0'8872,"-7"48"-6150,19-38-736,8-5-640,4 2-385,4-2-545,-1 1-352,1 1-1089,-4-1-3203,-2-1-5253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56 264 12332,'0'0'6011,"6"-9"-2643,18-31-421,-19 20 100,-16 16-2000,-17 14-913,23-5-132,0 0 0,0 0 0,1 1 0,0-1 0,0 1 0,0 0 0,1 0 0,0 1-1,0-1 1,1 0 0,-1 1 0,1 0 0,1 0 0,-1-1 0,1 1 0,1 0 0,-1 0 0,1 0 0,0 0 0,1 0 0,1 8 0,-1-13-3,0-1 1,0 0 0,0 1 0,0-1 0,0 0-1,0 0 1,1 0 0,-1 0 0,0 0-1,1 0 1,-1-1 0,0 1 0,1 0-1,-1-1 1,1 1 0,0-1 0,-1 1-1,1-1 1,-1 0 0,1 1 0,-1-1-1,1 0 1,0 0 0,-1 0 0,1 0 0,0-1-1,-1 1 1,3-1 0,3 0-5,0 0 0,0-1 0,0 0-1,-1 0 1,10-5 0,0-2-83,0 0 1,-1-1-1,0-1 0,0 0 0,-1-1 0,-1-1 0,0 0 1,-1-1-1,0 0 0,13-23 0,-24 35-211,-2 5 38,-6 15 67,4-12 193,0-1 1,1 1-1,0 0 0,0-1 1,0 1-1,1 0 0,0 0 1,0 1-1,0-1 0,1 0 1,0 0-1,0 0 0,1 7 1,0-12 9,0 1 0,1-1 0,-1 0 0,0 1 0,0-1 0,1 0 1,-1 0-1,0 0 0,1 0 0,-1 0 0,1 0 0,0 0 0,-1 0 0,1 0 1,0-1-1,-1 1 0,1-1 0,0 0 0,0 1 0,-1-1 0,1 0 0,0 0 1,0 0-1,0 0 0,-1 0 0,1 0 0,0-1 0,3 0 0,3 0 55,0-1-1,0 0 1,0 0-1,15-7 1,-7 0 24,-1 0 1,0-1-1,0-1 0,-1-1 1,-1 0-1,0 0 1,-1-1-1,19-26 1,-23 27-43,0 1 1,-1-1 0,0 0-1,-1-1 1,0 1 0,-1-1-1,0-1 1,-1 1 0,-1-1-1,0 1 1,2-26 0,-5 39-53,0 0 1,0 1-1,0-1 1,0 0-1,-1 0 1,1 0-1,0 0 1,0 1-1,0-1 1,0 0-1,0 0 1,0 0-1,0 0 1,-1 0-1,1 0 1,0 1-1,0-1 1,0 0-1,0 0 1,-1 0-1,1 0 1,0 0-1,0 0 1,0 0-1,0 0 1,-1 0-1,1 0 1,0 0-1,0 0 1,0 0-1,0 0 1,-1 0-1,1 0 1,0 0-1,0 0 1,0 0-1,-1 0 1,1 0-1,0 0 1,0 0-1,0 0 1,0 0-1,0 0 1,-1-1-1,1 1 1,0 0-1,0 0 1,0 0-1,0 0 1,0 0-1,-1 0 1,1-1-1,0 1 1,0 0-1,0 0 1,0 0-1,0 0 1,0-1-1,0 1 1,0 0-1,0 0 1,0 0-1,0 0 1,0-1-1,-11 15-90,0 7 122,1 0 0,1 1 1,0 0-1,2 1 0,1-1 0,0 1 0,2 0 1,1 1-1,0-1 0,2 0 0,2 36 1,0-54-22,0-1 1,0 1 0,0-1-1,0 0 1,1 1 0,0-1-1,-1 0 1,2 0 0,-1 0-1,0 0 1,1 0 0,0-1-1,0 1 1,0-1 0,0 0-1,0 0 1,1 0-1,-1 0 1,1 0 0,0-1-1,0 1 1,0-1 0,0 0-1,0-1 1,0 1 0,1-1-1,-1 0 1,1 0 0,-1 0-1,1 0 1,-1-1 0,1 0-1,6 0 1,-11 0-25,1 0 0,0-1 0,0 1 0,0 0 0,0-1 0,0 1 0,-1-1 0,1 1 0,0-1 0,0 1 0,-1-1 0,1 0 0,0 1 0,-1-1 0,1 0 0,0 1 0,-1-1 0,1 0 0,-1 0 0,1 0 0,-1 1 0,0-1 0,1 0 0,-1 0 0,0 0 0,0 0 0,0 0 0,1 0 0,-1 0 0,0 0 0,0 0 0,0 0 0,0 1 0,-1-1 0,1 0 0,0 0 0,0 0 0,0 0 0,-1 0 0,1 0 0,-1 0 0,1 0 0,-1 1 0,1-1 0,-2-1 0,0-4-80,-1 0 0,0 1 0,0-1 0,0 1 0,-8-9 0,-18-13-223,-55-39 1,-2-1 451,85 67-101,1-1 0,-1 1 0,1 0 0,0 0-1,-1 0 1,1-1 0,0 1 0,0 0 0,-1-1-1,1 1 1,0 0 0,0 0 0,-1-1 0,1 1-1,0-1 1,0 1 0,0 0 0,-1-1 0,1 1-1,0 0 1,0-1 0,0 1 0,0-1 0,0 1-1,0 0 1,0-1 0,0 1 0,0-1 0,0 1-1,0 0 1,0-1 0,0 1 0,0-1 0,1 1 0,13-6 390,33 5-319,-36 2-10,56 0-116,44-1-394,-39-6-4777,-28-3-3953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 14798,'0'0'5264,"1"11"-3588,2 45-119,-2 0 1,-3 1-1,-10 58 1,5-24-752,25-120-85,-8-2-838,0 0 0,-3-1 1,7-54-1,-2 12-580,14 140-152,-24-61 876,1 0-1,0 0 1,0 0 0,0 0 0,1-1-1,0 1 1,0-1 0,0 0-1,0 0 1,1-1 0,-1 1-1,1-1 1,0 0 0,0 0 0,0-1-1,0 1 1,0-1 0,1-1-1,-1 1 1,1 0 0,-1-1-1,1 0 1,0-1 0,0 1 0,-1-1-1,1 0 1,0-1 0,-1 1-1,1-1 1,8-2 0,-6 1 35,0 0 1,0 0-1,0-1 1,0 0-1,-1 0 1,0-1-1,1 1 1,-1-2 0,-1 1-1,1-1 1,-1 0-1,1-1 1,-1 1-1,-1-1 1,1 0-1,-1-1 1,0 1-1,-1-1 1,1 0-1,5-14 1,-8 11-43,1 0 1,-2 0 0,0 0 0,0 0 0,0 0-1,-2 0 1,-1-16 0,2 23-21,-1 0 0,1 1 0,-1-1 0,0 1 0,1-1 0,-1 0 0,-1 1 1,1 0-1,0-1 0,0 1 0,-1 0 0,0-1 0,1 1 0,-4-3 0,3 4-6,1 1 0,-1-1 1,1 0-1,-1 0 0,0 1 0,0-1 0,1 1 0,-1 0 0,0-1 1,0 1-1,1 0 0,-1 0 0,0 0 0,0 0 0,0 0 1,1 1-1,-1-1 0,0 1 0,0-1 0,1 1 0,-1-1 1,0 1-1,1 0 0,-3 1 0,-3 3-8,0 0 1,1 0-1,0 0 0,0 1 1,1 0-1,-1 0 0,1 1 1,0-1-1,1 1 0,-6 12 1,0 0 210,1 0 1,-13 40 0,20-55-166,1 0-1,-1 1 1,1-1-1,1 0 1,-1 0-1,1 1 1,-1-1-1,1 1 1,0-1-1,1 0 1,-1 1-1,1-1 1,0 0-1,0 1 1,3 5-1,-2-7-22,0 0 0,0-1-1,0 0 1,1 1 0,-1-1-1,1 0 1,-1 0-1,1-1 1,0 1 0,-1 0-1,1-1 1,0 0 0,0 0-1,0 0 1,1 0-1,-1 0 1,0 0 0,0-1-1,0 0 1,0 1-1,5-1 1,26 1 59,63-7 0,-3 1-514,-93 5 438,0 0 0,-1 0-1,1 0 1,0 0-1,-1 0 1,1 0-1,0 0 1,-1 0 0,1 0-1,-1 0 1,1 1-1,0-1 1,-1 0-1,1 1 1,0-1 0,-1 0-1,1 1 1,-1-1-1,1 1 1,-1-1-1,1 0 1,-1 1 0,0-1-1,1 1 1,-1 0-1,1-1 1,-1 1-1,0-1 1,1 1 0,-1 0-1,0 0 1,-2 25-79,-21 25 245,22-49-141,-3 5 3,1-2-25,0 0 0,0 1 0,0 0-1,1-1 1,0 1 0,0 0 0,-2 12 0,4-18-82,0 1 0,0-1 0,0 0 1,0 0-1,0 0 0,0 0 0,0 1 1,1-1-1,-1 0 0,0 0 0,0 0 1,0 0-1,0 0 0,0 0 0,0 1 1,0-1-1,0 0 0,1 0 1,-1 0-1,0 0 0,0 0 0,0 0 1,0 0-1,0 0 0,1 0 0,-1 0 1,0 0-1,0 0 0,0 0 0,0 0 1,1 0-1,-1 0 0,0 0 0,0 0 1,0 0-1,0 0 0,1 0 0,-1 0 1,0 0-1,0 0 0,0 0 0,0 0 1,0 0-1,1 0 0,-1 0 0,0 0 1,0 0-1,0 0 0,0 0 0,0-1 1,0 1-1,1 0 0,-1 0 0,0 0 1,0 0-1,0-1 0,9-6-6099,3-8-8083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4228,'-10'46'13838,"11"2"-10279,-1-46-3586,1 0-1,-1 0 1,1 0 0,-1 0-1,1 0 1,0 0-1,0 0 1,0-1 0,0 1-1,0 0 1,0-1 0,0 1-1,1-1 1,-1 1 0,1-1-1,-1 0 1,4 3 0,-3-3 62,0-1 1,1 1-1,-1 0 1,1-1-1,-1 1 1,0-1-1,1 0 1,-1 0-1,1 0 1,-1 0-1,1-1 1,-1 1-1,0 0 1,1-1-1,-1 0 1,0 0-1,1 1 1,2-3-1,11-7-216,0 0 0,-1-1 0,0 0 0,-1-2 0,0 1-1,22-29 1,-15 18-771,-21 23 937,1-1 1,-1 0 0,1 0 0,-1 1 0,1-1 0,-1 0 0,1 1 0,-1-1 0,1 1 0,0-1 0,-1 1-1,1-1 1,0 1 0,0-1 0,-1 1 0,1 0 0,0-1 0,0 1 0,0 0 0,-1 0 0,1-1 0,0 1-1,0 0 1,0 0 0,0 0 0,0 0 0,1 0 0,-2 1 9,1 0 1,-1 0-1,1 0 0,-1 0 1,1 0-1,-1 0 0,0 0 1,1 0-1,-1 0 0,0 0 1,0 1-1,0-1 0,0 0 1,0 0-1,0 0 0,0 0 1,0 2-1,-10 54 218,10-57-209,-34 116 669,19-67-438,1 1-1,-7 55 1,21-106-297,1 1-1,-1 0 0,0 0 0,0 0 1,0 0-1,0 0 0,0 0 0,1 0 1,-1 0-1,0 0 0,0 0 1,0 0-1,0 0 0,1 0 0,-1 0 1,0 0-1,0 0 0,0 0 1,1 0-1,-1 0 0,0 0 0,0 0 1,0 0-1,0 0 0,0 0 1,1 0-1,-1 0 0,0 0 0,0 1 1,0-1-1,0 0 0,0 0 0,1 0 1,-1 0-1,0 0 0,0 0 1,0 1-1,0-1 0,0 0 0,0 0 1,0 0-1,0 0 0,0 1 1,0-1-1,1 0 0,-1 0 0,0 0 1,0 1-1,9-16-4220,0-7-1984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14286,'0'0'4703,"0"10"-2611,0-7-2021,0 0 72,-1 0 0,1-1 0,0 1 0,1 0-1,-1 0 1,0 0 0,1 0 0,-1-1 0,1 1 0,0 0-1,0-1 1,0 1 0,0 0 0,0-1 0,1 1 0,-1-1-1,1 0 1,0 1 0,0-1 0,0 0 0,0 0 0,0 0-1,0 0 1,0-1 0,0 1 0,1-1 0,-1 1 0,1-1-1,-1 0 1,1 0 0,0 0 0,-1 0 0,6 1 0,9 1 201,0-2 0,1 0 0,-1 0 0,0-2 0,1 0 0,-1-1 1,19-4-1,-27 4-285,1-1 0,-1 0 0,1 0 1,-1 0-1,0-2 0,0 1 0,0-1 0,-1 0 1,0-1-1,0 0 0,0 0 0,-1 0 0,13-15 1,-19 19-52,0 1 1,0 0-1,0 0 1,0 0 0,0-1-1,0 1 1,0-1-1,-1 1 1,1 0 0,0-1-1,-1 1 1,1-1 0,-1 1-1,0-1 1,0 0-1,1 1 1,-1-1 0,0 1-1,0-1 1,-1 1-1,1-1 1,0 0 0,0 1-1,-1-3 1,-1 3-7,1-1 0,0 0 0,-1 1 0,1-1 0,-1 1 0,1 0 0,-1 0 0,0-1 0,0 1 0,1 0 0,-1 0 0,0 1 0,0-1 0,0 0 0,-4 0 0,-9-2-28,0 0 0,0 2 1,-28 0-1,39 1 26,-6 0-8,0 1 1,0 0-1,0 1 1,0 0 0,0 0-1,0 1 1,1 1-1,-1 0 1,1 0-1,0 1 1,-14 8-1,18-9 1,0 0 0,0 0 0,0 0 0,1 0 0,-1 1 0,1-1 0,0 1 0,1 1 0,-1-1 0,1 0 0,0 1 0,0-1 0,0 1 0,1 0 0,0 0 0,0 0 0,1 0 0,0 0 0,-1 13 0,2-17 2,0 1 0,1-1 1,-1 1-1,1-1 0,0 1 0,0-1 0,0 0 0,0 1 0,0-1 0,0 0 0,1 0 0,-1 0 1,1 0-1,0 0 0,-1 0 0,1-1 0,0 1 0,0 0 0,0-1 0,0 0 0,0 1 0,1-1 1,-1 0-1,0 0 0,0 0 0,1 0 0,-1 0 0,1-1 0,-1 1 0,1-1 0,4 0 1,13 3-225,-1-1 0,1-1 0,21-1 0,-23 0-290,10 0-2082,-1-2-1,47-7 1,-12-7-7516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12460,'0'0'6336,"-2"11"-4851,-59 340 5626,32-19-3957,29-662-4093,0 327 922,0 0 1,1-1-1,-1 1 1,0 0-1,1 0 1,0 0-1,-1 0 1,1 0-1,0 0 1,1 0 0,-1 0-1,3-4 1,-3 6 7,-1 1 1,1-1 0,-1 1 0,1 0 0,-1-1 0,1 1 0,-1 0-1,1-1 1,-1 1 0,1 0 0,-1 0 0,1 0 0,-1-1-1,1 1 1,0 0 0,-1 0 0,1 0 0,-1 0 0,1 0 0,0 0-1,-1 0 1,1 0 0,-1 0 0,2 1 0,19 15-183,-16-10 189,0 0 0,0-1 0,1 0-1,-1 0 1,1 0 0,1-1 0,-1 0 0,0 0-1,1 0 1,0-1 0,0 0 0,12 3 0,-15-5 10,0 0 1,1-1 0,-1 0 0,0 1-1,1-2 1,-1 1 0,0 0 0,0-1-1,1 0 1,-1 0 0,0 0 0,0 0-1,0-1 1,0 1 0,0-1 0,0 0-1,0-1 1,-1 1 0,1-1 0,-1 1-1,1-1 1,-1 0 0,3-4 0,41-49 81,-48 88-463,-4-7 314,3-17 105,1 1-1,-1-1 1,1 1-1,1-1 1,0 1-1,1 10 1,-1-17-20,1 0 1,-1 0 0,1 0-1,-1-1 1,1 1-1,0 0 1,0 0-1,0-1 1,0 1 0,0-1-1,1 1 1,-1-1-1,0 1 1,1-1-1,-1 0 1,1 1 0,-1-1-1,1 0 1,-1 0-1,1 0 1,0 0-1,0-1 1,-1 1 0,1 0-1,0-1 1,0 1-1,0-1 1,0 0-1,0 1 1,0-1 0,0 0-1,3-1 1,9 1 43,0-1 0,-1 0 0,1-1 0,-1-1 0,0 0 0,0-1 0,0 0 0,22-10 0,5-7-77,48-34-1,-47 29 12,-36 26-221,-6 8 130,-7 10 87,-14 18 220,-11 25 1289,63-82-1236,1-15-4481,-18 7-7285,-10 16-224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10666,'0'0'13512,"8"-3"-12018,44-21-649,-34 14-566,0 2 1,0-1-1,1 2 1,0 1-1,1 0 1,-1 1-1,32-3 1,-50 8-278,0 0 1,0 0-1,0 0 1,0 0 0,0 0-1,0 0 1,0 1 0,0-1-1,0 0 1,0 0-1,0 1 1,0-1 0,-1 1-1,1-1 1,0 1-1,0-1 1,0 1 0,0-1-1,-1 1 1,1 0 0,0-1-1,-1 1 1,1 0-1,0 0 1,-1 0 0,1-1-1,-1 1 1,1 0 0,0 1-1,-1 1 14,1 0 0,-1 0 1,0 0-1,0 0 0,0-1 0,0 1 0,0 0 0,-1 0 0,1 0 0,-2 4 1,-3 7 83,0 1 0,-14 25 0,18-38-96,-2 10-158,15-18-1523,24-25-5243,-30 26 4642,17-15-6045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 15951,'0'0'10159,"-11"-2"-8440,-36-6-769,44 8-906,1 0 0,-1 0 0,0 0 0,1 1 0,-1-1 1,1 1-1,-1-1 0,1 1 0,-1 0 0,1 0 0,-1 0 0,1 0 0,0 1 0,0-1 0,0 0 0,-1 1 0,1 0 0,1-1 0,-1 1 0,0 0 0,0 0 0,1 0 0,-1 0 0,1 1 0,-1-1 1,1 0-1,0 0 0,0 1 0,0-1 0,-1 5 0,2-6-38,-1 1 0,1 0 0,-1 0 0,1 0 0,-1 0 0,1 0 1,0 0-1,0 0 0,0 0 0,0 0 0,0 1 0,1-1 0,-1 0 0,1-1 0,-1 1 1,1 0-1,0 0 0,-1 0 0,1 0 0,0 0 0,0-1 0,0 1 0,1 0 0,-1-1 1,0 1-1,1-1 0,-1 1 0,1-1 0,-1 0 0,1 1 0,0-1 0,-1 0 0,1 0 1,0 0-1,3 0 0,0 1-31,1-2 0,0 1 0,0-1 0,0 1 0,0-2 1,0 1-1,0-1 0,0 0 0,-1 0 0,1 0 0,0-1 0,-1 0 1,1 0-1,-1 0 0,1-1 0,-1 0 0,0 0 0,0 0 0,-1-1 0,1 1 1,0-1-1,-1 0 0,0-1 0,0 1 0,-1-1 0,1 0 0,-1 0 1,0 0-1,0 0 0,0 0 0,-1-1 0,0 1 0,0-1 0,1-6 1,-3 12 19,0 0 0,0 0 0,0 0 0,0-1 0,0 1 0,0 0 0,0 0 0,0-1 0,0 1 0,0 0 0,0 0 0,0 0 0,-1-1 0,1 1 0,0 0 0,0 0 0,0 0 0,0 0 0,0-1 0,-1 1 0,1 0 0,0 0 0,0 0 0,0 0 1,0 0-1,-1-1 0,1 1 0,0 0 0,0 0 0,-1 0 0,1 0 0,0 0 0,0 0 0,0 0 0,-1 0 0,1 0 0,0 0 0,0 0 0,-1 0 0,1 0 0,0 0 0,0 0 0,0 0 0,-1 0 0,1 0 0,0 0 0,0 0 0,0 1 0,-1-1 0,1 0 0,0 0 1,0 0-1,0 0 0,-1 0 0,1 1 0,0-1 0,0 0 0,0 0 0,0 0 0,0 0 0,-1 1 0,1-1 0,0 0 0,0 0 0,0 0 0,0 1 0,0-1 0,-14 12-52,10-8 105,0 1 1,0 0 0,1 0 0,0 0 0,0 0-1,0 1 1,0-1 0,1 1 0,0-1 0,0 1-1,1 0 1,-1 0 0,0 9 0,3-14-37,0 0 1,0 0-1,0 0 1,-1 0-1,1 0 1,1 0-1,-1 0 1,0 0-1,0 0 1,0 0-1,0 0 1,1-1-1,-1 1 1,0 0-1,0-1 1,1 1-1,-1-1 1,1 0-1,-1 1 1,0-1-1,1 0 1,-1 0-1,1 0 1,-1 0-1,1 0 1,-1 0-1,1 0 1,-1-1-1,2 1 1,49-7 156,-39 2-181,1 0 0,-1-2 0,16-9 0,-21 11-40,0-1 0,1 2 0,0-1 1,0 1-1,1 0 0,-1 1 1,1 0-1,-1 1 0,14-2 0,-23 7 64,-1 1 0,1-1-1,-1 0 1,1 1 0,-1-1-1,0 0 1,0 0 0,0 0-1,-1 0 1,-1 3 0,3-5 19,-1-1 1,1 1 0,0-1-1,-1 1 1,1-1 0,0 1-1,-1-1 1,1 1 0,0-1 0,0 1-1,-1 0 1,1-1 0,0 1-1,0-1 1,0 1 0,0-1-1,0 1 1,0 0 0,0-1-1,0 1 1,0-1 0,0 1 0,0 0-1,0-1 1,0 1 0,1-1-1,-1 1 1,0-1 0,0 1-1,1 0 1,-1-1 0,0 1-1,1-1 1,-1 0 0,0 1 0,1-1-1,-1 1 1,1-1 0,-1 1-1,1-1 1,2 1 8,-1-1 1,1 1-1,-1-1 0,1 1 1,-1-1-1,1 0 1,-1 0-1,1-1 0,0 1 1,2-1-1,61-18 37,-31 5-91,-27 9-67,1 1 0,0 1 0,1-1 0,-1 2 0,0-1 0,1 1 0,13-1 0,-42 34-474,11-15-1364,7-7-2274,8-6-5822,4-3 2536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3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14798,'0'0'10848,"-11"1"-9674,4 0-963,-1 0 1,1 1-1,0-1 0,0 1 0,0 1 1,0 0-1,0 0 0,0 0 0,1 1 1,0-1-1,0 2 0,0-1 0,-8 8 1,12-11-139,-2 3 25,0-1 1,0 1-1,0 0 0,1 0 1,0 0-1,-1 0 0,1 0 1,0 1-1,1 0 0,-1-1 0,1 1 1,0 0-1,0 0 0,-1 8 1,3-12-101,1 1 0,-1-1 0,1 0 0,-1 0 0,1 0 0,-1 1 1,1-1-1,0 0 0,0 0 0,0 0 0,-1 0 0,1 0 0,0 0 0,0-1 1,0 1-1,0 0 0,1 0 0,-1-1 0,0 1 0,0-1 0,0 1 0,1-1 1,-1 1-1,0-1 0,0 0 0,1 1 0,-1-1 0,0 0 0,1 0 1,-1 0-1,2 0 0,53 2-877,-47-3 472,70-3-3734,-71 3 3038,0-1-1,0 0 1,-1 0 0,1-1-1,-1 0 1,0 0-1,0-1 1,7-5-1,10-8-5067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109 192 15439,'0'0'3742,"-9"7"-721,-5 3-1795,1 0-1,1 1 1,-17 18-1,26-27-1094,0 1-1,0 0 1,0 0-1,1 1 0,0-1 1,-1 1-1,1-1 1,1 1-1,-1-1 0,0 1 1,1 0-1,0 0 1,0 0-1,0 0 1,0 0-1,1 0 0,-1 0 1,1 0-1,0 0 1,1 0-1,-1 0 0,1 0 1,-1 0-1,2 4 1,-1-6-168,0 0 0,1-1 0,-1 1 0,0 0 0,0-1 0,1 0 0,-1 1 0,1-1 0,-1 0 0,1 0 0,0 1 0,0-1 0,-1 0 0,1-1 0,0 1 0,0 0 1,0-1-1,0 1 0,0-1 0,0 1 0,0-1 0,0 0 0,0 0 0,0 0 0,0 0 0,0 0 0,0 0 0,0-1 0,3 0 0,-1 0-666,0 0-1,1 0 0,-1 0 1,0-1-1,0 1 1,0-1-1,0 0 1,0 0-1,0-1 0,-1 1 1,1-1-1,5-5 1,5-13-5826,0-4-3208</inkml:trace>
  <inkml:trace contextRef="#ctx0" brushRef="#br0" timeOffset="1">155 0 10922,'0'0'15055,"-26"49"-15023,38-33-673,-1 2-1185,2 0-576,4-1-833,-2-1-2595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115 224 11915,'0'0'12967,"-8"0"-11333,2 1-1438,1-1 1,-1 1 0,0 0 0,1 0-1,-1 0 1,1 1 0,-1 0 0,1 0-1,0 0 1,0 0 0,-5 4 0,7-4-140,0 0 1,1 0-1,-1 1 1,1-1-1,-1 1 1,1-1-1,0 1 1,0 0-1,0 0 1,0 0-1,0 0 1,1 0-1,0 0 1,-1 0-1,1 0 1,0 1-1,1-1 1,-1 0-1,0 1 1,1-1-1,0 1 1,0 6-1,0-9-50,0 0 0,1 1 0,-1-1 0,0 0 0,1 0 0,-1 1 0,1-1 0,-1 0 0,1 0-1,-1 0 1,1 0 0,0 0 0,0 0 0,-1 0 0,1 0 0,0 0 0,0 0 0,0 0 0,0 0 0,0-1 0,0 1 0,0 0-1,2 0 1,1 1 13,0-1-1,0 0 1,0 1-1,1-1 0,-1-1 1,0 1-1,6 0 1,0-1 5,1 0 1,-1-1-1,1 0 1,-1-1 0,15-4-1,-14 2-71,-1-1 0,1 0-1,-1-1 1,-1 0 0,1 0-1,10-10 1,-15 12 38,-1 0 0,0 1 0,0-1 0,-1-1 1,1 1-1,-1 0 0,0-1 0,0 0 0,0 0 0,0 0 0,-1 0 0,0 0 0,0 0 0,1-9 0,-2 14 6,-1-1 0,0 1-1,0 0 1,0-1 0,0 1-1,0 0 1,0 0 0,0-1-1,0 1 1,0 0 0,0-1-1,0 1 1,0 0 0,0-1-1,0 1 1,-1 0 0,1 0-1,0-1 1,0 1 0,0 0-1,0 0 1,0-1 0,-1 1-1,1 0 1,0 0 0,0-1-1,0 1 1,-1 0 0,1 0-1,0 0 1,0 0 0,-1-1 0,1 1-1,0 0 1,0 0 0,-1 0-1,1 0 1,0 0 0,0 0-1,-1 0 1,1 0 0,-16 5-62,-11 15 54,25-18 30,0 1-1,0-1 0,0 1 1,1 0-1,-1-1 0,1 1 1,0 0-1,0 0 0,0 0 1,0 0-1,0 0 0,1 1 1,-1-1-1,1 0 0,0 0 1,0 0-1,0 0 0,0 0 1,1 1-1,-1-1 0,1 0 1,0 0-1,0 0 0,0 0 1,2 5-1,0-5-5,-1 0-1,1 0 1,0-1 0,0 1-1,0-1 1,0 1 0,0-1 0,0 0-1,1 0 1,-1-1 0,1 1-1,-1-1 1,1 0 0,-1 1-1,1-2 1,0 1 0,0 0-1,0-1 1,-1 0 0,8 0 0,5-1-41,-1-1 0,1-1 0,-1 0 0,0-1 0,0-1 1,0 0-1,-1-1 0,1-1 0,-1 0 0,-1-1 1,0 0-1,0-1 0,13-12 0,-15 12-8,0 0 0,0-1 0,-1-1 0,0 1 0,-1-2-1,-1 1 1,1-1 0,-2-1 0,0 1 0,0-1 0,-1 0 0,-1-1 0,0 0-1,4-18 1,-9 30 35,1-1-1,-1 1 1,0-1 0,0 0-1,1 1 1,-2-1-1,1 1 1,0-1-1,0 1 1,-1-1-1,1 1 1,-1-1 0,0 1-1,0-1 1,0 1-1,0 0 1,0-1-1,-1 1 1,1 0-1,-1 0 1,-2-3 0,2 3-6,-1 1 1,1 0-1,-1 0 1,1 0 0,-1 0-1,1 0 1,-1 1 0,1-1-1,-1 1 1,0 0-1,1-1 1,-1 1 0,0 1-1,1-1 1,-1 0-1,0 0 1,1 1 0,-1 0-1,1-1 1,-1 1 0,-4 2-1,-1 1 25,1 0 1,0 0-1,0 1 0,0-1 0,0 2 0,1-1 1,-1 1-1,2 0 0,-1 0 0,1 0 0,-1 1 1,2 0-1,-1 0 0,-4 11 0,3-8 60,1 1-1,1 0 1,0 0-1,0 1 1,1-1-1,0 1 1,1-1-1,1 1 1,-1 19-1,3-26-71,0-1-1,0 1 0,0-1 1,0 1-1,0-1 1,1 0-1,0 1 1,0-1-1,0 0 0,0 0 1,1-1-1,0 1 1,-1 0-1,1-1 0,1 0 1,-1 1-1,0-1 1,1 0-1,0-1 0,-1 1 1,1-1-1,6 3 1,44 16-3073,1-12-6908,-22-9-5336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88 4356,'0'0'11606,"8"-10"-6807,21-33-2055,-28 43-2637,0-1 0,-1 0 0,1 0 1,-1 1-1,1-1 0,0 0 0,-1 0 0,0 0 0,1 0 0,-1 0 1,1 0-1,-1 0 0,0 0 0,0 0 0,0 0 0,0 0 0,1 0 1,-1 0-1,0 0 0,-1 0 0,1 0 0,0 0 0,0 0 1,0 0-1,-1 0 0,1 0 0,0 0 0,-1-1 0,-1 1-65,1 1 0,0-1 0,-1 0 0,1 1 0,0-1 0,-1 0 0,1 1-1,-1 0 1,1-1 0,-1 1 0,1 0 0,-1 0 0,1 0 0,-1 0 0,1 0 0,-2 0 0,-7 2-69,0-1 1,1 1 0,-1 0 0,-10 5 0,5-1 34,0 1 0,0 0 0,1 1 0,0 1 0,1 0 0,0 1 0,-19 18 0,31-27-7,0-1 1,1 1-1,-1-1 0,1 1 1,-1 0-1,1-1 0,-1 1 1,1 0-1,-1-1 0,1 1 1,0 0-1,-1 0 0,1-1 1,0 1-1,0 0 0,0 0 1,-1 0-1,1-1 1,0 1-1,0 0 0,0 0 1,0 0-1,0-1 0,1 1 1,-1 0-1,0 0 0,0 0 1,0-1-1,1 1 0,-1 0 1,0 0-1,1-1 1,-1 1-1,1 0 0,-1-1 1,1 1-1,-1 0 0,1-1 1,-1 1-1,1-1 0,0 1 1,-1-1-1,1 1 0,0-1 1,-1 1-1,1-1 0,0 0 1,0 1-1,-1-1 1,1 0-1,0 0 0,1 1 1,55 10-40,-41-9 4,1 1-57,94 23-203,-100-22 243,0-1 0,0 2-1,-1-1 1,1 2-1,-1-1 1,0 1 0,14 12-1,-23-17 58,1 0-1,-1 0 1,0 0 0,1 0-1,-1 0 1,0 1-1,0-1 1,0 0-1,0 1 1,0-1-1,0 1 1,0-1-1,0 1 1,-1-1-1,1 1 1,0-1-1,-1 1 1,1 0 0,-1-1-1,0 1 1,0 0-1,0-1 1,0 1-1,0 0 1,0-1-1,0 1 1,0 0-1,0-1 1,-1 1-1,1 0 1,-1-1-1,1 1 1,-1-1-1,0 1 1,0-1 0,0 1-1,0-1 1,0 1-1,0-1 1,0 0-1,0 0 1,0 1-1,0-1 1,-1 0-1,1 0 1,0 0-1,-1 0 1,1-1-1,-1 1 1,-2 1 0,-6 3 273,-1 1 1,0-1-1,0-1 1,-1 0-1,-19 4 1,17-5-131,0-1 1,0 0-1,0 0 0,-1-2 1,1 0-1,-21-2 1,34 2-186,0 0 0,1 0 0,-1-1 0,0 1 0,0 0 0,0 0 0,0-1 0,0 1 0,1 0 1,-1-1-1,0 1 0,0-1 0,1 1 0,-1-1 0,0 0 0,1 1 0,-1-1 0,0 1 0,1-1 0,-1 0 0,1 0 0,-1 1 0,1-1 0,0 0 1,-1 0-1,1 0 0,0 0 0,-1 1 0,1-2 0,0 0-193,0 0 0,0 0 1,1 0-1,-1 0 0,1 0 1,-1 0-1,1 0 0,0 0 1,0 0-1,0 0 0,0 0 0,1-1 1,39-43-7679,-5 16-154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8904,'0'0'12813,"-1"61"-11340,-8-34-160,3 0-544,2-1-385,4-5-288,0-3-64,1-6-384,12-6-1057,1-3-801,2-3-993,2-7-3364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12748,'0'0'5883,"-9"7"-5178,0 2-388,0 0 1,1 0 0,0 1-1,1 0 1,-1 1-1,2 0 1,0 0 0,0 0-1,-6 20 1,-3 13 1987,-17 85 0,28-106-1939,1 1 0,1 0 0,1 0 0,1 0 0,4 35 0,-4-57-351,1 0 0,-1 0 0,1 0 1,-1 0-1,1 0 0,0 0 0,0-1 0,-1 1 0,1 0 0,1 0 0,-1-1 0,0 1 0,0-1 0,1 1 0,-1-1 0,0 1 0,1-1 0,0 0 0,-1 0 0,1 1 0,0-1 0,-1-1 0,1 1 0,0 0 0,0 0 0,0-1 0,0 1 0,0-1 0,0 1 0,4-1 0,-3 0 14,0 0-1,-1 0 0,1 0 1,0 0-1,0-1 1,0 0-1,0 1 0,-1-1 1,1 0-1,0 0 1,-1-1-1,1 1 1,-1 0-1,1-1 0,-1 0 1,1 0-1,-1 1 1,0-1-1,0 0 0,3-5 1,1-2-6,-2 0 0,1-1 0,-1 0 0,-1 0 0,0 0 0,0 0 0,-1 0 0,0 0 0,1-15 0,-2-7-223,-3-57-1,0 78-476,0 23 434,4 25 138,0-32 109,0-1 0,0 1 0,0-1 1,1 1-1,0-1 0,0 0 0,0 0 0,1 0 1,-1-1-1,1 1 0,0-1 0,0 1 0,0-1 0,0-1 1,1 1-1,-1-1 0,1 1 0,-1-1 0,1 0 0,0-1 1,0 1-1,0-1 0,0 0 0,0-1 0,0 1 1,0-1-1,0 0 0,0 0 0,0 0 0,0-1 0,1 1 1,-1-1-1,0-1 0,-1 1 0,1-1 0,0 0 1,0 0-1,-1 0 0,1-1 0,-1 1 0,0-1 0,0 0 1,0 0-1,0-1 0,6-6 0,-6 5 17,0 0 0,0-1 0,0 0-1,-1 0 1,0 0 0,0 0 0,0 0 0,-1-1 0,3-8-1,-17 23-248,-2 11 264,8-8 43,1-1 0,1 1 0,0 0 1,1 1-1,0-1 0,1 1 0,0-1 0,0 1 0,2 0 0,0 18 0,0-29-60,0 1-1,0 0 1,0-1 0,1 1-1,-1 0 1,0-1-1,1 1 1,-1 0-1,1-1 1,0 1-1,0-1 1,-1 1 0,1-1-1,0 1 1,0-1-1,1 0 1,-1 0-1,0 1 1,0-1-1,0 0 1,1 0-1,-1 0 1,3 1 0,-1-1 18,1 1 0,-1-1 0,1-1 0,-1 1 0,0 0 0,1-1 0,-1 0 0,1 0 0,-1 0 1,1 0-1,3-1 0,3-1 8,1 0-1,-1-1 1,0 0 0,-1-1 0,1 0 0,-1 0 0,11-7-1,-5 1-36,-1-1 0,0-1-1,22-25 1,-30 30-29,0 1 0,-1-2 1,0 1-1,-1 0 1,1-1-1,-1 0 0,-1 0 1,1 0-1,3-16 0,-41 76-374,30-43 383,1-4 8,0 0 1,1 1-1,-1-1 1,1 1-1,0 0 1,1 0 0,-1-1-1,1 1 1,1 0-1,-1 1 1,1-1 0,0 0-1,0 0 1,1 8-1,1-12-221,-1 0-1,1-1 1,0 0-1,-1 1 1,1-1-1,0 0 1,0 0-1,0 0 1,0 0-1,0 0 1,0 0-1,0-1 1,0 1-1,0 0 1,0-1-1,0 0 1,1 0-1,-1 0 1,0 0-1,0 0 1,0 0-1,0 0 1,1 0-1,1-2 1,54-10-10847,-26-4 1068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16560,'0'0'4324,"51"-1"-4516,-34 5-65,0-2-383,-1 1 31,-3 2-192,0-1-416,-3 4-993,-5-4-1025,-2 1-544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154 294 11627,'0'0'8744,"-10"-3"-6544,3 1-1943,0 0 0,0 0 1,0 1-1,0 0 0,0 0 1,0 1-1,0 0 0,0 0 1,-11 2-1,15-1-153,0-1-1,-1 1 1,1 0-1,0 0 1,0 1-1,0-1 1,1 1-1,-1-1 1,0 1-1,0 0 1,1 0-1,-1 0 1,1 0-1,0 1 1,0-1-1,0 1 1,0-1-1,0 1 1,0 0-1,1 0 1,-1 0-1,1 0 1,0 0-1,0 0 1,0 0 0,0 0-1,-1 6 1,2-7-97,0 0 1,-1-1-1,1 1 1,0 0 0,0-1-1,0 1 1,0 0-1,1 0 1,-1-1 0,0 1-1,1 0 1,-1-1 0,1 1-1,-1-1 1,1 1-1,0-1 1,0 1 0,0-1-1,0 1 1,0-1 0,0 0-1,0 1 1,0-1-1,3 2 1,-1-1-35,1 0 1,-1 0-1,1-1 0,-1 1 1,1-1-1,0 0 0,0 0 0,0 0 1,-1-1-1,8 1 0,0-1-287,-1 0-1,1-1 0,0 0 0,-1 0 1,1-1-1,-1-1 0,19-6 0,9-15-1296,-31 19 1162,-1 0 1,1 0-1,0 1 1,1 1-1,9-5 1,-17 12 526,1 0 0,-1 0-1,0-1 1,0 1 0,-1 0 0,1 0 0,-1 0 0,0 0 0,-1 3 0,0-2 105,1-1 1,0 0-1,0 0 1,0 1-1,1-1 0,0 1 1,-1-1-1,1 1 0,1-1 1,-1 0-1,1 1 0,1 4 1,-2-8-139,1 0 0,-1 0 0,1 0-1,-1-1 1,1 1 0,0 0 0,-1 0 0,1 0 0,0 0 0,0-1 0,0 1 0,-1 0 0,1-1 0,0 1 0,0-1-1,0 1 1,0-1 0,0 1 0,2-1 0,0 1-11,0-1 0,1 1-1,-1-1 1,0 0 0,0-1 0,0 1-1,0 0 1,0-1 0,6-1-1,0-2 14,0 0-1,-1 0 1,1-1-1,-1 0 0,0 0 1,0-1-1,0 0 0,12-13 1,52-62-21,-69 77-21,18-23-167,0 0 0,27-53 0,-40 65 33,-1 0 1,-1-1-1,0 0 0,-1 0 0,0 0 0,-2 0 1,3-26-1,-6 41 134,1 1-1,-1-1 1,0 0 0,0 1 0,0-1-1,0 1 1,1-1 0,-1 0-1,0 1 1,0-1 0,0 0 0,0 1-1,-1-1 1,1 1 0,0-1 0,0 0-1,0 1 1,0-1 0,-1 1 0,1-1-1,0 1 1,0-1 0,-1 1 0,1-1-1,0 1 1,-1-1 0,1 1 0,-1-1-1,1 1 1,-1-1 0,1 1 0,-1 0-1,1-1 1,-1 1 0,1 0 0,-1 0-1,1-1 1,-1 1 0,0 0-1,1 0 1,-1 0 0,1 0 0,-1-1-1,0 1 1,1 0 0,-1 0 0,1 0-1,-1 0 1,0 1 0,1-1 0,-1 0-1,1 0 1,-1 0 0,0 0 0,1 1-1,-1-1 1,1 0 0,-1 0 0,0 1-1,-4 2 57,1-1 0,0 1 0,0 0-1,0 0 1,0 0 0,-5 6 0,-4 9 141,1 0 1,1 0-1,1 1 1,1 0 0,0 1-1,1 0 1,1 0-1,1 1 1,1-1-1,1 1 1,1 1-1,1-1 1,0 0-1,2 1 1,0-1 0,6 37-1,-5-54-189,0 0 1,0 0-1,1-1 0,-1 1 1,1-1-1,-1 1 1,1-1-1,0 1 0,1-1 1,-1 0-1,6 6 0,-8-9-3,1 1 0,-1-1 0,1 0 0,-1 1 0,1-1 0,0 1-1,-1-1 1,1 0 0,0 1 0,-1-1 0,1 0 0,0 0 0,-1 0 0,1 0 0,0 1-1,-1-1 1,1 0 0,0 0 0,-1 0 0,1 0 0,0-1 0,0 1 0,-1 0-1,1 0 1,1-1 0,-1 0 11,1 0 0,-1 0 0,0 0 0,0-1 0,0 1 0,0 0 0,0-1 0,0 1 0,0-1 0,0 1 0,0-1 0,-1 0 0,1 1 0,0-1 0,0-3 0,3-16 109,-1-1 0,0 1-1,-1-1 1,-2 0 0,-2-34 0,-2 39-93,0 20 9,3-1-40,0 1 0,1 0 0,-1 0 0,1-1 0,0 1 1,-1 0-1,1 0 0,1 0 0,0 4 0,1-1 3,0 0 0,0 0-1,1-1 1,0 1 0,0-1-1,0 0 1,1 0 0,0 0-1,0 0 1,0 0 0,0-1-1,1 0 1,0 0 0,0 0-1,0-1 1,0 1 0,1-1-1,-1-1 1,1 1 0,0-1-1,-1 0 1,1 0 0,7 1-1,-6-1-13,0 0-1,0 0 1,0-1-1,0 0 0,1-1 1,-1 1-1,0-2 1,1 1-1,-1-1 0,0 0 1,0 0-1,1-1 1,-1 0-1,0 0 0,0 0 1,-1-1-1,1 0 1,-1-1-1,9-5 0,-9 4 7,0 0 0,0 0 0,-1 0 0,0-1 0,0 0 0,0 0 0,-1-1 0,0 1 0,0-1 0,0 0 0,-1 0 0,0 0 0,-1 0 0,1 0 0,0-8 0,-3 14-3,0 1-1,0 0 0,-1 0 1,1-1-1,0 1 0,-1 0 0,1 0 1,0 0-1,0-1 0,-1 1 0,1 0 1,0 0-1,-1 0 0,1 0 0,0 0 1,-1 0-1,1 0 0,0 0 1,-1 0-1,1 0 0,0 0 0,-1 0 1,1 0-1,0 0 0,-1 0 0,1 0 1,0 0-1,-1 0 0,1 0 1,0 0-1,-1 0 0,1 1 0,0-1 1,-1 0-1,1 0 0,0 0 0,0 1 1,-1-1-1,1 0 0,0 1 1,-15 8-4,10-2 74,0 0-1,0 0 1,1 0 0,0 0-1,1 1 1,0-1 0,0 1 0,0 0-1,1 0 1,0 0 0,1 0-1,-1 13 1,1-18-55,1-1-1,0 1 1,0 0-1,0 0 1,0 0-1,0-1 1,0 1 0,1 0-1,-1 0 1,1 0-1,0-1 1,0 1-1,0-1 1,0 1-1,1-1 1,-1 1 0,1-1-1,-1 1 1,1-1-1,0 0 1,0 0-1,0 0 1,0 0 0,0 0-1,0-1 1,0 1-1,1 0 1,-1-1-1,1 0 1,-1 0 0,1 0-1,0 0 1,-1 0-1,1 0 1,0 0-1,0-1 1,-1 0 0,1 1-1,3-1 1,-2 0-330,0 0 0,-1 0 0,1-1 0,0 1 1,0-1-1,0 0 0,-1 0 0,1 0 0,0 0 1,-1 0-1,1-1 0,-1 0 0,0 0 0,6-3 1,-5 0-1060,1 1 0,-1-1 0,0 0 0,0 0 0,-1 0-1,1 0 1,-1-1 0,4-8 0,6-20-9044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3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9673,'0'0'19571,"-43"63"-19411,45-39-128,11-2-320,2-1-1506,0-3-1922,3-6-1665,4-3-6310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13389,'0'0'4564,"-12"1"-624,-1 0-2980,-1 1 0,0 0 0,1 1 0,0 0 0,-19 8 0,28-10-819,0 1 0,1-1 0,-1 1-1,0 0 1,1 0 0,-1 0 0,1 0 0,0 1 0,-1 0-1,1-1 1,0 1 0,1 0 0,-1 1 0,0-1 0,1 0 0,0 1-1,0-1 1,0 1 0,0 0 0,0-1 0,1 1 0,0 0-1,0 0 1,0 0 0,-1 8 0,2-10-134,0-1-1,0 0 1,1 1 0,-1-1 0,0 1-1,1-1 1,-1 0 0,1 1-1,-1-1 1,1 0 0,-1 0 0,1 1-1,0-1 1,0 0 0,0 0-1,0 0 1,0 0 0,0 0 0,0 0-1,0 0 1,0 0 0,1 0-1,2 1 9,0 0 1,-1 0-1,1-1 0,0 1 0,0-1 0,0 0 0,7 1 0,1-1-28,0 0-1,1-1 1,-1-1 0,19-2-1,-19-1-101,0 1-1,0-2 1,0 0-1,0 0 0,-1-1 1,15-10-1,-11 7 60,-1 1 0,27-11 0,-41 19 72,1 0 0,-1 0 0,0 1 0,1-1 1,-1 0-1,0 0 0,0 1 0,1-1 0,-1 0 0,0 1 0,0-1 0,0 0 0,0 1 0,1-1 0,-1 0 0,0 1 0,0-1 0,0 0 0,0 1 1,0-1-1,0 1 0,0-1 0,0 0 0,0 1 0,0-1 0,0 0 0,0 1 0,0-1 0,-1 1 0,1-1 0,0 0 0,0 1 0,0-1 0,0 0 1,0 1-1,-1-1 0,1 0 0,-1 1 0,-6 25 119,4-17 5,2-8-128,1 0 0,0 0 0,0 0-1,0 0 1,-1 0 0,1 0-1,0 0 1,0 0 0,0 0 0,0 0-1,1 0 1,-1 0 0,0 0-1,0 0 1,1 0 0,-1 0 0,0 0-1,1 0 1,-1 0 0,1 0 0,0 0-1,-1 0 1,1 0 0,-1-1-1,1 1 1,0 0 0,0 0 0,0-1-1,1 2 1,0-1 3,1 0 1,0 0-1,0 0 1,0 0-1,0 0 1,0-1-1,0 1 0,0-1 1,0 0-1,4 0 1,8-1-87,-1-1 1,0 0 0,23-7 0,3-5-404,-28 9 322,1 0-1,-1 1 1,1 1 0,-1 0-1,23-2 1,-35 6 183,1-1 0,-1 1 1,0 0-1,1 0 1,-1 0-1,0 0 0,0 0 1,0 0-1,1-1 0,-1 1 1,0 0-1,0 0 0,0 0 1,0 0-1,-1 0 1,1 0-1,0 0 0,0 0 1,0-1-1,-1 1 0,1 0 1,0 0-1,-2 1 1,-6 23 133,1 6-263,6-18-3370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152 333 5830,'0'0'4249,"0"-9"-747,0 4-2908,0 0-1,0 0 1,-1-1 0,0 1-1,0 0 1,-1 0 0,1 0 0,-1 0-1,0 0 1,-1 1 0,-2-6 0,3 8-468,1 0 1,-1 0 0,1 0 0,-1 0 0,0 0 0,1 1 0,-1-1 0,0 1 0,0-1-1,0 1 1,0 0 0,-1 0 0,1 0 0,0 0 0,0 0 0,-1 0 0,1 1 0,0-1-1,-1 1 1,1 0 0,-1-1 0,1 1 0,-1 0 0,1 0 0,0 1 0,-1-1 0,1 0-1,-1 1 1,1 0 0,0-1 0,-1 1 0,-2 2 0,1-1-109,0 0 1,0 1-1,0 0 1,0 0-1,1 0 1,-1 0-1,1 1 1,0-1-1,0 1 0,0 0 1,-3 6-1,4-7 50,0 0 1,0 0-1,1 0 0,-1 0 0,1 0 0,0 0 0,0 0 0,0 0 0,0 1 0,1-1 0,-1 0 0,1 0 0,0 1 0,0-1 0,0 0 0,1 1 1,0 5-1,0-8-46,0 0 0,0-1 0,0 1 0,0 0 1,0 0-1,0-1 0,0 1 0,0 0 1,0-1-1,0 1 0,0-1 0,0 0 0,1 1 1,-1-1-1,0 0 0,0 0 0,1 0 1,-1 1-1,0-1 0,0-1 0,0 1 0,2 0 1,29-4 341,-22 1-326,0-1 0,0 0 0,0 0 0,-1-1 1,0-1-1,0 1 0,0-1 0,-1-1 0,0 0 0,10-10 0,-13 12-23,0 0 1,0-1-1,0 0 0,-1 0 0,0-1 0,0 1 0,0-1 1,-1 0-1,0 0 0,-1 0 0,1 0 0,-1 0 0,-1-1 1,1 1-1,0-9 0,-2 15-20,0 1-1,0-1 1,0 1-1,0-1 1,0 1 0,0-1-1,0 1 1,0-1-1,0 1 1,0-1-1,0 1 1,0-1 0,0 1-1,0-1 1,0 1-1,0-1 1,-1 1-1,1-1 1,0 1 0,0-1-1,0 1 1,-1 0-1,1-1 1,0 1 0,-1-1-1,1 1 1,0 0-1,-1-1 1,1 1-1,-1 0 1,1-1 0,-1 1-1,1 0 1,0 0-1,-1-1 1,1 1 0,-1 0-1,1 0 1,-1 0-1,1 0 1,-1 0-1,1 0 1,-1 0 0,1 0-1,-1 0 1,1 0-1,-1 0 1,0 0-1,-1 0-11,1 1 0,0 0 1,0-1-1,-1 1 0,1 0 0,0 0 0,0-1 0,0 1 0,0 0 0,0 0 0,0 0 0,0 1 0,1-1 0,-1 0 0,0 0 0,0 0 0,0 2 0,0 0 9,0-1-1,0 1 1,0 0 0,1 0 0,-1-1 0,1 1 0,-1 0-1,1 0 1,0 0 0,0 0 0,0-1 0,0 1 0,1 0-1,1 4 1,-2-6 6,1 1-1,0-1 0,-1 0 1,1 1-1,0-1 1,0 0-1,0 0 0,0 0 1,0 0-1,0 0 1,0 0-1,1 0 0,-1 0 1,0 0-1,1 0 1,-1-1-1,0 1 0,1-1 1,-1 1-1,2 0 1,2-1 10,0 1 0,-1-1 0,1 0 0,0 0 0,0 0 0,0-1 0,-1 1 0,1-1 0,0 0 0,-1-1 0,1 1 0,-1-1 1,1 0-1,-1 0 0,8-5 0,3-4 16,-1 0 1,0-1-1,0-1 0,-1 0 1,17-22-1,-23 26-16,0-1 0,-1 1 0,0-2-1,0 1 1,-1 0 0,-1-1 0,0 0-1,0 0 1,4-21 0,-33 78-488,13-7 542,2 1 0,1 0 0,2 1 0,2-1 0,2 1 0,1 0 0,6 54 0,-1-76-23,0 0 0,2 0 1,0-1-1,2 1 0,0-1 0,1-1 0,0 0 1,2 0-1,0 0 0,15 18 0,-19-25-43,-5-10 2,-1 1 0,1 0 0,0-1 0,-1 1-1,1 0 1,0 0 0,-1 0 0,1-1 0,-1 1 0,0 0 0,1 0 0,-1 0 0,0 0-1,0 0 1,1 0 0,-1 0 0,0 0 0,0 0 0,0 0 0,0 0 0,0 0-1,0 0 1,0 0 0,-1 0 0,1 0 0,0 1 0,-1-2 9,0 1 0,0-1 1,0 0-1,0 1 0,0-1 1,-1 0-1,1 0 0,0 0 1,0 0-1,0 0 0,0 0 0,0 0 1,0 0-1,0 0 0,0 0 1,0 0-1,0-1 0,-2 0 0,-50-22 617,44 18-567,1-1 1,0-1-1,1 0 0,0 0 1,0 0-1,0-1 0,1 0 1,0 0-1,0-1 1,1 0-1,1 0 0,-1 0 1,1 0-1,1-1 1,0 1-1,0-1 0,1 0 1,0 0-1,0 0 1,1 0-1,1 0 0,0 0 1,2-16-1,-2 23-71,1 0 0,0 0 0,0-1 0,0 1 0,1 0 0,-1 1 0,1-1 0,0 0 0,0 0 0,0 1 0,0-1 0,0 1 0,0-1 0,1 1-1,-1 0 1,1 0 0,0 0 0,-1 0 0,1 1 0,0-1 0,0 1 0,0-1 0,0 1 0,0 0 0,4-1 0,11-2-299,0 1-1,-1 1 0,29-1 1,-11 0-892,13-3-2388,-2-5-2380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5541,'0'0'8285,"-1"14"-5071,-10 125 1584,-2 52 547,12-189-5322,1 0 1,0 0-1,0 0 1,0 0-1,0 0 1,1 0-1,-1 0 0,0-1 1,1 1-1,0 0 1,-1 0-1,1 0 1,0-1-1,0 1 0,0 0 1,0-1-1,0 1 1,0 0-1,0-1 1,0 0-1,1 1 0,-1-1 1,1 0-1,-1 0 1,1 1-1,-1-1 1,1 0-1,0-1 0,-1 1 1,1 0-1,0 0 1,0-1-1,0 1 1,-1-1-1,1 1 0,0-1 1,0 0-1,0 0 1,0 0-1,0 0 0,0 0 1,0 0-1,0-1 1,-1 1-1,1-1 1,0 1-1,0-1 0,0 0 1,-1 1-1,1-1 1,0 0-1,-1 0 1,1 0-1,0-1 0,-1 1 1,0 0-1,1 0 1,-1-1-1,0 1 1,0-1-1,1 1 0,-1-1 1,0 0-1,-1 1 1,1-1-1,1-2 1,2-10-140,-1 0 1,0 0-1,0 0 1,-2-1-1,0 1 1,0-1-1,-1 1 1,-1-1-1,-1 1 0,-4-22 1,6 35 107,0-1 0,-1 1 1,1 0-1,0-1 0,-1 1 0,1 0 0,-1-1 1,1 1-1,-1 0 0,0 0 0,1 0 0,-1 0 1,0-1-1,0 1 0,0 0 0,0 0 0,0 0 1,-1 0-1,1 1-2,1 0 0,-1 0 0,1 0 0,-1 0 1,1 0-1,-1 0 0,1 0 0,-1 0 0,1 0 0,-1 1 0,1-1 1,0 0-1,-1 0 0,1 1 0,-1-1 0,1 0 0,0 1 1,-1-1-1,1 0 0,-1 1 0,1-1 0,0 1 0,0-1 0,-1 0 1,1 1-1,0-1 0,0 1 0,-1-1 0,1 1 0,0 0 0,-1 1-5,0 1 1,0-1-1,1 1 0,-1-1 0,0 1 0,1-1 0,0 1 0,0-1 0,0 1 0,0-1 0,0 1 0,0 0 0,1-1 0,-1 1 0,1-1 0,0 1 0,-1-1 0,1 0 0,2 4 0,1-2 10,0-1 1,0 0-1,0 0 0,1 0 0,-1 0 0,1-1 0,-1 0 0,1 0 1,0 0-1,0-1 0,0 1 0,0-1 0,0 0 0,0 0 0,0-1 0,9 0 1,-3 1 9,-1-1 1,1-1 0,-1 1-1,0-2 1,1 0 0,-1 0-1,15-5 1,-18 3 26,0-1 0,-1 0 1,1 0-1,-1 0 0,0-1 0,0 0 1,-1 0-1,0 0 0,0-1 0,0 0 1,-1 0-1,0 0 0,0 0 0,-1 0 1,0-1-1,0 0 0,-1 0 0,0 0 1,0 0-1,-1 0 0,0 0 0,0 0 1,-1 0-1,-1-14 0,1 21-24,-1 1-1,1 0 1,0-1 0,0 1-1,0-1 1,0 1-1,0 0 1,-1-1 0,1 1-1,0 0 1,0-1 0,-1 1-1,1 0 1,0-1 0,0 1-1,-1 0 1,1-1-1,0 1 1,-1 0 0,1 0-1,-1-1 1,1 1 0,0 0-1,-1 0 1,1 0-1,-1 0 1,1 0 0,0-1-1,-1 1 1,1 0 0,-1 0-1,1 0 1,-1 0 0,1 0-1,0 0 1,-1 0-1,1 1 1,-1-1 0,1 0-1,0 0 1,-1 0 0,1 0-1,-1 0 1,1 1-1,-1-1 1,-18 11-49,9 0 112,0 1 1,1 0 0,0 0 0,1 0-1,1 1 1,0 1 0,0-1 0,2 1-1,-1 0 1,2 0 0,0 1-1,1-1 1,0 1 0,1 0 0,0 20-1,2-33-61,1 0 0,0 0 0,0-1 0,0 1 0,0 0 0,0 0 0,1-1 0,-1 1 0,0-1-1,1 1 1,-1-1 0,1 0 0,-1 0 0,1 1 0,0-1 0,-1 0 0,1 0 0,0-1 0,0 1 0,0 0-1,0-1 1,0 1 0,-1-1 0,1 1 0,0-1 0,0 0 0,0 0 0,0 0 0,4 0 0,62-4 29,-7-14-1016,-51 14 728,0 1 0,0-1 0,1 2 1,19-4-1,-29 7 238,0-1 0,0 1 1,0 0-1,0-1 0,1 1 0,-1 0 0,0 0 1,0 0-1,-1 0 0,1 0 0,0 0 1,0 0-1,0 0 0,-1 0 0,1 0 0,0 1 1,-1-1-1,1 0 0,-1 0 0,0 1 0,1-1 1,-1 0-1,0 1 0,0-1 0,0 0 0,0 1 1,0-1-1,0 0 0,0 1 0,-1 1 1,0 56 559,0-51-428,1-7-127,2 52 525,-2-52-573,0-1-1,0 1 1,0-1 0,0 1 0,0-1 0,0 1-1,0-1 1,0 1 0,1 0 0,-1-1 0,0 1-1,0-1 1,1 1 0,-1-1 0,0 0 0,1 1 0,-1-1-1,0 1 1,1-1 0,-1 0 0,1 1 0,-1-1-1,1 0 1,-1 1 0,1-1 0,-1 0 0,2 1-1,-1-2-217,0 1-1,1-1 0,-1 1 0,0-1 1,0 0-1,1 0 0,-1 0 0,0 0 0,0 1 1,0-2-1,0 1 0,0 0 0,0 0 0,0 0 1,0 0-1,-1 0 0,2-2 0,12-18-5780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5733,'0'0'8488,"8"5"-4932,-3-3-3240,0 1 1,0-1 0,0 1 0,1-1-1,-1-1 1,1 1 0,0-1-1,-1 0 1,1 0 0,0-1-1,0 0 1,-1 0 0,1 0-1,0-1 1,0 1 0,-1-1-1,1-1 1,0 1 0,-1-1-1,0 0 1,1 0 0,-1-1-1,0 1 1,8-7 0,19-27 28,-31 35-314,0-1-1,0 1 1,0 0 0,0-1-1,-1 1 1,1-1 0,0 1-1,0-1 1,-1 1 0,1-1-1,-1 0 1,0 1-1,1-1 1,-1 0 0,0 1-1,0-1 1,0 0 0,0 1-1,0-1 1,-1 0 0,1 1-1,0-1 1,-1 0 0,1 1-1,-2-3 1,1 3-26,0 0 0,0 1-1,0-1 1,0 1 0,-1-1 0,1 1 0,0 0 0,0-1-1,0 1 1,0 0 0,-1 0 0,1 0 0,0 0-1,0 0 1,-1 0 0,1 0 0,0 0 0,0 0 0,0 1-1,-1-1 1,1 0 0,0 1 0,0-1 0,0 1-1,0 0 1,0-1 0,0 1 0,-2 1 0,-29 22-70,23-15 90,0 2-1,0-1 1,1 1 0,-13 22 0,19-28 41,-1 0 0,1 1 0,-1-1 0,1 1 1,1-1-1,-1 1 0,1-1 0,0 1 0,1 0 0,-1 0 0,1 0 0,0-1 0,0 1 0,2 6 1,-1-9-62,0 0 1,0 0-1,1-1 1,-1 1 0,1-1-1,0 1 1,0-1 0,0 0-1,0 0 1,0 0-1,0 0 1,1 0 0,-1 0-1,1 0 1,-1-1 0,1 1-1,0-1 1,-1 0 0,1 0-1,0 0 1,0 0-1,0 0 1,0-1 0,3 1-1,11 2-941,-1-1-1,33 0 0,-8-4-3168,0-7-2349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4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252 114 7751,'3'-10'5744,"-2"5"-5459,2-2 567,-1 0 0,-1 0-1,1-1 1,-1 1 0,0 0-1,-1-13 1,0 18-722,0 1 0,-1-1 0,1 0 0,0 1-1,-1-1 1,0 1 0,1-1 0,-1 1 0,0-1 0,0 1-1,0-1 1,0 1 0,0 0 0,0-1 0,0 1 0,0 0-1,-1 0 1,1 0 0,-1 0 0,1 0 0,0 0 0,-1 0-1,1 0 1,-1 1 0,0-1 0,1 1 0,-1-1 0,0 1-1,1-1 1,-1 1 0,0 0 0,1 0 0,-1 0 0,0 0-1,1 0 1,-1 0 0,0 1 0,1-1 0,-3 1 0,-3 0-73,0 1 0,0 0 0,1 1 0,-1-1 0,1 1 0,-1 1 0,1-1 0,0 1 0,0 0 0,1 0 0,-1 1 0,1-1 0,0 1 0,0 1 0,-5 7 0,0-1 7,2 0 0,-1 0 0,2 1 0,0 1 1,0-1-1,-6 19 0,12-29-46,0 1 1,0-1 0,0 1-1,1-1 1,-1 1-1,1-1 1,-1 1-1,1-1 1,1 8 0,0-10-13,-1 0 0,0 0 0,1 0 0,0 0 1,-1 0-1,1 0 0,-1 0 0,1 0 0,0 0 1,0-1-1,0 1 0,-1 0 0,1 0 1,0-1-1,0 1 0,0-1 0,0 1 0,0-1 1,0 1-1,0-1 0,0 1 0,1-1 0,-1 0 1,0 0-1,0 1 0,0-1 0,0 0 0,0 0 1,1 0-1,-1 0 0,1-1 0,6 1-39,-1-1-1,1 0 1,-1 0-1,0 0 1,0-1-1,1-1 1,-1 1-1,-1-1 1,1 0-1,0 0 1,-1-1-1,1 0 1,-1 0-1,0-1 1,0 0-1,-1 0 1,8-9-1,-12 14 12,-1 0 1,0 0-1,0 0 1,0 0-1,0 0 1,0 0-1,0-1 0,1 1 1,-1 0-1,0 0 1,0 0-1,0 0 1,0 0-1,0 0 0,1 0 1,-1 0-1,0 0 1,0 0-1,0 0 0,0 0 1,1 0-1,-1 0 1,0 0-1,0 0 1,0 0-1,0 0 0,1 0 1,-1 1-1,0-1 1,0 0-1,0 0 1,0 0-1,0 0 0,0 0 1,1 0-1,-1 0 1,0 0-1,0 1 1,0-1-1,0 0 0,0 0 1,0 0-1,0 0 1,0 0-1,0 0 1,0 1-1,1-1 0,-1 0 1,0 0-1,0 0 1,0 0-1,0 1 1,0-1-1,0 0 0,0 0 1,3 19-481,-2 33 497,-1-37-31,5 84 447,-1-17 958,-6 94 1,0-162-1051,0-1 0,-1 1 0,-1-1 0,0 0 0,-10 23 0,12-33-218,0 1 1,0 0-1,0-1 0,0 1 0,-1-1 0,0 0 1,1 0-1,-1 0 0,0 0 0,-7 4 0,9-6-58,-1 0 0,0-1-1,0 1 1,0 0 0,0-1-1,0 1 1,0-1 0,0 0-1,0 1 1,0-1 0,0 0-1,0 0 1,0 0 0,0-1-1,0 1 1,0 0 0,0-1-1,0 1 1,1-1 0,-1 0-1,0 0 1,0 0 0,-2-1 0,-2-2 10,1-1 1,-1 0 0,1 0 0,0-1 0,0 1 0,0-1 0,1 0 0,0 0 0,0-1 0,1 1 0,-5-13-1,-26-79-96,29 82-124,1-1 1,0 1-1,2-1 1,0 0-1,0-26 0,2 38-32,0 0-1,1 0 0,0 0 1,0 1-1,0-1 0,0 0 0,1 1 1,-1-1-1,1 1 0,0-1 1,1 1-1,-1 0 0,1 0 1,0 0-1,0 0 0,0 1 0,0-1 1,1 1-1,-1 0 0,1 0 1,0 0-1,0 0 0,7-3 1,13-4-2889,0 1 0,42-10 0,-41 13 260,29-8-4501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76 10410,'0'0'5530,"-2"-9"-2375,2 6-2924,-1 0-1,1 1 1,-1-1-1,0 0 1,-1 0-1,1 0 1,0 1-1,-1-1 1,1 0-1,-1 1 0,0 0 1,0-1-1,0 1 1,0 0-1,-4-3 1,4 4-181,0 0 0,0 0 0,0 0 0,0 1 0,0-1 1,0 1-1,0-1 0,0 1 0,0 0 0,0 0 0,0 0 1,0 0-1,0 0 0,0 0 0,0 1 0,0-1 0,0 1 1,1-1-1,-1 1 0,0 0 0,0-1 0,0 1 0,0 0 1,1 0-1,-1 1 0,0-1 0,1 0 0,-1 0 0,1 1 1,-3 2-1,-2 2 24,1 0 1,-1 0 0,1 0 0,0 1-1,1 0 1,0 0 0,0 0 0,0 0-1,1 1 1,0-1 0,0 1 0,1 0-1,0 0 1,1 0 0,-1 0 0,2 0-1,-1 0 1,1 0 0,1 16-1,0-22-63,0 0-1,0 0 0,0 0 0,0 0 1,0 0-1,0 0 0,1 0 1,-1-1-1,1 1 0,-1 0 0,1-1 1,0 1-1,-1-1 0,1 0 0,0 1 1,0-1-1,0 0 0,0 0 0,0 0 1,0 0-1,0-1 0,0 1 1,1 0-1,-1-1 0,0 0 0,0 1 1,1-1-1,-1 0 0,0 0 0,0 0 1,1-1-1,-1 1 0,0 0 0,3-2 1,2 2-26,-1-1 1,0-1 0,1 1 0,-1-1 0,0 0-1,0-1 1,0 1 0,0-1 0,0 0 0,10-8-1,-13 8-5,0 0 0,0 0 0,-1 0-1,1 0 1,0-1 0,-1 1 0,0-1-1,0 0 1,0 0 0,0 1 0,-1-1 0,0 0-1,0 0 1,0-1 0,0 1 0,0 0-1,-1 0 1,0 0 0,1-1 0,-2 1-1,1 0 1,0 0 0,-1 0 0,0-1 0,0 1-1,0 0 1,-1 0 0,1 0 0,-1 0-1,0 1 1,0-1 0,0 0 0,-1 1-1,1 0 1,-1-1 0,0 1 0,-4-4 0,-5-1 15,-15-14-1,27 21 11,1 1-1,0-1 1,0 0 0,-1 1 0,1 0 0,0-1-1,0 1 1,0-1 0,0 1 0,-1 0-1,1 0 1,0-1 0,0 1 0,0 0-1,0 0 1,0 0 0,0 0 0,0 0 0,1 0-1,-2 0-3,23 0-33,0 1 0,0 1 0,33 6 1,-46-6-8,0 1 1,0 0-1,0 0 1,-1 1 0,1 1-1,-1-1 1,0 2-1,0-1 1,0 1 0,8 8-1,-15-12 51,0 0-1,0 0 1,-1 0 0,1 1-1,-1-1 1,1 1 0,-1-1-1,0 1 1,0-1 0,0 1-1,-1-1 1,1 1 0,-1 0-1,1-1 1,-1 1 0,0 0-1,0 3 1,-8 52 850,1-12 789,7-45-1630,0-1 0,0 1 0,1-1 0,-1 1 0,0-1 0,0 1 0,0-1 0,0 1 0,1-1 0,-1 1 0,0-1 0,1 1 0,-1-1 0,0 0 0,1 1 0,-1-1 0,0 1 0,1-1 0,-1 0 0,1 1 0,-1-1 0,1 0 0,-1 0 0,1 1 0,-1-1 0,1 0 0,-1 0 0,1 0 0,-1 0 0,1 1 0,25 0 254,-20-2-250,0 0 0,-1 0-1,1 0 1,0-1 0,0 0 0,5-2-1,-4-2-23,1 1 0,-1-1-1,-1-1 1,1 1 0,-1-1-1,0 0 1,9-14 0,-13 18-3,0-1 1,0 1 0,0-1 0,0 1-1,-1-1 1,0 0 0,0 0 0,0 0-1,0 1 1,0-1 0,-1 0-1,1 0 1,-1 0 0,0 0 0,0 0-1,-1 0 1,1 0 0,-1 0 0,0 0-1,-3-7 1,4 10 1,0 1-1,0-1 1,0 1-1,0-1 1,0 1-1,-1-1 1,1 1-1,0-1 1,0 1-1,-1 0 1,1-1-1,0 1 1,-1-1-1,1 1 1,0 0-1,-1-1 1,1 1-1,-1 0 1,1-1-1,-1 1 1,1 0-1,0 0 1,-1-1-1,1 1 1,-1 0 0,1 0-1,-1 0 1,1 0-1,-1 0 1,0-1-1,1 1 1,-1 0-1,1 0 1,-1 0-1,1 0 1,-1 1-1,1-1 1,-1 0-1,1 0 1,-1 0-1,1 0 1,-1 0-1,1 1 1,-1-1-1,1 0 1,0 1-1,-1-1 1,1 0-1,-1 1 1,1-1-1,0 0 1,-1 1-1,1-1 1,0 0 0,-1 1-1,1-1 1,-1 1-1,1 0 1,-1 0 1,1 0-1,-1 0 1,1 0-1,0 0 0,-1 1 1,1-1-1,0 0 1,-1 0-1,1 0 0,0 0 1,0 0-1,0 0 0,0 0 1,0 0-1,0 0 1,1 1-1,-1-1 0,0 0 1,1 0-1,-1 0 1,0 0-1,1 0 0,-1 0 1,1 0-1,0 0 0,-1 0 1,1 0-1,0-1 1,1 3-1,3 0 25,1 1 0,0-1 0,1 0 0,-1-1-1,0 0 1,1 1 0,0-2 0,-1 1 0,1-1 0,0 0 0,12 0 0,6-1 26,47-4-1,-68 3-34,0 0-1,0 0 0,-1 0 1,1-1-1,0 1 1,-1-1-1,0 0 0,1 0 1,-1 0-1,0 0 0,0 0 1,0-1-1,0 0 0,0 1 1,-1-1-1,1 0 0,-1 0 1,0 0-1,0-1 0,0 1 1,0 0-1,-1-1 0,1 0 1,-1 1-1,0-1 0,0 0 1,0 1-1,0-1 0,-1 0 1,0 0-1,0 0 1,0 0-1,0 0 0,0 1 1,-1-1-1,1 0 0,-1 0 1,0 1-1,-2-5 0,3 7-18,0 1 0,-1-1-1,1 0 1,0 0-1,-1 0 1,1 1 0,-1-1-1,1 0 1,-1 1-1,1-1 1,-1 0 0,1 1-1,-1-1 1,0 1-1,1-1 1,-1 1 0,0-1-1,0 1 1,1-1-1,-1 1 1,0 0 0,0-1-1,0 1 1,1 0-1,-1 0 1,0-1 0,0 1-1,0 0 1,0 0-1,0 0 1,1 0 0,-1 0-1,0 0 1,0 1-1,0-1 1,0 0 0,1 0-1,-1 0 1,0 1-1,0-1 1,0 1 0,1-1-1,-1 0 1,0 1-1,0-1 1,1 1 0,-1 0-1,1-1 1,-1 1-1,0 0 1,1-1 0,-1 1-1,1 0 1,-1-1-1,0 3 1,-23 40-138,22-38 140,-1 2-9,1 0 0,-1 0 1,1 0-1,0 1 1,1-1-1,-1 11 0,2-16 9,0-1 0,0 1-1,0-1 1,1 1-1,-1-1 1,1 0 0,-1 1-1,1-1 1,-1 1-1,1-1 1,0 0-1,0 0 1,0 1 0,0-1-1,0 0 1,0 0-1,0 0 1,0 0 0,0 0-1,0 0 1,0 0-1,1 0 1,-1-1-1,0 1 1,1-1 0,-1 1-1,1 0 1,-1-1-1,1 0 1,-1 1 0,1-1-1,-1 0 1,1 0-1,-1 0 1,1 0-1,-1 0 1,2-1 0,11 1-52,0 0 0,0-1 1,0-1-1,0-1 0,0 0 1,-1-1-1,1 0 0,-1-1 1,0 0-1,16-10 0,-9 6 35,-18 7 39,0 1 1,1 0 0,-1 0 0,0 0 0,1 0-1,-1 0 1,1 1 0,0-1 0,-1 1-1,1-1 1,-1 1 0,1 0 0,0 0-1,-1 0 1,5 1 0,-6 0-2,0 0-1,0 0 1,0 0-1,0 1 1,0-1-1,0 0 1,0 1-1,0-1 1,0 1-1,-1-1 1,1 1-1,-1 0 1,1-1-1,-1 1 1,1-1-1,-1 1 1,0 0-1,0-1 1,0 1-1,0 0 1,0-1-1,0 1 1,-1 2-1,1-2 30,0 1-1,0-1 0,0 0 0,0 1 0,0-1 0,1 0 1,-1 0-1,1 1 0,-1-1 0,1 0 0,0 0 0,0 0 1,0 1-1,0-1 0,0 0 0,0 0 0,1-1 0,-1 1 1,1 0-1,-1 0 0,1-1 0,0 1 0,0-1 0,0 1 1,0-1-1,0 0 0,0 0 0,0 0 0,2 1 0,1-1 1,0 0 0,0 0 0,0-1 0,0 0 0,1 0 0,-1 0 0,0 0 0,0-1 0,0 0 0,0 0 0,0 0 0,9-4 0,27-15-52,-33 15-69,0 1 1,1 0-1,-1 0 1,1 1-1,0 0 0,0 0 1,16-2-1,-22 24-134,-3-17 217,0-1 0,0 1 0,-1-1 1,1 1-1,0-1 0,0 1 1,0-1-1,0 1 0,1-1 1,-1 1-1,0-1 0,1 1 1,-1-1-1,1 1 0,-1-1 1,1 0-1,0 1 0,-1-1 1,1 0-1,0 1 0,2 0 1,6 0-42,1-2 1,0 1 0,0-1 0,0-1 0,0 0 0,0 0 0,0-1 0,-1-1-1,1 1 1,-1-1 0,10-5 0,-7 4-407,1-1-1,0 2 1,0 0-1,0 0 1,18 0-1,-30 4 494,-1 0-1,1 0 1,-1 0-1,0 1 0,1-1 1,-1 0-1,0 0 0,1 1 1,-1-1-1,0 0 0,0 1 1,0-1-1,0 0 1,-1 0-1,1 1 0,-1 1 1,3 22 687,1-24-716,0 0-1,0 0 0,0 0 0,0 0 0,0-1 0,0 1 0,0-1 0,0 1 1,0-1-1,0 0 0,0-1 0,0 1 0,0 0 0,0-1 0,4-1 0,45-14-338,-40 12 50,-6 0-32,1 2 0,0-1 0,0 1 0,0 0 0,0 0 0,1 1 0,7-1 0,-14 6 184,-1 0 1,1-1-1,-1 1 0,0 0 1,0-1-1,0 1 0,-1 0 0,0 3 1,0 0-10680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74 303 8488,'8'1'14795,"2"-1"-8548,6 0-5486,-15 0-784,-1 0 0,1 0-1,-1 0 1,1 0 0,-1 0-1,1 0 1,-1 0 0,0 0 0,1 0-1,-1 0 1,1 0 0,-1 0-1,1 0 1,-1 0 0,0-1-1,1 1 1,-1 0 0,1 0-1,-1 0 1,0-1 0,1 1-1,-1 0 1,0-1 0,1 1-1,-1 0 1,0-1 0,1 1-1,-1 0 1,0-1 0,0 1-1,1 0 1,-1-1 0,0 1-1,0-1 1,1 0 0,-2 0-23,0 0 1,0 0-1,0 0 0,0 0 0,0 0 1,1 1-1,-1-1 0,-1 0 1,1 0-1,0 1 0,0-1 1,0 1-1,0-1 0,0 1 1,-1-1-1,1 1 0,0 0 1,0 0-1,-1-1 0,1 1 1,0 0-1,-3 0 0,-35 0-514,30 0 372,7 1 171,0-1-1,0 0 1,0 1 0,-1 0 0,1-1 0,0 1-1,0 0 1,0 0 0,0 0 0,0 0 0,1 0 0,-1 1-1,0-1 1,0 1 0,1-1 0,-1 1 0,1-1-1,0 1 1,-1 0 0,1 0 0,0 0 0,0 0-1,-1 2 1,1-3 18,1 0-1,-1 0 1,1 0-1,0 0 1,-1 0-1,1 0 0,0 0 1,0 0-1,0 0 1,-1 0-1,1 0 1,0 0-1,1 0 1,-1 0-1,0 0 1,0 0-1,0 0 1,1 0-1,-1 0 1,0 0-1,1 0 1,-1 0-1,1 0 0,-1 0 1,1 0-1,-1 0 1,1 0-1,0-1 1,-1 1-1,1 0 1,0-1-1,0 1 1,0 0-1,-1-1 1,1 1-1,0-1 1,0 1-1,0-1 0,0 1 1,0-1-1,0 0 1,0 1-1,0-1 1,0 0-1,0 0 1,0 0-1,0 0 1,1 0-1,7 1-93,-1-1 0,0 0 1,0-1-1,0 1 0,0-1 0,0-1 0,0 0 0,0 0 1,0 0-1,-1-1 0,10-5 0,3-4-699,0 0-1,28-24 0,-19 15 869,-29 20-47,0 1 0,1-1 0,-1 1 0,1 0 0,-1-1 0,0 1 0,1 0 0,-1 0 0,1-1 0,-1 1 0,1 0 0,-1 0 0,1 0 0,-1-1 0,1 1 0,-1 0 0,1 0 0,-1 0 0,1 0 0,0 0 0,-1 0 0,1 0 0,-1 0 0,1 0 0,-1 1 0,1-1 0,-1 0 0,1 0 0,-1 0 0,1 0 0,-1 1 0,1-1 0,-1 0 0,1 1 0,-1-1 0,0 0 0,1 1 0,-1-1 0,1 0 0,-1 1 0,0-1 0,1 1 0,-1-1 0,0 1 0,0-1 0,1 1 0,-1-1 0,0 1 0,0-1 0,0 1 0,0-1 0,0 1 0,0-1 0,1 1 0,-1-1 0,0 1 0,-1-1 0,1 1 0,0 1 0,1 52 838,-1-15-138,1-38-719,0 0 1,-1 0-1,1 0 1,0 0-1,0 0 1,0 0-1,0 0 1,0-1-1,0 1 1,0 0-1,0-1 0,0 1 1,0 0-1,0-1 1,1 0-1,-1 1 1,0-1-1,0 0 1,0 1-1,1-1 0,-1 0 1,0 0-1,0 0 1,1 0-1,-1 0 1,0 0-1,0 0 1,1-1-1,1 0 0,39-10-125,-17-3-1376,0-1 0,27-22-1,-29 19 432,1 2-1,28-15 0,-20 21 1643,-28 9-824,0 0 1,0 0 0,-1 0 0,1 0-1,0-1 1,0 1 0,-1-1 0,1 0 0,5-4-1,-1-2 406,0 0 0,-1 0-1,0-1 1,0 0 0,-1 0 0,0-1-1,9-19 1,-5 7 926,-1-1 0,9-37 1,-39 123 1023,13-45-1809,2 0 1,0 1-1,1 0 0,-3 23 0,7-30-298,-1 12 284,2 48 0,0-67-393,0 0 0,0-1 0,1 1 0,0 0 0,0 0-1,0-1 1,1 1 0,0-1 0,0 1 0,0-1 0,0 0-1,0 0 1,1 0 0,0 0 0,0 0 0,6 6 0,-42-36-4862,-10-11 3789,34 29 1278,-1-1 0,2 0-1,-1-1 1,1 0 0,0 0 0,-8-17 0,15 26 68,1-1-1,0 1 1,-1-1 0,1 1-1,0-1 1,0 1 0,-1-1-1,1 1 1,0-1-1,1 1 1,-1-1 0,0 1-1,0-1 1,1 1 0,-1-1-1,1 1 1,-1 0-1,1-1 1,-1 1 0,1-1-1,0 1 1,0 0 0,0 0-1,0 0 1,0-1-1,0 1 1,0 0 0,0 0-1,0 0 1,0 0 0,1 1-1,-1-1 1,0 0-1,1 0 1,-1 1 0,0-1-1,1 1 1,-1-1 0,1 1-1,1 0 1,11-5-42,0 1 0,0 1 0,19-2 0,-18 3 175,21-4-327,39-7-729,-26-1-3449,-15 0-2685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7655,'6'0'7623,"0"0"-4772,-2 8-256,-4 17-1026,0 7-480,0 7-608,0 4-417,-7 1-225,2-3-1985,3-7-1377,0-11-2947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12492,'0'0'7815,"61"9"-7687,-33-19-320,3-2-1666,-5-3-1249,-3 2-1281,-3 0-1697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81 4933,'0'0'15860,"-1"11"-15486,-12 121 545,-4 80 1797,16-212-2708,1 1 0,0-1 0,0 1 1,0-1-1,0 0 0,-1 1 0,1-1 0,0 1 0,0-1 0,0 0 0,0 1 1,0-1-1,0 1 0,0-1 0,0 0 0,0 1 0,1-1 0,-1 1 0,0-1 0,0 1 1,0-1-1,0 0 0,0 1 0,1-1 0,-1 0 0,0 1 0,0-1 0,1 0 1,-1 1-1,0-1 0,1 0 0,-1 0 0,0 1 0,1-1 0,-1 0 0,0 0 0,1 1 1,-1-1-1,0 0 0,1 0 0,-1 0 0,1 0 0,-1 0 0,0 0 0,1 0 1,-1 0-1,1 0 0,-1 0 0,1 0 0,-1 0 0,0 0 0,1 0 0,-1 0 0,1 0 1,-1 0-1,0 0 0,1-1 0,18-18 317,-13 2-375,0 0 0,0-1 1,-2 0-1,0 0 0,-2 0 1,1 0-1,-2-1 1,-2-35-1,1 48 64,2 5-42,0 1 0,1-1 0,-1 0 0,1 1-1,-1 0 1,0 0 0,1-1 0,-1 1 0,1 1 0,-1-1 0,0 0-1,1 1 1,-1-1 0,4 2 0,-4-2 23,12 2 45,0 0 0,0-2 0,0 1 0,0-2 0,0 0 0,-1-1 0,1 0 0,0-1 0,-1 0 0,0-1 0,1-1 1,-1 0-1,-1-1 0,1 0 0,-1-1 0,0 0 0,-1-1 0,0 0 0,0-1 0,-1-1 0,0 1 0,0-1 0,-1-1 0,-1 0 0,9-14 0,-15 22-32,-1 1-1,1-1 0,-1 0 1,0 0-1,0 1 1,0-1-1,0 0 1,-1 0-1,1 0 1,-1 0-1,0 0 1,0 0-1,0 0 1,-1-5-1,1 7-6,-1-1-1,1 0 1,-1 1-1,1-1 1,-1 1-1,0-1 1,0 1-1,0 0 1,0-1-1,0 1 1,0 0-1,0-1 1,0 1-1,0 0 1,-1 0-1,1 0 1,-1 0-1,1 0 1,-3-1-1,1 1-7,0 1-1,0-1 0,-1 0 0,1 1 0,0 0 1,0-1-1,-1 1 0,1 0 0,0 1 1,0-1-1,0 1 0,-1-1 0,1 1 0,0 0 1,0 0-1,0 1 0,0-1 0,0 0 0,0 1 1,1 0-1,-1 0 0,0 0 0,1 0 1,-1 0-1,-2 3 0,-7 9 58,1 0-1,0 1 1,1 0 0,0 1-1,1 0 1,1 0 0,1 1-1,0 0 1,1 0 0,1 0 0,1 1-1,-4 32 1,7-48-24,1 0 1,0 1-1,0-1 0,1 0 0,-1 1 1,0-1-1,1 0 0,-1 0 1,1 1-1,0-1 0,0 0 1,0 0-1,0 0 0,0 0 1,0 0-1,0 0 0,1 0 0,-1 0 1,1 0-1,2 2 0,0-2-2,-1 0 1,1 0-1,-1 0 0,1 0 0,0-1 0,-1 1 0,1-1 0,0 0 0,0 0 0,0 0 0,5-1 1,4 1 14,1-1 1,-1-1 0,0 0 0,0-1 0,0 0 0,20-6 0,-13 0-96,0 0 1,21-14-1,12-4 15,-52 26 58,0 1 1,-1 0-1,1 0 1,-1-1 0,1 1-1,-1 0 1,1 0-1,-1 0 1,1 0-1,-1-1 1,0 1-1,0 0 1,0 0-1,1 0 1,-1 0-1,0 0 1,0 0 0,0 0-1,0 0 1,0 0-1,-1 0 1,1 0-1,0 1 1,-2 29 346,-11 9-69,11-33-619,-1 0 1,1 0 0,0 0 0,0 0 0,0 13-1,13-33-14575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78 10410,'0'0'12033,"10"3"-9935,0 0-1703,1-1 1,-1 0-1,1 0 1,0-2-1,0 1 1,13-2-1,-22 2-366,1-1 1,0-1-1,-1 1 0,1 0 0,0 0 0,-1-1 0,1 0 0,0 1 0,-1-1 1,1 0-1,-1-1 0,1 1 0,-1 0 0,0 0 0,1-1 0,-1 0 0,0 1 0,0-1 1,0 0-1,0 0 0,-1 0 0,1 0 0,0 0 0,-1-1 0,0 1 0,1 0 0,-1-1 1,0 1-1,0-1 0,0 1 0,0-1 0,-1 0 0,1 1 0,-1-1 0,1-4 1,-2 6-28,1-1 0,0 1 0,-1 0 0,1-1 0,-1 1 0,1 0 0,-1-1 0,0 1 0,1 0 0,-1 0 0,0 0 0,0-1 0,0 1 1,0 0-1,0 0 0,0 0 0,0 1 0,0-1 0,0 0 0,0 0 0,-1 1 0,1-1 0,0 0 0,0 1 0,-1-1 0,1 1 0,-1 0 1,1-1-1,0 1 0,-1 0 0,1 0 0,-1 0 0,1 0 0,0 0 0,-1 0 0,1 0 0,-1 1 0,1-1 0,-2 1 0,-2-1-11,-1 1 0,1 0-1,0 0 1,0 1 0,0-1-1,0 1 1,0 0 0,0 0-1,-8 6 1,6-2 0,0 1-1,1 0 1,-1 0 0,1 0 0,1 1 0,0 0-1,0 0 1,0 1 0,1-1 0,0 1 0,1 0-1,0 0 1,0 1 0,1-1 0,0 0 0,1 1 0,-1 16-1,2-24 12,0 0 0,0-1 0,0 1-1,0-1 1,1 1 0,-1 0 0,0-1-1,1 1 1,0-1 0,-1 1-1,1-1 1,0 1 0,0-1 0,-1 0-1,1 1 1,0-1 0,0 0 0,1 0-1,-1 0 1,0 0 0,0 0 0,0 0-1,1 0 1,1 1 0,2 0 9,-1 0 0,0-1 1,0 0-1,1 0 0,-1 0 1,0 0-1,1-1 0,-1 0 0,6 0 1,3 0-47,1-2 0,-1 0 0,0 0 0,0-1 0,19-7 0,-1-4-508,-1-2 1,-1-1-1,39-31 0,-10 9 995,-58 42-297,1-1 1,-1 1-1,0 0 0,0 1 0,0-1 1,0 0-1,-1-1 0,1 1 0,-1 0 1,0 0-1,-1 4 0,-3 7 89,2-8-62,1-1 0,-1 2 1,1-1-1,0 0 1,1 0-1,0 1 1,0-1-1,0 1 0,0-1 1,1 0-1,0 1 1,1-1-1,1 11 0,-1-16-166,1 0-1,-1 1 1,0-1 0,1 0-1,-1 0 1,1 0-1,-1 0 1,1 0-1,0-1 1,-1 1-1,1 0 1,0-1-1,0 1 1,-1-1-1,1 0 1,0 1-1,0-1 1,0 0 0,-1 0-1,1 0 1,2-1-1,42-4 119,-29-1-248,-1-1 0,1 0 1,-1-1-1,0-1 1,-1 0-1,0-2 1,20-17-1,49-30-723,-85 61 877,1 1-1,-1-1 1,1 1 0,-1-1 0,0 1-1,-1-1 1,1 1 0,-3 4 0,-3 6 131,0 1 0,1 0 0,-6 21 0,8-1-2825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11723,'0'0'7522,"0"11"-6278,-10 350 4986,11-375-5630,1 0 1,1 0 0,7-23 0,8-37-778,-15 49 46,-1-1 0,-2 0 0,-2-33 1,-4 48-253,0 17 20,-4 19 84,9-20 264,1 0 0,-1 0 0,1 0 0,0 0 1,0 0-1,1 0 0,-1 1 0,1-1 0,0-1 1,1 1-1,-1 0 0,1 0 0,0 0 0,4 7 1,-3-9 13,0 0 1,0 0 0,0-1-1,0 1 1,0-1-1,0 0 1,1 1 0,-1-2-1,1 1 1,0 0-1,-1-1 1,1 1 0,0-1-1,0 0 1,0-1 0,0 1-1,0-1 1,0 1-1,5-1 1,0 0 55,1-1 1,-1 1-1,0-2 0,1 1 0,-1-1 0,0-1 1,0 0-1,0 0 0,0 0 0,-1-1 1,1-1-1,-1 1 0,0-2 0,0 1 1,-1-1-1,1 0 0,-1 0 0,-1-1 1,10-10-1,-8 6-11,0 1 0,-1-1-1,0 0 1,-1-1 0,0 0 0,-1 0 0,0 0 0,-1 0 0,0-1 0,-1 0-1,-1 0 1,0 0 0,1-20 0,-3 32-47,0 1 0,0-1 0,0 0 1,0 1-1,0-1 0,0 1 0,0-1 0,0 1 0,0-1 1,0 0-1,0 1 0,0-1 0,0 1 0,-1-1 0,1 1 1,0-1-1,0 1 0,-1-1 0,1 1 0,0-1 0,-1 1 0,1-1 1,0 1-1,-1-1 0,1 1 0,-1 0 0,1-1 0,-1 1 1,1 0-1,0-1 0,-1 1 0,0 0 0,1 0 0,-1-1 0,1 1 1,-1 0-1,1 0 0,-1 0 0,1 0 0,-1 0 0,0 0 1,1 0-1,-1 0 0,1 0 0,-1 0 0,1 0 0,-1 0 1,0 0-1,1 0 0,-1 1 0,1-1 0,-1 0 0,1 0 0,-1 1 1,1-1-1,-1 0 0,1 1 0,-1-1 0,0 1 0,-2 1-19,-1 0-1,1 1 0,-1 0 1,1-1-1,0 1 0,0 0 0,-4 6 1,-9 14 45,1 1 0,1 1 1,1 1-1,1 0 0,2 0 1,0 1-1,-9 46 1,19-72-17,-1 1 1,1 0 0,0 0 0,0-1 0,0 1 0,0 0 0,0 0 0,0-1 0,0 1-1,1 0 1,-1 0 0,0-1 0,1 1 0,0 0 0,-1-1 0,1 1 0,0-1 0,0 1-1,0-1 1,0 1 0,0-1 0,0 0 0,0 1 0,3 1 0,-1-1 9,0-1-1,0 0 1,0 0 0,0 0 0,0 0-1,0 0 1,0-1 0,0 1 0,0-1 0,0 0-1,1 0 1,5-1 0,5-1 8,0-1 0,1 0 0,-2-1 0,1-1 0,15-6 0,13-13-211,-33 18 133,0 0 0,0 1 0,0 1 1,0-1-1,1 1 0,0 1 0,0 0 0,14-3 0,-23 7 57,0 0-1,-1 1 0,1-1 0,0 0 0,0 0 0,-1 0 0,1 0 0,-1 0 0,1 1 0,-1-1 0,0 0 0,1 1 0,-1-1 0,0 0 1,0 0-1,0 1 0,0-1 0,0 0 0,0 1 0,0-1 0,-1 2 0,0 34 415,-11 15 135,8-41-481,1 0 0,1 0 0,0 1 0,-1 17 0,20-46-5805,-6-1 421,0-3-2968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11627,'0'0'7217,"11"1"-4622,0 0-2071,1-1 0,-1 0 0,0-1 0,0 0 1,1 0-1,-1-1 0,0-1 0,-1 0 0,1-1 0,17-7 0,-18 6-290,-1 0 0,0 0 0,0-1 0,0 0 0,-1 0 0,0-1 0,0 0 0,0-1 0,-1 1 0,9-14 0,-16 21-225,0 0 1,1-1 0,-1 1 0,0 0 0,0-1 0,0 1 0,0 0 0,0-1 0,0 1 0,0 0 0,1-1 0,-1 1 0,0 0-1,0-1 1,0 1 0,0-1 0,-1 1 0,1 0 0,0-1 0,0 1 0,0 0 0,0-1 0,0 1 0,0 0 0,0-1 0,-1 1-1,1 0 1,0-1 0,0 1 0,-1 0 0,1 0 0,0-1 0,0 1 0,-1 0 0,1 0 0,0-1 0,-1 1 0,1 0 0,-20-2 100,-22 11-111,29-3 4,1 1 1,0 0-1,0 1 1,0 0-1,1 1 1,-19 19-1,26-24 7,0 0 0,0 1 0,0-1-1,0 1 1,1 0 0,0 0 0,0 0-1,0 0 1,1 0 0,0 1-1,0-1 1,0 1 0,0 0 0,1-1-1,0 1 1,1 0 0,-1 0-1,1 0 1,0 7 0,1-11 2,0 0 0,0 1 0,1-1 0,-1 0 0,0-1 0,1 1 0,-1 0-1,1 0 1,0 0 0,-1-1 0,1 1 0,0-1 0,0 0 0,0 1 0,0-1 0,0 0 0,1 0 0,-1 0 0,0-1 0,0 1 0,1 0 0,-1-1 0,0 1 0,1-1 0,1 0 0,69 4 19,-64-4-74,7 0-203,44-2-2318,-22-7-2676,-3-8-4177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5445,'0'0'11115,"-6"76"-9001,-3-37-385,1 3-768,0 2-224,6 1-193,2-4-255,0-6-193,0-4-32,8-8-64,2-5-609,-3-9-576,-1-5-1089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11563,'0'0'6230,"0"-8"-3524,0 6-2589,-1 0 0,1 0-1,0 0 1,0 0-1,1 0 1,-1 0-1,0 0 1,1 0 0,-1 0-1,1 0 1,-1 0-1,1 0 1,0 0 0,0 0-1,0 0 1,0 1-1,0-1 1,0 0-1,1 1 1,2-3 0,0 1 30,1 0 0,0 0 0,0 1 0,0 0 0,0 0 0,0 0 0,0 1 0,1 0 0,6-1 0,19-4 291,1 2 1,0 1-1,48 2 1,-68 1-393,0 1 0,0 0-1,0 1 1,-1 1 0,1-1-1,0 2 1,-1 0 0,0 0 0,0 1-1,0 1 1,0 0 0,12 9 0,-19-12-38,-1 0 0,1 0 0,-1 0 0,0 0 0,0 1 0,0 0 0,-1-1 0,1 1 0,-1 0 0,0 0 0,0 0 0,0 1 0,-1-1 0,1 0 0,-1 1 0,0-1 1,0 1-1,-1-1 0,1 1 0,-1-1 0,0 1 0,0-1 0,-1 1 0,1-1 0,-1 1 0,0-1 0,0 1 0,-1-1 0,1 0 0,-1 1 0,0-1 0,0 0 0,0 0 0,-1 0 0,1-1 0,-5 6 1,1-2 37,1 0 0,-2-1 0,1 1 0,0-1 0,-1 0 0,0-1 0,-1 0 0,1 0 0,-1-1 0,0 1 0,0-2 0,0 1 0,-1-1 0,1 0 0,-1-1 0,0 0 0,-16 1 0,61-7-781,-32 2 698,0 1 0,0 0 0,0 1-1,0-1 1,0 1 0,1-1 0,-1 1 0,0 1 0,0-1 0,0 1-1,1-1 1,-1 1 0,0 0 0,0 1 0,0-1 0,4 3-1,-4-1 16,0 0 0,0 0 0,0 1 0,-1 0 0,1-1 0,-1 1 0,0 1-1,0-1 1,0 0 0,-1 1 0,0-1 0,0 1 0,0 0 0,0 0 0,-1 0-1,1 0 1,-1 0 0,-1 0 0,1 7 0,0-8 84,-1 0 0,0 0 0,0 1 0,0-1 0,-1 0 0,0 0 0,1 0 0,-1 0 0,-1 0 0,1 0 0,-1 0 0,1 0 0,-1-1 0,0 1 0,0 0 0,-1-1 1,1 0-1,-1 1 0,0-1 0,0 0 0,0 0 0,0-1 0,-6 5 0,-10 2 175,0-1 0,-1 0 0,0-1 0,0-1 0,-1-2 0,1 0 1,-1 0-1,0-2 0,0-1 0,-1-1 0,-35-3 0,52 2-234,1 0-1,0 0 0,0 0 1,0-1-1,0 1 1,0-1-1,1 0 0,-1 0 1,0 0-1,1-1 1,-1 1-1,1-1 0,0 0 1,0 0-1,0 0 1,0 0-1,-3-5 0,5 6-186,0 0-1,0 0 1,1 1-1,-1-1 0,0 0 1,1 0-1,-1 0 0,1 0 1,0 0-1,-1 1 1,1-1-1,0 0 0,0 0 1,0 0-1,1 0 0,-1-2 1,1 2-369,0-1 1,0 1-1,0 0 0,0 0 1,0 0-1,1 0 1,-1 0-1,1 0 1,-1 0-1,1 1 0,0-1 1,-1 0-1,1 1 1,0 0-1,4-3 0,17-9-6717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56 8264,'0'0'5498,"6"-8"-1617,2-1-2724,-5 5-621,0 1 0,0-1 0,-1 1-1,1-1 1,-1 0 0,0 0 0,0 0 0,2-5-1,-34 65 4377,-33 24-4290,34-46-65,-29 33-168,38-46-516,0 1 1,2 1-1,1 0 0,-16 29 0,42-53-3978,33-41-4100,-14 11 1201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11371,'0'0'11675,"3"8"-10746,0 11-427,-1-1 1,0 1-1,-1 0 0,-2-1 1,1 1-1,-5 21 1,2-23-377,1 1 1,0-1 0,2 1-1,0 0 1,1-1-1,1 1 1,0-1 0,1 1-1,9 25 1,5-20-1086,-7-15-2413,-9-8 3177,-1 0 1,0 0 0,0 0-1,0 0 1,0 0 0,0 0-1,1 0 1,-1 0-1,0 0 1,0 0 0,0 0-1,0 0 1,0 0-1,1 0 1,-1 0 0,0 0-1,0 0 1,0 0 0,0 0-1,0 0 1,1 0-1,-1 0 1,0 0 0,0 0-1,0 0 1,1-1-1361,-1 0 1360,0 1 1,0 0 0,0 0-1,0 0 1,0 0-1,0 0 1,0 0 0,0-1-1,0 1 1,0 0 0,0 0-1,0 0 1,0 0-1,0-1 1,0 1 0,0 0-1,0 0 1,0 0-1,0 0 1,0-1 0,0-14-8866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7:5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6182,'0'0'17264,"70"-11"-17104,-38 11-128,1 0-352,-3 0-1634,-6 0-2050,1 0-4452</inkml:trace>
  <inkml:trace contextRef="#ctx0" brushRef="#br0" timeOffset="1">436 49 16271,'0'0'11499,"61"-5"-11435,-36-6-800,-2-5-3108,-5 0-6630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197 231 2659,'0'0'9747,"2"-9"-5273,-1 6-4256,0-1 47,0 1 1,0-1-1,0 1 1,-1-1-1,1 1 1,-1-1-1,0 1 1,-1-4 0,1 5-160,0 1 1,-1-1 0,1 1 0,-1 0 0,0 0 0,1-1 0,-1 1-1,0 0 1,0 0 0,1 0 0,-1 0 0,0 0 0,0 0 0,0 0-1,-1 0 1,1 0 0,0 0 0,0 0 0,0 1 0,-1-1 0,1 0 0,0 1-1,-1-1 1,1 1 0,0 0 0,-1-1 0,1 1 0,-1 0 0,-1 0-1,-4-1-45,1 1 0,-1-1 0,0 2 0,1-1-1,-1 1 1,0 0 0,1 0 0,-1 0-1,1 1 1,0 0 0,-1 1 0,1-1-1,0 1 1,0 0 0,1 1 0,-1 0-1,1-1 1,-1 2 0,1-1 0,1 1 0,-1-1-1,0 1 1,1 1 0,0-1 0,1 0-1,-1 1 1,1 0 0,0 0 0,0 0-1,1 0 1,-1 1 0,2-1 0,-3 11-1,4-16-55,0-1-1,0 1 1,0 0-1,0 0 0,1 0 1,-1 0-1,0 0 1,0-1-1,1 1 0,-1 0 1,0 0-1,1-1 1,-1 1-1,1 0 0,-1 0 1,1-1-1,-1 1 1,1 0-1,0-1 0,-1 1 1,1-1-1,0 1 1,0-1-1,-1 1 0,1-1 1,0 0-1,0 1 1,-1-1-1,1 0 0,0 1 1,0-1-1,0 0 1,0 0-1,0 0 0,-1 0 1,1 0-1,0 0 1,0 0-1,0 0 0,0 0 1,0 0-1,-1-1 1,1 1-1,1-1 0,43-12 386,-20-1-166,-2 0 0,1-2 0,-2-1 0,0-1 1,-1-1-1,-1-1 0,-1 0 0,-1-2 1,-1 0-1,0-1 0,21-42 0,-26 45 205,-16 32-301,-7 16-98,6-15-5,-9 23 77,1 0 0,2 1-1,2 0 1,1 1 0,-4 63 0,12-99-116,0-1-1,0 1 1,0-1 0,0 1 0,0-1 0,1 1 0,-1-1 0,0 1 0,1-1-1,0 1 1,-1-1 0,1 1 0,0-1 0,0 0 0,-1 1 0,1-1 0,0 0-1,0 0 1,1 0 0,-1 0 0,0 0 0,0 0 0,0 0 0,1 0 0,-1 0-1,1-1 1,-1 1 0,0 0 0,1-1 0,-1 1 0,1-1 0,-1 1 0,1-1 0,-1 0-1,1 0 1,0 0 0,-1 0 0,1 0 0,-1 0 0,1 0 0,2-1 0,32-9-3064,-8-9-3912,-8-5-2769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10378,'0'0'7127,"-7"10"-6279,1-2-641,1 1-1,0-1 1,1 1 0,0 0-1,0 0 1,1 0-1,1 0 1,-1 1-1,1-1 1,1 1-1,0 0 1,0 11 0,3 13 136,1 1 1,2-1 0,2 0 0,12 40 0,-7-27-216,-12-46-155,-21-28-774,-84-106-154,105 133 959,0 0 0,-1 0 0,1 0 0,0-1 0,0 1 0,0 0 0,0 0-1,0 0 1,0 0 0,0-1 0,0 1 0,0 0 0,0 0 0,0 0 0,0-1 0,0 1 0,0 0 0,0 0 0,0 0 0,0 0 0,0-1 0,0 1 0,0 0 0,0 0 0,0 0 0,0-1 0,0 1 0,0 0 0,0 0 0,0 0 0,1 0 0,-1 0 0,0-1 0,0 1 0,0 0 0,0 0 0,0 0 0,1 0 0,-1 0 0,0 0 0,0-1 0,0 1 0,0 0 0,1 0 0,-1 0 0,15-4 295,30 2 288,-30 2-477,-4-1-1276,-1 0 0,0 0 0,1-1 0,-1 0 0,0 0 0,18-8 0,-12 1-4818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8872,'0'0'14537,"12"4"-13384,-7-2-1091,0 0-1,1 0 1,-1-1-1,1 0 1,0 0 0,-1 0-1,1-1 1,0 1 0,0-1-1,-1-1 1,1 1 0,0-1-1,-1 0 1,1 0-1,0-1 1,-1 0 0,0 0-1,1 0 1,-1 0 0,0-1-1,5-3 1,-7 4-28,0 0 1,0 0 0,0 0-1,0 0 1,0 0-1,-1-1 1,1 1 0,-1-1-1,0 0 1,0 0-1,0 0 1,0 0-1,0 0 1,0 0 0,-1-1-1,0 1 1,1 0-1,-1-1 1,-1 1 0,1-1-1,0 1 1,-1-5-1,0 7-20,0 0-1,-1 0 1,1 0 0,-1 0-1,1 1 1,-1-1-1,1 0 1,-1 0-1,0 1 1,1-1-1,-1 0 1,0 1 0,0-1-1,1 1 1,-1-1-1,0 1 1,0-1-1,0 1 1,0 0-1,0-1 1,1 1 0,-1 0-1,0 0 1,0 0-1,0 0 1,0-1-1,0 1 1,0 1-1,0-1 1,0 0 0,0 0-1,0 0 1,0 0-1,0 1 1,0-1-1,1 0 1,-1 1-1,0-1 1,0 0 0,0 1-1,0 0 1,-39 19-87,32-13 101,1 1 0,0 0 0,1 0 0,0 0 0,0 0 0,1 1 0,0 0 0,0 1 0,1-1 0,0 1 0,1-1 0,0 1 0,1 0 0,0 0 0,-2 19 0,4-28-29,1 1-1,-1-1 0,0 1 1,0-1-1,1 1 1,-1-1-1,1 0 0,-1 1 1,1-1-1,0 0 1,0 1-1,-1-1 1,1 0-1,0 0 0,0 0 1,0 0-1,0 0 1,0 0-1,1 0 0,-1 0 1,0 0-1,0 0 1,1-1-1,-1 1 1,0 0-1,1-1 0,-1 1 1,0-1-1,1 0 1,-1 1-1,1-1 0,-1 0 1,1 0-1,-1 0 1,1 0-1,-1 0 0,1 0 1,-1 0-1,3-1 1,4 0-336,0 0 1,0-1 0,0 0-1,0 0 1,0 0-1,10-6 1,0-2-1933,0-1 0,-1-1 0,17-15 1,12-12-5505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8552,'0'0'12994,"-7"11"-11777,-27 44 366,2 1 0,-28 74 0,47-100-1418,3 2 0,0-1 0,2 1 0,1 1 0,2-1 0,-2 55 0,7-86-157,0 1 0,-1 0 0,1 0 0,0 0 1,0 0-1,1 0 0,-1 0 0,0 0 0,1-1 0,-1 1 0,1 0 0,-1 0 0,3 2 0,-3-4-3,1 0 0,-1 0-1,1-1 1,0 1 0,-1 0 0,1-1-1,-1 1 1,1-1 0,-1 1 0,1-1 0,-1 1-1,1-1 1,-1 1 0,0-1 0,1 1-1,-1-1 1,0 1 0,1-1 0,-1 0-1,0 1 1,0-1 0,1 1 0,-1-2-1,19-57-7,22-115-595,-33 180 506,-1-1-1,1-1 1,0 1-1,1-1 1,15 5-1,-16-8 61,-1-1 1,1-1-1,0 1 0,0-1 0,-1 0 0,1-1 1,-1 0-1,1 0 0,-1-1 0,0 1 0,9-6 1,-12 6 14,-1 0 0,1 0 1,-1-1-1,0 1 1,0-1-1,0 0 1,0 0-1,0 0 0,0 0 1,-1 0-1,0 0 1,0-1-1,1 1 1,-2-1-1,1 0 0,0 0 1,-1 1-1,0-1 1,0 0-1,0 0 1,0 0-1,-1 0 0,1-5 1,-27 49 53,23-34 136,-1 1-1,1-1 1,0 1 0,1 0-1,-1 0 1,1 0-1,1 0 1,-1 0 0,1 0-1,1 1 1,-1-1 0,1 0-1,0 0 1,2 9-1,-1-15-141,0 1 0,0-1 0,0 0 0,1 0 0,-1 0 0,0 0 0,0 0 0,1 0 0,-1 0 0,1 0-1,-1-1 1,1 1 0,-1 0 0,1-1 0,0 0 0,-1 1 0,1-1 0,0 0 0,-1 0 0,1 1 0,-1-1 0,1-1-1,2 1 1,40-4 279,-29-1-348,-1-1 1,0 0-1,0-1 1,0-1-1,19-13 1,-17 10-109,0 1 1,32-15-1,-65 90 434,17-64-278,1-1 0,-1 1 0,0-1 0,1 1 0,-1-1 0,1 0 0,-1 1 0,1-1 1,-1 1-1,1-1 0,0 0 0,-1 0 0,1 1 0,-1-1 0,1 0 0,0 0 0,-1 0 0,1 1 0,-1-1 0,1 0 0,0 0 0,-1 0 0,1 0 0,0 0 0,-1 0 0,1-1 0,0 1 0,-1 0 0,1 0 0,-1 0 0,1 0 0,0-1 0,-1 1 0,1 0 0,-1-1 0,1 1 0,-1 0 0,1-1 0,26-11 16,5-10-383,-25 15 178,1 1 1,1 1-1,-1 0 1,1 0-1,-1 0 0,15-4 1,-23 9 167,0 0 1,1 1-1,-1-1 1,0 0-1,1 1 1,-1-1 0,0 0-1,1 1 1,-1-1-1,0 0 1,0 1-1,0-1 1,1 1-1,-1-1 1,0 1-1,0-1 1,0 0-1,0 1 1,0-1-1,0 1 1,0-1-1,0 1 1,0-1-1,0 0 1,0 1-1,0-1 1,0 1 0,0-1-1,0 1 1,0-1-1,-1 0 1,1 1-1,0-1 1,0 1-1,-1 0 1,-4 18 109,-2-5-36,4-7-27,-1 1 0,1-1 1,1 1-1,-1-1 0,1 1 0,0 0 0,0 11 1,2-18-731,8-8-5830,2-6 65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4004,'0'0'20916,"-6"59"-19411,-3-33-288,1-1-384,1-2-257,3-3-287,4-3-225,0-8-160,2-6-897,10-3-833,2 0-1249,1-9-961,-1-7-2274,0-5-2370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14798,'0'0'3961,"-5"8"-1228,-10 15-1733,1 1-1,1 1 0,1 1 1,2-1-1,-12 42 0,13-32-647,2 0 0,2 0 1,1 1-1,0 39 0,4-74-343,0-1-1,0 0 1,0 0 0,0 1-1,-1-1 1,1 0 0,0 0-1,0 1 1,0-1 0,0 0-1,0 1 1,0-1 0,0 0-1,0 0 1,0 1 0,0-1-1,1 0 1,-1 0 0,0 1 0,0-1-1,0 0 1,0 0 0,0 1-1,0-1 1,0 0 0,1 0-1,-1 0 1,0 1 0,0-1-1,0 0 1,1 0 0,-1 0-1,0 1 1,0-1 0,0 0-1,1 0 1,-1 0 0,0 0-1,0 0 1,1 0 0,8-8 211,7-20-107,-12 11-160,-1 0 1,0 0 0,-1 0 0,-1 0 0,-1-23-1,0 33 47,-1 15-333,-1-4 345,1 0 0,0 0 1,1 0-1,-1 0 0,1 0 1,0 1-1,0-1 0,0 0 1,0 0-1,2 7 1,-1-8-3,1 0 1,0 0-1,-1 0 1,1 0 0,0 0-1,1-1 1,-1 1 0,0 0-1,1-1 1,0 0 0,-1 0-1,1 0 1,0 0 0,0 0-1,0 0 1,0-1 0,0 1-1,1-1 1,-1 0-1,0 0 1,1 0 0,-1-1-1,0 1 1,1-1 0,-1 0-1,5 0 1,-3 0 3,1 0 1,0 0-1,0-1 1,-1 0-1,1 0 0,-1 0 1,1-1-1,-1 0 1,0 0-1,1 0 0,-1-1 1,0 0-1,0 0 1,-1 0-1,6-4 0,-1-3-7,-1-1 0,0 1 1,0-1-1,-1 0 0,12-25 0,-16 29-87,-5 11 55,-32 73 331,32-72-234,0 0 0,1 1-1,-1 0 1,1-1-1,0 1 1,1 0-1,-1-1 1,1 1 0,0 0-1,1 0 1,-1-1-1,3 9 1,-2-13-76,0 0 0,-1 0 0,1 1 1,0-1-1,1 0 0,-1 0 0,0 0 0,0-1 0,0 1 1,0 0-1,1 0 0,-1-1 0,0 1 0,1-1 1,-1 1-1,1-1 0,-1 1 0,1-1 0,-1 0 1,0 0-1,1 0 0,-1 1 0,1-2 0,-1 1 0,1 0 1,-1 0-1,1 0 0,-1-1 0,1 1 0,-1-1 1,2 0-1,2 0-425,-1 0 0,0 0 0,1-1 0,-1 0 0,0 0 0,1 0 0,-1 0 0,6-5 0,4-11-3911,-2-4-1996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10090,'0'0'19346,"-11"57"-18962,24-45-320,0-2 0,2-1-928,1 1-1507,-2-2-1472,-4-1-1058,2 1-3043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7143,'0'0'8365,"-8"0"-3747,-6 1-3261,1 1 0,0 0 0,-1 1 1,-23 8-1,33-10-1219,1 1 1,-1-1-1,1 0 0,0 1 1,0-1-1,-1 1 1,1 0-1,1 0 0,-1 1 1,0-1-1,0 0 0,1 1 1,-1 0-1,1-1 0,0 1 1,0 0-1,0 0 0,0 0 1,1 1-1,-1-1 1,1 0-1,-1 1 0,1-1 1,0 1-1,1-1 0,-1 6 1,1-8-130,0 0 1,1 0 0,-1 1-1,1-1 1,0 0-1,-1 0 1,1 0 0,0 1-1,0-1 1,0 0-1,0 0 1,0 0 0,0 0-1,0-1 1,0 1 0,0 0-1,0 0 1,0-1-1,1 1 1,-1-1 0,0 1-1,1-1 1,-1 1-1,0-1 1,1 0 0,-1 1-1,0-1 1,1 0 0,-1 0-1,0 0 1,3-1-1,52 0 129,-51 1-108,6-2-71,0 0-1,0-1 1,-1 0 0,1 0 0,-1-1 0,11-7-1,43-13-262,-63 27 352,-1 0 0,1 0 0,0 0 0,-1 0-1,1 0 1,-1 0 0,0 0 0,0 0 0,0 0-1,-1 0 1,1 0 0,-2 5 0,1 2 115,1-8-152,0-1 1,0 0-1,0 0 0,0 0 1,0 1-1,0-1 0,0 0 1,0 0-1,1 0 0,-1 1 1,0-1-1,1 0 0,-1 0 1,1 0-1,-1 0 0,1 0 1,0 0-1,-1 0 0,1 0 1,0 0-1,0 0 0,0 0 1,-1-1-1,1 1 0,0 0 1,0 0-1,3 0 0,34 1 168,-31-2-157,7-2-30,0 0 1,1-1-1,17-7 1,-19 6-224,0 0 0,0 1 0,0 1 0,23-2 0,-35 4 228,0 1 1,-1-1 0,1 0 0,0 1 0,-1-1 0,1 1-1,-1-1 1,1 1 0,-1 0 0,1-1 0,-1 1-1,1 0 1,-1-1 0,0 1 0,1 0 0,-1-1-1,0 1 1,1 0 0,-1 0 0,0-1 0,0 1-1,0 0 1,0 0 0,0 0 0,0-1 0,0 1-1,0 0 1,0 0 0,0-1 0,0 1 0,0 0 0,0 0-1,-1-1 1,1 1 0,-1 1 0,-3 17-1124,-1-6-4252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4260,'0'0'22261,"-27"68"-21076,26-44-320,1-2-288,0-1-289,0-5-192,1-5-32,7-4-64,-1-5-801,0-2-736,-4 0-930,-3-7-800,0-10-2050,0-4-3747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4484,'0'0'14158,"58"11"-25593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4837,'0'0'13367,"-11"1"-11050,-21 3-1069,13-3-581,0 1-1,0 0 0,0 2 1,-34 10-1,52-13-660,0-1 1,0 0-1,0 0 0,1 0 0,-1 0 1,0 1-1,0-1 0,1 0 0,-1 1 1,0-1-1,0 0 0,1 1 0,-1-1 1,0 1-1,1 0 0,-1-1 0,1 1 1,-1-1-1,1 1 0,-1 0 0,1-1 1,-1 1-1,1 0 0,-1-1 0,1 1 1,0 0-1,0 0 0,-1 0 1,1-1-1,0 1 0,0 0 0,0 0 1,0 0-1,0-1 0,0 1 0,0 0 1,0 0-1,0 0 0,0 0 0,0-1 1,1 1-1,-1 0 0,0 0 0,1-1 1,-1 1-1,0 0 0,1 0 0,-1-1 1,1 1-1,-1 0 0,1-1 0,-1 1 1,1-1-1,0 1 0,-1-1 0,1 1 1,0-1-1,-1 1 0,2 0 0,49 25 62,-44-23-68,63 22-318,-52-20 253,0 1 0,0 1 0,-1 1-1,1 0 1,-2 1 0,21 15 0,-36-24 97,1 1 0,-1 0-1,0 0 1,1 0 0,-1 0 0,0 0-1,0 1 1,0-1 0,0 0 0,0 0-1,0 1 1,0-1 0,0 0 0,-1 1-1,1-1 1,0 1 0,-1-1 0,1 1-1,-1 0 1,0-1 0,1 1 0,-1-1 0,0 1-1,0 0 1,0-1 0,-1 4 0,0-3 63,0 0 0,0 0 0,-1 0 0,1 0 0,-1-1 0,0 1 0,1 0 0,-1-1 0,0 1 0,0-1 0,0 0 0,0 0 0,0 1 0,0-1 0,0 0 0,-3 0 0,-2 2-103,-1-1 0,1 0 0,0 0 0,-1 0 0,1-1 0,-1-1-1,0 1 1,1-1 0,-1 0 0,1-1 0,-9-1 0,14 1-507,0-1 1,-1 1 0,1-1-1,0 1 1,0-1-1,0 0 1,0 0 0,0 0-1,0 0 1,0 0-1,1 0 1,-1-1 0,-1-3-1,-5-15-7898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55 301 5477,'0'0'9022,"-5"10"-4233,-3 5-3797,0 1 0,1 0 0,1 0 1,1 1-1,0 0 0,1 0 0,-2 27 1,5-37-720,1 31 635,0-38-885,1 1-1,-1 0 1,0 0-1,0-1 1,0 1-1,0 0 1,1 0-1,-1-1 1,0 1-1,0 0 1,1 0-1,-1-1 1,1 1-1,-1-1 1,1 1-1,-1 0 1,1-1-1,-1 1 1,1-1-1,-1 1 1,1-1-1,0 1 1,-1-1-1,1 0 1,0 1 0,-1-1-1,1 0 1,0 1-1,0-1 1,-1 0-1,1 0 1,0 0-1,0 0 1,0 0-1,-1 0 1,1 0-1,0 0 1,0 0-1,0 0 1,1-1 18,0 0 0,0-1-1,0 1 1,0-1 0,-1 1 0,1-1 0,-1 0 0,1 1 0,-1-1 0,1 0 0,-1 0 0,0 0-1,0 0 1,0 0 0,0 0 0,-1 0 0,1-1 0,0-1 0,12-43-50,-13 46 15,5-25-211,-1-1 1,2-45-1,-6 71-9,7 29-207,-5-23 423,1 0 1,0-1 0,0 1-1,0 0 1,1-1 0,-1 0-1,1 0 1,0 0 0,1 0 0,-1-1-1,0 0 1,1 0 0,0 0-1,0 0 1,0-1 0,0 1-1,0-2 1,0 1 0,1 0-1,-1-1 1,1 0 0,-1 0-1,11 0 1,-8 0 8,0-1 0,0 0 0,0 0 0,0-1 0,0 0 0,0 0 0,0-1 0,0 0 0,-1 0 0,1-1 0,0 0 0,-1 0 0,0-1 0,0 0 0,12-9 0,-14 9-2,-1 0 1,0-1 0,-1 1-1,1-1 1,-1 0-1,0 0 1,0 0-1,0-1 1,-1 1 0,0-1-1,0 1 1,3-12-1,-5 15-5,0 1 0,0-1 0,0 1-1,0-1 1,0 0 0,0 1 0,0-1 0,-1 1-1,1-1 1,0 1 0,-1-1 0,1 1 0,-1-1-1,0 1 1,0-1 0,1 1 0,-1 0-1,0-1 1,-2-1 0,1 1-6,0 1 0,-1 0 0,1 0 0,0 0 0,0 0 0,-1 0 0,1 0 0,0 1 0,-1-1 0,1 1 0,-1-1 0,1 1-1,-1 0 1,1 0 0,-1 0 0,-4 1 0,0 1-13,1 0 0,-1 0 0,1 1 0,-1 0 0,1 0 0,0 0 0,0 1 0,0 0 0,1 0 0,-1 0-1,1 1 1,0 0 0,1 0 0,-8 10 0,7-10 25,0 1 0,1 0-1,0 0 1,0 1 0,0-1-1,1 1 1,0 0 0,0-1-1,1 1 1,0 1 0,0-1-1,1 0 1,-2 13 0,4-18-3,-1-1 1,0 1 0,1 0 0,-1-1 0,1 1-1,0-1 1,0 1 0,-1-1 0,1 1 0,0-1 0,0 0-1,0 1 1,0-1 0,0 0 0,1 0 0,-1 0-1,0 0 1,0 0 0,1 0 0,-1 0 0,1 0-1,-1-1 1,1 1 0,-1 0 0,1-1 0,-1 1 0,1-1-1,1 1 1,53 4 102,-49-4-99,10-1-68,0 0 0,1-1 0,-1 0 0,0-1 0,0-1 0,-1-1 1,1-1-1,-1 0 0,1-1 0,-2 0 0,1-2 0,-1 0 0,0 0 1,0-2-1,-1 0 0,-1 0 0,0-1 0,0-1 0,12-14 0,-13 13 58,0 0 0,-1-1 0,0-1 0,-1 0 0,-1 0 0,0-1 0,-1 0 0,-1-1 0,0 0 0,-2 0 0,1 0 0,-2 0 0,-1-1 0,0 0 0,-1 0 0,-1-31 0,-1 48 0,1-1 0,-1 1 0,-1 0 1,1-1-1,0 1 0,0 0 1,0 0-1,-1-1 0,1 1 0,-1 0 1,1 0-1,-1-1 0,1 1 1,-1 0-1,0 0 0,0 0 0,1 0 1,-1 0-1,0 0 0,0 0 1,0 0-1,0 0 0,0 1 1,0-1-1,0 0 0,0 1 0,-1-1 1,1 0-1,0 1 0,0 0 1,-1-1-1,-1 0 0,0 1-4,1 1-1,0-1 0,-1 0 1,1 1-1,0-1 1,-1 1-1,1 0 1,0-1-1,0 1 1,0 0-1,0 1 0,0-1 1,0 0-1,0 1 1,0-1-1,0 1 1,-3 2-1,-22 26 175,2 1 0,1 1 0,-23 40 0,35-54 41,2 2 1,1-1 0,0 1 0,1 0 0,2 1 0,0 0 0,-5 32-1,11-50-192,-1 1 0,1-1 0,-1 1 0,1-1-1,0 1 1,1 0 0,-1-1 0,0 1-1,1-1 1,0 1 0,0-1 0,0 1 0,0-1-1,1 1 1,-1-1 0,1 0 0,0 0-1,0 0 1,0 0 0,3 3 0,-1-3-4,1 0 0,-1 0 0,1-1 0,0 0 0,0 0 0,-1 0 0,1 0 0,0-1 1,0 0-1,1 0 0,-1 0 0,0-1 0,9 0 0,0 1 16,1-1 0,-1 0 0,1-1 0,-1-1 0,17-4-1,-27 5-194,0 0-1,0-1 0,0 1 0,0-1 0,0 0 0,-1 0 0,1-1 0,-1 1 1,6-6-1,-7 6-194,0 0 0,0 0 0,-1 0 0,1-1 0,-1 1 0,0-1 0,1 1 0,-1-1 0,0 0 0,0 1 0,-1-1 0,1 0 0,-1 1 0,1-1 0,-1 0 1,0-4-1,0-12-6737,0 1-7287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9449,'0'0'9908,"9"-6"-8333,-5 2-1522,2 0 213,0 0 0,0 0 1,0 0-1,1 1 0,-1 0 0,1 0 0,0 0 0,-1 1 0,1 0 0,0 1 0,1-1 0,7 0 0,-14 9-239,0 0-1,0-1 0,0 1 0,-1 0 0,-1 10 0,1-12 1003,-5 1-897,0 0 1,0 0-1,0 1 1,1-1-1,-4 9 1,1 3-69,0 1 0,1-1 0,1 1 0,1 1 0,0-1 0,2 0 0,-1 28 337,7-83-638,1 11-3007,-2-5-4529,0 12 1939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41 107 4869,'13'-49'6866,"-10"-1"-4876,-3 50-1907,0-1-1,0 1 1,0 0 0,0-1-1,0 1 1,-1 0 0,1-1-1,0 1 1,0 0 0,0-1 0,0 1-1,-1 0 1,1 0 0,0-1-1,0 1 1,0 0 0,-1 0-1,1 0 1,0-1 0,0 1-1,-1 0 1,1 0 0,0 0-1,-1-1 1,1 1 0,0 0-1,-1 0 1,1 0 0,0 0 0,-1 0-1,1 0 1,0 0 0,-1 0-1,1 0 1,0 0 0,-1 0-1,1 0 1,0 0 0,-1 0-1,1 0 1,0 0 0,-1 0-1,1 1 1,0-1 0,0 0 0,-1 0-1,1 0 1,0 0 0,-1 1-1,1-1 1,0 0 0,0 0-1,0 1 1,-1-1 0,1 0-1,0 0 1,0 1 0,0-1-1,-1 1 1,-16 16 1437,10 6-937,2 1 1,0 0 0,2 0-1,0 0 1,2 0 0,2 43 0,0-24-506,-1-40-109,-1 0 1,1 0-1,0 0 1,1 0 0,-1 0-1,1-1 1,-1 1-1,1 0 1,0 0 0,0 0-1,0-1 1,0 1-1,0 0 1,1-1-1,-1 1 1,1-1 0,0 1-1,0-1 1,-1 0-1,1 0 1,1 0 0,-1 0-1,0 0 1,5 2-1,-3-2-216,0-1-1,-1 0 0,1-1 1,0 1-1,0-1 0,0 1 1,0-1-1,0 0 0,0-1 0,0 1 1,0-1-1,0 1 0,0-1 1,0 0-1,0-1 0,-1 1 1,1-1-1,4-2 0,2-1-1415,-1-1-1,0 0 1,0 0-1,12-13 1,6-7-8539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40 114 2915,'-33'37'12738,"33"-36"-12521,-1 0 0,0 0-1,1 0 1,-1 0 0,0 0 0,1 0-1,-1 0 1,1 0 0,0 0 0,-1 0-1,1 0 1,0 1 0,0-1 0,0 0 0,0 0-1,0 0 1,0 0 0,0 1 0,0-1-1,0 0 1,0 0 0,1 0 0,-1 0-1,1 0 1,-1 0 0,1 1 0,-1-1 0,1 0-1,-1 0 1,1 0 0,0-1 0,-1 1-1,1 0 1,0 0 0,0 0 0,0 0-1,0-1 1,0 1 0,0 0 0,1 0 0,5 2 106,-1-1 0,1 1 1,0-1-1,0-1 1,0 1-1,0-1 0,0-1 1,0 1-1,0-1 1,0 0-1,0 0 0,0-1 1,0 0-1,7-2 1,-2 0-208,0-1 0,0 1 0,-1-2 1,1 0-1,-1 0 0,0-1 1,12-8-1,-14 7-79,0-1 0,0 1 0,-1-2 0,0 1 0,8-11 0,-14 17-32,-1-1 0,1 1 0,0 0 1,-1-1-1,1 1 0,-1-1 0,0 1 0,0-1 1,0 0-1,0 1 0,0-1 0,-1 0 1,1 0-1,-1 0 0,0 0 0,0 1 1,0-1-1,0 0 0,0 0 0,-1 0 1,1 0-1,-1 1 0,0-1 0,0 0 1,0 1-1,-2-5 0,2 5-11,-1 0 1,0 0-1,1 1 1,-1-1-1,0 0 1,0 1-1,0-1 0,0 1 1,0 0-1,0 0 1,0 0-1,0 0 1,-1 0-1,1 0 0,0 1 1,-1-1-1,1 1 1,0-1-1,-1 1 1,1 0-1,-1 0 1,1 0-1,0 0 0,-1 0 1,1 1-1,-1-1 1,1 1-1,-4 1 1,1 0-10,0 0 1,0 0 0,0 0-1,1 0 1,-1 1 0,0 0 0,1 0-1,0 0 1,0 1 0,0-1 0,0 1-1,-3 5 1,1-1 9,0 1 1,1-1-1,1 1 1,0 0-1,0 1 1,0-1-1,1 0 0,1 1 1,-1 0-1,2 0 1,-1 0-1,1 0 1,1 16-1,0-23 11,1-1 1,-1 0-1,1 0 1,0 0-1,0 1 1,-1-1-1,1 0 1,1 0-1,-1 0 1,0-1-1,0 1 1,1 0-1,-1 0 1,1-1-1,-1 1 1,1 0-1,0-1 1,0 0-1,0 1 1,0-1-1,0 0 1,0 0-1,0 0 1,0 0-1,0-1 1,0 1-1,0 0 1,1-1-1,2 1 1,9 1-55,1-1 1,-1 0-1,23-1 1,-18 0-305,-13 0-135,0-1-1,0 1 1,1-1 0,-1 0-1,0 0 1,8-3 0,16-13-6464,-11 0-3838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 9961,'0'0'14975,"0"10"-13828,-2 10-748,0-4-124,1 0-1,1 0 0,3 24 1,-3-37-258,0-1 1,0 1 0,1 0-1,-1-1 1,1 1 0,0-1-1,0 1 1,0-1-1,0 1 1,0-1 0,0 0-1,1 1 1,-1-1-1,1 0 1,-1 0 0,1 0-1,0 0 1,0 0-1,0 0 1,0-1 0,0 1-1,0-1 1,1 1 0,-1-1-1,0 0 1,1 0-1,-1 0 1,6 1 0,-4-1-3,0 0 1,0-1-1,0 1 1,0-1-1,1 0 1,-1 0-1,0-1 1,0 1-1,0-1 0,0 0 1,0 0-1,0 0 1,0-1-1,0 1 1,0-1-1,-1 0 1,1 0-1,-1 0 1,1-1-1,-1 1 1,0-1-1,0 0 1,0 0-1,0 0 1,0 0-1,-1 0 1,4-7-1,-1 1-1,-1-1-1,0 0 0,-1-1 0,0 1 0,-1 0 1,0-1-1,-1 0 0,0 1 0,0-18 0,-4 47-425,2-15 413,0-1-1,0 1 1,0 0-1,1 0 1,-1 0-1,1 0 0,0 0 1,0-1-1,0 1 1,1 0-1,-1 0 1,1 0-1,0 0 0,0 0 1,0-1-1,1 1 1,-1-1-1,1 1 1,0-1-1,0 1 0,0-1 1,1 0-1,-1 0 1,1 0-1,-1 0 1,5 3-1,2-1 42,0-1-1,0 0 1,0-1 0,1 0-1,-1 0 1,1-1 0,-1 0-1,1-1 1,0 0 0,0 0-1,0-1 1,0-1 0,12-1-1,-12 1-26,-1 0 0,0-1 0,1 0-1,-1-1 1,0 0 0,0 0 0,-1-1-1,1 0 1,-1-1 0,0 0 0,0 0 0,0-1-1,13-11 1,-19 13-25,1 1 0,0-1 1,-1 1-1,0-1 0,0 0 0,0 0 0,0 0 0,-1-1 0,0 1 0,1 0 1,-1 0-1,-1-1 0,1 1 0,-1-1 0,0 1 0,0 0 0,0-1 0,0 1 0,-2-9 1,1 12-5,1 1 0,0-1 1,-1 0-1,1 0 1,-1 0-1,1 1 0,0-1 1,-1 0-1,0 1 1,1-1-1,-1 0 0,1 1 1,-1-1-1,0 1 1,1-1-1,-1 1 1,0-1-1,0 1 0,1-1 1,-1 1-1,0 0 1,0-1-1,0 1 0,0 0 1,1 0-1,-1 0 1,0 0-1,0 0 0,0 0 1,0 0-1,0 0 1,1 0-1,-1 0 0,0 0 1,0 0-1,0 1 1,0-1-1,1 0 0,-1 1 1,0-1-1,0 0 1,0 1-1,0 0 0,-2 1-18,1-1-1,-1 1 0,1-1 0,0 1 0,0 0 0,0 0 1,0 0-1,0 0 0,1 0 0,-1 0 0,0 1 0,-1 3 1,2-4-299,-3 9-1877,0-6-4265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0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158 210 5317,'0'0'16715,"-8"-5"-15755,-26-18-298,32 22-625,0 0-1,0 0 0,0 1 0,0-1 0,0 1 1,0 0-1,0-1 0,0 1 0,0 0 0,0 0 0,0 1 1,0-1-1,0 0 0,0 1 0,0-1 0,0 1 1,0-1-1,0 1 0,0 0 0,0 0 0,0 0 0,0 0 1,1 0-1,-1 0 0,0 1 0,1-1 0,-1 0 1,-1 4-1,-4 2 178,0 2 1,0-1-1,-9 17 1,13-21-105,1-1-37,0 0 1,0 0-1,0 1 0,0-1 0,1 0 0,0 1 0,-1-1 0,1 1 0,0-1 1,0 1-1,1 0 0,-1-1 0,1 1 0,0 0 0,0-1 0,1 7 0,0-8-50,0 0-1,0 0 0,0-1 1,1 1-1,-1 0 0,1-1 1,-1 1-1,1-1 0,0 1 1,-1-1-1,1 0 0,0 0 1,0 0-1,0 0 0,0 0 1,0 0-1,0 0 0,0-1 1,0 1-1,0-1 0,0 0 1,1 1-1,-1-1 0,0 0 1,0 0-1,0 0 0,4-1 1,0 0-5,0 0 1,-1 0 0,1 0 0,-1-1-1,1 0 1,-1 0 0,0 0-1,0-1 1,0 1 0,0-1 0,0 0-1,0-1 1,-1 1 0,0-1 0,6-6-1,-3 3-3,-1 0 0,0 0 0,-1 0 0,0-1 0,0 0 0,-1 0-1,1 0 1,-2 0 0,4-10 0,-17 45-104,-9 28 387,19-52-242,-1 0 0,1-1 1,-1 1-1,1 0 1,0 0-1,0 0 0,0 0 1,0 0-1,0 0 0,1-1 1,0 1-1,-1 0 0,1 0 1,0 0-1,3 4 1,-2-5-16,0 0 0,0 0 0,0 0 0,1-1 1,-1 1-1,1-1 0,-1 0 0,1 0 0,-1 0 1,1 0-1,0 0 0,-1-1 0,1 1 0,0-1 1,0 1-1,0-1 0,-1 0 0,1 0 0,0 0 1,0-1-1,3 0 0,4 0 17,0-1 0,0 0 0,-1 0-1,18-7 1,9-9-115,-1-2 0,-1 0-1,41-34 1,-73 53-39,-14 28-246,8-20 343,2-4-1,0-1 0,0 1 0,1 0 1,-1 0-1,1 0 0,-1 0 0,1 0 1,0 0-1,0 0 0,0 0 0,1 0 1,-1 1-1,1-1 0,0 0 1,0 0-1,0 1 0,0 3 0,3-6-8,0 0-1,0-1 1,1 1-1,-1 0 0,0-1 1,0 0-1,0 0 0,1 0 1,-1 0-1,0 0 1,0-1-1,5 0 0,5-2-501,1-1 0,-1 0 0,0-1 0,0-1 0,0 0 0,-1 0 0,1-1 0,-2-1 0,1 0 0,-1 0 0,14-15 0,-9 7 293,0 0-1,-1-2 0,-1 0 0,-1 0 0,0-2 1,11-22-1,-20 33 371,1 1 1,-1 0-1,-1-1 1,0 0-1,0 0 1,-1 0-1,3-19 1,-7 29-22,-1 0 0,1 0 0,0 0 0,0 0 0,0 0 0,0 1 0,0-1 1,0 0-1,0 1 0,0 0 0,-2 2 0,-10 13-64,1 0-1,0 1 1,2 1 0,0 0 0,1 0-1,-11 33 1,16-38-12,0 0 0,2 1 0,0 0 0,0-1 0,1 1-1,1 0 1,0 0 0,2 0 0,-1 0 0,5 21 0,-4-30-104,1-1-1,0 0 1,0 0-1,0 0 1,1 0-1,-1 0 1,1 0-1,1-1 1,6 9-1,-8-11 35,0 0-1,0 0 1,0 0-1,1 0 1,-1 0-1,0-1 1,1 1 0,0-1-1,-1 1 1,1-1-1,0 0 1,-1 0-1,1 0 1,0 0-1,0-1 1,0 1-1,0-1 1,0 0-1,5 0 1,-7-1 45,1 0 0,-1 0 0,0 0 0,0 0 0,0 0 0,-1 0 0,1 0 0,0-1-1,0 1 1,-1 0 0,1-1 0,0 1 0,-1 0 0,0-1 0,1 1 0,-1-1 0,0 1 0,1 0 0,-1-1 0,0 1 0,0-1 0,0 1 0,-1-1 0,1-2-1,-5-39 131,-3 26-238,0 0 0,-2 1 0,0 0 0,-1 1 0,0 0 0,-24-24-1,6 7 154,-19-30 1472,73 68-251,5 3-1106,-1 0 0,2-2 0,39 4-1,-14-9-2729,-3-7-4168,-14-7-4226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4548,'0'0'13725,"-6"13"-12374,-10 25 129,2 2 1,2-1-1,1 2 1,2-1-1,-7 84 1,16-123-1466,0-1 1,0 1-1,0 0 1,0-1-1,1 1 1,-1 0-1,0-1 1,0 1-1,0-1 1,0 1-1,1 0 1,-1-1-1,0 1 1,1-1-1,-1 1 1,0-1-1,1 1 1,-1-1-1,1 1 1,-1-1-1,1 1 1,-1-1-1,1 1 1,-1-1-1,1 0 1,-1 1-1,1-1 1,-1 0-1,1 1 0,1-1 1,24-1 308,22-19-82,-26 3-391,-18 13 69,0 0 0,0 1 0,0 0 0,0-1 0,1 2 0,0-1 0,-1 0-1,1 1 1,0 0 0,0 0 0,7-2 0,-10 9 50,-1-1-1,1 1 1,-1 0 0,-1-1 0,1 1 0,-1 0-1,0 0 1,0-1 0,0 1 0,-1 5 0,1-2 63,-1-1 4,1-1 0,-1 0 0,0 1-1,-1-1 1,1 0 0,-1 0 0,-1 0 0,1 0 0,-1 0-1,0-1 1,0 1 0,0-1 0,-1 0 0,0 0 0,0 0 0,0 0-1,-1-1 1,0 1 0,0-1 0,0 0 0,0-1 0,0 1-1,-1-1 1,0 0 0,1-1 0,-1 1 0,0-1 0,0 0 0,-1-1-1,1 1 1,0-1 0,0 0 0,-1-1 0,1 0 0,-1 0 0,1 0-1,0 0 1,-1-1 0,1 0 0,-9-4 0,11 4-325,0-1 0,1 0 1,-1-1-1,1 1 0,0 0 1,0-1-1,0 0 0,0 0 1,0 0-1,0 0 1,1 0-1,0-1 0,-1 1 1,1-1-1,0 0 0,1 1 1,-1-1-1,1 0 0,0 0 1,-2-8-1,2 9-646,0-1 0,1 0 0,-1 1 0,1-1 0,0 0 0,0 1 0,0-1 0,1 0 0,-1 1 0,1-1 0,0 0 0,0 1 0,0-1 0,3-5 0,11-7-6556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7 126 4708,'0'0'5990,"10"1"-1047,0-1-4411,-4 1 18,0 0 1,-1 0 0,1-1-1,0 0 1,0 0-1,0-1 1,0 0 0,0 0-1,0 0 1,-1 0-1,1-1 1,0 0-1,-1-1 1,1 1 0,-1-1-1,0 0 1,6-4-1,26-34-334,-35 39-232,0 0-1,-1-1 0,1 1 1,-1 0-1,0 0 0,0-1 0,0 1 1,0-1-1,0 1 0,-1-1 1,1 0-1,-1 1 0,1-1 0,-1 0 1,0 1-1,0-1 0,0 1 1,-1-6-1,0 7 20,1 1 0,-1-1 1,0 0-1,0 0 0,0 1 0,0-1 0,1 0 1,-1 1-1,0-1 0,0 1 0,0-1 1,0 1-1,0-1 0,-1 1 0,1 0 0,0-1 1,0 1-1,0 0 0,0 0 0,0 0 1,0 0-1,0 0 0,0 0 0,-1 0 0,1 1 1,0-1-1,0 0 0,0 0 0,0 1 0,-1 0 1,-36 14 270,28-6-94,0 0 0,0 1 1,1 0-1,0 1 0,1 0 1,0 0-1,1 1 0,0 0 0,1 0 1,0 0-1,1 1 0,0 0 1,1 0-1,0 0 0,2 1 1,-1-1-1,0 18 0,3-30-165,0 1 0,1-1 0,-1 1 0,0-1 0,1 0 0,-1 1 0,1-1 0,-1 0 0,1 1 0,0-1 0,-1 0 0,1 0 0,0 1 0,0-1 0,0 0 0,0 0 0,0 0 0,0 0 0,0 0 0,0 0 0,1-1 0,-1 1-1,2 1 1,2 0 16,-1-1-1,1 1 0,0-1 0,0 1 0,0-1 0,0-1 0,5 1 1,6 0-348,-1-2 0,0 1 0,29-7 0,-35 5-768,0-1 1,0 0-1,0-1 1,0 0-1,11-7 1,7-8-5488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4933,'0'0'17147,"-10"0"-14238,2 1-2672,0 1 1,0-1-1,0 1 0,0 1 0,0 0 1,1 0-1,-1 0 0,1 1 0,0 0 1,0 0-1,0 1 0,1 0 0,-1 0 1,1 0-1,1 1 0,-1 0 0,-5 8 1,7-10-133,-42 56 1012,43-56-1046,1-1-1,-1 1 0,1 0 0,0 1 0,0-1 0,1 0 0,-1 0 1,1 1-1,0-1 0,0 1 0,1-1 0,-1 1 0,1 8 0,0-12-64,1 0 1,0 0-1,-1 0 0,1 0 0,0 0 0,0 0 0,0 0 0,-1 0 0,1 0 0,0 0 0,0 0 0,0-1 0,0 1 0,1 0 0,-1-1 0,0 1 0,0-1 0,0 1 0,0-1 0,1 0 0,-1 1 0,0-1 0,0 0 1,1 0-1,-1 0 0,3 0 0,43 0 47,-32-1-125,0 1-458,0-1 0,0-1 0,0 0 0,18-5 0,27-16-5570,-28 6-488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67 2851,'0'0'12630,"-4"-9"-9341,3 6-3108,0 1 1,0-1 0,0 0-1,-1 0 1,1 1 0,-1-1-1,1 1 1,-1-1 0,0 1-1,0 0 1,-1-1-1,1 1 1,0 0 0,-1 1-1,1-1 1,-1 0 0,1 1-1,-1-1 1,0 1 0,0 0-1,0 0 1,1 0-1,-1 0 1,0 0 0,0 1-1,0-1 1,0 1 0,-1 0-1,1 0 1,0 0 0,0 1-1,0-1 1,0 0-1,0 1 1,0 0 0,0 0-1,1 0 1,-1 0 0,-4 3-1,2-1-155,1 0-1,-1 0 1,1 1-1,0-1 0,0 1 1,0 0-1,1 0 1,0 0-1,-1 1 0,2 0 1,-1-1-1,0 1 1,1 0-1,0 0 0,0 0 1,0 0-1,1 1 1,0-1-1,0 0 1,0 1-1,0-1 0,1 1 1,0-1-1,1 9 1,0-13-18,0 1 1,0-1-1,0 0 1,0 0-1,0 0 1,0 0 0,0 0-1,0 0 1,0 0-1,0-1 1,0 1-1,1 0 1,-1 0 0,0-1-1,1 1 1,-1-1-1,0 1 1,1-1-1,-1 0 1,1 0-1,-1 0 1,1 1 0,-1-1-1,0 0 1,1-1-1,-1 1 1,1 0-1,-1 0 1,2-1 0,45-9 187,-31 1-218,-1 0-1,0 0 0,0-2 0,-1 0 0,0 0 0,-1-1 1,0-1-1,-1-1 0,-1 0 0,13-18 0,-34 80-281,7-40 342,0 0 0,0 0 0,0 0 0,1 1 0,1-1 0,-1 0 0,2 17 0,0-23-19,-1 0-1,1 0 1,0 0-1,0 0 1,-1 1-1,1-1 1,1 0-1,-1-1 1,0 1-1,0 0 1,1 0 0,-1 0-1,1-1 1,0 1-1,-1-1 1,1 1-1,0-1 1,0 0-1,0 0 1,0 0-1,0 0 1,0 0-1,0 0 1,0 0 0,1-1-1,-1 1 1,0-1-1,0 1 1,1-1-1,-1 0 1,0 0-1,0 0 1,3-1-1,3 1-7,0 0 1,1-1-1,-1 0 0,0-1 0,0 1 0,0-2 0,0 1 0,-1-1 0,1 0 1,-1-1-1,1 0 0,-1 0 0,-1 0 0,1-1 0,0 0 0,-1-1 0,0 1 1,0-1-1,-1 0 0,0 0 0,0-1 0,0 0 0,4-8 0,-16 25-45,1 1-1,0-1 1,1 1-1,0 0 1,0 1 0,2-1-1,-1 1 1,1 0-1,1 0 1,-2 22-1,5-33 51,-1 1 0,1-1 0,-1 1-1,1-1 1,0 0 0,0 0 0,0 1 0,0-1 0,0 0-1,0 0 1,0 0 0,0 0 0,0 0 0,0 0-1,1 0 1,-1 0 0,0-1 0,1 1 0,-1 0-1,1-1 1,-1 1 0,0-1 0,1 0 0,-1 1-1,1-1 1,-1 0 0,1 0 0,-1 0 0,1 0-1,-1 0 1,1 0 0,-1 0 0,3-1 0,5 0 34,1 1 1,-1-2-1,-1 1 1,16-5-1,-15 2-43,1-1 0,0 0 0,-1-1 0,0 0 0,0 0 0,0-1 0,-1 0 0,0 0 0,-1-1 0,1 0 0,-1-1 0,-1 0 0,0 0-1,0 0 1,-1 0 0,0-1 0,-1 0 0,0 0 0,4-13 0,-31 63 340,21-34-360,0 0 0,1 0 0,-1 0 0,1 0 0,1 0 0,-1 0 0,1 1-1,0-1 1,1 0 0,1 7 0,-2-11-146,1 1-1,0-1 1,-1 0-1,1 0 0,0 0 1,1 0-1,-1 0 1,0 0-1,0 0 0,1-1 1,-1 1-1,3 2 1,-1-2-271,-1-1 0,0 0-1,0 1 1,1-1 0,-1 0 0,0 0 0,1 0 0,-1-1 0,1 1-1,0 0 1,-1-1 0,6 1 0,19-1-5117,5-2-2460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21 9065,'0'0'15903,"-11"-4"-13955,5 1-1782,2 1-33,-1 0 0,0 0 0,0 0 0,0 1 0,0-1 1,0 1-1,-1 1 0,1-1 0,0 1 0,0-1 0,-1 1 1,1 1-1,0-1 0,0 1 0,-1 0 0,1 0 0,-8 4 1,10-4-56,-28 17 434,30-17-510,0-1 0,0 1-1,0 0 1,0 0-1,0 0 1,0 0-1,0 0 1,0 0-1,0 0 1,1 0 0,-1 0-1,0 0 1,1 0-1,-1 0 1,1 0-1,-1 1 1,1-1 0,-1 0-1,1 0 1,0 1-1,0-1 1,0 0-1,0 1 1,0 1 0,0-2-11,1-1 1,0 1 0,0 0 0,-1 0-1,1 0 1,0-1 0,0 1 0,0 0-1,0-1 1,0 1 0,0-1 0,0 1-1,0-1 1,0 1 0,0-1 0,0 0-1,0 0 1,0 1 0,1-1 0,1 0-1,29 3-262,-28-3 192,20 1-362,49 4-1094,-68-4 1468,-1 0 0,1 0 0,-1 0 0,1 0 1,-1 1-1,0 0 0,0 0 0,0 0 0,0 0 0,0 0 1,0 1-1,5 5 0,-8-7 123,0 0 0,0 0 1,0 0-1,0 0 0,0 1 0,-1-1 1,1 0-1,0 0 0,-1 1 0,1-1 0,-1 0 1,0 1-1,1-1 0,-1 1 0,0-1 1,0 0-1,0 1 0,0-1 0,0 1 0,0-1 1,0 1-1,0-1 0,-1 3 0,-1-1 80,1 0 0,-1 0 0,1 0 0,-1-1 0,0 1 0,0 0-1,0-1 1,0 0 0,-1 1 0,-2 1 0,-4 3 135,1-1-1,-1 0 1,0-1 0,-1 0-1,-13 5 1,18-8-242,1-1 1,-1 1-1,1-1 0,-1 0 0,1-1 0,-1 1 0,0-1 1,1 0-1,-7 0 0,10 0-118,0-1 0,1 1-1,-1 0 1,0 0 0,0-1 0,0 1-1,0-1 1,1 1 0,-1-1 0,0 1-1,0-1 1,1 1 0,-1-1 0,0 0-1,1 1 1,-1-1 0,1 0 0,-1 1-1,0-1 1,1-1 0,-1 0-325,1 1 0,-1-1 0,1 0 0,0 0 0,-1 0 0,1 0 0,0 1 0,0-1 0,0 0 0,1 0 0,-1 0 0,0 0 1,2-3-1,7-12-5907,6-3-4206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10410,'0'0'16688,"12"0"-15423,-5 0-1094,25-1 537,57-8-1,-81 9-677,0-2-1,0 1 1,0-1-1,0-1 1,-1 1-1,1-1 1,-1-1-1,0 1 1,0-1-1,0-1 0,0 1 1,0-1-1,-1 0 1,7-8-1,-12 13-22,-1 0-1,1-1 1,-1 1-1,1-1 1,-1 1-1,1-1 1,-1 1-1,1-1 1,-1 0-1,0 1 1,1-1-1,-1 1 1,0-1-1,0 0 1,1 1-1,-1-1 0,0 0 1,0 0-1,0 1 1,0-1-1,0 0 1,0 1-1,0-1 1,0 0-1,0 1 1,0-1-1,0 0 1,0 0-1,0 1 1,-1-1-1,1 0 1,0 1-1,0-1 1,-1 1-1,1-1 0,-1 0 1,1 1-1,0-1 1,-1 1-1,1-1 1,-1 1-1,1-1 1,-1 1-1,0-1 1,1 1-1,-1 0 1,1-1-1,-1 1 1,0 0-1,1-1 1,-1 1-1,0 0 1,1 0-1,-1 0 1,0 0-1,1 0 0,-1 0 1,0 0-1,0 0 1,1 0-1,-1 0 1,-1 0-1,-47 3 78,40 0-87,1 0 1,-1 1 0,1 0-1,-1 0 1,1 1 0,0 0-1,1 0 1,-1 1 0,1 0-1,0 0 1,-7 10 0,9-11-5,1 0 1,-1 0 0,1 1 0,0 0-1,1 0 1,-1 0 0,1 0 0,1 0-1,-1 1 1,1-1 0,0 1-1,0 0 1,1 0 0,0 0 0,0 11-1,1-15-67,1 0 0,0-1-1,0 1 1,0 0-1,0 0 1,0-1-1,0 1 1,1-1 0,0 1-1,-1-1 1,1 0-1,0 0 1,0 1-1,0-1 1,0-1 0,1 1-1,-1 0 1,0 0-1,1-1 1,-1 1-1,1-1 1,0 0 0,3 1-1,5 2-1641,-1 0 0,1-1 0,0 0-1,21 2 1,16-3-9446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5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10442,'0'0'10410,"52"1"-9129,-45 7-160,-7 7-192,0 5-224,-19 8 608,-7 6-320,-7 2-641,-4 5-288,3-4-32,13-5-1761,12-8-4742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7783,'0'0'13549,"-1"10"-13367,-1 8-146,-2 0 0,0 0 0,0 0 0,-9 18 0,10-27-25,0-1-1,-1 0 0,0 0 1,0 0-1,0 0 0,-1-1 1,-1 0-1,1 0 0,-1 0 1,0-1-1,-1 0 0,-8 6 1,15-11-169,-1 0 1,0-1-1,1 0 0,-1 1 1,0-1-1,0 1 1,1-1-1,-1 0 1,0 1-1,0-1 1,0 0-1,0 0 0,0 0 1,1 0-1,-1 0 1,0 0-1,0 0 1,0 0-1,0 0 1,0 0-1,1 0 0,-1-1 1,0 1-1,0 0 1,0-1-1,1 1 1,-1 0-1,0-1 0,0 1 1,0-1-1,-1-1-341,1 0-1,-1 0 0,1 0 1,0 0-1,0 0 0,0-1 1,0 1-1,0 0 0,1 0 1,-1-1-1,0-2 0,-3-70-6586,4 67 7511,0 7-75,-1-1 0,1 1 1,0-1-1,0 1 0,1-1 1,-1 1-1,0-1 0,0 1 1,1-1-1,-1 1 0,1-1 1,-1 1-1,1 0 0,-1-1 1,1 1-1,0 0 0,0-1 1,0 1-1,0 0 0,0 0 1,0 0-1,0 0 0,0 0 1,0 0-1,2-1 0,0 1 39,-1 1-1,1-1 1,-1 1 0,1 0-1,-1 0 1,1 0 0,-1 0-1,1 0 1,-1 0-1,1 1 1,-1-1 0,1 1-1,-1 0 1,1-1 0,3 3-1,13 5-22,47 16 609,-33-22-3821,-31-2 2226,0 0 0,1-1-1,-1 1 1,0-1 0,0 0 0,1 0 0,-1 0 0,0 0 0,0 0-1,0 0 1,2-2 0,8-11-7035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3619,'0'0'19678,"9"12"-18632,-3-5-848,0 0-66,-1-1 0,0 1 0,0 0 0,-1 0 0,0 0 0,0 1 0,-1 0 0,0-1 0,0 1 0,2 14 0,1 56 467,-6-56-422,2 1 1,8 43-1,-5-59-543,-1-16-614,-1-19-1608,-3 14 1581,0 0 0,-1 0-1,-4-17 1,4 26 957,0 1 0,-1-1 0,1 1 0,-1-1 0,0 1 0,0 0 0,-1 0 0,1 0 0,-1 0-1,0 0 1,0 1 0,0-1 0,-6-5 0,9 9 73,0 1-1,0-1 1,0 0-1,0 0 1,0 0-1,0 1 1,0-1-1,0 0 1,0 0-1,0 1 1,0-1-1,0 0 1,0 0-1,0 1 1,0-1-1,0 0 1,0 0 0,0 1-1,0-1 1,0 0-1,0 0 1,0 0-1,0 1 1,0-1-1,0 0 1,0 0-1,-1 0 1,1 1-1,0-1 1,0 0-1,0 0 1,0 0-1,-1 1 1,1-1-1,0 0 1,0 0-1,0 0 1,-1 0-1,1 0 1,0 0-1,0 0 1,-1 0 0,1 1-1,0-1 1,0 0-1,0 0 1,-1 0-1,1 0 1,0 0-1,0 0 1,-1 0-1,1 0 1,0 0-1,0 0 1,-1-1-1,1 1 1,0 0-1,0 0 1,0 0-1,-1 0 1,1 0-1,0 0 1,0 0-1,0-1 1,-1 1 0,1 0-1,0 0 1,5 20 943,-2-16-858,1 1-1,-1-1 1,1-1-1,0 1 1,0-1-1,0 1 1,1-1 0,-1 0-1,1-1 1,-1 1-1,1-1 1,0 0-1,0 0 1,0 0-1,0-1 1,1 0-1,-1 0 1,0 0-1,0 0 1,1-1-1,-1 0 1,0 0-1,8-2 1,1 1 113,0-1 0,0 0 1,0-1-1,-1 0 0,1-1 1,-1-1-1,24-11 0,-25 8-157,0 0-1,0 0 0,-1-1 1,0 0-1,0-1 0,13-18 1,-20 25-48,-1-1 0,0 0 0,0 0 1,0-1-1,-1 1 0,0-1 0,1 1 1,-2-1-1,1 0 0,0 0 0,-1 1 1,0-1-1,0 0 0,-1 0 0,1 0 0,-1 0 1,0-1-1,0 1 0,-1 0 0,1 0 1,-1 0-1,-2-5 0,2 8-18,0 0 1,0 0-1,0 0 1,0 0-1,0 1 1,-1-1-1,1 0 1,-1 1-1,1-1 0,-1 1 1,0 0-1,1-1 1,-1 1-1,0 0 1,0 0-1,0 0 1,0 0-1,0 1 0,0-1 1,0 0-1,0 1 1,0-1-1,0 1 1,0 0-1,0 0 0,0 0 1,-1 0-1,1 0 1,0 0-1,-4 2 1,2-2-13,0 1 1,-1 0 0,1 1-1,0-1 1,0 1 0,0 0-1,0 0 1,0 0 0,0 0-1,1 1 1,-1-1 0,1 1-1,-7 6 1,4-1 56,1-1 0,0 1 0,0 0 1,1 0-1,0 1 0,0-1 0,1 1 0,0 0 0,1 0 0,0 0 0,0 0 0,1 0 0,-1 16 0,2-23-28,1 0 0,-1-1 0,1 1 0,-1 0-1,1-1 1,0 1 0,-1-1 0,1 1-1,0-1 1,0 1 0,0-1 0,0 0 0,0 1-1,1-1 1,-1 0 0,0 0 0,1 0 0,-1 0-1,0 0 1,1 0 0,-1 0 0,1 0-1,0-1 1,-1 1 0,1 0 0,0-1 0,-1 0-1,1 1 1,0-1 0,3 0 0,63 2 137,-49-2-111,16-1-16,-19-1-106,1 2 1,0 0-1,-1 1 1,32 6-1,-45-7 74,0 1 0,0 0 0,0 0 0,0 0 0,-1 0 0,1 1 0,0-1 0,0 1 0,-1 0 0,1 0 0,-1 0 0,1 0 0,-1 0-1,0 0 1,0 0 0,0 1 0,0-1 0,0 1 0,-1 0 0,1 0 0,-1-1 0,0 1 0,0 0 0,0 0 0,0 0 0,0 0 0,0 0 0,-1 0 0,0 1 0,1-1 0,-2 4-1,2 6 38,-1-10-38,1 1 0,-1 0 0,0 0 1,0 0-1,0 0 0,0-1 0,-1 1 0,0 0 0,0 0 0,0-1 1,0 1-1,0 0 0,-1-1 0,0 1 0,-3 5 0,6-24-5731,-1 8 3663,4-14-4672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74 641,'0'0'13826,"8"5"-11253,-4-2-2250,1 0-1,-1 0 1,1-1 0,0 1 0,0-1-1,0 0 1,0-1 0,0 1-1,0-1 1,1 0 0,-1 0-1,0-1 1,1 0 0,-1 0-1,0 0 1,1 0 0,-1-1-1,0 0 1,0 0 0,1 0-1,-1-1 1,0 1 0,0-1-1,0-1 1,-1 1 0,8-5-1,-9 4-256,0 1-1,0-1 0,0 0 0,0 0 0,-1 0 1,1 0-1,-1-1 0,0 1 0,0-1 0,0 0 1,0 1-1,2-7 0,-4 9-58,0 0-1,0 0 1,0 0-1,0 0 1,1-1-1,-1 1 1,-1 0-1,1 0 1,0 0-1,0 0 1,0-1-1,-1 1 1,1 0-1,0 0 1,-1 0-1,1 0 1,-1 0-1,1 0 1,-1 0 0,0 0-1,0 0 1,1 0-1,-1 0 1,0 1-1,0-1 1,0 0-1,0 0 1,0 1-1,0-1 1,0 1-1,0-1 1,0 1-1,0-1 1,0 1-1,0-1 1,0 1-1,0 0 1,0 0-1,-1 0 1,1-1-1,0 1 1,0 0 0,0 0-1,0 1 1,-3-1-1,1 0-2,-1 0-1,0 0 1,1 1-1,-1-1 1,0 1-1,1 0 1,-1 0-1,0 0 1,1 1-1,-1-1 0,1 1 1,0 0-1,0 0 1,0 0-1,-1 0 1,2 0-1,-1 1 1,0-1-1,0 1 1,1 0-1,0 0 1,-1 0-1,1 0 1,0 0-1,-2 5 1,0 1 39,0 0-1,1 0 1,0 1 0,0-1-1,1 1 1,1-1 0,-1 1 0,1 18-1,1-26-107,0 0-1,1 0 1,-1 0-1,1-1 1,0 1 0,0 0-1,-1 0 1,1 0-1,0-1 1,0 1-1,1 0 1,-1-1-1,0 1 1,1-1 0,-1 1-1,1-1 1,-1 0-1,1 0 1,-1 1-1,1-1 1,0 0-1,0-1 1,-1 1 0,1 0-1,0 0 1,0-1-1,0 1 1,0-1-1,0 0 1,0 1-1,0-1 1,0 0-1,4 0 1,4 0-1449,-1 0-1,1 0 1,0-1-1,0 0 1,18-5-1,11-9-6444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17 3716,'0'0'13532,"-11"-4"-10179,2 1-3006,0 1 0,0-1 0,0 1 0,0 1 0,-1 0 0,1 0 0,0 1 0,0 0 0,-1 1 0,1 0 0,0 0 0,0 1 0,0 0 0,0 1 0,-11 4 0,-28 26 471,47-32-803,0 1-1,-1-1 1,1 0-1,0 1 1,0-1-1,-1 1 0,1 0 1,1-1-1,-1 1 1,0 0-1,0-1 1,0 3-1,1-3-10,0 0 0,0 0 0,0-1 1,0 1-1,0 0 0,0-1 0,1 1 0,-1 0 0,0 0 0,0-1 0,1 1 0,-1-1 0,1 1 0,-1 0 0,0-1 1,1 1-1,-1-1 0,1 1 0,-1-1 0,1 1 0,-1-1 0,1 1 0,0-1 0,-1 1 0,1-1 0,0 0 0,-1 1 0,1-1 1,0 0-1,-1 0 0,3 1 0,12 3-66,1 0 0,-1-1 0,1-1 0,31 0 0,-33-2-279,0 1 0,1 0 0,-1 1 1,0 0-1,0 2 0,25 7 0,-38-10 376,1 0 0,-1 0 0,1 0 0,-1 0 0,1 1 0,-1-1 0,0 0 0,1 1 0,-1-1 0,0 0 0,0 1 0,0 0 0,0-1 0,-1 1 0,1-1 0,0 1 1,-1 0-1,1 0 0,-1-1 0,1 1 0,-1 0 0,0 0 0,0 0 0,1-1 0,-2 1 0,1 0 0,0 0 0,0 0 0,0 0 0,-1-1 0,1 1 0,-1 0 0,0 0 0,1-1 0,-1 1 0,0-1 0,-1 3 0,-2 4 184,0-1-1,0 0 1,-1 0 0,0 0-1,0 0 1,-11 10-1,12-14-130,-1 1 0,0-1-1,1 1 1,-1-2 0,0 1 0,0 0-1,-1-1 1,-5 2 0,10-3-173,0-1-1,-1 0 1,1 0 0,0 0-1,0 0 1,0 0 0,0 0-1,0 0 1,-1 0 0,1 0-1,0 0 1,0 0 0,0-1-1,0 1 1,0 0 0,0-1-1,0 1 1,-1-2 0,1 1-241,0 0 1,0 0 0,0 0 0,0 0 0,1 0 0,-1 0-1,0 0 1,1-1 0,-1 1 0,1 0 0,-1 0 0,1-1 0,0 1-1,-1 0 1,1-1 0,0 1 0,0 0 0,0-1 0,0-1-1,0-21-7302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4228,'0'0'21658,"11"2"-20745,1 0-784,1 0 0,1 0 0,-1-1 0,21-1 1,-28-1-114,1 0 1,-1 0 0,0 0 0,1-1-1,-1 0 1,0 0 0,0-1 0,0 0 0,0 0-1,-1 0 1,1 0 0,-1-1 0,8-6 0,-12 8-7,1 1 1,0 0-1,-1-1 1,1 1 0,-1-1-1,1 0 1,-1 0 0,0 1-1,0-1 1,0 0 0,0 0-1,0 0 1,0 0-1,0 0 1,-1-1 0,1 1-1,-1 0 1,1 0 0,-1 0-1,0-4 1,-1 5 3,1-1-1,-1 1 1,0 0 0,0 0 0,0-1-1,0 1 1,0 0 0,0 0-1,0 0 1,0 0 0,0 0 0,0 0-1,-1 1 1,1-1 0,0 0 0,-1 1-1,1-1 1,-1 1 0,1-1-1,0 1 1,-1-1 0,1 1 0,-1 0-1,1 0 1,-1 0 0,1 0 0,-1 0-1,1 0 1,-3 1 0,-4-1 11,1 1 0,-1 1 0,1-1 0,-1 1-1,1 1 1,0-1 0,0 1 0,0 0 0,0 1 0,0 0 0,1 0 0,0 0 0,0 1 0,-6 5 0,8-6 61,0-1 0,1 0-1,-1 1 1,1 0 0,0 0 0,0 0 0,1 0 0,-1 0 0,1 0-1,0 1 1,0-1 0,0 1 0,0 0 0,1-1 0,0 1 0,0 0-1,0 0 1,1 0 0,-1 0 0,1 0 0,1 0 0,0 9 0,1-11-70,-1 0 0,1 0 0,0 1 0,0-1-1,1-1 1,-1 1 0,0 0 0,1 0 0,0-1 0,0 0 0,0 1 0,0-1 0,0 0 0,0 0 0,0-1 0,0 1 0,1-1 0,-1 0 0,7 2 0,5 1-265,-1 0-1,1-1 1,22 2 0,-19-4-1225,0 0 1,0-1 0,25-4-1,10-10-3976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 7559,'0'12'6977,"-5"43"-2221,-16 76-1,10-70-2672,-6 96 0,17-153-2040,0-3-29,0 0 1,1 1-1,-1-1 0,0 0 0,0 1 0,0-1 0,0 0 1,0 1-1,0-1 0,-1 0 0,1 1 0,0-1 0,-1 0 0,1 0 1,-1 1-1,1-1 0,-1 0 0,1 0 0,-1 0 0,0 0 1,0 0-1,0 0 0,0 0 0,1 0 0,-3 1 0,2-4 22,0 0-1,0 0 1,1 0-1,-1 0 0,0 0 1,1 0-1,-1-1 0,1 1 1,0 0-1,0 0 0,-1 0 1,2-1-1,-1-2 1,0 3-14,-1-29-48,2 0 0,0 0 0,3 1 0,0-1-1,2 1 1,1 0 0,1 1 0,2 0 0,26-53 0,-33 76-14,1 1-1,1-1 1,-1 1 0,1 0 0,0 1 0,0-1 0,0 1 0,1 0 0,-1 0 0,1 1 0,0-1-1,0 1 1,0 1 0,1-1 0,7-1 0,-9 2 27,0 1 0,1 0 0,-1 0 0,0 0 0,0 1 1,0 0-1,0 0 0,1 0 0,-1 0 0,0 1 0,0 0 0,0 0 0,0 1 0,0-1 0,0 1 0,0 0 0,0 0 1,-1 1-1,1-1 0,5 5 0,-9-6 13,0 0-1,0 0 1,0 0 0,0 0 0,-1 0-1,1 0 1,0 0 0,0 0-1,-1 0 1,1 0 0,0 1 0,-1-1-1,0 0 1,1 0 0,-1 1 0,0-1-1,1 0 1,-1 1 0,0-1 0,0 0-1,0 1 1,0-1 0,0 0 0,0 1-1,-1-1 1,1 0 0,0 0 0,-1 1-1,1-1 1,-1 0 0,1 0 0,-1 1-1,0-1 1,1 0 0,-1 0 0,0 0-1,0 0 1,0 0 0,0 0 0,0 0-1,0 0 1,0-1 0,0 1 0,0 0-1,0-1 1,-2 2 0,-9 6 21,1-1 1,-1-1 0,-19 8 0,23-10-12,-4 1-153,-1 1-1,0-2 1,0 0-1,0 0 1,-1-1-1,1-1 1,-16 1-1,29-3 65,0 0-1,-1 0 0,1 0 0,0 0 0,0 0 0,-1 0 0,1 0 0,0 0 0,0 0 0,-1 0 0,1 0 0,0 0 0,0 0 0,0 0 0,-1 0 1,1-1-1,0 1 0,0 0 0,-1 0 0,1 0 0,0 0 0,0 0 0,0-1 0,0 1 0,-1 0 0,1 0 0,0 0 0,0-1 0,0 1 1,0 0-1,0 0 0,0 0 0,-1-1 0,1 1 0,0 0 0,0 0 0,0-1 0,0 1 0,0 0 0,0 0 0,0-1 0,0 1 0,0 0 0,0 0 1,0-1-1,0 1 0,0 0 0,0 0 0,0 0 0,1-1 0,-1 1 0,0 0 0,0 0 0,0-1 0,0 1 0,0 0 0,0 0 0,1 0 1,-1 0-1,0-1 0,0 1 0,0 0 0,1 0 0,-1 0 0,0 0 0,0-1 0,13-12-4046,12-3-2595,7 2-1964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 4228,'0'0'16608,"6"-8"-14612,10-21-1064,-16 29-920,0 0 0,0-1-1,0 1 1,0 0 0,0-1 0,0 1-1,0 0 1,0-1 0,0 1-1,0 0 1,0-1 0,0 1-1,0 0 1,0-1 0,0 1-1,-1 0 1,1 0 0,0-1 0,0 1-1,0 0 1,0-1 0,-1 1-1,1 0 1,0 0 0,0-1-1,-1 1 1,1 0 0,0 0-1,0 0 1,-1-1 0,1 1-1,0 0 1,-1 0 0,1 0 0,-1 0-1,-25 3 254,19 0-217,0 0 0,0 1 0,0 0 0,0 1 0,1-1 0,0 1 0,0 0 0,0 1 0,1-1 0,0 1 0,0 0 0,0 1 0,1-1 0,0 1 0,0 0 1,0 0-1,1 0 0,0 0 0,1 1 0,-1-1 0,2 1 0,-1 0 0,1-1 0,-1 10 0,3-16-29,-1 0-1,1 1 1,0-1 0,-1 0-1,1 0 1,0 1 0,0-1-1,0 0 1,0 0 0,0 0 0,0 0-1,0 0 1,0 0 0,0 0-1,1 0 1,-1-1 0,0 1-1,1 0 1,-1-1 0,0 1 0,1-1-1,-1 1 1,1-1 0,-1 0-1,1 0 1,-1 0 0,0 1-1,1-1 1,-1 0 0,1-1-1,-1 1 1,1 0 0,1-1 0,4 1 10,0-1-1,0 0 1,-1 0 0,1-1 0,0 0 0,7-3 0,-6 1-2,0-1 0,0 0 0,0 0 0,-1-1 0,0 0 0,0 0 1,8-10-1,-11 12-130,-1-1 0,0 1 0,0-1 0,0 0 1,0 1-1,-1-1 0,0 0 0,0 0 1,0-1-1,-1 1 0,0 0 0,0-1 0,1-8 1,-2 13-139,0 0 0,0 0 0,0 1 0,-1-1 0,1 0 0,0 1 0,0-1 0,-1 0 0,1 1 0,0-1 0,-1 0 0,1 1 0,-1-1 1,1 1-1,0-1 0,-1 1 0,0-1 0,1 1 0,-1-1 0,1 1 0,-1-1 0,1 1 0,-1 0 0,0-1 0,1 1 0,-1 0 0,0 0 1,1-1-1,-1 1 0,0 0 0,0 0 0,1 0 0,-1 0 0,0 0 0,0 0 0,1 0 0,-2 0 0,-8 0-6837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2659,'0'0'15241,"7"9"-12263,-3-4-2781,-2 0 108,1-1 1,0-1 0,0 1-1,0 0 1,1-1-1,-1 0 1,1 1 0,-1-1-1,1-1 1,0 1 0,0-1-1,0 1 1,1-1-1,-1 0 1,1-1 0,-1 1-1,1-1 1,-1 0-1,1 0 1,5 1 0,0-3-168,-1-1 0,0 0 0,0 0 1,0-1-1,0 0 0,0 0 0,-1-1 1,0 0-1,1 0 0,-1-1 0,9-8 1,-13 11-129,0-1 0,0 1 1,-1-1-1,1 0 0,-1 0 1,0-1-1,0 1 0,0-1 0,0 1 1,-1-1-1,1 0 0,-1 0 1,0 0-1,0-1 0,-1 1 1,1 0-1,-1-1 0,0 1 1,0 0-1,0-1 0,-1 0 1,1 1-1,-1-1 0,0 1 1,-1-6-1,-1 7-17,1 1 1,-1-1 0,1 1-1,-1 0 1,0 0-1,0-1 1,0 1 0,0 0-1,-1 1 1,1-1-1,0 0 1,-1 1 0,1-1-1,-1 1 1,0 0-1,1 0 1,-1 0 0,0 0-1,0 0 1,1 0-1,-1 1 1,0 0 0,-6-1-1,3 0-11,0 1 0,1 0 1,-1 0-1,0 0 0,0 0 0,0 1 0,0 0 0,1 0 0,-1 1 0,0-1 0,-6 4 0,6-1 18,-1 1-1,1 0 0,0 0 1,0 1-1,1 0 0,0 0 1,0 0-1,0 0 0,1 1 0,0-1 1,0 1-1,0 0 0,-4 15 1,7-19 3,0 0 1,0 0 0,0 0-1,1 0 1,-1 1 0,1-1-1,0 0 1,0 0 0,0 0 0,0 1-1,1-1 1,-1 0 0,1 0-1,0 0 1,0 0 0,0 0-1,0 0 1,0 0 0,1 0-1,0 0 1,-1-1 0,1 1-1,0 0 1,0-1 0,0 0-1,1 1 1,-1-1 0,0 0 0,1 0-1,-1 0 1,1-1 0,0 1-1,0-1 1,0 1 0,4 1-1,5 1-474,0-1-1,0 0 1,1 0-1,-1-1 1,14 0-1,-6-1-2295,0-2 0,28-3 0,-5-6-5508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1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18 3555,'0'0'16576,"-10"-2"-14547,4 0-1848,0 1 0,0 0 0,0 0 1,0 0-1,0 1 0,0-1 0,0 1 1,0 1-1,0-1 0,-1 1 0,1 1 1,0-1-1,1 1 0,-1 0 0,0 0 1,0 0-1,1 1 0,0 0 0,-1 0 1,-5 5-1,4-2 84,0 0-1,1 0 1,0 1 0,0-1 0,-4 9 0,8-12-171,0-1 0,0 1 1,1 0-1,-1 0 1,1 0-1,0 0 1,0 0-1,0 0 0,0 0 1,1 0-1,-1 0 1,1 1-1,0-1 1,0 0-1,0 0 0,0 0 1,2 6-1,-1-7-55,0 0 0,1 0-1,-1-1 1,1 1 0,0 0 0,0-1-1,-1 0 1,1 1 0,0-1-1,0 0 1,1 0 0,-1 0 0,0 0-1,0 0 1,0 0 0,1-1-1,-1 1 1,0-1 0,0 0 0,1 1-1,-1-1 1,0 0 0,4-1-1,4 1 18,0 0-1,0 0 1,0-1-1,13-3 1,-16 1-41,-1 1 0,1-1 0,0-1 0,-1 1 0,1-1 0,-1 0 1,0-1-1,-1 1 0,1-1 0,-1 0 0,7-9 0,-8 10-9,-1 0 0,0-1 0,0 1 0,0-1 0,0 0 0,-1 0 0,0 0 0,0 0 0,0 0 0,0 0 0,-1 0 0,0-1 0,0 1 0,-1 0 0,1-12 0,-2 16-14,1 0 0,-1 0 0,1 0 1,-1 0-1,0 0 0,0 0 0,1 1 0,-1-1 0,0 0 0,0 0 0,0 0 0,0 1 0,0-1 0,0 0 0,0 1 0,0-1 0,0 1 0,0-1 0,0 1 0,0 0 0,0 0 0,0-1 0,-1 1 0,1 0 0,0 0 0,0 0 0,0 0 0,0 0 0,-2 0 0,1 0-56,1 0-1,0 0 1,-1 0-1,1 0 1,0 0-1,0 0 1,-1 1-1,1-1 1,0 0-1,-1 1 1,1-1-1,0 1 1,0-1-1,0 1 1,0-1-1,-1 1 1,1 0-1,0 0 1,0-1-1,0 1 1,0 0-1,1 0 1,-1 0-1,0 0 1,0 0-1,0 2 1,0-2-193,1 1-1,-1-1 1,1 1-1,0-1 1,0 1 0,0 0-1,0-1 1,0 1-1,0-1 1,0 1 0,0-1-1,1 1 1,-1-1 0,0 1-1,1-1 1,0 1-1,-1-1 1,1 1 0,0-1-1,0 0 1,-1 1 0,1-1-1,0 0 1,0 0-1,1 0 1,-1 0 0,0 0-1,0 0 1,0 0 0,1 0-1,-1 0 1,1 0-1,-1-1 1,0 1 0,1 0-1,-1-1 1,1 0-1,-1 1 1,1-1 0,0 0-1,-1 0 1,1 0 0,-1 0-1,1 0 1,-1 0-1,4 0 1,19 0-5770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3011,'0'0'21535,"-4"14"-20681,-13 45-115,0-2 167,2 0-1,3 1 1,-9 108 0,48-194-373,-1-17-553,24-58-1,-34 66-510,1 2-1,2 0 1,31-43-1,-49 76 521,0 0 0,1 1 1,0-1-1,-1 0 0,1 0 1,0 1-1,0-1 0,0 1 0,0 0 1,0-1-1,1 1 0,-1 0 1,0 0-1,0 1 0,1-1 0,-1 0 1,0 1-1,1-1 0,-1 1 0,1 0 1,-1 0-1,1 0 0,-1 0 1,0 0-1,1 0 0,-1 1 0,4 0 1,-5 0 14,1 0 0,0 0 0,0 0 0,-1 0 0,1 0 0,-1 1 1,1-1-1,-1 0 0,1 1 0,-1-1 0,0 1 0,0-1 0,1 1 0,-1 0 1,-1-1-1,1 1 0,0 0 0,0 0 0,0 0 0,-1 0 0,1 0 0,-1 0 0,0 0 1,0 0-1,1 0 0,-1 0 0,-1 0 0,1-1 0,0 1 0,0 0 0,-1 0 1,1 0-1,-1 2 0,-1 0 27,0 0 0,0-1 0,0 1 1,0-1-1,0 0 0,-1 0 0,1 0 0,-1 0 0,0 0 1,0 0-1,0-1 0,0 1 0,0-1 0,-1 0 1,-4 2-1,-57 26 453,61-28-464,-3 0-31,1 1 0,-1-1-1,0 0 1,1 0-1,-1-1 1,-11 1-1,18-4-488,0 1 0,0-1 1,0 1-1,0-1 0,0 0 0,1 1 0,-1-1 0,1 1 0,-1-1 0,1 1 0,-1-1 0,1 1 0,0-1 0,0 1 0,0 0 1,2-3-1,16-17-6814,8-4-4548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3748,'0'0'21524,"-14"77"-19955,-1-45-383,0 4-258,-2-3-447,4-1-321,2-2-160,6-7-256,5-6-1250,0-4-1248,3-8-577,13-5-897,3-1-3908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12556,'0'0'5861,"2"57"-4932,8-38-128,4 0 0,1 0-97,0 2-383,-4 1-257,-2 6 0,-4 5-32,-5 8-128,0 5-673,-17 1-800,-4 0-3588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52 4676,'0'0'19437,"8"3"-18534,8 2-577,0-1 0,0-1 0,0-1 0,23 1 0,-33-3-187,1 0 1,-1-1-1,0 1 0,0-1 1,1-1-1,-1 1 0,9-4 1,-12 4-58,-1-1 1,0 1-1,0 0 0,1 0 1,-1-1-1,0 0 1,0 1-1,-1-1 1,1 0-1,0 0 0,-1 0 1,1 0-1,-1 0 1,1 0-1,-1 0 0,0-1 1,0 1-1,0 0 1,1-5-1,-2 7-59,1-1 0,-1 1 0,0-1 0,0 0 0,0 1 0,0-1 0,0 0 0,0 1 0,0-1 0,0 1 0,0-1 0,0 0 0,0 1 0,0-1 0,0 0 0,0 1 0,-1-1 0,1 0 0,0 1 0,-1-1 0,1 1 0,0-1 0,-1 1 0,1-1 0,0 1 0,-1-1 0,1 1 0,-1-1 0,1 1 0,-1-1 0,1 1 0,-1 0 0,1-1 0,-1 1 0,0 0 0,0-1 0,-32 1 114,23 2-162,0 0-1,0 1 0,0 0 0,-14 8 1,8-2 8,1 1 0,1 1-1,-20 17 1,30-25 16,1 1 0,-1 0-1,1 0 1,0 0 0,0 0-1,0 0 1,1 0 0,-1 1-1,1-1 1,0 1 0,0 0 0,1 0-1,-1 0 1,1 0 0,0 0-1,0 9 1,1-11-17,1-1 1,0 1 0,0 0-1,1-1 1,-1 1 0,0-1-1,1 1 1,-1-1-1,1 1 1,0-1 0,0 0-1,0 0 1,0 0-1,0 0 1,1-1 0,-1 1-1,0 0 1,1-1-1,-1 0 1,1 1 0,0-1-1,-1 0 1,1 0-1,5 0 1,5 4-1114,0-2 0,0 0 0,26 2 0,-3-4-4058,4-1-4367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138 111 7783,'0'0'7709,"4"-9"-4255,-1 2-2816,0-1-1,-1 1 1,1 0 0,-2-1 0,1 0 0,-1 1-1,0-9 1,-1 14-509,0 1 1,0-1-1,0 1 0,0 0 0,0-1 1,-1 1-1,1-1 0,0 1 0,-1-1 1,1 1-1,-1 0 0,0-1 0,1 1 1,-1 0-1,0 0 0,0 0 0,0-1 1,0 1-1,0 0 0,-2-1 0,1 1-67,0 0 0,0 1 0,0-1 0,-1 0 1,1 1-1,0 0 0,0-1 0,-1 1 0,1 0 0,0 0 0,-1 1 0,1-1 0,0 0 0,-1 1 0,1-1 0,0 1 0,0 0 0,-3 1 0,0 0-65,-1 1 1,1 0-1,0 0 0,0 0 0,0 1 1,0-1-1,1 1 0,-1 1 0,1-1 0,0 0 1,1 1-1,-1 0 0,-5 10 0,4-7 0,1 0 0,0 1-1,0-1 1,1 1-1,0 0 1,1 0 0,0 0-1,-1 13 1,3-21 9,0 0 0,0 1 0,0-1 0,1 0 0,-1 1 0,0-1-1,1 0 1,-1 1 0,1-1 0,-1 0 0,1 0 0,0 1 0,-1-1 0,1 0 0,0 0 0,0 0 0,0 0 0,0 0 0,0 0 0,0 0 0,0 0 0,0-1 0,0 1 0,1 0 0,-1-1 0,0 1 0,0-1 0,1 1 0,-1-1 0,0 1 0,1-1 0,-1 0 0,0 0 0,1 0 0,-1 0 0,1 0 0,-1 0 0,0 0-1,1 0 1,-1 0 0,2-1 0,4 0 31,0 0 0,0 0 0,-1 0-1,1-1 1,0 0 0,-1 0-1,9-5 1,-6 2-13,0-1 1,-1 0-1,0 0 0,0-1 0,11-13 0,-16 16 39,1 0 0,-2 0 0,1 0 0,0 0-1,-1 0 1,0 0 0,0-1 0,0 1 0,0-1 0,-1 0 0,0 0-1,0 1 1,1-11 0,-2 15-68,0-1-1,0 1 0,0-1 0,0 1 1,0-1-1,0 0 0,0 1 1,0-1-1,-1 1 0,1-1 1,0 1-1,0-1 0,0 1 1,-1-1-1,1 1 0,0-1 1,-1 1-1,1-1 0,0 1 1,-1-1-1,1 1 0,-1 0 0,1-1 1,0 1-1,-1 0 0,1-1 1,-1 1-1,1 0 0,-1 0 1,1-1-1,-1 1 0,1 0 1,-1 0-1,0 0 0,1 0 1,-1 0-1,1 0 0,-1 0 1,1 0-1,-1 0 0,1 0 0,-1 0 1,0 0-1,1 0 0,-1 0 1,0 1-1,0-1-73,0 0 0,0 1-1,0-1 1,0 0 0,0 1 0,0-1-1,0 1 1,0 0 0,0-1 0,1 1-1,-1 0 1,0 0 0,0-1 0,1 1-1,-1 0 1,0 0 0,1 0 0,-1 0-1,1 0 1,-1 0 0,1 0 0,0 0-1,-1 0 1,1 0 0,-1 2 0,1-2-154,0 0 0,0 0 0,0 1 0,0-1 0,0 0 0,0 1 0,0-1 0,0 0 0,0 0 1,1 1-1,-1-1 0,0 0 0,1 0 0,-1 1 0,1-1 0,0 0 0,-1 0 0,1 0 0,0 0 1,0 0-1,-1 0 0,1 0 0,0 0 0,0 0 0,0 0 0,0-1 0,2 2 0,1-1-577,0 1 0,-1-1 1,1-1-1,0 1 0,0 0 0,0-1 0,0 0 0,5 0 0,13 0-3909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58 3459,'1'-9'8296,"2"-26"-3288,-3 34-4842,0 1 1,0-1 0,1 1-1,-1 0 1,0-1 0,0 1-1,0-1 1,0 1 0,0-1 0,0 1-1,0-1 1,0 1 0,0 0-1,0-1 1,0 1 0,0-1-1,0 1 1,-1-1 0,1 1 0,0 0-1,0-1 1,0 1 0,-1-1-1,1 1 1,0 0 0,0-1-1,-1 1 1,1 0 0,0-1 0,-1 1-1,1 0 1,-1-1 0,-10 10 1324,-8 20-1202,2 2 123,-38 77 2040,50-97-2120,0 1 0,1-1 0,1 1 0,0 0 0,1 0 0,0 0 0,0 19 0,2-30-322,0 0 0,0 0-1,0 0 1,1 0 0,-1-1 0,0 1 0,1 0 0,-1 0-1,0-1 1,1 1 0,-1 0 0,1 0 0,-1-1-1,1 1 1,-1 0 0,1-1 0,0 1 0,-1-1 0,1 1-1,0-1 1,-1 1 0,1-1 0,0 0 0,0 1 0,0-1-1,1 1 1,31 4 198,32-12-329,-24-2-528,-24 5-3,0 0 1,0 2-1,23-2 0,-39 4 649,0 0 0,-1 0 1,1 0-1,0 0 0,-1 0 0,1 0 1,0 0-1,-1 1 0,1-1 0,0 0 0,-1 0 1,1 1-1,-1-1 0,1 1 0,-1-1 1,1 0-1,-1 1 0,1-1 0,-1 1 1,1-1-1,-1 1 0,1-1 0,-1 1 1,0-1-1,1 1 0,-1 0 0,0-1 1,0 1-1,1-1 0,-1 2 0,0 25 633,-1-19-410,-1-1 0,1 0 0,-2 0-1,1 0 1,-5 8 0,2-9-62,1-1-1,-1 0 1,0 0 0,-1 0-1,1 0 1,-1-1 0,0 0-1,0 0 1,0-1 0,0 0-1,-1 0 1,1 0 0,-1-1-1,0 0 1,0 0 0,-12 1-1,16-2-227,-1-1-1,1 1 1,0-1-1,-1 0 1,1 0 0,-1 0-1,1 0 1,-1-1-1,1 1 1,0-1-1,-1 0 1,1 0-1,0 0 1,0 0 0,0-1-1,0 1 1,0-1-1,0 0 1,0 0-1,0 0 1,0 0-1,1 0 1,-1-1 0,1 1-1,0-1 1,0 1-1,0-1 1,0 0-1,0 0 1,0 0-1,1 0 1,0 0-1,-1-1 1,1 1 0,-1-5-1,2 8-205,0-1 1,0 0-1,-1 0 0,1 1 1,0-1-1,0 0 0,0 1 1,0-1-1,-1 0 0,1 0 1,0 1-1,0-1 0,1 0 1,-1 0-1,0 1 0,0-1 1,0 0-1,0 0 0,1 1 1,-1-1-1,0 0 0,1 1 0,-1-1 1,0 0-1,1 1 0,-1-1 1,1 1-1,-1-1 0,1 1 1,-1-1-1,1 1 0,0-1 1,-1 1-1,1-1 0,0 1 1,-1 0-1,1-1 0,1 1 1,13-4-6462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3203,'0'0'21487,"-10"14"-20088,-9 11-665,1 2-1,2 0 1,-14 31 0,21-41-407,2 1 0,0 0 0,1 0 0,1 1 0,1 0 0,0-1 1,-1 32-1,9-5-146,-4-44-218,0 1 1,0-1-1,0 0 0,0 1 1,1-1-1,-1 0 0,1 1 1,-1-1-1,1 0 0,-1 0 1,1 0-1,0 1 0,-1-1 1,1 0-1,0 0 0,0 0 1,0 0-1,0 0 1,0 0-1,0 0 0,0-1 1,0 1-1,0 0 0,1 0 1,-1-1-1,0 1 0,0-1 1,1 1-1,1 0 0,-2-2-11,0 0 0,-1 1-1,1-1 1,0 0 0,-1 0-1,1 1 1,-1-1 0,1 0-1,-1 0 1,1 0 0,-1 1-1,0-1 1,1 0 0,-1 0-1,0 0 1,0 0 0,0 0-1,0 0 1,0 0 0,0 0-1,0-1 1,2-28-439,-2 26 318,-1-135-743,32 143 853,15 7-5696,0-2 0,72 5 1,-27-14 1862,-44-9 5932,-45 8-1679,0 1 0,-1-1-1,1 1 1,0-1 0,-1 0-1,1 0 1,-1 0-1,1 0 1,-1 0 0,1 0-1,-1 0 1,0 0-1,0 0 1,1-1 0,-1 1-1,0 0 1,0-1-1,0 1 1,-1-1 0,1 0-1,0 1 1,0-1-1,-1 1 1,1-3 0,-1 3-156,-1 0 0,1 1 1,-1-1-1,1 1 1,-1-1-1,0 0 0,1 1 1,-1 0-1,0-1 0,1 1 1,-1-1-1,0 1 0,0 0 1,1-1-1,-1 1 1,0 0-1,0 0 0,0 0 1,1 0-1,-1 0 0,0 0 1,0 0-1,0 0 1,0 0-1,1 0 0,-1 0 1,0 0-1,-1 1 0,-29 4 785,22-2-766,0 1 1,1 0 0,-1 0-1,1 1 1,0 0-1,1 0 1,-1 1-1,1 0 1,0 1 0,0 0-1,1 0 1,0 0-1,0 0 1,-6 12-1,12-19-214,0 1 0,0-1 0,-1 0 0,1 1 0,0-1 0,0 1 0,0-1 0,0 1 0,0-1 0,0 0-1,0 1 1,0-1 0,0 1 0,0-1 0,0 1 0,0-1 0,0 1 0,0-1 0,0 0 0,0 1 0,0-1 0,1 1-1,-1-1 1,0 1 0,0-1 0,0 0 0,1 1 0,-1-1 0,0 0 0,1 1 0,-1-1 0,0 0 0,1 1 0,17 0 191,21-14-67,-28 5-246,1 0 1,-1 0-1,0-2 1,-1 1-1,0-1 0,-1 0 1,0-1-1,-1 0 0,0-1 1,7-13-1,-14 24-48,-13 27-171,11-24 324,-21 44 227,21-44-195,0 0 1,0 0-1,0 0 1,0 1 0,1-1-1,-1 0 1,1 0 0,0 1-1,-1-1 1,1 0-1,0 1 1,0-1 0,1 1-1,-1-1 1,0 0 0,1 0-1,-1 1 1,2 2-1,0-4-13,0 0 1,-1 0-1,1 0 0,0 0 0,0 0 0,0-1 0,0 1 0,0 0 0,0-1 0,0 0 0,0 1 0,0-1 0,0 0 0,0 0 0,0 0 1,0 0-1,0 0 0,0-1 0,4 0 0,37-13-590,-34 8 450,-1-1 0,1 0 0,-1-1 0,-1 1-1,0-2 1,0 1 0,0-1 0,-1 0 0,0 0 0,7-17 0,-12 25 235,-2 5-64,0 1 1,0-1 0,-1 1-1,0-1 1,1 1 0,-1-1 0,-1 0-1,-2 5 1,-6 11 86,-8 43 263,18-60-366,0 1 1,1-1 0,-1 1 0,1-1-1,0 0 1,-1 1 0,1-1 0,1 1-1,-1-1 1,0 0 0,1 1 0,0-1-1,0 0 1,0 1 0,0-1 0,3 6-1,-2-8-13,1 1 0,-1-1 0,0 1 0,0-1 0,1 0 0,-1 0-1,0 0 1,1 0 0,-1-1 0,1 1 0,0-1 0,-1 1-1,1-1 1,-1 0 0,1 0 0,0 0 0,-1 0 0,1 0 0,-1-1-1,1 1 1,-1-1 0,3-1 0,4 0-14,-1 0 1,1-1-1,-1-1 0,0 1 0,10-7 1,-2 1-129,-1-1 1,0-1-1,-1 0 1,0-1 0,0 0-1,-2-1 1,18-23-1,-38 50 902,6-10-747,1-1 0,-1 1-1,1-1 1,0 1 0,0-1-1,0 1 1,0-1 0,0 5-1,5-7 11,1 0 0,-1 0 0,0-1 0,0 1 0,0-1-1,0 0 1,0 0 0,0 0 0,6-2 0,44-12-137,-44 10-63,0 1 1,0 0 0,1 1 0,-1 0 0,15-1 0,-24 4 167,0-1 1,0 1-1,0-1 1,0 1-1,0 0 1,0-1 0,-1 1-1,1 0 1,0 0-1,0-1 1,-1 1-1,1 0 1,0 0-1,-1 0 1,1 0-1,-1 0 1,1 0-1,-1 0 1,0 0-1,1 0 1,-1 0 0,0 0-1,0 0 1,0 0-1,0 0 1,0 0-1,0 0 1,0 0-1,0 0 1,0 0-1,0 2 1,-4 46 948,3-38-596,1-11-331,0 1-1,-1 0 1,1-1 0,0 1-1,0 0 1,0-1 0,0 1-1,0 0 1,0-1 0,0 1-1,0 0 1,0-1 0,1 1-1,-1 0 1,0-1 0,0 1-1,0-1 1,1 1 0,-1 0-1,0-1 1,1 1-1,-1-1 1,1 1 0,-1-1-1,1 1 1,12-6-366,10-26-3437,-15 10-1589,-2-2-3993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40 11082,'-10'-3'11339,"4"2"-7399,4-5-1121,2 2-1410,2 0-1025,9 0-448,1-1-961,2-2-2306,-3 2-4068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7495,'0'0'16239,"0"9"-15587,-15 100 880,5-46-555,-2 89 0,32-180 886,30-119-3054,-51 171 1078,0-13 78,1 0-1,0 0 1,1-1 0,0 1-1,3 13 1,-3-21 33,0 0-1,0-1 1,0 1 0,0-1 0,0 1-1,1-1 1,-1 0 0,1 1 0,-1-1-1,1 0 1,0 0 0,0 0 0,0 0-1,0 0 1,1-1 0,-1 1-1,0-1 1,1 1 0,-1-1 0,1 0-1,-1 0 1,1 0 0,-1 0 0,1-1-1,5 2 1,0-1 20,1-1 0,0 1-1,-1-2 1,1 1 0,0-1 0,-1 0 0,1-1-1,-1 0 1,0 0 0,1-1 0,-1 0 0,0-1-1,-1 0 1,1 0 0,-1 0 0,1-1 0,-1 0-1,11-11 1,-11 9 14,0 0-1,0 0 1,-1-1 0,0 1-1,-1-1 1,0-1-1,0 1 1,-1-1 0,1 1-1,-2-1 1,0-1-1,0 1 1,0 0 0,-1-1-1,-1 1 1,1-16-1,-1 24-35,-1 0 0,0 0-1,0 0 1,0 0 0,0 0-1,0 0 1,0 1 0,0-1-1,0 0 1,0 0 0,0 0-1,0 0 1,-1 0 0,1 0-1,0 1 1,-1-1 0,1 0-1,0 0 1,-1 0 0,1 1-1,-1-1 1,1 0 0,-1 1-1,0-1 1,1 0 0,-1 1-1,0-1 1,1 1 0,-1-1-1,0 1 1,0-1 0,1 1-1,-1 0 1,0-1 0,0 1-1,0 0 1,0-1 0,-1 1-1,0 0-9,0 1-1,1-1 0,-1 1 1,0 0-1,1-1 0,-1 1 0,0 0 1,1 0-1,-1 0 0,1 0 1,-1 0-1,1 1 0,0-1 1,-1 0-1,1 1 0,0-1 0,0 1 1,-1 1-1,-5 8 12,1 0-1,0 0 1,1 0-1,0 1 1,1 0-1,0 0 1,1 0 0,0 0-1,1 0 1,1 1-1,0-1 1,0 1-1,3 22 1,-1-32 13,0 0 0,1 0 0,-1 0 0,1 0 1,0-1-1,0 1 0,0 0 0,0-1 0,0 0 0,0 1 0,1-1 0,-1 0 0,1 0 1,0 0-1,-1-1 0,1 1 0,0-1 0,0 1 0,0-1 0,0 0 0,0 0 0,0 0 1,1-1-1,-1 1 0,0-1 0,0 0 0,6 0 0,3 1 14,1-1-1,-1 0 1,1-1 0,-1 0-1,0-1 1,14-3-1,-15 1-8,-1 0-1,0 0 0,0-1 1,0-1-1,0 0 0,15-12 0,-22 16 5,1-1 0,-1 1-1,-1-1 1,1 1 0,0-1-1,0 0 1,-1 0-1,0-1 1,0 1 0,0 0-1,0-1 1,0 1 0,-1-1-1,1 0 1,-1 1 0,0-1-1,0 0 1,0 0-1,-1 0 1,1 0 0,-1 0-1,-1-7 1,1 10-11,0-1-1,-1 1 1,0 0 0,1-1 0,-1 1-1,0 0 1,0-1 0,0 1 0,0 0-1,0 0 1,0 0 0,0 0-1,0 0 1,0 0 0,-1 0 0,1 0-1,0 0 1,0 1 0,-1-1 0,1 0-1,-1 1 1,1-1 0,-1 1-1,1 0 1,-1-1 0,1 1 0,-1 0-1,1 0 1,-1 0 0,1 0 0,-1 0-1,1 0 1,-1 0 0,1 1 0,-1-1-1,1 1 1,-1-1 0,1 1-1,-3 1 1,0-1-21,0 0 1,0 1-1,0-1 0,1 1 0,-1 0 0,0 0 1,1 1-1,0-1 0,-1 1 0,1-1 1,0 1-1,0 0 0,1 0 0,-4 4 0,5-4 5,0 0 0,-1 0 0,1-1 0,1 1 0,-1 0 0,0 0-1,1 0 1,-1 0 0,1 0 0,0 0 0,0 0 0,0 0 0,0 0 0,1 0-1,-1 0 1,1 0 0,0 0 0,0 0 0,0-1 0,0 1 0,0 0 0,1-1-1,-1 1 1,1 0 0,-1-1 0,1 0 0,0 1 0,0-1 0,0 0 0,1 0-1,3 3 1,-1-1-531,1 0 0,0-1-1,0 0 1,0 0-1,11 4 1,33 3-8718,-12-9-5829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15 5541,'4'-8'6011,"-1"2"1708,-3 9-2651,-4 22-4183,-11 344 1293,15-369-2290,0 1 1,0-1-1,1 1 0,-1-1 1,0 1-1,0-1 0,0 0 1,0 1-1,0-1 0,0 1 1,0-1-1,0 1 0,0-1 1,-1 1-1,1-1 0,0 1 1,0-1-1,0 0 0,0 1 1,-1-1-1,1 1 0,0-1 1,0 0-1,-1 1 0,1-1 1,0 1-1,-1-1 0,1 0 1,0 0-1,-1 1 0,0-1 1,-9-9-4347,-8-24-2629,8 8 3606,-2-2-646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3587,'0'0'15279,"49"-8"-14574,-14 7 127,3-1 129,2 0-96,1-2-481,-3-1-288,-6-4-1217,-9-3-2722,-9-1-5414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12236,'0'0'8813,"-7"10"-7996,-3 9-512,1-1 0,0 1-1,2 1 1,0 0 0,1 0 0,1 0 0,1 0 0,1 1-1,-1 27 1,9 2 450,-5-50-722,0 1 1,0 0-1,0 0 1,0-1-1,1 1 0,-1 0 1,0-1-1,1 1 1,-1-1-1,0 1 1,1 0-1,-1-1 1,1 1-1,-1-1 1,1 1-1,-1-1 1,1 1-1,-1-1 1,1 0-1,0 1 1,-1-1-1,1 0 1,1 1-1,-1-1 35,0 0-1,0-1 0,0 1 0,0 0 1,1-1-1,-1 1 0,0-1 1,0 1-1,0-1 0,0 0 1,0 1-1,0-1 0,0 0 1,0 0-1,0 0 0,-1 0 0,1 0 1,0 0-1,1-1 0,6-9-39,0-1-1,-1 1 1,-1-2-1,1 1 1,-2 0-1,0-1 1,0 0-1,-1-1 0,-1 1 1,0 0-1,-1-1 1,0 0-1,-1-25 1,-2 50-949,1-9 787,-1-1-1,1 0 0,0 0 0,0 0 0,-1 1 0,1-1 0,0 0 0,0 0 0,1 1 1,-1-1-1,0 0 0,0 0 0,0 1 0,1-1 0,-1 0 0,1 0 0,-1 0 1,1 0-1,-1 1 0,1-1 0,0 0 0,-1 0 0,1 0 0,0 0 0,0-1 0,0 1 1,0 0-1,0 0 0,0 0 0,0-1 0,0 1 0,0 0 0,0-1 0,0 1 0,2 0 1,6 2-1360,0 0 1,0-1 0,0 0 0,0 0-1,1-1 1,10 0 0,12-1-3082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78 2851,'0'0'4708,"7"-8"636,-1 2-4118,16-23 1515,-15 0 2442,-7 29-5117,0-1 0,0 1 0,-1 0-1,1-1 1,0 1 0,0 0 0,-1-1 0,1 1 0,0 0 0,-1 0 0,1-1 0,0 1-1,-1 0 1,1 0 0,-1 0 0,1-1 0,0 1 0,-1 0 0,1 0 0,-1 0 0,1 0-1,-1 0 1,1 0 0,0 0 0,-1 0 0,1 0 0,-1 0 0,1 0 0,0 0 0,-1 0-1,1 0 1,-1 1 0,1-1 0,-1 0 0,-16 5 51,9 1-64,0-1 0,1 1 0,0 0 0,0 1 0,0 0 0,1 0 0,0 0 0,-6 10 0,9-11 76,-1-1 1,0 1 0,1 0-1,0 0 1,1 0 0,-1 0-1,1 0 1,0 1 0,1-1-1,0 1 1,0-1 0,0 11 0,1-16-118,0 0 0,1 0 0,-1 0 0,1 0 0,0 0 0,-1 0 1,1 0-1,0 0 0,0 0 0,0 0 0,-1-1 0,1 1 0,0 0 1,0 0-1,0-1 0,0 1 0,0-1 0,1 1 0,-1-1 0,0 1 1,0-1-1,0 0 0,0 1 0,0-1 0,1 0 0,-1 0 0,0 0 1,0 0-1,3 0 0,39-2 186,-42 2-189,12-3-18,-1 0 0,1-1 0,-1-1 1,-1 0-1,1-1 0,-1 0 0,0 0 1,0-1-1,0-1 0,-1 0 0,17-17 1,22-16 27,-49 41-18,0 0-1,0 0 0,0 0 1,0 0-1,1 0 0,-1 0 1,0 0-1,0 0 0,0 0 0,0 0 1,0 0-1,1 0 0,-1 0 1,0 0-1,0 0 0,0 0 1,0 0-1,0 0 0,1 0 1,-1 0-1,0 0 0,0 0 1,0 0-1,0 0 0,0 0 1,1 0-1,-1 0 0,0 0 0,0 0 1,0 0-1,0 0 0,0 1 1,0-1-1,1 0 0,-1 0 1,0 0-1,0 0 0,0 0 1,0 0-1,0 0 0,0 1 1,0-1-1,0 0 0,0 0 0,0 0 1,0 0-1,0 0 0,0 1 1,1-1-1,-1 0 0,0 0 1,0 0-1,0 0 0,-1 1 1,1-1-1,0 0 0,1 17 51,-6 17 147,5-32-144,-1-1 0,0 1-1,1-1 1,0 1 0,-1-1-1,1 1 1,0-1 0,0 1-1,-1 0 1,1-1 0,0 1 0,1-1-1,-1 1 1,0 0 0,0-1-1,1 1 1,-1-1 0,1 1-1,-1-1 1,1 1 0,0-1-1,0 0 1,-1 1 0,1-1-1,0 0 1,0 1 0,0-1 0,0 0-1,1 0 1,-1 0 0,0 0-1,0 0 1,1 0 0,-1-1-1,0 1 1,1 0 0,1 0-1,2 0 16,-1-1 0,1 1-1,0-1 1,-1-1-1,1 1 1,-1 0-1,1-1 1,-1 0 0,0 0-1,1-1 1,-1 1-1,0-1 1,5-2-1,55-37-51,-52 32-59,0 0 0,1 1 1,0 1-1,14-6 0,-36 44-428,2-20 408,3-4-29,0-1 0,0 1 0,1 0 0,0 0 0,0 0 0,-3 12 0,8-18-594,1 0 0,-1 0 0,0-1 0,0 1 0,1-1 0,-1 1-1,0-1 1,1 0 0,-1 0 0,1 0 0,-1 0 0,0 0 0,1-1 0,4 0 0,18-9-5102,6-2-1543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54 117 8712,'0'0'8873,"0"8"-8665,0 2-125,1 0 1,1 0-1,0-1 0,0 1 1,1 0-1,0-1 1,1 0-1,0 0 0,0 0 1,1 0-1,0 0 1,9 10-1,19 25-36,39 40 1,-28-33-26,-35-42-126,-6-7 11,-1 1-1,1-1 1,-1 0-1,0 1 1,0-1 0,0 1-1,0 0 1,-1 0-1,1 0 1,-1 0-1,1 0 1,-1 0-1,0 0 1,1 4 0,-5-6-132,0 0 0,0-1 0,1 0 0,-1 0 0,0 0 0,0 0 0,0 0 0,1-1 0,-1 1 0,0-1 0,0 1 0,1-1 0,-4-2 0,-19-10-38,0-2 0,2 0 0,-1-2 1,2 0-1,-37-39 0,37 36 746,13 12-189,-24-25 3166,33 32-3375,-1 1-1,1-1 1,-1 0 0,1 0 0,-1 0-1,1 0 1,-1 0 0,1 0-1,0 0 1,0 0 0,-1 0-1,1 0 1,0 0 0,0 0-1,0 0 1,0 0 0,0 0-1,0 0 1,0 1 0,1-1 0,-1 0-1,0 0 1,0 0 0,1 0-1,-1 0 1,1 0 0,-1 0-1,1 0 1,-1 0 0,1 1-1,-1-1 1,1 0 0,0 0-1,-1 1 1,1-1 0,0 0 0,0 1-1,1-2 1,150-86 1166,-29 19-2445,-48 14-4570,-26 10-8222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72 103 1794,'9'-9'1889,"-2"3"-783,38-38 4368,-43 41-4361,1 0 0,-1-1-1,0 1 1,0-1 0,0 1 0,0-1 0,-1 0-1,1 0 1,0-4 0,-6 5 2573,-14 7-2984,13-1-637,-1 0 0,1 1 0,0-1 1,1 1-1,-1 0 0,1 0 0,-1 1 0,1-1 0,0 1 0,1 0 0,-1 0 1,1 0-1,0 1 0,0-1 0,1 1 0,0-1 0,0 1 0,0 0 1,-1 7-1,3-12-94,1 0 1,-1 0 0,1 0 0,-1 0-1,1 0 1,0 0 0,-1 0-1,1 0 1,0 0 0,0 0 0,-1 0-1,1-1 1,0 1 0,0 0-1,0-1 1,0 1 0,0 0 0,0-1-1,0 0 1,0 1 0,2 0 0,31 11-32,-21-8-80,-7-2 25,0 1 0,0-1 1,0 2-1,-1-1 1,1 1-1,-1-1 1,8 8-1,-12-11 148,-1 1 0,1 0 0,0 0 0,0 0 0,-1 0 0,1 0 0,0 0 0,-1 0 0,1 0 0,-1 0-1,1 0 1,-1 0 0,0 0 0,1 0 0,-1 1 0,0-1 0,0 0 0,0 0 0,0 0 0,0 0 0,0 1 0,0-1 0,0 0 0,0 0 0,-1 0 0,1 0 0,0 0 0,-1 0 0,1 0 0,-1 1 0,1-1 0,-1 0 0,0 0 0,1-1-1,-1 1 1,0 0 0,0 0 0,1 0 0,-1 0 0,0-1 0,0 1 0,0 0 0,0-1 0,0 1 0,0-1 0,0 1 0,0-1 0,0 1 0,-2-1 0,-9 7 590,0-2-1,0 0 1,-23 6-1,30-9-822,1-1 0,-1 0 0,1 0 0,-1-1-1,1 1 1,-1-1 0,1 0 0,-1 0 0,0-1-1,1 1 1,-1-1 0,1 0 0,-1-1 0,-6-2-1,0-7-5452,4-5-5307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4388,'0'0'15775,"-5"13"-14510,-25 68 662,4 2 1,-27 148-1,49-204-1561,1 0 1,1 29-1,2-55-358,-1-1 0,1 0-1,0 1 1,0-1 0,0 0-1,0 1 1,0-1 0,0 0-1,0 1 1,0-1 0,0 0-1,0 1 1,0-1 0,0 0-1,0 1 1,0-1 0,1 0-1,-1 0 1,0 1 0,0-1-1,0 0 1,0 1 0,1-1-1,-1 0 1,0 0 0,0 1-1,0-1 1,1 0 0,-1 0-1,0 0 1,0 1 0,1-1-1,-1 0 1,0 0 0,1 0-1,-1 0 1,0 1 0,1-1-1,11-8 230,8-21-153,-13 9-203,0 0 0,-2-1 0,0 0 1,-2 0-1,0 0 0,-2 0 0,-1-34 0,24 70-1018,-19-12 1047,1 1 97,1-1 0,0 0 1,0 0-1,1-1 1,-1 0-1,0 0 0,1 0 1,-1-1-1,1-1 1,-1 1-1,1-1 0,-1 0 1,1-1-1,9-1 0,-8 0 12,1 0 0,-1 0-1,1-1 1,-1 0-1,0 0 1,0-1-1,0 0 1,-1-1-1,1 0 1,11-10 0,-16 12 44,-1-1 0,1 0 0,-1 0 0,0 0 0,0 0 1,-1-1-1,1 1 0,-1-1 0,0 1 0,0-1 0,2-9 1,-4 13-57,0 0 0,1-1 0,-1 1 0,0 0 0,0-1 1,0 1-1,0 0 0,0 0 0,0-1 0,-1 1 0,1 0 0,0 0 1,-1-1-1,1 1 0,-1 0 0,1 0 0,-1 0 0,1 0 1,-1-1-1,0 1 0,0 0 0,0 0 0,1 0 0,-1 1 0,0-1 1,0 0-1,0 0 0,0 0 0,-1 1 0,1-1 0,0 0 1,0 1-1,0-1 0,0 1 0,-1 0 0,1-1 0,0 1 0,0 0 1,-1 0-1,1-1 0,0 1 0,-1 0 0,1 0 0,0 1 1,0-1-1,-1 0 0,1 0 0,0 1 0,-2 0 0,-1 0-18,0 0 0,0 0 0,0 1 0,0-1 0,0 1 0,0 0 0,1 0 0,-1 1 0,1-1 0,-1 1 0,1 0 0,0-1-1,0 2 1,0-1 0,1 0 0,-1 0 0,1 1 0,-1 0 0,1-1 0,-2 6 0,1-4 4,0 1 0,1 0 1,0 0-1,-1 0 0,2 1 0,-1-1 1,1 1-1,0-1 0,0 1 0,1-1 1,0 1-1,1 10 0,0-15 9,-1 0 0,1 0 0,0 0 1,0 0-1,0-1 0,1 1 0,-1 0 0,0-1 0,1 1 0,-1-1 0,1 1 1,-1-1-1,1 0 0,0 1 0,0-1 0,-1 0 0,1 0 0,0 0 1,0 0-1,0-1 0,0 1 0,0 0 0,0-1 0,0 0 0,4 1 0,60 2 98,-53-3-89,-1 0-3,-1 0 0,0-1 0,0 0 0,0-1 0,0 0 0,0-1 0,0 0 0,0-1 0,-1 0 0,1 0 0,-1-1 0,0-1 0,-1 0 0,1 0 0,8-8 0,-16 12 1,-1 1 0,0-1 1,0 1-1,0-1 0,0 1 1,0-1-1,0 0 0,0 1 1,-1-1-1,1 0 0,0 0 1,-1 1-1,0-1 0,1 0 1,-1 0-1,0 0 0,0 0 1,0 1-1,0-1 0,0 0 1,-1-3-1,-1 0-3,1 1-1,-1 0 1,0 1 0,0-1-1,0 0 1,0 0 0,-1 1-1,1-1 1,-5-3 0,1 1 90,1 0 1,-1 1-1,0 0 1,-1 0-1,1 1 1,-1 0-1,0 0 1,0 0-1,0 1 1,-10-3 0,38 10-65,117 21-1359,-44-19-7559,-64-6 606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2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25 3876,'-4'-13'12244,"-6"5"-5798,-21 5-2310,22 4-4136,0 0 0,0 1 0,1 0 1,-1 1-1,-9 4 0,13-5 49,-51 28 325,54-29-364,-1 1 0,1-1 0,0 1 0,-1 0 0,1 0 0,0 0 0,0 0 0,0 0 0,0 0 0,1 0 0,-1 1 0,1-1 0,-1 0 0,1 1 0,0 0 0,0-1 0,0 1 0,-1 5 0,2-7-3,1-1 0,0 1 0,-1 0 0,1 0 0,-1-1 0,1 1 0,0-1 0,0 1 0,-1 0 0,1-1 0,0 0 0,0 1 0,0-1 0,-1 1 0,1-1 0,0 0 0,0 1 0,0-1 0,0 0 0,0 0-1,0 0 1,0 0 0,0 0 0,-1 0 0,2 0 0,35 1 19,-27 0-67,-2-1-25,87 10-449,-89-9 520,1 1 0,-1-1 0,1 1 0,-1 0-1,1 1 1,-1 0 0,0 0 0,0 0-1,0 0 1,-1 1 0,8 6 0,-12-9 50,-1-1 0,1 1 1,-1-1-1,1 1 0,-1-1 0,1 1 0,-1-1 1,1 1-1,-1-1 0,0 1 0,1 0 1,-1-1-1,0 1 0,0 0 0,0-1 0,1 1 1,-1 0-1,0-1 0,0 1 0,0 0 1,0 0-1,0-1 0,0 1 0,0 0 1,0-1-1,0 1 0,-1 0 0,1-1 0,0 1 1,-1 0-1,-18 14 1130,-35-2-43,51-12-1087,-135 15-474,79-15-6758,40-1-1546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3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3587,'0'0'8755,"9"0"-7404,354-27 5481,-184 9-5737,1282-57 2295,260 75-2199,-1557 4-1174,-30 1 136,0-6-1,171-23 1,-291 22-128,-9 2-18,-1-1 0,1 0 0,-1 1-1,1-2 1,-1 1 0,1 0 0,5-4 0,-10 5 4,-21 0-91,-25 9 237,6 0-2913,16-10-5813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191 101 6086,'45'-40'8266,"-43"37"-7678,1 0 0,-1 0 0,0 0 0,1 0-1,-1-1 1,-1 1 0,1 0 0,0-1-1,-1 1 1,0-1 0,0 0 0,0 1 0,1-7-1,-3 9-477,1 1-1,-1-1 1,0 1 0,0-1-1,0 0 1,1 1-1,-1-1 1,0 1-1,0 0 1,0-1 0,0 1-1,0 0 1,0-1-1,0 1 1,0 0-1,1 0 1,-1 0-1,0 0 1,0 0 0,0 0-1,0 0 1,0 0-1,0 0 1,0 1-1,0-1 1,0 0-1,0 1 1,0-1 0,-1 1-1,-32 8 245,14 1-278,1 0 1,0 0-1,0 2 1,-19 16-1,30-22-56,0 1-1,1-1 1,0 2 0,0-1 0,1 1 0,0 0-1,0 0 1,1 0 0,0 1 0,0 0 0,-4 13-1,8-21-36,0 1 0,1 0 0,-1 0 0,1 0 0,-1 0 0,1 0 0,0 0-1,0 0 1,0 0 0,0 0 0,0 0 0,1 0 0,-1 0 0,0 0 0,1 0-1,0 0 1,-1 0 0,1-1 0,0 1 0,0 0 0,0 0 0,0-1 0,0 1-1,3 2 1,-1-2-67,0 0-1,0 0 1,0 0-1,0 0 1,1-1-1,-1 0 1,1 1-1,-1-1 1,1 0-1,-1-1 1,1 1-1,5 0 1,8-1-536,1 0 1,-1-1 0,0-1 0,31-8-1,-30 5-2033,-1-1 0,0 0 0,17-10 0,4-4-7896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13 4068,'0'0'15679,"-12"-3"-15194,8 2-412,-1 0 0,0 0 0,0 0 0,0 0 0,0 1 0,0 0 0,0 0 0,0 1-1,0-1 1,0 1 0,0 0 0,1 0 0,-1 1 0,0-1 0,1 1 0,-1 0-1,1 0 1,-1 1 0,1-1 0,0 1 0,0 0 0,-6 5 0,4-3 139,0 1 0,1-1 1,-1 1-1,1 0 0,0 0 1,1 1-1,-1-1 1,1 1-1,0 0 0,1 0 1,0 1-1,0-1 0,1 1 1,-1-1-1,2 1 0,-1 0 1,0 14-1,3-20-184,-1 0 1,1-1-1,0 1 1,0 0-1,0 0 1,0-1-1,0 1 1,0 0-1,0-1 1,1 1-1,-1-1 0,1 0 1,-1 1-1,1-1 1,-1 0-1,1 0 1,0 0-1,-1 0 1,1 0-1,0 0 1,0-1-1,0 1 0,0-1 1,0 1-1,0-1 1,-1 0-1,1 1 1,0-1-1,0 0 1,0 0-1,0-1 1,2 1-1,7 0 5,-1 0 0,0-1 0,0 0 0,0-1 0,11-3 0,-13 2-25,1-1-1,-1 0 1,1-1-1,-1 1 1,-1-2-1,1 1 1,-1-1 0,0 0-1,0-1 1,10-12-1,-14 15-9,1 0-1,-1-1 1,0 1-1,0-1 1,0 0-1,-1 0 0,1 0 1,-1 0-1,0 0 1,-1 0-1,0-1 1,1 1-1,-2-1 0,1 1 1,0-1-1,-1 1 1,0-1-1,-1 1 1,-1-9-1,2 13 1,0 0-1,0 1 1,0-1-1,-1 0 0,1 0 1,0 0-1,-1 1 1,1-1-1,-1 0 1,1 0-1,-1 1 1,1-1-1,-1 0 1,0 1-1,1-1 1,-1 1-1,0-1 0,1 0 1,-1 1-1,0 0 1,0-1-1,0 1 1,1-1-1,-1 1 1,0 0-1,0 0 1,0 0-1,0-1 1,0 1-1,1 0 1,-1 0-1,0 0 0,0 0 1,0 0-1,0 0 1,0 1-1,0-1 1,1 0-1,-1 0 1,0 1-1,0-1 1,0 0-1,0 1 1,-1 0-1,-1 1-8,1-1 0,-1 1 0,0 0 0,1 0 0,-1 0 0,1 0 0,-1 0 0,1 0 0,0 1 0,0-1 1,-2 4-1,3-4 16,0 0 1,0 0-1,0 0 1,0 0 0,0 0-1,0 0 1,0 0 0,1 1-1,-1-1 1,1 0 0,0 0-1,-1 1 1,1-1-1,0 0 1,1 0 0,-1 1-1,0-1 1,0 0 0,2 4-1,-1-5 2,1 1-1,-1-1 1,0 0-1,1 0 1,0 1-1,-1-1 1,1 0-1,0 0 1,-1-1 0,1 1-1,0 0 1,0 0-1,0-1 1,0 0-1,0 1 1,-1-1-1,1 0 1,0 0-1,0 1 1,0-2-1,4 1 1,19-2-61,0 0 0,-1-2 0,47-13-1,-47 10-228,0 1-1,1 1 1,47-2-1,-71 7 306,0 0 0,0 0-1,0 0 1,-1 0 0,1 0 0,0 0-1,0 1 1,-1-1 0,1 0 0,0 0-1,0 1 1,-1-1 0,1 1 0,0-1-1,-1 0 1,1 1 0,0 0 0,-1-1-1,1 1 1,-1-1 0,1 1 0,-1 0-1,1-1 1,-1 1 0,0 0 0,1-1-1,-1 1 1,0 0 0,1 1 0,0 31 1092,-17 31 920,15-64-2011,1 0 0,0 1 0,0-1 0,-1 0 1,1 1-1,0-1 0,0 1 0,0-1 0,0 0 0,0 1 0,0-1 0,-1 1 0,1-1 0,0 0 0,0 1 1,0-1-1,0 1 0,1-1 0,-1 1 0,0-1 0,0 0 0,0 1 0,0-1 0,0 1 0,0-1 0,1 0 1,-1 1-1,0-1 0,0 0 0,1 1 0,-1-1 0,0 0 0,0 1 0,1-1 0,-1 0 0,0 0 0,1 1 1,0-1-1,19-2 246,29-22-492,-45 23 210,3-4-77,9-4-118,-1 0-1,2 1 1,-1 1 0,1 0 0,0 1-1,0 1 1,33-5 0,-50 10 204,1 0 1,0 0-1,0 0 0,-1 1 0,1-1 1,0 0-1,0 0 0,-1 1 1,1-1-1,0 1 0,-1-1 0,1 0 1,0 1-1,-1 0 0,1-1 1,-1 1-1,1-1 0,-1 1 0,1-1 1,-1 1-1,0 0 0,1-1 1,-1 1-1,1 0 0,-1 0 0,0-1 1,0 1-1,0 0 0,1 0 1,-1-1-1,0 1 0,0 0 0,0 0 1,0 0-1,0-1 0,0 1 1,0 0-1,-1 0 0,-4 43 417,2-23 152,6-21-528,0 0-1,0 0 1,0 0 0,0 0 0,0-1-1,-1 0 1,1 1 0,5-3 0,55-31-485,-51 26 161,0 1 0,1 0 0,-1 1 0,1 1 0,1 0 0,-1 0 0,22-3 0,-35 7 282,1 1 1,-1 0 0,1 0-1,0 0 1,-1 0-1,1 0 1,-1 0-1,1 0 1,-1 0 0,1 0-1,-1 0 1,1 0-1,-1 0 1,1 0 0,-1 0-1,1 0 1,-1 1-1,1-1 1,-1 0-1,1 0 1,-1 1 0,1-1-1,-1 0 1,1 0-1,-1 1 1,0-1-1,1 1 1,-1-1 0,0 0-1,1 1 1,-1-1-1,0 1 1,1-1-1,-1 1 1,0-1 0,1 2-1,-7 21 53,-22 21 73,22-36-325,-12 17 458,13-8-3208,15-19-7402,8-13-818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13549,'0'0'4084,"-6"8"-1901,-27 36 494,-50 92 0,72-115-2123,1 2-1,1-1 0,0 1 0,2 1 0,1-1 1,1 1-1,-2 30 0,6-41-542,0 3 108,4-22 63,11-32 24,26-45-210,-21 38-874,2 2-1,2 1 0,49-69 1,-70 108 872,-1 1 0,1 0 0,-1 0 0,1 0 0,0 0 0,0 1 0,0-1 0,0 0 0,1 1 0,-1-1 0,0 1 0,0 0 0,1 0 0,-1 0 0,1 0 0,-1 0 0,1 0 0,0 1 0,-1-1 0,1 1 0,-1 0 0,1 0 0,0 0 0,5 0 0,-6 2 5,1-1 0,-1 0 0,1 1 0,-1-1 0,0 1-1,1 0 1,-1-1 0,0 1 0,0 0 0,0 0 0,-1 1-1,1-1 1,0 0 0,-1 1 0,1-1 0,-1 1 0,0-1-1,0 1 1,0 0 0,0-1 0,-1 1 0,2 5 0,-1-4 47,-1 0 0,1 1 0,-1-1 0,0 0 0,0 1 0,0-1 0,-1 1 0,0-1 1,0 0-1,0 0 0,0 1 0,0-1 0,-1 0 0,0 0 0,0 0 0,0 0 0,0-1 1,-1 1-1,1 0 0,-1-1 0,0 0 0,0 0 0,0 0 0,0 0 0,-1 0 0,1 0 0,-1-1 1,0 0-1,0 0 0,0 0 0,0 0 0,0 0 0,0-1 0,0 0 0,0 0 0,-1 0 1,1 0-1,-1-1 0,1 0 0,0 0 0,-1 0 0,1 0 0,-5-1 0,7 0-295,1 0 0,0 1 0,0-1 1,-1 0-1,1 0 0,0 0 0,0 0 0,0 0 0,0 0 0,0 0 0,0 0 0,1-1 0,-1 1 0,0 0 0,1 0 0,-1-1 1,0 1-1,1 0 0,0-1 0,-1 1 0,1-1 0,0 1 0,0-1 0,-1 1 0,1 0 0,0-1 0,1 1 0,-1-1 0,0 1 1,1-2-1,-1 0-816,0-19-6975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171 106 16015,'0'0'7933,"-10"-5"-7308,5 1-513,3 2-80,0 1 0,0-1-1,0 0 1,0 1-1,0 0 1,0-1 0,-1 1-1,1 0 1,0 0-1,-1 0 1,1 0 0,-1 1-1,1-1 1,-1 1-1,1 0 1,-1-1-1,0 1 1,1 0 0,-1 0-1,1 1 1,-1-1-1,1 1 1,-1-1 0,1 1-1,-4 1 1,-3 4 315,0 0 0,0 1-1,1 0 1,0 1 0,-9 11 0,13-15-195,1 0-1,0 0 0,0 1 1,0-1-1,1 1 1,0-1-1,0 1 1,0 0-1,0 0 0,1 0 1,-1 0-1,1 0 1,0 7-1,1-11-139,0 0 0,0-1 0,0 1 1,0 0-1,0-1 0,1 1 0,-1 0 0,0-1 0,0 1 0,0 0 0,1-1 0,-1 1 1,0-1-1,1 1 0,-1-1 0,1 1 0,-1 0 0,1-1 0,-1 1 0,1-1 0,-1 0 1,1 1-1,-1-1 0,1 1 0,-1-1 0,1 0 0,0 0 0,0 1 0,26 1 158,24-17-72,-40 9-201,1-2 0,-1 1 0,0-2 0,0 1-1,15-17 1,-21 20 69,-1 1-1,0-1 1,0 0-1,-1 0 1,1-1-1,-1 1 1,-1-1-1,1 1 0,-1-1 1,1 0-1,-2 0 1,1 0-1,-1 0 1,2-10-1,-4 16 30,0 0 0,0 0 0,0 0 0,1 0 0,-1 0 0,0 0-1,0 0 1,0 0 0,0 0 0,1 0 0,-1 0 0,0 1 0,0-1 0,1 0-1,-1 1 1,0-1 0,0 0 0,1 1 0,-1-1 0,1 1 0,-1-1 0,0 1-1,1 0 1,-2 0 0,-4 7 78,-1 0-1,1 1 1,0-1 0,1 1-1,-8 18 1,11-22 15,-1 1 0,1-1 1,0 1-1,1 0 0,-1 0 0,1 0 1,1 0-1,-1 0 0,1 0 0,0 0 1,1 10-1,-1-16-82,1 1-1,-1-1 1,1 1 0,-1-1 0,1 1-1,-1-1 1,1 1 0,-1-1 0,1 0-1,0 1 1,-1-1 0,1 0 0,0 1-1,-1-1 1,1 0 0,0 0 0,-1 0-1,1 1 1,0-1 0,-1 0-1,1 0 1,0 0 0,-1 0 0,1 0-1,0-1 1,0 1 0,-1 0 0,1 0-1,0 0 1,-1 0 0,1-1 0,1 0-1,22-8 137,-12 0-317,0-1 0,-1 0 0,-1 0 0,0-1 0,14-20 0,-18 23 152,-6 9-48,-3 23-151,2-24 253,1 1-1,0 0 1,0 0-1,0 0 0,-1 0 1,1 0-1,0 0 1,-1 0-1,1 0 1,-1-1-1,1 1 1,-1 0-1,0 0 1,1-1-1,-1 1 1,0 0-1,1-1 1,-1 1-1,0-1 1,0 1-1,0-1 1,1 1-1,-1-1 0,0 1 1,0-1-1,0 0 1,-1 1-1,1-1 8,26-38-3289,-21 32 3213,1 0-1,0 1 1,0 0 0,0 0 0,0 0 0,1 1 0,0 0-1,0 0 1,9-5 0,19-12 724,-34 21-688,1 0 0,-1 0 0,1 0 0,-1 0 0,0 0 0,1 1 0,-1-1 0,1 0 0,-1 0 0,0 0 0,1 0 0,-1 1 0,1-1 0,-1 0-1,0 0 1,1 1 0,-1-1 0,0 0 0,0 1 0,1-1 0,-1 0 0,0 1 0,0-1 0,1 0 0,-1 1 0,0-1 0,0 1 0,0-1 0,0 1 0,0-1 0,1 0 0,-1 1 0,0-1 0,0 1 0,0-1 0,0 1 0,0-1 0,0 0 0,-1 1 0,1-1 0,0 1 0,0-1 0,0 0 0,0 1 0,-1 0-1,2 30 178,-1-27-165,-1 1 84,1 1 0,-1 0 0,-1-1 1,1 1-1,-1-1 0,0 0 0,0 1 1,-4 6-1,4-8 109,-1 1 1,1 0-1,0 0 1,1 0-1,-1 0 1,1 0 0,0 0-1,0 7 1,2-13-156,1 1 0,-1-1 0,1 0 0,-1 1 0,0-1 0,1 0 0,-1 0 0,0 0 0,1 0 0,-1 0 0,0 0 0,2-2 0,8-17-67,-1-1 0,0 0 0,11-41 0,-13 41-396,-8 23 428,1 0-1,-1 0 1,0 0-1,0-1 1,1 1-1,-1 0 1,1 0-1,0 0 1,-1-1 0,1 1-1,0 0 1,0-1-1,0 1 1,0-1-1,0 1 1,0-1-1,1 1 1,-1-1 0,0 0-1,1 1 1,1 0-1,1 0 10,1 1 0,-1-1 0,1 0 0,0 0 0,0 0 0,-1-1 0,10 2 0,5-1 16,0 0 0,0-2 0,23-1-1,-32-1-25,1 0-1,-1 0 1,1-1 0,-1 0-1,0 0 1,16-9-1,-20 9-7,0 0 0,-1 0 0,1-1 0,-1 0 0,1 0 0,-1 0 0,-1 0 1,1-1-1,0 0 0,-1 0 0,0 0 0,3-7 0,-7 12-4,1 0 0,-1-1 1,0 1-1,0-1 0,1 1 0,-1 0 1,0-1-1,0 1 0,0-1 0,0 1 1,1-1-1,-1 1 0,0-1 0,0 1 0,0 0 1,0-1-1,0 1 0,0-1 0,0 1 1,-1-1-1,1 1 0,0-1 0,0 1 1,0-1-1,0 1 0,0 0 0,-1-1 1,1 1-1,0-1 0,0 1 0,-1 0 1,1-1-1,0 1 0,-1 0 0,1-1 1,0 1-1,-1 0 0,1-1 0,-1 1 1,0 0-1,-25-2-36,18 3 16,0 0-1,0 1 1,1 0-1,-15 6 1,17-5 30,-1 0 0,1 1 1,1 0-1,-1 0 1,1 0-1,-1 1 0,1 0 1,1-1-1,-1 1 1,1 0-1,-1 1 0,1-1 1,-3 9-1,5-11-7,1-1 0,-1 1 0,0 0 1,1-1-1,0 1 0,0 0 0,-1 0 0,2-1 0,-1 1 0,0 0 1,0 0-1,1-1 0,0 1 0,-1 0 0,1-1 0,0 1 0,0-1 0,1 1 1,-1-1-1,0 1 0,1-1 0,0 0 0,-1 0 0,1 0 0,0 0 0,0 0 1,0 0-1,0 0 0,0-1 0,1 1 0,3 1 0,0 1-440,0-1-1,0 0 0,1 0 1,-1-1-1,1 0 1,0 0-1,0-1 0,8 1 1,33-4-8453,-8-13-7104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3748,'4'5'17274,"-4"18"-11723,-4 37-6893,3-44 3166,0-12-1734,1-1 0,-1 1 0,1-1-1,0 1 1,1-1 0,-1 1 0,1-1 0,-1 1 0,1-1 0,0 1 0,2 3-1,-2-5-53,0-1-1,1 0 0,-1-1 1,0 1-1,1 0 1,-1 0-1,1 0 0,-1-1 1,1 1-1,-1-1 0,1 1 1,-1-1-1,1 0 0,0 0 1,-1 1-1,1-1 0,0 0 1,-1-1-1,1 1 0,-1 0 1,1 0-1,0-1 0,-1 1 1,1-1-1,-1 1 0,1-1 1,-1 1-1,2-2 0,15-6 52,-1 0-1,1-1 1,-2-1-1,1 0 0,20-18 1,15-9-40,-51 36-47,-1 1-1,1-1 1,0 0 0,0 1-1,0-1 1,-1 1 0,1-1-1,0 1 1,0-1 0,0 1-1,0 0 1,0 0-1,0-1 1,0 1 0,0 0-1,0 0 1,0 0 0,0 0-1,0 0 1,0 0 0,0 0-1,0 0 1,0 0-1,0 1 1,-1-1 0,3 1-1,-2 0 14,0 0 0,-1 0 0,1 1 0,0-1-1,-1 0 1,1 0 0,-1 1 0,1-1 0,-1 0-1,0 1 1,0-1 0,0 0 0,1 1-1,-1-1 1,0 0 0,-1 1 0,1 1 0,-15 72 532,10-59-510,2 17 99,3-32-127,0 0 0,0-1 1,1 1-1,-1 0 0,0-1 0,1 1 0,-1 0 1,0-1-1,1 1 0,-1-1 0,1 1 0,-1-1 0,1 1 1,-1-1-1,1 1 0,-1-1 0,1 1 0,-1-1 1,1 0-1,0 1 0,-1-1 0,1 0 0,0 1 1,-1-1-1,1 0 0,0 0 0,-1 0 0,1 0 1,0 0-1,-1 0 0,1 0 0,0 0 0,0 0 0,-1 0 1,1 0-1,0 0 0,-1 0 0,1 0 0,1-1 1,6-1 17,1-1 1,-1-1 0,1 1 0,-1-1 0,0-1 0,0 1 0,0-1 0,-1-1-1,0 0 1,0 0 0,10-12 0,-8 10-16,-1 0-1,1 1 1,0-1 0,1 2-1,19-11 1,-29 16-13,1 1 1,0 0-1,-1 1 0,1-1 1,-1 0-1,1 0 0,-1 0 1,1 0-1,-1 0 0,1 0 1,-1 1-1,1-1 0,-1 0 0,1 1 1,-1-1-1,1 0 0,-1 1 1,1-1-1,-1 0 0,0 1 1,1-1-1,-1 1 0,0-1 1,1 0-1,-1 1 0,0-1 1,1 1-1,-1-1 0,0 1 1,0-1-1,0 1 0,0 0 1,1-1-1,-1 1 0,0-1 1,0 1-1,0-1 0,0 1 1,0-1-1,0 1 0,0 0 1,-1-1-1,1 2 0,0 34-142,0-28 130,-3 26-2011,3-33 1884,0 0-1,0 0 0,0 1 1,0-1-1,-1 0 0,1 0 0,0 0 1,-1 0-1,1 0 0,0 0 1,-1 0-1,1 0 0,-1 0 1,0 0-1,1 0 0,-1-1 0,0 1 1,1 0-1,-1 0 0,0 0 1,0-1-1,0 1 0,0 0 0,0-1 1,0 1-1,0-1 0,-1 1 1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16560,'0'0'10634,"18"25"-18770,-11-25-961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1956 3235,'0'0'10453,"0"-9"-9439,2-5-592,1 0-1,0 0 1,1 0 0,1 0 0,0 1-1,1 0 1,13-23 0,-2 6-234,2 0 0,1 1 0,42-46 0,86-72-162,-40 42 269,-28 27-141,131-98 0,104-49 197,-242 174-332,30-16 25,117-56 1,121-38 96,-172 83-110,294-99-9,-245 99 362,188-53 385,-359 123-749,0 2 1,54-1-1,-60 6 195,0-2-1,0-1 0,57-15 0,-93 17-705,-8 2-1588,-4 0-198,-4-3-4039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18161,'0'0'5456,"-4"13"-4751,-10 56 537,3 1 1,4 1-1,1 111 1,12-123-1115,-6-56-119,1 0-1,-1-1 0,1 1 1,0-1-1,-1 1 0,1-1 1,1 1-1,-1-1 1,0 0-1,0 1 0,1-1 1,-1 0-1,1 0 0,0 0 1,0 0-1,0 0 1,0-1-1,0 1 0,0-1 1,4 3-1,-6-4-3,1 0-1,0 0 1,0 0-1,0 0 1,0 0-1,-1 0 1,1 0 0,0 0-1,0 0 1,0-1-1,-1 1 1,1 0-1,0 0 1,0-1 0,-1 1-1,1-1 1,0 1-1,-1-1 1,1 1-1,0-1 1,-1 1-1,1-1 1,-1 1 0,1-1-1,-1 0 1,1 1-1,-1-1 1,1 0-1,-1 0 1,0 1 0,1-1-1,-1 0 1,0 0-1,0 1 1,0-1-1,1 0 1,-1 0 0,0 0-1,0 0 1,0-1-1,2-42-93,-2 38 98,1-18-6,-1 16-85,1 0 0,-1 0 0,0 0 0,-1 0 0,0 0 0,0 0 0,0 0 0,-1 0 0,-4-10 0,-1 12-604,4 18 494,7 20 146,-1-28 49,0-1 0,1 0-1,-1 0 1,1 0 0,-1 0-1,1 0 1,0-1 0,0 0-1,0 0 1,0 0 0,0 0-1,1-1 1,-1 1 0,0-1-1,1 0 1,-1-1-1,1 1 1,4-1 0,6 2 19,0-2 0,0 0 0,-1 0 0,22-4 0,-32 3-14,1-1 0,-1 1 0,1-1 1,-1 0-1,0 0 0,1 0 0,-1-1 1,0 1-1,0-1 0,-1 0 0,1 0 1,3-4-1,-5 5 15,0-1 0,0 1 0,0 0 0,0-1-1,-1 0 1,1 1 0,-1-1 0,0 0 0,1 1 0,-1-1 0,0 0 0,-1 0 0,1 0 0,0 0 0,-1 0 0,0 0 0,0 0 0,0 0 0,0-6-1,-1 8-19,0-1-1,1 1 0,-1 0 1,0 0-1,1 0 0,-1 0 1,0 0-1,0 0 0,0 0 1,0 0-1,0 0 0,0 0 1,0 1-1,0-1 0,0 0 1,0 1-1,-1-1 0,1 1 1,0-1-1,0 1 0,-1-1 1,1 1-1,0 0 0,-1 0 0,1-1 1,0 1-1,-1 0 0,1 0 1,0 1-1,0-1 0,-1 0 1,0 1-1,-3-1-17,2 0 0,-1 1 0,0 0 0,0 0-1,0 0 1,0 1 0,0-1 0,1 1 0,-6 3 0,5-2 18,1 0 1,0 0 0,0 0-1,0 1 1,0 0-1,1-1 1,-1 1 0,1 0-1,0 0 1,0 1-1,0-1 1,1 0 0,-3 9-1,4-11 7,0-1 1,-1 1-1,1 0 0,0 0 0,0 0 0,0-1 1,1 1-1,-1 0 0,0 0 0,1-1 0,-1 1 1,1 0-1,-1-1 0,1 1 0,0 0 0,0-1 0,0 1 1,0-1-1,0 1 0,0-1 0,0 0 0,0 1 1,1-1-1,-1 0 0,0 0 0,1 0 0,-1 0 1,1 0-1,-1 0 0,1 0 0,0-1 0,-1 1 1,1 0-1,0-1 0,-1 1 0,1-1 0,2 0 0,8 3 4,0-2 0,0 0 0,0 0 0,-1-1 0,15-2 0,-22 2-31,0 0 0,0-1 0,0 0 0,0 0 0,0 0 0,0 0 0,-1-1 0,1 1 0,0-1 0,-1 0 0,0 0 0,1 0 0,-1 0 0,0-1 0,0 1 0,0-1 0,0 0 0,-1 0 0,5-6 0,-7 8 30,1 0 0,-1-1 1,0 1-1,0 0 0,1-1 0,-1 1 0,0-1 0,0 1 0,0 0 0,-1-1 0,1 1 1,0 0-1,0-1 0,-1 1 0,1 0 0,-1-1 0,1 1 0,-1 0 0,0 0 0,1-1 1,-1 1-1,0 0 0,0 0 0,0 0 0,0 0 0,0 0 0,0 0 0,0 0 0,0 0 1,0 1-1,0-1 0,-1 0 0,1 1 0,0-1 0,-3 0 0,3 0 68,-1 0 0,0 0 0,1 0 1,-1 0-1,1 0 0,-1 0 0,1-1 0,-1 1 0,1 0 0,0-1 0,0 1 0,0-1 0,0 0 0,0 1 0,0-1 1,0 0-1,0 1 0,0-5 0,31 5 565,-5 3-672,44 7 1,26 2-1894,-91-11 1662,47-1-3684,-18-6-2858,8-12-10343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5349,'0'0'21754,"-5"12"-20921,-3 5-673,1 0 0,0 1 0,1 0 0,1 0 1,1 0-1,-3 34 0,7-51-154,0-1 1,0 1-1,0-1 0,0 1 1,0-1-1,0 1 0,0-1 1,0 1-1,0-1 1,0 1-1,1-1 0,-1 1 1,0-1-1,0 1 0,1-1 1,-1 0-1,0 1 1,1-1-1,-1 1 0,0-1 1,1 0-1,-1 1 0,0-1 1,1 0-1,-1 1 0,1-1 1,-1 0-1,1 0 1,-1 1-1,1-1 0,-1 0 1,1 0-1,21-2 185,17-18 32,45-69-84,-83 89-144,-1-1-1,0 1 1,0 0-1,0 0 1,1-1 0,-1 1-1,0 0 1,0 0-1,0-1 1,1 1-1,-1 0 1,0 0-1,1 0 1,-1-1-1,0 1 1,1 0 0,-1 0-1,0 0 1,0 0-1,1 0 1,-1 0-1,0 0 1,1 0-1,-1 0 1,0 0-1,1 0 1,-1 0 0,1 0-1,-1 0 1,0 0-1,1 0 1,-1 0-1,0 0 1,0 0-1,1 0 1,-1 0 0,0 1-1,1-1 1,-1 0-1,0 0 1,1 0-1,-1 0 1,0 1-1,0-1 1,1 0-1,-1 0 1,0 1 0,0-1-1,0 0 1,1 1-1,2 25-65,-8 29 79,1-40-61,3-11-64,0 0 1,-1 0-1,2 0 1,-1 0 0,0 0-1,1 0 1,0 0-1,0 0 1,1 7-1,1-10-316,1-1 0,-1 1 0,0-1 0,1 1 0,-1-1 0,0 0 0,1 0 0,-1 0 0,1 0 0,-1 0 0,0-1 0,1 1 0,-1-1 0,0 0 0,1 1 0,1-2 0,22-11-4100,5-4-1648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135 310 6470,'0'0'17243,"-9"-1"-16570,4 0-574,1 1 0,-1 0 1,0 0-1,1 1 0,-1-1 1,1 1-1,-1 0 0,0 0 1,1 0-1,0 1 0,-1 0 1,1 0-1,0 0 0,0 0 1,0 0-1,0 1 0,0 0 1,1 0-1,-1 0 0,1 0 1,0 0-1,0 1 0,0-1 1,0 1-1,1 0 0,-1 0 1,-2 8-1,-9 22 900,14-33-988,0-1 1,0 1-1,0 0 0,0 0 1,0-1-1,0 1 0,0 0 1,0 0-1,0-1 0,0 1 0,1 0 1,-1 0-1,0-1 0,0 1 1,1 0-1,-1-1 0,0 1 0,1 0 1,-1-1-1,1 1 0,-1-1 1,1 1-1,-1-1 0,1 1 0,-1-1 1,1 1-1,0-1 0,-1 1 1,1-1-1,0 0 0,-1 1 1,1-1-1,0 0 0,-1 0 0,1 1 1,0-1-1,0 0 0,-1 0 1,1 0-1,0 0 0,1 0 0,8 0-26,1-1 1,-1 0-1,1-1 0,-1 0 0,0 0 0,1-1 0,-1-1 0,-1 0 0,1 0 0,0-1 0,-1 0 0,0 0 0,0-1 0,-1 0 0,0-1 0,0 0 0,0 0 0,-1-1 0,0 0 0,0 0 1,-1-1-1,0 1 0,-1-1 0,8-17 0,-30 59-877,13-26 885,-1 0 0,1 0 0,1 1 0,-1-1 0,1 1 0,1 0 0,-1 0 0,1 0 0,1 1 0,0-1 0,0 0 0,0 16 0,2-23 8,-1 0-1,0 0 0,1 0 0,-1 0 0,1 0 0,0 0 0,-1 0 0,1 0 0,-1 0 1,1-1-1,0 1 0,0 0 0,0-1 0,-1 1 0,1 0 0,0-1 0,0 1 0,0-1 0,0 1 1,0-1-1,0 0 0,0 1 0,0-1 0,0 0 0,0 0 0,0 1 0,1-1 0,-1 0 1,0 0-1,0 0 0,0 0 0,0-1 0,0 1 0,0 0 0,2-1 0,39-13 61,-26 3-180,1-1 1,-1-1-1,-1 0 1,0-1 0,-1-1-1,0 0 1,-2-1 0,0-1-1,0 0 1,9-20 0,-7 11 158,-1-1 0,-2 0 1,-1-1-1,-1-1 0,-1 1 1,5-39-1,-12 66-13,-1 1 1,0-1 0,1 0-1,-1 0 1,0 1-1,0-1 1,0 0-1,0 0 1,0 0 0,1 1-1,-2-1 1,1 0-1,0 0 1,0 0-1,0 1 1,0-1-1,0 0 1,-1 0 0,1 0-1,0 1 1,-1-1-1,1 0 1,0 1-1,-1-1 1,1 0-1,-1 0 1,-14 13 252,-14 35-92,-46 105 1441,68-134-1468,0 0 1,1 1 0,1 0-1,1 0 1,1 0-1,-2 32 1,5-50-156,0 1 0,0-1 1,0 0-1,0 0 0,0 0 0,0 0 1,0 1-1,0-1 0,0 0 0,1 0 1,-1 0-1,1 0 0,-1 0 1,1 0-1,-1 0 0,1 0 0,-1 0 1,1 0-1,1 2 0,-1-3 4,-1 0-1,1 0 0,0 1 1,-1-1-1,1 0 0,0 0 1,0 0-1,-1 0 1,1 0-1,0 0 0,-1 0 1,1 0-1,0-1 0,-1 1 1,1 0-1,0 0 1,-1 0-1,1-1 0,-1 1 1,1 0-1,0-1 0,-1 1 1,2-1-1,2-2 19,-1 0 1,1-1-1,0 1 0,-1-1 0,0 0 1,0 0-1,4-6 0,-3-1-12,0 1 0,0-1 0,-1 0 0,-1 0 0,0 0 0,0 0 0,-1 0 0,0 0 0,-2-18 0,1 28-21,0 1 0,1-1 0,-1 1 0,0-1 1,0 1-1,0-1 0,0 1 0,0-1 0,0 1 0,0-1 0,0 1 0,0-1 0,0 0 0,-1 1 0,1-1 0,0 1 0,0-1 0,0 1 0,-1-1 0,1 1 0,0-1 0,-1 1 0,1 0 0,0-1 0,-1 1 0,1-1 0,0 1 0,-1 0 0,1-1 0,-1 1 0,1 0 0,-1-1 0,1 1 0,-1 0 0,0 0 1,1 0-4,-1 0 1,0 1 0,1-1 0,-1 1-1,1-1 1,-1 1 0,1-1 0,-1 1 0,1-1-1,0 1 1,-1 0 0,1-1 0,0 1-1,-1 0 1,1-1 0,0 1 0,0 0 0,-1-1-1,1 1 1,0 0 0,0 0 0,0-1 0,0 1-1,0 0 1,0-1 0,0 2 0,0 2 8,0-1 0,1 1 0,-1-1 0,0 0 0,1 1 0,0-1 0,0 0 0,0 1 0,0-1 0,1 0 0,-1 0 0,1 0 0,-1 0 0,1 0 0,0 0 0,0-1 0,1 1 1,-1-1-1,1 1 0,2 1 0,0 0 24,0-1 0,1 0 1,-1-1-1,1 1 1,-1-1-1,1 0 0,0-1 1,0 1-1,0-1 1,10 1-1,-1-2 8,-1 0 0,0 0 0,0-1-1,1-1 1,-1 0 0,0-1 0,0-1 0,-1 0 0,17-8 0,-18 6-37,0 0 0,0-1 0,-1-1 0,0 0 1,-1 0-1,15-16 0,-24 23 4,-1 5-11,-1-1-1,0 1 1,0-1 0,-1 0 0,1 1 0,-1-1-1,1 0 1,-1 0 0,0 0 0,-5 6 0,-6 11 59,9-10-23,0 1 0,0-1 0,1 1 0,1 0 0,0 0 0,0 0 0,1 0-1,0 15 1,1-26-61,0 1-1,0-1 0,0 1 1,0-1-1,0 1 0,0-1 0,0 0 1,0 1-1,0-1 0,0 1 1,1-1-1,-1 1 0,0-1 1,0 0-1,0 1 0,0-1 0,1 1 1,-1-1-1,0 0 0,0 1 1,1-1-1,-1 0 0,0 1 1,1-1-1,-1 0 0,0 0 0,1 1 1,-1-1-1,1 0 0,-1 0 1,0 0-1,1 1 0,-1-1 1,1 0-1,-1 0 0,0 0 0,1 0 1,-1 0-1,1 0 0,-1 0 1,1 0-1,-1 0 0,0 0 1,1 0-1,-1 0 0,1 0 0,-1 0 1,1 0-1,-1 0 0,0-1 1,1 1-1,-1 0 0,1 0 0,-1-1 1,0 1-1,1 0 0,-1 0 1,0-1-1,1 1 0,-1 0 1,0-1-1,0 1 0,1 0 0,-1-1 1,0 0-1,24-24-6664,-10-3-506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17969,'0'0'8328,"-23"63"-8264,25-41-128,12-1-1570,4 0-1665,-1-2-1633,3-2-1987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13453,'0'0'13132,"-10"8"-12048,6-5-1038,-5 3 326,1 1-1,-1 0 1,-12 14 0,19-19-295,1 0 0,-1 0 0,0 0 1,0 1-1,1-1 0,-1 1 0,1-1 0,0 1 0,0-1 0,0 1 1,0 0-1,0 0 0,1-1 0,-1 1 0,1 0 0,0 0 0,-1 0 1,1-1-1,1 1 0,-1 0 0,0 0 0,1 0 0,1 4 0,-1-5-63,0-1-1,0 0 0,1 0 0,-1 0 0,0 0 0,1 0 0,-1 0 0,1 0 1,0 0-1,-1 0 0,1-1 0,-1 1 0,1-1 0,0 1 0,0-1 1,-1 0-1,1 1 0,0-1 0,0 0 0,2 0 0,44-2 118,-40 1-121,6-1-133,0-1 0,0 0 1,0-2-1,0 1 1,0-2-1,-1 0 0,22-13 1,43-18-541,-73 40 653,-7 6 63,-13 23 232,2-1 289,13-31-567,-1 1 1,1-1 0,0 1-1,0-1 1,0 1 0,0 0-1,0-1 1,0 1 0,0-1-1,0 1 1,0-1 0,0 1-1,1-1 1,-1 1 0,0 0-1,0-1 1,0 1 0,1-1 0,-1 1-1,0-1 1,1 1 0,-1-1-1,0 0 1,1 1 0,-1-1-1,1 1 1,-1-1 0,1 0-1,-1 1 1,0-1 0,1 0-1,-1 1 1,1-1 0,0 0-1,27 2 111,29-14-1231,-56 12 1023,21-4-2449,-11 4-5882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75 9289,'0'0'3774,"-1"-8"-64,1 5-3371,1 0-1,-2 1 1,1-1-1,0 0 0,-1 0 1,1 1-1,-1-1 1,0 1-1,0-1 1,0 0-1,0 1 1,0 0-1,0-1 0,-4-3 1,3 4-80,0 0 1,-1 0-1,1 1 0,-1 0 1,1-1-1,-1 1 0,0 0 1,0 0-1,1 0 0,-1 1 1,0-1-1,0 1 0,0-1 1,0 1-1,0 0 0,1 0 1,-1 0-1,-4 1 0,1 1-211,-1-1 0,1 1-1,0 0 1,1 1 0,-1 0 0,0-1-1,1 2 1,-1-1 0,1 1-1,0 0 1,0 0 0,1 0-1,-1 1 1,1-1 0,0 1 0,0 0-1,0 0 1,1 1 0,0-1-1,0 1 1,0 0 0,1 0-1,-1 0 1,2 0 0,-1 0 0,1 0-1,0 0 1,0 1 0,0-1-1,1 9 1,1-13-47,-1-1 0,1 1 0,-1-1 0,1 1 0,0-1 0,0 1 0,0-1 0,0 0 0,0 1 0,0-1 0,0 0 0,1 0 0,-1 0 0,0 0 0,1 0 0,-1 0 0,1 0 0,-1 0 0,1-1 0,-1 1 1,1-1-1,-1 1 0,1-1 0,0 1 0,-1-1 0,1 0 0,0 0 0,-1 0 0,1 0 0,0 0 0,-1 0 0,3-1 0,5 1 25,-1 0 1,1-1-1,-1-1 0,1 1 1,10-5-1,-2-2-2,1-1 0,-2-1-1,1-1 1,-1 0 0,-1-1-1,0-1 1,21-24 0,33-25 26,-66 63-99,-5 10-58,-8 12-41,3-10 22,1-1 0,0 1-1,1 0 1,1 0-1,0 1 1,0-1 0,2 1-1,-3 20 1,6-33-10,-1 1-1,0-1 1,0 0-1,0 0 1,1 1-1,-1-1 1,1 0-1,-1 0 1,1 0-1,-1 0 1,1 1-1,-1-1 1,1 0-1,0 0 1,0 0-1,0 0 1,0-1-1,0 1 1,0 0-1,0 0 1,0 0-1,0-1 1,0 1-1,0-1 1,0 1 0,0-1-1,0 1 1,1-1-1,-1 1 1,0-1-1,0 0 1,1 0-1,-1 0 1,0 0-1,0 0 1,1 0-1,-1 0 1,3-1-1,2 1-621,0-1-1,0 0 0,0 0 1,0 0-1,-1-1 0,1 0 1,7-4-1,17-11-4526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42 15246,'0'0'2162,"-9"12"-160,-2 2-1590,-58 86 2578,61-88-2548,2-1 0,-1 2 1,2-1-1,-1 0 0,2 1 1,0 0-1,-4 19 0,8-31-423,0 0 0,-1 1 0,1-1 0,0 1 0,0-1-1,0 1 1,0-1 0,1 0 0,-1 1 0,0-1 0,1 1 0,-1-1 0,0 0-1,1 1 1,0-1 0,-1 0 0,1 0 0,0 1 0,0-1 0,-1 0 0,1 0-1,0 0 1,0 0 0,0 0 0,1 0 0,-1 0 0,1 1 0,1-1 4,0 0 1,1 0 0,-1 0 0,0-1 0,0 1 0,0-1-1,1 1 1,-1-1 0,0 0 0,0-1 0,6 0 0,3-1 12,-1-1 0,1 0 0,-1 0 0,0-1 0,20-11 0,-14 4-14,0-1 0,-1-1 1,0 0-1,-1-1 1,-1 0-1,0-2 1,-1 1-1,-1-2 0,0 0 1,-1 0-1,-1-1 1,-1 0-1,0-1 0,11-36 1,-19 53-7,-1 1 0,1 0 0,-1 0-1,0 0 1,1-1 0,-1 1 0,0 0 0,0 0 0,0-1 0,0 1 0,0 0-1,0 0 1,0-1 0,0 1 0,0 0 0,-1-1 0,1 1 0,0 0 0,-2-2-1,2 3-3,-1 0-1,0 1 0,0-1 1,0 0-1,1 0 0,-1 1 1,0-1-1,0 0 0,0 1 1,1-1-1,-1 1 0,0-1 1,1 1-1,-1-1 0,0 1 1,1-1-1,-1 1 0,1 0 1,-1-1-1,0 2 0,-32 46 272,19-25-176,2 0 1,1 1-1,1 1 0,0 0 1,2 0-1,2 1 1,0 0-1,-2 29 0,8-53-98,0 0-1,0 0 0,0-1 1,0 1-1,1 0 0,-1 0 1,1 0-1,-1-1 1,1 1-1,0 0 0,0-1 1,0 1-1,-1-1 0,2 1 1,-1-1-1,0 1 0,0-1 1,0 1-1,1-1 0,-1 0 1,1 0-1,-1 0 1,1 0-1,-1 0 0,1 0 1,-1 0-1,1-1 0,0 1 1,0 0-1,-1-1 0,1 1 1,0-1-1,0 0 1,0 0-1,0 0 0,-1 0 1,1 0-1,0 0 0,3-1 1,3 1 9,0-1 0,-1 0 0,1-1 0,-1 1 0,1-1 0,-1-1 0,0 0 0,11-5 0,-7 1-43,-1 0 0,1 0 0,-2-1 0,1-1-1,-1 0 1,0 0 0,-1 0 0,0-1 0,0-1 0,-1 1 0,-1-1 0,9-20 0,-26 50-363,3-8 402,2-1 0,-1 1 1,-5 16-1,10-24 25,1 1-1,0-1 1,0 1 0,0-1-1,0 1 1,1 0-1,-1 0 1,1-1 0,0 1-1,0 0 1,1 0-1,-1-1 1,1 1 0,0 0-1,2 6 1,-2-8-21,1 0 1,-1 0 0,1 0 0,0 0-1,0-1 1,0 1 0,0-1 0,0 1-1,0-1 1,0 0 0,1 0 0,-1 0-1,0 0 1,1 0 0,-1 0 0,1-1 0,-1 1-1,1-1 1,-1 0 0,1 1 0,-1-1-1,1 0 1,3-1 0,3 0-99,1 0 0,-1-1 0,0 0-1,0 0 1,0-1 0,0-1 0,-1 1 0,1-1 0,-1-1 0,0 1 0,0-1 0,0-1 0,-1 0 0,0 0 0,0 0 0,-1-1 0,1 0-1,-1 0 1,-1 0 0,1-1 0,-1 0 0,7-16 0,-12 23-176,-1 2 226,-1 0 1,0 1 0,0-1 0,1 1-1,-1-1 1,1 1 0,0 0-1,-1 0 1,1-1 0,0 1-1,0 0 1,0 0 0,-1 3-1,0 0-13,-13 23 168,2 1 0,1 0 1,1 1-1,2 0 0,1 1 0,1 0 1,2 0-1,1 1 0,1-1 0,2 47 0,2-58-40,-1 3-188,0 0 0,-1-1 1,-1 1-1,-7 27 0,8-45 114,0 0-1,-1-1 1,0 1-1,0-1 0,0 1 1,0-1-1,-1 0 1,0 0-1,0 0 0,0 0 1,-4 3-1,5-5 51,-1 0 0,0 0 0,1 0 0,-1-1 0,0 1 0,0-1 0,0 0 0,0 0 0,0 0 0,0 0 0,-1-1 0,1 1 0,0-1 0,0 0 0,0 0 0,-1 0 0,1 0 0,-5-1-1,7 0-4,-1 1 0,1-1 0,-1 0 0,0 1 0,1-1 0,0 0 0,-1 0 0,1 0-1,0 0 1,-1-1 0,1 1 0,0 0 0,0 0 0,0-1 0,0 1 0,0 0 0,0-1-1,0 1 1,1-1 0,-1 0 0,1 1 0,-1-1 0,1 1 0,-1-1 0,1 0 0,0-2-1,-5-51 425,5 48-445,-1-18-13,2 0 1,0 0-1,2 0 0,0 0 1,2 1-1,8-27 1,-9 42-95,-1 0 1,1-1-1,0 2 1,1-1-1,0 1 1,1-1-1,-1 1 1,1 1-1,1-1 1,0 1-1,0 0 1,0 1-1,1 0 1,0 0 0,0 0-1,0 1 1,1 0-1,15-6 1,37-9-2128,7-2-4934,-24 3-2198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11307,'0'0'13506,"-3"10"-12460,-6 29-104,2 0 1,1 0-1,0 55 0,6-83-843,0 0-1,0 0 1,2 0-1,-1-1 1,1 1-1,7 20 1,-7-27-290,-1-1 0,1 0 0,0 0 0,0 1 0,0-1 0,0 0 0,1-1 0,-1 1 0,1 0 0,0-1 0,0 1 0,0-1 0,0 0 0,0 0 1,0 0-1,0-1 0,1 1 0,-1-1 0,1 0 0,-1 1 0,1-2 0,0 1 0,-1 0 0,6 0 0,38-2-10827,-26-6-49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12908,'0'0'8147,"-11"-1"-7656,8 0-468,-1 1 0,0 0 0,0 0 0,1 0 0,-1 0 1,0 0-1,0 1 0,1-1 0,-1 1 0,0 0 0,1 0 0,-1 1 0,1-1 1,-1 1-1,1 0 0,0-1 0,0 2 0,0-1 0,0 0 0,0 0 0,0 1 1,0 0-1,1 0 0,-1-1 0,1 1 0,-2 4 0,-27 51 1686,29-55-1568,1 0 0,0 0 0,0 0-1,0 0 1,0 0 0,0 0 0,0 1 0,1-1 0,0 0 0,0 0-1,0 1 1,0-1 0,0 0 0,0 0 0,1 1 0,0-1-1,1 5 1,0-7-107,0 1-1,0-1 0,0 1 0,0-1 1,0 0-1,1 0 0,-1 0 0,0 0 1,1-1-1,-1 1 0,0 0 1,1-1-1,-1 0 0,1 0 0,-1 1 1,1-1-1,-1-1 0,1 1 0,-1 0 1,3-1-1,52-11 261,-47 8-280,-1 0-1,0 0 1,0-1-1,0-1 1,-1 0 0,14-11-1,-19 14-11,1 0 1,-1-1-1,0 1 0,0-1 0,0 1 1,0-1-1,-1 0 0,0 0 1,1 0-1,-1 0 0,-1-1 0,1 1 1,-1-1-1,0 1 0,0-1 0,1-7 1,-2 11-6,0 0 1,-1-1-1,1 1 1,0 0-1,-1 0 1,1-1-1,-1 1 1,1 0-1,-1 0 1,0 0-1,0 0 1,1 0-1,-1 0 1,0 0-1,0 0 1,0 0-1,0 0 0,0 0 1,0 1-1,0-1 1,0 0-1,-1 1 1,1-1-1,0 1 1,0-1-1,0 1 1,-1 0-1,1-1 1,0 1-1,-1 0 1,1 0-1,0 0 1,-1 0-1,1 0 1,0 0-1,0 0 1,-1 0-1,1 1 1,0-1-1,-2 1 1,-1-1-8,1 1 0,0-1 1,0 1-1,1 0 0,-1 0 0,0 0 1,0 0-1,0 1 0,0-1 1,1 1-1,-1-1 0,1 1 1,-1 0-1,1 0 0,0 0 1,0 0-1,-3 5 0,1 12-788,4-18 576,1 0-1,-1-1 1,1 1-1,-1-1 1,0 1-1,1-1 1,-1 0-1,1 1 0,-1-1 1,1 1-1,0-1 1,-1 0-1,1 1 1,-1-1-1,1 0 1,0 0-1,-1 1 1,1-1-1,0 0 1,-1 0-1,1 0 0,-1 0 1,1 0-1,0 0 1,-1 0-1,2 0 1,10 0-5597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9705,'0'0'11579,"-11"11"-9774,-4 3-1145,1 1 1,1 1 0,0 0 0,-13 22 0,21-31-459,1 0 1,0 1-1,0 0 1,0 0-1,1 0 1,1 1-1,-1-1 1,1 1-1,1-1 1,-1 1-1,2 0 1,-1-1-1,1 1 1,2 17 0,-1-24-189,0 1 0,0 0 0,1 0 1,-1 0-1,1-1 0,-1 1 0,1-1 1,0 1-1,0-1 0,0 0 0,1 1 1,-1-1-1,0 0 0,1-1 0,-1 1 1,1 0-1,0-1 0,0 1 0,-1-1 1,1 0-1,0 0 0,0 0 0,0 0 1,0-1-1,4 1 0,10 2 27,1-1 0,0-1 0,19-1 0,-26 0-31,25-1-160,31-2-900,-63 3 982,1 0 0,-1 1 0,1-1 0,0 1 0,-1 0 0,0 0 0,1 1 0,-1-1 0,0 1 0,6 3 0,-9-5 76,0 1 1,0-1 0,0 1-1,0-1 1,0 1 0,-1 0-1,1 0 1,0-1 0,0 1-1,-1 0 1,1 0 0,-1 0-1,1 0 1,0-1 0,-1 1-1,0 0 1,1 0 0,-1 0-1,1 0 1,-1 0 0,0 0-1,0 0 1,0 0 0,0 1-1,0-1 1,0 0 0,0 0-1,0 0 1,0 0 0,0 1-1,-2 0 50,1 0 0,0 1 0,-1-1 0,1 0 0,-1 0 0,1-1 0,-1 1 0,0 0 0,0-1 0,0 1 0,0-1 0,-3 2 0,-7 4 87,-1-1 0,1 0-1,-22 6 1,8-5-107,0-1 1,-1-1-1,1-1 1,-42 0-1,67-4-91,0 0 0,-1 0 1,1 0-1,0 0 0,0 0 0,-1 0 0,1 0 0,0 0 0,0-1 0,-1 1 1,1 0-1,0-1 0,0 1 0,0-1 0,0 1 0,-1-1 0,1 0 0,0 1 1,0-1-1,0 0 0,1 0 0,-1 0 0,0 0 0,0 0 0,0 0 0,1 0 1,-1 0-1,0 0 0,1 0 0,-1 0 0,1 0 0,-1-3 0,1 3-267,0-1 0,0 0 0,0 0 0,0 0 0,1 0 0,-1 1 0,1-1 0,-1 0-1,1 0 1,0 1 0,-1-1 0,1 0 0,0 1 0,0-1 0,0 1 0,1-1 0,-1 1 0,0 0 0,0-1-1,1 1 1,2-2 0,23-15-5285,5 2-2552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4100,'0'0'15764,"1"12"-15529,-3 91 1139,-31 202 1,27-263-1444,-16 105 228,-21 222 536,40-329-326,-3 0 1,-18 72-1,14-76-358,2 0 1,2 1-1,-3 60 0,9-82 412,0-8 136,0-10-20,1-52-484,0 24-3649,2 16-516,1-2-2921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172 115 7559,'0'0'16699,"-8"-4"-15375,4 3-1292,1-1 1,-1 0-1,1 1 1,-1 0-1,1-1 1,-1 2-1,0-1 1,0 0-1,0 1 1,1-1 0,-1 1-1,0 0 1,0 1-1,0-1 1,0 1-1,1-1 1,-1 1-1,0 0 1,0 0-1,1 1 1,-1-1 0,1 1-1,-1 0 1,1 0-1,0 0 1,0 0-1,0 1 1,0-1-1,0 1 1,-2 2-1,-2 2 227,1-1-1,1 1 0,-1 0 0,1 0 0,0 1 0,-7 15 0,11-22-235,1 0 0,-1 0 0,0 0-1,1 1 1,-1-1 0,1 0-1,0 0 1,-1 1 0,1-1-1,0 0 1,0 1 0,0-1-1,0 0 1,0 1 0,0-1-1,0 0 1,0 1 0,1-1 0,-1 0-1,1 1 1,-1-1 0,0 0-1,1 0 1,0 1 0,-1-1-1,1 0 1,0 0 0,0 0-1,0 0 1,-1 0 0,1 0 0,0 0-1,0 0 1,1 0 0,-1-1-1,0 1 1,0 0 0,0-1-1,0 1 1,1 0 0,-1-1-1,0 0 1,1 1 0,-1-1-1,0 0 1,0 0 0,1 1 0,-1-1-1,1 0 1,-1 0 0,0-1-1,1 1 1,1 0 0,3 0-5,1 0 0,-1-1 1,1 1-1,-1-1 0,1 0 1,-1-1-1,0 1 0,0-1 1,1-1-1,-1 1 0,-1-1 1,1 0-1,0 0 0,-1-1 1,1 0-1,-1 0 0,0 0 1,0 0-1,-1-1 0,0 0 1,1 0-1,-1 0 0,-1 0 1,1-1-1,-1 1 0,0-1 1,0 0-1,-1 0 0,3-8 1,-3 9-12,0-1 0,0 1 0,-1 0 0,1-1 0,-1 0 0,0 1 0,-1-1 0,0 1 1,1-1-1,-2 0 0,0-9 0,1 15-11,-1 0 0,1-1 0,0 1 1,0-1-1,-1 1 0,1 0 0,0-1 0,-1 1 0,1 0 0,0 0 1,-1-1-1,1 1 0,0 0 0,-1 0 0,1-1 0,-1 1 1,1 0-1,0 0 0,-1 0 0,1 0 0,-1-1 0,1 1 0,-1 0 1,1 0-1,0 0 0,-1 0 0,1 0 0,-1 0 0,1 0 0,-1 1 1,1-1-1,-1 0 0,1 0 0,0 0 0,-1 0 0,1 0 1,-1 1-1,1-1 0,0 0 0,-1 0 0,1 1 0,0-1 0,-1 0 1,1 1-1,0-1 0,-1 0 0,1 1 0,0-1 0,0 0 0,-1 1 1,-13 19-132,12-16 125,1 0 0,-1 0 0,1 1 0,0-1 0,1 1 0,-1-1 0,1 1 1,0-1-1,0 1 0,0-1 0,1 8 0,0-10 10,0-1 1,0 1-1,0-1 0,0 1 1,0 0-1,0-1 1,0 0-1,0 1 1,0-1-1,1 0 0,-1 1 1,0-1-1,1 0 1,-1 0-1,1 0 0,0 0 1,-1-1-1,1 1 1,0 0-1,-1-1 0,1 1 1,0-1-1,0 1 1,-1-1-1,1 0 1,0 0-1,0 0 0,0 0 1,3 0-1,3-1-14,-1-1 0,1 1 1,0-1-1,-1 0 0,1-1 0,-1 0 0,0 0 0,0-1 0,0 1 0,0-1 1,0-1-1,-1 0 0,0 0 0,0 0 0,0 0 0,-1-1 0,0 0 0,0 0 0,0-1 1,-1 1-1,0-1 0,0 0 0,-1 0 0,4-10 0,-6 6-242,-11 21 113,-12 22 56,19-26 108,1 0-1,-1 0 1,1 1-1,0-1 1,1 1-1,-1-1 1,1 1-1,1 0 1,-1-1-1,1 12 0,1-16-9,-1 0 0,1 0 0,0 0 0,-1 1 0,1-1-1,0 0 1,0 0 0,1-1 0,-1 1 0,0 0-1,0 0 1,1 0 0,-1-1 0,1 1 0,0-1-1,-1 1 1,1-1 0,0 0 0,0 0 0,0 0-1,0 0 1,0 0 0,0 0 0,0 0 0,0-1-1,0 1 1,0-1 0,1 1 0,-1-1 0,0 0-1,0 0 1,0 0 0,1 0 0,2-1 0,2 1-31,1-1 1,0-1-1,0 1 1,-1-1-1,1-1 1,-1 1-1,0-1 1,1-1-1,-1 1 1,-1-1-1,1 0 0,-1-1 1,1 0-1,-1 0 1,0 0-1,-1-1 1,0 1-1,1-1 1,-2-1-1,1 1 1,-1-1-1,0 1 1,0-1-1,-1-1 1,0 1-1,0 0 1,-1-1-1,3-11 1,-5 19 14,0 0 1,-1 0-1,1 1 1,0-1-1,0 0 1,0 0-1,0 0 1,0 1-1,-1-1 1,1 0-1,0 0 1,0 0-1,0 1 1,-1-1-1,1 0 1,0 0-1,0 0 1,0 0-1,-1 0 1,1 0-1,0 1 1,0-1-1,-1 0 1,1 0-1,0 0 1,0 0-1,-1 0 1,1 0-1,0 0 1,0 0-1,-1 0 1,1 0-1,0 0 1,0 0-1,-1 0 1,1-1-1,0 1 1,0 0-1,-1 0 1,1 0-1,0 0 1,0 0-1,-1 0 1,1-1-1,0 1 1,0 0-1,0 0 1,0 0-1,-1-1 1,1 1-1,0 0 0,0 0 1,0 0-1,0-1 1,0 1-1,0 0 1,-1 0-1,1-1 1,0 1-1,0 0 1,0 0-1,0-1 1,0 1-1,0 0 1,0 0-1,0-1 1,0 1-1,0 0 1,0-1-1,-14 16-69,10-9 98,0 0 1,1 0-1,-1 0 0,2 0 0,-1 1 0,1-1 1,0 1-1,0 0 0,1 0 0,-1 0 1,2 0-1,-1 13 0,2-18-18,0-1-1,0 0 1,0 1-1,0-1 1,0 0 0,0 1-1,0-1 1,1 0-1,-1 0 1,0 0 0,1 0-1,-1 0 1,1 0-1,-1-1 1,1 1 0,-1 0-1,1-1 1,0 1-1,-1-1 1,1 0 0,0 1-1,-1-1 1,1 0-1,0 0 1,-1 0 0,1 0-1,1-1 1,49-2 24,7-15-683,-51 15 590,0 0 0,0 0 0,1 0 0,-1 1 0,1 1 0,10-2 0,-18 3 217,-1 0-129,0 1 0,0-1 0,-1 1 0,1-1 0,0 0 0,0 1 0,0-1 0,0 0 0,0 1-1,0-1 1,0 1 0,0-1 0,0 0 0,0 1 0,0-1 0,0 1 0,0-1 0,1 0 0,-1 1 0,0-1-1,0 0 1,0 1 0,1-1 0,-1 0 0,0 1 0,0-1 0,0 0 0,1 0 0,-1 1 0,0-1 0,1 0-1,-1 0 1,0 1 0,1-1 0,-1 0 0,0 0 0,1 0 0,-1 0 0,0 1 0,1-1 0,-1 0 0,0 0-1,1 0 1,-1 0 0,1 0 0,-1 0 0,0 0 0,1 0 0,0 0 0,22-17 298,16-34-237,-29 27-56,8-14 22,-17 36-74,0 1 0,0 0 1,0-1-1,0 1 0,0 0 1,1 0-1,-1 0 0,0 0 1,1 0-1,-1 0 0,0 0 1,1 0-1,-1 0 0,1 1 1,-1-1-1,1 0 0,0 1 1,-1 0-1,1-1 0,2 1 1,88 6-3378,-9 0-4888,-35-6-3965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8648,'0'-1'402,"1"0"0,-1 0 0,1 0-1,-1 0 1,1 0 0,0 0 0,-1 0 0,1 0-1,0 0 1,0 0 0,0 0 0,0 0 0,0 1 0,0-1-1,0 0 1,0 1 0,0-1 0,0 1 0,0-1-1,0 1 1,0-1 0,1 1 0,-1 0 0,2-1 0,9 10 4839,-7 6-4593,-5 74 2549,-1-71-2952,0 0-1,1 0 0,5 34 1,-4-50-240,0-1 1,-1 0-1,1 0 1,0 1 0,0-1-1,0 0 1,0 0-1,1 0 1,-1 0-1,0 0 1,0 0-1,1-1 1,-1 1-1,0 0 1,1-1-1,-1 1 1,0-1-1,1 1 1,-1-1-1,1 0 1,-1 1-1,1-1 1,-1 0-1,1 0 1,-1 0-1,3 0 1,43-4 149,-36 0-237,0 0-1,-1-1 0,0 0 1,0 0-1,0-1 1,-1 0-1,1-1 0,-2 0 1,1 0-1,9-11 1,40-30-77,-58 48 162,0 0 0,1 0 0,-1 0 0,0 0 0,0 0 0,1 0 0,-1 0 0,0 0 0,1 0 0,-1 0 1,0 1-1,0-1 0,1 0 0,-1 0 0,0 0 0,0 1 0,1-1 0,-1 0 0,0 0 0,0 0 1,0 1-1,0-1 0,1 0 0,-1 0 0,0 1 0,0-1 0,0 0 0,0 1 0,0-1 0,0 0 1,0 1-1,0-1 0,0 0 0,1 0 0,-1 1 0,0-1 0,-1 0 0,1 1 0,0-1 0,0 0 1,0 1-1,0-1 0,0 0 0,0 0 0,0 1 0,-1 14 169,-9 70 432,10-84-591,1-1 0,-1 1 0,1 0 0,-1-1 0,1 1 1,-1-1-1,1 1 0,-1-1 0,1 1 0,0-1 0,-1 1 1,1-1-1,0 1 0,-1-1 0,1 0 0,0 1 0,0-1 1,-1 0-1,1 0 0,0 0 0,0 1 0,-1-1 0,1 0 1,0 0-1,0 0 0,0 0 0,-1 0 0,1 0 0,0-1 0,0 1 1,0 0-1,-1 0 0,1-1 0,0 1 0,-1 0 0,1-1 1,0 1-1,-1 0 0,2-1 0,33-14 235,-12-3-212,-18 13-141,0 0-1,1 0 1,-1 1 0,1 0-1,0 0 1,1 1 0,-1-1-1,1 1 1,-1 1 0,1-1-1,9-1 1,-15 4 83,-1 1-1,1-1 1,0 1 0,-1 0-1,1-1 1,-1 1 0,1 0 0,-1 0-1,0-1 1,1 1 0,-1 0 0,0 0-1,1-1 1,-1 1 0,0 0-1,0 0 1,0 0 0,0 0 0,0-1-1,0 1 1,0 0 0,0 0-1,0 1 1,-1 29-169,1-25-7,-4 32-2012,0-18-932,3 0-4147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41 13004,'0'0'8825,"-9"-1"-7790,2 0-728,0 1 0,0 1 0,0-1 1,0 1-1,0 0 0,-14 5 0,19-6-249,0 1 1,-1 0-1,1 0 0,0 0 1,-1 0-1,1 0 1,0 0-1,0 1 0,0-1 1,0 1-1,0-1 1,0 1-1,1 0 0,-1 0 1,0 0-1,1 0 1,-1 0-1,1 0 0,0 0 1,0 1-1,0-1 1,0 0-1,0 1 1,0-1-1,1 0 0,-1 1 1,0 4-1,5-5-42,-1 0 0,1-1 1,-1 0-1,1 1 0,0-1 0,-1-1 0,1 1 0,0 0 0,0-1 0,3 0 0,-2 1-6,29 4-62,-2 0 535,52 2-1,-81-9-462,1 0 0,0 0 0,-1 0-1,1-1 1,-1 0 0,1 1 0,-1-1 0,0 0 0,0 0 0,-1-1-1,1 1 1,-1-1 0,4-5 0,3-3-42,6-11 113,-15 21-269,1 0 0,0 1 0,0-1 0,0 0 0,0 1 0,1-1 0,-1 1 1,0-1-1,1 1 0,-1-1 0,1 1 0,-1 0 0,1 0 0,-1 0 0,1 0 0,0 0 0,0 0 0,-1 0 0,1 1 0,0-1 0,0 0 0,0 1 0,0 0 0,0-1 0,0 1 0,2 0 0,48-10-5352,-19 0 549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5894,'0'0'15251,"-9"11"-14679,-6 12 99,1 0 0,0 1 1,2 0-1,1 1 1,1 0-1,1 1 0,1 0 1,1 1-1,2-1 1,0 1-1,2 1 0,0 32 1,3-59-666,0 0-1,0 0 1,0-1 0,1 1 0,-1 0 0,0 0-1,0-1 1,1 1 0,-1 0 0,1 0 0,-1-1 0,0 1-1,1 0 1,-1-1 0,1 1 0,-1-1 0,1 1-1,0-1 1,-1 1 0,1-1 0,0 1 0,-1-1-1,1 0 1,0 1 0,-1-1 0,1 0 0,0 1-1,0-1 1,-1 0 0,1 0 0,0 0 0,0 0 0,-1 0-1,1 0 1,0 0 0,0 0 0,0 0 0,-1 0-1,1 0 1,0 0 0,1-1 0,34-11 209,-18 1-177,-1-1-1,-1 0 1,0-1-1,-1-1 1,27-32 0,-19 17 0,-1-1 1,27-47 0,-44 61-702,-17 26-809,-17 24-5901,19-20 209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5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12332,'0'0'10762,"-2"62"-8488,10-48-833,1-2-704,3 0-513,4-4-192,5-3 0,3-4-1313,3-1-1025,0 0-1153,1-14-4229,-1-5-3714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17 311 15471,'0'0'5066,"-4"8"-3241,-7 29-687,11-35-1105,0-1 0,0 0 1,0 0-1,0 0 0,1 0 1,-1 0-1,0 0 1,0 0-1,1 0 0,-1 0 1,1-1-1,-1 1 1,1 0-1,-1 0 0,1 0 1,0 0-1,-1 0 0,1-1 1,0 1-1,0 0 1,-1-1-1,1 1 0,0 0 1,0-1-1,0 1 0,0-1 1,0 0-1,0 1 1,0-1-1,0 0 0,0 1 1,0-1-1,0 0 1,1 0-1,37 3 327,-36-3-303,-1 1-15,0-1 0,1 0 0,-1-1-1,1 1 1,-1 0 0,0-1 0,1 1 0,-1-1 0,0 0-1,1 1 1,-1-1 0,0 0 0,0-1 0,0 1 0,0 0-1,0-1 1,0 1 0,0-1 0,-1 1 0,1-1 0,0 0-1,-1 0 1,1 0 0,-1 0 0,0 0 0,0 0 0,1 0-1,-1 0 1,-1 0 0,1-1 0,0 1 0,-1 0 0,1-1-1,-1 1 1,1 0 0,-1-1 0,0 1 0,0-1 0,0 1-1,-1 0 1,1-1 0,0 1 0,-1-1 0,0 1 0,1 0-1,-1 0 1,0-1 0,-2-3 0,1 4-49,0 0 1,1 0-1,-1 0 1,0 0-1,0 0 1,0 0-1,-1 1 1,1-1-1,0 1 0,-1-1 1,1 1-1,-1 0 1,1 0-1,-1 0 1,1 0-1,-1 1 0,0-1 1,1 1-1,-1-1 1,0 1-1,0 0 1,1 0-1,-1 0 1,0 0-1,0 1 0,1-1 1,-1 1-1,0 0 1,1-1-1,-1 1 1,1 0-1,-1 1 0,1-1 1,-1 0-1,1 1 1,0-1-1,0 1 1,0 0-1,0 0 1,0 0-1,0 0 0,0 0 1,0 0-1,1 0 1,-1 1-1,1-1 1,-1 3-1,0 0 11,0-1 0,1 0 0,0 1 0,0-1 0,0 1 0,1-1 0,-1 1 0,1-1 0,0 1 0,0-1 0,1 1 0,-1-1-1,1 1 1,2 4 0,-2-6 1,0-1 1,0 1-1,1-1 0,0 1 0,-1-1 0,1 0 0,0 1 0,0-1 0,0 0 0,0 0 0,1 0 0,-1-1 0,0 1 0,1-1 1,-1 1-1,1-1 0,0 0 0,-1 0 0,1 0 0,0 0 0,0 0 0,5 0 0,4 1-51,1-1-1,-1 0 0,0-1 1,0-1-1,1 0 1,-1 0-1,0-1 0,0-1 1,0 0-1,21-8 1,-16 3-250,0 0-1,-1-1 1,0-1 0,0-1 0,-1 0 0,24-24 0,-24 21 116,-1 0 0,-1-2 0,-1 1 0,0-2 0,-1 0 0,-1 0 0,0-1 0,-2 0 0,0 0 0,0-1 0,-2 0 0,-1 0 0,0-1 0,2-22 0,-7 41 216,0-1 0,1 0 0,-1 1 0,0-1 0,0 0 0,0 1 0,0-1 0,-1 1 0,1-1 0,0 0 0,-1 1 0,1-1 0,-1 1 0,1-1 0,-1 1 0,-1-3 0,1 3-18,0 1 1,1 0-1,-1 0 1,1 0-1,-1-1 0,0 1 1,1 0-1,-1 0 1,0 0-1,1 0 1,-1 0-1,1 0 1,-1 0-1,0 1 1,1-1-1,-1 0 0,1 0 1,-1 0-1,0 1 1,1-1-1,-1 0 1,1 0-1,-1 1 1,1-1-1,-1 1 1,1-1-1,-1 0 1,0 1-1,-5 5 58,1 0 0,-1 0-1,1 0 1,0 1 0,-5 7 0,-6 14 339,0 0 0,2 1 1,1 0-1,1 1 0,2 1 1,1 0-1,1 0 0,2 1 1,-5 58-1,11-88-403,0 0-1,0 0 1,0 0 0,0 0-1,0 0 1,1 0 0,-1 0-1,1-1 1,-1 1 0,1 0-1,0 0 1,0 0 0,-1 0-1,1-1 1,0 1 0,1 0-1,0 1 1,-1-2-2,0-1 0,0 1 0,0 0 1,0-1-1,0 0 0,0 1 0,0-1 0,0 1 0,0-1 0,0 0 1,0 0-1,0 0 0,0 0 0,1 0 0,-1 0 0,0 0 1,0 0-1,0 0 0,0 0 0,0 0 0,0-1 0,2 0 0,0 0 4,0 0 0,0-1 0,0 0-1,0 0 1,0 0 0,-1 0 0,1 0-1,-1-1 1,1 1 0,-1-1 0,0 1-1,0-1 1,0 0 0,0 0 0,0 0-1,-1 0 1,1 0 0,0-4 0,0 0-17,-1 0 1,0 0-1,0 0 1,0 0 0,-1 0-1,0-1 1,-1 1-1,0 0 1,0 0 0,0 0-1,-5-13 1,4 16-3,0-1 0,0 1 0,0 0 0,0-1 0,-1 1 0,1 0 0,-1 0 0,0 1 0,0-1 0,-1 1 0,1-1 0,-1 1 1,0 0-1,0 0 0,0 1 0,0-1 0,0 1 0,-8-3 0,11 4-86,7 1-92,-1 0-1,1 0 1,-1 0 0,0 0 0,1 1-1,-1 0 1,10 3 0,17 2-1762,-19-5 914,129 4-9437,-71-15 8034,-62 8 2792,0 0 1,0-1-1,-1-1 1,1 1 0,9-7-1,-17 10-127,-1 0 0,1 0-1,-1 0 1,1 0 0,-1 0 0,1-1-1,-1 1 1,1 0 0,-1 0 0,1 0-1,-1-1 1,1 1 0,-1 0 0,0-1-1,1 1 1,-1 0 0,1-1 0,-1 1-1,0-1 1,1 1 0,-1-1 0,0 1-1,0 0 1,1-1 0,-1 1 0,0-1-1,0 1 1,0-1 0,0 0 0,0 1-1,1-1 1,-1 1 0,0-1 0,0 1-1,0-2 1,-21-1 2558,-31 11-1468,47-6-1151,0 0 0,-1 1 1,1 0-1,0 0 0,1 0 0,-1 1 0,1-1 0,-1 1 0,-6 8 1,10-11-165,0 0 1,0 0-1,1 0 0,-1 0 1,0 0-1,1 0 1,-1 0-1,1 0 1,-1 1-1,1-1 1,-1 0-1,1 0 1,0 0-1,0 0 1,0 1-1,-1-1 1,1 0-1,0 0 1,0 0-1,1 1 1,-1-1-1,0 0 1,0 0-1,1 0 0,-1 1 1,0-1-1,1 0 1,-1 0-1,1 0 1,0 0-1,-1 0 1,1 0-1,0 0 1,-1 0-1,1 0 1,0 0-1,0-1 1,0 1-1,0 0 1,0 0-1,0-1 1,0 1-1,0-1 1,0 1-1,0-1 0,0 1 1,1-1-1,-1 1 1,0-1-1,0 0 1,0 0-1,2 0 1,30 8-683,-19-5 574,1 0 0,0 1 1,-1 1-1,23 10 0,-35-14 148,-1 0-1,1 0 1,0 0 0,0 0-1,-1 0 1,1 0 0,0 1-1,-1-1 1,1 1 0,-1-1 0,0 1-1,0-1 1,1 1 0,-1 0-1,0 0 1,0-1 0,0 1-1,-1 0 1,1 0 0,0 0-1,-1 0 1,1 0 0,-1 0 0,0 0-1,0 0 1,0 0 0,0 0-1,0 0 1,0 0 0,0 0-1,-1 0 1,1 0 0,-1 0 0,1 0-1,-1 0 1,0 0 0,0 0-1,0 0 1,0 0 0,-2 2-1,-1 2 54,0-1-1,0 1 0,-1-1 0,0 0 1,0-1-1,-1 1 0,1-1 0,-1 0 1,0 0-1,0-1 0,0 0 0,0 0 0,-10 3 1,2-1-745,0-1 0,0-1 1,0 0-1,-1-1 1,-21 0-1,-3-1-6256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89 166 5958,'0'0'15807,"-8"8"-15626,0 1-87,0 0-1,0 1 0,1 0 1,0 0-1,1 0 1,0 1-1,1 0 0,0 0 1,1 1-1,0-1 1,1 1-1,0 0 1,1 0-1,0 0 0,0 13 1,2-24-75,0 0 0,0 0 0,1 0-1,-1 0 1,0 0 0,1 0 0,-1-1 0,0 1 0,1 0 0,-1 0 0,1-1 0,-1 1-1,1 0 1,0-1 0,-1 1 0,1 0 0,0-1 0,-1 1 0,1-1 0,0 1 0,0-1-1,0 1 1,-1-1 0,1 0 0,0 1 0,0-1 0,0 0 0,0 0 0,0 1 0,0-1-1,-1 0 1,1 0 0,0 0 0,0 0 0,0 0 0,0-1 0,0 1 0,0 0 0,0 0-1,-1 0 1,2-1 0,3 0 18,-1 0-1,1 0 0,-1 0 0,0-1 1,0 1-1,1-1 0,5-4 1,0-2-37,1-1 1,-1-1 0,-1 0-1,0-1 1,0 1 0,-1-1-1,10-19 1,6 42-225,-16-12 246,0 0 0,0-1 1,0 0-1,0 0 1,0 0-1,-1-1 0,1 0 1,-1-1-1,1 0 1,-1 0-1,0-1 0,0 1 1,11-9-1,8-7 123,46-41 0,-51 41-154,28-34 1,-45 48 7,1 0 0,-2 0 0,1-1 1,0 1-1,-1-1 0,0 0 1,-1 0-1,1 0 0,-1-1 0,0 1 1,-1 0-1,2-13 0,-3 19 1,-1 0-1,1 0 1,-1 0-1,1 0 0,-1-1 1,1 1-1,-1 0 1,1 0-1,-1 0 1,1 0-1,-1 0 1,1 0-1,-1 0 0,0 0 1,1 0-1,-1 1 1,1-1-1,-1 0 1,1 0-1,-1 0 1,1 1-1,-1-1 1,1 0-1,0 0 0,-1 1 1,1-1-1,-1 0 1,0 2-1,-4 3 65,1 0-1,-1 1 1,1 0-1,0 0 1,0 0-1,1 0 1,0 0-1,-4 11 1,-18 63 479,20-65-457,-7 30 452,1-1-1,2 1 1,3 0-1,1 1 0,2 89 1,13-87-448,0 8 1,-10-55-93,-1 1 0,1-1-1,-1 0 1,1 1 0,-1-1-1,0 0 1,0 0 0,0 0-1,0 1 1,0-1 0,0 0-1,0 0 1,0 0 0,0-1-1,0 1 1,0 0 0,0 0 0,-1-1-1,1 1 1,0 0 0,-1-1-1,1 1 1,-1-1 0,1 0-1,0 1 1,-1-1 0,1 0-1,-1 0 1,-1 0 0,-51 3-92,49-3 92,-1-1-10,0 1 1,0-1 0,0 0-1,1-1 1,-1 1 0,0-1 0,0-1-1,1 1 1,0-1 0,-1 0-1,1 0 1,0 0 0,0-1-1,1 1 1,-1-1 0,1-1-1,0 1 1,0 0 0,0-1-1,1 0 1,-1 0 0,-4-10-1,6 11 4,0 0 0,0 0 0,1 0 0,-1 0 0,1 0 0,0 0 0,1 0-1,-1-1 1,1 1 0,-1 0 0,1 0 0,0-1 0,1 1 0,-1 0 0,1-1-1,0 1 1,0 0 0,0 0 0,1 0 0,-1 0 0,1 0 0,0 0 0,0 0-1,0 1 1,1-1 0,-1 1 0,1-1 0,0 1 0,0 0 0,0 0-1,0 0 1,6-3 0,11-5 20,-1 0 0,2 2 0,-1 0 1,1 2-1,1 0 0,40-7 0,-33 8-346,0-1 1,-1-2-1,29-13 1,-54 21 106,-1 0-1,0 0 1,0 0 0,0 0 0,0-1-1,0 1 1,-1 0 0,1-1-1,0 0 1,0 1 0,-1-1-1,0 0 1,1 0 0,-1 0-1,0 0 1,2-3 0,0-24-5363,-4 1-2332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3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13229,'0'0'9416,"35"48"-9992,-24-41-2819,-1-7-7976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3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7399,'-2'6'11740,"2"31"-7936,0-35-3830,0 1 0,0-1 0,0 0-1,0 0 1,1 1 0,-1-1 0,1 0 0,0 0 0,-1 0 0,1 0-1,0 0 1,0 0 0,0 0 0,1 0 0,-1 0 0,0 0-1,1 0 1,-1-1 0,1 1 0,0-1 0,-1 1 0,1-1 0,0 1-1,0-1 1,0 0 0,0 0 0,0 0 0,0 0 0,0-1 0,1 1-1,2 0 1,0 0 53,0-1-1,-1-1 0,1 1 1,0-1-1,0 1 0,-1-1 1,1-1-1,0 1 1,6-3-1,4-2 4,-15 6-34,1 1 1,-1-1 0,1 0-1,-1 0 1,1 1 0,-1-1-1,0 0 1,1 1-1,-1-1 1,0 1 0,1-1-1,-1 1 1,0-1-1,1 0 1,-1 1 0,0-1-1,0 1 1,0-1 0,1 1-1,-1-1 1,0 1-1,0-1 1,0 1 0,0-1-1,0 1 1,0 0-1,0-1 1,0 1 0,0-1-1,0 1 1,0-1-1,0 1 1,-1 0 0,1 0-5,1 414 5240,-1-414-5205,0 0 1,0 0-1,0 0 1,0 0-1,0 0 0,-1 1 1,1-1-1,0 0 1,-1 0-1,1 0 1,0 0-1,-1 0 1,1 0-1,-1 0 1,0 0-1,1 0 1,-1-1-1,0 1 1,1 0-1,-1 0 0,0 0 1,0-1-1,0 1 1,0 0-1,0-1 1,0 1-1,0-1 1,0 1-1,0-1 1,0 0-1,0 1 1,0-1-1,0 0 1,0 0-1,0 0 0,0 0 1,0 1-1,-1-2 1,1 1-1,0 0 1,0 0-1,0 0 1,0 0-1,0-1 1,0 1-1,0 0 1,0-1-1,0 1 1,-2-2-1,-5-1-4,1 0 0,-1 0 0,0-1 0,1 0 0,-9-7-1,-1-2 17,0-2 0,1 0-1,-19-22 1,29 30-55,1 0 1,-1 0-1,1-1 1,1 0-1,-1 0 1,1 0-1,1 0 1,-1-1-1,1 1 1,-3-17-1,6 23-118,0 0 0,0 1 0,1-1 0,-1 0 0,0 0 0,1 0 0,-1 1 0,1-1 0,-1 0 0,1 1 0,0-1 0,0 0 0,0 1 0,0-1 0,0 1 0,0-1 0,0 1 0,0 0 0,1-1 0,-1 1 0,0 0 0,1 0 0,-1 0-1,1 0 1,0 0 0,-1 0 0,1 0 0,2 0 0,60-17-5055,-38 12 2452,19-8-3082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67 12812,'0'0'4415,"1"-9"-1746,1-28-790,-1 36-1832,-1 1-1,0-1 1,0 0-1,0 0 1,0 1-1,0-1 0,0 0 1,0 1-1,0-1 1,0 0-1,0 0 1,-1 1-1,1-1 1,0 0-1,0 1 0,-1-1 1,1 0-1,0 1 1,-1-1-1,1 1 1,0-1-1,-1 1 1,1-1-1,-1 1 0,1-1 1,-1 1-1,0-1 1,1 1-1,-1-1 1,1 1-1,-1 0 1,0-1-1,1 1 0,-1 0 1,0 0-1,1-1 1,-1 1-1,0 0 1,1 0-1,-1 0 1,0 0-1,0 0 1,1 0-1,-1 0 0,0 0 1,1 0-1,-2 1 1,-1 0-12,0-1 0,1 1-1,-1 1 1,1-1 0,-1 0 0,1 1 0,-1-1 0,1 1 0,-3 2 0,-1 2 43,1 1 0,0-1 0,0 1 0,1 0 0,0 0 0,0 1 0,0-1 0,1 1 0,0 0 0,1 0 0,0 0 0,0 0 0,1 0 0,0 0 0,0 0 0,1 0 0,0 11 0,1-18-65,0 1 0,0-1 0,-1 0 0,1 0 0,0 0 0,0 0 0,0 0 0,0-1 0,0 1 0,1 0 0,-1 0 0,0-1 0,0 1 0,0 0 0,1-1 0,-1 1 0,0-1 0,1 0 0,-1 1 0,0-1 0,1 0 0,-1 0 0,0 0 0,1 0 0,-1 0 0,0 0 0,1 0 0,-1-1 0,1 1 0,-1 0 0,0-1 1,0 1-1,3-2 0,2 0 21,1 1 1,-1-1 0,0-1 0,0 1-1,11-8 1,-11 6-30,0-1 1,-1 0-1,0-1 0,0 1 1,-1-1-1,1 0 0,-1 0 1,0-1-1,-1 1 0,0-1 1,0 0-1,0 1 0,-1-2 1,0 1-1,0 0 0,-1 0 1,1-10-1,-19 62-202,15-38 242,1 0 0,-1 0 0,1-1 1,1 1-1,-1 0 0,1 0 0,0 0 1,1 0-1,2 11 0,-3-17-31,1 1 0,0 0 0,0 0 0,1 0 0,-1-1 0,0 1 0,0 0 1,1-1-1,-1 1 0,1-1 0,-1 0 0,1 1 0,0-1 0,0 0 0,-1 0 0,1 0 0,0 0 0,0 0 0,0-1 0,0 1 0,0 0 1,0-1-1,0 0 0,0 1 0,0-1 0,0 0 0,1 0 0,-1 0 0,0-1 0,0 1 0,0 0 0,0-1 0,0 1 0,3-2 0,3-1-28,-1-1-1,1 1 0,-1-1 0,0-1 0,0 1 0,0-1 1,-1 0-1,0-1 0,0 0 0,0 0 0,-1 0 1,0 0-1,0-1 0,0 0 0,-1 0 0,0 0 0,4-12 1,-10 26-228,-1 5 321,0 0 0,0 1 0,-1 20 0,4-31-38,0 0-1,-1 0 0,1 0 0,0 0 0,0 0 1,0 0-1,1 0 0,-1 0 0,0 0 0,1 0 1,-1 0-1,1 0 0,0 0 0,0 0 0,-1 0 0,1-1 1,0 1-1,1 0 0,-1-1 0,0 1 0,0-1 1,1 1-1,-1-1 0,1 1 0,-1-1 0,1 0 1,0 0-1,-1 0 0,1 0 0,0 0 0,0 0 1,0 0-1,2 0 0,3-1-17,0 0 0,0 0 0,0-1 0,-1 0 0,1 0 0,0-1 0,-1 0 0,1 0 1,-1 0-1,0-1 0,0 0 0,0 0 0,0-1 0,0 1 0,-1-1 0,1-1 0,-1 1 0,0-1 0,0 0 0,-1 0 0,0 0 1,1 0-1,-2-1 0,1 0 0,-1 0 0,0 0 0,0 0 0,0 0 0,-1-1 0,2-11 0,-5 29-231,-1-4 219,1 0 0,1 0 0,-1 1 0,1-1 0,0 0 0,2 10 0,-2-15-47,1 0-1,0 0 1,-1 0-1,1 0 1,0 0-1,0 0 1,0 0-1,0 0 1,1-1-1,-1 1 1,0 0-1,1-1 0,-1 1 1,1-1-1,0 1 1,-1-1-1,1 0 1,0 0-1,0 0 1,0 0-1,0 0 1,-1 0-1,2-1 0,-1 1 1,0 0-1,0-1 1,0 0-1,3 1 1,22 0-4125,-10-4-2270,9-10-9263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11 4004,'0'0'17536,"-6"12"-17402,-16 46 131,2 1-1,3 1 1,-10 71 0,8-42-294,-12 78 35,-18 72 63,50-247 29,0-1 1,-1 1 0,1-1-1,-2 0 1,-1-10-1,0-15-27,9-85 175,34-194 0,-28 229-226,29-130-20,-52 325-341,-51 230 433,18-120-176,-22 338 1,63-499-17,2-42-65,2-43 19,4-34 4,3 0 0,24-80 0,-12 51-254,-1 3 96,23-115 151,-94 437-93,30-158 308,4 1 0,3 0 0,-5 119 0,20-199-145,-1 0 0,0 0 0,0 0 1,0 0-1,0 0 0,0 0 0,0 0 0,0 0 1,1 0-1,-1 0 0,0 0 0,0 0 1,0 0-1,0 0 0,0 0 0,0 0 0,1 0 1,-1 0-1,0 0 0,0 0 0,0 0 1,0 0-1,0 0 0,1 0 0,-1 0 0,0 0 1,0 0-1,0 0 0,0 0 0,0 1 1,0-1-1,0 0 0,0 0 0,1 0 0,-1 0 1,0 0-1,0 0 0,0 0 0,0 0 1,0 1-1,0-1 0,0 0 0,0 0 0,0 0 1,0 0-1,0 0 0,0 0 0,0 1 1,0-1-1,6-15-4929,-2-15-4174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3619,'0'-8'3106,"-1"-33"9692,-2 37-9331,-3 25-2536,-8 69 604,13-82-1422,0 0 0,1 0 0,0 0 0,0 0 0,1-1 0,0 1 0,1 0-1,-1 0 1,5 10 0,-4-15-101,0-1 1,0 1-1,0 0 0,0-1 1,0 1-1,1-1 0,0 0 1,-1 0-1,1 0 0,0 0 1,0 0-1,0-1 0,0 1 1,0-1-1,0 0 0,0 0 1,0 0-1,1 0 0,-1 0 1,0-1-1,1 0 0,-1 1 1,1-1-1,-1-1 0,0 1 1,1 0-1,-1-1 0,0 0 1,4 0-1,4-2 10,0 0 0,0 0-1,0-1 1,-1 0 0,1-1 0,-1 0 0,13-9 0,-18 11-11,-1 0 0,0 0 0,1-1 0,-1 1 0,-1-1 1,1 0-1,-1 0 0,1-1 0,-1 1 0,0 0 0,0-1 0,-1 0 0,0 0 1,0 0-1,0 0 0,0 0 0,-1 0 0,1 0 0,-2-1 0,1 1 1,0 0-1,-1-10 0,0 14-8,-1 0-1,1 0 1,0 0 0,0 0 0,-1 0-1,1 0 1,-1 0 0,1 1 0,-1-1-1,1 0 1,-1 0 0,1 0 0,-1 1-1,0-1 1,1 0 0,-1 1 0,0-1-1,0 1 1,1-1 0,-1 1 0,0-1-1,0 1 1,0-1 0,0 1 0,0 0-1,1 0 1,-1-1 0,0 1 0,0 0-1,0 0 1,0 0 0,0 0 0,-2 0-1,2 0 1,-1 0-1,0 0 0,1 1 0,-1-1 1,1 0-1,-1 1 0,0-1 0,1 1 1,-1-1-1,1 1 0,-1 0 1,1-1-1,0 1 0,-1 0 0,1 0 1,0 0-1,0 0 0,-1 0 0,0 2 1,0-1 6,1 0 0,-1 1 0,1-1 0,0 0 0,-1 1 0,1-1 0,0 1 0,0 0 0,1-1 0,-1 1 0,0 0 0,1-1 0,0 1 0,0 0 0,0-1 0,0 1 0,0 0 0,0 0 1,0-1-1,1 1 0,0 0 0,-1-1 0,1 1 0,0 0 0,0-1 0,1 0 0,-1 1 0,0-1 0,1 0 0,0 1 0,-1-1 0,1 0 0,0 0 0,0 0 0,0 0 0,0-1 0,0 1 0,1-1 0,-1 1 0,0-1 0,1 0 1,-1 0-1,1 0 0,0 0 0,-1 0 0,1 0 0,0-1 0,4 1 0,-2-1 20,0 1 0,-1-1 0,1-1 0,0 1 0,-1-1 0,1 0-1,-1 0 1,1 0 0,-1 0 0,1-1 0,-1 0 0,0 0 0,0 0 0,0-1 0,0 1 0,0-1 0,-1 0 0,1 0 0,-1 0 0,4-4 0,-3 2-80,-1-1 0,0 1 0,0-1 0,0 0 1,0 0-1,-1 0 0,0 0 0,-1 0 0,1-1 0,-1 1 0,0-1 1,-1 1-1,1 0 0,-2-8 0,1 12-133,0-1 1,-1 1-1,0 0 0,1-1 1,-1 1-1,0 0 0,0-1 1,0 1-1,0 0 1,-1 0-1,-1-3 0,2 5 1,1-1 0,-1 0 0,1 1-1,-1-1 1,1 0 0,-1 1 0,1-1-1,-1 1 1,0-1 0,1 1 0,-1 0 0,0-1-1,1 1 1,-1 0 0,0-1 0,0 1-1,1 0 1,-1 0 0,0 0 0,0-1 0,0 1-1,1 0 1,-1 0 0,0 0 0,0 0-1,0 0 1,1 1 0,-1-1 0,0 0 0,0 0-1,1 0 1,-1 1 0,0-1 0,0 0-1,1 1 1,-1-1 0,0 1 0,1-1 0,-1 1-1,0 0 1,0 0-171,0 1 0,0 0 0,1-1-1,-1 1 1,1-1 0,-1 1 0,1 0 0,0-1-1,0 1 1,-1 0 0,1 0 0,0-1 0,0 1-1,1 0 1,-1-1 0,0 1 0,1 0 0,-1-1 0,1 1-1,-1 0 1,1-1 0,1 3 0,13 9-3255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112 165 8200,'0'0'13335,"-9"4"-11557,2-1-1601,1-1 1,0 2-1,0-1 1,0 1-1,1 0 1,-1 0-1,1 0 1,0 1-1,0 0 1,1 0-1,-1 0 1,1 0-1,0 1 1,0 0-1,1 0 1,0 0-1,0 0 1,0 0-1,-1 9 1,2-12-88,1 1 0,-1-1 0,1 1 0,0 0 0,1-1 0,-1 1 0,1 0 0,-1 0 0,1-1 0,0 1 0,1 0 1,-1 0-1,1 0 0,-1-1 0,3 6 0,-2-7-74,1-1 0,-1 1 1,1 0-1,0 0 0,0-1 0,0 1 1,0-1-1,0 0 0,0 1 0,0-1 1,1 0-1,-1 0 0,0-1 0,1 1 1,-1 0-1,0-1 0,1 1 0,-1-1 1,1 0-1,-1 0 0,1 0 0,-1 0 1,4-1-1,2 1-25,-1-1 1,1-1 0,-1 1-1,0-1 1,1 0 0,-1-1-1,0 0 1,0 0 0,0 0-1,-1-1 1,1 0-1,-1-1 1,10-8 0,35-21-468,-50 34 470,-1 0-1,0-1 0,1 1 1,-1 0-1,1 0 1,-1-1-1,0 1 1,1 0-1,-1 0 0,1 0 1,-1 0-1,1 0 1,-1 0-1,1 0 0,-1 0 1,0 0-1,1 0 1,-1 0-1,1 0 0,-1 0 1,1 0-1,-1 0 1,1 0-1,-1 0 1,0 1-1,1-1 0,-1 0 1,1 0-1,-1 1 1,0-1-1,1 0 0,-1 0 1,0 1-1,1-1 1,-1 0-1,0 1 0,1-1 1,-1 1-1,0-1 1,0 0-1,1 1 0,-1-1 1,0 1-1,0-1 1,0 0-1,0 2 1,4 32 50,-4-31-19,0 0-1,0 0 0,0 0 1,0 0-1,0 0 1,0 0-1,1 0 0,0 0 1,0 0-1,0 0 0,0 0 1,0 0-1,0 0 1,1 0-1,-1-1 0,4 5 1,-2-6-16,0 1 0,0-1 1,0 0-1,1 0 0,-1 0 1,0-1-1,1 1 0,-1-1 0,0 0 1,1 0-1,-1 0 0,0 0 1,1-1-1,-1 1 0,0-1 1,1 0-1,-1 0 0,0 0 0,0 0 1,6-4-1,5-2-223,-1-2-1,1 1 0,12-13 1,-10 9-234,1-3-224,-13 11 374,0 1 0,-1 0 0,1-1 0,1 1 0,-1 0 0,0 1 1,1-1-1,0 1 0,5-2 0,-10 43 335,-2-27 126,1-6-59,0-1 0,0 1 0,1-1-1,-1 1 1,1-1 0,1 1-1,-1 0 1,2 6 0,-2-12-88,1 1 1,-1 0-1,0 0 0,1 0 1,-1 0-1,1-1 0,-1 1 1,1 0-1,0-1 1,-1 1-1,1 0 0,0-1 1,-1 1-1,1 0 1,0-1-1,0 1 0,0-1 1,-1 0-1,1 1 0,0-1 1,1 1-1,1-1-3,0 0 1,0 0-1,0 0 0,0 0 0,0 0 0,-1 0 0,1-1 0,0 1 0,0-1 1,4-2-1,2-1-17,1 0-1,-1-1 1,0 0 0,0-1 0,-1 0 0,0 0 0,0-1-1,13-14 1,0-2-393,30-46-1,-41 55 379,-1-1-1,0-1 1,-1 0-1,-1 0 1,0 0 0,-1-1-1,-1 0 1,-1 0-1,0 0 1,2-29-1,-6 45 32,1 0 0,-1 1 0,0-1 0,0 0 0,0 1 0,0-1 0,0 0 0,0 0 0,0 1 0,0-1 0,0 0 0,0 0 0,-1 1-1,1-1 1,0 0 0,0 0 0,-1 1 0,1-1 0,0 0 0,-1 1 0,1-1 0,-1 1 0,1-1 0,-1 1 0,1-1 0,-1 0 0,1 1 0,-2-1-1,-15 10 350,-13 31 107,21-23-150,1 0 1,0 0-1,2 1 0,0 0 1,1 0-1,0 0 1,-2 27-1,6-38-336,0 1 0,1-1 0,-1 0 0,1 1 0,1-1 0,-1 1 0,1-1 0,1 0 0,-1 0 0,1 1 0,0-1 0,1 0 0,0-1 0,0 1 0,0 0 0,1-1 0,0 0 0,1 0 0,-1 0 0,1 0 0,7 6 0,-11-10-57,1-1-1,-1 0 0,1 0 1,-1 0-1,1 0 0,-1 0 1,1 0-1,-1-1 0,1 1 1,0-1-1,-1 1 0,1-1 1,3 1-1,-5-1 27,0 0 0,1 0 1,-1 0-1,1-1 0,-1 1 0,0 0 1,1 0-1,-1-1 0,0 1 1,0 0-1,1 0 0,-1-1 0,0 1 1,1 0-1,-1-1 0,0 1 0,0 0 1,0-1-1,0 1 0,1 0 0,-1-1 1,0 1-1,0-1 0,0 1 0,0 0 1,0-1-1,0 1 0,0-1 0,0 1 1,0 0-1,0-1 0,0 1 0,0-1 1,0 0-1,-1-3-205,0-1 0,0 0 0,-1 0 0,0 1 1,1-1-1,-2 1 0,1-1 0,-3-3 0,-18-26 555,-1 1 0,-1 1 0,-2 1 0,-47-41 1,128 73 2068,-14 4-2291,64 3-508,-34-10-4218,-22-7-2336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7751,'2'2'7913,"-1"3"-4047,-1 16-3008,0-16 519,-4 135 4660,1 37-4376,5-154-1481,0-30 6,-1 1-225,-1 0-1,0 0 0,0 0 0,0 0 0,-3-11 1,-9-13-194,-1-1 0,-1 2-1,-1 0 1,-28-38 0,41 64 214,31 11-494,-10-1 62,1 0 0,0-2 1,0 0-1,0-1 0,30 2 0,105-6-9394,-104-5 3759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8:4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 1121,'0'0'18215,"-13"1"-16197,5-1-1819,0 1 0,-1 0 0,1 0 0,0 1 0,0 0 0,-1 0 0,1 1 0,1 0 0,-1 1 0,0 0 0,1 0 0,0 0 0,-13 11 0,11-6 244,1-1-1,1 1 0,-1 0 1,-9 18-1,14-24-337,1 0 0,1 0-1,-1 1 1,0-1 0,1 1 0,0-1 0,0 1-1,0-1 1,0 1 0,0 0 0,1-1 0,0 1 0,0 0-1,0-1 1,0 1 0,0 0 0,1 0 0,-1-1-1,3 5 1,-2-6-86,1 0-1,0 0 1,0 0 0,0 0-1,0-1 1,0 1 0,0-1-1,0 0 1,1 1-1,-1-1 1,0 0 0,1 0-1,-1-1 1,1 1-1,-1 0 1,1-1 0,-1 0-1,1 1 1,0-1-1,-1 0 1,1 0 0,-1 0-1,5-2 1,1 2 7,0-1 0,0 0 0,0-1 1,0 0-1,-1 0 0,14-6 0,-13 3-7,1-1-1,-1 0 1,-1 0-1,1-1 1,-1 0-1,0 0 1,-1-1-1,8-10 1,-12 15-13,0 0 1,1 0 0,-1-1-1,0 1 1,-1-1-1,1 1 1,-1-1 0,1 0-1,-1 0 1,0 1 0,0-1-1,-1 0 1,1 0-1,-1 0 1,0 0 0,0 0-1,0 0 1,-1 0 0,1 0-1,-1 0 1,0 0 0,0 1-1,-3-7 1,3 8-33,-1 0 1,0 0-1,1 0 1,-1 0-1,0 0 1,0 1-1,0-1 1,-1 1 0,1-1-1,0 1 1,0 0-1,-1 0 1,1 0-1,-1 0 1,1 0-1,-4 0 1,-26-1-3455,32 2 3281,0 0-1,-1 0 1,1 0 0,0 0 0,0 0-1,-1 0 1,1 0 0,0 0 0,0 0 0,-1 1-1,1-1 1,0 0 0,0 0 0,-1 0-1,1 0 1,0 0 0,0 1 0,0-1 0,0 0-1,-1 0 1,1 0 0,0 1 0,0-1-1,0 0 1,0 0 0,0 0 0,-1 1 0,1-1-1,0 0 1,0 0 0,0 1 0,0-1 0,0 0-1,0 0 1,0 1 0,0-1 0,0 0-1,0 0 1,0 1 0,0-1 0,0 1-1,0 0-1244,0 6-11064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9929,'-18'50'6868,"4"-1"-3553,8-23-2762,1 0 0,1 0 1,0 47-1,4-73-543,0 1 0,0 0 0,0-1 0,0 1 0,0 0 0,0-1 0,0 1 0,0-1 0,0 1 0,0 0 0,0-1 1,0 1-1,1 0 0,-1-1 0,0 1 0,0-1 0,1 1 0,-1-1 0,0 1 0,1-1 0,-1 1 0,1-1 0,-1 1 0,1-1 0,-1 1 0,1-1 0,-1 0 0,1 1 0,-1-1 0,1 0 0,-1 1 0,1-1 0,0 0 0,-1 0 0,1 1 0,0-1 0,27-9 622,22-27-7,-30 14-514,14-14-106,-32 34 72,0 0-1,0 0 1,0 1 0,0-1 0,0 1 0,0 0-1,1-1 1,-1 1 0,0 0 0,1 0-1,-1 0 1,1 1 0,4-2 0,-5 4-9,0 0-1,0 0 1,1 1 0,-2-1 0,1 0 0,0 1-1,0 0 1,-1-1 0,1 1 0,-1 0 0,0-1-1,0 1 1,0 0 0,0 0 0,0 6 0,5 8 112,-5-15-149,0 0 0,0 0 0,0 0 0,0 0 0,1-1 0,-1 1 0,0 0 0,1-1 1,-1 1-1,1-1 0,0 0 0,-1 1 0,1-1 0,0 0 0,0 0 0,0 0 0,0 0 0,0 0 0,0-1 0,0 1 0,0-1 0,0 1 0,0-1 0,0 0 0,0 1 0,0-1 1,0 0-1,1-1 0,-1 1 0,0 0 0,0-1 0,0 1 0,3-1 0,8-4 77,-1 0 1,1 0 0,-1-1-1,17-11 1,9-4-171,-27 17 3,0-1 0,1 1 0,0 1 0,0 0-1,17-1 1,-27 3 49,0 1 0,1 0-1,-1 0 1,0 0 0,0 0-1,0 0 1,0 0 0,1 1-1,-1-1 1,0 1 0,0-1-1,0 1 1,0 0 0,0 0-1,0 0 1,0 0 0,0 0-1,0 0 1,-1 0 0,1 1-1,0-1 1,-1 1 0,1-1 0,-1 1-1,0 0 1,1 0 0,-1-1-1,0 1 1,0 0 0,0 0-1,0 0 1,0 0 0,-1 0-1,1 0 1,-1 1 0,1-1-1,-1 2 1,1 45 247,-1-48-330,0 0 0,0 1 0,0-1 0,0 1 0,-1-1 0,1 1 1,0-1-1,-1 0 0,1 1 0,-1-1 0,1 0 0,-1 1 0,1-1 0,-1 0 1,0 0-1,0 1 0,0-1 0,0 0 0,0 0 0,0 0 0,0 0 0,0 0 1,0 0-1,0-1 0,-1 1 0,1 0 0,0-1 0,0 1 0,-1 0 0,-1 0 1,3-1-149,-1 0 0,0-1 0,1 1 1,-1 0-1,1 0 0,-1 0 1,0 0-1,1 0 0,-1-1 0,1 1 1,-1 0-1,0 0 0,1-1 1,-1 1-1,1 0 0,-1-1 0,1 1 1,-1-1-1,1 1 0,0-1 1,-1 1-1,1 0 0,0-1 0,-1 0 1,1 1-1,0-1 0,-1 1 1,1-1-1,0 1 0,0-1 0,0 0 1,-1 0-1,-4-20-8877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5990,'0'0'13516,"-5"46"-14316,5-39-4357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219 239 6342,'0'0'13378,"-9"-6"-11392,5 2-1868,0 2 1,0-1-1,0 0 0,0 1 1,0-1-1,0 1 0,0 1 1,-1-1-1,1 0 0,-1 1 1,0 0-1,1 0 0,-1 0 1,0 1-1,0 0 0,1 0 1,-1 0-1,0 0 0,0 1 1,1-1-1,-1 1 0,1 1 1,-1-1-1,0 1 0,1-1 1,0 1-1,-1 0 0,1 1 1,-7 5-1,2-1-29,1 0 1,0 1 0,1 0-1,-13 16 1,18-21-82,1-1 1,-1 0 0,0 0 0,1 1 0,-1-1-1,1 1 1,0-1 0,0 1 0,0 0-1,0-1 1,0 1 0,1 0 0,-1 0 0,1 0-1,0-1 1,0 1 0,0 0 0,0 0 0,0 0-1,0 0 1,1-1 0,0 1 0,-1 0-1,2 2 1,0-3-2,0-1 0,-1 1 0,1-1 0,0 0 0,0 0 0,0 0 0,0 0 0,0 0-1,0-1 1,0 1 0,0 0 0,1-1 0,-1 0 0,0 1 0,0-1 0,0 0 0,0 0 0,4-1 0,43-3 155,-30-1-168,-1 0 0,1-1 0,-1-1 0,0-1 1,0 0-1,-1-2 0,28-18 0,-13 4-126,0-1 0,49-51 0,-72 66 133,5-3 30,0-1-1,-1-1 1,-1 0-1,0-1 1,-1 0-1,-1-1 1,12-25-1,-33 48 269,-1 8-190,1 0-1,0 1 0,0 1 0,2-1 1,0 2-1,0-1 0,2 1 1,0 0-1,1 1 0,1 0 0,1 0 1,0 0-1,-1 19 0,5-35-87,-1 0-1,1 0 0,0 0 0,0 0 0,0 0 1,0 0-1,1 0 0,-1 0 0,0-1 1,1 1-1,0 0 0,-1 0 0,1 0 1,0-1-1,0 1 0,0 0 0,0-1 1,0 1-1,0 0 0,0-1 0,1 0 0,-1 1 1,3 1-1,-2-2-3,0 0 1,1 0-1,-1 0 1,1-1-1,-1 1 0,1-1 1,-1 0-1,1 1 1,-1-1-1,1 0 0,0 0 1,-1-1-1,1 1 1,-1 0-1,4-2 0,3-1-10,1 0-1,-1 0 1,0-1-1,0-1 1,-1 1-1,1-1 1,-1-1-1,10-8 0,-11 8-12,-1 0-1,1-1 0,-1 1 1,0-2-1,-1 1 0,0 0 1,0-1-1,0 0 0,-1 0 1,0-1-1,3-12 0,-34 56 595,22-24-533,0 0 1,0 0 0,1 1 0,1 0 0,0-1-1,1 1 1,0 0 0,0 0 0,2 1 0,0 21 0,0-32-57,1 0 0,-1 0 0,0 0 0,1-1 0,0 1 0,-1 0 0,1 0 0,0 0 0,0-1 0,0 1 0,0 0 0,0-1 0,0 1 0,1-1 0,-1 1 0,0-1 0,1 0 0,-1 0 0,1 1 0,-1-1 0,1 0 0,0 0 0,-1-1 0,1 1 0,0 0 0,0 0 0,0-1 0,0 1 0,0-1 0,-1 0 0,1 1 0,0-1 0,0 0 0,0 0 0,0 0 0,0-1 0,0 1 0,0 0 0,0-1 0,0 1 0,-1-1 0,3 0 0,4-1-539,-1-1 0,0 1-1,0-1 1,0 0 0,0-1 0,-1 1-1,1-1 1,-1-1 0,10-8-1,6-15-3996,-2-5-1613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6694,'0'0'12065,"-6"8"-10415,-9 20-298,0 0 0,1 0 1,2 2-1,-15 55 0,15-39-9,2 1-1,-6 84 1,14-114-1219,1-11-107,0 0 1,1 1 0,-1-1-1,1 0 1,0 1 0,1-1-1,0 0 1,2 9-1,-3-14-25,0-1-1,1 0 0,-1 1 0,0-1 0,1 0 1,-1 0-1,0 1 0,1-1 0,-1 0 0,1 0 1,-1 0-1,0 1 0,1-1 0,-1 0 0,1 0 0,-1 0 1,0 0-1,1 0 0,-1 0 0,1 0 0,-1 0 1,1 0-1,-1 0 0,1 0 0,-1 0 0,0 0 1,1 0-1,-1 0 0,1-1 0,-1 1 0,0 0 1,1 0-1,-1 0 0,1-1 0,-1 1 0,0 0 0,1 0 1,-1-1-1,0 1 0,1 0 0,-1-1 0,0 1 1,0-1-1,1 1 0,-1 0 0,0-1 0,0 1 1,0 0-1,0-1 0,1 1 0,-1-1 0,0 1 1,0-1-1,11-25-749,-7 1 295,-1-2 0,0 1 0,-2 0 0,-3-32 0,1 5-350,1 51 820,1-1 0,-1 1 0,1-1 0,0 0 0,0 1 0,0-1 0,0 1 0,0 0 0,1-1 0,-1 1 1,1 0-1,-1 0 0,1 0 0,0 0 0,0 0 0,0 0 0,0 0 0,0 1 0,0-1 0,5-2 0,58-27 533,-33 17-427,-8 0-49,0 0 0,37-30 0,-52 37-101,-1 0 0,0-1 0,0 0 1,-1 0-1,0-1 0,0 1 0,-1-2 0,0 1 0,8-18 1,-15 25-15,-6 10-49,-8 12-43,-1 12 511,2 1 1,1 0-1,2 1 0,1 0 1,1 1-1,2 0 0,2 0 1,1 1-1,1 64 0,3-100-365,0 1 0,0-1 0,0 1 0,0-1 0,0 1 0,-1-1 0,1 1-1,0-1 1,0 1 0,0 0 0,0-1 0,1 1 0,-1-1 0,0 1-1,0-1 1,0 1 0,0-1 0,0 1 0,1-1 0,-1 0 0,0 1 0,0-1-1,1 1 1,-1-1 0,0 1 0,1-1 0,-1 0 0,0 1 0,1-1 0,-1 0-1,1 1 1,-1-1 0,0 0 0,1 0 0,-1 1 0,1-1 0,-1 0-1,1 0 1,-1 0 0,1 0 0,-1 1 0,1-1 0,-1 0 0,1 0 0,0 0-1,0-1-26,0 1-1,0-1 0,0 1 1,0-1-1,-1 0 0,1 1 1,0-1-1,0 0 0,-1 1 1,1-1-1,0 0 0,-1 0 1,1 0-1,0 0 0,-1 0 0,0 0 1,1 1-1,-1-1 0,1 0 1,-1 0-1,0-2 0,2-5-608,-1 1-1,0 0 0,-1-1 0,0 1 0,0-1 1,0 1-1,-1-1 0,-1 1 0,1-1 0,-4-9 0,-1 2-2499,-1 1-1,0 0 1,-17-24-1,24 38 3839,22 14 4644,-15-10-4840,0-1 1,0 0-1,1 0 1,-1-1-1,1 0 1,-1 0-1,1-1 1,0 0-1,-1 0 0,1-1 1,0 0-1,0 0 1,-1-1-1,1 0 1,0 0-1,10-4 1,-11 4-297,-1-1 1,0 0-1,1-1 1,-1 0-1,0 0 0,0 0 1,-1 0-1,1-1 1,-1 0-1,0-1 0,0 1 1,0-1-1,0 0 1,-1 0-1,0 0 1,0 0-1,0-1 0,-1 0 1,4-8-1,-6 14-206,-1-1 0,0 1 0,1-1 0,-1 0 0,0 1 0,0-1 0,1 0 0,-1 0-1,0 1 1,0-1 0,0 0 0,0 1 0,0-1 0,0 0 0,0 0 0,0 1 0,0-1 0,0 0 0,-1 1-1,1-1 1,0 0 0,-1-1 0,-12 2-26,-16 19-83,26-15 98,-1 1 1,1-1-1,0 1 1,0-1 0,1 1-1,-1 0 1,1 0 0,0 0-1,1 0 1,-1 0 0,1 1-1,0-1 1,0 0-1,1 1 1,-1-1 0,1 1-1,0-1 1,1 7 0,0-11 5,0 0 0,0 0 0,0 0 1,0 0-1,0 0 0,0 0 1,0 0-1,0-1 0,0 1 0,1 0 1,-1-1-1,0 1 0,0-1 1,1 1-1,-1-1 0,0 1 1,1-1-1,-1 0 0,0 0 0,1 0 1,-1 0-1,0 0 0,1 0 1,2 0-1,37-3 63,-34 1-70,0 0-1,1-1 0,-1 0 0,0 0 1,0-1-1,7-5 0,-12 8 10,0 0 0,-1 1 0,1-1-1,-1 0 1,1 0 0,-1 0 0,0 0 0,1 0 0,-1-1 0,0 1-1,0 0 1,0-1 0,0 1 0,0-1 0,0 1 0,0-1 0,0 1-1,-1-1 1,1 0 0,0 1 0,-1-1 0,1 0 0,-1 1 0,0-1-1,0 0 1,0 0 0,0 1 0,0-1 0,0 0 0,0 0 0,0 1-1,-1-1 1,0-3 0,1 6-7,0-1 0,1 1 0,-1 0 0,0-1 0,0 1-1,0 0 1,0-1 0,0 1 0,0 0 0,0 0 0,0-1 0,0 1 0,0 0 0,0-1-1,-1 1 1,1 0 0,0-1 0,0 1 0,-1 0 0,1-1 0,0 1 0,-1-1-1,1 1 1,-1-1 0,1 1 0,-1-1 0,1 1 0,-1-1 0,1 1 0,-1-1 0,1 1-1,-1-1 1,1 0 0,-1 1 0,0-1 0,1 0 0,-1 0 0,0 1 0,1-1 0,-1 0-1,0 0 1,1 0 0,-1 0 0,0 0 0,1 0 0,-1 0 0,-1 0 0,11 3 20,0 0 1,0 0-1,1-1 0,-1 0 1,1-1-1,-1 0 1,1 0-1,-1-1 1,1-1-1,0 1 1,17-5-1,-22 5-6,0-1 0,0-1 0,0 1 0,-1 0-1,1-1 1,0 0 0,-1 0 0,1-1 0,-1 1 0,1-1-1,-1 0 1,0 0 0,0 0 0,-1-1 0,1 0 0,-1 1-1,0-1 1,1 0 0,-2-1 0,1 1 0,0 0 0,-1-1-1,0 1 1,2-6 0,-4 9-11,0 1-1,0-1 1,1 1 0,-1 0 0,0-1-1,0 1 1,0-1 0,0 1 0,0-1-1,0 1 1,0-1 0,0 1-1,0-1 1,0 1 0,0-1 0,0 1-1,0 0 1,0-1 0,0 1-1,0-1 1,0 1 0,-1-1 0,1 1-1,0 0 1,0-1 0,-1 1-1,1-1 1,0 1 0,0 0 0,-1-1-1,1 1 1,-1 0 0,1-1-1,-16 5-60,-16 18-55,29-19 115,0 0 1,0 1-1,0-1 0,1 1 0,0-1 1,-1 1-1,1 0 0,1 0 0,-1 0 1,0 0-1,1 0 0,0 0 0,0 0 1,0 1-1,1-1 0,-1 0 0,1 0 0,0 1 1,0-1-1,1 5 0,0-8 7,0 0-1,0 0 0,0 0 1,0 0-1,0 0 1,0 0-1,0 0 1,0-1-1,1 1 0,-1 0 1,0-1-1,0 1 1,1-1-1,-1 1 1,0-1-1,1 0 0,-1 0 1,0 1-1,1-1 1,-1 0-1,0 0 1,3-1-1,36-1 102,-37 2-104,8-2-42,-1 0 0,0-1 0,0 0 0,-1 0 0,12-7 0,-12 6-78,1 0 1,-1 0-1,1 1 0,0 1 1,13-3-1,-23 5 108,1 0 0,-1 1 0,1-1 0,0 0 0,-1 1 0,1-1 0,-1 0 0,1 1 0,-1-1 0,1 1 1,-1-1-1,1 1 0,-1-1 0,0 1 0,1-1 0,-1 1 0,0-1 0,1 1 0,-1 0 0,0-1 0,0 1 0,1 0 0,-1-1 0,0 1 0,0 0 0,0-1 0,0 1 1,0 0-1,0 0 0,3 33 64,-1-10 115,-1-22-159,0 0 0,0 1 0,0-1 0,0 0 0,0 0 0,0 0 0,1 0 0,-1 0 0,1 0 0,-1-1 0,1 1 0,0 0 0,0-1 0,0 1 0,-1-1 0,2 0 0,-1 1 0,0-1 0,0 0 0,0 0 0,3 0 0,0 0 9,0 0 0,0 0-1,0-1 1,0 0-1,0 0 1,0 0 0,0 0-1,0-1 1,8-2-1,4-2-51,0-1 0,-1 0 0,0-2 0,26-15 0,-21 10-151,-1-1 0,0-1 0,33-34 0,-47 43 157,0-1 0,0 0-1,0 0 1,-1 0 0,-1-1-1,1 1 1,-1-1 0,0 0 0,-1-1-1,0 1 1,0-1 0,-1 1-1,2-18 1,-3 25 19,-1 1 1,0-1-1,0 0 0,0 1 0,0-1 1,0 1-1,0-1 0,0 0 0,0 1 1,0-1-1,0 1 0,0-1 1,0 1-1,0-1 0,-1 0 0,1 1 1,0-1-1,0 1 0,-1-1 0,1 1 1,0-1-1,-1 1 0,1-1 1,0 1-1,-1 0 0,1-1 0,-1 1 1,1-1-1,-1 1 0,1 0 0,-1-1 1,1 1-1,-1 0 0,-20 6-41,-15 27 181,31-26-65,1 1 0,0 0 0,0 0 0,1 0 0,0 0 0,0 1 0,1-1-1,0 1 1,1 0 0,0-1 0,0 1 0,0 9 0,2-13-97,-1 0 0,0 0 1,1 0-1,0 0 0,0-1 0,1 1 0,-1 0 0,1-1 0,0 1 0,0-1 0,0 1 1,1-1-1,0 0 0,0 0 0,0 0 0,0-1 0,0 1 0,1-1 0,-1 1 0,1-1 1,0 0-1,7 3 0,-16-8-1800,-2-1 1654,0 0 0,1 0 0,0-1 0,0 1 0,0-1 0,-6-6 0,8 7 199,-1-1-1,1-1 0,0 1 0,0 0 1,1-1-1,-1 0 0,1 0 0,0 0 1,0 0-1,1-1 0,0 1 0,0-1 1,-2-7-1,4 12 51,1 0-1,-1 0 1,1 0 0,0 0 0,0 0-1,-1 1 1,1-1 0,0 0 0,0 1-1,0-1 1,0 1 0,0-1 0,0 1 0,0-1-1,0 1 1,0-1 0,0 1 0,0 0-1,0 0 1,0-1 0,0 1 0,0 0-1,0 0 1,0 0 0,2 0 0,38-1 315,-32 0-192,49-1 32,78-5-490,-119-1-2307,-17 7 2308,0 1 0,1 0 0,-1-1 0,0 1 0,0-1 0,0 1 0,0-1 0,0 1 0,0 0 0,0-1 0,0 1 1,0-1-1,0 1 0,0-1 0,0 1 0,0-1 0,0 1 0,0 0 0,-1-1 0,1 1 0,0-1 0,0 1 0,0 0 1,-1-1-1,1 1 0,0 0 0,-1-1 0,1 0 0,-15-11-10748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 7559,'-7'-2'10602,"7"-3"-8680,0 0 224,13-1-929,9-1-480,2 3-577,3-2-320,-2-2-2467,0-5-6886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70 4324,'0'0'400,"9"-6"3973,-4 3-3306,33-24 2182,-37 25-2775,1 1 0,-1-1 1,0 1-1,0-1 0,0 1 0,0-1 1,0 0-1,0 1 0,0-1 1,-1 0-1,1 0 0,0 0 0,-1 0 1,0 1-1,1-4 0,-10 1 2669,-30 6-2095,23 3-878,0 0 0,1 1 0,-1 1 0,1 0 0,0 2-1,1-1 1,0 2 0,1-1 0,0 2 0,0 0 0,-20 24 0,31-33-168,0-1 0,0 1 0,1 1 0,-1-1 0,1 0-1,0 0 1,0 1 0,-1-1 0,1 0 0,1 1 0,-1-1 0,0 1 0,1-1 0,-1 1 0,1 0 0,0-1-1,0 4 1,0-4-61,1-1 0,0 1-1,-1-1 1,1 0 0,0 1-1,0-1 1,0 0 0,0 0-1,0 0 1,0 1 0,0-1-1,1 0 1,-1-1 0,0 1-1,0 0 1,1 0 0,-1 0-1,1-1 1,-1 1 0,1-1-1,-1 1 1,1-1 0,-1 1-1,1-1 1,-1 0 0,1 0-1,-1 0 1,1 0 0,2 0-1,9 0-972,1 0 0,-1 0 0,0-2 0,1 0 0,12-3 0,32-14-5513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2039 610 5285,'-104'8'988,"0"6"-1,1 4 1,-155 47-1,-292 130 1188,411-142-1696,51-21 208,2 4 0,1 3 0,-129 82 0,186-101-558,1 2 0,0 0 0,2 2-1,1 1 1,-30 38 0,39-41-111,0 0 1,2 1-1,0 1 0,2 0 0,1 0 1,0 1-1,-11 51 0,16-46-30,0-1 0,2 0-1,2 1 1,0 0 0,2-1 0,1 1-1,2 0 1,0-1 0,2 0 0,2 0 0,0-1-1,2 0 1,1 0 0,1-1 0,1-1-1,2 0 1,0 0 0,2-2 0,1 0 0,0-1-1,2-1 1,1-1 0,0 0 0,2-2-1,0 0 1,1-2 0,1-1 0,0 0-1,1-2 1,36 13 0,3-3-9,0-3-1,91 15 0,143 10 71,-142-24-33,28 6-33,553 72 49,-543-84-39,353-14-1,-410-17 50,-1-6 0,-1-5 0,255-86 0,376-197 128,-661 263-172,414-207 187,-421 195-143,-4-3 0,-1-5 0,88-83 0,57-88 111,-191 182-88,-3-2-1,61-100 1,-96 140-36,-1 1 0,-1-1 0,-1-1 0,-1 0 0,0 0 0,-1 0 0,-1 0 0,-1-1 0,-1 0 0,0 0 0,-1 1 0,-3-33 0,-2 27 18,0-1 0,-2 1 1,-1 0-1,-1 1 0,-1 0 0,0 0 0,-2 1 0,-1 0 0,-16-23 0,6 14-7,-1 1-1,-1 1 1,-1 2-1,-2 0 1,0 2-1,-46-32 0,29 27-22,-1 3-1,-2 2 0,0 1 1,-52-16-1,-8 6 21,-1 5 1,-1 4-1,-194-17 1,-736 10 42,778 41-107,0 11 0,1 12 1,2 12-1,3 10 0,1 12 1,-402 161-1,483-152-122,3 7-1,-265 174 1,287-152-1968,-166 153 0,153-110-1118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9 9385,'-11'0'6459,"-6"-1"-5831,1 1 0,-1 0 0,0 1-1,1 1 1,-1 1 0,1 1 0,0 0 0,0 1-1,-28 12 1,31-10-248,1 1 1,0 0-1,1 1 0,-17 15 0,25-21-295,0 0 1,0 0-1,1 0 1,-1 0-1,1 0 0,0 0 1,0 1-1,0-1 1,0 1-1,1-1 0,-1 1 1,1 0-1,0 0 1,0 0-1,0 0 0,0-1 1,1 1-1,0 0 1,0 0-1,0 0 0,1 6 1,-1-8-72,1-1 0,-1 0-1,1 1 1,0-1 0,0 0 0,0 0 0,-1 1 0,1-1 0,0 0 0,0 0 0,1 0-1,-1 0 1,0 0 0,0 0 0,0-1 0,1 1 0,-1 0 0,0-1 0,1 1-1,-1 0 1,1-1 0,-1 0 0,0 1 0,3-1 0,39 3 168,-35-4-135,9 1-52,0-2 0,-1 0-1,1-1 1,-1-1 0,0-1-1,0 0 1,0-1 0,-1 0-1,0-2 1,0 0 0,0 0-1,-1-1 1,-1-1 0,1 0-1,-2-1 1,0-1 0,0 0-1,-1 0 1,13-18 0,-22 27 4,0 0 1,0 0-1,-1 0 1,1 0 0,-1 0-1,1 0 1,-1-1-1,0 1 1,0 0 0,-1-1-1,1 1 1,0-5-1,-3 8-15,0 0 0,1 0 0,-1 1 0,1-1 0,-1 0 0,0 0 0,1 1 0,-1-1 0,1 1 0,-1 0 0,1-1 0,-1 1 0,1 0 0,-1 0 0,-1 1 0,-1 3 47,-1 0 1,1 1-1,-1 0 1,1-1-1,1 1 1,-1 1-1,1-1 1,1 0-1,-1 1 0,1 0 1,0-1-1,0 1 1,1 0-1,0 0 1,0 0-1,1 0 0,0 9 1,0-15-19,0 0 1,0-1-1,0 1 0,1 0 1,-1-1-1,0 1 1,0 0-1,1 0 0,-1-1 1,0 1-1,1 0 1,-1-1-1,1 1 0,-1-1 1,1 1-1,-1-1 1,1 1-1,0-1 0,-1 1 1,1-1-1,-1 1 0,1-1 1,0 0-1,-1 1 1,1-1-1,0 0 0,1 1 1,26-1 246,25-16-78,37-34-462,-83 46 152,0-1 0,0 0 0,0-1 1,0 0-1,-1 0 0,0 0 0,-1-1 0,1 1 0,7-14 0,-21 23-64,-5 9 32,7-5 293,1 0 0,-1 0 1,1 0-1,1 1 1,0 0-1,0 0 1,0 0-1,1 0 1,0 0-1,1 1 1,0-1-1,0 1 1,-1 16-1,4-24-120,-1 0-1,1 0 1,-1 0-1,1 0 1,0 0-1,-1-1 1,1 1-1,0 0 1,0 0-1,0-1 1,-1 1-1,1 0 1,0-1 0,0 1-1,0-1 1,0 1-1,0-1 1,0 0-1,0 1 1,0-1-1,0 0 1,0 0-1,0 0 1,1 1-1,-1-1 1,0 0 0,0 0-1,2-1 1,35-2 135,-25-1-251,0 0 0,0-1 0,-1-1 0,0 0 0,0 0 0,0-1 0,-1-1 0,0 0 0,-1 0 0,0-1 0,0-1 0,10-12 0,-55 55-31,30-26 272,0 1 1,0-1-1,0 1 1,1 0-1,0 0 0,0 0 1,1 1-1,0-1 1,0 1-1,1 0 0,1 0 1,-2 16-1,3-24-125,1 0 0,-1 1-1,1-1 1,0 0 0,-1 0 0,1 0-1,0 1 1,0-1 0,0 0-1,-1 0 1,1 0 0,1 0 0,-1-1-1,0 1 1,0 0 0,0 0 0,0 0-1,0-1 1,1 1 0,-1-1 0,0 1-1,1-1 1,-1 0 0,0 1-1,1-1 1,-1 0 0,0 0 0,1 0-1,-1 0 1,1 0 0,-1 0 0,0 0-1,1 0 1,1-1 0,6 0 16,-1 0 1,0 0-1,0 0 0,16-6 1,-9 0-135,0-1 0,24-16 0,25-14-483,-63 44 576,1-1 0,-1 1 0,-1-1 0,1 1-1,-1-1 1,0 11 0,0-13 17,-1-2 2,1 0 0,0 0-1,0 0 1,0 0-1,0 0 1,0 0 0,0 0-1,0 0 1,0 0-1,0 0 1,0 0-1,1 0 1,-1 0 0,0 0-1,1 0 1,-1 0-1,0 0 1,1-1 0,0 1-1,-1 0 1,1 0-1,-1 0 1,1-1 0,0 1-1,0 0 1,-1 0-1,1-1 1,0 1-1,0-1 1,0 1 0,0-1-1,0 1 1,0-1-1,-1 0 1,1 1 0,0-1-1,0 0 1,0 0-1,0 1 1,0-1 0,0 0-1,1 0 1,-1 0-1,0 0 1,0-1 0,0 1-1,0 0 1,0 0-1,0-1 1,1 1-1,6 0 32,3-1-79,0-1-1,1 0 1,-1 0 0,0-1-1,0-1 1,14-5-1,-14 4-867,0 1-1,0 0 1,0 1-1,1 0 0,-1 1 1,17-1-1,-28 3 773,0 0 0,0 0 0,0 0 0,0 0 0,1 0 0,-1 0 0,0 0 0,0 0 0,0 0 0,0 0 0,1 0 0,-1 0 0,0 0 0,0 0 0,0 0 0,0 0 0,1 0 0,-1 0 0,0 0 0,0 0 0,0 0 0,0 1-1,0-1 1,1 0 0,-1 0 0,0 0 0,0 0 0,0 0 0,0 0 0,0 1 0,0-1 0,0 0 0,0 0 0,1 0 0,-1 0 0,0 0 0,0 1 0,0-1 0,0 0 0,0 0 0,0 0 0,0 0 0,0 1 0,0-1 0,0 0 0,0 0 0,0 0 0,0 0 0,0 1 0,0-1 0,0 0 0,-1 2-2219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13293,'0'0'4532,"-7"10"-3326,-10 11-789,-48 67 2958,59-79-3043,0 0-1,1 1 1,0 0-1,0 0 1,1 0-1,1 0 0,-5 19 1,8-27-337,0-1 0,0 1 0,0-1-1,1 0 1,-1 1 0,0-1 0,1 0 0,-1 0 0,1 1 0,0-1 0,-1 0 0,1 0 0,0 0 0,0 0 0,-1 1-1,1-1 1,0 0 0,0-1 0,0 1 0,0 0 0,1 0 0,-1 0 0,0-1 0,0 1 0,0 0 0,1-1 0,-1 1-1,0-1 1,1 0 0,-1 1 0,0-1 0,1 0 0,-1 0 0,0 0 0,1 0 0,-1 0 0,0 0 0,3 0-1,69-5-1955,-51 3 1457,-20 1 531,-1 1 1,1 0-1,0 0 1,0 0-1,-1 0 1,1 0-1,0 0 1,0 1-1,-1-1 1,1 0-1,0 1 1,-1-1-1,1 1 0,-1 0 1,1 0-1,0 0 1,1 1-1,4 21 1701,2 8-582,-9-30-1130,1 0-1,0-1 0,0 1 0,-1 0 1,1-1-1,0 1 0,0-1 0,0 1 1,0-1-1,0 1 0,0-1 0,-1 0 0,1 1 1,0-1-1,0 0 0,0 0 0,0 1 1,0-1-1,0 0 0,0 0 0,0 0 1,0-1-1,0 1 0,0 0 0,0 0 1,0 0-1,0-1 0,0 1 0,0 0 0,0-1 1,0 1-1,0-1 0,0 1 0,0-1 1,-1 0-1,1 1 0,0-1 0,1-1 1,29-25 110,-27 23-140,0 0-74,1 0-1,-1-1 0,0 0 0,0 1 0,-1-1 0,1-1 0,-1 1 0,0 0 1,0-1-1,-1 0 0,0 1 0,3-12 0,-5 17-76,0 2 151,0 0 0,0-1 0,1 1 0,-1 0 0,0 0 0,1 0 0,-1-1 0,1 1 0,0 0 0,0 0 0,-1-1 0,3 3 0,2-2 59,0 1 0,0-1 0,0-1 1,0 1-1,0-1 0,0 0 0,1 0 0,-1 0 0,0-1 0,1 0 1,-1 0-1,0 0 0,8-2 0,-4 0-22,0 1 0,0-1 0,0-1 0,-1 0 0,1 0 1,-1 0-1,10-6 0,37-33 68,-52 40-83,0-1-1,0 0 0,-1 0 1,1 1-1,-1-2 0,1 1 0,-1 0 1,0 0-1,0-1 0,0 1 1,-1-1-1,1 1 0,-1-1 0,0 0 1,1-5-1,-26 27-242,22-16 241,1 0 1,-1 0-1,0 1 0,1-1 0,0 0 0,-1 0 1,1 1-1,0-1 0,0 1 0,1-1 0,-1 1 1,0 0-1,1-1 0,0 1 0,0 0 1,-1-1-1,1 1 0,1 0 0,-1-1 0,0 1 1,1 0-1,0 2 0,1-1-14,0 0 0,1-1 0,-1 1 0,1-1-1,0 1 1,0-1 0,0 0 0,0 0 0,0 0 0,1 0 0,0-1 0,5 4-1,-3-1-122,1 0-1,-1 0 1,0 1 0,0 0-1,-1 0 1,1 0-1,-1 1 1,-1 0-1,1 0 1,-1 0-1,-1 1 1,1-1-1,-1 1 1,0 0-1,-1 0 1,0 0-1,0 0 1,-1 0-1,0 0 1,-1 0-1,1 1 1,-1-1-1,-1 0 1,-1 10-1,-1 1 476,0 1 0,-1 0-1,-2-1 1,0 0 0,0 0-1,-2-1 1,0 0 0,-2 0-1,-12 18 1,21-34-200,0 0-1,-1 0 1,1 0 0,-1 0-1,1 0 1,-1 0 0,0-1 0,0 1-1,0-1 1,0 1 0,0-1-1,0 0 1,-3 2 0,4-3-89,0 0 1,0 0 0,0 0-1,0 1 1,0-1 0,0 0-1,0-1 1,1 1 0,-1 0-1,0 0 1,0 0 0,0 0-1,0-1 1,0 1 0,0 0 0,1-1-1,-1 1 1,0-1 0,0 1-1,1-1 1,-1 1 0,0-1-1,1 0 1,-2 0 0,0-3-9,-1 0 0,0 0 1,1 0-1,0 0 0,0-1 1,1 1-1,-1-1 0,1 1 1,0-1-1,0 0 0,0-6 1,0 8-30,-5-89-550,5 82 236,2 1 0,-1-1-1,1 0 1,1 1 0,-1-1 0,2 1 0,4-13 0,-6 20 254,0 0 0,0 0 0,1 0-1,-1 0 1,1 0 0,0 0 0,-1 1 0,1-1 0,0 1-1,0-1 1,0 1 0,0-1 0,0 1 0,1 0 0,-1 0-1,0 0 1,1 1 0,-1-1 0,0 0 0,4 0 0,57-2-3546,-17 2-3705,-14-6-2305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16 5477,'-14'-15'11885,"5"14"-5218,7 4-6399,1-1-1,0 1 0,0-1 0,0 1 1,0-1-1,1 1 0,-1-1 1,1 1-1,-1 0 0,1 4 1,-15 330 3452,16-337-3728,-1 0 0,0 0 0,1 0-1,-1 1 1,0-1 0,0 0-1,1 0 1,-1 0 0,0 0-1,1 0 1,-1 0 0,0 0 0,1 0-1,-1 0 1,0 0 0,0 0-1,1 0 1,-1-1 0,0 1 0,1 0-1,-1 0 1,0 0 0,0 0-1,1 0 1,-1-1 0,0 1 0,0 0-1,0 0 1,1 0 0,-1-1-1,0 1 1,0 0 0,0 0 0,1 0-1,-1-1 1,0 1 0,0 0-1,0-1 1,0 1 0,0 0 0,0 0-1,0-1 1,1 1 0,-1 0-1,0-1 1,0 1 0,11-15-750,-4-1-1519,-1 1 0,0-1 0,7-33 0,-5 12-4161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14189,'0'0'8403,"9"0"-6428,6 2-1021,15 1 33,0-1-1,41-3 0,-64 0-961,-1 1-1,1-1 1,0 0 0,-1 0-1,1-1 1,-1 0 0,1 0-1,-1 0 1,0-1-1,0 0 1,0 0 0,0-1-1,-1 1 1,1-1 0,-1-1-1,0 1 1,6-8-1,-9 10-14,-1 0-1,1 0 1,-1 0-1,0 0 0,0 0 1,0 0-1,0 0 0,0-1 1,0 1-1,-1 0 1,1 0-1,-1-1 0,0 1 1,1-1-1,-2-3 1,1 4-8,0 1 0,-1 0 0,1-1 1,-1 1-1,1 0 0,-1 0 1,0-1-1,1 1 0,-1 0 0,0 0 1,0 0-1,0 0 0,0 0 1,0 0-1,0 0 0,0 0 0,0 0 1,0 1-1,0-1 0,-3 0 1,0-1-8,0 1 1,-1 0 0,1 0 0,0 0 0,-1 0 0,1 1 0,-1 0 0,0 0 0,1 0 0,-1 0 0,1 1 0,-1 0 0,1 0 0,0 0 0,-7 3 0,0 1 31,0 1 1,1 0-1,0 0 1,1 1-1,-1 1 0,1 0 1,1 0-1,-1 1 1,2 0-1,-10 12 0,11-13 72,1 0 0,-1 1-1,2-1 1,-1 1-1,1 0 1,1 0-1,-1 0 1,1 1 0,1-1-1,0 1 1,0 0-1,1-1 1,0 11-1,1-18-92,1 0 0,-1 0 0,0 1 0,1-1 0,-1 0 0,1 0 0,0 0 0,0 0 0,0 0 0,0 0 0,0 0 0,0-1 0,0 1 0,1 0 0,-1-1 0,0 1 0,1-1 0,0 1 0,-1-1 0,1 1 0,3 1 0,0-1-64,0 0-1,0 0 0,0 0 0,0-1 1,0 1-1,0-1 0,1-1 1,-1 1-1,6-1 0,53-7-3063,-16-11-4351,-20-1 149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0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 15086,'0'0'9230,"-9"-2"-8178,4 1-981,-1 0-1,1 1 1,0 0 0,0 0-1,0 0 1,0 1 0,0-1-1,-1 1 1,1 1 0,1-1-1,-1 1 1,0 0 0,0 0 0,0 0-1,1 0 1,-1 1 0,1 0-1,0 0 1,0 0 0,0 1-1,0-1 1,1 1 0,-1 0-1,-2 4 1,3-5-31,1-1-1,0 1 1,-1 0 0,2 0 0,-1 0-1,0 0 1,0 0 0,1 0-1,0 0 1,-1 0 0,1 0-1,0 1 1,0 4 0,1-6-33,0-1 1,1 1 0,-1-1-1,1 1 1,-1-1 0,1 0-1,-1 1 1,1-1 0,0 0-1,0 1 1,0-1 0,0 0-1,0 0 1,0 0 0,0 0-1,0 0 1,0 0 0,0 0-1,0 0 1,1 0 0,-1-1-1,0 1 1,1 0 0,-1-1-1,1 1 1,-1-1-1,1 1 1,-1-1 0,0 0-1,1 0 1,2 0 0,89 12 149,-67-10-143,1 2 0,-1 0 0,33 10 0,-58-14 3,-1 0 0,1 0 0,-1 0 0,1 0 0,0 1 0,-1-1 0,1 0-1,-1 0 1,1 0 0,-1 1 0,1-1 0,-1 0 0,1 0 0,-1 1 0,1-1 0,-1 0 0,0 1-1,1-1 1,-1 1 0,0-1 0,1 1 0,-1-1 0,0 1 0,1-1 0,-1 0 0,0 1-1,0 0 1,1-1 0,-1 1 0,0-1 0,0 1 0,0-1 0,0 1 0,0 0 0,-15 14 705,-32 6 13,46-21-750,-27 10-62,-1-1 0,0-1 0,-51 5-1,7-10-8042,54-5-149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19026,'0'0'833,"-13"49"-737,0-23 416,4-2 33,0-4-385,7-5-96,0-2 0,2-3-160,0-4-1089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36 12460,'0'0'2600,"0"14"-1559,-10 138 2635,4-89-1725,2 1 0,5 71 0,3-123-1809,1-17 79,2-21-339,-8 12-567,0-1 0,0 0 1,-8-27-1,8 36 518,-1 0 0,0 0 0,0 0 1,-1 0-1,0 0 0,0 0 0,0 1 1,-1 0-1,0 0 0,0 0 0,-8-8 1,23 31 16,-4-14 215,0 0-1,0 0 0,0-1 1,0 0-1,1 0 0,0-1 1,-1 0-1,1 0 0,0-1 1,0 0-1,0 0 1,0-1-1,0 0 0,0-1 1,0 0-1,0 0 0,10-3 1,-2 0 60,1 0 1,-2-2-1,1 0 1,-1 0-1,0-2 0,0 0 1,18-13-1,-23 13-88,0 0 0,0 0 1,-1-1-1,-1-1 0,1 1 0,-1-2 0,-1 1 0,0-1 0,0 0 0,-1 0 0,-1-1 0,0 0 1,0 0-1,-2 0 0,1 0 0,-1-1 0,-1 1 0,0-1 0,0-24 0,-2 36-37,0 1 0,0-1 0,0 0 0,0 0 0,0 1 0,0-1 0,0 0 0,0 0 0,0 1 0,0-1 1,0 0-1,-1 1 0,1-1 0,0 0 0,0 1 0,-1-1 0,1 0 0,-1 1 0,1-1 0,0 1 0,-1-1 0,1 0 0,-1 1 0,0-1 0,1 1 0,-1 0 0,1-1 0,-1 1 0,0-1 0,1 1 0,-1 0 0,0-1 0,1 1 0,-1 0 0,0 0 0,1 0 0,-1 0 0,0-1 0,0 1 0,1 0 0,-1 0 0,0 0 0,1 0 0,-1 1 0,0-1 0,0 0 0,1 0 0,-1 0 0,0 1 0,1-1 0,-1 0 0,-1 1 0,-1 1-7,-1 0-1,1-1 1,0 2-1,0-1 0,0 0 1,0 1-1,0-1 1,0 1-1,-2 3 1,-19 28 254,-36 68 0,52-87 48,1 0 0,1 1 0,0 0 1,1 0-1,1 0 0,0 0 0,-1 24 1,4-38-284,1 0 0,0-1 1,0 1-1,0-1 1,0 1-1,1-1 0,-1 1 1,0-1-1,1 1 0,-1-1 1,1 1-1,-1-1 1,1 1-1,0-1 0,-1 0 1,1 1-1,0-1 1,0 0-1,0 0 0,0 1 1,0-1-1,0 0 0,1 0 1,-1 0-1,2 1 1,0-1 8,0 0 1,0 0-1,0 0 1,0-1-1,1 1 1,-1-1-1,0 1 1,0-1 0,1 0-1,-1-1 1,5 0-1,10-2-84,0-1 0,-1-1 0,24-10 0,-37 13-20,1-1-155,1 1-1,-1 0 1,1 1-1,0-1 1,0 1-1,-1 0 1,1 0 0,11 1-1,-16 0 213,0 0 0,-1 1-1,1-1 1,0 1 0,-1-1 0,1 1 0,0 0-1,-1-1 1,1 1 0,-1-1 0,1 1-1,-1 0 1,1 0 0,-1-1 0,0 1 0,1 0-1,-1 0 1,0-1 0,0 1 0,1 0 0,-1 0-1,0 0 1,0-1 0,0 1 0,0 0-1,0 0 1,0 0 0,0 0 0,0-1 0,-1 1-1,1 0 1,0 0 0,0 0 0,-1-1-1,1 2 1,-11 31-82,9-29-156,-19 33-1484,4-16-6778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4132,'0'0'21866,"11"5"-21338,-5-3-475,-2 0-41,-1-1 0,0 1-1,1-1 1,-1 0 0,0 0-1,1 0 1,-1-1 0,1 1-1,0-1 1,-1 0 0,1 0-1,-1 0 1,1 0 0,0-1-1,-1 1 1,1-1 0,-1 0-1,1 0 1,-1 0 0,0-1-1,5-2 1,1-1-50,0-2 1,-1 1-1,0-1 1,9-9-1,-15 13-12,1 1-1,-1-2 1,0 1 0,0 0 0,0 0-1,0-1 1,0 1 0,-1-1-1,1 1 1,-1-1 0,0 0-1,0 1 1,-1-1 0,1 0-1,-1-4 1,0 7 37,0 0-1,0 0 1,-1 0-1,1 0 1,0 0-1,-1 0 1,1 0 0,-1 0-1,1 0 1,-1 0-1,0 0 1,1 0-1,-1 0 1,0 0-1,0 1 1,1-1 0,-1 0-1,0 1 1,0-1-1,0 0 1,0 1-1,0-1 1,0 1-1,0-1 1,0 1 0,0 0-1,0-1 1,0 1-1,0 0 1,0 0-1,0 0 1,-1 0-1,1 0 1,0 0 0,0 0-1,0 0 1,0 0-1,0 0 1,0 1-1,0-1 1,0 1-1,-2 0 1,-2 0-14,0 0 1,0 0-1,0 1 1,0 0-1,0 0 1,1 0-1,-1 1 1,-6 4-1,4-1 48,1 1-1,-1 0 1,1 0-1,1 1 1,-1 0-1,1 0 1,1 0-1,-1 0 1,1 1-1,1 0 0,0 0 1,0 0-1,0 0 1,1 0-1,1 0 1,0 1-1,0 12 1,1-21-3,0 1 1,0-1-1,0 1 1,0-1-1,0 0 0,1 1 1,-1-1-1,1 0 1,-1 1-1,1-1 1,-1 0-1,1 1 1,0-1-1,0 0 1,-1 0-1,1 0 1,0 0-1,0 0 1,0 0-1,0 0 1,0 0-1,1 0 0,-1 0 1,2 0-1,0 1 24,1-1 0,0 1-1,0-1 1,-1 0-1,1-1 1,0 1-1,0 0 1,7-1-1,1 0 27,0-1-1,0-1 0,0 1 0,0-2 0,13-4 0,1-3-19,38-23 1,-43 21 114,0 1 1,36-13-1,-56 24-128,-1 0 0,1 0 0,-1 0-1,1 0 1,-1-1 0,1 1 0,-1 0-1,1 0 1,-1 0 0,1 0 0,-1 0-1,1 0 1,-1 1 0,1-1 0,-1 0-1,1 0 1,-1 0 0,0 0-1,1 0 1,-1 1 0,1-1 0,-1 0-1,1 0 1,-1 1 0,0-1 0,1 0-1,-1 1 1,0-1 0,1 0 0,-1 1-1,0-1 1,1 1 0,-1-1 0,0 0-1,0 1 1,1-1 0,-1 1 0,0-1-1,0 1 1,0-1 0,0 1-1,0-1 1,0 1 0,2 33 486,-1 3-353,-1-36-152,0 0 1,0 0-1,0 0 0,0 0 1,0 0-1,1 0 0,-1-1 1,0 1-1,1 0 0,-1 0 1,0 0-1,1 0 0,-1-1 0,1 1 1,0 0-1,-1-1 0,1 1 1,-1 0-1,1-1 0,0 1 1,0-1-1,-1 1 0,1-1 0,0 1 1,0-1-1,0 0 0,-1 1 1,2-1-1,8 1 14,-1-2 0,0 1 1,0-1-1,0-1 0,0 1 0,0-1 0,0-1 1,0 0-1,-1 0 0,1-1 0,-1 0 0,0 0 1,14-10-1,-14 8-73,1 0 0,1 1 0,-1 0 1,1 1-1,-1 0 0,1 1 0,1 0 0,-1 0 0,20-2 1,-29 7 28,0-1 0,0 0 0,0 0 0,-1 0 0,1 1 0,-1-1 0,1 0 0,-1 1 0,1-1 1,-1 0-1,0 1 0,0-1 0,1 0 0,-1 1 0,0-1 0,0 1 0,0-1 0,-1 0 0,1 1 0,-1 1 1,-2 34-213,1-28-493,-2 14 163,-2-12-8648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111 122 9961,'8'-8'4784,"-2"3"-4239,-1 2-32,0-1 0,0 0 0,-1 0-1,1-1 1,-1 1 0,0-1 0,-1 0-1,1 0 1,-1-1 0,0 1-1,0-1 1,0 1 0,-1-1 0,0 0-1,0 0 1,1-7 0,-3 12-481,0 0-1,-1 1 1,1-1 0,0 0 0,-1 0 0,1 0-1,0 1 1,-1-1 0,1 0 0,-1 0 0,0 1-1,1-1 1,-1 0 0,1 1 0,-1-1 0,0 1 0,0-1-1,1 1 1,-1-1 0,0 1 0,0-1 0,0 1-1,1 0 1,-1-1 0,0 1 0,0 0 0,0 0-1,0 0 1,0 0 0,0-1 0,0 1 0,1 1-1,-1-1 1,0 0 0,0 0 0,0 0 0,0 0 0,-1 1-1,-39 11-6,32-7-35,0 1-1,1 1 1,-1-1 0,1 1-1,1 1 1,0 0 0,0 0 0,-11 16-1,14-18 40,0 1-1,0 0 1,0 0-1,1 1 1,0-1-1,0 1 1,1-1-1,0 1 1,0 0-1,1 0 1,0 0-1,0 11 1,1-18-22,1 1 0,-1-1 0,0 0 0,0 0 0,1 0 1,-1 0-1,1 0 0,-1 0 0,1 0 0,-1 0 0,1 0 1,0 0-1,-1 0 0,1 0 0,0 0 0,0 0 1,0 0-1,-1-1 0,1 1 0,0 0 0,0-1 0,0 1 1,0 0-1,2 0 0,1 0-55,0 0 0,0 0 0,0 0 0,0 0 0,1-1 1,-1 1-1,6-1 0,1-1-672,0 0 1,1-1-1,-1 0 1,20-6 0,16-16-4107,1-3-3225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13261,'-10'6'4265,"-4"4"-3582,1 0-1,0 1 1,0 1-1,1 0 1,-17 22-1,24-28-418,0 1 0,0 0 0,1 0 0,0 0 0,1 0 0,-1 0-1,1 1 1,1 0 0,-1-1 0,1 1 0,1 0 0,-1 0 0,2 0-1,-1 1 1,1 13 0,1-20-248,0 0 0,0 0-1,0 0 1,1 0 0,-1 0-1,0 0 1,1-1 0,-1 1 0,1 0-1,0-1 1,-1 1 0,1-1-1,0 1 1,0-1 0,0 0 0,0 0-1,0 0 1,0 0 0,1 0-1,-1 0 1,0-1 0,0 1 0,1-1-1,-1 0 1,0 1 0,0-1 0,1 0-1,4-1 1,3 2 6,1-1 0,0-1 0,0 0 0,-1 0-1,12-4 1,11-10 25,-29 12-40,0 1 0,0-1 0,0 1 0,1 1 0,-1-1 1,1 0-1,-1 1 0,1 0 0,4-1 0,-8 3-13,-1-1 0,1 0 0,-1 1 0,1-1 0,-1 0 0,0 1 0,1-1 0,-1 1 0,1-1 0,-1 0 0,0 1 0,1-1 0,-1 1 0,0-1 0,1 1 0,-1-1 0,0 1 0,0-1 0,0 1 0,1 0 0,-1-1 0,0 1 0,0-1 0,0 1 0,0-1 1,0 1-1,0 0 0,0-1 0,0 1 0,-1 25-31,1-20 39,-15 124 479,33-142-1709,-3-6-2146,4-5-2119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1 931 4676,'39'12'2704,"-33"-10"-2628,0 1 0,0-2 0,0 1 0,1 0 0,-1-1 0,11 1-1,175-5 6011,1-2-4306,195-3-1440,-328 8-139,0-3 0,81-14 0,-29 2 210,2 5 0,138 6-1,-107 3-324,-64 2 104,113 15-1,-9 0-114,-102-10-51,120 22 0,-93-9-6,1-5-1,1-4 0,212-11 1,-51-22 12,-57 2-2,57-17 36,-157 19-21,-102 17-1,-7 2 3,-1-1 0,1 0 1,-1 0-1,0 0 0,1-1 0,-1 0 0,0 0 1,0-1-1,0 1 0,7-6 0,-13 8-32,1-1 0,-1 0-1,1 0 1,-1 0 0,0 0 0,1 0-1,-1 0 1,0 0 0,0 0 0,0 0-1,0 0 1,0 0 0,0 0-1,0 0 1,0 0 0,0 0 0,0 0-1,0 0 1,0 0 0,-1 0 0,1 0-1,0 1 1,-1-2 0,-13-26 31,8 17-15,-69-182-197,51 122 120,-4 1 1,-61-112-1,76 161 49,-1 1 0,-1 0 0,0 1 0,-1 0 0,-1 2 0,-1 0 0,-1 1 0,0 0 0,-1 2-1,0 0 1,-1 2 0,-33-15 0,23 14-27,0 2-1,-1 1 0,-1 2 1,1 1-1,-1 1 0,0 2 1,-65 0-1,-361 27-231,187-4 137,-229-14 22,74-2 6,23 39 26,97-5 70,208-32 8,33-2-27,-104 17 0,152-16 20,0 0 0,0 1 1,0 1-1,0 1 0,1 0 1,0 2-1,0-1 0,1 2 1,0 0-1,-17 16 0,30-24-10,0 0 0,0 1 0,0 0-1,0 0 1,0 0 0,1 0 0,-1 0 0,1 1-1,0-1 1,0 1 0,0 0 0,1-1 0,-1 1-1,1 0 1,0 0 0,0 0 0,0 0 0,0 0-1,1 0 1,-1 0 0,1 0 0,0 0 0,1 0-1,-1 0 1,1 0 0,0 0 0,-1 0 0,2 0-1,-1 0 1,0 0 0,1-1 0,0 1 0,0 0-1,3 4 1,9 10-6,1-1 0,0 0 0,1-1 0,0-1 0,25 17 0,11 12 13,-34-25-13,-1 0 1,-1 1-1,-1 1 1,19 34-1,40 95 71,-41-77 15,-31-69-73,1 0 0,0-1 1,0 1-1,0 0 0,1-1 1,-1 0-1,1 0 0,0 0 1,0 0-1,0 0 0,0-1 0,0 0 1,0 0-1,1 0 0,-1 0 1,1-1-1,-1 0 0,1 0 1,7 1-1,1 0-21,1-1-1,0 0 1,0 0-1,0-2 1,23-3 0,-7-6-34,-29 10-150,0-1 1,0 1-1,0-1 0,1 1 0,-1-1 0,0 1 0,0-1 1,0 0-1,0 0 0,0 0 0,-1 0 0,1 1 0,0-1 1,0 0-1,-1 0 0,1 0 0,0-1 0,-1 1 0,1 0 1,-1 0-1,1-2 0,-1-5-5225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24 17200,'-8'0'2776,"-12"0"-1423,5-1-785,1 1 0,-1 0 1,0 2-1,0-1 1,-15 5-1,27-5-559,0 0 0,0 0 0,0 0-1,0 0 1,0 0 0,0 1 0,0-1 0,1 1-1,-1 0 1,0 0 0,1 0 0,0 0 0,-1 1-1,1-1 1,0 0 0,0 1 0,0 0 0,1-1 0,-1 1-1,1 0 1,-1 0 0,1 0 0,0 0 0,0 0-1,0 0 1,1 0 0,-1 0 0,1 0 0,0 0-1,-1 1 1,2 2 0,-1-4-6,0 0 0,0-1 0,1 1 0,-1 0 0,0 0 0,1-1 0,0 1 0,-1 0 0,1-1 0,0 1 0,0-1 0,0 1 0,0-1 0,0 1 0,0-1 0,0 0 0,1 0 0,-1 1 0,0-1 0,1 0 0,1 1 0,2 0 12,-1 1 0,1-1 0,0 0 0,0 0 0,0-1 0,0 0 0,8 2 0,-4-2 10,0 0 1,0-1-1,1 0 1,-1 0 0,0-1-1,0 0 1,0-1 0,15-4-1,-18 3 31,-1 0 0,1 0 0,-1-1 0,0 0 0,0 0 0,-1 0 0,1-1 0,-1 1 0,0-1 0,0 0 0,0-1 0,-1 1 0,0 0 0,0-1 0,0 0 0,-1 0-1,0 0 1,0 0 0,0 0 0,-1 0 0,0 0 0,0 0 0,0-1 0,-1-7 0,-1 13-69,1 0 0,-1 0 1,0 0-1,1 0 0,-1 0 0,0 0 0,1 1 0,-1-1 1,0 0-1,0 0 0,0 1 0,0-1 0,0 0 0,0 1 1,0-1-1,0 1 0,0-1 0,0 1 0,0 0 0,0-1 1,-1 1-1,1 0 0,0 0 0,0 0 0,0 0 0,0 0 1,0 0-1,-1 0 0,1 0 0,0 0 0,-2 1 1,-1 0-175,0-1 1,0 1 0,0 0-1,0 0 1,0 0 0,0 0-1,0 1 1,-4 2 0,-14 26-2076,19-12-756,3-17 2771,0-1 0,0 1 0,0-1 0,0 1 0,1-1 0,-1 1 0,0-1 0,0 1 0,1-1 0,-1 1 0,0-1 0,1 1 0,-1-1 0,1 0 0,-1 1-1,0-1 1,1 0 0,-1 1 0,1-1 0,-1 0 0,1 0 0,-1 1 0,1-1 0,-1 0 0,1 0 0,-1 0 0,1 0 0,0 1 0,18 0-5972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 8360,'0'0'7303,"-12"-1"-5509,5-1-1620,0 1 1,1 0-1,-1 0 1,0 0 0,1 1-1,-1 1 1,0-1 0,0 1-1,1 0 1,-1 0 0,1 1-1,-1 0 1,1 0-1,-1 0 1,1 1 0,0 0-1,0 0 1,1 1 0,-1 0-1,-7 5 1,-17 33 969,30-41-1124,-1-1-1,1 1 0,-1 0 1,1-1-1,-1 1 0,1 0 0,-1 0 1,1 0-1,0-1 0,-1 1 1,1 0-1,0 0 0,0 0 1,0 0-1,-1-1 0,1 1 0,0 0 1,0 0-1,0 0 0,1 0 1,-1 0-1,0 0 0,0-1 1,0 1-1,0 0 0,1 0 0,-1 0 1,1-1-1,-1 1 0,0 0 1,1 0-1,-1-1 0,1 1 1,-1 0-1,1-1 0,0 1 1,-1 0-1,1-1 0,0 1 0,-1-1 1,1 1-1,0-1 0,0 1 1,-1-1-1,1 0 0,0 0 1,0 1-1,0-1 0,0 0 0,-1 0 1,1 0-1,2 1 0,5-1 37,1 0 0,0 0 1,0 0-1,0-1 0,14-4 0,-21 5-69,0-1 0,0 1 0,0-1 0,0 1 0,0-1 0,0 0 0,0 0 0,0 0 0,0 0 0,0 0 0,-1 0 0,1-1 0,0 1 0,-1 0 0,1-1 0,-1 0 0,1 1 0,-1-1 0,0 0 0,0 0 0,0 1 0,0-1 0,0 0 0,0 0 0,0 0 0,-1 0 0,1 0 0,-1-1 0,1-2 0,-4 6 1,0-1 0,0 0 0,0 1 0,1 0 0,-1 0 0,0 0 0,0 0 0,1 0 0,-1 0 0,1 1 0,-4 1 0,5-2 85,0 0 1,0 0-1,0 0 1,0 0 0,0 1-1,1-1 1,-1 0-1,0 0 1,0 0-1,1 1 1,-1-1-1,1 0 1,-1 1-1,1-1 1,0 0-1,-1 1 1,1-1-1,0 0 1,0 1-1,0-1 1,0 2 0,0-2-14,1 0 1,-1 0 0,0-1 0,0 1 0,1 0 0,-1-1 0,0 1 0,1 0 0,-1-1 0,1 1 0,-1-1 0,1 1 0,-1 0 0,1-1 0,-1 1-1,1-1 1,0 0 0,-1 1 0,1-1 0,0 1 0,-1-1 0,1 0 0,0 0 0,0 1 0,-1-1 0,1 0 0,0 0 0,0 0 0,-1 0-1,1 0 1,0 0 0,0 0 0,-1 0 0,1 0 0,0 0 0,0 0 0,-1 0 0,1-1 0,0 1 0,0-1 0,2-2 18,-1 0 0,0-1-1,0 0 1,0 1 0,0-1 0,0 0 0,-1 0 0,0 0 0,2-6 0,4-12-260,-24 19-960,14 3-1763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64 13677,'0'0'6630,"2"-9"-3881,9-29-672,-11 37-2029,0 1-1,0-1 1,0 0-1,0 1 0,0-1 1,0 1-1,0-1 1,0 0-1,-1 1 1,1-1-1,0 0 1,0 1-1,-1-1 1,1 1-1,0-1 1,-1 1-1,1-1 1,-1 1-1,1-1 1,0 1-1,-1-1 1,1 1-1,-1 0 1,1-1-1,-1 1 1,1-1-1,-1 1 0,0 0 1,1 0-1,-1-1 1,1 1-1,-1 0 1,0 0-1,1 0 1,-1 0-1,0 0 1,1 0-1,-1 0 1,0 0-1,0 0 1,-27 1 93,25-1-67,-4 2-77,0-1 0,0 1 0,0 1 0,1-1 0,-1 1-1,1 0 1,0 1 0,0 0 0,0 0 0,0 0 0,1 0 0,-1 1 0,1 0 0,0 0-1,1 0 1,-1 1 0,1 0 0,0 0 0,0 0 0,1 0 0,0 0 0,0 1 0,-2 7-1,5-13-5,0 0-1,1 0 0,-1 0 1,0 0-1,1 0 0,-1-1 1,1 1-1,-1 0 0,1 0 1,-1-1-1,1 1 0,0 0 1,-1-1-1,1 1 0,0 0 1,-1-1-1,1 1 0,0-1 1,0 1-1,0-1 0,0 0 1,-1 1-1,1-1 0,0 0 1,0 0-1,0 1 0,0-1 1,0 0-1,0 0 0,0 0 1,0 0-1,0 0 0,-1 0 1,3-1-1,42 0-1074,-39 0 729,73-13-2487,-64 10 2819,0 1-1,0 0 1,0 1-1,1 1 1,-1 0 0,24 2-1,-39 0 68,1-1-1,0 0 1,0 0-1,0 0 0,0 0 1,-1 0-1,1 1 1,0-1-1,0 0 1,-1 1-1,1-1 1,0 1-1,0-1 0,-1 1 1,1-1-1,0 1 1,-1-1-1,1 1 1,-1-1-1,1 1 0,-1 0 1,1-1-1,-1 1 1,1 0-1,-1 0 1,0-1-1,1 1 1,-1 0-1,0 0 0,0 0 1,0-1-1,1 1 1,-1 0-1,0 0 1,0 0-1,0 0 1,0-1-1,0 1 0,-1 0 1,1 0-1,0 0 1,0-1-1,-1 3 1,0 0 134,0 0 1,0 0-1,-1 0 1,1-1-1,-1 1 1,0 0 0,0-1-1,0 1 1,0-1-1,-3 4 1,-7 2-5,0 0 0,0-1 0,-1 0 0,1-1 0,-1 0 1,-1-1-1,1-1 0,-1 0 0,0-1 0,0 0 0,0-1 0,-28 0 0,41-2-273,1 1-1,-1-1 0,0 0 0,0 0 1,1-1-1,-1 1 0,0 0 0,1 0 0,-1 0 1,0 0-1,1-1 0,-1 1 0,0 0 1,1 0-1,-1-1 0,0 1 0,1-1 0,-1 1 1,1 0-1,-1-1 0,1 1 0,-1-1 1,1 0-1,-1 1 0,1-1 0,0 1 1,-1-1-1,1 1 0,0-1 0,-1 0 0,1 1 1,0-1-1,0 0 0,-1 0 0,1 1 1,0-1-1,0 0 0,0 1 0,0-2 1,0-1-591,1 0 1,-1 1-1,1-1 1,0 1 0,-1-1-1,1 1 1,0-1 0,1 1-1,-1-1 1,3-3 0,15-17-7249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69 993,'10'0'9871,"6"0"-8571,87-4 9505,-49-7-6421,-47 8-4287,-1 1 0,0-1 0,0 0 0,0 0 1,10-7-1,-15 10-69,-1 0-1,1-1 1,0 1 0,-1 0 0,1-1 0,0 1-1,-1 0 1,1-1 0,-1 1 0,1-1 0,-1 1-1,1-1 1,-1 1 0,1-1 0,-1 1 0,1-1-1,-1 0 1,0 1 0,1-1 0,-1 1 0,0-1-1,0 0 1,1 1 0,-1-1 0,0 0 0,0 1 0,0-1-1,0 0 1,0 0 0,0 1 0,0-1 0,0 0-1,0 1 1,0-1 0,0 0 0,-1 0 0,0 0-7,-1 0 1,0 0-1,1 0 1,-1 0 0,0 1-1,0-1 1,1 0-1,-1 1 1,0 0-1,0-1 1,0 1 0,-3 0-1,-7 0-31,0 0 1,0 0-1,-19 4 0,24 0 25,-1-1 1,1 1-1,-1 0 0,1 1 0,0 0 0,1 0 1,-1 0-1,1 1 0,0 0 0,1 0 0,-1 0 1,-4 9-1,8-12 19,0 0 1,0 0 0,0 1-1,0-1 1,1 0-1,0 1 1,0-1-1,0 1 1,0 0 0,0-1-1,1 1 1,0 0-1,-1 3 1,2-4-15,-1-1 1,1 0-1,-1 1 1,1-1-1,0 0 1,0 0-1,0 1 1,0-1-1,1 0 1,-1 0-1,0 0 1,1 0-1,-1-1 1,1 1-1,0 0 1,0-1-1,0 1 1,-1-1-1,2 1 1,-1-1-1,0 0 1,2 1-1,9 4-55,0-2 0,0 1-1,1-2 1,-1 1-1,1-2 1,0 0 0,0 0-1,26-2 1,-30 0-943,1-1 0,-1 0 0,0-1 1,1 0-1,-1 0 0,0-1 0,13-7 0,13-11-7403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 6374,'0'9'8734,"-1"73"-3297,4 144 304,-3-225-5706,0-1-1,0 0 1,0 1-1,0-1 1,0 1 0,0-1-1,0 1 1,0-1-1,0 0 1,0 1-1,0-1 1,0 1 0,0-1-1,0 0 1,0 1-1,0-1 1,0 1-1,1-1 1,-1 0 0,0 1-1,0-1 1,0 0-1,1 1 1,-1-1-1,0 0 1,0 1 0,1-1-1,-1 0 1,0 0-1,1 1 1,-1-1-1,0 0 1,1 0 0,0 1-1,7-14 770,4-27-501,-8 24-319,-2 0 0,0 0 0,-1 0 0,-1 0 0,0-1 0,-1 1 0,-6-27 0,7 42-5,0 0 1,0 0-1,0 0 0,-1 0 1,1 0-1,0 0 0,-1 1 1,1-1-1,0 0 0,-1 0 1,1 1-1,-1-1 0,1 0 1,-1 0-1,0 1 0,1-1 1,-1 1-1,0-1 0,1 0 1,-1 1-1,0-1 0,-1 1 1,-5 13-405,4 32 113,4-41 309,1-1 0,-1 0 0,1 1 0,0-1 0,0 0 0,0 0 1,0 0-1,0 0 0,1 0 0,-1 0 0,1-1 0,0 1 0,0-1 0,0 0 0,0 0 0,0 0 0,0 0 0,1 0 0,-1-1 0,1 0 0,-1 1 0,1-1 1,-1-1-1,1 1 0,0 0 0,6-1 0,0 2 86,1-2 1,-1 0-1,1 0 1,-1-1 0,1 0-1,-1-1 1,1 0-1,12-4 1,1-5 4,-1 0 0,-1-2 0,0 0 0,0-1 0,-2-2 0,0 0 0,0-1 0,-2-1 1,0 0-1,-1-1 0,16-26 0,-24 23-30,-9 21-62,0 1 1,-1 0-1,1 0 0,0 0 1,-1-1-1,1 1 1,0 0-1,-1 0 0,1 0 1,0 0-1,-1-1 0,1 1 1,-1 0-1,1 0 1,0 0-1,-1 0 0,1 0 1,-1 0-1,1 0 1,0 0-1,-1 0 0,1 0 1,0 0-1,-1 1 0,1-1 1,0 0-1,-1 0 1,1 0-1,-1 0 0,1 1 1,0-1-1,-1 0 0,-37 27-153,20-6 143,0 1 0,1 0 0,-21 38 0,31-48 33,1 0 1,1 1-1,0 0 1,0 0-1,1 0 1,1 0-1,0 1 1,1-1-1,0 18 1,2-30-14,0 1 0,0 0 0,0-1 0,0 1 0,1-1 1,-1 1-1,0-1 0,1 1 0,0-1 0,-1 0 0,1 1 1,0-1-1,-1 0 0,1 1 0,0-1 0,0 0 0,0 0 0,0 0 1,0 0-1,1 0 0,-1 0 0,2 1 0,0 0 7,1 0 0,0 0 0,-1-1 0,1 0 0,0 0 0,0 0 0,0 0 0,7 0 0,4 0 26,1-1 1,-1-1-1,26-5 1,-23 3-22,-1-2 0,0 0 1,0-2-1,0 1 0,0-2 0,27-17 0,-32 18 1,-2-1 0,1 0 0,-1-1 0,0 1 0,-1-2 0,0 0 0,0 0 0,-1 0 0,-1-1 0,8-13 0,-14 22-4,0 0-1,0-1 1,0 1-1,0-1 0,0 1 1,0-1-1,-1 1 1,1-1-1,-1 0 1,0 1-1,0-1 0,0-4 1,0 6-11,0 0 1,0 0-1,-1 0 0,1 0 1,-1 1-1,1-1 1,0 0-1,-1 0 1,1 1-1,-1-1 0,1 0 1,-1 1-1,0-1 1,1 0-1,-1 1 1,0-1-1,1 1 0,-1-1 1,0 1-1,0-1 1,0 1-1,1 0 1,-1-1-1,0 1 0,-1 0 1,-1-1-9,0 1 0,-1 0-1,1 0 1,0 1 0,0-1 0,0 1 0,-1-1 0,1 1 0,0 0 0,0 0 0,0 0-1,0 1 1,0-1 0,1 1 0,-1 0 0,0 0 0,1 0 0,-4 3 0,-1 2 2,0 0 1,1 0 0,0 1 0,0 0-1,1 0 1,0 1 0,0-1 0,-3 10-1,7-15 8,-1-1 0,1 0 0,0 1 0,0-1-1,1 1 1,-1 0 0,1-1 0,-1 1 0,1 0 0,0-1-1,0 1 1,0 0 0,0-1 0,0 1 0,1 0 0,-1-1-1,1 1 1,0 0 0,-1-1 0,1 1 0,1-1 0,-1 0-1,0 1 1,0-1 0,1 0 0,0 0 0,-1 1-1,1-1 1,0-1 0,0 1 0,0 0 0,0 0 0,3 1-1,1 1-79,1-1-1,0 0 0,1 0 1,-1-1-1,0 0 0,14 2 0,24-1-4708,-21-3-1826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17681,'0'0'1793,"-2"50"-639,-7-13 1024,0 9-801,2 6-640,5 0-289,2-3-288,0-6-96,5-6-64,7-9 64,3-9-224,2-7-1089,-2-10-1025,-3-2-1153,-1-15-4485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18738,'0'0'3619,"-11"77"-2658,6-33 288,-2 3-544,2-2-321,2-4-192,3-2-63,0-10-97,0-5 32,3-10-513,4-7-1985,-2-7-833,0-20-14798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3812,'0'0'22133,"75"25"-21621,-38-25-224,3-11-192,0-3-32,0-1-32,-10-1-672,-2 0-1442,-9 3-1217,-9 1-2723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48 3748,'0'0'12689,"-3"-8"-9961,2 6-2622,0 0 0,1 0-1,-1 0 1,0 0 0,0 0 0,0 0 0,-1 0 0,1 0 0,0 0 0,-1 0-1,1 1 1,-1-1 0,0 0 0,0 1 0,1 0 0,-1-1 0,0 1 0,0 0-1,0 0 1,0 0 0,0 0 0,-1 0 0,1 1 0,0-1 0,0 1 0,-1-1-1,1 1 1,0 0 0,0 0 0,-1 0 0,1 0 0,0 0 0,-1 0 0,1 1 0,0-1-1,0 1 1,0 0 0,-1-1 0,1 1 0,0 0 0,-4 3 0,-4 2 73,-1 1 1,1 0-1,0 1 0,1 0 1,-1 1-1,2 0 1,-1 0-1,1 1 0,1 0 1,0 0-1,0 1 1,1 0-1,0 0 1,1 0-1,1 1 0,-1 0 1,2 0-1,0 0 1,0 0-1,1 0 0,1 1 1,-1 18-1,2-28-152,1-1 0,-1 1 0,1-1-1,-1 1 1,1-1 0,0 1 0,0-1 0,0 1-1,0-1 1,1 0 0,-1 0 0,1 1-1,-1-1 1,1 0 0,0 0 0,-1 0 0,1-1-1,0 1 1,4 2 0,-2-1 9,1-1 0,0 0 0,-1 0 0,1 0 0,0-1 0,0 0 0,0 0 0,0 0 0,9 1 0,-5-2 34,0 0-1,0 0 0,0-1 1,-1 0-1,1-1 1,0 0-1,-1 0 1,1-1-1,-1 0 1,0 0-1,14-8 1,-13 4 11,-1 0 1,0-1 0,0 0-1,0 0 1,-1 0-1,0-1 1,-1 0 0,0-1-1,6-12 1,-8 16-88,-1-1-1,0 0 1,-1-1-1,0 1 1,0 0 0,0-1-1,-1 1 1,0-1 0,-1 1-1,1-1 1,-2 0 0,1 1-1,-1-1 1,-2-11 0,2 17-175,-1-1 0,1 0 0,-1 1 0,1-1 0,-1 1 0,0-1 0,0 1 0,0 0 0,0 0 0,-1 0 0,1 0 0,0 0 0,-5-2 1,-16-3-3367,22 7 3172,0 0 1,0 0-1,0 0 1,0 0-1,0 0 0,0 1 1,0-1-1,-1 0 1,1 1-1,0-1 1,0 1-1,0-1 0,0 1 1,0-1-1,0 1 1,1 0-1,-1-1 1,-1 2-1,-4 9-5727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8040,'0'0'9064,"45"3"-5573,-27-3-320,2 0-672,0-3-994,0-2-191,3 0-578,1-1-480,6 0-191,2-2-162,6-2-1152,-3-9-2114,1-5-3972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959 323 11659,'-21'-14'134,"0"2"0,0 0 0,-1 1 0,0 1 0,-1 2-1,0 0 1,0 1 0,-1 1 0,-34-3 0,40 7-116,0 1-1,0 1 1,1 1-1,-1 1 1,0 0 0,1 1-1,-1 1 1,1 1 0,0 0-1,0 1 1,1 1-1,0 0 1,-25 17 0,12-4 56,1 2 1,2 1-1,0 1 1,1 1-1,1 2 1,2 0 0,-26 40-1,11-6 112,2 2-1,-43 106 1,66-139-70,2 0 0,1 0 0,1 1 0,2 0 0,1 0 0,1 0 0,2 1 0,1 0 0,2-1 0,1 1 0,1-1 0,2 0 0,1 0 0,1 0 0,2 0 0,1-1 1,1-1-1,2 0 0,1 0 0,1-2 0,1 0 0,38 48 0,-34-50-97,0-1 0,2-1 0,0-1 0,2-1 1,0-1-1,1-2 0,1 0 0,1-1 0,0-2 0,1-1 1,1-1-1,0-1 0,1-1 0,0-2 0,1-1 0,51 6 0,-54-12-16,-1-1-1,1-1 0,-1-1 0,1-1 1,-1-2-1,0-1 0,0-1 0,0-1 1,-1-1-1,0-1 0,-1-2 0,0-1 1,-1 0-1,0-2 0,-1-1 0,0-1 1,-1 0-1,32-33 0,-22 14 56,-1-2 1,-3 0-1,0-2 0,-3-1 0,-1-1 1,34-84-1,-17 18 651,44-188 0,-68 219-561,-2-1 0,-4-1 0,1-127 0,-13 185-139,-1-1 0,-1 1 0,-1 0 0,-1 0 0,-1 0-1,0 1 1,-1 0 0,-2 0 0,0 1 0,0 0 0,-2 0-1,0 1 1,-1 1 0,-1 0 0,-1 0 0,0 1 0,0 1-1,-2 1 1,0 0 0,0 1 0,-21-12 0,19 13 17,0 1-1,-1 0 1,0 1 0,0 2 0,-1 0 0,0 0 0,0 2-1,0 1 1,-1 0 0,1 2 0,-1 0 0,0 1 0,0 2-1,0 0 1,1 1 0,-1 1 0,0 0 0,1 2-1,0 1 1,-34 13 0,12 5-14,1 1 1,1 1-1,1 3 0,1 1 1,2 2-1,1 1 0,2 2 1,1 1-1,-27 41 0,-7 19-1215,4 4 0,-76 163 0,86-147-2005,11-14-1175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1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151 364 3748,'3'-12'9411,"-1"4"-8077,1 0-710,-1 0 0,0 0 0,0 0 0,0 0 1,-1 0-1,0 0 0,-1 0 0,0-1 0,0 1 1,-3-15-1,2 22-567,0 0 0,1 0 0,-1 0 0,0 0 0,0 0 0,0 0 0,0 0 0,0 0 1,0 1-1,0-1 0,0 0 0,0 1 0,0-1 0,0 1 0,-1-1 0,1 1 0,0-1 0,0 1 0,-1 0 0,1 0 0,0-1 1,0 1-1,-1 0 0,1 0 0,0 0 0,-1 0 0,1 1 0,0-1 0,0 0 0,-1 1 0,1-1 0,0 0 0,0 1 0,0 0 1,-1-1-1,0 2 0,-4 1-41,0 0 0,0 0 1,0 1-1,1-1 1,-10 10-1,7-7 1,1 1 0,1 1 0,-1-1 0,1 1 0,0 0 0,1 0 0,0 0 0,0 1 0,1 0 0,0 0 0,0 0 0,1 1 0,1-1 0,-1 1 0,-1 16 0,4-26-9,0 1-1,1 0 0,-1 0 1,0-1-1,0 1 0,0 0 1,0 0-1,1-1 0,-1 1 1,0 0-1,1 0 0,-1-1 1,0 1-1,1 0 0,-1-1 1,1 1-1,-1 0 0,1-1 1,-1 1-1,1-1 1,0 1-1,-1-1 0,1 1 1,0-1-1,-1 0 0,1 1 1,0-1-1,-1 0 0,3 1 1,29-2 168,-22-1-125,1-1 0,-1 0 0,1-1 0,10-6 0,8-6-6,-1-2 1,-1-1-1,-1-1 1,0-2-1,-2 0 1,0-1 0,-2-2-1,0 0 1,-2-2-1,-1 0 1,-1-1-1,16-33 1,-34 60-29,15-37 215,-14 37-222,0-1 0,-1 1 1,1-1-1,-1 1 0,1-1 0,-1 1 1,0-1-1,1 0 0,-1 1 0,0-1 1,0 0-1,0 1 0,0-1 0,-1 1 1,1-1-1,0 0 0,-1 1 0,1-1 1,-1-1-1,0 3-11,-1-1 0,1 1 0,0 0 0,0 0 0,0 0-1,0 0 1,0 1 0,0-1 0,0 0 0,0 0 0,0 1 0,0-1 0,0 0 0,0 1 0,0-1 0,0 1 0,0-1 0,0 1 0,0 0 0,0-1-1,0 1 1,1 0 0,-1 0 0,0 0 0,0-1 0,1 1 0,-1 0 0,1 0 0,-1 0 0,0 2 0,-21 31 45,11-9 85,1 0 0,1 0 0,1 0 0,1 1 0,1 0 1,2 1-1,0 0 0,2-1 0,1 35 0,1-58-103,-1 0-1,1 1 1,0-1-1,1 0 1,-1 1-1,0-1 1,1 0-1,0 0 1,0 1-1,0-1 1,0 0-1,0 0 1,0 0-1,1 0 1,0 0-1,-1 0 1,1-1-1,0 1 1,1-1-1,-1 1 1,0-1 0,1 0-1,-1 1 1,1-1-1,0-1 1,-1 1-1,1 0 1,0-1-1,0 1 1,0-1-1,0 0 1,1 0-1,-1 0 1,0 0-1,0-1 1,1 1-1,-1-1 1,0 0-1,1 0 1,-1 0-1,0-1 1,1 1-1,-1-1 1,4 0-1,2-2-8,1-1 1,-1 0-1,0 0 0,-1 0 1,1-1-1,-1-1 0,0 1 0,0-1 1,0-1-1,-1 1 0,0-1 1,-1-1-1,1 1 0,-1-1 0,-1 0 1,1-1-1,-1 1 0,-1-1 1,0 0-1,6-16 0,-46 109-145,33-73 196,1 1-1,0 0 1,0 0 0,2 1-1,-1-1 1,3 17 0,-2-27-93,0 0 1,0 0-1,0 0 1,1 0-1,-1 0 1,1 0 0,0 0-1,-1 0 1,1-1-1,0 1 1,0 0-1,0 0 1,0 0-1,0-1 1,1 1-1,-1-1 1,1 1-1,-1-1 1,1 1 0,-1-1-1,1 0 1,0 0-1,-1 0 1,1 0-1,0 0 1,0 0-1,0 0 1,0-1-1,0 1 1,0-1 0,0 1-1,0-1 1,0 0-1,0 0 1,0 0-1,0 0 1,0 0-1,0 0 1,0 0-1,0-1 1,0 1 0,0-1-1,0 1 1,0-1-1,3-2 1,-3 3-427,0-1 0,-1 0 0,1 0 0,0 0 0,-1-1 0,1 1 0,-1 0 0,1 0 1,-1-1-1,1 1 0,-1-1 0,0 0 0,0 1 0,2-4 0,5-14-6617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1 208 545,'0'0'24198,"9"-4"-23488,4-2-577,0-1-1,-1-1 1,0 0-1,-1-1 1,0 0-1,0-1 1,0 0-1,-2-1 1,1 0-1,12-21 1,-17 27-114,-1-1 0,-1 0 0,1 0 0,-1 0-1,0-1 1,-1 1 0,1-1 0,-1 0 0,0 0 0,1-10 0,-4 17-21,1 0-1,0 0 1,0-1 0,0 1-1,0 0 1,0 0 0,-1 0 0,1 0-1,0 0 1,0-1 0,0 1-1,0 0 1,-1 0 0,1 0-1,0 0 1,0 0 0,0 0 0,-1 0-1,1 0 1,0 0 0,0 0-1,0 0 1,-1 0 0,1 0-1,0 0 1,0 0 0,-1 0 0,1 0-1,0 0 1,0 0 0,0 0-1,-1 0 1,1 0 0,0 0-1,0 0 1,0 1 0,0-1-1,-1 0 1,1 0 0,0 0 0,0 0-1,0 0 1,0 1 0,-1-1-1,1 0 1,0 0 0,0 0-1,0 0 1,0 1 0,0-1 0,-11 14-7,1 1 0,1 0 0,0 0 0,1 1 1,1 0-1,0 1 0,-6 22 0,5-17 26,0-1 30,3-8 109,0 1 0,0 0 0,1 0 0,1 0 0,-2 17-1,5-30-141,0 0 0,0 0 0,0 0 0,1 0-1,-1-1 1,0 1 0,0 0 0,1 0-1,-1 0 1,0-1 0,1 1 0,-1 0 0,1 0-1,-1-1 1,1 1 0,0 0 0,-1-1 0,1 1-1,-1-1 1,1 1 0,0-1 0,0 1-1,-1-1 1,1 1 0,0-1 0,0 1 0,-1-1-1,1 0 1,0 0 0,0 1 0,0-1-1,0 0 1,0 0 0,-1 0 0,1 0 0,0 0-1,0 0 1,0 0 0,0 0 0,0-1 0,-1 1-1,1 0 1,0 0 0,0-1 0,0 1-1,-1 0 1,1-1 0,1 0 0,43-19 101,-34 13-672,-1-1 1,0 1-1,0-2 1,16-17-1,-20 19-969,-1 0-1,0 0 0,0 0 1,6-15-1,2-14-8802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11851,'0'0'1660,"-5"14"593,-43 116 2091,-66 194 5486,112-316-9757,0 0 1,0 0 0,1-1-1,0 16 1,1-22-75,0-1-1,0 0 1,0 1 0,0-1 0,0 0-1,0 0 1,1 0 0,-1 1 0,0-1-1,0 0 1,0 0 0,1 0-1,-1 1 1,0-1 0,0 0 0,0 0-1,1 0 1,-1 0 0,0 0 0,0 1-1,1-1 1,-1 0 0,0 0-1,0 0 1,1 0 0,-1 0 0,0 0-1,1 0 1,-1 0 0,0 0 0,0 0-1,1 0 1,-1 0 0,0 0-1,0 0 1,1 0 0,-1 0 0,0-1-1,0 1 1,1 0 0,-1 0 0,0 0-1,0 0 1,1 0 0,-1-1-1,0 1 1,0 0 0,0 0 0,1 0-1,-1-1 1,0 1 0,0 0 0,0 0-1,0 0 1,1-1 0,13-12-179,-7 0 96,0-1 1,-1 0-1,0 0 1,-2 0-1,1-1 0,-2 1 1,0-1-1,-1 0 0,0 0 1,-1 0-1,-1-16 1,8-60 13,-4 87-250,3 14 179,6 21 140,-11-26 15,-1-1 2,1 1 1,0-1-1,0 0 1,0 0 0,1 1-1,-1-2 1,1 1-1,0 0 1,1-1 0,-1 1-1,0-1 1,1 0-1,0 0 1,0 0 0,-1 0-1,2-1 1,-1 0-1,0 0 1,0 0 0,1 0-1,-1-1 1,1 1-1,0-1 1,7 1 0,-5-2 1,-1-1 0,0 1 1,0-1-1,0 0 0,0 0 1,0-1-1,0 0 0,0 0 1,-1 0-1,1-1 0,-1 0 1,1 0-1,-1 0 0,0-1 1,0 1-1,-1-1 0,1 0 1,6-8-1,7-10-354,-2-1-1,15-24 1,-41 74 242,5-13 282,0 1 1,0-1-1,1 1 0,1 0 0,-2 30 1,5-44-171,1 0 1,-1-1-1,0 1 1,1 0-1,-1-1 1,1 1-1,-1-1 1,1 1-1,0-1 1,-1 1-1,1-1 1,-1 0-1,1 1 1,0-1-1,-1 0 1,1 1-1,0-1 1,-1 0-1,1 0 1,0 0-1,0 1 1,-1-1-1,1 0 0,0 0 1,0 0-1,-1 0 1,1 0-1,0 0 1,-1-1-1,1 1 1,0 0-1,0 0 1,0-1-1,30-5 171,-19 0-164,1-1 1,-1 0 0,21-16 0,-25 17-24,1-1 0,0 1 0,0 1 1,0 0-1,0 0 0,1 1 0,0 0 0,12-3 0,-22 7-6,0 0-1,1 0 1,-1 0-1,0 0 0,0 0 1,1 0-1,-1 0 1,0 0-1,0 0 0,1 0 1,-1 0-1,0 0 1,0 1-1,1-1 0,-1 0 1,0 0-1,0 0 1,0 0-1,1 0 0,-1 1 1,0-1-1,0 0 1,0 0-1,1 0 0,-1 1 1,0-1-1,0 0 1,0 0-1,0 1 0,0-1 1,0 0-1,0 0 1,0 1-1,1-1 0,-1 0 1,0 0-1,0 1 1,0-1-1,0 0 0,0 1 1,-2 17-22,-8 14 91,8-28 3,0 0-1,0 1 1,1-1 0,-1 0 0,1 1 0,0-1-1,1 0 1,-1 8 0,1-11-50,0-1 0,0 1-1,0-1 1,0 1 0,0-1 0,0 1 0,0-1 0,0 0-1,1 1 1,-1-1 0,0 1 0,0-1 0,1 0-1,-1 1 1,0-1 0,1 0 0,-1 1 0,0-1 0,1 0-1,-1 1 1,0-1 0,1 0 0,-1 0 0,0 1 0,1-1-1,-1 0 1,1 0 0,-1 0 0,1 0 0,0 0 0,25-7 148,16-18-125,-34 19-63,-1 1-1,1 0 0,0 1 0,0-1 0,1 1 1,0 1-1,-1 0 0,1 0 0,10-1 0,-18 5 10,-1 0 0,1-1 0,-1 1-1,1 0 1,0 0 0,-1 0 0,0 0 0,1 0-1,-1 0 1,0 1 0,1-1 0,-1 0 0,0 0 0,0 0-1,0 0 1,0 0 0,0 0 0,0 0 0,0 0-1,0 1 1,-1 0 0,-2 28 47,2-25-42,-1-1 0,1 1 0,-1-1 0,0 0 0,0 1 0,-1-1 0,1 0 0,-1 0 0,-6 6 0,9-46-11779,0 11 4537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16688,'0'0'5701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8488,'0'0'16901,"-6"12"-16148,-1 3-559,0 0 0,1 1 1,1 0-1,1 0 0,0 1 0,1-1 0,-2 32 1,5-47-192,0 0 1,0 0-1,0 0 1,0 0 0,0 0-1,0 0 1,0-1-1,0 1 1,0 0 0,0 0-1,1 0 1,-1 0 0,0 0-1,1 0 1,-1 0-1,0 0 1,1-1 0,-1 1-1,1 0 1,0 0-1,-1-1 1,2 2 0,-2-2-76,1 0 0,0 0 1,-1 0-1,1 0 1,0 0-1,-1 0 0,1 0 1,0-1-1,-1 1 0,1 0 1,0 0-1,-1 0 1,1-1-1,0 1 0,-1 0 1,1-1-1,-1 1 1,1-1-1,-1 1 0,1-1 1,-1 1-1,1-1 0,27-36-5672,-14 7 433,3-3-1757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13068,'0'0'10480,"-7"10"-10347,-8 14 403,2 0 1,0 1-1,2 1 0,1 0 0,1 1 1,1-1-1,1 2 0,2-1 0,0 1 1,0 41-1,5-68-530,-1 0 0,1-1 0,0 1 0,0-1 1,0 1-1,0-1 0,0 1 0,0-1 0,0 1 0,0 0 0,0-1 1,0 1-1,0-1 0,0 1 0,1-1 0,-1 1 0,0-1 0,0 1 0,1-1 1,-1 1-1,0-1 0,1 1 0,-1-1 0,0 0 0,1 1 0,-1-1 0,0 1 1,1-1-1,-1 0 0,1 1 0,-1-1 0,1 0 0,-1 0 0,1 1 0,-1-1 1,1 0-1,-1 0 0,1 0 0,-1 0 0,1 1 0,-1-1 0,1 0 0,0 0 1,-1 0-1,1 0 0,0 0 0,0-1 7,1 0-1,-1 1 1,0-1-1,1 0 1,-1 1-1,0-1 1,0 0 0,1 0-1,-1 0 1,0 0-1,0 0 1,0 0-1,0 0 1,0-1 0,-1 1-1,2-2 1,1-3-36,-1 0 0,0 0 1,0-1-1,-1 1 0,0 0 1,0 0-1,0-1 0,-1 1 1,0-1-1,0 1 0,-1 0 1,0-1-1,0 1 0,0 0 0,-1 0 1,0-1-1,0 1 0,0 1 1,-1-1-1,0 0 0,0 1 1,0-1-1,-1 1 0,0 0 1,0 0-1,0 0 0,-8-6 1,11 10 10,1 1 0,-1-1 1,1 1-1,-1-1 1,1 1-1,-1 0 1,1-1-1,-1 1 1,1 0-1,-1-1 1,1 1-1,-1 0 1,1 0-1,-1-1 1,0 1-1,1 0 0,-1 0 1,0 0-1,1 0 1,-1 0-1,1 0 1,-1 0-1,0 0 1,0 0-1,0 13-81,16 18 272,-10-27-146,1 0 1,0 0 0,0-1-1,1 0 1,-1 0 0,1 0 0,-1-1-1,1 0 1,0 0 0,0-1-1,0 0 1,0 0 0,0 0 0,0-1-1,0 0 1,0 0 0,0-1-1,13-3 1,-4 1 1,-1-1 1,0-1-1,0 0 1,0-1-1,-1 0 0,1-2 1,15-10-1,-12 4 23,1-1-175,-17 16 35,-10 10 15,1-1 170,0-1-1,1 2 1,0-1-1,0 1 1,1-1-1,1 2 1,0-1 0,0 0-1,1 1 1,1 0-1,0-1 1,0 1-1,1 18 1,1-30-94,0 1 0,1-1-1,-1 1 1,0-1 0,0 1 0,1-1 0,-1 0 0,0 1-1,1-1 1,-1 0 0,0 1 0,1-1 0,-1 0-1,1 1 1,-1-1 0,0 0 0,1 0 0,-1 1-1,1-1 1,-1 0 0,1 0 0,-1 0 0,1 0-1,-1 0 1,1 0 0,-1 0 0,1 0 0,-1 0-1,1 0 1,-1 0 0,1 0 0,-1 0 0,1 0 0,-1 0-1,1 0 1,-1 0 0,0-1 0,1 1 0,0 0-1,22-9 83,-11-1-742,0 0 0,-1-1 0,0 0-1,-1-1 1,-1 0 0,1-1 0,-2 1 0,8-15-1,-1-4-3910,-1 0-1,16-51 0,-21 48-1800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14 673,'0'-10'7495,"-1"7"-3652,-8 3-1024,-2 0-993,3 0-513,2 0-192,-2 0 128,7 2-256,-1 3-384,2 0-353,0-1-160,0 1-32,0-1-64,3 1-1025,-1-3-769,3-2-1216,-1 0-2147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 10346,'0'0'17739,"0"0"-17718,0-1 0,0 0 0,0 1-1,0-1 1,0 0 0,0 1 0,0-1-1,-1 1 1,1-1 0,0 0 0,0 1-1,-1-1 1,1 1 0,0-1 0,-1 1-1,1-1 1,-1 1 0,1-1 0,-1 1-1,1-1 1,-1 1 0,1-1 0,-1 1 0,1 0-1,-1-1 1,0 1 0,-2 0-24,1 0 0,-1 1 0,1-1 0,0 1 0,0 0 0,-1 0 0,1 0 0,0 0 1,0 0-1,0 0 0,0 1 0,0-1 0,0 1 0,0-1 0,-2 4 0,-30 28 12,28-26 70,-1 1 0,2 0 0,-1 1 0,1-1 0,-8 18 0,12-25-65,0 0-1,1 1 1,-1-1-1,0 0 1,1 1-1,-1-1 1,1 1 0,-1-1-1,1 1 1,0-1-1,0 1 1,0 0-1,-1-1 1,2 1-1,-1-1 1,0 1 0,0-1-1,0 1 1,1-1-1,-1 1 1,1-1-1,-1 1 1,1-1-1,0 1 1,-1-1 0,1 0-1,0 1 1,0-1-1,0 0 1,0 0-1,0 0 1,0 0-1,0 1 1,1-2 0,-1 1-1,0 0 1,0 0-1,1 0 1,-1 0-1,1-1 1,-1 1-1,1-1 1,-1 1 0,3-1-1,7 2-81,-1 0 0,0-1 0,1-1 0,0 0 0,-1 0 0,1-1 0,-1-1 0,0 1 0,1-2-1,-1 1 1,0-2 0,17-7 0,0-2 35,0-2-1,-2-2 0,27-20 0,-69 95 1188,17-57-1131,0 0 1,-1 0 0,1 0 0,0 0 0,0 0 0,-1 0 0,1 0 0,0 0 0,0 0 0,0 0-1,0 0 1,0 0 0,0 0 0,1 0 0,-1 0 0,0 0 0,1 0 0,-1 0 0,0 0 0,1 0-1,-1 0 1,1 0 0,-1 0 0,1 0 0,0-1 0,-1 1 0,2 1 0,0-1 1,0 0-1,0 0 1,0-1 0,0 1 0,0-1-1,0 1 1,0-1 0,0 0 0,0 0 0,0 0-1,0 0 1,0 0 0,3-1 0,12-2 18,-1-1 1,30-12-1,-35 12-52,9-5-51,-14 6 31,0 0-1,0 1 1,0-1-1,0 1 1,0 0-1,0 1 1,0 0-1,1 0 1,-1 0-1,0 1 1,1-1-1,7 2 1,-13 0 15,0 0 1,0 1 0,-1-1-1,1 0 1,0 0 0,-1 1-1,1-1 1,-1 0 0,0 1-1,1-1 1,-1 0 0,0 1-1,0-1 1,0 1 0,0-1-1,0 0 1,0 1 0,0-1-1,-1 1 1,1-1 0,-1 2-1,-6 31-13,-2-11-133,-3 9 107,9-10-6599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14638,'0'0'8200,"-55"73"-7304,33-36-159,4 4-288,8 0-321,5-1-64,5-1-32,3-9-1281,14-12-3140,1-13-12074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1 833,'0'0'-833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13293,'0'0'4318,"2"-9"-2412,-2 6-1786,1 0 1,-1 0-1,1 0 0,0 1 1,0-1-1,0 0 0,0 0 0,0 1 1,1-1-1,-1 0 0,1 1 0,0 0 1,-1-1-1,1 1 0,0 0 1,1 0-1,-1 0 0,0 0 0,1 0 1,-1 0-1,1 1 0,-1-1 1,1 1-1,0 0 0,-1 0 0,1 0 1,0 0-1,0 0 0,0 1 1,0-1-1,3 1 0,-4-1-99,1 1-1,-1-1 1,0 1-1,0 0 1,0 0-1,1 0 1,-1 0-1,0 0 1,0 1-1,0-1 1,0 1-1,0-1 1,0 1 0,1 0-1,-1 0 1,-1-1-1,1 2 1,0-1-1,0 0 1,0 0-1,0 0 1,-1 1-1,1-1 1,-1 1-1,1 0 1,-1-1-1,2 3 1,-2 1-12,1 0 0,-1 0 0,0 0 0,0 0 0,0 0 0,-1 0 0,0 0 0,0 0 0,0 0 0,0 0 0,-2 6 0,-12 41 82,11-45-82,1 0-1,-1 0 1,1 0-1,1 1 1,0-1-1,0 1 1,0 0 0,1-1-1,0 11 1,2-17 31,-1-1 0,1 1 0,-1 0 0,1-1 0,-1 1 1,1-1-1,-1 1 0,1-1 0,0 0 0,-1 0 0,1 1 1,0-1-1,-1 0 0,1-1 0,0 1 0,-1 0 0,1 0 1,-1-1-1,1 1 0,1-1 0,4-2 103,0 0-1,0-1 1,0 0-1,-1 0 1,1 0 0,-1-1-1,0 1 1,-1-1-1,1-1 1,-1 1 0,0-1-1,0 0 1,-1 0-1,0-1 1,4-6 0,-2 3 3,-1 0 1,-1-1-1,1 1 1,-2-1 0,1 0-1,-2 0 1,1 0-1,-2-1 1,2-15 0,-3 26-188,0 0 0,0 1 0,0-1 0,1 0 0,-1 0 0,0 1 1,0-1-1,0 0 0,0 0 0,0 1 0,-1-1 0,1 0 0,0 0 0,0 0 1,0 1-1,-1-1 0,1 0 0,0 1 0,-1-1 0,1 0 0,-1 1 0,1-1 1,-1 0-1,1 1 0,-1-1 0,1 1 0,-1-1 0,1 1 0,-1-1 0,0 1 1,1 0-1,-1-1 0,0 1 0,1 0 0,-1-1 0,0 1 0,0 0 1,1 0-1,-1-1 0,0 1 0,0 0 0,1 0 0,-1 0 0,0 0 0,0 0 1,0 0-1,1 1 0,-1-1 0,0 0 0,0 0 0,1 0 0,-1 1 0,0-1 1,-1 1-1,1 0-123,0-1 0,0 1 0,1 0 0,-1 0 0,0-1 0,0 1 0,0 0 0,0 0 0,1 0 0,-1 0 0,0 0 0,1 0 1,-1 0-1,1 1 0,-1-1 0,1 0 0,0 0 0,-1 0 0,1 0 0,0 1 0,0-1 0,0 0 0,0 0 0,0 0 0,0 1 0,0-1 0,0 0 1,0 0-1,1 0 0,-1 1 0,0-1 0,1 0 0,-1 0 0,1 0 0,-1 0 0,1 0 0,1 2 0,1 0-439,0 0-1,0-1 0,1 1 1,-1 0-1,1-1 1,-1 0-1,1 0 0,0 0 1,0 0-1,0-1 1,0 0-1,0 1 0,0-2 1,0 1-1,7 0 1,68 4-6343,-78-5 6942,37 0-781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14 13068,'0'0'1548,"-12"-3"-597,4 1-718,0-1 1,-1 1 0,1 1 0,0 0 0,-1 0-1,1 0 1,-1 1 0,1 0 0,-1 1-1,1 0 1,-1 0 0,1 1 0,0 0-1,0 0 1,-1 1 0,2 0 0,-1 1-1,-8 4 1,-1 5-9,1 0 0,0 2 0,1-1-1,1 2 1,0 0 0,1 1-1,1 0 1,1 1 0,0 0 0,1 1-1,1 0 1,1 0 0,0 1 0,2 0-1,0 1 1,2-1 0,0 1 0,1 0-1,0 30 1,3-47-210,0 0 1,0-1-1,0 1 0,0 0 1,1 0-1,0-1 0,0 1 0,0 0 1,0-1-1,0 1 0,1-1 1,0 1-1,0-1 0,0 0 1,0 0-1,0 0 0,0 0 0,1 0 1,0 0-1,-1-1 0,1 1 1,0-1-1,0 0 0,0 1 0,1-2 1,-1 1-1,0 0 0,1-1 1,-1 1-1,1-1 0,0 0 0,-1 0 1,1 0-1,7 0 0,-2-1 64,0 0 0,0 0 0,1-1 0,-1-1-1,0 1 1,0-1 0,0-1 0,0 1 0,-1-2 0,1 1 0,-1-1-1,0 0 1,13-9 0,-5 1 17,-1 0 1,0-1-1,18-20 0,-28 28-1,-1 0-1,0 0 0,0 0 0,-1-1 1,0 1-1,0-1 0,0 0 0,0 0 1,-1 0-1,0 0 0,0 0 0,-1-1 1,0 1-1,1-9 0,-3 15-90,1-1 0,0 0 1,-1 1-1,1-1 0,-1 0 0,1 1 0,-1-1 0,1 1 1,-1-1-1,1 0 0,-1 1 0,1 0 0,-1-1 1,0 1-1,1-1 0,-1 1 0,0 0 0,1-1 0,-1 1 1,0 0-1,0 0 0,1 0 0,-1-1 0,0 1 0,0 0 1,1 0-1,-1 0 0,0 0 0,0 0 0,0 0 0,1 1 1,-2-1-1,1 0-15,0 0 0,0 0 0,0 0 1,0 0-1,0 0 0,0 0 0,1 0 0,-1 1 0,0-1 1,0 0-1,0 0 0,0 1 0,0-1 0,1 1 0,-1-1 1,0 1-1,0-1 0,1 1 0,-1-1 0,0 1 0,1 0 1,-1-1-1,1 1 0,-1 0 0,1-1 0,-1 1 1,1 0-1,-1 1 0,6-2-31,0 0 0,-1-1 0,1 1 0,0-1 0,0 0 0,7-3 0,26-15-125,17-8-208,-52 26 350,0 0 0,0 0 0,-1 0 0,1 1 1,1-1-1,-1 1 0,0 0 0,0-1 0,0 1 1,0 1-1,0-1 0,0 0 0,0 1 0,0-1 1,4 3-1,-5-2 43,0 1 0,-1-1 0,1 1 0,0 0 0,-1-1 0,1 1 0,-1 0 0,0 0 0,0 0 0,0 0 0,0 1 0,0-1 0,0 0-1,0 0 1,-1 1 0,1-1 0,-1 0 0,0 0 0,1 1 0,-1 3 0,0 58 871,-1-46-730,-2 3-59,2-17-117,0 1 1,1-1 0,-1 0-1,1 1 1,-1-1 0,2 0-1,-1 1 1,0-1-1,2 8 1,-1-12-194,0 0-1,0 0 1,0 0 0,-1 0-1,1 0 1,0 0 0,0 0-1,0 0 1,-1 0 0,1-1-1,0 1 1,0 0 0,-1-1-1,1 1 1,0 0 0,0-1-1,-1 1 1,1-1 0,0 1-1,-1-1 1,1 1 0,-1-1-1,1 1 1,0-2 0,11-17-6058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161 114 4388,'27'-2'1402,"-4"1"150,0-1-1,24-6 1,-41 7-1126,0 0 0,-1-1-1,1 0 1,-1 0 0,1-1-1,-1 1 1,0-1 0,0 0-1,0-1 1,0 1 0,-1-1-1,1 0 1,3-5 0,-7 8-332,0 1-1,0-1 1,0 0 0,0 0 0,0 0 0,0 0-1,0 0 1,-1 0 0,1 0 0,0 0-1,-1 0 1,1 0 0,-1 0 0,0-1 0,1 1-1,-1 0 1,0 0 0,1 0 0,-1-1-1,0 1 1,0 0 0,0 0 0,0-1-1,0 1 1,0 0 0,-1 0 0,1-1 0,0 1-1,-1 0 1,1 0 0,-1 0 0,1 0-1,-1 0 1,1-1 0,-1 1 0,0 0 0,0 0-1,1 1 1,-1-1 0,0 0 0,0 0-1,0 0 1,0 0 0,0 1 0,0-1 0,0 0-1,0 1 1,0-1 0,0 1 0,-1-1-1,1 1 1,0 0 0,0 0 0,-3-1 0,-3-1-1,0 1 1,0 0-1,0 0 1,0 1 0,0-1-1,0 1 1,0 1 0,-12 2-1,8 0-83,0 2-1,1-1 0,-1 2 1,1-1-1,0 1 1,1 1-1,-1 0 1,-11 11-1,5-2 102,0 0 0,1 0 0,-19 28 0,33-43-99,0 1-1,-1 0 1,1-1 0,0 1 0,0 0 0,1 0-1,-1-1 1,0 1 0,1 0 0,-1 0 0,1 0-1,-1 0 1,1 0 0,0 0 0,0 3 0,0-4-5,1 0-1,-1-1 1,0 1 0,1 0 0,-1 0 0,1 0 0,-1 0 0,1-1 0,-1 1 0,1 0 0,0 0 0,-1-1 0,1 1 0,0-1 0,0 1 0,-1 0-1,1-1 1,0 1 0,0-1 0,0 0 0,0 1 0,1-1 0,7 2 12,-1 0-1,1-1 0,0 0 1,0-1-1,13-1 1,-4 0-67,12 1-198,-13-1 145,1 0 1,-1 1 0,0 1 0,0 1 0,0 1-1,-1 0 1,1 1 0,22 8 0,-37-12 105,-1 1-1,1-1 1,-1 1-1,0 0 1,1-1-1,-1 1 1,0 0-1,0 0 1,1 0-1,-1 0 1,0 0-1,0 0 1,0 0-1,0 0 1,0 1-1,-1-1 1,1 0-1,0 0 1,-1 1-1,1-1 1,0 1-1,-1-1 1,0 0-1,1 1 1,-1-1-1,1 4 1,-2-3 41,0 0 0,0 0 0,0 0 0,0 1 0,0-1 0,0 0 0,0-1 0,-1 1 1,1 0-1,-1 0 0,1 0 0,-1-1 0,0 1 0,0-1 0,-2 2 0,-9 5 222,0 0 0,0-1 0,-1 0 0,-14 4 0,-4-1 189,-1-1-1,0-2 1,0-1-1,0-2 1,-67 0-1,73-10-208,27 6-279,-1-1 0,1 1 0,-1 0 0,1-1 0,-1 1 0,1-1 1,-1 1-1,1-1 0,-1 1 0,1-1 0,0 1 0,-1-1 0,1 0 0,0 1 0,0-1 1,-1 1-1,1-1 0,0 0 0,0 1 0,0-1 0,0 0 0,0 1 0,0-1 1,0 0-1,1-1-116,-1 0 0,1 0 0,0 0 1,0 1-1,0-1 0,0 0 0,0 1 1,0-1-1,0 1 0,1-1 0,-1 1 1,1 0-1,-1-1 0,1 1 0,-1 0 1,1 0-1,0 0 0,-1 0 0,1 0 1,0 1-1,3-2 0,126-36-10364,-82 26 5199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14189,'0'0'7207,"-35"75"-6214,28-41-224,3 3-96,0 0-161,4-5-96,0-3-63,0-7-193,8-7-128,3-6 32,5-9-64,0 0-1505,2-17-1282,0-7-2370,-2-12-4997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5381,'0'0'13944,"8"-5"-12385,21-14-550,-23 21-327,-6 11-266,-4 12 295,1-16-385,0 1 26,0 0 1,1 1-1,1-1 0,-2 13 1,4-22-338,-1 0 0,1 0 1,-1 0-1,1 0 0,0-1 1,-1 1-1,1 0 0,0-1 1,0 1-1,-1 0 0,1-1 1,0 1-1,0-1 0,0 1 1,0-1-1,0 0 0,0 1 1,0-1-1,0 0 1,0 0-1,0 0 0,0 1 1,0-1-1,0 0 0,0 0 1,0 0-1,0-1 0,-1 1 1,1 0-1,0 0 0,0 0 1,2-1-1,37-7 157,-18-1-245,0-1 0,0-1 0,-1-1 0,27-21 0,-21 15-121,45-23 0,-72 40 195,1 1-1,-1-1 1,1 1-1,-1 0 1,1 0-1,0-1 1,-1 1-1,1 0 1,-1 0-1,1 0 1,-1 0-1,1 0 1,0 0-1,-1 0 1,1 0-1,0 0 1,-1 0-1,1 0 1,-1 0 0,1 0-1,0 0 1,-1 0-1,1 1 1,-1-1-1,1 0 1,-1 0-1,1 1 1,-1-1-1,1 1 1,-1-1-1,1 0 1,-1 1-1,1-1 1,-1 1-1,0-1 1,1 1-1,0 0 1,3 29 289,-13 37 478,7-58-547,0-1 0,1 1-1,0 0 1,0 0 0,1 16-1,1-25-211,0 1 0,0 0 0,-1 0 0,1-1-1,0 1 1,0-1 0,0 1 0,0-1 0,-1 1-1,1-1 1,0 1 0,0-1 0,0 0 0,0 0 0,0 1-1,0-1 1,0 0 0,0 0 0,0 0 0,0 0-1,0 0 1,0 0 0,0 0 0,0-1 0,2 1 0,27-6-41,-26 5-263,0 0 0,-1-1-1,1 0 1,-1 0 0,0 0 0,1 0 0,-1 0 0,0 0 0,4-5 0,-6 6-160,0-1 1,0 1-1,0-1 1,0 1-1,0-1 0,0 1 1,-1-1-1,1 0 1,-1 0-1,1 1 1,-1-1-1,1 0 1,-1 0-1,0-2 1,0-16-6881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18193,'0'0'1570,"35"56"-1538,-11-47-353,1-3-2721,1-5-3204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2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13453,'0'0'5189,"-8"0"-3908,-8 0-831,1 0-1,-1 2 1,1 0 0,-1 1-1,1 0 1,-16 7 0,26-8-311,0-1 1,0 2 0,0-1-1,0 0 1,1 1-1,-1 0 1,1 0-1,0 0 1,-1 1 0,2 0-1,-1-1 1,0 1-1,1 1 1,-1-1-1,1 0 1,0 1-1,1 0 1,-1-1 0,1 1-1,0 0 1,0 0-1,-2 11 1,4-14-106,0 0-1,0 1 1,0-1 0,0 0-1,0 1 1,1-1 0,-1 0-1,1 0 1,0 1 0,-1-1 0,1 0-1,0 0 1,0 0 0,0 0-1,1 0 1,-1 0 0,0 0 0,1 0-1,-1 0 1,1-1 0,0 1-1,0-1 1,-1 1 0,1-1-1,0 1 1,0-1 0,0 0 0,0 0-1,1 0 1,-1 0 0,0-1-1,0 1 1,1-1 0,-1 1-1,5 0 1,10 2-22,1-1-1,0-1 0,28 0 1,-33-1 37,64-8-1290,-63 5-162,-1 0-1,0-2 1,20-8-1,13-11-5717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7303,'0'0'14275,"11"8"-13544,-5-4-686,0 0-1,1 0 1,-1-1 0,1 0-1,0 0 1,0 0 0,1-1 0,-1 0-1,0-1 1,1 1 0,-1-1-1,1-1 1,-1 1 0,1-2-1,-1 1 1,1-1 0,-1 0-1,10-2 1,-2 0-2,0-1-1,1 0 1,-2-1 0,1-1-1,0 0 1,-1-1 0,0-1 0,-1 0-1,0-1 1,15-12 0,-27 20-19,0 0 0,0 0 0,0 1 1,-1-1-1,1 0 0,0 0 0,0 0 0,0 0 1,-1-1-1,1 1 0,-1 0 0,1 0 1,-1 0-1,1 0 0,-1-1 0,0 1 1,1 0-1,-1 0 0,0-1 0,0 1 0,0 0 1,0-2-1,-1 2 24,1 0 1,-1 0-1,0 0 1,1 1-1,-1-1 1,0 0-1,0 0 1,1 1-1,-1-1 0,0 0 1,0 1-1,0-1 1,0 1-1,0-1 1,0 1-1,0 0 1,0-1-1,0 1 1,0 0-1,-2 0 1,-6-2 233,-1 1 1,0 1 0,0 0 0,-13 1 0,9 1-255,0 1 1,0 0-1,1 1 0,-1 0 0,1 1 1,0 1-1,0 0 0,0 1 1,1 0-1,0 1 0,1 0 0,-1 1 1,2 0-1,-1 1 0,1 0 0,-11 15 1,20-23-15,-1 0 0,0 0 0,1 1 0,-1-1 0,1 1 0,0-1 0,-1 1 0,1-1 0,0 1 0,1 0 0,-1 0 0,0-1 0,1 1 0,0 0 0,0 0 0,-1 0 0,2 0 0,-1 0 0,0-1 0,1 1 0,-1 0 0,1 0 0,0-1 1,0 1-1,0 0 0,0-1 0,0 1 0,0 0 0,1-1 0,-1 0 0,1 1 0,0-1 0,0 0 0,0 0 0,0 0 0,0 0 0,0 0 0,1-1 0,-1 1 0,0-1 0,1 1 0,3 0 0,7 5-173,1-1-1,1-1 1,-1 0-1,1-1 1,-1 0 0,27 2-1,-25-4-1366,1-1 1,0 0-1,1-1 0,22-4 1,11-11-8111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35 10570,'0'0'7703,"-7"1"-6438,4-1-1221,1 1 0,-1-1 0,1 0 0,-1 1 0,1 0 0,0 0-1,0-1 1,-1 1 0,1 1 0,0-1 0,0 0 0,0 0 0,0 1-1,0-1 1,0 1 0,0 0 0,1-1 0,-1 1 0,1 0-1,-1 0 1,1 0 0,0 0 0,-1 0 0,1 1 0,0-1 0,0 0-1,1 1 1,-1-1 0,0 0 0,1 1 0,0-1 0,-1 1 0,1-1-1,0 0 1,0 1 0,0-1 0,1 1 0,-1-1 0,1 1-1,-1-1 1,2 4 0,-1-4-23,0 0 0,0-1-1,0 1 1,1-1 0,-1 0-1,0 1 1,1-1 0,-1 0-1,0 0 1,1 1 0,0-1-1,-1 0 1,1 0 0,0-1 0,-1 1-1,1 0 1,0-1 0,0 1-1,-1-1 1,1 1 0,0-1-1,0 0 1,0 0 0,0 0-1,0 0 1,0 0 0,-1 0 0,1 0-1,2-1 1,2 0 68,0 0 1,-1 0-1,1 0 1,0-1-1,-1 1 0,0-1 1,1-1-1,7-4 1,0-1-49,-1-2 1,-1 0-1,0 0 1,0-1-1,-1-1 1,0 1-1,-1-2 1,11-18-1,-21 37-15,0-1 0,0 1 0,1 0 0,0-1-1,0 1 1,2 10 0,-1 2 98,-1-17-95,0 1 1,-1-1-1,1 1 1,0 0-1,0-1 1,0 1 0,1-1-1,-1 1 1,0-1-1,1 1 1,-1 0 0,1-1-1,-1 1 1,1-1-1,-1 0 1,1 1 0,0-1-1,0 1 1,0-1-1,0 0 1,0 0-1,0 0 1,0 0 0,0 1-1,1-2 1,-1 1-1,0 0 1,1 0 0,-1 0-1,0 0 1,1-1-1,-1 1 1,1-1-1,-1 1 1,1-1 0,0 0-1,-1 1 1,1-1-1,-1 0 1,1 0 0,-1 0-1,1 0 1,0 0-1,2-1 1,2 0 41,-1-1 0,1 0 0,-1 1 0,0-2 0,0 1 0,1-1 0,-2 1 0,1-1 0,0-1 0,0 1 0,5-6 0,17-26 94,-23 62-399,0 30 744,-3 1 0,-3 0 0,-2 0 0,-3-1 1,-2 0-1,-18 58 0,23-99-350,2-9-78,1-1 1,-1 1-1,0-1 1,-1 1 0,0-1-1,0 0 1,0 0-1,0 0 1,-1 0-1,-5 5 1,9-11-63,-1 1 1,1-1 0,-1 0-1,0 1 1,1-1 0,-1 0-1,1 0 1,-1 0 0,0 0-1,1 1 1,-1-1 0,0 0 0,1 0-1,-1 0 1,0 0 0,1 0-1,-1-1 1,1 1 0,-1 0-1,0 0 1,1 0 0,-1 0-1,0-1 1,1 1 0,-1 0 0,1-1-1,-1 1 1,1 0 0,-1-1-1,1 1 1,-1-1 0,1 1-1,-1-1 1,1 1 0,0-1-1,-1 1 1,1-1 0,0 1-1,-1-2 1,-13-27 185,12 24-172,-9-24-47,-37-97-613,42 107-474,1 1 0,1-1 0,1 0 0,-2-36 0,5 53 740,0 0-1,0 0 1,1-1-1,-1 1 0,1 0 1,-1 0-1,1 0 1,0 0-1,0 0 1,0 1-1,0-1 1,0 0-1,1 0 0,-1 1 1,0-1-1,1 0 1,-1 1-1,1-1 1,-1 1-1,1 0 1,0 0-1,0-1 1,0 1-1,0 0 0,0 1 1,0-1-1,0 0 1,0 0-1,0 1 1,3-1-1,-1 0-270,29-13-6384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91 14926,'0'0'539,"-4"-10"438,2 5-751,-1-1 0,0 1 0,0 0 0,0 0 0,0 0 0,-1 0 0,0 0 0,-8-7 0,10 11-176,1-1 1,-1 1-1,0 0 1,1 0 0,-1 0-1,0 0 1,1 0-1,-1 0 1,0 1 0,0-1-1,0 0 1,0 1-1,0 0 1,0-1-1,0 1 1,0 0 0,0 0-1,0 0 1,0 0-1,0 0 1,0 1 0,0-1-1,0 1 1,0-1-1,0 1 1,1 0 0,-1-1-1,0 1 1,0 0-1,1 0 1,-1 1-1,0-1 1,1 0 0,-1 0-1,1 1 1,0-1-1,-2 3 1,-1 0 101,0 0 1,1 0-1,-1 0 0,1 1 0,0 0 1,1 0-1,-1-1 0,1 2 1,0-1-1,0 0 0,1 0 1,-1 1-1,1-1 0,0 0 0,1 1 1,-1 6-1,2-11-121,0-1 0,-1 1 0,1-1 1,0 1-1,0-1 0,0 1 0,-1-1 0,1 1 0,0-1 0,0 0 0,0 0 1,0 1-1,0-1 0,0 0 0,0 0 0,0 0 0,0 0 0,0 0 0,-1 0 1,1 0-1,0-1 0,0 1 0,0 0 0,0 0 0,0-1 0,1 0 0,27-6 234,-9-5-230,0 0 0,-1-2-1,0 0 1,25-25 0,-18 16 15,-26 23-41,0-1-1,1 1 0,-1-1 0,0 1 0,1 0 0,-1-1 1,0 1-1,1 0 0,-1-1 0,1 1 0,-1 0 0,1 0 1,-1-1-1,1 1 0,-1 0 0,1 0 0,-1 0 0,1 0 1,-1 0-1,1 0 0,-1 0 0,1 0 0,-1 0 0,1 0 1,-1 0-1,1 0 0,-1 0 0,1 0 0,-1 0 0,1 0 1,-1 0-1,1 1 0,-1-1 0,1 0 0,-1 0 0,1 1 1,-1-1-1,0 0 0,1 1 0,-1-1 0,0 0 0,1 1 1,-1-1-1,0 0 0,1 1 0,-1-1 0,0 1 0,1-1 1,-1 1-1,0-1 0,0 1 0,0-1 0,0 1 0,0-1 1,1 1-1,-1-1 0,0 1 0,0-1 0,0 1 0,0-1 1,0 1-1,-1 0 0,3 53 1108,-1-19-606,0-32-460,0 0 0,0 0 0,0-1 0,1 1 0,-1 0 1,1 0-1,-1-1 0,1 1 0,0-1 0,0 1 0,0-1 0,1 0 0,-1 0 0,1 0 0,-1 0 0,1 0 0,-1 0 1,1-1-1,0 1 0,0-1 0,0 0 0,0 0 0,0 0 0,0 0 0,0-1 0,0 1 0,0-1 0,0 1 0,1-1 1,5-1-1,0 1-26,1-1 1,-1 1 0,1-2-1,-1 0 1,0 0-1,0 0 1,1-1 0,-2-1-1,13-5 1,33-33 30,-17 11 18,-42 82-217,5-50 156,-1 1 1,1-1-1,0 1 1,0-1-1,0 0 1,0 1-1,0-1 0,0 0 1,1 1-1,-1-1 1,0 0-1,1 1 0,-1-1 1,1 0-1,-1 1 1,1-1-1,-1 0 0,1 0 1,0 0-1,0 0 1,0 0-1,0 0 0,0 0 1,0 0-1,0 0 1,0 0-1,0 0 1,1 1-1,2-1 18,0 0 0,-1 0 0,1 0 0,0 0 0,-1 0 0,1-1-1,0 1 1,0-1 0,0 0 0,5-1 0,7-1 19,0 0 0,0-2 0,0 0 0,16-7 0,10-8-52,-32 13-80,1 1 0,-1 0 0,1 1 0,0 0 0,0 1 0,0 0 0,16-2 0,-27 5 0,1 1 1,-1-1-1,1 1 0,-1-1 1,1 1-1,-1-1 1,0 1-1,1 0 0,-1-1 1,0 1-1,1-1 1,-1 1-1,0 0 0,0-1 1,0 1-1,1 0 0,-1-1 1,0 1-1,0 0 1,0-1-1,0 1 0,0 0 1,0-1-1,0 1 0,-1 0 1,1-1-1,0 1 1,-1 1-1,2 11-5673,3-12-378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1 0 1602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4004,'0'0'14857,"9"-5"-13592,29-14-171,-37 19-1047,0-1 0,0 1 0,0-1 0,0 1 0,0-1 1,1 1-1,-1 0 0,0-1 0,0 1 0,0 0 0,0 0 0,0 0 0,1 0 0,-1 0 0,0 0 0,0 0 0,0 0 0,0 0 1,1 1-1,-1-1 0,0 0 0,0 1 0,0-1 0,0 1 0,0-1 0,0 1 0,0 0 0,0-1 0,0 1 0,0 0 0,-1 0 1,1 0-1,0 0 0,0-1 0,-1 1 0,1 0 0,0 0 0,-1 0 0,1 0 0,-1 1 0,1-1 0,-1 0 0,0 0 0,1 0 1,-1 0-1,0 0 0,0 0 0,0 1 0,0-1 0,0 2 0,0 3 124,0 1 0,0 0 0,0-1 0,-1 1 0,0 0 0,-3 9 0,-4 4 242,6-15-355,-1 0 0,1-1 0,1 1 0,-1 0 0,1 0 0,0 0 0,0 0 0,0 0 0,1 9 0,0-13-52,1-1-1,-1 1 1,1 0-1,-1-1 1,1 1-1,0-1 1,-1 1 0,1-1-1,0 1 1,-1-1-1,1 1 1,0-1-1,0 0 1,-1 0-1,1 1 1,0-1 0,0 0-1,-1 0 1,1 0-1,0 0 1,0 1-1,0-1 1,0-1-1,-1 1 1,1 0 0,2 0-1,23-3 128,-13-1-159,0-1 0,0 0-1,-1-1 1,0 0 0,0-1 0,0 0-1,-1-1 1,16-14 0,5-6-422,39-46 0,-71 89-167,-9 25 663,3-16-15,4-18 36,1 1-1,0-1 1,0 1-1,1-1 0,0 1 1,0-1-1,0 1 0,1-1 1,0 1-1,2 7 0,-2-11-11,0-1-1,1 0 1,-1 0-1,1 1 1,-1-1-1,1 0 1,0 0-1,0-1 1,0 1-1,0 0 0,0-1 1,0 1-1,0-1 1,0 1-1,1-1 1,-1 0-1,0 0 1,1 0-1,-1-1 1,1 1-1,0 0 1,-1-1-1,1 0 0,-1 1 1,1-1-1,0 0 1,4-1-1,-1 1-26,0 0 0,0-1-1,0 0 1,0 0 0,-1-1 0,1 1-1,0-1 1,-1 0 0,1-1 0,-1 1-1,1-1 1,-1 0 0,0-1-1,-1 1 1,1-1 0,0 0 0,-1 0-1,0 0 1,0-1 0,0 1-1,-1-1 1,1 0 0,-1 0 0,0-1-1,-1 1 1,1 0 0,-1-1 0,0 0-1,0 1 1,-1-1 0,0 0-1,0 0 1,0 0 0,-1 0 0,0 0-1,-1-8 1,1 12-28,-1 0 0,1 1 1,-1-1-1,0 0 0,0 1 0,0-1 0,0 1 1,0 0-1,0-1 0,0 1 0,-1 0 0,1 0 1,0-1-1,-1 1 0,1 0 0,-1 0 1,1 0-1,-1 1 0,1-1 0,-1 0 0,0 1 1,1-1-1,-1 1 0,0-1 0,0 1 0,1 0 1,-1 0-1,0 0 0,-2 0 0,3 0-26,-1-1 0,1 1 0,0 0 0,0 0 0,0 0 0,0 0 0,0 0 0,0 0 0,0 1 0,0-1 0,0 0 0,0 0 0,0 1 0,0-1 0,0 1 0,0-1 0,0 1 0,0-1 0,0 1 0,0 0 0,1-1 0,-1 1 0,0 0 0,0 0 0,1-1 0,-1 1 0,0 0 0,1 0 0,-1 0 0,1 0 0,-1 0 0,1 0 0,0 0 0,-1 0 0,1 0 0,0 0 0,0 0 0,-1 0 0,1 0 0,0 0 0,0 0 0,0 0 0,0 0 0,1 1 0,-1-1 0,1 1 0,2 0-284,0-1 1,0 1 0,0-1 0,0 0 0,0 0-1,1 0 1,-1-1 0,1 1 0,-1-1-1,0 0 1,1 0 0,-1 0 0,1 0 0,3-1-1,-1 1-528,41 0-6302,-21 0 2179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5637,'-4'15'11494,"1"10"-6289,-3 123-4426,6-137-1475,-1 63 2300,1-50-4434,1 0-4905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9 180 1794,'0'0'23510,"-3"6"-23232,2-5-271,1 0 0,-1-1 0,1 1 0,-1 0 0,1 0 0,-1 0 0,1-1 0,-1 1 0,1 0 0,0 0 0,0 0 0,-1 0 0,1 0 0,0 0 0,0 0 0,0-1 0,0 1 0,0 0 1,0 0-1,0 0 0,1 0 0,-1 0 0,0 0 0,0 0 0,1 0 0,-1-1 0,0 1 0,1 0 0,-1 0 0,1 0 0,-1-1 0,1 1 0,0 0 0,-1 0 0,1-1 0,-1 1 0,1-1 1,0 1-1,0-1 0,1 2 0,4-1 33,0 0 0,0 0 0,0 0 0,0-1 0,1 0 0,5-1 0,6 1-28,-2-1 18,-1 0-1,29-7 1,27-3-220,-70 12 183,-1 0 0,1 0 0,0 0-1,-1 0 1,1-1 0,-1 1 0,1 0 0,-1 0 0,0 0 0,1 0 0,-1 0-1,0 0 1,0 0 0,0 1 0,1-1 0,-1 0 0,0 0 0,0 0-1,-1 0 1,1 1 0,-1 35 155,1-27-66,0-10-68,1 1 0,0-1-1,-1 1 1,1-1 0,0 1 0,-1-1-1,1 0 1,0 1 0,0-1 0,0 0 0,-1 1-1,1-1 1,0 0 0,0 0 0,0 0-1,0 0 1,0 0 0,-1 0 0,1 0-1,0 0 1,0 0 0,0 0 0,0-1 0,-1 1-1,1 0 1,0 0 0,1-1 0,26-8 97,-11 0-156,0-2 1,-1-1 0,0 0 0,-1 0 0,0-2 0,-1 0 0,-1 0-1,0-2 1,-1 1 0,-1-2 0,0 1 0,-2-2 0,1 1 0,12-37 0,-22 54 46,0-1 1,1 1-1,-1 0 1,0 0 0,0-1-1,0 1 1,1 0-1,-1 0 1,0-1-1,0 1 1,0 0 0,0-1-1,0 1 1,1 0-1,-1-1 1,0 1 0,0 0-1,0-1 1,0 1-1,0 0 1,0-1-1,0 1 1,0 0 0,0-1-1,0 1 1,-1 0-1,1-1 1,0 1 0,0 0-1,0-1 1,0 1-1,0 0 1,-1-1-1,1 1 1,0 0 0,0 0-1,0-1 1,-1 1-1,1 0 1,0 0 0,0-1-1,-1 1 1,1 0-1,-1 0 1,-16 9 156,-24 28 213,40-36-352,-2 45-180,1-29 125,-1 9 85,1 0-1,1 0 1,1 0 0,6 47-1,-6-71-43,1-1 1,-1 0-1,0 1 0,1-1 0,-1 1 0,1-1 0,-1 0 0,1 1 1,0-1-1,0 0 0,0 0 0,-1 1 0,1-1 0,0 0 1,0 0-1,1 0 0,-1 0 0,0 0 0,2 1 0,-2-2 10,0 0 0,0 1 1,0-1-1,-1 0 0,1 0 0,0 0 0,0 0 0,0 0 0,0 0 0,0 0 0,0 0 0,0 0 0,0 0 0,0-1 0,0 1 0,-1 0 1,1-1-1,0 1 0,0-1 0,0 1 0,0 0 0,1-2 0,-1 1-4,0 0-1,0-1 1,1 1 0,-1 0 0,0-1-1,0 1 1,0-1 0,-1 1 0,1-1 0,0 0-1,0 1 1,-1-1 0,1 0 0,-1 1-1,0-1 1,1 0 0,-1 1 0,0-1-1,0 0 1,0 0 0,0 1 0,0-1-1,-1 0 1,1 0 0,0 1 0,-1-1 0,0 0-1,1 1 1,-1-1 0,0 0 0,0 1-1,-1-3 1,-6-5-7,1 1-1,-1 0 1,-1 0 0,0 1-1,0 0 1,-17-10 0,18 13-3,1 0 0,0-1 0,0 1 1,0-2-1,0 1 0,1-1 0,0 0 1,0 0-1,1-1 0,-1 1 0,1-1 1,1 0-1,-7-14 0,10 20 0,1 0-1,0 0 1,0 0-1,0 1 1,0-1-1,-1 0 1,1 0-1,0 0 1,1 0 0,-1 0-1,0 1 1,0-1-1,0 0 1,0 0-1,1 0 1,-1 0-1,0 1 1,1-1-1,-1 0 1,0 0-1,1 1 1,-1-1-1,1 0 1,0 1 0,-1-1-1,1 0 1,-1 1-1,1-1 1,0 1-1,-1-1 1,1 1-1,0-1 1,0 1-1,0 0 1,-1-1-1,1 1 1,0 0-1,0 0 1,0-1 0,-1 1-1,1 0 1,1 0-1,46-1 70,-33 1-26,91 9 331,-74-5-743,1-2-1,38-1 1,-42-8-3397,-7-11-3843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13773,'0'0'2968,"-5"13"-2108,-9 23-48,2 0 1,1 2-1,2-1 1,-7 70-1,21 59 1238,-5-166-1585,0-13 367,-2 6-839,1 0-1,-1 0 0,-1 0 0,1 1 1,-1-1-1,0 0 0,-1 1 0,1 0 1,-5-6-1,-46-55-209,40 50 196,0-4 158,26 25 126,19 6-91,-9-6-711,-1-1 0,1-1 1,0-1-1,0-1 0,0-2 1,39-5-1,-29 0-5295,59-19 0,-52 10-2713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16 8712,'0'0'11371,"-12"-5"-9604,9 4-1687,0-1 0,-1 0 0,1 1 0,-1 0 0,1 0 0,-1 0 1,0 0-1,1 1 0,-1 0 0,0-1 0,1 1 0,-1 0 0,0 1 0,1-1 0,-1 1 0,0-1 0,1 1 0,-1 0 0,1 1 1,-1-1-1,1 1 0,-1-1 0,1 1 0,0 0 0,0 0 0,0 0 0,0 1 0,0-1 0,1 1 0,-1 0 0,-3 4 0,1-1 67,1 0-1,0 0 1,0 1-1,0 0 1,1 0-1,0 0 0,0 0 1,0 0-1,-1 11 1,3-16-122,1 0 1,-1 1-1,1-1 1,0 1-1,0-1 1,-1 0 0,2 1-1,-1-1 1,0 0-1,0 1 1,1-1-1,-1 0 1,1 1-1,0-1 1,0 0-1,0 0 1,0 0 0,0 1-1,0-1 1,1 0-1,-1-1 1,1 1-1,-1 0 1,1 0-1,0-1 1,-1 1-1,1-1 1,0 1 0,0-1-1,0 0 1,0 1-1,1-1 1,2 1-1,6 1 21,-1-1 0,1 0-1,0 0 1,0-1 0,0-1-1,0 0 1,0 0 0,21-4-1,-28 4-34,1-1-1,0 0 1,0 0-1,0 0 0,-1-1 1,1 0-1,0 0 1,-1 0-1,0 0 1,1-1-1,-1 1 1,0-1-1,0 0 1,-1-1-1,1 1 0,0 0 1,-1-1-1,0 0 1,0 0-1,0 0 1,-1 0-1,3-5 1,-4 8-8,-1-1 0,1 1 0,0-1 1,-1 1-1,0-1 0,1 0 0,-1 1 0,0-1 1,0 1-1,0-1 0,0 0 0,0 1 1,0-1-1,0 1 0,0-1 0,-1 0 1,1 1-1,-1-1 0,1 1 0,-1-1 1,0 1-1,1-1 0,-1 1 0,0 0 0,0-1 1,0 1-1,0 0 0,0 0 0,0 0 1,-1 0-1,1-1 0,0 2 0,0-1 1,-1 0-1,1 0 0,-2 0 0,-5-2-777,1 0 1,-1 1-1,0 0 0,0 1 0,-14-2 0,16 2-607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89 3171,'0'0'9006,"4"-10"-6785,9-32 213,-13 41-2324,1 0 1,-1 0-1,0-1 1,0 1-1,0 0 1,0 0-1,0 0 1,0 0-1,0 0 0,0-1 1,0 1-1,-1 0 1,1 0-1,0 0 1,-1 0-1,1 0 1,-1 0-1,1 0 0,-1 0 1,0 0-1,1 0 1,-1 0-1,0 0 1,0 0-1,1 1 1,-1-1-1,0 0 0,0 0 1,0 1-1,0-1 1,0 1-1,0-1 1,0 1-1,0-1 1,0 1-1,-1 0 0,1-1 1,0 1-1,0 0 1,0 0-1,-2 0 1,-49-2 1079,46 2-917,-2 1-122,1 1 1,-1-1-1,0 2 0,1-1 1,-1 1-1,1 0 1,0 1-1,0-1 1,0 2-1,1-1 1,-1 1-1,1 0 1,0 0-1,0 0 0,1 1 1,-9 10-1,5-5 19,1 1 0,-1 0 1,2 0-1,0 1 0,0-1 0,1 2 0,1-1 0,-6 20 0,11-31-160,-1-1-1,1 0 1,0 1 0,-1-1 0,1 1 0,0-1-1,0 1 1,0-1 0,0 0 0,0 1 0,0-1-1,1 1 1,-1-1 0,0 1 0,1-1 0,-1 0-1,1 1 1,-1-1 0,1 0 0,0 0 0,0 1-1,-1-1 1,1 0 0,0 0 0,0 0-1,0 0 1,0 0 0,0 0 0,1 0 0,0 1-1,2-1-37,0 1 0,0-1 0,0 0 0,0 0 0,0-1 0,0 1 0,0-1 0,0 0-1,1 0 1,6-1 0,8-2-978,0 0 0,-1-1 0,36-14-1,-31 8-2334,-2 0-1,22-15 0,-5-1-5797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50 7751,'0'0'10506,"-6"0"-9208,0 1-901,0 0 1,-1 0-1,1 1 1,0 0 0,0 1-1,-7 3 1,11-6-322,1 1 0,-1-1 0,1 1 0,0 0 0,-1-1 0,1 1 0,0 0 0,0 0 0,-1 0 0,1 0 0,0 0 0,0 0 0,0 0 0,0 0 0,0 0 0,0 1 0,1-1 0,-1 0 0,0 1 0,1-1 0,-1 0 0,1 1 0,-1-1 0,1 1 0,-1-1 0,1 1 0,0-1 0,0 1 0,0-1 1,0 1-1,0-1 0,0 1 0,0-1 0,1 1 0,-1-1 0,0 1 0,1-1 0,-1 1 0,2 1 0,-1-2-54,0 0 1,1 0-1,-1-1 1,0 1 0,0 0-1,1 0 1,-1-1-1,1 1 1,-1-1-1,0 1 1,1-1 0,-1 0-1,1 0 1,-1 1-1,1-1 1,-1 0 0,1 0-1,-1-1 1,1 1-1,1 0 1,32-6 154,-14-1-132,-2 0 1,1-2 0,-1 0-1,24-16 1,-28 16-42,1 0 1,-1 0 0,1 2 0,0 0 0,1 1 0,31-8 0,-47 14-7,0 1 0,0-1 0,0 0 0,0 0 0,0 0 0,0 0 0,0 1 0,0-1 0,0 1 0,0-1 0,0 0 0,0 1 0,0 0 0,0-1 0,-1 1 0,1-1 0,0 1 0,0 0 1,-1 0-1,1-1 0,0 1 0,-1 0 0,1 0 0,-1 0 0,1 0 0,-1 0 0,0 0 0,1 0 0,-1 0 0,0 0 0,1 0 0,-1 0 0,0 0 0,0 0 0,0 0 0,0 0 0,0 2 1,-1 47 367,0-40-226,-5 25 248,4-28-257,1-1 0,0 1-1,0 0 1,0-1-1,1 1 1,1 11 0,-1-17-114,1-1 0,-1 1 0,1-1 0,0 1 0,-1-1 0,1 0 0,-1 1 0,1-1 0,0 0 0,0 1 0,-1-1 0,1 0 0,0 0 0,-1 1 0,1-1 0,0 0 0,0 0 1,0 0-1,-1 0 0,1 0 0,0 0 0,0 0 0,-1-1 0,1 1 0,0 0 0,-1 0 0,1-1 0,0 1 0,1-1 0,23-7 69,-6-3-67,-12 6-50,0 1 0,1-1 0,-1 1 0,1 1-1,0 0 1,0 0 0,0 0 0,0 1 0,1 0 0,-1 1 0,1 0 0,-1 0 0,15 1 0,-21 1 25,-1 0 0,1-1 0,-1 1 1,1 0-1,-1 0 0,1 0 0,-1 1 0,0-1 0,1 0 0,-1 1 1,0-1-1,0 0 0,0 1 0,0-1 0,0 1 0,0 0 0,-1-1 1,1 1-1,0 0 0,-1-1 0,0 1 0,1 0 0,-1 0 0,0-1 0,0 1 1,0 0-1,0 0 0,0-1 0,0 3 0,0-1 9,0-1-1,0 1 1,1 0 0,-1-1-1,1 1 1,-1-1 0,1 1-1,0 0 1,0-1 0,0 0-1,2 3 1,-2-4 5,0-1 0,0 1 0,0-1 0,0 1 0,0-1 0,0 1 0,1-1 0,-1 0 0,0 0 0,0 1 0,0-1 0,1 0 0,-1 0 0,0 0 0,0 0 0,0-1 0,0 1 0,1 0 0,-1 0 0,0-1 0,0 1 0,0-1 0,0 1 0,0-1 0,2 0 0,26-16 62,-29 17-71,16-11-30,7-7-1129,2 2 0,0 1 0,47-21 0,-64 34-223,0-1-1,0 0 0,-1-1 0,1 0 0,-1 0 0,0 0 1,0-1-1,6-5 0,6-7-2107,-1 0-807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1 673,'0'0'10821,"-3"11"-8633,-10 23 349,-25 49-1,20-46 205,-24 66 1,38-89-2816,0 1 0,1-1 0,1 1 0,-1 27 0,3-30-598,1 12 24,6-42 1637,5-28-790,2 1 1,2 0-1,2 1 0,2 1 0,40-64 1,-59 105-205,1-1-1,-1 1 1,1-1 0,0 1 0,0 0 0,0 0-1,0 0 1,1 0 0,-1 0 0,0 0 0,1 0-1,-1 1 1,1-1 0,0 1 0,0 0 0,-1 0 0,1 0-1,0 0 1,0 0 0,0 1 0,0-1 0,0 1-1,0 0 1,0 0 0,0 0 0,0 0 0,0 0-1,5 2 1,-4 0 0,0-1 0,-1 1-1,1 1 1,0-1 0,-1 0 0,0 1-1,1 0 1,-1 0 0,0 0-1,0 0 1,-1 0 0,1 0-1,0 1 1,-1-1 0,0 1 0,0 0-1,0 0 1,-1 0 0,3 6-1,-3-6 50,0 0 0,-1 0-1,1-1 1,-1 1-1,1 0 1,-1 0-1,0 0 1,-1 0-1,1 0 1,-1 0 0,1 0-1,-1 0 1,-1 0-1,1 0 1,0-1-1,-1 1 1,0 0-1,0-1 1,0 1 0,0-1-1,0 0 1,-1 0-1,0 0 1,1 0-1,-1 0 1,0-1-1,0 1 1,-6 3 0,2-1 125,-1-1 0,0 1 0,0-1 0,-1 0 1,1-1-1,-1 0 0,0 0 0,0-1 1,0 0-1,0-1 0,-15 1 0,24-2-268,-1 0-1,0 0 0,0 0 0,0-1 0,0 1 1,0 0-1,1-1 0,-1 1 0,0 0 1,0-1-1,0 1 0,1-1 0,-1 1 1,0-1-1,1 1 0,-1-1 0,0 1 1,1-1-1,-1 0 0,1 1 0,-1-1 1,1 0-1,-1 0 0,1 0 0,0 1 1,-1-1-1,1 0 0,0 0 0,0 0 1,-1 1-1,1-1 0,0 0 0,0 0 1,0 0-1,0 0 0,0 0 0,0 0 1,0 1-1,1-3 0,-1 0-569,1 0-1,-1 0 1,1 1 0,-1-1-1,1 0 1,0 0 0,0 0 0,1 1-1,-1-1 1,0 0 0,3-3-1,15-10-4796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3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30 10954,'0'0'7106,"-8"-2"-5131,3 2-1780,0-1 1,-1 1-1,1 0 0,0 0 1,0 1-1,0 0 1,-1-1-1,1 2 0,0-1 1,0 1-1,0-1 1,1 1-1,-1 1 0,0-1 1,1 1-1,-1 0 0,1 0 1,0 0-1,0 0 1,0 1-1,1-1 0,-1 1 1,1 0-1,0 1 1,0-1-1,0 0 0,0 1 1,1-1-1,-3 8 1,5-12-193,0 1 0,0-1 0,0 0 0,0 1 0,0-1 0,0 0 0,0 0 0,0 1 0,0-1 0,0 0 0,0 0 0,1 1 0,-1-1 0,0 0 0,0 0 0,0 1 0,0-1 0,0 0 0,1 0 0,-1 0 0,0 1 0,0-1 0,0 0 0,1 0 0,-1 0 0,0 0 0,0 1 0,1-1 0,-1 0 0,0 0 0,0 0 0,1 0 0,-1 0 0,0 0 0,0 0 0,1 0 0,-1 0 0,0 0 0,1 0 0,-1 0 0,21 0 174,17-9 51,-14-2-363,-17 8 39,0-1 0,-1 1 0,1 0 0,1 1 0,-1 0 0,0 0 0,0 0 0,1 1 0,-1 0 0,1 0 0,14 2 0,-21-1 100,1 1-1,-1-1 0,1 1 0,-1 0 0,0-1 0,0 1 0,1 0 0,-1 0 0,0 0 0,0 0 0,0 0 1,0 0-1,0 1 0,0-1 0,0 0 0,0 0 0,-1 1 0,1-1 0,0 1 0,-1-1 0,1 0 1,-1 1-1,1-1 0,-1 1 0,0-1 0,0 1 0,0 2 0,1 50 852,-1-38-323,24-32 322,-15 4-1138,0 0 0,-1-1-1,0-1 1,-1 1 0,-1-1 0,0 0 0,6-25 0,-11 37 224,-1 4 63,0 0 0,0-1 0,1 1 0,-1 0 0,0 0 0,1 0 0,-1 0 0,1 0-1,0 0 1,0-1 0,-1 1 0,1 0 0,0-1 0,1 1 0,-1 0 0,0-1 0,0 1 0,1-1 0,-1 0 0,0 1 0,1-1 0,0 0 0,-1 0-1,1 0 1,2 1 0,2 2 66,1 1 1,0-1-1,1-1 0,-1 1 0,11 2 0,-1-2-25,1 0-1,0-2 1,-1 0-1,1-1 1,23-1-1,-33 0-31,0-1 1,0 0-1,0 0 0,-1-1 0,1 0 0,-1 0 0,1-1 0,-1 0 0,0 0 1,0 0-1,0-1 0,0 0 0,-1-1 0,9-6 0,-14 10-6,0 0-1,0 0 1,0 0-1,0 0 0,0 0 1,0 0-1,0 0 1,0 0-1,0 0 1,-1 0-1,1 0 0,0-1 1,-1 1-1,1 0 1,-1-1-1,1 1 1,-1 0-1,0-1 0,1 1 1,-1 0-1,0-1 1,0 1-1,0-1 1,0 1-1,0 0 0,0-1 1,-1 1-1,1-1 1,0 1-1,-1 0 0,1-1 1,-1 1-1,1 0 1,-1 0-1,0-1 1,1 1-1,-1 0 0,0 0 1,0 0-1,0 0 1,0 0-1,0 0 1,0 0-1,0 0 0,0 0 1,0 1-1,-1-1 1,1 0-1,0 1 1,-1-1-1,1 1 0,0-1 1,-1 1-1,1 0 1,0-1-1,-1 1 0,1 0 1,0 0-1,-1 0 1,1 0-1,-1 0 1,-1 1-1,-1-2 30,0 1 1,0 0-1,0 0 0,1 1 1,-1-1-1,0 1 0,0 0 1,0 0-1,1 0 0,-1 0 0,0 1 1,1 0-1,-1-1 0,1 1 1,0 1-1,-1-1 0,1 0 1,0 1-1,0-1 0,1 1 1,-1 0-1,1 0 0,-1 0 1,1 0-1,0 1 0,0-1 1,0 1-1,1-1 0,-1 1 0,1-1 1,0 1-1,0 0 0,0 0 1,0 0-1,1-1 0,-1 1 1,1 0-1,0 5 0,1-5-33,0-1 1,0 1-1,1-1 0,-1 0 0,1 0 0,-1 0 0,1 0 0,0 0 0,0 0 0,0 0 0,1 0 1,-1-1-1,1 1 0,-1-1 0,1 0 0,0 0 0,0 0 0,0 0 0,0 0 0,0-1 1,0 1-1,0-1 0,7 2 0,40 11-2476,-8-8-3794,-3-5-2481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6758,'4'-2'14523,"-1"9"-11497,0 11-3220,1 64 3298,-3-42-2185,2 0 1,11 58-1,-14-97-911,0 0 1,0 0-1,0 0 1,0 0-1,1 0 1,-1 0-1,0 0 0,1-1 1,-1 1-1,0 0 1,1 0-1,-1 0 1,1 0-1,-1-1 0,1 1 1,0 0-1,-1 0 1,1-1-1,0 1 1,0 0-1,9-11 242,1-31-148,-11 33-142,0-47-394,0 54 408,0-1 1,0 1-1,0 0 0,0-1 0,0 1 0,-1 0 1,1-1-1,-1 1 0,1 0 0,-1 0 0,0-1 1,1 1-1,-1 0 0,0 0 0,0 0 0,0 0 1,1 0-1,-1 0 0,0 0 0,-1 0 0,1 0 1,0 0-1,0 1 0,0-1 0,0 0 0,-1 1 1,1-1-1,0 1 0,0-1 0,-1 1 0,1 0 1,-1-1-1,-1 1 0,2 0 14,1 0 1,-1 1-1,0-1 1,0 0-1,0 1 0,0-1 1,1 0-1,-1 1 1,0-1-1,0 1 1,1-1-1,-1 1 0,0-1 1,1 1-1,-1 0 1,1-1-1,-1 1 1,0 0-1,1-1 0,0 1 1,-1 0-1,1 0 1,-1 0-1,1-1 1,0 1-1,0 0 0,-1 0 1,1 0-1,0 0 1,0 0-1,0-1 1,0 1-1,0 0 0,0 1 1,0 0 6,0 0 1,0 0-1,0 0 1,0 0-1,1 0 1,-1 0-1,1-1 1,-1 1-1,1 0 1,-1 0 0,1-1-1,0 1 1,0 0-1,0-1 1,0 1-1,0-1 1,2 2-1,2 1 17,1-1-1,0 1 1,0-2 0,1 1-1,-1-1 1,0 0 0,1 0-1,0 0 1,-1-1 0,1 0-1,0-1 1,-1 1 0,1-1-1,11-1 1,-6 0 30,0-1 0,0 0 1,-1-1-1,1 0 0,0 0 0,-1-1 0,17-9 1,-13 4-22,0 0 0,-1-2 0,0 1 0,-1-2 0,0 0 0,11-14 0,-20 21-25,1 0 0,-1 0 1,0 0-1,-1-1 1,1 1-1,-1-1 0,0 0 1,-1 0-1,1 0 0,-1-1 1,0 1-1,-1-1 1,0 1-1,0-1 0,0 1 1,0-1-1,-1 1 1,-1-1-1,0-6 0,1 11 0,-1 1-1,1 0 0,-1 0 1,0-1-1,1 1 0,-1 0 1,0 0-1,0 0 1,0 0-1,0 0 0,0 0 1,0 0-1,0 0 0,0 0 1,0 0-1,-1 0 0,1 1 1,0-1-1,0 1 1,-1-1-1,1 1 0,0-1 1,-1 1-1,1 0 0,-1-1 1,1 1-1,0 0 0,-1 0 1,1 0-1,-1 0 0,1 0 1,0 1-1,-1-1 1,1 0-1,-1 1 0,1-1 1,0 1-1,-3 1 0,-2-1-9,0 2-1,0-1 0,0 1 0,0 0 1,1 0-1,-1 0 0,-6 7 0,4-4 25,0 1 0,1 1-1,0-1 1,1 1 0,0 0-1,0 1 1,0-1 0,1 1-1,1 0 1,-1 1 0,1-1-1,1 1 1,0 0 0,0-1 0,-1 17-1,4-25-5,0 0 0,0 0 0,0-1 0,0 1 0,0 0 0,1 0 0,-1-1 0,0 1 0,1 0 0,-1-1 0,0 1 0,1 0 0,-1-1 0,1 1 0,-1-1 0,1 1 1,-1 0-1,1-1 0,-1 1 0,1-1 0,0 0 0,-1 1 0,1-1 0,0 1 0,0-1 0,-1 0 0,1 0 0,1 1 0,31 2 104,30-13-226,-56 7 83,0 0-148,0 1 1,0 0-1,0 0 1,1 0 0,7 0-1,-14 2 162,0 0 1,1 0-1,-1 0 0,0 0 1,0 0-1,0 1 0,1-1 1,-1 0-1,0 1 0,0-1 0,0 0 1,0 1-1,0-1 0,1 1 1,-1 0-1,0-1 0,0 1 1,-1 0-1,1 0 0,0 0 0,0-1 1,0 1-1,0 0 0,-1 0 1,1 0-1,0 0 0,-1 0 1,1 1-1,-1-1 0,1 0 0,-1 0 1,0 0-1,1 0 0,-1 1 1,0-1-1,0 0 0,0 2 0,2 19 65,-2 1 0,-3 25 0,0 11-266,3-59 22,1 1-1,-1-1 1,0 1 0,1-1 0,-1 0 0,1 1-1,-1-1 1,1 0 0,-1 0 0,1 1 0,-1-1-1,1 0 1,-1 0 0,1 0 0,-1 0 0,1 0 0,-1 1-1,1-1 1,0 0 0,-1 0 0,1 0 0,-1-1-1,1 1 1,-1 0 0,1 0 0,-1 0 0,1 0-1,-1 0 1,1-1 0,-1 1 0,1 0 0,-1 0-1,1-1 1,-1 1 0,1 0 0,-1-1 0,0 1 0,1-1-1,0 0 1,14-11-5709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11499,'0'0'13447,"8"-1"-12758,108-14 395,-103 13-1056,-1-1 0,0-1 0,0 0 0,0 0 0,-1-1 0,1-1 0,19-12 0,-29 16-23,-1 1 0,1 0 0,-1 0 0,1-1-1,-1 1 1,0-1 0,0 1 0,0-1 0,0 0 0,0 1 0,0-1 0,0 0 0,0 0 0,-1 1 0,1-3 0,-1 3-4,0 0 0,0 1 1,0-1-1,0 0 0,0 0 1,0 1-1,0-1 1,-1 0-1,1 1 0,0-1 1,-1 0-1,1 1 0,0-1 1,-1 0-1,1 1 0,-1-1 1,1 1-1,-1-1 1,1 1-1,-1-1 0,1 1 1,-1-1-1,0 1 0,1-1 1,-1 1-1,0 0 0,1 0 1,-1-1-1,0 1 1,1 0-1,-1 0 0,0 0 1,0-1-1,1 1 0,-1 0 1,0 0-1,0 0 1,1 0-1,-2 1 0,-6-2 28,1 1-1,-1 1 1,1-1-1,0 1 0,-1 1 1,1-1-1,0 1 1,0 1-1,0-1 0,0 1 1,1 0-1,-1 0 1,-7 6-1,10-6-4,0 0 1,0 0-1,1 1 0,-1-1 0,0 1 1,1 0-1,0 0 0,0 0 0,0 0 1,1 1-1,0-1 0,-1 1 1,1 0-1,1-1 0,-1 1 0,1 0 1,0 0-1,0 0 0,0 0 1,1 6-1,0-8-13,0 0 1,1 0-1,0 1 1,0-1-1,0 0 0,0 0 1,0 0-1,1 0 1,-1 0-1,1-1 1,0 1-1,0 0 0,0-1 1,0 1-1,0-1 1,0 0-1,1 0 0,-1 1 1,1-2-1,0 1 1,-1 0-1,1 0 1,0-1-1,0 0 0,0 1 1,0-1-1,0-1 1,4 2-1,8 2-810,0 0 1,0-1-1,0-1 0,25 1 1,3-5-5352,2-7-5328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25 3972,'0'0'21738,"-11"-6"-21466,7 4-259,0-1 0,0 1 0,0 0 0,-1 0 1,1 0-1,0 1 0,-1 0 0,1 0 0,0 0 0,-1 0 0,0 1 0,1-1 1,-1 1-1,1 0 0,-1 1 0,1-1 0,-1 1 0,1 0 0,-1 0 0,1 0 0,-1 0 1,1 1-1,-6 3 0,7-4-9,-33 20 34,34-20-37,0 0 1,1 0-1,-1 0 0,0 0 1,1 0-1,-1 1 0,1-1 0,0 0 1,-1 1-1,1-1 0,0 1 1,0 0-1,0-1 0,0 1 0,0 0 1,-1 2-1,3-3-5,0 1 0,0-1 0,1 0 0,-1 0 0,0 0 0,0 0 0,1 0 0,-1-1 0,1 1 0,-1 0 0,0-1 0,1 1 0,-1-1 0,1 1 0,0-1 1,-1 0-1,1 1 0,1-1 0,3 1-28,46 12-192,-28-8 14,0 1 1,-1 0-1,1 2 1,-2 1-1,1 1 1,-1 0-1,27 19 1,-48-29 218,0 1 1,1 0-1,-1 0 0,0 0 1,0-1-1,0 1 1,0 0-1,0 0 1,0 1-1,0-1 0,0 0 1,-1 0-1,1 0 1,0 1-1,-1-1 1,1 0-1,-1 0 1,1 1-1,-1-1 0,0 1 1,1-1-1,-1 0 1,0 1-1,0-1 1,0 1-1,0-1 0,0 0 1,-1 3-1,0-2 71,0 0 0,-1 1 0,1-1 0,-1 0 0,0 0 0,0 0 1,0-1-1,0 1 0,0 0 0,0-1 0,0 1 0,0-1 0,-1 0 0,-2 1 0,-10 5 297,0-1 1,-1-1-1,-27 5 1,43-10-378,-12 3-40,-1 0 0,1-2 1,-1 1-1,1-1 0,-1-1 0,1-1 1,-1 1-1,-15-4 0,28 4-69,-1-1-1,0 1 0,0-1 1,0 1-1,1 0 1,-1-1-1,0 0 0,1 1 1,-1-1-1,0 1 1,1-1-1,-1 0 0,1 1 1,-1-1-1,1 0 1,-1 0-1,1 1 0,-1-1 1,1 0-1,0 0 1,-1 0-1,1 1 0,0-1 1,0 0-1,0 0 1,0 0-1,0 0 0,0 0 1,0 0-1,0 1 1,0-1-1,0 0 0,0 0 1,0 0-1,1 0 1,-1 0-1,0 1 0,1-1 1,-1 0-1,0 0 1,1 1-1,-1-1 0,1 0 1,0 0-1,2-3-804,-1 1 0,1-1-1,0 1 1,0 0 0,0 0 0,0 0-1,8-4 1,19-9-5973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60 112 6150,'-6'-3'893,"-1"-1"971,-1 0 1,1-1 0,0 0 0,-10-10-1,16 15-1771,1-1-1,-1 0 1,0 1-1,1-1 0,-1 0 1,1 1-1,-1-1 0,1 0 1,-1 0-1,1 0 0,0 0 1,-1 1-1,1-1 0,0 0 1,0 0-1,-1 0 0,1 0 1,0 0-1,0 0 1,0 0-1,0 0 0,0 0 1,0 0-1,1 1 0,-1-1 1,0 0-1,0 0 0,1 0 1,-1 0-1,0 0 0,1 1 1,-1-1-1,1 0 0,-1 0 1,1 0-1,-1 1 1,1-1-1,0 0 0,-1 1 1,1-1-1,0 1 0,0-1 1,-1 1-1,1-1 0,0 1 1,0-1-1,0 1 0,0 0 1,0-1-1,-1 1 0,1 0 1,0 0-1,2 0 1,23-9 32,0 1 1,0 1 0,1 2 0,0 1-1,0 1 1,0 1 0,0 1 0,37 4-1,-58-2-118,0-1 0,0 1 0,1 0 0,-1 1 0,0 0 0,0 0 0,0 0-1,0 1 1,-1 0 0,1 0 0,-1 0 0,0 0 0,1 1 0,-2 0 0,1 0 0,0 1-1,-1-1 1,0 1 0,0 0 0,0 0 0,-1 1 0,1-1 0,-1 1 0,0-1 0,-1 1-1,4 10 1,-4-8 87,-1 0 0,1 0 0,-1 0 0,-1-1 0,1 1-1,-1 0 1,-1 0 0,1 0 0,-1 0 0,-1 0 0,1 0-1,-2-1 1,1 1 0,-1-1 0,0 1 0,0-1 0,-1 0-1,0 0 1,0-1 0,-10 13 0,4-8 95,-1-1 0,0 0 1,-1 0-1,0-1 0,0-1 0,0 0 1,-1 0-1,-1-1 0,1-1 0,-1 0 1,0-1-1,-1-1 0,1 0 0,-1-1 1,1 0-1,-1-2 0,0 1 0,0-2 1,-25-1-1,38 0-310,1 1 0,-1 0 1,0 0-1,0-1 0,1 1 0,-1-1 1,0 0-1,1 1 0,-1-1 0,1 0 0,-1 0 1,1 0-1,-1 0 0,1 0 0,0 0 1,-1 0-1,1-1 0,0 1 0,0 0 1,0-1-1,0 1 0,-1-2 0,2 1-111,0 1 0,0 0-1,-1 0 1,1 0 0,1 0-1,-1 0 1,0 0 0,0 0-1,0-1 1,0 1 0,1 0-1,-1 0 1,1 0 0,-1 0-1,1 0 1,-1 0 0,1 0-1,-1 0 1,1 0 0,0 1-1,0-1 1,-1 0 0,1 0-1,0 1 1,0-1 0,0 0-1,0 1 1,0-1 0,0 0-1,0 1 1,0 0 0,0-1-1,1 0 1,21-10-5480,6-2-1650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78 14221,'0'0'7875,"-10"-6"-7544,-33-18-230,41 23-101,0 1-1,-1-1 1,1 1 0,0 0-1,0 0 1,0 0 0,-1 0-1,1 0 1,0 1 0,0-1-1,0 0 1,0 1 0,0 0-1,0-1 1,0 1 0,0 0-1,0 0 1,0 0 0,0 1-1,0-1 1,0 0 0,1 1-1,-1-1 1,1 1 0,-3 2-1,-1 2 74,0 0 0,0 0-1,1 0 1,0 1-1,-4 8 1,7-13-15,0 0 0,0 0-1,0 0 1,0 0 0,0 0 0,1 0 0,-1 1-1,0-1 1,1 0 0,0 0 0,0 1 0,0-1-1,0 0 1,0 1 0,0-1 0,0 0 0,1 0-1,-1 1 1,1-1 0,-1 0 0,1 0 0,1 2-1,0-2-29,-1 0-1,1 0 0,0-1 0,0 1 0,0-1 0,0 1 1,0-1-1,0 0 0,0 0 0,0 0 0,1 0 1,-1 0-1,0-1 0,1 1 0,-1-1 0,0 1 1,4-1-1,3 1-6,1-1 1,-1 0-1,1-1 1,-1 0-1,1-1 1,-1 0-1,0 0 1,0-1-1,15-6 1,-10 2-9,-1-1 0,-1-1 0,1 0 0,-2 0 0,13-12 0,-19 16-3,0 0-1,-1 0 0,0-1 0,0 1 1,0-1-1,0 0 0,-1 0 1,0 0-1,0 0 0,-1-1 0,1 1 1,-2-1-1,3-10 0,-4 17-7,0 0 0,0-1 0,0 1 0,0 0 1,0 0-1,0-1 0,0 1 0,0 0 0,0-1 0,0 1 0,0 0 0,0-1 0,0 1 0,0 0 0,0 0 0,-1-1 0,1 1 1,0 0-1,0-1 0,0 1 0,0 0 0,-1 0 0,1 0 0,0-1 0,0 1 0,0 0 0,-1 0 0,1 0 0,0-1 0,0 1 0,-1 0 1,1 0-1,0 0 0,-1 0 0,1 0 0,0 0 0,0 0 0,-1-1 0,1 1 0,0 0 0,-1 0 0,1 0 0,0 0 0,-1 0 1,1 0-1,0 1 0,-1-1 0,1 0 0,0 0 0,0 0 0,-1 0 0,1 0 0,0 0 0,-1 0 0,1 1 0,0-1 0,0 0 0,0 0 1,-1 0-1,1 1 0,0-1 0,0 0 0,-1 0 0,1 1 0,0-1 0,0 0 0,0 0 0,0 1 0,-1-1 0,-17 18 120,13-10 56,1 1 1,-1-1-1,2 1 0,-1 0 1,1 0-1,-2 13 0,4-20-142,0-1 1,1 1-1,0 0 0,-1 0 0,1-1 0,0 1 0,0 0 0,0 0 0,0 0 0,1 0 0,-1-1 0,0 1 0,1 0 0,-1 0 0,1-1 0,-1 1 0,1 0 0,0-1 0,0 1 1,0-1-1,0 1 0,0-1 0,0 1 0,0-1 0,1 0 0,-1 1 0,0-1 0,1 0 0,-1 0 0,1 0 0,-1 0 0,1 0 0,0 0 0,-1-1 0,1 1 0,0 0 0,-1-1 1,1 1-1,3-1 0,5 1 25,1 0 1,-1 0-1,1-1 1,-1-1-1,1 0 1,-1-1-1,1 0 1,16-5 0,2-4-45,43-22 1,-27 11-47,-45 22 17,1-1 1,-1 1-1,1-1 0,-1 1 1,1 0-1,0 0 0,-1-1 1,1 1-1,-1 0 0,1 0 0,0 0 1,-1-1-1,1 1 0,-1 0 1,1 0-1,0 0 0,-1 0 1,1 0-1,0 0 0,-1 0 0,1 1 1,-1-1-1,1 0 0,0 0 1,-1 0-1,1 1 0,-1-1 0,1 0 1,-1 0-1,2 1 0,-3 19-100,-27 41 437,19-42 7,8-18-309,1-1 1,-1 1-1,1-1 1,0 0-1,0 1 1,-1 0-1,1-1 1,0 1 0,0-1-1,0 1 1,-1-1-1,1 1 1,0-1-1,0 1 1,0 0-1,0-1 1,0 1-1,0-1 1,0 1-1,0-1 1,0 1 0,1 0-1,-1-1 1,0 1-1,0-1 1,0 1-1,1-1 1,-1 1-1,0-1 1,0 1-1,1-1 1,-1 1-1,1-1 1,-1 0 0,1 1-1,21-4 309,30-25-272,-50 27-50,29-19-6,-23 13-23,1 0 1,1 1-1,-1 0 1,1 1-1,0 0 1,0 1-1,1 0 0,-1 0 1,20-3-1,-29 7 14,-1 0 1,1 1-1,0-1 0,-1 1 0,1-1 0,-1 1 0,1-1 0,-1 0 0,0 1 0,1 0 0,-1-1 0,1 1 0,-1-1 0,0 1 1,1-1-1,-1 1 0,0 0 0,0-1 0,0 1 0,1 0 0,-1-1 0,0 1 0,0 0 0,0-1 0,0 1 0,0 0 0,0-1 1,0 1-1,0 0 0,-1-1 0,1 1 0,0 0 0,0-1 0,0 1 0,-1 0 0,-6 28 102,1-17-52,4-7 35,0 0-1,0 0 1,0 0 0,1 0 0,-1 0 0,1 0 0,-1 7 0,3-11-65,0-1 1,0 1 0,-1-1 0,1 1 0,0-1 0,0 0-1,0 1 1,0-1 0,0 0 0,0 1 0,0-1-1,-1 0 1,1 0 0,0 0 0,0 0 0,0 0 0,0 0-1,0 0 1,0 0 0,0 0 0,0 0 0,0-1-1,0 1 1,1-1 0,27-5 80,9-12-70,-31 14-127,0 1 0,0-1 1,0 1-1,1 1 0,-1-1 0,1 1 0,-1 0 1,14 0-1,-21 1 89,0 1 1,1 0-1,-1 1 1,0-1 0,1 0-1,-1 0 1,0 0-1,1 0 1,-1 0-1,0 0 1,1 0-1,-1 0 1,0 1-1,1-1 1,-1 0-1,0 0 1,0 0-1,1 1 1,-1-1 0,0 0-1,0 0 1,1 1-1,-1-1 1,0 0-1,0 1 1,0-1-1,1 0 1,-1 1-1,0-1 1,0 0-1,0 1 1,0-1-1,0 0 1,0 1-1,0-1 1,0 1 0,-3 17-214,-12 16-1267,9-24 446,0 2-1288,2-4-2902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46 14446,'0'0'11680,"10"-1"-11643,34-5-21,-43 6-12,0 0-1,0 0 1,0 0 0,0 0-1,0 0 1,0-1-1,0 1 1,0 0-1,0-1 1,0 1-1,-1-1 1,1 1-1,0-1 1,0 1-1,0-1 1,0 0-1,-1 1 1,1-1 0,0 0-1,-1 0 1,1 0-1,-1 1 1,1-1-1,-1 0 1,1 0-1,-1 0 1,1 0-1,-1 0 1,0 0-1,1 0 1,-1 0-1,0-1 1,0 1-2,0 0 0,0 0-1,-1 0 1,1 0 0,0 1 0,-1-1 0,1 0-1,0 0 1,-1 1 0,1-1 0,-1 0 0,1 0 0,-1 1-1,0-1 1,1 1 0,-1-1 0,1 1 0,-1-1-1,0 1 1,0-1 0,1 1 0,-1-1 0,0 1-1,0 0 1,1-1 0,-1 1 0,0 0 0,0 0-1,-1-1 1,-5 1-9,0 0 0,0 1 0,0-1 0,0 1 0,0 1 0,0-1 0,0 1 0,0 0 0,1 1 0,-1-1 0,1 1 0,0 1 0,-8 4 0,11-6 35,-1 1-1,1-1 1,0 1-1,1-1 0,-1 1 1,0 0-1,1 0 0,-1 0 1,1 1-1,0-1 1,0 0-1,1 1 0,-1 0 1,1-1-1,-1 1 0,1 0 1,0-1-1,0 1 1,1 0-1,-1 0 0,1 0 1,0 0-1,0 0 0,0 0 1,2 6-1,-1-7-20,0-1-1,0 1 0,1-1 1,-1 1-1,0-1 0,1 0 1,0 0-1,0 0 0,-1 0 1,1 0-1,0 0 0,1 0 1,-1-1-1,0 1 1,0-1-1,1 0 0,-1 1 1,1-1-1,-1 0 0,1 0 1,-1-1-1,1 1 0,0 0 1,3-1-1,10 3-625,-1-1 0,28-1 1,1-3-2986,5-9-2845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30 4548,'0'0'15257,"-5"11"-12716,-18 32-74,-21 62 0,37-85-2124,1 0 0,0 0 0,2 0 0,0 0 0,2 1 0,-1 32 0,3-52-333,0 1-1,0-1 0,0 1 1,0-1-1,1 0 1,-1 1-1,0-1 0,1 1 1,-1-1-1,1 1 0,-1-1 1,1 0-1,0 0 0,-1 1 1,1-1-1,0 0 0,0 0 1,0 0-1,0 0 1,0 0-1,0 0 0,0 0 1,0 0-1,1 0 0,-1 0 1,0 0-1,0-1 0,1 1 1,-1-1-1,1 1 0,-1-1 1,2 1-1,-1-1 3,0 0 0,0 0-1,-1 0 1,1-1 0,0 1 0,0 0-1,0-1 1,-1 1 0,1-1 0,0 0-1,0 1 1,-1-1 0,1 0-1,-1 0 1,1 0 0,-1 0 0,1-1-1,-1 1 1,1 0 0,-1-1 0,0 1-1,0-1 1,0 1 0,0-1 0,1-1-1,5-13-52,-2 1 0,0-1-1,0 0 1,-2 0-1,0-1 1,-1 1 0,0 0-1,-2-1 1,0 0 0,0 1-1,-4-20 1,4 37 10,1 0-1,-1 0 1,1 0 0,-1-1-1,1 1 1,0 0 0,0 0 0,-1 0-1,1 0 1,0-1 0,0 1-1,0 0 1,0-1 0,0 1-1,0-1 1,0 1 0,0-1 0,0 1-1,0-1 1,0 0 0,0 1-1,1-1 1,42 7-57,48-8 277,-77 0-171,0-2 0,-1 0 1,1-1-1,0 0 1,-1-1-1,0-1 0,25-13 1,-32 16-7,0-1 1,-1-1-1,1 1 0,-1-1 1,0 0-1,0 0 1,0-1-1,-1 1 0,1-2 1,-1 1-1,-1 0 0,1-1 1,-1 0-1,-1 0 1,1 0-1,3-12 0,-6 18-12,-1 0 0,0 1 1,1-1-1,-1 0 0,0 0 0,0 0 0,0 0 0,0 0 0,1 0 0,-1 0 0,0 0 0,-1 0 0,1 0 0,0 0 0,0 0 1,0 0-1,0 1 0,-1-1 0,1 0 0,-1 0 0,1 0 0,0 0 0,-1 0 0,1 1 0,-1-1 0,0 0 0,1 0 0,-1 1 0,-1-2 1,0 2-7,1-1 1,-1 1-1,0 0 0,1 0 1,-1 0-1,0 0 1,1 0-1,-1 0 1,0 0-1,1 0 1,-1 1-1,0-1 1,1 1-1,-1-1 1,-1 2-1,-5 1-18,-1 1 0,1 0 0,1 1 1,-1 0-1,-10 8 0,1 5 45,0 0 1,-25 35-1,37-45 45,0 0 0,0 0 0,1 1 0,0-1 0,0 1 0,1 0 0,0 0 0,0 0 0,1 0 0,-1 12 0,3-20-57,0 1 0,0-1 0,0 1 0,0-1 0,0 1 0,1-1 0,-1 0 0,0 1 0,1-1 0,-1 0 0,1 1 0,-1-1 0,1 0 0,0 1 0,0-1 0,-1 0 1,1 0-1,0 0 0,0 0 0,0 0 0,0 0 0,0 0 0,2 1 0,0 0 9,1-1 0,-1 0 0,0 1 0,0-1 0,1 0 0,-1-1 0,0 1 1,1-1-1,5 1 0,3-1 13,0-1 1,0 0-1,1-1 1,21-6-1,10-10-55,-36 14-6,1 0 0,-1 0 0,1 1 0,0 0-1,0 1 1,12-2 0,-20 7 2,0 0-1,0 0 1,0 1-1,0-1 1,0 0-1,-1 1 1,1-1-1,-1 1 1,0-1-1,0 1 1,0-1-1,-1 5 1,1 5 46,0-11-15,1 0 0,0-1 0,0 1 1,1 0-1,-1 0 0,0-1 0,0 1 0,1-1 1,-1 1-1,1-1 0,0 1 0,-1-1 0,1 0 0,0 0 1,0 0-1,-1 0 0,1 0 0,0 0 0,0-1 1,0 1-1,0 0 0,0-1 0,0 0 0,0 1 1,1-1-1,-1 0 0,0 0 0,4-1 0,6 2 48,-1-1-1,1-1 0,22-3 0,-21 0-55,1-1-1,-1 0 1,26-14-1,-27 12-26,1 1 1,0 0-1,0 1 0,17-5 0,-29 11 26,0 0 1,0 0-1,-1 0 0,1 0 1,0 0-1,-1 0 1,1 0-1,-1 0 0,1 0 1,-1 0-1,1 0 1,-1 0-1,0 0 0,0 0 1,1 1-1,-1-1 0,0 0 1,0 0-1,0 0 1,0 0-1,0 1 0,-1-1 1,1 2-1,-1 0 47,1-1 0,0 1 1,0-1-1,0 1 0,1-1 0,-1 1 0,1-1 0,-1 1 0,1-1 0,0 1 0,0-1 1,0 0-1,0 1 0,0-1 0,2 2 0,1-2 0,0-1 0,0 1-1,0-1 1,1 0 0,-1 0-1,0-1 1,1 0 0,-1 1 0,1-1-1,-1-1 1,0 1 0,1-1-1,-1 1 1,0-1 0,1-1 0,-1 1-1,0 0 1,4-3 0,1 0-260,-1 0 0,0 0 0,0-1 0,0 0 1,0-1-1,-1 1 0,11-12 0,-16 15-221,0-1 1,0 1-1,-1-1 0,1 1 1,-1-1-1,1 0 0,-1 0 1,0 1-1,2-6 0,0-27-8130,-3 4-3318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17713,'0'0'7046,"52"58"-6821,-24-46-161,2-1-961,5-2-2050,-2-2-2018,-4-4-1985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13805,'0'0'6438,"-9"8"-4553,2-3-1772,-4 3 628,1 1 1,1 0-1,0 0 0,-10 13 0,17-19-647,0 0 1,0-1-1,0 1 1,0 1-1,0-1 1,1 0-1,0 0 0,-1 0 1,1 1-1,1-1 1,-1 1-1,0-1 1,1 1-1,0-1 0,-1 1 1,2-1-1,-1 1 1,0-1-1,1 1 1,-1-1-1,1 1 0,0-1 1,2 5-1,9 25-169,-1 0 0,-1 1-1,-2 0 1,-2 0-1,-1 1 1,-1 0 0,-3 63-1,-1-94 172,0 0 0,0 0 1,-1 0-1,0 0 0,1-1 0,-1 1 0,-1 0 0,1 0 1,0-1-1,-1 1 0,0-1 0,0 0 0,0 1 0,0-1 0,-1 0 1,1 0-1,-1 0 0,0 0 0,1-1 0,-5 4 0,4-5-26,1 0 0,0 0 0,0 0 0,-1 0 0,1 0 0,-1 0-1,1-1 1,-1 1 0,1-1 0,-1 0 0,1 1 0,-1-1 0,1 0-1,-1-1 1,1 1 0,-1 0 0,1-1 0,-1 1 0,1-1 0,0 0-1,-1 0 1,1 0 0,0 0 0,-1 0 0,1-1 0,0 1 0,0-1-1,0 1 1,0-1 0,0 0 0,-3-3 0,-2-5-113,0 0 0,0-1 1,0 1-1,2-1 0,-1-1 1,1 1-1,1-1 0,0 0 0,1 0 1,0 0-1,1 0 0,0-1 1,1 1-1,0 0 0,1-1 1,1 1-1,0-1 0,5-23 0,-5 32-94,0 1 0,1-1 0,0 1 0,-1 0-1,1 0 1,0 0 0,1 0 0,-1 0 0,0 0 0,1 0-1,0 1 1,-1-1 0,1 1 0,0 0 0,0 0-1,0 0 1,1 0 0,-1 0 0,0 1 0,6-2-1,6-2-1193,1 1 0,0 1 0,23-2 0,-5 0-2475,8-3-3417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29 18321,'0'0'1917,"-9"-4"-38,1 0-1357,1 0 0,-1 1 1,0 0-1,0 0 0,0 1 0,-1 0 0,1 1 0,-1-1 1,1 2-1,-14-1 0,22 2-515,0-1-1,0 0 1,-1 1 0,1-1-1,0 0 1,0 1 0,0-1-1,0 0 1,0 1 0,0-1-1,0 0 1,0 1-1,1-1 1,-1 0 0,0 1-1,0-1 1,0 0 0,0 1-1,0-1 1,0 0 0,1 0-1,-1 1 1,0-1 0,0 0-1,0 0 1,1 1 0,-1-1-1,0 0 1,0 0-1,1 0 1,-1 1 0,0-1-1,1 0 1,-1 0 0,0 0-1,0 0 1,1 0 0,-1 1-1,0-1 1,1 0 0,-1 0-1,0 0 1,1 0 0,0 0-1,15 10 74,23 2-344,75 29-831,-105-37 1054,-1 0 0,1 1 1,-1 0-1,0 0 0,0 1 0,-1 0 0,1 0 1,-1 1-1,10 12 0,-15-17 112,-1-1-1,0 1 0,0 0 1,0-1-1,0 1 1,0 0-1,-1 0 1,1 0-1,0 0 1,-1 0-1,0 0 1,1 0-1,-1 0 1,0 0-1,0 0 1,0 0-1,0 0 0,0 0 1,0-1-1,-1 1 1,0 4-1,-1-3 58,0 0-1,1 0 1,-1 0-1,0-1 0,0 1 1,-1 0-1,1-1 1,-1 0-1,1 1 1,-1-1-1,-5 3 1,-8 4 349,-1-1 0,1 0 0,-34 9 0,37-13-426,-16 6-202,0-1-1,-1-2 0,-48 5 0,42-11-4039,1-4-3807,15-2-8380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13837,'0'0'7025,"16"-3"-5621,145-19 536,240-1-1,-263 19-1803,323-8-62,245-12-1162,-585 15 850,135-29 0,-102-4-5778,-103 23-2093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4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64 125 10570,'-9'3'1158,"-45"14"641,94-17 59,-16 1-1319,506 0 3538,1130-8-3280,-746-23-475,-4-51-110,-883 78-209,262-23 112,-329 41-345,37-14 191,-83 11-1477,29-9-2929,32-3-685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6:59:5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466 277 4100,'-293'-1'6137,"120"-2"-4779,642-33 281,1755-186 923,-1610 208-2599,-606 16-672,-19 3 238,-24 3-292,-19-5-1426,-6-3-1655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0:4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2932 210 5605,'0'0'902,"-6"-8"-565,-9-8-109,-1 1 1,0 0-1,-1 1 1,-38-23-1,26 21 221,-1 1 0,0 1 1,-1 2-1,0 1 0,-1 2 0,-1 1 0,1 1 0,-1 2 0,0 1 1,-1 1-1,1 2 0,0 2 0,0 1 0,-59 11 0,-61 23 188,79-16-544,-1-4 0,-1-2 0,-100 4 0,78-18 2,-1-5-1,-100-17 0,-66-6 358,223 27-403,0 2 1,0 1-1,0 3 1,-54 13-1,-9 9-19,-112 47-1,164-52-41,1 1 0,2 4 0,-92 62 0,127-77 7,1 2 0,0 0 1,0 1-1,1 0 0,1 1 0,1 0 0,0 1 0,1 0 0,1 1 0,1 0 1,0 0-1,1 1 0,1 0 0,1 0 0,1 0 0,1 1 0,0 0 0,1-1 1,2 1-1,0 0 0,0 0 0,5 21 0,-2-26-8,1 0 0,0 0 0,1 0 0,1 0 0,0-1 0,1 0 0,0-1-1,1 1 1,1-1 0,12 14 0,3 1 2,1 0 1,1-2-1,34 26 0,-27-28 17,0-2 1,1-1-1,1-2 0,1-1 0,1-2 0,0-1 1,1-3-1,1 0 0,46 6 0,46 2 16,191 3 0,-106-10-26,-129-6 6,380 21 50,-374-27-42,0-5 1,-1-4-1,93-20 1,-69 3 36,-1-5 1,183-74 0,-245 81-30,-2-2 1,-1-2 0,-1-3 0,-1-2 0,-2-1 0,-1-3 0,65-68-1,-57 47 10,-4-1-1,53-82 0,-88 119 61,-2-1 0,0 0-1,-1-1 1,-2 0 0,0-1-1,-2 0 1,0 0 0,-2-1-1,0 1 1,1-49 0,-6 66-46,0 1 1,-1-1-1,0 0 1,0 0-1,-1 1 0,1-1 1,-2 1-1,1-1 1,-1 1-1,1 0 1,-2 0-1,1 0 1,-8-9-1,4 7-17,0 0-1,-1 1 1,1 0-1,-2 0 0,1 1 1,-1 0-1,0 1 1,-11-6-1,-7 0-14,0 1 1,-1 1-1,0 2 0,-1 0 0,-45-3 0,-37 2 51,-1 4 0,0 5-1,-152 22 1,-328 82-3580,459-78 704,3-2-4168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17809,'0'0'3496,"1"12"-2860,-1 43 193,-3-1 0,-11 62 0,-1 27-767,13-112-3234,2 0-3316,0-35 1075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2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1877 7399,'0'0'3064,"13"-1"-3171,30-3 259,1-3-1,81-23 0,852-174 2191,-870 186-1577,1838-241 391,-892 132-732,1709-287-296,-1878 263 58,1118-207 648,-1030 171 561,-447 87-3196,-512 98 1350,-11 2 208,0 0 1,1 0 0,-1-1 0,0 1-1,1-1 1,-1 1 0,0-1-1,0 0 1,0 0 0,1 0 0,-1 0-1,0 0 1,2-2 0,-5-1-4210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2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730 55 5541,'0'-4'685,"1"-1"-1,-1 1 1,1-1-1,0 1 1,0 0 0,0-1-1,4-7 1,0 1 2994,-13 27-3484,-1-1 1,0 1 0,-1-2 0,-1 1 0,0-1 0,-17 16 0,-12 16-30,-467 535 172,489-561-324,9-10-29,-1-1 75,0 2 0,1-1 0,0 1 0,1 0-1,1 1 1,-1-1 0,2 2 0,-10 22 0,16-34-63,-1 1 1,1-1 0,0 0 0,0 1-1,-1-1 1,1 0 0,0 1 0,0-1-1,0 1 1,1-1 0,-1 0 0,0 1 0,0-1-1,1 0 1,-1 1 0,1-1 0,-1 0-1,1 0 1,0 1 0,-1-1 0,1 0 0,0 0-1,1 2 1,1-1 16,-1 0 0,0-1 0,1 1 0,-1-1 0,1 0 0,0 1 0,0-1 0,-1-1 0,1 1 1,0 0-1,3 0 0,11 1 134,0-1 0,1 0 1,21-3-1,-24 1-24,80-8 199,-1-4 0,118-32-1,-3 0-211,51-3-1852,-146 25-3560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13100,'0'0'6962,"-4"10"-6066,-8 24-419,1 0-1,2 0 1,2 0-1,1 1 1,1 0-1,3 1 1,1 58-1,5-25-129,3 0 0,3-1 0,21 75 0,-25-118-238,-5-15-2,1-1 1,1 1 0,0-1-1,0 1 1,0-1 0,1 0-1,1 0 1,0 0 0,8 11-1,-24-46 806,-11-4-1607,-1 2 0,-1 0 0,-44-37 0,32 31 181,-36-43 1,71 76 540,0 1 0,1-1 0,-1 0 0,0 0 0,0 0 0,1 0 0,-1 1 0,1-1 0,-1 0 0,0 0 0,1 0 0,0 0 0,-1-1 0,1 1 0,0 0 0,-1 0-1,1 0 1,0 0 0,0 0 0,0 0 0,0 0 0,0 0 0,0-1 0,0 1 0,1 0 0,-1 0 0,0 0 0,1 0 0,-1 0 0,0 0 0,1 0 0,-1 0 0,1 0 0,0 0 0,-1 0 0,1 0 0,0 0 0,-1 1 0,1-1 0,0 0 0,0 0-1,0 1 1,0-1 0,0 0 0,1 0 0,6-3 34,1 1 0,0-1 0,-1 2 0,18-4 0,-5 1 114,125-29 526,-83 23-3110,1 0-5783,-39 5-2502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4 156 4292,'-3'-37'8686,"10"2"-4403,-5 31-4098,-1 0 0,1 0 0,0 0 0,0 0 0,1 1 0,-1-1 0,1 1 0,-1-1 0,1 1 0,0 0 0,0 0 0,1 0 0,-1 1 0,1-1 0,-1 1 0,1-1 0,0 1 0,0 1 0,0-1 0,0 0 0,0 1 0,0 0 0,6-1 0,-9 2-174,0 0 1,0 0 0,0 0 0,0 0-1,0 0 1,0 0 0,0 0 0,-1 0-1,1 0 1,0 1 0,0-1 0,0 0-1,0 1 1,-1-1 0,1 1 0,0-1-1,0 1 1,-1-1 0,1 1 0,0-1-1,-1 1 1,1 0 0,0-1 0,-1 1-1,1 0 1,-1-1 0,1 1 0,-1 0-1,0 0 1,1 0 0,-1-1 0,0 1-1,1 0 1,-1 0 0,0 0 0,0 0-1,0 0 1,0 1 0,0 42 470,-1-33-285,-2 12 65,-1-1 1,-2 1 0,-14 42 0,12-46-211,2 1 1,0-1 0,2 2-1,0-1 1,-2 29-1,6-48-44,0-1-1,0 1 1,0-1-1,0 0 0,1 1 1,-1-1-1,0 1 1,0-1-1,0 1 1,1-1-1,-1 1 1,0-1-1,1 0 1,-1 1-1,0-1 0,1 0 1,-1 1-1,0-1 1,1 0-1,-1 1 1,1-1-1,-1 0 1,1 0-1,-1 0 1,0 1-1,1-1 0,-1 0 1,1 0-1,-1 0 1,1 0-1,-1 0 1,1 0-1,-1 0 1,1 0-1,-1 0 0,1 0 1,-1 0-1,1 0 1,-1 0-1,1-1 1,23-5 514,-11 0-307,-1-2-1,0 1 1,-1-1 0,0-1 0,0 0 0,-1-1 0,11-11 0,4-7-90,31-47 1,-49 64-88,2 0 51,-1-2 1,0 1-1,-1-1 1,8-23-1,-30 132-169,15-94 80,-12 81 7,11-76-14,1 0 0,0 0-1,0 0 1,1 0 0,0 0 0,0 0 0,0-1 0,1 1 0,4 11 0,-4-15 19,0-1 1,0 1-1,0-1 0,0 0 1,0 0-1,1 0 0,-1 0 0,0-1 1,1 1-1,0-1 0,-1 1 1,1-1-1,0 0 0,0 0 1,0 0-1,0 0 0,-1-1 0,1 1 1,0-1-1,0 0 0,0 0 1,0 0-1,0 0 0,0 0 0,4-1 1,1 0 123,0-1 0,0 1-1,0-1 1,0 0 0,0-1 0,-1 0 0,1 0 0,7-6 0,-5 3-12,-1-1-1,0 0 1,0 0-1,0-1 1,-1-1-1,-1 1 1,1-1-1,-2 0 1,1-1-1,-1 0 1,0 0-1,-1 0 1,0-1-1,-1 1 1,0-1-1,-1 0 1,0-1-1,-1 1 1,0 0-1,-1-1 1,0-21-1,-1 31-123,0 0 0,0 1 0,0-1 0,0 0 0,0 0 0,-1 1-1,1-1 1,0 0 0,-1 0 0,0 1 0,1-1 0,-1 0 0,0 1 0,0-1 0,0 1-1,0-1 1,0 1 0,0 0 0,0-1 0,-1 1 0,1 0 0,-1 0 0,1 0-1,0 0 1,-1 0 0,0 0 0,1 0 0,-1 0 0,1 1 0,-3-2 0,2 2-16,1 1 1,-1-1 0,1 0 0,-1 0 0,1 0-1,-1 1 1,1-1 0,0 1 0,-1-1 0,1 1-1,0 0 1,0-1 0,-1 1 0,1 0 0,0 0-1,0 0 1,0 0 0,0 0 0,0 0 0,0 0 0,0 0-1,0 1 1,0-1 0,1 0 0,-1 0 0,0 1-1,1-1 1,-1 0 0,1 1 0,0-1 0,-1 1-1,1-1 1,0 1 0,0-1 0,0 1 0,0 2-1,0-4 12,-1 1-1,1 0 0,0 0 1,0 0-1,0 0 0,0 0 0,0 0 1,0 0-1,0 0 0,1 0 1,-1 0-1,0 0 0,0 0 1,1 0-1,-1 0 0,1-1 0,-1 1 1,1 0-1,-1 0 0,1 0 1,-1 0-1,1-1 0,0 1 1,-1 0-1,1-1 0,0 1 0,-1-1 1,1 1-1,0-1 0,0 1 1,1 0-1,1 0 7,-1-1-1,1 0 1,0 1 0,0-1-1,0 0 1,-1 0 0,1 0-1,0-1 1,0 1 0,0-1-1,2 0 1,5-2 21,0 0-1,-1-1 1,0 0 0,0-1-1,16-10 1,-19 12 6,0-1 0,-1 0 0,0-1-1,1 0 1,-1 0 0,-1 0 0,1 0 0,-1 0 0,0-1 0,0 0 0,-1 0 0,0 0 0,0 0 0,0-1 0,-1 1 0,0-1 0,0 0 0,2-11 0,-5 23-117,0 0 0,0 0 0,0 0 0,-1-1 0,1 1 0,-1 0 0,-5 7 0,5-7 86,-1 0 0,1 0 0,0 0 0,0 1 1,0-1-1,1 0 0,0 1 0,-1 5 0,6-3 1576,2-6-6132,-6-3 4247,1 1 0,-1 0 0,0-1 0,1 1 0,-1 0 0,0 0 0,1-1 0,-1 1 0,0-1 0,0 1 0,1 0 0,-1-1 0,0 1 0,0 0 0,0-1 0,0 1 0,0-1 0,1 1 0,-1-1 0,0 1 0,0 0 0,0-1 0,0 1 0,0-1 0,0 1 0,0-1 0,0 1 0,-1 0 0,1-1 0,0 1 0,0-1 0,0 1 0,0-1 0,0 1 0,-1 0 0,1-1 0,0 1 0,0 0 0,-1-1 0,1 1 0,0 0 0,-1-1 0,-10-16-10072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22 9929,'-6'-22'8681,"5"33"-4321,7 38-2715,5 22-1139,-10-51-343,1 0 0,1-1 0,1 0 0,1 0 0,0 0 0,2 0 0,17 35 0,-24-53-304,1 0-1,0 0 1,0 0-1,0 0 1,0 0-1,0 0 1,0 0-1,0-1 1,0 1-1,1 0 1,-1 0-1,0-1 1,0 1-1,1-1 1,1 1-1,-2-1-40,0 1 0,-1-1 0,1 0 0,0 0 0,0 0 0,-1 0 0,1 0 0,0 0 0,0-1 0,0 1 0,-1 0 0,1 0 0,0 0 0,-1-1 0,1 1 0,0 0 0,0-1 0,-1 1 0,1-1 0,-1 1 0,1-1 0,0 1 0,-1-1 0,1 1 0,-1-1 0,1 0 0,-1 1 0,1-1 0,-1 0 0,0 1 0,1-1 0,-1 0 0,0 1 0,0-1 0,1 0 0,-1 0 0,0 1 0,0-1 0,0 0 0,0 0 0,0 0 0,1-19-7687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11082,'0'0'8617,"38"55"-8874,-26-42-1504,1-1-2820,-6-2-3490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20339,'0'0'4271,"-10"8"-4314,3 0 100,-1-1-1,1 1 1,1 0-1,-1 0 1,2 1-1,-1 0 1,1 0-1,0 0 1,1 1-1,0 0 1,0 0 0,1 0-1,1 0 1,0 0-1,0 0 1,0 16-1,2-21-99,0-1 0,1 0 0,-1 0-1,1 0 1,0 0 0,0 0 0,1 0 0,-1 0 0,1 0-1,0 0 1,0-1 0,0 1 0,0-1 0,1 1 0,-1-1-1,1 0 1,0 0 0,0 0 0,0-1 0,1 1-1,-1 0 1,0-1 0,1 0 0,0 0 0,-1 0 0,1-1-1,0 1 1,6 1 0,-6-2-373,1 0 0,-1-1-1,0 1 1,1-1 0,-1 0 0,1 0-1,-1 0 1,0-1 0,1 1 0,-1-1 0,0 0-1,1 0 1,-1-1 0,0 1 0,0-1-1,0 0 1,6-4 0,18-17-5286,-2-3-2273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 9673,'0'0'2429,"-2"8"-614,0-3-1781,0 0 459,0 0 1,1 1-1,0-1 0,0 0 1,0 1-1,0-1 0,1 8 1,0-11-358,0-1 0,1 1 0,-1-1 0,1 1 0,-1-1 0,1 1 0,0-1 0,-1 1 0,1-1 0,0 1 0,0-1 0,0 0 0,0 0 0,0 1 0,0-1 0,1 0 0,-1 0 0,0 0 0,0 0 0,1 0 0,-1-1 0,1 1 0,-1 0 0,1-1 0,-1 1 0,1-1 0,-1 1 0,1-1 0,0 0 1,-1 1-1,1-1 0,-1 0 0,4 0 0,4 0 71,-1 0 0,1-1 0,0 0 0,-1 0 0,1-1 0,-1 0 0,1 0 0,-1-1-1,0 0 1,0-1 0,0 0 0,-1 0 0,1 0 0,-1-1 0,0 0 0,0-1 0,0 0 0,-1 0 0,0 0 0,0 0 0,8-14 0,-13 19-175,0 0 0,-1-1-1,1 1 1,0 0 0,-1-1-1,1 1 1,-1 0 0,1-1-1,-1 1 1,0-1 0,1 1-1,-1-1 1,0 1 0,0-1-1,0 1 1,0-1 0,-1 1-1,1-1 1,-1-1 0,1 2-26,-1 0 1,1 0 0,-1 1-1,0-1 1,0 0 0,1 1-1,-1-1 1,0 1 0,0-1-1,1 1 1,-1-1 0,0 1-1,0 0 1,0-1 0,0 1 0,0 0-1,0 0 1,0-1 0,0 1-1,0 0 1,0 0 0,-1 0-1,-2 0-28,0 1-1,-1-1 1,1 1-1,-1 0 1,1 0 0,0 0-1,0 1 1,0-1-1,0 1 1,0 0 0,-5 3-1,-4 5 10,1 0-1,1 0 1,-11 13-1,18-19 35,0 0-1,1 1 1,0-1 0,0 1-1,0 0 1,1-1-1,-1 1 1,1 0-1,1 0 1,-1 1 0,0-1-1,0 8 1,2-12-21,1 1 1,-1 0-1,1-1 1,-1 1-1,1 0 1,-1-1-1,1 1 1,0-1-1,0 1 1,0-1-1,0 0 1,0 1 0,0-1-1,0 0 1,0 0-1,1 0 1,-1 0-1,0 0 1,1 0-1,-1 0 1,1 0-1,-1 0 1,1 0-1,-1-1 1,1 1-1,-1-1 1,1 1 0,0-1-1,3 0 1,53 8-1100,-57-8 1029,48 2-3807,-15-4-2037,7-3-6530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16111,'0'0'4602,"5"-11"-3492,-4 10-1085,1-6 99,1 1 0,0 0 0,1 0 0,-1 0 1,1 0-1,0 1 0,0 0 0,1 0 0,0 0 1,0 0-1,0 0 0,10-6 0,0 2 69,0 0 0,0 1 0,1 1 0,0 0-1,1 1 1,-1 1 0,24-5 0,-39 10-190,0 0 0,0 0-1,0 0 1,0 0 0,1 1 0,-1-1-1,0 0 1,0 0 0,0 1 0,0-1-1,0 1 1,0-1 0,0 1 0,0-1-1,0 1 1,0 0 0,0-1 0,0 1 0,0 0-1,0 0 1,-1 0 0,1 0 0,0-1-1,-1 1 1,1 0 0,0 0 0,-1 0-1,1 1 1,-1-1 0,0 0 0,1 0-1,-1 0 1,0 0 0,0 0 0,1 0-1,-1 1 1,0-1 0,0 0 0,0 0 0,-1 0-1,1 2 1,-7 54 554,-19 38-167,16-66-271,2 0 0,-9 59 0,17-87-106,-1 0 0,1 1 0,0-1 0,0 0 0,-1 0 0,1 0-1,0 0 1,0 0 0,0 0 0,0 0 0,0 0 0,1 0 0,-1 0 0,0 0 0,0 1 0,1-1 0,-1 0 0,1 0 0,-1 0-1,1 0 1,-1-1 0,1 1 0,-1 0 0,1 0 0,0 0 0,0 0 0,-1-1 0,1 1 0,0 0 0,0 0 0,0-1 0,0 1 0,0-1-1,0 1 1,0-1 0,0 1 0,0-1 0,0 0 0,0 0 0,0 1 0,0-1 0,0 0 0,0 0 0,0 0 0,0 0 0,0 0-1,0 0 1,1 0 0,-1-1 0,0 1 0,0 0 0,0 0 0,0-1 0,0 1 0,0-1 0,1 0 0,7-3 192,1 0 0,-1-1 0,-1 0 0,15-10 0,-2-1 23,-1-1 0,24-26-1,-37 36-174,0-1 0,-1 0 0,1 0 0,-2-1-1,0 0 1,0 0 0,0 0 0,-1 0 0,3-12-1,-7 25-579,-3 64 254,3-65 271,0 0 0,-1 0 1,2 0-1,-1 0 0,0 0 0,1 0 1,-1 0-1,1 0 0,0-1 1,0 1-1,0 0 0,0 0 1,0-1-1,1 1 0,0 0 1,-1-1-1,1 0 0,0 1 0,0-1 1,0 0-1,4 3 0,-1-3 70,0 0-1,1-1 1,-1 0-1,0 0 1,1 0-1,-1-1 0,0 0 1,1 0-1,-1 0 1,1-1-1,-1 0 1,0 0-1,1 0 1,-1-1-1,0 1 0,0-1 1,0-1-1,0 1 1,0-1-1,-1 1 1,1-1-1,-1-1 1,0 1-1,0-1 0,0 1 1,0-1-1,4-6 1,-2 4 24,-1-1-1,1-1 1,-1 1 0,-1-1 0,1 0 0,-2 0 0,1 0-1,-1 0 1,0-1 0,0 0 0,-1 1 0,-1-1 0,1 0 0,-1 0-1,-1-16 1,0 24-94,0-1-1,-1 0 1,1 0-1,-1 0 1,0 1 0,1-1-1,-1 0 1,0 1-1,0-1 1,0 0-1,0 1 1,0-1-1,-1 1 1,1 0 0,0-1-1,-1 1 1,1 0-1,-1 0 1,1 0-1,-1 0 1,1 0-1,-1 0 1,0 0 0,1 1-1,-1-1 1,0 1-1,0-1 1,0 1-1,-2-1 1,3 1-9,0 0 0,-1 0 1,1 0-1,0 0 0,-1 0 1,1 0-1,0 0 0,-1 0 0,1 1 1,0-1-1,0 1 0,-1-1 1,1 1-1,0-1 0,0 1 0,0 0 1,0-1-1,-1 1 0,1 0 1,0 0-1,0 0 0,1 0 0,-1 0 1,0 0-1,0 0 0,0 0 1,1 0-1,-1 0 0,0 0 1,1 1-1,-1-1 0,1 0 0,0 0 1,-1 1-1,1-1 0,0 0 1,0 1-1,0-1 0,-1 0 0,2 2 1,0-1-36,-1-1 0,2 0 0,-1 1 0,0-1 0,0 0 0,0 0 0,0 0 0,1 0 0,-1 0 0,0 0 0,1 0 1,-1-1-1,1 1 0,-1 0 0,1-1 0,-1 1 0,1-1 0,-1 0 0,1 1 0,0-1 0,-1 0 0,1 0 0,0 0 0,-1 0 0,4-1 1,47-2-6336,-34-6 668,-3-2-2219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10122,'0'0'16623,"-4"60"-16270,0-30-257,3 0-64,-2-1-32,3-3-417,0-4-704,0-5-512,1-3-641,2-3-1058,2-6-1921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11627,'0'0'4730,"0"-8"-2936,0 7-1781,0-1 64,0 0 0,0-1 0,0 1 0,0 0 0,1 0 0,-1 0 0,1-1 0,-1 1 0,1 0 0,0 0 0,0 0 0,-1 0 0,2 0 0,-1 0 0,0 0 0,0 0 0,1 1 0,-1-1 0,0 0 0,1 1 0,0-1 0,-1 1 0,1 0 0,0-1 0,0 1 0,0 0 0,0 0 0,0 0 0,0 0 0,0 0 0,0 1 0,0-1 0,3 0 0,16-4 45,1 1-1,0 1 1,0 1-1,0 1 1,22 1-1,-38 0-117,0 0-1,0 1 0,0-1 0,-1 1 0,1 0 1,0 1-1,0-1 0,-1 1 0,1 1 1,-1-1-1,0 1 0,0-1 0,0 1 0,0 1 1,0-1-1,0 1 0,-1 0 0,0 0 0,0 0 1,0 1-1,0-1 0,-1 1 0,6 9 0,-8-10 96,0 1-1,1-1 0,-2 0 0,1 1 0,0-1 1,-1 0-1,0 1 0,0-1 0,0 1 0,-1-1 0,1 0 1,-1 1-1,0-1 0,0 0 0,-1 0 0,1 0 1,-1 1-1,0-2 0,0 1 0,0 0 0,-1 0 0,1-1 1,-1 1-1,0-1 0,0 0 0,0 0 0,-1 0 1,1 0-1,-6 4 0,0-1-129,1-1 1,-1 1-1,0-1 1,0-1-1,0 0 0,0 0 1,-1-1-1,0 0 1,0 0-1,0-1 0,-20 1 1,30-3-148,-1 0 1,1 0-1,-1 0 1,1 0-1,0 0 0,-1 0 1,1 0-1,-1 0 1,1 0-1,-1 0 1,1 0-1,-1 0 1,1 0-1,-1 0 0,1-1 1,-1 1-1,1 0 1,0 0-1,-1 0 1,1-1-1,-1 1 0,1 0 1,0-1-1,-1 1 1,1 0-1,0-1 1,-1 1-1,1 0 0,0-1 1,0 1-1,-1-1 1,1 1-1,0-1 1,0 1-1,0-1 1,0 1-1,0 0 0,-1-1 1,1 1-1,0-1 1,0 0-1,0-17-11823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38 13004,'0'0'3508,"0"9"-2094,-1 168 5358,0 18-3999,4-171-2816,4-18 222,-5-7-151,-1 0 0,0 0 0,0-1 0,0 1 0,0 0 0,0 0 0,0 0-1,0-1 1,0 1 0,0-1 0,-1 1 0,1-1 0,0 1 0,-1-1 0,1 1 0,-1-1 0,0 1 0,0-1-1,1-2 1,1-18 56,0-1-1,-2-24 1,2-23-623,-2 70 506,1-1 0,-1 1 0,0-1 0,1 1 0,-1 0 0,0-1 0,1 1 0,-1 0 0,0-1 0,1 1 0,-1 0 0,1 0 0,-1 0 0,0-1 0,1 1 0,-1 0 0,1 0 0,-1 0 0,1 0 0,-1 0 0,1 0 0,-1 0 0,1 0 0,-1 0 0,1 0 0,-1 0 0,1 0 0,-1 0 0,0 0 0,1 0 0,-1 0 0,1 0 0,-1 1 0,1-1 0,0 0 0,27 10-229,-14-6 207,-6-2 92,0-2-1,1 1 1,-1-1 0,0 0 0,0-1 0,0 0 0,0 0 0,0-1 0,-1 0 0,1 0 0,0-1-1,-1 0 1,0 0 0,1-1 0,-1 0 0,0 0 0,-1-1 0,1 1 0,-1-2 0,0 1 0,8-10-1,-7 7 25,0-1-1,-1 0 0,0 0 0,-1 0 0,0-1 0,-1 0 0,0 0 0,0 0 0,-1 0 0,0 0 0,-1-1 0,0 1 0,-1-1 0,0 0 0,-1-19 0,0 29-75,0 0 0,0 0 0,0 0 1,0 0-1,0 0 0,0 0 0,0 0 0,0 0 1,0 0-1,-1 0 0,1 0 0,-1 0 0,1 0 0,0 0 1,-1 0-1,1 0 0,-1 0 0,0 0 0,1 1 0,-1-1 1,0 0-1,0 0 0,1 1 0,-1-1 0,0 1 1,0-1-1,0 0 0,0 1 0,0 0 0,0-1 0,0 1 1,0-1-1,0 1 0,0 0 0,0 0 0,0 0 0,0-1 1,0 1-1,0 0 0,0 0 0,0 1 0,0-1 1,0 0-1,0 0 0,0 0 0,0 1 0,0-1 0,0 0 1,0 1-1,0-1 0,0 1 0,-5 2-18,1-1-1,0 1 0,0 0 1,0 0-1,1 1 1,-1-1-1,1 1 1,-4 4-1,-5 8 116,1 1 1,0 0-1,-13 26 1,21-35-27,0 1 1,0-1 0,1 1-1,0 0 1,1 1 0,0-1 0,0 0-1,1 0 1,0 17 0,1-24-54,1 1 1,0-1 0,0 0-1,0 1 1,0-1 0,0 0-1,0 0 1,1 0-1,-1 0 1,1 0 0,-1 0-1,1 0 1,0 0 0,0-1-1,0 1 1,0-1-1,0 1 1,0-1 0,0 0-1,1 0 1,-1 0 0,0 0-1,1 0 1,-1 0 0,0-1-1,4 1 1,9 3 54,1-1 0,27 2 0,-40-5-58,26 2 4,-16-2-215,0 1-1,0 0 1,-1 1-1,1 1 0,16 5 1,-28-8 144,0 0 1,0 0-1,0 0 1,0 1-1,0-1 1,0 0 0,0 1-1,0-1 1,0 1-1,-1-1 1,1 1-1,0-1 1,0 1-1,-1 0 1,1-1-1,0 1 1,-1 0-1,1-1 1,0 1-1,-1 0 1,1 0-1,-1 0 1,1 0-1,-1 0 1,0 0-1,1-1 1,-1 1 0,0 0-1,0 0 1,0 0-1,0 0 1,0 0-1,0 0 1,0 0-1,0 0 1,0 0-1,0 0 1,0 0-1,0 0 1,-1 0-1,1 0 1,0 0-1,-1 0 1,1-1-1,-1 1 1,1 0-1,-1 0 1,1 0 0,-1-1-1,0 1 1,1 0-1,-1 0 1,-1 0-1,-2 3-370,-1 1 1,0-2-1,1 1 0,-1-1 0,-1 1 0,1-1 1,-6 2-1,-17 3-3225,-2-7-1965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17457,'0'0'192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17328,'0'0'2659,"0"10"-1762,0 11-360,0 66 1581,1-81-2010,-1 1 0,1 0 0,0-1 0,1 1 0,-1-1 0,1 1 0,1-1 0,-1 0 0,1 0 0,6 10 0,-7-14-62,0 0-1,0 0 0,1 0 0,-1 0 1,1 0-1,-1-1 0,1 1 0,0-1 0,-1 0 1,1 0-1,0 1 0,0-2 0,0 1 1,0 0-1,0-1 0,0 1 0,0-1 1,0 0-1,0 0 0,0 0 0,0 0 0,0-1 1,0 1-1,0-1 0,0 0 0,0 0 1,5-2-1,7-4 314,-1 0 1,1 0 0,23-18-1,-33 22-341,95-74 297,-100 77-318,0 0 0,1-1 1,-1 1-1,1 0 0,-1 0 0,1 0 1,-1 0-1,0-1 0,1 1 1,-1 0-1,1 0 0,-1 0 0,1 0 1,-1 0-1,1 0 0,-1 0 0,1 0 1,-1 0-1,0 1 0,1-1 0,-1 0 1,1 0-1,-1 0 0,1 0 0,-1 1 1,0-1-1,1 0 0,-1 0 0,1 1 1,-1-1-1,0 0 0,1 1 0,-1-1 1,0 0-1,0 1 0,1-1 0,-1 0 1,0 1-1,0-1 0,0 1 1,1-1-1,-1 1 0,0-1 0,0 0 1,0 1-1,0-1 0,0 1 0,0-1 1,0 1-1,0-1 0,0 1 0,0-1 1,0 1-1,0 0 0,0 35 261,0-28-109,0 5 16,-1-8-117,1 0-1,0 0 0,0 0 0,1 0 0,-1 0 0,1 0 0,0 0 0,3 7 0,-4-11-31,1 0-1,-1-1 1,1 1-1,-1 0 1,1 0-1,0-1 1,-1 1-1,1-1 1,0 1-1,-1-1 1,1 1-1,0-1 1,-1 1-1,1-1 1,0 1-1,0-1 1,0 0-1,0 0 0,-1 1 1,1-1-1,1 0 1,1 0 53,0 0-1,0 0 1,0-1 0,0 1 0,-1-1 0,1 0-1,0 0 1,0 0 0,4-2 0,8-6 170,0 0 1,-1-1 0,26-22-1,-26 20-257,0 1 0,0 0 0,31-17 0,-44 27-3,0 1 1,0-1-1,1 1 0,-1-1 0,0 1 1,0-1-1,1 1 0,-1 0 1,0 0-1,1 0 0,-1-1 1,0 1-1,0 0 0,1 1 1,-1-1-1,0 0 0,1 0 1,-1 0-1,0 1 0,0-1 1,1 1-1,-1-1 0,0 1 1,0 0-1,0-1 0,0 1 1,0 0-1,0 0 0,0-1 0,0 1 1,0 0-1,0 0 0,0 0 1,0 0-1,-1 0 0,1 0 1,0 1-1,-1-1 0,1 0 1,-1 0-1,1 0 0,-1 1 1,0-1-1,1 0 0,-1 1 1,0 1-1,1 4-381,0-1 0,0 1 0,-1 0-1,0 0 1,0-1 0,0 1 0,-1 0 0,-2 7 0,3-13 150,0 0 0,-1 0 0,1-1 0,0 1 1,-1 0-1,1-1 0,-1 1 0,1-1 0,0 1 0,-1 0 0,1-1 1,-1 1-1,0-1 0,1 0 0,-1 1 0,1-1 0,-1 1 0,0-1 1,1 0-1,-1 1 0,0-1 0,1 0 0,-1 0 0,0 0 0,0 1 1,1-1-1,-2 0 0,-9 0-6619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17232,'0'0'5477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90 13773,'0'0'4014,"1"-9"-720,0 1-3056,0 4 100,0 0 0,-1 0 0,1-1 0,-1 1 0,0 0 0,0-1 0,-1 1 0,1 0 0,-2-5 0,1 7-252,0 0 1,0 1-1,0-1 1,-1 1-1,1-1 1,0 1-1,-1-1 1,1 1-1,-1 0 1,1-1-1,-1 1 1,0 0-1,1 0 0,-1 0 1,0 0-1,0 1 1,0-1-1,0 0 1,0 1-1,0-1 1,1 1-1,-1 0 1,0 0-1,0 0 1,0 0-1,-4 0 1,-2 1-76,0 0 1,-1 0 0,1 1-1,0 0 1,0 0 0,0 1-1,1 0 1,-1 0 0,1 1-1,-1 0 1,1 1 0,1-1-1,-1 1 1,0 0 0,1 1-1,0 0 1,1 0 0,-1 0-1,1 1 1,0-1 0,1 1-1,-1 0 1,1 1 0,1-1-1,0 1 1,-5 13 0,8-20-14,0-1 0,0 1 0,0 0 0,0 0 0,0-1 1,0 1-1,0 0 0,0 0 0,0-1 0,0 1 1,0 0-1,0 0 0,0-1 0,0 1 0,1 0 1,-1-1-1,0 1 0,1 0 0,-1-1 0,0 1 0,1 0 1,-1-1-1,1 1 0,-1-1 0,1 1 0,-1-1 1,1 1-1,0-1 0,-1 1 0,2 0 0,24 1 88,-17-4-41,-1 0 1,1-1-1,-1 1 0,13-7 1,-8 2 5,1 0 0,-1-1 0,0-1 0,-1 0 0,0-1 0,-1 0-1,0 0 1,0-1 0,-1-1 0,17-24 0,-38 57-125,2 0 0,0 1 0,2 0 0,0 0 0,1 0 0,-2 25 0,8-45 72,0-1-1,0 0 0,-1 1 1,2-1-1,-1 1 0,0-1 1,0 1-1,0-1 0,1 0 0,-1 1 1,0-1-1,1 0 0,-1 1 1,1-1-1,0 0 0,0 1 1,-1-1-1,1 0 0,0 0 0,0 0 1,0 0-1,0 0 0,0 0 1,0 0-1,0 0 0,2 0 0,0 1 13,0-1-1,1 0 0,-1 0 1,1 0-1,-1 0 0,1 0 1,-1-1-1,1 0 0,-1 1 1,6-2-1,3 0-694,1 0 1,-1-2-1,0 1 0,1-1 1,14-7-1,9-7-5139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14189,'0'0'6284,"-6"10"-5500,5-9-780,-3 6 130,-1 0 0,1 0 0,0 1 0,1 0 0,0 0 0,0 0 0,0 0 0,1 0 0,1 0 0,-1 1 0,1-1 0,0 10 0,2-17-132,-1 0 0,0 0 0,1 0 0,-1-1 0,0 1 0,1 0 0,-1 0-1,1-1 1,-1 1 0,1 0 0,-1-1 0,1 1 0,0-1 0,-1 1 0,1 0 0,0-1 0,0 0 0,-1 1 0,1-1-1,0 1 1,0-1 0,0 0 0,-1 0 0,1 1 0,0-1 0,0 0 0,0 0 0,0 0 0,0 0 0,-1 0 0,1 0-1,0 0 1,0 0 0,0 0 0,0 0 0,0-1 0,-1 1 0,1 0 0,0-1 0,1 0 0,35-14 229,-22 3-171,0-1 0,-1 0 0,21-25 0,-8 7 41,-26 31-103,-1 0 1,0-1-1,0 1 0,0 0 0,1 0 0,-1 0 0,0-1 0,0 1 0,1 0 0,-1 0 0,0 0 0,1 0 1,-1 0-1,0 0 0,0 0 0,1 0 0,-1 0 0,0 0 0,0 0 0,1 0 0,-1 0 0,0 0 0,1 0 0,-1 0 1,0 0-1,0 0 0,1 0 0,-1 0 0,0 0 0,1 0 0,-1 0 0,0 1 0,0-1 0,0 0 0,1 0 0,-1 0 1,0 0-1,0 1 0,1-1 0,-1 0 0,0 0 0,0 1 0,0-1 0,0 0 0,0 0 0,1 1 0,-1-1 1,0 0-1,0 0 0,0 1 0,0-1 0,0 0 0,0 1 0,6 18-157,-6-16 138,37 124 422,13 62 256,-44-159-111,-2 0-1,0 0 1,-3 0-1,-2 44 0,2-72-469,-2 1-1,1-1 1,0 1-1,0-1 1,-1 1-1,0-1 1,1 1-1,-1-1 1,0 0-1,0 0 1,0 1-1,0-1 1,-1 0-1,1 0 1,-1 0-1,1 0 1,-1 0-1,0-1 1,1 1-1,-1 0 1,0-1-1,0 1 1,0-1-1,0 0 1,-1 1-1,1-1 1,0 0-1,0-1 1,-1 1-1,1 0 1,-1-1-1,1 1 1,0-1-1,-5 1 1,1-1-5,-1-1 0,1 1 0,0-1 0,0 0 0,-1-1 0,1 0 0,0 0 0,0 0 0,1 0 0,-1-1 0,0 0 0,-7-6 0,-8-6-40,2-1 0,0-2 0,1 1 0,-17-23 0,25 28-141,1 1 1,1-2-1,0 1 0,1-1 1,1 0-1,-1-1 0,2 1 0,-6-22 1,10 33 30,1-1 0,-1 1 0,1-1 0,0 1 0,-1-1 0,1 0 1,0 1-1,0-1 0,1 1 0,-1-1 0,1 1 0,-1-1 1,1 1-1,0-1 0,0 1 0,0-1 0,0 1 0,0 0 0,0 0 1,1-1-1,-1 1 0,1 0 0,-1 0 0,1 0 0,0 1 0,0-1 1,0 0-1,0 1 0,0-1 0,0 1 0,1 0 0,-1 0 0,4-2 1,7-1-653,1 0-1,-1 1 1,1 0 0,0 1 0,17 0 0,10-2-1431,21-6-1794,0-2-2402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12876,'0'0'10378,"11"7"-9850,-5-2-425,-3-2-50,0 0 0,0-1 0,1 1-1,-1-1 1,1 0 0,-1 0 0,1 0 0,0 0-1,0-1 1,0 1 0,0-1 0,0 0-1,0 0 1,0-1 0,0 1 0,0-1 0,1 0-1,-1 0 1,6-1 0,-1-2 72,1-1 0,-1 0-1,-1 0 1,1-1 0,-1 0 0,1 0 0,-1-1-1,8-8 1,-14 13-80,0-1 0,0 0 0,1 0 0,-1 0 1,0 0-1,-1 0 0,1 0 0,0 0 0,-1-1 0,1 1 0,-1-1 0,0 1 0,1-1 0,-1 1 0,-1-1 0,1 0 0,0 0 0,-1 1 0,1-1 1,-1 0-1,0 0 0,0 0 0,0 0 0,0 1 0,0-1 0,-1 0 0,1 0 0,-1 1 0,0-1 0,0 0 0,0 1 0,-2-5 0,1 5-37,1 0 0,-1 0-1,0 0 1,0 1 0,0-1-1,0 0 1,0 1-1,0 0 1,0-1 0,0 1-1,-1 0 1,1 0 0,0 0-1,-1 1 1,1-1 0,-1 0-1,1 1 1,-1 0-1,1-1 1,-1 1 0,1 0-1,-1 1 1,1-1 0,-1 0-1,1 1 1,-4 0 0,1 0-23,0 1 0,0 0-1,0-1 1,0 2 0,1-1 0,-1 0 0,1 1 0,0 0 0,0 0 0,0 0 0,0 1 0,-4 4 0,-1 2 54,1 1-1,1 0 1,0 0-1,1 1 1,0 0 0,1 0-1,0 0 1,0 1-1,2 0 1,0 0 0,0 0-1,-1 25 1,4-37-66,0 0 1,0 1 0,0-1-1,1 0 1,-1 1-1,1-1 1,-1 0-1,1 1 1,-1-1-1,1 0 1,0 0 0,-1 0-1,1 0 1,0 0-1,0 0 1,0 0-1,0 0 1,0 0-1,0 0 1,0 0 0,1 0-1,-1-1 1,0 1-1,0 0 1,0-1-1,1 1 1,-1-1-1,0 0 1,1 1-1,-1-1 1,0 0 0,3 0-1,52 2-2120,-46-3 1547,4 0-671,0 0 0,-1-1-1,0-1 1,0 0-1,20-8 1,16-9-5359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96 14798,'0'0'4799,"-11"2"-3165,7-1-1518,-1-1 0,0 1 0,1 1 0,-1-1-1,1 1 1,-1 0 0,1 0 0,0 0 0,0 0 0,0 1 0,0 0 0,0 0 0,0 0 0,1 0 0,0 0 0,-1 1 0,1-1 0,0 1 0,1 0 0,-1 0 0,1 0 0,0 0-1,0 1 1,0-1 0,0 1 0,1-1 0,0 1 0,0-1 0,0 1 0,0 0 0,1 9 0,0-14-116,0 1 0,0 0-1,0-1 1,0 1 0,0-1 0,0 1 0,0-1 0,0 1-1,0-1 1,1 1 0,-1-1 0,0 1 0,0-1 0,1 1-1,-1-1 1,0 1 0,1-1 0,-1 1 0,1-1-1,-1 0 1,0 1 0,1-1 0,-1 0 0,1 1 0,-1-1-1,1 0 1,-1 1 0,1-1 0,-1 0 0,1 0 0,-1 0-1,1 0 1,0 1 0,26-4 132,22-17 52,-42 16-209,1 0 10,1-1-1,-1 0 0,-1-1 1,1 0-1,-1 0 1,13-14-1,-32 23 283,11-3-94,0 0 0,0 1-1,0-1 1,0 1 0,0-1 0,0 1 0,0-1-1,0 1 1,1 0 0,-1-1 0,0 1 0,1 0-1,-1 0 1,0 0 0,1-1 0,-1 1 0,1 0-1,-1 2 1,1-4-171,0 0-1,0 0 1,0 0 0,1 0-1,-1 0 1,0 0 0,1 0-1,-1 0 1,1 0 0,-1 1-1,1-1 1,-1 0 0,1 0-1,0 0 1,-1 1 0,1-1-1,1 0 1,-1 0 7,0 0 0,0 0-1,0 0 1,0 0 0,0 0 0,0 0 0,-1 0 0,1-1-1,0 1 1,-1 0 0,1 0 0,0-1 0,-1 1 0,0 0-1,1-1 1,-1 1 0,0 0 0,1-3 0,6-27-280,-3 28 113,-5 24-6,-5 11 302,4-23-48,0 1 1,1 0 0,0 0 0,0 0 0,1 0 0,1 11 0,0-20-82,-1 0 0,1-1 0,0 1 1,0 0-1,-1 0 0,1-1 0,0 1 0,0-1 0,0 1 0,0-1 0,0 1 0,0-1 0,0 1 0,0-1 0,0 0 1,0 1-1,0-1 0,0 0 0,0 0 0,0 0 0,0 0 0,0 0 0,0 0 0,0 0 0,0 0 0,0 0 1,0-1-1,0 1 0,0 0 0,0-1 0,1 0 0,34-10 181,11-20-94,-44 29-113,-1 1-1,1-1 1,-1 0 0,0 0-1,0-1 1,0 1 0,0 0 0,0-1-1,-1 1 1,1-1 0,-1 1 0,1-1-1,-1 0 1,0 1 0,0-1-1,1-4 1,30 34-762,-22-17 796,-3-3 48,1-1-1,-1 1 1,2-1 0,-1 0-1,12 5 1,-18-10-53,-1 0 0,1 0 0,0-1 0,-1 1 1,1-1-1,0 1 0,0-1 0,0 0 0,-1 0 1,1 0-1,0 0 0,0 0 0,0 0 0,0 0 0,-1-1 1,1 1-1,0-1 0,0 1 0,-1-1 0,1 1 0,0-1 1,-1 0-1,1 0 0,-1 0 0,1 0 0,-1 0 1,1 0-1,-1-1 0,0 1 0,1 0 0,-1-1 0,0 1 1,0-1-1,0 1 0,1-4 0,2-4 212,0-1 0,0 1-1,-1-1 1,-1 0 0,0 0-1,0 1 1,-1-2 0,0 1-1,-1 0 1,0 0 0,-2-18 0,0-14-197,3 42-109,-1-1 0,1 0 1,0 0-1,-1 1 0,1-1 0,0 0 0,-1 1 0,1-1 1,0 1-1,0-1 0,0 1 0,0-1 0,-1 1 0,1 0 1,0-1-1,0 1 0,0 0 0,0 0 0,0-1 0,0 1 0,0 0 1,0 0-1,0 0 0,1 0 0,37-1-2856,-27 1 859,16-4-3334,0-3-2941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15022,'2'16'1890,"4"7"320,1 8 192,4 3-1217,6 2-544,0 3-417,-2-4-224,0-4 32,2-6-352,-2-7-993,0-8-1410,-1-8-2306,-1-2-2722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14798,'0'0'1970,"9"-9"-54,-9 8-1915,10-9 547,1 0-1,0 0 1,15-9-1,-22 16-469,-1 0 0,1 1 0,0 0 0,0 0 0,0 0 0,1 1 0,-1-1 0,0 1 0,0 0 0,1 0 0,-1 0 0,1 1 0,-1-1 0,1 1 0,-1 0 0,1 1 0,-1-1 0,8 2 0,-11-1-74,1 0 0,-1 0 0,1 1 0,-1-1 0,0 0 0,1 1 0,-1-1 0,0 1 0,0-1 0,0 1 0,0-1 0,0 1 0,0 0 0,0-1 0,-1 1 0,1 0 0,-1 0 0,1 0 0,-1-1 0,0 1 0,0 0 0,1 0 0,-1 0 0,-1 4 0,-5 47 489,-23 15 184,23-57-501,1 0 0,0 0 1,0 1-1,1 0 0,-4 20 1,8-32-169,0 1 1,0-1 0,-1 1-1,1-1 1,0 0 0,0 1-1,0-1 1,1 1 0,-1-1 0,0 0-1,0 1 1,0-1 0,0 1-1,0-1 1,0 0 0,0 1-1,1-1 1,-1 0 0,0 1-1,0-1 1,1 0 0,-1 1-1,0-1 1,0 0 0,1 1-1,-1-1 1,0 0 0,1 0-1,-1 0 1,0 1 0,1-1-1,-1 0 1,0 0 0,1 0 0,-1 0-1,1 1 1,-1-1 0,0 0-1,1 0 1,-1 0 0,1 0-1,-1 0 1,0 0 0,1 0-1,-1 0 1,1 0 0,-1-1-1,0 1 1,1 0 0,0 0-1,22-8 297,-7-1-139,1-1 0,-1-1 0,0 0 0,-1-1-1,21-22 1,-3-1-57,31-41-1,-43 41-19,-19 32-126,-4 9-34,-4 13-38,2-7 141,1 0 0,0 0 0,1 0 0,0 1 0,1-1 0,0 0 0,1 1 0,1-1 0,2 18 0,-2-28 1,0-1-1,-1 1 0,1 0 1,0-1-1,0 1 1,0-1-1,0 1 1,1-1-1,-1 1 1,0-1-1,1 0 0,-1 1 1,1-1-1,-1 0 1,1 0-1,-1 0 1,1 0-1,0-1 1,-1 1-1,1 0 0,0-1 1,0 1-1,0-1 1,-1 0-1,1 1 1,0-1-1,0 0 1,0 0-1,0 0 1,0 0-1,-1-1 0,1 1 1,0 0-1,0-1 1,2 0-1,2-1 125,1 0 0,-1 0-1,1 0 1,-1-1 0,0 0-1,0 0 1,0-1 0,8-6 0,-7 5-65,0-2 0,0 1 0,-1-1 0,0 0 0,-1 0 0,1-1 0,-1 0 0,-1 0 0,1 0 0,-1 0 0,-1-1 1,0 1-1,0-1 0,-1 0 0,0 0 0,0 0 0,-1 0 0,0-1 0,0-10 0,-1 19-95,0 1-1,-1-1 1,1 0 0,0 0-1,0 0 1,0 0 0,0 1-1,-1-1 1,1 0-1,0 0 1,-1 1 0,1-1-1,-1 0 1,1 0-1,-1 1 1,1-1 0,-1 0-1,1 1 1,-1-1 0,0 1-1,1-1 1,-1 1-1,0-1 1,1 1 0,-1-1-1,0 1 1,0 0-1,1-1 1,-1 1 0,0 0-1,0 0 1,0 0-1,1 0 1,-1-1 0,0 1-1,0 0 1,0 0 0,0 0-1,1 1 1,-1-1-1,0 0 1,0 0 0,0 0-1,-1 1 1,0 0-19,-1 0 0,1 0 0,0 0 1,0 0-1,0 0 0,0 0 0,0 0 0,0 1 0,0-1 0,0 1 1,1 0-1,-1-1 0,1 1 0,-1 0 0,-1 3 0,2-3 15,0 0 0,0 0 0,0 0 0,0 0 0,0 1 0,1-1 0,-1 0 0,1 0 0,-1 0 0,1 1 0,0-1 0,0 0 0,0 1 0,0-1 0,1 0 0,-1 0 0,1 4 0,0-5 8,0 0 0,0 1 0,0-1 0,1 0 0,-1 0 0,0 0 0,0 0 0,1 0 0,-1 0 0,0 0 0,1-1 0,-1 1 0,1 0 0,-1-1 0,1 1 0,0-1 0,-1 1 0,1-1 0,-1 0 0,1 0 0,0 0 0,-1 0 0,1 0 0,2 0 0,14 0-17,1 0 0,0-1 0,-1-2 0,1 1 0,-1-2 0,0-1 0,0 0 0,0-1 0,31-16 0,-45 20 21,0-1 0,0 0 0,-1 0 0,0-1 0,1 1 0,-1-1 0,-1 0 0,1 1 0,0-1 0,-1-1 0,0 1 0,0 0 0,0 0 0,0-1 0,-1 1 0,2-7 1,-1-5 55,0 0 0,0 0 0,-2-21 1,-3 36-268,-3 7 20,-5 10-4,4-3 218,2 0-1,0 1 1,1 0 0,0 0-1,1 0 1,1 0 0,0 0-1,1 1 1,0-1 0,2 22-1,0-32-29,0-1-1,0 0 1,1 0-1,-1-1 0,0 1 1,1 0-1,0 0 1,0-1-1,0 1 1,0-1-1,0 1 0,0-1 1,1 0-1,-1 0 1,1 0-1,-1 0 1,1 0-1,0-1 1,0 1-1,0-1 0,0 0 1,0 0-1,0 0 1,0 0-1,0 0 1,0-1-1,0 0 0,1 1 1,2-1-1,51 0-2446,-10-9-5104,-2-13-7277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11082,'0'0'10570,"64"5"-9513,-14-13-192,8-3-416,5-3-321,-2 4-96,-1 1-32,-12 3-641,-9 6-640,-14 0-609,-11 1-512,-14 8-1954,-1 3-2915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16111,'-2'65'7321,"-3"8"-4296,-2 126-1285,6-192-1686,2-1 0,-1 1 1,1-1-1,0 1 0,1-1 0,-1 1 0,1-1 0,0 0 0,1 0 0,0 0 0,0 0 0,4 6 0,-5-10-41,0 1 0,1-1 0,-1 1 0,1-1 0,0 0 0,0 0-1,0 0 1,0 0 0,0-1 0,0 1 0,0-1 0,0 0 0,1 0 0,-1 0-1,0 0 1,1-1 0,-1 1 0,1-1 0,-1 0 0,1 0 0,-1 0 0,1 0 0,-1-1-1,5 0 1,2-2 40,0 0-1,0-1 0,0 0 1,-1 0-1,0-1 1,1 0-1,-2 0 0,1-1 1,-1-1-1,0 1 1,11-13-1,-6 6 5,0-1 0,-2-1 0,1 0 1,-2 0-1,14-27 0,-14 19-71,-10 23-3,0 0-1,0 0 0,0 0 1,0 0-1,0 0 1,0 0-1,0 0 1,0 0-1,-1 0 1,1 0-1,0 0 0,0 0 1,0 0-1,0 0 1,0 0-1,0 0 1,0 0-1,0 0 1,0 0-1,0 0 0,0 0 1,0 0-1,0 0 1,-18 38-344,12-21 111,1 1 0,0-1 0,1 1 0,1 0 0,-1 24 0,4-41 126,0 0-1,0-1 0,0 1 0,0-1 0,0 1 1,0-1-1,0 1 0,0-1 0,0 1 1,1 0-1,-1-1 0,0 1 0,0-1 0,1 1 1,-1-1-1,0 1 0,0-1 0,1 1 0,-1-1 1,1 0-1,-1 1 0,0-1 0,1 1 1,-1-1-1,1 0 0,-1 1 0,1-1 0,-1 0 1,1 0-1,-1 1 0,1-1 0,-1 0 0,2 0 1,22-4-2467,22-20-1599,-15 2-519,-2-3-1499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11211,'0'0'7121,"-9"3"-5295,-5 3-1306,0 0 0,1 1 0,-1 1 0,2 0 0,-21 16 0,29-21-405,0 0 0,0 1 1,0-1-1,0 1 0,0 0 0,1 0 1,0 0-1,0 0 0,0 1 0,0-1 1,0 1-1,1 0 0,0 0 0,0 0 1,0 0-1,1 0 0,0 0 0,0 0 1,0 0-1,1 1 0,-1-1 0,1 7 1,1-10-103,0-1 1,1 1-1,-1-1 1,0 0-1,0 1 1,1-1 0,-1 0-1,1 1 1,-1-1-1,1 0 1,-1 0-1,1 0 1,0-1 0,-1 1-1,1 0 1,0-1-1,0 1 1,-1-1-1,1 1 1,0-1 0,0 0-1,0 0 1,0 0-1,0 0 1,0 0-1,-1 0 1,1 0-1,3-1 1,56-10 505,-48 6-454,0 0-1,0-1 0,-1-1 0,0 0 1,0 0-1,-1-2 0,14-11 0,-18 14-22,0 0 0,-1-1 0,0 0-1,0 0 1,0 0 0,-1-1-1,0 0 1,-1 0 0,0 0-1,0-1 1,5-16 0,-48 114-539,36-79 528,1 0 1,-1 0-1,2 0 0,0 0 1,0 0-1,1 15 0,0-24-38,1 0 1,-1 0-1,1 0 0,0-1 1,-1 1-1,1 0 0,0 0 1,0-1-1,-1 1 0,1 0 1,0-1-1,0 1 0,0-1 1,0 1-1,0-1 0,0 0 1,0 1-1,0-1 0,0 0 1,0 1-1,0-1 0,0 0 1,0 0-1,0 0 0,0 0 1,0 0-1,0 0 0,1-1 1,34-2-1013,17-17-5659,-26 7 955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 15022,'0'0'6705,"0"10"-5562,-1 11-367,1 98 2046,1-108-2698,0 0-1,1 0 0,0-1 0,1 1 1,0 0-1,0-1 0,1 0 0,0 0 1,7 11-1,-10-19-107,-1-1 0,1 1 0,0-1 0,0 1 0,0-1 0,0 0-1,0 1 1,1-1 0,-1 0 0,0 0 0,0 0 0,1 0 0,-1 0 0,1 0 0,-1 0 0,1 0 0,-1 0 0,1-1 0,0 1 0,-1-1 0,1 1 0,0-1 0,-1 0-1,1 1 1,0-1 0,0 0 0,-1 0 0,1 0 0,0-1 0,0 1 0,-1 0 0,1-1 0,0 1 0,-1-1 0,1 1 0,-1-1 0,4-1 0,-2-1 19,1 0 0,-1 1 0,0-1 0,0-1 0,0 1 0,-1 0 0,1-1 0,-1 1 0,0-1 0,0 0 0,0 0 0,0 1 0,-1-2 1,2-4-1,1-11-48,-2 0 0,0 0 0,-1-41 1,-1 34 4,0 25 14,0 0 0,0 1 0,0-1 1,0 0-1,0 0 0,-1 0 0,1 1 0,0-1 0,-1 0 0,0 1 1,1-1-1,-1 0 0,0 1 0,0-1 0,1 1 0,-1-1 1,0 1-1,-1-1 0,1 1 0,0 0 0,0-1 0,-1 1 1,1 0-1,0 0 0,-2-1 0,2 3 5,1-1-1,0 1 1,0-1-1,0 1 1,0-1-1,0 1 1,0-1-1,0 1 1,0-1-1,0 1 1,0-1-1,0 1 1,0-1 0,1 1-1,-1-1 1,0 1-1,0-1 1,0 1-1,1-1 1,-1 0-1,0 1 1,1-1-1,-1 1 1,0-1-1,1 0 1,-1 1 0,1-1-1,-1 0 1,0 1-1,1-1 1,-1 0-1,1 0 1,-1 1-1,1-1 1,-1 0-1,1 0 1,0 1-1,3-1-37,0 1-1,-1 0 0,1 0 1,0 0-1,0 0 0,-1 1 1,1-1-1,-1 1 0,1 0 1,2 3-1,27 11 17,-22-13 17,0-1-1,-1 0 1,1-1-1,0-1 1,0 1-1,0-2 1,0 1-1,0-1 1,-1-1-1,13-3 1,-18 4 13,0-1 0,0 1 0,0-1 0,-1 0 0,1 0 0,-1-1 0,1 1 0,-1-1 0,0 0 1,0 0-1,0-1 0,0 1 0,-1-1 0,1 0 0,-1 1 0,0-2 0,0 1 0,0 0 0,-1 0 0,0-1 0,0 0 0,0 1 0,3-11 0,-5 15-17,0-1 0,1 1 0,-1 0 0,0-1 0,1 1 0,-1-1 0,0 1 0,0-1 0,0 0 0,0 1 0,1-1 0,-1 1 0,0-1 0,0 1 0,0-1 0,0 1 0,0-1 0,0 1 0,0-1 0,-1 1 0,1-1 0,0 0 0,0 1 0,0-1 0,0 1 0,-1-1 0,1 1 0,0-1-1,-1 1 1,1 0 0,0-1 0,-1 1 0,1-1 0,0 1 0,-1 0 0,1-1 0,-1 1 0,1 0 0,-1-1 0,1 1 0,-1 0 0,1 0 0,-1-1 0,1 1 0,-1 0 0,1 0 0,-1 0 0,1 0 0,-1 0 0,1 0 0,-1 0 0,1 0 0,-1 0 0,1 0 0,-1 0 0,0 0 0,1 0 0,-1 0 0,1 0 0,-1 1 0,-2 0-26,0 0 0,0 1 0,1-1 0,-1 1 1,0-1-1,1 1 0,0 0 0,-1 0 1,-2 4-1,-2 3 56,0 0 0,1 1 1,0 0-1,1 0 0,0 0 1,0 1-1,-4 15 0,8-23-37,0 0 0,1 0 0,-1 0-1,0 0 1,1 1 0,0-1 0,0 0-1,0 0 1,0 0 0,0 0 0,0 1-1,1-1 1,0 0 0,0 0 0,0 0-1,0 0 1,0 0 0,0 0 0,1-1 0,-1 1-1,1 0 1,0 0 0,0-1 0,0 0-1,0 1 1,0-1 0,1 0 0,-1 0-1,1 0 1,4 3 0,0-2-361,0 0-1,0 0 1,1-1 0,-1 0 0,0 0-1,1-1 1,10 1 0,30 0-4995,-1-2-3821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158 115 4452,'5'-4'1128,"0"-1"1,0 0-1,-1 0 0,1 0 0,-1 0 0,-1-1 0,1 0 1,-1 0-1,0 0 0,0 0 0,0 0 0,-1 0 1,0-1-1,-1 1 0,1-1 0,-1 0 0,0-7 0,-5 13-933,0 1-1,0-1 0,0 1 0,-1-1 0,1 1 0,0 0 0,0 1 0,0-1 1,0 1-1,-5 1 0,-4 1-148,1 1 1,0 1 0,0 0 0,0 1-1,1 0 1,0 1 0,-15 11-1,21-15-28,1 1 0,0-1 0,0 1 0,0-1-1,1 1 1,-1 0 0,1 1 0,0-1 0,0 0-1,1 1 1,-1 0 0,1 0 0,0-1 0,0 1-1,1 1 1,-1-1 0,1 0 0,0 0 0,1 0-1,-1 10 1,1-14-17,1 1 0,-1-1-1,1 0 1,0 1 0,-1-1 0,1 0-1,0 0 1,0 0 0,0 0-1,0 0 1,0 0 0,0 0 0,0 0-1,0 0 1,0 0 0,1 0 0,-1-1-1,0 1 1,0 0 0,1-1-1,-1 1 1,1-1 0,-1 0 0,0 1-1,1-1 1,-1 0 0,1 0 0,-1 0-1,2 0 1,52 0 49,-46 0-36,12-2 10,1-1 1,0-1 0,-1-1 0,0 0 0,0-2 0,0-1 0,-1 0 0,0-1 0,0-1 0,-1-1 0,-1-1 0,0-1-1,0 0 1,17-18 0,-20 3-217,-17 20-356,-14 13-340,8 2 472,0 0 0,0 1 1,0 0-1,1 0 0,0 1 0,0 0 0,1 0 1,0 0-1,1 1 0,-5 12 0,7-16-551,1 0 0,0 0 0,0 0-1,1 0 1,0 0 0,-1 11 0,2-5-5578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7719,'2'-8'2734,"1"-7"-1502,2-21 2426,6 1 4200,3 84-5824,-2 32-1268,-9-54-710,1 1 1,2-1 0,11 34-1,-17-59-159,1 1-1,0-1 0,0 0 0,0 0 0,0 0 0,1 0 0,-1 0 0,0-1 0,1 1 0,0 0 0,-1 0 0,1-1 0,0 1 1,0-1-1,-1 0 0,1 0 0,0 1 0,1-1 0,-1 0 0,0-1 0,0 1 0,0 0 0,0-1 0,1 1 0,-1-1 0,3 1 0,-2-1-489,0-1 0,0 1 0,-1 0 0,1-1 0,0 0 0,-1 0 0,1 0 0,0 0 0,-1 0 0,1 0 0,-1 0 0,0-1 0,1 1 0,2-3 0,15-16-11274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11243,'0'0'6715,"-3"10"-5535,-3 11-500,1 1-1,1 1 1,1-1 0,0 30-1,2-36-506,1 0-1,1 0 1,1 0-1,0 0 1,1 0-1,0 0 1,10 24-1,-13-39-126,0 0 0,0-1 0,1 1 0,-1-1 0,0 1 0,0-1 0,0 1 0,1-1 0,-1 1 0,0-1 0,0 1 0,1-1 0,-1 1 0,0-1 0,1 1 0,-1-1 0,1 1 0,-1-1 0,1 0 0,-1 1 0,1-1 0,-1 0 0,1 1 0,-1-1 0,1 0 0,-1 0 0,1 0 0,-1 1 0,1-1 0,0 0 0,-1 0 0,1 0 0,-1 0 0,1 0 0,-1 0 0,1 0 0,0 0 0,-1 0 1,1 0-1,-1-1 0,1 1 0,-1 0 0,1 0 0,0 0 0,-1-1 0,1 1 0,-1 0 0,1-1 0,-1 1 0,0 0 0,1-1 0,-1 1 0,1-1 0,-1 1 0,0-1 0,1 1 0,-1-1 0,0 1 0,1-1 0,-1 0 0,17-34 1386,-12 19-1366,-1 0 1,0-1 0,-2 1 0,0-1-1,-1 0 1,0 0 0,-1 0-1,-1 1 1,-5-23 0,-1 26-230,-1 17-362,-1 24 33,9-25 478,0 0 0,0 0 0,0 0 0,0 0 0,0-1 0,1 1 1,-1 0-1,1 0 0,0 0 0,0 0 0,0-1 0,0 1 0,0 0 0,1-1 0,-1 1 0,1-1 0,0 1 0,3 3 0,-2-5 15,0 1 0,0-1 0,0 0 0,0 1-1,1-1 1,-1 0 0,0-1 0,1 1 0,-1-1 0,0 1-1,1-1 1,-1 0 0,1-1 0,-1 1 0,0 0-1,6-2 1,-2 0 25,0 0 1,0-1-1,0 1 0,-1-1 0,1-1 1,-1 1-1,0-1 0,0 0 0,0-1 0,-1 1 1,1-1-1,9-11 0,-10 10 26,1-1 0,-1 0 0,0 0 0,0-1 0,-1 1 0,0-1 0,0 0 0,-1 0 0,0 0 0,3-12 0,-20 89-679,6-36 657,2 1 0,1 0 0,-1 56 0,6-88-25,0 0 0,0 0 0,0-1 1,0 1-1,1 0 0,-1 0 0,0 0 0,1 0 0,-1-1 1,1 1-1,0 0 0,0 0 0,-1-1 0,1 1 0,0-1 0,0 1 1,1-1-1,-1 1 0,0-1 0,0 0 0,1 1 0,-1-1 0,1 0 1,-1 0-1,1 0 0,-1 0 0,1 0 0,0 0 0,-1-1 1,1 1-1,0-1 0,0 1 0,-1-1 0,1 1 0,0-1 0,0 0 1,0 0-1,0 0 0,0 0 0,-1 0 0,5-1 0,-3 0-230,1 0 0,-1 0-1,1 0 1,-1 0 0,0 0 0,1-1-1,-1 0 1,0 0 0,0 0-1,0 0 1,0 0 0,0 0-1,-1-1 1,1 1 0,-1-1-1,1 0 1,-1 0 0,0 0-1,0 0 1,0 0 0,1-4-1,5-26-4877,-6-8-2376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11883,'0'0'10634,"28"53"-10377,-2-41-257,6-3-1762,4-2-1537,2-4-2371,-2 1-2657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16624,'0'0'1516,"-8"5"235,-8 5-921,-1-1 99,0 2 1,1 0-1,0 1 1,-19 19-1,35-30-939,0-1-1,0 0 1,0 1 0,0-1 0,0 0-1,0 1 1,0-1 0,0 0-1,1 0 1,-1 1 0,0-1-1,0 0 1,0 1 0,1-1 0,-1 0-1,0 0 1,0 1 0,1-1-1,-1 0 1,0 0 0,0 0 0,1 1-1,-1-1 1,0 0 0,1 0-1,-1 0 1,0 0 0,1 0 0,-1 0-1,0 0 1,1 0 0,-1 0-1,0 0 1,1 0 0,-1 0-1,0 0 1,1 0 0,-1 0 0,0 0-1,1 0 1,-1 0 0,1 0-1,30 2-868,-14-1 322,-11 0 483,0 0 0,-1 1 0,1 0 0,-1 0 0,1 0 0,-1 0 0,0 1-1,0 0 1,0 0 0,0 1 0,-1-1 0,1 1 0,-1 0 0,0 0 0,0 0 0,0 1 0,-1 0 0,0-1 0,0 1 0,5 9 0,-7-10 179,1 0 1,-1 0-1,0-1 0,0 1 1,-1 0-1,1 0 1,-1 0-1,1 0 0,-1 0 1,-1 1-1,1-1 1,0 0-1,-1 0 0,0-1 1,0 1-1,0 0 1,-1 0-1,1 0 0,-1-1 1,0 1-1,0 0 1,0-1-1,0 0 0,-1 0 1,1 1-1,-1-1 1,0-1-1,0 1 0,-6 5 1,4-4 33,0 0-1,0-1 1,-1 1 0,1-1 0,-1 0 0,0 0-1,0-1 1,0 1 0,0-1 0,0-1 0,-1 1-1,1-1 1,0 0 0,-1-1 0,1 1 0,-13-2-1,18 0-394,-1 0 0,1 0 0,0 0 0,0 0-1,0 0 1,0 0 0,0 0 0,0 0 0,1 0 0,-1-1-1,0 1 1,0 0 0,1-1 0,-1 1 0,1 0-1,-1-1 1,1 1 0,0-1 0,-1 1 0,1-1 0,0 1-1,0-1 1,0 1 0,0-1 0,0 1 0,1 0 0,-1-1-1,1-2 1,-1 2-408,3-20-5341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18129,'0'0'6134,"11"-2"-4506,14-4-1205,1-1 0,-1-1 0,29-14-1,-41 17-420,1-2-1,-2 0 0,1 0 1,-1-1-1,0-1 0,0 0 1,-1 0-1,12-15 0,-22 23-4,0 0-1,0 1 0,-1-1 1,1 0-1,0 0 1,-1 0-1,1 0 0,0 0 1,-1 0-1,1 0 1,-1 0-1,0 0 0,1 0 1,-1 0-1,0-1 1,0 1-1,1 0 1,-1 0-1,0 0 0,0 0 1,0 0-1,-1 0 1,1-2-1,-1 2-4,1 1 0,-1-1 0,0 0 0,0 0 0,1 1 1,-1-1-1,0 1 0,0-1 0,0 0 0,0 1 0,0 0 0,0-1 0,0 1 0,0 0 0,0-1 1,0 1-1,0 0 0,0 0 0,-2 0 0,-4-1-29,-1 1 0,0 1 1,1-1-1,-1 1 0,-11 4 1,6-1 75,1 1 1,1 0 0,-1 1 0,1 0-1,0 1 1,0 0 0,1 1 0,-12 11-1,16-14-15,0 1 0,1 0 0,-1 0 0,1 0 0,1 0-1,-1 1 1,1 0 0,0 0 0,0 0 0,1 0 0,0 0-1,0 1 1,1 0 0,-2 10 0,4-15-32,0-1 0,1 1-1,-1-1 1,1 1 0,-1-1 0,1 1 0,0-1-1,0 1 1,0-1 0,0 0 0,0 1-1,1-1 1,-1 0 0,1 0 0,-1 0 0,1 0-1,0 0 1,0 0 0,0-1 0,0 1-1,0-1 1,0 1 0,0-1 0,1 0 0,-1 0-1,0 0 1,1 0 0,2 1 0,10 3-207,1 0 0,-1-1-1,22 2 1,-30-5 76,49 6-2806,-18-4-1776,7-3-3778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19 5509,'0'0'15780,"-10"-5"-15182,7 3-580,-1 0-1,0 1 0,1-1 0,-1 1 0,0-1 0,0 1 0,0 0 1,0 0-1,0 1 0,0-1 0,0 1 0,0 0 0,0 0 1,0 1-1,0-1 0,0 1 0,0-1 0,0 1 0,0 1 1,0-1-1,0 0 0,1 1 0,-1 0 0,0 0 0,1 0 1,-1 0-1,-4 5 0,0 0-19,0 0 0,1 0 0,0 1 0,0 0 0,1 0 1,-8 13-1,11-17-6,1 0 1,0 1 0,0-1-1,0 0 1,0 1-1,1-1 1,-1 1 0,1-1-1,0 1 1,1 0-1,-1-1 1,1 1 0,0 0-1,0 0 1,1-1-1,0 8 1,0-12 5,-1 1-1,1 0 1,-1 0 0,1-1 0,-1 1-1,1-1 1,0 1 0,-1 0-1,1-1 1,0 1 0,-1-1-1,1 0 1,0 1 0,-1-1 0,1 1-1,0-1 1,0 0 0,0 0-1,-1 1 1,1-1 0,0 0 0,0 0-1,0 0 1,0 0 0,0 0-1,-1 0 1,1 0 0,0 0-1,0-1 1,1 1 0,27-9 52,-14-1-20,-1 0 1,0-1-1,-1-1 1,0 0 0,0-1-1,-1 0 1,-1-1-1,-1-1 1,0 1-1,12-24 1,-26 52 76,-5 14-30,-11 58 1,19-79-85,0-1 34,0-1 1,1 0 0,0 0-1,0 1 1,0-1 0,2 9-1,-1-13-5,-1 0-1,1 0 1,0 0-1,-1 1 1,1-1-1,0 0 1,0 0-1,-1 0 1,1 0 0,0 0-1,0 0 1,0-1-1,0 1 1,1 0-1,-1 0 1,0-1-1,0 1 1,0 0-1,0-1 1,1 0-1,-1 1 1,0-1-1,1 1 1,-1-1 0,0 0-1,1 0 1,-1 0-1,0 0 1,1 0-1,0 0 1,8-1 58,0-1 0,-1 0 0,1 0 1,-1-1-1,0 0 0,0-1 0,0 1 1,0-2-1,0 1 0,-1-2 0,13-8 0,13-13-158,37-37 0,-63 56 40,3-3-28,-9 8 54,0 0-1,0 1 1,1-1-1,-1 1 1,1 0 0,-1 0-1,1 0 1,0 0-1,0 0 1,5-2 0,-6 45-496,-13 73 1000,12-113-476,-1-1 0,0 0 0,0 1 0,1-1 0,-1 0 0,0 0 0,0 0 0,1 1 0,-1-1 0,0 0 0,1 0 0,-1 0 0,0 1 0,0-1 0,1 0 0,-1 0 0,0 0 0,1 0 0,-1 0 0,1 0 1,-1 0-1,0 0 0,1 0 0,-1 0 0,0 0 0,1 0 0,-1 0 0,0 0 0,1 0 0,-1 0 0,0 0 0,1-1 0,-1 1 0,0 0 0,1 0 0,-1 0 0,0-1 0,0 1 0,1 0 0,-1 0 0,0 0 1,0-1-1,1 1 0,-1 0 0,0-1 0,17-10 217,30-31 104,26-20-242,-68 58-102,1 0-1,0 1 1,0-1-1,0 2 1,1-1-1,-1 0 1,1 1-1,-1 1 0,1-1 1,-1 1-1,10-1 1,-15 2 4,0 0 1,0 1-1,1-1 1,-1 0-1,0 1 1,0-1-1,1 1 1,-1-1-1,0 1 0,0 0 1,0-1-1,0 1 1,0 0-1,0 0 1,0 0-1,0 0 1,0-1-1,-1 1 1,1 1-1,0-1 1,-1 0-1,1 0 0,0 0 1,-1 0-1,1 0 1,-1 1-1,0-1 1,1 0-1,-1 0 1,0 1-1,0-1 1,0 0-1,0 2 1,1 51 247,-1-39-212,0 52-1325,5-75-5739,-1-10-1136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11755,'0'0'7527,"65"11"-5957,-23-11-33,9-8-672,4-1-737,0 1-96,-3 3-1377,-10-2-1858,-7-3-5638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172 207 9897,'3'-5'696,"-1"0"0,-1 0 0,1 0-1,0 0 1,-1 0 0,0 0-1,-1 0 1,1-1 0,-1-6 0,0 11-561,0 0 1,-1-1 0,1 1 0,0 0 0,-1 0 0,1-1 0,-1 1 0,0 0 0,1 0 0,-1 0 0,0 0-1,0 0 1,0 0 0,1 0 0,-1 0 0,0 0 0,0 0 0,0 1 0,-1-1 0,1 0 0,0 1-1,0-1 1,0 1 0,0-1 0,-1 1 0,1-1 0,0 1 0,-1 0 0,1 0 0,0 0 0,0-1-1,-1 1 1,1 1 0,0-1 0,-1 0 0,1 0 0,0 0 0,0 1 0,-1-1 0,-1 1 0,-4 1-55,0 0 1,1 0 0,-1 1 0,1 0 0,0 0 0,-1 1-1,1-1 1,1 1 0,-1 0 0,1 1 0,0 0-1,0-1 1,0 2 0,0-1 0,1 0 0,-6 10 0,4-6-20,1 0 1,0 0 0,1 0 0,0 0 0,1 1-1,-1 0 1,2 0 0,-1-1 0,2 2 0,-2 17 0,3-27-49,0 1 0,0-1 1,0 0-1,0 0 0,0 1 1,0-1-1,0 0 0,1 1 1,-1-1-1,0 0 0,1 0 1,-1 1-1,1-1 1,0 0-1,-1 0 0,1 0 1,0 0-1,0 0 0,-1 0 1,1 0-1,0 0 0,0 0 1,0 0-1,0-1 0,0 1 1,1 0-1,0 0 1,1 0 8,0 0 1,0-1 0,1 1 0,-1-1-1,0 0 1,0 0 0,0 0 0,0 0-1,0-1 1,0 1 0,4-2-1,6-2 65,-1 0 0,0-1 0,0 0 0,21-13 0,-8 0-16,0-1 0,-1-1-1,35-39 1,-47 46-2,0-1-1,-1-1 1,0 0-1,-2-1 1,0 0-1,0-1 1,9-27-1,-17 40 54,1 0 0,-1-1 0,-1 1 0,1-1 0,-1 1 0,1-1 0,-2-8 0,1 13-105,0 0 1,0-1 0,0 1 0,0-1-1,0 1 1,0 0 0,0-1 0,-1 1-1,1 0 1,0-1 0,0 1 0,0 0 0,0 0-1,-1-1 1,1 1 0,0 0 0,0-1-1,-1 1 1,1 0 0,0 0 0,0-1 0,-1 1-1,1 0 1,0 0 0,-1 0 0,1 0-1,0-1 1,-1 1 0,1 0 0,0 0 0,-1 0-1,1 0 1,0 0 0,-1 0 0,-18 14 70,9 1-95,1 0 0,0 0 0,0 1 0,2 0 0,0 0-1,1 1 1,0 0 0,1 0 0,2 0 0,-1 1 0,2 0 0,0-1 0,2 31 0,0-45-70,0 0 0,0 0 0,1 0 0,-1 0 0,1 0 0,0 0 0,0 0 0,0 0 0,0-1 0,0 1 1,1 0-1,-1-1 0,1 1 0,-1-1 0,1 1 0,0-1 0,0 0 0,0 0 0,1 0 0,-1 0 0,0 0 0,1-1 1,-1 1-1,1-1 0,5 3 0,1-1-456,0-1 0,0 0 0,0 0 0,0-1 0,0 0 0,1-1 0,10-1 0,11 0-4897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70 9289,'0'0'4388,"-4"-10"-2333,2 7-1910,1-1 1,-1 1-1,0-1 0,0 1 0,0-1 1,0 1-1,-1 0 0,1 0 0,-1 0 1,0 1-1,0-1 0,0 0 0,0 1 1,0 0-1,0 0 0,-1 0 0,1 0 1,-1 0-1,1 1 0,-1 0 0,0 0 1,0 0-1,0 0 0,1 0 0,-1 1 0,0-1 1,0 1-1,-5 0 0,8 1-141,-1 0 1,1-1-1,-1 1 0,1 0 0,-1 0 1,1-1-1,-1 1 0,1 0 0,0 1 1,0-1-1,-1 0 0,1 0 0,0 0 0,0 1 1,0-1-1,0 1 0,1-1 0,-1 0 1,0 1-1,0 0 0,1-1 0,-1 1 1,1-1-1,0 1 0,-1 0 0,1-1 0,0 1 1,0 0-1,0 1 0,-3 62 834,4-54-425,0 9 20,0 0 1,2 0 0,1 0 0,0 0 0,1-1 0,9 21 0,56 115 829,-15-39-1127,-51-105-112,0-2 10,0 0-1,-1 0 1,0 1 0,0-1 0,-1 1 0,2 16 0,-6-27 38,-1 1 0,1-1 0,0 0 1,0 0-1,-1-1 0,1 1 0,0 0 0,0-1 0,-3-2 0,-149-179-217,79 89 50,74 93 91,0 1 1,1-1-1,-1 1 1,0-1-1,1 0 0,-1 1 1,0-1-1,1 0 1,-1 1-1,1-1 1,-1 0-1,1 0 1,0 1-1,-1-1 0,1 0 1,0 0-1,-1 0 1,1 0-1,0 0 1,0 1-1,0-1 1,0 0-1,0 0 0,0 0 1,0 0-1,0 0 1,0 0-1,0 0 1,0 1-1,1-1 1,-1 0-1,0 0 1,1 0-1,-1 0 0,0 1 1,2-3-1,30-8-365,-18 8 170,100-19-8636,-80 14 3081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 16047,'0'0'1826,"-11"1"-48,6-1-1632,0 0 0,0 0 1,1 1-1,-1 0 0,0 0 0,1 0 1,-1 0-1,1 1 0,-1-1 1,1 1-1,0 1 0,0-1 1,0 0-1,0 1 0,0 0 0,0 0 1,1 0-1,-1 0 0,1 1 1,0-1-1,0 1 0,0 0 1,1 0-1,-1 0 0,1 0 1,0 0-1,0 1 0,0-1 0,1 1 1,0-1-1,-2 9 0,3-11-123,-1 0 0,1 0 0,-1 1 0,1-1 0,0 0 0,0 0 0,0 1 0,0-1 0,1 0 0,-1 0 0,0 0-1,1 1 1,0-1 0,-1 0 0,1 0 0,0 0 0,0 0 0,0 0 0,0 0 0,1-1 0,-1 1 0,0 0 0,1 0 0,-1-1-1,1 1 1,3 2 0,-2-3 2,1 0 0,0 0-1,-1 0 1,1 0 0,0-1 0,0 0-1,0 1 1,-1-1 0,1-1-1,0 1 1,0 0 0,-1-1 0,1 0-1,0 0 1,6-2 0,-1-1-7,-1 0 0,0 0 0,0-1 0,0 0 0,0 0 0,-1-1 0,0 0 0,12-14 0,-15 18-14,-2-1 0,1 0-1,0-1 1,0 1-1,-1 0 1,0-1 0,0 1-1,0-1 1,0 0-1,0 0 1,-1 0 0,0 0-1,0 0 1,0 0-1,0 0 1,0 0 0,-1 0-1,0 0 1,0-1-1,0 1 1,0 0 0,-2-5-1,2 9-3,0 0 0,0 0 0,0 0 0,0-1 0,0 1 0,0 0 0,0 0 0,0 0 0,0 0 0,0-1 0,0 1 0,0 0 0,0 0 0,0 0 0,0 0 0,-1-1 0,1 1 0,0 0 0,0 0 0,0 0 0,0 0 0,0 0 0,0 0 0,-1 0 0,1 0 0,0-1 0,0 1 0,0 0 0,0 0 0,0 0 0,-1 0 0,1 0 0,0 0 0,0 0 0,0 0 0,0 0 0,-1 0 0,1 0 0,0 0 0,0 0 0,0 0 0,0 0 0,-1 0 0,1 0 0,0 0 0,0 0 0,0 0 0,0 0 0,-1 1 0,1-1 0,-7 10 2,-2 14 23,8-17-15,0 0 0,0 0 0,0 0 1,1 0-1,1 0 0,-1 0 0,1 0 0,0-1 0,0 1 0,1 0 1,0 0-1,3 7 0,-3-11-61,0-1 1,0 1-1,0-1 1,0 0 0,0 1-1,0-1 1,0 0-1,1 0 1,-1 0-1,1-1 1,-1 1-1,1-1 1,0 1-1,0-1 1,0 0-1,0 0 1,0 0-1,0 0 1,0-1-1,0 1 1,0-1-1,0 0 1,0 0-1,0 0 1,0 0-1,0 0 1,0-1-1,0 1 1,5-3-1,-2 2-300,-1-1 0,0 0 0,0 0 1,-1 0-1,1 0 0,0-1 0,-1 0 0,1 0 0,-1 0 0,0-1 0,0 0 0,0 1 0,4-7 0,23-37-6646,-13 9 180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 13068,'-2'13'774,"-1"12"-288,0-7 397,1 1 0,1-1-1,0 1 1,1 0 0,4 27 0,-3-42-809,-1 0 1,1-1 0,0 1 0,0 0 0,1-1 0,-1 1 0,1-1-1,0 0 1,-1 1 0,2-1 0,-1 0 0,0 0 0,1 0 0,-1 0 0,1-1-1,0 1 1,0-1 0,0 0 0,0 1 0,0-1 0,0-1 0,1 1 0,-1 0-1,1-1 1,-1 0 0,1 1 0,-1-1 0,1-1 0,0 1 0,0-1-1,-1 1 1,1-1 0,0 0 0,0 0 0,5-2 0,-4 2-70,1-1 1,-1 0-1,0-1 0,0 1 1,0-1-1,0 0 1,0 0-1,-1 0 1,1-1-1,-1 0 0,1 0 1,-1 0-1,0 0 1,0-1-1,0 0 1,-1 0-1,1 0 0,-1 0 1,0 0-1,0 0 1,-1-1-1,1 0 0,-1 1 1,0-1-1,0 0 1,0 0-1,1-8 1,-1 5 59,0-1 1,-1 1 0,0-1 0,0 0 0,-1 1-1,0-1 1,0 0 0,-1 0 0,0 1 0,-1-1-1,0 1 1,0-1 0,-1 1 0,0 0 0,0 0-1,-5-8 1,7 14 8,0 1-1,0-1 1,0 1-1,0-1 1,0 1-1,-1-1 1,1 1-1,-1 0 1,1 0-1,-1 0 1,1 0-1,-1 0 1,1 0-1,-1 0 1,0 0-1,0 1 1,-2-2-1,3 2-37,0 0-1,0 0 1,0 0-1,0 1 0,0-1 1,0 0-1,0 0 0,0 1 1,0-1-1,0 0 0,0 1 1,1-1-1,-1 1 0,0 0 1,0-1-1,0 1 0,1-1 1,-1 1-1,0 0 0,1 0 1,-1-1-1,0 1 1,1 0-1,-1 0 0,1 0 1,0 0-1,-1-1 0,1 1 1,0 0-1,-1 0 0,1 0 1,0 0-1,0 2 0,-4 11 152,1 0 0,1 1 0,1-1-1,0 1 1,0 0 0,2-1 0,0 1-1,0-1 1,7 24 0,-6-31-165,0 0 0,0 0 0,1-1 0,0 1 0,0-1 1,1 0-1,0 0 0,0 0 0,0 0 0,1-1 0,0 1 0,0-1 0,0 0 1,1-1-1,-1 1 0,1-1 0,0-1 0,0 1 0,1-1 0,-1 0 0,12 4 1,45 5-2554,-20-11-5898,-20-1-5462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179 274 8520,'0'0'10015,"-12"-3"-8382,1-1-1292,0 2 0,1 0-1,-1 0 1,0 1-1,0 0 1,-15 1-1,23 0-273,0 0-1,0 1 0,-1-1 0,1 1 0,0 0 1,0 0-1,0 0 0,0 0 0,0 1 0,0-1 1,0 1-1,0-1 0,1 1 0,-1 0 0,0 0 1,1 1-1,0-1 0,-1 0 0,1 1 0,0-1 1,0 1-1,1 0 0,-1 0 0,0 0 0,1 0 1,0 0-1,0 0 0,0 0 0,0 0 0,-1 6 1,1-7-55,1-1-1,0 1 1,-1 0 0,1 0 0,0-1 0,0 1 0,0 0 0,0 0 0,0 0 0,0-1-1,0 1 1,1 0 0,-1 0 0,1-1 0,-1 1 0,1 0 0,0-1 0,0 1 0,0-1 0,-1 1-1,1-1 1,1 1 0,-1-1 0,0 0 0,0 1 0,2 0 0,0 0 14,0-1 0,0 0-1,0 0 1,0 0 0,0 0 0,0-1 0,1 1 0,-1-1 0,0 0 0,0 0-1,0 0 1,1 0 0,4-1 0,5-2 107,1 0-1,-1-1 1,1 0-1,-1-1 1,21-12-1,-21 10-33,-1-1 0,1-1 0,-2 0-1,1-1 1,13-16 0,-20 21-42,-1 0 0,0 0 0,0-1 0,-1 0 0,1 0-1,-1 1 1,-1-2 0,1 1 0,-1 0 0,0 0 0,0-1 0,-1 1 0,0-1 0,0-10 0,-7 47-144,-2 13-133,8-42 216,1 0 0,-1 0 1,0 0-1,0 0 0,0 1 1,1-1-1,-1 0 0,1 0 1,-1 0-1,0 0 0,1 0 1,0 0-1,-1 0 0,1-1 1,0 1-1,-1 0 0,1 0 1,0 0-1,0-1 0,0 1 0,0 0 1,0-1-1,0 1 0,-1-1 1,2 1-1,-1-1 0,0 1 1,0-1-1,0 0 0,0 1 1,0-1-1,0 0 0,2 0 1,3 1 30,0-1 0,0 0-1,1-1 1,-1 0 0,0 0 0,0 0 0,0 0 0,0-1 0,0 0 0,0-1 0,0 1 0,-1-1 0,1 0 0,-1 0 0,0-1 0,0 0 0,0 0 0,0 0 0,-1 0 0,1-1 0,-1 1 0,0-1-1,-1 0 1,1-1 0,4-9 0,-1 2 42,0 1 0,-1-1 0,-1-1-1,0 1 1,-1-1 0,-1 1 0,0-1 0,0 0-1,-2 0 1,1-21 0,-2 34-69,0 1 0,0-1 0,0 0-1,0 1 1,0-1 0,0 0 0,0 1 0,0-1 0,0 0 0,0 1-1,0-1 1,0 0 0,-1 1 0,1-1 0,0 1 0,0-1 0,-1 0-1,1 1 1,-1-1 0,1 1 0,0-1 0,-1 1 0,1-1 0,-1 1 0,1-1-1,-1 1 1,1 0 0,-1-1 0,0 1 0,1 0 0,-1-1 0,1 1-1,-1 0 1,0 0 0,1-1 0,-1 1 0,0 0 0,0 0 0,0 0-16,0 1 1,0-1 0,0 1-1,0-1 1,0 1-1,0-1 1,0 1 0,0-1-1,0 1 1,0 0 0,1 0-1,-1-1 1,0 1 0,1 0-1,-1 0 1,0 0 0,1 0-1,-1 0 1,1 0 0,-1 0-1,1 0 1,-1 0 0,1 2-1,-8 36 46,2 0-1,2 0 0,1 1 1,3 0-1,5 57 0,-4-84 29,1-1-1,0 1 0,1 0 1,1-1-1,0 0 0,0 1 1,1-2-1,10 19 0,4-1 26,40 48 1,-37-50-71,-2 0-1,20 34 1,-36-53-32,0-1-1,-1 1 1,1 0 0,-2 0-1,1 0 1,-1 0-1,-1 1 1,2 16 0,-3-23 20,0 0 0,0 0 0,0 0 0,-1-1 0,1 1 0,-1 0 0,1 0 0,-1 0-1,0 0 1,1 0 0,-1-1 0,0 1 0,0 0 0,0-1 0,0 1 0,-1-1 0,-1 3 0,1-3 16,0 1-1,0-1 0,0 0 0,-1 0 0,1 0 0,0-1 0,0 1 0,-1-1 1,1 1-1,0-1 0,-1 0 0,1 1 0,-1-1 0,1 0 0,0-1 0,-1 1 1,-4-1-1,2-1 14,0 0 0,1 0 0,-1 0 1,0 0-1,1-1 0,-1 0 0,1 0 1,0 0-1,0 0 0,0-1 0,0 0 1,1 1-1,-1-1 0,1 0 0,0-1 1,0 1-1,1-1 0,-4-6 0,-5-11 12,2-1-1,-11-33 1,11 27-140,2-2-1,1 1 1,1-1-1,2 0 1,1 0 0,2-38-1,0 65 71,0 0 0,1 0-1,-1 0 1,1 0-1,0 0 1,0 1-1,0-1 1,1 0 0,-1 0-1,1 1 1,0-1-1,0 1 1,0-1 0,0 1-1,1 0 1,-1 0-1,1 0 1,0 0 0,0 0-1,0 1 1,0-1-1,0 1 1,1 0 0,-1 0-1,6-3 1,6 1-608,0-1 1,-1 2-1,1 0 0,1 1 1,21-1-1,17-3-3967,2-5-3901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15182,'0'0'6898,"-7"13"-6706,2-3-141,0 0 0,0 0 1,1 1-1,1-1 1,0 1-1,-2 13 0,4-21-16,1 1 0,-1-1 1,1 0-1,0 1 0,0-1 0,1 1 0,-1-1 0,1 1 0,-1-1 0,1 0 0,0 0 0,0 1 0,1-1 0,-1 0 0,1 0 0,-1 0 0,1 0 1,0 0-1,0-1 0,0 1 0,1 0 0,-1-1 0,1 0 0,-1 1 0,1-1 0,0 0 0,0-1 0,0 1 0,0 0 0,4 1 0,-1-1 26,0-1 0,1 1 0,-1-1 0,1-1 0,-1 1 0,1-1 0,-1 0 0,1-1 0,-1 1 0,1-1-1,-1-1 1,1 1 0,-1-1 0,0 0 0,0-1 0,0 1 0,0-1 0,0 0 0,0-1 0,-1 1 0,0-1 0,0 0-1,0 0 1,0-1 0,0 0 0,-1 0 0,0 0 0,0 0 0,0-1 0,-1 1 0,0-1 0,0 0 0,0 0-1,-1 0 1,0 0 0,0 0 0,0-1 0,0-9 0,-4 13-243,-3 8 52,-3 9 26,3-1 102,2 1 0,0 0 0,1-1 1,0 2-1,0 16 0,2-30 11,0-1-1,0 1 1,0-1 0,0 0 0,0 1-1,0-1 1,0 1 0,0-1 0,0 1-1,1-1 1,-1 1 0,0-1 0,0 0-1,0 1 1,0-1 0,1 1 0,-1-1-1,0 0 1,0 1 0,1-1 0,-1 0-1,0 1 1,1-1 0,-1 0 0,0 1-1,1-1 1,-1 0 0,0 0 0,1 0-1,-1 1 1,1-1 0,-1 0 0,0 0-1,1 0 1,-1 0 0,1 0 0,0 0-1,20-5 398,20-21 372,2-10-394,-31 24-358,1 1-1,-1 1 1,2 0 0,24-13 0,-37 22-33,0 1 1,-1 0 0,1-1 0,0 1 0,-1 0 0,1-1 0,0 1 0,-1 0 0,1 0 0,0 0-1,-1-1 1,1 1 0,0 0 0,0 0 0,-1 0 0,1 0 0,0 0 0,-1 0 0,1 1 0,0-1-1,0 0 1,-1 0 0,1 0 0,0 1 0,-1-1 0,1 0 0,0 1 0,-1-1 0,1 0 0,-1 1-1,1-1 1,-1 1 0,1-1 0,-1 1 0,1-1 0,-1 1 0,1 0 0,-1-1 0,1 1 0,-1-1-1,0 1 1,0 0 0,1 0 0,3 39 177,-1-5-31,-2-35-126,0 1 0,-1-1-1,1 1 1,0-1 0,-1 1 0,1-1-1,0 1 1,0-1 0,0 0 0,-1 1-1,1-1 1,0 0 0,0 0 0,0 1-1,0-1 1,0 0 0,-1 0 0,1 0-1,0 0 1,0 0 0,0 0 0,0 0-1,0-1 1,-1 1 0,1 0-1,0 0 1,0-1 0,0 1 0,0-1-1,-1 1 1,1 0 0,0-1 0,-1 1-1,1-1 1,1-1 0,29-22 396,-28 21-386,1-1-25,1 0-1,-1 0 1,1 0-1,0 1 1,0-1-1,0 1 1,0 0-1,0 1 1,1-1-1,-1 1 1,1 0-1,0 0 1,0 1-1,0 0 1,0 0-1,0 0 1,6 1-1,-10 0-10,-1 1 0,1 0 0,-1 0 0,0-1 0,1 1 0,-1 0 0,0 0 0,0 0 0,1 1 0,-1-1 0,0 0 0,0 0 0,0 1 0,0-1 0,-1 0 0,1 1 0,0-1 0,0 1 0,-1-1 0,1 1 0,-1-1 0,0 1 0,1 0 0,-1-1 0,0 1 0,0 2 0,2 55-459,-2-39-1045,0-15 990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11499,'0'0'11552,"11"5"-10522,-11-5-1025,2 2 14,1 0 1,-1-1-1,1 1 1,0-1-1,-1 0 1,1 0-1,0 0 0,0 0 1,0 0-1,0 0 1,-1-1-1,1 0 1,0 1-1,0-1 1,0 0-1,0 0 1,0-1-1,0 1 0,0-1 1,0 1-1,0-1 1,0 0-1,0 0 1,-1 0-1,1-1 1,0 1-1,-1-1 0,1 1 1,-1-1-1,1 0 1,-1 0-1,0 0 1,0 0-1,0 0 1,2-3-1,-1 1 0,0 1 0,-1-1 0,0 0 0,0 0 0,0 0 0,0 0 0,0 0 0,-1 0 0,1-1 0,-1 1 0,0 0 0,-1-1 0,1 1 0,-1-6 0,0 8-12,0 1 1,0-1 0,-1 1-1,1-1 1,0 1 0,-1-1-1,1 1 1,-1 0 0,0-1-1,1 1 1,-1 0 0,0-1-1,0 1 1,0 0 0,0 0-1,0 0 1,0 0 0,0 0-1,0 0 1,0 0 0,-1 0-1,1 0 1,0 1 0,0-1 0,-1 0-1,1 1 1,-1-1 0,1 1-1,-1-1 1,1 1 0,0 0-1,-1 0 1,1 0 0,-1 0-1,1 0 1,-1 0 0,1 0-1,-1 0 1,1 0 0,-1 1-1,1-1 1,-1 1 0,1-1-1,-2 2 1,-2-1-5,1 1 1,0 0-1,0 1 1,0-1-1,0 1 1,1 0-1,-1 0 1,1 0-1,-1 0 0,1 0 1,0 1-1,0-1 1,1 1-1,-1 0 1,1 0-1,0 0 0,-3 6 1,3-5 20,-1 1 1,1-1 0,0 1-1,0-1 1,1 1-1,-1 0 1,1 0-1,1 0 1,-1 0 0,1 0-1,0 0 1,0 0-1,2 6 1,-1-11-11,-1 0 1,1 0 0,0 1-1,0-1 1,0 0-1,0 0 1,0 0 0,1-1-1,-1 1 1,0 0 0,0 0-1,1-1 1,-1 1-1,0 0 1,1-1 0,-1 1-1,0-1 1,1 0-1,-1 0 1,1 1 0,-1-1-1,1 0 1,-1 0-1,0 0 1,4-1 0,39-4 373,-26-1-344,1 0 0,-1-2 0,22-11 0,-26 11-201,0 1 0,0 1 0,0 0 0,1 1 0,0 0 0,26-4 0,-39 9 148,-1 0 1,0 0 0,0 0-1,0 0 1,0 1-1,0-1 1,0 0-1,0 0 1,0 1-1,0-1 1,0 1-1,0-1 1,0 1-1,0-1 1,0 1 0,0 0-1,0-1 1,0 1-1,-1 0 1,1 0-1,0 0 1,-1-1-1,1 1 1,0 0-1,-1 0 1,1 0 0,-1 0-1,1 0 1,-1 0-1,0 0 1,1 0-1,-1 0 1,0 0-1,0 1 1,0 0-1,1 50 271,-1-27 107,0-24-339,0-1 0,1 1 0,-1-1 0,0 0 0,1 1 0,-1-1 0,0 0 0,1 1 0,-1-1 1,0 0-1,1 0 0,-1 1 0,1-1 0,-1 0 0,0 0 0,1 0 0,-1 0 0,1 0 0,-1 1 1,1-1-1,-1 0 0,1 0 0,-1 0 0,1 0 0,-1 0 0,0 0 0,1-1 0,-1 1 0,1 0 0,-1 0 1,1 0-1,-1 0 0,1 0 0,-1-1 0,0 1 0,1 0 0,-1 0 0,1-1 0,-1 1 0,0 0 1,1-1-1,-1 1 0,1-1 0,19-12 551,-18 11-547,60-49-12,-57 48-109,0 0 0,0 0 0,0 0 0,0 1 0,1-1 0,-1 1 0,1 1 1,0-1-1,0 1 0,-1 0 0,9 0 0,-14 1 81,1 0 1,0 0 0,-1 0 0,1 1-1,0-1 1,-1 0 0,1 1-1,0-1 1,-1 0 0,1 1-1,-1-1 1,1 1 0,0-1 0,-1 1-1,1-1 1,-1 1 0,0 0-1,1-1 1,-1 1 0,1 0-1,-1-1 1,0 1 0,0 0 0,1-1-1,-1 1 1,0 0 0,0-1-1,0 1 1,0 0 0,0 1-1,2 34 117,1-3-4,-2-32-108,0-1 1,-1 1-1,1-1 0,-1 1 0,1-1 1,0 1-1,-1-1 0,1 1 0,0-1 0,0 0 1,-1 1-1,1-1 0,0 0 0,0 0 1,0 1-1,0-1 0,-1 0 0,1 0 1,0 0-1,0 0 0,0 0 0,0 0 1,-1 0-1,1-1 0,0 1 0,0 0 0,0 0 1,-1-1-1,1 1 0,0 0 0,0-1 1,-1 1-1,1 0 0,0-1 0,1-1 1,25-17-1403,14-23-5927,-29 28 2968,7-7-3971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35 11851,'0'0'8051,"0"12"-7646,-1 30 1147,-1 0 0,-9 54-1,-32 163 2320,51-306-4054,1 1 0,28-77 1,-22 73-744,-11 39 475,3-15-263,1 1 0,2 1 0,22-44 0,-30 63 697,1 1 0,-1 0 0,1 0 0,0 0 0,0 0 0,0 0 0,0 1 0,1-1 0,-1 1 0,1 0 0,0 0 0,0 0 0,0 1 0,0-1 0,1 1 0,-1 0-1,1 0 1,-1 1 0,1-1 0,0 1 0,-1 0 0,1 0 0,0 1 0,0-1 0,0 1 0,-1 0 0,1 1 0,6 0 0,-10 0 17,0-1 0,0 1 1,1-1-1,-1 1 0,0 0 0,0-1 0,0 1 0,-1 0 0,1 0 0,0 0 0,0 0 0,0 0 0,-1 0 0,1 0 0,0 0 0,-1 0 0,1 0 1,-1 0-1,1 1 0,-1-1 0,0 0 0,0 0 0,1 0 0,-1 1 0,0-1 0,0 0 0,0 0 0,0 1 0,0-1 0,0 0 0,-1 0 0,1 1 1,0-1-1,-1 0 0,1 0 0,-1 0 0,0 2 0,-1 3 35,0-1-1,0 1 1,0 0 0,-1 0-1,0-1 1,-4 7 0,-47 43 1237,50-52-1182,1 1 1,-1-1-1,-1 0 0,1 0 0,0 0 0,-1-1 1,0 0-1,1 0 0,-1 0 0,0 0 0,0-1 1,-8 2-1,13-6-528,0 0 0,0 0 1,1 0-1,-1 0 0,1 0 0,0 0 1,0 0-1,0 0 0,0 0 0,3-5 1,15-21-5238,3-4-2877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14670,'0'0'6758,"-10"55"-4355,-5-20-193,1 3-545,-1 3-608,4-1-448,3-6-353,6-5-192,2-7-32,0-7-32,8-6-705,2-3-448,5-5-929,1-1-1505,0 0-1153,1-10-3877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15375,'0'0'4922,"-8"2"-3460,2 0-1258,1 0 0,-1 0 0,1 0 0,0 1 0,0 0 0,0 0 0,0 0 0,0 0 0,1 1 0,-1 0-1,1 0 1,0 0 0,0 0 0,1 1 0,-1-1 0,1 1 0,0 0 0,0 0 0,1 0 0,-1 0 0,1 1 0,0-1 0,1 1-1,-2 5 1,3-9-155,-1 0 0,1 1 0,0-1 0,-1 0 0,1 0 0,0 0 0,0 1 0,1-1 0,-1 0 0,0 0 0,1 0 0,-1 1 0,1-1-1,0 0 1,0 0 0,0 0 0,0 0 0,0 0 0,0 0 0,0-1 0,1 1 0,-1 0 0,1-1 0,-1 1 0,1-1 0,2 3 0,-2-3-29,1 0 1,0 0-1,-1-1 1,1 1-1,0 0 1,-1-1-1,1 1 1,0-1-1,0 0 1,0 0-1,-1 0 1,1-1-1,0 1 1,0-1-1,0 1 1,-1-1-1,1 0 1,0 0-1,-1 0 1,1 0-1,2-2 1,-1 0-3,1 0 0,-1 0 0,1-1 0,-1 0 1,0 1-1,0-2 0,-1 1 0,1 0 0,-1-1 0,0 1 0,0-1 1,-1 0-1,1 0 0,-1 0 0,0 0 0,0 0 0,-1-1 0,0 1 1,0-1-1,0 1 0,0-1 0,-1 1 0,0-1 0,0-5 1,-1 10-21,1 0 0,0 0 0,0 1 0,0-1 0,-1 0 0,1 0 0,0 0 0,-1 0 0,1 1 0,0-1 0,-1 0 0,1 0 0,-1 1 0,0-1 0,1 0 0,-1 1 0,1-1 0,-1 0 0,0 1 0,0-1 0,1 1 0,-1-1 0,0 1 0,0 0 0,1-1 0,-1 1 0,0 0 0,0-1 0,0 1 0,0 0 0,0 0 0,0 0 0,1 0 0,-1 0 0,0 0 0,0 0 0,0 0 0,0 0 0,0 0 0,0 1 0,0-1 0,1 0 0,-2 1 0,-1 0-12,0 0-1,1 0 0,-1 0 1,1 0-1,-1 0 0,1 1 1,-1-1-1,1 1 0,0-1 1,0 1-1,0 0 1,-4 4-1,5-5 16,0 1 1,0 0-1,0-1 1,0 1-1,0 0 1,0 0-1,0-1 1,0 1-1,1 0 1,-1 0-1,1 0 1,-1 0-1,1 0 1,0 0-1,0 0 1,0 0-1,0 0 1,0 0-1,0 0 1,1 3-1,0-4-70,0 1 0,1-1 0,-1 0 0,0 0 0,0 0-1,1 0 1,-1 0 0,0 0 0,1 0 0,-1 0 0,1-1 0,-1 1-1,1 0 1,-1-1 0,1 1 0,0-1 0,-1 0 0,1 0-1,-1 1 1,1-1 0,0 0 0,-1 0 0,4-1 0,0 1-681,-1-1 0,1 1 0,0-1 0,0-1-1,-1 1 1,1-1 0,0 1 0,-1-1 0,1-1 0,-1 1 0,0 0 0,0-1 0,0 0 0,0 0 0,6-7 0,10-8-7284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13421,'1'11'4398,"-1"18"-4574,0-25 630,-21 343 1272,4-198 1908,17-227 380,-2 20-4014,3 26-9,2 1 0,1 0 0,2 0 0,1 1 0,1 0 0,1 0 0,2 1 0,1 0 0,18-30 0,-28 54-7,1 1 1,0-1-1,0 1 1,1 0 0,0 0-1,-1 0 1,1 0 0,0 1-1,1-1 1,-1 1-1,1 0 1,-1 0 0,1 1-1,0-1 1,0 1-1,0 0 1,0 1 0,0-1-1,1 1 1,-1 0 0,0 0-1,1 1 1,-1-1-1,1 1 1,-1 1 0,0-1-1,1 1 1,-1 0 0,1 0-1,-1 0 1,0 1-1,0-1 1,0 1 0,0 1-1,0-1 1,0 1-1,-1 0 1,1 0 0,-1 0-1,0 0 1,4 5 0,-5-5 1,-1 0 1,1-1-1,-1 1 1,0 0 0,0 0-1,0 0 1,0 0 0,-1 1-1,1-1 1,-1 0-1,0 1 1,0-1 0,0 1-1,-1 0 1,1-1-1,-1 1 1,0-1 0,0 1-1,0 6 1,-2-6 29,1 1-1,-1 0 1,0-1 0,1 0-1,-2 1 1,1-1-1,-1 0 1,1 0 0,-1 0-1,0-1 1,0 1 0,-1-1-1,-4 4 1,0 0 73,-1 0 1,-1-1-1,1 0 1,-1 0-1,0-1 1,0-1-1,0 0 1,-1 0-1,1-1 1,-1 0-1,-21 2 1,-3-8 204,35 3-352,-1 0 1,1 0 0,-1 0-1,1 0 1,-1 0-1,1 0 1,-1-1 0,1 1-1,-1 0 1,1 0-1,-1 0 1,1-1 0,-1 1-1,1 0 1,-1-1-1,1 1 1,0 0 0,-1-1-1,1 1 1,0 0-1,-1-1 1,1 1 0,0-1-1,-1 1 1,1-1-1,0 1 1,0-1 0,-1 1-1,1 0 1,0-1 0,0 0-1,0 1 1,0-1-1,0 1 1,0-1 0,0 1-1,0-1 1,0 1-1,0-1 1,0 1 0,0-1-1,0 1 1,0-1-1,0 1 1,1-1 0,-1 1-1,0-1 1,0 1-1,0-1 1,1 1 0,-1-1-1,0 1 1,1 0-1,-1-1 1,0 1 0,1-1-1,-1 1 1,1 0-1,-1 0 1,1-1 0,-1 1-1,1 0 1,0-1-1,4-2-1238,1 0-1,0 0 0,0 0 0,0 0 1,0 1-1,0 0 0,1 1 0,-1-1 1,0 1-1,12-1 0,8 1-5071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5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74 5125,'0'0'18727,"-4"8"-17222,2-6-1440,-19 41 1281,20-42-1321,1 0 0,0 0-1,-1 0 1,1 0 0,0 0-1,0 0 1,-1 0 0,1 0-1,0 0 1,0 0 0,0 0-1,0 0 1,0 0 0,1 0-1,-1 0 1,0 0 0,0 0-1,1 0 1,-1 0 0,0 0-1,1 0 1,-1 0 0,1-1-1,-1 1 1,1 0 0,-1 0-1,1 0 1,0-1 0,0 1-1,-1 0 1,1-1 0,0 1-1,0 0 1,0-1 0,-1 1-1,1-1 1,0 0 0,0 1-1,0-1 1,0 0 0,0 1-1,0-1 1,0 0 0,0 0-1,0 0 1,0 0 0,0 0-1,0 0 1,0 0 0,1 0 0,3 0-5,-1 0 0,0-1 1,0 1-1,0-1 0,1 0 1,-1 0-1,0 0 0,0 0 1,0-1-1,0 0 0,-1 0 1,1 0-1,0 0 1,4-4-1,0-2-43,-1 1 1,0-1 0,-1 0-1,8-12 1,5-6-177,-19 25-164,-2 39 255,-2-1 0,-1 0 0,-14 48-1,8-42 315,-8 85 0,17-76-151,2-31 241,0 0-1,-2 0 0,0 0 1,-9 32-1,3-39 557,1-18-12,1-26-215,7 3-826,1 0-1,1 0 1,2 1 0,0-1 0,2 1-1,0 0 1,2 1 0,20-40 0,-6 21-699,2 1 1,2 1 0,57-67 0,-82 106 865,49-51-871,-48 51 804,0 1-1,0-1 1,1 1 0,-1 0 0,0 0 0,1 0 0,-1 0 0,1 0 0,0 1 0,0 0-1,0 0 1,-1 0 0,1 0 0,0 0 0,5 1 0,-8 0 82,0 1-1,0 0 1,0-1-1,0 1 1,0 0-1,0 0 1,0 0 0,0 0-1,0 0 1,-1 0-1,1 0 1,0 0 0,0 0-1,-1 0 1,1 0-1,-1 1 1,1-1 0,-1 0-1,0 0 1,0 1-1,1-1 1,-1 0-1,0 1 1,0-1 0,0 0-1,0 0 1,0 1-1,0-1 1,-1 0 0,1 1-1,0-1 1,-2 2-1,-9 48 90,-16 1 563,20-42-178,1 1 1,1-1 0,0 1-1,0 0 1,1 0-1,-3 13 1,7-24-437,0 0-1,0 0 1,0 0-1,0 1 1,0-1-1,0 0 1,0 0 0,0 0-1,0 1 1,0-1-1,0 0 1,0 0-1,0 0 1,0 1-1,0-1 1,0 0 0,0 0-1,1 0 1,-1 1-1,0-1 1,0 0-1,0 0 1,0 0 0,0 0-1,0 1 1,0-1-1,1 0 1,-1 0-1,0 0 1,0 0-1,0 0 1,0 1 0,1-1-1,-1 0 1,0 0-1,0 0 1,0 0-1,1 0 1,-1 0 0,0 0-1,0 0 1,0 0-1,1 0 1,12-3 244,11-10-158,-7-1-293,-1-1 1,18-22-1,-20 22-7,0 0 0,28-23 0,-42 38 201,1 0 1,-1 0-1,0 0 0,0 0 0,0 0 0,0-1 0,1 1 0,-1 0 0,0 0 1,0 0-1,0 0 0,1 0 0,-1 0 0,0 0 0,0 0 0,0 0 0,1 0 1,-1 0-1,0 0 0,0 0 0,0 0 0,1 0 0,-1 0 0,0 0 0,0 0 1,0 0-1,1 1 0,-1-1 0,0 0 0,0 0 0,0 0 0,0 0 0,1 0 1,-1 0-1,0 1 0,0-1 0,0 0 0,0 0 0,0 0 0,1 0 0,-1 1 1,0-1-1,0 0 0,0 0 0,0 0 0,0 1 0,4 16 379,-3 32 840,-1-34-379,0-14-811,0 0-1,1 0 0,-1 0 0,1 0 1,-1 0-1,1-1 0,0 1 0,-1 0 1,1 0-1,0 0 0,-1-1 0,1 1 1,0 0-1,0-1 0,0 1 0,0-1 1,-1 1-1,1-1 0,0 1 0,0-1 1,0 0-1,0 1 0,0-1 0,0 0 1,0 0-1,0 0 0,0 0 0,1 0 1,-1 0-1,0 0 0,0 0 0,0 0 1,0 0-1,0 0 0,0-1 0,0 1 1,1-1-1,42-11 223,-20-3-536,45-33 0,14-10-1234,-83 58 1509,1 0 0,-1 0-1,0 0 1,0-1 0,0 1 0,1 0 0,-1 0 0,0 0 0,0 0-1,0-1 1,1 1 0,-1 0 0,0 0 0,0 0 0,1 0 0,-1 0-1,0 0 1,1 0 0,-1 0 0,0 0 0,0 0 0,1 0 0,-1 0 0,0 0-1,0 0 1,1 0 0,-1 0 0,0 0 0,0 0 0,1 0 0,-1 0-1,0 0 1,0 0 0,1 1 0,-1-1 0,0 0 0,0 0 0,1 0-1,-1 0 1,0 1 0,0-1 0,0 0 0,0 0 0,1 0 0,-1 1 0,0-1-1,0 0 1,0 0 0,0 1 0,0-1 0,0 0 0,1 0 0,-1 1-1,0-1 1,0 0 0,0 1 0,0-1 0,-5 26 455,-16 24 1025,17-42-1215,2-4-117,-1 0 0,1 1 0,1-1 1,-1 1-1,0 0 0,1-1 0,0 1 0,0 7 1,3-12-293,0 0 1,1 0 0,-1 0 0,1-1 0,-1 1-1,0-1 1,1 1 0,-1-1 0,0 0 0,0 0-1,1 0 1,-1 0 0,2-2 0,27-27-8645,-14 9 298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0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98 15503,'0'0'14456,"10"-2"-14258,-7 2-186,3-1-13,0 0-1,0-1 0,0 1 1,0-1-1,0 0 1,7-4-1,-11 4-12,0 1-1,0 0 1,0-1-1,-1 1 1,1-1-1,0 1 1,-1-1 0,1 0-1,-1 0 1,0 0-1,0 1 1,1-1-1,-1 0 1,0-1 0,-1 1-1,1 0 1,0 0-1,-1 0 1,1 0-1,-1-1 1,0 1 0,1 0-1,-1-1 1,0 1-1,-1-3 1,1 3 7,0 1 0,-1 0 0,1-1 1,-1 1-1,0 0 0,1-1 0,-1 1 0,0 0 0,0 0 1,0-1-1,0 1 0,0 0 0,0 0 0,0 0 0,0 0 1,0 0-1,0 0 0,0 1 0,-1-1 0,1 0 0,0 1 1,-1-1-1,1 1 0,0-1 0,-1 1 0,1-1 1,-1 1-1,1 0 0,-1 0 0,1 0 0,-1 0 0,1 0 1,-1 0-1,1 0 0,-1 1 0,1-1 0,-2 1 0,-2-1 6,0 1-1,1 0 0,-1 0 1,1 0-1,-1 1 1,1-1-1,0 1 0,-1 0 1,1 0-1,-7 6 0,6-4 95,1 0 0,0 0 0,1 1 0,-1 0 0,1-1 0,0 1 0,0 0 0,0 1 0,1-1 0,-1 0 0,1 1 0,1 0 0,-1-1 0,1 1 0,0 0 0,0 0 0,1 0 0,0 11 0,1-15-73,1 0-1,-1 0 0,1-1 0,-1 1 1,1 0-1,-1 0 0,1-1 0,0 1 1,0-1-1,0 0 0,0 1 0,0-1 1,0 0-1,0 0 0,1 0 0,-1 0 1,0-1-1,1 1 0,-1-1 0,0 1 1,1-1-1,-1 0 0,0 0 0,1 0 1,2 0-1,8 0-9,0 0-1,0 0 1,17-3-1,-15-1-196,0-1 0,-1 0-1,1-1 1,-1-1 0,14-8-1,-14 7 78,0 1-1,1 0 1,0 1 0,19-5-1,-33 11 112,-1 0 0,0 0 0,1 0 0,-1 0 0,0 0 0,0 0 0,1 0 0,-1 0 0,0 0 0,1 0 0,-1 0 0,0 0 0,0 0-1,1 0 1,-1 1 0,0-1 0,0 0 0,1 0 0,-1 0 0,0 1 0,0-1 0,0 0 0,1 0 0,-1 0 0,0 1 0,0-1 0,0 0 0,0 0 0,0 1 0,1-1 0,-1 0 0,0 1 0,0-1-1,0 0 1,0 0 0,0 1 0,0-1 0,0 0 0,0 1 0,0-1 0,-1 22 169,-9 19 302,10-41-453,-2 6 85,1-1 1,0 1 0,0-1 0,0 1 0,0-1 0,1 1 0,0-1-1,0 1 1,0-1 0,2 8 0,-1-11-86,0 0 1,0 0-1,0 0 1,0-1-1,0 1 0,0 0 1,0 0-1,1-1 0,-1 1 1,1-1-1,-1 1 1,1-1-1,-1 0 0,1 0 1,0 1-1,0-1 1,0 0-1,0-1 0,0 1 1,0 0-1,0 0 0,0-1 1,0 1-1,0-1 1,0 0-1,0 0 0,0 0 1,0 0-1,4 0 0,21-2-226,0 0 0,0-2 0,0-1 0,0-2 0,-1 0 0,27-12 0,32-8-1739,-49 22 1005,-35 5 937,-1 0 1,1 1-1,0-1 1,-1 0-1,1 1 1,0-1-1,-1 0 1,1 1-1,-1-1 1,1 1-1,-1-1 1,1 1-1,-1-1 1,0 1 0,1 0-1,-1-1 1,1 1-1,-1 0 1,0-1-1,0 1 1,1 0-1,-1-1 1,0 1-1,0 0 1,0-1-1,0 1 1,0 0-1,0-1 1,0 1-1,0 0 1,0 0 0,0-1-1,0 1 1,0 0-1,0-1 1,-1 1-1,1 0 1,0-1-1,-1 1 1,1 0-1,0-1 1,-1 1-1,0 0 1,-2 8-444,-5 13 656,8-10-9164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0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 24 6342,'0'0'3000,"-8"-4"-1521,-2 0-1272,1 1 0,-1 0 0,0 0 0,0 1 0,-1 0 0,1 1 0,0 0 0,-1 1 0,-16 1 0,8 2-107,-1 0-1,0 1 0,1 1 0,-30 12 1,12-1-63,2 1 1,0 2-1,1 2 1,-55 42 0,59-36 105,1 2 0,1 0-1,1 2 1,1 1 0,3 1 0,0 1 0,2 1 0,2 1 0,-27 68 0,27-52-29,3 0 0,1 1 0,4 0-1,1 1 1,3 1 0,-1 95 0,8-136-86,1-1 0,0 1-1,1 0 1,1-1 0,0 1 0,0-1 0,1 0 0,1 0 0,1 0 0,-1-1 0,9 13 0,-10-19-7,1 0 1,-1-1-1,1 0 1,0 0-1,0 0 0,1 0 1,-1-1-1,1 0 1,0 0-1,0-1 0,0 0 1,1 0-1,-1 0 1,1 0-1,0-1 0,0-1 1,-1 1-1,1-1 0,0 0 1,1 0-1,-1-1 1,0 0-1,8-1 0,-1-1 130,-1-1 0,1 0 0,-1 0 0,0-2 0,0 0 0,0 0 0,-1-1 0,1-1-1,-2 0 1,22-15 0,9-13 703,54-55 0,-77 71-650,235-263 1517,-203 215-1563,-3-2-1,59-113 1,-88 145-121,-2-1 0,12-42 0,-25 67-24,0 0 0,-1-1 0,-1 1 0,0-1 0,0 1-1,-2-1 1,0 0 0,0 1 0,-5-27 0,4 36-81,-1-1 0,1 1-1,-1 0 1,0 1 0,0-1 0,0 0-1,0 0 1,-1 1 0,1 0 0,-1-1-1,0 1 1,0 0 0,0 0 0,0 0-1,-1 1 1,1-1 0,-1 1 0,0 0-1,0 0 1,1 0 0,-1 1 0,0-1-1,-5 0 1,-2-1-1203,0 1 1,0 0-1,0 1 0,0 1 1,0 0-1,0 0 1,-22 4-1,9 1-1318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1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12 4548,'-12'-2'2584,"-4"0"-2350,-5-1 650,0 0 1,-38 1 0,54 2-744,0 1 1,0-1-1,0 1 0,0-1 1,0 2-1,0-1 0,0 0 1,0 1-1,0 0 0,1 0 1,-1 0-1,1 1 0,0-1 1,0 1-1,-1 0 0,2 1 1,-1-1-1,-6 7 0,1 6-17,0 0-1,1 1 0,1 0 1,0 0-1,2 1 0,0-1 1,1 1-1,-4 33 0,0 153 958,8-169-869,2 53-7,4 0 0,3-1 0,25 100 0,-19-125-169,3-1 0,2 0 0,3-2 0,2-1-1,39 63 1,-53-101-24,2-1-1,0 0 0,1-1 1,1-1-1,1 0 1,23 20-1,-33-33 68,1 1 0,-1 0 0,1-1 0,-1-1 0,1 1 0,1-1 0,-1 0-1,0 0 1,1-1 0,-1 0 0,1 0 0,0-1 0,-1 0 0,1-1 0,0 1 0,0-2 0,-1 1 0,1-1 0,0 0 0,0 0 0,-1-1-1,10-3 1,-4-1 162,-1 0-1,0-1 0,0-1 0,0 0 0,-1 0 0,0-1 0,-1 0 1,0-1-1,13-16 0,3-7 430,41-69 1,-45 64-426,-3-1 1,0-2 0,-3 0 0,-1 0 0,-3-1 0,-1-1 0,-2 0-1,-1-1 1,0-45 0,-7 60-184,-1 1 0,-2-1 0,-1 0 0,-1 1 0,-2 0 0,-12-40 0,11 49-69,-1-1 0,-1 1 0,0 1 0,-2 0 1,0 0-1,-1 1 0,-1 0 0,0 1 0,-24-22 1,27 29-227,-1 0 1,0 1-1,0 0 1,-1 1-1,0 1 1,0 0-1,-1 0 1,0 1-1,-16-4 1,2 3-2103,0 1 0,-1 2 0,-41-1 0,35 3-1925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904 118 5285,'0'-10'4009,"0"6"-3876,1 1 0,-1-1 0,-1 0 0,1 1 0,0-1 0,-1 1 0,0-1 0,0 1 0,0-1 0,0 1 0,-1 0-1,1 0 1,-1-1 0,0 1 0,0 0 0,0 0 0,0 0 0,0 1 0,-1-1 0,1 1 0,-1-1 0,1 1 0,-1 0 0,0 0 0,0 0 0,0 0 0,-1 0 0,1 1-1,0-1 1,-6 0 0,-6-3-22,0 1-1,0 1 1,0 0 0,-1 1-1,1 0 1,-1 2-1,1 0 1,-1 0-1,-23 5 1,16 0-47,1 0 1,1 2 0,0 0-1,0 2 1,0 0 0,-19 12 0,2 3 95,2 1 0,1 2 0,1 1 0,2 2 1,0 1-1,-34 45 0,40-42-74,0 1 0,3 1 0,0 2 0,3 0 0,1 1-1,2 0 1,2 2 0,1 0 0,3 1 0,1 0 0,-9 82 0,19-111-78,0 0 1,0-1 0,1 1 0,0-1 0,1 0-1,1 1 1,0-1 0,1 0 0,0 0 0,0 0-1,7 10 1,-7-15 0,0-1 0,1 1 0,0-1-1,0 0 1,0-1 0,1 1 0,0-1-1,0 0 1,0-1 0,0 1 0,1-1-1,0 0 1,0-1 0,0 0 0,0 0-1,1 0 1,-1-1 0,15 2 0,0-1 58,-1-2 0,0-1 0,1 0 0,-1-2 0,1 0 1,-1-1-1,0-1 0,0-2 0,-1 0 0,1-1 0,-1 0 0,19-12 1,17-11 367,-2-2 0,92-71 0,-76 48 244,109-113 0,-149 136-597,-3-1 1,0-1-1,-2-1 1,-2-2-1,32-65 0,-49 88-79,-1 0 0,0 0 0,-1-1 0,0 1 0,-2-1 0,3-27 0,-5 37-65,0 0 1,0 0-1,0 0 0,-1 0 0,0 0 0,0 0 0,0 0 1,0 1-1,-1-1 0,0 0 0,0 1 0,0-1 1,0 1-1,-1-1 0,0 1 0,1 0 0,-2 0 0,1 1 1,0-1-1,-1 0 0,0 1 0,0 0 0,-5-3 1,-7-1-706,0 1 0,0 1 1,0 0-1,-1 1 0,0 1 0,0 1 1,0 0-1,0 1 0,-25 2 1,41-1 687,-65 0-4646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1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514 140 7687,'0'0'219,"0"-10"5,0 4-439,-1-4 604,1 1 0,-2 0 0,1-1 0,-1 1-1,-5-14 1,6 20-230,0 0 0,-1 0 0,1 0 0,-1 0-1,0 0 1,0 1 0,0-1 0,-1 1 0,1-1 0,0 1-1,-1 0 1,0-1 0,1 1 0,-1 1 0,0-1-1,0 0 1,0 1 0,0-1 0,-1 1 0,1 0 0,0 0-1,-4 0 1,-2-1-160,0 1 0,-1 0 0,1 1 0,0 0 0,-1 1-1,1-1 1,0 2 0,0-1 0,-1 2 0,-14 4 0,9 0 7,0 0 0,0 0 1,1 1-1,0 1 0,-21 18 0,13-8 84,1 2-1,1 0 1,1 1-1,1 1 1,1 0-1,-22 42 0,28-43 86,2 1-1,0 0 1,2 0-1,0 1 1,2 0-1,0 0 1,2 0-1,1 0 0,0 1 1,4 38-1,0-43-120,0 0 0,1 0 0,1 0 0,1 0 0,1-1 0,1 0 0,0 0 0,2 0 0,0-1 0,1 0 0,0-1 0,2 0 0,13 15 0,-17-24-38,0 1-1,1-2 1,0 1 0,0-1 0,0-1-1,1 0 1,0 0 0,1-1 0,-1 0-1,1-1 1,0 0 0,0-1 0,0 0-1,1 0 1,-1-2 0,0 1 0,1-1-1,0-1 1,-1 0 0,1-1 0,-1 0-1,1-1 1,-1 0 0,12-4-1,-6 1 135,0-1 0,0 0-1,-1-2 1,0 0-1,-1-1 1,0 0 0,0-1-1,-1-1 1,0 0-1,-1-1 1,0-1-1,-1 0 1,0 0 0,19-30-1,-17 16 89,0 0-1,-2-1 1,-1-1-1,-1 0 1,-1 0-1,-2-1 1,6-49-1,-10 47-841,-1-1-1,-1 1 1,-8-65-1,3 79-1331,-1 1-1,0-1 1,-15-33-1,-1 6-4186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2:1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81 7079,'-5'-9'1366,"1"4"-1217,0-1-1,-1 1 1,1 0 0,-1 0-1,0 1 1,0-1-1,0 1 1,0 0 0,-1 0-1,0 1 1,0 0-1,0 0 1,0 0 0,0 1-1,0 0 1,-1 0-1,-9-1 1,0 1-5,1 1 0,-1 0 1,1 1-1,-1 1 0,1 1 0,0 0 0,-1 1 1,1 0-1,0 1 0,1 1 0,-1 1 1,1 0-1,-26 15 0,22-9-7,-1 2 0,2 0 0,0 1 0,1 0 0,0 2 0,1 0 1,1 0-1,1 1 0,-11 21 0,3-2 69,3 2 0,1 0-1,2 1 1,2 0 0,1 2 0,2-1 0,3 1 0,1 0 0,1 1 0,3-1 0,1 1 0,3 0 0,7 47-1,-7-74-227,2 0-1,0 0 0,0 0 0,2-1 1,0 0-1,1 0 0,0 0 0,1-1 1,0 0-1,16 19 0,-17-25 35,1 0 1,-1 0-1,2-1 0,-1 0 0,1 0 0,0-1 1,0 0-1,0-1 0,1 0 0,0 0 0,0-1 1,0 0-1,1-1 0,-1 0 0,1-1 1,17 2-1,-7-4 196,0 0-1,1-1 1,-1-2 0,0 0 0,0-1 0,0-1-1,0-1 1,-1-1 0,0-1 0,0 0-1,22-15 1,-2 0 46,-2-2 0,-1-2 0,-1-1 0,40-42 0,-52 46-192,-1-2 1,-1 0-1,-2-2 0,0-1 0,-2 0 0,-1-1 1,15-39-1,-24 51-94,-1-1 0,-1 0-1,-1 0 1,-1-1 0,0 1 0,-1-1 0,-2 0 0,0 0 0,-1 0 0,0 0 0,-2 0 0,-1 0-1,-8-34 1,7 43-133,0 0-1,-1 0 0,-1 1 0,1 0 0,-2 0 0,1 0 1,-1 1-1,-1 0 0,0 0 0,0 1 0,0 0 0,-1 0 1,0 1-1,-1 0 0,0 1 0,0 0 0,0 0 0,-1 1 1,-14-5-1,-4 1-796,0 1-1,0 1 1,-1 1 0,0 2 0,0 1-1,-39 1 1,-20 2-2972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1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0 705,'0'0'352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1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0 801,'0'0'1313,"-30"48"-1922,27-46 609,2-1 161,-2 0 511,1 2-576,0-1-928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86 416,'-52'43'465,"51"-42"-432,1-1 0,-1 0 0,1 0 0,-1 0 0,1 1 0,-1-1 0,0 0 0,1 0 0,-1 0 0,1 0 1,-1 0-1,0 0 0,1 0 0,-1 0 0,1 0 0,-1 0 0,0-1 0,1 1 0,-1 0 0,1 0 0,-1-1 0,1 1 0,-1 0 0,1 0 0,-1-1 1,1 1-1,-1-1 0,1 1 0,-1 0 0,1-1 0,-1 1 0,1-1 0,0 1 0,-1-1 0,1 1 0,0-1 0,0 1 0,-1-1 0,1 0 0,0 0 1,-12-26 652,11 22 58,-1-3-163,0-1 0,1 1 0,0-1 0,0 1 0,1-1-1,1-8 1,1-3 1494,3 55-3091,14 234-2502,-15-212 518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9097,'0'0'2813,"0"8"86,0 40 1991,0-48-4821,0 1 1,0-1 0,0 0-1,-1 1 1,1-1 0,1 0 0,-1 1-1,0-1 1,0 0 0,0 1-1,0-1 1,0 0 0,0 1-1,0-1 1,0 0 0,0 0 0,1 1-1,-1-1 1,0 0 0,0 1-1,0-1 1,1 0 0,-1 0-1,0 1 1,0-1 0,0 0 0,1 0-1,-1 0 1,0 0 0,1 1-1,-1-1 1,0 0 0,0 0-1,1 0 1,-1 0 0,0 0 0,1 0-1,-1 0 1,0 0 0,1 0-1,17-6 1506,12-18 110,-8 0-1425,-1 0-1,-1-1 1,-1-1-1,24-45 1,-44 110-848,-10 1 553,6-24-395,1 1 1,1-1-1,0 1 1,-1 20-1,5-33-3430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3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2114,'0'3'96,"0"-2"-320,-2 2-673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3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1089,'0'0'3331,"-39"25"-3267,36-24-480,1 0-1858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3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8309 929,'0'0'3331,"-1"7"-2504,-1 30 2158,0-39-1554,0 0-1183,1 1 0,-1-1-1,1 0 1,-1 1 0,1-1 0,-1 0-1,1 0 1,0 0 0,0 0-1,0 0 1,-1-4 0,1-29 817,0 21-723,1 0 1,0-1-1,1 1 0,4-20 0,-3 11-111,0 0 0,-1 0 0,-2 0 1,0 0-1,-2 0 0,0 0 0,-8-23 1,10 36-235,-8-45 69,2 0 0,2-91-1,28-205-22,-9 214-32,29-590 69,-40 493-29,14-185-49,3 230 35,31-210-10,-15 176 190,-10-2 0,-4-270 1,-38-829 630,9 857-709,-3-79-43,2 254-26,-12-188 116,15 162-199,1 20 59,-23 102-26,0-8 2,24 171 110,-1 0-1,-1 0 0,-2 0 1,-13-36-1,19 69-51,0 29-5952,-6-24 907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3:3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7812 512,'0'49'3286,"-2"-30"-128,1-16-1035,0-7 425,-9-56-669,3 1 0,1-121 0,27-125-2325,-14 225 738,1-55-249,12-98 511,-1 66-808,-7-1-1,-12-192 1,-3 67 489,50-420 0,-11-61-180,-29 384-35,28-103-8,-2 70 8,-1-80 13,12-444 56,-61 587 80,10 303-276,-3 1-1,-2 0 1,-3 1-1,-28-70 1,12 56 342,14 35-163,-14-47 0,-6-22-33,24 75 10,2-1 1,2-1-1,0 0 0,2 0 1,1-1-1,-3-47 0,15-189 432,-14 213 1199,3 31-2942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1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45 5061,'0'0'163,"-35"-2"4382,34 2-4233,0-1 1,0 1-1,0 0 1,0 0-1,0 0 1,0 0-1,0-1 1,0 1-1,0 0 1,0-1-1,0 1 1,0-1-1,0 1 1,0-1-1,0 0 1,0 1-1,1-1 1,-1 0-1,0 0 1,0 1-1,1-1 1,-1 0-1,0 0 1,1 0-1,-1 0 1,1 0-1,0 0 0,-1 0 1,1-1-1,2 1-72,1 0-1,0-1 1,-1 1-1,1 1 1,0-1 0,0 0-1,0 1 1,0 0-1,0-1 1,0 1-1,3 1 1,-2-2-13,111 2 241,-21 1-2775,-73-3-509,0 0 0,28-7 0,-15 0-3569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1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13869,'0'0'3748,"11"3"-3401,3 2-270,-1-2-48,-1 1-1,0 1 0,0 0 1,17 10-1,-26-13-26,1 0 0,-1 1 0,0-1-1,0 1 1,0 0 0,0 0-1,-1 0 1,1 0 0,-1 0 0,1 0-1,-1 1 1,0-1 0,-1 1 0,1 0-1,0-1 1,-1 1 0,0 0 0,0 0-1,0 0 1,0 7 0,-1-3 49,-1 1 0,0-1-1,-1 0 1,1 0 0,-2 0 0,1 0 0,-1-1 0,0 1-1,0-1 1,-1 1 0,0-1 0,-1 0 0,0-1-1,0 1 1,-7 6 0,-9 10 75,-2 0 0,-38 27-1,52-43-861,15-13-5446,8-9-32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1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14990,'0'0'4928,"-1"11"-4069,-3 61 780,-1 12 24,9 130 0,-4-212-1653,1 1 1,-1-1 0,0 0 0,1 1-1,-1-1 1,1 0 0,0 0 0,0 1-1,0-1 1,0 0 0,0 0 0,0 0-1,3 3 1,-3-4 8,0-1 0,0 1 0,0 0 0,-1-1 0,1 1 0,0-1 1,0 1-1,0-1 0,0 0 0,0 1 0,0-1 0,0 0 0,0 0 0,0 0 0,0 0 0,0 0 0,0 0 0,0 0 0,0 0 0,0 0 0,0 0 0,1-1 0,3 0 29,-1-1 0,0 0 0,-1-1 0,1 1 0,0 0 0,0-1 0,-1 0 0,0 0 0,0 0 0,0 0 0,0-1 0,4-5 0,26-45 56,-23 36-69,0 1-1,24-29 1,-34 46-36,0 0 1,0 0-1,0-1 1,0 1-1,0 0 1,1 0-1,-1-1 1,0 1-1,0 0 1,1 0-1,-1 0 1,0-1-1,0 1 1,0 0-1,1 0 1,-1 0-1,0 0 1,1 0-1,-1-1 1,0 1-1,0 0 1,1 0-1,-1 0 1,0 0-1,1 0 1,-1 0-1,0 0 1,1 0-1,-1 0 1,0 0-1,0 0 1,1 0-1,-1 0 1,0 0-1,1 0 1,-1 1-1,0-1 1,0 0-1,1 0 1,-1 0-1,0 0 1,0 1-1,1-1 1,-1 0-1,0 0 1,6 19-44,-3 28 32,-3-44 27,0 156 780,0-158-789,0 0 0,0 0-1,0 0 1,0 0 0,0 0-1,0 0 1,0 0 0,1 0 0,-1 0-1,0 1 1,1-1 0,-1 0 0,1 0-1,-1 0 1,1-1 0,-1 1 0,1 0-1,0 0 1,-1 0 0,1 0 0,0-1-1,0 1 1,0 0 0,0 0-1,-1-1 1,1 1 0,2 0 0,-1-1 3,0 1 0,1-1 0,-1 0 0,0 0 0,0 0 0,0 0 0,0-1 0,0 1 0,0 0 0,0-1 0,0 0 0,0 1 0,3-3 0,2 0-128,0 0 1,-1-1-1,1 0 1,-1-1-1,0 0 0,0 1 1,6-9-1,-6 6-304,0-1 0,-1 0 0,0 0-1,-1 0 1,0 0 0,0-1 0,0 1 0,-1-1-1,-1 0 1,3-13 3006,-6 13-2723,2 10 35,3 6 173,-2-10-43,0 0-1,0 0 0,0 0 1,-1 0-1,0 0 0,1 0 1,-1-1-1,1-5 0,2-15-176,8-25-5,-12 49 247,-6 36 279,-1 2 235,2 1 1,1 0-1,2 44 1,2-83-615,0 1-1,0 0 1,0 0-1,0-1 1,1 1 0,-1 0-1,0-1 1,1 1-1,-1 0 1,0-1 0,1 1-1,-1 0 1,1-1-1,-1 1 1,1-1-1,-1 1 1,1-1 0,-1 1-1,1-1 1,-1 1-1,1-1 1,0 0 0,-1 1-1,1-1 1,1 1-1,-2-1-146,0 0-1,1 0 1,-1 0 0,1 0-1,-1-1 1,0 1-1,1 0 1,-1 0-1,0 0 1,1 0-1,-1 0 1,0 0-1,1 0 1,-1-1 0,0 1-1,1 0 1,-1 0-1,0-1 1,0 1-1,1 0 1,-1 0-1,0-1 1,0 1-1,1 0 1,-1 0 0,0-1-1,0 1 1,0 0-1,0-1 1,0 1-1,1 0 1,-1-1-1,0 1 1,0-1-1,0 1 1,0-1 0,3-17-4835,-1-7-2759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1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10762,'0'0'11435,"15"46"-25176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14734,'0'0'3694,"-9"7"-2210,9-6-1478,-5 3 106,0 0 1,0 0 0,0 1 0,1 0 0,0 0 0,0 0 0,0 1 0,0-1 0,1 1 0,0 0 0,0 0 0,1 0 0,0 0 0,0 0 0,0 1 0,1-1 0,0 0 0,-1 10 0,3-4-105,0-1 0,1 1 0,1-1 0,0 0 0,0 1 0,1-2 0,0 1 1,1 0-1,1-1 0,6 11 0,-3-4 7,0 1-1,9 25 1,-15-32-19,0-1 1,-1 1-1,-1 0 1,1 13-1,-1-21 79,-1-1 1,0 0-1,-1 1 1,1-1-1,0 0 0,-1 0 1,1 0-1,-1 1 1,0-1-1,0 0 0,-2 4 1,3-5 22,-1-1 0,0 1 1,0 0-1,1-1 0,-1 1 0,0-1 1,0 1-1,0-1 0,0 1 1,1-1-1,-1 1 0,0-1 0,0 0 1,0 0-1,0 0 0,0 1 1,0-1-1,0 0 0,0 0 0,0 0 1,0 0-1,0 0 0,0-1 0,0 1 1,0 0-1,0 0 0,0-1 1,-1 0-1,-1 0-21,0-1 0,0 0 0,0 0 0,1-1 1,-1 1-1,0 0 0,1-1 0,0 0 0,0 0 0,0 1 0,0-1 1,0 0-1,0-1 0,1 1 0,0 0 0,-2-6 0,-15-57-187,17 59-62,0 1 0,0-1-1,0 0 1,1 0 0,0 0 0,1 0 0,-1 0 0,1 0-1,1 0 1,-1 0 0,4-8 0,-2 8-631,1 0 0,0 1 0,0 0 0,0 0 0,1 0 0,8-8 0,9-10-4408,3-2-1947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1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8520,'0'0'10848,"-9"2"-9434,5-2-1292,1 1 0,-1 0 0,1 0 0,0 0 0,-1 0-1,1 1 1,0-1 0,0 1 0,0 0 0,0 0 0,0 0-1,0 0 1,1 0 0,-1 1 0,1-1 0,0 1 0,-1 0-1,1 0 1,0 0 0,1 0 0,-1 0 0,0 0 0,1 0-1,0 0 1,0 1 0,0-1 0,0 1 0,0-1 0,1 0 0,-1 1-1,1-1 1,0 1 0,1 5 0,-2-7-109,1 1 0,0-1 1,0 0-1,0 1 0,0-1 0,1 0 0,-1 0 1,0 1-1,1-1 0,0 0 0,0 0 1,-1 0-1,1 0 0,0 0 0,1 0 0,-1 0 1,0 0-1,0 0 0,1 0 0,1 1 1,2 0 17,0 0-1,0 0 1,1-1 0,-1 0 0,0 0 0,1 0 0,5 0 0,-10-2-28,9 3-12,-1-1 0,1 1 0,-1 1 0,0 0-1,0 0 1,13 9 0,-19-11 39,0 0 0,-1 1 0,1 0 0,0-1 0,-1 1 0,0 0 0,0 0 0,0 1 0,0-1 0,0 0 0,-1 1 0,0-1 0,1 1 0,-1-1 0,0 1 0,-1 0 0,1-1 0,-1 1 0,1 0 0,-2 5 0,-2 23 2146,1-18-2254,4-22-8121,5-14-3071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4292,'0'0'16917,"-2"13"-16618,-5 11-201,-1 0-1,0-1 1,-2 0-1,0-1 0,-2 0 1,0-1-1,-22 27 1,14-19 125,9-12 132,0-1 1,-1 0-1,-1-1 1,0-1 0,-1 0-1,-19 15 1,31-65-5663,2 12 1645,0-4-1767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1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12748,'0'0'12027,"3"12"-11279,18 136 672,4 29-1137,-17-162-603,1-20-1651,5-23-2977,-8 3-97,-2-5-2306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7143,'0'0'3560,"5"8"-1275,-2 0-1672,1-1 1,-1-1-1,2 1 0,-1 0 0,1-1 0,9 9 0,-12-13-429,0 0 0,0 0 0,1 0 0,-1-1 0,1 1 0,-1-1 0,1 0 0,0 0 0,0 0 0,-1 0 0,1 0 0,0 0 0,0-1 0,0 1 0,0-1 0,0 0 0,0 0 0,0 0 0,0 0 0,-1-1 0,1 1 0,0-1 0,0 0 0,0 1 0,5-4 0,-4 2-91,1-1 1,-1 0-1,0 0 1,0-1 0,0 1-1,0-1 1,0 0 0,-1 0-1,0 0 1,0 0-1,0-1 1,0 1 0,-1-1-1,0 0 1,0 0-1,0 0 1,0 0 0,-1 0-1,2-8 1,-3 11-61,1-1 1,-1 1-1,0-1 0,1 1 0,-1-1 1,0 1-1,0-1 0,-1 1 1,1-1-1,0 1 0,-1 0 1,1-1-1,-1 1 0,0-1 1,0 1-1,0 0 0,0 0 0,0 0 1,-1-1-1,1 1 0,-1 0 1,1 1-1,-1-1 0,0 0 1,1 0-1,-1 1 0,0-1 0,0 1 1,0-1-1,-1 1 0,1 0 1,0 0-1,0 0 0,-1 0 1,1 0-1,0 1 0,-1-1 1,1 1-1,-1-1 0,1 1 0,-1 0 1,-2 0-1,2 1-30,0-1 0,0 1 0,0-1 0,0 1 0,0 0 0,0 0 0,0 0 0,0 1 0,1-1 0,-1 1 0,0-1 0,1 1 0,0 0 0,-1 0 0,1 0 0,0 0 0,0 1 0,0-1 0,0 1 0,0-1 0,1 1 0,-1-1 0,1 1 0,0 0 0,0 0 0,0 0 0,0-1 0,-1 6 0,-2 5 32,1 1 0,1-1 0,0 1 0,-1 27 0,3-40-21,0 0 0,0 0 1,0 1-1,0-1 0,0 0 1,1 0-1,-1 1 0,0-1 1,1 0-1,-1 0 0,1 1 1,-1-1-1,1 0 1,-1 0-1,1 0 0,0 0 1,-1 0-1,1 0 0,0 0 1,0 0-1,0 0 0,0 0 1,0-1-1,0 1 0,0 0 1,1 0-1,1 0 8,0 0-1,0-1 1,-1 1 0,1-1-1,0 1 1,0-1-1,0 0 1,0 0 0,-1 0-1,1-1 1,4 0-1,4-2 9,0 0 0,1-1 0,-1 0-1,17-10 1,-1-3-1072,0-1 0,31-29 0,-6 4-605,-51 43 1660,-1-1 0,1 1 0,-1-1 0,0 1-1,1-1 1,-1 1 0,1-1 0,-1 1-1,1 0 1,0-1 0,-1 1 0,1 0-1,-1 0 1,1-1 0,-1 1 0,1 0-1,0 0 1,-1 0 0,1 0 0,0 0-1,-1 0 1,1 0 0,-1 0 0,1 0-1,0 0 1,-1 0 0,1 0 0,0 0-1,-1 1 1,1-1 0,-1 0 0,1 0-1,-1 1 1,1-1 0,0 0 0,-1 1 0,1 0-1,0 1 50,0 0 1,0 0-1,0 0 0,0 0 0,0 0 1,-1 1-1,1-1 0,-1 0 0,0 1 0,0 3 1,-5 68 1444,4-69-1349,0 0 9,1 0 0,-1 0 0,1 0 0,0 0 0,0-1 0,0 1 0,1 0 0,2 10 0,-3-15-137,0 1 0,1 0 0,-1 0 0,1-1-1,-1 1 1,1 0 0,-1-1 0,1 1 0,-1-1-1,1 1 1,-1-1 0,1 1 0,0-1 0,-1 1-1,1-1 1,0 1 0,0-1 0,-1 0 0,1 1 0,0-1-1,0 0 1,1 1 0,0-1 6,1 0 0,-1-1 0,0 1 0,1 0 0,-1-1 0,1 1 0,-1-1 0,0 0 0,0 0 0,1 0 0,2-2 0,3-2-21,0 0-1,0 0 1,0-1 0,-1-1-1,0 1 1,0-1-1,-1-1 1,0 1-1,0-1 1,-1 0-1,0 0 1,0-1 0,-1 1-1,0-1 1,0 0-1,-1 0 1,0 0-1,-1-1 1,0 1-1,-1-1 1,1-13 0,-13 55-229,11-30 237,-1 0-1,1-1 1,0 1 0,0 0-1,0 0 1,0-1 0,0 1-1,0 0 1,0 0 0,0 0-1,1-1 1,-1 1 0,1 0-1,0-1 1,-1 1-1,1 0 1,0-1 0,0 1-1,0-1 1,0 1 0,0-1-1,0 0 1,0 1 0,1-1-1,-1 0 1,3 2 0,1-1 45,0-1 1,0 1-1,0-1 1,0-1-1,1 1 0,-1-1 1,0 1-1,7-2 1,-5 0-56,1 0 1,-1 0-1,1-1 1,-1 0-1,1-1 0,-1 1 1,0-2-1,0 1 1,-1-1-1,1 0 1,-1 0-1,1 0 1,-1-1-1,-1 0 0,1 0 1,-1-1-1,0 0 1,0 0-1,0 0 1,-1 0-1,0-1 0,0 1 1,-1-1-1,0 0 1,0 0-1,0-1 1,-1 1-1,0-1 0,-1 1 1,2-11-1,-3 17-16,0 0 0,0 1 0,0-1 0,-1 0 0,1 0 0,0 1 0,0-1 0,0 0 0,0 0 1,-1 1-1,1-1 0,0 0 0,-1 0 0,1 1 0,-1-1 0,1 0 0,-1 1 0,1-1 0,-1 1 0,1-1 0,-1 1 0,1-1 0,-1 1 0,0-1 0,1 1 0,-1-1 0,0 1 0,1 0 0,-1-1 0,0 1 0,0 0 0,1 0 0,-1 0 0,0-1 0,0 1 0,0 0 0,1 0 0,-1 0 0,0 0 0,0 0 0,1 1 0,-1-1 0,0 0 0,0 0 0,-1 1 0,-1-1-6,1 1 0,-1 0 0,0 0 0,1 0-1,-1 0 1,1 1 0,-1-1 0,1 1 0,0-1 0,-1 1-1,1 0 1,-2 2 0,-1 2 103,0 1-1,0 0 1,0 1-1,1-1 1,0 1 0,1-1-1,0 1 1,0 0-1,1 0 1,0 1-1,0-1 1,1 0 0,0 1-1,0-1 1,1 1-1,1 9 1,0-16-82,0 0-1,0 0 1,0-1-1,0 1 1,1 0 0,-1-1-1,1 1 1,0-1-1,-1 1 1,1-1 0,0 0-1,0 1 1,0-1-1,0 0 1,0 0 0,0-1-1,0 1 1,0 0-1,0-1 1,0 1 0,0-1-1,3 1 1,55 5 40,-52-6-51,9 1-29,-8 0-238,1-1-1,-1 0 1,1 0-1,-1-1 1,11-1 0,-17 1 167,0 0 1,0 0 0,0-1-1,-1 1 1,1 0 0,0-1-1,-1 0 1,1 0 0,-1 0-1,1 0 1,-1 0 0,0 0 0,0 0-1,0-1 1,0 1 0,0-1-1,-1 1 1,1-1 0,1-4-1,18-50-150,-2 0-1,-2-1 0,-3-1 0,9-91 0,-55 201 1179,19-28-695,-7 9 857,-20 48-1,36-72-944,1 1 1,0 1-1,0-1 1,1 0-1,0 1 0,0-1 1,1 1-1,0 0 1,1-1-1,2 17 0,-2-23-152,1 1 0,1-1 0,-1 0 0,0 1 0,1-1 0,0 0 0,-1 0 0,1 0 0,1 0 0,-1 0 0,0 0 0,1-1 0,-1 1 0,1-1-1,0 1 1,0-1 0,0 0 0,0 0 0,0-1 0,0 1 0,0-1 0,1 1 0,5 1 0,1-1-679,-1 1 0,1-2-1,0 1 1,-1-1 0,1-1 0,0 1 0,17-3 0,26-9-7563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31 7399,'0'0'6257,"-8"-6"-3935,3 2-1616,3 2-487,0 0 0,0 0 0,0 1 0,0-1 0,-1 0 0,1 1 0,-1-1 1,1 1-1,-1 0 0,1 0 0,-1 0 0,0 0 0,1 1 0,-1-1 0,0 1 1,-5-1-1,7 2-140,0-1-1,-1 1 1,1 0 0,0 0 0,0-1 0,0 1 0,-1 0 0,1 0 0,0 0 0,0 0 0,1 1 0,-1-1 0,0 0-1,0 0 1,0 0 0,1 1 0,-1-1 0,1 0 0,-1 1 0,1-1 0,-1 1 0,1-1 0,0 3 0,-6 39 202,6-39-166,-1 3-65,0 0 0,1 0 0,0 0 0,1-1 0,-1 1 0,1 0 0,1 0 0,-1 0-1,3 7 1,-3-12-24,1 0 0,-1-1-1,0 1 1,0 0 0,1-1-1,-1 1 1,1 0 0,0-1-1,-1 0 1,1 1 0,0-1-1,0 0 1,0 0 0,0 0-1,0 0 1,0 0 0,0-1-1,0 1 1,0-1 0,0 1-1,0-1 1,0 0 0,0 0-1,1 1 1,-1-2 0,0 1-1,0 0 1,0 0-1,0-1 1,0 1 0,1-1-1,-1 0 1,2 0 0,1-2 59,1 0-1,-1 1 1,-1-2 0,1 1-1,0 0 1,-1-1 0,1 0 0,-1 0-1,0 0 1,-1-1 0,1 0-1,-1 1 1,0-1 0,0 0 0,4-10-1,3-1 104,-10 16-187,0 0 1,1 0 0,-1 0 0,0 0 0,0 0 0,1 0 0,-1 0 0,0 1 0,0-1 0,1 0-1,-1 0 1,0 0 0,0 0 0,0 0 0,1 1 0,-1-1 0,0 0 0,0 0 0,0 0 0,1 1-1,-1-1 1,0 0 0,0 0 0,0 1 0,0-1 0,0 0 0,0 0 0,1 1 0,-1-1 0,0 0-1,0 0 1,0 1 0,0-1 0,0 0 0,0 0 0,0 1 0,0-1 0,0 0 0,0 1 0,0-1-1,0 0 1,-1 0 0,1 1 0,0-1 0,0 0 0,0 0 0,0 1 0,-1-1 0,3 19 49,-2-8-15,1 0 0,0-1 0,0 1 0,1 0 0,6 19 0,-7-28-23,0-1-1,0 1 1,-1-1-1,1 1 1,0-1-1,0 1 1,0-1-1,1 1 1,-1-1-1,0 0 1,0 0-1,1 0 1,-1 1-1,1-1 1,-1 0-1,1-1 0,3 3 1,-3-3 28,0 0-1,1 0 1,-1 0 0,1 0 0,-1 0-1,0 0 1,1 0 0,-1-1 0,1 1-1,-1-1 1,0 0 0,1 0-1,-1 0 1,0 0 0,0 0 0,0 0-1,3-2 1,42-35 699,7-5-452,-50 40-288,0 0 0,0 1 0,0 0-1,0 0 1,1 0 0,-1 0-1,0 1 1,1 0 0,-1 0 0,1 0-1,5 0 1,-9 1 0,1 1 1,-1 0-1,1 0 0,-1-1 0,0 1 1,1 0-1,-1 0 0,0 0 0,0 0 0,0 0 1,1 1-1,-1-1 0,0 0 0,-1 1 1,1-1-1,0 0 0,0 1 0,-1-1 1,1 1-1,0-1 0,-1 1 0,0-1 0,1 1 1,-1-1-1,0 1 0,0 2 0,7 50 464,-6-48-373,-1-5-89,-1 0 1,1 0 0,0 0-1,0-1 1,0 1 0,0 0-1,0 0 1,0 0 0,0 0-1,0 0 1,1 0 0,-1 0-1,0 0 1,0 0 0,1 0-1,-1 0 1,1 0 0,-1 0-1,0-1 1,1 1 0,0 0-1,-1 0 1,1-1 0,0 1-1,-1 0 1,1-1 0,0 1-1,0 0 1,-1-1 0,1 1-1,1 0 1,1-2-467,0 0 1,-1 0-1,1-1 0,-1 1 1,1-1-1,-1 1 1,0-1-1,0 0 0,4-3 1,-1 1-768,11-10-3712,2 0-2536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86 11018,'0'0'3769,"-9"-1"-881,-45-4 1159,53 5-4005,1 0 0,0 0 1,0 1-1,-1-1 0,1 0 1,0 0-1,0 0 0,-1 0 0,1 0 1,0 0-1,0 0 0,0 1 0,-1-1 1,1 0-1,0 0 0,0 0 1,0 0-1,-1 1 0,1-1 0,0 0 1,0 0-1,0 1 0,0-1 1,0 0-1,0 0 0,0 0 0,-1 1 1,1-1-1,0 0 0,0 0 1,0 1-1,0-1 0,0 0 0,0 0 1,0 1-1,0-1 0,0 0 0,0 0 1,0 1-1,1-1 0,-1 0 1,0 0-1,0 1 0,0-1 0,0 0 1,0 0-1,0 1 0,0-1 1,1 0-1,-1 0 0,0 0 0,0 1 1,1-1-1,11 13 157,-7-12-169,1 1 0,-1-1 0,1-1 0,-1 1 0,1-1-1,0 0 1,-1 0 0,1 0 0,-1-1 0,1 0 0,-1 0-1,1 0 1,-1-1 0,1 1 0,-1-2 0,5-1 0,-7 2-32,0 0 1,0 1-1,0-1 1,0 0-1,0-1 0,-1 1 1,1 0-1,-1-1 1,0 1-1,1-1 1,-1 0-1,-1 0 1,1 0-1,0 0 1,-1 0-1,1 0 1,-1 0-1,0 0 1,0-1-1,0 1 0,0-1 1,-1 1-1,1 0 1,-1-1-1,0 1 1,0-1-1,-1-3 1,1 6 1,0 1 0,0-1 0,0 1 0,-1-1 1,1 1-1,0-1 0,0 0 0,-1 1 0,1-1 0,0 1 1,0 0-1,-1-1 0,1 1 0,-1-1 0,1 1 0,0-1 1,-1 1-1,1 0 0,-1-1 0,1 1 0,-1 0 0,1 0 1,-1-1-1,1 1 0,-1 0 0,0 0 0,1 0 0,-1-1 1,1 1-1,-1 0 0,1 0 0,-1 0 0,0 0 0,1 0 1,-1 0-1,1 0 0,-1 1 0,1-1 0,-1 0 0,1 0 1,-1 0-1,0 0 0,1 1 0,-1-1 0,1 0 0,-1 1 1,1-1-1,-1 1 0,-24 17-72,16-7 77,1 1 0,0 0 0,-8 20 0,14-27 55,-1 0 1,2 0-1,-1 0 0,0 0 1,1 0-1,0 0 1,0 0-1,1 1 1,-1-1-1,1 0 1,0 0-1,2 10 1,-2-14-47,1-1 1,-1 1 0,1 0 0,-1-1-1,1 1 1,0 0 0,-1-1 0,1 1 0,0-1-1,-1 1 1,1-1 0,0 1 0,0-1-1,-1 0 1,1 1 0,0-1 0,0 0-1,0 0 1,0 0 0,-1 1 0,1-1-1,0 0 1,0 0 0,0 0 0,0 0-1,0-1 1,0 1 0,-1 0 0,2 0-1,27-7 184,-13 1-161,0-1 0,-1-1 1,0-1-1,17-12 0,-21 13-179,0 1 0,0 0 1,1 0-1,0 1 1,0 1-1,0 0 0,1 0 1,20-4-1,-33 9 143,1 0-1,0 0 0,0 0 0,0 0 0,-1 0 1,1 0-1,0 0 0,0 0 0,0 0 1,-1 1-1,1-1 0,0 0 0,0 0 1,0 1-1,-1-1 0,1 1 0,0-1 1,-1 0-1,1 1 0,0-1 0,-1 1 1,1 0-1,-1-1 0,1 1 0,-1-1 1,1 1-1,-1 0 0,1-1 0,-1 1 1,0 0-1,1 0 0,-1-1 0,0 1 1,1 0-1,-1 0 0,0 1 0,1 38 653,-1-37-567,-1 0 0,1 1 1,0-1-1,0 0 0,0 1 1,0-1-1,1 0 0,0 1 1,-1-1-1,1 0 1,2 6-1,-2-9-53,0 1 0,0 0 0,0-1-1,-1 1 1,1-1 0,0 1 0,0-1 0,0 1 0,0-1 0,0 0 0,0 1 0,0-1 0,0 0-1,0 0 1,0 0 0,0 0 0,0 0 0,0 0 0,0 0 0,0 0 0,0 0 0,0 0-1,0-1 1,0 1 0,0 0 0,0-1 0,0 1 0,0-1 0,0 1 0,0-1 0,1 0 0,29-24 232,-24 19-232,8-7-34,-10 7-112,1 1 0,0-1 0,0 1 0,0 0 1,1 0-1,0 1 0,0 0 0,0 0 0,0 1 0,1 0 0,-1 0 0,17-3 0,-24 6 109,1 0-1,0 0 0,0 0 0,-1 0 0,1 0 0,0 0 0,-1 0 0,1 0 0,0 0 1,-1 1-1,1-1 0,-1 0 0,1 0 0,0 1 0,-1-1 0,1 1 0,-1-1 0,1 0 1,-1 1-1,1-1 0,-1 1 0,1-1 0,-1 1 0,1-1 0,-1 1 0,0 0 0,1-1 1,-1 1-1,0 0 0,1 0 0,0 23 30,-1-22-22,0 0 0,0-1-1,0 1 1,0 0 0,0 0 0,0 0-1,0-1 1,0 1 0,1 0-1,-1-1 1,1 1 0,-1 0 0,1-1-1,1 3 1,-1-3-6,-1-1 0,1 0 0,0 0 1,-1 1-1,1-1 0,-1 0 0,1 0 0,0 0 0,-1 0 1,1 0-1,0 0 0,-1 0 0,1 0 0,0 0 0,-1 0 0,1 0 1,0 0-1,-1-1 0,1 1 0,-1 0 0,1 0 0,0-1 0,-1 1 1,1 0-1,-1-1 0,1 1 0,-1 0 0,1-1 0,-1 1 0,2-2 1,17-18-1190,-14 15 166,25-25-5967,-15 18 917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62 13164,'0'9'2867,"-8"153"6166,-8 8-5572,0 1-3004,11-131-107,4-36 120,4-19-38,-3 12-397,17-80-544,3 1 0,51-129 0,-61 183 164,-4 8 52,1 0 0,1 0-1,0 1 1,2 0 0,0 0 0,1 1 0,18-22-1,-27 38 239,-1 0-1,1 1 0,0-1 0,-1 0 1,1 1-1,0 0 0,0-1 0,0 1 1,0 0-1,0 0 0,0 0 0,0 0 1,0 0-1,0 1 0,1-1 0,-1 1 1,3-1-1,-3 1 34,-1 1 1,0-1-1,0 0 0,0 1 1,1-1-1,-1 1 0,0-1 1,0 1-1,0 0 1,0-1-1,0 1 0,0 0 1,0 0-1,0 0 0,0 0 1,-1 0-1,1 0 0,0 0 1,0 0-1,-1 0 1,1 0-1,0 2 0,1 2 11,0 1-1,0 0 1,-1-1-1,0 1 1,0 0-1,-1 0 1,1 0-1,-1 0 1,0 0-1,-1 0 1,-1 9-1,-2-5 91,0 1-1,0-1 1,-1 1-1,0-2 1,-1 1-1,0 0 0,-1-1 1,0 0-1,-13 13 1,4-7 366,0 0 0,-1-1 1,0 0-1,-20 10 0,36-23-431,0 0-1,0 0 1,0 0-1,-1 0 1,1 0-1,0-1 1,0 1-1,-1 0 1,1-1-1,-1 1 1,1-1-1,-1 0 1,1 1 0,-1-1-1,1 0 1,-1 0-1,1 0 1,-1 0-1,1 0 1,-1 0-1,-1-1 1,2 0-70,1 0-1,-1 0 1,1 0 0,0 1 0,-1-1 0,1 0 0,0 0 0,-1 0 0,1 0 0,0 0-1,0 0 1,0 0 0,0 0 0,0 0 0,0 0 0,0 0 0,1 0 0,-1 0 0,0 0-1,0 0 1,1 0 0,0-2 0,4-10-1210,0 1-1,1-1 1,8-12-1,10-16-3788,1-5-1453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13196,'0'0'4293,"-17"61"-2244,-3-13 546,-4 6 95,4 3-287,3-4-834,5-1-672,7-9-609,5-7-160,0-8-128,3-6 33,9-9-418,0-4-800,1-7-705,1-2-1505,1-2-1666,-2-13-4580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25 17296,'0'0'5344,"-8"9"-4164,5-7-1055,-37 46 727,37-44-806,1-1 1,0 0-1,1 1 1,-1-1 0,1 1-1,-1 0 1,1-1-1,0 1 1,1 0-1,-1 0 1,0-1 0,1 1-1,0 0 1,0 0-1,0 0 1,1 0-1,0 5 1,0-8-12,0-1 0,-1 1 0,1 0 0,0 0 0,0-1 1,0 1-1,0-1 0,0 1 0,-1-1 0,1 1 0,0-1 0,0 1 0,0-1 0,0 0 1,0 0-1,0 1 0,0-1 0,0 0 0,0 0 0,1 0 0,-1 0 0,0 0 0,0 0 1,0-1-1,1 1 0,30-8 333,-27 4-376,1 0 0,-1 0 0,0 0 1,0-1-1,0 0 0,0 0 0,-1 0 0,0 0 0,0-1 0,0 0 0,-1 0 0,0 0 1,0 0-1,-1 0 0,1-1 0,-1 1 0,-1-1 0,1 1 0,-1-1 0,0 0 0,-1 0 1,0-9-1,0 15 7,0 0 0,0 0 0,-1 0 0,1 0 0,-1 1 0,1-1 1,-1 0-1,1 0 0,-1 1 0,1-1 0,-1 1 0,0-1 0,0 0 0,1 1 1,-1-1-1,0 1 0,0-1 0,1 1 0,-1 0 0,0-1 0,0 1 1,0 0-1,0-1 0,1 1 0,-1 0 0,0 0 0,0 0 0,0 0 0,0 0 1,0 0-1,0 0 0,0 0 0,1 0 0,-1 0 0,0 1 0,0-1 1,0 0-1,0 1 0,0-1 0,1 0 0,-1 1 0,0-1 0,0 1 0,1 0 1,-1-1-1,-1 2 0,-2 0 25,0 0-1,0 1 1,0 0 0,1-1 0,-1 2 0,1-1-1,-6 7 1,6-5 61,0 1-1,0 0 1,1-1-1,0 1 1,0 1-1,1-1 1,-1 0-1,0 11 1,2-15-69,0 0 0,0-1 0,0 1 0,0 0 0,0 0-1,0-1 1,1 1 0,-1 0 0,1-1 0,-1 1 0,1-1 0,-1 1 0,1 0 0,0-1 0,0 1 0,0-1 0,0 0 0,0 1 0,0-1 0,0 0 0,0 1 0,1-1-1,-1 0 1,0 0 0,1 0 0,-1 0 0,1 0 0,-1-1 0,1 1 0,-1 0 0,1-1 0,0 1 0,-1-1 0,1 1 0,2-1 0,5 1-79,0-1-1,0 0 1,-1 0 0,1-1 0,0 0 0,0-1 0,-1 0 0,1 0 0,-1-1 0,1 0-1,-1-1 1,11-5 0,-15 6-39,1 1 0,-1-1 0,0 0-1,1 0 1,-1-1 0,-1 1 0,1-1 0,0 0-1,-1 0 1,0 0 0,0 0 0,0 0 0,0-1-1,-1 1 1,0-1 0,0 0 0,0 0 0,0 0-1,-1 0 1,0 0 0,0 0 0,0-7 0,-18 28 230,12-9 54,-15 26 918,19-31-1017,0-1 1,0 0-1,0 1 1,1-1-1,-1 1 1,1-1-1,-1 1 1,1-1-1,0 1 1,0 0-1,-1-1 1,1 1-1,0-1 1,0 1-1,1-1 1,-1 1-1,0 0 1,0-1-1,1 3 1,3-3-43,-1-1-1,1 1 1,0 0 0,-1-1 0,1 0 0,-1 0-1,1 0 1,0 0 0,-1-1 0,6-1-1,40-18-182,-44 17-265,1 0 0,0 0 0,0 1 0,0-1 0,0 1 0,1 0 0,-1 1 0,0 0 0,8-1 0,-12 2 383,-1 1-1,0-1 1,0 1-1,0-1 1,0 1-1,1 0 1,-1-1-1,0 1 1,0 0-1,0 0 1,0-1-1,-1 1 1,1 0-1,0 0 1,0 0-1,0 0 1,-1 0 0,1 0-1,0 1 1,-1-1-1,1 0 1,-1 0-1,0 0 1,1 1-1,-1-1 1,0 0-1,0 0 1,0 1-1,0-1 1,0 0-1,0 2 1,1 51 352,-1-41-209,0-11-101,-7 145 1981,5-131-1667,0 0 1,-2-1-1,0 0 1,-1 1-1,0-2 1,-1 1-1,-10 17 0,15-29-272,-1-1 0,1 0 0,0 0-1,-1 0 1,1 0 0,-1 0 0,0 0-1,0-1 1,0 1 0,0-1 0,0 1-1,0-1 1,0 1 0,0-1 0,0 0-1,-1 0 1,1 0 0,-4 0 0,5-1-47,-1 0 1,1 0 0,-1 0-1,1 0 1,0-1 0,-1 1-1,1 0 1,0-1-1,-1 0 1,1 1 0,0-1-1,0 0 1,-1 1 0,1-1-1,0 0 1,0 0 0,0 0-1,0 0 1,0 0 0,0 0-1,0 0 1,0 0 0,1-1-1,-1 1 1,0 0-1,1 0 1,-1-1 0,1 1-1,-1-1 1,1 1 0,0 0-1,-1-2 1,-3-15-200,-1 1-1,2-1 1,1 0 0,0-1 0,1 1-1,1 0 1,3-25 0,-2 31-419,2 0 0,-1 1 0,2-1 0,-1 0 0,6-10 0,-5 14-444,0 0 0,1 1 0,-1 0 0,1 0 0,1 0 0,-1 0 1,12-9-1,5 0-4968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14734,'0'0'8734,"-4"11"-7421,-4 6-656,-27 64 1567,32-71-2098,-1-1 0,2 1 0,-1-1 0,2 1 0,-1 0 0,0 20 0,3-30-118,-1 1 0,0 0-1,1 0 1,-1-1 0,1 1-1,-1 0 1,1-1-1,-1 1 1,1-1 0,0 1-1,-1-1 1,1 1 0,0-1-1,-1 1 1,1-1 0,0 0-1,0 1 1,-1-1-1,1 0 1,0 0 0,0 1-1,-1-1 1,1 0 0,0 0-1,0 0 1,0 0-1,0 0 1,-1 0 0,1 0-1,0 0 1,0 0 0,0-1-1,-1 1 1,1 0 0,0 0-1,0-1 1,0 0-1,35-12 130,35-39-1125,-48 33 225,50-29 0,-51 41 1135,-22 8-357,1-1 0,-1 0 0,1 0 0,-1 1 1,0-1-1,0 0 0,1 0 0,-1 1 0,0-1 0,0 0 0,1 1 1,-1-1-1,0 0 0,0 1 0,0-1 0,1 1 0,-1-1 1,0 0-1,0 1 0,0-1 0,0 1 0,0-1 0,0 0 1,0 1-1,0-1 0,0 1 0,0-1 0,0 0 0,0 1 1,0-1-1,-1 1 0,-17 46 1271,8-23-130,11-24-1138,-1 1 0,0-1 0,0 0-1,1 1 1,-1-1 0,0 0 0,0 1 0,1-1 0,-1 0-1,0 0 1,1 1 0,-1-1 0,0 0 0,1 0-1,-1 1 1,1-1 0,-1 0 0,0 0 0,1 0-1,-1 0 1,1 0 0,-1 0 0,0 1 0,1-1 0,-1 0-1,1 0 1,-1 0 0,1 0 0,-1-1 0,0 1-1,1 0 1,-1 0 0,1 0 0,-1 0 0,0 0 0,1 0-1,-1-1 1,0 1 0,1 0 0,-1 0 0,1-1-1,20-8 100,20-17-264,30-16-1462,-65 39 1470,0 0 0,1 1 0,-1-1 1,1 2-1,-1-1 0,1 1 0,-1-1 0,1 2 0,10-1 1,-17 1 137,1 1 0,0-1 1,-1 1-1,1-1 0,-1 1 0,1 0 1,-1-1-1,1 1 0,-1 0 1,0-1-1,1 1 0,-1 0 0,0-1 1,1 1-1,-1 0 0,0 0 1,0-1-1,1 1 0,-1 0 0,0 0 1,0-1-1,0 1 0,0 0 1,0 0-1,0-1 0,-1 1 1,1 0-1,0 0 0,0 0 0,0-1 1,-1 1-1,0 1 0,-7 27 238,1-15-172,5-10-115,-1 1 0,1-1 0,0 0 0,1 1 0,-1-1 0,1 1 1,0 0-1,-1 4 0,5-9-533,-1 0-1,0 0 1,1-1 0,-1 1 0,0-1 0,0 0-1,0 0 1,0 0 0,1 0 0,-1 0-1,2-2 1,15-13-4237,2-5-1154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12332,'0'0'15588,"6"6"-15508,15 10 11,-25-17-106,0 0 1,0 1 0,0-1 0,0 1 0,0 0 0,0 0 0,0 0 0,0 0-1,0 1 1,0 0 0,0 0 0,0 0 0,0 0 0,1 0 0,-8 4-1,9-3 16,-1-1-1,1 1 0,-1-1 0,1 1 0,0 0 0,0 0 0,0 0 0,0 0 0,0 0 0,0 0 0,1 1 0,-1-1 0,1 1 1,-1-1-1,1 1 0,0 0 0,0-1 0,0 1 0,0 0 0,1 0 0,-1-1 0,1 1 0,-1 3 0,2-4 8,0-1 0,0 0 0,0 0 0,0 1 0,0-1 0,0 0 0,0 0 0,0 0 0,0 0 0,1 0 0,-1 0 0,0-1 0,1 1 0,-1 0-1,1-1 1,-1 1 0,0-1 0,1 1 0,-1-1 0,1 0 0,0 1 0,-1-1 0,1 0 0,-1 0 0,1 0 0,-1 0 0,1 0 0,2-1 0,51-2 23,-42 0-342,1-1-1,-1 0 1,0 0-1,18-10 1,-21 8 107,1 2 0,-1-1 1,1 2-1,0-1 0,0 1 0,0 1 1,17-2-1,-28 5 266,1-1 0,-1 1 0,1-1 0,-1 1 0,1-1 0,-1 1 0,0-1 0,1 1 0,-1-1 0,0 1 0,1 0 0,-1-1 0,0 1 0,0 0 0,1-1 0,-1 1 0,0 0 0,0-1 0,0 1 0,0 0 0,0 0 0,0-1 0,0 1 0,0 0 0,0-1 0,-1 1 0,1 0 0,0 0 0,-5 24 1183,4-23-1165,1-1 0,-1 1-1,0-1 1,1 1 0,-1-1 0,1 1 0,-1 0 0,1-1 0,0 1-1,0 0 1,0-1 0,0 1 0,0 0 0,0-1 0,0 1 0,0 0 0,1-1-1,-1 1 1,1-1 0,-1 1 0,1 0 0,0-1 0,-1 1 0,1-1 0,1 2-1,1-2-39,0 0 0,-1-1 1,1 1-1,0-1 0,0 0 0,0 1 0,-1-1 0,1-1 0,0 1 0,0 0 0,0-1 0,-1 1 0,1-1 0,0 0 0,4-2 0,70-27-28,-64 24-202,0 0 1,0 0 0,0 1-1,0 1 1,1 0 0,0 1-1,0 0 1,0 2-1,0-1 1,16 1 0,-30 2 188,1-1 1,0 1-1,-1-1 0,1 1 1,0-1-1,-1 1 1,1 0-1,-1-1 1,1 1-1,-1-1 1,1 1-1,-1 0 0,0 0 1,1-1-1,-1 1 1,0 0-1,1 0 1,-1-1-1,0 1 0,0 0 1,0 0-1,0 0 1,0 0-1,0-1 1,0 1-1,0 0 0,0 0 1,0 0-1,0-1 1,0 1-1,-1 0 1,1 0-1,0 0 0,-1 1 1,-10 27 20,11-28-33,-1 0-241,0 1-1,0-1 1,1 0 0,-1 0-1,0 0 1,0 0 0,0 0-1,0 0 1,0 0 0,-1 0-1,1 0 1,0 0 0,0 0-1,-2 0 1,-4 1-6034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15599,'0'0'6390,"-2"10"-5504,-6 38-120,3-1 0,0 79 0,5-112-730,0 0 0,1-1 0,1 1 0,0-1 1,1 1-1,1-1 0,0 0 0,0 0 0,1-1 0,1 1 0,0-1 1,1 0-1,0-1 0,17 21 0,-67-71-2931,-32-34 2060,69 67 900,1 0 0,0-1 0,1 0 0,-1 0 0,1 0 0,0-1 0,1 1 0,0-1 0,-4-14 0,7 20-17,-1 0 1,1 0-1,0 0 1,0 0-1,0-1 1,0 1-1,1 0 1,-1 0-1,0 0 1,1 0-1,-1 0 0,1 0 1,0 1-1,0-1 1,0 0-1,0 0 1,0 0-1,0 1 1,0-1-1,1 0 1,-1 1-1,0-1 1,1 1-1,-1 0 1,1-1-1,0 1 1,-1 0-1,1 0 1,0 0-1,0 0 0,0 0 1,0 1-1,0-1 1,2 0-1,10-3-19,1 1 0,-1 0 0,29-1-1,-14 1-142,65-15-4525,-51 2-3523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135 195 6534,'0'0'14585,"-10"-5"-13651,5 3-840,-2-1 0,1 2 1,0-1-1,0 0 0,-1 1 1,1 1-1,0-1 0,-1 1 1,-6 0-1,10 0-75,1 0-1,-1 1 1,1-1 0,-1 1-1,1-1 1,0 1-1,-1 0 1,1 0 0,0 0-1,0 0 1,-1 1 0,1-1-1,0 1 1,0-1 0,1 1-1,-1-1 1,0 1 0,0 0-1,1 0 1,-1 0 0,1 0-1,0 0 1,-1 0 0,1 1-1,0-1 1,0 0 0,0 1-1,1-1 1,-1 0 0,1 1-1,-1-1 1,1 4 0,0-5-22,1 0 1,-1 0 0,1 0-1,-1 0 1,1 0 0,-1 0-1,1-1 1,0 1-1,-1 0 1,1 0 0,0-1-1,0 1 1,0 0 0,-1-1-1,1 1 1,0-1 0,0 1-1,0-1 1,0 1-1,0-1 1,0 0 0,0 1-1,0-1 1,0 0 0,0 0-1,0 0 1,0 0 0,1 0-1,-1 0 1,0 0 0,0 0-1,0 0 1,0-1-1,2 1 1,42-7 37,-37 4-112,1-1 0,-1-1 1,0 0-1,0 0 1,0 0-1,-1-1 0,0 0 1,0-1-1,12-14 1,2-1-397,-20 21 217,-2 4 124,0 0 0,0 0 1,-1 0-1,0 0 0,1 0 1,-1 0-1,0-1 0,-4 5 0,-2 4 95,5-6 36,-1 0 21,0 1 0,0 0 1,1 0-1,-1 0 0,2 0 0,-1 0 1,1 0-1,0 1 0,0-1 0,0 1 0,1 0 1,-1 8-1,3-13-9,0-1 1,-1 0-1,1 0 0,0 0 1,0 1-1,0-1 0,0 0 1,0 0-1,0 0 0,0-1 1,0 1-1,0 0 0,0 0 1,0 0-1,1-1 0,-1 1 1,0-1-1,0 1 0,1-1 1,-1 1-1,1-1 0,-1 0 1,0 0-1,1 0 0,-1 0 1,0 0-1,1 0 0,-1 0 1,1 0-1,-1 0 0,2-1 1,49-7 362,-34 1-196,-1-1 1,1-1 0,-1-1-1,-1 0 1,0-1 0,-1-1 0,0 0-1,0-2 1,-1 1 0,-1-1-1,0-1 1,-2-1 0,1 0-1,-2 0 1,0-1 0,-1 0-1,-1 0 1,12-36 0,-20 53-176,0-1 0,1 1-1,-1 0 1,0 0 0,0 0 0,0 0 0,0-1 0,0 1-1,0 0 1,0 0 0,0 0 0,0-1 0,0 1 0,1 0-1,-1 0 1,0-1 0,0 1 0,0 0 0,0 0 0,-1 0-1,1-1 1,0 1 0,0 0 0,0 0 0,0 0 0,0-1-1,0 1 1,0 0 0,0 0 0,0 0 0,0-1 0,-1 1 0,1 0-1,0 0 1,0 0 0,0 0 0,0 0 0,0-1 0,-1 1-1,1 0 1,0 0 0,0 0 0,0 0 0,-1 0 0,1 0-1,0 0 1,-12 6-9,-10 15-78,9-6 126,1 1 1,1 0-1,1 1 1,-16 34-1,21-40-16,1-1 1,1 1-1,0 0 0,0 0 1,1 0-1,1 0 0,0 1 1,0-1-1,1 0 0,1 12 0,-1-22-15,0 0 0,0 1 0,0-1 0,0 0-1,0 0 1,1 0 0,-1 0 0,0 0 0,1 0-1,-1 0 1,0 0 0,1 0 0,-1 0 0,1 0-1,0 0 1,-1 0 0,1 0 0,0-1 0,-1 1-1,1 0 1,0 0 0,0-1 0,0 1 0,0 0-1,0-1 1,0 1 0,0-1 0,0 1 0,0-1-1,0 0 1,0 1 0,0-1 0,0 0 0,0 0-1,0 0 1,0 0 0,0 0 0,0 0 0,0 0-1,1 0 1,-1 0 0,2-1 0,-1 1 14,0-1 1,0 0 0,0 0-1,1 0 1,-1 0-1,0-1 1,0 1-1,-1 0 1,1-1 0,0 1-1,0-1 1,-1 0-1,1 0 1,-1 0-1,1 1 1,-1-1-1,0 0 1,2-4 0,-1-1-16,0 0-1,0-1 1,0 1 0,-1-1 0,0 1 0,-1-13 0,27 25-245,-8-2 315,-1 0 0,1-2-1,-1 0 1,1-1 0,0-1-1,-1-1 1,1 0 0,-1-1-1,1-1 1,-1-1 0,-1-1-1,1 0 1,22-12 0,-20 2 65,-19 16-140,-1 0 0,0-1 0,0 1 0,1 0 0,-1-1 0,0 1 0,0-1 0,0 1 0,0-1 0,0 1 0,0 0 0,0-1 0,0 1 0,0-1 1,0 1-1,0-1 0,0 1 0,0-1 0,0 1 0,0 0 0,0-1 0,0 1 0,0-1 0,0 1 0,-1 0 0,1-1 0,0 1 0,-1-1 0,-1-1-7,1 1-1,-1 0 1,0 0-1,0 0 1,0 0-1,0 0 0,0 0 1,-1 0-1,1 0 1,0 1-1,0-1 1,0 1-1,-1 0 1,1 0-1,-4 0 1,-4 0-20,0 0 0,0 1-1,0 0 1,1 1 0,-1 0 0,0 0 0,1 1 0,-16 7 0,22-8 16,-1-1 0,1 1 0,0 0-1,0 0 1,0 1 0,0-1 0,0 1 0,0-1 0,0 1 0,1 0 0,-1 0 0,1 0-1,0 0 1,0 1 0,0-1 0,0 1 0,1-1 0,0 1 0,-1-1 0,1 1 0,0 0 0,1 0-1,-1-1 1,1 1 0,-1 6 0,2-8 12,0 0 0,-1 0-1,1 0 1,0 0 0,0 0-1,0 0 1,0 0 0,0 0 0,0-1-1,1 1 1,-1 0 0,1-1-1,-1 1 1,1-1 0,0 1 0,-1-1-1,1 0 1,0 0 0,0 0-1,0 0 1,0 0 0,0 0 0,0 0-1,2 0 1,62 17 164,-50-15-173,56 11-1848,-23-9-3970,-10-4-3953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15182,'0'0'7015,"48"51"-5349,-28-33-962,2 3-127,-1-3-353,2 0-96,0 0-96,0-2 0,-3-1-224,-2-3-1377,-1 1-1282,-5-4-3139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3203,'0'0'20414,"-1"11"-19560,-1 2-612,0 1 30,1 1 0,0-1 0,0 0 0,2 0 0,3 27 0,-4-40-256,1 0-1,-1 1 1,0-1-1,1 0 1,-1 0 0,1 0-1,0 0 1,-1 0 0,1 0-1,0 0 1,0 0 0,-1 0-1,1 0 1,0 0-1,0-1 1,0 1 0,0 0-1,0 0 1,0-1 0,0 1-1,1-1 1,-1 1 0,0-1-1,2 1 1,0-1 8,0 0 0,0 0 0,0 0 0,0 0 1,0 0-1,-1-1 0,1 1 0,0-1 0,0 0 0,3-1 1,6-3 37,-1-1 1,0 0 0,16-12-1,-12 7-48,33-21 29,-46 31-45,1-1 0,-1 1 0,1 0 0,0 0 0,0 0 0,0 0 0,0 0 0,0 0 0,0 1 0,0-1 0,0 1 0,0 0 0,0 0 0,6 1 0,-8 0 2,0 0 0,0 0 0,0 0 0,0 0 0,0 0 0,0 0 0,0 0 0,0 0 0,-1 0 0,1 0 0,0 0 0,-1 1 0,1-1 0,-1 0 0,1 1 0,-1-1 0,0 0 0,1 1 0,-1-1 0,0 1 0,0-1 0,0 3 0,0 39 475,0-33-251,0 59 865,0-69-1077,1 1-1,-1-1 1,0 1-1,0 0 1,1-1-1,-1 1 1,0-1-1,1 1 1,-1-1-1,0 1 1,1-1-1,-1 1 1,1-1-1,-1 1 1,1-1-1,-1 0 1,1 1-1,-1-1 1,1 0-1,-1 1 1,1-1-1,-1 0 1,1 0-1,0 1 1,-1-1-1,1 0 1,0 0-1,-1 0 1,1 0-1,-1 0 1,1 0-1,0 0 1,-1 0-1,1 0 1,0 0-1,-1 0 1,1 0-1,-1-1 1,1 1-1,0 0 1,-1 0-1,1-1 1,-1 1-1,1 0 1,-1-1-1,1 1 1,0-1-1,29-18 324,28-37-170,16-12-688,-73 67 453,0 0 0,0 0-1,0 0 1,0 0 0,0 0 0,1 0 0,-1 1-1,0-1 1,0 1 0,1-1 0,-1 0 0,0 1-1,0 0 1,1-1 0,-1 1 0,1 0 0,-1 0-1,0 0 1,1 0 0,-1 0 0,1 0 0,1 0 0,-2 1 10,0 0 0,0 0 1,-1 0-1,1-1 1,0 1-1,-1 0 0,1 0 1,0 0-1,-1 0 1,1 0-1,-1 0 1,0 0-1,1 1 0,-1-1 1,0 0-1,0 0 1,1 0-1,-1 0 0,0 0 1,-1 3-1,1 4-323,0 1-1,-1-1 0,-1 1 0,0-1 1,0 1-1,-4 8 0,4-11-212,-14 26-2792,0-16-3150,5-12-258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2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8072,'0'0'11563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182 227 7847,'2'-9'5825,"0"2"-5300,1 0 458,-1 0 0,0 0 0,-1-1 0,0 1 0,1-10 0,-2 16-809,0-1 0,0 1-1,0-1 1,-1 1 0,1-1 0,0 1-1,0-1 1,-1 1 0,1-1 0,-1 1-1,1-1 1,-1 1 0,0 0 0,0-1-1,1 1 1,-1 0 0,0 0 0,0 0-1,0-1 1,0 1 0,-1 0 0,1 0-1,0 0 1,0 1 0,-1-1 0,1 0-1,0 0 1,-1 1 0,1-1 0,0 1-1,-1-1 1,1 1 0,-1 0 0,1-1 0,-3 1-1,-1 0-97,0-1-1,-1 1 1,1 1-1,0-1 1,-1 1-1,1 0 1,0 0-1,0 0 1,0 1-1,0 0 0,0 0 1,0 0-1,0 0 1,0 1-1,1 0 1,-1 0-1,1 0 1,0 1-1,0-1 1,0 1-1,1 0 1,-1 0-1,1 0 1,0 1-1,-4 7 1,0-1-37,2 1 0,0 0 0,0 0 0,1 0 0,0 0 1,1 1-1,1 0 0,0-1 0,-1 23 0,3-34-35,-1 1 0,1-1 0,0 0 0,0 1 0,0-1 0,0 1 0,0-1 0,0 1 0,1-1 0,-1 1 0,0-1 0,1 0-1,-1 1 1,1-1 0,-1 1 0,1-1 0,0 0 0,0 0 0,-1 1 0,1-1 0,0 0 0,0 0 0,0 0 0,0 0-1,0 0 1,1 0 0,-1 0 0,0-1 0,0 1 0,1 0 0,-1-1 0,0 1 0,1 0 0,-1-1 0,0 0 0,1 1 0,-1-1-1,1 0 1,-1 0 0,1 0 0,-1 0 0,1 0 0,-1 0 0,0 0 0,1 0 0,-1 0 0,3-2 0,4 0 26,-1 0 1,1-1-1,-1 0 1,0 0-1,0-1 1,0 0-1,11-9 1,4-4 1,-2-2 0,0 0 1,-1-1-1,-1-1 0,16-24 0,-26 33 8,0 0 0,-1-1 0,-1 0 0,0 0 0,0 0 0,-1-1 0,-1 0 0,-1 0 0,0 0 0,0 0 0,0-21 0,-3 35-40,0 0 1,0-1 0,0 1-1,1 0 1,-1-1 0,0 1-1,0-1 1,0 1 0,0-1 0,0 1-1,0 0 1,-1-1 0,1 1-1,0-1 1,0 1 0,0 0-1,0-1 1,0 1 0,0 0 0,-1-1-1,1 1 1,0 0 0,0-1-1,-1 1 1,1 0 0,0-1 0,0 1-1,-1 0 1,1 0 0,0-1-1,-1 1 1,1 0 0,0 0-1,-1-1 1,1 1 0,-1 0 0,-13 9-27,-11 24-39,16-13 102,0 1 0,1 1 0,1-1 0,1 1 0,1 1 0,1-1 0,1 1 0,0-1-1,2 1 1,3 32 0,-2-53-30,0 0 0,1 0 0,-1 0 0,1 0 0,-1-1-1,1 1 1,0 0 0,0 0 0,0 0 0,0-1 0,0 1 0,0 0 0,1-1-1,-1 1 1,0-1 0,1 0 0,-1 1 0,1-1 0,-1 0 0,1 0 0,3 2-1,-1-2 12,-1 0 0,1 0 0,0 0-1,-1 0 1,1-1 0,0 0 0,0 1-1,0-1 1,0-1 0,6 0 0,0-1 10,0 0-1,-1 0 1,0-1 0,1-1 0,-1 0 0,0 0 0,-1 0 0,11-8 0,-9 4-12,-1 0 0,0-1 0,0-1-1,-1 0 1,0 0 0,6-11 0,-10 15-28,0 0 1,-1 0 0,0-1-1,0 1 1,0-1-1,-1 1 1,0-1 0,-1 0-1,1 0 1,-1 0 0,-1 0-1,1-10 1,-14 31-326,2 2 390,2 1-1,0 0 0,1 1 0,0 0 0,2 0 1,0 0-1,1 1 0,-5 38 0,10-56-38,0 0 0,0 0-1,0 0 1,0 0 0,0 0 0,0 0-1,0 0 1,0 0 0,0 0 0,0 0-1,1 0 1,-1 1 0,0-2 0,1 1-1,-1 0 1,1 0 0,-1 0 0,1 0 0,-1 0-1,1 0 1,0 0 0,-1-1 0,1 1-1,0 0 1,0 0 0,1 0 0,0 0 2,0-1 0,0 1 1,-1-1-1,1 0 0,0 0 1,0 1-1,0-1 1,0-1-1,0 1 0,0 0 1,-1 0-1,1-1 1,3 0-1,4-2 41,0-1 0,0 0 0,0 0 0,14-10 0,-10 4-33,0 0-1,-1-1 1,0 0-1,0-1 1,-1-1-1,10-14 1,-16 19-34,0 0 0,0 0 1,-1-1-1,0 0 0,0 0 1,-1 0-1,0 0 0,0 0 0,-1-1 1,-1 1-1,1-17 0,-1 25 8,-1 1-1,0 0 1,0 0-1,0 0 0,0 0 1,0-1-1,0 1 0,0 0 1,0 0-1,0 0 1,0-1-1,0 1 0,0 0 1,0 0-1,0 0 0,0 0 1,0-1-1,0 1 0,-1 0 1,1 0-1,0 0 1,0 0-1,0-1 0,0 1 1,0 0-1,0 0 0,0 0 1,0 0-1,-1 0 1,1 0-1,0-1 0,0 1 1,0 0-1,0 0 0,-1 0 1,1 0-1,0 0 1,0 0-1,0 0 0,0 0 1,-1 0-1,1 0 0,0 0 1,0 0-1,0 0 1,0 0-1,-1 0 0,1 0 1,0 0-1,0 0 0,0 0 1,-1 0-1,-10 9-127,-8 14 15,12-11 132,1 1 0,0 1 1,1-1-1,1 1 0,0-1 0,1 1 0,0 1 1,-1 25-1,5-39-12,-1 0 1,1 0-1,-1 1 1,1-1-1,0 0 1,-1 0-1,1 0 0,0 0 1,0 0-1,-1-1 1,1 1-1,0 0 1,0 0-1,0 0 1,0-1-1,0 1 0,0 0 1,0-1-1,0 1 1,1-1-1,-1 0 1,0 1-1,0-1 1,0 0-1,1 1 1,-1-1-1,0 0 0,0 0 1,1 0-1,-1 0 1,0 0-1,0-1 1,0 1-1,1 0 1,1-1-1,-1 1-16,-1 0-1,1 0 1,0-1 0,-1 1-1,1 0 1,-1-1-1,1 1 1,-1 0 0,1-1-1,-1 0 1,1 1 0,-1-1-1,1 0 1,-1 0 0,0 0-1,1 0 1,-1 0-1,0 0 1,0 0 0,0 0-1,0-1 1,0 1 0,0 0-1,0-1 1,0 1-1,0-1 1,-1 1 0,2-3-1,-2 4-20,-2 0-27,1 1 58,0 0 1,-1-1-1,1 1 1,0 0-1,0-1 0,-1 1 1,1 0-1,0 0 1,0 0-1,0 0 0,0 0 1,0 1-1,0-1 1,1 0-1,-1 0 0,0 1 1,1-1-1,-1 0 1,1 1-1,-1-1 0,1 0 1,-1 1-1,1-1 1,0 1-1,0-1 0,0 1 1,0-1-1,0 0 1,0 1-1,0-1 0,1 2 1,-2 3 10,1-1-1,1 1 1,-1 0 0,1-1 0,0 1 0,0-1 0,4 10-1,-5-14-2,1-1 0,-1 1 1,0-1-1,0 1 0,1-1 0,-1 1 0,0-1 0,1 1 0,-1-1 0,1 0 0,-1 1 0,1-1 0,-1 1 0,1-1 0,-1 0 0,1 0 0,-1 1 0,1-1 1,-1 0-1,1 0 0,-1 0 0,1 1 0,-1-1 0,1 0 0,0 0 0,-1 0 0,1 0 0,-1 0 0,1 0 0,-1 0 0,1 0 0,0-1 0,-1 1 0,1 0 1,-1 0-1,1 0 0,-1 0 0,1-1 0,-1 1 0,1 0 0,-1-1 0,1 1 0,-1 0 0,1-1 0,-1 1 0,0-1 0,1 1 0,-1 0 0,0-1 0,1 1 1,-1-1-1,1 0 0,21-34 153,-17 27-177,6-9 12,1 0-1,22-24 0,-31 37-15,1 1 0,-1-1 0,1 1 0,0-1 0,1 1 0,-1 0 0,0 1 0,1-1 0,-1 1 0,1 0 0,0 0 0,0 0 0,0 1 0,0 0 0,0 0 0,5-1 0,-9 3 12,0 1 0,0-1 0,-1 0 0,1 1 0,-1-1 0,1 0-1,-1 1 1,1-1 0,-1 1 0,0-1 0,0 0 0,1 1 0,-1-1-1,0 1 1,0-1 0,-1 1 0,1 1 0,-3 30 8,-7-9 97,7-24 92,5-14-72,0-2-83,0 0-1,-1 0 1,-2-21-1,1 12-92,0 24 1,19 15-160,-12-12 205,0 1 0,0-2 1,0 1-1,1-1 0,-1 0 0,1 0 0,-1-1 0,0 0 0,1-1 0,-1 1 1,1-2-1,-1 1 0,0-1 0,0 0 0,0 0 0,0-1 0,0 1 0,0-2 0,-1 1 1,1-1-1,-1 0 0,0 0 0,0-1 0,0 0 0,-1 0 0,0 0 0,0-1 1,0 0-1,-1 0 0,0 0 0,0 0 0,0 0 0,-1-1 0,4-9 0,-13 31 15,1 0 0,0 0-1,1 0 1,1 1-1,0-1 1,1 1 0,1 0-1,0 18 1,1-33 8,0 1-1,0-1 1,1 0 0,-1 0 0,0 1 0,0-1 0,1 0-1,-1 0 1,0 0 0,1 0 0,-1 0 0,1 1 0,0-1-1,-1 0 1,1 0 0,0 0 0,-1-1 0,1 1 0,0 0-1,0 0 1,0 0 0,0 0 0,0-1 0,0 1-1,2 1 1,0-2 13,0 1 0,0 0 0,-1-1-1,1 0 1,0 1 0,0-1-1,0 0 1,0 0 0,0-1 0,5 0-1,2-2 13,1 0-1,0-1 0,-1 0 1,18-9-1,23-20-149,-38 23 6,0 1-1,1 0 0,0 1 1,1 1-1,27-11 1,-42 18 106,0 0 0,1 0 1,-1 0-1,0 0 1,1 0-1,-1 0 1,0 0-1,0 0 1,1 0-1,-1 0 1,0 0-1,1 0 0,-1 0 1,0 0-1,0 0 1,1 0-1,-1 1 1,0-1-1,0 0 1,1 0-1,-1 0 0,0 0 1,0 1-1,1-1 1,-1 0-1,0 0 1,0 0-1,0 1 1,1-1-1,-1 0 0,0 0 1,0 1-1,0-1 1,0 0-1,0 0 1,1 1-1,-1-1 1,0 1-1,0 15 50,-7 16 180,2-20-137,-6 33 447,13-45-515,0 0 1,0 1 0,-1-1 0,1 0-1,0 0 1,0 0 0,0 0 0,-1 0-1,1-1 1,0 1 0,0 0-1,-1-1 1,4-1 0,51-31-98,4-4-1810,-56 36 1274,1-1-1,-1 0 0,1 1 0,0 0 0,-1 0 0,1 0 0,6 1 0,-10 0-369,-10 0-15028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 14414,'-3'-9'5028,"3"1"-2369,0 5-1730,5 3-1089,1 0-2531,0 0-6438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48 3683,'0'0'18669,"-8"1"-17820,6 0-816,-1-1 0,0 1 0,0 0 0,0 0 0,1 0 0,-1 0 0,1 0 0,-1 1 0,1-1 0,-1 1 0,1-1 0,0 1 0,-1 0 0,1 0 0,0 0 0,0 0 0,-3 5 0,3-1 7,-1-1 0,1 1 0,0-1-1,0 1 1,0 0 0,1 0 0,0 0 0,0-1 0,0 12 0,1-13 13,-1 1 1,1-1 0,0 0 0,1 1 0,-1-1-1,1 0 1,-1 0 0,1 1 0,1-1 0,-1 0-1,0 0 1,3 5 0,-2-7-12,0 0 0,0 0 1,0-1-1,0 1 0,1 0 0,-1-1 0,0 1 1,1-1-1,-1 0 0,1 0 0,-1 0 1,1 0-1,-1 0 0,1-1 0,0 1 0,0-1 1,-1 1-1,1-1 0,0 0 0,-1 0 1,4-1-1,6 0 36,-1-1 1,1-1-1,-1 0 1,0 0-1,0-1 1,0-1-1,0 0 1,-1 0-1,0-1 1,0 0-1,0-1 1,-1 0 0,0-1-1,0 1 1,-1-2-1,0 1 1,0-1-1,-1-1 1,0 1-1,-1-1 1,0 0-1,-1-1 1,7-15-1,-45 87-243,29-50 184,0 0 1,1 0-1,0 1 1,1-1 0,0 1-1,1 0 1,0 0-1,1 18 1,0-29-3,1 0 1,-1 0-1,0 0 0,0 0 1,1 0-1,-1 0 0,1 0 1,-1 0-1,1 0 0,-1 0 1,1 0-1,-1 0 0,1 0 1,0 0-1,0 0 0,-1-1 1,1 1-1,0 0 0,0-1 1,0 1-1,0 0 0,0-1 1,0 1-1,0-1 0,1 1 1,2 0 48,-1-1 0,0 1 0,0-1 0,1 0 0,-1 0 0,0 0 0,0 0 0,7-2 0,-1 0 79,0 0-1,0-1 0,0 0 1,-1 0-1,13-8 0,-10 4-101,0-1 1,-1-1-1,0 0 0,0 0 0,-1-1 0,0 0 1,11-16-1,-17 20-31,1 1 1,-1-1 0,0 0-1,0 0 1,0 0-1,-1 0 1,0 0-1,-1 0 1,1-1-1,-1 1 1,0-1-1,-1 1 1,1-1-1,-1 1 1,-1-1-1,1 1 1,-2-9-1,2 14-16,-1 1 0,1-1 1,0 0-1,0 0 0,0 1 0,-1-1 0,1 0 0,0 1 0,-1-1 0,1 0 0,-1 1 0,1-1 1,-1 0-1,1 1 0,-1-1 0,1 1 0,-1-1 0,1 1 0,-1-1 0,0 1 0,1-1 1,-1 1-1,0 0 0,1-1 0,-1 1 0,0 0 0,0 0 0,1-1 0,-1 1 0,0 0 0,0 0 1,1 0-1,-1 0 0,0 0 0,0 0 0,1 0 0,-1 0 0,0 1 0,0-1 0,1 0 1,-1 0-1,0 0 0,0 1 0,1-1 0,-2 1 0,0 0-10,0 0 0,-1 1 0,1-1 0,0 1 0,0-1 0,0 1 0,0 0 0,1 0 0,-1 0 0,0 0 0,-2 4 0,2-1 15,-1 1-1,1 0 1,0 0-1,1 0 1,-1 0-1,1 0 1,0 0 0,1 0-1,-1 9 1,2-14 5,-1-1 1,1 1 0,0 0 0,-1 0 0,1 0-1,0-1 1,-1 1 0,1 0 0,0-1-1,0 1 1,0 0 0,-1-1 0,1 1 0,0-1-1,0 0 1,0 1 0,0-1 0,0 0-1,0 1 1,0-1 0,0 0 0,0 0 0,0 0-1,0 0 1,0 0 0,0 0 0,0 0 0,0 0-1,0-1 1,1 1 0,35-5 124,-30 2-119,0 0 0,0-1 0,0 1 0,0-1-1,-1 0 1,0-1 0,0 0 0,8-7 0,-11 9-31,0 0 1,0-1 0,0 1-1,0-1 1,-1 1 0,1-1-1,-1 0 1,0 0 0,0 0-1,0 0 1,-1-1 0,0 1-1,1 0 1,-1-1 0,0-6-1,-15 24-440,8-1 499,1 0 0,0 0 0,1 0-1,0 1 1,1-1 0,0 1-1,1 0 1,0 23 0,1-35-31,1 0-1,1-1 1,-1 1-1,0 0 1,0 0-1,0-1 1,0 1 0,0 0-1,1-1 1,-1 1-1,0 0 1,1-1-1,-1 1 1,1 0 0,-1-1-1,0 1 1,1-1-1,-1 1 1,1 0-1,0-1 1,-1 0 0,1 1-1,-1-1 1,1 1-1,0-1 1,-1 0-1,1 1 1,1-1-1,26 2 161,-20-3-137,1-1 0,-1 0 0,1 0 0,12-6 0,22-15 1,-27 13-157,1 1 1,34-13 0,-51 22 115,1 0 0,0-1 0,-1 1 0,1 0 0,0 0 0,-1-1 0,1 1-1,0 0 1,0 0 0,-1 0 0,1 0 0,0 0 0,0 0 0,-1 0 0,1 0 0,0 0 0,-1 0 0,1 1-1,0-1 1,0 0 0,-1 0 0,1 1 0,0-1 0,-1 0 0,1 1 0,-1-1 0,1 1 0,0-1 0,-1 1 0,1 0-1,3 20-32,-5-20 47,1 1-1,0-1 1,0 0 0,0 0 0,-1 0 0,1 0 0,0 1 0,1-1 0,-1 0-1,0 0 1,0 0 0,0 0 0,1 0 0,-1 0 0,0 1 0,1-1 0,-1 0 0,1 0-1,0 0 1,-1 0 0,1 0 0,0 0 0,-1-1 0,1 1 0,0 0 0,0 0 0,0 0-1,0-1 1,0 1 0,0 0 0,0-1 0,0 1 0,0-1 0,0 0 0,0 1 0,3 0-1,1-2 20,1 1-1,0-1 1,0 0-1,0 0 1,-1 0-1,1-1 1,-1 0-1,1 0 1,-1-1-1,0 1 1,0-1-1,9-7 1,-9 6-157,1 1 1,-1 0-1,1 0 1,0 0-1,-1 0 1,1 1-1,1 0 1,-1 0-1,0 1 1,0-1-1,8 1 1,-14 1 120,1 0 0,0 0 0,0 1 1,0-1-1,-1 1 0,1-1 1,0 1-1,-1-1 0,1 1 0,0-1 1,-1 1-1,1-1 0,0 1 0,-1 0 1,1-1-1,-1 1 0,1 0 1,-1-1-1,0 1 0,1 0 0,-1 0 1,0 0-1,1-1 0,-1 1 0,0 0 1,0 0-1,0 0 0,0 0 1,0-1-1,0 1 0,0 2 0,0 34-20,0-27-102,0-8-673,6-35-6993,0 7 2434,3-5-1575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13325,'0'0'12935,"0"8"-12290,1 3-661,-2 0-1,1 0 0,-1 0 1,-1 0-1,0 0 0,-1 0 1,-6 16-1,8-22-173,0-1-1,-1 0 1,2 0-1,-1 1 1,1-1-1,-1 0 1,1 7-1,1-7 234,-1 0-1,0 0 0,-1 0 1,1 0-1,-1 0 0,0 0 1,0 0-1,-2 6 1,-1 2 50,0-1 1,1 1 0,0 0 0,1 0-1,0 1 1,1-1 0,1 0 0,1 22-1,-1-10 217,3-15 1101,3-19-679,4-20-484,-7 7-202,0 0-1,-2 0 0,-2-36 1,-3 49-115,1 14-121,3-3 186,-1 0 1,1 0 0,0 0 0,0 0 0,1 0 0,-1 0-1,0 0 1,0 0 0,0 0 0,1 0 0,-1 0 0,0 0-1,1-1 1,-1 1 0,1 0 0,-1 0 0,1 0-1,-1 0 1,1-1 0,0 1 0,-1 0 0,1 0 0,0-1-1,0 1 1,1 0 0,6 4 9,0-1 0,0 0 0,1 0 0,0-1 0,0-1 0,0 1 0,0-1 0,0-1 0,0 0 0,0 0 0,0 0 0,1-1 0,-1-1 0,0 0 0,0 0 0,11-3 0,-18 3 0,-1 0 1,1 0-1,0 0 1,-1 0-1,1 0 1,0 0-1,-1-1 1,0 1-1,1-1 1,-1 1 0,0-1-1,0 1 1,0-1-1,0 0 1,0 0-1,0 1 1,0-1-1,0 0 1,0-3-1,-1 4-5,0 0-1,1 0 1,-1 1-1,0-1 0,0 0 1,0 0-1,0 0 1,0 0-1,0 0 1,-1 1-1,1-1 0,0 0 1,0 0-1,0 0 1,-1 1-1,1-1 0,0 0 1,-1 0-1,1 0 1,-1 1-1,1-1 0,-1 0 1,1 1-1,-1-1 1,0 1-1,1-1 0,-1 0 1,0 1-1,1 0 1,-1-1-1,0 1 0,0-1 1,1 1-1,-1 0 1,0-1-1,0 1 0,0 0 1,1 0-1,-1 0 1,0 0-1,0 0 0,0 0 1,0 0-1,0 0 1,0 0-1,-4 0-17,1 1-1,-1 0 1,1 0 0,0 0-1,-1 0 1,1 1 0,0-1-1,0 1 1,0 0 0,0 1-1,-7 4 1,9-5 31,0-1 0,0 1 1,0-1-1,0 1 0,1 0 0,-1 0 0,0 0 1,1 0-1,-1 0 0,1 0 0,0 0 1,0 1-1,0-1 0,0 0 0,0 1 1,0-1-1,1 1 0,-1-1 0,1 1 1,0-1-1,-1 1 0,1-1 0,1 4 0,-1-5-7,1 0 0,-1 0 0,1-1 0,0 1-1,0 0 1,-1 0 0,1 0 0,0-1 0,0 1-1,0 0 1,0-1 0,0 1 0,0-1-1,0 1 1,0-1 0,0 1 0,0-1 0,0 0-1,0 1 1,0-1 0,0 0 0,0 0-1,2 0 1,33 3 77,-26-3-85,54 2-539,-44-2 273,0 0-1,0 2 0,1 0 1,-1 1-1,0 1 1,29 9-1,-49-13 333,0 0-1,0 0 1,1 0-1,-1 0 1,0 0-1,0 0 1,1 0-1,-1 0 1,0 0-1,1 0 1,-1 0-1,0 0 1,0 0 0,1 0-1,-1 0 1,0 0-1,0 0 1,1 0-1,-1 0 1,0-1-1,0 1 1,1 0-1,-1 0 1,0 0-1,0-1 1,0 1-1,1 0 1,-1 0-1,0 0 1,0-1-1,0 1 1,0 0 0,1 0-1,-1-1 1,0 1-1,0 0 1,0 0-1,0-1 1,0 1-1,0 0 1,0-1-1,0 1 1,0 0-1,0-1 1,1-24 762,-8-36-1290,5 50 697,1 7-373,0 0 0,1-1-1,-1 1 1,1-1 0,0 1-1,0-1 1,2-8 0,-1 12-52,-1 0 0,1-1 1,0 1-1,0 0 0,0 0 0,0 0 1,0-1-1,0 1 0,1 0 0,-1 0 1,0 1-1,0-1 0,1 0 0,-1 0 1,0 1-1,1-1 0,-1 0 0,1 1 1,-1-1-1,1 1 0,-1 0 0,1 0 1,-1-1-1,4 1 0,21-3-3887,5-2-2825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134 145 6983,'23'-47'9891,"-11"-2"-3909,-12 47-5822,1 0 0,-1 0 0,0 0 0,0 0 0,-1 0 0,1 0 0,0 0 0,-1 1 0,1-1-1,-1 0 1,1 0 0,-1 0 0,0 1 0,0-1 0,0 0 0,0 1 0,0-1 0,0 1 0,-2-3 0,0 3-81,1 0 0,-1-1 0,1 1 1,-1 0-1,1 0 0,-1 0 1,0 1-1,1-1 0,-1 1 1,0-1-1,0 1 0,0 0 0,1 0 1,-1 0-1,0 0 0,0 1 1,-3 0-1,1 0-75,0 1-1,0 0 1,0 0-1,1 0 1,-1 0-1,1 1 1,-1 0 0,1 0-1,0 0 1,0 0-1,0 0 1,1 1-1,-1 0 1,1 0 0,0 0-1,0 0 1,0 0-1,1 1 1,-3 6-1,1-3-3,0 0-1,1 0 0,0 1 1,0-1-1,1 1 0,0 0 1,1 0-1,0 0 0,0 0 1,1 11-1,0-19 6,1 1 1,-1-1-1,0 0 0,1 1 1,0-1-1,-1 0 0,1 1 0,0-1 1,0 0-1,0 0 0,0 0 1,0 1-1,0-1 0,0 0 1,0 0-1,0-1 0,0 1 0,0 0 1,1 0-1,-1-1 0,0 1 1,1 0-1,-1-1 0,0 1 1,1-1-1,-1 0 0,1 1 0,-1-1 1,1 0-1,-1 0 0,1 0 1,-1 0-1,1 0 0,-1 0 1,3-1-1,3 0 18,-1 0 0,1 0 0,-1 0 0,1-1 0,-1 0 0,11-5 0,-5 1-51,-1-1-1,0-1 0,0 0 0,-1 0 0,0-1 0,0-1 1,-1 1-1,-1-2 0,13-17 0,-20 27-83,-2 7 54,1 0 0,-2 1 0,1-1 0,-1 0 0,0 0 0,-4 11 0,-8 29 587,14-45-504,1 0 0,-1-1-1,0 1 1,1 0 0,-1-1 0,1 1 0,0 0 0,-1-1 0,1 1 0,-1 0 0,1-1-1,0 1 1,0-1 0,-1 1 0,1-1 0,0 0 0,0 1 0,-1-1 0,1 0 0,0 1-1,0-1 1,0 0 0,0 0 0,0 0 0,-1 0 0,1 0 0,0 0 0,0 0 0,0 0-1,0 0 1,0 0 0,-1 0 0,1-1 0,0 1 0,0 0 0,0-1 0,0 0 0,38-8 273,-1-7-168,44-25 0,-46 22-252,51-20 0,-86 38 115,0 1 1,-1-1 0,1 1-1,0 0 1,-1-1 0,1 1-1,0 0 1,-1-1 0,1 1-1,0 0 1,0 0 0,0 0-1,-1 0 1,1 0 0,0 0-1,0 0 1,-1 0 0,1 0-1,0 0 1,0 0 0,-1 1-1,1-1 1,0 0 0,0 0 0,-1 1-1,1-1 1,0 0 0,-1 1-1,1-1 1,-1 1 0,1-1-1,0 1 1,-1-1 0,1 1-1,-1 0 1,1-1 0,-1 1-1,0-1 1,1 1 0,-1 0-1,1 0 1,-1-1 0,0 1-1,0 0 1,0-1 0,1 1-1,-1 0 1,0 0 0,0 0-1,0-1 1,0 1 0,0 0-1,0 0 1,0-1 0,-1 3-1,-13 58 393,5-22 383,10-39-724,0 0 0,1 1-1,-1-1 1,0 0-1,0 0 1,1 0-1,-1 0 1,0 0 0,1 0-1,-1 0 1,0 0-1,0 0 1,1-1-1,-1 1 1,0-1 0,0 1-1,1-1 1,-1 1-1,1-2 1,47-27 199,18-10-196,-62 37-93,-1 0-1,1 0 1,0 1-1,0-1 1,0 1-1,-1 1 1,1-1-1,0 1 1,0-1-1,0 1 1,0 1-1,8 0 1,-12 0 70,0 0 1,0 0-1,0 0 1,0 0-1,0 0 0,-1 0 1,1 0-1,0 0 1,-1 0-1,1 1 1,-1-1-1,1 0 0,-1 0 1,0 1-1,1-1 1,-1 0-1,0 0 0,0 1 1,0-1-1,0 0 1,0 1-1,0 1 1,0 21-891,-1-14-4936,1-23-15317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130 272 4740,'0'0'16694,"-8"-7"-15114,7 7-1561,0-2 21,-1 0 0,1 1 0,-1-1 1,1 1-1,-1-1 0,0 1 0,0 0 0,1-1 0,-1 1 0,0 0 1,0 0-1,0 0 0,0 1 0,-1-1 0,1 0 0,0 1 1,0-1-1,0 1 0,0 0 0,-1 0 0,1 0 0,0 0 0,0 0 1,-1 0-1,1 1 0,0-1 0,0 1 0,0-1 0,0 1 0,0 0 1,0 0-1,0 0 0,0 0 0,0 0 0,0 0 0,0 1 1,1-1-1,-1 1 0,0-1 0,1 1 0,-1-1 0,-1 4 0,-24 32 304,25-35-313,1 0 0,0 0-1,0 1 1,0-1 0,0 0-1,1 0 1,-1 1-1,1-1 1,-1 0 0,1 1-1,0-1 1,0 1 0,0-1-1,0 1 1,0-1 0,1 4-1,0-5-18,-1 0 1,1-1-1,0 1 0,0 0 0,0 0 1,0-1-1,0 1 0,0 0 0,0-1 0,0 1 1,0-1-1,0 1 0,1-1 0,-1 0 0,0 1 1,0-1-1,0 0 0,1 0 0,-1 0 0,0 0 1,0 0-1,0 0 0,1 0 0,-1 0 0,0-1 1,1 1-1,35-8 192,-20 0-167,0 0 0,-1-1 1,0 0-1,0-1 0,-1-1 0,-1-1 0,15-14 1,-6 4-13,-2-1 1,0-2 0,23-35-1,-11 1 93,-31 54-92,0 1 0,-1-1 0,1 1-1,-1-1 1,0 0 0,0 1 0,-1-1-1,1 0 1,-1 0 0,0 0 0,-1-6 0,1 11-25,-1 0 0,1-1 1,-1 1-1,1 0 1,-1-1-1,1 1 0,-1 0 1,0 0-1,1 0 1,-1 0-1,1-1 1,-1 1-1,0 0 0,1 0 1,-1 0-1,0 0 1,1 0-1,-1 0 0,1 0 1,-1 1-1,0-1 1,1 0-1,-1 0 0,1 0 1,-1 1-1,1-1 1,-1 0-1,0 1 1,1-1-1,-1 0 0,1 1 1,0-1-1,-1 1 1,-5 5 9,1 0 1,-1 0 0,2 0-1,-1 1 1,1 0-1,0 0 1,0 0 0,-3 10-1,-22 64 141,25-69-96,1 0 0,0 0 0,0 1 1,1-1-1,1 1 0,0 23 0,1-33-59,0 0-1,1 0 1,-1 0-1,1 0 1,0 0-1,0 0 1,0 0-1,0 0 1,1-1-1,-1 1 1,1 0-1,0-1 1,-1 1-1,1-1 1,0 1-1,1-1 1,-1 0-1,0 0 1,1 0-1,-1 0 1,1 0-1,-1-1 1,1 1-1,0-1 0,0 0 1,0 0-1,0 0 1,-1 0-1,2 0 1,-1 0-1,0-1 1,5 1-1,68 0-3232,-27-10-4268,-13-7-6152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35 5381,'0'0'11451,"-13"-5"-7143,-4-2-3289,0 2 0,-1 0 1,-34-5-1,42 9-831,-1 0 1,0 0 0,0 1-1,0 1 1,1 0 0,-1 0-1,0 1 1,1 0-1,-17 6 1,26-8-187,-45 23 80,44-22-82,-1 0 1,1 0-1,0 0 0,0 0 1,0 1-1,1-1 0,-1 0 1,0 1-1,0 0 0,1-1 1,-1 1-1,1 0 1,0 0-1,-1 0 0,1 0 1,0 0-1,0 0 0,-1 3 1,5-4-17,0 0 1,0 0 0,0 0 0,0-1-1,0 0 1,0 1 0,0-1-1,0 0 1,6-1 0,-5 1 2,76-2-489,-42 0 125,1 1-1,0 2 0,69 12 1,-104-12 366,-1 0-1,1 0 1,-1 0 0,1 0 0,-1 1 0,0-1 0,1 1 0,-1 0-1,0 0 1,0 0 0,0 0 0,-1 1 0,1-1 0,0 1 0,-1-1-1,2 4 1,-3-4 38,0 0 0,-1-1 0,1 1-1,-1 0 1,0-1 0,0 1 0,1 0-1,-1-1 1,0 1 0,-1 0 0,1 0-1,0-1 1,0 1 0,-1 0 0,1-1-1,-1 1 1,1 0 0,-1-1 0,0 1 0,1-1-1,-1 1 1,0-1 0,0 1 0,0-1-1,0 0 1,-1 0 0,1 1 0,0-1-1,-1 0 1,1 0 0,0 0 0,-1 0-1,1 0 1,-1-1 0,-2 2 0,-16 9 289,1-2 1,-1 0-1,-1-1 0,0-1 1,0-1-1,0-1 1,-1 0-1,1-2 1,-1-1-1,-39 0 0,61-2-371,0 0 0,0 0 0,-1 0 0,1 0 0,0 0-1,-1 0 1,1 0 0,0 0 0,-1 1 0,1-1 0,-1 0 0,1 0-1,0-1 1,-1 1 0,1 0 0,0 0 0,-1 0 0,1 0 0,0 0-1,0 0 1,-1 0 0,1 0 0,0-1 0,-1 1 0,1 0 0,0 0-1,0 0 1,-1-1 0,1 1 0,0 0 0,0 0 0,-1-1 0,1 1-1,0 0 1,0-1 0,0 1 0,0 0 0,-1-1 0,1 1-1,0 0 1,0-1 0,0 1 0,0 0 0,0-1 0,12-14-2729,25-10-2542,-3 8-391,7-1-2184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16496,'0'0'3304,"-9"1"-581,2 1-2443,1-1 0,0 1 1,0 0-1,0 1 1,0-1-1,0 1 0,1 1 1,-1-1-1,1 1 0,0 0 1,0 0-1,0 0 0,0 1 1,1-1-1,-1 1 1,1 1-1,1-1 0,-1 0 1,1 1-1,0 0 0,0-1 1,1 1-1,-1 1 1,-2 9-1,5-15-268,0 0-1,0 0 1,0 0-1,0 0 1,0 1 0,0-1-1,0 0 1,0 0-1,0 0 1,0 0 0,0 0-1,1 0 1,-1 0-1,0 0 1,1 0 0,-1 0-1,1 0 1,-1 0 0,1 0-1,-1-1 1,1 1-1,0 0 1,-1 0 0,1 0-1,0-1 1,0 1-1,-1 0 1,3 0 0,0 0 3,-1 0 0,1 0 0,-1-1 0,1 1 0,0-1 1,0 1-1,-1-1 0,1 0 0,0 0 0,0 0 0,3-1 0,2-1-30,1 1 0,0-2-1,-1 1 1,1-1 0,-1 0-1,14-8 1,-7 0-160,0-1-1,-1 0 0,0-1 1,-1-1-1,0 0 1,-1 0-1,18-30 1,-47 71 378,11-20-81,0 1 1,1-1-1,1 1 0,-1 1 0,1-1 1,0 1-1,1-1 0,0 1 1,0 0-1,-2 18 0,5-26-109,0 0-1,1 0 1,-1-1 0,0 1-1,1 0 1,-1 0 0,1 0-1,-1 0 1,1 0 0,-1 0-1,1-1 1,0 1 0,-1 0-1,1-1 1,0 1 0,0 0-1,0-1 1,-1 1 0,1-1-1,0 1 1,0-1 0,0 1-1,0-1 1,0 0 0,0 1-1,0-1 1,0 0 0,0 0-1,0 0 1,0 0 0,0 0-1,0 0 1,1 0 0,41-2 114,-39 2-103,9-2-139,0-1 0,0 0 1,-1-1-1,1-1 0,-1 0 0,17-9 0,66-44-1341,-89 54 1458,-5 4 163,-21 29 716,12-18-704,4-8-87,1 1-1,0-1 0,0 1 1,0 0-1,0 1 0,1-1 1,0 0-1,0 1 0,0-1 1,0 1-1,-1 7 0,7-12-29,0 0-1,1 0 1,-1 0-1,0-1 0,0 1 1,0-1-1,5-2 1,18-8-90,47-27 1,-54 27-258,-1 0-1,2 1 1,-1 2 0,32-10 0,-52 18 288,0 0 0,0 0 1,0 0-1,1 0 0,-1 0 0,0-1 1,0 1-1,0 0 0,0 0 0,0 0 1,1 0-1,-1 0 0,0 0 0,0 0 1,0 0-1,0 0 0,0 0 1,1 0-1,-1 0 0,0 0 0,0 1 1,0-1-1,0 0 0,1 0 0,-1 0 1,0 0-1,0 0 0,0 0 0,0 0 1,0 0-1,0 0 0,0 0 1,1 1-1,-1-1 0,0 0 0,0 0 1,0 0-1,0 0 0,0 0 0,0 1 1,0-1-1,0 0 0,0 0 0,0 0 1,0 0-1,0 0 0,0 1 0,0-1 1,0 0-1,0 0 0,0 0 1,0 0-1,0 0 0,0 1 0,0-1 1,0 0-1,0 0 0,-6 14 112,-13 12 80,11-17-149,5-6-50,1-1 0,-1 1 0,1-1 1,0 1-1,-1 0 0,2 0 0,-1 0 0,0 0 0,0 0 0,1 0 0,-2 5 0,7-8-417,-1-1 0,0 1 0,0-1 0,1 0 0,-1 0 1,0 0-1,0 0 0,4-2 0,106-65-16863,-80 48 9492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8456,'0'0'15236,"6"-9"-14115,134-200 806,-138 253-3326,-8 3 291,-2 40-4297,8-64 254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4:3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50 175 3299,'0'0'22598,"-6"9"-20992,1-2-1265,1-2-69,-1 1 0,1 0 1,0 0-1,0 0 1,1 1-1,-1-1 0,1 1 1,1-1-1,-3 11 1,8-16-231,0 0 0,1 0 0,-1-1 0,1 0 0,-1 0 0,1 0 0,-1 0 0,7-1 1,2-4-282,0 1 0,0-2 1,0 1-1,0-2 1,-1 1-1,0-2 0,-1 1 1,12-12-1,15-9-213,-37 38 735,-5 6 160,-2-6-186,5-7-134,1 0 1,-1 0 0,0-1 0,1 1-1,-1 0 1,1 0 0,0 1-1,0-1 1,0 0 0,0 4-1,4-6-80,0-1 0,0 1-1,0-1 1,0 0 0,0 0 0,0 0-1,0 0 1,0 0 0,0-1-1,0 1 1,0-1 0,4-1 0,56-27-252,-49 21-141,1 1 1,0 0-1,1 1 1,-1 1-1,29-6 0,-44 11 351,1 0-1,-1 0 0,0 0 1,1 0-1,-1 0 0,0-1 0,0 1 1,1 0-1,-1 0 0,0 0 1,1 0-1,-1 1 0,0-1 1,0 0-1,1 0 0,-1 0 0,0 0 1,0 0-1,1 0 0,-1 0 1,0 0-1,0 1 0,1-1 0,-1 0 1,0 0-1,0 0 0,1 1 1,-1-1-1,0 0 0,0 0 1,0 0-1,0 1 0,1-1 0,-1 0 1,0 0-1,0 1 0,0-1 1,0 1-1,-4 13 146,-17 18 267,19-29-343,-3 4 6,2-4-8,0 1-1,0 0 0,0 0 0,1 0 1,-1 0-1,1 1 0,1-1 1,-1 1-1,0-1 0,-1 9 1,4-12-76,-1 0 0,1-1 0,-1 1 1,1-1-1,0 1 0,-1-1 0,1 1 1,0-1-1,-1 1 0,1-1 0,0 0 1,0 1-1,-1-1 0,1 0 0,0 1 0,0-1 1,0 0-1,0 0 0,-1 0 0,1 0 1,0 0-1,0 0 0,0 0 0,0 0 0,-1 0 1,2-1-1,26-1-1181,19-13-1729,-33 8 507,0 0-1,-1-2 0,15-11 1,33-35-1974,-30 15 17623,-35 39-9948,1 1-3289,1 0 0,-1 0-1,1 1 1,0-1 0,-1 0 0,1 1 0,0 0 0,-1-1 0,1 1 0,-4 2 0,5-2 24,-1 0 1,1 0-1,0 0 0,-1 0 1,1 0-1,0 1 0,0-1 1,0 0-1,0 1 1,0-1-1,0 1 0,1-1 1,-1 1-1,0-1 0,1 1 1,-1-1-1,1 1 0,-1 0 1,1-1-1,0 1 0,0 0 1,0-1-1,0 1 0,0 0 1,0-1-1,0 1 0,1 0 1,-1-1-1,0 1 0,1 0 1,1 2-1,0-2-5,0 0 0,0 0 0,1 0 0,-1 0 0,1 0 0,0 0 0,-1 0 0,1-1 0,0 0 1,0 1-1,0-1 0,0 0 0,0 0 0,0-1 0,6 1 0,1 1-9,67 11 7,125 6 1,-202-20 67,1 1 0,-1-1 0,1 0 0,-1 1 1,1-1-1,-1 1 0,1-1 0,-1 0 0,0 1 0,1-1 0,-1 0 1,0 1-1,0-1 0,1 0 0,-1 0 0,0 1 0,0-1 1,0 0-1,0 1 0,0-1 0,0 0 0,0 0 0,0 1 0,0-1 1,-1 0-1,1 0 0,0 1 0,-1-2 0,-5-24 85,-6-5-16,6 17-136,0 0-1,1-1 1,0 1 0,1-1-1,1 0 1,0-1 0,0-16-1,3 31-33,1-1-1,-1 0 0,1 1 0,-1-1 1,1 1-1,0-1 0,-1 0 0,1 1 1,0 0-1,0-1 0,0 1 0,0 0 1,1-1-1,-1 1 0,0 0 0,0 0 1,1 0-1,-1 0 0,0 0 1,1 0-1,-1 0 0,1 1 0,0-1 1,-1 0-1,1 1 0,0-1 0,-1 1 1,1 0-1,0-1 0,-1 1 0,1 0 1,2 0-1,70-1-731,-53 2 220,29-1-952,29 0-2528,-25-1-1862,9 0-6324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1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15022,'0'0'4463,"11"1"-3545,356-11 1819,-145 0-2554,15 5-534,-135 5-4561,-96-1 2480,-20-5-8039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1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8392,'0'0'5851,"9"-4"-3604,8-2-1766,-1 1 0,0 1 0,1 1 0,0 1 0,0 0 0,0 1 0,0 0 0,0 2 0,0 0 0,31 6 0,85 23 273,-119-25-725,0-1 0,0 2 0,0 0 0,-1 1 1,0 0-1,0 1 0,13 10 0,-23-16-25,0 1 0,-1-1 0,1 1-1,0 0 1,-1 0 0,0 0 0,0 0-1,0 0 1,0 0 0,0 1 0,-1-1-1,1 1 1,-1-1 0,0 1 0,0 0 0,0-1-1,0 8 1,-1-6 37,-1 1 0,1-1 0,-1 1-1,-1-1 1,1 0 0,-1 1 0,1-1 0,-2 0-1,1 0 1,0 0 0,-4 4 0,-8 11 242,-2-1 1,1-1-1,-2 0 1,-26 22-1,34-33-170,-37 35 135,-59 52 718,36-33-5197,61-56-1753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1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31 4100,'0'0'19015,"-9"-7"-18043,6 4-941,1 1 0,0 0 0,-1 0 1,0 0-1,1 1 0,-1-1 0,0 0 1,0 1-1,0 0 0,0 0 0,0 0 0,0 0 1,0 0-1,0 1 0,-1-1 0,1 1 1,0 0-1,0 0 0,-1 0 0,1 0 0,0 1 1,0-1-1,0 1 0,0 0 0,0 0 1,0 0-1,0 0 0,0 1 0,0-1 0,0 1 1,0-1-1,-3 4 0,-66 47 35,69-49-68,-1-1-1,1 2 0,-1-1 1,1 0-1,0 1 1,0-1-1,0 1 0,1 0 1,-1 0-1,1 0 0,0 0 1,0 1-1,1-1 0,-1 0 1,1 1-1,-1 5 0,2-8-3,0 0 0,1 0-1,-1 0 1,1-1 0,-1 1-1,1 0 1,0 0-1,0 0 1,0-1 0,0 1-1,0 0 1,0-1 0,0 1-1,0-1 1,1 1-1,-1-1 1,1 0 0,-1 1-1,1-1 1,-1 0 0,4 2-1,45 18 12,-27-12-40,-12-5 9,-1 1 1,0 1-1,0 0 1,0 0-1,-1 1 1,11 9-1,-18-14 30,0 0-1,0 1 1,0-1-1,0 0 1,0 1-1,-1-1 0,1 1 1,-1 0-1,0 0 1,0-1-1,0 1 1,0 0-1,0 0 1,0 0-1,-1 0 1,0 0-1,1 0 0,-1 0 1,0 0-1,0 0 1,-1 0-1,1 0 1,-1 0-1,1 0 1,-1 0-1,0-1 1,0 1-1,-1 0 0,-1 4 1,-2 0 131,0 0-1,0 0 1,0-1 0,-1 1-1,0-1 1,-1-1 0,1 1-1,-1-1 1,0 0 0,0-1-1,0 1 1,-1-1 0,-15 5-1,10-4 32,0-1 0,0 0 0,0-1 0,0-1 0,-1 0 1,1 0-1,-28-2 0,40 0-230,-1 0 0,1 0 1,-1 0-1,1 0 0,0-1 1,-1 1-1,1-1 1,0 1-1,0-1 0,-1 1 1,1-1-1,0 1 0,0-1 1,0 0-1,0 0 0,0 0 1,0 0-1,0 0 1,0 0-1,0 0 0,0 0 1,0 0-1,1 0 0,-1 0 1,0 0-1,1-1 0,-1 1 1,1 0-1,-1 0 1,1-1-1,0 1 0,0 0 1,-1-1-1,1 1 0,0 0 1,0-1-1,0 1 1,0 0-1,1-1 0,-1-1 1,1-1-457,0 0 1,0 0 0,0 0 0,0 0 0,1 0 0,-1 0-1,1 0 1,0 1 0,1-1 0,-1 0 0,0 1 0,4-4-1,27-21-6644,9 2-3203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1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170 139 14830,'0'0'7111,"8"-9"-5857,-1 1-1033,-1-1 0,1 0-1,-1 0 1,-1-1 0,7-13-1,-11 21-179,-1 0-1,1 0 0,0 0 0,-1 0 1,1 0-1,-1 0 0,0-1 1,0 1-1,0 0 0,0 0 0,0 0 1,0 0-1,0-1 0,-1 1 1,1 0-1,-2-4 0,0 4-15,1 1 1,-1-1-1,1 0 1,-1 1-1,1-1 1,-1 1-1,0 0 0,0-1 1,0 1-1,0 0 1,0 0-1,0 0 0,0 0 1,0 1-1,0-1 1,0 1-1,-1-1 0,1 1 1,0 0-1,0-1 1,-3 2-1,1-2 10,0 1 0,0 0 0,0 1 0,0-1 0,0 1 1,0 0-1,0 0 0,1 0 0,-1 0 0,0 1 0,0-1 0,1 1 0,-1 0 0,-4 4 0,1 0 53,0-1 0,0 2-1,1-1 1,0 1 0,0 0-1,-5 9 1,1 1 230,0 0 0,1 1 0,1 0 0,1 0 0,-7 27 0,12-39-247,1 0-1,-1 1 1,2-1-1,-1 1 0,0-1 1,1 0-1,0 1 1,2 11-1,-1-16-71,0 0 1,-1 0-1,1 0 0,0-1 1,0 1-1,0 0 0,0 0 1,1 0-1,-1-1 0,0 1 1,1-1-1,-1 1 0,1-1 1,0 1-1,-1-1 0,1 0 1,0 0-1,0 0 1,0 0-1,0 0 0,0 0 1,0-1-1,0 1 0,0-1 1,0 1-1,0-1 0,0 0 1,0 1-1,3-1 0,9 1-501,0-1 1,0 0-1,0-1 0,0-1 0,1 0 0,-2-1 1,17-5-1,-15 3-1435,0-1 1,0 0-1,20-13 1,3-5-5479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13 2498,'0'0'20228,"-12"2"-18494,3 0-1501,0 0-1,0 0 0,0 1 1,0 1-1,0 0 0,1 0 1,-11 7-1,15-8-196,0 0 0,0 0 0,0 0 0,0 1 0,1-1 0,-1 1-1,1 0 1,0 0 0,0 0 0,0 0 0,1 1 0,-1-1 0,1 1 0,0 0 0,1 0 0,-1-1 0,1 1 0,-1 7 0,1-11-36,1 1 0,0-1 0,-1 1 1,1-1-1,0 1 0,0-1 0,0 1 1,0 0-1,0-1 0,1 1 1,-1-1-1,0 1 0,1-1 0,-1 1 1,1-1-1,-1 1 0,1-1 0,0 0 1,0 1-1,0-1 0,-1 0 1,1 1-1,0-1 0,1 0 0,-1 0 1,0 0-1,0 0 0,2 1 1,1-1 13,0 0 1,-1 0 0,1 0 0,0-1 0,0 1 0,-1-1 0,1 0 0,0 0 0,0-1 0,0 1-1,3-2 1,4-1 15,-1 0 0,1-1-1,-1-1 1,0 0 0,-1 0-1,1-1 1,-1 0-1,0 0 1,-1-1 0,0-1-1,0 1 1,0-1 0,-1-1-1,0 1 1,0-1-1,-1 0 1,-1-1 0,1 1-1,5-17 1,-10 8 483,-11 16-190,7 3-312,1 0 0,0 0 0,-1 0 0,1 0-1,0 1 1,0-1 0,-1 1 0,1-1 0,0 1 0,-1 2 0,-10 11 124,1 1 0,-17 30 0,24-39-59,2 1 0,-1-1 1,1 1-1,0 0 1,0 0-1,1 0 0,0 1 1,1-1-1,-1 9 1,2-16-72,1 0 1,-1 0-1,0 0 1,1-1-1,-1 1 1,1 0-1,-1-1 1,1 1-1,-1 0 1,1-1 0,-1 1-1,1 0 1,-1-1-1,1 1 1,0-1-1,0 1 1,-1-1-1,1 0 1,0 1-1,-1-1 1,1 0-1,0 1 1,0-1 0,0 0-1,0 0 1,-1 0-1,1 0 1,0 1-1,0-1 1,0 0-1,1-1 1,37 1 127,-26 0-96,38-4-409,-1 0-4707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62 17328,'0'0'2718,"-2"-9"116,2 7-2717,-1-1 2,1 1 1,0 0-1,-1 0 0,1 0 0,-1-1 0,1 1 0,-1 0 0,0 0 0,0 0 0,0 0 0,0 0 0,-1 0 1,1 0-1,0 0 0,-1 1 0,1-1 0,-1 0 0,0 1 0,1-1 0,-1 1 0,0 0 0,0 0 1,0-1-1,0 1 0,0 0 0,0 1 0,0-1 0,-1 0 0,1 1 0,0-1 0,0 1 0,-1 0 1,1-1-1,0 1 0,0 0 0,-1 0 0,1 1 0,-3 0 0,-3 1-105,0 1-1,1 1 1,-1 0-1,1 0 1,0 0-1,0 1 1,0 0-1,1 0 1,-1 1-1,1 0 1,1 0-1,-1 0 0,1 1 1,0-1-1,0 1 1,1 1-1,0-1 1,-6 16-1,10-23-13,0 1 0,0-1-1,0 1 1,0-1 0,0 1-1,0-1 1,0 1 0,0-1-1,1 1 1,-1-1 0,0 0 0,0 1-1,0-1 1,0 1 0,1-1-1,-1 1 1,0-1 0,1 0-1,-1 1 1,0-1 0,1 0-1,-1 1 1,0-1 0,1 0-1,-1 1 1,0-1 0,1 0-1,-1 0 1,1 1 0,-1-1-1,1 0 1,-1 0 0,0 0-1,2 0 1,25 4-47,28-9-236,-17-3-244,-27 5 364,1 0 1,0 1 0,0 0-1,0 0 1,1 1-1,-1 1 1,0 0-1,0 1 1,16 3-1,-26-3 172,-1 0 0,1 0 0,-1 1 0,1-1-1,-1 0 1,1 1 0,-1-1 0,0 1 0,0-1 0,0 1-1,0-1 1,0 1 0,0 0 0,0 0 0,0-1 0,-1 1-1,1 0 1,-1 0 0,1 0 0,-1 0 0,0 0-1,0 0 1,0 0 0,0-1 0,0 1 0,0 0 0,-1 4-1,0 1 178,0 0-1,0 0 0,-1 0 0,0 1 0,0-2 0,-4 8 0,1-3 89,-2 0 0,1-1 0,-1 0 0,-1 0 0,0 0 0,-13 12 0,16-18-226,0 0-1,0-1 1,0 1-1,0-1 1,0 1 0,-1-2-1,1 1 1,-1-1-1,0 1 1,0-2 0,0 1-1,0-1 1,0 1-1,-10-1 1,15-1-178,0 0 0,0-1 0,0 1 0,0 0 0,0-1 0,0 1 0,0 0 0,0-1 0,0 0 1,1 1-1,-1-1 0,0 1 0,0-1 0,1 0 0,-1 0 0,0 1 0,1-1 0,-1 0 0,1 0 0,-1 0 0,1 0 0,-1 1 0,1-1 0,0 0 0,-1 0 0,1 0 0,0 0 0,0 0 1,0 0-1,0 0 0,0 0 0,0 0 0,0 0 0,0-1 0,0-2-866,0 0 0,0 0 0,0 1 0,1-1 0,0 0 0,-1 1 0,1-1 0,3-5 1,10-10-5561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125 331 8200,'0'0'14477,"-9"-1"-13334,5 0-1082,1 0 0,0 1 0,0 0 0,-1-1 0,1 1 0,0 1-1,-1-1 1,1 0 0,0 1 0,-1 0 0,1 0 0,0 0 0,0 0 0,0 0 0,0 1 0,-3 1 0,1 1 36,1-1 0,-1 1 0,1 0 0,0 1 0,1-1 0,-1 1 0,1 0 0,0 0 0,0 0 0,-4 10 0,5-12-38,0 1 0,1-1-1,-1 0 1,1 0 0,0 0-1,0 1 1,0-1 0,1 1-1,-1-1 1,1 1 0,0-1-1,-1 0 1,2 1 0,-1-1-1,1 7 1,1-9-40,-1 1-1,0-1 1,1 1-1,-1-1 1,1 0-1,0 0 1,-1 0-1,1 0 1,0 0-1,0 0 1,0 0-1,0 0 1,-1-1-1,1 1 1,0-1-1,0 1 1,0-1-1,0 0 1,0 0-1,0 0 1,1 0-1,-1 0 1,0 0 0,0 0-1,0-1 1,0 1-1,2-2 1,10-1 2,0-1 1,0 0-1,0-1 1,-1-1 0,0 0-1,0-1 1,15-11 0,-14 10-103,0 0 1,0 0-1,1 1 1,0 1-1,25-7 1,-39 13 98,0 0 0,0 0 0,0-1 0,0 1 0,-1 0 0,1 1 0,0-1 0,0 0 0,0 0 0,0 0-1,0 1 1,0-1 0,0 0 0,0 1 0,0-1 0,0 1 0,0-1 0,-1 1 0,1-1 0,0 1 0,0-1 0,-1 1 0,1 0 0,0 0 0,-1-1 0,1 1 0,-1 0 0,1 0 0,-1 0 0,1 0 0,-1-1 0,1 1 0,-1 0 0,0 0-1,0 0 1,1 0 0,-1 0 0,0 0 0,0 0 0,0 0 0,0 0 0,0 2 0,-4 56 1552,2-33-522,3-26-1003,1 0 0,0 0 0,0 1 1,0-1-1,0 0 0,0 0 0,0-1 0,0 1 1,0 0-1,0-1 0,0 1 0,0-1 0,0 0 1,3-1-1,63-43 79,-58 36-583,1 1 0,0 0-1,0 1 1,1 0 0,0 1-1,0 1 1,22-8 0,-33 13 383,-1 0 0,1-1 0,0 1 0,-1 0 0,1 0 0,-1 0 0,1 0 0,-1 0 0,1 0-1,0 0 1,-1 0 0,1 0 0,-1 0 0,1 0 0,0 0 0,-1 0 0,1 0 0,-1 0 0,1 1 0,-1-1 0,1 0 0,-1 0 0,1 1 0,-1-1 0,1 0 0,-1 1 0,1-1 0,-1 1 0,1-1 0,-1 0 0,0 1 0,1-1 0,-1 1 0,0-1 0,1 2 0,-1 22-1139,0-1-1314,1-22 2429,-1-1 0,1 1 0,0-1 0,0 1 0,-1-1-1,1 1 1,0-1 0,0 1 0,0-1 0,0 0 0,-1 1 0,1-1 0,0 0 0,0 0 0,0 0 0,0 0 0,0 1-1,0-1 1,0-1 0,0 1 0,0 0 0,-1 0 0,1 0 0,0 0 0,0-1 0,0 1 0,1-1 0,26-8-728,22-26-1563,-28 11 2857,-13 0 3947,-14 24-694,-15 13-2073,14-7-1374,1 0 0,-1 1 0,1-1 1,1 1-1,-1 0 0,1 1 0,0-1 1,1 1-1,0-1 0,0 1 0,-3 15 1,6-22-269,0-1 1,0 1 0,0 0-1,1 0 1,-1-1 0,0 1 0,0 0-1,0 0 1,1-1 0,-1 1-1,0 0 1,1-1 0,-1 1-1,0 0 1,1-1 0,-1 1-1,1-1 1,-1 1 0,1 0-1,-1-1 1,1 1 0,0-1-1,-1 0 1,1 1 0,0-1 0,-1 1-1,1-1 1,0 0 0,-1 0-1,1 1 1,0-1 0,0 0-1,-1 0 1,1 0 0,0 0-1,0 0 1,-1 0 0,1 0-1,0 0 1,0 0 0,-1 0 0,1 0-1,1-1 1,37-6 157,-24 1-324,-1 0 0,1-2-1,-1 1 1,0-2 0,-1 0 0,0 0-1,-1-1 1,19-20 0,-6 4-252,-2-1 1,36-54-1,-61 83 683,-33 58 1377,32-55-1527,1 0 0,-1 0 1,1 1-1,0-1 0,0 0 1,1 1-1,0 0 1,0-1-1,0 1 0,1 0 1,-1 11-1,2-16-111,0 0 0,0 0 0,0 0 0,0 0 0,0 0 0,1 0 0,-1 0 0,0 0 1,0 0-1,1 0 0,-1-1 0,0 1 0,1-1 0,-1 1 0,1-1 0,-1 1 0,0-1 0,1 0 0,-1 1 0,1-1 0,-1 0 0,1 0 0,-1 0 0,1 0 1,2-1-1,41-4 108,-30 0-273,0-1 0,0 0 0,-1-1 0,0-1 1,0 0-1,0-1 0,-1 0 0,-1-1 0,20-20 1,-4 1-224,-1-1 1,37-57-1,-56 76 346,0 1-8,-1 1 1,-1-1-1,0-1 1,0 1 0,-1-1-1,0 0 1,-1 0-1,0 0 1,3-16 0,-29 36 260,-3 10 252,2 2 0,0 0 0,1 1 1,2 2-1,0 0 0,-17 28 1,35-49-433,-1 0 1,1 1-1,0 0 0,0 0 1,1 0-1,-1 0 1,1 0-1,0 0 1,0 0-1,0 0 1,0 0-1,1 0 0,-1 1 1,1-1-1,0 0 1,2 7-1,-1-7-48,1 0-1,-1-1 1,1 1 0,0-1-1,0 0 1,1 0 0,-1 1-1,1-1 1,0-1-1,-1 1 1,1 0 0,0-1-1,1 1 1,-1-1 0,0 0-1,1 0 1,6 2-1,-1 1-493,1-1-1,0-1 0,0 0 0,19 4 1,20-2-5573,-11-5-4057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124 272 12075,'1'-2'403,"0"1"-1,0-1 0,-1 0 1,1 1-1,-1-1 0,0 0 1,1 0-1,-1 1 0,0-1 1,0 0-1,0 0 0,0 0 1,0 1-1,-1-4 0,1 5-285,-1 0 1,1-1-1,0 1 0,-1 0 0,1 0 0,0-1 0,-1 1 0,1 0 0,-1 0 1,1 0-1,0-1 0,-1 1 0,1 0 0,-1 0 0,1 0 0,-1 0 0,1 0 0,-1 0 1,1 0-1,-1 0 0,1 0 0,0 0 0,-1 0 0,1 0 0,-1 0 0,1 1 0,-1-1 1,1 0-1,0 0 0,-1 0 0,1 1 0,-1-1 0,1 0 0,-6 4 143,1-1 0,0 1 0,0 0-1,0 0 1,0 0 0,-7 9 0,4-4-168,1 1-1,0-1 1,0 2 0,1-1 0,0 1 0,1 0 0,0 0 0,1 0 0,0 1 0,1 0-1,0-1 1,1 1 0,-1 14 0,3-26-85,-1 1 1,1 0-1,0-1 0,0 1 0,1-1 0,-1 1 1,0 0-1,0-1 0,0 1 0,0-1 1,0 1-1,1-1 0,-1 1 0,0-1 0,0 1 1,1-1-1,-1 1 0,0-1 0,1 1 1,-1-1-1,1 1 0,-1-1 0,1 1 0,-1-1 1,1 0-1,-1 1 0,1-1 0,-1 0 0,1 0 1,-1 1-1,1-1 0,-1 0 0,1 0 1,1 0-1,25-5 317,25-23 364,-24 4-490,0-1 1,-3-1-1,0-1 0,38-54 0,-50 62-36,-1 0 0,-1-1 1,-1-1-1,-1 1 0,0-2 0,-2 1 0,0-1 0,7-42 1,-16 50-153,-7 24-114,-7 27-5,9-20 97,-6 13-7,1 0 0,1 1 0,2 0 0,1 0 0,2 1 1,-5 58-1,11-88-87,0 0 0,0 0 1,0 0-1,0-1 1,1 1-1,-1 0 0,0 0 1,1 0-1,0-1 1,-1 1-1,1 0 0,0-1 1,0 1-1,-1-1 0,1 1 1,1-1-1,-1 1 1,0-1-1,0 0 0,0 1 1,1-1-1,-1 0 1,1 0-1,-1 0 0,3 1 1,-1-1-482,1 1 0,-1-2 0,1 1-1,0 0 1,-1-1 0,1 1 0,0-1 0,-1 0 0,1 0 0,0-1 0,6-1 0,14-5-6497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72 15439,'0'0'5471,"1"8"-3517,0-4-1843,-1-2-29,0 0 0,0-1-1,0 1 1,0-1 0,0 1-1,0-1 1,1 1-1,-1-1 1,1 1 0,-1-1-1,1 0 1,-1 1 0,1-1-1,0 0 1,0 1-1,0-1 1,0 0 0,0 0-1,0 0 1,0 0 0,0 0-1,0 0 1,0 0-1,1 0 1,-1 0 0,0 0-1,1-1 1,-1 1 0,0 0-1,1-1 1,-1 1-1,1-1 1,-1 0 0,1 0-1,-1 1 1,1-1 0,-1 0-1,1 0 1,-1 0-1,1 0 1,1-1 0,3 0-18,0 0 0,0 0 1,-1-1-1,1 0 0,0 0 1,-1 0-1,1 0 0,-1-1 0,0 0 1,0 0-1,0-1 0,5-4 1,-8 6-51,1 0 1,-1 1 0,0-1 0,0-1-1,0 1 1,0 0 0,-1 0-1,1-1 1,0 1 0,-1-1 0,0 1-1,1-1 1,-1 0 0,0 1-1,-1-1 1,1 0 0,0 0-1,-1 0 1,1 0 0,-1 0 0,0 1-1,0-1 1,0 0 0,-1 0-1,1 0 1,-2-5 0,1 6-13,0 1 0,0 0 1,0 1-1,1-1 0,-1 0 0,-1 0 0,1 0 1,0 0-1,0 1 0,0-1 0,0 0 1,0 1-1,-1-1 0,1 1 0,0 0 1,-1-1-1,1 1 0,0 0 0,0 0 0,-1 0 1,1 0-1,0 0 0,-1 0 0,1 0 1,0 0-1,-1 0 0,1 1 0,-3 0 0,0 0-16,0 0-1,-1 0 0,1 1 0,0-1 1,0 1-1,0 0 0,-7 4 0,4 1 11,1-1-1,0 1 0,0-1 0,0 2 1,1-1-1,0 1 0,0-1 0,1 1 1,0 1-1,1-1 0,-1 0 0,2 1 1,-1 0-1,1 0 0,1-1 1,-1 1-1,1 17 0,1-25 13,1 1 0,0-1 0,0 1 0,0-1 0,0 1 0,0-1 0,0 0 0,0 0 0,0 0 0,1 0 0,-1 0 0,0 0 0,1 0 0,-1 0 0,1 0 0,-1 0 0,1-1 0,-1 1 0,1-1 0,0 1 0,-1-1 0,1 1 0,-1-1 0,1 0 0,0 0 0,-1 0 0,1 0 0,0 0 0,2-1 0,54-3-926,3-18-7645,-32 9-1430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4260,'0'0'14969,"3"12"-14654,12 45-591,-3 0-1,-2 2 1,2 73 0,-12-129-298,-1 10-2240,-4-7-2126,-8-3-5171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22 10442,'0'0'13122,"-5"9"-11847,-5 12-622,1 0-1,1 0 1,1 1-1,1 0 0,-5 34 1,-7 126 1472,14-122-2196,3-47 71,1-6 14,-1 1 0,1 0 0,-1-1 0,-1 0 0,1 1 0,-1-1 0,-6 14 0,8-21-11,0 0 1,0 0-1,0 0 0,0 0 1,0-1-1,0 1 1,0 0-1,0 0 0,0 0 1,0 0-1,0 0 1,0 0-1,0 0 0,0 0 1,0 0-1,0-1 1,0 1-1,0 0 0,0 0 1,0 0-1,0 0 1,0 0-1,0 0 0,0 0 1,0 0-1,0 0 1,0 0-1,0-1 0,0 1 1,0 0-1,0 0 0,0 0 1,-1 0-1,1 0 1,0 0-1,0 0 0,0 0 1,0 0-1,0 0 1,0 0-1,0 0 0,0 0 1,0 0-1,0 0 1,-1 0-1,1 0 0,0 0 1,0 0-1,0 0 1,0 0-1,0 0 0,0 0 1,0 0-1,0 0 1,0 0-1,-1 0 0,1 0 1,0 0-1,0 0 0,0 0 1,0 0-1,0 0 1,0 0-1,0 0 0,0 0 1,0 1-1,0-1 1,0 0-1,-1 0 0,-1-15 118,1-17-47,2 4-125,2-1 0,1 0 1,1 1-1,1-1 0,1 2 0,2-1 0,1 1 0,1 0 0,1 1 0,1 0 0,2 1 0,29-39 0,-37 56-30,0 1-1,1-1 0,0 1 0,1 1 0,0-1 0,0 1 0,0 1 1,19-8-1,-24 11 23,0 0-1,1 0 1,-1 1 0,1-1 0,0 1-1,0 0 1,-1 1 0,1-1 0,0 1 0,0 0-1,0 0 1,-1 1 0,1-1 0,0 1 0,0 0-1,-1 0 1,1 1 0,-1-1 0,1 1 0,-1 0-1,8 5 1,-10-6 48,0 1 1,0-1-1,0 1 0,0 0 1,-1 0-1,1 0 0,0 0 1,-1 0-1,0 0 1,1 0-1,-1 0 0,0 1 1,0-1-1,0 0 0,-1 1 1,1-1-1,0 1 0,-1-1 1,0 1-1,1-1 0,-1 1 1,0-1-1,0 1 0,-1-1 1,1 1-1,0-1 0,-1 1 1,0-1-1,1 1 0,-1-1 1,0 1-1,0-1 0,-1 0 1,1 0-1,-3 4 0,-2 3 141,0-1 0,-1 0 0,1 0 1,-2-1-1,1 0 0,-1 0 0,-11 7 0,9-6 53,0-2 1,0 1-1,-1-2 1,0 1-1,0-1 0,0-1 1,0 0-1,-1-1 1,1 0-1,-15 2 1,25-5-231,0 0-1,0 0 1,0 0 0,0 0 0,0 0 0,0 0 0,0 0 0,0 0 0,0-1 0,0 1 0,0 0-1,0-1 1,0 1 0,0 0 0,0-1 0,1 1 0,-1-1 0,0 0 0,0 1 0,0-1-1,0 0 1,1 1 0,-1-1 0,0 0 0,1 0 0,-1 0 0,1 0 0,-1 1 0,1-1 0,-1 0-1,1 0 1,-1 0 0,1 0 0,0 0 0,0 0 0,-1 0 0,1 0 0,0 0 0,0 0 0,0 0-1,0 0 1,0 0 0,1-1 0,-1 1 0,0 0 0,0 0 0,1 0 0,0-1 0,0-2-697,0-1 0,0 1 1,1 1-1,0-1 0,-1 0 1,1 0-1,1 1 0,-1-1 1,0 1-1,1-1 0,5-4 1,13-6-5535,5 2-2061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95 14542,'0'0'12454,"8"1"-12267,-5 0-179,-1-1 0,1 1 0,-1-1 1,1 0-1,-1 0 0,1 1 0,-1-2 0,1 1 0,-1 0 0,1 0 1,-1-1-1,1 1 0,-1-1 0,1 0 0,-1 0 0,0 0 0,1 0 0,-1 0 1,0 0-1,0-1 0,0 1 0,0-1 0,0 0 0,0 1 0,0-1 1,-1 0-1,1 0 0,-1 0 0,1 0 0,-1 0 0,0-1 0,1 1 0,-1 0 1,-1-1-1,1 1 0,0 0 0,0-1 0,-1 1 0,1-1 0,-1 1 1,0-5-1,0 6-1,0-1 0,1 1 1,-1-1-1,0 1 1,0-1-1,-1 1 0,1-1 1,0 1-1,0-1 1,-1 1-1,1-1 0,-1 1 1,1-1-1,-1 1 0,0 0 1,0-1-1,1 1 1,-1 0-1,0 0 0,0 0 1,0-1-1,0 1 0,0 0 1,-1 0-1,1 1 1,0-1-1,-3-1 0,3 1-1,-1 1-1,0 0 1,1 0-1,-1 0 0,0 0 1,1 0-1,-1 0 1,1 0-1,-1 0 0,0 1 1,1-1-1,-1 1 1,1-1-1,-1 1 0,1 0 1,-1 0-1,1-1 0,-1 1 1,1 0-1,0 0 1,0 0-1,-1 0 0,1 1 1,0-1-1,0 0 1,-1 2-1,-3 3 45,1-1-1,0 1 1,0-1 0,1 1-1,0 0 1,0 0-1,0 1 1,0-1 0,1 1-1,0-1 1,1 1-1,0 0 1,0-1 0,0 1-1,0 0 1,2 11 0,0-17-39,0 1 0,0-1 1,0 1-1,0-1 1,1 0-1,-1 0 1,1 0-1,-1 1 1,0-1-1,1 0 0,0-1 1,-1 1-1,1 0 1,0 0-1,-1-1 1,1 1-1,0-1 1,0 1-1,-1-1 0,1 0 1,0 0-1,0 0 1,0 0-1,3 0 1,48-3 150,-38 0-180,-1-1 1,1 0-1,-1-1 0,0-1 1,0 0-1,16-10 0,-12 6-106,0 2 0,32-12-1,-50 20 128,0 0 0,0 0-1,1 0 1,-1 0 0,0 0 0,0 0-1,0 0 1,1 0 0,-1 0-1,0 0 1,0 0 0,1 0-1,-1 0 1,0 0 0,0 0-1,1 0 1,-1 0 0,0 0-1,0 0 1,1 0 0,-1 0-1,0 0 1,0 1 0,0-1-1,1 0 1,-1 0 0,0 0-1,0 0 1,0 1 0,0-1-1,1 0 1,-1 0 0,0 0-1,0 1 1,0-1 0,0 0-1,0 0 1,0 1 0,0-1-1,0 0 1,1 1 0,-2 15 286,-10 24 589,8-31-487,3-9-367,-1 0 0,1 1 0,0-1-1,0 1 1,0-1 0,0 1-1,0-1 1,0 1 0,0-1-1,0 0 1,0 1 0,0-1 0,0 1-1,0-1 1,0 1 0,0-1-1,0 1 1,0-1 0,1 1 0,-1-1-1,0 0 1,0 1 0,0-1-1,1 1 1,-1-1 0,0 0 0,1 1-1,-1-1 1,0 0 0,1 1-1,-1-1 1,0 0 0,1 0 0,-1 1-1,1-1 1,0 0 0,22-1 308,34-19-572,-45 15 87,35-6-2606,-30 10-2004,-4 4-5299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130 172 12940,'0'0'11334,"-9"0"-10400,2 0-647,-1 1 0,0 0 0,1 0 0,-1 0 0,1 1 0,-1 0 0,-11 6 1,16-7-200,0 0 0,0 1 1,0-1-1,0 1 1,1 0-1,-1 0 1,1 0-1,-1 0 1,1 0-1,0 0 0,0 0 1,0 1-1,0 0 1,0-1-1,0 1 1,1 0-1,-1-1 1,1 1-1,0 0 1,0 0-1,0 0 0,0 1 1,0-1-1,1 0 1,-1 4-1,1-7-83,0 1 0,0 0-1,1-1 1,-1 1 0,0-1 0,0 1-1,0 0 1,1-1 0,-1 1 0,0-1 0,1 1-1,-1 0 1,1-1 0,-1 1 0,0-1-1,1 1 1,-1-1 0,1 0 0,-1 1-1,1-1 1,0 1 0,-1-1 0,1 0-1,-1 1 1,1-1 0,0 0 0,-1 0-1,1 0 1,0 1 0,29 1 99,-21-2-105,-1-1-1,1-1 1,0 1 0,12-6-1,-10 2-69,0-2-1,-1 1 0,0-2 0,-1 1 1,0-1-1,0 0 0,0-1 0,-1 0 1,-1-1-1,12-17 0,-10 13 55,-1-1 1,0 1-1,-1-1 0,-1-1 0,0 1 0,-1-1 1,4-22-1,-9 38 19,0-1 0,0 1-1,1 0 1,-1-1 0,0 1 0,0 0 0,0 0 0,0-1-1,0 1 1,0 0 0,0-1 0,0 1 0,0 0 0,0-1-1,0 1 1,0 0 0,0-1 0,0 1 0,-1 0-1,1-1 1,0 1 0,0 0 0,0-1 0,0 1 0,0 0-1,-1 0 1,1-1 0,0 1 0,0 0 0,-1 0 0,1-1-1,0 1 1,0 0 0,-1 0 0,1 0 0,0 0 0,-1-1-1,1 1 1,0 0 0,0 0 0,-1 0 0,1 0 0,0 0-1,-1 0 1,1 0 0,0 0 0,-1 0 0,1 0 0,0 0-1,-1 0 1,1 0 0,0 0 0,-1 0 0,1 0 0,0 0-1,-1 0 1,1 0 0,0 1 0,-1-1 0,1 0 0,0 0-1,0 0 1,-1 1 0,1-1 0,0 0 0,0 0-1,-1 1 1,1-1 0,0 1 0,-8 6 108,0 2 0,0-1 0,1 1 0,1 0 1,-1 0-1,2 1 0,-1 0 0,1 0 0,1 0 0,0 1 0,0 0 0,1 0 0,0 0 0,1 0 1,-1 18-1,3-26-109,0 0 0,0-1 0,1 1 1,-1 0-1,1 0 0,0 0 0,0-1 1,0 1-1,0 0 0,0-1 0,1 1 1,-1-1-1,1 0 0,-1 1 0,1-1 1,0 0-1,0 0 0,0 0 0,0 0 1,1 0-1,-1-1 0,0 1 0,1 0 1,-1-1-1,1 0 0,0 0 0,-1 0 1,1 0-1,0 0 0,0 0 0,-1-1 1,1 1-1,0-1 0,0 0 0,0 0 1,3 0-1,1 0-88,-1 0 0,1 0 0,0-1 0,0 0 0,0 0-1,-1 0 1,1-1 0,-1 0 0,1-1 0,-1 1 0,0-1 0,0 0 0,0-1 0,9-6 0,-10 6 53,1-1 0,-1 0 0,0-1 1,-1 1-1,1-1 0,-1 0 0,0 0 0,0-1 1,-1 1-1,0-1 0,4-13 0,-26 45 803,18-23-708,-1 0 0,1 0-1,-1 1 1,1-1 0,0 0 0,0 1 0,0-1 0,0 1 0,0 0 0,1-1-1,-1 1 1,1 0 0,0-1 0,0 1 0,0 3 0,0-5-50,1 1 0,0-1 0,-1 0 0,1 0 0,0 0-1,0 0 1,0 0 0,0 0 0,0 0 0,0 0 0,0 0 0,0 0 0,0 0 0,1 0 0,-1-1 0,0 1 0,0-1 0,1 1 0,-1-1 0,0 1 0,1-1 0,-1 0 0,0 1 0,1-1 0,-1 0 0,1 0 0,-1 0-1,0 0 1,3-1 0,28 0-265,1-1 0,37-9-1,-21 4-412,-48 6 677,1 1 1,-1-1 0,1 1 0,0 0-1,-1 0 1,1 0 0,-1 0 0,1 0-1,-1 0 1,1 0 0,-1 0 0,1 0-1,-1 1 1,1-1 0,-1 1 0,1-1-1,-1 1 1,1-1 0,1 2-1,-2 0 77,-1-1-1,0 0 1,1 0-1,-1 1 1,0-1-1,0 0 0,0 0 1,0 1-1,0-1 1,0 0-1,0 1 1,0-1-1,-1 0 0,1 0 1,-1 3-1,-3 22 1045,4-25-1129,1-1-1,-1 0 1,1 1 0,-1-1 0,1 1 0,-1-1 0,1 0 0,-1 0 0,1 1 0,0-1 0,-1 0 0,1 0 0,-1 1 0,1-1-1,0 0 1,-1 0 0,1 0 0,-1 0 0,1 0 0,0 0 0,-1 0 0,1 0 0,0 0 0,-1 0 0,1-1 0,-1 1-1,1 0 1,0 0 0,-1-1 0,1 1 0,-1 0 0,2-1 0,18-6-119,29-12-2257,2 4-5069,-17 6 103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 8104,'0'0'16298,"-9"-6"-14163,5 3-1952,-34-18 1211,36 20-1353,1 0 1,-1 1-1,0-1 1,0 1-1,0 0 0,1-1 1,-1 1-1,0 0 1,0 0-1,0 0 0,1 0 1,-1 1-1,0-1 1,0 0-1,0 1 0,1-1 1,-1 1-1,0 0 1,1-1-1,-1 1 0,0 0 1,1 0-1,-1 0 0,1 0 1,-3 3-1,0 0 7,0 0 0,1 1 0,-1 0-1,1 0 1,0 0 0,0 0 0,1 0 0,0 1-1,0-1 1,0 1 0,0-1 0,1 1 0,0 0-1,0 0 1,1 0 0,-1-1 0,1 1 0,1 0-1,-1 0 1,2 8 0,0-12-147,-1-1 0,1 1-1,0 0 1,0-1 0,-1 0 0,1 1 0,0-1-1,0 0 1,0 0 0,0 0 0,1-1 0,-1 1 0,0 0-1,0-1 1,0 1 0,1-1 0,-1 0 0,0 0 0,0 1-1,1-2 1,-1 1 0,0 0 0,4-1 0,3 0-1200,-1 0-1,1 0 1,-1-1 0,1 0 0,7-4 0,10-7-5075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92 107 16816,'0'0'13981,"3"1"-13906,4 1-84,0 0-1,-1-1 1,1 0 0,0 0 0,-1-1 0,1 0 0,0 0-1,0 0 1,0-1 0,-1 0 0,1 0 0,0-1-1,-1 0 1,10-3 0,-13 4-33,1-1-1,0 1 0,-1 0 1,1-1-1,-1 0 1,1 0-1,-1 0 1,0-1-1,1 1 1,-1-1-1,-1 1 1,1-1-1,0 0 0,-1 0 1,1 0-1,-1-1 1,0 1-1,0 0 1,0-1-1,-1 0 1,1 1-1,-1-1 1,0 0-1,0 0 0,0 1 1,0-8-1,-1 10 22,0 0-1,-1-1 1,1 1-1,-1 0 1,0 0-1,1 0 1,-1 0-1,0 0 1,0 0-1,1 0 1,-1 0-1,0 0 1,0 1-1,0-1 1,0 0-1,0 0 1,0 1-1,-1-1 1,1 1-1,0-1 1,0 1-1,0-1 0,0 1 1,-1 0-1,1 0 1,0 0-1,0-1 1,-1 1-1,1 0 1,-3 1-1,-45 0-52,46-1 63,-9 2 73,1 0-1,0 0 1,0 2 0,0-1 0,0 1 0,1 1 0,-1 0 0,-14 9 0,19-10 57,1 0-1,-1-1 1,1 2 0,-1-1-1,1 1 1,1 0-1,-1 0 1,1 0 0,-1 0-1,1 1 1,1 0 0,-1 0-1,1 0 1,0 0 0,-3 11-1,6-15-91,0 0 0,-1 1 0,1-1 1,0 1-1,1-1 0,-1 1 0,0-1 0,1 0 0,-1 1 0,1-1 0,0 1 0,-1-1 0,1 0 0,0 0 0,1 0 0,-1 1 0,0-1 0,1 0 0,-1-1 0,1 1 0,-1 0 1,1 0-1,0-1 0,0 1 0,0-1 0,0 1 0,0-1 0,0 0 0,0 0 0,1 0 0,-1 0 0,3 1 0,10 3-32,0 0-1,0-1 1,29 3-1,-34-5 5,100 7-1683,-36-9-2349,-10 0-2229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7719,'0'0'15727,"2"10"-14675,4 62 604,-5-52-1486,0 0 1,1 0 0,1-1-1,0 1 1,2-1 0,13 38 0,-17-55-165,0-1 0,0 1 0,0 0 0,0 0 1,0 0-1,0-1 0,0 1 0,1-1 0,-1 1 1,0-1-1,1 1 0,0-1 0,-1 0 0,1 0 0,0 1 1,0-1-1,-1-1 0,1 1 0,0 0 0,0 0 1,0-1-1,0 1 0,0-1 0,0 1 0,0-1 1,0 0-1,0 0 0,0 0 0,1 0 0,-1 0 1,0-1-1,0 1 0,0-1 0,0 1 0,0-1 1,0 0-1,-1 1 0,4-3 0,7-4-22,-1 0 1,0-1-1,0 0 0,-1-1 1,9-10-1,11-8-361,-29 27 367,0-1 1,0 0-1,0 0 1,1 0-1,-1 1 0,0-1 1,0 0-1,0 1 0,0-1 1,1 1-1,-1-1 1,0 1-1,1 0 0,-1 0 1,0-1-1,1 1 1,-1 0-1,0 0 0,1 0 1,-1 1-1,2-1 1,-2 1 9,0-1 0,0 1 1,0 0-1,0 0 1,0 0-1,0 0 1,-1-1-1,1 1 1,0 0-1,0 0 1,-1 1-1,1-1 1,-1 0-1,1 0 1,-1 0-1,0 0 1,1 0-1,-1 3 1,2 7 121,-1 0 1,-1 0-1,0 0 1,-1 12-1,0-15 61,0 7 52,-1 1 1,-1-1 0,0 0-1,-1 0 1,-1 0 0,0-1 0,-1 0-1,-11 20 1,15-29-119,-1 0-1,-1 1 1,1-1-1,-1 0 0,0-1 1,0 1-1,0-1 1,-1 1-1,0-1 1,1-1-1,-1 1 1,-1-1-1,1 0 1,0 0-1,-1 0 1,0-1-1,1 1 0,-1-2 1,0 1-1,0-1 1,0 1-1,0-2 1,-9 1-1,10-1-109,0-2 0,0 1-1,1 0 1,-1-1 0,0 0 0,1 0 0,-1 0-1,1-1 1,0 1 0,0-1 0,0 0-1,0 0 1,0-1 0,1 1 0,-1-1-1,1 1 1,-3-6 0,-2 0-675,1-1 0,1-1 0,0 1 0,0-1 0,-7-21 0,13 31 489,0 1 0,0 0 1,0 0-1,-1-1 0,1 1 1,0 0-1,0 0 0,0-1 0,0 1 1,0 0-1,0 0 0,0-1 1,0 1-1,0 0 0,0 0 0,0-1 1,1 1-1,-1 0 0,0 0 0,0-1 1,0 1-1,0 0 0,0 0 1,0-1-1,0 1 0,1 0 0,-1 0 1,0 0-1,0-1 0,0 1 1,1 0-1,-1 0 0,0 0 0,0 0 1,0 0-1,1-1 0,-1 1 1,0 0-1,0 0 0,1 0 0,-1 0 1,0 0-1,0 0 0,1 0 0,-1 0 1,0 0-1,0 0 0,1 0 1,15 1-3798,-13 0 2733,19 3-3818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 15022,'0'0'7938,"-1"9"-6192,-5 28-75,6-37-1610,1 1 0,-1 0 1,0 0-1,1 0 0,-1 0 0,0 0 1,1 0-1,-1 0 0,1-1 0,-1 1 1,1 0-1,0 0 0,-1-1 0,1 1 1,0 0-1,0-1 0,-1 1 0,1-1 1,0 1-1,0-1 0,0 1 0,0-1 0,-1 0 1,1 1-1,0-1 0,0 0 0,0 0 1,0 0-1,0 1 0,0-1 0,0 0 1,0 0-1,0 0 0,0-1 0,0 1 1,0 0-1,1 0 0,34-6 505,-32 4-529,0 0-1,0 0 0,0 0 0,0-1 0,0 1 0,-1-1 1,1 0-1,3-3 0,-6 4-1,0 1 0,0 0 0,1-1 0,-1 1 0,0 0 0,0-1-1,0 1 1,0-1 0,0 0 0,-1 1 0,1-1 0,0 0 0,-1 0 0,0 1 0,1-1 0,-1 0 0,0 0 0,0 1-1,0-1 1,0 0 0,0 0 0,0 0 0,-1-1 0,1 2-21,-1 0 0,0 0 0,1 1 0,-1-1 0,0 0 0,0 1-1,0-1 1,0 0 0,1 1 0,-1 0 0,0-1 0,0 1 0,0-1 0,0 1 0,0 0-1,0 0 1,0 0 0,0-1 0,0 1 0,0 0 0,-1 0 0,1 0 0,0 1 0,0-1 0,0 0-1,0 0 1,0 0 0,0 1 0,0-1 0,0 1 0,1-1 0,-3 2 0,-30 14-3,26-9-15,0-1 0,0 1 0,1 0 0,0 0 1,1 1-1,0-1 0,0 1 0,0 1 0,1-1 0,1 1 0,-1-1 1,1 1-1,1 0 0,-1 0 0,2 0 0,-1 1 0,0 11 1,2-20-5,0 1 1,0-1 0,0 0 0,1 0 0,-1 1 0,0-1 0,0 0 0,1 0 0,-1 1 0,1-1 0,-1 0 0,1 0 0,-1 0 0,1 0 0,0 0 0,0 0 0,-1 0 0,1 0 0,0 0 0,0 0 0,0 0 0,0 0 0,0-1 0,0 1 0,0 0 0,2 0 0,0 0-94,0 0 0,1 0-1,-1 0 1,1-1 0,-1 1 0,1-1-1,-1 0 1,1 0 0,5-1 0,1 0-806,0-1 0,-1 0 1,1 0-1,-1-1 0,1-1 1,12-6-1,13-12-6759,1-3-7121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25 3395,'0'0'19779,"5"-4"-17756,-1 2-1938,10-12 1900,-16 13-1853,1 1 1,-1-1-1,0 0 1,0 1-1,1-1 1,-1 1-1,0 0 1,0-1-1,0 1 1,0 0-1,1 0 1,-1 0-1,0 1 1,-2-1-1,-5 0-14,0 1 0,1 0 0,-1 0 0,1 0 0,-1 1 0,1 1 0,-1-1 0,1 1 0,0 1 0,0-1 0,-11 9 0,15-9-100,-1 0 1,1 0 0,1 1 0,-1-1 0,0 1-1,1 0 1,0 0 0,-1 0 0,2 1-1,-1-1 1,0 1 0,1 0 0,0-1 0,0 1-1,1 0 1,-1 0 0,1 1 0,0-1 0,0 0-1,1 5 1,-1-5-23,1-1 1,0 1-1,0-1 0,0 1 0,0-1 0,1 1 1,0-1-1,0 1 0,0-1 0,0 0 1,1 0-1,0 0 0,0 0 0,0 0 1,0 0-1,5 7 0,-3-9-245,0 1-1,0 0 1,0-1 0,0 0-1,0 0 1,0 0 0,0 0-1,0-1 1,1 1 0,-1-1-1,1 0 1,-1-1 0,1 1-1,0-1 1,-1 0 0,8-1-1,-6 1-544,-1 0-1,0-1 1,0 0 0,0 0-1,0 0 1,0 0-1,0-1 1,0 0-1,-1 0 1,7-4-1,21-13-8162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28 5349,'0'0'16666,"-9"2"-15411,4 0-1020,0-1 1,0 1-1,1 0 1,-1 0-1,1 0 1,0 1-1,-1-1 1,1 1-1,0 0 1,1 0-1,-1 1 1,1-1-1,-1 1 1,1 0-1,0 0 1,0 0-1,1 0 1,-1 0-1,1 1 1,0-1-1,0 1 1,0-1-1,1 1 1,-1 0-1,1 0 1,0 5-1,0-9-192,1 1 1,-1-1-1,1 1 1,0 0-1,0 0 1,-1-1-1,1 1 1,0 0-1,0-1 1,1 1-1,-1 0 0,0-1 1,0 1-1,1 0 1,-1-1-1,1 1 1,0-1-1,-1 1 1,1-1-1,0 1 1,0-1-1,0 1 0,0-1 1,0 0-1,0 1 1,0-1-1,1 0 1,-1 0-1,3 2 1,-2-3-31,1 1 0,0-1 1,0 1-1,0-1 0,0 0 0,-1 0 1,1 0-1,0 0 0,0-1 1,0 1-1,0-1 0,-1 0 0,1 0 1,0 0-1,-1 0 0,1 0 1,4-3-1,5-4-2,0 0-1,0 0 1,-1-1 0,0 0-1,-1-1 1,0-1 0,-1 1-1,0-1 1,0-1 0,-1 0-1,-1 0 1,0 0 0,6-16-1,-31 72-299,14-36 335,0 1 1,1-1-1,-1 1 0,2 0 1,-1 0-1,1 0 1,1 0-1,-2 16 0,4-25-40,-1 1 0,1 0-1,-1 0 1,1-1-1,-1 1 1,1 0-1,0-1 1,-1 1-1,1 0 1,0-1 0,0 1-1,-1-1 1,1 1-1,0-1 1,0 0-1,0 1 1,-1-1 0,1 0-1,0 0 1,0 1-1,0-1 1,0 0-1,0 0 1,0 0-1,0 0 1,-1 0 0,1 0-1,0 0 1,0-1-1,0 1 1,0 0-1,0 0 1,0-1-1,-1 1 1,1 0 0,1-2-1,36-12 83,-23 4-114,-2-1 1,0 0-1,0-1 0,-1 0 1,14-19-1,20-21-316,-62 102 11,13-45 329,-1 4 7,0 0 1,0 0 0,1 0-1,0 1 1,0-1-1,1 1 1,-1 14-1,3-23-180,0-1-1,1 1 1,-1 0-1,1-1 1,0 1-1,-1 0 1,1-1-1,-1 1 1,1-1-1,0 1 0,0-1 1,-1 1-1,1-1 1,0 0-1,0 1 1,-1-1-1,1 0 1,0 0-1,0 1 1,0-1-1,-1 0 1,1 0-1,0 0 1,0 0-1,0 0 1,0 0-1,0 0 1,-1 0-1,1-1 0,0 1 1,0 0-1,0 0 1,-1-1-1,1 1 1,0 0-1,0-1 1,34-11-9794,-13-2-1770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2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25 3940,'0'0'21214,"-9"-6"-19222,5 4-1851,1 0 0,0 0-1,-1 0 1,1 0 0,-1 0 0,1 1 0,-1 0 0,0 0 0,0 0 0,1 0 0,-1 0 0,0 1 0,0 0 0,0 0 0,0 0 0,0 0 0,0 0-1,0 1 1,1 0 0,-1 0 0,0 0 0,0 0 0,1 0 0,-4 3 0,-1-1 47,5-2-160,1 0 1,-1 0 0,1 0 0,0 0-1,-1 0 1,1 1 0,0-1 0,0 1 0,0 0-1,0-1 1,0 1 0,0 0 0,0 0-1,-2 4 1,9-5-118,1 0-1,-1 0 0,1 0 1,-1-1-1,1 0 1,8 0-1,-11 0-14,29-2-697,35 1-1162,-63 1 1853,0 0 1,0 0 0,-1 1-1,1 0 1,0-1 0,0 2-1,0-1 1,-1 0 0,1 1 0,-1-1-1,1 1 1,5 4 0,-8-5 137,0 0 1,0-1-1,0 1 1,0 0 0,0 0-1,-1 0 1,1 0 0,0 0-1,0 0 1,-1 1-1,1-1 1,0 0 0,-1 0-1,0 1 1,1-1 0,-1 0-1,0 0 1,1 1-1,-1-1 1,0 0 0,0 1-1,0-1 1,0 0 0,0 1-1,0-1 1,-1 0-1,0 2 1,0 0 61,0 0 1,-1-1-1,0 1 1,0-1-1,1 0 1,-2 0-1,1 1 0,0-1 1,0-1-1,0 1 1,-5 3-1,-5 2 93,0-1 1,-1-1-1,1 1 0,-18 3 0,-1-3-440,10-6-4269,11 0-2184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14894,'0'0'4837,"76"-20"-4229,-39 14-448,8-1-128,3-2 32,0 0-832,-2-3-2051,-5 2-3074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3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7976,'0'0'16266,"11"-2"-14814,13-4-645,0 0 1,42-18 0,-59 22-761,0-1 0,0-1 0,0 1 0,-1-1 0,1 0 0,-1 0 1,0-1-1,0 0 0,-1 0 0,1 0 0,-1-1 0,0 0 0,0 0 0,-1 0 0,6-10 0,-10 15-27,1 0 0,-1 1 0,0-1 0,1 0 0,-1 0 0,0 1 0,0-1 0,1 0 0,-1 0 1,0 1-1,0-1 0,0 0 0,0 0 0,0 1 0,0-1 0,0 0 0,0 0 0,0 0 0,0 1 0,0-1 0,-1 0 0,1 0 0,0 1 0,-1-1 0,1 0 0,0 1 0,-1-1 0,1 0 1,-1 1-1,1-1 0,-1 1 0,1-1 0,-1 0 0,1 1 0,-2-1 0,0 0 2,0 1-1,-1 0 1,1-1 0,0 1-1,0 0 1,-1 0 0,1 0 0,0 1-1,0-1 1,0 0 0,-1 1 0,-1 0-1,-7 3 7,0 0 0,1 0-1,-1 1 1,-10 7-1,8-3 50,1 1-1,0 1 1,0 0-1,-14 18 1,22-24-41,1-1 0,0 1 0,0 0 0,0 0 0,0 0 1,1 1-1,-1-1 0,1 0 0,1 1 0,-1-1 0,1 1 1,0 0-1,0 0 0,1-1 0,0 10 0,0-14-30,0 1 0,1-1-1,-1 1 1,1-1 0,-1 1-1,1-1 1,0 1 0,0-1-1,0 0 1,0 0 0,0 1-1,0-1 1,0 0-1,0 0 1,0 0 0,0 0-1,0 0 1,1 0 0,-1 0-1,0-1 1,1 1 0,-1 0-1,1-1 1,-1 1 0,1-1-1,-1 1 1,1-1 0,1 0-1,52 3 92,-43-3-75,19 0-526,51-8 0,-8-9-5294,-35 5-1516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81 337 8968,'0'0'6882,"1"-9"-3706,2-24-459,-3 32-2623,0 1-1,1 0 0,-1 0 0,0-1 1,0 1-1,0 0 0,0 0 1,0-1-1,0 1 0,0 0 0,0-1 1,0 1-1,0 0 0,0 0 1,0-1-1,0 1 0,0 0 0,0 0 1,0-1-1,0 1 0,-1 0 1,1 0-1,0-1 0,0 1 0,0 0 1,0 0-1,0 0 0,-1-1 1,1 1-1,0 0 0,0 0 0,0 0 1,-1 0-1,1-1 0,0 1 1,0 0-1,-1 0 0,1 0 0,0 0 1,0 0-1,-1 0 0,-11 5 1192,-8 13-722,14-11-497,1 0-1,0 0 1,0 0 0,1 1 0,0-1 0,0 1 0,1 0-1,0 1 1,0-1 0,1 0 0,-2 14 0,4-21-64,0-1 1,0 0-1,1 1 1,-1-1-1,0 1 1,0-1-1,1 1 1,-1-1-1,0 0 0,1 1 1,-1-1-1,0 1 1,1-1-1,-1 0 1,1 0-1,-1 1 1,0-1-1,1 0 1,-1 0-1,1 1 1,-1-1-1,1 0 1,-1 0-1,1 0 0,-1 0 1,1 0-1,-1 0 1,1 0-1,-1 0 1,1 0-1,-1 0 1,1 0-1,-1 0 1,1 0-1,-1 0 1,1 0-1,-1 0 1,1-1-1,0 1 0,22-7 81,-12 1-57,0-1-1,-1 0 1,1-1-1,-2 0 1,1 0-1,-1-1 1,14-17-1,49-80 34,-23 31-236,-48 110-336,-9 102 711,8-136-178,0 0 1,0 1-1,0-1 1,0 0-1,0 0 1,0 1-1,1-1 1,-1 0-1,0 0 1,1 1-1,-1-1 1,1 0-1,-1 0 1,1 0-1,0 0 1,-1 0-1,1 1 1,0-1-1,0-1 1,0 1-1,0 0 1,0 0-1,0 0 1,0 0 0,2 0-1,-1 0 21,1 0-1,-1-1 1,0 0-1,1 1 0,-1-1 1,0 0-1,1 0 1,-1 0-1,0-1 1,1 1-1,-1-1 1,0 1-1,3-2 1,4-1 90,1-1-1,-1 0 1,0 0 0,-1-1-1,15-10 1,-9 4-122,0 0 1,-1-1-1,-1-1 0,0 0 1,0-1-1,-1 0 0,-1 0 0,0-1 1,-2-1-1,1 0 0,-2 0 0,0 0 1,-1-1-1,0 0 0,-2 0 1,0 0-1,-1-1 0,2-23 0,-5 41-17,0-1 1,0 1-1,0 0 0,0-1 0,0 1 0,0 0 0,0-1 0,0 1 0,0-1 1,0 1-1,0 0 0,0-1 0,0 1 0,0-1 0,0 1 0,0 0 1,0-1-1,-1 1 0,1 0 0,0-1 0,0 1 0,0 0 0,-1-1 0,1 1 1,0 0-1,0-1 0,-1 1 0,1 0 0,0 0 0,-1-1 0,1 1 0,-1 0 1,-9 8-207,-6 20 100,-9 32 7,2-8 557,-28 102-1,47-139-393,1 0 0,0 0 0,1 0 0,1 0 0,0 0 0,1 0-1,1 1 1,1-1 0,0 0 0,1 0 0,9 28 0,0-12-59,24 70-97,-34-92 91,0 1 1,0 0-1,-1 0 0,0 0 0,-1 0 1,0 0-1,0 0 0,-4 15 0,4-23 12,-1 1-1,0-1 0,0 0 1,0 0-1,0 0 0,0 0 1,0 0-1,-1 0 0,1-1 1,-1 1-1,1 0 0,-1-1 1,0 1-1,1-1 0,-1 1 1,0-1-1,0 0 0,0 0 1,0 0-1,0 0 0,0 0 1,-1 0-1,1-1 0,0 1 0,0-1 1,-1 1-1,1-1 0,0 0 1,0 0-1,-1 0 0,1 0 1,0 0-1,-1-1 0,-2 0 1,-2 0 6,1 0 1,-1 0-1,1-1 1,-1 0 0,1 0-1,0-1 1,0 0-1,0 0 1,0 0 0,-9-7-1,8 3-13,0 0-1,1-1 0,-1 1 1,2-1-1,-1-1 1,1 1-1,0-1 1,1 0-1,0 0 0,0-1 1,1 1-1,0-1 1,-1-9-1,3 13-5,0 1 0,0-1-1,1 0 1,0 1 0,0-1 0,1 0-1,-1 1 1,1-1 0,0 1 0,1-1-1,-1 1 1,1-1 0,0 1 0,1 0-1,-1 0 1,1 0 0,0 0 0,0 0-1,0 1 1,1-1 0,0 1 0,0 0-1,0 0 1,5-4 0,17-8-341,1 1 1,1 0-1,0 2 0,31-9 1,41-20-6001,-47 15-1203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3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6182,'0'0'4505,"2"-8"-116,9-27-1277,-6 24 1241,-2 18-2667,-2 19-988,-1-24-442,-11 176 3723,0-1-2385,11-177-1582,0 0-1,1 0 1,-1 0-1,0 0 1,0 1-1,1-1 1,-1 0-1,0 0 1,0 0-1,1 0 1,-1 0-1,0 0 1,1 0-1,-1 0 1,0 0-1,0 0 1,1 0-1,-1 0 1,0 0-1,0 0 1,1 0-1,-1 0 1,0 0-1,0 0 1,1-1-1,-1 1 1,0 0-1,0 0 1,1 0-1,-1 0 1,0-1-1,0 1 1,0 0-1,1 0 1,-1 0-1,0-1 1,0 1-1,0 0 1,0 0-1,1 0 1,-1-1-1,0 1 1,0 0-1,0 0 1,0-1-1,0 1 1,12-13 157,-6-2-121,0-1-1,-1 1 0,0-1 1,-1 0-1,-1 0 0,2-21 1,-2-1-118,-2-43 1,-1 85 62,0 1 1,1 0-1,0-1 1,0 1-1,0-1 0,0 1 1,1-1-1,-1 0 1,1 1-1,1-1 1,-1 0-1,0 0 1,1-1-1,0 1 1,0 0-1,0-1 1,0 0-1,1 1 1,-1-1-1,1-1 1,0 1-1,-1 0 1,1-1-1,1 0 1,-1 0-1,0 0 0,0 0 1,1-1-1,5 1 1,-2 0 12,0 0 0,0-1-1,0-1 1,0 1 0,0-1 0,0 0 0,0-1 0,0 0 0,0-1-1,0 1 1,0-1 0,0-1 0,-1 0 0,1 0 0,-1 0 0,10-7 0,-8 4 9,0 0 1,-1-1 0,0-1-1,0 1 1,-1-2 0,0 1-1,0-1 1,10-18 0,-14 21-2,1 0 0,-2-1 1,1 1-1,-1-1 1,0 0-1,0 0 1,-1 0-1,0 0 1,0 0-1,0 0 0,-1 0 1,0 0-1,-1 0 1,-2-12-1,3 18-15,0 0-1,0 1 1,0-1 0,0 0-1,0 1 1,0-1-1,-1 1 1,1-1 0,0 0-1,0 1 1,-1-1-1,1 1 1,-1-1 0,1 1-1,0-1 1,-1 1-1,1-1 1,-1 1-1,1-1 1,-1 1 0,1 0-1,-1-1 1,1 1-1,-1 0 1,0-1 0,1 1-1,-1 0 1,0 0-1,1-1 1,-1 1 0,1 0-1,-1 0 1,0 0-1,1 0 1,-1 0 0,0 0-1,1 0 1,-1 0-1,0 0 1,1 1 0,-1-1-1,0 0 1,1 0-1,-1 0 1,1 1 0,-1-1-1,-1 1 1,0 0-8,0 1 0,0-1 1,0 0-1,0 1 1,0 0-1,0 0 0,1-1 1,-1 1-1,0 0 1,1 0-1,-3 4 0,-5 14 21,1 1 0,1 0 0,0 0-1,2 1 1,0 0 0,2 0 0,0 0-1,2 0 1,1 27 0,0-47-8,0 1 0,0-1 0,1 1 1,-1-1-1,1 0 0,-1 1 0,1-1 0,0 0 0,0 1 1,0-1-1,1 0 0,-1 0 0,0 0 0,1 0 1,-1 0-1,1 0 0,0 0 0,0-1 0,-1 1 1,1-1-1,0 1 0,3 1 0,-1-2 3,0 1 0,1-1 0,-1 1 0,1-1 0,-1 0 0,1-1 0,-1 1 0,1-1 0,-1 0-1,1 0 1,6-1 0,-1-1 4,1 0-1,-1 0 0,1-1 1,-1 0-1,0-1 0,0 0 1,0-1-1,-1 0 0,17-11 1,-18 9-28,-1 0 0,1-1 0,11-17 1,-17 23 11,0-1 0,0 1 1,-1-1-1,1 1 1,-1-1-1,0 0 0,1 0 1,-1 0-1,-1 0 0,1 0 1,0 0-1,-1 0 1,1 0-1,-1 0 0,0 0 1,0 0-1,0 0 1,-1-4-1,0 6 2,1 1 1,0-1 0,-1 1-1,1-1 1,0 1-1,-1-1 1,1 1-1,-1 0 1,1-1-1,-1 1 1,1 0-1,-1-1 1,1 1-1,-1 0 1,1 0-1,-1-1 1,0 1-1,1 0 1,-1 0-1,1 0 1,-1 0-1,0 0 1,1 0 0,-1 0-1,1 0 1,-1 0-1,0 0 1,1 0-1,-1 0 1,1 0-1,-1 0 1,1 1-1,-1-1 1,0 0-1,1 0 1,-1 1-1,0 0 1,-21 11-80,15-6 89,1 0 0,0 0 0,0 1 0,0 0 0,1 0 0,0 0 0,1 0 0,-1 1 0,1 0 0,1 0 0,-1 0 0,1 0 0,1 1 0,0-1 0,0 1 0,0-1 0,1 1 0,0 16 0,2-24-11,0 1-1,0 0 1,0 0-1,0-1 1,0 1-1,0-1 1,0 1-1,1-1 1,-1 1-1,0-1 0,1 0 1,-1 0-1,1 0 1,0 0-1,-1 0 1,1 0-1,0 0 1,0 0-1,-1 0 1,1-1-1,0 1 1,0-1-1,0 0 1,0 1-1,0-1 1,0 0-1,2 0 1,64 0-2395,-55-1 755,20-4-4906,-2-7-6161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3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91 4068,'-5'3'6783,"-15"11"-4101,18-9 5733,5-12-3775,16-36-3248,-12 34-2115,-9 28 2550,1-18-1825,-3 16 127,0 0 0,1 0 0,1 1 0,1-1 1,0 1-1,1 0 0,4 30 0,-3-46-107,0 0 0,1 0-1,-1 0 1,0 0 0,1 0-1,-1-1 1,1 1 0,0 0-1,0-1 1,-1 1 0,1-1-1,0 0 1,0 0 0,0 0-1,0 0 1,1 0 0,-1 0-1,0 0 1,0-1 0,1 1 0,-1-1-1,0 0 1,0 1 0,1-1-1,-1 0 1,0 0 0,1-1-1,3 0 1,2 1-1,-1-1 1,0 0-1,1-1 1,-1 1-1,0-2 1,0 1-1,0-1 1,6-3-1,-4 0-5,0 0 1,0-1-1,-1 0 0,0 0 0,12-15 1,-17 18-6,0 0 0,1-1 1,-2 1-1,1-1 0,0 1 1,-1-1-1,0 0 0,0 0 1,-1 0-1,1-1 0,-1 1 1,0 0-1,0-7 1,-1 12-12,0-1 0,0 1 0,0 0 0,-1-1 0,1 1 1,0 0-1,0-1 0,0 1 0,0 0 0,-1 0 0,1-1 1,0 1-1,0 0 0,-1 0 0,1-1 0,0 1 1,-1 0-1,1 0 0,0 0 0,0 0 0,-1-1 0,1 1 1,0 0-1,-1 0 0,1 0 0,0 0 0,-1 0 0,1 0 1,0 0-1,-1 0 0,1 0 0,0 0 0,-1 0 0,1 0 1,0 0-1,-1 0 0,1 0 0,0 0 0,-1 0 1,1 1-1,0-1 0,-1 0 0,1 0 0,0 0 0,-1 0 1,1 1-1,0-1 0,0 0 0,-1 0 0,1 1 0,0-1 1,0 0-1,0 1 0,-1-1 0,1 1 0,-17 13-47,16-12 46,0 0 0,0 1 0,0-1 0,0 0 0,0 0 0,0 1 0,1-1 0,-1 0 0,1 1 0,0-1 1,0 1-1,0-1 0,0 0 0,0 1 0,0-1 0,0 1 0,1-1 0,-1 0 0,1 1 0,0-1 0,0 0 0,2 4 0,-1-2 3,1-1 0,0 0-1,0 0 1,0 0 0,0-1 0,1 1 0,-1-1-1,1 1 1,-1-1 0,1 0 0,0-1 0,4 3-1,7 1 12,1-1-1,0 0 0,0-1 0,0-1 1,29 1-1,-44-3-6,1-1 0,-1 1 0,1-1 0,-1 1 0,1-1 0,-1 0 0,1 0 0,-1 0-1,0 0 1,1 0 0,-1 0 0,0 0 0,0 0 0,0 0 0,1-1 0,-1 1 0,-1 0 0,1-1 0,0 1 0,0-1 0,0 1 0,-1-1 0,1 1 0,-1-1 0,1 1 0,-1-1 0,0 0 0,0 1-1,1-4 1,2-55 70,-3 55-74,0 0 0,1-7 16,-2 1 0,1-1-1,-5-19 1,5 30-19,0-1 0,0 1 0,-1-1 0,1 1 0,0 0 0,-1-1 0,1 1 0,-1-1 0,1 1 0,-1 0 0,0 0 0,0-1 0,1 1 0,-1 0 0,0 0 0,0 0 0,0 0 0,0 0 0,0 0 0,-1 0 0,1 0 0,0 0-1,0 0 1,-1 1 0,1-1 0,0 1 0,-1-1 0,1 1 0,0-1 0,-1 1 0,1 0 0,-1-1 0,1 1 0,-1 0 0,1 0 0,-1 0 0,1 0 0,-1 0 0,-1 1 0,2 0 0,0 0 0,0 0 1,0 0-1,0 0 0,0 0 0,0 0 0,0 0 0,0 1 0,1-1 1,-1 0-1,0 0 0,1 1 0,-1-1 0,1 0 0,0 1 1,-1-1-1,1 1 0,0-1 0,0 0 0,0 1 0,0-1 0,0 1 1,0-1-1,0 0 0,0 1 0,0-1 0,2 3 0,-2 0 3,0-1-1,1 1 0,0 0 1,0-1-1,0 1 0,0 0 1,1-1-1,-1 1 0,5 5 0,-3-6 2,1-1-1,-1 1 0,1-1 1,0 0-1,-1 0 0,1 0 0,0 0 1,0-1-1,0 1 0,1-1 1,-1 0-1,8 0 0,60 1-1589,-14-1-614,-54 0 2163,0-1 0,-1 1 0,1-1 0,0 0-1,-1 0 1,1-1 0,-1 1 0,1-1 0,-1 0-1,1 0 1,-1 0 0,1 0 0,-1 0 0,1-1-1,-1 0 1,0 1 0,0-1 0,0-1 0,0 1 0,3-3-1,-3 1 113,0 0-1,0 0 0,-1 0 0,1 0 0,-1 0 0,0-1 0,-1 1 0,1-1 1,-1 1-1,1-1 0,-1 0 0,-1 1 0,1-1 0,-1 0 0,0-6 1,0 8-24,0 1 0,0-1 1,0 1-1,0-1 1,-1 1-1,1-1 0,-1 1 1,1-1-1,-1 1 1,0 0-1,0-1 0,0 1 1,-1 0-1,1 0 1,0 0-1,-3-2 0,3 2-25,-1 1 0,1 0-1,-1 0 1,0 1 0,1-1-1,-1 0 1,0 0 0,0 1-1,0-1 1,1 1 0,-1 0-1,0-1 1,0 1 0,0 0-1,0 0 1,0 0 0,1 0-1,-1 1 1,0-1 0,0 0-1,0 1 1,0-1 0,1 1-1,-3 1 1,-1 0-3,1 1-1,-1 0 1,0 0 0,1 0-1,0 0 1,0 1 0,0 0-1,0 0 1,1 0 0,-1 0-1,1 1 1,-4 6 0,-1 4 128,0 0-1,-11 28 1,17-39-117,0 1 0,1-1 1,-1 1-1,1-1 0,0 1 0,0 0 0,1-1 0,-1 1 0,1 0 0,0 0 0,0-1 0,1 1 0,0 0 0,2 9 0,-2-12-47,1 1 0,0-1-1,0 0 1,0 1 0,0-1 0,0 0-1,0 0 1,1 0 0,-1-1-1,1 1 1,-1 0 0,1-1 0,0 0-1,-1 1 1,1-1 0,0 0-1,0-1 1,0 1 0,0 0 0,0-1-1,0 0 1,0 1 0,0-1-1,4-1 1,16 2-1611,1-1 0,26-3 0,15-13-8293,-28 1-1015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3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68 6854,'0'0'13208,"-11"-2"-10198,5 0-2766,0 1-1,-1-1 0,1 2 0,0-1 1,0 1-1,-1-1 0,1 2 0,0-1 1,-1 1-1,1 0 0,0 0 0,0 1 1,0-1-1,0 2 0,0-1 0,0 0 1,1 1-1,-1 0 0,1 1 0,-1-1 1,1 1-1,-7 7 0,8-6-58,-1 1 0,1-1 0,0 2 0,0-1 0,-5 12 0,8-17-179,1 0 1,-1 0-1,0 0 1,1 0-1,-1 0 1,1-1 0,0 1-1,-1 0 1,1 0-1,0 0 1,0 0 0,-1 1-1,1-1 1,0 0-1,0 0 1,0 0-1,0 0 1,0 0 0,1 0-1,-1 0 1,0 0-1,0 0 1,1 0 0,-1 0-1,1 0 1,-1 0-1,1 0 1,-1-1-1,1 1 1,-1 0 0,1 0-1,0 0 1,-1 0-1,1-1 1,0 1-1,0 0 1,0-1 0,-1 1-1,1-1 1,0 1-1,0-1 1,0 1 0,0-1-1,0 0 1,0 1-1,0-1 1,2 0-1,5 1-13,0-1 0,0-1 0,0 0 0,0 0 0,0 0 0,0-1 0,0 0-1,-1-1 1,1 1 0,-1-1 0,1-1 0,-1 0 0,0 0 0,0 0 0,-1-1-1,0 0 1,7-6 0,-7 6 2,0-1 0,0 0 0,-1 0 0,0 0 0,0-1 0,0 0 0,-1 0 0,0 0 0,0 0 0,-1-1 0,0 0 0,0 1 0,-1-1 0,0 0 0,0-1 0,1-13 0,-31 61-369,23-29 362,1 0 1,0 1-1,1 0 0,0-1 0,0 1 0,1 0 0,1 0 0,-1 19 0,2-29-15,0 1 0,0-1-1,0 0 1,0 1-1,0-1 1,0 0-1,0 1 1,1-1-1,-1 0 1,1 0-1,-1 0 1,1 1-1,-1-1 1,1 0-1,0 0 1,-1 0-1,1 0 1,0 0-1,0 0 1,0 0-1,0 0 1,0 0-1,0 0 1,0-1 0,0 1-1,0 0 1,0-1-1,2 2 1,0-2-145,1 1 1,-1 0 0,1-1-1,-1 0 1,1 1-1,-1-2 1,1 1 0,-1 0-1,1-1 1,5-1 0,2-1-825,1 0 1,-1-1 0,0-1 0,0 0-1,17-10 1,8-15-3286,-2-5-1709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3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27 7911,'0'0'12188,"-11"12"-10357,-1 2-1270,1 0-1,0 0 1,1 1-1,1 0 1,0 0-1,1 1 1,1 1-1,0-1 1,1 1-1,-3 18 1,2 48 315,6-78-863,1-1-1,0 1 0,1-1 1,-1 1-1,1-1 0,0 1 0,0-1 1,0 1-1,1-1 0,-1 0 1,1 0-1,0 1 0,1-1 0,-1 0 1,5 5-1,-7-8-11,0-1 0,1 0 0,-1 1 0,1-1 0,-1 1 0,0-1 0,1 0 0,-1 1 0,1-1 0,-1 0 0,1 0 0,-1 1 0,1-1 0,-1 0 0,1 0 0,-1 0 0,1 0 0,0 0 0,-1 1 0,1-1 0,-1 0 0,1 0 0,-1 0 0,1 0 0,-1-1 0,1 1 0,0 0 0,-1 0 0,1 0 0,-1 0 0,1-1 0,-1 1 0,1 0 0,-1 0 0,1-1 0,0 0 0,9-22-6,-4-32-75,-5-11-1057,1 69 1145,0-1-1,0 1 1,1-1 0,-1 0 0,1 0-1,-1 0 1,1 0 0,0 0 0,0-1-1,-1 0 1,1 1 0,0-1 0,0 0-1,1 0 1,-1 0 0,0-1 0,0 1-1,0-1 1,1 0 0,-1 0 0,0 0-1,0 0 1,1 0 0,-1-1 0,5-1-1,4 0 13,-1 0-1,0-1 0,0 0 0,0-1 1,-1 0-1,13-8 0,-11 6-1,-1-2-1,0 1 0,-1-2 1,0 1-1,0-2 0,0 1 1,9-14-1,-14 16 43,-1 1 0,0 0 1,-1-1-1,1 1 0,-1-1 0,-1 0 0,1 0 0,-1 0 0,-1-1 0,1 1 1,-1 0-1,0-1 0,-1 1 0,0-12 0,0 17-51,0 1 1,0-1-1,0 0 0,-1 0 0,1 0 1,-1 1-1,1-1 0,-1 0 1,1 0-1,-1 1 0,0-1 0,0 1 1,0-1-1,0 1 0,0-1 0,0 1 1,0-1-1,-1 1 0,1 0 0,0 0 1,-1 0-1,1-1 0,-1 1 1,1 1-1,-1-1 0,1 0 0,-1 0 1,0 1-1,0-1 0,1 1 0,-1-1 1,0 1-1,0 0 0,1-1 0,-1 1 1,0 0-1,0 0 0,0 0 1,0 1-1,-1-1 0,-3 1-11,1 0 0,0 1 0,0-1 0,-1 1-1,1 0 1,0 0 0,1 0 0,-1 1 0,0 0 0,1 0 0,-1 0 0,-5 6-1,4-3 73,0 0 1,0 0-1,1 0 0,0 1 0,0 0 0,0 0 0,1 1 0,0-1 0,1 1 0,-1 0 0,2 0 0,-1 0 0,1 0 0,0 0 0,1 1 0,-1 10 0,2-17-66,1-1 0,-1 1 1,1 0-1,0-1 0,-1 1 0,1 0 0,0-1 1,0 1-1,0-1 0,0 1 0,0-1 0,0 0 1,1 1-1,-1-1 0,0 0 0,1 0 0,-1 0 1,1 0-1,-1 0 0,1 0 0,-1 0 0,1-1 1,0 1-1,-1 0 0,1-1 0,0 0 0,0 1 1,-1-1-1,4 0 0,62 3-33,-51-3-95,0-1-35,-3 1-92,1 0 0,-1 0 0,0 1 1,0 1-1,17 4 0,-28-6 304,0 1 0,0 0 0,0-1 0,0 1 0,0 0 0,0 0 0,-1 0 0,1 0 0,0 1 0,0-1 0,-1 0 0,1 1 0,-1-1 0,0 1-1,1 0 1,-1-1 0,0 1 0,0 0 0,0 0 0,0 0 0,0 0 0,0 0 0,0 0 0,-1 0 0,1 0 0,-1 0 0,0 0 0,1 0 0,-1 0 0,0 0 0,0 0 0,0 0 0,-1 0 0,1 1 0,0-1 0,-1 0 0,0 0-1,1 0 1,-1 0 0,-1 2 0,-6 13 276,6-21 134,10-29 128,-6 29-597,0 0-1,0 0 1,1 0-1,0 1 1,-1-1 0,1 1-1,1 0 1,-1 0 0,0 0-1,1 0 1,-1 1-1,1-1 1,0 1 0,0 0-1,0 0 1,4-1-1,5-1-50,1 1-1,-1 0 1,26-1-1,-31 4 43,0 0-1,-1-1 1,1 1-1,0-2 0,-1 1 1,1-1-1,-1 0 1,1 0-1,-1-1 1,0 0-1,0-1 1,0 1-1,0-1 0,-1-1 1,0 1-1,6-6 1,-10 9 19,-1-1 1,0 1-1,0 0 1,0 0-1,0-1 1,0 1 0,0-1-1,0 1 1,-1-1-1,1 1 1,0-1-1,-1 1 1,1-1-1,-1 0 1,0 1-1,1-1 1,-1 0 0,0 1-1,0-3 1,-1 3-2,1 0 1,0 0-1,-1 0 0,1 0 1,-1 0-1,0 0 1,1 1-1,-1-1 1,0 0-1,1 0 1,-1 0-1,0 1 1,0-1-1,0 0 0,0 1 1,0-1-1,0 1 1,0-1-1,0 1 1,0 0-1,0-1 1,-1 1-1,-2-1-2,0 0 0,0 0-1,-1 1 1,1 0 0,0 0 0,0 0-1,0 0 1,-1 1 0,1-1 0,0 1-1,0 0 1,0 1 0,0-1 0,-4 2-1,1 2-2,0-1-1,0 2 0,0-1 1,1 0-1,0 1 0,-10 13 1,13-17 19,1 1-1,0 0 1,0 1 0,0-1 0,0 0-1,0 1 1,1-1 0,-1 1 0,1-1-1,0 1 1,0-1 0,1 1-1,-1 0 1,1 0 0,-1-1 0,1 1-1,1 6 1,0-8-14,-1-1 0,1 0 0,0 1 0,-1-1-1,1 0 1,0 0 0,0 0 0,0 1 0,0-1 0,0 0-1,0 0 1,0 0 0,1-1 0,-1 1 0,0 0 0,0 0-1,1-1 1,-1 1 0,1-1 0,-1 1 0,0-1 0,1 1-1,-1-1 1,1 0 0,1 0 0,45 2 57,-38-2-55,13 0-124,0-1 0,0-1 1,0-1-1,-1-1 0,1-1 0,-1-1 1,41-18-1,-62 24 119,0 0 1,0 0 0,0 0-1,0-1 1,0 1 0,0-1-1,0 1 1,0-1 0,0 1 0,0-1-1,0 1 1,0-1 0,-1 0-1,1 1 1,0-1 0,0 0-1,-1 0 1,1 0 0,0 0-1,-1 1 1,1-1 0,-1 0-1,1 0 1,-1 0 0,0 0-1,1 0 1,-1 0 0,0 0-1,0 0 1,0-1 0,1 1-1,-1 0 1,0 0 0,0 0-1,-1 0 1,1 0 0,0 0-1,0 0 1,0 0 0,-1 0-1,1 0 1,-1 0 0,1 0-1,-1 0 1,1 0 0,-1 0-1,1 0 1,-1 1 0,0-1-1,1 0 1,-1 0 0,0 0-1,-1 0 1,-7-7 89,-1 1 0,1 0 0,-2 0 1,-11-5-1,2-1 138,11 8-164,5 3-51,0-1 0,0 0 0,-1 1 1,2-1-1,-1 0 0,0-1 0,1 1 0,-1-1 0,1 0 1,0 1-1,0-1 0,-3-7 0,6 11-13,0-1 0,0 1 0,0-1 0,1 1 0,-1 0 0,0-1 0,0 1 0,0-1 0,0 1 0,1 0 0,-1-1 0,0 1 0,0 0 0,1 0 0,-1-1 0,0 1 0,1 0 0,-1-1 0,0 1 0,1 0 0,-1 0 0,0 0 0,1-1 0,-1 1 0,0 0 0,1 0 0,-1 0 0,1 0 0,-1 0 0,0 0 0,1 0 0,-1 0 0,1 0 0,-1 0 0,0 0 0,1 0 0,0 0 0,22 0 0,-16 0 0,154 8-2932,-19 0-3398,-65-8-3690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5:3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77 286 4548,'-13'0'7201,"-24"1"-964,35-1-6118,1 0 0,0 0-1,-1 0 1,1 0 0,-1 0 0,1 0-1,0-1 1,-1 1 0,1-1-1,0 1 1,0-1 0,-1 1 0,1-1-1,0 0 1,0 1 0,0-1-1,0 0 1,0 0 0,-2-1 0,21 1 329,413 6 1855,387-7-1040,930-142-836,-1322 83 93,50-4-239,-387 58-393,-68 5-7527,-48 2 549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0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 21012,'0'6'833,"-2"-6"-321,4 0-1473,3-2 289,0-2-834,-5-3-2402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67 3908,'2'-1'356,"-1"-1"1,0 0 0,0 0 0,-1 0-1,1 0 1,0 0 0,-1 0-1,1 0 1,-1 0 0,0 0-1,1-1 1,-1 1 0,0 0 0,0 0-1,-1 0 1,1 0 0,0 0-1,-2-4 1,2 5-126,-1-1 1,0 1-1,-1 0 0,1-1 0,0 1 1,0 0-1,0 0 0,-1 0 1,1-1-1,-1 1 0,1 1 0,-1-1 1,1 0-1,-1 0 0,1 1 0,-1-1 1,0 0-1,-1 1 0,-11-3 490,0 2 0,0 0 0,1 0 0,-26 3 0,11 0-518,25-2-187,1 1-1,0 0 1,-1-1-1,1 1 1,0 0-1,0 1 1,0-1-1,0 0 0,0 0 1,0 1-1,0-1 1,1 1-1,-1 0 1,0 0-1,1-1 1,-1 1-1,1 0 1,-1 2-1,-1 0 6,1-1 0,0 1 0,0-1 0,0 1-1,1 0 1,-1-1 0,1 1 0,0 0 0,0 0 0,-1 5 549,6-16-344,-1 2-242,1 12-194,-4-6 146,1 0 0,-1 0-1,1 0 1,-1-1-1,1 1 1,-1 0 0,1-1-1,0 1 1,-1 0 0,1-1-1,0 1 1,0-1 0,0 1-1,-1-1 1,1 1 0,0-1-1,0 1 1,0-1 0,1 1-1,-1-1-39,-1 0 0,1 0 0,-1 0 0,0 0 0,1 0 0,-1 0 0,1 0 0,-1 0 0,0 0 0,1 0 1,-1 0-1,1 0 0,-1 0 0,0 0 0,1 0 0,-1 0 0,1-1 0,-1 1 0,0 0 0,1 0 0,-1 0 0,0-1 0,1 1 0,-1 0 0,0 0 0,0-1 0,1 1 0,-1 0 0,0-1 0,0 1 0,1 0 0,-1-1 0,0 1 0,0 0 0,0-1 0,1 1 0,-1 0 0,0-1 0,0 1 0,0-1 0,0 1 0,0 0 0,0-1 0,0 1 0,0-1 0,0-8-5746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0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62 4869,'0'0'4180,"2"-9"-2387,4-27-399,-6 36-1324,0-1 0,0 0-1,0 1 1,0-1 0,0 0 0,-1 0 0,1 1 0,0-1 0,0 0 0,0 1 0,-1-1 0,1 0 0,0 1 0,-1-1 0,1 1 0,-1-1 0,1 1 0,-1-1 0,1 1 0,-1-1 0,1 1 0,-1-1 0,1 1 0,-1-1 0,0 1 0,1 0 0,-1-1 0,0 1 0,1 0 0,-1 0 0,0 0 0,1-1 0,-1 1 0,0 0 0,1 0 0,-1 0 0,-1 0 0,-30 0 1174,26 1-775,0-1-362,0 1 0,0 0 0,0 0 0,0 0 1,0 1-1,0 0 0,1 0 0,-1 1 0,1 0 0,-1 0 1,1 0-1,0 0 0,0 1 0,1 0 0,-1 0 0,1 0 1,0 0-1,0 1 0,0 0 0,1 0 0,-6 9 0,3-3-79,0 0 0,0 1 0,2-1 0,-1 1 0,1 0 0,1 1 0,0-1 0,1 0 0,-1 20 0,3 66 225,19 150 1,-16-233-173,0-1 1,0 1-1,2 0 0,0-1 1,0 0-1,2 0 1,14 25-1,-18-35-73,-1 0 0,1 0 0,-1 0 1,1 0-1,1-1 0,-1 1 0,0-1 0,1 0 1,0 0-1,-1 0 0,1 0 0,0-1 0,1 0 1,-1 1-1,0-1 0,1-1 0,-1 1 0,1-1 1,-1 0-1,1 0 0,0 0 0,-1-1 0,1 1 1,0-1-1,0 0 0,-1 0 0,1-1 0,0 0 1,7-1-1,-8 0 9,0 0 1,-1 0 0,1-1-1,0 1 1,-1-1 0,0 1-1,1-1 1,-1 0-1,0 0 1,-1-1 0,5-4-1,27-48 180,-22 37-130,10-19-19,-2-1-1,-1-1 1,21-65-1,-33 78-31,0 0 1,-2 0-1,0 0 0,-2-1 1,-1 0-1,-4-48 0,2 70-30,-1 0 0,1 1 0,-2 0-1,1-1 1,0 1 0,-1 0 0,0 0 0,0-1-1,-1 2 1,1-1 0,-1 0 0,0 0 0,-1 1-1,1 0 1,-1-1 0,0 1 0,0 1 0,0-1-1,0 0 1,0 1 0,-1 0 0,0 0 0,0 1-1,0-1 1,0 1 0,0 0 0,0 0 0,0 1-1,-1-1 1,1 1 0,-1 0 0,1 1 0,-1-1-1,1 1 1,-1 0 0,1 1 0,-1-1 0,1 1-1,-1 0 1,1 0 0,0 1 0,0 0 0,-1 0-1,1 0 1,0 0 0,1 1 0,-1 0 0,0 0-1,-7 7 1,-5 6-1601,15-7-3811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47 12876,'0'0'3705,"-2"9"-3278,-9 52 581,-3 93 0,-9 58-312,19-188-663,4-19 75,0 1 1,-1 0-1,0-1 0,0 1 0,0-1 1,-1 1-1,0-1 0,0 0 0,-5 10 1,5-21 210,1 1 0,0 0 0,0-1 0,0 1 0,1-1 0,-1 0-1,2-8 1,0-33-493,3 1 0,1 0 0,3 0 0,1 0 0,3 1-1,1 1 1,29-65 0,-39 102 166,1 0 0,0 0-1,0 1 1,0-1 0,1 1 0,0 0 0,0 0-1,0 0 1,7-5 0,-8 9-7,-1 0 0,0-1 0,1 2 0,-1-1 1,1 0-1,0 1 0,-1-1 0,1 1 0,0 0 0,0 0 1,0 1-1,0-1 0,0 1 0,0 0 0,0 0 0,0 0 1,0 1-1,0-1 0,4 2 0,-6-1 14,0-1 0,0 1 0,0-1 0,0 1 0,-1 0 0,1 0 0,0 0 0,-1 0 0,1 0 0,-1 0 0,1 0 0,-1 1 0,0-1 0,1 0 0,-1 1 0,0-1 0,0 1 0,0 0 0,0-1 0,0 1 0,0 0 0,-1-1 0,1 1 0,0 0 0,-1 0 0,1 0 0,-1 0 0,0-1 0,0 1 0,0 0 0,0 0 0,0 0 0,0 0 0,0 0 0,-1 0-1,1 0 1,0-1 0,-1 1 0,0 0 0,0 2 0,-2 4 45,0-1-1,0 1 0,-1-1 0,0 0 0,0 0 1,0 0-1,-1-1 0,-6 7 0,-89 73 290,73-65-314,18-12-1273,9-5-2619,8-6-1356,7-5-1156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1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1595 112 3876,'1'-8'594,"0"1"1,-1 0-1,0 0 1,0-1 0,-1 1-1,1 0 1,-1 0 0,-4-11-1,4 16-473,0 0 0,0-1 0,-1 1 1,1 0-1,-1 0 0,1 0 0,-1 0 0,0 0 0,0 0 0,0 1 0,0-1 0,0 1 1,0-1-1,-1 1 0,1 0 0,0 0 0,-1 0 0,1 0 0,-1 0 0,1 0 0,-1 1 1,1-1-1,-1 1 0,0 0 0,1 0 0,-4 0 0,-17-1 55,1 2-1,0 0 1,-1 2 0,1 0-1,0 2 1,1 0-1,-1 2 1,-23 9-1,-17 13 20,-77 47-1,-38 18 426,-15-26 114,17-7-655,147-49-75,1 1 0,0 2 0,1 0 0,-29 24 0,24-15 31,1 1 1,2 2-1,0 1 1,2 2-1,1 0 1,2 2-1,1 0 0,1 1 1,2 2-1,-26 62 1,22-34-16,-37 115 28,54-157-26,1 1 0,2 0 1,0 1-1,1-1 0,1 0 1,3 27-1,-1-45-17,0-1 1,0 0-1,0 0 0,1 0 1,-1 0-1,1 0 0,0 0 1,0 0-1,0 0 0,0-1 1,0 1-1,1-1 0,-1 0 0,1 1 1,0-1-1,-1 0 0,1-1 1,0 1-1,0 0 0,0-1 1,0 0-1,5 2 0,6 2 11,0 0 1,1-2-1,25 5 0,77 6 3,0-5 1,148-7 0,-185-13-46,1-2 1,-2-5-1,104-36 0,-126 37 38,-18 4-19,0-1 1,-2-2 0,0-1-1,-1-3 1,0 0-1,-2-3 1,-1 0 0,-1-3-1,39-38 1,-7 1 14,79-100 0,-113 123-5,-2-2 0,-2 0 0,-2-1 1,23-55-1,-32 61 1,-1 6 13,12-42 0,-24 65-14,1-1 0,-2 1 0,1-1 0,-1 1-1,-1-1 1,1 0 0,-1 0 0,-1 1 0,0-1-1,-2-10 1,1 14 3,-1-1 0,0 0-1,0 1 1,-1-1 0,0 1 0,0 0-1,0 0 1,0 1 0,-1-1-1,1 1 1,-1 0 0,0 0 0,-1 1-1,1-1 1,-1 1 0,-10-4 0,-11-5 23,-1 1 1,-32-8 0,41 14-34,-1 1 1,0 1-1,0 0 0,0 2 0,-1 0 1,1 2-1,0 0 0,-38 8 0,-4 5-22,-89 34 0,45-12 16,36-14-8,0 3 0,2 3-1,0 3 1,2 3 0,2 3 0,2 3 0,1 2 0,2 3 0,-58 58-1,50-37 15,-11 11-30,-72 91 0,129-142 25,2 2 0,0 0 0,2 2 0,1 0 0,1 0 0,2 1 0,-16 58 0,26-80-6,1 1 0,0-1 0,1 0 0,0 1 0,1-1 0,0 1 0,0-1 0,1 1-1,2 11 1,-1-15 8,-1-1-1,1 0 0,1-1 1,-1 1-1,1 0 1,0-1-1,0 1 0,0-1 1,1 0-1,-1 0 0,1 0 1,0 0-1,0-1 1,0 0-1,1 0 0,-1 0 1,8 4-1,4 0-19,0-1-1,0 0 1,0-1 0,1-1-1,-1 0 1,1-1 0,33 1-1,4-3-20,63-7 0,-60-1 42,0-2 0,-1-3 0,108-37 0,-80 16 2,144-79 0,-177 83 10,-2-3 0,-1-2 1,-2-2-1,-1-2 0,-2-2 0,-2-2 1,-1-1-1,-3-2 0,-1-2 0,-3-1 1,31-61-1,-56 93 37,-1 0 0,0 0 0,-2-1 0,0 1 0,0-1 0,-2-1 0,0 1-1,-1 0 1,-1-1 0,-1-17 0,-1 25-19,0 0-1,-1 0 0,0 0 0,0 0 0,-1 1 0,-1-1 1,0 1-1,0 0 0,0 0 0,-1 0 0,-1 0 0,1 1 1,-2 0-1,1 0 0,-1 1 0,0-1 0,0 2 0,-13-10 1,11 9-122,-1 1 0,0 0 0,0 1 0,-1 0 0,1 0 0,-1 1 0,0 1 0,0 0 0,-12-2 0,-64-3-5942,53 6 1150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3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259 653 3683,'-11'7'625,"-151"122"795,154-122-1298,1 1 0,0 0 0,-11 16 0,14-16 281,-2-1-1,1 0 1,-1 0 0,0 0-1,-13 10 1,110-82 2267,396-263-909,178-52-2273,-645 367 701,-50 30 134,-147 104 33,-184 114 543,216-151-698,-162 101 329,295-176-472,12-6-74,22-10 17,34-22 112,74-53 1,-62 37-64,130-86 2,-52 31-484,291-146 1,-643 362-406,57-29 1049,-597 307 3936,738-390-4031,24-11-96,30-15 12,560-324-2044,-136 77-3815,-444 254 5091,-6 4-255,-1 0 0,19-15 0,-38 26 973,-1 0-1,1 0 0,0 0 0,0 0 0,0 0 0,-1 0 1,1 0-1,0-1 0,0 1 0,-1 0 0,1 0 1,0 0-1,0 0 0,0 0 0,0-1 0,-1 1 0,1 0 1,0 0-1,0 0 0,0 0 0,0-1 0,0 1 1,-1 0-1,1 0 0,0-1 0,0 1 0,0 0 1,0 0-1,0 0 0,0-1 0,0 1 0,0 0 0,0 0 1,0-1-1,0 1 0,0 0 0,0 0 0,0-1 1,0 1-1,0 0 0,0 0 0,0 0 0,0-1 0,0 1 1,1 0-1,-1 0 0,0-1 0,0 1 0,0 0 1,0 0-1,0 0 0,1 0 0,-1-1 0,0 1 1,0 0-1,0 0 0,1 0 0,-1 0 0,0 0 0,0-1 1,0 1-1,1 0 0,-26 2 83,-14 8 401,1 1 0,-68 30-1,-78 48 1202,128-60-1245,-328 172 112,280-155-2231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29 9097,'0'0'9112,"-8"-4"-7766,3 0-1128,-1 1 0,1 0 0,-1 1 0,0-1 0,0 1 1,0 0-1,-1 1 0,1-1 0,0 1 0,0 1 0,-1-1 1,1 1-1,-1 0 0,1 0 0,0 1 0,-1 0 1,1 0-1,0 1 0,0-1 0,0 1 0,0 1 0,-9 3 1,5 1-67,0 0 0,1 1 0,0-1 1,0 2-1,1-1 0,0 1 0,0 1 1,1-1-1,0 1 0,1 1 0,0-1 1,1 1-1,0 0 0,0 0 0,1 0 1,1 1-1,0 0 0,1-1 1,0 1-1,0 0 0,2 0 0,0 23 1,0-31-191,1-1 1,0 1-1,0 0 1,0-1-1,0 1 1,0-1-1,1 0 1,-1 1-1,1-1 1,0 0-1,0 0 1,0 0-1,0 0 1,1 0-1,-1 0 1,1-1-1,0 1 1,0-1-1,0 0 1,0 0-1,0 0 1,0 0-1,1 0 1,-1-1-1,0 0 1,1 1-1,-1-1 1,1 0-1,7 0 1,-3 1-611,1-1 1,0-1-1,0 0 1,0 0-1,9-1 1,39-14-7001,-13-6-3029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16400,'0'0'1681,"-11"0"-320,4 0-1161,0 1-1,1-1 1,-1 1-1,0 0 0,0 1 1,1-1-1,-1 1 1,1 1-1,-1-1 0,1 1 1,0 0-1,0 1 0,0-1 1,0 1-1,1 0 1,0 1-1,0-1 0,0 1 1,-8 10-1,8-9-82,0 0-1,1 1 1,-1-1-1,2 1 1,-1 0-1,1 0 1,0 0-1,0 0 1,1 1-1,0-1 1,0 1-1,1-1 1,0 1-1,0 0 1,1-1-1,1 13 1,-1-18-97,1 0 1,0-1-1,0 1 1,1 0 0,-1 0-1,0-1 1,1 1-1,-1-1 1,1 1-1,-1-1 1,1 0 0,-1 0-1,1 0 1,0 1-1,0-2 1,0 1-1,-1 0 1,1 0 0,0 0-1,0-1 1,0 1-1,0-1 1,0 0-1,1 0 1,-1 1 0,0-1-1,0-1 1,2 1-1,3 0 17,0 0 0,0-1 0,0 0 0,-1 0 0,1 0-1,-1-1 1,11-4 0,-8 2 7,-1-1 0,-1 0-1,1 0 1,-1-1 0,0 0-1,0 0 1,0 0 0,-1-1-1,0 0 1,0-1 0,-1 1-1,0-1 1,-1 0 0,1 0-1,-1-1 1,-1 1 0,0-1-1,0 0 1,-1 0 0,0 0-1,1-9 1,-3 17-33,0 1 0,0-1-1,1 1 1,-1-1 0,0 1-1,0-1 1,0 1 0,0-1 0,0 1-1,0-1 1,0 1 0,0-1 0,0 1-1,-1 0 1,1-1 0,0 1-1,0-1 1,0 1 0,-1-1 0,1 1-1,0 0 1,0-1 0,-1 1 0,1-1-1,0 1 1,-1 0 0,1-1-1,0 1 1,-1 0 0,1 0 0,0-1-1,-1 1 1,1 0 0,-1 0-1,1-1 1,-1 1 0,1 0 0,0 0-1,-1 0 1,1 0 0,-1 0 0,1 0-1,-1 0 1,1 0 0,-1 0-1,1 0 1,-1 0 0,1 0 0,-1 0-1,1 0 1,-1 0 0,1 0 0,0 1-1,-1-1 1,1 0 0,-1 0-1,1 0 1,-1 1 0,1-1 0,0 0-1,-1 1 1,1-1 0,0 0-1,-1 1 1,1-1 0,0 0 0,-1 2-1,-23 24-2,21-20 26,0 1-1,0 0 1,1 0 0,0 0-1,0 0 1,-1 10 0,2-15-26,1-1 1,0 0-1,0 1 0,0-1 1,-1 0-1,1 1 1,0-1-1,1 0 1,-1 1-1,0-1 0,0 0 1,1 1-1,-1-1 1,0 0-1,1 0 1,-1 1-1,1-1 1,0 0-1,-1 0 0,1 0 1,0 0-1,0 0 1,0 0-1,0 0 1,0 0-1,0 0 1,0 0-1,0 0 0,0 0 1,0-1-1,0 1 1,1-1-1,-1 1 1,0-1-1,0 1 1,1-1-1,-1 1 0,0-1 1,1 0-1,0 0 1,8 0 8,-1-1 0,1 0 0,-1 0 0,1-1 0,-1-1 0,0 0 0,0 0 0,0 0 0,-1-1 0,1 0 0,-1-1 1,12-8-1,-9 6 3,0 0 0,0 1-1,1 1 1,0-1 0,23-5 0,-34 11-15,-1 0-1,1 0 1,-1 0 0,1 0-1,0 0 1,-1 0-1,1 0 1,-1 0-1,1 0 1,-1 0-1,1 0 1,-1 0 0,1 1-1,-1-1 1,1 0-1,-1 0 1,0 1-1,1-1 1,-1 0-1,1 0 1,-1 1-1,1-1 1,-1 1 0,0-1-1,1 0 1,-1 1-1,0-1 1,0 1-1,1-1 1,-1 1-1,0-1 1,0 1 0,1-1-1,-1 1 1,0-1-1,0 1 1,0-1-1,0 1 1,0-1-1,0 1 1,1 34 394,-2-33-368,1 1 1,-1 0-1,1 0 0,0 0 1,0 0-1,0-1 1,0 1-1,1 0 1,-1 0-1,1 0 1,0-1-1,0 1 0,0 0 1,1 2-1,1-3-19,-1-1 0,1 0 0,-1 0 0,1 0 0,-1 0 0,1 0 0,0-1 0,-1 1 0,1-1 0,0 0 0,-1 0 0,1 0 0,0 0 0,0 0 0,-1-1 0,1 1 0,0-1 0,-1 1 0,6-3 0,53-25 244,-39 17-218,-20 10-39,6-3-110,0 0 0,0 0 0,0 1 1,0 1-1,1-1 0,-1 1 0,1 1 1,12-2-1,-20 4 82,-1-1 0,1 1 0,0-1-1,0 1 1,-1-1 0,1 1 0,0 0 0,-1-1 0,1 1 0,-1 0-1,1 0 1,-1-1 0,1 1 0,-1 0 0,1 0 0,-1 0 0,0 0-1,1-1 1,-1 1 0,0 0 0,0 0 0,0 0 0,0 0 0,0 0 0,0 0-1,0 0 1,0 1 0,0 35-1663,-1-29-679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15407,'0'0'6320,"-2"11"-5434,-16 114 1150,5-1 0,4 157 0,9-278-1932,0-1-16,-1 1-1,1 0 0,0-1 0,0 1 0,0 0 1,1-1-1,-1 1 0,1-1 0,-1 1 0,1 0 1,0-1-1,0 0 0,0 1 0,0-1 0,2 4 1,-1-39 686,-5 20-769,0 0 0,0 1 0,-2-1 0,0 1 0,0-1 0,-1 1 0,0 1 0,-1-1 0,0 1-1,-1 0 1,0 1 0,-1 0 0,0 0 0,-19-15 0,18 21-116,10 9-77,1-4 180,0 1 0,0-1 0,0 0 0,0 0 0,0 0 0,1 1 0,-1-1 0,0 0 0,1-1 0,-1 1 0,0 0 0,1 0 0,2 0 0,10 2 37,0 0 0,1-2 0,-1 0 0,1 0 0,-1-1-1,1-1 1,-1-1 0,0 0 0,16-4 0,51-18-2290,-9-6-6513,-60 24 2817,-5 1-4058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7207,'0'0'19469,"5"11"-18690,-2-4-689,1 1-1,-2-1 1,1 1-1,-1 0 1,0 0-1,-1 0 1,0 1-1,0-1 1,0 0 0,-1 0-1,-1 0 1,-1 15-1,-12 26-4,9-33-222,1-1 1,0 1-1,1-1 1,-1 24-1,5-39-97,0 0-1,0-1 0,0 1 1,0 0-1,0 0 0,0-1 1,0 1-1,-1 0 0,1-1 1,0 1-1,0-1 0,0 0 1,-1 1-1,1-1 0,0 1 1,-1-1-1,1 0 1,0 0-1,-1 1 0,1-1 1,0-1-1,9-20-3657,0-6-2711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11435,'0'0'13036,"-1"38"-15310,11-27-1313,3 2-3620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9289,'0'0'15182,"9"4"-14253,-3-2-812,-1 0 1,1 1-1,-1-1 1,0 1-1,0 1 1,0-1-1,0 1 1,-1 0-1,1 0 0,-1 0 1,0 0-1,5 9 1,-7-11-103,-1 0 1,1 0 0,-1 0-1,1 0 1,0 0-1,0-1 1,0 1 0,0 0-1,0-1 1,0 0 0,0 1-1,1-1 1,-1 0-1,0 0 1,1 0 0,-1 0-1,1-1 1,-1 1-1,1-1 1,-1 0 0,1 1-1,0-1 1,-1 0 0,1 0-1,-1-1 1,1 1-1,-1 0 1,5-2 0,3-2 4,-1-1 1,1 0 0,-1 0 0,0-1-1,15-12 1,-17 12-56,1 0-1,0 1 1,0 0 0,16-8-1,-23 14 48,0-1 0,0 0 0,-1 0 0,1 1 0,0-1 0,-1 0 0,1 1 0,0-1 0,-1 1 0,1-1 0,-1 1 0,1-1 0,-1 1 0,1 0 0,-1-1 0,1 1 0,-1 0 0,0-1 0,1 1 0,-1 0 0,0-1 0,1 1 0,-1 0 0,0 0 0,0-1 0,0 1 0,0 0 0,0 0 0,0-1 0,0 1-1,0 0 1,0 0 0,0-1 0,0 1 0,-1 1 0,1 42 718,0-36-615,-1 2-87,3 19 1,-1-28-66,-1-1-1,0 1 0,1 0 1,-1-1-1,1 1 1,0-1-1,-1 1 0,1-1 1,-1 1-1,1-1 0,0 1 1,-1-1-1,1 0 1,0 1-1,-1-1 0,1 0 1,0 0-1,0 0 1,-1 1-1,1-1 0,0 0 1,0 0-1,-1 0 1,1 0-1,0 0 0,0 0 1,-1 0-1,1 0 1,0-1-1,0 1 0,-1 0 1,1 0-1,0-1 1,-1 1-1,1 0 0,0-1 1,0 0-1,9-4-1335,-1 0 1,1-1-1,-1 0 0,-1-1 0,15-13 0,2-2-2791,5 0 64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 6022,'0'0'9064,"-9"7"-6218,-4 2-2227,-49 40 3049,59-47-3407,0 1 0,-1 0 0,1 0 0,1 1 0,-1-1-1,0 1 1,1-1 0,0 1 0,0 0 0,0 0 0,0 0 0,0 0-1,1 0 1,0 0 0,-1 6 0,2-9-257,0 0-1,0-1 1,0 1 0,0-1 0,0 1-1,1 0 1,-1-1 0,0 1-1,0-1 1,1 1 0,-1-1-1,0 1 1,1-1 0,-1 1 0,1-1-1,-1 1 1,0-1 0,1 0-1,-1 1 1,1-1 0,-1 0 0,1 1-1,0-1 1,-1 0 0,1 1-1,-1-1 1,1 0 0,-1 0 0,2 0-1,26 3 91,25-12-32,-45 5-138,-1 0 0,1 0 1,-1 0-1,0-1 0,-1 0 1,1 0-1,-1-1 0,0 0 1,10-11-1,-14 13 96,1 1-1,0-1 1,-1 0 0,1 1 0,-1-1 0,0 0-1,-1 0 1,1-1 0,-1 1 0,1 0-1,-1 0 1,-1-1 0,1 1 0,-1-1 0,1 1-1,-1 0 1,0-1 0,-1 1 0,1-1-1,-2-4 1,2 9-6,0-1 0,-1 1 0,1-1 0,0 1 0,-1 0 0,1-1 0,0 1 0,-1 0 0,1-1 0,-1 1 0,1 0 1,-1-1-1,1 1 0,0 0 0,-1 0 0,1 0 0,-1-1 0,1 1 0,-1 0 0,1 0 0,-1 0 0,1 0 0,-1 0 0,1 0 0,-1 0 0,1 0 0,-1 0 0,1 0 0,-1 0 0,1 0 0,-1 0 0,1 1 0,-1-1 0,1 0 0,-1 0 0,1 0 0,-1 1 0,1-1 0,-1 0 0,1 1 0,0-1 0,-1 0 0,1 1 0,0-1 0,-1 1 0,-18 16 398,16-11-293,0-1 0,0 1 0,1 0 0,-1 0 0,-2 12 0,5-17-105,-1 0-1,1 0 0,0 0 1,-1 0-1,1 0 1,0 0-1,0 1 1,0-1-1,0 0 1,0 0-1,0 0 0,0 0 1,1 0-1,-1 0 1,0 0-1,0 0 1,1 0-1,-1 0 0,1 0 1,-1 0-1,1 0 1,-1 0-1,1 0 1,0 0-1,-1 0 1,1-1-1,0 1 0,0 0 1,-1 0-1,1-1 1,0 1-1,0-1 1,0 1-1,0-1 1,0 1-1,0-1 0,0 1 1,0-1-1,0 0 1,0 0-1,0 1 1,1-1-1,5 0 1,-1 1-1,1-1 1,-1-1-1,1 1 1,-1-1-1,0 0 1,1-1-1,-1 1 1,0-1-1,0-1 1,0 1-1,7-5 1,2-2-69,-1-1 1,0-1-1,14-14 0,9-7-41,-37 32 92,0 0-1,0 0 1,0 0-1,0 0 0,0 0 1,1 0-1,-1 0 1,0 0-1,0 0 1,0 0-1,0 0 0,0 0 1,0 0-1,0 0 1,1 0-1,-1 0 1,0 0-1,0 0 0,0 0 1,0 0-1,0 0 1,0 0-1,0 0 1,1 0-1,-1 1 1,0-1-1,0 0 0,0 0 1,0 0-1,0 0 1,0 0-1,0 0 1,0 0-1,0 0 0,0 0 1,0 1-1,0-1 1,0 0-1,0 0 1,0 0-1,1 0 0,-1 0 1,0 0-1,0 0 1,0 1-1,0-1 1,0 0-1,0 0 0,0 0 1,-1 0-1,1 0 1,0 0-1,0 0 1,0 1-1,0-1 0,0 0 1,0 0-1,0 0 1,0 0-1,0 0 1,0 0-1,0 0 0,0 0 1,0 1-1,0-1 1,-1 0-1,1 0 1,0 0-1,0 0 0,-5 19-7,-7 18 355,11-34-279,0-1 0,0 1 0,0 0 0,0 0 1,1 0-1,-1 0 0,1 0 0,0 0 0,0 0 0,0 0 0,0 0 0,0 0 0,1 5 1,0-6-45,0-1-1,0 0 1,0 1 0,0-1 0,0 0 0,0 0 0,0 0 0,1 0 0,-1 0 0,0 0 0,1 0 0,-1-1 0,0 1 0,1 0 0,-1-1 0,1 1 0,-1-1 0,1 1 0,-1-1-1,1 0 1,-1 0 0,1 0 0,0 0 0,-1 0 0,1 0 0,1 0 0,4-1-23,0 0 0,0 0-1,-1 0 1,1-1 0,0 0-1,-1-1 1,0 1 0,1-1 0,-1 0-1,0-1 1,-1 1 0,1-1 0,9-9-1,6-6-48,36-43 0,-44 47 47,-23 28 187,1 1-1,1 0 1,0 1-1,1 0 1,1 0-1,-5 17 1,10-31-181,1 1 0,-1-1 0,1 1 0,0-1 0,-1 1 0,1-1 0,0 1 0,0-1 0,0 0 0,0 1 0,0-1 0,1 1 0,-1-1 0,0 1 0,1-1 0,-1 1 0,1-1 0,-1 0 0,1 1 0,0-1 0,-1 0 0,1 1 0,0-1 0,0 0 1,0 0-1,0 0 0,0 0 0,0 0 0,0 0 0,0 0 0,1 0 0,-1 0 0,0-1 0,1 1 0,-1 0 0,0-1 0,1 1 0,-1-1 0,1 1 0,1-1 0,6 1-809,0 0 0,-1-1 1,1 0-1,0-1 0,14-2 0,-20 3-192,0-1 0,0 0 1,1 0-1,-1 0 0,0 0 0,0-1 0,0 1 0,0-1 0,2-2 0,10-6-6735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9321,'0'0'17120,"-8"3"-16944,4-1-166,-39 20 223,41-21-216,0 0-1,0 1 1,0-1 0,0 0-1,0 1 1,0 0 0,0-1 0,1 1-1,-1 0 1,1 0 0,-1 0-1,1 0 1,0 0 0,0 1-1,0-1 1,0 0 0,0 0-1,0 1 1,0 3 0,36-3-364,146-4-6695,-178 1 7031,-1 0-1,1 0 0,-1 0 1,1 1-1,-1-1 0,1 1 1,-1 0-1,1-1 0,-1 1 1,0 0-1,5 3 0,-6-4 97,0 1-1,-1 0 1,1-1 0,0 1-1,-1 0 1,1 0 0,0 0-1,-1 0 1,1-1 0,-1 1-1,1 0 1,-1 0 0,0 0-1,1 0 1,-1 0 0,0 0-1,0 0 1,1 0 0,-1 0-1,0 2 1,-1 0 137,1 0 1,-1 0-1,0 0 1,0 0-1,0 0 1,-1 0-1,1 0 1,-1-1-1,0 1 1,1 0-1,-1-1 1,0 0 0,0 1-1,-1-1 1,1 0-1,0 0 1,-4 2-1,-10 8 861,-2 0-1,-29 14 0,41-23-1039,0 0 0,0 0 0,0-1 0,0 0 0,0-1 0,-1 1 0,1-1 0,-1 0 0,1-1 0,-1 0 0,1 0 0,-11-1 0,17 1-305,-1-1 0,0 1-1,1 0 1,-1-1 0,0 1-1,0-1 1,1 1 0,-1 0-1,1-1 1,-1 0 0,0 1 0,1-1-1,-1 1 1,1-1 0,0 0-1,-1 1 1,1-1 0,-1 0-1,1 1 1,0-1 0,-1 0-1,1 0 1,0 1 0,0-1-1,0 0 1,0 0 0,0 0-1,0 0 1,-1-17-9758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15375,'0'0'3662,"8"-8"-2701,-4 4-929,-1 0 99,0 0 1,1 1-1,0-1 1,0 1-1,0-1 1,0 1-1,0 0 1,1 1-1,0-1 1,-1 1-1,1 0 1,0 0-1,0 1 1,0-1-1,0 1 1,0 0-1,0 0 0,9 0 1,-13 2-131,0-1 0,0 1-1,0 0 1,0-1 0,0 1 0,0 0-1,-1 0 1,1-1 0,0 1 0,-1 0-1,1 0 1,0 0 0,-1 0 0,1 0 0,-1 0-1,1 0 1,-1 0 0,0 0 0,1 0-1,-1 0 1,0 0 0,0 0 0,0 0-1,0 0 1,0 1 0,0-1 0,0 0-1,0 0 1,0 0 0,0 0 0,0 0 0,-1 2-1,-8 36 434,-23 15-161,27-47-267,0-1 0,0 1-1,1 0 1,0 0 0,1 0 0,-1 0-1,1 1 1,1 0 0,-1-1 0,-2 17-1,5-23-37,0-1 0,1 1-1,-1-1 1,0 1 0,0-1-1,0 1 1,0 0-1,0-1 1,1 1 0,-1-1-1,0 1 1,1-1 0,-1 1-1,0-1 1,1 0 0,-1 1-1,0-1 1,1 1-1,-1-1 1,1 0 0,-1 1-1,1-1 1,-1 0 0,1 1-1,-1-1 1,1 0 0,-1 0-1,1 0 1,0 1-1,24 0-2074,23-12-5838,-22-1 2852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3748,'0'0'18652,"8"5"-17478,-3-2-1045,-1 0-1,-1 0 0,1 0 1,0 1-1,-1-1 0,0 1 1,0 0-1,0 0 1,0 0-1,0 0 0,-1 1 1,0-1-1,0 1 0,0-1 1,0 1-1,-1 0 0,0-1 1,0 1-1,0 0 1,-1 0-1,1 8 0,-1 28 308,-1-33-318,1 0-1,0-1 1,0 1 0,0 0-1,1 0 1,0 0 0,1-1-1,3 11 1,-5-18-103,0 0 0,1 1 0,-1-1-1,0 0 1,0 0 0,1 1 0,-1-1 0,0 0 0,0 1-1,1-1 1,-1 0 0,0 0 0,1 0 0,-1 1 0,1-1-1,-1 0 1,0 0 0,1 0 0,-1 0 0,0 0 0,1 0 0,-1 0-1,1 0 1,-1 0 0,0 0 0,1 0 0,-1 0 0,1 0-1,-1 0 1,0 0 0,1 0 0,-1 0 0,0 0 0,1 0-1,-1-1 1,1 1 0,-1 0 0,0 0 0,1 0 0,-1-1-1,0 1 1,0 0 0,1 0 0,-1-1 0,0 1 0,0 0 0,1-1-1,-1 1 1,0 0 0,1-1 0,11-18 600,1-7-384,-1 0 0,13-46 1,-21 59-246,0 0 0,-2-1 0,1 0 0,-2 0 0,0 0 0,-1 1 0,-1-22 0,1 35 10,-1-1 1,1 1-1,0 0 0,0 0 1,0 0-1,0-1 0,0 1 0,-1 0 1,1 0-1,0 0 0,0 0 1,0 0-1,-1-1 0,1 1 1,0 0-1,0 0 0,-1 0 1,1 0-1,0 0 0,0 0 1,0 0-1,-1 0 0,1 0 1,0 0-1,0 0 0,-1 0 1,1 0-1,0 0 0,0 0 0,-1 0 1,1 0-1,0 0 0,0 0 1,-1 0-1,1 0 0,0 0 1,0 1-1,0-1 0,-1 0 1,1 0-1,0 0 0,0 0 1,0 0-1,-1 1 0,1-1 1,0 0-1,0 0 0,0 0 1,0 1-1,0-1 0,0 0 0,-1 0 1,1 1-1,0-1 0,0 0 1,0 0-1,0 1 0,-4 8-14,1 1-1,0 0 0,0 0 1,1 0-1,0 0 0,1 0 1,0 0-1,0 1 0,1-1 1,1 0-1,1 11 0,-1-19 19,0 0 0,-1-1 1,1 1-1,0-1 0,0 1 0,0-1 0,0 1 0,0-1 1,0 1-1,0-1 0,1 0 0,-1 0 0,0 1 0,1-1 1,-1 0-1,1 0 0,-1-1 0,1 1 0,0 0 0,-1 0 0,1-1 1,0 1-1,-1-1 0,1 0 0,0 1 0,0-1 0,-1 0 1,1 0-1,0 0 0,0 0 0,0 0 0,-1 0 0,1-1 1,2 0-1,2 0 20,1 0 0,-1 0 0,0-1 0,0 0 0,0 0 1,0-1-1,0 0 0,7-4 0,1-4 15,-1-1 0,1 0 1,-2-1-1,0 0 0,0-1 0,-1 0 1,-1-1-1,-1 0 0,13-26 0,-16 136-328,-8-56 311,1-27-11,0 0 1,1 1-1,0-1 0,1 0 1,0 0-1,4 19 0,-4-31-46,-1 1 0,0-1-1,0 1 1,0 0 0,0-1 0,0 1 0,0-1-1,1 1 1,-1-1 0,0 1 0,0-1 0,1 1-1,-1-1 1,0 0 0,1 1 0,-1-1 0,1 1-1,-1-1 1,0 0 0,1 1 0,-1-1 0,1 0-1,-1 1 1,1-1 0,-1 0 0,1 0-1,-1 0 1,1 1 0,0-1 0,-1 0 0,1 0-1,-1 0 1,1 0 0,-1 0 0,1 0 0,-1 0-1,1 0 1,0 0 0,-1 0 0,1 0 0,-1-1-1,1 1 1,-1 0 0,1 0 0,-1 0-1,1-1 1,-1 1 0,1 0 0,-1-1 0,0 1-1,1 0 1,-1-1 0,1 1 0,-1-1 0,0 1-1,1 0 1,-1-1 0,0 1 0,1-1 0,-1 1-1,0-1 1,0 1 0,0-1 0,1 0-1,-1 0 1,17-36-5471,-11 4-1542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17296,'0'0'5542,"-4"52"-4870,18-41-544,4 0-64,4-2-1089,0-3-1761,6-4-2179,-1-1-3523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15246,'0'0'5979,"-9"10"-3704,-23 23-709,8-11 421,-37 46 1,64-65-2036,11-5-107,25-10-373,-22 7 148,2 0-11,1 1 0,-1 1 0,22-1 0,-35 3 308,0 1 0,0 0 0,0 0 0,0 0 0,0 1 0,0 0 1,-1 0-1,1 1 0,0-1 0,0 1 0,-1 1 0,1-1 0,-1 1 0,8 4 0,-12-5 137,1-1 0,-1 1-1,1 0 1,-1-1 0,0 1-1,0 0 1,0 0 0,0 0-1,0 0 1,0 0 0,0 0-1,0 0 1,-1 0 0,1 0-1,-1 0 1,0 0 0,0 0-1,1 0 1,-1 0 0,-1 1 0,1-1-1,0 0 1,0 0 0,-1 0-1,1 0 1,-1 0 0,0 0-1,0 0 1,1 0 0,-1 0-1,-1 0 1,1 0 0,0 0-1,0-1 1,-1 1 0,1-1-1,-1 1 1,1-1 0,-3 3-1,-3 3 234,-1-1 0,0 0 0,0 0 0,0 0-1,0-1 1,-1-1 0,-12 6 0,8-6-343,1 0 1,-1-1-1,-1-1 0,1 0 1,0 0-1,-16-1 0,28-1-176,1 0 0,-1 0 0,0 0 0,1 0 0,-1 0-1,0 0 1,1 0 0,-1 0 0,0-1 0,1 1 0,-1 0 0,1 0-1,-1 0 1,1-1 0,-1 1 0,0 0 0,1-1 0,-1 1-1,1-1 1,-1 1 0,1 0 0,-1-1 0,1 1 0,0-1 0,-1 1-1,1-1 1,0 1 0,-1-1 0,1 0 0,0 1 0,0-1 0,-1 1-1,1-1 1,0 0 0,0 1 0,0-2 0,-2-13-11449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73 148 7431,'0'0'11237,"11"4"-9822,37 11-353,-46-15-1002,1 1-1,-1-1 0,1 0 0,-1-1 1,1 1-1,-1 0 0,0-1 1,1 1-1,-1-1 0,1 0 1,-1 0-1,0 0 0,1 0 0,-1 0 1,0 0-1,0-1 0,0 1 1,0-1-1,0 1 0,0-1 0,-1 0 1,1 0-1,2-3 0,26-47 293,-29 51-338,1-2 73,0-1 1,-1 0-1,1 0 1,-1 0 0,0 0-1,0 0 1,0 0-1,-1 0 1,1 0-1,-1 0 1,0-1 0,0 1-1,-1-5 1,0 7-30,0 0-1,1 1 1,-1-1 0,0 1 0,0-1-1,0 1 1,0-1 0,-1 1 0,1 0 0,0 0-1,0-1 1,-1 1 0,1 0 0,-1 0-1,1 0 1,-1 0 0,0 1 0,1-1-1,-1 0 1,0 1 0,1-1 0,-1 1 0,0-1-1,0 1 1,1 0 0,-1 0 0,0 0-1,0 0 1,0 0 0,1 0 0,-4 1 0,-2 0-15,0 1 1,0-1 0,0 2 0,0-1 0,0 1 0,0 0 0,1 0-1,-1 1 1,1-1 0,0 2 0,0-1 0,0 1 0,1-1 0,-1 2-1,1-1 1,1 0 0,-1 1 0,1 0 0,0 0 0,0 1 0,-4 8-1,0 0 81,1 0-1,1 1 1,0 0 0,1 0-1,0 0 1,1 0-1,1 1 1,-1 22-1,4-36-104,0 0 1,0 0-1,0 0 0,0 0 0,1-1 1,-1 1-1,1 0 0,-1 0 0,1-1 1,0 1-1,0 0 0,1-1 0,-1 1 1,0-1-1,1 1 0,0-1 0,-1 0 1,1 0-1,0 1 0,0-1 0,0 0 1,0-1-1,1 1 0,-1 0 0,1-1 1,-1 1-1,1-1 0,-1 0 0,1 0 1,-1 0-1,1 0 0,0 0 0,0-1 1,0 1-1,3 0 0,11 0-144,0-1-1,-1 0 0,1-1 0,30-5 1,-42 5 34,84-19-5979,-52 8-865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111 282 8456,'0'0'9342,"-4"-9"-6993,-12-27-208,16 35-2062,-1 0-1,1 0 1,-1 0 0,1 0 0,-1 0 0,1 0 0,-1 0 0,0 0-1,1 0 1,-1 0 0,0 0 0,0 0 0,0 1 0,0-1-1,1 0 1,-1 0 0,0 1 0,0-1 0,0 1 0,-1-1 0,1 1-1,0 0 1,0-1 0,0 1 0,0 0 0,0 0 0,0-1 0,-1 1-1,1 0 1,0 0 0,0 0 0,0 1 0,0-1 0,-1 0-1,1 0 1,0 1 0,0-1 0,0 0 0,0 1 0,0-1 0,0 1-1,0 0 1,0-1 0,0 1 0,0 0 0,0-1 0,0 1 0,0 1-1,-3 2-23,0 0-1,1 1 0,0-1 0,0 0 0,0 1 1,0 0-1,-3 10 0,2-2 43,0 1 1,1 0-1,1 0 0,1 1 1,0-1-1,0 0 0,1 1 0,3 17 1,-2-30-88,-1 0 1,1 0-1,-1 0 1,1-1 0,0 1-1,0 0 1,0-1 0,0 1-1,0 0 1,0-1-1,0 0 1,0 1 0,1-1-1,-1 1 1,1-1 0,-1 0-1,1 0 1,-1 0-1,1 0 1,-1 0 0,1 0-1,0-1 1,0 1-1,-1 0 1,1-1 0,0 1-1,0-1 1,0 0 0,0 0-1,0 0 1,0 1-1,-1-2 1,1 1 0,0 0-1,0 0 1,0-1-1,0 1 1,2-2 0,4 1 48,-1-1 1,0 0-1,0-1 1,0 0 0,0 0-1,0 0 1,-1-1-1,9-6 1,-4 0 53,0 0 1,-1-1-1,-1 1 1,1-2-1,13-23 1,-20 30-77,0 0 0,0 0 0,-1 0 1,0 0-1,0-1 0,0 1 0,0-1 0,-1 0 1,0 0-1,0 1 0,-1-1 0,1 0 0,-1 0 1,0 0-1,-1 0 0,0 1 0,-1-9 0,2 14-38,0-1 0,-1 1 0,1 0 0,0-1 0,0 1 0,0 0 0,0 0 0,0-1 0,0 1-1,0 0 1,0 0 0,-1-1 0,1 1 0,0 0 0,0 0 0,0-1 0,-1 1 0,1 0-1,0 0 1,0 0 0,0-1 0,-1 1 0,1 0 0,0 0 0,0 0 0,-1 0 0,1 0-1,0-1 1,-1 1 0,1 0 0,0 0 0,-1 0 0,1 0 0,0 0 0,0 0 0,-1 0 0,1 0-1,-1 0 1,-9 10-78,-3 17-23,12-23 93,0 0 0,0 0 1,1 0-1,-1 0 0,1 0 0,0 0 0,0 0 0,0 0 0,1 1 0,1 6 0,-1-9 5,0-1 0,-1 1 0,1-1 0,0 0 0,1 0 0,-1 0 0,0 1 0,0-1 0,0 0 0,1 0 0,-1-1 0,0 1 0,1 0 0,-1 0 0,1-1 0,-1 1 0,1-1 0,-1 1 0,1-1 0,0 1 0,-1-1 0,1 0 0,-1 0 0,1 0 0,0 0 0,-1 0 0,1 0-1,0-1 1,1 0 0,4 0 8,0-1 0,0 0-1,-1-1 1,0 1 0,1-1-1,-1 0 1,0-1 0,0 0-1,-1 0 1,1 0 0,-1-1-1,0 1 1,0-1 0,0 0-1,-1-1 1,6-7-1,1-3 10,0 0-1,-1-1 0,-1 0 0,12-31 0,-15 31 18,-2 0 1,0-1-1,0 1 0,-2-1 0,1-33 1,-16 89-432,2 20 481,2 1-1,-1 107 1,10-129-5,2 0 0,2-1 0,1 1 0,2-1 0,20 60 0,-18-73-91,-1 1 0,-1 0 0,-1 0 0,-1 0 0,-1 0 0,1 49 0,-5-71 17,0-1 0,0 1 1,1-1-1,-1 1 0,0-1 0,-1 1 1,1-1-1,0 1 0,0-1 0,-1 1 1,1-1-1,-1 1 0,1-1 0,-1 1 1,0-1-1,1 0 0,-1 1 0,0-1 1,0 0-1,0 0 0,0 0 0,0 0 1,0 0-1,0 0 0,-1 0 1,1 0-1,0 0 0,-1 0 0,1-1 1,0 1-1,-1 0 0,1-1 0,-1 1 1,1-1-1,-1 0 0,1 1 0,-1-1 1,1 0-1,-1 0 0,1 0 0,-1 0 1,-2-1-1,0 1 9,0-2 0,1 1 1,-1 0-1,0-1 0,1 0 1,-1 0-1,1 0 0,0 0 1,0 0-1,0-1 0,0 1 1,0-1-1,0 0 0,0 0 0,-3-6 1,-4-10-30,0-2 0,2 1 0,0-1-1,1 0 1,2-1 0,0 0 0,1 0 0,1 0 0,1 0 0,1 0 0,1 0 0,1-1 0,4-25 0,-3 42-93,-1 0 0,1-1 0,0 1 0,1 1 1,-1-1-1,1 0 0,0 0 0,1 1 0,-1 0 0,1 0 1,0 0-1,0 0 0,1 0 0,0 1 0,-1 0 0,9-5 1,5-2-2122,0 0 0,0 2 1,34-13-1,0 2-7621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28 13453,'0'0'9865,"-5"13"-9139,4-9-656,-17 59 997,16-56-925,1 0 1,0-1 0,1 1-1,-1 0 1,1-1-1,0 1 1,1 0-1,0 0 1,3 12 0,-3-18-119,0 1 1,0 0 0,0-1 0,0 1 0,0 0-1,0-1 1,0 0 0,1 1 0,-1-1 0,0 0-1,1 1 1,0-1 0,-1 0 0,1 0 0,0 0-1,-1 0 1,1-1 0,0 1 0,0 0 0,-1-1-1,1 1 1,0-1 0,0 0 0,0 0 0,0 1-1,0-1 1,0 0 0,0-1 0,0 1 0,0 0-1,0-1 1,-1 1 0,1-1 0,0 1 0,2-2-1,4 0 64,0-1-1,0 0 1,0-1-1,-1 0 1,1 0-1,10-9 1,-1-2-27,0-2 1,-2 0-1,0-1 0,-1 0 1,-1-1-1,-1-1 1,16-31-1,-28 51-64,0 0 1,0 0-1,0 0 0,0 0 1,0 1-1,0-1 0,0 0 1,0 0-1,0 0 0,0 0 0,1 0 1,-1 0-1,0 0 0,0 1 1,0-1-1,0 0 0,0 0 1,0 0-1,1 0 0,-1 0 1,0 0-1,0 0 0,0 0 1,0 0-1,0 0 0,1 0 0,-1 0 1,0 0-1,0 0 0,0 0 1,0 0-1,1 0 0,-1 0 1,0 0-1,0 0 0,0 0 1,0 0-1,0 0 0,1 0 1,-1 0-1,0 0 0,0 0 1,0-1-1,0 1 0,0 0 0,0 0 1,0 0-1,1 0 0,-1 0 1,0 0-1,0 0 0,0-1 1,0 1-1,0 0 0,0 0 1,0 0-1,0 0 0,0 0 1,0-1-1,0 1 0,0 0 0,0 0 1,3 23-26,-6 30 102,-2-30-30,3-13 31,0 0-1,1-1 1,0 1-1,0 0 1,1 11-1,1-20-64,-1-1-1,0 1 0,0-1 1,1 1-1,-1-1 0,1 1 1,-1-1-1,0 1 1,1-1-1,-1 0 0,1 1 1,-1-1-1,1 0 0,-1 1 1,1-1-1,-1 0 0,1 1 1,-1-1-1,1 0 0,-1 0 1,1 0-1,0 0 0,-1 1 1,1-1-1,-1 0 0,1 0 1,0 0-1,-1 0 0,1 0 1,-1 0-1,1-1 1,0 1-1,-1 0 0,1 0 1,-1 0-1,2-1 0,23-8 105,-11 1-62,0 0 0,25-21 0,-30 21-47,0 0 0,1 1 0,0 1 0,1-1 1,-1 2-1,1-1 0,15-4 0,-25 10-6,0 0-1,0 0 1,0 0-1,0 0 1,0 0-1,0 0 1,0 1-1,0-1 1,0 0-1,0 1 1,0-1-1,0 0 1,0 1 0,0 0-1,-1-1 1,1 1-1,0-1 1,0 1-1,-1 0 1,1-1-1,0 1 1,-1 0-1,1 0 1,0 0-1,-1 0 1,1-1-1,-1 1 1,0 0 0,1 0-1,-1 0 1,0 0-1,1 0 1,-1 0-1,0 0 1,0 0-1,0 0 1,0 0-1,0 0 1,0 0-1,0 2 1,0 56 71,-1-43-53,4 2 29,6-15 157,16-23 28,-16 11-237,-7 6-24,0 1-1,0-1 0,1 1 1,-1-1-1,1 1 0,0 0 1,0 0-1,0 0 0,0 0 1,0 0-1,6-2 0,-9 5-137,1-1-1,-1 1 1,1-1-1,-1 1 0,1 0 1,-1-1-1,0 1 1,1-1-1,-1 1 1,0 0-1,1-1 0,-1 1 1,0 0-1,0-1 1,1 1-1,-1 0 0,0 0 1,0-1-1,0 1 1,0 0-1,0-1 0,0 1 1,0 0-1,0 0 1,-1 0-1,0 24-6338,-3-10-2242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14253,'0'0'10640,"8"2"-10021,-2-2-599,0 1 0,-1-1 0,1 0-1,0-1 1,0 1 0,-1-1 0,1 0 0,0-1 0,-1 1-1,1-1 1,-1 0 0,0-1 0,1 1 0,-1-1 0,0 0-1,-1 0 1,1-1 0,0 1 0,-1-1 0,0 0 0,0 0-1,0-1 1,-1 1 0,1-1 0,-1 0 0,0 0-1,3-7 1,-5 11-14,-1 0 1,1-1-1,-1 1 0,1 0 0,-1 0 0,0 0 0,0-1 0,1 1 1,-1 0-1,0 0 0,0-1 0,0 1 0,-1 0 0,1 0 0,0-1 1,0 1-1,-1 0 0,1 0 0,0 0 0,-1-1 0,0 1 0,1 0 0,-2-1 1,1 1-7,0 1 0,0-1 0,0 1 0,0-1 1,0 1-1,0 0 0,0-1 0,0 1 0,0 0 0,0 0 1,-1 0-1,1 0 0,0 0 0,0 0 0,0 0 1,0 0-1,-1 0 0,1 0 0,-2 1 0,-2 1-3,0 0 0,0 0-1,0 0 1,0 0 0,0 1-1,1 0 1,-1 0-1,1 0 1,-7 7 0,4-2 73,1 0 0,0 0 1,0 1-1,0 0 0,1 0 1,1 1-1,0-1 0,0 1 0,1 0 1,0 0-1,-2 14 0,5-23-61,0 0-1,0-1 1,0 1 0,0 0-1,0 0 1,0-1-1,0 1 1,1 0 0,-1-1-1,0 1 1,0 0 0,1-1-1,-1 1 1,1 0-1,-1-1 1,0 1 0,1 0-1,-1-1 1,1 1-1,0-1 1,-1 1 0,1-1-1,-1 1 1,1-1-1,0 0 1,-1 1 0,1-1-1,0 0 1,-1 1-1,2-1 1,32 3 99,31-18-114,1-17-978,-53 25 666,-1 0-1,1 1 1,0 0-1,1 1 1,-1 0 0,1 1-1,0 0 1,19-1 0,-32 5 370,0 0 1,0 1 0,0-1 0,0 1-1,0 0 1,0-1 0,0 1-1,0-1 1,0 1 0,0 0 0,-1 0-1,1 0 1,0-1 0,-1 1-1,1 0 1,-1 0 0,1 0 0,-1 0-1,1 0 1,-1 0 0,1 0 0,-1 0-1,0 0 1,0 0 0,1 1-1,-1-1 1,0 0 0,0 0 0,0 0-1,-1 2 1,1 47 1606,-1-36-1450,1-13-186,0-1 0,0 1 0,0 0 0,0 0 1,0 0-1,0 0 0,0 0 0,0 0 0,0 0 1,0-1-1,0 1 0,1 0 0,-1 0 1,0 0-1,1 0 0,-1-1 0,1 1 0,-1 0 1,1 0-1,-1-1 0,1 1 0,-1 0 0,1-1 1,0 1-1,-1 0 0,1-1 0,0 1 0,0-1 1,-1 1-1,2-1 0,1 1 5,-1-1 1,0 0-1,1-1 1,-1 1-1,0 0 1,1-1-1,-1 1 0,0-1 1,0 0-1,0 1 1,0-1-1,3-2 1,9-5-7,0 0 1,-1-2 0,0 1 0,13-14 0,-17 14-523,0 1 0,1 0 1,0 1-1,0 0 0,0 0 1,1 1-1,0 0 0,18-6 1,-29 12 480,0 0 1,0 0-1,1 0 1,-1 0-1,0 0 1,0 0-1,0 0 1,0 0-1,1 0 0,-1 0 1,0 0-1,0 0 1,0 0-1,1 1 1,-1-1-1,0 0 1,0 0-1,0 0 1,0 0-1,1 0 1,-1 0-1,0 0 0,0 1 1,0-1-1,0 0 1,0 0-1,0 0 1,0 0-1,1 0 1,-1 1-1,0-1 1,0 0-1,0 0 1,0 0-1,0 0 0,0 1 1,0-1-1,0 0 1,0 0-1,0 0 1,0 1-1,0-1 1,0 0-1,0 0 1,0 0-1,0 1 1,0-1-1,0 0 0,-4 17-30,-7 12-4684,9-25-685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54 8232,'0'0'7628,"-3"12"-5119,-20 99 243,8-43-610,2 1 0,-6 105-1,15-110-2086,0-45 74,3-47 184,3-10-265,2 1 1,2 0-1,1 0 1,2 1-1,2 0 1,1 0-1,1 1 1,2 1-1,2 0 1,31-48-1,-40 71-138,-1 0-1,2 0 0,-1 1 0,1 1 0,16-14 0,-21 20 67,-1 1 0,1-1 0,0 1-1,0-1 1,0 1 0,0 0-1,0 1 1,1-1 0,-1 1 0,0 0-1,1 0 1,-1 0 0,1 0 0,-1 1-1,1 0 1,0 0 0,-1 0 0,1 0-1,6 2 1,-9-1 21,0-1 0,0 1 0,0 0 0,-1 0 0,1-1 0,0 1 0,-1 0 0,1 0 0,0 1 0,-1-1 0,1 0 0,-1 0 0,0 1 0,1-1 0,-1 1 0,0-1 0,0 1 0,0 0 0,0-1 0,0 1 0,0 0 0,-1 0 0,1 0-1,-1-1 1,1 1 0,-1 0 0,1 0 0,-1 0 0,0 0 0,0 0 0,0 0 0,0 0 0,-1 0 0,1 0 0,0 0 0,-1 0 0,1-1 0,-2 4 0,0 1 113,0 0 0,0 0-1,-1 0 1,0 0 0,0-1-1,0 1 1,-1-1 0,0 0 0,0 0-1,-6 6 1,2-3 145,0-1 0,-1 0 0,0-1 0,0 0 0,-1-1 0,1 1-1,-1-2 1,0 1 0,-1-2 0,1 1 0,-17 2 0,26-6-292,1 0-1,-1 0 1,1 0 0,-1 0 0,1 0-1,-1 0 1,1 0 0,0 0-1,-1 0 1,1 0 0,-1-1 0,1 1-1,0 0 1,-1 0 0,1-1-1,0 1 1,-1 0 0,1 0 0,0-1-1,-1 1 1,1 0 0,0-1-1,0 1 1,-1-1 0,1 1 0,0 0-1,0-1 1,0 1 0,-1-1-1,1 1 1,0 0 0,0-1-1,0 1 1,0-1 0,0 1 0,0-1-1,0 1 1,0-1 0,0 1-1,0 0 1,0-1 0,0 1 0,0-1-1,1 1 1,-1-1 0,0 1-1,0 0 1,0-1 0,0 1 0,1 0-1,-1-1 1,0 1 0,1 0-1,-1-1 1,15-24-2807,32-44-9936,-16 22-1239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5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19250,'0'0'1538,"-16"56"1569,-10-15-929,-1 3-96,2 2-64,4-1-897,5-5-673,9-5-288,7-2-128,0-8-32,0-4 32,7-3-352,2-6-865,1-5-993,1-4-1153,4-3-449,0 0-480,5-5-2242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0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186 211 2659,'0'0'12342,"-9"-1"-6854,-2 2-4747,0-1 0,0 2 1,1-1-1,-1 1 1,1 1-1,0 0 0,-20 9 1,26-11-598,-1 1 0,1 1 1,-1-1-1,1 1 1,0 0-1,0 0 0,0 0 1,0 0-1,1 0 0,0 1 1,-1 0-1,1 0 0,0 0 1,1 0-1,-1 0 1,1 1-1,0-1 0,0 1 1,0-1-1,0 1 0,1 0 1,-1 5-1,2-9-132,-1 0-1,1 0 0,0 0 1,0 1-1,0-1 0,0 0 1,0 0-1,1 0 0,-1 0 1,0 0-1,0 0 1,1 0-1,-1 1 0,1-1 1,-1 0-1,1 0 0,-1 0 1,1 0-1,-1-1 0,1 1 1,0 0-1,0 0 1,-1 0-1,1 0 0,0-1 1,0 1-1,0 0 0,2 0 1,0 0 6,0 0 0,0 0 0,0-1 0,0 1 1,0-1-1,0 0 0,0 1 0,0-1 0,0-1 1,6 0-1,-1 0 1,1-1 0,-1 0 0,0-1 1,1 0-1,-1 0 0,-1-1 0,11-6 0,-5 0-114,-1 0-1,-1-1 1,15-19-1,-22 26 14,0-1-1,-1 0 0,1 0 0,-1 0 1,-1 0-1,1-1 0,-1 1 1,1-1-1,-2 1 0,1-1 0,-1 0 1,2-8-1,-23 47 62,19-30 71,-1-1 0,1 1-1,0 0 1,0 0 0,0 0 0,0 0 0,1 0 0,-1 0 0,1 0 0,0 0 0,0 0-1,0 0 1,0 0 0,0 0 0,1 0 0,-1 0 0,3 5 0,-2-6-38,1-1 1,-1 1 0,1-1 0,0 0-1,-1 0 1,1 1 0,0-1-1,0 0 1,0-1 0,0 1-1,0 0 1,0 0 0,0-1-1,0 1 1,0-1 0,1 0-1,-1 0 1,0 0 0,0 0-1,0 0 1,0 0 0,0 0-1,0-1 1,1 1 0,2-2 0,4 0-101,0-1 0,0 0 1,0 0-1,0-1 0,0 0 1,-1 0-1,1-1 0,9-8 1,4-4-1342,32-32 0,-53 48 1328,-23 27 432,14-15-12,0 0 0,1 1 0,0 0 0,1 1 0,0-1 0,0 1 0,-4 19 0,8-23-263,0-1 0,1 1 1,0 0-1,0 0 0,1 0 0,0 0 1,1 0-1,0 0 0,0-1 0,1 1 1,0 0-1,6 14 0,-6-18-36,5 10-258,0 1 0,-2-1-1,1 1 1,-2 0 0,0 1-1,-1-1 1,-1 1 0,1 17-1,-4-33 250,1 0 0,0 1 0,0-1 0,0 1 0,-1-1 0,1 1-1,0-1 1,-1 0 0,0 1 0,1-1 0,-1 0 0,0 0 0,1 1 0,-1-1-1,0 0 1,0 0 0,0 0 0,0 0 0,0 0 0,0 0 0,-1 0-1,1 0 1,0-1 0,0 1 0,-1 0 0,1-1 0,0 1 0,-1-1 0,1 1-1,-1-1 1,1 0 0,0 1 0,-1-1 0,1 0 0,-1 0 0,1 0-1,-1 0 1,1 0 0,-2-1 0,0 1 53,-1 0-1,1-1 1,0 0 0,0 1-1,1-1 1,-1 0 0,0 0-1,0-1 1,0 1 0,1 0-1,-1-1 1,0 0 0,1 0-1,0 1 1,-1-2 0,1 1-1,0 0 1,-3-4 0,2-1-86,0-1 1,0 1 0,0-1-1,1 1 1,0-1-1,1 0 1,0 0 0,0 0-1,1 0 1,0 0 0,0 0-1,1 0 1,0 0 0,0 0-1,1 1 1,0-1-1,0 0 1,1 1 0,4-10-1,0 1-112,2 0-1,0 0 0,1 1 0,0 0 1,1 0-1,1 1 0,18-17 0,-15 17 140,2 0-1,0 1 1,36-20 0,-43 27-112,0 2 0,1-1 0,-1 1 0,1 0 0,0 1 0,0 1 0,0 0 0,1 0 0,11 0 0,-23 5 226,1 1 1,-1-1 0,0 0 0,-1 1 0,1-1 0,-1 0 0,1 0 0,-1 1-1,0-1 1,-2 4 0,1-3-5,1 1 0,-1-1 0,1 0 0,-1 1-1,1-1 1,1 1 0,-2 6 0,2-10-103,0-1-1,1 1 1,-1-1 0,0 1-1,0-1 1,0 1 0,0-1-1,0 1 1,0-1 0,1 1 0,-1-1-1,0 1 1,1-1 0,-1 1-1,0-1 1,0 1 0,1-1-1,-1 0 1,1 1 0,-1-1-1,0 0 1,1 1 0,-1-1-1,1 0 1,-1 1 0,2-1 0,-1 0-3,1 1 1,0-1 0,0 0 0,-1 0-1,1 0 1,0-1 0,0 1 0,-1 0-1,1-1 1,0 1 0,-1-1 0,4-1-1,63-36 3,-59 32-88,-1-1 0,1 2 1,1-1-1,-1 2 0,1-1 0,0 1 0,0 0 1,0 1-1,0 0 0,19-2 0,-28 6 87,-1-1-1,0 1 1,1-1-1,-1 1 1,0-1-1,1 1 0,-1-1 1,0 1-1,1-1 1,-1 1-1,0 0 1,0-1-1,0 1 1,0-1-1,1 1 0,-1 0 1,0-1-1,0 1 1,0 0-1,0-1 1,-1 1-1,1-1 1,0 1-1,0 0 0,0-1 1,0 1-1,-1 0 1,1-1-1,0 1 1,-1-1-1,1 1 1,0-1-1,-1 1 0,1-1 1,0 1-1,-2 0 1,-11 24 371,12-24-349,0 1-1,0-1 1,0 1-1,0 0 1,0-1 0,0 1-1,1 0 1,-1-1-1,0 1 1,1 0-1,0 0 1,-1 0 0,1-1-1,0 1 1,0 0-1,0 2 1,0-4-21,1 1 1,-1-1-1,1 1 0,-1-1 0,1 0 1,0 0-1,-1 1 0,1-1 1,-1 0-1,1 0 0,0 0 1,-1 1-1,1-1 0,0 0 1,-1 0-1,1 0 0,-1 0 1,1 0-1,0 0 0,-1 0 1,1-1-1,0 1 0,-1 0 0,1 0 1,-1 0-1,1-1 0,0 1 1,-1 0-1,1-1 0,62-32-208,-53 27-131,-5 3 228,-1 0-86,1 0 1,0 0 0,0 0-1,1 1 1,-1 0 0,0 0-1,1 0 1,-1 1 0,7-1-1,-11 20 453,-1-16-205,0 0 0,-1 1 1,1-1-1,0 0 0,1 0 0,-1 1 0,0-1 0,0 0 1,1 0-1,0 0 0,-1 1 0,2 1 0,3-3-43,-1 0-1,1 0 0,0-1 1,-1 0-1,1 0 0,0 0 1,-1 0-1,1-1 0,0 0 1,-1 0-1,1 0 0,-1 0 1,1-1-1,-1 0 0,0 0 1,0 0-1,0 0 0,5-4 1,-3 2-174,0 1 0,0 0-1,0 0 1,1 1 0,-1 0 0,1 0 0,-1 0 0,9 0 0,-15 29-44,-3-13 318,2-11-50,0 1-1,0-1 1,0 1-1,1-1 1,-1 1-1,1-1 1,0 1-1,0-1 1,1 7-1,-1-9-60,1-1 0,-1 1-1,0-1 1,1 1 0,-1 0 0,1-1-1,-1 1 1,0-1 0,1 1 0,-1-1-1,1 1 1,-1-1 0,1 0 0,0 1-1,-1-1 1,1 1 0,-1-1 0,1 0-1,0 0 1,-1 1 0,2-1 0,27-2-157,-16-2-367,0-1 1,0 0 0,-1-1-1,0 0 1,0-1 0,0 0-1,19-18 1,-6 4-778,-1-2-1,25-30 1,10-23 114,-54 68 1231,0-1 1,0 1 0,-1-1 0,0 0 0,-1 0 0,1 0 0,2-18 0,-17 46 4386,-15 24-2885,21-22-1310,-1 0 0,2 0 1,1 0-1,1 1 0,1-1 1,1 30-1,-2 42-6020,2-93 5735,0 1-1,0 0 1,0 0-1,0-1 1,1 1-1,-1 0 1,0-1-1,0 1 1,-1 0-1,1 0 1,0-1-1,0 1 1,0 0-1,0 0 1,-1-1-1,1 1 1,0 0-1,0-1 0,-1 1 1,1 0-1,-1-1 1,1 1-1,-1-1 1,1 1-1,-1-1 1,1 1-1,-1-1 1,1 1-1,-1-1 1,1 1-1,-1-1 1,0 0-1,1 1 1,-1-1-1,0 0 0,1 0 1,-1 1-1,0-1 1,0 0-1,1 0 1,-1 0-1,0 0 1,0 0-1,1 0 1,-1 0-1,0 0 1,1 0-1,-1 0 1,0 0-1,0-1 1,1 1-1,-1 0 1,0-1-1,1 1 0,-1 0 1,0-1-1,1 1 1,-1 0-1,1-1 1,-2 0-1,-2-3 70,-1 0 0,1 0 0,0 0 1,0 0-1,0 0 0,-4-7 0,0-2 492,1 0 0,0-1 0,0 0 1,1 0-1,1 0 0,1-1 0,0 0 0,1 0 1,0 0-1,0-17 0,3 30-447,0 1 0,0 0 0,0 0 0,1-1 0,-1 1 0,0 0-1,1-1 1,-1 1 0,1 0 0,-1 0 0,1 0 0,0 0 0,-1-1 0,1 1 0,0 0 0,0 0-1,0 0 1,0 0 0,0 1 0,0-1 0,0 0 0,0 0 0,0 1 0,2-2 0,1 0 15,0 1 1,1-1 0,-1 1-1,1 0 1,-1 0 0,1 0-1,6 0 1,5 1-184,1 1 0,-1 0 0,22 4 0,27 10-4807,-33-10-891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12588,'0'0'9929,"-3"11"-9528,-13 30-403,-2 0 0,-2-2 0,-1 0 1,-2-1-1,-46 57 0,54-82-1801,15-12 1661,-1-1 0,1 0 0,-1 0 0,1 0 0,0 0 0,-1 1-1,1-1 1,-1 0 0,1 0 0,0 0 0,-1 0 0,1 0 0,-1 0 0,1 0-1,-1 0 1,1 0 0,0 0 0,-1-1 0,1 1 0,-1 0 0,1 0-1,0 0 1,-1 0 0,1-1 0,0 1 0,-1 0 0,1 0 0,0-1 0,-1 1-1,1 0 1,0 0 0,-1-1 0,1 1 0,0 0 0,0-1 0,0 1 0,-1-1-1,1 1 1,0 0 0,0-1 0,0 1 0,0-1 0,0 1 0,-1 0 0,1-1-1,0 0 1,-4-18-5153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4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1 901 6598,'0'0'2023,"8"-5"-1371,169-122 3335,10-8-2700,230-115-799,24-16-255,-508 297 1400,-387 222-1003,-69 42 1922,501-279-2431,14-9-34,10-6 47,36-16-79,-1-1 0,58-36 0,-31 17-44,4-1 100,884-515-2187,-940 540 2097,-14 7 117,-25 5 157,-17 10-164,1 1 0,1 3 0,0 1 0,-73 41 0,63-30-39,-124 59 232,4 8 0,-159 116 0,329-208-324,-7 3-119,1 1-1,-1 1 1,2-1-1,-1 1 1,1 1-1,0-1 1,-9 15-1,15-22 75,1 0 0,0 0-1,0 0 1,0 0-1,0 0 1,-1 0-1,1 0 1,0 1 0,0-1-1,0 0 1,0 0-1,-1 0 1,1 0 0,0 0-1,0 1 1,0-1-1,0 0 1,0 0-1,0 0 1,0 1 0,0-1-1,0 0 1,0 0-1,0 0 1,0 1-1,-1-1 1,1 0 0,0 0-1,0 0 1,1 1-1,-1-1 1,0 0 0,0 0-1,0 0 1,0 0-1,0 1 1,0-1-1,0 0 1,0 0 0,0 0-1,0 1 1,0-1-1,0 0 1,1 0-1,-1 0 1,0 0 0,0 0-1,0 1 1,0-1-1,1 0 1,-1 0-1,0 0 1,0 0 0,0 0-1,0 0 1,1 0-1,-1 0 1,0 1 0,20-6-6175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4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53 3331,'0'0'2130,"-9"-1"-181,-24-2-710,30 2-934,0 1-1,0 0 1,0-1 0,0 1-1,0-1 1,0 0-1,0 0 1,0 0 0,1 0-1,-1-1 1,0 1 0,-3-3-1,6 3-201,-1 0 0,1 1 0,-1-1-1,1 1 1,0-1 0,-1 0 0,1 1 0,0-1-1,0 0 1,0 0 0,0 1 0,-1-1-1,1 0 1,0 1 0,0-1 0,0 0 0,0 0-1,1 1 1,-1-1 0,0 0 0,0 0-1,0 1 1,1-1 0,-1 0 0,0 1 0,0-1-1,1 1 1,-1-1 0,1 0 0,22-10 1203,32 8-616,-51 3-517,16 3-13,-1 0 0,0 0 0,0 2 0,0 1 0,34 14 0,15 5-84,15-4-21,1-4 1,92 6-1,-101-15-47,0 3 0,-1 3 0,91 30-1,79 63 154,-14-5-71,459 139-26,12 47 684,-575-229-633,3-5 1,251 67 0,-325-108-114,-18-5-56,-1 2 0,58 23 0,-81-24-561,-31-11-10179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3:4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2 407 7271,'0'0'1431,"0"9"-866,0-5-1045,-1 7 1407,1-1 0,0 1 0,3 20 0,-3-30-826,0 0 0,0 0-1,0 0 1,0 1 0,1-1 0,-1 0-1,0 0 1,0 0 0,1 0 0,-1 0-1,1 0 1,-1 0 0,1-1-1,-1 1 1,1 0 0,-1 0 0,1 0-1,0 0 1,-1-1 0,1 1 0,0 0-1,0 0 1,0-1 0,0 1-1,0-1 1,-1 1 0,1-1 0,0 1-1,0-1 1,0 0 0,0 1 0,0-1-1,0 0 1,1 0 0,-1 0-1,0 0 1,0 0 0,0 0 0,0 0-1,0 0 1,0 0 0,0 0-1,0-1 1,0 1 0,0 0 0,0-1-1,0 1 1,0 0 0,0-1 0,0 0-1,0 1 1,-1-1 0,1 1-1,0-1 1,0 0 0,0 0 0,0-1-1,7-5 47,-1 0 0,0 0 0,0-1 0,-1 0 0,0 0 0,-1 0 0,0-1 0,6-12 0,28-77 127,-27 65-19,-2-1 0,-2-1 1,-1 1-1,-1-1 0,1-58 1,-7 89-176,0 0 1,0-1 0,-1 1 0,0 0-1,1 0 1,-2 0 0,-1-6-1,3 9-68,-1 0-1,1 0 0,0 1 0,-1-1 1,1 0-1,-1 0 0,0 0 0,1 1 1,-1-1-1,1 0 0,-1 1 0,0-1 1,0 0-1,1 1 0,-1-1 0,0 1 1,0-1-1,0 1 0,0 0 0,0-1 1,1 1-1,-1 0 0,0 0 0,0-1 0,0 1 1,0 0-1,0 0 0,0 0 0,0 0 1,0 0-1,0 0 0,0 1 0,0-1 1,0 0-1,0 0 0,0 1 0,-1 0 1,1 0-12,0 0 1,0 0-1,-1 0 1,1 0-1,0 1 1,0-1-1,0 0 1,1 1-1,-1-1 1,0 1 0,0-1-1,1 1 1,-1-1-1,1 1 1,0-1-1,-1 1 1,1 0-1,0-1 1,0 1-1,0 0 1,0-1-1,0 1 1,0 0-1,0-1 1,1 1 0,0 1-1,-1 3-8,1 0 0,1-1 0,-1 1-1,1-1 1,0 1 0,4 8 0,0-7 8,-1 0 0,1-1 1,1 0-1,-1 0 0,1 0 1,0-1-1,0 0 0,0 0 0,1-1 1,0 0-1,0 0 0,0-1 0,0 0 1,0 0-1,1-1 0,-1 0 1,16 1-1,9 0-72,1-1 0,-1-1 0,45-6 0,-40 0-766,0-2 0,71-21 0,10-14-6337,-59 18-2306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7271,'1'81'11415,"1"7"-7624,1 182-3922,-7-222 615,3-38-414,0-1-1,0 0 1,1 0-1,0 1 1,0-1-1,1 0 1,0 1 0,1-1-1,0 0 1,0 0-1,1 0 1,5 10-1,-5-12 11,0 1 0,0 1 0,0-1-1,-1 0 1,0 0 0,-1 1 0,0-1 0,0 13-1,-7 75 950,0-20-912,5-45 175,-10 53 1,6-54-31,-3 55 1,-12 212 100,11-48-254,1 76-63,18 153 274,-5-179-256,7-149 38,-2 33-12,-10-98 21,3 141 392,-3-225-521,0 0 1,0 0-1,0 1 0,0-1 0,0 0 1,1 1-1,-1-1 0,0 0 0,1 0 1,-1 1-1,1-1 0,-1 0 0,1 0 0,-1 0 1,1 0-1,0 0 0,-1 0 0,3 2 1,-3-3-96,1 0 0,0 0 0,-1 0 0,1 0 1,0 0-1,-1 0 0,1 0 0,-1 0 0,1 0 0,0-1 1,-1 1-1,1 0 0,-1 0 0,1-1 0,-1 1 1,1 0-1,-1-1 0,1 1 0,-1-1 0,1 1 1,-1-1-1,1 1 0,-1-1 0,0 1 0,1-1 0,-1 0 1,4-4-1615,0-1 1,-1 0 0,0 0 0,0 0-1,4-12 1,0-11-8305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0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68 276 6566,'13'-10'1201,"1"-1"-1,-2 0 1,1-1-1,-1-1 1,11-15-1,-18 21-501,-1 0-1,1 0 0,-1 0 1,-1-1-1,0 1 1,0-1-1,0 0 0,-1 0 1,0 0-1,0 0 1,-1-1-1,0-11 0,-1 18-599,0 1-1,0-1 0,0 1 1,0-1-1,0 1 0,-1-1 1,1 1-1,-1-1 0,1 1 1,-1-1-1,1 1 1,-1 0-1,0-1 0,0 1 1,0 0-1,0-1 0,0 1 1,0 0-1,0 0 0,0 0 1,0 0-1,0 0 0,-1 0 1,1 0-1,0 0 0,-1 1 1,1-1-1,-1 1 1,1-1-1,-1 1 0,1-1 1,-1 1-1,1 0 0,-1-1 1,1 1-1,-1 0 0,1 0 1,-1 0-1,1 0 0,-3 1 1,-1-1-61,0 1 0,1 0 0,-1 0 0,1 0 0,-1 0 0,1 1 0,-1 0 0,1 0 0,0 0 0,0 0 0,0 1 0,-6 4 0,0 3-40,1 0-1,1 1 0,0 0 0,0 0 1,1 1-1,-10 22 0,13-26 5,1 0 0,0 0 0,1 0 0,0 1 0,0-1 0,0 1 0,1-1 0,1 1 0,0-1 1,0 1-1,2 16 0,-1-23-1,-1-1 1,1 1 0,0-1-1,0 0 1,0 1 0,-1-1-1,1 0 1,0 1 0,1-1-1,-1 0 1,0 0-1,0 0 1,0 0 0,1 0-1,-1 0 1,0 0 0,1-1-1,-1 1 1,1 0 0,-1-1-1,1 1 1,-1-1 0,1 1-1,0-1 1,-1 0 0,1 0-1,-1 0 1,1 0 0,0 0-1,-1 0 1,1 0 0,-1 0-1,1-1 1,1 0 0,5 0 22,-1 0 1,0-1-1,0 0 1,1-1-1,-1 1 1,7-5-1,2-3 2,0-1-1,-1-1 0,0 0 1,-1-1-1,0 0 1,-1-1-1,16-22 1,-21 25-1,-1 1 1,0-1 0,-1 0 0,0 0-1,-1-1 1,0 0 0,0 0 0,-2 0-1,1 0 1,-2-1 0,3-25 0,-5 39-24,0-1 1,0 0 0,0 0-1,0 0 1,0 0-1,0 0 1,0 0 0,0 0-1,-1 0 1,1 0 0,0 0-1,0 0 1,0 0 0,0 0-1,0 0 1,0 0-1,0 0 1,0 0 0,-1 0-1,1 0 1,0 0 0,0 0-1,0 0 1,0 0-1,0 0 1,0 0 0,0 0-1,0 0 1,0 0 0,-1 0-1,1 0 1,0 0 0,0 0-1,0 0 1,0 0-1,0 0 1,0 0 0,0-1-1,0 1 1,0 0 0,0 0-1,0 0 1,0 0 0,-1 0-1,1 0 1,0 0-1,0 0 1,0 0 0,0 0-1,0-1 1,0 1 0,0 0-1,0 0 1,0 0 0,0 0-1,0 0 1,0 0-1,0 0 1,0 0 0,0-1-1,0 1 1,-8 13 1,-7 18-59,5-1 207,2 1 0,2 0 0,0 0 0,2 1 0,0 42 1,4-71-133,0 0 1,0 0-1,0 0 0,1 0 1,-1 0-1,1-1 1,-1 1-1,1 0 1,0 0-1,0 0 1,1 0-1,-1-1 1,0 1-1,1-1 1,0 1-1,-1-1 1,1 1-1,0-1 1,0 0-1,0 0 1,1 0-1,-1 0 1,0 0-1,1-1 1,0 1-1,-1-1 0,1 0 1,4 2-1,-2-1-5,1-1 0,-1 0-1,0-1 1,1 1-1,-1-1 1,1 0 0,-1 0-1,0-1 1,1 0-1,-1 0 1,0 0 0,1 0-1,-1-1 1,0 0-1,7-4 1,-5 3-22,0-1 1,0-1-1,-1 1 1,1-1-1,-1 0 0,-1 0 1,1-1-1,-1 0 0,0 0 1,0 0-1,0-1 1,-1 1-1,0-1 0,0 0 1,-1-1-1,0 1 1,0 0-1,-1-1 0,0 0 1,0 1-1,-1-1 0,0 0 1,0 0-1,-1-14 1,0 21 2,0 1 0,1-1 0,-1 1 0,0-1 0,0 1 0,0-1 0,0 0 0,0 1 0,0-1 0,0 1 0,0-1 0,0 0 0,-1 1 1,1-1-1,0 1 0,0-1 0,0 1 0,-1-1 0,1 1 0,0-1 0,-1 1 0,1-1 0,0 1 0,-1-1 0,1 1 0,-1-1 0,1 1 1,0 0-1,-1-1 0,1 1 0,-1 0 0,1-1 0,-1 1 0,0 0 0,1 0 0,-1 0 0,1-1 0,-1 1 0,1 0 0,-1 0 1,0 0-1,1 0 0,-1 0 0,1 0 0,-1 0 0,0 0 0,1 0 0,-1 0 0,1 0 0,-1 1 0,1-1 0,-1 0 0,1 0 0,-1 0 1,1 1-1,-1-1 0,1 0 0,-1 1 0,1-1 0,-1 0 0,1 1 0,-1 0 0,-26 28-208,5 26 308,21-51-70,0-1 0,0 1-1,0 0 1,1 0 0,-1 1 0,1-1 0,0 0 0,0 0 0,0 0 0,1 0 0,0 0 0,1 5 0,-1-7-22,0-1 1,0 0-1,0 0 1,1 0-1,-1 0 1,0 0-1,1 0 1,-1 0 0,1 0-1,-1-1 1,1 1-1,-1-1 1,1 1-1,0-1 1,-1 1-1,1-1 1,0 0-1,-1 0 1,1 0-1,-1 0 1,1 0-1,2 0 1,39-6 120,-33 1-146,1 0-1,-1-1 0,0 0 0,0-1 0,-1 0 0,0 0 0,0-1 0,-1 0 0,11-13 1,-18 24-8,1-1 1,-1 1 0,0 0 0,0 0 0,0 0 0,0 0 0,0 0 0,-1 0-1,0 0 1,1 4 0,4 17 17,-4-20 15,0-1-1,0 1 1,0 0-1,1-1 0,0 1 1,0-1-1,0 0 1,0 0-1,0 0 1,1 0-1,-1 0 0,1 0 1,0 0-1,0-1 1,0 1-1,0-1 1,0 0-1,1 0 0,-1 0 1,0-1-1,1 1 1,0-1-1,-1 0 1,1 0-1,0 0 0,0 0 1,-1 0-1,1-1 1,0 0-1,0 0 1,0 0-1,0 0 1,0-1-1,4 0 0,-3 0 6,-1-1-1,1 1 0,-1-1 1,1 0-1,-1 0 0,0 0 0,0-1 1,0 0-1,0 1 0,0-1 1,-1-1-1,1 1 0,-1 0 0,0-1 1,0 0-1,0 1 0,0-1 1,-1-1-1,1 1 0,-1 0 1,0 0-1,0-1 0,-1 1 0,0-1 1,1 0-1,-2 1 0,2-8 1,-2 8 5,0 1 1,1-1-1,-2 1 1,1-1 0,0 1-1,-1-1 1,0 1 0,-1-5-1,2 7-16,-1 0-1,1 0 1,-1 0-1,0 0 0,1 0 1,-1 0-1,0 0 0,0 0 1,1 0-1,-1 0 1,0 0-1,0 1 0,0-1 1,0 0-1,0 1 1,0-1-1,0 1 0,-1-1 1,1 1-1,0 0 1,0-1-1,0 1 0,0 0 1,0 0-1,-1 0 0,1-1 1,-2 2-1,3-1 2,0 0 0,0 0-1,-1 0 1,1 0-1,0 0 1,0 0 0,-1 1-1,1-1 1,0 0 0,0 0-1,-1 0 1,1 1-1,0-1 1,0 0 0,0 0-1,0 1 1,-1-1 0,1 0-1,0 0 1,0 1-1,0-1 1,0 0 0,0 1-1,0-1 1,0 0 0,0 0-1,0 1 1,0-1-1,0 0 1,0 1 0,0-1-1,0 0 1,0 0 0,0 1-1,0-1 1,0 0-1,0 0 1,0 1 0,1-1-1,-1 0 1,0 0 0,0 1-1,0-1 1,0 0-1,1 0 1,-1 1 0,0-1-1,1 0 1,11 14 31,-3-12-16,-1-1-1,1 0 1,-1 0 0,1 0 0,-1-1 0,1 0-1,0-1 1,-1 0 0,1 0 0,-1-1-1,12-4 1,5-3-200,-1-2 0,31-17 0,-22 11-473,-33 16 654,1 1-1,-1 0 1,1 0 0,-1 0-1,1-1 1,0 1-1,-1 0 1,1 0-1,-1 0 1,1 0 0,-1 0-1,1 0 1,0 0-1,-1 0 1,1 0-1,-1 0 1,1 0 0,0 0-1,-1 0 1,1 1-1,-1-1 1,1 0 0,-1 0-1,1 1 1,-1-1-1,1 0 1,-1 1-1,1-1 1,-1 0 0,1 1-1,-1-1 1,0 1-1,1-1 1,-1 1-1,0-1 1,1 1 0,-1-1-1,0 1 1,0-1-1,1 1 1,-1-1 0,0 1-1,0 0 1,0-1-1,0 1 1,0-1-1,0 1 1,0-1 0,0 1-1,0 0 1,0-1-1,0 1 1,0 1 0,-3 49 640,2-20 53,1-30-674,1 0 1,0 0 0,-1 0 0,1 0 0,0 0 0,0 0 0,0-1 0,0 1 0,0 0-1,0 0 1,0-1 0,0 1 0,0-1 0,0 1 0,0-1 0,1 1 0,-1-1 0,0 0 0,0 1-1,0-1 1,1 0 0,-1 0 0,0 0 0,0 0 0,0 0 0,3-1 0,36-2 154,-22-1-160,0-1 0,0 0 1,25-13-1,-30 12-286,1 0-1,-1 1 0,1 0 1,0 1-1,1 1 1,-1 0-1,18-1 0,-31 4 276,0 0 0,-1 0-1,1 0 1,0 0 0,0 0-1,0 1 1,0-1 0,0 0-1,0 0 1,-1 1-1,1-1 1,0 1 0,0-1-1,0 1 1,-1-1 0,1 1-1,0-1 1,-1 1 0,1-1-1,0 1 1,-1 0 0,1 0-1,-1-1 1,1 1 0,-1 0-1,1 0 1,-1-1-1,0 1 1,1 0 0,-1 0-1,0 0 1,0 0 0,1 1-1,-1 38 418,-1-36-381,0-1 0,1 0 0,0 0 1,0 0-1,0 1 0,0-1 0,0 0 1,1 0-1,-1 0 0,1 1 0,0-1 1,2 4-1,-3-6-104,1-1 1,0 1 0,0 0-1,-1-1 1,1 1 0,0-1-1,0 1 1,0-1-1,0 0 1,0 1 0,0-1-1,0 0 1,0 0 0,-1 0-1,1 0 1,0 1 0,0-1-1,0 0 1,0-1-1,0 1 1,0 0 0,0 0-1,0 0 1,0 0 0,0-1-1,0 1 1,0-1-1,0 1 1,0 0 0,-1-1-1,1 1 1,0-1 0,0 0-1,-1 1 1,1-1 0,0 0-1,-1 1 1,1-1-1,0 0 1,-1 0 0,1-1-1,24-34-8408,-14 12 1447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0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11659,'-5'0'6630,"0"0"-2818,1 0-769,0 0-993,3 4-289,1 0-896,0 1-544,0-3-257,4 1-128,4 1-1410,0 0-2113,-3 1-2659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 13261,'0'0'9374,"0"11"-8259,0 0-920,0 0-1,1 1 0,1-1 0,0 0 0,1 0 1,0 0-1,8 20 0,-4-15-161,0 0-1,-1 0 1,-1 0-1,-1 1 1,-1-1-1,0 1 1,-1 0-1,0 0 1,-3 31 0,1-45 22,0 0 0,-1 0 1,1 0-1,-1 0 0,0 0 1,0 0-1,0-1 0,-1 1 1,1 0-1,0-1 1,-1 1-1,0-1 0,0 1 1,0-1-1,0 0 0,0 0 1,0 0-1,0 0 0,-1 0 1,1 0-1,-1 0 1,1-1-1,-1 0 0,0 1 1,0-1-1,1 0 0,-1 0 1,0-1-1,0 1 0,-4 0 1,4 0 41,0-1-1,-1 0 1,1 0 0,-1 0 0,1 0 0,0 0-1,-1-1 1,1 1 0,0-1 0,-1 0-1,1 0 1,0 0 0,0 0 0,0-1 0,0 1-1,0-1 1,0 0 0,0 0 0,0 0 0,1 0-1,-1-1 1,1 1 0,0-1 0,-1 1-1,1-1 1,-2-4 0,0-1-91,0 1 1,1-1-1,0 0 0,0 0 1,1-1-1,0 1 0,1 0 1,-1-1-1,2 1 1,-1-1-1,1 1 0,0-1 1,1 0-1,0 1 0,1 0 1,0-1-1,0 1 0,4-11 1,-1 9-235,0 0 0,0 0 0,1 1 0,1 0 0,-1 0 0,1 1 1,1 0-1,0 0 0,0 0 0,0 1 0,1 0 0,0 1 0,18-9 0,56-32-9642,-36 18-2601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0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88 217 11082,'-9'1'1266,"3"-1"-803,0 0 85,0 0 1,0 0-1,0 0 0,0 1 1,0 0-1,0 0 0,0 0 1,0 1-1,-11 5 1,17-7-505,0 0 0,0 0 1,-1 0-1,1 0 0,0 1 1,0-1-1,0 0 0,0 0 1,0 0-1,0 0 0,0 1 0,0-1 1,0 0-1,0 0 0,0 0 1,0 1-1,0-1 0,0 0 1,0 0-1,0 0 0,0 1 1,0-1-1,0 0 0,0 0 1,0 0-1,0 0 0,0 1 1,0-1-1,0 0 0,1 0 1,-1 0-1,0 0 0,0 1 0,0-1 1,0 0-1,0 0 0,0 0 1,1 0-1,-1 0 0,0 0 1,0 1-1,0-1 0,0 0 1,1 0-1,-1 0 0,0 0 1,0 0-1,0 0 0,1 0 1,-1 0-1,0 0 0,0 0 1,0 0-1,1 0 0,-1 0 1,0 0-1,0 0 0,0 0 0,0 0 1,1 0-1,-1 0 0,0 0 1,0-1-1,17 3 280,157-4 1825,178-26-1,-28 1-1619,459 12-294,-907 22 90,-233 43 1,228-28 277,-49 10-114,64-10-344,-1-4 0,-139 3 0,246-23-162,17-3-68,42-10 26,1 3 0,71-7 0,-47 8 50,883-94-611,-929 103 477,34 4-397,-61 0 460,-9 1 32,-60 17 56,0-4 1,-71 9 0,51-10 56,-119 24 432,-494 73 1066,674-109-1546,-14 2 7,-1-2 1,0-2-1,0-1 1,-46-7-1,82 6-26,1 1 1,-1-1-1,1 0 0,0 0 1,-1-1-1,1 1 0,0-1 1,0 1-1,0-1 0,0 0 1,0 0-1,0-1 0,0 1 1,1 0-1,-5-6 0,6 7-11,1 0 0,-1 0 0,1 0-1,-1 0 1,1 0 0,-1 0-1,1-1 1,0 1 0,0 0-1,-1 0 1,1 0 0,0 0-1,0 0 1,0 0 0,0 0-1,1-1 1,-1 1 0,0 0-1,0 0 1,1-1 0,0 0-34,0 0 0,1 0 1,-1 0-1,0 1 0,1-1 0,-1 0 0,1 1 1,-1-1-1,1 1 0,0-1 0,0 1 1,0 0-1,4-2 0,24-10-960,0 2-1,1 1 1,54-11-1,22-6-6989,-24-2-6711</inkml:trace>
  <inkml:trace contextRef="#ctx0" brushRef="#br0" timeOffset="1">2467 42 13389,'40'-40'6876,"-45"39"-3155,-23 4-2766,-24 16-553,1 2 0,-85 48 0,112-54-370,21-7-86,16-3-25,53 0 70,-40-3 15,0 0 0,0 1 0,0 1 0,0 2 0,36 12 0,-60-17-3,-1-1-1,1 1 1,0-1 0,-1 1 0,1 0 0,-1-1 0,1 1 0,0 0 0,-1 0 0,0 0-1,1 0 1,-1 0 0,0 1 0,1-1 0,-1 0 0,0 0 0,0 1 0,0-1 0,0 1-1,0-1 1,0 1 0,-1 0 0,1-1 0,0 1 0,-1 0 0,0-1 0,1 1-1,-1 0 1,0-1 0,0 1 0,1 0 0,-1 0 0,-1 0 0,1-1 0,0 1 0,-1 2-1,-1-1 10,0 1-1,0 0 1,0-1-1,-1 0 0,1 0 1,-1 0-1,0 0 1,0 0-1,0 0 0,0-1 1,0 1-1,-1-1 0,1 0 1,-7 3-1,-8 3 249,0 0 0,0-2 0,-1 0 0,0-1 0,0-1 0,-1-1 0,1 0 0,-1-1 0,-33-2 0,52 0-272,1 0-1,-1 0 1,1 0-1,-1 0 1,0 0 0,1 0-1,-1 0 1,1 0-1,-1 0 1,1 0 0,-1 0-1,1 0 1,-1 0-1,1 0 1,-1 0-1,1 0 1,-1-1 0,1 1-1,-1 0 1,1 0-1,-1-1 1,1 1 0,-1 0-1,1-1 1,-1 1-1,1 0 1,0-1-1,-1 1 1,1-1 0,0 1-1,-1-1 1,1 1-1,0 0 1,0-1 0,-1 1-1,1-1 1,0 0-1,0 1 1,0-1 0,0 1-1,0-1 1,0 1-1,0-1 1,0 1-1,0-1 1,0 1 0,0-1-1,0 1 1,0-1-1,0 1 1,0-1 0,1 0-1,-1 1 1,0-1-1,0 1 1,0 0-1,1-1 1,-1 1 0,0-1-1,1 1 1,0-1-1,1-2-376,0 1-1,0-1 1,1 1-1,-1-1 0,1 1 1,0 0-1,-1 0 1,6-3-1,57-18-7020,-29 12 1068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9417,'0'0'11547,"-1"9"-10602,-11 34 172,6-25-491,0 1-1,2 1 1,-4 35-1,8-54-613,0-1 0,0 0 1,0 1-1,0-1 0,0 1 0,0-1 0,0 1 1,0-1-1,0 0 0,0 1 0,1-1 0,-1 1 0,0-1 1,0 0-1,1 1 0,-1-1 0,0 0 0,0 1 0,1-1 1,-1 0-1,0 1 0,1-1 0,-1 0 0,0 0 0,1 0 1,-1 1-1,0-1 0,1 0 0,-1 0 0,1 0 1,-1 0-1,1 1 0,-1-1 0,0 0 0,1 0 0,0 0 1,22-4 276,19-15-9,-3-7-173,-32 20-106,0 1 0,1-1 0,0 1-1,0 0 1,0 1 0,1 0 0,-1 1 0,1-1 0,0 2 0,0-1-1,13-1 1,-21 4 0,-1 0 0,1 0 1,0 0-1,0 0 0,0 0 0,-1 0 0,1 1 0,0-1 0,0 0 0,-1 0 0,1 1 1,0-1-1,0 0 0,-1 1 0,1-1 0,0 1 0,-1-1 0,1 1 0,-1-1 0,1 1 0,-1 0 1,1-1-1,-1 1 0,1-1 0,-1 1 0,1 0 0,-1 0 0,0-1 0,0 1 0,1 0 1,-1 1-1,2 29 419,-2-28-355,-1 0-1,1 0 0,0 0 1,0 0-1,1-1 0,-1 1 1,1 0-1,-1 0 1,2 3-1,-1-5-40,0-1 0,-1 1-1,1-1 1,0 0 0,-1 1 0,1-1 0,0 0 0,0 1-1,-1-1 1,1 0 0,0 0 0,0 0 0,-1 0 0,1 0 0,0 0-1,0 0 1,-1 0 0,1 0 0,0 0 0,0 0 0,0-1-1,-1 1 1,1 0 0,0 0 0,-1-1 0,1 1 0,0 0-1,-1-1 1,1 1 0,0-1 0,-1 1 0,1-1 0,-1 1 0,1-1-1,-1 0 1,1 1 0,0-2 0,27-27 249,-23 25-262,-1-2 3,61-54 42,-61 56-58,1 1 1,0 0 0,0 0 0,1 0 0,-1 0-1,0 1 1,1 0 0,-1 0 0,1 0-1,0 1 1,0 0 0,9-1 0,-13 2-3,-1 1 0,0-1 0,0 0 0,1 0 0,-1 1 0,0-1 0,0 0 0,0 1 0,1-1 0,-1 1 0,0 0 0,0-1 0,0 1 0,0 0 0,0 0 0,0 0 0,0-1 0,-1 1-1,1 0 1,0 0 0,0 0 0,-1 0 0,1 1 0,0 0 0,1 2 24,0 0-1,-1 0 0,0 1 0,1-1 1,-2 0-1,1 1 0,0 5 0,0-3 12,-1-1 0,0 1 0,-1-1 1,1 0-1,-1 1 0,0-1 0,-1 0 0,0 1 0,0-1 0,-4 9 0,2-73-12886,4 30 4858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13453,'0'0'4036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10282,'0'0'9160,"52"28"-8615,-28-16-289,5 0-128,1-3-64,1-2-1441,-4-4-3460,-3 1-4515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52 16271,'0'0'7383,"-6"-8"-5263,4 4-2035,0 1-1,-1 0 1,1 0 0,-1 0 0,0 1 0,1-1-1,-1 0 1,0 1 0,-1 0 0,1 0 0,0 0-1,-1 0 1,1 0 0,-1 1 0,1 0 0,-1-1-1,0 1 1,1 1 0,-1-1 0,0 0 0,0 1-1,0 0 1,0 0 0,1 0 0,-1 0 0,0 1-1,0 0 1,0-1 0,1 1 0,-1 1 0,0-1-1,1 0 1,-1 1 0,-4 2 0,-6 4-61,0-1-1,1 2 1,0 0 0,0 0 0,1 1 0,-20 21-1,27-25 0,0-1-1,0 1 0,0 1 1,1-1-1,-1 0 0,2 1 0,-1 0 1,1 0-1,0 0 0,0 1 1,1-1-1,0 0 0,0 1 0,1 0 1,-1 14-1,3-20-19,-1 0 0,1 0 0,0 0 0,0 0-1,0 0 1,0 0 0,0 0 0,0 0 0,1 0 0,-1 0 0,0-1 0,1 1 0,0-1-1,-1 1 1,1-1 0,0 1 0,0-1 0,-1 0 0,1 0 0,0 0 0,0 0-1,1 0 1,-1 0 0,0-1 0,0 1 0,0-1 0,0 1 0,1-1 0,-1 0 0,4 0-1,11 2-102,0-2 0,31-2-1,-43 2 25,17-3-910,-1-1 1,1 0-1,-1-2 1,37-14-1,31-23-8479,-56 24 2921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74 10570,'0'0'6518,"-8"4"-4089,7-3-2236,-32 17 1437,32-17-1545,0-1 1,0 1-1,0-1 0,0 1 1,0 0-1,0 0 0,0 0 1,0-1-1,1 1 0,-1 0 1,0 0-1,0 0 0,1 0 1,-1 0-1,1 0 0,-1 1 1,1-1-1,-1 0 0,1 0 1,0 0-1,-1 0 0,1 1 1,0-1-1,0 0 0,0 0 1,0 0-1,0 1 0,0-1 1,0 0-1,1 0 0,0 3 1,2-3-28,0 0 1,0 0-1,0 0 0,1 0 1,-1 0-1,0-1 0,1 0 1,-1 1-1,1-1 0,-1 0 1,0-1-1,1 1 1,-1-1-1,5-1 0,9-3 53,0-1 1,0 0-1,-1-2 0,0 0 0,-1-1 1,0 0-1,0-1 0,-1-1 0,0 0 0,-1-1 1,16-18-1,-29 30-83,0 0 0,1 0 1,-1 0-1,0 0 0,0-1 0,0 1 0,1 0 1,-1 0-1,0 0 0,0 0 0,0-1 1,0 1-1,1 0 0,-1 0 0,0 0 1,0-1-1,0 1 0,0 0 0,0 0 0,0 0 1,0-1-1,1 1 0,-1 0 0,0 0 1,0-1-1,0 1 0,0 0 0,0 0 1,0-1-1,0 1 0,0 0 0,0 0 1,0-1-1,-1 1 0,1 0 0,0 0 0,0 0 1,0-1-1,0 1 0,0 0 0,0 0 1,0-1-1,-1 1 0,1 0 0,0 0 1,0 0-1,0-1 0,-16 1 382,-20 10-275,28-6-66,-82 37 897,81-37-835,1 1-1,1 0 1,-1 0-1,1 1 1,0-1 0,0 2-1,1-1 1,-9 11-1,14-16-122,0 1 0,0-1-1,0 0 1,1 1 0,-1-1-1,0 1 1,1-1 0,-1 1-1,1-1 1,-1 1-1,1 0 1,0-1 0,0 1-1,0-1 1,0 1 0,0 0-1,0-1 1,0 1 0,0 0-1,1-1 1,-1 1 0,1-1-1,-1 1 1,1-1 0,-1 1-1,1-1 1,0 1-1,0-1 1,0 0 0,0 1-1,0-1 1,0 0 0,0 0-1,0 1 1,0-1 0,1 0-1,-1 0 1,0-1 0,1 1-1,-1 0 1,1 0-1,-1-1 1,2 2 0,10 3-60,-1 0 1,0-1-1,1 0 0,15 2 1,-22-5-1,14 3-1106,1 0 0,0-2 0,33-1-1,-42-1-538,0-1-1,-1-1 0,0 0 0,21-6 0,15-14-12395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54 145 16784,'0'0'7554,"-1"12"-6812,-36 218 64,31-326-9471,-2-10 4107,7 100 4654,1-16 81,1 19 1202,3 11 1789,2 14-2284,0-1-1,2 0 1,1 0 0,1 0-1,16 25 1,-23-41-727,1 0 0,-1-1-1,1 1 1,0-1 0,0 0 0,0 0-1,1-1 1,-1 1 0,1-1 0,0 0-1,0 0 1,0 0 0,0-1 0,1 0-1,-1 0 1,1 0 0,-1-1 0,1 0-1,-1 0 1,1 0 0,0-1 0,0 1 0,-1-2-1,1 1 1,0 0 0,11-4 0,-12 2-12,1 0 0,-1 0 0,0-1 0,0 0 0,0 0 1,0 0-1,0-1 0,-1 0 0,1 0 0,-1 0 0,0 0 1,0-1-1,-1 0 0,1 1 0,-1-1 0,0 0 0,0-1 1,-1 1-1,4-11 0,3-8-35,-2-1-1,0 1 1,4-31-1,-11 52-99,3-12 11,0 0 1,-1-1-1,-1 0 1,0 1-1,-2-1 1,-2-25 0,3 40-29,-1 0 0,1 0 1,0 0-1,0 1 0,-1-1 1,1 0-1,-1 0 0,1 0 1,0 1-1,-1-1 0,0 0 1,1 0-1,-1 1 0,1-1 1,-1 1-1,0-1 0,1 0 0,-1 1 1,0-1-1,0 1 0,1 0 1,-1-1-1,0 1 0,0 0 1,0-1-1,0 1 0,0 0 1,1 0-1,-1 0 0,0 0 1,0 0-1,0 0 0,0 0 1,0 0-1,0 0 0,0 0 1,1 0-1,-1 0 0,0 1 1,0-1-1,0 0 0,0 1 1,-2 0-119,1 0 1,0 0 0,0 0 0,0 1-1,0-1 1,1 0 0,-1 1-1,0-1 1,1 1 0,-1 0-1,1 0 1,-1-1 0,1 1-1,-2 4 1,1 0-622,0 0 0,0 0 0,1 0 0,0 0 0,0 0 0,1 8 0,0-10-169,0 0 0,0 0 0,1 1 0,0-1 0,-1 0 1,2 0-1,-1 0 0,0 0 0,4 6 0,5 7-3953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95 142 11082,'0'0'12866,"-9"-2"-12033,6 1-798,1 1 1,-1 0-1,0-1 1,1 1-1,-1 0 1,0 0-1,0 0 1,1 1-1,-1-1 1,0 1-1,1-1 1,-1 1-1,0 0 1,1 0-1,-1 0 1,1 0-1,0 1 1,-4 2-1,3-2 24,0 1 0,0 0 0,1 1 0,-1-1 0,1 0 0,0 1 0,0-1 0,0 1 0,1 0 0,-1 0 0,1-1 0,0 1 0,0 0-1,0 0 1,0 6 0,0-9-40,1 1 0,0-1-1,-1 1 1,1-1 0,0 1-1,0 0 1,0-1 0,0 1-1,0-1 1,0 1 0,1-1-1,-1 1 1,0-1 0,1 1-1,-1-1 1,1 1 0,0-1-1,-1 0 1,1 1 0,0-1-1,0 0 1,0 1 0,0-1-1,0 0 1,0 0 0,2 1-1,-1-1 5,1 0 0,0 0 0,-1 0 0,1-1 0,0 1 0,0-1 0,-1 0 0,1 0 0,0 0 0,0 0 0,0 0 0,-1-1 0,1 1 0,3-2 0,5-1-4,-1-1 1,-1 0-1,1-1 0,0 0 1,-1-1-1,0 0 0,0 0 1,-1-1-1,0 0 0,0 0 0,0-1 1,7-10-1,-14 18 2,-1-1-1,1 0 1,-1 0 0,0 0 0,1 1-1,-1-1 1,0 0 0,1 0-1,-1 0 1,0 0 0,0 0 0,0 0-1,0 1 1,0-1 0,0 0-1,0 0 1,0 0 0,0 0 0,0 0-1,-1 0 1,1 0 0,0 1-1,0-1 1,-1 0 0,1 0-1,-1 0 1,1 1 0,-1-1 0,1 0-1,-1 0 1,1 1 0,-1-1-1,0 0 1,1 1 0,-1-1 0,0 1-1,1-1 1,-1 1 0,0-1-1,0 1 1,0 0 0,0-1 0,1 1-1,-1 0 1,0-1 0,0 1-1,0 0 1,0 0 0,-1 0 0,-2-1-7,1 0 1,-1 1 0,0-1-1,0 1 1,1 0 0,-1 0-1,0 1 1,0-1 0,0 1-1,1-1 1,-5 2 0,4 4-19,16-3-24,16-2 1,-11-2 28,1-1-1,-1 0 1,0-2 0,18-5 0,-18 4-81,0 1 0,0 0 0,0 1 1,20 0-1,-35 3 75,-1 0 1,0 0-1,1 1 1,-1-1-1,1 0 0,-1 1 1,1-1-1,-1 1 1,0-1-1,1 1 0,-1-1 1,0 1-1,0 0 1,1 0-1,-1 0 0,0 0 1,0 0-1,0 0 1,0 0-1,0 0 0,0 0 1,-1 0-1,1 1 0,0-1 1,0 0-1,-1 1 1,1-1-1,-1 0 0,1 1 1,-1-1-1,0 1 1,1-1-1,-1 0 0,0 1 1,0-1-1,0 3 1,0 9 32,-1 0 0,0 0 0,-5 20 0,2 2 446,6-35-425,0-1-1,1 1 0,-1-1 0,0 0 0,0 0 0,1 0 0,-1 0 0,0 0 0,0 0 0,0-1 0,0 1 0,2-3 0,2-1-15,46-48 40,-48 49-64,-1 0 0,0-1 0,0 1 0,0 0 0,0-1 0,-1 0 0,0 0 0,0 0 0,0 0 0,0 0 0,0-8 0,-1 9 49,-2 19-166,1-12 113,0-1-1,-1 1 1,1-1-1,0 1 1,1 0 0,-1-1-1,0 1 1,1-1-1,0 1 1,-1-1 0,2 3-1,-1-4 3,1 0 0,-1 1 0,0-1-1,1 0 1,-1 0 0,1 0 0,-1-1-1,1 1 1,-1 0 0,1-1 0,0 1 0,-1-1-1,1 1 1,0-1 0,-1 0 0,1 1-1,0-1 1,0 0 0,-1 0 0,1-1 0,2 1-1,4-1 12,0 0 0,0 0-1,0 0 1,0-1 0,0-1 0,0 1-1,-1-1 1,1-1 0,-1 1-1,0-1 1,0-1 0,10-7-1,-12 9-4,-1-1 0,1 0 0,-1 0 0,0 0 0,0-1 0,0 1 0,-1-1 0,0 0-1,0 0 1,0 0 0,0 0 0,-1-1 0,0 1 0,0-1 0,0 1 0,-1-1 0,0 0 0,1-8 0,-2 13-9,0 1 1,0-1-1,0 0 1,0 1-1,0-1 1,0 1 0,0-1-1,0 1 1,0-1-1,0 0 1,-1 1-1,1-1 1,0 1 0,0-1-1,0 1 1,-1-1-1,1 1 1,0-1-1,-1 1 1,1-1 0,0 1-1,-1 0 1,1-1-1,-1 1 1,1 0-1,-1-1 1,1 1 0,-1 0-1,1-1 1,-1 1-1,1 0 1,-1 0-1,0-1 1,-22 6-5,-18 22-86,37-24 121,0 1 0,0 0-1,0 0 1,1 0 0,-1 0 0,1 1 0,0 0 0,1-1 0,-1 1-1,1 0 1,0 0 0,0 0 0,0 1 0,1-1 0,0 0 0,-1 10-1,2-14-28,0 0-1,0-1 0,0 1 1,0-1-1,0 1 0,1-1 1,-1 1-1,0-1 0,0 1 1,1-1-1,-1 1 0,0-1 1,1 1-1,-1-1 0,0 1 1,1-1-1,-1 0 0,1 1 0,-1-1 1,1 1-1,-1-1 0,1 0 1,-1 0-1,1 1 0,-1-1 1,1 0-1,-1 0 0,1 0 1,1 1-1,25 0 82,25-11-29,-11-9-173,-31 14 22,0 0 0,1 0 0,-1 1 0,1 0 0,0 1 0,0 0-1,20-2 1,-30 5 90,-1 1-1,1-1 0,0 0 1,-1 0-1,1 0 1,0 0-1,-1 0 0,1 1 1,0-1-1,-1 0 1,1 0-1,-1 1 0,1-1 1,-1 1-1,1-1 0,0 0 1,-1 1-1,1-1 1,-1 1-1,0-1 0,1 1 1,-1-1-1,1 1 1,-1 0-1,0-1 0,1 1 1,-1-1-1,0 1 0,0 0 1,0-1-1,1 1 1,-1 1-1,1 29 110,-2-29-76,1 0 1,0-1 0,-1 1 0,1 0-1,0 0 1,0 0 0,0 0-1,0-1 1,0 1 0,0 0-1,1 0 1,-1 0 0,0 0 0,1-1-1,0 1 1,-1 0 0,1-1-1,0 1 1,0 0 0,0-1 0,0 1-1,0-1 1,0 1 0,0-1-1,3 3 1,-1-4 1,0 0 1,0 0-1,0 0 0,0 0 0,0 0 1,0 0-1,0-1 0,0 1 1,0-1-1,0 0 0,0 0 1,0 0-1,3-2 0,42-25 28,-7 4-54,-38 23-14,0-1-1,0 1 1,1 0-1,-1 0 1,0 0 0,0 1-1,0-1 1,1 1 0,-1-1-1,0 1 1,5 1 0,-7-1 6,0 1-1,0 0 1,1-1 0,-1 1 0,-1 0 0,1 0-1,0 0 1,0 0 0,0 0 0,0 0 0,-1 0 0,1 0-1,0 0 1,-1 0 0,1 0 0,-1 0 0,1 0-1,-1 1 1,0-1 0,1 0 0,-1 0 0,0 1 0,0-1-1,0 0 1,0 0 0,0 1 0,0-1 0,0 0 0,-1 2-1,6 22 67,-5-25-56,0 1 0,0-1 1,1 1-1,-1-1 0,0 1 0,1-1 1,-1 0-1,1 1 0,-1-1 1,1 1-1,-1-1 0,0 0 0,1 0 1,-1 1-1,1-1 0,0 0 0,-1 0 1,1 1-1,-1-1 0,1 0 1,-1 0-1,1 0 0,-1 0 0,2 0 1,2-1 14,0 0 0,0 0 1,0-1-1,0 1 0,0-1 1,0 0-1,0 0 0,5-5 1,6-2-20,-5 2-71,0 0-1,0 1 1,0 0 0,1 0-1,0 1 1,0 1 0,1 0-1,-1 0 1,1 1-1,24-3 1,-35 7 62,0 0-1,0-1 1,0 1-1,-1 0 1,1 0-1,0 0 1,0 0-1,0 0 1,-1 0-1,1 0 1,0 0-1,-1 0 1,1 0-1,-1 1 1,1-1-1,-1 0 1,0 0-1,1 0 1,-1 1-1,0-1 1,0 0-1,0 0 1,0 1-1,0-1 1,0 0-1,0 1 1,0-1-1,-1 0 1,0 2-1,-5 40 86,-2 2 69,8-44-157,0-1 0,0 0 1,0 1-1,0-1 0,0 0 0,0 0 0,0 1 0,0-1 0,0 0 0,1 1 0,-1-1 0,0 0 1,0 1-1,0-1 0,0 0 0,0 0 0,1 1 0,-1-1 0,0 0 0,0 0 0,1 0 1,-1 1-1,0-1 0,0 0 0,1 0 0,-1 0 0,0 0 0,1 1 0,-1-1 0,0 0 1,0 0-1,1 0 0,-1 0 0,0 0 0,1 0 0,-1 0 0,0 0 0,1 0 0,-1 0 0,0 0 1,1 0-1,-1 0 0,0 0 0,1 0 0,-1-1 0,0 1 0,0 0 0,1 0 0,-1 0 1,0 0-1,0 0 0,1-1 0,-1 1 0,0 0 0,0 0 0,1 0 0,-1-1 0,0 1 1,1-1-1,14-10-944,15-20-4945,-2-1 0,44-64-1,-43 52 69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15503,'-2'3'4516,"-16"18"-877,-6 4-561,-24 37 0,43-55-2921,1 1-1,-1-1 0,1 1 1,1-1-1,-1 1 0,1 0 1,1 0-1,0 1 0,0-1 1,-2 15-1,4-23-152,0 1-1,0 0 1,0 0 0,1 0 0,-1 0 0,0-1 0,0 1-1,0 0 1,1 0 0,-1 0 0,1-1 0,-1 1 0,0 0-1,1 0 1,-1-1 0,1 1 0,-1 0 0,1-1 0,0 1-1,-1-1 1,1 1 0,0-1 0,-1 1 0,1-1 0,0 1-1,0-1 1,1 1 0,30 3-12,33-12-912,-64 8 887,16-4-461,0 1 0,0 1 0,0 1 0,1 0 1,27 3-1,-44-2 516,0 0-1,0 0 1,0 0-1,0 0 1,-1 1 0,1-1-1,0 0 1,0 0 0,0 1-1,-1-1 1,1 0 0,0 1-1,0-1 1,-1 1-1,1-1 1,0 1 0,-1 0-1,1-1 1,0 1 0,-1 0-1,1-1 1,-1 1 0,1 0-1,-1 0 1,1-1-1,-1 1 1,0 0 0,1 0-1,-1 0 1,0-1 0,0 1-1,0 0 1,1 0 0,-1 0-1,0 0 1,0 0-1,0 0 1,-1-1 0,1 1-1,0 0 1,0 0 0,0 0-1,-1 0 1,1 0 0,0-1-1,-1 1 1,1 0-1,0 0 1,-1-1 0,1 1-1,-2 1 1,0 2 150,-1 1 1,0-1-1,0 0 0,0 0 1,-1 0-1,1-1 0,-7 6 1,2-4-4,0 0 1,0-1 0,0 1 0,-1-2-1,1 1 1,-1-1 0,0-1 0,0 1-1,0-1 1,0-1 0,0 0 0,-1 0-1,1-1 1,-17-2 0,25 2-285,0 0 0,0 0 0,0 0 0,-1 0 0,1 0 0,0-1 0,0 1 0,0-1 0,0 1 0,0-1 0,0 1 0,0-1 0,0 1 0,0-1 0,0 0 0,0 0 0,1 1 0,-1-1 0,0 0 0,0 0 0,1 0 0,-1 0 0,0 0 0,1 0 0,-1 0 0,1 0 1,-1 0-1,1 0 0,0 0 0,-1 0 0,1-1 0,0 1 0,0 0 0,0 0 0,0 0 0,0 0 0,0-1 0,0 0 0,1 0-201,-1 0 0,1 0 1,0 0-1,-1 0 0,1 0 0,0 0 1,0 0-1,0 1 0,1-1 0,-1 0 1,0 1-1,1-1 0,-1 1 1,1-1-1,-1 1 0,1-1 0,-1 1 1,1 0-1,0 0 0,3-1 0,16-5-4616,5 2-1666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91 144 12812,'0'0'12380,"4"-8"-10085,-1 3-1935,0 1-152,-1 1 1,0-1 0,0 0 0,0 0 0,0 0 0,-1 0 0,1 0-1,-1 0 1,0 0 0,0 0 0,-1 0 0,1-1 0,-1-5-1,-1 9-209,1 0 0,-1 1 0,0-1 0,1 1 1,-1-1-1,0 1 0,0 0 0,1-1 0,-1 1 0,0 0 0,0 0 0,0-1 0,0 1 0,0 0 0,1 0 0,-1 0 0,0 0 0,0 0 0,0 0 0,0 0 0,0 0 0,1 1 0,-3-1 0,-22 6-29,18-3 27,0 1 0,0 1 0,0-1 0,1 1 0,-7 5 0,11-8 10,0 0 0,0-1 0,0 1 0,1 0 1,-1 0-1,0 0 0,1 0 0,-1 0 1,1 0-1,0 1 0,0-1 0,0 0 1,0 1-1,0-1 0,1 0 0,-1 1 1,1-1-1,-1 1 0,1-1 0,0 4 1,0-5-4,1 0 0,0 0 0,0 0 1,0 0-1,-1-1 0,1 1 1,0 0-1,0 0 0,0-1 1,0 1-1,0 0 0,0-1 1,1 1-1,-1-1 0,0 1 1,0-1-1,0 0 0,0 0 1,1 1-1,-1-1 0,0 0 1,0 0-1,0 0 0,2 0 1,39 0 96,-32 0-92,32-2-119,-31 0 51,1 1 0,0 1 0,-1 0 0,1 0 1,0 1-1,-1 1 0,1 0 0,16 4 0,-15 6 81,-6-6 1021,-3-16-234,0-19-659,-1 0 0,-1-51 1,-2 61-138,1 18-27,-1-1 1,1 1-1,-1 0 0,1 0 1,0 0-1,0 0 0,-1 0 1,1 0-1,0 0 0,0 0 1,0 0-1,0 1 0,0-1 1,0 0-1,0 1 0,1-1 1,-1 0-1,0 1 0,0-1 1,0 1-1,1 0 0,-1-1 1,0 1-1,0 0 0,1 0 1,-1 0-1,0 0 0,1 0 1,-1 0-1,0 0 0,2 1 1,49 2-1180,-48-3 1035,17 2-1185,36 4-3956,-18-4-1576,4-2-7480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7111,'0'0'3608,"11"-1"-346,1 0-2350,112-4 4895,-106 5-5006,0 1-1,-1 1 0,1 0 0,-1 1 0,25 8 0,-41-11-749,0 0 0,1 0 0,-1 0 0,0 1 0,0-1 0,1 1 0,-1-1 0,0 1 0,0 0 0,0-1 0,0 1-1,1 0 1,-1 0 0,0 0 0,0-1 0,-1 1 0,1 0 0,0 0 0,0 1 0,0-1 0,-1 0 0,1 0 0,0 0-1,-1 0 1,1 1 0,-1-1 0,0 0 0,1 0 0,-1 1 0,0-1 0,0 0 0,0 1 0,0-1 0,0 0 0,0 1-1,0-1 1,0 0 0,0 1 0,-1-1 0,1 0 0,-1 0 0,1 1 0,-1-1 0,1 0 0,-1 0 0,0 0 0,1 0-1,-1 1 1,0-1 0,0 0 0,0 0 0,0-1 0,0 1 0,0 0 0,-2 1 0,-8 9 206,-1-1 1,-1-1-1,-22 15 1,26-18-200,-12 6 57,-36 26 28,54-36-142,0 1 0,1-1 1,-1 0-1,1 1 0,-1 0 0,1-1 1,0 1-1,0 0 0,0 0 0,1 0 1,-1 0-1,1 1 0,-1-1 0,1 0 1,-1 5-1,2-7-3,1 0 1,-1 1-1,0-1 1,0 0-1,1 0 1,-1 0-1,0 0 1,1 0-1,-1 0 1,1-1-1,0 1 1,-1 0-1,1 0 1,0 0-1,-1 0 0,1-1 1,0 1-1,0 0 1,0-1-1,0 1 1,-1 0-1,1-1 1,0 1-1,0-1 1,0 0-1,0 1 1,0-1-1,0 0 1,1 0-1,-1 1 1,0-1-1,0 0 1,2 0-1,45 2-226,-37-2 27,14 1-1022,-1-2 0,1-1-1,-1-1 1,39-10 0,-43 7-1379,-1-1 1,0 0-1,24-14 1,1-5-7232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33 15791,'0'0'3395,"-9"-4"-208,6 2-3055,-2 0 259,-1-1-1,0 1 1,0 0-1,0 0 1,-1 0-1,-8 0 1,12 2-300,0 0 1,0 0 0,1 0 0,-1 0 0,0 1-1,0-1 1,0 1 0,1 0 0,-1 0-1,1 0 1,-1 0 0,0 1 0,1-1 0,0 1-1,-1-1 1,1 1 0,0 0 0,0 0-1,0 0 1,0 0 0,-2 4 0,0-1 23,0 0 0,1 0 0,0 0-1,1 0 1,-1 1 0,1 0 0,0-1 0,0 1 0,1 0 0,-1 0 0,1 0 0,1 0 0,-1 0 0,1 9-1,0-12-89,1 0 0,-1 1-1,1-1 1,0 0-1,0 0 1,0 0-1,0-1 1,0 1 0,0 0-1,1 0 1,0 0-1,-1-1 1,1 1 0,0-1-1,0 0 1,0 1-1,1-1 1,-1 0-1,0 0 1,1 0 0,0-1-1,-1 1 1,1-1-1,0 1 1,0-1-1,0 0 1,0 0 0,0 0-1,4 0 1,1 1-6,-1-1 1,1 0 0,0-1 0,0 0-1,0 0 1,0-1 0,-1 0-1,1 0 1,0-1 0,0 0 0,-1 0-1,0-1 1,1 1 0,-1-2-1,0 1 1,0-1 0,7-6-1,-9 7-53,-1-1-1,1 0 0,-1 0 0,0 0 0,-1 0 0,1-1 0,-1 0 0,0 1 0,0-1 0,0 0 1,-1-1-1,1 1 0,-1 0 0,-1-1 0,1 1 0,-1-1 0,0 1 0,0-1 0,-1 0 0,1 0 1,-1 1-1,0-1 0,-1 0 0,-1-7 0,2 11-100,-1 0 0,1 1 0,-1-1 0,0 0 0,0 1-1,1-1 1,-1 1 0,0-1 0,0 1 0,0-1 0,-1 1 0,1 0 0,0 0 0,0-1 0,-1 1 0,1 0-1,-1 0 1,1 0 0,-1 0 0,1 1 0,-1-1 0,0 0 0,-2 0 0,0 0-856,0 0-1,0 0 1,0 0 0,0 1 0,0 0 0,0 0 0,0 0 0,0 0-1,-6 2 1,-3 3-8362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13581,'0'0'4900,"9"-1"-2599,42-7-602,1 2 0,0 2 0,93 7 0,-143-3-1678,-1-1 1,1 1-1,-1 0 0,0 0 0,1 0 0,-1 0 1,1 0-1,-1 1 0,1-1 0,-1 0 1,0 1-1,1-1 0,-1 1 0,0-1 1,1 1-1,-1 0 0,0-1 0,0 1 0,0 0 1,0 0-1,0 0 0,0 0 0,0 0 1,0 0-1,0 0 0,0 0 0,0 1 0,0-1 1,-1 0-1,1 0 0,-1 1 0,1-1 1,-1 0-1,1 1 0,-1-1 0,0 2 0,0 0 46,-1 0-1,1-1 1,-1 1-1,0 0 0,-1-1 1,1 1-1,0-1 1,-1 1-1,1-1 0,-1 1 1,0-1-1,1 0 1,-1 0-1,0 0 0,-1 0 1,1 0-1,-3 2 1,-72 44 839,58-38-766,1 1-1,0 1 1,1 0 0,0 1 0,-26 26 0,43-38-133,-1 0-1,0 0 1,0-1-1,0 1 0,1 0 1,-1 0-1,0 0 1,1 0-1,-1 0 1,1 0-1,-1 0 1,1 0-1,0 0 0,-1 0 1,1 0-1,0 0 1,0 0-1,0 1 1,0-1-1,0 0 0,0 0 1,0 0-1,0 0 1,0 0-1,1 2 1,0-2-1,0 1 1,0-1-1,0 0 1,0 0 0,0 0-1,0-1 1,1 1-1,-1 0 1,0 0 0,1-1-1,-1 1 1,0-1-1,1 1 1,-1-1-1,1 0 1,2 1 0,10 1-4,1-1 1,-1-1-1,17-1 1,-20 0-47,3 0-497,-1 0 0,1-1 0,0-1 0,-1 0-1,22-9 1,29-18-8817,-27 9-3002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16432,'0'0'4735,"13"-9"-2210,-6 3-2198,2 0 1,-1 1 0,0 0 0,1 0-1,0 1 1,0 0 0,0 0-1,1 1 1,-1 1 0,1 0-1,0 0 1,18-1 0,-16 3-67,2-1-68,-1 1 0,1 1 1,-1 0-1,14 3 0,-24-3-177,0-1 0,-1 1 0,1 0 0,-1-1-1,0 1 1,1 0 0,-1 1 0,0-1 0,1 0 0,-1 1-1,0-1 1,0 1 0,0 0 0,0-1 0,-1 1 0,1 0-1,0 0 1,-1 0 0,1 1 0,-1-1 0,0 0 0,0 1 0,0-1-1,0 0 1,0 1 0,0-1 0,0 5 0,-1-5 37,-1 1 0,1 0 0,-1-1 1,1 1-1,-1-1 0,0 1 0,0-1 1,0 0-1,-1 1 0,1-1 1,0 0-1,-1 0 0,0 0 0,1 0 1,-1 0-1,0 0 0,0 0 0,0-1 1,0 1-1,-3 1 0,-56 35 896,47-31-774,-31 17 118,31-18-225,1 0-1,0 2 1,0-1 0,0 1-1,1 1 1,0 0 0,1 1-1,-15 17 1,25-27-68,0 1 0,1-1 0,-1 1 0,1 0 0,-1-1 0,1 1 0,-1 0 0,1-1 0,-1 1 0,1 0 0,0 0 0,-1 0 0,1-1 0,0 1 0,0 0 0,0 0 0,0 0 0,-1-1 0,1 1 0,0 0 0,0 0 0,1 0 0,-1 0 0,0 0 0,0-1 0,0 1 0,0 0 0,1 0 0,-1 0 0,0-1 0,1 1 0,-1 0 0,1 0 0,-1-1 0,1 1 0,-1 0 0,1-1 0,-1 1 0,1-1 0,0 1 0,-1-1 0,1 1 0,0-1 0,-1 1 0,1-1 0,0 1 0,0-1 0,0 0 0,-1 0 0,1 1 0,0-1 0,0 0 0,0 0 0,1 0 0,54 4 0,-47-4 0,18-1-1692,51-7 1,-53 4-1297,0-2-1,28-11 1,-15 2-11537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11819,'0'0'6759,"10"-4"-5318,-5 3-1295,2-2 144,1 0 0,-1 1-1,1 0 1,0 0 0,0 1 0,8 0 0,-14 1-266,0 0 0,0 0 0,0 0 0,-1 0 1,1 1-1,0-1 0,0 1 0,0-1 0,-1 1 1,1 0-1,0-1 0,-1 1 0,1 0 0,0 0 0,-1 0 1,1 1-1,-1-1 0,0 0 0,1 0 0,-1 1 1,0-1-1,0 1 0,0-1 0,0 1 0,0 0 0,0-1 1,0 1-1,-1 0 0,1-1 0,-1 1 0,1 0 1,-1 0-1,1 0 0,-1 0 0,0-1 0,0 4 1,0 3 29,1 1 1,-2-1 0,1 1 0,-1-1-1,-1 0 1,1 0 0,-1 1 0,-1-1 0,0 0-1,0-1 1,0 1 0,-9 14 0,-2-3 106,0-1 0,0 0 0,-26 23-1,40-41-164,0 0 0,0 0-1,-1 0 1,1 0-1,0 0 1,0 1-1,0-1 1,-1 0-1,1 0 1,0 0-1,0 0 1,0 0-1,0 1 1,-1-1-1,1 0 1,0 0-1,0 0 1,0 1-1,0-1 1,0 0-1,0 0 1,0 0 0,-1 1-1,1-1 1,0 0-1,0 0 1,0 1-1,0-1 1,0 0-1,0 0 1,0 0-1,0 1 1,0-1-1,0 0 1,0 0-1,1 1 1,-1-1-1,0 0 1,0 0-1,0 0 1,0 1-1,0-1 1,0 0 0,13 1-17,18-8-39,78-40-6640,-69 29-1606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4:1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131 202 9865,'-13'0'769,"-6"1"-204,2 0 364,0 0 0,0-2 0,-19-2 0,35 3-810,1 0-1,0 1 0,-1-1 1,1 0-1,-1 0 0,1 0 0,0 0 1,-1 0-1,1 0 0,0 0 1,-1 0-1,1 0 0,0-1 0,-1 1 1,1 0-1,0 0 0,-1 0 1,1 0-1,0 0 0,-1-1 0,1 1 1,0 0-1,-1 0 0,1 0 1,0-1-1,0 1 0,-1 0 0,1-1 1,0 1-1,0 0 0,0 0 1,-1-1-1,1 1 0,0 0 0,0-1 1,0 1-1,0 0 0,0-1 0,13-8 1600,26-2-1247,215-24 708,307-5 1,-484 37-998,687-26 735,172-8-729,473 6 1931,-1395 32-2084,-2-1-13,1 0 0,-1 1 0,19 4 0,-82 0-4314,5-5-764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7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46 4869,'0'0'443,"-9"-2"1265,-6-3-1127,-40-9 1489,18 9 2641,51 6-4092,345 9 2835,810-25-470,170 9-2269,-1338 6-555,-28-1 332,-42-8-1832,69 9 48,12 2-8307,0-2 3284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1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4164,'0'-1'5498,"9"-4"-5268,16-2 36,0 0 0,0 1-1,41-3 1,-1 0 219,437-62 716,994-12 0,-1198 96 609,-1506-38-683,993 41-2531,242-17 396,0-2 0,-1-1 0,1-1 0,34-11 0,4-6-2857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3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1 4676,'0'0'19662,"-9"6"-19107,-148 107 663,-74 48-1032,179-131-160,31-18 8,-1 0 1,1 2 0,-35 29 0,55-43-33,1 1 0,0-1-1,0 0 1,-1 0-1,1 0 1,0 0 0,0 0-1,0 1 1,-1-1-1,1 0 1,0 0 0,0 0-1,0 0 1,0 1-1,-1-1 1,1 0 0,0 0-1,0 1 1,0-1-1,0 0 1,0 0 0,0 1-1,0-1 1,0 0-1,-1 0 1,1 1 0,0-1-1,0 0 1,0 0-1,0 1 1,0-1 0,1 0-1,-1 0 1,0 1-1,0-1 1,0 0 0,0 0-1,0 1 1,0-1 0,0 0-1,0 0 1,1 1-1,-1-1 1,0 0 0,0 0-1,0 0 1,0 1-1,1-1 1,-1 0 0,0 0-1,0 0 1,0 0-1,1 1 1,-1-1 0,0 0-1,0 0 1,1 0-1,-1 0 1,0 0 0,0 0-1,1 0 1,-1 0-1,0 0 1,0 0 0,1 0-1,-1 0 1,1 0-1,23 1 119,-19-2-92,256-14 405,3-1-413,-264 16-353,26 3 287,-22-1-3821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3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90 260 3203,'-25'25'2337,"-18"20"6818,40-42-8562,1 0 0,0 0 0,0 0 0,0 0 0,0 0 1,1 0-1,-1 1 0,1-1 0,0 1 0,0-1 0,0 1 0,-1 6 0,2-9-540,1-1-1,-1 1 1,0-1 0,1 1-1,-1-1 1,0 0-1,1 1 1,-1-1 0,1 1-1,-1-1 1,0 0-1,1 0 1,-1 1 0,1-1-1,-1 0 1,1 0-1,-1 1 1,1-1-1,-1 0 1,1 0 0,0 0-1,-1 0 1,1 0-1,-1 0 1,1 0 0,-1 0-1,1 0 1,-1 0-1,1 0 1,-1 0 0,1 0-1,-1 0 1,1-1-1,0 1 1,-1 0 0,0 0-1,1-1 1,-1 1-1,1 0 1,-1-1 0,1 0-1,27-12 782,1-7-356,0-2 0,-1-1 0,-2-1 0,45-53 0,-25 19-416,53-86 0,-107 192-174,-33 73 334,28-91-165,2 0 0,1 1 0,1 0-1,2 0 1,1 1 0,-3 56 0,10-87-119,-1-1 0,0 1 1,0 0-1,0 0 1,1 0-1,-1 0 1,1 0-1,-1 0 0,0-1 1,1 1-1,0 0 1,-1 0-1,1-1 1,-1 1-1,1 0 0,0-1 1,-1 1-1,1 0 1,0-1-1,0 1 1,0-1-1,-1 0 0,1 1 1,0-1-1,0 1 1,0-1-1,0 0 1,0 0-1,0 0 0,0 1 1,-1-1-1,1 0 1,0 0-1,0 0 1,0 0-1,0-1 0,0 1 1,0 0-1,0 0 1,0-1-1,0 1 1,-1 0-1,2-1 0,2 0-784,0 0-1,0 0 0,0-1 1,0 1-1,0-1 0,0 0 0,-1 0 1,6-4-1,9-14-6595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3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6406,'0'0'21722,"-5"9"-21519,2-2-177,-2 1 43,1-1-1,0 1 0,1 1 1,0-1-1,0 0 0,0 1 1,1-1-1,1 1 0,-2 15 1,4-23-65,-1 0 0,1 0 1,-1 0-1,1 0 0,0-1 0,-1 1 1,1 0-1,0 0 0,0 0 0,0-1 1,0 1-1,0 0 0,0-1 0,0 1 1,0-1-1,0 1 0,0-1 0,0 0 1,0 1-1,0-1 0,0 0 0,0 0 1,0 0-1,0 0 0,0 0 0,1 0 1,-1 0-1,0 0 0,0 0 0,0 0 1,0 0-1,0-1 0,0 1 0,0-1 1,0 1-1,1-1 0,41-14 95,-25 0-118,-14 12-15,-1 0 0,1 1 0,-1-1 0,1 0 0,0 1 0,0 0 0,0 0 0,8-3-1,-12 5 28,0 0 1,1 0-1,-1 0 0,1 0 0,-1 0 0,0 0 0,1 0 0,-1 1 0,1-1 0,-1 0 0,0 0 0,1 0 0,-1 0 0,0 0 0,1 1 0,-1-1 0,0 0 0,1 0 0,-1 1 0,0-1 1,1 0-1,-1 1 0,0-1 0,0 0 0,1 1 0,-1-1 0,0 0 0,0 1 0,0-1 0,0 0 0,1 1 0,-1-1 0,0 0 0,0 1 0,0-1 0,0 1 0,0-1 0,0 1 0,1 20-100,-1-16 96,-6 213 165,3-184 416,-2 0 0,-2-1 1,0 0-1,-18 45 0,25-76-556,0-1-1,-1 1 0,0-1 1,1 1-1,-1-1 1,1 0-1,-1 1 1,0-1-1,0 0 0,0 1 1,0-1-1,0 0 1,0 0-1,0 0 1,0 0-1,-1 0 0,1 0 1,0 0-1,-1-1 1,-1 2-1,1-2 4,1 0 0,0 0 0,0 0 0,-1 0 0,1-1 0,0 1-1,0 0 1,0-1 0,0 1 0,-1-1 0,1 1 0,0-1 0,0 1 0,0-1 0,0 0 0,0 0 0,0 0-1,0 1 1,1-1 0,-2-1 0,-6-8 88,1 0-1,1 0 1,-1-1 0,-4-12-1,6 14-84,0 1-38,-4-10-378,0-1 0,0 0 0,-9-32 0,17 47 299,0 0 1,0 0-1,0 0 1,1 0-1,-1 0 1,1 0 0,0 0-1,0 0 1,0 0-1,1 0 1,0 0-1,-1 0 1,1 0-1,1 0 1,-1 0-1,0 0 1,1 1-1,0-1 1,0 1-1,0-1 1,0 1-1,1-1 1,-1 1-1,1 0 1,3-3-1,12-7-3317,1 1 1,22-11-1,-29 16 945,23-12-7231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 8360,'0'0'18615,"-9"0"-17862,-30-2-140,38 2-584,0 0-1,0 0 0,0 0 1,-1 0-1,1 0 0,0 0 1,0 1-1,0-1 0,0 0 1,0 1-1,0-1 0,0 1 1,0-1-1,0 1 0,0-1 0,0 1 1,0 0-1,0-1 0,0 1 1,0 0-1,0 0 0,1 0 1,-1 0-1,0 0 0,1 0 1,-1 0-1,1 0 0,-1 0 0,1 0 1,-1 0-1,1 0 0,0 0 1,-1 2-1,3 7-320,0-15-2007,46 5 2881,-8-11 175,-38 10-658,0 1 1,-1-1-1,1 0 0,0 1 1,-1-1-1,1 0 0,-1 0 0,1 0 1,-1 0-1,0-1 0,1 1 1,-1 0-1,0 0 0,0-1 1,0 1-1,0-1 0,0 1 0,0-1 1,0 1-1,0-1 0,0-2 1,-29 6 305,17 1-381,0 1-1,0 1 1,0 0-1,1 1 1,0-1-1,0 2 1,0 0-1,-12 11 1,18-15 7,1 0 0,-1 1 0,1-1 0,0 1 1,-1 0-1,2-1 0,-1 1 0,0 1 0,1-1 1,0 0-1,0 1 0,0-1 0,0 1 0,1-1 1,0 1-1,0 0 0,0 0 0,1 0 0,-1-1 1,1 1-1,0 0 0,2 9 0,-1-12-53,0 0-1,0 0 1,0 0 0,0-1-1,0 1 1,1 0 0,-1-1-1,1 1 1,-1-1 0,1 0-1,0 0 1,-1 1 0,1-1-1,0 0 1,0 0 0,0 0-1,0-1 1,0 1-1,0 0 1,0-1 0,0 1-1,0-1 1,0 0 0,3 0-1,58 2-2839,-54-2 2012,-1-1-439,0 1-1,0-1 0,0-1 0,-1 0 1,1 0-1,0 0 0,-1-1 0,1 0 1,10-6-1,5-5-4337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108 114 3267,'0'0'10661,"1"-8"-6631,-1-26-1136,0 34-2815,0-1 0,0 0 1,0 1-1,-1-1 0,1 0 1,0 1-1,-1-1 0,1 1 0,0-1 1,-1 0-1,1 1 0,-1-1 1,1 1-1,-1-1 0,1 1 1,-1 0-1,1-1 0,-1 1 0,1 0 1,-1-1-1,0 1 0,1 0 1,-1-1-1,0 1 0,1 0 1,-1 0-1,0 0 0,1 0 0,-1 0 1,0 0-1,1 0 0,-1 0 1,0 0-1,1 0 0,-1 0 1,0 0-1,1 0 0,-1 0 0,0 1 1,1-1-1,-1 0 0,1 0 1,-1 1-1,0-1 0,1 1 1,-1-1-1,-26 16 918,21-11-808,1 0-1,0 0 1,1 1-1,-1-1 1,1 1-1,0 0 1,1 0-1,-1 0 1,1 1-1,1-1 1,-1 1-1,1 0 1,0 0-1,0 0 1,0 12-1,2-18-174,1 0 0,0-1 0,0 1 0,0-1 0,-1 1-1,1 0 1,0-1 0,0 1 0,0-1 0,0 0 0,0 1-1,0-1 1,0 0 0,0 0 0,0 1 0,0-1 0,0 0-1,0 0 1,1 0 0,-1 0 0,0-1 0,0 1 0,0 0-1,0 0 1,0 0 0,0-1 0,0 1 0,1-1 0,34-8 161,23-26-181,-51 29-26,1 1 1,-1-1 0,1 1-1,0 1 1,0 0 0,0 0-1,1 1 1,12-4 0,-21 8 22,0-1 1,0 1 0,0-1 0,0 1 0,-1-1-1,1 1 1,0 0 0,0-1 0,-1 1 0,1 0 0,0-1-1,-1 1 1,1 0 0,-1 0 0,1 0 0,-1 0-1,0 0 1,1 0 0,-1-1 0,0 1 0,1 0-1,-1 0 1,0 0 0,0 0 0,0 0 0,0 0-1,0 0 1,0 0 0,0 0 0,-1 2 0,1 43 170,0-34-28,0-10-105,-1-1-1,1 1 1,0 0-1,0-1 1,0 1-1,1-1 1,-1 1-1,0 0 1,1-1 0,-1 1-1,1-1 1,-1 1-1,1-1 1,0 1-1,0 1 1,0-3-11,-1 0 0,1 0 0,-1 0 1,1 0-1,-1 0 0,1 0 1,-1 0-1,0 0 0,1 0 0,-1 0 1,1 0-1,-1 0 0,1 0 0,-1 0 1,1 0-1,-1 0 0,1 0 1,-1-1-1,0 1 0,1 0 0,-1 0 1,1 0-1,-1-1 0,0 1 0,1 0 1,-1-1-1,0 1 0,1 0 1,-1-1-1,0 1 0,1-1 0,3-4 43,0-1-1,0 1 1,0-1-1,-1 0 1,5-9-1,7-47 37,-14 59-87,-1 0-1,1-1 0,-1 1 1,0-1-1,0 1 1,0 0-1,0-1 0,-1 1 1,1 0-1,-1-1 0,0 1 1,0 0-1,0 0 0,0 0 1,-1 0-1,-2-5 1,-1 2 165,11 6-21,12 2-120,29-2-164,54-7 1,-53-2-2528,-1-6-3535,-18 2-2835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46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4548,'0'0'4751,"9"-6"-4350,-2 2-339,0 0 0,0 0 1,1 1-1,-1 0 0,1 0 1,-1 1-1,1 0 0,0 0 0,0 1 1,0 0-1,13 0 0,257-22 1515,-73 3-986,1399 21 599,-479 36-266,-664-20-339,392 5-370,402-52-105,-2-38-55,-927 49-27,865-15-23,-1165 34-231,1 2-1,-1 1 1,0 0 0,0 2 0,0 2 0,-1 0-1,43 19 1,-47-17-2592,-3-5-1811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0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3299,'0'0'20868,"0"11"-19448,-8 58-178,-2 0 1,-3 0-1,-40 121 0,-4 12-227,53-183-866,1-1-1,0 1 0,2 0 1,0 20-1,1-38-140,1 0 0,-1 0-1,0 0 1,1 0 0,-1 0 0,0 0-1,1 0 1,0 0 0,-1 0 0,1-1-1,-1 1 1,1 0 0,0-1-1,0 1 1,-1 0 0,1-1 0,0 1-1,0-1 1,0 1 0,0-1 0,-1 1-1,1-1 1,0 1 0,0-1 0,0 0-1,0 0 1,0 0 0,0 1-1,0-1 1,0 0 0,0 0 0,0 0-1,2-1 1,38-2 183,-7-5-191,0-2 0,47-20 0,-53 18 0,2 1 0,0 2 0,59-11 0,-81 19 0,-1 0 0,0 0 0,1 0 0,-1 1 0,1 0 0,10 2 0,-13 2-2289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5285,'0'0'13293,"-25"74"-13197,25-35 32,0 2-96,0-2 0,0-4-32,2-8-32,2-5-385,2-10-351,-2-4-161,-3-8-833,-1-9-5445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5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10794,'0'0'7901,"-6"6"-7501,0 0-274,1 1 0,1 0 0,-1 0 0,1 0 1,0 0-1,1 0 0,-1 1 0,2 0 0,-1 0 0,1 0 0,-2 10 0,-12 109 1026,11-76-945,-35 643 1985,47 2 69,-66 522-985,57-1212-3229,2-16 35,0-20-1712,2-16-3304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3299,'0'0'11627,"13"2"-10282,83 6-475,0-5 0,160-13 0,-127 2-784,728-72 16,-406 31 570,371 9 1938,-226 17-2321,127 11 392,-217 9-203,-193-14-417,-125 4-26,-162 9 82,-26 4-124,0 0 0,0 0 0,0 0 0,0 0 0,1 0 0,-1 0 0,0 0 0,0 0 0,0 0 0,0 0 0,1 0 0,-1 0 0,0 0 0,0 0 0,0-1 0,0 1 0,0 0 1,0 0-1,1 0 0,-1 0 0,0 0 0,0 0 0,0-1 0,0 1 0,0 0 0,0 0 0,0 0 0,0 0 0,0 0 0,0-1 0,0 1 0,1 0 0,-1 0 0,0 0 0,0 0 0,0-1 0,0 1 0,0 0 0,0 0 0,-1 0 0,1 0 0,0-1 0,0 1 1,0 0-1,0 0 0,0 0 0,0 0 0,0-1 0,0 1 0,0 0 0,0 0 0,-32-17-3573,22 12 1677,-23-11-6591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5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4356,'0'0'13207,"10"0"-11877,325 4 3153,177 29-4253,-490-31-222,41 6-9,-59-7 0,0 0 1,-1 0-1,1 0 1,0 0-1,-1 1 1,1-1-1,-1 1 1,1 0-1,-1 0 1,0 0-1,1 1 1,1 2-1,-4-5 3,-1 1-1,1 0 1,-1 0-1,1 0 1,-1-1 0,0 1-1,0 0 1,1 0-1,-1 0 1,0 0-1,0 0 1,0-1-1,0 1 1,0 0-1,0 0 1,0 0 0,0 0-1,-1 0 1,1 0-1,0-1 1,0 1-1,-1 0 1,1 0-1,0 0 1,-1-1-1,1 1 1,-1 0-1,1 0 1,-1-1 0,1 1-1,-1-1 1,0 1-1,1 0 1,-1-1-1,0 1 1,1-1-1,-1 1 1,-1 0-1,-33 19 170,33-19-151,-205 92 1262,105-51-260,-178 105 0,271-142-1299,-1 1 0,1 0 0,1 0 0,0 1 0,-1 0 0,2 1 0,-1-1 0,1 1-1,-10 15 1,15-11-4468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8:5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3908,'0'0'15273,"12"0"-13987,-7 0-1201,0 0 1,1 0-1,-1-1 0,0 0 0,0 0 0,0 0 0,0 0 0,0-1 1,0 0-1,0 0 0,-1 0 0,1-1 0,-1 1 0,1-1 0,-1 0 1,0 0-1,0-1 0,6-6 0,33-38 620,-2-2-1,-3-2 1,-1-1 0,55-112-1,-80 146 890,-13 41-779,-2 4-1104,3-8 270,0 0 0,0-1 1,2 1-1,0 0 0,1 0 1,1 0-1,0-1 0,12 28 0,-10-34-59,-1 0 0,2-1 1,0 0-1,0 0 0,1 0 0,0-1 0,0 0 0,1 0 0,1-1 0,-1 0 0,1-1 0,0 0 0,18 8 0,-17-9-495,1-1 0,-1-1 0,1 0 0,0 0 1,17 2-1,32-2-6357,-25-4-3245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0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8296,'0'0'14782,"0"12"-14739,0 223 373,0-234-393,0 0 1,0 0 0,0 0-1,0 0 1,-1-1-1,1 1 1,0 0-1,1 0 1,-1 0-1,0 0 1,0 0 0,0 0-1,1-1 1,-1 1-1,0 0 1,1 0-1,-1 0 1,0 0-1,1-1 1,-1 1 0,1 0-1,-1-1 1,1 1-1,0 0 1,-1-1-1,1 1 1,0-1-1,-1 1 1,1-1-1,0 1 1,0-1 0,0 1-1,-1-1 1,1 0-1,0 1 1,0-1-1,0 0 1,0 0-1,0 0 1,0 0 0,-1 1-1,1-1 1,0-1-1,0 1 1,0 0-1,0 0 1,0 0-1,0 0 1,0-1 0,-1 1-1,1 0 1,0-1-1,0 1 1,0 0-1,-1-1 1,1 1-1,1-2 1,5-2 182,0 0-1,0-1 1,0 0-1,-1 0 1,7-6 0,19-25 207,48-70 1,-52 67 286,-23 103-572,-5-55-107,-1-1-26,1 0 0,1 0 0,-1-1 0,1 1 1,0 0-1,5 13 0,-6-19 14,1-1 1,0 1-1,0-1 0,0 1 0,0-1 1,0 0-1,0 1 0,1-1 1,-1 0-1,0 0 0,1 0 0,-1 0 1,1 0-1,-1 0 0,1 0 1,-1 0-1,1-1 0,0 1 0,-1-1 1,1 1-1,0-1 0,0 0 1,-1 1-1,1-1 0,0 0 0,0 0 1,-1 0-1,1 0 0,0-1 1,0 1-1,-1 0 0,1-1 0,0 1 1,-1-1-1,1 0 0,2-1 1,4-1 140,-1 0 0,1-1 0,-1 0 0,0 0 0,0 0 0,-1-1 0,1 0 0,7-9 0,47-53 386,-38 39-420,-2 12-3633,0 1-5490,-3-3-4174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0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4292,'0'0'12124,"11"9"-11190,14 13 141,49 31 1,-25-20-493,-2 3 1,74 74-1,27 20-315,-61-67 7,127 70-1,107 33 797,112 65-177,-112-44-433,-232-141-171,161 57 0,131 35 296,-267-90-353,137 79 0,-236-117-227,-9-6-14,0 0 0,1-1 1,-1 0-1,1 0 0,-1 0 1,10 2-1,-15-5-200,-16-29-11910,12 9 3427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0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1841 5029,'0'0'7719,"9"-4"-6609,55-31-84,-2-3 0,-1-3 0,67-59-1,-22 17-825,169-118 54,167-129 400,-309 224-664,445-345 2235,-418 330-1669,218-158-370,-334 242-5722,-30 22-224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1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20 9929,'0'0'13111,"-12"-4"-11941,9 3-1120,-3-2 50,0 1 1,0 0 0,-1 0-1,1 0 1,-1 1 0,1 0-1,-1 0 1,0 1 0,1 0-1,-1 0 1,1 0 0,-1 1 0,0 0-1,1 1 1,-1-1 0,-8 4-1,10-2-17,-64 34 978,63-33-1004,1-1-1,0 0 0,1 1 0,-1 0 0,1 1 0,-1-1 0,1 0 1,1 1-1,-1 0 0,-4 9 0,7-13-55,1-1 1,0 1-1,0 0 1,0-1-1,0 1 1,-1 0 0,1 0-1,0-1 1,0 1-1,1 0 1,-1-1-1,0 1 1,0 0-1,0-1 1,0 1-1,1 0 1,-1 0-1,0-1 1,1 1-1,-1-1 1,0 1-1,1 0 1,-1-1-1,1 1 1,-1-1-1,1 1 1,-1-1-1,1 1 1,-1-1-1,1 0 1,-1 1-1,1-1 1,0 1 0,-1-1-1,1 0 1,0 0-1,-1 1 1,1-1-1,0 0 1,-1 0-1,2 0 1,38 7 79,-30-6-66,23 3 2,58 10 23,-83-12-44,0 0 0,0 1 0,-1 0 0,0 0 0,1 1-1,-1-1 1,-1 2 0,1-1 0,7 6 0,-13-8 0,1-1 0,0 0 0,-1 1 0,1-1 0,-1 1 0,0 0 0,1-1 0,-1 1 0,0 0 0,0 0 0,0 0-1,0 0 1,-1 0 0,1 0 0,0 0 0,-1 0 0,0 0 0,1 0 0,-1 0 0,0 0 0,0 0 0,0 4 0,-1-2 51,0-1 0,-1 0 0,1-1 0,0 1-1,-1 0 1,0 0 0,0-1 0,0 1 0,0-1 0,0 1 0,0-1 0,0 0 0,-5 3 0,-2 2 189,-1-1-1,0 0 1,0-1 0,0 0 0,0 0 0,-1-1 0,-14 3-1,10-3-79,1-2-1,-1 0 1,0-1-1,1 0 0,-1-1 1,0-1-1,0 0 1,-16-4-1,31 5-213,0 0 1,-1 0-1,1 0 1,0 0-1,0 0 1,0 0-1,-1 0 0,1 0 1,0 0-1,0 0 1,-1 0-1,1 0 0,0 0 1,0 0-1,0 0 1,-1 0-1,1-1 0,0 1 1,0 0-1,0 0 1,-1 0-1,1 0 0,0 0 1,0-1-1,0 1 1,0 0-1,0 0 1,-1 0-1,1-1 0,0 1 1,0 0-1,0 0 1,0 0-1,0-1 0,0 1 1,0 0-1,0 0 1,0 0-1,0-1 0,0 1 1,0 0-1,0 0 1,0-1-1,0 1 0,0 0 1,0 0-1,0 0 1,0-1-1,0 1 1,0 0-1,0 0 0,0-1 1,11-5-5587,3 0-1147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1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2370,'3'-6'3961,"23"-31"8565,-26 37-12404,1-1 0,-1 1 0,0 0 0,1 0 0,-1-1 1,0 1-1,1 0 0,-1 0 0,1-1 0,-1 1 0,0 0 0,1 0 1,-1 0-1,1 0 0,-1-1 0,0 1 0,1 0 0,-1 0 0,1 0 1,-1 0-1,1 0 0,-1 0 0,1 0 0,-1 0 0,0 1 1,1-1-1,-1 0 0,1 0 0,-1 0 0,1 1 0,0 0-13,0 0-1,0 0 0,0 1 1,0-1-1,-1 0 0,1 1 1,0-1-1,-1 1 0,1-1 1,-1 1-1,1-1 0,-1 1 1,0-1-1,0 2 0,4 28 89,-2 0 1,-1 0-1,-2 0 0,-4 32 0,-6 15-5192,11-75 4569,0-3 202,0 1 0,0-1 0,0 0 1,0 1-1,0-1 0,0 1 0,0-1 0,-1 1 0,1-1 0,0 1 0,0-1 1,0 0-1,0 1 0,-1-1 0,1 1 0,0-1 0,-1 0 0,1 1 0,0-1 1,0 0-1,-1 1 0,1-1 0,-1 0 0,1 0 0,0 1 0,-1-1 0,1 0 1,-1 0-1,-8 2-5366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1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13549,'0'0'4836,"1"-9"-3015,-1 5-1682,0 0 1,1 0-1,0 0 0,0 0 1,0 0-1,0 1 0,1-1 1,-1 0-1,1 1 0,0 0 1,0-1-1,0 1 1,1 0-1,-1 0 0,1 0 1,0 0-1,0 0 0,-1 1 1,2-1-1,-1 1 1,0 0-1,0 0 0,1 0 1,-1 0-1,1 1 0,0-1 1,4 0-1,10-5-70,-1 1 0,1 0 0,1 2 0,-1 0 0,1 1 0,-1 1-1,1 1 1,0 0 0,0 2 0,0 0 0,29 6 0,-40-6-69,0 1-1,-1 0 1,0 1 0,1-1-1,-1 2 1,0-1 0,0 1-1,-1 0 1,1 0 0,-1 1-1,0-1 1,0 1 0,-1 1-1,1-1 1,-1 1 0,0 0-1,0 1 1,-1-1 0,0 1-1,0-1 1,-1 1 0,0 0 0,0 1-1,0-1 1,-1 1 0,0-1-1,-1 1 1,0-1 0,0 1-1,0 10 1,0-7 145,-1 0 0,-1 0 0,1 0 0,-2 0 0,1 0 0,-2-1 0,1 1 0,-1-1 0,-1 1 1,-7 14-1,7-17 23,-1-1 1,-1 0-1,1 0 1,-1 0-1,0-1 1,0 0 0,-1 0-1,0 0 1,0-1-1,0 0 1,-1-1 0,0 1-1,-12 4 1,3-3 101,1 0 1,-1-1 0,0-1 0,0 0 0,-26 1 0,36-4-266,0-1 0,0 1 0,1-1 1,-1-1-1,0 1 0,0-1 0,0 0 0,0-1 1,1 0-1,-1 0 0,1 0 0,-1-1 0,1 0 1,0 0-1,0-1 0,-8-5 0,5-10-2611,11 4-3415,6 2-3550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127 159 4676,'0'0'2381,"11"-9"652,-5 3-2806,51-47 4631,-53 49-4265,-1 0 0,1 0 0,-1 0 0,0-1 0,0 1 0,-1-1 0,1 0 1,-1 0-1,0 0 0,-1 0 0,1 0 0,-1-1 0,1-8 0,-2 13-538,0 0 0,-1 0 0,1 0 0,-1 0 0,1 0 0,-1 1 0,1-1 0,-1 0 0,1 0 0,-1 1 0,0-1 0,0 0 0,1 1 0,-1-1 0,0 1 0,0-1 0,0 1 0,0-1 0,0 1 0,1-1 0,-1 1 0,0 0 0,0 0 0,0-1 0,0 1 0,0 0 0,0 0 0,0 0-1,0 0 1,0 0 0,0 0 0,0 0 0,0 1 0,0-1 0,0 0 0,-1 1 0,-41 10 15,29-3-83,0 1 0,1 1 0,0 0 1,1 1-1,0 0 0,0 1 1,-10 14-1,16-19-34,1-1 1,0 1 0,0 0-1,1 0 1,0 1 0,0-1-1,1 1 1,0 0 0,0 0-1,1 0 1,0 0 0,0 1-1,1-1 1,0 1-1,1 12 1,0-19-29,1-1 0,-1 0 1,1 1-1,-1-1 0,1 1 0,0-1 0,0 0 1,-1 0-1,1 1 0,0-1 0,0 0 0,0 0 1,1 0-1,-1 0 0,0 0 0,0 0 0,0 0 1,1-1-1,-1 1 0,1 0 0,-1-1 0,0 1 1,1-1-1,-1 1 0,1-1 0,-1 0 0,3 1 1,48 1-1419,-42-2 1044,75-3-4857,-44-7 576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6150,'0'0'10794,"67"-6"-9385,-31 0-288,8-2-512,8-2-545,1 1 0,-2-2-897,-8 2-2626,-11-2-3492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2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3716,'0'0'16591,"77"7"-15662,-39-14-513,9 2-255,1-4-129,2 4 32,4-2-160,1 1-1122,0-1-1280,-3-1-2403,-4 2-2145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2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9417,'0'0'1655,"9"4"-571,6 1-696,-1 0 0,1-2 0,0 1 0,0-2 1,0 0-1,1-1 0,-1-1 0,0 0 1,0-1-1,18-3 0,19-8-303,1 2-1,0 2 0,0 3 1,101 2-1,-132 7-1478,1 0 0,40 14 0,-43-11-18,0-1 1,1-2-1,38 6 1,15 2 5880,6 1 705,-75-12-5232,0-1 0,1 0 1,-1-1-1,1 1 1,-1-1-1,0 0 0,1-1 1,-1 1-1,0-1 1,0 0-1,0 0 0,5-4 1,41-24-5191,-35 24 1404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13357,'0'0'8392,"-29"51"-8232,28-33-64,1 4 0,0 4-64,0 2 32,0 6-224,0 2-545,0 4-1089,0 3-2049,-2 1-1282,-5 0-2530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2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2338,'-2'11'4831,"-11"93"472,-1 115 0,13-77-4837,0-127-700,1-10 63,0 0 0,0-1 0,0 1 0,0 0 0,1 0 1,0-1-1,1 7 0,-1-9-210,0 0 0,0-1 0,0 1 0,0 0 0,0 0-1,1-1 1,-1 1 0,1-1 0,-1 1 0,0-1 0,1 0 0,3 2 0,4 3-3169</inkml:trace>
  <inkml:trace contextRef="#ctx0" brushRef="#br0" timeOffset="1">34 696 9673,'0'0'5894,"-10"54"-3876,9-43-257,1-2 65,0-3-737,0-5-352,0-12-673,3-3-1153,-3-4-2114,0-1-6887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48 4901,'0'0'12566,"0"-9"-10665,-1-8-1508,1-5 3459,2 44-1574,0 22-1769,-2-26-390,1 0-1,0 0 1,1 0-1,1 0 1,1 0-1,1-1 1,7 20 0,-12-36-104,1 0 0,-1 0 0,1 0 0,-1 0 0,1 0 0,0-1 0,-1 1 0,1 0 0,0 0 0,0 0 0,0-1 0,-1 1 0,1 0 0,0-1 0,0 1 0,0-1 0,0 1 0,0-1 0,0 0 0,0 1 0,0-1 0,0 0 0,1 1 0,-1-1 0,0 0 0,1 0 0,1-1 23,-1 1-1,0-1 0,1 1 0,-1-1 0,1 0 0,-1 0 1,0 0-1,1-1 0,-1 1 0,0 0 0,2-3 0,7-5 133,-1-1-1,-1 0 0,11-14 1,-17 21-141,102-142 254,-104 143-275,-1 1 1,1 0-1,0 0 0,0 0 0,0 0 0,-1 0 0,1 0 0,0 0 0,0 0 1,0 0-1,1 0 0,-1 0 0,0 1 0,0-1 0,0 0 0,1 1 1,1-2-1,-2 3-7,-1-1 0,1 0 0,-1 0 0,1 1 0,0-1 0,-1 0 0,1 1 0,-1-1 0,0 1 0,1-1 1,-1 0-1,1 1 0,-1-1 0,0 1 0,1-1 0,-1 1 0,0 0 0,1-1 0,-1 1 0,0-1 0,0 1 0,0-1 0,1 1 1,-1 0-1,0-1 0,0 2 0,3 59 63,-4-45 75,2 14-67,-1-6-57,1 0 1,7 38-1,-8-61-14,0 0 1,0 0 0,1 0-1,-1 0 1,0 0 0,0-1-1,0 1 1,1 0 0,-1 0-1,0 0 1,1 0-1,-1 0 1,1 0 0,-1-1-1,1 1 1,0 0 0,-1 0-1,1-1 1,0 1 0,-1 0-1,1-1 1,0 1-1,0-1 1,0 1 0,0-1-1,-1 1 1,1-1 0,2 1-1,-2-1 46,1-1 0,-1 1 0,0 0 0,1-1 0,-1 0 0,1 1 0,-1-1 0,0 0 0,1 1 0,-1-1 0,0 0 0,0 0 0,0 0 0,0 0 0,2-3 0,32-48 1316,-21 25-1086,17-47 1,-31 73-331,0 5-953,1 15-1697,1-11-5648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09:3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17008,'0'0'6791,"-4"8"-5484,-97 216 1736,96-219-2359,6-16-439,8-22-533,-8 31 240,4-11-270,1 2-1,1-1 1,0 1-1,0 0 1,1 0-1,0 1 0,1 0 1,13-11-1,-22 21 313,0 0 0,0 0 0,0-1 0,0 1 0,0 0-1,1 0 1,-1 0 0,0 0 0,0 0 0,0 0 0,0 0 0,1 0-1,-1 0 1,0 0 0,0 0 0,0 0 0,0 0 0,1 0 0,-1 0 0,0 0-1,0 0 1,0 0 0,1 0 0,-1 0 0,0 0 0,0 0 0,0 0 0,0 0-1,1 0 1,-1 0 0,0 1 0,0-1 0,0 0 0,0 0 0,0 0 0,1 0-1,-1 0 1,0 0 0,0 1 0,0-1 0,0 0 0,0 0 0,0 0-1,0 0 1,0 1 0,4 13-19,-4 22 274,0-29-207,-2 24 966,-7 42 1,2-23-314,7-51-684,0 1 0,0 0 1,0-1-1,0 1 0,0 0 0,-1-1 0,1 1 1,0 0-1,0-1 0,0 1 0,-1 0 0,1 0 1,0-1-1,0 1 0,-1 0 0,1 0 0,0-1 1,-1 1-1,1 0 0,0 0 0,0 0 0,-1 0 1,1 0-1,0-1 0,-1 1 0,1 0 1,0 0-1,-1 0 0,1 0 0,0 0 0,-1 0 1,1 0-1,-1 0 0,1 0 0,0 0 0,-1 0 1,1 0-1,0 1 0,-1-1 0,1 0 0,0 0 1,-1 0-1,1 0 0,0 0 0,0 1 0,-1-1 1,1 0-1,0 0 0,0 1 0,-1-1 0,1 0 1,0 0-1,0 1 0,-1-1 0,1 0 0,0 1 1,0-1-1,0 0 0,0 0 0,0 1 0,0-1 1,-1 1-1,1-1 0,0 0 0,0 1 0,0-1 1,0 1-1,-19-28 124,17 24-156,-33-43 43,25 34-14,1 1 0,0-2-1,-7-12 1,16 24-12,0 1 0,0 0 1,0-1-1,0 1 0,0 0 0,0 0 0,0-1 1,0 1-1,0 0 0,0-1 0,0 1 1,0 0-1,0-1 0,0 1 0,0 0 0,1 0 1,-1-1-1,0 1 0,0 0 0,0 0 0,0-1 1,1 1-1,-1 0 0,0 0 0,0-1 1,1 1-1,-1 0 0,0 0 0,0 0 0,1 0 1,-1 0-1,0-1 0,0 1 0,1 0 0,-1 0 1,0 0-1,1 0 0,-1 0 0,0 0 1,1 0-1,-1 0 0,1 0 0,17-3-88,-15 3 75,90-6-591,16-1-5927,-60-1-592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1:1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61 105 2466,'0'0'3919,"-9"-7"-3588,-26-23 101,33 28-317,1 0 0,-1 0 0,0-1 0,1 1 0,0-1 0,-1 1 0,1-1 0,0 0 0,0 0 0,1 1 0,-1-1 0,0 0 0,1 0 0,0 0 0,-1 0 0,1 1 0,1-1 0,-1 0 0,0 0 0,1 0 0,0-5 0,0 8-79,0-1-1,0 1 0,0-1 1,-1 1-1,1 0 0,0-1 0,0 1 1,0 0-1,0 0 0,0-1 0,0 1 1,0 0-1,0 0 0,0 0 1,-1 0-1,1 0 0,0 0 0,0 0 1,0 1-1,0-1 0,0 0 0,0 0 1,1 1-1,23 6-1,23 5 112,1-2 0,0-2 0,1-2-1,0-3 1,50-2 0,15 2 282,792 71 928,416-3 300,3-98-931,-1057 18-805,1449 18 814,-1181 3-620,-264-9-98,299 10 71,-1 36-29,-361-27 286,258-5 0,-488-6-1228,10-4 428,-10 3-1238,0-1 0,-23 7 0,-5-3-4071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1:2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3395,'0'0'1249,"7"-9"-843,-6 8-436,56-64 2162,-50 59-1876,0 0 0,0 0 0,0 1 0,1-1-1,0 2 1,0-1 0,0 1 0,1 0 0,9-2 0,46-12 203,0 3 0,1 3 0,113-6 0,-8 16-396,440-18 1609,-168-15-984,689-40 391,679 66-898,-969 14-106,1373-107 261,-2160 98-297,123-10 604,298 14-1,-436 3-617,0 3 0,71 19 0,-109-25-33,0 0 0,-1 0 0,1 0 0,0 0 0,0 0 0,-1 1 0,1-1 0,-1 0 0,1 1 0,0-1 0,-1 0 0,1 1 0,-1-1 0,1 1 0,-1-1 0,1 1 0,-1-1 1,1 1-1,-1-1 0,1 1 0,-1-1 0,0 1 0,1-1 0,-1 1 0,0 0 0,1-1 0,-1 1 0,0 0 0,0 1 0,-11 16-430,-33 12-1734,41-28 1685,-24 12-2802,1-5-1457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0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8994 731 3235,'0'-2'281,"0"0"0,-1 0-1,1 0 1,0 0 0,-1 1-1,0-1 1,1 0 0,-1 0 0,0 0-1,0 1 1,0-1 0,0 0 0,0 1-1,-3-3 1,-28-21 629,-42-9-1383,67 32 784,-168-63 1368,-314-73 0,134 59-1422,-385-70 474,643 134-569,-824-101 461,-710 44-693,-2 66 193,913 42-25,486-8-107,-243 61 0,-48 54 121,392-98 142,-236 116-1,332-142-151,2 1 0,0 3 0,2 0-1,0 2 1,-36 37 0,57-49-84,-1 0 1,2 1-1,0 0 0,0 1 1,2 1-1,0-1 0,0 1 1,2 1-1,0 0 1,1 0-1,0 0 0,2 1 1,0-1-1,-2 24 0,5-24-16,1 1 0,0 0 0,2 0 0,0-1 0,1 1 0,0-1 0,1 0-1,2 0 1,-1 0 0,2 0 0,0-1 0,1 0 0,1-1 0,0 0 0,1 0-1,1-1 1,0 0 0,1-1 0,21 19 0,-3-6 7,1-3-1,2 0 1,0-2 0,1-2-1,0-1 1,2-1 0,55 17-1,19-1 27,142 23 0,386 24-52,7-49-9,-467-24 21,931 7 55,0-35 14,-596 9-50,1030-93-61,-11-112-141,-1493 210 186,367-66-90,-10-30 31,-374 96 63,0-1 0,-1-1-1,0-1 1,34-21 0,-51 28 7,0 0 0,0-1 0,0 1 0,0-1-1,-1 1 1,0-1 0,0 0 0,0 0 0,0-1 0,0 1 0,-1-1 0,3-5 0,-5 7 8,1-1 1,0 1-1,-1-1 1,0 1-1,1-1 1,-2 0-1,1 1 1,0-1-1,-1 1 1,1-1-1,-1 1 1,0-1-1,0 1 1,0 0 0,-1-1-1,1 1 1,-1 0-1,0 0 1,-3-4-1,-3-4-4,-1 1 0,0 1-1,0 0 1,-1 0 0,0 1-1,-1 0 1,0 0 0,0 2-1,-12-7 1,-22-8-12,-48-16-1,-46-7-1627,-217-39 0,189 48-2480,9 0-3549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2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50 280 4260,'0'0'7895,"-8"5"-5706,-2-1-1554,7-2-298,-1 0 0,1-1 0,-1 1 0,1 0 0,0 1 0,0-1 0,-6 6 0,40-24 3479,-8 5-3158,52-34-280,-2-4-1,-2-3 1,89-86 0,-183 182 124,2-10-66,-18 36 0,34-59-371,1 0 0,-1 1 0,2-1 0,0 1 0,0 0 1,1 0-1,-1 23 0,2-34-125,1 1-1,0-1 1,1 0 0,-1 0-1,0 1 1,0-1 0,1 0 0,-1 0-1,0 1 1,1-1 0,-1 0-1,1 0 1,0 0 0,-1 0 0,1 1-1,0-1 1,1 1 0,15 3-6606,-9-7-1337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5541,'0'0'16144,"64"9"-16080,-32-15-929,3-4-1505,2 0-1794,-2 0-3364</inkml:trace>
  <inkml:trace contextRef="#ctx0" brushRef="#br0" timeOffset="1">432 75 10250,'0'0'5477,"66"5"-4580,-32-14-737,8-6-2434,1-1-1634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2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 5349,'0'0'5974,"9"-1"-3086,44 1 576,-52 0-3393,-1 0 0,1 0-1,-1 0 1,1 0 0,-1 0-1,1 0 1,-1 0 0,1 0-1,-1 0 1,1 1 0,-1-1-1,1 0 1,-1 0 0,1 0-1,-1 1 1,0-1 0,1 0 0,-1 1-1,0-1 1,1 0 0,-1 1-1,0-1 1,1 1 0,-1-1-1,0 0 1,0 1 0,1-1-1,-1 1 1,0-1 0,0 1-1,0-1 1,0 1 0,1-1-1,-1 1 1,0-1 0,0 1-1,0-1 1,0 1 0,0-1-1,0 1 1,0-1 0,-1 1-1,1-1 1,0 0 0,0 1-1,0-1 1,0 1 0,-1-1-1,1 1 1,0-1 0,0 1-1,-1-1 1,1 0 0,0 1-1,-1 0 1,-18 23 1646,0-11-1131,-2-2 0,1-1 0,-1 0 0,-39 11 0,38-14-525,0 1 0,1 1 0,0 1 0,-33 20 0,53-29-61,1-1 1,-1 1-1,0-1 0,0 1 0,0-1 0,1 1 1,-1-1-1,0 1 0,0 0 0,1 0 0,-1-1 0,1 1 1,-1 0-1,1 0 0,-1 0 0,1-1 0,-1 1 1,1 0-1,0 0 0,-1 0 0,1 0 0,0 0 1,0 0-1,0 0 0,-1 0 0,1 0 0,0 0 1,1 0-1,-1 0 0,0 0 0,0 0 0,0 0 1,0 0-1,1 0 0,-1 0 0,0-1 0,1 1 1,-1 0-1,1 0 0,-1 0 0,1 0 0,0-1 1,-1 1-1,1 0 0,0-1 0,-1 1 0,1 0 1,0-1-1,0 1 0,0-1 0,-1 1 0,1-1 0,0 1 1,2 0-1,5 3 53,0 0 1,0-1-1,0 1 0,14 2 1,32 5-77,91 8 0,-61-14-4047,-61-5-1733,-4 0-6753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2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45 2819,'-35'-3'1942,"4"-5"3790,13 2-1518,35 13 766,44 11-3372,23-9-821,98-2 0,15 1-664,-308-9 310,45 3 5,-68-8-1,-79-23 594,643 15-916,-317 9-92,-682 48 543,460-38-470,311-8-93,342-49 0,-668 59 125,-22 18-127,53-9 271,-183 11-1,286-38-468,8 2-767,1 1 0,0 1 0,0 1 0,1 0 0,25-3 0,17-5-2909,14-7-2416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2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 4740,'-8'-1'8440,"-3"-1"-6906,7 2-1144,-1-1 0,1 1 0,0-1 1,0 0-1,-1 0 0,1-1 0,-6-2 1,17 2 2749,34-1-2485,17 2-206,-34-1-403,-1 1 0,1 1 0,0 1 0,0 2 0,0 0 0,-1 1 0,29 10 0,-50-14-39,-1 0 1,1 1-1,0-1 1,-1 1-1,1 0 1,0 0-1,-1-1 1,1 1-1,-1 0 1,0 0-1,1 1 1,-1-1-1,0 0 1,1 0-1,-1 1 1,0-1-1,0 0 0,0 1 1,0-1-1,-1 1 1,1-1-1,0 1 1,0 0-1,-1-1 1,1 3-1,-1-2 51,-1 0 0,1 1-1,-1-1 1,0 0 0,0 0 0,1 0-1,-1 0 1,-1 0 0,1 0-1,0 0 1,0-1 0,-1 1 0,1 0-1,-1-1 1,1 1 0,-4 2 0,-10 7 425,0-1 1,-1 0 0,-26 12 0,37-19-435,-36 13 517,30-11-385,-1-1 1,1 1-1,-16 10 1,66-8-513,16-3 360,59 6-737,-103-8 615,0 0-1,0 1 1,0 0 0,0 1 0,0 0-1,-1 1 1,15 8 0,-24-13 90,1 1 0,-1 0 0,0 0 0,1 0 0,-1 0 1,0 0-1,0 0 0,0 0 0,0 1 0,0-1 0,0 0 0,0 1 1,0-1-1,0 0 0,0 1 0,-1-1 0,1 1 0,-1 0 0,1-1 1,-1 1-1,1-1 0,-1 1 0,0 0 0,0-1 0,0 4 1,-1-2 45,0-1 1,0 1-1,0 0 1,0 0 0,-1 0-1,1-1 1,-1 1 0,0-1-1,0 1 1,0-1 0,0 0-1,-4 4 1,-5 3 242,0 0-1,-1-1 1,0-1 0,-24 11 0,12-8 107,0-1 0,-1-1 0,1-1 0,-2-1 0,1-2 0,-1 0 0,-39 0 0,61-5-375,0 1 0,1-1 0,-1 0 0,0 0 0,1 0 0,-1 0 0,1-1 0,-1 0 0,-5-3 0,8 5-89,1-1 1,-1 1 0,0-1-1,0 1 1,1-1-1,-1 1 1,0-1 0,1 0-1,-1 1 1,1-1-1,-1 0 1,1 0 0,-1 1-1,1-1 1,0 0-1,-1 0 1,1 1 0,0-1-1,-1 0 1,1 0 0,0 0-1,0 0 1,0 0-1,0 1 1,0-1 0,0 0-1,0 0 1,0 0-1,0 0 1,0 0 0,1 1-1,-1-1 1,0 0-1,0 0 1,1 0 0,-1 1-1,1-1 1,-1 0-1,1 0 1,-1 1 0,1-1-1,-1 0 1,1 1-1,0-1 1,-1 1 0,1-1-1,0 0 1,-1 1 0,1 0-1,0-1 1,1 0-1,61-30-8636,-19 13 1767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2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8200,'0'0'8675,"-8"3"-7378,4-2-1140,1 1 0,-1-1 0,1 1 0,-1 0 0,1 0 0,0 1 0,0-1-1,-3 3 1,5-4-99,1 0 0,-1 0 0,0 0 0,1 0 0,-1 0 0,1 0 0,-1 0 0,1 0 0,0 0-1,-1 0 1,1 0 0,0 0 0,0 0 0,0 0 0,0 0 0,0 1 0,0-1 0,0 0 0,0 0-1,0 0 1,0 0 0,1 0 0,-1 0 0,0 0 0,1 0 0,-1 0 0,1 0 0,-1 0 0,1 0 0,-1 0-1,1 0 1,0 0 0,0 0 0,-1 0 0,1-1 0,0 1 0,0 0 0,0 0 0,0-1 0,0 1-1,0-1 1,2 2 0,4 2 29,0 0 0,1 0-1,-1-1 1,1 1 0,0-2 0,0 1-1,0-1 1,0 0 0,1-1 0,-1 0-1,1 0 1,-1-1 0,0 0 0,1 0-1,10-3 1,7-1-40,0-1 0,0-2-1,36-13 1,-62 20-54,0 0 0,0 0 0,0 0 1,1 0-1,-1 0 0,0 0 0,0 0 0,0 0 0,0 0 0,0 0 0,1 0 1,-1 0-1,0 0 0,0 0 0,0 0 0,0 0 0,0 0 0,1 0 1,-1 0-1,0 0 0,0 1 0,0-1 0,0 0 0,0 0 0,0 0 0,1 0 1,-1 0-1,0 0 0,0 0 0,0 0 0,0 1 0,0-1 0,0 0 0,0 0 1,0 0-1,0 0 0,0 0 0,0 0 0,0 1 0,0-1 0,0 0 0,1 0 1,-1 0-1,0 0 0,0 1 0,0-1 0,-1 0 0,1 0 0,0 0 1,0 0-1,0 1 0,-2 13-109,-7 14 162,-4 9 559,3 1 0,-13 74 0,4-10 1333,19-101-1850,0 1 1,-1 0 0,1-1-1,-1 1 1,1-1-1,-1 1 1,0-1-1,0 1 1,1-1-1,-1 0 1,0 1-1,0-1 1,0 0 0,-1 1-1,1-1 1,0 0-1,0 0 1,-1 0-1,1 0 1,0 0-1,-1-1 1,1 1 0,-1 0-1,-1 0 1,-1 0-3,1-1 0,-1 0 0,1 0 0,-1 0 0,1 0 0,-1 0 0,1 0 0,0-1 0,-1 0 0,1 0 0,-4-1 0,-7-4 5,0 0 1,1-1 0,0 0 0,-14-10 0,18 10-72,-3 1-9,1-2 0,0 1 0,1-2-1,0 1 1,0-1 0,1-1 0,0 0-1,0 0 1,-9-16 0,18 25-23,0 0 0,-1 0 0,1 1 1,0-1-1,-1 0 0,1 0 0,0-1 0,0 1 1,0 0-1,0 0 0,0 0 0,0 0 0,0 0 1,0 0-1,0 0 0,1 0 0,-1 0 0,0 0 1,1 0-1,-1 0 0,1 0 0,-1 1 0,1-1 1,-1 0-1,1 0 0,-1 0 0,1 0 0,0 1 1,0-1-1,-1 0 0,1 1 0,0-1 0,0 0 1,0 1-1,1-1 0,40-14-1040,-30 12 655,61-13-4507,78-8-1,-86 14-698,-2 2-1449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2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25 115 4100,'0'0'17259,"9"2"-16320,5 1-776,0-1-1,0 0 0,1-1 1,-1-1-1,1 0 0,-1-1 1,18-3-1,-26 3-126,0-1 0,0 1-1,0-1 1,-1 0 0,1-1 0,0 1-1,-1-1 1,0-1 0,8-4 0,-11 6-3,1-1 0,-1 1 0,0-1 0,1 0 0,-1 1 0,0-1 0,-1 0 0,1 0 0,0 0 1,-1-1-1,0 1 0,0 0 0,0 0 0,0-1 0,0 1 0,-1-1 0,1 1 0,-1-4 0,0 5-13,-1 1-1,1-1 0,0 1 1,-1-1-1,0 1 0,1 0 1,-1-1-1,0 1 1,0-1-1,1 1 0,-1 0 1,0 0-1,0 0 0,-1 0 1,1-1-1,0 2 0,0-1 1,0 0-1,-1 0 0,1 0 1,0 0-1,-1 1 1,1-1-1,-1 1 0,1-1 1,-1 1-1,1-1 0,-1 1 1,1 0-1,-1 0 0,1 0 1,-1 0-1,0 0 1,1 0-1,-2 0 0,-6 0-2,0 0-1,0 1 0,0 0 1,1 0-1,-12 4 1,10-1 47,-1 0 0,1 1 0,-1 0 0,2 1 0,-1 0 0,1 1 0,-1 0 0,-11 13 0,16-16-7,0 1 0,1 0 0,0-1 0,0 1 0,0 1 1,1-1-1,0 0 0,0 1 0,0 0 0,0 0 1,1 0-1,0 0 0,0 0 0,1 0 0,0 0 1,-1 13-1,2-17-55,0-1 1,1 0 0,-1 1 0,0-1-1,1 0 1,-1 1 0,1-1-1,0 0 1,-1 0 0,1 1-1,0-1 1,0 0 0,-1 0-1,1 0 1,0 0 0,0 0-1,0 0 1,1 0 0,-1 0-1,0-1 1,0 1 0,2 1-1,38 8-364,-23-9-787,-1-1 0,31-4 0,-39 3-203,1-1-1,-1-1 0,1 0 1,-1 0-1,0-1 1,0 0-1,10-7 0,21-14-7738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3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13837,'0'0'11051,"-4"0"-10843,3 0-191,0 0 0,0 0 0,0 0 0,0 0 0,1 0 0,-1 0 1,0 0-1,0 0 0,0 0 0,0 0 0,1 1 0,-1-1 0,0 0 0,0 1 0,0-1 1,1 1-1,-1-1 0,0 0 0,1 1 0,-1 0 0,0-1 0,1 1 0,-1-1 0,0 1 1,1 0-1,-1 0 0,-9 10 1870,10-11-1838,0 0-42,-1 0-1,1 1 1,0-1-1,0 1 1,-1-1-1,1 0 0,0 1 1,-1-1-1,1 0 1,-1 0-1,1 1 0,-1-1 1,1 0-1,0 0 1,-1 1-1,1-1 0,-1 0 1,1 0-1,-1 0 1,1 0-1,-1 0 1,1 0-1,-1 0 0,1 0 1,-1 0-1,1 0 1,-1 0-1,1 0 0,-1 0 1,1 0-1,-1 0 1,1-1-1,-1 1 0,1 0 1,0 0-1,-1 0 1,1-1-1,-1 1 0,1 0 1,0-1-1,-1 1 1,1 0-1,-1-1 1,1 1-1,0-1 0,0 1 1,-1 0-1,1-1 1,0 1-1,0-1 0,-1 1 1,1-1-1,0 1 1,0-1-1,0 1 0,0-1 1,0 1-1,0-1 1,0 1-1,0-1 1,0 1-1,0 0 0,0-1 1,0 1-1,0-1 1,0 1-1,1-1 0,-8 6 45,1 1 0,0 1 0,0-1 0,0 1 0,1 0 0,0 0 0,1 0-1,0 1 1,0 0 0,0 0 0,1 0 0,0 0 0,1 1 0,0-1-1,0 1 1,-1 12 0,4-20-41,-1-1 0,0 1-1,1-1 1,-1 1 0,0-1 0,1 1-1,-1-1 1,1 1 0,-1-1-1,1 1 1,-1-1 0,1 0 0,-1 1-1,1-1 1,-1 0 0,1 1-1,0-1 1,-1 0 0,1 0 0,0 0-1,-1 0 1,1 1 0,-1-1-1,1 0 1,0 0 0,-1 0 0,1 0-1,0 0 1,-1-1 0,1 1 0,0 0-1,-1 0 1,1 0 0,0-1-1,26-5 228,-11-2-163,0 0 0,24-17-1,-29 17-82,-1 0-1,2 2 0,-1-1 1,1 1-1,0 1 0,0 0 1,14-3-1,-25 9-7,0 0 1,0 0-1,-1 0 1,1 0-1,0 0 1,0 0-1,0 0 1,-1 0-1,1 0 1,-1 0-1,1 0 0,-1 1 1,1-1-1,-1 0 1,1 0-1,-1 1 1,0-1-1,0 0 1,0 0-1,0 1 1,0-1-1,0 0 1,0 1-1,0-1 1,-1 2-1,0 42 47,-6 4 135,7-49 150,16-22 342,-9 8-613,0 0 1,-1 0 0,-1 0 0,6-26-1,3-8 16,-14 47-62,1 1 1,0-1 0,-1 1 0,1-1 0,-1 1 0,1 0-1,0-1 1,-1 1 0,1 0 0,0-1 0,-1 1 0,1 0-1,0 0 1,-1 0 0,1 0 0,0-1 0,0 1 0,-1 0-1,1 0 1,0 0 0,-1 1 0,1-1 0,0 0 0,0 0 0,-1 0-1,1 0 1,0 1 0,-1-1 0,1 0 0,0 1 0,0 0-1,31 13-56,-22-10 47,1 0-451,-1-1 1,1 0 0,0-1-1,15 1 1,10-6-4255,-33 2 3848,0 0-1,-1 1 1,1-1 0,-1-1 0,1 1-1,-1 0 1,1-1 0,-1 1 0,4-4-1,9-12-7352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2:3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 5189,'24'-1'16146,"-39"1"-8828,-41 3-5836,53-2-1456,-59 21 220,60-21-249,-1-1 1,1 1 0,0 1 0,0-1 0,0 0 0,0 0 0,0 1 0,0-1 0,0 1 0,0 0 0,1-1 0,-1 1 0,0 0 0,1 0 0,0 0 0,-1 0 0,1 0 0,0 0 0,0 1 0,0-1-1,1 0 1,-2 5 0,2-6 2,1 0 0,-1 1 0,1-1 0,-1 0 0,1 0 0,0 0 0,-1 1 0,1-1 0,0 0 0,0 0 0,0 0 0,0 0 0,0-1 0,0 1 0,0 0 0,0 0 0,0-1 0,1 1 0,-1 0 0,0-1 0,0 1 0,1-1 0,-1 0 0,0 1 0,1-1 0,1 0 0,44 9-47,-38-8 9,97 8-599,-59-6 424,56 11 1,-101-14 208,-1 0 0,1 0 1,-1 0-1,1 0 0,0 1 1,-1-1-1,1 1 0,-1 0 1,1-1-1,-1 1 0,1 0 1,-1 0-1,0-1 0,1 1 1,-1 0-1,0 1 0,0-1 1,0 0-1,0 0 0,2 2 1,-3-2 21,0 0 0,0 0 0,0 0-1,0 0 1,-1 0 0,1 0 0,0 0 0,0 0 0,0 0 0,-1 0 0,1 0 0,-1 0 0,1 0 0,-1 0 0,1 0 0,-1-1 0,1 1 0,-1 0 0,0 0 0,1 0 0,-1-1 0,-1 2 0,-6 4 213,0 1 1,-1-2 0,1 1 0,-17 6-1,-63 23 335,-101 25 0,159-51-1543,10-4-2131,8-4-5608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5:3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4676,'0'0'7277,"10"-6"-6348,2-2-629,1 1 1,1 1 0,-1 0-1,1 1 1,0 0 0,0 1 0,1 1-1,14-2 1,455-36 321,568 24 0,-301 49 371,-168-4-454,960 33-219,617 20-90,-1324-73 660,372 16-157,-895 2-1398,-108 0-5060,-113-11-831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6:3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4036,'-24'0'10769,"33"0"-5526,54 1-3190,92 16-1352,-135-14-663,0 1 0,0 1 0,-1 1 0,0 1 0,31 15 0,-48-21 4,-1 0 1,0 0-1,1-1 1,-1 1-1,0 0 1,0 0-1,1 0 1,-1 1-1,0-1 1,0 0-1,0 0 1,0 0-1,0 1 1,-1-1-1,1 1 0,0-1 1,0 0-1,-1 1 1,1-1-1,-1 1 1,0-1-1,1 1 1,-1 0-1,0-1 1,0 1-1,0-1 1,0 1-1,0-1 1,0 1-1,-1 0 1,1-1-1,0 1 1,-1-1-1,1 1 1,-1-1-1,1 1 1,-1-1-1,0 0 1,0 1-1,0-1 1,0 0-1,0 1 0,0-1 1,0 0-1,0 0 1,-3 2-1,-4 6 334,-2-1 0,1 0 0,-1 0 0,-17 10-1,-17 9 489,-1-1 0,-1-3 0,-1-1-1,-80 24 1,156-48-1920,-25 2 531,0 0-1,-1 0 1,1 0-1,0-1 1,-1 1 0,1-1-1,0 0 1,-1 0 0,7-3-1,16-11-5554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6:4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52 137 8840,'0'0'10656,"1"-9"-8558,-1 6-2004,0 0 0,0 0 0,0 0-1,1 0 1,-1 0 0,1 0 0,0 0 0,0 0 0,0 0 0,0 1 0,0-1 0,1 0 0,-1 1 0,1-1 0,3-3 0,1 1 80,-1 0 1,1 1-1,0 0 1,0 0-1,1 0 1,-1 1-1,10-4 1,3-1 112,0 1 0,0 0 0,1 2 0,0 0 0,0 1 0,0 1 0,1 1 0,28 0 0,-48 2-271,0 0 0,0 0 0,0 0 0,0 0 0,0 0 0,-1 1 0,1-1 0,0 0 0,0 1 0,0-1 0,0 0-1,0 1 1,-1-1 0,1 1 0,0-1 0,0 1 0,-1 0 0,1-1 0,0 1 0,-1 0 0,1-1 0,0 1 0,-1 0 0,1 0 0,-1-1-1,0 1 1,1 1 0,0 1 43,-1-1 0,0 0 0,0 0 0,0 0 0,0 0 0,0 1 0,0-1 0,-1 0 0,1 0 0,-1 0 0,0 4 0,-2 1 108,-1 1 0,0 0 1,0-1-1,0 1 0,-8 8 0,-13 11 303,-2-2 0,-46 37 0,68-58-417,56-6-288,-47 6 231,1 0-1,-1 0 1,0 0 0,0 1 0,-1-1 0,1 1-1,-1 0 1,0 0 0,0 0 0,-1 0 0,1 1-1,-1-1 1,0 1 0,-1-1 0,0 1-1,2 11 1,-3-12 47,1 0-1,-1-1 1,0 1 0,0 0-1,-1-1 1,1 1-1,-1-1 1,0 1-1,0-1 1,-1 1-1,1-1 1,-1 1 0,0-1-1,0 0 1,-1 0-1,1 0 1,-1 0-1,0-1 1,0 1-1,0-1 1,-5 4 0,-3 0 53,0 0 0,0-1 0,-1-1 0,0 0 0,0-1 0,-1 0 0,1 0 0,-1-2 0,0 0 1,0 0-1,0-1 0,1 0 0,-1-1 0,-24-4 0,33 4-115,1-1 0,0 0 0,-1-1 0,1 1 0,0 0 1,-1-1-1,1 0 0,0 0 0,0 0 0,1 0 0,-5-3 0,7 4 2,-1 1 0,1-1 0,-1 1 0,0-1 0,1 1 0,-1-1 0,1 1 0,-1-1 1,1 0-1,0 1 0,-1-1 0,1 0 0,0 0 0,-1 1 0,1-1 0,0 0 0,0 0 0,-1 0 0,1 1 0,0-1 0,0 0 0,0 0 0,0 0 0,0 1 0,0-1 0,1 0 0,-1 0 0,0 0 0,0 1 0,0-1 1,1 0-1,-1 0 0,1 1 0,-1-1 0,0 0 0,1 1 0,-1-1 0,1 0 0,-1 1 0,1-1 0,-1 1 0,1-1 0,0 1 0,-1-1 0,1 1 0,0-1 0,-1 1 0,1 0 0,0-1 0,0 1 0,-1 0 0,1 0 1,1-1-1,108-47-13180,-76 31 5467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15727,'0'0'8936,"68"-20"-8968,-41 13-416,-3-2-1954,-1 1-2947,-6 0-6214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6:4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17168,'0'0'4116,"-10"5"-2541,5-2-1515,-2 1 325,0 0-1,1 0 1,-1 1-1,-10 9 1,16-12-280,-1 0 0,0 0 1,0 0-1,1 0 0,-1 0 1,1 0-1,0 1 0,-1-1 0,1 0 1,0 1-1,0-1 0,1 1 0,-1-1 1,0 1-1,1 0 0,0-1 1,0 1-1,-1-1 0,1 1 0,1 0 1,-1-1-1,1 5 0,0-5-86,1-1-1,-1 1 1,0-1-1,1 1 1,-1-1 0,1 1-1,0-1 1,-1 0-1,1 0 1,0 0-1,0 0 1,0 0 0,0-1-1,0 1 1,0 0-1,0-1 1,0 0-1,0 1 1,0-1-1,0 0 1,0 0 0,0 0-1,2 0 1,52-4 325,-47 2-300,0-2-1,-1 1 0,1-2 0,-1 1 1,0-1-1,0 0 0,0 0 1,9-9-1,-21 61-390,-4-6 471,-5 68 0,9-67 505,-14 66-1,16-102-516,0 1 0,-1 0-1,0-1 1,-1 1 0,1-1-1,-1 0 1,0 0 0,-1 0-1,1-1 1,-1 1 0,0-1-1,-1 0 1,1-1 0,-8 6-1,10-9-70,1 1-1,0 0 0,-1-1 0,0 0 1,1 1-1,-1-1 0,0 0 1,0-1-1,1 1 0,-1 0 0,0-1 1,0 1-1,0-1 0,0 0 1,0 0-1,0 0 0,0-1 0,0 1 1,0 0-1,1-1 0,-1 0 1,0 0-1,0 0 0,1 0 1,-1 0-1,0-1 0,1 1 0,-1-1 1,1 0-1,0 1 0,-1-1 1,1 0-1,0 0 0,0-1 0,0 1 1,-2-4-1,0 0-87,0-1 0,0 0 0,0 1 0,1-2 0,0 1-1,1 0 1,-1 0 0,1-1 0,1 1 0,-1-1 0,1 0 0,1 1 0,0-13 0,0 14-8,1 1 0,0 0 0,0-1 0,0 1 0,0 0-1,1 0 1,0 0 0,0 0 0,1 0 0,-1 0 0,1 0 0,0 1 0,0-1 0,1 1 0,-1 0 0,1 0 0,0 1 0,0-1 0,0 1 0,6-4 0,15-7-1929,0 2 1,2 0-1,28-7 1,13-7-6947,-25 8-1154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6:4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7111,'0'0'19528,"8"1"-18861,6 0-425,1-1 0,-1 0 1,1-1-1,-1 0 0,17-5 1,-27 6-217,-1 0 1,1-1 0,-1 0 0,0 0 0,1 0-1,-1 0 1,0-1 0,0 1 0,0-1 0,0 0-1,0 0 1,0 0 0,-1 0 0,1 0 0,-1-1 0,1 1-1,-1-1 1,0 1 0,0-1 0,0 0 0,0 0-1,0 0 1,-1 0 0,0 0 0,1-1 0,-1 1-1,0 0 1,-1-1 0,1 1 0,0-6 0,-1 8-26,0 1 0,-1-1 0,1 0 1,-1 1-1,1-1 0,-1 1 1,1-1-1,-1 1 0,1-1 0,-1 1 1,1-1-1,-1 1 0,1-1 1,-1 1-1,0 0 0,1-1 0,-1 1 1,0 0-1,1-1 0,-1 1 0,0 0 1,0 0-1,1 0 0,-1 0 1,0 0-1,0 0 0,1 0 0,-1 0 1,0 0-1,0 0 0,1 0 1,-1 0-1,-1 1 0,-30 6-140,24-3 120,0 1 1,0 0-1,1 1 1,-1-1 0,1 1-1,1 1 1,-1-1 0,-9 14-1,12-16 10,1 1 0,0 0-1,-1 0 1,2 0-1,-1 0 1,0 0 0,1 1-1,0-1 1,1 1 0,-1-1-1,1 1 1,0 0 0,0-1-1,1 1 1,0 7 0,1-11-78,0 0 1,0 0 0,0 0 0,0 0 0,0-1 0,1 1 0,-1 0-1,1-1 1,-1 1 0,1-1 0,0 1 0,0-1 0,0 0 0,-1 0-1,1 1 1,0-1 0,0-1 0,1 1 0,-1 0 0,0 0 0,0-1-1,0 0 1,0 1 0,1-1 0,-1 0 0,0 0 0,0 0 0,4-1-1,7 2-1537,0-1 0,0-1 0,22-4-1,4-9-4626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6:4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14061,'0'0'5200,"-9"5"-3476,3-3-1565,-3 1 346,1 0-1,0 1 0,1 0 1,-1 0-1,1 1 0,-1 0 1,1 0-1,1 1 0,-1 0 1,-8 10-1,32-31 564,-16 14-1059,0-1 0,0 1 0,1-1 0,-1 1 0,1-1 0,-1 1 1,1 0-1,0-1 0,-1 1 0,1 0 0,0 0 0,2-1 0,13-9 145,-47 21 1341,28-8-1496,-70 60 185,68-58-147,0-1 0,1 1-1,-1 1 1,1-1 0,0 1 0,0-1 0,0 1 0,1 0 0,0 0 0,0 0 0,0 0 0,0 0-1,1 1 1,-2 8 0,4-13-26,-1 0 0,1-1 1,-1 1-1,1-1 0,-1 1 0,1 0 0,0-1 0,-1 1 0,1-1 0,0 0 0,-1 1 0,1-1 0,0 1 0,-1-1 0,1 0 1,0 0-1,0 1 0,-1-1 0,1 0 0,0 0 0,0 0 0,0 0 0,0 0 0,-1 0 0,1 0 0,0 0 0,0 0 1,0 0-1,-1 0 0,1-1 0,1 1 0,28-6 205,-22 2-201,0-1 0,0 0-1,-1 0 1,1 0-1,-1-1 1,0 0 0,7-10-1,-6 8-24,0 0-1,1 1 1,18-13-1,-25 19-2,-1 0 0,1 0 0,0 0 0,0 1-1,-1-1 1,1 0 0,0 1 0,0 0 0,0-1-1,0 1 1,0 0 0,0 0 0,-1 0 0,1 0 0,0 1-1,0-1 1,0 0 0,0 1 0,0-1 0,-1 1-1,1 0 1,0-1 0,0 1 0,-1 0 0,1 0 0,-1 0-1,1 0 1,-1 1 0,1-1 0,-1 0 0,0 1 0,1-1-1,-1 1 1,0-1 0,0 1 0,0-1 0,0 1-1,0 0 1,-1-1 0,1 1 0,0 3 0,1-1 73,0 0 1,-1 0-1,1 0 0,-1 0 1,0 1-1,-1-1 1,1 0-1,-1 1 0,0-1 1,0 1-1,0-1 1,0 0-1,-1 1 0,0-1 1,0 0-1,0 0 1,-2 5-1,13-56 1264,3 6-1338,-10 28-5,1 1-1,0 0 1,11-20 0,-12 32-34,1 0-1,-1 1 0,1 0 1,-1 0-1,1 0 1,-1 0-1,0 0 0,1 1 1,-1-1-1,4 4 1,0-2-46,7 2-430,0-1 1,0-1-1,0 0 1,22 1 0,-5-2-3585,0-3-3696,-15-1 667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6:4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 12075,'0'0'14937,"-10"-1"-14088,-66-1-104,69 2-720,0 1 1,-1 0-1,1 0 1,0 1-1,0 0 1,0 0-1,1 1 1,-1 0-1,1 0 1,-8 5-1,14-8-26,0 0-1,0 0 1,-1 0-1,1 0 1,0 0-1,0 0 1,0 0-1,0 0 1,0 0-1,0 0 1,-1 1-1,1-1 1,0 0-1,0 0 1,0 0-1,0 0 1,0 0-1,0 0 1,0 0-1,0 0 1,0 1-1,0-1 1,0 0-1,0 0 1,0 0-1,0 0 1,-1 0-1,1 0 1,0 1-1,0-1 1,0 0-1,0 0 1,0 0-1,0 0 1,0 0-1,1 0 1,-1 1-1,0-1 1,0 0-1,0 0 1,0 0-1,0 0 1,0 0-1,0 0 1,0 1-1,0-1 1,0 0-1,0 0 1,0 0-1,0 0 1,0 0-1,1 0 1,-1 0-1,0 0 1,0 0-1,0 0 1,0 0-1,0 1 1,1-1-1,12 3 35,16-1 83,33-5-99,-40 1-102,0 1-1,0 1 0,-1 1 1,1 1-1,0 1 0,25 6 1,-45-9 87,-1 1 0,1-1 0,0 1-1,0-1 1,-1 1 0,1 0 0,0 0 0,-1 0 0,1 0 0,0 0 0,-1 0 0,1 0-1,-1 0 1,0 1 0,1-1 0,-1 0 0,0 1 0,0-1 0,0 1 0,0 0 0,1 2 0,-2-2 53,0 0 0,0-1-1,0 1 1,0-1 0,-1 1 0,1-1 0,-1 1 0,1-1 0,-1 1 0,0-1 0,1 0 0,-1 1 0,0-1 0,0 0 0,0 1 0,0-1 0,0 0 0,0 0 0,-3 2 0,-6 5 405,-1 0 1,0-1-1,0 0 1,-20 8-1,11-6-437,-1 0-1,0-1 1,0-1 0,-1-2 0,0 0-1,0-1 1,-30 2 0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7:0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1 114 384,'0'0'7656,"9"-2"-6007,12-4-802,0-2-1,29-13 1,-33 12-117,1 1 0,0 1 0,0 1 0,1 0 0,0 2 0,27-4 0,44 8 35,1 4 0,99 17 0,-59-6-764,883 14 1511,-727-30-1263,110-18-161,0-1-16,-179 21-28,828-10 457,-349 4-501,-440 19 31,161 3 34,-75-15-52,330-4 449,-177-32-363,-79 3-64,-259 30-922,-154-8-9533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2915,'0'0'21818,"4"7"-21199,0 0-492,-1 0 1,0 0-1,-1 0 1,0 0-1,0 1 1,0-1-1,1 16 0,2 12 221,-5-33-319,1-1 0,-1 1 0,0 0 0,1 0 0,-1-1 0,1 1 0,0 0 0,0-1 0,-1 1 0,1-1 0,0 1 0,0-1 0,0 1 0,1-1 0,-1 1 0,0-1 0,1 0 0,-1 0 0,0 0 0,1 0 1,-1 0-1,3 1 0,-1-1 9,0 0 1,0-1 0,-1 0-1,1 1 1,0-1 0,0 0-1,0 0 1,-1-1 0,1 1-1,0 0 1,0-1 0,-1 0-1,4-1 1,9-4 88,0-1 1,0 0-1,26-19 1,-34 21-134,18-12 54,30-20-12,-52 35-23,1 0 0,-1 0 1,1 0-1,0 1 0,-1 0 0,1-1 1,0 2-1,0-1 0,0 0 1,0 1-1,0-1 0,5 1 0,-8 1 11,0 0-1,0-1 0,-1 1 0,1 0 0,-1 0 0,1 0 0,-1 0 0,1-1 0,-1 1 1,1 0-1,-1 0 0,0 0 0,1 0 0,-1 0 0,0 0 0,0 0 0,0 0 0,0 0 0,0 0 1,0 0-1,0 0 0,0 1 0,-1 33 524,1-26-366,-3 46 396,3-55-572,1 0 0,-1 1-1,0-1 1,0 1 0,0-1 0,0 0 0,1 1-1,-1-1 1,0 1 0,0-1 0,1 0 0,-1 1-1,0-1 1,1 0 0,-1 0 0,0 1 0,1-1 0,-1 0-1,1 0 1,-1 1 0,0-1 0,1 0 0,-1 0-1,1 0 1,-1 0 0,1 0 0,-1 0 0,0 0 0,1 1-1,-1-1 1,1-1 0,-1 1 0,1 0 0,-1 0-1,1 0 1,0 0 0,19-4 132,-8-2-92,0 0 0,-1 0 0,1-2 0,16-13-1,-21 15-62,1-1 0,0 2 0,0-1-1,0 1 1,0 0 0,1 1 0,0 0-1,0 0 1,0 1 0,0 0-1,14-2 1,-22 5 10,0 0 0,-1 0 0,1 0 1,0 0-1,0 0 0,0 1 0,-1-1 0,1 0 0,0 0 0,-1 1 0,1-1 0,0 0 0,0 1 0,-1-1 0,1 0 1,-1 1-1,1-1 0,0 1 0,-1-1 0,1 1 0,-1-1 0,1 1 0,-1 0 0,1-1 0,-1 1 0,0 0 0,1-1 1,-1 1-1,1 1 0,2 30-53,-4-21 14,-1-1 0,0 1 0,-6 19 0,5-20-659,3-20-9942,0-9 1925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5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18321,'0'0'3716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5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221 116 6342,'0'0'8659,"3"-8"-5157,9-24-630,-12 31-2773,0 0-1,1 0 1,-1 0 0,0 1 0,0-1-1,0 0 1,0 0 0,0 0-1,0 0 1,-1 0 0,1 1 0,0-1-1,0 0 1,-1 0 0,1 0 0,0 1-1,-1-1 1,1 0 0,-1 0 0,1 1-1,-1-1 1,1 0 0,-1 1-1,1-1 1,-1 1 0,0-1 0,1 1-1,-1-1 1,0 1 0,1-1 0,-1 1-1,0-1 1,0 1 0,1 0 0,-1 0-1,0-1 1,0 1 0,0 0-1,0 0 1,-36-3 989,32 3-931,-2 1-131,-1-1-1,1 1 1,0 1 0,-1 0-1,1 0 1,0 0 0,0 1-1,0 0 1,1 0 0,-1 0-1,1 1 1,0 0 0,0 1-1,0-1 1,0 1-1,1 0 1,-5 6 0,4-4-11,0-1-1,1 1 1,0 1 0,1-1 0,0 0-1,0 1 1,0 0 0,1 0 0,0 0 0,1 0-1,0 1 1,0-1 0,0 1 0,1 12-1,1-18-6,0-1-1,0 1 1,0-1-1,0 1 1,1-1-1,0 1 1,-1-1-1,1 1 1,0-1-1,0 0 1,0 1-1,0-1 1,1 0-1,-1 0 1,1 0-1,-1 0 1,1 0-1,0 0 1,-1 0-1,4 1 1,-1 0 6,0-1 1,0 1-1,1-1 1,-1 0 0,1-1-1,-1 1 1,1-1-1,0 0 1,0 0-1,5 0 1,4 0 44,1-1 0,-1 0 0,0-1 0,1-1 1,-1 0-1,23-7 0,-21 3 86,-1 0 0,1-2 1,-2 0-1,1 0 0,-1-1 1,0-1-1,-1-1 0,19-18 0,-28 24-71,0 1-1,0-1 1,0 0-1,-1 0 1,0 0-1,0 0 0,0 0 1,-1-1-1,0 1 1,0-1-1,0 0 0,1-6 1,-3 8-54,0 0 1,0 0-1,0 1 0,0-1 1,-1 0-1,0 0 1,0 1-1,0-1 1,0 0-1,0 1 0,-1-1 1,0 1-1,1 0 1,-1-1-1,-1 1 0,1 0 1,0 0-1,-1 0 1,1 1-1,-7-6 0,2 2-125,-1 1 0,0-1-1,0 1 1,-1 0-1,-11-4 1,-17 0-1888,35 9 1641,1 0-1,-1 0 1,0 0-1,0 0 1,0 0 0,0 1-1,0-1 1,0 1-1,0-1 1,0 1 0,0 0-1,1 0 1,-1 0-1,-2 1 1,-4 8-4351,5 3-2146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5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 13933,'0'0'10351,"-9"-5"-9614,7 3-714,0 0 0,0 1 0,0-1 0,-1 1 0,1 0-1,0-1 1,-1 1 0,1 0 0,-1 1 0,1-1 0,-1 0 0,1 1 0,-1-1 0,0 1 0,1 0-1,-1 0 1,0 0 0,1 0 0,-1 0 0,0 1 0,1-1 0,-1 1 0,1 0 0,-1 0-1,1 0 1,-1 0 0,1 0 0,-1 0 0,1 0 0,0 1 0,0 0 0,0-1 0,0 1 0,0 0-1,0 0 1,0 0 0,-1 3 0,-3 0 86,1 0 0,-1 1 1,2 0-1,-1 0 0,1 0 0,0 1 0,0 0 0,0-1 0,1 1 1,0 0-1,1 1 0,0-1 0,0 0 0,0 1 0,1 0 0,0-1 1,0 12-1,2-17-101,-1-1 1,1 1 0,0-1-1,0 1 1,0-1 0,0 1-1,0-1 1,0 1-1,0-1 1,0 0 0,0 1-1,1-1 1,-1 0 0,1 0-1,-1 0 1,0 0 0,1 0-1,0 0 1,-1-1-1,1 1 1,0-1 0,-1 1-1,1-1 1,0 1 0,-1-1-1,1 0 1,0 0 0,3 0-1,58 1 70,-53-2-75,12 0-620,-1-2 0,0 0 0,31-10 0,21-15-6055,-40 10-107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5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16432,'0'0'4884,"-4"9"-4174,-7 21-223,1 0-1,1 1 0,2 0 1,0 0-1,3 1 0,0-1 1,2 1-1,3 47 1,0-72-474,0 1 0,0-1 1,1 1-1,-1-1 0,2 1 1,-1-1-1,1 0 0,0 0 1,0 0-1,1 0 0,4 6 1,-14-39-852,-9-4 490,0 2 1,-23-30-1,1 0 382,74 68 425,22 6-1677,3-8-4226,-28-8-674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16143,'0'0'2306,"-6"69"-2241,6-39-1,0 1-32,1-2-32,9-4 0,-1-1 32,0-4-96,-1-3-353,-7-2-416,-1-5-1569,0-2-417,-4-5 65,-14-3-2787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68 11243,'0'0'8253,"-2"-9"-5301,1 6-2849,1 0 1,-1 0-1,0 0 1,0 1-1,0-1 1,0 0-1,-1 0 1,1 1 0,-1-1-1,1 1 1,-1-1-1,0 1 1,0 0-1,0 0 1,0 0-1,-1 0 1,1 0-1,0 0 1,-1 0-1,0 1 1,1 0-1,-1-1 1,0 1-1,1 0 1,-1 0-1,0 0 1,0 1-1,0-1 1,0 1-1,0-1 1,0 1-1,0 0 1,0 0-1,0 0 1,0 1-1,0-1 1,0 1-1,0 0 1,0 0-1,-3 1 1,0 1-63,-1 1 0,0 0 0,1 0 0,0 1 0,0 0 0,0 0 0,1 0 1,0 1-1,0 0 0,0 0 0,0 0 0,1 0 0,0 1 0,1 0 0,-1-1 0,1 1 0,1 1 0,-1-1 0,1 0 1,1 1-1,-1-1 0,0 16 0,2-22-29,0 1 0,0-1 0,0 1 0,0-1 0,1 1 0,-1-1 0,1 0 0,-1 1 1,1-1-1,-1 0 0,1 1 0,0-1 0,-1 0 0,1 0 0,0 1 0,0-1 0,0 0 0,0 0 0,0 0 0,0 0 1,0 0-1,0-1 0,1 1 0,0 1 0,2-1 12,0 1 1,0-1-1,0 1 0,0-1 0,0-1 1,0 1-1,0 0 0,7-1 1,-2 0-4,1 0 1,-1-1 0,0 0-1,0-1 1,0 0 0,0 0-1,13-6 1,-14 4-2,-1-1 1,0 1-1,0-1 0,-1-1 1,1 1-1,-1-1 1,0 0-1,-1 0 0,7-10 1,-9 12-31,0 0 0,-1-1-1,1 1 1,-1-1 0,0 1 0,-1-1 0,1 0 0,-1 0 0,0 0 0,0 0 0,0 0-1,-1 0 1,0-1 0,0 1 0,0 0 0,-1-6 0,1 10-47,-1 1 0,1 0-1,0 0 1,0-1 0,0 1 0,-1 0 0,1 0 0,0 0-1,0-1 1,-1 1 0,1 0 0,0 0 0,0 0 0,-1 0-1,1 0 1,0 0 0,-1-1 0,1 1 0,0 0 0,-1 0-1,1 0 1,0 0 0,0 0 0,-1 0 0,1 0 0,0 0-1,-1 0 1,1 0 0,0 1 0,-1-1 0,1 0 0,0 0-1,0 0 1,-1 0 0,1 0 0,0 1 0,0-1 0,-1 0-1,1 0 1,0 0 0,0 1 0,-1-1 0,1 0 0,0 0-1,0 1 1,0-1 0,0 0 0,-1 0 0,1 1 0,0-1-89,-1 1 0,1-1 1,0 0-1,0 0 1,-1 1-1,1-1 0,0 0 1,0 1-1,-1-1 0,1 0 1,0 1-1,0-1 1,0 0-1,0 1 0,-1-1 1,1 1-1,0-1 1,0 0-1,0 1 0,0-1 1,0 1-1,0-1 0,0 0 1,0 1-1,0-1 1,0 1-1,0-1 0,0 0 1,1 1-1,-1-1 0,0 0 1,0 1-1,0-1 1,0 1-1,1-1 0,-1 0 1,0 0-1,0 1 1,1-1-1,-1 0 0,0 1 1,1-1-1,-1 0 0,0 0 1,1 1-1,-1-1 1,0 0-1,1 0 0,11 1-6041,4-1-2087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36 11499,'0'0'4420,"3"-8"-550,-1 2-3794,3-16 3352,-8 22-1593,-8 16-1221,-1 3 99,1 0 0,-9 22 0,17-36-625,1 1 0,0-1 1,1 1-1,-1-1 0,1 1 0,0-1 0,0 1 0,1 0 1,-1 0-1,1-1 0,1 1 0,-1 0 0,3 9 1,-2-12-80,0-1 1,1 1 0,-1-1 0,1 1 0,0-1-1,0 1 1,0-1 0,0 0 0,0 0-1,0 0 1,0 0 0,1 0 0,-1-1 0,1 1-1,-1-1 1,1 1 0,0-1 0,3 1 0,61 16-776,-18-6-1270,-47-11 1985,0-1 1,0 1 0,0 0 0,0 0 0,0 0-1,0 0 1,0 1 0,-1-1 0,1 0-1,0 1 1,-1-1 0,1 1 0,-1 0-1,0-1 1,2 4 0,-2-4 96,-1 0 0,0 0 0,1 1 0,-1-1 0,0 0 0,0 0 0,0 0 0,0 1 0,0-1 0,0 0-1,0 0 1,0 1 0,0-1 0,-1 0 0,1 0 0,-1 0 0,1 1 0,0-1 0,-1 0 0,0 1 0,-2 1 128,1 0 0,-1 0-1,1 0 1,-1 0 0,0 0 0,0 0-1,-1-1 1,1 0 0,0 0 0,-1 0-1,0 0 1,1 0 0,-1-1 0,0 1-1,-4 0 1,2 0 1,0-1 0,-1 0-1,1-1 1,-1 1 0,1-1-1,0 0 1,-1-1 0,1 1-1,-1-1 1,-10-3 0,15 3-242,0 0 0,0 0 0,0 0 1,0 0-1,1 0 0,-1 0 1,0 0-1,0-1 0,1 1 0,-1-1 1,1 1-1,-1-1 0,1 0 1,-2-3-1,2 3-255,0 0 0,0-1 0,0 1 1,0-1-1,1 1 0,0-1 0,-1 1 0,1-1 1,0 1-1,0-1 0,0 1 0,1-1 1,-1 1-1,0-1 0,2-3 0,-1 5-252,-1-1 0,1 1 0,0-1 0,0 1 0,0-1 0,0 1 0,0 0 0,0-1 0,0 1 0,0 0 0,0 0 0,0 0 0,1 0 0,-1 0 0,1 0 0,-1 0 0,0 0 0,3 0 0,15-9-8960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87 16143,'0'0'13480,"8"-2"-13245,-1 1-221,-1-1 0,1 1 0,-1-1 0,0 0 0,0-1 0,0 0 0,0 0 0,-1 0 0,1-1 0,-1 1 0,0-1 0,0-1 0,0 1 0,0-1 0,5-6 0,-10 10-12,0 1 0,0-1 1,0 1-1,0-1 0,0 1 0,0 0 1,0-1-1,0 1 0,0-1 0,0 1 1,0-1-1,0 1 0,-1 0 1,1-1-1,0 1 0,0-1 0,0 1 1,-1 0-1,1-1 0,0 1 0,0 0 1,-1-1-1,1 1 0,0 0 0,-1 0 1,1-1-1,0 1 0,-1 0 0,1 0 1,0-1-1,-1 1 0,1 0 1,-1 0-1,1 0 0,0 0 0,-1 0 1,1-1-1,-1 1 0,1 0 0,-1 0 1,1 0-1,-1 0 0,-23-2 88,18 3-85,1 0 1,-1 1 0,1-1 0,0 1-1,0 0 1,0 1 0,0-1-1,0 1 1,0 0 0,1 0 0,-1 0-1,1 1 1,0-1 0,0 1-1,0 0 1,1 0 0,-1 1 0,1-1-1,0 1 1,0 0 0,1-1-1,-1 1 1,1 1 0,0-1 0,0 0-1,1 0 1,-2 8 0,4-13-2,-1 1 0,0 0 0,1-1 0,-1 1 0,1-1 1,-1 1-1,1 0 0,-1-1 0,1 1 0,-1-1 0,1 1 0,0-1 0,-1 1 1,1-1-1,-1 0 0,1 1 0,0-1 0,0 0 0,-1 0 0,1 1 1,0-1-1,-1 0 0,1 0 0,0 0 0,0 0 0,-1 0 0,1 0 0,0 0 1,1 0-1,29-1 72,-25 1-57,3-1-44,1-1 1,-1 0-1,1 0 1,-1-1 0,0 0-1,0-1 1,9-5 0,-9 5 14,-1 0 1,1 0 0,-1 1 0,1 0 0,0 1 0,0-1-1,1 2 1,9-1 0,-17 2 22,0 1-1,-1-1 1,1 1-1,0 0 1,-1 0-1,1 0 1,-1 0-1,1 0 1,-1 0-1,1 0 1,-1 0-1,0 1 1,1-1-1,-1 0 1,0 1-1,0-1 1,0 1-1,0 0 1,0-1-1,-1 1 1,1 0-1,0-1 1,0 4-1,0-2 31,0 0 0,0-1 0,1 1 0,-1-1 0,0 1 0,1-1 0,0 1 0,0-1 0,0 0 0,0 0 0,0 0 0,0 0 0,0 0 0,5 2 0,-5-3-8,0 1-1,1-1 1,-1-1 0,0 1-1,1 0 1,-1-1 0,1 1-1,-1-1 1,1 1 0,-1-1-1,1 0 1,-1 0 0,1-1-1,-1 1 1,1 0 0,-1-1-1,1 1 1,-1-1 0,0 0-1,1 0 1,-1 0 0,0 0-1,0 0 1,1-1-1,-1 1 1,0-1 0,0 1-1,-1-1 1,1 0 0,0 0-1,0 1 1,-1-1 0,2-3-1,2-5-6,0 0 0,0-1 0,-1 1-1,-1-1 1,5-22 0,-1 4-6,-7 28-43,0 1 1,1-1 0,-1 0 0,1 0-1,-1 1 1,1-1 0,-1 0 0,1 1-1,-1-1 1,1 1 0,0-1 0,-1 1-1,1-1 1,0 1 0,-1-1-1,1 1 1,0-1 0,0 1 0,-1 0-1,1 0 1,0-1 0,0 1 0,0 0-1,-1 0 1,1 0 0,0 0 0,1 0-1,28 3-4089,-16-2-1211,3 0-4230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48 108 96,'12'-2'1365,"0"-1"0,1-1-1,-1 0 1,-1 0 0,15-8-1,-23 10-747,0 1 0,0-1-1,-1 0 1,1 0-1,0 0 1,-1 0 0,1 0-1,-1 0 1,0-1 0,0 1-1,0-1 1,0 0-1,0 1 1,-1-1 0,1 0-1,-1 0 1,1 0-1,-1 0 1,0 0 0,-1-1-1,1 1 1,0 0 0,-1 0-1,0-1 1,0-3-1,-3 6-403,0-1-1,-1 1 0,1 1 1,0-1-1,-1 0 0,1 1 0,-1 0 1,1 0-1,-1 0 0,1 0 1,-1 0-1,-3 1 0,-1 2-174,0-1 0,1 1-1,-1 0 1,1 0-1,-1 1 1,1 0 0,1 1-1,-1 0 1,1 0 0,-1 0-1,1 0 1,1 1 0,-1 0-1,1 0 1,0 1-1,0 0 1,1 0 0,0 0-1,-5 12 1,9-18-33,-1 0-1,1 0 1,0 0 0,0 0-1,-1-1 1,1 1 0,0 0-1,0 0 1,0 0 0,1 0-1,-1 0 1,0 0 0,0 0-1,0 0 1,1 0 0,-1 0-1,0 0 1,1-1 0,-1 1-1,1 0 1,-1 0 0,1 0-1,-1-1 1,1 1 0,0 0-1,-1 0 1,1-1 0,0 1-1,-1-1 1,1 1 0,1 0-1,1 0 7,0 0-1,0 0 0,1 0 0,-1 0 1,0-1-1,0 1 0,0-1 0,1 0 1,5-1-1,0 1 51,-1-1 0,1-1 1,0 0-1,-1 0 0,0-1 1,1 0-1,8-4 0,-13 4 31,-1 0 0,0 1 0,-1-1 0,1-1 0,0 1 0,-1 0 0,0 0 0,1-1 0,-2 0 0,1 1 0,0-1 0,-1 0 0,1 0 0,-1 0 0,1-8 0,-1 10-82,-1 0-1,1 0 0,-1 0 0,0-1 0,0 1 0,0 0 0,0 0 0,0-1 0,-1 1 1,1 0-1,-1 0 0,1 0 0,-1-1 0,0 1 0,0 0 0,1 0 0,-2 0 0,1 0 0,0 0 1,0 1-1,-1-1 0,1 0 0,-1 0 0,1 1 0,-1-1 0,0 1 0,1 0 0,-1-1 1,-4-1-1,82 19-1945,-43-13-2065,-4-1-3825,-11-1-2963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9225,'0'0'15716,"10"-6"-14728,59-21 59,-64 25-1012,-1 1 0,1 0 0,0 0 0,0 0 1,-1 0-1,1 1 0,0 0 0,0 0 0,0 0 0,0 1 0,-1-1 0,1 1 0,0 0 0,-1 1 1,1-1-1,6 3 0,-9-1-24,0-1 1,0 1-1,0-1 1,0 1-1,0 0 0,-1-1 1,1 1-1,-1 0 1,0 0-1,0 0 1,0 0-1,0 0 1,0 1-1,-1-1 1,1 0-1,-1 0 1,0 7-1,0-6 31,1 0 0,-1 0 0,-1-1 0,1 1 1,-1 0-1,1 0 0,-1 0 0,0 0 0,0 0 0,-1-1 0,1 1 1,-1-1-1,0 1 0,-4 5 0,17-24 328,-1-1 0,-1 0 0,-1-1-1,0 1 1,-2-1 0,6-19 0,8-35-50,-18 71-371,-1 1-1,1-1 0,0 1 0,0-1 0,-1 1 1,1 0-1,0 0 0,-1 0 0,1 0 0,0 0 1,-1 0-1,0 0 0,1 0 0,-1 0 0,0 1 1,1-1-1,0 2 0,2 1-457,0-2-47,0 1 0,-1-2 0,1 1 0,0 0 0,0-1 0,0 0 0,0 1 0,0-2 0,0 1 0,0 0 0,0-1 0,0 0 1,6 0-1,18 0-6165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2723,'0'0'1873,"6"-11"3492,2-6-3560,13-28 1807,-4 16 2385,-16 28-4422,-3 34-441,-2 1 0,-12 54 0,9-56-1005,2 1 1,-4 54-1,9-86-118,0-1 0,0 1-1,0-1 1,0 1 0,0-1 0,0 1-1,0-1 1,0 0 0,0 1 0,0-1 0,0 1-1,0-1 1,0 1 0,0-1 0,0 1 0,1-1-1,-1 1 1,0-1 0,0 0 0,0 1 0,1-1-1,-1 1 1,0-1 0,1 0 0,-1 1-1,0-1 1,1 0 0,-1 1 0,0-1 0,1 0-1,-1 1 1,1-1 0,13-8 654,12-26 332,-19 15-954,0 0 1,-1-1-1,-1 1 1,0-1-1,-2 0 1,0-1-1,-2 1 1,0 0-1,-1-1 1,-1 1-1,-1 0 1,-1-1-1,-6-22 0,8 40-47,1 1 0,-1-1 0,0 1 0,0 0 0,0-1-1,-1 1 1,1 0 0,0 0 0,-1 0 0,0 0 0,-2-3-1,3 5 1,1-1-1,-1 1 0,0 0 1,1 0-1,-1-1 1,1 1-1,-1 0 0,0 0 1,1 0-1,-1 0 0,0 0 1,1 0-1,-1 0 0,1 0 1,-1 0-1,0 0 0,1 1 1,-1-1-1,1 0 1,-1 0-1,0 0 0,1 1 1,-1-1-1,1 0 0,-1 1 1,1-1-1,-1 0 0,1 1 1,-1-1-1,1 1 0,0-1 1,-1 1-1,1-1 1,-1 1-1,1-1 0,0 1 1,0-1-1,-1 1 0,1 0 1,0-1-1,0 1 0,0-1 1,-1 1-1,1 0 0,0-1 1,0 1-1,0-1 0,0 2 1,-4 12-30,0 0 0,1 0-1,-3 29 1,6-38 30,0 0-1,0 0 1,0 0 0,1 0-1,0 0 1,2 9 0,-2-12 1,-1-1 1,1 1 0,-1-1-1,1 0 1,0 1 0,0-1-1,0 0 1,0 1 0,0-1-1,0 0 1,0 0 0,0 0-1,0 0 1,0 0-1,1 0 1,-1 0 0,0-1-1,1 1 1,-1 0 0,0-1-1,4 2 1,2-1 33,0-1 0,0 0 1,0 0-1,1 0 0,-1-1 0,0 0 1,0-1-1,0 1 0,0-1 0,-1-1 0,1 1 1,0-1-1,-1 0 0,0-1 0,1 1 1,-1-1-1,-1 0 0,1-1 0,-1 0 0,1 0 1,5-8-1,1 1 16,-2-1 0,1 0 0,-2 0 0,0-1 0,0 0 0,-2-1 0,1 0 0,6-21 0,-24 123-367,-5-27 340,6-28-58,2 0-1,1 0 1,-2 52 0,8-83-53,0 0 1,0 0 0,0 0-1,0 0 1,0 1 0,1-1 0,-1 0-1,0-1 1,1 1 0,-1 0-1,1 0 1,-1 0 0,1 0 0,-1 0-1,1 0 1,-1 0 0,1-1-1,0 1 1,0 0 0,-1 0-1,1-1 1,0 1 0,0-1 0,0 1-1,0-1 1,0 1 0,0-1-1,0 1 1,0-1 0,0 0 0,1 1-1,1-1-595,0 1-1,0-1 0,0 0 1,1 0-1,-1 0 1,0 0-1,0-1 1,0 1-1,0-1 0,4-1 1,15-9-7156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70 115 7079,'0'0'9673,"8"-6"-9177,-2 1-490,27-26 1161,-31 29-751,-1 0 1,1 0-1,-1-1 1,1 1-1,-1-1 1,0 1-1,0-1 1,0 1-1,0-1 1,0 0-1,-1 1 1,1-1-1,-1 0 1,1 1-1,-1-1 1,0 0-1,-1-5 1,1 7-362,-1 0 0,1 0 0,-1 1 0,1-1 0,-1 0 0,1 0 0,-1 1-1,1-1 1,-1 0 0,0 1 0,1-1 0,-1 1 0,0-1 0,1 1 0,-1-1 0,0 1 0,0-1 0,0 1 0,1 0 0,-1-1 0,0 1 0,0 0 0,0 0 0,0 0 0,0 0 0,1 0 0,-1 0-1,0 0 1,0 0 0,0 0 0,0 0 0,0 0 0,0 0 0,1 1 0,-1-1 0,0 0 0,0 1 0,0-1 0,0 0 0,1 1 0,-1-1 0,0 2 0,-35 19-16,30-14-34,0-2 109,1 0-1,0 0 1,0 1 0,0 0-1,1 0 1,-1 0 0,2 0-1,-1 1 1,1 0 0,0-1-1,0 1 1,0 0 0,-1 9-1,5-16-100,-1 1-1,1 0 0,0 0 1,-1-1-1,1 1 0,0-1 1,0 1-1,-1 0 0,1-1 1,0 1-1,0-1 0,0 0 1,-1 1-1,1-1 0,0 0 1,0 1-1,0-1 0,0 0 1,0 0-1,0 0 0,0 0 1,0 0-1,0 0 0,0 0 0,0 0 1,0 0-1,-1 0 0,3-1 1,32-3 99,-24 0-98,0 0 0,0 0 0,0-1 0,-1-1 1,11-7-1,-9 6-3,0 1-1,0-1 1,20-6 0,-32 13-12,1 1-1,-1-1 1,1 0-1,-1 0 1,1 1-1,-1-1 1,1 0 0,-1 1-1,1-1 1,-1 1-1,1-1 1,-1 0-1,0 1 1,1-1-1,-1 1 1,0-1-1,1 1 1,-1-1-1,0 1 1,0-1 0,0 1-1,1 0 1,-1-1-1,0 1 1,0-1-1,0 1 1,0 0-1,0-1 1,0 1-1,0-1 1,0 1 0,0-1-1,0 1 1,-1 0-1,1 31-66,0-25 64,-4 61 90,5-68-29,0-1 0,1 1 0,-1 0 0,1 0 0,-1-1-1,0 1 1,1-1 0,-1 1 0,0-1 0,0 0 0,1 1 0,-1-1 0,0 0 0,2-2 0,3-4-13,-1-1-1,0 0 1,0 0-1,-1 0 1,0 0-1,-1-1 1,0 0-1,0 0 1,-1 0-1,0 0 1,0 0 0,-1 0-1,0 0 1,-1-1-1,0 1 1,0 0-1,-1 0 1,-2-10-1,3 18-46,0 1 0,0-1 0,0 1 0,-1 0-1,1-1 1,0 1 0,0-1 0,0 1 0,0-1-1,-1 1 1,1 0 0,0-1 0,-1 1 0,1-1-1,0 1 1,-1 0 0,1-1 0,0 1-1,-1 0 1,1 0 0,-1-1 0,1 1 0,0 0-1,-1 0 1,1-1 0,-1 1 0,1 0 0,-1 0-1,1 0 1,-1 0 0,1 0 0,-1 0 0,1 0-1,-1 0 1,1 0 0,-1 0 0,1 0-1,0 0 1,-1 0 0,1 0 0,-1 1 0,1-1-1,-1 0 1,1 0 0,-1 0 0,0 1 0,1-1-4,0 0 0,-1 1 1,1-1-1,0 0 0,0 0 1,-1 1-1,1-1 0,0 0 1,0 0-1,-1 1 0,1-1 1,0 0-1,0 1 1,0-1-1,-1 0 0,1 1 1,0-1-1,0 0 0,0 1 1,0-1-1,0 0 0,0 1 1,0-1-1,0 0 0,0 1 1,0-1-1,0 1 0,0-1 1,0 0-1,0 1 0,0-1 1,0 0-1,0 1 1,1-1-1,-1 0 0,0 1 1,0-1-1,0 0 0,1 1 1,-1-1-1,0 0 0,0 0 1,1 1-1,-1-1 0,0 0 1,0 0-1,1 1 0,-1-1 1,0 0-1,1 0 0,-1 0 1,0 0-1,1 1 1,-1-1-1,0 0 0,1 0 1,-1 0-1,1 0 0,0 0 1,9 3-1072,1-1-1,0 0 1,0-1 0,0 0 0,0-1 0,17-1 0,-1 0-2239,6 1-3687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48 8968,'1'-1'581,"1"0"0,-1 0-1,0 0 1,0 0 0,0 0-1,0-1 1,0 1 0,0 0 0,0-1-1,0 1 1,-1-1 0,1 1-1,-1-1 1,1 1 0,-1-1-1,1 1 1,-1-1 0,0 1-1,0-3 1,0 3-400,0 0 0,-1 0 0,1 0 1,0 1-1,-1-1 0,1 0 0,-1 0 0,0 0 0,1 1 1,-1-1-1,0 0 0,1 1 0,-1-1 0,0 1 0,0-1 0,1 0 1,-1 1-1,0 0 0,0-1 0,0 1 0,0 0 0,0-1 1,-1 1-1,-2-1-122,0 0 1,0 0-1,-1 1 1,1 0-1,0 0 1,0 0-1,-1 0 1,1 1-1,0 0 1,0-1 0,0 2-1,-1-1 1,-5 3-1,0 2 114,0 1-1,0 0 1,0 1-1,1 0 1,0 1-1,-14 17 1,20-22-110,-1 1 0,1-1 0,-1 1 0,1 0 0,1 0 0,-1 0 0,1 0 0,0 1 0,0-1 0,0 0 0,1 1 0,0 0 0,0-1 0,0 1 0,1 0 0,0 9 1,0-14-64,1 0 0,-1 1 0,1-1 0,-1 0 0,1 0 0,0 0 0,0 0 0,-1 0 0,1 0 0,0 0 0,0 0 0,0-1 0,0 1 1,0 0-1,0 0 0,0-1 0,0 1 0,0-1 0,0 1 0,0-1 0,1 1 0,-1-1 0,0 0 0,0 1 0,0-1 0,3 0 0,35 1-369,-31-1 165,7-1-895,0-1 0,0 0 0,0-1 0,0 0 0,0-2 0,-1 1 0,25-13 0,9-6-5793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0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39 8104,'0'0'15412,"-10"-8"-14478,-32-20-326,41 27-590,-1 1-1,1-1 0,-1 1 0,1 0 0,-1 0 1,1-1-1,-1 1 0,1 0 0,-1 0 0,1 0 1,-1 1-1,0-1 0,1 0 0,-1 0 0,1 1 0,-1-1 1,1 1-1,0 0 0,-1-1 0,1 1 0,0 0 1,-1 0-1,1 0 0,-2 2 0,-26 28 130,24-24-62,-14 16 550,-32 51-1,45-63-487,1-1 0,0 1 0,0 0 0,1 0 0,0 0 0,1 1 0,-3 22 0,6-33-139,0 1 0,-1-1 0,1 1-1,0-1 1,0 1 0,1-1-1,-1 1 1,0-1 0,1 0 0,-1 1-1,0-1 1,1 1 0,0-1 0,-1 0-1,1 1 1,0-1 0,-1 0 0,1 0-1,0 0 1,0 1 0,0-1-1,0 0 1,0 0 0,1 0 0,-1-1-1,2 3 1,1-2 4,-1 0-1,1 0 1,0 0-1,-1 0 1,1 0-1,0-1 1,0 0-1,-1 1 1,1-2-1,6 1 1,2-2-6,-1 0 0,1-1 0,-1 0 1,0 0-1,1-1 0,12-7 0,-2-6 14,-19 14-3,0 0-1,1 0 0,-1 1 0,1-1 0,0 1 0,0-1 0,0 1 1,0 0-1,7-2 0,-12 38 763,-12 12-304,9-37-378,1 1 0,0-1 0,1 1 0,0 0 0,0 14 0,2-23-94,0-1 0,0 0 0,0 1 0,0-1 0,0 0 0,0 0 0,0 1 0,0-1 0,0 0 0,0 0 0,0 1 0,0-1 0,0 0 0,1 0 0,-1 1 0,0-1 0,0 0 0,0 0 0,0 1 1,1-1-1,-1 0 0,0 0 0,0 0 0,0 1 0,1-1 0,-1 0 0,0 0 0,0 0 0,1 0 0,-1 0 0,0 0 0,0 1 0,1-1 0,-1 0 0,0 0 0,0 0 0,1 0 0,-1 0 0,1 0 0,14-5-229,12-13-3539,-14 1-3426,-2-4-7377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2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83 205 3427,'0'0'4917,"-8"-5"-3470,3 2-1433,1 1 214,-1 0 0,1 0-1,-1-1 1,1 0 0,0 0-1,0 0 1,1 0 0,-1 0-1,1-1 1,-1 0 0,1 1-1,0-1 1,0-1 0,1 1-1,-1 0 1,1-1 0,0 1-1,0-1 1,1 0 0,-1 1-1,0-10 1,1 8 51,1 0 0,0 1 0,1-1 0,-1 0 0,1 0 0,1 1 0,-1-1 0,1 1 0,0-1 0,0 1 0,0-1 0,1 1 0,0 0 0,3-5 0,-4 8-235,0 0 0,0 1 0,0-1 0,0 0 0,0 1 0,0 0 0,0-1 0,0 1 0,1 0-1,-1 0 1,0 0 0,1 1 0,-1-1 0,1 1 0,-1-1 0,1 1 0,-1 0 0,1-1 0,-1 1 0,1 1 0,-1-1 0,1 0 0,-1 1 0,1-1-1,-1 1 1,1 0 0,-1 0 0,0 0 0,1 0 0,-1 0 0,0 0 0,0 0 0,0 1 0,3 2 0,11 5-42,-1 1-1,-1 1 1,1 0 0,-2 1 0,1 0-1,-2 1 1,0 0 0,0 1 0,-1 1 0,-1 0-1,-1 0 1,0 1 0,-1 0 0,0 1-1,-2-1 1,0 1 0,7 32 0,-1 31 494,-4 1 1,-5 148-1,3 37 823,95 410 240,-87-613-1533,3-1-1,2-1 1,4-1 0,1-1 0,4 0 0,42 66 0,97 158-784,-168-284 752,-1 0 1,1 0-1,-1 0 0,1 0 1,-1 0-1,0 0 0,1 0 1,-1 1-1,0-1 0,0 1 1,1-1-1,-1 1 0,0-1 1,0 1-1,0 0 0,0 0 1,0 0-1,1 0 0,-1 0 0,0 1 1,0-1-1,0 0 0,0 1 1,1 0-1,-1-1 0,-3 2 1,1 0 54,-1 0 1,0 0-1,1 0 1,0 0 0,-1 1-1,1 0 1,0 0-1,1 0 1,-1 0-1,0 0 1,1 1 0,-5 6-1,1 1 37,1 1-1,0 0 1,1 0 0,1 0-1,0 0 1,0 1 0,1 0-1,-1 13 1,1 0-53,1-1 0,2 1 0,2 29-1,-1-46-35,1-1-1,0 1 0,0-1 0,1 0 0,0 1 1,0-1-1,1 0 0,0-1 0,7 12 0,8 6-1,29 32-1,-32-40 19,0 1-1,-2 1 0,16 25 0,-13-11 5,-2 2 0,-2 0 0,0 1-1,8 45 1,19 153 22,-28-152-28,1 27 581,-5 0 1,-9 181 0,-4-235-269,-2 0 0,-22 82 0,-44 106 242,36-129-503,27-79 101,-2-1 0,-1-1 0,-2 0 0,-1-1 0,-24 35 0,32-56-356,-1 0 0,0 0 0,0-1 0,-1-1 0,-1 1 0,0-1 0,-12 7 0,14-11-678,1 0-1,-1-1 1,-1 0-1,1 0 1,0-1-1,-1 0 1,0-1-1,0 0 1,0-1 0,-19 1-1,19-2-6736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4708,'0'0'13005,"53"-30"-12269,-8 22 129,7-2-384,6 0-353,2-1-96,0 2-929,-5-4-4932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6502,'0'0'12914,"9"0"-12023,313 2 2703,18 0-6067,-334-2 2060,-3 0-99,0 0 0,-1 1 0,1-2 1,0 1-1,0 0 0,0-1 0,0 1 1,0-1-1,-1 0 0,6-2 0,3-8-4239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12204,'0'0'4719,"10"-1"-3353,169-10 2237,-118 12-3329,-1 2 0,104 18 1,-162-20-264,0-1 1,1 0-1,-1 1 1,0-1-1,0 1 1,0 0-1,0 0 1,0 0-1,1 0 1,-2 0-1,1 0 1,0 0-1,0 1 1,0-1-1,-1 1 1,1-1-1,0 1 1,-1 0-1,0 0 1,1-1-1,-1 1 1,2 4-1,-3-4 21,0 1-1,0-1 0,0 1 0,0-1 0,0 1 0,0-1 0,-1 1 0,1-1 1,-1 0-1,0 1 0,0-1 0,0 0 0,0 1 0,0-1 0,0 0 0,0 0 1,-1 0-1,1 0 0,-1 0 0,-3 3 0,-19 20 471,-2-2 0,0 0 0,-33 21 0,-19 15-587,62-45-1243,1 0 0,-22 26 0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5477,'0'0'15343,"-1"9"-14756,-2 7-424,-4 18 571,3 0 0,-2 38 0,6-71-699,0 0 1,0 0 0,0 0-1,0 0 1,0 0 0,1 0-1,-1 0 1,0 0 0,0 0-1,1 0 1,-1 0 0,1-1-1,-1 1 1,1 0 0,-1 0-1,1 0 1,-1 0-1,1-1 1,0 1 0,-1 0-1,1-1 1,0 1 0,0 0-1,-1-1 1,1 1 0,0-1-1,0 1 1,1 0 0,1-1 73,-1 1 0,1-1 1,0 0-1,-1 0 1,1 0-1,0 0 0,-1 0 1,1 0-1,0-1 1,3-1-1,4 0 161,-1-2 0,0 1 0,0-1 0,16-10 0,19-23-72,-35 28-144,-1 2 0,1-1 0,1 1 0,-1 0 0,1 1 1,21-10-1,-31 16-53,1-1 0,-1 1 1,0 0-1,1 0 1,-1 0-1,1 0 0,-1 0 1,1 0-1,-1 0 0,1 0 1,-1 0-1,1 0 0,-1 0 1,1 1-1,-1-1 1,0 0-1,1 0 0,-1 0 1,1 1-1,-1-1 0,0 0 1,1 0-1,-1 1 0,1-1 1,-1 0-1,0 1 1,0-1-1,1 0 0,-1 1 1,0-1-1,1 0 0,-1 1 1,0 0-1,8 21 64,-8-20-58,0 0 0,0 0 0,0 0 0,1 0 0,-1 0 0,1-1 0,-1 1 0,1 0 0,0 0-1,0 0 1,0-1 0,0 1 0,0 0 0,0-1 0,0 1 0,0-1 0,1 1 0,-1-1 0,1 0 0,-1 0 0,1 0-1,-1 1 1,4 0 0,0-2 26,0 0 0,-1 0-1,1-1 1,0 1 0,0-1 0,-1 0-1,1-1 1,-1 1 0,1-1-1,-1 0 1,1 0 0,-1 0-1,0 0 1,0-1 0,7-6-1,-7 6-30,1-1 0,1 1-1,-1 0 1,0 0-1,1 0 1,-1 1 0,1 0-1,0 0 1,7-1 0,-13 3-11,1 0-1,0 0 1,0 0 0,0 0 0,-1 0 0,1 0 0,0 0 0,0 1 0,0-1 0,-1 0 0,1 1 0,0-1 0,-1 0 0,1 1 0,0-1 0,-1 1 0,1-1 0,0 1 0,-1-1 0,1 1 0,-1-1 0,1 1 0,-1 0 0,1-1 0,-1 1 0,0 0 0,1-1 0,-1 1 0,0 0 0,1 0 0,-1-1 0,0 1 0,0 0 0,0 0 0,0 1 0,3 40-292,0-7-2666,-2-34 2545,-1-1 1,1 1 0,1 0-1,-1-1 1,0 1 0,0 0-1,0-1 1,0 1 0,0-1-1,0 0 1,1 1-1,-1-1 1,0 0 0,0 0-1,1 0 1,-1 0 0,0 0-1,0 0 1,1 0 0,-1 0-1,0 0 1,0-1-1,0 1 1,1 0 0,-1-1-1,0 1 1,0-1 0,2-1-1,14-12-5920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9641,'0'0'4602,"-8"3"-2259,-4 2-1715,1 0 0,0 2 0,0-1 0,1 1 0,0 0 0,0 1 0,-9 10 0,15-15-497,1 0 1,-1 1-1,1-1 1,0 1-1,0 0 1,0 0-1,1 0 0,-1 0 1,1 0-1,0 0 1,0 1-1,1-1 1,-1 1-1,1-1 1,0 1-1,0-1 1,0 1-1,1 0 0,0 0 1,0-1-1,0 1 1,0 0-1,3 9 1,-2-12-106,0-1 1,0 1 0,1 0 0,-1 0-1,1 0 1,-1-1 0,1 1-1,-1-1 1,1 1 0,0-1-1,0 0 1,0 1 0,0-1 0,0 0-1,0 0 1,0-1 0,0 1-1,1 0 1,-1-1 0,0 1-1,0-1 1,4 0 0,56 2 743,-53-2-670,-5-1-37,0 1 0,1 0 0,-1-1 0,0 0 0,-1 0-1,1 0 1,0 0 0,0-1 0,0 1 0,-1-1 0,1 0 0,-1 0 0,1 0 0,-1-1 0,0 1 0,0-1 0,0 0 0,0 0 0,0 0 0,-1 0 0,1 0-1,-1-1 1,0 1 0,0-1 0,0 1 0,-1-1 0,1 0 0,-1 0 0,0 0 0,0 0 0,0 0 0,0 0 0,-1 0 0,0 0 0,1 0 0,-2 0 0,0-8-1,0 10-54,0 0-1,0 0 0,0 0 1,0 0-1,0 0 0,-1 0 1,1 1-1,-1-1 0,1 0 1,-1 1-1,0-1 0,1 1 1,-1-1-1,0 1 0,0 0 1,0 0-1,0 0 0,0 0 1,-5-1-1,-14-10-992,44 8-7221,-4 1 4983,37-4-6433,-19 1 6073,-5 0 2307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7591,'0'0'17686,"-11"3"-16901,8-2-731,-46 13 691,47-13-709,0 0-1,-1 0 0,1-1 1,0 2-1,0-1 0,0 0 1,0 0-1,0 1 0,0-1 1,0 1-1,0-1 0,1 1 1,-1 0-1,1 0 0,-1 0 1,1 0-1,0 0 0,-1 0 1,1 0-1,0 0 1,1 1-1,-2 2 0,2-5-34,1 1 0,-1 0 0,1 0 0,-1 0 0,1-1 0,-1 1 0,1 0 0,0-1-1,-1 1 1,1 0 0,0-1 0,0 1 0,-1-1 0,1 1 0,0-1 0,0 0 0,0 1 0,0-1 0,-1 0 0,1 1-1,0-1 1,0 0 0,0 0 0,0 0 0,0 0 0,1 0 0,37 4-107,-27-3-53,87 17-1600,-89-15 1668,-1-1 0,0 1 0,0 1 0,0 0 0,0 0 0,-1 1 0,1 0 0,8 7 0,-16-11 123,0 0 0,0 0 0,0 0 0,0 0 0,0 0 0,-1 1 1,1-1-1,0 0 0,0 1 0,-1-1 0,1 0 0,-1 1 0,0-1 1,1 1-1,-1-1 0,0 1 0,0-1 0,0 1 0,0-1 0,0 1 1,0-1-1,0 1 0,0-1 0,-1 1 0,1-1 0,0 0 0,-1 1 1,1-1-1,-1 1 0,0-1 0,1 0 0,-1 1 0,0-1 1,0 0-1,0 0 0,0 0 0,0 0 0,0 0 0,0 0 0,-1 0 1,1 0-1,0 0 0,-2 0 0,-6 6 373,0 0-1,0-1 1,-1-1 0,-13 7-1,14-8-110,0-1 0,0 1 0,0-1 0,-1-1 0,0 0 0,-12 1 0,20-3-367,1 1 0,-1-1 1,1 0-1,-1 0 0,1-1 0,-1 1 1,1 0-1,-1 0 0,1-1 1,-1 1-1,1-1 0,0 1 0,-1-1 1,1 0-1,-1 1 0,1-1 1,0 0-1,0 0 0,0 0 1,-1 0-1,1 0 0,0 0 0,0 0 1,0-1-1,1 1 0,-1 0 1,0-1-1,0 1 0,1 0 0,-1-1 1,0 1-1,1-1 0,0 1 1,-1-1-1,1 1 0,0-1 0,0 1 1,0-1-1,0 1 0,0-1 1,0 1-1,0-1 0,0 1 1,1-1-1,-1 1 0,1-1 0,-1 1 1,1-2-1,1-3-1016,1 0 0,-1-1-1,1 2 1,0-1 0,1 0 0,-1 0 0,1 1 0,0 0-1,1 0 1,5-5 0,-4 3-991,20-21-8309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9065,'0'0'16372,"-5"9"-15720,-2 4-509,1 1 1,1 0-1,1-1 1,0 2-1,0-1 1,1 0-1,1 1 1,0 18 0,3-10-162,1 1 0,0-1 1,2 0-1,1 0 0,1-1 1,12 32-1,-2-6-1284,-21-59 833,-1 0-1,0 0 1,-1 0-1,0 0 1,-1 1-1,-12-12 1,6 5 1096,1 0 0,-16-26 0,26 39-478,1-1 1,0 0-1,-1 0 1,2 0-1,-1 0 1,1 0 0,-1-1-1,1 1 1,1 0-1,-1-1 1,1 1 0,0 0-1,0-1 1,2-7-1,-2 11-131,1 1 0,1-1-1,-1 0 1,0 0 0,0 1-1,1-1 1,-1 1 0,1-1-1,-1 1 1,1 0 0,-1-1-1,1 1 1,0 0 0,0 0-1,0 0 1,0 0 0,-1 0-1,1 1 1,0-1 0,0 1-1,0-1 1,1 1 0,2-1-1,57-4-476,-52 4 179,73-6-6110,-37 0-2071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8296,'0'0'13351,"0"14"-12870,-8 253 1847,-1 3 1584,9-296-2214,-1-6-1428,1 0 1,2 0-1,1 0 1,1 0-1,18-61 1,-18 81-312,0 0 0,2 1 0,-1 0 0,2 0 0,-1 0 0,1 1 1,1-1-1,0 2 0,12-12 0,-14 15-43,1 1 0,0 0 0,0 1-1,0-1 1,1 1 0,-1 1 0,1-1 0,0 1 0,0 1-1,1-1 1,-1 2 0,0-1 0,1 1 0,12-1 0,-14 2-39,1 0 1,-1 1 0,1 0-1,-1 0 1,11 3-1,-17-4 118,0 0-1,0 0 0,0 1 0,0-1 1,0 0-1,0 1 0,-1-1 0,1 1 1,0-1-1,0 1 0,0-1 0,-1 1 1,1 0-1,0-1 0,0 1 0,-1 0 0,1 0 1,-1 0-1,1-1 0,-1 1 0,1 0 1,-1 0-1,1 0 0,-1 0 0,0 0 1,1 0-1,-1 0 0,0 0 0,0 0 1,0 0-1,0-1 0,0 1 0,0 0 1,0 0-1,0 0 0,0 0 0,0 0 0,-1 0 1,1 0-1,0 0 0,-1 0 0,1 0 1,0 0-1,-1 0 0,1 0 0,-1-1 1,0 1-1,1 0 0,-1 0 0,0-1 1,1 1-1,-1 0 0,0-1 0,0 1 1,-1 0-1,-4 5 52,0-1 1,0 0-1,0-1 1,-1 1 0,0-1-1,0 0 1,0-1-1,0 0 1,-1 0-1,-10 2 1,3 0 86,0-2 1,-1 0-1,1-1 1,-21 0 0,36-2-148,-1 0 0,1 0 0,0 0 0,0 0 1,-1 0-1,1 0 0,0 0 0,-1 0 0,1 0 1,0 0-1,0 0 0,0 0 0,-1 0 0,1 0 1,0-1-1,0 1 0,-1 0 0,1 0 0,0 0 1,0 0-1,0-1 0,-1 1 0,1 0 0,0 0 1,0 0-1,0-1 0,0 1 0,0 0 0,0 0 1,-1 0-1,1-1 0,0 1 0,0 0 0,0 0 1,0-1-1,0 1 0,0 0 0,0-1 0,0 1 1,0 0-1,0 0 0,0-1 0,0 1 0,0 0 1,0 0-1,0-1 0,0 1 0,1 0 0,-1-1 1,9-12-2372,-2 9 653,0-1 0,1 1 0,-1 1 1,15-5-1,12-4-5272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95 12268,'0'0'13975,"10"5"-13291,-7-3-657,1 0 1,-1 0-1,1 0 1,-1-1-1,1 0 1,0 1-1,0-2 1,0 1-1,0 0 1,0-1-1,0 1 1,0-1-1,0 0 1,0-1 0,0 1-1,0-1 1,-1 1-1,1-1 1,0-1-1,0 1 1,0 0-1,-1-1 1,1 0-1,-1 0 1,6-3-1,-5 3 9,0 0 0,0 0 0,0-1 0,0 0-1,-1 1 1,1-1 0,-1 0 0,0-1 0,0 1 0,0-1-1,0 1 1,0-1 0,-1 0 0,0 0 0,1 0 0,-2 0-1,1 0 1,0-1 0,-1 1 0,2-8 0,-4 10-9,0 1 0,0 0 0,0 0-1,1 0 1,-1 0 0,-1 0 0,1 0 0,0 0 0,0 0 0,0 0 0,0 0 0,-1 1-1,1-1 1,0 0 0,-1 1 0,1-1 0,0 1 0,-1-1 0,1 1 0,-1 0 0,1 0-1,-1 0 1,1 0 0,0 0 0,-1 0 0,1 0 0,-1 0 0,-1 1 0,-48 4-92,44-2 57,-1 0 1,1 1-1,0 0 0,0 0 0,0 1 0,1 0 1,-1 0-1,-10 11 0,13-12 2,0 0-1,1 1 1,-1-1-1,1 1 1,0-1-1,0 1 1,1 0 0,-1 0-1,1 0 1,0 0-1,1 0 1,-1 1-1,-1 10 1,3-15-28,0 0 0,1 0 0,-1 0 0,0 0 0,1 1 0,-1-1 0,0 0 0,1 0 0,-1 0 0,1 0 1,0 0-1,-1 0 0,1 0 0,0 0 0,0 0 0,0-1 0,-1 1 0,1 0 0,0 0 0,0-1 0,0 1 0,0 0 0,0-1 0,0 1 0,1-1 0,-1 0 0,0 1 0,0-1 0,0 0 0,2 1 0,42 4-2317,-37-5 1735,34 1-3105,2-1-2017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 16400,'0'0'5295,"-11"-4"-3522,1 1-1546,0 0 1,0 0-1,0 1 1,0 1 0,0 0-1,0 0 1,-15 1-1,22 0-200,-1 0 0,1 1 0,-1-1 0,1 1 0,-1 0-1,1 0 1,-1 0 0,1 0 0,0 0 0,0 1 0,-1 0 0,1-1-1,0 1 1,1 1 0,-1-1 0,0 0 0,1 1 0,-1-1 0,1 1-1,-1 0 1,1-1 0,0 1 0,1 0 0,-1 1 0,0-1 0,1 0-1,0 0 1,-1 1 0,0 6 0,1-8-24,1 0 0,-1 1-1,1-1 1,0 0 0,-1 1 0,1-1-1,0 1 1,0-1 0,1 0 0,-1 1-1,1-1 1,-1 0 0,1 1 0,0-1 0,-1 0-1,1 1 1,0-1 0,1 0 0,-1 0-1,0 0 1,1 0 0,-1 0 0,1-1-1,-1 1 1,1 0 0,0-1 0,0 1 0,0-1-1,0 1 1,0-1 0,0 0 0,0 0-1,0 0 1,0 0 0,1 0 0,-1 0-1,3 0 1,-1 0-18,1-1 0,-1 1 0,1-1 0,-1 0 0,1 0-1,-1 0 1,1 0 0,-1-1 0,1 0 0,-1 0 0,1 0 0,-1 0-1,0-1 1,0 1 0,0-1 0,0-1 0,0 1 0,0 0 0,4-4-1,-6 4 9,3-1-156,-1-1 1,1 1 0,-1-1 0,0 0 0,0-1-1,0 1 1,-1-1 0,0 1 0,0-1 0,0 0-1,0 0 1,-1-1 0,1 1 0,-1 0 0,-1-1-1,2-7 1,-3 12 1,-1 0 0,1 0-1,-1 0 1,0 0 0,1 0 0,-1 1-1,0-1 1,1 0 0,-1 0 0,0 1-1,0-1 1,0 1 0,0-1-1,0 0 1,0 1 0,0 0 0,0-1-1,0 1 1,0 0 0,0-1 0,0 1-1,0 0 1,0 0 0,0 0 0,0 0-1,-2 0 1,1 0-967,-6-2-4125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3683,'0'0'14457,"4"10"-13843,3 8-403,-2 1 0,-1 0 1,0 1-1,-1-1 0,0 25 1,-3 115-70,-1-77-68,0 40 1773,22-215-1269,47-133 0,-29 105-533,-33 100-45,-3 9-1,1 0 0,0 0 0,0 0 0,2 1 1,6-13-1,-12 24-9,0-1 0,1 0 1,-1 1-1,0-1 1,0 1-1,1-1 0,-1 0 1,1 1-1,-1-1 0,0 1 1,1-1-1,-1 1 1,1-1-1,0 1 0,-1-1 1,1 1-1,-1 0 0,1-1 1,-1 1-1,1 0 0,0-1 1,-1 1-1,1 0 1,0 0-1,-1 0 0,1 0 1,0 0-1,0-1 0,-1 1 1,1 0-1,0 0 1,-1 1-1,1-1 0,0 0 1,-1 0-1,1 0 0,0 0 1,-1 1-1,1-1 1,0 0-1,-1 1 0,1-1 1,-1 0-1,1 1 0,0-1 1,-1 1-1,1-1 1,-1 1-1,1-1 0,-1 1 1,0-1-1,1 1 0,-1-1 1,1 1-1,-1 0 0,0-1 1,0 1-1,1 0 1,-1-1-1,0 1 0,0 0 1,12 42-462,-11-36 437,-1-1-1,-1 1 1,1-1 0,-1 1 0,0-1-1,-1 1 1,1-1 0,-1 0-1,0 0 1,-1 0 0,0 0 0,0 0-1,0 0 1,-5 6 0,-1-1 68,-1-1 0,0 1 0,-1-2 0,1 1 0,-20 11 0,16-11-126,7-4-38,0-1-1,0 0 1,-1 0 0,0 0-1,0-1 1,0 0-1,0-1 1,-1 0-1,1 0 1,-14 2 0,29-19-9026,5 5 5334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4516,'11'-27'4737,"5"-7"10342,-27 174-13056,-1 6-1611,12-81-541,0-54 137,1-49 59,1 14-76,1 1-1,2-1 0,0 1 1,1 0-1,2 1 1,0 0-1,1 0 0,2 0 1,15-23-1,-24 40 0,1 1 0,0 1-1,0-1 1,0 0 0,0 1-1,1-1 1,-1 1 0,1 0 0,0 0-1,0 0 1,0 1 0,0 0 0,0-1-1,1 1 1,-1 1 0,1-1-1,-1 1 1,1-1 0,0 1 0,-1 1-1,1-1 1,0 1 0,0 0-1,0 0 1,0 0 0,5 1 0,-9 0 5,0 0 0,0-1 0,0 1 1,0 0-1,0-1 0,0 1 0,0 0 1,0 0-1,0 0 0,-1 0 0,1 0 0,0 0 1,-1 0-1,1 0 0,-1 0 0,1 0 1,-1 0-1,1 0 0,-1 0 0,0 0 1,0 0-1,1 1 0,-1-1 0,0 0 1,0 0-1,0 0 0,0 1 0,-1-1 1,1 0-1,0 0 0,-1 2 0,1 1 57,-1 0-1,0 0 0,0 0 1,0 0-1,0 0 0,-1 0 1,0 0-1,-2 3 0,-1 0 96,-1-1 0,0-1 0,-1 1 0,1-1 1,-1-1-1,0 1 0,0-1 0,-1 0 0,1 0 0,-1-1 0,0 0 0,0-1 0,0 1 0,0-2 0,0 1 0,0-1 0,0 0 1,-1-1-1,-13 0 0,21 0-207,0 0 0,1-1 1,-1 1-1,0 0 0,1 0 1,-1 0-1,0 0 0,0-1 1,1 1-1,-1 0 0,0-1 1,1 1-1,-1 0 1,0-1-1,1 1 0,-1-1 1,1 1-1,-1-1 0,1 1 1,-1-1-1,1 1 0,-1-1 1,1 0-1,0 1 0,-1-1 1,1 0-1,0 1 0,-1-1 1,1 0-1,0 1 0,0-1 1,0 0-1,0 0 0,-1 1 1,1-1-1,0 0 1,0 0-1,1 1 0,-1-1 1,0 0-1,0 1 0,0-1 1,0 0-1,1 0 0,-1 1 1,0-1-1,0 0 0,1 0 1,1-3-545,-1 1-1,1-1 1,0 1 0,0-1 0,0 1 0,1 0 0,-1 0 0,5-3 0,17-14-4046,3-2-2194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10602,'0'0'11376,"-4"12"-9737,-12 39-338,2-1 0,3 2 1,-7 68-1,18-112-1794,-1 32 1568,5-23-2603,7-11-3964,-6-10 778,-1-13-2354</inkml:trace>
  <inkml:trace contextRef="#ctx0" brushRef="#br0" timeOffset="1">52 185 11723,'0'0'12439,"11"6"-10982,-2 0-1261,-1-2 0,2 1 0,-1-1 0,0 0 0,1-1 0,-1 0 0,1-1 0,0 0 0,0 0 1,14 0-1,-11-3-58,-1 1 0,1-2 0,-1 0 0,1 0 0,13-5 0,-20 5-58,-1 0 0,1 0 0,0-1 0,0 0 0,-1 0 0,0 0 0,0-1 0,0 1 0,0-1 0,0-1 0,-1 1 0,6-7 0,-9 10-70,-1 1 1,1-1-1,-1 1 0,1-1 0,-1 1 0,1-1 1,-1 0-1,0 1 0,1-1 0,-1 0 1,0 1-1,1-1 0,-1 0 0,0 1 1,0-1-1,0 0 0,0 1 0,0-1 1,0 0-1,0 0 0,0 1 0,0-1 1,0 0-1,0 1 0,0-1 0,0 0 1,0 0-1,-1 1 0,1-1 0,-1-1 0,0 2-7,0-1-1,0 0 0,0 1 1,0-1-1,-1 1 0,1-1 1,0 1-1,-1 0 0,1-1 1,0 1-1,0 0 0,-1 0 1,1 0-1,0 0 0,-2 0 1,-48 9-86,43-5 74,-1 0 0,1 1-1,0 0 1,0 0 0,1 1-1,0 0 1,-11 12 0,15-16 4,1 1 0,-1-1 0,1 1 0,0-1 0,0 1 0,0 0 0,0 0 0,1 0 1,-1 0-1,1 0 0,0 0 0,0 0 0,0 0 0,0 0 0,0 1 0,1-1 0,-1 0 0,1 1 0,0-1 0,0 0 0,0 1 1,1-1-1,-1 0 0,2 7 0,0-8-78,1 1 1,-1 0 0,0 0-1,1-1 1,-1 0 0,1 1-1,0-1 1,-1 0-1,1 0 1,0-1 0,0 1-1,1 0 1,-1-1 0,0 0-1,0 0 1,1 0-1,-1 0 1,1-1 0,3 1-1,71 4-7455,-74-5 6650,40 0-9340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17 4837,'0'0'22415,"-8"-4"-22302,2 2-112,1 0 1,0 0-1,0 0 1,-1 1 0,1 0-1,0 0 1,-1 0 0,1 1-1,-1 0 1,1 0-1,-8 1 1,9 0-4,1-1 0,0 1 0,0 0 0,0 0-1,0 0 1,1 0 0,-1 1 0,0-1 0,0 1 0,1 0 0,-1 0 0,1 0 0,-1 0 0,1 0-1,0 0 1,0 0 0,0 1 0,0-1 0,0 1 0,1 0 0,-1-1 0,1 1 0,0 0 0,0 0-1,0 0 1,-1 4 0,2-5-1,-1-1 0,1 1 1,0 0-1,1-1 0,-1 1 0,0-1 0,0 1 0,1 0 0,-1-1 1,1 1-1,-1-1 0,1 1 0,-1-1 0,1 1 0,0-1 0,0 0 1,0 1-1,0-1 0,0 0 0,0 0 0,0 1 0,0-1 0,1 0 1,-1 0-1,0 0 0,1-1 0,-1 1 0,1 0 0,-1 0 0,1-1 0,-1 1 1,1-1-1,-1 1 0,1-1 0,0 0 0,2 1 0,12 2-2,0 0 0,30 2-1,-25-4-59,8 2-70,-18-3 81,1 1 0,0 1 1,-1-1-1,1 2 0,-1-1 1,0 2-1,0-1 0,0 2 1,0-1-1,12 8 0,-22-11 51,0 0-1,0 0 1,0 0-1,0 0 1,0 0-1,0 0 1,0 0-1,0 0 1,0 0-1,0 0 1,0 0-1,-1 1 1,1-1-1,0 0 1,-1 1-1,1-1 1,-1 0-1,1 1 1,-1-1-1,0 1 1,0-1-1,0 0 1,0 1-1,0-1 1,0 1-1,0 1 1,-1 0 24,0-1 1,-1 0 0,1 1 0,0-1 0,-1 0 0,0 0-1,1 0 1,-1 0 0,0 0 0,0-1 0,0 1-1,0 0 1,-4 1 0,-4 3 67,-1 0-1,0-1 1,0 0-1,-1-1 1,-12 3-1,12-4-245,0 0-1,-1-1 1,1-1-1,-1 0 1,-24-1-1,36-1-154,1 0 0,0 0-1,0 0 1,0 0-1,-1 0 1,1 1-1,0-1 1,1 0-1,-1 0 1,0 0-1,0 0 1,0 0 0,0 0-1,1 0 1,-1 0-1,1-1 1,15-18-4931,6-5-2503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12524,'0'0'9096,"-1"-5"-8482,-3-6-169,1 11 666,-4 21 1518,0 5-1881,2-7-525,1 1 0,1 0 1,0 0-1,1 0 0,2 0 0,2 35 0,5 2-155,14 59 0,-20-105-41,7 22-57,-8-32 39,0 0 0,0-1 0,0 1 0,1 0 1,-1 0-1,0 0 0,1-1 0,-1 1 0,1 0 0,-1 0 1,1-1-1,-1 1 0,1 0 0,-1-1 0,1 1 0,0-1 1,-1 1-1,1 0 0,0-1 0,-1 0 0,1 1 1,0-1-1,0 1 0,0-1 0,-1 0 0,1 0 0,0 1 1,0-1-1,1 0 0,-1-1 7,0 1 0,-1-1 1,1 1-1,0-1 0,0 0 0,-1 1 1,1-1-1,0 0 0,-1 0 0,1 1 0,0-1 1,-1 0-1,0 0 0,1 0 0,-1 0 1,1 0-1,-1 0 0,0 0 0,0 0 1,1 0-1,-1 0 0,0 0 0,0-2 0,3-29-42,-3 29 26,0-6-170,1 1 1,-1 0 0,-1 0-1,0 0 1,0 0-1,-4-16 1,4 22-43,0 0-1,0 0 1,0 0 0,0 0-1,-1 0 1,1 0-1,-1 0 1,1 0 0,-1 0-1,0 1 1,-2-3 0,2 2-302,-1 1 1,0-1 0,1 1 0,-1 0 0,0 0 0,1 0 0,-1 0-1,0 1 1,0-1 0,0 1 0,-3-1 0,4 1-377,-3 0-824,2-1-2553,1-3-623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2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 4004,'-10'-1'7527,"0"1"2082,10 3-8744,12 4 64,9-2-129,6-1-223,2-4-161,7 0-127,4 0-225,-1 0-64,-1-5-865,-2-1-1537,-5 0-1442,-9 1-2882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154 273 7399,'0'0'10196,"0"-9"-7777,0 4-2200,-5-34 1635,4 37-1758,1 0 1,-1 1 0,0-1 0,1 1 0,-1-1 0,0 1 0,0-1-1,0 1 1,0 0 0,-1-1 0,1 1 0,0 0 0,-1 0-1,1 0 1,0 0 0,-1 0 0,1 0 0,-1 0 0,0 0 0,1 1-1,-1-1 1,0 0 0,1 1 0,-1 0 0,-3-1 0,0 1-68,1 1 1,-1 0-1,1 0 1,-1 0-1,1 0 1,-1 1-1,1-1 1,0 1-1,0 0 1,0 1-1,0-1 1,0 1 0,0 0-1,0 0 1,1 0-1,0 0 1,-1 0-1,1 1 1,-4 6-1,4-6 1,0-1-1,0 1 1,1 0-1,-1 0 1,1 0-1,0 1 0,0-1 1,0 0-1,1 1 1,-1-1-1,1 1 1,0 0-1,0-1 1,1 1-1,0 0 1,0 0-1,0-1 0,0 1 1,2 9-1,-1-13-18,0 0 0,-1 0-1,1 0 1,0 0-1,0 0 1,0-1 0,0 1-1,0 0 1,0 0-1,0-1 1,0 1 0,1-1-1,-1 1 1,0-1-1,0 1 1,0-1 0,1 0-1,-1 0 1,0 1-1,0-1 1,1 0 0,-1 0-1,1 0 1,34-2 207,-33 2-194,10-3 1,0 0 0,-1 0 0,0-2-1,0 1 1,0-1 0,-1-1 0,1 0 0,12-10 0,-8 6-82,0 1 0,32-13 0,-48 22 54,1 0-1,-1-1 1,1 1 0,0 0-1,-1 0 1,1 0-1,-1-1 1,1 1 0,-1 0-1,1 0 1,0 0-1,-1 0 1,1 0-1,-1 0 1,1 0 0,0 0-1,-1 0 1,1 0-1,-1 1 1,1-1 0,-1 0-1,1 0 1,-1 0-1,1 1 1,-1-1 0,1 0-1,-1 1 1,1-1-1,-1 0 1,1 1-1,-1-1 1,1 1 0,-1-1-1,0 1 1,1-1-1,-1 1 1,1 28 239,-20 36 896,17-59-916,0-2-52,-8 27 307,11-22-80,10-16 286,-5 1-610,-1 0 1,0-1 0,0 0 0,0 0-1,-1 0 1,0-1 0,-1 1 0,4-12-1,17-68-1184,-20 71 439,-4 17 602,0 0-1,1 0 1,0 0-1,-1 0 0,1 0 1,-1 0-1,1 0 0,0 0 1,0 0-1,0 0 0,0 0 1,-1-1-1,1 1 0,0 0 1,0 0-1,0-1 0,1 1 1,-1-1-1,0 1 0,0-1 1,0 1-1,0-1 1,0 0-1,1 0 0,-1 0 1,0 1-1,2-1 0,40 6-344,-35-8 447,1 1 0,-1-1 1,0-1-1,0 1 0,-1-1 1,1-1-1,-1 0 0,1 0 0,-1 0 1,0-1-1,0 0 0,-1 0 1,0 0-1,0-1 0,0 0 1,0 0-1,8-14 0,-7 11 18,0-1-1,-1-1 0,0 1 0,-1-1 1,0 0-1,0 0 0,-1-1 1,-1 1-1,0-1 0,0 0 0,1-21 1,-4 33-45,0 1 1,-1-1-1,1 0 0,0 0 1,0 0-1,0 1 1,-1-1-1,1 0 1,0 0-1,0 0 1,-1 0-1,1 0 1,0 1-1,0-1 1,-1 0-1,1 0 1,0 0-1,0 0 1,-1 0-1,1 0 0,0 0 1,0 0-1,-1 0 1,1 0-1,0 0 1,-1 0-1,1 0 1,0 0-1,0 0 1,-1 0-1,1 0 1,0 0-1,0-1 1,-1 1-1,1 0 0,0 0 1,0 0-1,-1 0 1,1-1-1,0 1 1,0 0-1,0 0 1,-1 0-1,1-1 1,0 1-1,0 0 1,0 0-1,0 0 1,0-1-1,0 1 0,-1 0 1,1-1-1,0 1 1,0 0-1,0 0 1,0-1-1,0 1 1,0 0-1,0 0 1,0-1-1,0 1 1,0 0-1,0-1 1,0 1-1,-14 18-50,6-3 97,0 1 0,1-1-1,1 1 1,1 0 0,0 1 0,1 0 0,1-1-1,0 1 1,1 0 0,1 0 0,1 0-1,0 1 1,3 18 0,-1-30-57,0-1 0,0 1 1,0-1-1,0 0 0,1 1 1,0-1-1,0 0 0,1-1 1,-1 1-1,1-1 0,0 1 1,0-1-1,1 0 0,-1 0 1,1-1-1,0 0 0,0 1 1,0-2-1,0 1 0,0 0 1,1-1-1,-1 0 0,1 0 1,9 1-1,-14-3-5,-1-1-1,1 1 1,-1-1-1,0 1 1,1-1 0,-1 1-1,1-1 1,-1 1 0,0-1-1,1 1 1,-1-1-1,0 0 1,0 1 0,1-1-1,-1 0 1,0 1 0,0-1-1,0 1 1,0-1-1,0 0 1,0 1 0,0-1-1,0 0 1,0 1 0,0-1-1,0 0 1,0 1-1,0-1 1,-1 1 0,1-1-1,0 0 1,0 1 0,-1-1-1,0 0 1,-8-25-105,-2 9 87,-1 0 0,0 0 0,-2 1 0,-23-21-1,-28-36 1060,65 73-1011,0-1 1,0 1-1,1-1 1,-1 1-1,0 0 1,0-1-1,0 1 0,1-1 1,-1 1-1,0 0 1,1-1-1,-1 1 1,0 0-1,1-1 0,-1 1 1,0 0-1,1 0 1,-1-1-1,0 1 0,1 0 1,-1 0-1,1-1 1,-1 1-1,1 0 1,-1 0-1,1 0 0,-1 0 1,0 0-1,1 0 1,-1 0-1,1 0 1,-1 0-1,1 0 0,-1 0 1,1 0-1,-1 0 1,1 0-1,0 1 0,29-3 461,-26 2-444,57-2-1143,-28 2-3254,64-9 0,-52 0-7154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4356,'1'0'537,"-1"-1"0,1 1 0,0-1 0,-1 1-1,1-1 1,0 1 0,-1-1 0,1 1 0,0 0 0,0 0-1,0-1 1,-1 1 0,1 0 0,0 0 0,0 0 0,0 0 0,0 0-1,-1 0 1,1 0 0,0 0 0,0 0 0,0 0 0,-1 0-1,1 1 1,0-1 0,0 0 0,0 1 0,0 0-227,0 0-1,0 0 1,0 0 0,0 1 0,0-1 0,0 0-1,-1 0 1,1 1 0,0-1 0,-1 0 0,1 1-1,-1-1 1,0 1 0,1 1 0,1 58-778,-2-50 2077,0 213 1428,0-223-3020,-1 0 0,1-1-1,0 1 1,0-1-1,0 1 1,0 0 0,0-1-1,0 1 1,0 0-1,0-1 1,0 1 0,0 0-1,0-1 1,0 1-1,0-1 1,0 1 0,1 0-1,-1-1 1,0 1-1,1-1 1,-1 1-1,0-1 1,1 1 0,-1-1-1,0 1 1,1-1-1,-1 1 1,1-1 0,-1 1-1,1-1 1,-1 0-1,1 1 1,-1-1 0,1 0-1,0 1 1,-1-1-1,1 0 1,-1 0 0,1 0-1,0 1 1,-1-1-1,1 0 1,0 0 0,-1 0-1,1 0 1,-1 0-1,1 0 1,0 0 0,-1-1-1,1 1 1,0 0-1,-1 0 1,1 0 0,-1-1-1,1 1 1,0 0-1,-1-1 1,1 1 0,-1 0-1,1-1 1,-1 1-1,1 0 1,0-2 0,2 0 71,1-1 0,0 0 0,-1 0 0,1 0 0,-1-1 0,0 1 0,4-7 0,-1-4-81,0 0 1,-2 0-1,1-1 0,-2 1 0,0-1 0,-1 0 0,0 0 0,-1 0 0,-1 0 1,0 0-1,-4-26 0,-4 24-239,3 16-12,3 11 58,2-5 183,0 0 0,0-1 0,0 1-1,1-1 1,-1 1 0,1 0 0,0-1 0,0 1 0,1-1 0,-1 1 0,1-1 0,0 0 0,0 0 0,0 0-1,1 0 1,0 0 0,-1 0 0,1-1 0,1 1 0,-1-1 0,0 0 0,1 0 0,0 0 0,-1 0 0,1-1-1,0 0 1,1 1 0,-1-1 0,0-1 0,0 1 0,1-1 0,-1 0 0,1 0 0,0 0 0,-1 0 0,1-1-1,5 0 1,-3 0 16,0 0-1,-1 0 1,1-1-1,0 0 1,-1-1-1,1 0 1,0 0-1,-1 0 1,0 0-1,0-1 1,0 0-1,0-1 1,0 1-1,0-1 0,-1 0 1,0-1-1,0 1 1,0-1-1,0 0 1,-1 0-1,0 0 1,7-12-1,-6 7-1,1 0-1,-1 0 0,-1 0 1,0-1-1,-1 1 1,0-1-1,0 0 0,-1 0 1,0 0-1,-1 0 1,-1-1-1,0 1 0,-1-12 1,1 23-13,0-1 0,0 1 0,0 0 0,0-1 0,0 1 0,0 0 0,0 0 0,0-1 0,0 1 0,0 0 0,0-1-1,0 1 1,0 0 0,0 0 0,0-1 0,0 1 0,-1 0 0,1 0 0,0-1 0,0 1 0,0 0 0,0 0 0,-1 0 0,1-1 0,0 1 0,0 0 0,0 0 0,-1 0 0,1-1 0,0 1 0,0 0 0,-1 0 0,1 0 0,0 0 0,0 0 0,-1 0 0,1 0 0,0 0 0,0 0 0,-1 0 0,1 0 0,0 0 0,-1 0 0,1 0 0,-13 10-91,-6 18 5,10-12 126,1 1 1,0 0 0,2 1 0,0 0 0,1 0 0,0 0 0,2 1 0,0-1 0,0 35 0,4-50-28,0 0-1,0 1 1,0-1-1,1 0 1,-1 0-1,1 1 1,0-1-1,0-1 1,0 1-1,0 0 0,0 0 1,1-1-1,-1 1 1,1-1-1,0 0 1,0 0-1,-1 0 1,1 0-1,1 0 1,-1-1-1,0 1 1,0-1-1,1 0 1,-1 0-1,0 0 1,1 0-1,5 0 1,2 1 7,1 0 0,-1-1 0,1 0 0,0-1 0,0 0 0,-1-1 0,15-3 0,-21 3-10,-1 0 0,0-1 0,0 1 0,0-1-1,0 0 1,0 0 0,-1-1 0,1 1 0,0-1 0,-1 0 0,0 0 0,0 0 0,0 0 0,0 0-1,0-1 1,-1 1 0,1-1 0,-1 0 0,2-4 0,-1 0 16,1 0 1,-2-1 0,1 1-1,-1-1 1,0 0-1,-1 0 1,0 0-1,0-10 1,-1 18-27,-1 1 1,1-1-1,0 0 0,0 1 0,0-1 1,-1 1-1,1-1 0,0 1 1,0-1-1,-1 1 0,1-1 0,-1 1 1,1-1-1,0 1 0,-1-1 0,1 1 1,-1 0-1,1-1 0,-1 1 1,1 0-1,-1-1 0,1 1 0,-1 0 1,1 0-1,-1 0 0,0-1 1,1 1-1,-1 0 0,1 0 0,-1 0 1,0 0-1,1 0 0,-1 0 1,1 0-1,-1 0 0,0 0 0,1 0 1,-1 1-1,1-1 0,-1 0 0,1 0 1,-1 0-1,1 1 0,-1-1 1,1 0-1,-1 1 0,1-1 0,-1 0 1,0 2-1,-28 15-61,23-12 76,2 1 0,-1 0 0,0 0 0,1 0 0,0 1 0,1-1 0,-1 1 0,1 0 0,0 0 0,1 0 0,0 0 0,0 0 0,1 1 0,-2 14 0,3-18-5,0-1 0,0 1 0,0-1 0,0 1 1,1 0-1,0-1 0,0 1 0,-1-1 0,2 1 0,-1-1 1,0 0-1,1 1 0,0-1 0,0 0 0,0 0 0,0 0 0,0 0 1,0-1-1,1 1 0,-1 0 0,1-1 0,0 0 0,0 0 1,0 0-1,0 0 0,0 0 0,0 0 0,1-1 0,-1 0 1,0 1-1,1-1 0,3 0 0,1 1-62,0 0-1,0-1 1,0 0 0,0 0-1,1-1 1,-1 0-1,0-1 1,13-2 0,-17 2-336,0 0 1,-1 0-1,1 0 1,-1-1-1,0 0 1,1 0 0,-1 0-1,5-4 1,-5 4-587,-1-1 0,1 0 0,-1 0 1,1 0-1,-1 0 0,0 0 1,0 0-1,-1-1 0,3-5 0,4-13-10507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13805,'0'-3'8488,"0"12"-7815,-1 7 160,-2 2-129,0 3-384,1-1-223,2 1-97,0 0 32,0-2-96,0-1-449,0-1-736,0-3-801,0-3-1281,5-6-3652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12268,'0'0'10602,"55"-3"-12780,-40 11-1794,2 0-3075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 8456,'0'0'7431,"-11"0"-3726,-2 0-2964,0 1 208,-1 0 0,0-1 1,0-1-1,-27-5 1,93-4-1265,-45 10-66,-7 0 333,1 1 0,0-1 0,0 0 0,-1 0 0,1 0 0,0 0 0,0 0 0,-1 0 0,1 0 0,0 0 0,0 0 0,-1 0 0,1-1 0,0 1 0,-1 0 0,1 0 0,0-1 0,-1 1 0,1 0 0,0-1 0,-1 1 0,1-1 0,0 1 0,-1-1 0,1 1 0,-1-1 0,1 1 0,-1-1 0,0 1 0,2-2 0,-2 1 22,-6 1-4132,1 0-2815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15791,'0'0'3513,"-1"8"-3193,-7 31 262,2-11 103,0 2 0,-1 37 0,7-67-677,0 0 1,0 0-1,1 1 0,-1-1 1,0 0-1,0 0 0,0 0 1,0 1-1,1-1 0,-1 0 1,0 0-1,0 0 0,0 0 1,1 1-1,-1-1 0,0 0 1,0 0-1,1 0 0,-1 0 1,0 0-1,0 0 0,1 0 1,-1 0-1,0 0 0,0 0 0,1 0 1,-1 0-1,0 0 0,0 0 1,1 0-1,-1 0 0,0 0 1,1 0-1,-1 0 0,0 0 1,0 0-1,1 0 0,-1 0 1,0-1-1,0 1 0,0 0 1,1 0-1,-1 0 0,0 0 1,0-1-1,0 1 0,1 0 1,12-8 338,11-13-44,-1-1 0,20-24 0,-4 3-261,-39 43-56,1 0 0,-1-1 0,0 1 0,1-1 0,-1 1 0,0-1 1,1 1-1,-1 0 0,1-1 0,-1 1 0,1 0 0,-1-1 0,1 1 1,-1 0-1,1-1 0,-1 1 0,1 0 0,-1 0 0,1 0 0,-1 0 0,1 0 1,-1 0-1,1-1 0,0 1 0,-1 0 0,1 1 0,-1-1 0,1 0 1,-1 0-1,1 0 0,0 0 0,7 18-119,-8 40 228,0-46-110,0-5-653,1 32 1146,5-23-3239,-6-16 2447,1 0 0,-1 1 0,1-1-1,-1 0 1,0 1 0,1-1 0,-1 0 0,1 1-1,-1-1 1,1 0 0,-1 0 0,1 0 0,-1 0 0,1 1-1,-1-1 1,1 0 0,-1 0 0,1 0 0,-1 0-1,1 0 1,-1 0 0,1 0 0,-1 0 0,1 0 0,0-1-1,7-3-9272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8840,'0'0'13763,"0"6"-12642,0-4-1052,0-1 0,0 1 0,1-1 0,-1 1 0,0-1 0,0 1 0,1-1 0,-1 0 0,1 1 0,-1-1 0,1 0 0,-1 1 0,1-1 0,0 0 0,0 0 1,0 1-1,-1-1 0,1 0 0,3 2 0,31 7 1011,-27-9-1102,-8-1 41,1 0 0,0 1 0,0-1 0,0 0 0,0 0-1,-1 1 1,1-1 0,0 0 0,0 1 0,-1-1 0,1 1-1,0-1 1,0 1 0,-1-1 0,1 1 0,-1 0 0,1-1 0,-1 1-1,1 0 1,-1-1 0,1 1 0,-1 0 0,1 0 0,-1-1-1,0 1 1,1 0 0,-1 0 0,0 0 0,0 0 0,0-1-1,0 1 1,0 0 0,0 0 0,0 0 0,0 0 0,0 0-1,0-1 1,-1 3 0,-14 41 651,3-8 381,15-55 860,62-198-411,-65 215-1490,1 1-1,-1-1 1,1 1-1,0 0 0,-1-1 1,1 1-1,0 0 1,0 0-1,0 0 0,0-1 1,0 1-1,0 0 1,0 0-1,1 0 0,-1 1 1,0-1-1,0 0 1,1 0-1,-1 1 0,1-1 1,-1 1-1,0-1 1,1 1-1,-1-1 0,1 1 1,-1 0-1,1 0 1,-1 0-1,1 0 0,-1 0 1,1 0-1,-1 0 1,1 0-1,-1 1 0,1-1 1,2 1-1,9 3-126,-1 1-1,1-1 1,18 11-1,6 1-2621,-20-13-1372,-1-3-2594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134 103 2755,'0'0'2220,"7"-10"2644,20-41-1006,-12 21 1786,-9 19-1603,-30 31-2979,18-11-909,1 0-1,0 0 1,0 1-1,0-1 1,1 1-1,1 0 1,0 0-1,0 1 1,-1 11-1,3-15-82,1 0 0,-1 0 0,1 1 0,1-1 0,-1 0 0,1 0-1,1 0 1,-1 0 0,1 0 0,0-1 0,1 1 0,0-1 0,0 1 0,6 9 0,29 35 158,-21-29-179,26 45-1,-39-59-44,0 1 0,0-1 1,-1 1-1,-1 0 0,1-1 1,-1 1-1,-1 1 0,1-1 1,-1 15-1,-1-21 30,0 0-1,-1 0 1,1 0 0,-1 0 0,1 0-1,-1 0 1,0 0 0,0-1 0,0 1-1,-1 0 1,1-1 0,-1 1 0,1-1-1,-1 1 1,0-1 0,0 0 0,0 1-1,-4 2 1,1-2 112,1 0-1,-1 0 0,1-1 1,-1 1-1,0-1 0,0-1 0,0 1 1,0-1-1,0 1 0,-7-1 1,5 0 3,0 0 0,1-1 1,-1 1-1,0-2 0,1 1 1,-1-1-1,0 0 0,1 0 0,-1-1 1,1 0-1,0 0 0,-1-1 1,1 1-1,0-1 0,0-1 1,1 1-1,-9-7 0,7 1-116,1 1 0,-1 0 0,2-1 0,-1 0 0,2-1 0,-1 1 0,1-1 0,0 0 0,1 0 0,0 0 0,1 0 0,-2-20 0,3 23-186,0-1-1,1 1 1,0 0 0,1-1 0,0 1 0,0 0-1,0-1 1,1 1 0,0 0 0,0 0 0,1 0-1,0 0 1,0 1 0,0-1 0,1 1 0,0 0-1,0 0 1,11-11 0,-1 6-1464,1 1 1,1 0-1,-1 1 0,1 1 1,1 1-1,0 0 1,21-5-1,-23 6-414,32-10-5181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 15086,'0'0'9465,"-11"-2"-8520,7 1-901,1 0-1,-1 1 0,1-1 1,-1 1-1,1-1 1,-1 1-1,0 1 0,1-1 1,-1 0-1,0 1 1,1 0-1,-1 0 1,1 0-1,-1 0 0,1 0 1,0 1-1,0-1 1,-1 1-1,1 0 0,0 0 1,0 0-1,1 1 1,-1-1-1,0 1 1,1-1-1,0 1 0,-1 0 1,1 0-1,-2 4 1,1-2 43,0 1 0,0 0 0,1-1 0,-1 1 0,1 0 0,1 1 1,-1-1-1,1 0 0,0 0 0,0 1 0,1 7 0,0-12-68,0 0-1,1 1 1,-1-1-1,0 0 1,1 0 0,-1 0-1,1 1 1,0-1-1,0 0 1,0 0-1,0 0 1,0 0-1,1 0 1,-1-1-1,0 1 1,1 0 0,-1 0-1,1-1 1,0 1-1,-1-1 1,1 0-1,0 1 1,0-1-1,0 0 1,0 0 0,0 0-1,0 0 1,1-1-1,-1 1 1,0 0-1,0-1 1,0 0-1,4 1 1,3 0 52,0-1 1,0 0-1,0-1 1,0 1-1,0-2 1,0 1-1,0-1 1,-1-1-1,1 1 1,-1-2-1,1 1 1,-1-1-1,0 0 1,12-9-1,-15 9-61,0 0 0,0 0 0,-1 0-1,1-1 1,-1 1 0,0-1-1,0 0 1,-1 0 0,0-1 0,0 1-1,0-1 1,0 0 0,-1 0 0,0 0-1,0 0 1,-1 0 0,1 0 0,-1 0-1,-1 0 1,1-1 0,-1-11-1,-1 16-34,1 1-1,0-1 0,-1 1 0,1-1 0,-1 1 0,0-1 0,1 1 0,-1-1 0,0 1 0,0 0 1,0-1-1,0 1 0,0 0 0,0 0 0,0 0 0,0 0 0,-1 0 0,1 0 0,0 0 0,-1 0 1,1 0-1,-1 1 0,1-1 0,-1 0 0,1 1 0,-1-1 0,1 1 0,-1 0 0,-2-1 0,3 1-100,0 0-1,-1 0 1,1 0-1,0 0 0,0 0 1,-1 0-1,1 0 0,0 0 1,0 0-1,0 1 0,-1-1 1,1 0-1,0 1 1,0-1-1,0 1 0,0-1 1,0 1-1,0 0 0,0-1 1,0 1-1,0 0 0,0 0 1,0 0-1,0-1 1,1 1-1,-1 0 0,0 0 1,0 0-1,1 1 0,-1-1 1,1 0-1,-1 0 0,1 0 1,0 0-1,-1 0 0,1 1 1,0 1-1,-1-2-161,1 0 0,0 0-1,0 0 1,0 0 0,0 0 0,0 0-1,0 0 1,0 1 0,0-1 0,0 0-1,1 0 1,-1 0 0,0 0 0,1 0-1,-1 0 1,1 0 0,-1 0 0,1 0-1,-1 0 1,1 0 0,0-1 0,1 3-1,26 1-7185,-5-4 1666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46 8968,'0'0'3705,"3"-9"48,5-27-795,-8 36-2898,0 0 0,0 1 0,0-1 0,0 0 0,0 0 0,0 0 0,0 0 0,0 0 0,0 0 0,-1 0 0,1 0 0,0 0 0,0 0 0,0 0 0,0 0 0,0 0 1,0 0-1,0 0 0,0 0 0,0 0 0,0 0 0,0 0 0,0 0 0,-1 0 0,1 0 0,0 0 0,0 0 0,0 0 0,0 0 0,0 0 0,0 0 0,0 0 0,0 0 0,0 0 0,0 0 1,0 0-1,0 0 0,0 0 0,0 0 0,-1-1 0,1 1 0,0 0 0,0 0 0,0 0 0,0 0 0,0 0 0,0 0 0,0 0 0,0 0 0,0 0 0,0 0 0,0 0 0,0 0 0,0 0 0,0-1 1,0 1-1,-10 10 914,-8 13-455,17-22-484,-37 73 2246,36-69-2139,-1 0 0,2 0 0,-1 0 0,1 1 0,0-1 0,0 0 0,0 0 0,1 1 0,-1-1-1,1 1 1,1-1 0,-1 0 0,2 7 0,-1-10-132,0-1 0,0 0 0,0 1-1,0-1 1,1 0 0,-1 1 0,0-1 0,1 0 0,-1 0-1,0 0 1,1 0 0,-1 0 0,1-1 0,0 1 0,-1 0-1,1-1 1,0 1 0,-1-1 0,1 0 0,0 1 0,-1-1-1,1 0 1,0 0 0,0 0 0,-1 0 0,1 0 0,0-1-1,2 0 1,49-10-380,-52 10 328,0 0-1,0 1 1,0-1 0,0 1 0,1-1 0,-1 1 0,0-1 0,0 1 0,0 0-1,1 0 1,-1-1 0,0 1 0,0 0 0,1 0 0,-1 0 0,0 0-1,0 1 1,1-1 0,-1 0 0,0 0 0,0 1 0,0-1 0,0 1 0,1-1-1,-1 1 1,0 0 0,0-1 0,0 1 0,0 0 0,0-1 0,0 1 0,0 0-1,0 1 1,0 0 80,-1 0 0,0-1 0,0 1 0,0 0 0,0-1-1,0 1 1,0 0 0,-1-1 0,1 1 0,0 0 0,-1-1 0,0 1 0,1-1-1,-1 1 1,0-1 0,1 1 0,-1-1 0,0 1 0,0-1 0,0 0-1,-1 1 1,1-1 0,0 0 0,-3 2 0,-17 11 2132,19-13-2121,0 0 1,1 0 0,-1 0-1,0 0 1,1 0 0,-1 0-1,1 0 1,-1 1 0,1-1-1,0 0 1,0 1 0,0-1-1,-1 1 1,0 3 0,-4 14-24,21-26-94,-11 5-62,-1 0 0,1 0-1,0 0 1,0 1 0,0-1-1,0 1 1,5-1 0,-8 1 98,0 1 1,-1 0-1,1-1 1,0 1 0,0 0-1,-1 0 1,1 0-1,0-1 1,-1 1-1,1 0 1,0 0-1,0 0 1,0 0-1,-1 0 1,1 1-1,0-1 1,-1 0-1,1 0 1,0 0-1,0 1 1,-1-1-1,1 0 1,0 1 0,-1-1-1,1 0 1,0 1-1,-1-1 1,1 1-1,-1-1 1,1 1-1,-1-1 1,1 1-1,0 1 1,-2-1 76,0 1 0,0-1 0,0 0 1,0 0-1,0 1 0,0-1 0,0 0 0,0 0 1,-1 0-1,1 0 0,0 0 0,-1-1 0,1 1 1,-1 0-1,-1 0 0,-9 5 263,0 0 1,-1-2-1,1 1 1,-1-1-1,0-1 1,-19 3-1,29-6-319,0 0-1,-1 1 1,1-2-1,0 1 0,0 0 1,-1-1-1,1 1 1,0-1-1,0 0 0,0 0 1,0 0-1,0 0 1,0-1-1,0 1 0,1-1 1,-1 0-1,0 0 1,1 0-1,-1 0 0,1 0 1,0-1-1,0 1 1,0 0-1,0-1 0,0 0 1,0 0-1,1 1 1,-1-1-1,1 0 0,0 0 1,-1-4-1,1 6-778,27 1-7239,-6-3 3353,4-3-2787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19:3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23 12524,'0'0'13340,"-11"-5"-12384,3 1-748,5 2-144,-1 0 1,1 1-1,0-1 0,0 1 1,-1 0-1,1 0 0,0 0 1,-1 0-1,1 0 0,-1 1 1,0-1-1,1 1 0,-1 0 1,1 0-1,-1 1 0,1-1 1,-1 1-1,1 0 0,-1-1 1,-5 3-1,-35 25 751,42-26-779,0 0 1,0-1-1,0 1 1,-1 0-1,2 0 1,-1 0-1,0 0 1,0 1 0,1-1-1,-1 0 1,1 1-1,-1-1 1,1 1-1,0 0 1,0-1-1,0 4 1,1-5-35,0 0 1,0 0-1,1 0 1,-1-1-1,1 1 1,-1 0-1,0 0 0,1-1 1,-1 1-1,1 0 1,0-1-1,-1 1 1,1 0-1,-1-1 1,1 1-1,0-1 0,-1 1 1,1-1-1,0 1 1,0-1-1,-1 0 1,1 1-1,0-1 1,0 0-1,0 0 0,0 0 1,-1 1-1,1-1 1,0 0-1,0 0 1,0 0-1,1-1 1,39 2 8,-30-2-87,34 0-324,-27-1 98,0 2 0,0 0-1,0 1 1,24 4 0,-41-5 300,0 0-1,0 0 1,0 1 0,0-1 0,-1 0-1,1 0 1,0 0 0,0 1 0,0-1 0,-1 1-1,1-1 1,0 0 0,-1 1 0,1-1 0,0 1-1,-1 0 1,1-1 0,-1 1 0,1-1-1,0 1 1,-1 0 0,0-1 0,1 2 0,-9 12 339,-27 7 457,15-13-528,1 0 0,-1-2 1,0-1-1,-40 6 0,0-12-9273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0:4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153 204 3619,'0'0'8013,"-9"2"-7836,6-1-161,0 0 1,0 1 0,-1-1 0,1 0 0,0 1 0,0 0 0,0 0 0,1 0 0,-1 0 0,0 0 0,1 0 0,-1 1 0,1-1 0,0 1 0,0 0 0,0 0 0,0-1 0,0 1 0,1 1 0,-1-1 0,-1 6 0,-19 62 385,3 2 1,4 1-1,3 0 0,3 1 0,1 76 0,6-121-338,1 1 0,2-1 0,2 0 1,11 60-1,-11-78-47,1-1 1,1 1 0,-1-1-1,2 0 1,0 0 0,0-1-1,1 0 1,0 0 0,0 0-1,1-1 1,1 0 0,0 0-1,0-1 1,0 0 0,14 7-1,1 0 36,2-1-1,0-2 1,1-1-1,0-1 1,0-1-1,1-1 1,0-1-1,39 3 1,30-2 176,110-4 0,-148-4-135,481-43 86,-188 8-146,36 16 17,131-11-17,-30 17 51,-98 8-479,-232-7 502,119-3 1001,-269 14-1020,1-1 0,0 0 0,-1 0 0,0-1 0,1 0 0,-1-1 0,0 0 0,-1 0 1,1-1-1,-1 0 0,0 0 0,12-11 0,-12 10-94,0 0-1,0 0 1,1 0 0,0 1-1,0 0 1,0 1 0,1 0-1,-1 1 1,1-1 0,0 2-1,0 0 1,17-2 0,-2 5-286,50 9 1,-55-6 125,-1-1 0,1-1 1,0 0-1,28-3 1,-41 0 215,-1 0 1,0-1 0,0 0-1,0 0 1,0-1-1,0 0 1,8-4 0,-9 4-5,0 0 1,0 0 0,0 1 0,1 0 0,-1 0 0,1 0 0,0 0 0,-1 1 0,1 0 0,7 0-1,-8 1 9,0 0 0,-1-1 0,1 1 0,0-1 0,0 0 0,0 0 0,-1-1 0,1 0 0,-1 1-1,1-1 1,-1-1 0,0 1 0,0-1 0,0 0 0,0 1 0,0-2 0,-1 1 0,1 0-1,-1-1 1,6-7 0,3-2-7,30-24 54,-35 32-92,0 0 0,0-1 0,-1 1 0,0-2 0,0 1 0,0-1 0,-1 1 0,0-1 0,0-1 0,-1 1 0,0-1 0,5-13-1,-2-7 192,-1-1 0,-2 1-1,0-1 1,-3 0-1,0 0 1,-1 0-1,-2 0 1,-1 0-1,-2 1 1,0-1-1,-10-27 1,13 53-221,0 0 1,1 0-1,-1-1 1,0 2-1,-1-1 1,1 0 0,0 0-1,-1 1 1,1-1-1,-1 1 1,0 0-1,0-1 1,-5-2-1,-49-22-439,34 17 374,-3-4 31,2-1 0,-27-21 1,34 22 2,0 2 1,-2 0 0,1 1 0,-1 1-1,-33-12 1,-49-4-230,-1 5 0,-147-12 1,184 26 313,-849-27-162,363 28 228,312 1-91,-251 26 1,328-10 151,0-7-1,-1-7 1,-168-25-1,24 6-1447,263 16-3647,27-3 812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182 164 6342,'7'-11'4276,"-7"10"-4210,26-56 3753,-22 48-2802,-1-1 0,0 1-1,-1-1 1,0 0 0,-1 0 0,1-11-1,-2 20-952,0 1 0,0-1 0,0 1 0,0-1-1,0 1 1,0-1 0,0 1 0,0-1-1,0 1 1,0-1 0,0 1 0,0-1-1,0 1 1,0-1 0,-1 1 0,1-1 0,0 1-1,0-1 1,-1 1 0,1-1 0,0 1-1,-1-1 1,1 1 0,0 0 0,-1-1-1,1 1 1,0 0 0,-1-1 0,1 1 0,-1 0-1,1-1 1,-1 1 0,1 0 0,-1 0-1,1 0 1,-1-1 0,1 1 0,-1 0-1,1 0 1,-1 0 0,1 0 0,-1 0 0,1 0-1,-1 0 1,1 0 0,-1 0 0,0 0-1,1 0 1,-1 1 0,1-1 0,-1 0-1,1 0 1,0 0 0,-1 1 0,1-1 0,-1 0-1,1 1 1,-1-1 0,-26 24 444,14-3-267,2 2 0,0 0 0,1 0 1,2 1-1,0 0 0,2 0 0,-7 48 0,6-3 583,2 112 0,5-163-764,2 0 1,0-1-1,1 1 1,7 23-1,-9-36-48,1 1 0,0-1-1,0 0 1,0 0 0,0 0-1,1 0 1,0 0 0,0 0-1,1-1 1,-1 1 0,1-1-1,0 0 1,0 0 0,0 0-1,0-1 1,1 1 0,7 3-1,-12-6-1,1-1 0,0 0 0,-1 1 0,1-1 0,-1 0 0,1 0 0,0 0 0,-1 0 0,1 1 0,-1-1 0,1 0 0,0 0-1,-1 0 1,1 0 0,0 0 0,-1 0 0,1-1 0,0 1 0,-1 0 0,1 0 0,-1 0 0,1 0 0,0-1 0,-1 1 0,1 0 0,-1-1 0,1 1-1,-1 0 1,1-1 0,-1 1 0,1-1 0,4-22 224,-16-28-28,-1 28-227,-1 0-1,0 1 0,-2 0 0,-1 1 0,-26-27 1,-33-45-601,75 92 615,0 1 0,0 0-1,0-1 1,0 1 0,0 0 0,0-1 0,0 1 0,0 0 0,0-1 0,0 1 0,0-1 0,0 1-1,0 0 1,0-1 0,0 1 0,0 0 0,1-1 0,-1 1 0,0 0 0,0 0 0,0-1 0,0 1 0,1 0-1,-1-1 1,0 1 0,0 0 0,1 0 0,-1-1 0,0 1 0,0 0 0,1 0 0,-1 0 0,0 0-1,1-1 1,-1 1 0,0 0 0,1 0 0,-1 0 0,0 0 0,1 0 0,-1 0 0,0 0 0,1 0 0,-1 0-1,0 0 1,1 0 0,-1 0 0,0 0 0,1 0 0,-1 0 0,0 0 0,1 1 0,30-2-131,-23 1 75,127 0-3251,-44 0-3509,-45 0-181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120 107 16367,'0'0'2654,"-9"0"47,4 0-2467,0 0 0,0 0 0,0 1 0,0 0 0,0 0 0,1 1 0,-1-1 0,1 1 0,-1 0 0,1 0 0,-1 0-1,1 1 1,0 0 0,0-1 0,0 1 0,0 1 0,1-1 0,-1 1 0,1-1 0,0 1 0,0 0 0,0 0 0,1 0 0,-1 0 0,1 1 0,0-1 0,0 1 0,-1 8 0,2-13-218,1 1 0,0 0 0,0-1 0,0 1 0,0-1 0,1 1 1,-1 0-1,0-1 0,0 1 0,0 0 0,0-1 0,1 1 0,-1-1 0,0 1 0,1 0 0,-1-1 0,0 1 1,1-1-1,-1 1 0,0-1 0,1 1 0,-1-1 0,1 1 0,-1-1 0,1 0 0,0 1 0,-1-1 0,1 0 1,-1 1-1,1-1 0,-1 0 0,1 0 0,0 0 0,-1 1 0,1-1 0,0 0 0,-1 0 0,1 0 0,0 0 0,-1 0 1,2 0-1,34-1 293,-29 0-194,89-14 203,-68 10-353,-1 0-1,1 2 0,32 0 1,-59 3 27,1 0 1,0 0-1,-1 0 0,1 0 1,0 1-1,-1-1 0,1 0 1,-1 1-1,1-1 0,0 1 1,-1 0-1,1-1 0,-1 1 1,0 0-1,1 0 0,-1 0 1,0 0-1,1 0 0,-1 0 1,0 0-1,0 0 1,0 1-1,0-1 0,0 0 1,0 1-1,1 2 0,0 1 155,-1 0-1,0 0 1,0 1-1,-1-1 1,1 1-1,-2 8 0,1-13-78,0 0 519,0-12 812,1-218-1287,-1 229-125,1-1 1,-1 0-1,1 1 1,0-1-1,-1 1 1,1-1-1,0 1 1,-1-1-1,1 1 0,0-1 1,0 1-1,0 0 1,-1-1-1,1 1 1,0 0-1,0 0 1,0 0-1,0-1 0,0 1 1,0 0-1,-1 0 1,1 0-1,0 0 1,0 1-1,0-1 1,1 0-1,28 3-1079,-26-2 871,23 3-5396,47 2-1,-33-7-1802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124 128 4708,'0'0'5931,"7"-10"-3726,79-107 7303,-100 126-5726,-13 7-3918,-4 10 195,9-8 48,1 0 1,1 1 0,0 2 0,-16 22 0,35-42-105,1-1-1,-1 1 1,1 0 0,-1 0-1,1 0 1,0 0 0,-1 0 0,1 0-1,0 0 1,0 1 0,0-1 0,-1 0-1,1 0 1,0 0 0,1 0 0,-1 0-1,0 0 1,0 0 0,0 0-1,1 0 1,-1 0 0,0 0 0,1 0-1,-1 0 1,1 0 0,-1 0 0,1 0-1,-1 0 1,1-1 0,0 1 0,-1 0-1,1 0 1,0 0 0,0-1-1,0 1 1,0-1 0,-1 1 0,1 0-1,0-1 1,0 0 0,0 1 0,0-1-1,0 1 1,2-1 0,61 20 33,-36-12-19,-22-6-18,0 0 0,0 1 0,0 0 0,0 0 0,-1 1 0,0-1 0,1 1 1,6 8-1,-11-11 13,0 0 0,0 0 0,0 1 0,0-1 0,-1 0 1,1 1-1,0-1 0,-1 1 0,1-1 0,-1 1 1,1-1-1,-1 1 0,0-1 0,0 1 0,0-1 1,0 1-1,0 0 0,0-1 0,0 1 0,0-1 0,-1 1 1,1-1-1,-1 1 0,1-1 0,-1 1 0,1-1 1,-1 0-1,0 1 0,0-1 0,1 0 0,-1 1 0,0-1 1,0 0-1,-1 0 0,1 0 0,0 0 0,0 0 1,0 0-1,-1 0 0,-1 1 0,-4 3 164,-1 0 0,0-1 0,0 0-1,-1 0 1,1-1 0,-1 0 0,1 0 0,-1-1 0,0 0 0,-17 1-1,23-3-169,-1 0 1,1 0-1,-1 0 0,1 0 0,-1-1 0,1 1 0,-1-1 0,1 0 0,0 0 0,-1 0 1,1-1-1,0 1 0,-4-3 0,5 2-122,0 1-1,0-1 1,1 0-1,-1 0 1,1 0 0,0 1-1,-1-1 1,1-1 0,0 1-1,0 0 1,0 0 0,1 0-1,-1 0 1,0-1-1,1 1 1,-1 0 0,1-1-1,0 1 1,0 0 0,0-1-1,0 1 1,1-3 0,-1 3-259,0 0 1,1 0-1,-1 0 1,1 0-1,-1 0 1,1 0-1,0 0 1,0 0-1,0 0 1,0 0-1,0 1 1,0-1-1,0 0 1,1 1-1,-1-1 1,1 1-1,-1-1 1,1 1-1,1-2 1,20-13-6443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37 140 13805,'0'0'3102,"9"1"-321,5 1-1695,1-2 0,0 1 0,-1-2 0,1 0 1,28-5-1,-34 3-1002,-1 1 1,0-1 0,-1 0-1,14-8 1,35-30 15,-54 40-91,0-1-1,0 0 0,1 0 1,-2 0-1,1-1 0,0 1 0,0 0 1,-1-1-1,1 1 0,-1-1 1,0 0-1,0 1 0,0-1 0,0 0 1,0 0-1,-1 1 0,1-1 1,-1 0-1,0 0 0,1 0 1,-2-4-1,1 6-1,-1 0 1,1 0-1,-1 0 0,1 0 1,-1 0-1,0 1 0,0-1 1,1 0-1,-1 1 1,0-1-1,0 0 0,0 1 1,0-1-1,1 1 0,-1-1 1,0 1-1,0 0 0,0-1 1,0 1-1,0 0 1,0 0-1,0-1 0,0 1 1,0 0-1,-2 0 1,-32 1 93,30-1-79,-7 2 8,0 1 0,0 0 1,0 0-1,1 1 0,0 0 1,-1 1-1,2 1 0,-1 0 0,0 0 1,1 1-1,-10 9 0,12-10 24,0 0 0,1 1-1,-1 0 1,2 0 0,-1 1 0,1 0-1,0 0 1,1 0 0,0 1-1,0-1 1,1 1 0,0 1-1,0-1 1,-2 11 0,6-19-44,0 1 0,-1 0 0,1 0 0,0-1 0,0 1 0,0 0 0,0 0 0,1-1 0,-1 1 0,0 0 0,1 0 0,-1-1 0,1 1 0,-1 0 0,1-1 0,0 1 0,0-1 0,0 1 0,0-1 0,0 1 0,0-1 0,0 1 0,0-1 0,1 0 0,-1 0 0,0 0 0,1 0 0,-1 0 0,1 0 0,0 0 0,-1 0 0,1-1 0,-1 1 0,1 0 0,0-1 0,3 1 0,7 1-190,0 0 1,0-2-1,0 1 1,20-3 0,-8 1-597,-5 1-1395,0 0 0,36-8 0,-11-4-4219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16528,'0'0'3907,"-4"9"-3768,-11 22-108,-1 1 0,-1-2 0,-2 0 0,-1-1-1,-1-1 1,-1-1 0,-2-1 0,-32 28 0,29-39-2192,26-15 2003,0 0 0,0 0 0,0 1 1,0-1-1,0 0 0,0 0 0,1 0 0,-1 0 0,0 0 0,0-1 1,0 1-1,0 0 0,0 0 0,0 0 0,0-1 0,1 1 0,-1-1 1,0 1-1,0 0 0,1-1 0,-1 1 0,0-1 0,0 0 0,1 1 1,-1-1-1,1 0 0,-1 1 0,0-1 0,1 0 0,-1 0 0,1 0 1,-9-21-6661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36 16239,'0'0'7704,"-10"-7"-6380,4 3-1111,3 1-172,1 1-1,-1-1 1,0 1-1,0 0 1,0 0 0,0 1-1,-1-1 1,1 0-1,0 1 1,-1 0-1,1 0 1,-1 0 0,1 0-1,-1 1 1,1-1-1,-1 1 1,0 0-1,1 0 1,-7 1 0,1 3 110,0 0 0,1 0 0,-1 1 0,1 0 0,1 1 0,-1 0 0,1 0 0,0 0 0,0 1 0,0 0 0,1 0 0,0 1 1,1 0-1,0 0 0,0 0 0,0 1 0,1 0 0,1-1 0,-4 12 0,7-19-139,0 0 0,0 0 0,0 0 0,0 0 0,0 0 0,0 0 0,0 0 0,1 0 0,-1 0 0,0 0 0,1 0 0,-1 0 0,0 0 0,1 0 0,-1 0-1,1 0 1,0-1 0,-1 1 0,1 0 0,0 0 0,-1 0 0,1-1 0,0 1 0,0 0 0,0-1 0,-1 1 0,1-1 0,0 1 0,0-1 0,0 1 0,0-1 0,0 0 0,0 0 0,0 1 0,0-1 0,0 0 0,0 0 0,1 0 0,47 0 175,-41-1-136,6 0-53,-1-2 1,1 0-1,-1 0 1,0-1-1,0-1 1,-1 0-1,0-1 1,15-9-1,-19 11-26,0-1-1,-1 0 0,0 0 0,0-1 0,0 0 1,0 0-1,-1-1 0,0 0 0,-1 0 1,1 0-1,-1-1 0,-1 0 0,6-10 0,-12 12-111,-7 14 67,-10 14 30,13-15 29,0 1 1,1 0-1,0 0 0,1 0 0,0 0 0,0 1 1,1 0-1,0 0 0,0 0 0,1 0 0,-2 15 1,4-23-125,1 1 0,-1-1 0,1 0 1,0 1-1,0-1 0,-1 0 0,1 0 1,0 0-1,0 0 0,0 1 0,0-1 1,0 0-1,0-1 0,1 1 0,-1 0 1,0 0-1,0 0 0,1-1 0,-1 1 1,0-1-1,1 1 0,-1-1 0,1 1 1,-1-1-1,1 0 0,-1 0 0,1 0 1,-1 0-1,0 0 0,1 0 0,-1 0 1,3-1-1,53-5-6837,-28-5 142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31 12716,'0'0'12358,"-10"-6"-11237,-35-19-432,42 25-657,0 0-1,0 0 1,0 0 0,1 1 0,-1-1-1,0 1 1,0-1 0,0 1-1,0 0 1,1 0 0,-1 1-1,0-1 1,1 0 0,-1 1 0,1-1-1,0 1 1,-1 0 0,1 0-1,0 0 1,0 0 0,0 0-1,0 0 1,1 1 0,-1-1 0,1 1-1,-1-1 1,1 1 0,0 0-1,0-1 1,0 1 0,-1 5-1,2-8-31,0 1-1,1 0 0,-1 0 0,0-1 1,1 1-1,-1 0 0,1-1 0,-1 1 1,1-1-1,-1 1 0,1 0 0,0-1 1,-1 1-1,1-1 0,0 0 0,-1 1 1,1-1-1,0 1 0,-1-1 0,1 0 1,0 0-1,0 1 0,0-1 0,-1 0 1,2 0-1,27 6-158,-20-5 6,29 5-846,56 14-1688,-87-19 2620,-1 1 0,1 1 0,-1-1-1,0 1 1,0 0 0,0 1 0,0-1 0,0 1-1,-1 0 1,9 9 0,-13-12 134,0 0 1,0 0-1,-1 0 0,1 1 1,0-1-1,-1 0 0,1 0 1,-1 0-1,0 1 0,1-1 1,-1 0-1,0 0 0,0 1 1,0-1-1,0 0 0,0 1 1,0-1-1,0 0 0,0 1 1,-1-1-1,1 0 0,0 0 1,-1 1-1,1-1 0,-1 0 1,1 0-1,-1 0 0,0 0 1,1 0-1,-1 0 0,0 0 1,0 0-1,0 0 0,0 0 1,0 0-1,0 0 0,0 0 1,0-1-1,0 1 0,0 0 1,0-1-1,-2 1 1,-55 26 2371,54-26-2260,-9 4 95,0-1 0,-1 0-1,1-1 1,-1-1-1,0 0 1,0-1 0,-24-1-1,37 0-330,0 0-1,0 0 1,1 0 0,-1 0-1,0 0 1,1 0 0,-1-1-1,0 1 1,1 0 0,-1 0-1,0-1 1,1 1 0,-1-1-1,0 1 1,1 0 0,-1-1-1,1 1 1,-1-1 0,1 1-1,-1-1 1,1 1 0,0-1-1,-1 0 1,1 1 0,-1-1-1,1 0 1,0 1 0,0-1-1,-1 0 1,1 1 0,0-1-1,0 0 1,0 1-1,0-1 1,0 0 0,0 0-1,0 1 1,0-1 0,0 0-1,0 1 1,1-2 0,-1 0-336,0 0 0,1 0 0,0 1 0,-1-1 0,1 0 0,0 1 0,0-1 0,0 1 0,0-1 0,0 1 0,0-1 0,0 1 0,0 0 0,1-1 0,1-1 0,18-7-4214,1 0-1853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8552,'0'0'16837,"-8"5"-16399,3-1-329,1-1 0,-1 1 0,1-1 0,0 1 0,0 1 0,0-1 0,1 0 0,-1 1 0,1 0 0,0 0 0,0 0 0,1 0-1,0 0 1,0 0 0,0 1 0,0-1 0,1 1 0,0 0 0,0-1 0,0 1 0,1 6 0,0-10-98,1-1 1,-1 0-1,0 0 1,1 0-1,0 1 1,-1-1-1,1 0 0,0 0 1,-1 0-1,1 0 1,0 0-1,0 0 0,0 0 1,0 0-1,0-1 1,0 1-1,0 0 1,0-1-1,0 1 0,0 0 1,1-1-1,-1 1 1,0-1-1,0 0 1,0 1-1,1-1 0,-1 0 1,0 0-1,1 0 1,-1 0-1,0 0 0,0 0 1,1 0-1,-1 0 1,0-1-1,2 1 1,4-1 13,-1 0 0,1 0 0,0 0 0,-1 0 0,0-1 0,8-3 0,-4-1-50,0-1 0,0 0 0,0-1 0,13-14 0,-15 15-17,0-1 1,0 2-1,0-1 0,1 1 1,-1 0-1,13-5 1,-21 10 40,0 1 1,1 0 0,-1 0 0,0 0-1,1-1 1,-1 1 0,0 0 0,1 0 0,-1 0-1,0 0 1,1 0 0,-1 0 0,0-1-1,1 1 1,-1 0 0,1 0 0,-1 0-1,0 0 1,1 0 0,-1 1 0,0-1 0,1 0-1,-1 0 1,0 0 0,1 0 0,-1 0-1,0 0 1,1 1 0,-1-1 0,0 0 0,1 0-1,-1 0 1,0 1 0,0-1 0,1 0-1,-1 0 1,0 1 0,0-1 0,1 0 0,-1 1-1,0-1 1,0 0 0,0 1 0,0-1-1,1 0 1,-1 1 0,0-1 0,0 0 0,0 1-1,-2 25 268,1-24-225,1-1 0,-1 0 0,1 0 1,-1 1-1,1-1 0,0 0 0,-1 1 0,1-1 0,0 0 0,0 0 0,0 1 0,0-1 1,0 0-1,1 1 0,-1-1 0,0 0 0,1 1 0,-1-1 0,0 0 0,1 0 1,0 1-1,-1-1 0,1 0 0,0 0 0,0 1 0,11-1-44,-1 0 1,0-1-1,1-1 0,-1 0 0,0 0 0,1-1 1,-1-1-1,0 0 0,-1 0 0,19-9 0,-15 6-335,-1 1-1,1 1 1,1 0-1,-1 1 1,29-3 0,-43 7 332,1-1 0,-1 0 0,0 1 0,1-1 0,-1 1 0,1-1 0,-1 0 0,0 1 0,1-1 0,-1 1 0,0-1 0,0 1 0,1-1 0,-1 1 0,0-1 0,0 1 0,0-1 0,0 1 0,0-1 0,0 1 0,0-1 0,0 1 0,0 0 0,0-1 0,0 1 0,0-1 0,0 1 0,0-1 0,0 1 0,0-1 0,0 1 0,-1-1 0,1 1 0,-1 0 0,-6 20-18,5-18-51,0-1 0,1 1 0,-1-1-1,1 1 1,0-1 0,-1 1 0,1 0 0,0-1 0,1 1-1,-1 0 1,0 3 0,1-6-23,0 0 1,0 1-1,0-1 0,1 0 0,-1 1 1,0-1-1,0 0 0,0 1 1,0-1-1,1 0 0,-1 1 0,0-1 1,0 0-1,1 0 0,-1 1 1,0-1-1,0 0 0,1 0 1,-1 0-1,0 1 0,1-1 0,-1 0 1,0 0-1,1 0 0,-1 0 1,0 0-1,1 0 0,-1 0 0,0 1 1,1-1-1,0 0 0,24-5-4176,-1-7-1642,5-3-3262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89 245 16528,'0'0'3224,"-9"0"-581,-30 4-504,37-4-2028,0 0-1,1 0 1,-1 1-1,0-1 1,0 0-1,0 1 1,1-1 0,-1 1-1,0 0 1,1-1-1,-1 1 1,0 0-1,1 0 1,-1 0 0,1 0-1,-1 0 1,1 0-1,0 1 1,-1-1-1,1 0 1,0 1 0,0-1-1,0 1 1,0-1-1,0 1 1,0 1-1,40-3-30,-7-14-835,-29 12 389,0 0-1,0 0 0,0 1 0,0-1 0,0 1 0,1 0 0,-1 0 0,5-1 0,-8 2 180,-9 15 225,3-6 395,1 0 0,0 0 0,0 0 0,1 0 0,-7 19 0,11-26-357,0 0 1,-1-1-1,1 1 1,0 0-1,0-1 1,0 1-1,0 0 1,0-1 0,1 1-1,-1-1 1,0 1-1,1 0 1,-1-1-1,1 1 1,-1-1-1,1 1 1,2 2 0,-2-2-45,1-1 1,-1 1 0,1-1-1,0 0 1,0 0 0,0 0-1,0 0 1,0 0 0,0 0 0,0 0-1,0 0 1,0-1 0,0 1-1,1-1 1,-1 0 0,0 0-1,3 0 1,11 1 20,-1-2 1,0 0-1,0-1 1,0 0-1,0-1 0,-1-1 1,1-1-1,-1 0 1,0 0-1,0-1 0,-1-1 1,1-1-1,-1 0 0,-1 0 1,0-1-1,13-12 1,-9 5-131,0 1 0,-2-2 1,1 0-1,-2-1 0,0 0 1,-2-1-1,0 0 0,-1-1 1,0 0-1,8-31 0,-16 47 65,-1 0-1,0 0 0,0-1 1,0 1-1,-1 0 0,0 0 1,1-1-1,-2-7 0,1 11 9,0 1 1,-1-1-1,1 0 0,0 1 1,0-1-1,-1 1 0,1-1 0,0 1 1,0-1-1,-1 1 0,1-1 1,-1 1-1,1-1 0,0 1 0,-1 0 1,1-1-1,-1 1 0,1 0 1,-1-1-1,1 1 0,-1 0 0,0-1 1,1 1-1,-1 0 0,-24 5-72,17 0 139,0 0 0,0 1 1,0 0-1,1 0 0,0 0 0,0 1 0,0 0 0,1 1 0,0-1 0,1 1 0,-7 11 0,9-13 29,-1 0 0,1 1 0,1-1-1,-1 0 1,1 1 0,0 0 0,0-1-1,1 1 1,0 0 0,0 0 0,1 0-1,0 0 1,0 0 0,0-1 0,1 1-1,3 11 1,-2-14-73,0 0 1,0 1-1,1-2 0,0 1 1,0 0-1,0-1 0,0 1 0,0-1 1,1 0-1,-1 0 0,1 0 1,0 0-1,0-1 0,0 0 0,0 1 1,1-2-1,-1 1 0,0 0 1,1-1-1,-1 0 0,6 1 0,10 2-396,0-1 0,0-1 0,30 0 0,1-5-2884,-17-4-1843,11-10-5733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5349,'0'0'9529,"0"10"-7586,2 189 4006,-1 19-3570,4-202-2031,5-24-148,7-25-54,-12 17-149,-2 0 1,0 0-1,-1 0 0,-1 0 1,-1 0-1,0-1 0,-1 1 1,0 0-1,-2 0 0,0 0 1,-5-16-1,10 37-17,0 0-1,1 0 1,-1-1 0,1 1-1,0 0 1,0-1 0,1 1-1,-1-1 1,1 0-1,0 0 1,0-1 0,0 1-1,1-1 1,-1 0 0,1 0-1,-1 0 1,1-1 0,0 0-1,0 0 1,1 0 0,7 2-1,-7-3 58,0 0 0,0 0 0,1 0 0,-1-1-1,0 0 1,0 0 0,1 0 0,-1-1 0,0 0 0,0 0 0,0-1-1,0 0 1,0 0 0,0 0 0,-1-1 0,1 1 0,-1-1 0,1-1 0,-1 1-1,0-1 1,6-5 0,-1-2 21,-1 1 0,1-1 0,-2-1-1,1 0 1,-2 0 0,0 0 0,0-1 0,-1 0 0,0 0-1,-2-1 1,1 0 0,-2 0 0,0 0 0,0 0 0,-1 0-1,-1-1 1,-1-22 0,0 36-56,1-1-1,-1 1 1,0 0-1,0 0 1,0 0-1,0 0 1,0 0-1,0 0 1,0 0 0,-1-1-1,1 1 1,0 0-1,-1 0 1,1 0-1,0 0 1,-1 0-1,1 0 1,-1 0-1,0 0 1,1 0-1,-1 1 1,0-1 0,1 0-1,-1 0 1,0 0-1,0 1 1,0-1-1,0 0 1,0 1-1,0-1 1,0 1-1,0-1 1,0 1 0,0 0-1,0-1 1,0 1-1,0 0 1,0 0-1,0 0 1,0-1-1,-1 1 1,1 0-1,-2 1 1,0 0-11,0 0-1,1 0 1,-1 0 0,0 1 0,1-1-1,-1 1 1,1-1 0,0 1 0,-1 0-1,1 0 1,0 0 0,0 0 0,0 1 0,0-1-1,-2 5 1,-9 18 127,2 0 0,1 2 0,1-1 0,1 1 0,1 0 0,1 1 0,2 0 0,-2 29 0,6-54-83,0 0-1,-1 1 1,1-1-1,1 1 1,-1-1 0,0 0-1,1 1 1,-1-1-1,1 0 1,0 0-1,0 1 1,1-1-1,1 3 1,-2-4-28,1-1 1,-1 0 0,1 1-1,-1-1 1,1 0 0,0 0-1,-1 0 1,1 0 0,0 0-1,0-1 1,0 1 0,0 0-1,0-1 1,0 0 0,0 1-1,0-1 1,0 0 0,0 0-1,0 0 1,0 0 0,0 0-1,0-1 1,2 1 0,4-2 6,0 0 1,0 0-1,1-1 1,-1 0-1,-1 0 1,1-1-1,12-8 1,-11 7-386,0 0-1,0 0 1,0 1 0,16-5-1,-24 9 243,-1 0 0,1 0-1,0 0 1,-1 0 0,1-1-1,-1 2 1,1-1 0,0 0-1,-1 0 1,1 0 0,-1 0-1,1 0 1,0 0 0,-1 1-1,1-1 1,-1 0 0,1 0-1,-1 1 1,1-1 0,-1 0-1,1 1 1,-1-1 0,1 1-1,-1-1 1,0 0 0,1 1-1,-1-1 1,0 1 0,1-1-1,-1 1 1,0-1 0,1 1 0,-1 0-1,0-1 1,0 2 0,4 31-1935,-14 32-2219,1-39-420,1-7-2168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8456,'0'0'8563,"9"8"-6310,-4-5-2064,-1 1 0,0-1 0,1 0 0,-1 0 0,1 0 0,0-1 0,0 0 1,0 0-1,0 0 0,1 0 0,-1-1 0,0 0 0,1 0 0,-1 0 1,1-1-1,-1 0 0,1 0 0,-1 0 0,0-1 0,11-2 0,0-2 152,-1-1 0,0 0-1,0-1 1,-1-1-1,20-14 1,-26 16-152,0 0 0,0 0 0,0-1 0,-1 0 0,0-1 0,0 0 0,-1 0 1,0 0-1,9-17 0,-14 24-169,0-1 0,-1 1 0,1 0 1,0 0-1,-1-1 0,1 1 0,-1 0 0,1-1 1,-1 1-1,1 0 0,-1-1 0,0 1 1,0-1-1,0 1 0,0-1 0,0 1 0,0 0 1,0-1-1,0 1 0,-1-1 0,1 1 1,-1 0-1,1-1 0,-1 1 0,1 0 0,-1-1 1,0 1-1,1 0 0,-1 0 0,0 0 1,0 0-1,0 0 0,0 0 0,0 0 0,0 0 1,0 0-1,0 0 0,-1 0 0,1 1 1,0-1-1,0 0 0,-1 1 0,1-1 0,-1 1 1,1-1-1,0 1 0,-1 0 0,1 0 1,-1 0-1,1 0 0,0 0 0,-2 0 0,-4 0 63,0 0-1,0 0 0,0 1 1,0 0-1,0 0 0,0 1 1,1-1-1,-1 2 0,-10 4 1,6 0-77,0 1 0,0 0 0,1 0 0,1 1 0,-1 0 0,1 1 1,1 0-1,0 1 0,1 0 0,-1 0 0,2 0 0,0 1 0,0 0 0,1 0 0,1 0 0,0 1 1,1 0-1,0 0 0,0 0 0,0 25 0,4-35-23,-1-1 0,1 0 0,0 0 1,0 1-1,0-1 0,1 0 0,-1 0 0,0 0 0,1 0 1,-1-1-1,1 1 0,0 0 0,-1-1 0,1 1 0,0-1 1,0 1-1,0-1 0,0 0 0,0 0 0,0 0 0,1 0 1,-1 0-1,0 0 0,0-1 0,1 1 0,-1-1 0,0 0 1,1 1-1,-1-1 0,3 0 0,9 1-745,-1-1 1,0 0 0,1 0-1,12-3 1,17-10-3708,-1-5-2449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 9097,'0'0'11119,"-10"-2"-8903,5 1-2068,1 0-1,-1 0 1,1 0-1,0 1 1,-1 0 0,1 0-1,-1 0 1,1 0-1,-1 1 1,1 0 0,-1 0-1,1 0 1,0 0 0,0 1-1,-1-1 1,1 1-1,0 0 1,1 1 0,-1-1-1,0 1 1,0-1-1,-2 4 1,0-1-35,1-1-1,0 1 0,0 0 1,0 0-1,0 1 1,1-1-1,0 1 1,0 0-1,1 0 1,0 1-1,0-1 1,0 0-1,1 1 1,-3 9-1,6-15-99,0-1-1,0 1 1,0 0 0,0-1-1,0 1 1,0-1-1,0 1 1,1-1 0,-1 0-1,0 1 1,0-1 0,0 0-1,0 0 1,1 0 0,-1 0-1,0 0 1,0 0-1,0 0 1,2 0 0,30-1 69,-31 0-75,31-2 108,-13 0-413,1 1 0,27 1 0,-44 1 226,-1 0 1,0 0 0,0 0-1,1 1 1,-1-1 0,0 1-1,0 0 1,0 0 0,0 0-1,0 0 1,0 1-1,0-1 1,0 1 0,-1-1-1,1 1 1,-1 0 0,1 0-1,-1 1 1,1-1 0,-1 0-1,3 5 1,-4-5 113,0 0 1,0 1-1,0-1 1,0 0-1,0 0 1,-1 1-1,1-1 1,-1 1-1,0-1 1,1 0-1,-1 1 1,0-1-1,-1 1 1,1-1-1,0 0 1,-1 1-1,1-1 1,-1 0-1,0 1 1,1-1-1,-3 3 1,1-1 80,-1-1 0,0 1 1,1 0-1,-2-1 1,1 0-1,0 1 0,-1-1 1,1-1-1,-1 1 0,-6 3 1,1-1-13,0-1 0,0 0 1,0 0-1,0-1 1,-1 0-1,1-1 0,-1 0 1,1 0-1,-20 0 1,28-3-243,0 1 0,0 0 1,0-1-1,0 1 0,0-1 1,0 1-1,0 0 0,1-1 0,-1 0 1,0 1-1,0-1 0,1 0 1,-1 1-1,0-1 0,1 0 1,-1 0-1,1 1 0,-1-1 1,1 0-1,-1 0 0,1 0 1,-1 0-1,1 0 0,0 0 0,0 0 1,-1 0-1,1 0 0,0 0 1,0 1-1,0-1 0,0 0 1,0 0-1,0 0 0,0 0 1,1 0-1,-1-1 0,0-2-874,1 1 1,-1 0-1,1 0 0,0-1 0,0 1 0,0 0 1,0 0-1,1 0 0,2-6 0,13-7-5817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11 168 8936,'0'0'3187,"11"-6"919,76-52 1474,-80 52-5249,0 1 1,0-1 0,0-1 0,-1 1-1,0-1 1,0 0 0,0 0 0,-1-1-1,0 0 1,-1 0 0,4-10 0,-7 18-308,-1 0-1,0 0 1,0-1 0,0 1 0,0 0 0,0-1-1,0 1 1,1 0 0,-1 0 0,0-1 0,0 1-1,0 0 1,0-1 0,0 1 0,0 0 0,0 0 0,0-1-1,0 1 1,-1 0 0,1-1 0,0 1 0,0 0-1,0 0 1,0-1 0,0 1 0,0 0 0,0 0-1,-1-1 1,1 1 0,0 0 0,0 0 0,0-1-1,-1 1 1,1 0 0,0 0 0,0 0 0,-1 0 0,1-1-1,0 1 1,0 0 0,-1 0 0,1 0 0,0 0-1,-1 0 1,1 0 0,0 0 0,-1 0 0,-19 5 424,-20 17-155,26-10-198,0 0 0,1 1-1,1 0 1,-16 23 0,23-30-23,1 0 0,0 0 1,1 0-1,-1 1 0,1-1 1,1 1-1,-1 0 0,1 0 1,0 0-1,0 0 1,1 0-1,0 1 0,1-1 1,0 9-1,0-15-55,0 0 0,0 0 0,1 0 0,-1 1 0,0-1-1,1 0 1,-1 0 0,1 0 0,0 0 0,-1 0 0,1 0 0,0 0 0,0 0 0,-1 0 0,1 0-1,0-1 1,0 1 0,0 0 0,0 0 0,0-1 0,0 1 0,2 0 0,34 6 174,-25-7-173,1 0 0,0-2 0,22-4-1,-24 3-381,0-1-1,0 0 0,0-1 0,15-9 0,18-15-5183,-9 1-4152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180 132 4132,'0'0'-363,"9"-8"1265,-4 5-422,31-30 3693,-34 30-3648,0 1 0,0-1 0,0 0 0,0 0 0,-1 0 0,1 0 0,-1 0 0,0 0 0,0 0 0,0-1 0,0 1 0,-1 0 0,1 0-1,-1-1 1,0-6 0,0 9-289,-1-1-1,0 0 1,1 0-1,-1 1 0,0-1 1,0 0-1,0 1 1,-1-1-1,1 1 0,0 0 1,-1-1-1,1 1 1,0 0-1,-1 0 1,0 0-1,1 0 0,-1 0 1,1 0-1,-1 0 1,0 0-1,0 1 0,0-1 1,1 1-1,-1-1 1,0 1-1,0 0 0,0-1 1,0 1-1,-2 0 1,-4 0 76,1-1 0,-1 1 1,0 0-1,0 1 1,-14 2-1,14 0-248,1 0 1,-1 1 0,1 0-1,0 0 1,1 0-1,-1 1 1,1 0 0,0 0-1,0 1 1,0-1-1,1 1 1,0 0-1,0 1 1,0 0 0,1-1-1,-4 10 1,2-5-2,1 0 0,0 1 0,0-1 0,2 1 1,-1 0-1,2 0 0,-1 1 0,2-1 0,-1 23 1,2-34-58,0 1 0,0-1 0,0 0 0,0 0 0,0 1 0,1-1 0,-1 0 1,1 0-1,-1 1 0,1-1 0,-1 0 0,1 0 0,0 0 0,-1 0 0,1 0 1,0 0-1,0 0 0,0 0 0,0 0 0,0 0 0,0 0 0,0-1 0,0 1 1,0 0-1,2 0 0,0 0-14,1 0 1,-1 0-1,0 0 0,1-1 1,-1 0-1,0 1 1,1-1-1,-1 0 0,7-2 1,0 0-322,1 0 0,0-1 0,-1 0 0,0-1 1,14-7-1,1-3-3159,0-2 0,29-25 1,-24 15-2813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84 4164,'0'0'5968,"10"-7"-5786,-1 1-166,-3 1 5,0 0-1,0 0 1,1 1-1,0 0 1,-1 0-1,1 1 1,1 0-1,-1 0 1,0 1-1,1 0 1,0 0-1,8 0 1,15-5-3817,-13-5 19678,-20 11-15657,0 0-1,-1 0 1,1 0 0,-1 0 0,1 1 0,0-1-1,-1 1 1,1-1 0,-1 1 0,0 0 0,1 0-1,-1 0 1,-4 1 0,-35 4 333,35-1-483,-1 0 0,1 0 0,0 1 1,1 0-1,-1 0 0,1 1 1,0 0-1,0 0 0,1 0 0,-1 1 1,2-1-1,-1 1 0,1 1 0,0-1 1,0 1-1,1-1 0,0 1 1,0 0-1,-2 12 0,5-19-69,0 0 0,-1 0-1,1 0 1,0 0 0,0 0-1,0 0 1,0 0 0,0 0 0,0 0-1,1 0 1,-1 0 0,0 0-1,0 0 1,1 0 0,-1 0 0,1 0-1,-1 0 1,1 0 0,-1 0 0,1 0-1,-1 0 1,1-1 0,0 1-1,-1 0 1,1-1 0,0 1 0,1 1-1,0-1 3,1-1 0,-1 1 1,0 0-1,0-1 0,1 1 0,-1-1 0,0 0 0,1 0 0,-1 0 0,0 0 0,5-1 0,2-1 13,1 0 0,-1 0 1,1-1-1,-1-1 0,9-4 0,12-10-130,-1-1 0,50-43 0,-56 43 25,-22 18 80,0 0 0,0-1 0,1 1 0,-1 0 0,0 0 0,1 0 0,-1 1 0,1-1 0,-1 0 0,1 0-1,0 1 1,-1-1 0,1 1 0,0 0 0,-1-1 0,1 1 0,3 0 0,-4 0 2,0 1 0,0-1 0,0 1 0,-1-1 0,1 1 0,0-1 0,0 1 0,-1-1 1,1 1-1,0 0 0,-1 0 0,1-1 0,-1 1 0,1 0 0,-1 0 0,1 0 0,-1-1 0,1 1 0,-1 0 0,0 0 0,1 0 1,-1 0-1,0 1 0,2 10 32,-1-1-1,-1 1 1,0 0 0,-2 14 0,1-3 175,1-22-197,-1 0-1,1 0 0,0 0 0,0 0 1,0 0-1,1 0 0,-1 0 1,0 0-1,0 0 0,0 0 0,1 0 1,-1 0-1,1 0 0,-1 0 1,1 0-1,-1 0 0,1 0 1,-1 0-1,1-1 0,0 1 0,-1 0 1,1 0-1,0-1 0,0 1 1,-1 0-1,3 0 0,-2-1 16,1 1 0,0-1 0,0 0 0,0 0 0,0 0 0,-1 0 0,1 0 0,0 0-1,0 0 1,0-1 0,-1 1 0,1-1 0,0 1 0,2-2 0,10-4 136,-1-1 0,1-1 0,12-10-1,-11 9-95,-7 4-66,-3 1-8,0 0 0,1 0 1,-1 1-1,1 0 0,0 0 0,0 1 0,0-1 0,0 1 0,1 0 1,-1 1-1,0 0 0,1 0 0,-1 0 0,12 1 0,-18 1 2,1-1-1,0 1 0,-1-1 1,1 1-1,-1-1 1,1 1-1,-1 0 0,1-1 1,-1 1-1,1 0 0,-1 0 1,1-1-1,-1 1 1,0 0-1,0 0 0,1 0 1,-1-1-1,0 1 0,0 0 1,0 0-1,0 0 1,0 0-1,0 1 0,0 29-896,-1-12-2275,2-19 2999,-1 0 0,0 1 0,0-1 0,0 0 0,1 1 0,-1-1 0,0 0 0,0 1 1,1-1-1,-1 0 0,0 1 0,1-1 0,-1 0 0,0 0 0,1 1 0,-1-1 1,0 0-1,1 0 0,-1 0 0,0 0 0,1 0 0,-1 1 0,1-1 0,-1 0 0,0 0 1,1 0-1,-1 0 0,1 0 0,-1 0 0,0 0 0,1 0 0,-1-1 0,1 1 1,-1 0-1,0 0 0,1 0 0,-1 0 0,1 0 0,-1-1 0,0 1 0,1-1 0,17-8-5802,-1-6 325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10282,'0'0'8904,"51"64"-7911,-30-46-544,7-1-193,7-2-128,3-2 0,5 0-416,-3-5-1826,-1-2-2947,-7-4-4740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113 196 10282,'-9'6'2920,"3"-1"-2265,-50 38 3967,52-40-4200,0 1 0,0 0 1,0 0-1,1 0 0,0 0 1,0 0-1,0 0 0,0 1 1,1-1-1,0 1 1,0 0-1,-2 6 0,4-11-392,0 1 0,0-1 0,0 1 0,0-1 0,1 1 0,-1-1 0,0 1 0,0-1 0,1 0 0,-1 1 0,0-1 0,0 1 0,1-1-1,-1 0 1,1 1 0,-1-1 0,0 0 0,1 0 0,-1 1 0,1-1 0,-1 0 0,0 0 0,1 1 0,-1-1 0,1 0 0,-1 0 0,1 0 0,-1 0 0,1 0-1,-1 0 1,1 0 0,-1 0 0,1 0 0,-1 0 0,1 0 0,-1 0 0,1 0 0,-1 0 0,1 0 0,23-4 144,-9-2-137,-1-1 0,0 0 0,0-1 0,0 0 0,-1-1 0,20-18 0,67-71 30,-72 68 634,-1-2 0,35-52 0,-79 111-509,-50 92 567,61-107-614,0 1 0,1 0-1,1 0 1,0 0 0,1 0-1,1 1 1,0-1-1,-1 18 1,3-30-139,0 0-1,0 0 1,0 0-1,1 0 0,-1-1 1,0 1-1,0 0 1,0 0-1,1 0 1,-1 0-1,1 0 1,-1 0-1,1 0 1,-1 0-1,1-1 1,-1 1-1,1 0 1,0 0-1,-1-1 1,1 1-1,0 0 1,-1-1-1,1 1 1,0-1-1,0 1 1,1 0-1,0-1 7,1 1 0,-1 0 0,1-1 0,-1 0 0,1 1 0,-1-1 1,1 0-1,-1 0 0,1 0 0,2-1 0,2-1 6,1 1 0,-1-1-1,0 0 1,0-1 0,0 0 0,9-5 0,-3-1-102,1-1-1,-1 0 1,0-1 0,-1 0 0,-1-1-1,0 0 1,0-1 0,15-25 0,-47 73-64,16-27 223,-1 1 0,1-1 0,0 1 0,0 0 0,1 1 0,1-1 0,0 1 0,0-1 0,0 1 0,2 0 0,-2 13 0,3-22-68,0-1-1,1 1 0,-1 0 1,1 0-1,-1 0 0,1 0 0,-1-1 1,1 1-1,0 0 0,-1 0 1,1-1-1,0 1 0,0-1 0,-1 1 1,1 0-1,0-1 0,0 0 1,0 1-1,0-1 0,-1 1 0,1-1 1,0 0-1,0 0 0,0 1 0,0-1 1,0 0-1,0 0 0,0 0 1,0 0-1,0 0 0,0 0 0,0-1 1,0 1-1,0 0 0,0 0 1,0-1-1,1 1 0,2-1-60,1 0 0,-1 0 1,0 0-1,0-1 0,1 1 0,-1-1 0,5-3 0,22-24-3583,-13 6-2767,-4 0-2928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18417,'0'0'4410,"0"8"-3140,-2 22-305,-2-1-1,-1 0 1,-2-1-1,0 1 0,-17 39 1,14-43-635,2 0-1,1 0 1,-7 45 0,16-103-973,0 20 575,-1 1 0,-1-1 0,0 0 0,0 0 0,-1 0 0,-1 0 0,0 0 0,-7-22 0,14 50 345,-4-12-229,-1-1 1,1 0-1,0 0 1,0 1 0,0-1-1,0 0 1,0 0-1,0 0 1,1 0 0,-1 0-1,4 3 1,0-1-6,0 0 1,0-1-1,0 1 1,1-1-1,-1-1 1,1 1-1,0-1 1,0 0-1,0 0 1,0 0-1,0-1 1,0 0-1,0 0 0,0-1 1,1 0-1,-1 0 1,0 0-1,0-1 1,0 0-1,1 0 1,-1 0-1,10-5 1,-9 4-35,0 0-1,-1-1 1,1 0 0,-1 0 0,0-1 0,0 1-1,0-1 1,-1-1 0,1 1 0,-1-1 0,0 0 0,0 0-1,-1 0 1,0-1 0,0 1 0,0-1 0,0 0-1,-1-1 1,0 1 0,2-7 0,-3-5-40,-10 15-112,6 4 136,1 0 0,-1 1-1,1-1 1,-1 0 0,1 0-1,0 1 1,-1-1 0,1 0 0,0 1-1,0 0 1,0-1 0,0 1 0,0-1-1,-1 4 1,0-1 13,1 1 0,-1 0-1,1 0 1,0-1 0,0 1 0,0 0-1,1 0 1,-1 0 0,1 0 0,1 0-1,-1 0 1,2 7 0,1-2 18,1-1 0,0 1 0,0-1 0,1-1 0,6 10 0,3-1 167,-14-17-231,1 0 1,-1 0-1,0 0 1,0 0 0,0 0-1,0 1 1,1-1-1,-1 0 1,0 0 0,0 0-1,1 0 1,-1 0-1,0 0 1,0 0 0,0 0-1,1 0 1,-1 0-1,0 0 1,0 0 0,0 0-1,1 0 1,-1 0-1,0-1 1,0 1 0,0 0-1,1 0 1,-1 0 0,0 0-1,0 0 1,0 0-1,1 0 1,-1-1 0,0 1-1,0 0 1,0 0-1,0 0 1,0 0 0,0-1-1,1 1 1,-1 0-1,0 0 1,0-1 0,3-15-4837,-2-7-4477,-1 1-3897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16752,'0'0'9737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39 3940,'1'0'650,"0"-1"-1,0 0 1,0 1 0,0-1 0,0 0 0,0 0 0,0 0 0,-1 0-1,1 0 1,0 0 0,0 0 0,-1 0 0,1 0 0,-1 0 0,1 0-1,0-2 1,-1 2-425,0 1 0,0-1-1,0 1 1,0-1 0,-1 0 0,1 1-1,0-1 1,0 1 0,0-1 0,0 1-1,-1-1 1,1 1 0,0-1 0,-1 1-1,1-1 1,0 1 0,-1-1 0,1 1-1,-1 0 1,1-1 0,0 1 0,-1 0-1,1-1 1,-1 1 0,-3-2 54,1 1-1,0-1 1,0 1 0,0 0-1,-1 0 1,1 0 0,-1 1-1,1-1 1,-6 1 0,2 0-102,0 1 1,0 0-1,-1 0 1,1 1-1,0 0 1,1 0-1,-1 0 1,0 1-1,1 0 1,-1 0-1,-9 8 0,12-9-83,0 1-1,0 1 0,0-1 0,0 1 0,1-1 0,0 1 0,0 0 1,0 0-1,0 0 0,0 1 0,1-1 0,0 1 0,0-1 1,0 1-1,0 0 0,1 0 0,-2 7 0,3-11-81,0-1 0,0 1 0,0 0 0,0-1 0,0 1 0,0-1 0,0 1 0,0 0 0,1-1 0,-1 1 0,0-1 0,0 1 0,0-1 0,1 1 0,-1-1 0,0 1 0,1-1 0,-1 1 0,0-1 0,1 1 0,-1-1 0,0 1 0,1-1 0,-1 0 0,1 1 0,-1-1 0,1 0 0,-1 1 0,1-1 0,-1 0 0,1 0 0,1 1 0,25 0 202,25-16-18,-9-7-152,-30 15-26,0 0 1,0 1-1,0 0 1,1 1-1,22-5 1,-35 10-19,-1 0 0,1 0 0,0 0 0,-1 0 1,1 0-1,-1 0 0,1 0 0,0 0 0,-1 0 0,1 0 0,-1 1 1,1-1-1,-1 0 0,1 0 0,0 1 0,-1-1 0,1 0 0,-1 1 0,0-1 1,1 1-1,-1-1 0,1 0 0,-1 1 0,1-1 0,-1 1 0,0-1 0,1 1 1,-1-1-1,0 2 0,6 24 237,-10 31 299,3-51-507,1-5-21,-1 1-1,1 0 1,-1 0-1,1 0 1,0-1-1,0 1 1,0 0-1,0 0 1,0 0 0,0 0-1,1-1 1,-1 1-1,1 0 1,-1 0-1,1-1 1,-1 1-1,1 0 1,0-1-1,0 1 1,0-1 0,0 1-1,2 1 1,-2-2-1,1-1 0,0 0 1,0 0-1,0 0 1,0 0-1,0 0 0,0 0 1,0 0-1,0-1 1,0 1-1,0 0 0,-1-1 1,1 0-1,0 1 1,0-1-1,-1 0 0,1 0 1,0 0-1,-1 0 1,1-1-1,2-1 0,38-30 33,-35 26-38,0 0 0,1 1 1,0-1-1,1 2 0,-1-1 0,1 1 1,0 1-1,0-1 0,1 2 0,19-6 0,-28 9-3,0 0-1,0 0 0,0 1 0,0-1 0,0 0 0,0 1 0,0-1 0,0 1 1,0-1-1,0 1 0,0-1 0,0 1 0,0 0 0,0 0 0,0-1 0,-1 1 1,1 0-1,0 0 0,-1 0 0,1 0 0,0 0 0,-1 0 0,1 0 0,-1 0 1,0 0-1,1 0 0,-1 0 0,0 0 0,1 0 0,-1 0 0,0 0 0,0 1 1,0-1-1,0 0 0,-1 2 0,1 56 69,-1-40-56,1-19 16,26-26-3193,14-8-6982,-16 16 624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 16816,'0'0'8157,"-11"-3"-6545,10 3-1564,-8-2 169,0 0 0,0 0 0,0 1 0,0 0 0,-10 1 0,17-1-201,0 1 1,0 0 0,0 1 0,0-1-1,1 0 1,-1 0 0,0 1 0,0-1-1,0 1 1,0 0 0,0 0 0,1-1-1,-1 1 1,0 0 0,1 0 0,-1 1-1,1-1 1,-1 0 0,1 0 0,0 1-1,-1-1 1,1 1 0,0-1 0,0 1-1,0 0 1,0-1 0,0 1 0,0 0-1,1 0 1,-1-1 0,0 1 0,1 0-1,0 0 1,-1 0 0,1 0 0,0 0-1,0 2 1,0-3-15,1 0-1,0 0 1,-1 0-1,1-1 1,0 1 0,-1 0-1,1-1 1,0 1-1,0 0 1,-1-1 0,1 1-1,0-1 1,0 1-1,0-1 1,0 1 0,0-1-1,0 0 1,0 1-1,0-1 1,0 0 0,0 0-1,0 0 1,0 0-1,0 0 1,0 0-1,0 0 1,1 0 0,39 0-10,-32-1-50,17 0-394,32 1-502,-55 0 896,0 0 0,0 0 0,0 1 0,0-1 0,0 1 0,-1 0 1,1 0-1,0 0 0,0 0 0,0 1 0,-1-1 0,1 1 0,-1 0 0,4 2 1,-4-2 111,-1 0 1,0 0-1,0 0 1,0 0-1,0 0 1,-1 0-1,1 0 1,0 0-1,-1 0 1,1 0-1,-1 1 1,0-1-1,0 0 1,0 0-1,0 0 1,0 1-1,0-1 1,0 0-1,-1 0 1,1 0-1,-1 0 1,0 0-1,0 0 0,0 0 1,0 0-1,0 0 1,0 0-1,0 0 1,0 0-1,-1-1 1,1 1-1,-1 0 1,1-1-1,-4 3 1,-3 4 430,-1 0-1,0-1 1,0 0-1,0-1 1,-14 7 0,19-10-397,-1-1 1,0 0-1,0 0 0,0 0 1,0-1-1,0 1 1,0-1-1,-1-1 0,1 1 1,0-1-1,-9 0 1,12 0-139,1-1 1,-1 1-1,0-1 1,0 0-1,1 1 0,-1-1 1,0 0-1,1 0 1,-1 0-1,1 0 1,-1 0-1,1 0 1,-1-1-1,1 1 1,0 0-1,0-1 1,-1 1-1,1-1 1,0 1-1,0-1 1,1 0-1,-1 1 0,0-1 1,1 0-1,-1 0 1,0 0-1,1 1 1,0-1-1,0 0 1,-1 0-1,1 0 1,0 0-1,0 1 1,1-3-1,1-11-2574,-2 14 2198,0 0 1,1 0-1,0 0 0,-1 1 0,1-1 0,-1 0 0,1 1 0,0-1 1,0 0-1,-1 1 0,1-1 0,0 1 0,0-1 0,0 1 0,-1-1 0,1 1 1,0 0-1,0-1 0,2 1 0,8-5-5847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2:0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12620,'0'0'12358,"-3"11"-10463,-5 26-728,1 1-1,2-1 1,1 74-1,4-76-167,1-18-3212,-1 0-9193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2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17905,'0'0'10250,"15"55"-9097,-10-50-865,2 0-192,-5-1-128,-2-3-641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2:1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5317,'0'0'3897,"11"1"-2733,367 12 1652,136 13-2723,390 24 2085,73 0-2039,-132 4 962,1-48-510,-291-25-535,194 2 219,-677 19-189,-1 4 0,98 20-1,-125-16-578,-1 2 0,-1 1-1,0 3 1,77 40-1,-81-33-3392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2:2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4516,'0'1'272,"1"0"0,-1 0-1,1-1 1,0 1 0,0 0-1,-1-1 1,1 1-1,0 0 1,0-1 0,0 1-1,0-1 1,0 0 0,-1 1-1,1-1 1,0 0 0,0 1-1,0-1 1,1 0 0,43 4-375,-26-2 511,45 4 950,1-3 0,115-9 0,-118 2-1174,1 2 0,-1 3 0,76 10 0,178 21 651,-7-1-410,269 24 255,4-50-175,148-21-420,-39 31-49,-592-12-35,568 32 10,823-1 774,-1070-61-702,93-1-33,56 15-40,1 0 18,-474 11 312,1-3-1,116-23 1,-200 29-701,-18 11-2694,-14 5-1664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2:3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44 259 5285,'0'0'4244,"-8"-6"-3128,-24-22-129,32 28-977,-1 0 0,1 0 0,0 0 0,0-1 0,-1 1 0,1 0 0,0 0 0,0 0 0,0-1 0,-1 1 0,1 0 0,0 0 0,0-1-1,0 1 1,0 0 0,0-1 0,-1 1 0,1 0 0,0 0 0,0-1 0,0 1 0,0 0 0,0-1 0,0 1 0,0 0 0,0-1 0,0 1 0,0 0 0,0-1 0,0 1-1,1 0 1,-1 0 0,0-1 0,0 1 0,0 0 0,0-1 0,0 1 0,1 0 0,-1 0 0,0-1 0,0 1 0,0 0 0,1 0 0,-1 0 0,0-1 0,0 1-1,1 0 1,-1 0 0,0 0 0,0 0 0,1-1 0,-1 1 0,0 0 0,1 0 0,-1 0 0,0 0 0,1 0 0,-1 0 0,0 0 0,0 0 0,1 0 0,-1 0 0,0 0-1,1 0 1,0 0 0,24-2 312,-23 2-312,319 1 1074,44-4 330,-136-19-810,597-33 933,-716 56-1375,1 4 0,187 34 0,-147-9-103,305 18-1,21-44 26,190 8-56,-366 4-273,494-37-1,305-99 444,-200 49 346,-733 61-570,-4 4 11,-48 3-850,145-22-1,-216 13-2545,-1-5-2104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8208 374 7399,'-13'-5'1596,"-59"-27"-1584,-1 3 0,-2 3 0,-147-29 0,24 38 375,-280 11 0,264 8-312,-921-45 923,144 26-826,-2 46-204,575-13 79,-494 29-17,625-17 40,-329 74 1,456-64-34,-296 112-1,374-116 46,3 4 0,1 3 0,1 4 1,3 3-1,-87 73 0,121-84-113,0 1 0,3 2 0,-40 54 0,55-64-54,2 2 0,1 0-1,1 1 1,2 1 0,-19 55 0,30-74 177,1 0 0,1 0 0,0 1 1,1-1-1,0 1 0,2-1 0,0 1 1,0-1-1,1 1 0,1-1 0,1 1 1,0-1-1,1 0 0,1 0 0,0 0 1,1-1-1,0 0 0,1 0 0,1-1 1,0 1-1,1-2 0,1 1 0,0-1 1,21 20-1,-2-6 120,2-2 1,0-1 0,2-1-1,1-2 1,0-1 0,1-2-1,1-1 1,0-2-1,51 13 1,9-4-69,0-4-1,153 11 1,111-13-650,542-43 1,359-110-27,-955 98 511,3334-624-855,-3212 548 1435,-312 77-211,178-83 0,-264 105-166,-1 0 0,-1-3 0,0 0 0,-1-1 0,30-29 0,-46 37-59,0 0-1,-1-1 1,-1 0 0,0 0 0,0-1 0,-2-1 0,1 1 0,-2-1 0,1 0 0,-2-1 0,0 1 0,-1-1 0,3-19 0,-5 14-74,0-1 0,-2 1 0,0 0 0,-1 0 0,-1-1 1,-1 1-1,-1 0 0,0 1 0,-2-1 0,0 1 0,-1 0 0,-1 0 0,-1 1 0,-1 0 0,0 1 0,-1 0 0,-1 0 0,-1 2 1,0-1-1,-1 1 0,0 1 0,-1 1 0,-1 0 0,0 1 0,-1 0 0,0 2 0,-1 0 0,0 1 0,-1 0 0,-29-8 0,4 6-147,-1 1 0,-1 2 0,0 2 0,1 2 0,-66 4 0,6 6-1004,-132 24 1,-166 47-4227,225-45 1046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3:0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7111,'0'0'2269,"13"-4"-2061,27-6 148,0 1 0,1 2 0,0 1 0,75 1 0,-19 7 62,102 17 0,6-2 230,367-16 1,341-73 325,-160 8 144,0 40-723,-752 24-352,-27 0 46,0 1 1,0 1-1,-39 8 0,-27 3-3377,35-10-363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3:03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39 212 3651,'-15'-21'65,"4"-1"479,4 2 321,5 1 0,-1 0-609,3 1-160,0 0-160,0 1-32,5 3 192,-1 3-128,0-1-128,-2 3-481,-2-2-2402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3:0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6919,'0'0'2786,"2"3"-2631,4 2-105,0 0 0,-1-1 0,2 1 0,-1-1 0,0 0 0,1-1 0,0 0 0,0 0 0,0 0 0,9 1 0,82 22 85,-93-25-121,111 18 446,192 7 0,-172-18-88,732-7 327,-378-11-426,-20 10-133,624-2-168,-491 8 60,-124 0-16,327-30 142,-404 7-103,154-18-49,3-1 47,541 32-10,-516 33 206,276 6 78,31-22 20,-265-4-333,130 4 4,386 7 84,1-40 18,-984 16-117,468-16 29,349-4 32,465-36-102,-1149 43 86,155 11-26,-426 8-43,1 1 0,35 9 0,20 4-2318,-39-14-480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4:2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5862,'0'0'4484,"15"7"-4372,2-4 193,0-2 1,0 1-1,0-2 0,28-3 1,4 1 206,544-15 91,105 10 40,-401 9 97,252 12-55,0-1-575,137-32 799,-347 6-702,933-39-113,-903 35-81,36-6 4,581-5-7,-709 47-19,47 0-9,-275-19-184,0 3 0,0 1 1,0 3-1,64 17 0,-88-19-3284,3-4-2594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4:2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6313 144 4228,'-79'-14'2127,"-146"-7"0,-83 20-2426,146 3 492,-368 9 1887,-1 0-354,393-11-1546,-356-5 565,3-43-1942,256 15 1806,-253-2 0,-239 31 505,388 6-1215,245 1 546,-183 30-1,-90 45-323,251-51-90,112-27-26,-104 25 26,-127 46 1,205-60 127,0 1 1,1 2 0,0 1 0,1 1 0,1 1-1,1 2 1,0 1 0,-45 45 0,63-55-178,0 1-1,1 0 1,0 0 0,1 1 0,0-1 0,1 1-1,1 1 1,-1-1 0,2 1 0,0 0 0,0 0-1,1 0 1,1 0 0,0 0 0,1 0 0,0 0-1,1 0 1,1 0 0,5 23 0,-3-21-63,0 0-1,0-1 1,2 0 0,0 0-1,0 0 1,1 0 0,1-1 0,0-1-1,1 1 1,0-1 0,1-1 0,1 1-1,-1-2 1,2 0 0,-1 0-1,26 15 1,1-6 125,0-1-1,2-3 1,78 21-1,135 13 202,-158-33-199,131 20 114,2-10 0,1-11 0,256-15 0,267-18-7,283-17 47,-19 16-130,-270 12-18,-341 0-24,64-3-24,78 8 105,-120 5 44,-301-12-107,227-45-1,2-2-8,-300 51-55,-1 1-88,0-3 0,67-16 0,-117 23 101,-1-1 1,1 0-1,-1-1 0,1 1 1,-1-1-1,0 1 1,0-1-1,1 0 0,-1 0 1,0 0-1,-1-1 1,1 1-1,0-1 1,-1 1-1,1-1 0,-1 0 1,3-5-1,-4 5 45,0 0 0,0 0 0,0 0 0,-1-1 0,1 1 0,-1 0-1,0 0 1,0-1 0,0 1 0,0 0 0,-1 0 0,1-1 0,-1 1 0,0 0 0,0 0 0,0 0-1,0 0 1,0 0 0,-4-5 0,-35-78 658,25 51-532,-34-56 0,42 80-161,-2-1 1,1 1-1,-2 1 0,1-1 1,-1 2-1,-1-1 1,0 1-1,-15-9 0,-37-16 15,-1 2 0,-90-30-1,28 13 40,-233-87 68,264 107-76,-186-30 0,-532-12 28,-6 56-24,124 38-379,74 0-6169,405-22-1344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4:5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1529 8904,'0'0'4100,"9"-2"-3625,21-5 1492,1 2-1,56-3 0,-45 7-1799,-1-2-1,0-2 1,44-11-1,119-41 409,-4 2-476,515-138 3009,-12-34-2897,143-44-257,739-163 103,-1185 328-50,-319 84-128,316-95-2529,-409 120-2323,-10-4 1914,-3 0-248,-31 7-5485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4:5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4 8168,'0'0'10719,"-10"-2"-10158,4 1-493,0 1 0,0-1 0,0 1 0,-1 0 0,1 1 0,0 0 0,0 0 0,0 0 0,0 0 0,1 1 0,-1 0 0,0 0 0,1 1 0,-1 0 0,1-1 0,0 2 0,0-1 0,-5 5 0,-16 10 3,-304 231 2292,320-241-2325,1 1 1,-1 1-1,1-1 0,1 1 1,0 1-1,-10 16 0,17-25-35,0 0-1,-1 0 1,1 1-1,0-1 0,0 0 1,1 1-1,-1-1 1,0 0-1,1 1 1,-1-1-1,1 1 0,0-1 1,0 1-1,0-1 1,0 1-1,1-1 1,-1 1-1,1-1 1,-1 1-1,1-1 0,0 0 1,0 1-1,0-1 1,0 0-1,0 0 1,0 0-1,1 1 1,-1-1-1,1-1 0,-1 1 1,1 0-1,0 0 1,0 0-1,0-1 1,0 1-1,0-1 1,0 0-1,0 0 0,1 0 1,1 1-1,13 6 33,1-1 0,0-1 0,0-1 0,0 0-1,0-2 1,24 3 0,118-1 322,-136-5-328,60-2-231,-1-4 1,0-4-1,134-32 0,-121 15-3054,109-45 0,-49 4-4981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4965,'0'0'16447,"-4"8"-15208,-7 18-942,2 0 0,0 1 0,2 1 0,1-1 0,1 1-1,1 0 1,0 31 0,4-57-277,0 1 0,0-1 0,0 0 0,0 1 0,0-1 0,1 0 0,-1 1 0,1-1 0,0 0 0,-1 0 0,1 0 0,0 1 0,0-1 0,0 0 0,1 0 0,-1 0 0,0 0 0,3 2 0,-2-3 21,-1 0-1,1 0 1,0 0-1,-1-1 1,1 1 0,0 0-1,-1-1 1,1 0 0,0 1-1,0-1 1,0 0 0,-1 0-1,1 0 1,0 0 0,0 0-1,0 0 1,-1 0 0,4-1-1,2-2 63,0 1-1,-1-1 1,1 0-1,-1 0 1,1 0-1,-1-1 1,0 0-1,0-1 1,-1 1-1,8-9 1,-6 5-72,1 0 0,-2 0-1,1-1 1,-1 0 0,-1-1 0,1 1 0,-2-1 0,6-14-1,-10 22 13,-3 38-80,3-33 48,-3 10 17,1 0 1,1-1 0,0 1 0,1 18 0,0-30-21,1 0 1,-1 0 0,1 0-1,-1-1 1,1 1-1,0 0 1,-1 0 0,1 0-1,0 0 1,0-1 0,-1 1-1,1 0 1,0-1 0,0 1-1,0-1 1,0 1-1,0-1 1,0 1 0,0-1-1,0 0 1,0 1 0,0-1-1,0 0 1,0 0 0,0 0-1,0 0 1,0 0 0,0 0-1,1 0 1,-1 0-1,1-1 1,38-4 531,-25-1-435,0 0-1,-1-1 0,1 0 1,19-15-1,-20 13-89,1 0 0,1 0 0,22-8 0,-36 16-16,-1 0 0,0 1 0,0-1-1,0 1 1,1-1 0,-1 1 0,0-1-1,0 1 1,1 0 0,-1 0 0,0 0-1,1-1 1,-1 1 0,0 0 0,1 1 0,-1-1-1,0 0 1,1 0 0,-1 1 0,0-1-1,0 0 1,1 1 0,-1 0 0,0-1-1,0 1 1,0-1 0,0 1 0,0 0 0,0 0-1,0 0 1,0 0 0,0 0 0,0 0-1,0 0 1,0 0 0,0 1 0,1 4 33,-1 0 1,0-1 0,0 1 0,0 0 0,-1-1-1,0 1 1,0 7 0,3 26 108,-3-38-150,0-1 0,1 0 0,-1 1-1,0-1 1,1 0 0,-1 1 0,0-1 0,1 0 0,-1 1 0,1-1 0,-1 0-1,1 0 1,-1 0 0,1 1 0,-1-1 0,1 0 0,-1 0 0,1 0 0,-1 0-1,1 0 1,-1 0 0,1 0 0,-1 0 0,1 0 0,-1 0 0,1 0 0,0 0-1,-1-1 1,0 1 0,1 0 0,-1 0 0,1 0 0,-1-1 0,1 1 0,-1 0-1,1-1 1,-1 1 0,0 0 0,1-1 0,-1 1 0,1 0 0,-1-2 0,20-14-2743,9-14-8299,-13 13-859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14734,'0'0'14366,"-3"9"-14121,-1-1-209,2-5-30,1 0 0,-1-1 0,1 1-1,-1 0 1,1 0 0,0 1 0,1-1 0,-1 0 0,0 0-1,1 0 1,0 1 0,-1-1 0,2 4 0,0-6 0,0 0-1,0 0 1,0 0 0,0 0 0,0 0 0,1 0 0,-1-1 0,0 1 0,1 0 0,-1-1 0,0 1 0,1-1 0,-1 1 0,1-1 0,-1 0 0,1 1 0,-1-1 0,1 0 0,-1 0 0,1 0 0,-1 0 0,1 0-1,1-1 1,39-4 76,-39 3-82,0 1 0,0-1 0,0 1 0,-1-1 0,1 0 0,0 0 0,-1 0 0,0 0 0,0-1 0,1 1 0,-1-1 0,-1 1 0,3-4 0,-4 6-27,-18 9-90,18 3-116,6-14-394,8-5 675,-9 5-38,-1 0 0,1-1 0,0 1 0,-1-1 0,1 0 0,-1 0 0,0 0 0,0 0 0,0-1 0,0 1 0,-1-1 0,1 0 0,-1-1 0,0 1 0,-1 0 0,1-1 0,-1 0 0,1 1 0,-1-1 0,-1 0 0,1 0 0,1-8 0,-3 13-4,-1-1 0,1 0 0,0 1 0,-1-1 0,1 1 0,0-1 0,-1 0 0,1 1 0,-1-1 0,1 1 0,-1-1 0,1 1 0,-1 0 0,1-1 0,-1 1 0,1 0 0,-1-1 0,0 1 0,1 0 0,-1-1 0,1 1 0,-1 0 0,0 0 0,1 0 0,-1 0 0,0 0 1,1 0-1,-1 0 0,0 0 0,1 0 0,-1 0 0,0 0 0,1 0 0,-1 0 0,0 0 0,1 0 0,-1 1 0,0-1 0,1 0 0,-1 1 0,1-1 0,-1 0 0,0 1 0,-30 14 38,20-5 10,0 0 0,1 1 0,-12 16 0,19-24-10,0 1 0,1 0 0,0 0 0,-1-1 0,1 1 0,0 1-1,1-1 1,-1 0 0,1 0 0,0 1 0,0-1 0,0 0 0,1 1 0,-1-1 0,1 8 0,1-11-36,0 0 1,0 0-1,0-1 1,0 1-1,1 0 1,-1-1 0,0 1-1,0-1 1,0 1-1,0-1 1,1 0 0,-1 0-1,0 1 1,0-1-1,0 0 1,1 0-1,-1 0 1,0 0 0,0 0-1,1 0 1,-1-1-1,2 0 1,32-4 125,-24 0-234,0 0 1,0-1 0,0 0 0,19-15 0,-18 12-142,0 1 1,1 0 0,13-6-1,-25 13 232,1 1-1,-1-1 0,0 1 1,0-1-1,1 1 1,-1-1-1,0 1 1,1 0-1,-1-1 0,1 1 1,-1 0-1,0 0 1,1 0-1,-1 0 1,0 1-1,1-1 0,-1 0 1,0 0-1,1 1 1,-1-1-1,0 1 1,1-1-1,-1 1 0,2 1 1,15 26-77,-18-26 108,1 1 0,0-1 0,0 1 0,0-1 0,0 1 0,1-1 0,-1 0 0,1 0 0,-1 0-1,1 0 1,0 0 0,0 0 0,0 0 0,0 0 0,0-1 0,0 1 0,0-1 0,0 1 0,1-1 0,-1 0 0,0 0 0,1 0 0,-1 0 0,1-1 0,3 1 0,7-1 27,1-1 0,-1 0 1,0-1-1,1-1 0,-1 0 1,0-1-1,-1 0 0,1-1 1,21-11-1,-18 8-246,1 0 0,0 2 0,0 0 0,25-5 1,-42 11 200,1 0 0,-1 0 1,1-1-1,-1 1 0,1 0 1,-1 0-1,1 0 1,-1 0-1,1 0 0,-1 0 1,1 0-1,0 0 1,-1 0-1,1 0 0,-1 0 1,1 0-1,-1 0 0,1 0 1,-1 0-1,1 0 1,-1 1-1,1-1 0,-1 0 1,0 0-1,1 1 0,-1-1 1,1 0-1,-1 1 1,1-1-1,-1 0 0,0 1 1,1-1-1,-1 1 0,0-1 1,1 0-1,-1 1 1,0-1-1,0 1 0,0-1 1,1 1-1,-1-1 0,0 1 1,0-1-1,0 1 1,0-1-1,0 1 0,0-1 1,0 1-1,0-1 0,0 1 1,0-1-1,0 1 1,0-1-1,0 1 0,0-1 1,-1 1-1,1-1 0,0 1 1,0-1-1,0 1 1,-1-1-1,1 1 0,0-1 1,-1 1-1,0 0 1,-25 38 881,19-29-743,6-6-79,26-17-752,7-11-3466,5-3-5999,-15 14 1035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12780,'0'0'12844,"-2"13"-12374,-23 89 922,16-75-1004,1 1 1,2 0-1,0 0 0,2 0 1,1 0-1,1 48 1,5-67-255,0-19-29,2-22-22,-5 31-85,4-33-192,1-1 0,18-57 0,-19 78-102,1 0 0,1 0 0,0 0 0,1 1 0,0 0 0,1 0 0,1 0 0,19-21 0,-26 32 291,0 0 0,0 0-1,0 0 1,1 1 0,-1-1-1,1 0 1,-1 1 0,1 0 0,-1 0-1,1-1 1,0 1 0,0 1-1,-1-1 1,1 0 0,0 1 0,0 0-1,0-1 1,0 1 0,0 0-1,0 0 1,-1 1 0,1-1 0,3 1-1,-4 0 10,1 0 0,-1 0 1,0 1-1,0-1 0,0 0 0,0 1 0,0-1 0,0 1 0,0 0 0,0 0 0,-1 0 1,1-1-1,-1 2 0,1-1 0,-1 0 0,0 0 0,0 0 0,0 0 0,0 1 0,0-1 0,-1 1 1,1-1-1,-1 0 0,1 1 0,-1-1 0,0 5 0,0-3 72,0-1 0,0 1 0,0 0 0,0-1 0,-1 1 0,0 0 0,0-1 0,0 1 0,0-1 0,0 1 0,-1-1 0,0 0 0,1 1 0,-1-1 0,0 0-1,-1 0 1,1 0 0,0-1 0,-1 1 0,0 0 0,0-1 0,-3 3 0,1-2 22,1-1 0,-1 1 1,0-1-1,0 0 0,-1 0 0,1-1 0,0 1 0,0-1 0,-1 0 1,1-1-1,-1 1 0,1-1 0,-1 0 0,-9-2 0,14 2-193,-1-1 0,1 1 0,0 0 0,0-1 0,-1 0 0,1 1 0,0-1 0,0 0 0,0 0 0,0 1 0,0-1 0,0 0 1,0 0-1,0 0 0,0 0 0,1 0 0,-1 0 0,0-1 0,0 1 0,1 0 0,-1 0 0,1 0 0,-1-1 0,1 1 0,0 0 0,0-1 0,-1 1 0,1 0 0,0-1 0,0 1 0,0-2 0,0-1-1035,0-1-1,1 1 1,-1 0 0,1 0-1,-1-1 1,1 1-1,1 0 1,2-7 0,12-13-8100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53 9321,'0'0'8290,"-1"-8"-6555,-5-24-352,6 31-1337,-1 0 0,1 1-1,0-1 1,-1 0 0,1 0 0,-1 1 0,0-1-1,1 0 1,-1 1 0,1-1 0,-1 1 0,0-1 0,0 1-1,1-1 1,-1 1 0,0 0 0,0-1 0,1 1 0,-1 0-1,0 0 1,0-1 0,0 1 0,0 0 0,0 0-1,1 0 1,-1 0 0,0 0 0,0 0 0,0 0 0,0 0-1,0 0 1,1 1 0,-1-1 0,0 0 0,0 1-1,0-1 1,0 1 0,-28 11-31,18-5 2,0 0 0,0 0 0,1 0 0,0 2 0,0-1 0,1 1 0,0 0 0,1 1 0,0 0 0,-8 14 0,15-23-15,1-1 1,0 0-1,-1 1 1,1-1-1,0 0 0,0 1 1,0-1-1,-1 0 0,1 1 1,0-1-1,0 1 0,0-1 1,0 1-1,0-1 0,0 1 1,-1-1-1,1 0 0,0 1 1,0-1-1,1 1 1,-1-1-1,0 1 0,0-1 1,0 1-1,0-1 0,0 0 1,0 1-1,1-1 0,-1 1 1,0-1-1,0 0 0,0 1 1,1-1-1,-1 0 0,0 1 1,1-1-1,-1 0 1,0 1-1,1-1 0,-1 0 1,0 1-1,1-1 0,25 0 203,28-17 60,9-15-188,-44 22-71,-1 1 0,1 0 1,37-11-1,-55 20-12,-1 0 0,1 0 1,-1 0-1,0 0 1,1 0-1,-1 0 0,1 0 1,-1 0-1,0 0 0,1 0 1,-1 0-1,1 0 0,-1 0 1,0 0-1,1 0 1,-1 1-1,0-1 0,1 0 1,-1 0-1,0 0 0,1 1 1,-1-1-1,0 0 1,1 0-1,-1 1 0,0-1 1,0 0-1,1 1 0,-1-1 1,0 0-1,0 1 0,0-1 1,1 0-1,-1 1 1,0-1-1,0 0 0,0 1 1,0-1-1,0 1 0,0-1 1,0 1-1,0 24 17,0-1 108,0-24-116,0 0 1,0 1 0,0-1-1,0 1 1,0-1 0,0 1 0,1-1-1,-1 1 1,0-1 0,0 0 0,0 1-1,0-1 1,1 1 0,-1-1 0,0 0-1,0 1 1,1-1 0,-1 0-1,0 1 1,0-1 0,1 0 0,-1 1-1,1-1 1,-1 0 0,0 0 0,1 0-1,-1 1 1,0-1 0,1 0 0,-1 0-1,1 0 1,0 1 0,9-2 59,0-1 0,0 1-1,0-2 1,0 1 0,0-1 0,-1-1 0,1 0 0,-1 0 0,13-8-1,-14 7-72,0 0-1,0 1 1,1 0-1,-1 1 1,1 0-1,0 0 0,0 1 1,0 0-1,1 0 1,-1 1-1,17 0 1,-25 2 22,-1 0-1,1 0 1,0 0 0,-1 0 0,1 1 0,0-1 0,-1 0 0,1 0 0,-1 1 0,0-1 0,1 0 0,-1 0 0,0 1 0,0-1 0,0 0 0,0 1 0,0-1 0,0 0-1,0 1 1,-1 1 0,-3 31 624,-2-23-423,5-10-176,0 1-1,0-1 1,0 1-1,0-1 1,1 1-1,-1-1 1,0 1 0,1 0-1,0 0 1,-1-1-1,1 1 1,0 2-1,1-4-384,0 0-1,1 0 1,-1 0-1,0-1 1,1 1-1,-1-1 0,0 1 1,1-1-1,-1 0 1,0 1-1,0-1 1,0 0-1,0 0 0,0 0 1,0 0-1,1-1 1,4-7-6640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80 4132,'-1'0'186,"1"0"-1,0 0 1,0 0 0,0 0-1,0 0 1,0 0 0,-1 0-1,1 0 1,0 1 0,0-1 0,0 0-1,0 0 1,0 0 0,0 0-1,0 0 1,0 0 0,0 1-1,0-1 1,-1 0 0,1 0 0,0 0-1,0 0 1,0 0 0,0 1-1,0-1 1,0 0 0,0 0-1,0 0 1,0 0 0,0 0-1,0 1 1,0-1 0,0 0 0,0 0-1,1 0 1,-1 0 0,0 0-1,0 1 1,0-1 0,0 0-1,0 0 1,0 0 0,0 0 0,0 0-1,0 0 1,0 1 0,1-1-1,-1 0 1,0 0 0,0 0-1,0 0 1,0 0 0,0 0-1,1 0 1,-1 0 0,0 0 0,0 0-1,0 0 1,0 0 0,0 0-1,1 0 1,-1 0 0,0 0-1,0 0 1,0 0 0,0 0 0,21 3 2790,27-4-2326,0-5-81,0-2 0,81-24 0,-35 7-2569,-60 13-4187,-25 7 1756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14286,'0'0'10788,"-3"11"-9111,-40 88 1298,-5 13-972,43-99-1891,1 1 0,0-1-1,1 1 1,1-1-1,0 1 1,0 20 0,2-33-128,0-1 0,0 1 0,1 0 1,-1 0-1,0 0 0,0 0 0,1 0 1,-1-1-1,0 1 0,1 0 0,-1 0 0,1-1 1,-1 1-1,1 0 0,-1 0 0,1-1 1,-1 1-1,1-1 0,0 1 0,-1 0 0,1-1 1,0 1-1,0-1 0,-1 0 0,1 1 1,0-1-1,0 1 0,0-1 0,-1 0 1,1 0-1,0 0 0,0 1 0,0-1 0,0 0 1,0 0-1,0 0 0,-1 0 0,1-1 1,0 1-1,0 0 0,0 0 0,0 0 0,0-1 1,-1 1-1,1 0 0,0-1 0,0 1 1,1-1-1,2-1-855,1 0 1,-1 0 0,1 0 0,-1-1-1,0 1 1,0-1 0,6-5-1,4-7-6138,0-1-4383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54 16047,'0'0'10084,"-8"2"-8637,4-1-1359,1 0 0,-1 0-1,1 0 1,-1 1 0,1-1 0,0 1-1,0 0 1,0 0 0,0 0 0,0 0-1,0 0 1,0 1 0,1-1 0,-1 1-1,1 0 1,0 0 0,0 0 0,0 0-1,0 0 1,1 0 0,-1 0 0,1 1-1,-1-1 1,1 1 0,0-1 0,1 1-1,-1-1 1,1 1 0,-1-1 0,1 1-1,1 6 1,-1-9-73,0 0-1,0-1 1,0 1-1,0-1 1,0 1-1,0 0 1,0-1-1,0 1 1,0 0-1,1-1 1,-1 1-1,0-1 1,1 1-1,-1 0 1,0-1-1,1 1 1,-1-1-1,0 1 1,1-1-1,-1 1 0,1-1 1,-1 1-1,1-1 1,-1 0-1,1 1 1,0-1-1,-1 0 1,1 1-1,-1-1 1,1 0-1,0 0 1,0 0-1,27-2 181,-22 0-180,1 0 0,-1 0 1,0-1-1,0 1 0,-1-2 0,10-5 0,-9 3-19,0 0-1,-1-1 0,0 0 0,0 0 0,5-8 0,-9 12-17,1-1 1,0 1-1,-1 0 1,0-1-1,1 1 1,-1-1-1,-1 1 1,1-1-1,-1 0 1,1 1-1,-1-1 1,0 0-1,0 1 1,-1-6-1,1 9 16,-1-1 0,1 1-1,-1 0 1,1 0 0,0 0-1,-1 0 1,1 0 0,0 0-1,-1 0 1,1 0 0,-1 0-1,1 0 1,0 0 0,-1 0-1,1 0 1,-1 0 0,1 0-1,0 0 1,-1 0 0,1 0-1,0 1 1,-1-1 0,1 0-1,0 0 1,-1 0 0,1 1-1,0-1 1,-1 0 0,1 0-1,0 1 1,0-1 0,-1 0-1,1 1 1,0-1 0,0 0-1,-1 1 1,1-1 0,0 0-1,0 1 1,0-1 0,0 1-1,0-1 1,0 0 0,0 1-1,-12 16-23,11-16 29,0 1 0,0 0 0,0 0 0,1-1 0,-1 1 0,1 0 0,-1 0 0,1 0 0,0 0 0,-1 0 0,1 0 0,0 0 0,0 0 0,0 0 0,1 0 0,-1-1 0,0 1 0,1 0 0,-1 0 0,2 2 0,-1-3 6,0 0-1,0 0 1,0 0 0,0 0-1,0 0 1,1 0-1,-1-1 1,0 1 0,0 0-1,1-1 1,-1 1-1,0-1 1,1 1 0,-1-1-1,1 1 1,-1-1-1,1 0 1,-1 0 0,1 0-1,1 0 1,5-1-2,1 1 0,-1-2 0,0 1 1,1-1-1,-1-1 0,0 1 0,15-9 1,3-4-953,46-36 1,-47 32 448,-36 60 462,-11 22 1291,21-59-1195,0 0 0,0 0 1,1 0-1,-1 0 0,1 1 0,0-1 0,0 0 0,0 0 0,1 0 0,-1 0 0,1 1 0,0-1 0,3 6 0,-3-8-91,0-1 0,1 1 0,-1-1 0,1 1 0,-1-1 0,1 0 0,-1 0 0,1 0 0,0 0 0,0 0 0,-1 0 0,1 0 0,0-1 0,0 1 0,0-1 0,0 1 0,0-1 0,0 0 0,0 0 0,0 0 0,0 0 0,0 0 0,0 0 0,0 0 0,2-1-1,-3 0-35,1 1-1,0-1 0,-1 1 0,1 0 0,-1 0 0,1 0 0,0 0 0,-1 0 0,1 0 0,0 0 0,-1 0 0,1 0 0,-1 1 0,1-1 0,0 1 0,-1-1 1,1 1-1,-1 0 0,1 0 0,-1-1 0,0 1 0,1 0 0,-1 0 0,0 0 0,0 1 0,1-1 0,-1 0 0,0 0 0,0 1 0,0-1 0,-1 0 1,1 1-1,0-1 0,0 1 0,-1-1 0,1 1 0,-1 0 0,1-1 0,-1 1 0,0 1 0,2 12 226,-1 0 0,-1 0 1,0 0-1,-1 0 0,-1-1 0,0 1 0,-1 0 0,-1-1 0,-8 23 1,8-27 126,0 0 0,-1-1 0,0 1 0,0-1 0,-1-1 0,0 1 0,0-1 0,-1 0 1,-1 0-1,1-1 0,-1 0 0,0 0 0,-1-1 0,-12 7 0,20-12-270,0 0 0,0-1 0,0 1 0,0-1 0,0 1 0,0-1 0,0 0-1,0 1 1,0-1 0,0 0 0,0 0 0,0 0 0,0 0 0,0 0 0,0 0 0,0 0 0,0 0-1,0 0 1,0 0 0,0 0 0,0-1 0,0 1 0,1 0 0,-1-1 0,0 1 0,0-1 0,0 1 0,0-1-1,0 1 1,0-1 0,1 0 0,-2 0 0,0-2-7,1 0 1,-1 0-1,1 1 0,0-1 0,0 0 1,0 0-1,0 0 0,1 0 1,-1-1-1,0-5 0,1-5-17,0 0-1,1 0 1,0 0-1,5-18 1,-3 22-3,0 0 1,1 0-1,0 0 1,1 1-1,0-1 1,1 1-1,0 1 1,0-1-1,1 1 1,0 0-1,0 0 1,11-8-1,11-7-1170,2 2-1,38-22 1,-31 21-2000,6-5-3404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3619,'0'0'20324,"-7"11"-19817,4-7-431,-21 33 212,22-34-261,1-1 0,0 0 1,0 1-1,0-1 0,0 1 0,1 0 1,-1-1-1,1 1 0,0-1 0,-1 1 1,1 0-1,0-1 0,0 1 1,1 0-1,-1-1 0,2 6 0,-1-8-7,-1 1-1,1 0 0,0 0 1,0-1-1,0 1 1,0 0-1,1-1 1,-1 1-1,0-1 0,0 1 1,0-1-1,0 0 1,0 0-1,1 1 0,-1-1 1,0 0-1,0 0 1,1 0-1,-1 0 1,0 0-1,0-1 0,0 1 1,1 0-1,-1 0 1,0-1-1,0 1 0,1-1 1,34-12 402,-28 9-392,-3 1-31,-1 1 0,1-1 0,0 1 0,0 0 0,0 0 1,0 1-1,0-1 0,1 1 0,-1 1 0,0-1 0,1 0 0,-1 1 0,0 0 0,7 1 1,-12 0 1,1-1 0,0 0 0,0 1 0,-1-1 0,1 1 0,0-1 1,0 1-1,-1 0 0,1-1 0,-1 1 0,1 0 0,0-1 0,-1 1 1,0 0-1,1-1 0,-1 1 0,1 0 0,-1 0 0,0 0 0,1 0 1,-1-1-1,0 1 0,0 0 0,0 0 0,0 0 0,0 0 0,0 0 1,0 0-1,0-1 0,0 1 0,0 0 0,0 0 0,-1 1 0,1-1 5,-1 0-1,1-1 0,0 1 0,0-1 0,0 1 1,-1 0-1,1-1 0,0 1 0,0 0 1,0-1-1,0 1 0,0-1 0,0 1 0,0 0 1,0-1-1,1 1 0,-1 0 0,0-1 1,0 1-1,0-1 0,1 1 0,-1-1 0,0 1 1,1 0-1,-1-1 0,0 1 0,1-1 1,-1 1-1,1-1 0,-1 0 0,1 1 0,-1-1 1,1 1-1,-1-1 0,1 0 0,-1 1 1,1-1-1,0 0 0,-1 0 0,1 0 0,-1 1 1,1-1-1,0 0 0,-1 0 0,1 0 1,0 0-1,-1 0 0,1 0 0,0 0 0,-1 0 1,1 0-1,-1 0 0,1-1 0,0 1 1,-1 0-1,1 0 0,0-1 0,7-1 27,0-1-1,0 1 0,0-2 1,0 1-1,-1-1 0,0 0 1,12-8-1,-14 7-33,1 1 1,0 0-1,1 0 0,-1 1 0,1 0 0,0 0 1,-1 0-1,1 1 0,0 0 0,0 1 1,13-2-1,-18 3-6,-1 0 1,0 0 0,0 1 0,0-1-1,0 0 1,0 1 0,0-1-1,-1 1 1,1-1 0,0 1-1,0 0 1,0-1 0,0 1 0,0 0-1,-1-1 1,1 1 0,0 0-1,-1 0 1,1 0 0,-1 0-1,1 0 1,-1-1 0,1 1 0,-1 0-1,1 0 1,-1 0 0,0 0-1,0 1 1,1-1 0,-1 0 0,0 0-1,0 0 1,0 0 0,0 0-1,-1 2 1,-3 46 733,2-34-2790,8-22-3558,4-11-1270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11147,'0'0'13255,"9"4"-12871,-6-3-376,-1 1 1,1-1-1,-1 0 0,1 0 0,0 0 1,-1 0-1,1 0 0,0-1 1,0 1-1,0-1 0,0 0 0,-1 1 1,1-1-1,0-1 0,0 1 1,0 0-1,0-1 0,-1 0 0,1 1 1,0-1-1,-1 0 0,1 0 0,0-1 1,-1 1-1,1 0 0,-1-1 1,0 0-1,1 1 0,-1-1 0,0 0 1,0 0-1,0 0 0,0-1 0,-1 1 1,1 0-1,-1-1 0,1 1 1,-1-1-1,2-4 0,-1 4 14,-1 0 0,0 0 1,1-1-1,-1 1 0,0-1 0,-1 1 0,1 0 0,0-8 1,-1 10-18,0 1 0,0-1 0,0 1 0,0-1 0,0 1 0,0-1 0,-1 1 0,1-1 0,0 1 0,0-1 0,0 1 0,0-1 0,-1 1 0,1 0 0,0-1 0,-1 1 0,1-1 0,0 1-1,-1 0 1,1-1 0,0 1 0,-1 0 0,1-1 0,-1 1 0,0-1 0,0 1-7,0 0 0,0 0 0,0 0-1,0 0 1,0 0 0,0 0-1,0 1 1,0-1 0,-1 0 0,1 1-1,0-1 1,0 0 0,0 1 0,0-1-1,0 1 1,1 0 0,-3 0-1,-3 6 7,-1-1-1,1 0 0,0 1 0,1 0 0,0 1 0,0-1 0,0 1 1,1 0-1,0 0 0,1 1 0,0-1 0,0 1 0,1-1 0,0 1 0,0 0 1,0 16-1,2-24 5,1 0 0,-1 0 0,1-1 0,-1 1 1,1 0-1,-1 0 0,1-1 0,0 1 0,0 0 1,-1-1-1,1 1 0,0 0 0,0-1 0,-1 1 0,1-1 1,0 0-1,0 1 0,0-1 0,0 0 0,0 1 0,0-1 1,0 0-1,0 0 0,0 0 0,0 0 0,0 0 1,0 0-1,0 0 0,0 0 0,0 0 0,-1 0 0,3-1 1,36-6 68,-27 1-270,-1 0 1,1 0-1,-1-1 0,-1 0 1,18-16-1,-17 13-97,0 2 0,0 0 0,0 0 1,23-11-1,-33 20 283,-1-1 0,1 0 0,-1 1 1,1-1-1,-1 1 0,1-1 0,-1 1 0,0-1 1,1 1-1,-1-1 0,1 1 0,-1 0 1,0-1-1,0 1 0,1-1 0,-1 1 0,0 0 1,0-1-1,0 1 0,0 0 0,0-1 1,0 1-1,0 0 0,0-1 0,0 1 0,0 0 1,0-1-1,0 1 0,0 0 0,0-1 1,-1 1-1,1 0 0,0-1 0,-1 2 0,-5 30 180,6-31-156,0 0 32,-1 0 1,1 0 0,-1 0 0,1 0 0,0 0 0,0 0 0,-1 0 0,1 0 0,0 0-1,0 0 1,0 1 0,0-1 0,0 0 0,1 0 0,-1 0 0,0 0 0,0 0 0,1 0-1,-1 0 1,0 0 0,1 0 0,-1 0 0,1 0 0,-1-1 0,1 1 0,0 0 0,-1 0-1,1 0 1,0-1 0,0 1 0,0 0 0,-1 0 0,1-1 0,0 1 0,0-1 0,0 1-1,2 0 1,1-1 14,-1 0-1,1 0 1,0 0-1,-1 0 1,1-1-1,0 1 1,-1-1-1,1 0 1,-1 0 0,7-4-1,20-10-128,0-1 0,-2-1 0,0-2 0,-1-1-1,-1-1 1,-1-1 0,-1-1 0,-1-2 0,34-45 0,-48 57 60,-2 5 2,-1-1-1,0 0 1,0 0 0,-1 0 0,-1-1 0,6-15 0,-10 25 3,0 1 0,0-1 0,-1 0-1,1 0 1,0 1 0,0-1 0,-1 0 0,1 0 0,0 0-1,0 1 1,-1-1 0,1 0 0,0 0 0,0 0 0,-1 0-1,1 0 1,0 0 0,-1 0 0,1 1 0,0-1 0,-1 0-1,1 0 1,0 0 0,-1 0 0,1 0 0,0 0 0,-1 0-1,1-1 1,0 1 0,-1 0 0,1 0 0,0 0 0,0 0 0,-1 0-1,1 0 1,0-1 0,-1 1 0,1 0 0,0 0 0,0 0-1,-1-1 1,1 1 0,0 0 0,0 0 0,0-1 0,-1 1-1,1 0 1,0 0 0,0-1 0,0 1 0,0 0 0,0-1-1,0 1 1,-1 0 0,1-1 0,0 1 0,0 0 0,0-1-1,0 1 1,0 0 0,0 0 0,0-1 0,0 1 0,0 0-1,1-1 1,-11 10 33,0 0 0,1 1 0,1 0 0,0 0 0,0 1-1,1 0 1,0 0 0,-5 13 0,1 0 269,1 0 1,1 1-1,-6 29 1,12-38-140,0 0 1,1 1-1,0-1 1,2 31-1,0-42-201,0-1-1,1 0 1,-1 0-1,1 0 1,0 0-1,0 1 1,0-1-1,0 0 1,1-1-1,0 1 1,0 0-1,0 0 1,0-1-1,0 1 1,1-1-1,-1 0 1,1 1-1,0-1 1,0-1-1,0 1 1,1 0-1,-1-1 1,8 5-1,-10-7-28,0 1 0,0-1 0,0 1 1,0-1-1,0 1 0,0-1 0,0 1 0,0-1 0,0 0 1,0 0-1,0 1 0,1-1 0,-1 0 0,0 0 0,0 0 0,0-1 1,0 1-1,1 0 0,-1 0 0,0 0 0,0-1 0,0 1 0,0-1 1,0 1-1,0-1 0,1 0 0,-1 0 7,0 0 0,-1-1-1,0 1 1,1 0 0,-1-1 0,0 1 0,0 0 0,1-1-1,-1 1 1,0 0 0,0-1 0,0 1 0,-1-1 0,1 1-1,0 0 1,0-1 0,-1 1 0,0-1 0,-2-8-157,-1 0 1,-1 0-1,1 1 1,-9-12 0,-45-47-152,43 53 939,1-1 0,1 0 0,-17-28 0,29 44-507,1-1 0,-1 1 1,1-1-1,0 0 0,-1 1 0,1-1 0,0 1 0,0-1 0,0 0 1,-1 1-1,1-1 0,0 0 0,0 1 0,0-1 0,0 0 1,0 0-1,0 1 0,0-1 0,0 0 0,1 1 0,-1-1 1,0 1-1,0-1 0,0 0 0,1 1 0,-1-1 0,0 0 1,1 1-1,-1-1 0,1 0 0,23-9 722,40 8-707,-52 3 41,76 2 209,-43-2-1585,0 0-4175,-18-1-3901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88 9257,'-12'-8'8446,"-11"6"-5634,-20 9-858,35-3-1689,0-1-1,1 2 0,-1-1 0,1 1 1,0 0-1,0 0 0,-12 13 1,15-15-243,1 1 1,-1 0 0,1 0 0,0 0-1,0 0 1,0 1 0,1-1 0,0 1-1,0-1 1,0 1 0,0 0 0,1 0-1,0 0 1,-2 9 0,3-13-19,1 0 1,-1 0 0,0 0-1,0-1 1,1 1-1,-1 0 1,1 0-1,-1 0 1,1-1-1,-1 1 1,1 0 0,-1-1-1,1 1 1,-1 0-1,1-1 1,0 1-1,-1-1 1,1 1-1,0-1 1,0 1-1,-1-1 1,1 0 0,0 1-1,0-1 1,0 0-1,-1 0 1,1 1-1,0-1 1,0 0-1,0 0 1,0 0 0,0 0-1,0 0 1,-1 0-1,1 0 1,0-1-1,0 1 1,1 0-1,37-9 315,-27 3-285,1-1-1,-1 0 0,0-1 0,0 0 1,-1-1-1,0 0 0,-1 0 0,0-1 1,0-1-1,-1 0 0,0 0 1,12-23-1,-42 72-129,15-29 196,0 0 1,1 0-1,0 1 1,0 0-1,1 0 0,0 0 1,1 0-1,0 1 1,1-1-1,-1 14 1,3-23-67,0 0 1,1 1 0,-1-1-1,1 0 1,-1 0 0,1 0-1,-1 1 1,1-1-1,0 0 1,0 0 0,-1 0-1,1 0 1,0 0 0,0 0-1,0 0 1,0 0 0,0-1-1,1 1 1,-1 0 0,0-1-1,0 1 1,0-1-1,1 1 1,-1-1 0,0 1-1,0-1 1,1 0 0,-1 0-1,0 1 1,1-1 0,-1 0-1,0 0 1,1 0-1,0-1 1,53-3 504,-30-2-460,0-1 1,0-1-1,-1-2 0,0 0 1,-1-1-1,0-2 1,33-23-1,-62 41 107,-13 7 330,19-12-500,-1 0 1,1 0 0,-1 0 0,1 0 0,-1 0-1,1 0 1,0 0 0,-1 0 0,1 0 0,-1 0-1,1-1 1,0 1 0,-1 0 0,1 0 0,0 0-1,-1-1 1,1 1 0,0 0 0,-1 0-1,1-1 1,0 1 0,0 0 0,-1-1 0,1 1-1,0 0 1,0-1 0,-1 1 0,1 0 0,0-1-1,0 1 1,0-1 0,0 1 0,0 0 0,0-1-1,0 1 1,0-1 0,0 1 0,0-1 0,0 1-1,0 0 1,0-1 0,0 1 0,0-1-1,0 1 1,0 0 0,0-1 0,0 1 0,1-1-1,-1 1 1,0 0 0,1-1 0,0-15 97,1 0 0,1 0 0,1 1 0,0-1 0,1 1 0,1 0 1,9-18-1,-14 31-123,0 1 0,0 0 0,1 0 1,-1 0-1,0 0 0,1 0 0,-1 0 1,0 0-1,1 0 0,0 1 0,-1-1 1,1 1-1,-1-1 0,1 1 0,0-1 1,-1 1-1,1 0 0,-1 0 0,1 0 0,0 0 1,0 0-1,-1 0 0,1 0 0,2 1 1,49 14-104,-30-8-155,42 3-2176,-21-9-2230,-39-1 1641,-4-4-2232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1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14382,'0'0'12481,"14"4"-11670,-4-1-750,1-1-1,0 0 1,0-1 0,-1 0-1,1-1 1,0 0 0,0-1-1,0 0 1,0 0-1,-1-1 1,1-1 0,-1 0-1,17-7 1,50-30 214,-73 38-218,0 0 0,0-1 0,-1 0 0,1 0 0,-1 0 0,0 0 0,0 0 0,0-1 0,0 1 0,0-1 0,-1 0 0,0 0 0,1 0 0,-1 0 0,-1 0 0,3-8 0,-4 12-48,0-1 1,1 0-1,-1 1 0,0-1 1,0 1-1,0-1 1,0 1-1,0-1 0,-1 1 1,1-1-1,0 1 1,0-1-1,0 1 0,0-1 1,-1 1-1,1-1 1,0 1-1,0-1 0,-1 1 1,1-1-1,0 1 1,-1-1-1,1 1 0,0 0 1,-1-1-1,1 1 1,-1 0-1,1-1 0,-1 1 1,1 0-1,-1 0 1,1-1-1,-1 1 0,0 0 1,-25 1 59,20 0-75,1 1 0,-1 0 1,0 0-1,0 0 0,1 1 0,-8 4 1,4 1 1,0 1 1,0-1 0,1 2 0,0-1 0,1 1 0,0 0 0,0 1-1,2-1 1,-1 1 0,1 0 0,0 1 0,1-1 0,1 1 0,0 0-1,0 0 1,0 15 0,3-25-1,0 0 0,0 0-1,0 0 1,0 1 0,1-1 0,-1 0-1,1 0 1,-1 0 0,1 0 0,0 0-1,0 0 1,0-1 0,0 1-1,0 0 1,0 0 0,0-1 0,1 1-1,-1 0 1,1-1 0,-1 1 0,3 1-1,0-1 37,1 1 0,-1-1-1,0 0 1,1 0-1,-1-1 1,1 1-1,-1-1 1,1 0 0,7 0-1,49-2-1692,-11-11-4363,-19-3-1690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14286,'0'0'3555,"-1"10"-1697,-4 23-245,2 1 1,1 0-1,5 49 1,-3-81-1591,0 0-1,0 0 1,0 0 0,0 0 0,1 0 0,-1 0 0,1 0 0,-1 0-1,1 0 1,0 0 0,0-1 0,0 1 0,0 0 0,0 0-1,0-1 1,0 1 0,0-1 0,1 1 0,-1-1 0,1 0-1,-1 1 1,1-1 0,0 0 0,-1 0 0,1 0 0,0 0 0,0 0-1,0 0 1,-1-1 0,1 1 0,0-1 0,0 1 0,0-1-1,0 0 1,0 0 0,0 0 0,0 0 0,0 0 0,2 0 0,2-1 48,-1-1 1,0 0 0,0 1 0,0-1-1,0-1 1,0 1 0,0-1 0,0 0 0,-1 0-1,1-1 1,-1 1 0,7-8 0,1-4 9,-2 1 1,0-1-1,11-22 1,-3 4 147,-18 33-227,0 0 1,0 0-1,0 0 1,0 0-1,0-1 0,0 1 1,0 0-1,0 0 1,0 0-1,0 0 0,0 0 1,0 0-1,0-1 1,0 1-1,0 0 0,1 0 1,-1 0-1,0 0 1,0 0-1,0 0 0,0 0 1,0-1-1,0 1 1,0 0-1,1 0 0,-1 0 1,0 0-1,0 0 1,0 0-1,0 0 0,0 0 1,0 0-1,1 0 1,-1 0-1,0 0 0,0 0 1,0 0-1,0 0 0,0 0 1,1 0-1,-1 0 1,0 0-1,0 0 0,0 0 1,0 0-1,0 0 1,0 0-1,1 0 0,-1 0 1,0 0-1,0 0 1,0 0-1,0 1 0,0-1 1,0 0-1,0 0 1,1 0-1,-1 0 0,0 0 1,0 0-1,0 0 1,0 1-1,0-1 0,0 0 1,0 0-1,0 0 1,4 18 109,-2 30 57,-2-39-115,0-8-45,0 7 12,0-1 0,1 0-1,0 1 1,0-1 0,4 13 0,-4-18-10,-1-1-1,1 0 1,0 0-1,-1 1 1,1-1-1,0 0 1,0 0-1,0 0 1,0 0-1,-1 0 1,2 0-1,-1 0 1,0 0 0,0-1-1,0 1 1,0 0-1,0 0 1,1-1-1,-1 1 1,0-1-1,1 1 1,-1-1-1,0 0 1,1 0 0,-1 1-1,0-1 1,1 0-1,-1 0 1,1 0-1,-1 0 1,0-1-1,1 1 1,-1 0-1,0 0 1,1-1 0,-1 1-1,0-1 1,1 1-1,1-2 1,7-4 47,0-1 0,-1 1 0,0-2 1,0 1-1,-1-1 0,0 0 0,0-1 1,-1 0-1,11-16 0,26-29 107,-43 53-166,-1 1 1,0 0-1,0 0 1,0 0-1,0 0 0,0-1 1,1 1-1,-1 0 1,0 0-1,0 0 0,0 0 1,0 0-1,1-1 0,-1 1 1,0 0-1,0 0 1,0 0-1,1 0 0,-1 0 1,0 0-1,0 0 1,1 0-1,-1 0 0,0 0 1,0 0-1,0 0 0,1 0 1,-1 0-1,0 0 1,0 0-1,0 0 0,1 0 1,-1 0-1,0 0 1,0 1-1,0-1 0,1 0 1,-1 0-1,0 0 0,0 0 1,0 0-1,1 0 1,-1 1-1,0-1 0,0 0 1,0 0-1,0 0 1,0 0-1,0 1 0,1-1 1,-1 0-1,0 0 0,0 1 1,4 19-76,-4 31-56,0-47 127,0 7-244,-1-8-110,1 0 1,0-1-1,0 1 0,0-1 1,0 1-1,1-1 0,-1 1 0,0-1 1,1 1-1,1 3 0,-1-6 188,0 1 0,0 0 1,0 0-1,0-1 0,0 1 0,0 0 0,0-1 0,0 1 0,0-1 1,0 0-1,0 1 0,0-1 0,1 0 0,-1 0 0,0 1 1,0-1-1,0 0 0,0 0 0,1 0 0,-1 0 0,0-1 0,0 1 1,0 0-1,1-1 0,-1 1 0,0 0 0,1-1 0,18-7-4665,1-4-1944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95 8456,'0'0'18209,"-9"1"-17285,6-1-857,1 1 0,-1-1 1,0 0-1,0 1 0,0 0 0,0-1 1,1 1-1,-1 0 0,0 0 0,1 1 1,-1-1-1,1 1 0,-1-1 0,1 1 1,0 0-1,0 0 0,0 0 1,0 0-1,0 0 0,0 0 0,0 0 1,0 1-1,1-1 0,0 1 0,-1-1 1,1 1-1,0 0 0,0-1 0,0 1 1,1 0-1,-1 0 0,1 0 0,-1-1 1,1 6-1,0-7-63,1-1 1,-1 1-1,1 0 1,-1 0-1,1-1 1,-1 1-1,1 0 1,-1-1-1,1 1 1,0-1-1,0 1 1,-1-1-1,1 1 1,0-1-1,-1 1 1,1-1-1,0 0 1,0 1-1,0-1 1,0 0-1,-1 0 1,1 0-1,0 0 1,0 0-1,0 0 1,0 0-1,1 0 1,33 0 80,-26 0-45,233-8-158,-264-25 1661,10 19-1423,4 5-39,0 0 1,0 0-1,1-1 0,0 0 0,1-1 1,-6-13-1,16 20-108,10 7-37,22 10-73,-28-10 114,13 4-49,0 0 0,0-2 0,1 0 0,31 2 0,-45-6-38,0-1 1,-1 0-1,1-1 1,0 1 0,-1-1-1,1-1 1,-1 0-1,1 0 1,-1 0-1,0-1 1,1 0-1,-2 0 1,1-1 0,0 0-1,-1 0 1,7-6-1,-7 5-5,-1 2 107,-1-1 0,0 1-1,0-1 1,0 0 0,0 0-1,-1 0 1,6-9 0,-29 20 728,7 2-531,0 0 0,1 0 0,0 1-1,-15 17 1,24-24-160,0 0 0,1 0 1,-1-1-1,1 2 0,0-1 0,0 0 0,0 0 1,0 1-1,1-1 0,-1 1 0,1 0 0,0-1 1,0 1-1,0 0 0,1 0 0,-1 0 0,1-1 0,0 1 1,0 0-1,0 0 0,0 0 0,1 0 0,1 5 1,-1-7-26,1-1 0,-1 0 1,1 1-1,-1-1 1,1 0-1,0 0 0,-1 0 1,1 0-1,0 0 0,0 0 1,0 0-1,-1-1 1,1 1-1,0-1 0,0 1 1,0-1-1,0 0 1,0 0-1,0 0 0,0 0 1,3 0-1,46-3-108,-50 3 96,8-2-294,1 0 0,0 0 0,-1-1 0,18-7 0,14-11-4392,-7 1-3041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70 3267,'0'0'16667,"7"-8"-13609,19-28-436,-26 36-2570,0 0 0,0-1 0,1 1 0,-1 0 0,0-1 0,0 1 0,0 0 0,0-1 0,0 1 0,1 0 0,-1-1 0,0 1 0,0-1 0,0 1 0,0 0 0,0-1 0,0 1 0,0-1 0,0 1 0,0 0 0,-1-1 0,1 1 0,0 0 0,0-1 0,0 1 0,0-1 0,0 1 0,-1 0 0,1-1 0,0 1 0,0 0 0,-1 0 0,1-1 0,0 1 0,0 0 0,-1-1 0,1 1 0,0 0 0,-1 0 0,1 0 0,0-1 0,-1 1 0,1 0 0,0 0 0,-1 0 0,1 0 0,-1 0 0,1 0 0,0 0 0,-1 0 0,1 0 0,-1 0 0,1 0 0,0 0 0,-1 0 0,1 0 0,-1 0 0,-24 1 627,24-1-579,-4 2-85,-1-1-1,1 1 0,0 0 1,-1 1-1,1 0 0,0-1 1,0 2-1,0-1 0,1 0 1,-1 1-1,1 0 0,0 0 1,0 0-1,0 1 1,1-1-1,-1 1 0,1 0 1,0 0-1,1 0 0,-1 0 1,1 1-1,0-1 0,0 1 1,1-1-1,-1 1 0,1 0 1,1-1-1,-1 11 1,1-15-15,0 0 0,0 0 0,0 0 0,0 0 0,0-1 0,0 1 0,1 0 0,-1 0 1,0-1-1,0 1 0,1 0 0,-1 0 0,1-1 0,-1 1 0,0 0 0,1-1 1,-1 1-1,1 0 0,0-1 0,-1 1 0,1-1 0,-1 1 0,1-1 0,0 1 0,0-1 1,-1 0-1,1 1 0,0-1 0,1 1 0,30-1 102,-23-2-54,1 0-1,0-1 0,-1 0 0,14-7 0,12-10 37,39-33-1,12-7-58,-85 61-34,0-1 0,-1 1 0,1-1 0,-1 1 0,1 0 0,-1-1 0,1 1 0,-1-1 0,1 1 0,-1 0 0,0-1 0,1 1 0,-1 0 0,0 0 0,1-1 0,-1 1 0,0 0 0,0 0 0,0-1 0,0 1-1,0 0 1,0 0 0,0 0 0,0-1 0,0 1 0,0 0 0,0 0 0,-1 0 0,2 38 37,-1-34-39,0 9 25,0-4-3,0 0 0,0 0 0,-1 0 0,0 0 0,-1 0 0,-4 16 0,6-25 42,12-32 326,-4 18-366,44-84 118,-52 96-45,25 20 47,-18-17-92,1-1 1,-1 0-1,0 0 1,0 0-1,1-1 1,-1 0-1,0-1 1,9-1-1,-12 2-109,0-1 1,0 1-1,0-1 0,1 0 1,-1-1-1,-1 1 0,1-1 0,0 0 1,0 0-1,-1 0 0,1 0 1,-1-1-1,1 1 0,-1-1 1,4-4-1,-2-4-3413,-3-3-3597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3844,'0'0'22117,"2"13"-20639,0 12-1130,-1-1 0,0 0 0,-2 1 1,-8 46-1,-12 34-247,22-105-179,-1 0 1,0 1-1,0-1 1,0 0-1,0 1 1,1-1-1,-1 0 1,0 1-1,0-1 1,1 0-1,-1 0 1,0 1-1,1-1 0,-1 0 1,0 0-1,1 0 1,-1 1-1,0-1 1,1 0-1,-1 0 1,0 0-1,1 0 1,-1 0-1,1 0 1,-1 0-1,0 0 0,1 0 1,-1 0-1,0 0 1,1 0-1,-1 0 1,1 0-1,-1 0 1,0 0-1,1 0 1,-1 0-1,0 0 0,1-1 1,-1 1-1,0 0 1,1 0-1,-1 0 1,0-1-1,1 1 1,-1 0-1,0-1 1,0 1-1,1 0 1,-1-1-1,20-10-3316,2-6-1928,2-5-2654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10666,'0'0'7618,"9"-7"-6924,8-3-521,0 1 1,1 1-1,0 0 1,0 1-1,1 1 1,0 1-1,37-5 1,-48 9-168,86-7 29,-88 8-41,0 0 0,0 0 0,0 0 0,0 1 0,0 0 0,0 0 0,0 1 0,-1 0 0,1 0 0,0 0 0,-1 1 0,8 4 0,-11-5 15,0-1 0,0 1 0,-1 0 1,1-1-1,-1 1 0,0 0 0,0 0 1,1 0-1,-1 0 0,0 0 0,-1 1 1,1-1-1,0 0 0,-1 0 0,1 0 1,-1 1-1,1-1 0,-1 0 0,0 1 1,0-1-1,0 0 0,-1 1 1,1-1-1,0 0 0,-1 0 0,0 1 1,1-1-1,-1 0 0,0 0 0,0 0 1,0 0-1,0 0 0,-3 4 0,-3 4 128,0 0 0,-1-1 0,0 0 1,0 0-1,-10 7 0,-6 6-183,-59 49 1029,25-29-5187,49-38-1984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7079,'0'0'16944,"12"1"-15070,1-1-1607,0 0 0,0 0 1,0-1-1,0-1 1,0 0-1,0-1 0,0 0 1,0-1-1,-1-1 1,16-7-1,-28 12-266,50-32 136,-47 31-123,-1-1 0,0 0 1,0 0-1,0 0 0,0 0 1,0 0-1,0 0 0,0-1 0,0 1 1,-1 0-1,0-1 0,1 1 1,-1-1-1,0 0 0,0 1 0,0-1 1,0-5-1,-1 7 17,-1 0-1,1 0 1,-1 0 0,0 0-1,1 0 1,-1 0 0,0 0 0,0 0-1,0 0 1,1 1 0,-1-1-1,0 0 1,0 0 0,0 1-1,0-1 1,-1 1 0,1-1-1,0 1 1,0-1 0,0 1 0,0 0-1,0-1 1,-1 1 0,1 0-1,0 0 1,0 0 0,0 0-1,-1 0 1,1 0 0,0 0 0,0 0-1,0 1 1,-1-1 0,0 1-1,-47 9 118,40-6-145,0 1 0,1 0-1,-1 0 1,1 1-1,0 0 1,1 0-1,0 1 1,0 0-1,0 0 1,1 1 0,0 0-1,0 0 1,1 0-1,0 1 1,0 0-1,1 0 1,0 0-1,1 0 1,0 1 0,0-1-1,1 1 1,-2 17-1,4-26-10,0 1-1,0-1 0,1 0 1,-1 0-1,0 0 0,0 0 1,1 0-1,-1 0 0,0 0 0,1 0 1,-1 0-1,1 0 0,0 0 1,-1 0-1,1 0 0,0 0 1,-1 0-1,1 0 0,0-1 1,0 1-1,0 0 0,0 0 1,0-1-1,2 2 0,0-1-117,1 0 0,-1 0 0,1 0-1,-1 0 1,1 0 0,0-1-1,-1 1 1,5-1 0,4 0-842,1-1-1,0-1 1,22-5 0,-15 0-1856,0 0 0,31-18 0,-5 1-4671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29 9961,'0'0'15391,"-10"-6"-14355,4 2-920,3 2-90,1 0 1,-1 0-1,1 0 1,-1 1-1,0-1 1,0 1-1,0 0 1,1 0 0,-1 0-1,0 0 1,-1 0-1,1 1 1,0-1-1,0 1 1,0 0-1,0 0 1,0 0-1,0 0 1,0 1-1,-1-1 1,1 1-1,0 0 1,0-1 0,-3 3-1,-56 37 221,60-39-244,-1 1 0,1 0 0,0 0 0,-1 0 0,1 0 0,0 0 1,0 0-1,0 1 0,0-1 0,1 1 0,-1-1 0,1 1 0,0 0 0,-1-1 0,1 1 0,0 0 1,1 0-1,-1 0 0,0 0 0,1 0 0,-1 5 0,3-7 0,-1 0-1,1 0 1,0 0 0,-1 0-1,1 0 1,0 0-1,0 0 1,-1-1 0,1 1-1,0-1 1,0 1 0,0-1-1,0 0 1,0 0 0,0 1-1,0-1 1,0-1-1,0 1 1,0 0 0,2-1-1,2 1 7,211 0-959,-217 0 969,1-1 1,0 1-1,0 0 1,-1 0-1,1 0 1,0 0-1,0 0 0,0 0 1,-1 0-1,1 0 1,0 0-1,0 0 1,-1 1-1,1-1 1,0 0-1,0 0 0,-1 1 1,1-1-1,0 1 1,-1-1-1,1 0 1,0 1-1,-1-1 1,1 1-1,-1-1 0,1 1 1,-1 0-1,1-1 1,-1 1-1,1 0 1,-1-1-1,0 1 1,1 0-1,-1-1 1,0 1-1,1 0 0,-1 0 1,0-1-1,0 1 1,0 0-1,0 0 1,0-1-1,0 1 1,0 0-1,0 0 0,0 0 1,0-1-1,0 1 1,0 0-1,-1 0 1,1-1-1,0 1 1,-1 0-1,1-1 1,0 1-1,-1 0 0,1-1 1,-1 1-1,0 0 1,-2 4 266,0-1 1,0 0-1,0 1 1,-1-2-1,1 1 1,-1 0 0,-7 4-1,-2 0-111,-1 0 0,1-2 1,-2 0-1,1 0 0,-1-1 0,0-1 0,0-1 1,0 0-1,0-1 0,-24 1 0,39-3-209,0 0 0,0 0-1,0 0 1,0 0-1,0 0 1,-1 0 0,1 0-1,0 0 1,0 0 0,0 0-1,0 0 1,0 0 0,0 0-1,-1 0 1,1 0-1,0 0 1,0 0 0,0 0-1,0 0 1,0 0 0,0 0-1,0 0 1,-1 0 0,1 0-1,0 0 1,0 0-1,0 0 1,0 0 0,0-1-1,0 1 1,0 0 0,0 0-1,0 0 1,0 0 0,-1 0-1,1 0 1,0 0-1,0 0 1,0-1 0,0 1-1,0 0 1,0 0 0,0 0-1,0 0 1,0 0 0,0 0-1,0-1 1,0 1 0,0 0-1,0 0 1,0 0-1,0 0 1,0 0 0,0 0-1,0 0 1,0-1 0,0 1-1,1 0 1,-1 0 0,0 0-1,0 0 1,0 0-1,9-10-1754,14-6-1437,4 2-1301,7-1-1975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11 8872,'0'0'13533,"-9"-2"-10383,0-1-2661,-1 1-1,1 1 1,-1-1 0,1 1-1,-1 1 1,-12 1 0,17-1-393,0 1 0,0-1 0,1 1 0,-1 0 1,0 1-1,1-1 0,-1 1 0,1 0 0,0 0 0,-1 0 0,1 1 1,0-1-1,0 1 0,1 0 0,-1 0 0,1 1 0,-5 4 0,8-8-94,0 1 0,0-1 0,0 1 0,0-1 0,-1 1 0,1-1 0,0 1 0,0-1 0,0 1 0,0 0 0,1-1 0,-1 1-1,0-1 1,0 1 0,0-1 0,0 1 0,0-1 0,1 1 0,-1-1 0,0 1 0,0-1 0,1 0 0,-1 1 0,0-1 0,1 1 0,-1-1-1,1 0 1,-1 1 0,0-1 0,1 0 0,-1 1 0,1-1 0,-1 0 0,1 0 0,-1 1 0,1-1 0,-1 0 0,1 0 0,-1 0 0,1 0-1,-1 0 1,1 0 0,-1 1 0,1-1 0,-1 0 0,1-1 0,-1 1 0,2 0 0,37 6 68,-32-6-64,47 5-138,-38-5 50,-1 1 0,1 1 0,-1 0 0,0 1 0,25 9 0,-39-12 79,-1 0 1,1 0 0,0 0-1,-1 1 1,1-1 0,0 0-1,-1 0 1,1 1 0,-1-1-1,1 1 1,-1-1 0,1 0 0,-1 1-1,1-1 1,-1 1 0,1-1-1,-1 1 1,1-1 0,-1 1-1,0-1 1,0 1 0,1 0-1,-1-1 1,0 1 0,0-1-1,1 1 1,-1 0 0,0-1 0,0 1-1,0 0 1,0-1 0,0 1-1,0 1 1,-17 17 60,-35 9 81,49-27-145,-18 9-362,-1-1 1,-32 9 0,11-13-9566,27-5-4208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249 114 14830,'0'-9'3502,"4"-76"4805,-4 84-8269,0 0 0,0 0 0,-1 0 0,1 1 0,0-1 1,-1 0-1,1 0 0,-1 0 0,1 0 0,-1 0 0,1 0 1,-1 1-1,0-1 0,1 0 0,-1 1 0,0-1 0,1 0 1,-1 1-1,0-1 0,0 1 0,0-1 0,0 1 0,1-1 1,-1 1-1,0 0 0,0-1 0,0 1 0,0 0 0,0 0 1,0 0-1,0 0 0,0 0 0,0 0 0,0 0 0,0 0 1,0 0-1,0 0 0,0 0 0,-1 1 0,-3-1 57,1 1 0,-1 0 0,1 0-1,-1 0 1,1 1 0,-1-1 0,-5 4-1,-2 4-52,1 0-1,1 0 0,0 1 0,0 0 1,1 1-1,0 0 0,1 0 0,0 1 1,-12 25-1,6-8 92,1 2 0,2 0 0,-9 37 0,15-47-101,1 1 0,0-1 0,2 1 0,1 0-1,2 28 1,0-39-28,0 1 0,1-1-1,0 0 1,1 0 0,0-1-1,0 1 1,2-1 0,-1 1-1,1-1 1,1 0-1,12 17 1,-17-26 6,0 0-1,-1 0 1,1 0-1,0 0 1,0 0 0,0 0-1,0 0 1,0 0-1,0-1 1,0 1-1,0 0 1,0-1 0,0 1-1,0-1 1,0 1-1,1-1 1,0 1-1,-1-1 8,-1 0 0,1 0 0,-1-1 0,1 1-1,-1 0 1,1 0 0,-1-1 0,1 1 0,-1 0-1,0-1 1,1 1 0,-1-1 0,1 1 0,-1 0-1,0-1 1,1 1 0,-1-1 0,0 1 0,0-1-1,1 1 1,-1-1 0,0 1 0,0-1 0,0 1-1,0-1 1,1 0 0,2-52 727,-3 37-865,1 6 126,2-40 24,-2 0-1,-6-52 1,5 99-37,-1-1 1,1 1-1,-1-1 0,0 1 0,-1-1 0,1 1 1,0 0-1,-1-1 0,0 1 0,-2-3 1,4 5-57,7 10-59,0-5 119,-1 1 1,1-2-1,0 1 0,1-1 1,-1 0-1,1 0 1,-1-1-1,1 0 0,0-1 1,-1 1-1,1-1 1,0-1-1,0 0 0,9 0 1,-4-1 8,0 0 1,0 0-1,0-1 0,0-1 1,-1 0-1,1-1 1,23-10-1,-28 9 2,0 1 1,0-1-1,0 0 0,-1-1 0,0 0 1,0 0-1,0 0 0,-1-1 0,1 0 1,-2 0-1,1-1 0,-1 0 0,6-11 1,-39 50-83,12-4 478,-18 42 0,30-60-326,0 0 1,1 0-1,0 0 1,1 0-1,0 0 0,1 1 1,0-1-1,0 0 1,1 14-1,0-22-77,1 0 0,-1-1 0,1 1 0,-1 0 0,1-1 0,-1 1 0,1 0 0,0-1 0,-1 1 0,1-1 0,0 1 0,0-1 0,-1 1 0,1-1 0,0 0 0,0 1 0,-1-1 0,1 0 0,0 0 0,0 1 0,0-1 0,0 0 0,0 0 0,-1 0 0,1 0 0,0 0 0,0 0 0,0 0 0,0 0 0,0-1 0,-1 1 0,1 0 0,0 0 0,0-1 0,0 1 0,-1 0 0,1-1 0,1 0 0,32-15 0,-25 9-433,0 0 1,-1-1-1,0 0 1,-1 0-1,0-1 0,7-10 1,-9 10-369,-1 1 0,0 0 0,0-1 0,-1 0 0,0 0-1,-1 0 1,1 0 0,-2 0 0,1-1 0,-2 1 0,1-1 0,-1-11 0,-4-15-10036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14574,'0'0'14253,"-25"55"-14221,26-45-32,3 1-897,2-2-928,-1 1-1058,2-2-480,2 1-1538,4 0-1953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16752,'0'0'9588,"-11"12"-7677,-209 210 1740,195-206-3996,24-15 142,0-1-1,0 0 1,1 0-1,-1 0 1,0 0 0,0 0-1,1 0 1,-1 0-1,0 0 1,0 0 0,1 0-1,-1 0 1,0-1-1,0 1 1,1 0 0,-1 0-1,0-1 1,0 1-1,1 0 1,-1-1 0,0 0-1,-2-2-1013,1 0 1,0 0-1,0 0 0,0-1 0,1 1 1,-1-1-1,1 1 0,0-1 0,0 1 1,0-1-1,0-5 0,-4-17-8766</inkml:trace>
  <inkml:trace contextRef="#ctx0" brushRef="#br0" timeOffset="1">1 60 14253,'0'0'14286,"64"5"-13037,-34 4-384,0 1-545,0 6-128,1-2-127,-2 4-65,1-1 0,-5 0-1057,-2 0-1218,-3-7-1408,-5-6-1890,0-4-4997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16528,'0'0'9219,"12"2"-8077,5 1-1001,0-1-1,0 0 1,21-2-1,-30 0-118,0-1-1,0 0 0,-1-1 0,1 1 1,0-1-1,-1-1 0,0 0 0,1 0 0,-1 0 1,0-1-1,8-5 0,-10 4 24,1 0 0,-1 0 0,0-1 0,0 1-1,-1-1 1,5-9 0,-8 14-10,0-1 1,0 0-1,0 1 1,-1-1-1,1 0 1,0 0-1,-1 1 1,0-1-1,1 0 1,-1 0-1,0 0 1,0 0-1,0-2 0,0 3-12,-1 0 0,1 1 0,0-1-1,-1 0 1,1 0 0,-1 0 0,1 1-1,-1-1 1,1 0 0,-1 0-1,0 1 1,1-1 0,-1 1 0,0-1-1,0 0 1,0 1 0,1 0 0,-1-1-1,0 1 1,0-1 0,0 1 0,0 0-1,0 0 1,1-1 0,-1 1-1,0 0 1,-2 0 0,-6 0 9,1 0-1,-1 0 1,0 1 0,1 0-1,-1 0 1,0 1 0,1 0 0,0 1-1,-1 0 1,1 0 0,1 1 0,-1 0-1,0 0 1,1 1 0,0 0-1,0 0 1,0 1 0,1 0 0,0 0-1,0 0 1,0 1 0,1 0-1,0 0 1,0 0 0,1 1 0,0 0-1,0-1 1,1 1 0,0 1-1,0-1 1,1 0 0,0 1 0,-1 10-1,3-17-20,0 0 1,0-1-1,0 1 0,0 0 0,1 0 0,-1 0 0,0-1 0,1 1 0,0 0 0,-1-1 1,1 1-1,0 0 0,0-1 0,0 1 0,0-1 0,0 0 0,0 1 0,0-1 0,1 0 1,-1 1-1,0-1 0,1 0 0,1 1 0,1 0-58,0 0 0,1 0-1,-1-1 1,0 1 0,1-1 0,-1 0 0,1 0-1,-1-1 1,7 1 0,1-1-1119,1-1-1,-1 0 1,0 0-1,1-1 1,-1-1-1,17-5 1,11-9-5865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168 177 17713,'0'0'6192,"-10"1"-4686,2 0-1387,1 0 0,-1 1 0,1 0 0,-1 0 0,1 1 0,0 0 0,0 1 0,0-1 0,1 1 0,-1 0 0,1 1 0,0 0 0,0 0 0,1 0 0,-1 1 0,-7 10 0,8-11 10,1 1 1,0 0-1,0 0 0,0 1 0,1-1 1,0 1-1,0 0 0,-2 8 1,4-14-104,1 1-1,0-1 1,0 0 0,0 1 0,-1-1 0,1 1 0,1-1-1,-1 0 1,0 1 0,0-1 0,1 0 0,-1 1 0,0-1-1,1 0 1,-1 1 0,1-1 0,0 0 0,-1 0 0,2 2 0,0-2-15,-1 0 0,1 1 0,0-1 0,0 0 0,-1 0 0,1 0 0,0 0 0,0-1 0,0 1 0,0 0 0,0-1 0,0 1 0,0-1 0,0 0 0,1 0 0,2 0 0,9-1 6,0 0-1,-1-1 0,0 0 0,1-1 0,-1-1 1,0 0-1,0-1 0,-1 0 0,1-1 0,-1 0 0,0-1 1,-1 0-1,0-1 0,0 0 0,14-15 0,-10 9-10,-1 0 0,-1-1 1,-1-1-1,0 0 0,0-1 0,-2 0 0,0 0 0,-1-1 0,-1 0 0,6-21 0,-13 35 8,0-1 0,0 1 0,0-1-1,0 0 1,-1 0 0,0 1 0,0-1 0,-1-9 0,1 14-10,0-1 1,0 1 0,0-1 0,0 1 0,-1 0 0,1-1-1,0 1 1,0-1 0,0 1 0,-1-1 0,1 1 0,0 0 0,-1-1-1,1 1 1,0 0 0,-1-1 0,1 1 0,0 0 0,-1-1 0,1 1-1,-1 0 1,1 0 0,-1-1 0,1 1 0,0 0 0,-1 0-1,1 0 1,-1 0 0,1 0 0,-2-1 0,1 2-2,-1-1 0,0 1 1,0 0-1,1-1 0,-1 1 0,1 0 1,-1 0-1,0 0 0,1 0 0,0 0 1,-1 0-1,1 0 0,-2 3 0,-8 8 42,0 1 0,1 1-1,1 0 1,0 0-1,1 1 1,1 0-1,0 0 1,1 1 0,1 0-1,0 0 1,1 0-1,1 1 1,0-1 0,2 1-1,0 0 1,1 26-1,0-39-172,1 1 0,0 0-1,0 0 1,0-1-1,0 1 1,1 0 0,0-1-1,0 1 1,0-1 0,3 5-1,-4-7-483,1 0 0,-1-1 0,1 1-1,-1 0 1,1-1 0,0 1 0,0-1 0,0 1 0,0-1-1,0 0 1,0 0 0,0 1 0,4 0 0,12 1-10663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3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4933,'-11'3'4810,"-2"0"-3700,-48 14 2460,24 4 2239,36-21-5735,1 0 0,0 0-1,-1 0 1,1 1 0,-1-1-1,1 0 1,0 0 0,-1 1-1,1-1 1,0 0 0,0 1-1,-1-1 1,1 0 0,0 1-1,0-1 1,-1 0 0,1 1-1,0-1 1,0 1 0,0-1-1,-1 0 1,1 1 0,0-1-1,0 1 1,0-1 0,0 0-1,0 1 1,0-1 0,0 1-1,0-1 1,0 1 0,0-1-1,0 0 1,0 1 0,1-1-1,-1 1 1,0-1 0,0 0-1,0 1 1,1-1 0,-1 1-1,0-1 1,0 0 0,1 1-1,-1-1 1,0 0 0,0 1-1,1-1 1,-1 0 0,0 0-1,1 1 1,-1-1 0,1 0-1,-1 0 1,0 0 0,1 0-1,-1 1 1,1-1 0,-1 0-1,0 0 1,1 0 0,-1 0-1,1 0 1,-1 0 0,1 0-1,0 0 1,37 2 742,-32-2-466,241-6 1286,-81-10-5631,-156 15 2858,-1-1 0,1 0-1,-1 0 1,0-1 0,14-6 0,4-6-4644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3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14061,'0'0'11259,"7"10"-10442,-2-4-698,0 0 1,-1 0-1,0 1 1,0-1-1,0 1 0,-1 0 1,0 0-1,-1 1 1,1-1-1,-2 0 1,1 1-1,-1 0 1,0-1-1,0 1 0,-1 14 1,-2-11 25,0 0 1,-1-1-1,0 1 1,-1-1-1,0 0 1,-1 0 0,-10 17-1,-51 66 102,12-21-1092,50-65 249,-7 10-1250,4-6-4062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162 108 6342,'0'0'5221,"9"-8"-1644,-3 3-2748,30-28 502,-33 30-966,-1 1-1,0-1 1,0 1-1,0-1 1,0 0-1,0 0 1,-1 0 0,0 0-1,1 0 1,-1 0-1,0-1 1,0 1-1,-1 0 1,1-4-1,-1 6-285,0 0 0,-1 0 0,0 0 0,1 0-1,-1 1 1,0-1 0,1 0 0,-1 0 0,0 1 0,0-1-1,0 0 1,1 1 0,-1-1 0,0 1 0,0-1 0,0 1 0,0 0-1,0-1 1,0 1 0,0 0 0,0-1 0,0 1 0,0 0-1,0 0 1,0 0 0,0 0 0,0 0 0,0 0 0,0 0 0,-1 1-1,1-1 1,0 0 0,0 1 0,-1-1 0,-42 11-127,32-4 43,1-1 0,-1 1 0,1 1-1,1 0 1,-1 1 0,1 0 0,1 1 0,0-1 0,-11 16-1,15-18-79,-1 1-1,2 0 0,-1 0 0,1 0 0,0 0 0,1 1 0,0-1 0,0 1 0,1 0 1,0 0-1,1 0 0,-1 0 0,2 1 0,0 13 0,0-22-59,0 1-1,0 0 0,1-1 1,-1 1-1,0 0 0,1-1 1,-1 1-1,1-1 0,0 1 1,-1-1-1,1 1 0,0-1 1,0 1-1,0-1 0,0 0 1,0 0-1,0 1 0,1-1 1,-1 0-1,0 0 0,3 1 1,-1-1-353,0 1 1,1-1 0,-1 0-1,0 0 1,1-1-1,0 1 1,-1-1 0,1 1-1,3-1 1,25 0-4703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3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13421,'0'0'6059,"0"8"-4725,2 13-367,20 333 6213,-19-341-5975,4-22-597,4-24-297,-6 13-295,0 0 0,-2-1 0,-1 1 0,0-1 0,-1 0 0,-2 0 1,0 1-1,-4-23 0,-1 30-54,1 16-157,4 24-16,2-24 198,0 0-1,1 0 0,-1 0 0,1-1 0,0 1 0,0 0 0,0-1 0,0 0 1,0 1-1,1-1 0,-1 0 0,1 0 0,0 0 0,-1-1 0,1 1 0,0 0 0,0-1 1,0 0-1,0 0 0,0 0 0,0 0 0,0 0 0,1-1 0,-1 1 0,0-1 1,0 0-1,7 0 0,-1 0 7,0 0 1,0-1-1,-1 0 1,1 0-1,0-1 1,0 0-1,-1 0 1,1-1-1,10-5 1,-8 2 19,-1-1 0,1-1 0,-1 1 1,0-2-1,0 1 0,-1-2 0,-1 1 0,1-1 1,10-17-1,-14 19 3,-1 1 1,0-1-1,0 0 1,-1 0-1,0 0 1,0-1-1,-1 1 1,0-1-1,-1 1 0,0-1 1,0 0-1,-1 0 1,0 1-1,-2-18 1,2 25-17,0 1 0,0-1 0,0 0 0,0 0 0,0 0 0,-1 1 0,1-1 0,0 0 1,0 0-1,-1 1 0,1-1 0,0 0 0,-1 1 0,1-1 0,-1 0 0,1 1 0,-1-1 0,1 1 0,-1-1 1,0 1-1,1-1 0,-1 1 0,1-1 0,-1 1 0,0 0 0,1-1 0,-1 1 0,0 0 0,0-1 0,1 1 1,-1 0-1,0 0 0,0 0 0,0 0 0,1 0 0,-1 0 0,0 0 0,0 0 0,1 0 0,-2 0 0,0 1-10,0-1-1,1 1 1,-1 0-1,0 0 1,0 0-1,1 0 0,-1 0 1,1 0-1,-1 0 1,1 1-1,-1-1 1,1 0-1,0 1 0,0-1 1,-2 4-1,-13 25 92,2 1 0,1 0 0,1 1 0,2 0 0,-12 65 0,21-95-62,1 1-1,-1-1 1,1 0-1,0 1 1,0-1 0,-1 1-1,2-1 1,-1 0-1,0 1 1,0-1 0,1 0-1,-1 1 1,1-1-1,0 0 1,0 1 0,-1-1-1,2 0 1,-1 0-1,0 0 1,0 0 0,1 0-1,1 3 1,0-4-5,1 1 1,-1-1 0,0 0-1,0 0 1,1 0 0,-1-1-1,1 1 1,-1-1 0,1 1-1,-1-1 1,0 0-1,1-1 1,-1 1 0,1-1-1,3 0 1,4-2 4,0 1 0,0-2-1,0 0 1,20-10 0,-21 9-123,0 1-1,1-1 1,-1 2 0,21-5 0,-30 7 91,0 1 1,-1 0-1,1 0 1,0 0-1,-1 0 1,1 0-1,0 0 1,-1 0-1,1 1 1,-1-1-1,1 0 1,0 0-1,-1 0 1,1 1-1,-1-1 1,1 0-1,-1 0 1,1 1-1,-1-1 1,1 1-1,-1-1 1,1 0-1,-1 1 1,1-1-1,-1 1 1,1-1-1,-1 1 1,0 0-1,1-1 1,-1 1-1,3 25-141,-12 25 119,1-24 28,4-15-427,1 0-1,0 0 0,-3 21 1,6-33 355,0 0 0,0 0 0,0 1 1,0-1-1,0 0 0,0 0 0,0 0 1,0 0-1,0 0 0,0 0 0,0 0 1,0 1-1,0-1 0,0 0 0,0 0 1,0 0-1,0 0 0,0 0 0,0 0 1,1 0-1,-1 1 0,0-1 0,0 0 0,0 0 1,0 0-1,0 0 0,0 0 0,0 0 1,0 0-1,0 0 0,1 0 0,-1 0 1,0 0-1,0 0 0,0 0 0,0 1 1,0-1-1,0 0 0,0 0 0,1 0 1,-1 0-1,0 0 0,0 0 0,0 0 1,0 0-1,0 0 0,0 0 0,0-1 1,1 1-1,-1 0 0,0 0 0,0 0 0,0 0 1,0 0-1,0 0 0,0 0 0,0 0 1,0 0-1,1 0 0,-1 0 0,0 0 1,11-9-2268,8-11-1075,-3-7-2270,1-2-2269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3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10025,'0'0'5889,"0"8"-3273,0-8-2621,0 3 315,0 0-1,0 0 1,0 0 0,0 0-1,1 0 1,0 0-1,-1 0 1,3 5 0,-2-7-173,0 0 1,0 0-1,-1 0 1,1 0 0,0 0-1,0-1 1,0 1-1,0 0 1,0 0 0,0-1-1,0 1 1,0-1-1,0 1 1,0-1 0,0 0-1,0 1 1,1-1-1,-1 0 1,0 0-1,0 1 1,0-1 0,0 0-1,1 0 1,-1-1-1,0 1 1,0 0 0,0 0-1,0 0 1,1-1-1,-1 1 1,0-1-1,0 1 1,0-1 0,0 1-1,2-2 1,3-1 120,0-1 0,0 1 1,-1-1-1,1-1 0,-1 1 1,0-1-1,0 0 0,0 0 0,6-8 1,-9 10-202,1-1 0,-1 1 1,0 0-1,0-1 0,0 1 0,0-1 1,-1 0-1,0 0 0,1 0 1,-1 1-1,0-1 0,-1 0 1,1 0-1,-1 0 0,0 0 0,0-1 1,-1-5-1,1 9-54,-1 0-1,1 0 1,-1 1 0,0-1 0,1 0-1,-1 0 1,0 0 0,0 1-1,0-1 1,0 0 0,0 1 0,0-1-1,1 0 1,-1 1 0,0 0-1,-1-1 1,1 1 0,0-1 0,0 1-1,0 0 1,0 0 0,0 0-1,0 0 1,0 0 0,0 0 0,0 0-1,-1 0 1,1 0 0,0 0-1,0 0 1,0 1 0,0-1 0,0 1-1,0-1 1,0 0 0,-2 2-1,-1 0-17,-1 0-1,0 0 0,1 0 0,0 0 0,-1 1 0,1-1 0,-4 5 0,3-1 19,0 0 0,1 0 0,-1 0 0,2 0-1,-1 1 1,1 0 0,0 0 0,0 0 0,1 0 0,0 0 0,0 1-1,1-1 1,0 0 0,-1 9 0,3-15 11,-1 0 0,1 1 1,-1-1-1,1 0 0,-1 0 0,1 0 0,0 0 0,0-1 1,-1 1-1,1 0 0,0 0 0,0 0 0,0-1 1,0 1-1,0 0 0,0-1 0,0 1 0,0-1 0,0 1 1,0-1-1,0 1 0,0-1 0,1 0 0,-1 0 1,0 1-1,0-1 0,0 0 0,0 0 0,1 0 1,-1 0-1,0 0 0,1-1 0,44-2 271,-28 0-216,-1-1 0,0-1 0,19-9 0,-27 10-70,1-1 0,1 1-1,-1 1 1,0 0 0,1 1 0,0 0-1,-1 0 1,1 1 0,0 1 0,0-1-1,15 3 1,-25-1-1,0 0 1,0-1-1,0 1 0,0 0 0,0 0 1,0 0-1,0 0 0,-1 0 0,1 0 0,0 0 1,-1 0-1,1 1 0,0-1 0,-1 0 1,0 0-1,1 0 0,-1 1 0,0-1 1,0 0-1,1 0 0,-1 1 0,0-1 0,-1 3 1,1 39 214,-1-32-42,1 2 90,0 5 532,7-28-331,8-39-462,-4 8 0,-11 41 0,0-1 0,0 1 0,0-1 0,0 1 0,0-1 0,0 1 0,0 0 0,0-1 0,0 1 0,0-1 0,0 1 0,1-1 0,-1 1 0,0 0 0,0-1 0,0 1 0,1 0 0,-1-1 0,0 1 0,0 0 0,1-1 0,-1 1 0,0 0 0,1-1 0,-1 1 0,0 0 0,1 0 0,-1-1 0,1 1 0,-1 0 0,0 0 0,1 0 0,-1 0 0,1-1 0,-1 1 0,1 0 0,-1 0 0,0 0 0,1 0 0,-1 0 0,1 0 0,0 0 0,2 2 0,0 0 0,1 0 0,-1-1 0,0 1 0,1-1 0,-1 0 0,1 0 0,-1 0 0,1-1 0,0 1 0,-1-1 0,1 0 0,0 0 0,-1 0 0,1 0 0,6-2 0,1 0 0,-1 0 0,1-1 0,-1 0 0,14-6 0,-12 4 0,-1-1 0,0 0 0,-1-1 0,1 0 0,-1 0 0,-1-1 0,1-1 0,15-18 0,-25 27 0,1-1 0,-1 1 0,1-1 0,0 1 0,-1-1 0,1 0 0,-1 1 0,0-1 0,1 1 0,-1-1 0,0 0 0,1 0 0,-1 1 0,0-1 0,1 0 0,-1 0 0,0 1 0,0-1 0,0 0 0,0 0 0,0 1 0,0-1 0,0 0 0,0 0 0,0 1 0,0-1 0,-1 0 0,1 0 0,0 1 0,0-1 0,-1 0 0,1 0 0,-1 0 0,0 0 0,-1 0 0,1 1 0,-1-1 0,0 1 0,1-1 0,-1 1 0,1-1 0,-1 1 0,0 0 0,0 0 0,1 0 0,-1 0 0,0 0 0,-1 0 0,-7 1 0,1 1 0,-1-1 0,0 2 0,-11 4 0,9-2 0,1 1 0,1 0 0,-1 1 0,1 0 0,-10 10 0,16-14 0,1 0 0,0 0 0,0 1 0,0-1 0,0 1 0,1 0 0,-1 0 0,1 0 0,0 0 0,0 0 0,0 0 0,1 1 0,0-1 0,-1 1 0,2-1 0,-2 9 0,2-12 0,1 1 0,-1-1 0,0 0 0,1 1 0,-1-1 0,1 0 0,0 1 0,-1-1 0,1 0 0,0 0 0,0 1 0,0-1 0,0 0 0,0 0 0,0 0 0,0 0 0,0 0 0,0-1 0,0 1 0,1 0 0,-1 0 0,0-1 0,0 1 0,1-1 0,-1 1 0,1-1 0,-1 0 0,0 1 0,1-1 0,1 0 0,52 4 0,-46-4 0,222 1-6016,-200-1-556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36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61 2466,'1'-9'8734,"6"-43"-2937,0 142-376,21 46-3001,-4-22-619,1 129 1839,-25-256-3550,-2-1 0,0 0-1,-1 0 1,0 1-1,-1 0 1,-5-14 0,-40-81-146,29 66 77,12 21-136,19 23-339,17 7-365,-10-6-258,1-1 1,0-1-1,0-1 0,0 0 0,-1-1 1,28-6-1,-29 3-616,-1 0-1,1-1 0,-1-1 1,16-8-1,-29 13 1686,-1 0 0,0 0 0,0 0-1,0 0 1,0-1 0,0 1 0,-1-1-1,1 1 1,0-1 0,-1 0-1,1 1 1,-1-1 0,0 0 0,1 0-1,-1 0 1,0 0 0,1-3 0,2-25 4085,-4 30-4003,-1-1 0,1 0 0,0 1 0,0-1 0,-1 1 0,1-1 0,0 1 0,0-1 0,-1 0 0,1 1 0,-1-1 0,1 1 0,0 0 0,-1-1 0,1 1 0,-1-1 0,1 1 0,-1 0 0,1-1 0,-1 1 0,0 0 0,1 0 0,-1-1 0,1 1 0,-1 0 0,0 0 0,1 0-1,-1 0 1,1 0 0,-1-1 0,0 1 0,1 1 0,-1-1 0,0 0 0,1 0 0,-1 0 0,1 0 0,-1 0 0,0 0 0,1 1 0,-1-1 0,1 0 0,-1 1 0,0-1 0,-28 14 1226,25-12-1019,0 1 0,1 0 0,0 1 0,-1-1 1,1 0-1,1 1 0,-1 0 0,0 0 0,1 0 0,0 0 1,0 0-1,0 0 0,0 0 0,-2 9 0,5-12-217,0-1-1,0 1 1,0 0-1,0-1 0,0 1 1,0-1-1,0 1 1,0-1-1,0 0 1,0 1-1,1-1 1,-1 0-1,0 0 0,0 0 1,0 0-1,0 0 1,0 0-1,1 0 1,-1 0-1,2 0 1,28-2 456,35-8-283,-42 5-183,1 1 0,0 2 0,32 0 0,-56 2-43,0 0 1,0 0-1,0 0 0,0 0 0,0 0 0,0 0 0,-1 0 0,1 0 1,0 0-1,0 1 0,0-1 0,0 0 0,0 1 0,-1-1 0,1 1 1,0-1-1,0 1 0,-1-1 0,1 1 0,0-1 0,-1 1 0,1 0 1,0-1-1,-1 1 0,1 0 0,-1 0 0,1-1 0,-1 1 0,0 0 1,1 0-1,-1 0 0,0 0 0,0-1 0,1 1 0,-1 0 0,0 0 1,0 0-1,0 0 0,0 0 0,0 0 0,0 0 0,0 0 0,0-1 1,-1 1-1,1 1 0,0-2 13,0 0 0,0 1 0,0-1 0,0 0 0,0 0 0,0 0 0,-1 1 0,1-1 0,0 0 0,0 0 0,0 0 0,0 0 1,0 0-1,0 1 0,-1-1 0,1 0 0,0 0 0,0 0 0,0 0 0,0 0 0,0 0 0,-1 0 0,1 0 0,0 1 0,0-1 0,0 0 0,0 0 0,-1 0 0,1 0 0,0 0 1,0 0-1,0 0 0,-1 0 0,1 0 0,0 0 0,0 0 0,0 0 0,-1 0 0,1 0 0,0-1 0,0 1 0,0 0 0,0 0 0,-1 0 0,1 0 0,0 0 0,-7-11 570,-2-11-145,3-3-377,2 0 0,1 0 0,-1-33 0,4 57-94,1 1 0,0 0 0,0-1 0,-1 1 0,1-1 1,0 1-1,-1 0 0,1 0 0,0-1 0,0 1 0,0 0 0,-1 0 0,1 0 1,0 0-1,0 0 0,0 0 0,-1 0 0,1 0 0,0 0 0,0 1 1,0-1-1,-1 0 0,1 0 0,0 1 0,-1-1 0,1 0 0,1 1 0,22 7-823,24 8-2711,-15-10-1797,-6-5-2169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3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10890,'0'2'419,"0"0"1,0 1-1,0-1 0,1 0 0,-1 0 0,0 0 0,1 0 0,0 1 1,0-1-1,-1 0 0,1 0 0,0 0 0,1 0 0,-1-1 1,0 1-1,0 0 0,1 0 0,-1-1 0,1 1 0,0-1 0,3 3 1,-1-2-65,0 0 1,0 0 0,0 0 0,0-1 0,0 0 0,1 0 0,-1 0 0,0 0 0,1-1 0,7 1 0,-3-1-95,0-1-1,0 0 1,0 0 0,0-1 0,0 0 0,-1 0-1,1-1 1,-1 0 0,1-1 0,-1 0 0,8-5-1,-8 3-149,-1 0-1,1-1 0,-1 0 1,7-9-1,-11 13-82,-1 0 0,0 0 0,0 1 0,-1-2 0,1 1 0,-1 0-1,1 0 1,-1 0 0,0-1 0,0 1 0,-1 0 0,1-1 0,-1 1 0,1-1 0,-1-4 0,-1 6-3,0 1 1,0 0 0,0-1-1,0 1 1,0-1 0,0 1-1,0 0 1,-1 0 0,1 0-1,0 0 1,-1 0 0,1 0-1,-1 0 1,1 0 0,-1 0-1,1 1 1,-1-1 0,0 1-1,1-1 1,-1 1 0,0 0-1,1-1 1,-1 1 0,0 0-1,1 0 1,-1 0 0,0 0-1,1 1 1,-3-1 0,-53 7 4,51-5-15,0 0-1,-1 1 1,1 0-1,0 0 0,1 0 1,-1 1-1,1 0 0,-1 0 1,1 0-1,0 1 1,0-1-1,1 1 0,0 0 1,-1 1-1,2-1 0,-1 1 1,1 0-1,0 0 0,0 0 1,0 0-1,1 0 1,0 1-1,0-1 0,1 1 1,-2 10-1,4-14 7,-1-1 0,1 1-1,0-1 1,0 0 0,0 0 0,0 1-1,0-1 1,0 0 0,1 0 0,-1 0-1,1 0 1,-1 0 0,1-1 0,0 1-1,0 0 1,0-1 0,0 1 0,0-1-1,0 0 1,0 0 0,0 0 0,1 0-1,-1 0 1,0 0 0,1 0 0,-1-1-1,1 1 1,2-1 0,12 4 26,0-1-1,29 1 1,-34-4-132,14 2-1006,47-4 0,-65 1-337,0-1-1,0 1 1,0-1 0,0-1 0,14-5-1,12-11-11015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3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96 8520,'7'-7'1173,"-1"1"0,1-1 0,-1 0-1,-1-1 1,1 1 0,-1-1 0,-1 0 0,0-1 0,5-11-1,-9 20-1066,0-1 0,0 1 0,0 0-1,0-1 1,0 1 0,0 0-1,0-1 1,0 1 0,0 0 0,0-1-1,-1 1 1,1 0 0,0-1-1,0 1 1,0 0 0,0-1 0,-1 1-1,1 0 1,0 0 0,0-1-1,-1 1 1,1 0 0,0 0-1,0 0 1,-1-1 0,1 1 0,0 0-1,-1 0 1,1 0 0,0 0-1,-1 0 1,1-1 0,0 1 0,-1 0-1,1 0 1,0 0 0,-1 0-1,1 0 1,-24 0 1405,-20 11-669,31-5-719,0 0 1,0 2-1,1-1 1,0 2-1,0 0 0,-15 15 1,22-19-70,0 0-1,0 0 1,0 1 0,1-1 0,0 1-1,1 0 1,-1 0 0,1 1 0,0-1 0,1 1-1,-1-1 1,1 1 0,0 0 0,1-1-1,-1 13 1,2-17-46,0-1 1,1 0-1,-1 1 0,1-1 0,-1 0 0,1 1 0,-1-1 1,1 0-1,0 0 0,0 0 0,0 0 0,0 1 1,0-1-1,0 0 0,0 0 0,0-1 0,0 1 0,0 0 1,0 0-1,0-1 0,1 1 0,-1 0 0,0-1 0,1 1 1,-1-1-1,0 0 0,1 1 0,-1-1 0,1 0 0,-1 0 1,0 0-1,1 0 0,-1 0 0,1 0 0,-1 0 1,3-1-1,7 0 40,0 0 1,-1-1-1,20-5 1,-10 0-16,-1 0 0,0-2 0,0 0 0,-1-1 0,27-20 0,-37 25-7,-1 0 0,0-1 0,0 0 0,0 0 0,-1-1 0,0 0 0,0 0 0,-1 0 0,0-1 0,0 1 0,-1-1 0,0-1 0,0 1 0,-1 0 0,3-12 0,-7 20 2,-1 1 1,1-1-1,0 1 1,0-1-1,-1 1 0,1 0 1,0-1-1,0 1 1,0 0-1,0 0 1,0 0-1,0 0 1,0 0-1,-2 2 1,-2 4-16,0 1 1,0 0 0,1 1-1,0-1 1,1 1 0,0-1-1,0 1 1,1 0 0,0 0-1,0 1 1,1-1 0,0 0 0,1 0-1,0 1 1,1 9 0,0-17 3,1 0 0,-1 0 0,1 0 0,0 0 0,-1-1 0,1 1 0,0 0 0,0-1 0,0 0 1,0 1-1,0-1 0,1 0 0,-1 0 0,0 0 0,0-1 0,1 1 0,-1 0 0,0-1 0,1 0 1,-1 1-1,1-1 0,-1 0 0,5-1 0,31 0-954,-10-6-3282,-12-4-2118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9001,'0'0'11643,"-5"9"-10223,3-6-1317,-1 1 49,0 1 1,0 0 0,0-1 0,1 1 0,0 0 0,0 0-1,0 1 1,1-1 0,-1 0 0,1 0 0,1 1 0,-1-1-1,1 1 1,0-1 0,0 1 0,1 5 0,0-9-107,0-1 0,0 0 0,0 0 0,0 0 0,0 0 0,0 0 0,0 0 0,1 0 0,-1 0 0,0-1 0,1 1 1,-1 0-1,0-1 0,1 1 0,-1-1 0,1 1 0,-1-1 0,0 0 0,1 0 0,-1 0 0,1 0 0,-1 0 0,1 0 0,-1 0 0,1 0 0,-1 0 1,1-1-1,-1 1 0,1 0 0,-1-1 0,0 1 0,2-2 0,46-18 1268,-23 3-939,-20 12-347,0 1 0,-1 0 0,1 0 0,0 1 0,1-1 0,-1 1 0,1 1 0,-1-1 0,1 1 0,0 0-1,7 0 1,-13 2-20,0 0-1,-1 1 1,1-1 0,0 1-1,-1-1 1,1 1-1,0-1 1,-1 1-1,1 0 1,-1-1-1,1 1 1,-1 0-1,1-1 1,-1 1-1,0 0 1,1 0-1,-1-1 1,0 1-1,1 0 1,-1 0-1,0 0 1,0 0-1,0-1 1,0 1-1,0 0 1,0 0-1,0 0 1,0 1-1,0 33 411,0-26-269,0 71 417,1-80-578,0 0 1,1 0-1,-1 0 1,0-1-1,1 1 1,-1 0-1,0-1 1,1 0-1,-1 1 0,0-1 1,0 1-1,1-1 1,-1 0-1,0 0 1,0 0-1,0 0 0,1-1 1,35-42-5802,-25 28 1520,8-7-4867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52 15278,'0'0'1655,"6"-7"-801,26-36 673,-39 42 4012,-9 1-3395,15 0-2041,0 0-1,0-1 1,0 1-1,0 0 0,0 0 1,0 0-1,-1 0 1,1 1-1,0-1 1,0 0-1,0 0 1,0 1-1,0-1 0,0 1 1,0-1-1,0 1 1,0-1-1,0 1 1,-2 1-1,-11 51-310,13-51 244,1 0 1,0 0-1,0 1 0,1-1 1,-1 0-1,0 0 0,1 1 0,-1-1 1,1 0-1,0 0 0,-1 0 1,1 0-1,0 0 0,0 0 1,1 0-1,-1 0 0,0 0 1,1 0-1,2 2 0,-1-2 8,0-1 1,0 1-1,0-1 0,0 0 1,0 0-1,1 0 0,-1 0 1,0 0-1,1-1 0,-1 0 1,1 0-1,5 0 1,-2 0-3,-1-1 1,0 1 0,0-1 0,1-1 0,-1 1 0,0-1-1,0 0 1,-1 0 0,1-1 0,9-5 0,-13 6-26,1 1 1,-1-1-1,0 0 1,1 0 0,-1 0-1,0 0 1,0 0 0,0 0-1,-1 0 1,1-1-1,0 1 1,-1-1 0,0 1-1,1-1 1,-1 0-1,0 1 1,-1-1 0,1 0-1,0 0 1,-1 0-1,1 0 1,-1 0 0,0 0-1,0 1 1,-1-5-1,1 6-13,-1 0 0,0 0 0,0 0 0,0 0-1,1 0 1,-1 1 0,0-1 0,0 0 0,0 1 0,0-1-1,-1 0 1,1 1 0,0-1 0,0 1 0,0 0-1,0-1 1,-1 1 0,1 0 0,0 0 0,0-1 0,0 1-1,-1 0 1,1 0 0,0 1 0,-2-1 0,-35 3-8,30-1-1,0 1-1,1 0 0,-1 1 1,1 0-1,0 0 0,0 0 0,0 1 1,0 0-1,1 1 0,0-1 0,-7 9 1,2-3 38,1 2-1,0-1 1,1 1 0,1 0 0,-8 16 0,15-28-25,1 1-1,-1-1 1,0 0 0,1 0 0,-1 0 0,1 1 0,0-1 0,-1 0 0,1 1 0,0-1 0,0 0 0,0 1-1,0-1 1,0 0 0,0 1 0,0-1 0,0 1 0,0-1 0,1 0 0,-1 0 0,1 1 0,-1-1 0,1 0-1,-1 0 1,1 1 0,0-1 0,-1 0 0,2 1 0,1 0-36,-1 0 1,1-1-1,-1 1 1,1-1-1,0 1 0,0-1 1,-1 0-1,1 0 1,0-1-1,0 1 0,0 0 1,4-1-1,11 1-1410,-1-1-1,1 0 1,24-5 0,-5-4-3954,0-5-3224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23 15631,'0'0'3059,"-12"-4"-54,-2-1-1999,-1 1-1,1 1 0,-31-3 0,38 6-788,0-1-1,0 1 0,0 1 1,0-1-1,0 1 0,0 1 1,0-1-1,0 1 0,1 0 0,-1 1 1,0-1-1,-10 7 0,7-2 71,1 0-1,0 1 0,0 0 0,-7 9 0,14-15-226,0 1-1,0-1 1,0 0-1,0 1 1,0 0-1,1-1 1,-1 1-1,1 0 1,0 0-1,0 0 0,0 0 1,0 0-1,0 0 1,1 0-1,-1 0 1,1 0-1,0 0 1,0 0-1,0 0 1,1 4-1,-1-6-53,1 0 0,0 0-1,-1 0 1,1 0 0,0-1-1,0 1 1,0 0 0,0 0-1,0-1 1,0 1 0,0 0-1,0-1 1,0 1 0,1-1-1,-1 0 1,0 1 0,0-1-1,0 0 1,1 1 0,-1-1-1,0 0 1,2 0 0,36 0-130,-30 0-75,-1-1-409,0 1 0,-1-1 0,1 0-1,-1 0 1,1-1 0,-1 0 0,12-5 0,24-18-7990,-20 7-275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10890,'1'0'244,"-1"0"-1,1 0 1,0 0-1,0 1 0,0-1 1,0 0-1,0 0 1,0 0-1,0-1 0,0 1 1,0 0-1,0 0 1,0 0-1,0-1 0,-1 1 1,1 0-1,0-1 1,0 1-1,0-1 0,0 1 1,-1-1-1,1 1 1,0-1-1,-1 0 0,1 1 1,0-1-1,-1 0 1,1 1-1,-1-1 1,1 0-1,-1 0 0,1 0 1,-1 0-1,0 1 1,1-1-1,-1 0 0,0 0 1,0 0-1,1 0 1,-1 0-1,0 0 0,0 0 1,0 0-1,0 0 1,0 0-1,-1-2 1159,-3 22 4737,6-19-6130,-1 1-6,-1-1-1,1 0 1,0 0 0,0 0-1,-1 0 1,1 1 0,0-1 0,0 0-1,-1 0 1,1-1 0,0 1 0,0 0-1,-1 0 1,1 0 0,0 0-1,0-1 1,-1 1 0,1 0 0,0-1-1,-1 1 1,1 0 0,-1-1 0,1 1-1,0-1 1,-1 1 0,1-1-1,-1 1 1,1-1 0,-1 0 0,1 1-1,-1-2 1,0 2 13,-4 2 31,0 0 1,0 0-1,-1 0 0,1 1 0,1-1 0,-1 1 1,0 0-1,-5 6 0,-2 0 238,1-2-4,6-5-186,-1 1 0,1 0-1,0 0 1,-1 0-1,1 0 1,1 1 0,-1-1-1,1 1 1,-1 0 0,1 0-1,0 1 1,0-1-1,1 0 1,-1 1 0,1 0-1,-2 7 1,4-11-93,1 0 0,-1-1 0,1 1 1,-1 0-1,1-1 0,0 1 0,-1-1 0,1 1 0,0-1 0,-1 1 1,1-1-1,0 1 0,0-1 0,0 0 0,-1 1 0,1-1 0,0 0 1,0 0-1,0 1 0,0-1 0,0 0 0,0 0 0,-1 0 0,1 0 1,0 0-1,0 0 0,0 0 0,0-1 0,0 1 0,1-1 0,31-3 39,-18-2-61,-1 0 0,0-1 0,25-16 0,-30 16-44,0 1-1,0 0 0,1 1 1,-1 0-1,1 1 1,1 0-1,-1 0 0,1 1 1,-1 1-1,14-2 1,-24 4 60,1 1 0,0 0 1,0-1-1,-1 1 1,1 0-1,0 0 1,-1 0-1,1 0 0,-1-1 1,1 1-1,-1 0 1,1 0-1,-1 0 0,0 0 1,1 0-1,-1 0 1,0 0-1,0 0 1,0 0-1,0 1 0,0-1 1,0 0-1,0 0 1,0 1-1,-1 39 182,1-32-90,0-8-85,0 0 1,0 0-1,0-1 1,1 1-1,-1 0 1,0-1-1,0 1 1,1 0 0,-1 0-1,0-1 1,1 1-1,-1-1 1,0 1-1,1 0 1,-1-1-1,1 1 1,-1-1-1,1 1 1,0-1-1,-1 1 1,1-1-1,-1 1 1,1-1-1,0 0 1,-1 1 0,1-1-1,0 0 1,0 0-1,-1 1 1,1-1-1,0 0 1,0 0-1,-1 0 1,1 0-1,0 0 1,0 0-1,-1 0 1,1 0-1,0 0 1,0 0-1,-1-1 1,1 1 0,0 0-1,-1 0 1,1-1-1,0 1 1,0-1-1,53-21 233,-21 8-155,-30 13-86,-1 0 0,0 1 0,1-1 1,-1 1-1,0-1 0,1 1 1,-1 0-1,1 0 0,-1 0 0,1 0 1,-1 0-1,0 0 0,1 1 1,-1-1-1,1 1 0,2 1 1,-4-1 0,0 1 1,0-1-1,0 0 1,0 1-1,0 0 1,0-1-1,-1 1 1,1 0-1,0-1 1,-1 1-1,1 0 1,-1-1-1,0 1 1,0 0-1,1 0 1,-1 0-1,0-1 1,-1 1-1,1 0 1,0 0-1,0 0 1,-1 1-1,1-3-15,0 1-1,-1-1 0,1 0 1,0 0-1,0 0 0,0 0 0,1 1 1,-1-1-1,0 0 0,0 0 1,0 0-1,0 0 0,0 1 0,0-1 1,0 0-1,0 0 0,0 0 1,0 0-1,0 0 0,0 1 0,0-1 1,1 0-1,-1 0 0,0 0 1,0 0-1,0 0 0,0 0 0,0 0 1,1 1-1,-1-1 0,0 0 1,0 0-1,0 0 0,0 0 0,1 0 1,-1 0-1,0 0 0,0 0 0,0 0 1,0 0-1,1 0 0,-1 0 1,0 0-1,0 0 0,0 0 0,0 0 1,1 0-1,-1 0 0,0 0 1,0 0-1,1-1 0,15-6-2477,24-18-3445,-31 19 4591,9-6-836,26-12-10451,-21 12 11268,-11 6 4345,0-1 9994,-20 8-8284,-15 2-3535,20-2-894,-32 14 615,34-15-856,0 0 0,0 0-1,0 1 1,1-1-1,-1 0 1,0 1-1,0-1 1,0 1-1,1-1 1,-1 1-1,0 0 1,0-1-1,1 1 1,-1-1-1,1 1 1,-1 0-1,0 0 1,1-1-1,-1 1 1,1 0-1,0 0 1,-1 0-1,1 0 1,0-1 0,-1 1-1,1 0 1,0 0-1,0 0 1,0 0-1,0 0 1,0 0-1,0 1 1,5-1 3,-1 0 1,1 0 0,-1 0-1,1-1 1,0 0 0,0 0-1,-1 0 1,1 0 0,0-1 0,-1 0-1,9-2 1,-3-1-94,0 0 0,-1 0 1,0-1-1,1 0 0,-2 0 0,1-1 1,-1-1-1,0 1 0,0-1 0,8-10 1,-29 29 1028,11-10-879,0 0 0,0-1 0,0 1 0,0 0 0,0 0 0,0 0 0,0 0 1,1 1-1,-1-1 0,1 0 0,-1 1 0,1-1 0,0 1 0,0 0 1,0-1-1,0 1 0,0 5 0,1-8-57,1 1 0,0-1 0,0 1 1,-1-1-1,1 0 0,0 1 0,0-1 0,0 0 0,0 1 1,-1-1-1,1 0 0,0 0 0,0 0 0,0 0 0,0 0 1,0 0-1,0 0 0,-1 0 0,1 0 0,0-1 0,0 1 1,0 0-1,1-1 0,23-5 48,116-62-1465,-155 93 785,8-18 610,1-2 125,1-1 0,0 1 1,1-1-1,-1 1 1,1 0-1,0 0 0,0 1 1,0-1-1,1 1 0,0-1 1,-2 8-1,35-18 210,21-18-702,-40 17 200,-1 0-1,1 1 0,0 0 0,1 1 1,-1 0-1,1 1 0,0 0 0,13 0 1,-25 6 207,-1 0 0,0 1 1,0-1-1,-1 0 1,1 1-1,-1-1 0,0 0 1,0 0-1,-2 5 1,2-2 170,1-6-192,1 1 1,-1-1-1,1 0 0,-1 1 1,0-1-1,1 0 1,-1 1-1,1-1 0,-1 0 1,1 1-1,-1-1 0,1 0 1,-1 0-1,1 0 1,-1 0-1,1 1 0,0-1 1,-1 0-1,1 0 0,-1 0 1,1 0-1,-1 0 1,1 0-1,-1 0 0,1-1 1,0 1-1,-1 0 1,1 0-1,-1 0 0,1 0 1,-1-1-1,1 1 0,-1 0 1,1-1-1,-1 1 1,0 0-1,2-1 0,20-10 47,4-9-78,-20 14-59,1 1 0,-1-1 0,1 1 0,0 1-1,0-1 1,1 1 0,-1 0 0,1 1-1,0 0 1,0 0 0,10-1 0,-17 10 59,0 0 1,-1 1-1,0-1 1,0 1 0,-2 8-1,2-15 23,0 1 6,0-1 0,0 1 0,0 0 0,0-1 0,0 1 0,0 0-1,0-1 1,0 1 0,0-1 0,0 1 0,0 0 0,0-1 0,1 1 0,-1-1-1,0 1 1,0 0 0,1-1 0,-1 1 0,0-1 0,1 1 0,-1-1 0,1 1-1,-1-1 1,0 1 0,1-1 0,-1 0 0,1 1 0,-1-1 0,1 0 0,-1 1-1,1-1 1,0 0 0,-1 1 0,1-1 0,-1 0 0,2 0 0,27-4 153,28-25-254,-48 22-73,-7 6 93,0-1 1,0 1-1,0-1 0,0 1 1,0 0-1,0 0 0,0 0 1,1 0-1,-1 0 0,0 0 1,1 0-1,2 0 0,-5 24-321,-23 85 1207,15-76-453,1-1-1,-4 51 0,11-76-314,0 15-69,-2-1 0,0 0 0,-1 0 0,-7 20 0,10-36 85,-1-1 0,0 1-1,-1-1 1,1 1-1,-1-1 1,1 0-1,-1 1 1,0-1-1,0 0 1,0 0-1,-1 0 1,1 0 0,-1-1-1,0 1 1,0-1-1,0 0 1,0 1-1,0-1 1,0 0-1,0-1 1,-1 1-1,1-1 1,0 1-1,-1-1 1,0 0 0,1 0-1,-1-1 1,0 1-1,-3-1 1,5 0-53,0 0 1,0 0 0,1 0-1,-1-1 1,0 1 0,1-1-1,-1 1 1,0-1 0,1 0-1,-1 1 1,0-1-1,1 0 1,-1 0 0,1 0-1,0 0 1,-1-1 0,1 1-1,0 0 1,0 0 0,-2-3-1,1 0 28,-1 0 0,1 0 1,0-1-1,0 1 0,0-1 0,1 1 0,-2-9 0,1 3 7,1 0 0,0 1 0,0-1-1,1 0 1,1 0 0,-1 0 0,4-12 0,-1 14-61,0 0 0,0 1 0,1 0 0,0 0 0,1 0 0,0 0 0,0 0 0,0 1 0,1 0 0,-1 0 0,2 1 0,-1-1 0,0 1 0,1 1 0,12-7 0,11-5-245,1 1 1,42-14-1,-73 29 251,74-28-6116,-37 11-1052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3043,'27'-66'11584,"-30"93"-6776,5 22-3569,0-8-490,-3-5-173,2 0 1,1 0 0,2 0-1,13 56 1,-17-91-538,1 1 0,-1 0-1,1 0 1,-1 0 0,1-1 0,0 1 0,0 0 0,-1-1 0,1 1 0,0-1 0,1 1 0,-1-1 0,0 1 0,0-1 0,1 0-1,-1 1 1,1-1 0,-1 0 0,1 0 0,-1 0 0,1 0 0,0 0 0,-1-1 0,1 1 0,2 0 0,-1-1 23,0 0 0,0 0 0,0 0 0,0-1-1,0 0 1,0 1 0,0-1 0,0 0 0,0-1 0,0 1 0,-1 0 0,1-1 0,0 1 0,2-3 0,7-6 57,0 0 0,0-1 0,-1-1-1,17-21 1,15-37-17,-43 114-300,-8 4 216,5-38-16,1 0-1,0 0 1,0 1 0,1-1 0,1 1 0,0-1 0,2 20-1,-1-30-6,-1 1 0,0-1-1,1 1 1,-1-1-1,1 1 1,-1-1-1,0 0 1,1 1 0,-1-1-1,1 0 1,-1 1-1,1-1 1,-1 0 0,1 0-1,0 1 1,-1-1-1,1 0 1,-1 0 0,1 0-1,0 0 1,-1 0-1,1 0 1,-1 0-1,1 0 1,0 0 0,-1 0-1,1 0 1,-1 0-1,1 0 1,-1 0 0,1-1-1,0 1 1,-1 0-1,1 0 1,-1-1 0,1 0-1,22-9-883,-4-3-1598,-1-1-1,30-29 0,4-11-5254,-41 43 5678,17-16-5106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16528,'0'0'3096,"-10"7"-2237,4-3-768,0 1 0,0 0 0,0 0 1,0 1-1,1-1 0,-1 1 0,2 1 0,-1-1 0,1 0 0,0 1 0,0 0 0,0 0 0,1 0 0,0 1 0,1-1 0,0 1 0,0-1 0,-1 15 0,3-21-88,0-1 0,1 0 1,-1 1-1,1-1 0,-1 0 0,0 1 1,1-1-1,-1 0 0,1 0 0,-1 1 1,1-1-1,-1 0 0,1 0 0,-1 0 0,1 0 1,-1 0-1,1 0 0,0 0 0,-1 0 1,1 0-1,-1 0 0,1 0 0,-1 0 0,1 0 1,-1 0-1,1 0 0,-1-1 0,1 1 1,-1 0-1,1-1 0,19-5 164,-9-1-44,-1 0-1,0 0 1,-1-1-1,16-17 1,-18 17-105,1 0 0,0 1 0,0 0 0,0 0 1,1 1-1,0 0 0,13-6 0,-21 12-21,0 0-1,-1-1 1,1 1-1,0 0 1,-1 0 0,1 0-1,0 0 1,-1 0-1,1 0 1,0 0 0,-1 0-1,1 0 1,0 1-1,-1-1 1,1 0 0,0 0-1,-1 1 1,1-1-1,-1 0 1,1 1 0,-1-1-1,1 0 1,0 1-1,-1-1 1,1 1 0,-1-1-1,0 1 1,1-1-1,-1 1 1,1-1 0,-1 1-1,0-1 1,1 1-1,-1 0 1,0-1 0,0 1-1,1 0 1,-1-1-1,0 1 1,0 0 0,0-1-1,0 1 1,0 0-1,0-1 1,0 1 0,0 0-1,0 0 1,-1 46 341,1-32-283,-1-4-10,3 19-81,-2-30 40,0 1-1,1-1 0,-1 1 0,0-1 1,1 1-1,-1-1 0,0 1 0,1-1 1,-1 1-1,1-1 0,-1 0 0,1 1 1,-1-1-1,1 1 0,-1-1 0,1 0 1,-1 0-1,1 1 0,-1-1 0,1 0 1,0 0-1,-1 0 0,1 0 0,-1 0 1,1 0-1,0 1 0,-1-1 0,1-1 1,-1 1-1,1 0 0,0 0 0,-1 0 1,1 0-1,-1 0 0,1 0 0,-1-1 1,1 1-1,0 0 0,-1-1 0,1 1 1,-1 0-1,1-1 0,8-4 101,-1 0 1,-1-1-1,1 0 1,-1 0-1,0-1 1,0 1-1,0-2 1,6-8-1,-7 8-83,0 0-1,1 0 1,0 1 0,0 1-1,0-1 1,1 1-1,15-9 1,-23 15-28,0 0 0,0 0 0,0 0 0,1 0-1,-1 0 1,0 0 0,0 0 0,0 0 0,1 0 0,-1 0 0,0 0 0,0 0 0,0 0-1,1 0 1,-1 0 0,0 0 0,0 0 0,0 0 0,1 1 0,-1-1 0,0 0 0,0 0-1,0 0 1,0 0 0,1 0 0,-1 0 0,0 1 0,0-1 0,0 0 0,0 0 0,0 0-1,0 1 1,1-1 0,-1 0 0,0 0 0,0 0 0,0 1 0,0-1 0,0 0 0,0 0-1,0 0 1,0 1 0,0-1 0,0 0 0,1 18-26,-4 17 189,1-29-261,-7 34 144,6-14-3331,11-23-8042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 9161,'0'0'7580,"-9"8"-5428,-57 64 703,61-66-2515,0 1 0,0-1 0,1 1 0,-1 0 0,2 0 0,-1 0 0,1 0-1,0 1 1,0 0 0,1-1 0,-2 14 0,4-21-313,0 1 0,0-1 0,1 1 0,-1-1 0,0 1 0,1-1 0,-1 0 0,1 1 1,-1-1-1,0 1 0,1-1 0,-1 0 0,1 0 0,-1 1 0,1-1 0,-1 0 0,1 0 0,-1 1 0,1-1 0,-1 0 0,1 0 0,-1 0 0,1 0 0,0 0 0,-1 0 0,1 0 0,-1 0 0,1 0 0,-1 0 0,1 0 0,-1 0 1,1 0-1,-1-1 0,1 1 0,-1 0 0,1 0 0,-1-1 0,1 1 0,0-1 0,24-8 557,-10-1-510,-1-1 0,0 0 1,-1 0-1,0-1 0,-1-1 0,0 0 1,-1-1-1,0 0 0,-1-1 1,-1 0-1,10-22 0,-20 41-80,-9 25 18,0 1 0,2 0 0,2 1 0,-5 53 0,11-84-13,0 1 1,0 0 0,0-1-1,0 1 1,0 0 0,0-1-1,0 1 1,0 0 0,0 0-1,1-1 1,-1 1 0,0-1-1,0 1 1,1 0 0,-1-1-1,0 1 1,1-1 0,-1 1-1,1 0 1,-1-1 0,1 1-1,-1-1 1,1 1 0,-1-1-1,1 0 1,0 1 0,-1-1-1,1 0 1,-1 1-1,2-1 1,24-2-48,22-22-1244,-29 10-940,-1-1-1,-1-1 1,-1-1 0,0 0 0,-1-1-1,18-28 1,-24 31 1334,-1 0-1,11-26 5929,-23 54 716,-15 33-3322,9-30-1567,4-1 1274,29-16-1515,-15 0-693,0 0 0,0 0 0,1 0 0,-1 1 1,0 1-1,1-1 0,-1 1 0,12 3 0,-18-3 83,1 0 0,0 0 0,-1 0 0,1 0 0,-1 1 0,1-1 0,-1 1 0,1-1 0,-1 1 0,0 0 0,0 0 0,0 0 0,0 0 0,0 0 0,-1 0 0,1 1 0,0-1 0,-1 1 0,0-1 0,0 1 0,0-1 0,0 1 0,0 0 0,0 0 0,0-1 0,-1 1 0,0 0 0,1 4 0,-1-4 133,0 1 0,0-1 0,0 0 0,0 0 0,-1 0 1,1 1-1,-1-1 0,0 0 0,0 0 0,0 0 0,0 0 0,0 0 0,-1 0 0,0-1 0,1 1 1,-1 0-1,0-1 0,0 1 0,0-1 0,-1 1 0,1-1 0,-3 2 0,0-1 13,0 0 0,0-1 0,0 0-1,0 0 1,0 0 0,-1-1 0,1 1 0,-1-1 0,1-1-1,0 1 1,-1-1 0,-8 0 0,13 0-151,-1-1 0,1 1 0,-1 0 1,1-1-1,-1 1 0,1-1 0,0 0 0,-1 0 1,1 1-1,0-1 0,-1 0 0,1 0 0,0 0 1,0 0-1,0 0 0,0 0 0,0-1 0,0 1 0,0 0 1,0-1-1,0 1 0,-1-3 0,1-13-2936,2 16 2551,-1 1 1,0-1 0,1 0 0,-1 1-1,1-1 1,-1 1 0,1-1 0,-1 1-1,1-1 1,-1 1 0,1-1 0,0 1-1,-1-1 1,1 1 0,0 0 0,-1-1-1,1 1 1,0 0 0,-1-1-1,1 1 1,0 0 0,1 0 0,11-3-6781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 10186,'0'0'9369,"0"-6"-8312,0-24 2131,-1 25 182,0 26-2594,-8 147 832,1 106-632,8-273-971,-1-1 0,1 1 0,0-1 0,0 1 0,0 0 0,0-1 0,0 1 0,0-1 0,0 1 0,0 0 0,0-1 0,1 1 0,-1-1 0,0 1 1,0-1-1,0 1 0,1-1 0,-1 1 0,0-1 0,0 1 0,1-1 0,-1 1 0,1-1 0,-1 1 0,0-1 0,1 1 0,-1-1 0,1 0 0,-1 1 0,1-1 0,-1 0 0,1 1 0,-1-1 0,1 0 0,-1 0 0,1 0 0,0 0 0,-1 1 0,1-1 0,-1 0 0,1 0 0,-1 0 0,1 0 0,0 0 0,-1 0 0,1 0 0,-1 0 0,1-1 0,0 1 0,-1 0 0,1 0 0,0-1 0,1 0 9,-1 1 0,1-1 0,-1 0 0,1 0 0,-1-1-1,1 1 1,-1 0 0,0 0 0,0-1 0,1 1 0,-1-1 0,0 1 0,0-1-1,0 1 1,-1-1 0,2-2 0,0-2-191,0 0 0,-1 0 0,0 0 0,0 0-1,-1 0 1,0 1 0,0-1 0,0 0 0,-1 0 0,0 0 0,-2-12 0,0 13-1219,1-1 0,-1 1 0,1 0 0,-1 0 0,-1 0 0,1 0 0,-7-7 0,-3-4-5901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11723,'0'0'10890,"48"-1"-9929,-18 1-224,2 0-545,0 0-160,2 0-32,-5 0-1281,1 0-1666,-2-6-2402,-6-2-4164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8 8936,'0'0'16138,"-9"-2"-15572,6 0-541,-1 1-1,1 1 1,-1-1-1,1 1 1,-1-1-1,1 1 1,-1 0-1,1 0 1,-1 0-1,1 1 1,-1-1-1,1 1 1,-1 0-1,1 0 1,-1 0-1,1 1 1,0-1-1,0 1 1,0-1-1,0 1 1,0 0-1,0 0 1,0 1-1,1-1 1,-1 1-1,1-1 1,-1 1-1,1 0 1,0 0-1,0 0 1,0 0-1,1 0 1,-2 3-1,-4 5 127,2 0 0,0 0-1,0 0 1,1 1 0,0 0 0,1-1 0,0 1 0,1 0-1,1 1 1,0-1 0,0 13 0,1-24-142,0 1 0,0-1 0,0 0 0,0 0 0,1 0 0,-1 1 0,0-1 0,1 0 1,-1 0-1,1 0 0,-1 0 0,1 0 0,-1 0 0,1 0 0,0 0 0,-1 0 0,1 0 0,0 0 0,0 0 0,0 0 1,0 0-1,0 0 0,0-1 0,0 1 0,0-1 0,0 1 0,2 0 0,0 0 11,0 0 0,0-1 0,1 0 0,-1 1 0,0-1 0,0 0 0,1-1 0,-1 1 0,0-1 0,5-1 0,1 0 40,1-1-1,-1-1 1,0 0 0,-1 0-1,1 0 1,11-9-1,-14 8 20,-1 1 0,0-1 0,-1 1-1,1-2 1,-1 1 0,0 0 0,0-1 0,-1 1 0,0-1-1,0 0 1,0 0 0,0-1 0,-1 1 0,0-1-1,-1 1 1,1-1 0,-1 1 0,-1-1 0,1 0-1,-1-10 1,-1 15-84,0 0 0,0 0 0,0 0-1,-1 0 1,1 1 0,-1-1 0,1 0 0,-1 1-1,1-1 1,-1 1 0,0-1 0,0 1 0,1 0-1,-1 0 1,0 0 0,0 0 0,0 0 0,-1 0-1,1 0 1,0 1 0,0-1 0,0 1 0,0 0-1,-1-1 1,-2 1 0,3 0-230,1 0-1,-1 0 1,1 0-1,-1 0 1,1 0-1,-1 1 1,1-1-1,-1 0 1,1 1-1,0-1 1,-1 1-1,1-1 1,0 1-1,-3 1 1,2 1-2407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165 261 10090,'0'0'10244,"-9"-6"-8851,6 5-1319,1-1-24,-1 0-1,1 0 0,0 1 1,-1-1-1,1 1 0,-1 0 0,1 0 1,-1 0-1,0 0 0,0 0 0,1 0 1,-1 1-1,0 0 0,0-1 0,0 1 1,1 0-1,-1 0 0,0 0 1,0 1-1,0-1 0,0 1 0,1 0 1,-1-1-1,0 1 0,1 0 0,-1 1 1,1-1-1,-1 0 0,1 1 0,-4 2 1,-2 4-5,1-1 0,1 2 0,-1-1 0,1 0 0,1 1 0,-8 15 0,11-20 52,0 1 1,0-1-1,0 1 0,0 0 1,1 0-1,0 0 1,0 0-1,0 0 1,0 0-1,1 0 0,0 0 1,0 0-1,0 0 1,1 0-1,1 7 1,-1-11-80,0 0 1,0 0 0,0 0-1,0 0 1,0 0 0,0 0-1,1 0 1,-1 0 0,0-1-1,0 1 1,1-1 0,-1 1 0,0-1-1,1 1 1,-1-1 0,0 1-1,1-1 1,-1 0 0,1 0-1,-1 0 1,1 0 0,-1 0 0,0 0-1,1 0 1,1-1 0,39-7 333,-25 1-289,-1-1-1,1-1 1,-1 0 0,-1-1 0,0-1 0,0 0 0,-1-1 0,18-19 0,-11 9-12,-1-2 0,0-1 0,-2 0 1,18-33-1,-30 46 172,1 0 0,-2-1 0,0 0 0,0 0 0,-1 0 0,-1 0 0,0-1 0,2-26 0,-9 31 114,-4 18-268,-6 18-53,0 10 204,2 0 0,2 0 1,1 1-1,2 1 1,2-1-1,-1 76 1,6-113-246,1 0 0,-1 1 0,0-1 0,0 0 0,1 0 0,-1 0 0,0 0 0,1 0 0,-1 0 0,1 0 0,0 0 1,-1 0-1,1 0 0,0 0 0,0 0 0,-1-1 0,1 1 0,0 0 0,0 0 0,0-1 0,0 1 0,0-1 0,0 1 1,0 0-1,0-1 0,0 0 0,0 1 0,0-1 0,0 0 0,0 0 0,1 1 0,-1-1 0,0 0 0,0 0 0,0 0 1,0 0-1,0-1 0,1 1 0,-1 0 0,0 0 0,0-1 0,0 1 0,0 0 0,0-1 0,0 1 0,2-2 1,1 0-711,1 1 1,-1-1 0,1 0 0,-1-1 0,0 1 0,0-1 0,0 0 0,0 0 0,0 0 0,3-5-1,8-17-6247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14221,'0'0'5264,"9"3"-3171,-4-1-1886,0 0 1,1 0-1,-1-1 0,1 0 1,0 0-1,-1 0 1,1-1-1,0 1 0,0-1 1,-1-1-1,1 1 1,0-1-1,-1 0 0,1-1 1,-1 1-1,1-1 0,-1 0 1,1 0-1,4-3 1,1-2-26,0 0 1,-1-1-1,17-15 1,-25 21-115,1-1 0,0 0-1,0 0 1,-1 0 0,0-1 0,1 1 0,-1-1-1,-1 1 1,1-1 0,0 0 0,-1 1 0,0-1-1,0 0 1,0 0 0,1-7 0,-3 10-30,1 0 0,0 0 0,0 0 0,-1 1 0,1-1 0,0 0-1,-1 0 1,1 0 0,-1 0 0,1 0 0,-1 1 0,1-1 0,-1 0 0,0 0 0,1 1 0,-1-1 0,0 0 0,0 1 0,0-1 0,1 1 0,-1-1 0,0 1 0,0-1 0,0 1 0,0 0 0,0-1 0,0 1 0,0 0 0,0 0 0,0 0 0,0 0 0,0 0 0,0 0 0,1 0 0,-1 0-1,0 0 1,0 0 0,0 0 0,0 1 0,0-1 0,0 0 0,0 1 0,-1 0 0,-4 0-20,1 1-1,-1 0 1,1 0 0,-1 0-1,1 0 1,-7 5-1,1 2 12,1 1 0,0 0 0,0 0 0,1 1-1,-14 21 1,19-25 14,-1 1-1,1-1 1,0 1-1,1 1 1,0-1-1,0 0 1,0 1-1,1-1 1,1 1-1,-2 12 1,3-20-47,1 0-1,-1 0 1,0 0-1,0 0 1,0-1-1,1 1 1,-1 0 0,0 0-1,1 0 1,-1 0-1,0 0 1,1-1-1,0 1 1,-1 0 0,1 0-1,-1-1 1,1 1-1,0 0 1,-1-1-1,1 1 1,0 0 0,0-1-1,0 1 1,-1-1-1,1 0 1,0 1-1,0-1 1,0 0 0,1 1-1,38 2-1220,-27-5-98,-1 1 1,1-2 0,-1 0-1,14-5 1,12-10-4956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160 232 16303,'0'0'6145,"-12"1"-4165,-1 0-1504,1 1 0,-1 0-1,0 1 1,-16 6-1,25-8-387,0 1 0,0-1 0,0 1 0,0 0 0,1 0 0,-1 0-1,1 1 1,-1-1 0,1 1 0,0 0 0,0 0 0,0 0-1,0 0 1,0 1 0,1-1 0,0 1 0,0-1 0,0 1-1,0 0 1,-3 7 0,5-11-86,0 1-1,0-1 1,0 1-1,0-1 1,0 1-1,0-1 1,0 1-1,0-1 0,0 1 1,0-1-1,0 1 1,0-1-1,1 1 1,-1-1-1,0 1 1,0-1-1,0 1 1,1-1-1,-1 1 1,0-1-1,0 0 1,1 1-1,-1-1 1,0 1-1,1-1 1,-1 0-1,1 1 1,-1-1-1,0 0 1,1 0-1,-1 1 1,1-1-1,0 0 1,22 3 61,23-12 58,-35 3-143,0-1 0,0 0 1,0 0-1,-1-1 0,0-1 0,-1 1 1,0-1-1,0-1 0,-1 0 0,0 0 1,-1-1-1,7-13 0,-21 40 13,0 0-1,1 1 1,1-1 0,0 1-1,1 1 1,1-1 0,-1 32-1,4-48 24,0 0 0,0 1 0,0-1 0,0 0 0,0 1 0,0-1-1,0 0 1,1 1 0,-1-1 0,1 0 0,-1 1 0,1-1 0,-1 0 0,1 0-1,0 0 1,0 0 0,0 0 0,-1 0 0,1 0 0,0 0 0,0 0 0,0 0-1,0 0 1,1 0 0,1 1 0,0-1 9,0 0 1,0-1-1,0 1 0,0 0 0,0-1 0,1 0 1,-1 0-1,0 0 0,0 0 0,6-1 1,3-1 36,0-1 0,0-1 1,-1 1-1,23-12 1,-7 0-24,-1-1 1,0-2 0,-1 0-1,-1-2 1,27-29 0,-41 39-39,0 0 0,-1-1 0,0 0 0,-1-1 0,-1 0 0,1 0 0,-2-1 1,0 0-1,0 0 0,-2 0 0,1-1 0,-2 1 0,4-26 0,-6 38 0,-1-1 1,0 1-1,1 0 0,-1 0 1,0-1-1,0 1 0,0 0 1,0 0-1,0-1 0,-1 1 1,1 0-1,0 0 0,-1-1 1,1 1-1,0 0 0,-1 0 1,0 0-1,1 0 0,-1 0 0,0 0 1,1 0-1,-1 0 0,0 0 1,0 0-1,0 0 0,0 0 1,0 0-1,0 0 0,0 1 1,0-1-1,0 0 0,0 1 1,0-1-1,0 1 0,-1 0 1,1-1-1,0 1 0,0 0 1,-1-1-1,1 1 0,0 0 1,0 0-1,-1 0 0,1 0 0,0 1 1,0-1-1,-1 0 0,1 0 1,0 1-1,-2 0 0,-4 1-4,1 0-1,-1 1 0,1 0 1,-1 0-1,1 0 1,0 1-1,1 0 0,-7 5 1,1 1 74,1 1 1,-1 0 0,2 0-1,0 1 1,0 1 0,1-1 0,1 1-1,-11 26 1,16-35-51,0 1 0,1-1 0,0 0 0,0 0 0,0 1-1,0-1 1,0 1 0,1-1 0,0 1 0,0-1 0,0 1 0,1-1 0,-1 1 0,1-1 0,0 0 0,1 1 0,-1-1-1,1 0 1,-1 0 0,1 0 0,0 0 0,1 0 0,-1 0 0,1 0 0,0-1 0,0 1 0,0-1 0,0 0 0,0 0-1,1 0 1,-1 0 0,1-1 0,4 3 0,2 0-145,-1 0 1,1-1-1,0 0 0,0-1 0,18 4 1,26-2-5207,-23-5-1522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7 150 11339,'0'0'3998,"-2"-10"-1163,1 7-2677,0 0 1,0 0-1,1 0 1,-1 0-1,1 0 1,-1 0-1,1 0 1,0 0-1,1 0 1,-1-1-1,0 1 1,1 0-1,0 0 1,-1 0-1,1 0 1,0 0-1,1 0 1,-1 1-1,0-1 1,1 0-1,0 1 0,0-1 1,-1 1-1,2-1 1,-1 1-1,0 0 1,0 0-1,1 0 1,-1 0-1,1 0 1,4-2-1,4-2 72,0 1 0,1 1 1,-1 0-1,1 0 0,0 1 0,0 1 0,0 0 0,0 0 0,23 1 0,-34 1-225,1 0 0,-1 0 0,1 1 1,-1-1-1,1 0 0,-1 1 0,1-1 0,-1 1 0,1-1 0,-1 1 0,1-1 0,-1 1 0,0 0 1,0 0-1,1 0 0,-1 0 0,0 0 0,0 0 0,0 0 0,0 0 0,0 1 0,0-1 0,0 0 1,0 0-1,-1 1 0,1-1 0,0 1 0,-1-1 0,1 1 0,-1-1 0,0 1 0,1-1 0,-1 1 0,0-1 1,0 1-1,0-1 0,0 1 0,0-1 0,0 1 0,-1-1 0,1 1 0,0-1 0,-2 3 0,1 4 56,-1 1 0,-1-1 0,1 1 0,-1-1 0,-1 0 0,-6 11 0,-16 19 171,19-30-189,0 1-1,1 0 1,0 0-1,1 0 1,0 1-1,0 0 0,1 0 1,-4 12-1,9-21-34,-1-1 0,0 1-1,0-1 1,1 0-1,-1 1 1,0-1 0,1 1-1,-1-1 1,0 0-1,1 1 1,-1-1 0,1 0-1,-1 0 1,0 1-1,1-1 1,-1 0 0,1 0-1,-1 0 1,1 0-1,-1 0 1,1 1 0,-1-1-1,1 0 1,-1 0-1,1 0 1,-1 0 0,1 0-1,-1 0 1,1-1-1,-1 1 1,1 0 0,-1 0-1,0 0 1,1 0-1,-1-1 1,1 1 0,-1 0-1,1 0 1,0-1-1,22-7 341,5-9-231,-2-1 0,0-2 0,-1-1 0,-1 0 0,31-38 0,-6 9-3,-49 50-116,0 0 0,0 0-1,0-1 1,0 1 0,0 0 0,1 0-1,-1 0 1,0 0 0,0 0-1,0 0 1,0 0 0,0 0-1,0 0 1,1 0 0,-1-1-1,0 1 1,0 0 0,0 0-1,0 0 1,0 0 0,0 0 0,1 0-1,-1 0 1,0 0 0,0 0-1,0 0 1,0 0 0,0 0-1,1 0 1,-1 0 0,0 1-1,0-1 1,0 0 0,0 0-1,0 0 1,0 0 0,1 0-1,-1 0 1,0 0 0,0 0 0,0 0-1,0 0 1,0 0 0,0 1-1,0-1 1,0 0 0,1 0-1,-1 0 1,0 0 0,0 0-1,0 0 1,0 1 0,0-1-1,0 0 1,3 15-32,-3 24 164,0-31-56,0 1-21,0 0 0,1-1 0,0 1-1,0 0 1,1-1 0,0 1 0,1-1 0,0 1-1,5 9 1,-7-16-3,0 0-1,1 0 0,-1 0 1,1 0-1,-1 0 0,1 0 0,0-1 1,0 1-1,0 0 0,0-1 1,0 0-1,0 1 0,1-1 1,-1 0-1,0 0 0,1 0 1,-1 0-1,0-1 0,1 1 1,-1-1-1,1 1 0,0-1 1,-1 0-1,1 0 0,-1 0 1,1 0-1,-1 0 0,1-1 0,-1 1 1,1-1-1,-1 0 0,0 0 1,1 0-1,-1 0 0,0 0 1,1 0-1,1-2 0,3-1 27,-1 0-1,1-1 1,-1 0-1,0 0 1,0-1-1,-1 0 0,0 0 1,0 0-1,0 0 1,0-1-1,-1 0 1,0 0-1,-1 0 0,5-11 1,-3 3-64,0 0 0,-1 0 1,0 0-1,-1 0 0,-1 0 0,1-23 1,-3 38-16,0-1 1,0 1-1,0 0 1,0-1 0,0 1-1,0 0 1,0-1-1,0 1 1,0 0 0,0-1-1,0 1 1,0 0-1,0-1 1,0 1 0,0-1-1,0 1 1,0 0-1,0-1 1,-1 1 0,1 0-1,0-1 1,0 1-1,0 0 1,-1 0 0,1-1-1,0 1 1,0 0-1,-1 0 1,1-1 0,0 1-1,0 0 1,-1 0-1,0-1 1,-8 9-91,-8 21 38,16-26 52,-1 1 0,1 0 0,0 0 0,0 0 0,1 0 0,-1 0 0,1 1 0,0-1 0,0 0 0,0 0 0,1 0 0,-1 0 0,1 0 0,2 7 0,-1-9 6,-1 0 0,1 0 0,-1 0 0,1-1 0,0 1 0,0 0 0,0-1 0,0 1 0,0-1 1,0 0-1,0 0 0,1 0 0,-1 0 0,0 0 0,1 0 0,-1-1 0,0 1 0,1-1 0,-1 1 1,1-1-1,-1 0 0,1 0 0,-1 0 0,5-1 0,-1 0 7,1-1 1,-1 0-1,1 0 0,-1-1 0,0 0 1,0 0-1,0 0 0,-1-1 0,1 0 1,-1 0-1,0 0 0,0 0 0,0-1 1,0 0-1,-1 0 0,0 0 0,0-1 1,0 0-1,-1 1 0,0-1 0,0 0 1,0-1-1,-1 1 0,3-11 0,-5 10 33,0 12-49,-2 0 1,1 1-1,0-1 1,-1 0-1,0 0 0,-4 7 1,-4 12 1,7-15 19,-2 3 61,1 0-1,1 0 0,0 0 1,0 0-1,1 1 1,1-1-1,0 1 0,1-1 1,1 15-1,-1-27-93,0 1 0,1 0 0,-1-1 0,1 1 0,-1 0 1,1-1-1,-1 1 0,1-1 0,-1 1 0,1-1 0,0 1 0,-1-1 0,1 0 0,0 1 0,-1-1 1,1 0-1,0 1 0,-1-1 0,1 0 0,0 0 0,0 0 0,-1 1 0,1-1 0,0 0 0,0 0 1,-1 0-1,1 0 0,0-1 0,0 1 0,-1 0 0,1 0 0,0 0 0,0 0 0,-1-1 0,1 1 0,0 0 1,-1-1-1,1 1 0,0-1 0,0 0 0,28-18-2013,-2-18-8208,-17 17-1036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16015,'0'0'10511,"-2"12"-9341,-18 86 344,11-68-1136,2 0 1,2 1-1,0-1 1,2 1-1,2 44 0,1-74-375,0-1 1,0 1-1,0 0 0,0-1 0,0 1 0,0-1 0,1 1 0,-1-1 0,0 1 0,0 0 0,0-1 0,1 1 0,-1-1 0,0 1 0,1-1 0,-1 1 0,0-1 0,1 0 0,-1 1 0,1-1 0,-1 1 0,1-1 0,-1 0 0,1 1 0,-1-1 0,1 0 0,-1 0 0,1 1 0,-1-1 0,1 0 0,0 0 0,-1 0 0,1 0 0,-1 0 0,1 1 1,-1-1-1,1 0 0,0-1 0,-1 1 0,1 0 0,-1 0 0,1 0 0,1 0 0,-1-1 5,1 0 0,0 1 0,0-1 1,0 0-1,-1 0 0,1 0 0,0 0 1,-1 0-1,1-1 0,-1 1 0,1 0 0,1-4 1,4-6-157,-2 0 0,1-1 0,-1 0 0,-1 0 0,0 0 0,-1 0 0,-1-1 0,1 0-1,-2 1 1,1-24 0,-3 52-223,3 16 234,-2-30 145,1-1-1,0 0 1,0 0 0,0 0-1,0 1 1,0-1 0,0 0-1,0 0 1,0 0-1,0-1 1,0 1 0,0 0-1,1 0 1,-1-1-1,0 1 1,1-1 0,-1 1-1,0-1 1,1 1-1,-1-1 1,1 0 0,-1 0-1,3 1 1,4-1 67,1 0 0,-1 0 1,1-1-1,0 0 0,-1 0 1,0-1-1,1 0 0,-1-1 0,0 0 1,0 0-1,0 0 0,0-1 1,-1-1-1,13-8 0,-6 2-50,0 0 0,0 0-1,-2-2 1,1 1 0,-2-2 0,14-19-1,-21 27-20,-1 0 0,0 0 0,0-1 1,-1 0-1,1 1 0,1-12 0,-4 17-9,1 0-1,-1 0 1,1-1 0,-1 1 0,0 0 0,0-1 0,0 1 0,1-1 0,-1 1 0,0 0 0,-1-1-1,1 1 1,0 0 0,0-1 0,-1 1 0,1 0 0,0-1 0,-1 1 0,1 0 0,-1 0 0,0-1-1,1 1 1,-1 0 0,0 0 0,0 0 0,0 0 0,0 0 0,0 0 0,0 0 0,0 0 0,0 0-1,0 1 1,0-1 0,-1 0 0,1 1 0,0-1 0,-2 0 0,-4 1-11,0 0 0,1 1 0,-1 0 0,1 0 0,0 1 0,-1 0 0,1 0 1,0 0-1,0 1 0,0 0 0,0 0 0,0 0 0,1 1 0,0 0 0,0 0 0,0 0 0,0 1 0,-8 9 0,7-8 25,1 0 0,0 0 0,0 0 0,1 1 0,-1-1 0,1 1 0,1 0 0,0 1-1,0-1 1,0 0 0,0 1 0,1 0 0,1-1 0,-1 1 0,0 13 0,3-20-8,-1 0 1,0 0-1,1 0 1,-1 0-1,1 0 1,-1 0-1,1 0 1,-1 0-1,1 0 1,-1 0-1,1-1 1,0 1-1,-1 0 1,1-1-1,0 1 1,0 0-1,0-1 1,0 1-1,-1-1 1,1 1-1,0-1 1,0 1-1,0-1 1,0 0-1,0 0 1,0 1-1,0-1 1,0 0-1,2 0 1,38 1 1,-28-2-73,23 0-555,-24-1 70,0 2 0,1 0 0,-1 0 0,22 5 0,-32-5 547,-1 0-1,0 1 1,1-1 0,-1 1 0,0-1 0,1 1 0,-1 0-1,0 0 1,1 0 0,-1-1 0,0 1 0,0 0 0,0 0-1,0 0 1,0 1 0,0-1 0,0 0 0,-1 0-1,1 1 1,0-1 0,-1 0 0,1 1 0,0-1 0,-1 0-1,0 1 1,1-1 0,-1 1 0,0-1 0,0 1 0,0-1-1,0 1 1,0-1 0,0 0 0,0 1 0,0-1-1,-1 1 1,1-1 0,-1 1 0,1-1 0,-1 0 0,1 1-1,-1-1 1,0 0 0,1 1 0,-2 0 0,0 2 12,0-1 1,0 1-1,0-1 1,-1 0-1,1 0 1,-1 0-1,0 0 1,1 0 0,-2 0-1,1-1 1,0 1-1,0-1 1,-1 0-1,1 0 1,-1 0-1,-5 2 1,-29-5-6187,15-7-1046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5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14862,'0'0'3619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9385,'-4'-21'8409,"-6"27"-4233,-8 31-3340,17-36-839,-16 60 14,16-56-20,0-1-1,1 1 1,-1 0-1,1 0 1,0-1-1,0 1 1,0 0-1,1 0 1,0 0-1,2 7 0,-3-11 12,1 0 0,0 0 0,0 0-1,0 0 1,0-1 0,0 1-1,0 0 1,0-1 0,0 1-1,0-1 1,0 1 0,0-1 0,0 1-1,0-1 1,0 0 0,1 0-1,-1 1 1,0-1 0,0 0-1,0 0 1,0 0 0,1 0-1,-1 0 1,0-1 0,0 1 0,0 0-1,0 0 1,1-1 0,-1 1-1,0-1 1,0 1 0,0-1-1,0 1 1,0-1 0,0 0 0,0 1-1,1-3 1,38-26 606,23-45 595,-12 11 12,-51 63-1210,0 0-1,1-1 0,-1 1 0,0 0 0,0-1 0,1 1 1,-1 0-1,0-1 0,1 1 0,-1 0 0,1-1 0,-1 1 0,0 0 1,1 0-1,-1 0 0,1 0 0,-1-1 0,1 1 0,-1 0 1,0 0-1,1 0 0,-1 0 0,1 0 0,-1 0 0,1 0 1,-1 0-1,1 0 0,-1 0 0,1 0 0,-1 0 0,0 0 0,1 1 1,8 14 58,-2 39-20,-4-34 12,-3-16-119,1 1-1,0-1 0,1 0 1,-1 0-1,1 0 0,0 0 1,3 5-1,-5-8 54,1 0 0,0 0 0,-1 0 0,1-1 0,0 1 0,0 0-1,0-1 1,-1 1 0,1 0 0,0-1 0,0 1 0,0-1 0,0 0 0,0 1 0,0-1 0,0 0-1,0 1 1,0-1 0,0 0 0,0 0 0,0 0 0,0 0 0,0 0 0,0 0 0,0 0-1,0 0 1,0 0 0,0-1 0,0 1 0,0 0 0,0-1 0,0 1 0,0-1 0,0 1 0,0-1-1,0 1 1,-1-1 0,3-1 0,4-4 80,1-1 0,-1 0 0,0-1 0,0 0 0,10-16 0,-11 16-53,0-1-1,0 1 1,1 0 0,0 0-1,1 1 1,8-7-1,-15 14-36,-1-1 0,0 1 0,1 0 0,-1-1 0,1 1 0,-1 0 0,1-1 0,-1 1 0,1 0 0,-1 0 0,1 0 0,-1-1 0,1 1 0,-1 0 0,1 0 0,-1 0 0,1 0 0,-1 0 0,1 0 0,0 0 0,-1 0 0,1 0 0,-1 0 0,1 0 0,-1 0 0,1 1 0,-1-1 0,1 0 0,-1 0 0,1 1 0,-1-1 0,1 0 0,-1 1 0,1-1 0,0 1 0,6 22 240,-7 8-2027,-3-9-5029,1-18 52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3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5317,'0'0'7543,"13"5"-7580,7 1 171,-1-1 0,1 0 0,-1-2 1,37 2-1,100-3 432,-96-3-447,249-2 497,550-77 1,-837 77-575,-4 1 35,-1-1 0,1-1 0,-1 0 0,0-1 0,0-1 1,20-10-1,-36 16-24,-1 0 0,1 0 0,-1-1 0,1 1 0,-1 0 0,1 0 0,-1 0 0,1 0 0,-1 0 0,1-1-1,-1 1 1,1 0 0,-1-1 0,0 1 0,1 0 0,-1 0 0,0-1 0,1 1 0,-1-1 0,0 1 0,1 0 0,-1-1 0,0 1 0,0-1 0,1 1 0,-1-1 0,0 1 0,0-1 0,0 1 0,0 0 0,1-1 0,-1 1 0,0-1 0,0 1 0,0-1 0,0 1 0,0-1 0,0 1 0,-1-1 0,1 1 0,0-1 0,0 1 0,0-1 0,0 1 0,0-1 0,-1 1 0,1-1-1,0 1 1,-1 0 0,1-1 0,0 1 0,0-1 0,-1 1 0,1 0 0,-1-1 0,1 1 0,0 0 0,-1-1 0,1 1 0,-1 0 0,1 0 0,-1 0 0,1-1 0,-1 1 0,1 0 0,-1 0 0,-35-10 1309,-63 0-1156,0 3 0,-133 10 0,170-2-146,-757 76-49,802-73-130,41-4-136,125-7 265,190-35 0,-180 20 13,37-3-117,556-100-704,-732 119 854,-19 2 88,-36 0 265,-566 42-28,1 49-364,330-45 28,238-37-42,27-5-51,8-1-25,45-9-333,-14 3 204,559-77-4057,-265 46-1716,-156 13-356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17392,'0'-2'377,"1"1"0,-1-1 0,1 0 0,0 1-1,0-1 1,0 0 0,0 1 0,0-1-1,0 1 1,0-1 0,1 1 0,-1 0 0,0 0-1,2-2 1,-2 3-296,-1 0-1,1 0 1,-1 1-1,1-1 1,-1 0 0,1 0-1,-1 0 1,0 0-1,1 1 1,-1-1 0,1 0-1,-1 0 1,0 1-1,1-1 1,-1 0-1,0 1 1,1-1 0,-1 0-1,0 1 1,1-1-1,-1 1 1,0-1 0,0 0-1,1 1 1,-1-1-1,0 1 1,0-1 0,0 1-1,0-1 1,0 1-1,0-1 1,0 1-1,8 61 977,-7-50-831,6 268 1049,-5-92-933,5-140-256,3-30 30,-9-17-109,0-1-1,-1 0 1,1 0 0,-1 0-1,1 0 1,0 0 0,-1-1-1,1 1 1,-1 0 0,1 0-1,0 0 1,-1 0 0,1-1-1,-1 1 1,1 0 0,-1-1-1,1 1 1,-1 0 0,1-1-1,-1 1 1,1-1 0,-1 1-1,1 0 1,-1-1 0,0 1-1,1-1 1,-1 1 0,0-1-1,1 0 1,-1 1-1,0-1 1,1 0 0,3-8 6,1 0 0,-2 0 1,1 0-1,-1 0 0,0-1 0,-1 1 1,0-1-1,0-12 0,1-85-459,-3 79 367,0 24 60,0 2 10,0 0 0,1-1 0,-1 1 0,0 0 0,0-1 0,-1 1 0,1 0 1,0-1-1,-1 1 0,0 0 0,1 0 0,-1-1 0,0 1 0,0 0 0,0 0 0,-1 0 0,1 0 0,0 0 0,-3-2 1,4 34-505,1-28 510,0 0 1,0 0-1,0 1 0,0-1 0,1 0 0,-1 0 1,1 0-1,-1 0 0,1-1 0,0 1 0,0 0 1,0-1-1,0 1 0,0-1 0,0 1 1,0-1-1,0 0 0,1 0 0,-1 0 0,0 0 1,1-1-1,-1 1 0,0-1 0,1 1 0,-1-1 1,1 0-1,-1 0 0,1 0 0,-1 0 1,1 0-1,-1 0 0,1-1 0,-1 1 0,4-2 1,1 0 23,1 0 0,0 0 0,-1-1-1,0 0 1,0-1 0,0 1 0,0-1 0,0-1 0,10-8 0,-6 1 78,0 0 0,-1-1 0,0 0 0,-1-1 0,-1 0 0,0 0-1,-1-1 1,0 0 0,-1 0 0,-1-1 0,-1 0 0,0 1 0,-1-2 0,0 1 0,-2 0 0,0 0-1,0-1 1,-4-25 0,3 41-98,0-1-1,0 1 0,0-1 1,0 1-1,0-1 0,0 1 1,-1-1-1,1 1 0,0 0 1,-1-1-1,1 1 0,-1 0 1,1-1-1,-1 1 0,0 0 1,0 0-1,0-1 0,1 1 1,-1 0-1,0 0 1,0 0-1,-1 0 0,1 0 1,0 0-1,0 1 0,0-1 1,-1 0-1,1 1 0,0-1 1,-1 0-1,1 1 0,-2-1 1,1 2-16,0-1 0,0 1 0,0-1 0,0 1 0,1 0 0,-1 0 0,0 0 0,0 0 0,1 0 0,-1 0 0,1 0 0,-1 1 1,1-1-1,0 1 0,-1-1 0,1 1 0,0-1 0,0 1 0,0 0 0,0-1 0,0 1 0,0 0 0,0 2 0,-9 19 18,1-1 1,1 1-1,2 0 0,0 1 0,1-1 1,1 1-1,1 0 0,2 0 0,1 32 0,0-54 0,1 0-1,-1 0 0,1 0 0,-1 0 0,1 0 1,0-1-1,-1 1 0,1 0 0,0 0 1,0-1-1,0 1 0,1 0 0,-1-1 1,0 1-1,1-1 0,-1 0 0,1 1 0,-1-1 1,1 0-1,0 0 0,2 1 0,0 0 8,1 0 0,0-1-1,-1 1 1,1-1 0,0-1-1,0 1 1,0 0 0,7-1-1,6-1 21,-1-1 1,0-1-1,32-8 0,-41 8-57,0 1 0,-1 0 0,1 0 1,0 1-1,14 0 0,-21 1 22,1 0-1,-1 0 0,1 1 1,0-1-1,-1 0 1,1 1-1,-1-1 0,1 1 1,0 0-1,-1-1 0,0 1 1,1 0-1,-1 0 0,1 0 1,-1 0-1,0 0 0,0 0 1,0 0-1,0 1 0,1-1 1,-2 0-1,1 1 0,0-1 1,0 0-1,0 1 0,-1-1 1,1 1-1,0-1 1,-1 1-1,0 0 0,1-1 1,-1 1-1,0 2 0,1 13 18,0 0-1,-2 0 0,0-1 0,-1 1 1,-4 17-1,-3 27 28,8-61-83,1 1-1,0-1 1,0 0 0,0 1 0,0-1-1,0 0 1,-1 1 0,1-1-1,0 0 1,0 1 0,0-1 0,0 0-1,0 1 1,0-1 0,0 0-1,0 1 1,0-1 0,0 0-1,0 1 1,0-1 0,1 0 0,-1 1-1,0-1 1,0 0 0,0 0-1,0 1 1,0-1 0,1 0 0,-1 1-1,0-1 1,0 0 0,1 0-1,-1 1 1,0-1 0,0 0 0,1 0-1,-1 0 1,0 1 0,1-1-1,-1 0 1,0 0 0,0 0-1,1 0 1,-1 0 0,0 0 0,1 0-1,-1 0 1,0 0 0,1 0-1,-1 0 1,0 0 0,1 0 0,-1 0-1,0 0 1,1 0 0,-1 0-1,0 0 1,1 0 0,-1 0 0,0 0-1,1-1 1,-1 1 0,1 0-1,17-15-5832,-4-8-1362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6 185 12684,'0'0'10885,"10"-3"-8808,-3 2-1944,-1-1-1,1 0 1,-1-1 0,0 1 0,0-1 0,0 0 0,0-1 0,-1 0 0,1 0 0,-1 0 0,0 0 0,0-1 0,-1 0 0,1 0 0,-1 0 0,0 0 0,0-1 0,-1 0 0,1 1 0,2-10 0,-2 7-8,-1 0 0,-1 0 1,1-1-1,1-16 0,-3 24-104,-1 0-1,0 0 0,1 0 1,-1 0-1,0 0 0,0 0 1,0 0-1,0 0 0,0 0 1,0 0-1,0 0 0,-1 0 1,1 0-1,0 0 0,0 1 1,-1-1-1,1 0 1,-1 0-1,1 0 0,-1 0 1,1 0-1,-1 0 0,1 1 1,-1-1-1,0 0 0,1 0 1,-1 1-1,0-1 0,0 1 1,0-1-1,1 0 0,-1 1 1,0 0-1,0-1 0,0 1 1,0-1-1,0 1 0,0 0 1,0 0-1,0 0 0,0-1 1,0 1-1,0 0 0,0 0 1,0 0-1,0 1 0,0-1 1,0 0-1,0 0 0,0 0 1,0 1-1,0-1 1,0 0-1,-1 2 0,-3 0-17,1 0 0,-1 1 0,0 0 0,1 0 0,0 0 0,0 1 0,0-1 0,0 1 0,0 0 0,1 0 0,-1 1 0,1-1 0,0 1 0,-2 5 0,-3 5-6,0 0 0,1 0-1,-6 22 1,10-28 41,1-1-1,0 1 0,0-1 0,1 1 1,0 0-1,1-1 0,0 1 1,2 16-1,-2-22-32,1 0 0,0 0 0,0 0 1,0-1-1,0 1 0,1 0 0,-1-1 0,1 1 1,-1-1-1,1 0 0,0 1 0,0-1 0,0 0 0,0 0 1,1 0-1,-1-1 0,0 1 0,1 0 0,-1-1 1,1 1-1,0-1 0,-1 0 0,1 0 0,0 0 0,0-1 1,0 1-1,0 0 0,-1-1 0,5 0 0,8 2-431,0-1 0,0-1 0,24-3 0,17-10-5893,-4-11-6499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19 13389,'0'0'14205,"-10"-6"-13794,6 4-390,0 0 1,0 1-1,-1-1 0,1 1 0,0-1 1,-1 1-1,1 0 0,-1 1 0,1-1 1,-1 1-1,-8 0 0,6 2 0,1-1-1,-1 1 0,0 0 1,1 1-1,-1-1 1,1 1-1,0 0 0,0 1 1,-8 5-1,-1 2 49,0 1 0,1 0 0,0 0 0,-14 18 0,25-27-56,0 1 1,-1 0-1,1 0 0,1 0 1,-1 0-1,1 0 1,-1 1-1,1-1 1,0 1-1,1-1 1,-1 1-1,1 0 1,0 0-1,0 0 1,1 0-1,-1-1 1,1 1-1,0 0 0,0 0 1,1 0-1,1 5 1,-2-8-23,1-1 0,0 1 0,0 0 0,0-1-1,0 1 1,0-1 0,0 0 0,1 1 0,-1-1 0,0 0 0,1 0 0,-1 1 0,1-1 0,-1-1 0,1 1-1,-1 0 1,1 0 0,0 0 0,-1-1 0,1 1 0,0-1 0,2 1 0,44 3-635,-42-4 493,20-1-1558,0-1 0,0-1-1,0-1 1,45-13 0,-10-2-5739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12684,'0'0'4532,"-10"1"-1889,5-1-2404,0 1-1,0-1 1,1 1 0,-1 1 0,0-1 0,1 0 0,-1 1-1,1 0 1,-1 0 0,1 1 0,0-1 0,0 1 0,0 0-1,0 0 1,0 0 0,1 0 0,0 1 0,-1-1 0,1 1-1,0 0 1,1 0 0,-5 7 0,5-7-125,0 0-21,0-1 1,1 0-1,-1 1 1,0-1-1,1 1 1,0 0-1,0-1 1,0 1-1,1 0 1,-1 0-1,1 0 1,0 7-1,0-11-33,1 1 0,0 0 0,0-1 0,0 1 0,0-1 0,0 1 0,0-1 0,0 1 0,0-1 0,0 0 0,0 1 0,0-1 0,0 0 0,0 0 0,0 0 0,0 0 0,0 0 0,0 0 0,1 0 0,-1 0 0,1-1 0,26-3 377,-10-2-315,0-1 0,-1-1-1,24-14 1,-28 15-141,0-1-1,1 2 1,-1-1-1,1 2 0,0 0 1,1 1-1,17-3 1,-31 6 16,0 1 1,0 0 0,0 0 0,1 0 0,-1 0 0,0 0 0,0 0 0,1 0 0,-1 0-1,0 0 1,0 1 0,0-1 0,1 0 0,-1 1 0,0-1 0,0 1 0,0 0 0,0-1-1,0 1 1,0 0 0,0-1 0,0 1 0,0 0 0,0 0 0,-1 0 0,1 0 0,0 0-1,0 0 1,-1 0 0,1 0 0,-1 0 0,1 0 0,-1 0 0,1 1 0,-1-1 0,0 0-1,1 0 1,-1 0 0,0 1 0,0-1 0,0 0 0,0 2 0,-1 9 108,0-1 1,-1-1-1,0 1 0,-4 14 1,-2 12 669,9-37-744,-1 1 0,1-1 1,-1 0-1,1 0 0,-1 0 0,1 0 1,-1 0-1,1 0 0,-1 0 0,1 0 1,0 0-1,-1 0 0,1 0 1,-1 0-1,1 0 0,-1 0 0,1-1 1,-1 1-1,1 0 0,-1 0 0,1-1 1,-1 1-1,1 0 0,-1-1 1,1 1-1,-1 0 0,0-1 0,1 1 1,0-1-1,16-11 94,-13 9-233,54-40 458,-55 41-612,0 0-1,0 1 0,-1-1 0,1 1 0,1-1 1,-1 1-1,0 0 0,0 0 0,0 0 0,0 1 1,1-1-1,-1 1 0,0-1 0,1 1 0,-1 0 1,0 1-1,1-1 0,4 2 0,-8-1-115,1 0-1,0 0 0,-1 0 0,1 0 1,-1 1-1,0-1 0,1 0 0,-1 0 1,0 1-1,0-1 0,0 0 0,1 0 1,-1 1-1,-1-1 0,1 0 0,0 1 1,-1 1-1,1 2-2651,0 8-5357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154 179 10762,'0'0'10191,"-11"-3"-9267,5 2-839,4 0-66,-1 0 0,0 0 1,1 0-1,-1 1 0,0-1 0,1 1 1,-1 0-1,0 0 0,0 0 0,1 0 1,-1 0-1,0 1 0,1-1 1,-1 1-1,0-1 0,1 1 0,-1 0 1,1 0-1,-1 0 0,1 1 0,0-1 1,-1 1-1,1-1 0,0 1 0,0 0 1,0 0-1,-4 3 0,-39 66 1118,43-66-979,-1 0-1,1 0 0,0 0 1,0 1-1,0-1 0,1 1 0,0-1 1,0 1-1,0-1 0,1 1 0,0 0 1,0 8-1,1-12-143,0-1 1,-1 0 0,1 0-1,0 0 1,0 0-1,0 0 1,-1 0-1,1 0 1,0 0-1,1 0 1,-1 0-1,0-1 1,0 1-1,0 0 1,0-1-1,1 1 1,-1-1-1,0 1 1,0-1 0,1 0-1,-1 1 1,0-1-1,1 0 1,-1 0-1,0 0 1,1 0-1,-1 0 1,0 0-1,1 0 1,-1-1-1,0 1 1,1 0-1,0-1 1,4 0 49,0-1-1,0 1 1,0-1 0,0 0-1,0 0 1,6-4 0,4-6 40,0 0 1,-1-2 0,0 1 0,-1-2 0,-1 0 0,0-1 0,19-30-1,62-128 1409,-93 170-1484,11-18 31,-14 29-203,-18 39 77,-3-2 171,-28 63 1042,47-96-1012,0 0-1,1 0 1,0 0-1,1 0 0,0 1 1,1-1-1,0 23 1,2-32-133,-1-1 1,1 1 0,-1 0 0,1-1 0,-1 1 0,1-1 0,0 1 0,0-1 0,0 1 0,0-1-1,0 0 1,0 0 0,0 1 0,0-1 0,0 0 0,1 0 0,-1 0 0,0 0 0,1 0 0,-1 0-1,1-1 1,-1 1 0,1 0 0,-1-1 0,1 1 0,-1-1 0,1 1 0,0-1 0,-1 0 0,1 0-1,0 0 1,-1 0 0,1 0 0,0 0 0,-1 0 0,3-1 0,3 0 7,-1 1 0,1-1 0,-1-1 0,0 1 0,1-1 0,-1 0 0,0-1 0,8-4 0,-1-3-20,-1 0 0,0-1 0,0-1-1,-1 0 1,-1 0 0,0-1 0,-1 0 0,0-1 0,12-27 0,-23 44-45,-31 69-25,30-66 113,1 0 1,0 0-1,0 0 1,0 0-1,1 0 1,0 0-1,0 1 1,0-1-1,1 0 1,0 0-1,1 10 1,0-15-32,1 0 1,-1 0 0,0-1 0,0 1-1,0 0 1,1 0 0,-1-1 0,0 1-1,1 0 1,-1-1 0,0 0 0,1 1-1,-1-1 1,1 0 0,-1 0 0,1 1-1,-1-1 1,1-1 0,-1 1 0,3 0-1,33-4-561,-32 3 2,0-1 0,1 0 0,-1 0 0,0-1 0,0 0 0,0 0 0,8-6 0,16-17-5701,-1-2-2540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19122,'0'0'6887,"-4"12"-5633,-105 386 2259,107-376-3470,8-27 67,11-34-103,-11 15-45,-1-1 0,2-35 0,7-35 51,-14 99-21,0-1 1,0 0-1,0 1 1,0-1 0,1 1-1,-1-1 1,1 0 0,0 1-1,0-1 1,0 0-1,0 0 1,1 0 0,-1 0-1,1 0 1,3 5 0,-2-4 23,0 1 0,1-1 0,-1 0 0,1 0 0,0 0 0,-1-1 0,2 1 0,-1-1 0,7 4 0,-4-4 1,0-1 0,0 1 0,0-1 0,0-1 0,1 0 0,-1 0 0,0 0 0,1-1 0,-1 0 0,0 0 0,1-1 0,-1 0 0,0 0 0,1 0 0,-1-1 1,0-1-1,9-3 0,-10 3-8,0 0 1,0 0 0,-1 0 0,1-1 0,-1 1-1,0-2 1,0 1 0,-1 0 0,1-1 0,-1 0 0,0 0-1,0 0 1,-1 0 0,1-1 0,-1 1 0,0-1-1,-1 0 1,0 0 0,1 0 0,0-8 0,-28 45-96,17-20 160,1 0-1,-1 0 0,2 1 1,0 0-1,0 1 1,1-1-1,1 1 1,0 0-1,1 0 0,0 1 1,-1 15-1,4-28-81,0 0 0,0 0-1,0 0 1,0 0 0,0 0 0,0 0-1,0 0 1,1 0 0,-1 0-1,0 0 1,1 0 0,-1 0 0,1 0-1,-1 0 1,1-1 0,-1 1 0,1 0-1,0 0 1,-1-1 0,1 1 0,0 0-1,-1-1 1,1 1 0,0 0-1,0-1 1,0 1 0,0-1 0,0 1-1,0-1 1,-1 0 0,1 1 0,0-1-1,0 0 1,0 0 0,0 0-1,0 0 1,0 0 0,0 0 0,0 0-1,0 0 1,0 0 0,0 0 0,0 0-1,0 0 1,0-1 0,0 1 0,2-1-1,1-1-330,0 1 0,0 0 0,0-1 0,0 0 0,-1 0 0,1 0 0,0 0 0,-1-1 0,0 1 0,5-6 0,-2 1-1294,-1-1 0,0 0 1,0 0-1,-1 0 0,5-14 1,4-21-6766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14926,'0'0'12108,"-12"57"-12237,12-37-1280,9-1-1442,0 3-960,3-4-3204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9321,'0'0'14045,"-3"10"-11397,-37 76 2114,39-85-4742,1 0 1,-1 0-1,0 0 1,0 0-1,1 0 1,-1 0-1,1 0 0,-1 0 1,1 1-1,-1-1 1,1 0-1,0 0 1,-1 0-1,1 1 1,0-1-1,0 0 1,0 0-1,0 0 0,0 1 1,0-1-1,0 0 1,1 0-1,-1 1 1,0-1-1,1 0 1,-1 0-1,1 0 1,0 1-1,0-1-9,1 0 1,0-1-1,-1 1 0,1-1 1,0 0-1,-1 1 0,1-1 1,0 0-1,-1 0 0,1 0 1,0 0-1,-1-1 0,1 1 1,0 0-1,-1-1 0,4 0 0,14-6-104,-1 0 0,22-12 0,-39 18 78,26-14-124,-17 9 46,-1 0-1,1 1 1,1 0 0,-1 0 0,1 1 0,0 0 0,0 1 0,0 1-1,0-1 1,19 0 0,-29 3 97,0 1-1,-1-1 1,1 1-1,0 0 0,-1-1 1,1 1-1,0 0 1,-1-1-1,1 1 1,-1 0-1,1 0 1,-1-1-1,1 1 0,-1 0 1,0 0-1,1 0 1,-1 0-1,0 0 1,0 0-1,0 0 1,0-1-1,1 1 1,-1 0-1,0 0 0,-1 0 1,1 0-1,0 0 1,0 0-1,0 0 1,0 0-1,-1 0 1,1-1-1,0 1 1,-1 0-1,1 0 0,-1 1 1,-13 34 285,13-35-286,0 1 0,0-1 0,1 1 0,-1-1 0,0 1 0,0 0 0,1-1 0,-1 1 0,1 0 0,0 0 0,-1 0 0,1-1 0,0 1 1,0 0-1,0 0 0,0 0 0,1 2 0,0-4-123,-1 1 0,1-1 0,-1 0 0,1 1 0,0-1 0,-1 0 0,1 1 0,0-1 0,-1 0 0,1 0 0,0 0 0,0 0 0,-1 1 0,1-1 1,0 0-1,-1 0 0,1 0 0,0-1 0,0 1 0,-1 0 0,1 0 0,0 0 0,-1 0 0,1-1 0,0 1 0,0 0 0,0-1 0,62-35-10141,-55 31 8654,27-17-5285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1:0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5509,'0'0'18877,"-11"4"-16699,-5 1-1203,1 1 1,-28 15-1,39-19-877,1 0-1,-1 0 1,1 0 0,0 0 0,-1 0-1,1 1 1,0 0 0,0 0 0,1 0-1,-1 0 1,1 0 0,-1 0 0,1 1 0,0-1-1,0 1 1,0-1 0,1 1 0,-1 0-1,1 0 1,0 0 0,-1 4 0,3-7-105,-1 0 1,1 1-1,-1-1 0,1 0 1,0 0-1,-1 0 1,1 1-1,0-1 1,0 0-1,-1 0 1,1 0-1,0 0 1,0 0-1,0-1 0,0 1 1,1 0-1,-1 0 1,0-1-1,0 1 1,0 0-1,1-1 1,-1 0-1,0 1 1,0-1-1,1 0 0,-1 1 1,0-1-1,1 0 1,-1 0-1,2 0 1,51 1-1044,-44-1 621,44-1-1422,-27-1 1454,-1 2 1,0 1 0,0 1-1,36 7 1,-62-9 431,1-1 0,-1 1 0,1 1 0,-1-1-1,1 0 1,-1 0 0,0 0 0,1 0 0,-1 0 0,1 0 0,-1 0-1,1 1 1,-1-1 0,0 0 0,1 0 0,-1 1 0,1-1 0,-1 0-1,0 0 1,0 1 0,1-1 0,-1 1 0,0-1 0,1 0 0,-1 1-1,0-1 1,0 0 0,0 1 0,1-1 0,-1 1 0,0-1 0,0 1 0,0-1-1,0 0 1,0 1 0,0-1 0,0 1 0,0-1 0,0 1 0,0-1-1,0 1 1,0-1 0,0 1 0,0-1 0,0 0 0,0 1 0,-1-1-1,1 1 1,0-1 0,0 0 0,-1 1 0,1-1 0,0 1 0,0-1-1,-1 0 1,1 1 0,0-1 0,-1 0 0,1 0 0,0 1 0,-1-1 0,1 0-1,-1 0 1,1 1 0,-1-1 0,1 0 0,-30 18 1425,-72 29 1020,89-42-2595,-1 0 0,1-1 0,-1-1 1,0 0-1,0-1 0,-15 1 0,28-3-125,-9-1-3850,5-3-3266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6022,'0'0'6758,"12"50"-8007,-1-36-1762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3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186 250 7207,'-20'-10'5204,"20"9"-5158,0 1 0,0 0-1,0 0 1,0 0 0,0-1 0,-1 1 0,1 0-1,0 0 1,0 0 0,0-1 0,0 1-1,0 0 1,0 0 0,0-1 0,0 1 0,0 0-1,0 0 1,0-1 0,0 1 0,0 0 0,0 0-1,0-1 1,0 1 0,0 0 0,0 0 0,0-1-1,0 1 1,1 0 0,-1 0 0,0 0 0,0-1-1,0 1 1,0 0 0,0 0 0,1 0 0,-1 0-1,0-1 1,0 1 0,0 0 0,1 0-1,2-2-7,1 1 0,-1-1-1,1 1 1,0 0 0,-1 0-1,1 0 1,0 1 0,6-1-1,427-36 3634,1301-102-2292,-877 101-1293,-821 37 36,-39 1 314,-9-1 107,-68-1 539,-241-1-1024,-506 3-1162,590 11 1100,1 10 0,0 9 0,-312 84 0,499-94-669,121-24 568,0-3 0,76-18 0,-10 1 127,517-37 11,5 38-353,-229 10-563,-104 5 616,-801 1 77,-415 9 7,-665 190 300,1216-121-2354,284-65-2017,31-7-2996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4:5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3587,'4'-12'13685,"-2"22"-8623,0 44-5997,-1-15 2203,28 435 2666,-29-609-3193,-2-84-2822,2 192 1962,9 46-90,7 19 292,-14-35-64,0 0 0,-1 0 1,1 0-1,0 0 0,1-1 0,-1 1 1,0 0-1,1-1 0,-1 0 1,1 0-1,0 1 0,0-2 0,0 1 1,0 0-1,0-1 0,0 1 0,0-1 1,1 0-1,-1 0 0,0 0 1,1 0-1,-1-1 0,1 1 0,-1-1 1,1 0-1,-1 0 0,1 0 1,-1-1-1,1 1 0,-1-1 0,0 0 1,1 0-1,-1 0 0,0 0 1,0-1-1,0 1 0,1-1 0,-1 0 1,-1 1-1,1-2 0,0 1 1,0 0-1,-1 0 0,0-1 0,1 0 1,-1 1-1,0-1 0,2-4 1,7-13 84,-1 0 1,-1 0-1,-1-1 0,-1 0 1,0 0-1,-2-1 1,0 1-1,-2-1 1,-1-1-1,0 1 1,-1 0-1,-2 0 1,-4-36-1,-3 43 5,-2 20-33,-8 24-95,8 0 122,0 1 0,2 0 0,1 1 0,2 0 0,1 0-1,0 63 1,5-89-94,1 0 0,0 0 0,1 0 0,-1-1 0,1 1 0,0-1-1,0 0 1,0 1 0,0-1 0,1-1 0,0 1 0,0 0-1,0-1 1,5 4 0,26 27-3,-14 11-10,-19-38 10,1-1 0,-1 1 0,2-1 0,-1 0 0,0 0 0,10 11 0,-13-16 20,1-1 0,-1 0 1,1 0-1,-1 1 1,1-1-1,-1 0 1,1 0-1,-1 0 1,1 0-1,-1 0 0,1 0 1,-1 0-1,1 0 1,0 0-1,-1 0 1,1 0-1,-1 0 0,1 0 1,-1 0-1,1 0 1,-1 0-1,1-1 1,-1 1-1,1 0 0,-1 0 1,1-1-1,-1 1 1,1 0-1,-1-1 1,0 1-1,1 0 1,-1-1-1,1 1 0,-1-1 1,0 1-1,0-1 1,1 1-1,-1-1 1,0 1-1,0-1 0,1 1 1,-1-1-1,0 1 1,0-1-1,15-32 464,-11 25-482,-3 4-6,0 1-10,1 0 1,-1 0 0,0 0 0,1 0 0,-1 0 0,1 0 0,0 1 0,0-1 0,0 1 0,0 0 0,0-1 0,1 1 0,-1 0 0,1 0 0,-1 0 0,1 1 0,0-1 0,0 1 0,5-3 0,-7 4-191,0 0 1,1-1-1,-1 1 1,0-1-1,1 0 1,-1 1-1,0-1 1,0 0-1,1 1 1,-1-1-1,0 0 1,0 0-1,0 0 0,0 0 1,0 0-1,0-1 1,-1 1-1,1 0 1,0 0-1,0 0 1,-1-1-1,1 1 1,-1 0-1,1-1 1,-1 1-1,0 0 1,1-1-1,-1 1 1,0-3-1,0 1-589,1-1-1,-1 1 1,0-1-1,0 1 1,-1-1 0,1 1-1,-1-1 1,0 1-1,0 0 1,0-1 0,-1-3-1,-2-1-7497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4:5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7847,'-2'63'10789,"0"4"-5679,5 0-3596,-2-57-1428,1 0 0,-1 0 0,2 0 0,-1 0 0,1 0 0,1-1 0,0 1 0,0-1 0,1 0 0,9 13 0,-13-21-108,-1 0 0,1 0 0,0 0 0,0 0 0,0 0 0,0 0 0,0 0-1,0 0 1,0 0 0,0 0 0,0-1 0,0 1 0,1 0 0,-1-1 0,0 1 0,0-1 0,1 1 0,-1-1 0,0 0-1,1 0 1,-1 1 0,2-1 0,-2-1-110,0 1 0,0-1 0,0 1 0,-1-1 0,1 1 0,0-1 0,0 1 0,-1-1 0,1 0 0,0 0 0,-1 1 0,1-1-1,-1 0 1,1 0 0,-1 0 0,1 1 0,-1-1 0,1 0 0,-1 0 0,0 0 0,0 0 0,1 0 0,-1 0 0,0 0 0,0 0 0,0 0 0,0 0 0,0 0 0,0 0 0,-1-1-1,0-96-12097,-9 50 2888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14221,'0'0'12588,"-35"23"-12588,51-12-1057,2 3-1185,-1-1-929,1 1-1665,-1 3-2019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14574,'0'0'11611,"-8"0"-11483,-1 1-126,4-2 13,0 1 1,1 1-1,-1-1 1,0 1-1,0 0 1,0 0-1,1 0 1,-6 2-1,9-1-2,-1-1-1,0 0 1,0 0-1,1 1 1,-1-1-1,0 1 1,1 0-1,0-1 1,-1 1-1,1 0 1,0 0-1,0 0 1,0 0-1,0 0 1,0 0-1,0 0 1,1 0-1,-1 0 1,1 0-1,-1 1 1,1-1-1,0 0 1,0 0-1,0 3 1,0-3-11,1 0-1,-1 0 1,1 0 0,-1-1 0,1 1 0,0 0 0,-1 0 0,1-1 0,0 1 0,0-1 0,0 1 0,0-1 0,1 1 0,-1-1-1,0 0 1,0 1 0,1-1 0,-1 0 0,1 0 0,-1 0 0,1 0 0,0 0 0,-1-1 0,1 1 0,0 0 0,0-1-1,-1 1 1,1-1 0,0 1 0,0-1 0,0 0 0,-1 0 0,4 0 0,13 1-155,1 0 1,28-3-1,-21 1-330,-13 1 282,-3-1 34,1 1-1,-1 0 1,1 1 0,15 3 0,-25-4 164,0 0 1,0 1 0,0-1 0,-1 0 0,1 1 0,0-1 0,0 1 0,0-1 0,0 1 0,-1-1 0,1 1 0,0-1 0,0 1 0,-1 0-1,1-1 1,-1 1 0,1 0 0,0 0 0,-1-1 0,1 1 0,-1 0 0,1 2 0,-1-2 28,0 1 0,0 0 1,-1-1-1,1 1 0,0 0 0,-1-1 0,1 1 1,-1-1-1,1 1 0,-1-1 0,0 1 0,0-1 1,0 1-1,0-1 0,0 0 0,0 1 0,0-1 1,-2 1-1,-7 8 272,0-1 0,0 0 1,-1-1-1,-1-1 0,0 0 0,0 0 1,0-1-1,0 0 0,-1-1 0,0-1 1,0 0-1,0 0 0,-1-2 0,-15 2 1,28-4-406,1 0 0,-1 0 0,1 0 1,-1 0-1,1-1 0,-1 1 1,1 0-1,0 0 0,-1 0 1,1-1-1,-1 1 0,1 0 1,0 0-1,-1-1 0,1 1 1,0 0-1,-1-1 0,1 1 1,0-1-1,0 1 0,-1 0 1,1-1-1,0 1 0,0-1 1,0 1-1,-1-1 0,1 1 1,0 0-1,0-1 0,0 1 1,0-1-1,0 1 0,0-1 1,0 1-1,0-1 0,0 1 0,0-1 1,0 1-1,0-1 0,1 1 1,-1-1-1,0 1 0,0 0 1,0-1-1,0 1 0,1-1 1,-1 1-1,0 0 0,1-1 1,-1 1-1,0 0 0,1-1 1,-1 1-1,0 0 0,1-1 1,-1 1-1,1 0 0,11-14-5514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189 149 2755,'0'0'7126,"6"-9"-3399,-2 3-3441,1 0 303,0 0-1,-1 0 0,0 0 0,0-1 0,-1 1 0,0-1 0,0 0 0,0 0 0,-1 0 0,0 0 0,0-1 0,-1 1 0,0 0 0,0-9 0,-1 15-496,-1 0 0,1-1 0,-1 1 0,1 0 0,-1 0 0,0 0 0,1-1 0,-1 1 0,0 0-1,0 0 1,0 0 0,0 0 0,0 0 0,0 0 0,0 1 0,0-1 0,0 0 0,-1 0 0,1 1 0,0-1 0,0 1 0,-1-1 0,1 1 0,0-1 0,-1 1 0,1 0 0,0 0 0,-1 0 0,1 0 0,0 0 0,-1 0 0,1 0 0,-1 0 0,1 0 0,0 1 0,-1-1-1,1 0 1,-2 2 0,-4-1 5,1 1 0,0-1 0,0 1 0,1 1 0,-1-1 0,0 1-1,-8 5 1,1 4 51,0 0 0,1 1 0,0 0 0,1 1 0,0 0 0,1 1 0,1 0 0,0 1 0,1-1 0,1 2 0,1-1 0,0 1 0,-7 33 0,13-47-143,-1-1 0,1 0 1,0 1-1,0-1 0,0 0 1,0 1-1,0-1 0,1 0 1,-1 1-1,1-1 0,0 0 1,-1 0-1,1 1 1,0-1-1,0 0 0,0 0 1,1 0-1,-1 0 0,0 0 1,1 0-1,-1-1 0,1 1 1,0 0-1,0-1 0,-1 1 1,1-1-1,0 0 1,0 0-1,0 0 0,1 0 1,-1 0-1,0 0 0,0 0 1,0 0-1,1-1 0,-1 1 1,0-1-1,1 0 0,-1 0 1,3 0-1,5 1-132,0-2-1,0 1 0,0-1 1,0 0-1,0-1 0,0 0 1,-1-1-1,14-5 1,-12 3-329,-1 0 1,0 0-1,0-1 0,-1 0 1,1-1-1,-1 0 1,12-14-1,-16 16-296,-1 0 1,1 0-1,-1-1 0,-1 1 0,1-1 1,-1 0-1,0 0 0,0-1 0,-1 1 1,0-1-1,0 1 0,0-1 0,-1 1 1,0-8-1,0-9-5051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1890,'0'0'1185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87 102 3235,'0'0'7057,"1"-8"-6432,1-3-207,4-30 2475,-7 13 5914,0 28-8721,1 0 0,0 0 0,0-1 1,-1 1-1,1 0 0,0 0 0,-1-1 0,1 1 0,0 0 0,-1 0 0,1 0 0,0 0 0,-1 0 0,1 0 1,-1 0-1,1-1 0,0 1 0,-1 0 0,1 0 0,0 0 0,-1 0 0,1 1 0,-1-1 0,1 0 1,0 0-1,-1 0 0,1 0 0,0 0 0,-1 0 0,1 1 0,0-1 0,-1 0 0,1 0 0,0 0 1,-1 1-1,1-1 0,0 0 0,0 0 0,-1 1 0,1-1 0,0 0 0,0 1 0,0-1 0,-1 0 0,1 1 1,0 0-1,-13 13 431,4-3-239,1 1-1,1 1 0,0-1 0,1 1 0,0 0 0,1 1 0,0-1 0,1 1 0,1 0 1,-4 28-1,7-42-274,0 1 1,1-1 0,-1 1-1,0-1 1,0 0 0,0 1-1,0-1 1,0 1 0,1-1-1,-1 1 1,0-1 0,0 0-1,1 1 1,-1-1 0,0 0-1,1 1 1,-1-1 0,0 0-1,1 1 1,-1-1-1,0 0 1,1 0 0,-1 1-1,1-1 1,-1 0 0,0 0-1,1 0 1,-1 0 0,1 0-1,-1 1 1,1-1 0,-1 0-1,1 0 1,-1 0 0,0 0-1,1 0 1,-1 0 0,1 0-1,-1-1 1,1 1 0,-1 0-1,1 0 1,-1 0 0,0 0-1,1-1 1,-1 1 0,1 0-1,-1 0 1,0-1 0,1 1-1,-1 0 1,1-1 0,23-15 149,-12-5-105,11-14-104,-17 32-283,-6 18-361,0-14 701,0 0 0,0 0 0,0-1 0,0 1 0,-1 0 0,1 0 0,0-1 0,0 1 0,-1 0 0,1-1 0,-1 1 0,1 0 0,0-1 0,-1 1 0,1-1 0,-1 1 0,1 0 0,-1-1 0,0 1-1,1-1 1,-2 1 0,-3 0-102,6-1 89,0 1 0,0-1-1,0 1 1,0-1 0,-1 1-1,1-1 1,0 1 0,0 0 0,-1-1-1,1 1 1,0 0 0,-1-1-1,1 1 1,-1 0 0,1 0 0,-1 0-1,1 0 1,-1 0 0,0-1-1,1 1 1,-1 0 0,0 0-1,0 0 1,0 0 0,0 0 0,0 1-1,3 28 20,-3-30 121,31-3 213,-27 0-319,0-1 0,-1 0 0,1 0 0,0 0 0,-1 0 0,0 0 0,0-1 0,-1 1 0,1-1 0,-1 0-1,0 0 1,0 0 0,0 0 0,-1 0 0,0 0 0,0-1 0,0 1 0,0-8 0,0 7 8,-1-1 0,0 1-1,0-1 1,0 0 0,0 1 0,-1-1 0,0 1 0,-1-1 0,0 1 0,0 0 0,0-1 0,0 1-1,-1 0 1,-5-8 0,-11 3 79,10 9-84,8 5-121,4-1 93,0-1 1,0 0-1,0 0 1,0 0-1,0-1 1,0 1 0,0-1-1,1 0 1,-1 0-1,0 0 1,0 0-1,0 0 1,4-1-1,3 0 0,24 0-69,-21 0-17,-1 0 0,1 1 0,-1 0 0,0 1 0,16 4 1,-25-5 76,-1 1 0,1 0 0,-1 0 0,1 0 0,-1 0 0,0 0 0,0 1 0,0-1 0,1 1 0,-1-1 0,-1 1 0,1 0 0,0 0 0,0-1 0,-1 1 0,1 1 0,-1-1 0,1 0 0,-1 0 0,0 0 0,0 1 0,0-1 0,0 1 0,0-1 0,-1 1 0,1-1 0,-1 1 0,0-1 0,0 1 0,0 3 0,1 2 71,-1 0 0,-1 0-1,0 0 1,0-1 0,0 1 0,-1 0-1,0-1 1,0 1 0,-4 6 0,15-27-7,0 0 1,1 1 0,1 0 0,0 0-1,1 1 1,0 0 0,0 1 0,23-14 0,-32 23-65,-1-1 0,1 1 0,-1 0 0,1 0 0,0 0 0,0 0 0,-1 0 0,1 0 0,0 1 0,0-1 0,0 1 0,0 0 0,-1 0 1,1 0-1,0 0 0,4 1 0,-5 0 5,-1 0 1,1 0 0,-1 0-1,1 0 1,-1 0 0,0 0-1,1 0 1,-1 0 0,0 1 0,0-1-1,0 0 1,0 1 0,0-1-1,0 1 1,0 0 0,0-1-1,-1 1 1,1-1 0,-1 1-1,1 0 1,-1 0 0,0-1-1,1 1 1,-1 0 0,0 0-1,0 2 1,0 75 262,0-78-253,0-1-1,0 0 1,0 0 0,0 0-1,0 1 1,0-1 0,0 0-1,0 0 1,0 0 0,0 1-1,0-1 1,0 0-1,0 0 1,0 0 0,0 1-1,0-1 1,1 0 0,-1 0-1,0 0 1,0 1 0,0-1-1,0 0 1,0 0 0,0 0-1,1 0 1,-1 0-1,0 1 1,0-1 0,0 0-1,0 0 1,1 0 0,-1 0-1,0 0 1,0 0 0,0 0-1,1 0 1,-1 0-1,0 0 1,0 0 0,0 0-1,1 0 1,-1 0 0,0 0-1,1 0 1,11-5-458,8-12-2455,-5 0-2033,1-2-3299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142 141 19058,'-4'-2'447,"0"-1"-1,-1 1 1,1 0-1,-1 0 1,1 0-1,-1 1 1,0 0-1,0 0 1,0 0 0,0 0-1,0 1 1,0 0-1,0 0 1,-6 1-1,7 0-377,1 1 0,0-1-1,-1 1 1,1 0 0,0 0-1,0 0 1,0 0 0,0 1-1,1-1 1,-1 1 0,0 0-1,1 0 1,0 0 0,0 0-1,0 0 1,0 0 0,0 0-1,1 1 1,-3 6 0,3-6 21,-1 0 0,0 0 0,1 0 0,0 0 0,-1 1 0,2-1-1,-1 0 1,0 1 0,1-1 0,0 1 0,0-1 0,1 0 0,-1 1 0,2 5 0,-1-8-63,0 1 1,0-1-1,1 0 0,-1 0 0,0 0 0,1 0 0,-1-1 0,1 1 0,0 0 1,0-1-1,0 1 0,0-1 0,0 0 0,0 1 0,0-1 0,0 0 0,0 0 1,0 0-1,1-1 0,-1 1 0,0 0 0,1-1 0,-1 0 0,1 1 0,-1-1 1,4 0-1,3-1 1,0 0 0,-1 0 0,1 0 1,-1-1-1,1 0 0,-1-1 1,0 0-1,0 0 0,0-1 0,0 0 1,0-1-1,-1 1 0,0-1 0,0-1 1,0 1-1,-1-1 0,0 0 1,0-1-1,6-8 0,1-1 35,0-2 1,-1 1-1,-1-2 1,-1 0-1,-1 0 0,13-36 1,-15 21 161,-11 31-196,-7 18-22,0 6 118,0 1 0,-12 35 0,20-48-41,0 1 0,1 0 0,0 0 0,0 1 1,1-1-1,0 0 0,1 0 0,2 18 0,-2-26-76,1 0-1,0 0 1,0 0 0,-1 0 0,1 0-1,0 0 1,1 0 0,-1 0-1,0 0 1,1-1 0,-1 1 0,1 0-1,-1-1 1,1 1 0,0-1 0,-1 0-1,1 1 1,0-1 0,0 0-1,0 0 1,0 0 0,0 0 0,0-1-1,1 1 1,-1-1 0,0 1 0,0-1-1,0 0 1,1 1 0,-1-1-1,0 0 1,0-1 0,0 1 0,1 0-1,2-1 1,3 0 12,0-1-1,1 1 1,-1-1-1,0-1 1,0 0-1,0 0 1,0 0-1,8-6 1,4-5 2,-1-1 0,0-1 0,-1 0 0,-1-1 0,-1-1 0,24-33 0,-47 64 0,1 1 0,0-1 0,0 1 0,2 1 0,0-1 0,0 0 0,2 1 0,-2 18 0,5-32-57,-1 1-1,1 0 1,0 0-1,0-1 1,0 1 0,0 0-1,0-1 1,0 1-1,1-1 1,-1 0 0,1 1-1,-1-1 1,1 0-1,-1 0 1,1 0-1,-1 0 1,1 0 0,0 0-1,0 0 1,-1-1-1,1 1 1,0 0 0,0-1-1,0 0 1,0 1-1,0-1 1,3 0 0,1 1-1042,0-1 1,0 1-1,0-1 0,0 0 1,0-1-1,0 1 1,12-4-1,4-9-5820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4260,'0'0'17691,"7"12"-16110,-3-6-1329,0 0 15,0 1 0,0 0 1,-1 0-1,0 0 0,0 0 0,-1 0 1,0 1-1,0-1 0,0 1 0,-1 0 1,0 10-1,-15 155 3731,-1 1-3021,15-175-971,0 1 0,1-1-1,-1 0 1,1 1 0,-1-1-1,1 1 1,-1-1 0,1 0-1,-1 1 1,1-1 0,-1 1 0,1-1-1,0 1 1,-1 0 0,1-1-1,0 1 1,-1 0 0,1-1-1,0 1 1,-1 0 0,1 0 0,0 0-1,0-1 1,-1 1 0,1 0-1,0 0 1,0 0 0,-1 0-1,1 0 1,0 0 0,0 1-1,-1-1 1,1 0 0,0 0 0,0 1-1,-1-1 1,1 0 0,0 1-1,-1-1 1,1 0 0,-1 1-1,1-1 1,0 1 0,-1-1-1,1 1 1,-1-1 0,1 1 0,-1 0-1,1-1 1,-1 1 0,0-1-1,1 1 1,-1 0 0,0 0-1,1-1 1,-1 1 0,0 0-1,0-1 1,0 3 0,4-22-59,-1-1 1,0 1-1,-2 0 0,-1-1 1,0 1-1,-5-37 1,0 42-89,2 23-53,5 25-53,0-30 253,1 0 1,-1 0 0,1-1 0,0 1-1,0-1 1,0 0 0,0 0-1,0 0 1,1 0 0,0 0 0,-1-1-1,1 0 1,0 1 0,0-2 0,0 1-1,1 0 1,-1-1 0,0 0-1,0 0 1,1 0 0,-1 0 0,1-1-1,-1 1 1,1-1 0,6-1 0,-4 1 5,1 0 0,-1-1 0,1 0 0,-1 0 0,1-1 1,-1 0-1,0 0 0,0-1 0,0 0 0,0 0 1,0 0-1,0-1 0,-1 0 0,9-8 0,-8 3 16,0-1-1,0 1 1,-1-2-1,0 1 1,-1-1-1,7-18 1,-13 31-24,-3 13 93,1 0 1,1 0 0,0 0 0,1 0 0,2 22 0,-1-34-93,0 0 0,1 0 1,-1-1-1,1 1 0,0 0 1,0 0-1,0-1 1,0 1-1,0 0 0,0-1 1,1 1-1,0-1 1,-1 1-1,1-1 0,0 0 1,0 0-1,0 0 0,0 0 1,1 0-1,-1 0 1,0-1-1,1 1 0,-1-1 1,1 0-1,0 1 0,-1-1 1,1 0-1,0-1 1,0 1-1,0 0 0,-1-1 1,1 0-1,0 1 0,0-1 1,5-1-1,-5 1-197,0 0 0,-1 0 0,1 0 0,-1-1 0,1 1 0,0-1 0,-1 0 0,1 0 0,-1 0 0,1 0 0,-1 0 0,0 0 0,0-1 0,1 1 0,-1-1 0,0 1 0,0-1 0,0 0 0,-1 0 0,1 0 0,0 0 0,-1 0 0,1-1 0,-1 1 0,0 0 0,2-4 0,0-3-1214,0 0 1,0-1 0,-1 1-1,-1 0 1,0-1-1,1-12 1,-2-20-5183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16784,'0'0'1254,"-11"1"161,5 0-1301,-1 0-1,0 0 1,1 1-1,-1 0 1,1 0-1,0 1 1,-1-1-1,1 1 1,1 1-1,-1-1 1,0 1-1,1 0 1,-1 0-1,1 1 1,1 0-1,-1 0 1,1 0-1,-7 8 1,-18 40 226,27-50-328,1 0 1,0 0-1,0 0 0,0 1 0,0-1 0,0 0 0,1 1 0,-1-1 0,1 0 0,0 1 0,0-1 0,0 0 0,0 1 0,1-1 1,1 6-1,-1-8-13,0 0 1,0 0 0,0 0 0,1 0-1,-1 0 1,0 0 0,1 0-1,-1-1 1,1 1 0,-1 0 0,1-1-1,-1 1 1,1-1 0,-1 0 0,1 1-1,-1-1 1,1 0 0,-1 0-1,1 0 1,0 0 0,-1 0 0,3-1-1,36-5-489,-33 3-9,0 1 0,0-2 0,0 1 0,-1-1 0,9-6-1,15-13-6007,-9 3-2243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5221,'0'0'17777,"-3"56"-18514,19-38-2338,-1-4-3331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4773,'0'0'21572,"-9"6"-19581,6-4-1862,-43 27 1749,44-28-1810,0 0 1,1 0 0,-1 1-1,0-1 1,1 0-1,-1 1 1,0 0-1,1-1 1,0 1 0,-1 0-1,1 0 1,0 0-1,0 0 1,0 0-1,0 0 1,1 0-1,-1 0 1,0 0 0,1 0-1,-1 1 1,1-1-1,0 0 1,0 0-1,0 4 1,1-5-65,0 0 0,0 0 0,-1 0 0,1 0 0,0-1 1,0 1-1,0 0 0,1 0 0,-1-1 0,0 1 0,0-1 0,0 1 0,0-1 0,1 1 0,-1-1 0,0 0 1,0 0-1,1 1 0,-1-1 0,0 0 0,0 0 0,3 0 0,34-2 35,-32 2-44,11-2-78,0-1 0,-1-1-1,1-1 1,-1 0 0,24-12 0,-26 11 44,1 0 0,-1 0 0,1 1 0,0 1 0,1 1 0,-1 0 0,16 0 0,-30 3 56,-1 0 1,1 1 0,0-1 0,-1 0 0,1 0-1,-1 1 1,1-1 0,-1 1 0,1-1-1,-1 1 1,0-1 0,1 0 0,-1 1 0,0 0-1,1-1 1,-1 1 0,0-1 0,1 1 0,-1-1-1,0 1 1,0-1 0,0 1 0,0 0-1,1-1 1,-1 1 0,0 0 0,0-1 0,0 1-1,0-1 1,0 1 0,-1 0 0,1 0-1,0 0 3,0 0-1,0 0 1,0 0-1,-1 0 1,2 0-1,-1 0 1,0 0-1,0 0 1,0 0-1,0 0 1,0 0-1,1-1 1,-1 1-1,0 0 1,1 0-1,-1 0 1,1 0-1,-1 0 1,1-1-1,-1 1 1,1 0-1,0-1 1,-1 1-1,1 0 1,0-1-1,-1 1 0,1-1 1,0 1-1,0-1 1,0 1-1,0-1 1,-1 1-1,3-1 1,10 1 12,1-2 1,0 0-1,25-4 1,-27 2-716,0 2 0,0-1 1,1 1-1,23 2 1,-35 0 569,0-1-1,-1 0 1,1 1 0,0-1 0,-1 0-1,1 1 1,0-1 0,-1 1 0,1-1 0,-1 1-1,1-1 1,-1 1 0,1-1 0,-1 1 0,0 0-1,1-1 1,-1 1 0,1-1 0,-1 1 0,0 0-1,0 0 1,1-1 0,-1 1 0,0 0-1,0 0 1,0-1 0,0 1 0,0 1 0,0 14-2904,-2-8-1739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17008,'0'0'6919,"-6"68"-6759,4-28-96,2 4-32,0-2 0,3-6 0,13-6-865,5-10-1185,2-11-1153,3-9-2818,-5-3-5895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17617,'0'0'1687,"8"-10"-299,-3 4-1183,-1 0-46,1 0 0,0 1 0,0-1 0,0 1-1,0 0 1,1 0 0,0 0 0,0 1 0,0 0 0,1 0 0,-1 0 0,1 1 0,0 0 0,10-2 0,-16 5-148,0 0 0,0 0 0,0 0 0,0 1 0,-1-1 0,1 1 1,0-1-1,0 0 0,0 1 0,0-1 0,-1 1 0,1 0 0,0-1 1,-1 1-1,1 0 0,0-1 0,-1 1 0,1 0 0,-1 0 0,1 0 1,-1-1-1,1 1 0,-1 0 0,0 0 0,1 0 0,-1 0 0,0 0 0,0 0 1,1 0-1,-1 0 0,0 0 0,0 0 0,0-1 0,0 1 0,0 0 1,-1 0-1,1 0 0,0 1 0,-6 44 521,1-27-92,-1-1-1,-11 25 1,10-30-143,1 1 0,1 0 0,1 0 0,0 1 0,-3 21 1,7-36-284,-1 1 0,1 0 0,0 0 0,0 0 0,0 0 1,0 0-1,0 0 0,0-1 0,0 1 0,0 0 0,0 0 1,1 0-1,-1 0 0,0 0 0,0 0 0,1-1 0,-1 1 1,1 0-1,-1 0 0,1-1 0,-1 1 0,1 0 0,-1 0 1,1-1-1,-1 1 0,1-1 0,0 1 0,0-1 0,0 2 1,1-2 3,0 0 0,-1 0 0,1 0 0,0 0 0,-1 0 0,1 0 0,0 0 0,-1 0 1,1-1-1,-1 1 0,1-1 0,0 1 0,-1-1 0,3-1 0,5-3 40,-1 0 1,1 0-1,-1-1 0,9-8 0,-4 2-24,0-1 0,-1 0 1,-1-1-1,0 0 0,-1-1 0,-1 0 0,0 0 0,-1-1 1,11-31-1,-22 59-59,0-1 1,1 1-1,1 0 1,0 0-1,0 0 1,1 1-1,2 14 1,-2-23 22,1-1 1,-1 0-1,1 1 1,0-1-1,0 0 1,0 1 0,0-1-1,0 0 1,1 0-1,-1 0 1,1 0 0,0 0-1,0 0 1,0 0-1,0-1 1,0 1-1,1-1 1,-1 0 0,1 1-1,0-1 1,0 0-1,0-1 1,0 1 0,0 0-1,0-1 1,0 0-1,0 0 1,0 0-1,1 0 1,5 1 0,-3-2 55,0 0 1,0 0 0,0-1-1,0 0 1,0 0 0,0-1-1,0 1 1,-1-1 0,1 0-1,-1-1 1,1 1 0,-1-1-1,0 0 1,0-1 0,0 1-1,0-1 1,-1 0 0,0 0-1,1 0 1,4-8 0,-3 5 12,-1 0 1,0-1 0,0 0 0,-1 1 0,0-2 0,0 1 0,-1 0-1,0-1 1,-1 1 0,1-1 0,-2 0 0,1 0 0,-1-11 0,-1 20-68,0-1 0,0 1 1,0 0-1,0-1 1,0 1-1,0 0 1,0 0-1,0-1 0,-1 1 1,1 0-1,0-1 1,0 1-1,0 0 1,-1 0-1,1-1 0,0 1 1,0 0-1,-1 0 1,1 0-1,0-1 1,0 1-1,-1 0 0,1 0 1,0 0-1,-1 0 1,1 0-1,0-1 1,0 1-1,-1 0 0,1 0 1,0 0-1,-1 0 1,1 0-1,0 0 1,-1 0-1,1 0 0,0 0 1,-1 0-1,1 0 1,0 1-1,-1-1 1,1 0-1,0 0 0,-1 0 1,1 0-1,0 0 1,0 0-1,-1 1 1,1-1-1,0 0 0,0 0 1,-1 1-1,-15 10-60,15-10 62,0 0 1,0 0-1,1 0 0,-1 0 0,0 0 1,0 1-1,1-1 0,-1 0 0,1 0 0,-1 1 1,1-1-1,-1 0 0,1 1 0,0-1 0,0 0 1,-1 1-1,1-1 0,0 0 0,0 1 1,0-1-1,1 1 0,-1-1 0,0 0 0,0 1 1,1-1-1,-1 0 0,2 3 0,0-3 8,-1 1 0,1-1 0,0 0 0,0 0 0,0 0 1,0 0-1,0 0 0,0 0 0,0 0 0,0-1 0,0 1 0,0-1 0,0 1 0,0-1 0,4 0 0,7 0 26,-1 0-1,1-1 1,0 0 0,-1-1 0,13-4 0,-6 1-18,-1-1 0,0-1 0,0-1 0,-1 0 0,0-2 0,-1 0 0,0 0 0,0-2 0,-1 0 0,21-21-1,-35 32-11,1-1-1,-1 1 1,0-1-1,0 1 0,0-1 1,0 1-1,0-1 1,0 0-1,0 1 0,0-1 1,0 0-1,-1 0 1,1 0-1,-1 0 0,0 1 1,1-1-1,-1 0 1,0-3-1,-1 4-1,1 1 0,-1-1-1,1 0 1,-1 1 0,1-1 0,-1 0 0,1 1-1,-1-1 1,0 0 0,1 1 0,-1-1 0,0 1 0,0 0-1,1-1 1,-1 1 0,0-1 0,0 1 0,0 0-1,0 0 1,0-1 0,1 1 0,-1 0 0,0 0-1,0 0 1,0 0 0,-1 0 0,-4 0-2,0 1 1,1 0 0,-1-1 0,0 2-1,1-1 1,-1 1 0,1 0-1,-1 0 1,1 0 0,-9 6-1,1 1 63,1 1-1,0 0 1,-14 16-1,23-22-17,0 0 1,0 0-1,0 0 0,0 0 0,0 1 1,1-1-1,0 1 0,0-1 0,0 1 0,1 0 1,-1 0-1,1 0 0,0 0 0,0 6 1,2-8-46,0-1 1,-1 0 0,1 1 0,1-1-1,-1 0 1,0 0 0,0 0 0,1 1-1,-1-1 1,1-1 0,0 1 0,-1 0-1,1 0 1,0-1 0,0 1 0,0-1-1,0 1 1,1-1 0,-1 0 0,0 0-1,0 0 1,1 0 0,-1 0 0,1-1-1,3 1 1,66 15-763,-55-14-904,0-1-1,0-1 1,24-1 0,8-9-6029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86 4740,'2'-2'850,"0"0"0,0 0 0,0-1 0,0 1 0,0 0 0,0-1 0,-1 1 0,1-1 0,-1 0 0,1 0-1,-1 1 1,0-1 0,0 0 0,-1 0 0,1 0 0,0 0 0,-1-5 0,0 7-582,0-1 1,0 1-1,0 0 1,0-1-1,-1 1 1,1-1-1,-1 1 1,1 0-1,-1-1 1,1 1-1,-1 0 1,0 0-1,1-1 0,-1 1 1,-2-2-1,2 2-205,-1 0 0,1 0 0,-1 0 0,1 0 0,-1 0 0,0 0 0,1 1 0,-1-1 0,0 0 0,1 1 0,-1-1 0,0 1 0,0 0-1,0 0 1,-2 0 0,-7 0 54,-1 1 0,0 0 0,0 1 0,1 1 0,-1 0 0,1 0 0,0 1-1,0 1 1,0-1 0,0 2 0,1 0 0,-15 10 0,8-3 215,0 1 0,0 0 0,1 1 1,1 1-1,-25 34 0,36-45-259,1 0 0,0 0 0,0 0 0,0 0 0,1 1 0,0-1-1,0 1 1,0 0 0,1 0 0,0-1 0,-1 9 0,2-12-70,0 0-1,1 1 0,-1-1 1,0 0-1,1 0 1,-1 0-1,1 0 1,0 0-1,0 0 0,0 0 1,0 0-1,0 0 1,0 0-1,0-1 1,1 1-1,-1 0 1,0-1-1,1 1 0,0-1 1,-1 1-1,1-1 1,0 0-1,0 0 1,0 0-1,-1 0 0,1 0 1,0 0-1,0 0 1,1-1-1,-1 1 1,0-1-1,4 1 1,16 2-733,0 0 1,0-1-1,0-2 0,0 0 1,35-5-1,-34 1-2035,-1 0 0,40-15-1,-12-2-4921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11082,'0'0'9519,"-9"1"-9129,0 1-72,1-1 1,-1 2 0,1-1 0,0 1 0,0 1 0,0 0 0,1 0 0,-9 5 0,12-6-121,0 0 0,0 0 0,0 0 1,0 0-1,1 1 0,0-1 0,0 1 0,0 0 0,0 0 0,0 0 0,1 0 1,0 1-1,0-1 0,0 1 0,0-1 0,1 1 0,-1 0 0,1-1 1,0 7-1,1-9-188,-1-1 0,1 1 1,1 0-1,-1-1 1,0 1-1,0-1 1,0 1-1,1-1 0,-1 1 1,1-1-1,-1 1 1,1-1-1,0 1 0,0-1 1,-1 0-1,1 1 1,0-1-1,0 0 0,0 0 1,0 0-1,1 1 1,-1-1-1,0 0 1,0-1-1,1 1 0,1 1 1,1 0 5,0-1 1,1 1 0,-1-1-1,0 0 1,1 0 0,0-1-1,-1 1 1,1-1 0,6 0-1,0-1-1,1 0-1,0-1 1,-1 0 0,1-1-1,-1 0 1,22-10 0,-21 7-59,-1-1 1,0-1 0,0 0 0,18-17 0,-26 21 65,1 1-1,-1-1 1,0 0-1,0-1 1,0 1-1,0 0 1,-1-1-1,0 0 0,0 1 1,0-1-1,0 0 1,-1 0-1,0 0 1,0 0-1,1-9 1,-2 14-10,0 0 0,0 0 0,0 0 0,0 0 0,0-1 0,0 1 0,0 0 0,0 0 0,0 0 0,0 0 0,0 0 0,0-1 0,0 1 0,0 0 0,0 0 0,-1 0 0,1 0 0,0 0 0,0-1 0,0 1 0,0 0 0,0 0 0,0 0 0,0 0 0,0 0 0,0 0 0,-1 0 0,1-1 0,0 1 0,0 0 0,0 0 0,0 0 0,0 0 0,0 0 0,-1 0 0,1 0 0,0 0 0,0 0 0,0 0 0,0 0 0,0 0 0,-1 0 0,1 0 0,0 0 0,0 0 0,0 0 0,0 0 0,0 0 0,-1 0 0,1 0 1,0 0-1,-11 7 205,-7 11-40,13-12-50,1 0-1,-1 1 0,1 0 1,0 0-1,1 0 0,-1 0 1,1 0-1,1 1 0,0-1 1,0 1-1,-2 11 0,5-18-118,-1 0 0,0 0 1,1-1-1,-1 1 0,1 0 0,-1 0 0,1-1 0,-1 1 0,1 0 0,0-1 0,-1 1 0,1-1 0,0 1 0,-1-1 0,1 1 0,0-1 0,0 1 1,-1-1-1,1 0 0,0 1 0,0-1 0,0 0 0,0 0 0,-1 1 0,1-1 0,0 0 0,0 0 0,0 0 0,0 0 0,0 0 0,0 0 0,0-1 0,-1 1 1,3 0-1,35-7 120,-8-4-135,46-24-1,-60 26-86,0 0-1,1 1 0,0 1 1,1 1-1,0 0 1,-1 1-1,2 1 1,-1 1-1,19-1 1,-36 4 92,0 1 1,0 0 0,0-1-1,0 1 1,0-1 0,0 1-1,0 0 1,0 0 0,0 0-1,0 0 1,-1-1 0,1 1-1,0 0 1,-1 0 0,1 0-1,0 1 1,-1-1 0,0 0-1,1 0 1,-1 0 0,1 0-1,-1 0 1,0 0 0,0 1-1,0-1 1,0 0 0,0 0-1,0 0 1,0 1 0,0-1-1,-1 2 1,-3 52 557,3-41-221,1-13-316,0 0 0,0-1 0,0 1 0,0 0 0,0-1-1,0 1 1,0 0 0,0-1 0,1 1 0,-1-1 0,0 1-1,0 0 1,1-1 0,-1 1 0,1-1 0,-1 1 0,0-1 0,1 1-1,-1-1 1,1 1 0,-1-1 0,1 1 0,-1-1 0,1 1-1,-1-1 1,1 0 0,0 0 0,-1 1 0,2-1 0,25 3 304,27-13-16,-34 2-256,-1-1 0,29-18 1,-32 17-53,1 1 0,1 0 0,23-8 0,-41 16-4,1 1 0,-1 0 1,0-1-1,1 1 1,-1 0-1,0 0 0,1-1 1,-1 1-1,0 0 1,1 0-1,-1 0 0,1 0 1,-1 0-1,0 0 0,1-1 1,-1 1-1,1 0 1,-1 0-1,0 0 0,1 0 1,-1 0-1,1 0 1,-1 1-1,0-1 0,1 0 1,-1 0-1,1 0 1,-1 0-1,0 0 0,1 1 1,-1-1-1,0 0 1,1 0-1,-1 0 0,0 1 1,1-1-1,-1 0 1,0 1-1,1-1 0,-1 0 1,0 1-1,0-1 0,0 0 1,1 1-1,-1-1 1,0 0-1,0 1 0,0-1 1,0 1-1,0-1 1,1 0-1,-1 1 0,0-1 1,0 1-1,0-1 1,0 1-1,0-1 0,0 0 1,-1 1-1,1-1 1,0 1-1,0-1 0,0 1 1,-17 36 401,3-4-8261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0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87 6726,'0'0'2216,"2"-8"512,-2 7-2599,10-36 2981,-10 36-2876,1 0-1,-1 0 1,1-1 0,-1 1 0,0 0 0,0-1 0,0 1 0,0-1 0,0 1-1,0 0 1,0-1 0,0 1 0,0 0 0,-1-1 0,1 1 0,0 0-1,-1-1 1,1 1 0,-1 0 0,0 0 0,1 0 0,-1-1 0,0 1 0,0 0-1,1 0 1,-1 0 0,0 0 0,0 0 0,-2-1 0,-4 1-12,-1 0 1,1 1-1,-1-1 0,1 1 1,-1 1-1,1 0 1,-1 0-1,1 0 0,0 1 1,-1 0-1,1 0 1,0 1-1,0 0 1,1 0-1,-1 1 0,-11 8 1,-2 1 31,1 2-1,1 0 1,0 1 0,-16 20 0,20-21 115,2 1 1,-19 30 0,28-42-315,0 0 1,1 0 0,0 1-1,0-1 1,0 1 0,0 0-1,1 0 1,-1-1 0,1 1-1,0 0 1,1 0 0,-1 0-1,1 0 1,0 0 0,1 0-1,1 10 1,-2-14-49,1 1-1,0-1 1,0 1-1,0-1 1,1 1-1,-1-1 1,0 1 0,0-1-1,1 0 1,-1 0-1,1 0 1,-1 0-1,1 0 1,-1 0 0,1 0-1,0-1 1,-1 1-1,1 0 1,0-1-1,0 1 1,-1-1-1,3 0 1,45 3 44,-37-4-29,14 1-379,-1-2-1,0 0 0,1-2 1,26-8-1,-25 4-2365,43-19 1,-10-3-4757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77 3267,'0'-8'4586,"0"-9"-4254,0-21 6631,0 25-509,0 45-4524,0-10-1320,-2 23 333,3 1 1,1-1-1,3 0 1,17 74-1,-22-116-915,1-1-1,0 0 1,-1 1-1,1-1 1,0 0-1,0 1 1,1-1-1,-1 0 1,0 0-1,1 0 1,-1 0-1,1 0 1,0 0-1,0 0 1,-1 0-1,1-1 1,0 1-1,1-1 1,-1 0-1,0 1 1,0-1-1,5 1 1,-4-1 9,1-1 1,-1 0-1,1 0 1,-1 0 0,1 0-1,-1-1 1,1 0-1,-1 1 1,1-1-1,-1-1 1,0 1 0,0 0-1,1-1 1,3-2-1,10-7 50,-1 0-1,0-2 1,-1 0-1,18-19 1,-32 31-93,5-6 7,18-17 16,-23 23-20,-1 0 0,1 0-1,0 1 1,0-1-1,-1 0 1,1 1-1,0-1 1,0 0 0,0 1-1,0-1 1,0 1-1,0 0 1,0-1-1,0 1 1,0 0 0,0 0-1,0-1 1,0 1-1,0 0 1,0 0-1,0 0 1,0 0 0,1 1-1,-1 1-9,0 1-1,0-1 1,0 1-1,-1 0 1,1-1 0,-1 1-1,0 0 1,0 0-1,0 0 1,0-1 0,0 1-1,-1 3 1,0 3 11,1 2 272,0-3-479,0 0 1,0 0 0,0 0-1,1-1 1,0 1 0,4 10-1,-5-17 79,0 0 0,1 0 1,-1 0-1,1-1 0,-1 1 0,1 0 0,-1 0 0,1-1 0,-1 1 0,1 0 0,0-1 0,-1 1 0,1-1 0,0 1 0,-1-1 1,1 1-1,0-1 0,0 1 0,0-1 0,-1 0 0,1 1 0,0-1 0,0 0 0,1 0 0,1 0-263,-1 0-1,0 0 1,1-1-1,-1 0 1,0 1-1,1-1 1,-1 0-1,0 0 1,0 0-1,1 0 1,-1-1-1,0 1 1,2-3 0,18-15-4263,-1-5-2113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8904,'0'0'8440,"-11"5"-6117,-9 3-1348,1 2 1,-35 21 0,47-26-688,-1 0 1,1 0-1,1 1 1,-1 0 0,1 0-1,0 0 1,0 1-1,1 0 1,0 0-1,0 1 1,-6 12 0,10-19-274,1 0 0,0 0 0,-1-1 0,1 1 0,0 0 0,-1 0 0,1 0 0,0 0 0,0 0 0,0 0 1,0-1-1,0 1 0,0 0 0,0 0 0,0 0 0,0 0 0,0 0 0,0 0 0,1 0 0,-1 0 0,0-1 0,1 1 1,-1 0-1,0 0 0,1 0 0,-1-1 0,1 1 0,0 0 0,0 1 0,1-2 6,-1 1 1,1 0-1,0-1 1,-1 1-1,1-1 0,0 1 1,0-1-1,0 0 0,-1 0 1,1 0-1,0 0 0,0 0 1,-1 0-1,3-1 1,4 0 22,1-1 1,-1-1 0,0 1-1,0-1 1,12-7 0,-3-1-1,-1-2 0,0 0 0,-1 0 1,0-2-1,-2 0 0,15-19 0,-26 48-219,-4 8 238,2-21-59,-2 8 133,0 0 1,0 0-1,1 1 1,0-1-1,0 0 1,2 14-1,-1-22-114,0 0 0,1-1 0,-1 1 0,0-1 0,0 1 0,0 0 0,1-1 0,-1 1 0,0-1 0,1 1 0,-1-1 0,1 1 0,-1-1 0,1 1 0,-1-1 0,1 0 0,-1 1 0,1-1 0,-1 0 0,1 1 0,-1-1 0,1 0 0,-1 1 0,1-1 0,0 0 0,-1 0 0,1 0 0,1 0-1,25-2 432,21-16 33,-34 8-442,-1-1-1,20-19 1,-22 19-27,0 1 1,1 0 0,22-15-1,-34 25-15,1 0 0,-1-1-1,1 1 1,-1 0-1,1-1 1,-1 1-1,1 0 1,-1 0-1,1-1 1,-1 1-1,1 0 1,-1 0-1,1 0 1,-1 0-1,1 0 1,-1 0 0,1 0-1,-1 0 1,1 0-1,-1 0 1,1 0-1,0 0 1,-1 0-1,1 0 1,-1 0-1,1 1 1,-1-1-1,1 0 1,-1 0 0,0 1-1,1-1 1,-1 0-1,1 0 1,-1 1-1,1-1 1,-1 1-1,0-1 1,1 0-1,-1 1 1,0-1-1,1 1 1,-1-1-1,0 1 1,0-1 0,1 1-1,4 35 257,1 0-12,-6-35-242,0 0 1,0 0-1,0-1 0,1 1 1,-1 0-1,0 0 1,1 0-1,-1 0 1,1-1-1,-1 1 0,1 0 1,-1 0-1,1-1 1,-1 1-1,1 0 1,0-1-1,0 1 0,-1-1 1,1 1-1,0-1 1,0 1-1,-1-1 0,1 1 1,0-1-1,0 0 1,2 1-1,0-1 18,1-1 0,0 1 0,0-1 0,-1 1-1,1-1 1,-1-1 0,1 1 0,-1 0 0,1-1 0,-1 0-1,0 0 1,0 0 0,1 0 0,-2 0 0,1 0 0,0-1-1,0 0 1,-1 1 0,1-1 0,-1 0 0,3-4 0,-3 3-128,1 1 0,0-1 0,0 1 0,0 0 0,0 0 0,1 0 0,-1 0 0,1 0 0,0 1 1,0 0-1,0 0 0,0 0 0,6-2 0,-10 5 28,1-1 0,-1 1 0,1 0 0,-1-1 1,1 1-1,-1 0 0,1 0 0,-1 0 0,0-1 0,1 1 0,-1 0 0,0 0 0,0 0 1,1 0-1,-1 0 0,0-1 0,0 1 0,0 0 0,0 0 0,0 0 0,-1 0 1,1 0-1,0 0 0,-1 0 0,-2 27-846,-4-8-1086,0-8-3291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96 13068,'0'0'7042,"2"-10"-4229,6-27-624,-8 36-2120,0 0 1,0 1-1,0-1 1,0 0-1,0 1 1,0-1-1,-1 0 1,1 1-1,0-1 1,-1 1-1,1-1 1,0 0-1,-1 1 1,1-1-1,0 1 1,-1-1-1,1 1 1,-1-1 0,1 1-1,-1 0 1,1-1-1,-1 1 1,0 0-1,1-1 1,-1 1-1,1 0 1,-1-1-1,0 1 1,1 0-1,-1 0 1,0 0-1,1 0 1,-1 0-1,0 0 1,1 0-1,-1 0 1,0 0-1,1 0 1,-1 0-1,-1 0 1,-24 4 560,17 0-576,1 1 1,0 0-1,0 0 0,0 0 0,0 1 0,1 0 0,0 0 0,0 1 0,-7 9 0,10-11-11,0 0 0,0 0-1,0 0 1,1 0-1,0 0 1,0 1 0,0 0-1,1-1 1,-1 1-1,1 0 1,1 0 0,-1 0-1,1 0 1,0 1-1,0 5 1,2-11-40,0 0 0,-1 0 0,1 0 0,0 0 0,0 0 0,0 0 0,0 0 1,0 0-1,0-1 0,0 1 0,0 0 0,0-1 0,0 1 0,1-1 0,-1 1 0,0-1 0,0 0 0,0 0 0,1 1 1,-1-1-1,0 0 0,1 0 0,-1 0 0,0 0 0,0 0 0,1 0 0,-1-1 0,2 0 0,41-6 4,-34 2-254,0 1 0,-1-2 0,16-11-1,-19 13-55,0-1 0,0 1 0,0 0-1,1 0 1,0 1 0,-1 0 0,1 0 0,0 0-1,0 1 1,13-2 0,-19 4 276,-1 1 0,1-1 0,0 1 1,0-1-1,-1 1 0,1-1 0,0 1 0,-1 0 0,1-1 1,-1 1-1,1 0 0,0-1 0,-1 1 0,0 0 1,1 0-1,-1 0 0,1-1 0,-1 1 0,0 0 0,0 0 1,1 0-1,-1 0 0,0 0 0,0 0 0,0-1 1,0 1-1,0 0 0,0 2 0,-1 37 40,1-28-6,0 23 486,-2 0 1,-1 0-1,-2 0 1,-1 0 0,-2-1-1,-1 0 1,-2 0-1,-1-1 1,-2-1-1,-19 35 1,28-59-435,-1 0 1,0-1-1,-1 1 0,1-1 1,-1-1-1,-9 8 0,14-12-47,-1 0 0,0 0 0,0 0 0,0 0 1,0-1-1,-1 1 0,1-1 0,0 0 0,-1 0 0,1 0 0,-1 0 0,1 0 0,-1-1 0,1 0 0,-1 1 0,1-1 0,-1-1 0,0 1 1,-4-1-1,6 0-5,1 0 0,-1 0 0,1 0 0,0 0 0,-1 0 0,1 0 1,0-1-1,0 1 0,0 0 0,0-1 0,0 1 0,0 0 0,0-1 1,1 1-1,-1-1 0,0 1 0,1-1 0,-1 0 0,1 1 0,0-1 1,-1 0-1,1 1 0,0-1 0,0 0 0,0 1 0,0-4 0,0-1-19,1-1-1,-1 0 1,1 1-1,0-1 1,4-11-1,0 6 0,1 0 1,1 1-1,-1-1 0,2 1 1,-1 1-1,16-17 0,65-58-70,-47 46 68,34-30 22,53-54 21,-108 101-22,-1 0 0,-1-1 0,28-48 0,-45 68-6,1 1 0,-1-1 0,1 0 0,-1 0 0,0 0 0,0 0 1,-1 0-1,1 0 0,-1-1 0,1 1 0,-1-5 0,0 7-2,0 1 0,0-1 1,0 1-1,-1-1 0,1 0 0,0 1 0,0-1 1,-1 1-1,1 0 0,0-1 0,0 1 0,-1-1 1,1 1-1,0-1 0,-1 1 0,1 0 0,-1-1 1,1 1-1,-1 0 0,1-1 0,-1 1 0,1 0 1,0 0-1,-1-1 0,0 1 0,-24 4-96,20-1 90,-1 0-1,1 0 1,0 1 0,0-1 0,0 1 0,0 0-1,1 1 1,-1-1 0,1 1 0,0 0-1,-4 8 1,5-10 15,1 1 0,-1 0-1,1 1 1,0-1 0,0 0 0,1 1-1,-1-1 1,1 1 0,0-1 0,0 1-1,0 0 1,1-1 0,0 1 0,0 0-1,0 0 1,1 4 0,0-7-1,0 1 0,0-1 0,0-1 0,0 1 0,1 0 0,-1 0 0,0 0 0,1-1 1,0 1-1,-1-1 0,1 1 0,0-1 0,0 0 0,-1 1 0,1-1 0,0 0 0,0 0 0,1-1 0,-1 1 1,0 0-1,0-1 0,0 1 0,0-1 0,4 1 0,60 2-838,-52-3 60,28-4-3200,-15-6-1681,7-8-7992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11659,'0'0'9364,"-1"9"-9215,-27 145 2040,51-176-1586,-16 12-542,-1 0 0,0-1 0,-1 1 0,0-1 0,0 0 0,-1-1 0,-1 1 0,0-1 0,0 0-1,-1 1 1,1-17 0,-5 27-80,-3 6-107,-1 8-54,-1 30 24,6-42 149,1 0 0,0 0 0,0 1-1,0-1 1,0 0 0,0 0 0,0 0-1,0 0 1,0 0 0,0 0 0,0 0-1,0 0 1,1 0 0,-1 0 0,0 0-1,1 0 1,-1 0 0,1-1 0,-1 1-1,1 0 1,-1 0 0,1 0 0,0 0-1,0-1 1,-1 1 0,1 0 0,0-1-1,0 1 1,0 0 0,-1-1 0,1 1-1,0-1 1,0 1 0,0-1 0,2 1-1,2-1 31,0-1 0,0 1 0,0-1 0,0 0 0,0 0 0,0-1 0,0 1 1,0-1-1,0 0 0,-1 0 0,1-1 0,-1 0 0,7-4 0,4-6 5,0 0 0,16-20 1,5-3 44,-31 32-63,-31 53-143,23-42 137,0 0-1,0 0 1,0 0-1,1 1 1,-3 14-1,4-21-5,1 1 1,0-1-1,0 0 0,0 1 0,0-1 0,0 1 0,0-1 0,0 0 0,0 1 0,0-1 0,1 1 0,-1-1 0,0 0 1,1 1-1,-1-1 0,1 0 0,0 0 0,-1 1 0,1-1 0,0 0 0,0 0 0,0 0 0,0 0 0,0 0 0,0 0 1,0 0-1,0 0 0,0 0 0,0-1 0,1 1 0,-1 0 0,0-1 0,0 1 0,1-1 0,-1 1 0,0-1 0,1 0 1,1 1-1,2 0-522,1-1 0,-1 1 1,1-1-1,-1 0 1,0-1-1,1 1 1,-1-1-1,0 0 1,1 0-1,6-3 0,-4 0-2245,0 0-1,-1-1 0,1 1 0,-1-1 0,11-11 0,3-2 891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17360,'0'0'8104,"-4"52"-7816,6-17-160,6 3-63,-2-3-65,2 1 0,2-4-129,-1-3-1632,-3-10-1250,0-8-2915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8 234 7976,'0'0'15897,"-1"9"-15534,0 4-205,-1-3 72,0 1 0,1-1-1,0 1 1,1-1 0,1 1 0,-1-1 0,2 1 0,3 15-1,-4-24-202,0-1-1,0 1 0,1-1 1,-1 1-1,0-1 1,1 0-1,-1 0 0,1 0 1,-1 1-1,1-1 0,0-1 1,-1 1-1,1 0 1,0 0-1,0-1 0,-1 1 1,1-1-1,0 1 0,0-1 1,0 0-1,0 1 1,0-1-1,0 0 0,-1-1 1,1 1-1,0 0 0,0 0 1,0-1-1,0 1 1,0-1-1,-1 0 0,1 1 1,0-1-1,3-2 0,3-1 77,0 0-1,0-1 1,0 0-1,0-1 0,12-10 1,-3-5-76,0 0-1,-2 0 1,0-2 0,11-25-1,-29 61-31,0-1 0,1 1-1,0 0 1,1 0 0,0-1-1,1 15 1,0-26 10,1 0 0,-1 0 0,0 0 0,1 0 0,-1 0 0,1 0 0,-1 0 0,1 0 0,-1-1 0,1 1-1,0 0 1,-1 0 0,1 0 0,0-1 0,0 1 0,-1 0 0,1-1 0,0 1 0,0 0 0,0-1 0,0 1 0,0-1 0,0 0 0,0 1 0,0-1 0,0 0 0,0 1 0,0-1 0,0 0 0,0 0 0,0 0 0,0 0 0,1 0 0,-1 0-1,0 0 1,0-1 0,1 1 0,3-1 42,0 0-1,0 0 1,0 0-1,-1-1 1,1 0-1,0 0 1,5-3-1,1-2 19,-1-1 0,0 0 0,0-1-1,-1 0 1,0-1 0,0 0 0,-1 0 0,-1-1-1,0 0 1,0 0 0,9-23 0,-4 5-30,-3 0 0,0-1 0,9-56 1,-51 225-332,22-98 323,1 1-1,-7 70 0,16-98-8,1 0-1,0 0 1,1 0-1,0 0 1,2 0-1,0 0 0,0 0 1,1-1-1,1 1 1,0-1-1,0 0 1,10 14-1,13 13-7,-22-33-8,0 0 1,0 1 0,0 0 0,-1 0 0,-1 1-1,1-1 1,-1 1 0,-1 0 0,1 0-1,-2 1 1,3 10 0,-9-18 144,-6-9-57,-6-14-7,-13-39-19,3-2 0,-28-94 1,53 152-68,0 0 1,0 1 0,0-1 0,0 0 0,1 0 0,-1 0-1,1 1 1,0-9 0,1 11-4,-1 0 1,1 0-1,-1-1 0,1 1 0,0 0 0,-1 0 1,1 0-1,0 0 0,0 0 0,0 0 0,0 0 1,0 0-1,0 0 0,0 1 0,0-1 1,0 0-1,0 1 0,0-1 0,1 1 0,-1-1 1,0 1-1,0-1 0,1 1 0,-1 0 0,0 0 1,0-1-1,3 1 0,30-3-181,29-6-2288,-60 8 1735,1 0 0,-1 0 0,0 0 1,1-1-1,-1 0 0,0 1 0,0-1 0,4-4 0,4-8-6445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18321,'0'0'3267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7431,'0'0'18022,"9"-10"-17034,3-3-640,1 1 1,1 0-1,29-19 1,-36 26-296,0 1 1,0 0-1,0 0 0,1 1 1,-1 0-1,1 0 0,0 1 1,0 0-1,0 0 0,0 1 1,0 0-1,17 0 0,-24 1-52,0 1 0,0-1-1,0 1 1,0-1-1,0 1 1,0-1 0,-1 1-1,1-1 1,0 1-1,0 0 1,0-1 0,0 1-1,-1 0 1,1 0-1,0 0 1,-1 0 0,1-1-1,-1 1 1,1 0-1,-1 0 1,1 0 0,-1 0-1,0 0 1,1 0 0,-1 1-1,0-1 1,0 0-1,0 0 1,0 0 0,0 2-1,-2 38 52,2-36-37,-22 94 104,15-76-87,1 1-1,-5 45 0,11-68-28,0 0-1,0 0 0,0 0 1,0 0-1,0 0 1,0 0-1,0 0 0,0 0 1,0 0-1,0 0 1,0 0-1,1 0 0,-1 0 1,0 0-1,1 0 1,-1 0-1,1-1 0,-1 1 1,1 0-1,0 0 1,-1 0-1,1-1 0,0 1 1,-1 0-1,1 0 1,1 0-1,0 0 8,0-1 0,-1 0 0,1 1 0,0-1 0,-1 0 0,1 0-1,0 0 1,-1 0 0,1 0 0,0-1 0,-1 1 0,1 0 0,0-1 0,2 0 0,5-4 45,1 1 1,-1-1-1,0 0 1,9-7-1,4-7 17,0 0 1,0-2-1,-2-1 0,-1 0 0,29-44 0,-46 110-323,-2-31 264,0-4-17,-1 0 0,2 0 0,-1 0-1,1 0 1,1 0 0,4 15 0,-5-22 14,0 0-1,0 1 1,1-1 0,-1 0 0,1 0-1,0 0 1,-1 0 0,1 0-1,0 0 1,0 0 0,0-1 0,0 1-1,1-1 1,-1 1 0,0-1-1,1 0 1,-1 0 0,1 0 0,-1 0-1,1-1 1,-1 1 0,1-1 0,-1 1-1,1-1 1,0 0 0,-1 0-1,6 0 1,-4 0 71,1-1 0,0 1 0,-1-1 1,1 0-1,-1 0 0,1 0 0,-1-1 0,0 1 0,1-1 0,-1 0 0,0-1 1,0 1-1,0-1 0,6-5 0,-3 2-25,-1-1 1,-1 1-1,1-1 0,-1 0 1,0 0-1,-1-1 0,6-12 1,-3 3-2,-1 0 0,-1 0 0,0 0 0,-1-1 0,-1 0 1,-1 0-1,1-20 0,-3 41-66,0 0 1,0 1-1,0-1 1,0 0-1,1 0 1,0 0-1,0 0 1,0 0-1,0 0 1,0 0-1,0 0 1,1 0-1,-1-1 1,1 1-1,0 0 1,0-1-1,0 1 1,0-1-1,0 0 1,1 0-1,-1 0 1,1 0-1,-1 0 1,1 0-1,0-1 1,0 1-1,-1-1 1,1 0-1,6 2 1,1-1 20,1 1-1,0-1 1,0-1 0,0 0 0,0-1 0,0 0-1,0 0 1,0-1 0,0-1 0,0 0 0,21-7 0,-24 6 1,1 0 0,0 0 1,-1-1-1,0-1 0,0 0 1,0 0-1,-1 0 1,0-1-1,0 0 0,0 0 1,0-1-1,-1 0 0,0 0 1,8-13-1,-13 19-5,-1 0-1,1-1 1,0 1-1,0 0 1,-1-1-1,1 1 1,0-1-1,-1 1 1,1-1-1,-1 1 1,0 0-1,0-1 1,1 0-1,-1 1 1,0-1-1,0 1 1,0-1-1,-1 1 1,1-1-1,-1-1 1,1 2-3,-1 0 0,0 1 0,1-1 0,-1 0 0,0 1 0,0-1 0,0 1 0,1-1 0,-1 1 0,0-1 0,0 1 0,0 0 0,0-1 0,0 1 0,0 0 0,0 0 0,0 0 0,0 0 0,0 0 0,0 0 0,0 0 0,0 0 0,-1 0 0,-3 1-3,0-1 0,-1 2 0,1-1 0,0 0 0,-1 1 0,1 0-1,0 1 1,0-1 0,1 1 0,-6 3 0,2 1 18,0-1 0,1 2 0,0-1 0,1 1 1,0 0-1,-8 12 0,12-15-10,-1-1 1,1 1-1,0-1 0,0 1 1,1 0-1,-1-1 1,1 1-1,0 0 1,1 0-1,-1 0 0,1 0 1,0 0-1,0 0 1,1 0-1,0 5 1,0-7-71,0-1 0,1 1 1,-1-1-1,0 0 0,1 1 1,0-1-1,0 0 1,-1 0-1,1 0 0,0 0 1,1 0-1,-1-1 1,0 1-1,0-1 0,1 1 1,-1-1-1,1 0 1,-1 0-1,1 0 0,0 0 1,-1 0-1,1-1 0,3 1 1,8 2-981,0-1-1,0-1 1,15 0 0,11 0-5642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9577,'0'0'8931,"0"10"-6779,-1 12-1222,-1-6-60,2 1 0,-1-1-1,5 28 1,-4-41-794,0 0 0,1 0 0,-1-1 0,1 1 0,0 0 0,0 0 0,0-1 0,0 1 0,0 0 0,0-1 0,1 0 0,-1 1 0,1-1 0,0 0 0,0 1 0,-1-1 0,2 0 0,-1 0 0,0-1 0,0 1 0,0 0 0,1-1 0,-1 1 0,1-1 0,-1 0 0,1 0 0,0 0 0,-1 0 0,4 0 0,2 0 45,1-1 1,-1 0-1,0 0 1,0-1-1,0 0 1,0 0 0,0-1-1,0 0 1,-1-1-1,1 1 1,-1-2-1,9-3 1,6-7 71,0 0 0,28-24 0,22-14-105,-71 50-93,1 1 1,0 0-1,0 0 1,0 0-1,0 0 1,0 0-1,0 1 1,0-1-1,0 1 1,0-1-1,0 1 1,1 0-1,1 0 1,-3 0 3,0 0 0,0 0-1,-1 0 1,1 1 0,0-1 0,0 0 0,0 1 0,-1-1 0,1 1 0,0-1 0,-1 1 0,1-1 0,0 1 0,-1 0 0,1-1 0,-1 1 0,1 0 0,-1-1 0,1 1 0,-1 0 0,1 0 0,0 1 0,0 5 9,1 0-1,-1 1 0,0-1 1,0 1-1,-1-1 0,-1 10 1,4 29 102,-3-46-96,1 1 0,-1 0 0,0-1 0,0 1-1,1 0 1,-1-1 0,0 1 0,1 0 0,-1-1 0,1 1 0,-1-1 0,1 1 0,-1-1 0,1 1 0,-1-1 0,1 0 0,-1 1 0,1-1 0,-1 1 0,1-1 0,0 0 0,-1 0 0,1 1 0,0-1 0,-1 0-1,1 0 1,0 0 0,1 0 0,23-6 446,18-20 69,-11 1-420,-22 16-109,0 0 0,1 0-1,0 2 1,1-1 0,-1 1 0,1 1 0,1 0-1,-1 1 1,1 0 0,18-4 0,-29 9-1,-1 0 0,0-1 0,1 1 0,-1 0-1,1 0 1,-1 0 0,1 1 0,-1-1 0,0 0 0,1 0 0,-1 1 0,1-1 0,-1 1 0,0-1 0,0 1 0,1-1 0,-1 1 0,0 0 0,0 0-1,0 0 1,1 0 0,-1 0 0,0 0 0,-1 0 0,2 1 0,8 33-42,-10-31 40,0-1 1,1 0 0,-1 0-1,1 0 1,0 0 0,-1 0-1,2 0 1,-1 0 0,0 0-1,1 0 1,-1 0 0,3 4-1,-2-7-122,-1 1 1,1 0-1,-1-1 0,0 1 0,1-1 0,-1 0 0,1 1 0,-1-1 0,1 0 0,-1 0 0,1 0 1,-1 0-1,1 0 0,-1 0 0,1 0 0,-1-1 0,1 1 0,-1 0 0,1-1 0,-1 1 0,0-1 1,1 0-1,-1 1 0,0-1 0,1 0 0,-1 0 0,0 0 0,0 0 0,0 0 0,0 0 0,0 0 1,0 0-1,1-2 0,3-2-1125,-1 1 1,0-1-1,0 1 1,-1-1-1,1 0 1,-1-1-1,3-6 1,-1-4-13304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8456,'0'0'18065,"64"9"-20275,-35-6-1570,-3-2-1953,-2-1-6022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 12876,'0'9'2840,"-3"21"-434,-1 0 0,-1 0-1,-11 31 1,6-23-371,-10 74 0,19-66-1704,2 1-1,10 74 1,-10-117-335,4-42 372,2 1-1,12-38 1,-14 56-356,47-157-635,-43 152 423,1 1 1,0 0-1,2 1 1,0 0 0,21-27-1,-31 47 185,0-1 0,0 1-1,0-1 1,0 1 0,1 0 0,-1 0-1,1 0 1,-1 0 0,1 0 0,0 0-1,-1 1 1,1-1 0,0 1 0,0 0-1,0 0 1,1 0 0,-1 0 0,0 0-1,0 1 1,0 0 0,1-1 0,-1 1-1,0 0 1,0 1 0,1-1-1,-1 1 1,0-1 0,0 1 0,5 2-1,-5-2-12,0 1-1,-1 0 1,1 0-1,-1 0 0,0 0 1,0 0-1,0 1 0,0-1 1,0 1-1,0-1 1,0 1-1,-1 0 0,0 0 1,1 0-1,-1-1 0,0 1 1,0 0-1,-1 0 0,1 0 1,-1 1-1,1-1 1,-1 0-1,0 0 0,0 0 1,0 0-1,-1 0 0,1 0 1,-1 0-1,1 0 0,-3 6 1,-1-1 28,1 0 0,-1-1 0,-1 1 1,1-1-1,-1 0 0,-1 0 0,1 0 0,-1-1 1,0 0-1,-1 0 0,-11 9 0,7-7 115,0-1 0,0 1 0,-1-2-1,0 0 1,0 0 0,-26 7 0,37-12-145,0 0 0,0-1 0,-1 1 0,1-1 0,0 0-1,-1 1 1,1-1 0,0 0 0,-1 0 0,1 0 0,0 0 0,-1 0 0,1 0 0,0 0 0,-1-1 0,1 1 0,0 0-1,-1-1 1,1 1 0,0-1 0,0 1 0,-1-1 0,1 0 0,0 1 0,0-1 0,0 0 0,0 0 0,0 0 0,0 0 0,0 0-1,0 0 1,0 0 0,0-2 0,0 0-337,1 0-1,-1 0 1,1 0-1,0 0 1,0 0-1,0 0 1,1 0-1,-1 0 1,1 0-1,0 0 1,0 0-1,0 1 1,0-1-1,0 0 1,3-4-1,16-26-5232,5-3-2818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1986,'0'0'16074,"-1"8"-13619,-15 70 1607,10-56-3271,1 0 0,1 0 0,1 1 0,1-1 1,1 34-1,1-55-781,0 1 0,0-1 1,0 1-1,0-1 1,0 0-1,0 1 0,0-1 1,1 0-1,-1 1 0,1-1 1,-1 0-1,1 1 0,-1-1 1,1 0-1,0 0 0,-1 0 1,1 1-1,0-1 1,0 0-1,0 0 0,0 0 1,0 0-1,0-1 0,0 1 1,0 0-1,0 0 0,1-1 1,-1 1-1,0 0 1,0-1-1,1 1 0,-1-1 1,0 0-1,1 1 0,-1-1 1,0 0-1,1 0 0,-1 0 1,1 0-1,-1 0 0,0 0 1,3-1-1,-1 0 9,0 0 0,0 0 0,0 0 0,0 0-1,0-1 1,-1 0 0,1 1 0,0-1 0,-1 0 0,1 0 0,-1-1-1,0 1 1,0 0 0,0-1 0,0 1 0,0-1 0,2-4-1,0-4-6,0-1 0,0 0-1,-1 0 1,-1 0 0,0 0-1,0 0 1,-2 0 0,1-1-1,-2 1 1,-2-24 0,3 35-19,-1 0 1,1 0 0,0 0 0,0 0-1,-1 0 1,1 0 0,0 0 0,-1 0-1,1 1 1,-1-1 0,1 0 0,-1 0 0,1 0-1,-1 1 1,0-1 0,1 0 0,-1 1-1,0-1 1,0 1 0,0-1 0,1 1-1,-1-1 1,0 1 0,0-1 0,0 1-1,-2-1 1,3 1 0,-1 0 0,0 0 0,1 0-1,-1 1 1,0-1 0,1 0 0,-1 0-1,1 0 1,-1 1 0,0-1 0,1 0 0,-1 1-1,1-1 1,-1 1 0,1-1 0,-1 0-1,1 1 1,-1-1 0,1 1 0,-1-1 0,1 1-1,0 0 1,-1-1 0,1 1 0,0-1-1,0 1 1,-1 0 0,1-1 0,0 1 0,0 0-1,0-1 1,0 1 0,0 0 0,0-1-1,0 1 1,0 0 0,0-1 0,0 2 0,0 0-25,0 0 1,0 0 0,0-1 0,0 1 0,0 0 0,1 0 0,-1 0 0,1 0 0,0 0 0,-1 0 0,1-1 0,0 1 0,0 0 0,0-1 0,0 1 0,0 0 0,0-1-1,1 1 1,-1-1 0,0 0 0,1 1 0,2 1 0,0-1-197,0 0 0,0 0 0,1 0 0,-1-1 0,0 0 0,1 1 0,-1-1 0,1-1 0,6 1 0,3 0-674,-1-1 0,0-1 0,0 0 1,0-1-1,0 0 0,18-7 0,42-23-8430,-40 14 2108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1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82 13773,'0'0'4730,"-8"1"-1426,-2 2-2781,0-1 0,0 2 0,0-1-1,1 1 1,-1 1 0,1 0 0,0 0-1,0 1 1,-8 7 0,12-10-366,1 1-1,-1 0 1,1 0-1,0 0 1,0 0 0,1 1-1,-1 0 1,1 0 0,0 0-1,0 0 1,1 0-1,-1 0 1,1 1 0,0-1-1,1 1 1,-1 0-1,1-1 1,0 1 0,0 9-1,1-13-149,1 0 1,-1 1-1,1-1 0,0 0 1,-1 0-1,1 0 0,0 0 0,0 0 1,0-1-1,1 1 0,-1 0 0,0 0 1,1-1-1,-1 1 0,1-1 1,0 1-1,-1-1 0,1 0 0,0 1 1,0-1-1,0 0 0,0 0 0,0 0 1,0-1-1,0 1 0,0 0 0,0-1 1,0 1-1,0-1 0,0 0 1,1 0-1,-1 0 0,4 0 0,-1 0 9,0 0-1,0 0 0,0-1 0,0 1 0,-1-1 1,1 0-1,0 0 0,0-1 0,-1 1 0,1-1 1,-1 0-1,1-1 0,-1 1 0,6-5 0,-5 3-7,-1-1-1,1 0 0,-1 1 1,0-2-1,-1 1 0,1 0 0,-1-1 1,0 1-1,-1-1 0,1 0 1,-1 0-1,0 0 0,-1 0 1,0-1-1,1 1 0,-2 0 1,1 0-1,-1-13 0,-1 18-11,0-1 1,0 1-1,0-1 0,0 1 1,0 0-1,0 0 0,-1-1 0,1 1 1,0 0-1,-1 0 0,1 0 0,0 0 1,-1 1-1,1-1 0,-1 0 1,0 1-1,1-1 0,-1 1 0,0-1 1,1 1-1,-1 0 0,0 0 1,1-1-1,-3 1 0,-8 0-40,31 0 53,47-3-318,-48 1 169,1 1 1,-1 0-1,1 2 0,-1 0 0,30 6 0,-46-6 143,0-1 0,0 1 1,0 0-1,0 0 0,0 0 0,-1 0 0,1 0 0,0 1 0,0-1 0,-1 1 0,1-1 0,-1 1 0,1-1 0,-1 1 1,0 0-1,0 0 0,0-1 0,1 1 0,-2 0 0,1 0 0,0 0 0,0 0 0,-1 0 0,1 3 0,1 5 137,-1 0-1,-1 0 0,1 0 0,-2 11 0,0 0 119,1-20-251,0-1 0,0 0 0,0 0 0,0 0 0,0 0 1,0 1-1,0-1 0,0 0 0,0 0 0,0 0 0,0 0 1,0 1-1,0-1 0,0 0 0,0 0 0,0 0 1,0 0-1,0 1 0,0-1 0,0 0 0,0 0 0,0 0 1,0 0-1,1 0 0,-1 1 0,0-1 0,0 0 0,0 0 1,0 0-1,0 0 0,0 0 0,1 0 0,-1 0 0,0 0 1,0 1-1,0-1 0,0 0 0,1 0 0,-1 0 1,0 0-1,0 0 0,0 0 0,0 0 0,1 0 0,-1 0 1,0 0-1,0 0 0,1 0 0,9-7 153,7-11-74,-8 3-68,-1 1 0,-1-1 0,0 0-1,6-20 1,-11 29-32,0-1 0,0 0 0,0 0 0,-1 0 1,0 0-1,0 0 0,-1 0 0,0 0 0,0 0 0,-2-8 0,5 21 33,0 0-1,0 0 0,1 0 0,0 0 0,0-1 1,0 0-1,1 1 0,-1-2 0,1 1 0,0 0 0,1-1 1,-1 0-1,1 0 0,0-1 0,0 1 0,0-1 1,0-1-1,0 1 0,1-1 0,11 3 0,0-1 18,0-1-1,1 0 1,-1-1-1,0-1 0,1-1 1,29-3-1,-39 1-24,0 0 0,0-1-1,0 0 1,-1 0-1,1 0 1,-1-1-1,1-1 1,11-8 0,-17 11-7,-1 1 0,1-1 1,-1 1-1,1-1 0,-1 0 1,0 0-1,0 0 0,0-1 1,0 1-1,-1 0 0,1-1 1,0 1-1,-1-1 0,0 1 1,0-1-1,0 0 0,0 0 1,0 1-1,0-1 0,0 0 1,-1 0-1,0 0 0,1 0 1,-1 0-1,0 0 0,-1 0 1,1 0-1,0 1 0,-1-1 1,-1-5-1,0 5-4,0 1 1,-1-1 0,1 1-1,0 0 1,-1 0-1,1 0 1,-1 0 0,0 0-1,1 1 1,-1-1-1,0 1 1,0-1 0,0 1-1,0 0 1,-1 1-1,1-1 1,0 0 0,0 1-1,0 0 1,-1-1-1,1 1 1,-5 1 0,1-1-1,0 0 1,0 1 0,0-1 0,0 2-1,0-1 1,0 1 0,0 0 0,1 0-1,-11 5 1,15-6 14,-1 1 0,0 0-1,1-1 1,0 1 0,-1 0-1,1 0 1,0 1 0,0-1 0,0 0-1,0 1 1,0-1 0,1 1-1,-1 0 1,1-1 0,0 1 0,0 0-1,0 0 1,0 0 0,0 0-1,0 0 1,1 0 0,-1 0 0,1 0-1,0 4 1,1-3-5,0-1 0,0 0 0,0 0 0,1 0 0,-1 0 0,1 0 0,-1 0 0,1 0 0,0 0 0,0 0 0,0-1 0,1 1 0,-1-1 0,1 0 0,-1 1 0,1-1 0,0-1 0,0 1 0,0 0 0,0 0-1,6 1 1,5 3-230,0-2-1,1 0 1,-1 0-1,1-1 1,23 1-1,38-2-7937,-32-2-2694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3171,'0'0'299,"1"-9"-230,2-6 317,13-74 5107,8 0 4329,-25 98-5965,2 16-2853,1 2-559,-2 33 910,16 119 0,-13-159-1259,1-1 0,1 1 1,1-1-1,1 1 0,0-2 1,1 1-1,1-1 0,1 0 0,22 29 1,-31-46-75,-1 1 0,1-1 1,0 0-1,0 1 0,0-1 1,0 0-1,1 0 0,-1 0 1,0 0-1,0 0 0,1 0 1,-1 0-1,0 0 0,1 0 1,-1 0-1,1-1 0,-1 1 1,1-1-1,-1 1 0,1-1 1,0 0-1,-1 1 1,1-1-1,2 0 0,-3-1 0,1 0 1,-1 0-1,0 0 0,0 0 0,0 0 1,0-1-1,0 1 0,0 0 0,0-1 0,0 1 1,0 0-1,-1-1 0,1 1 0,0-1 1,-1 1-1,1-1 0,-1 1 0,0-1 1,1-2-1,1-10 23,-1 0 0,0 1 0,-1-1 0,-2-19 0,-2 14-146,0-1 0,-2 1 0,0 0 0,-1 1 0,-1-1 1,-1 2-1,0-1 0,-13-17 0,10 22-84,7 15-138,5 0 311,1-1 0,-1 0 0,0 1 0,1-1 0,0 0 0,-1 0 1,1 0-1,0 0 0,-1 1 0,1-1 0,0 0 0,0 0 0,0 0 0,0-1 0,0 1 0,0 0 1,0 0-1,1 0 0,-1-1 0,2 2 0,7 2 31,0 0 0,1-1 0,0 0 0,0-1 0,-1 0 0,1 0 0,0-1 0,0-1 1,1 0-1,-1 0 0,0-1 0,0-1 0,0 0 0,-1 0 0,1-1 0,0 0 0,-1-1 0,0 0 0,0-1 0,0 0 0,0 0 0,-1-1 0,0-1 1,0 1-1,0-2 0,-1 1 0,12-14 0,-17 16 12,1 1 1,-1-1-1,0 0 1,0 0-1,0 0 1,0 0-1,-1-1 1,0 1-1,0-1 0,-1 1 1,1-1-1,-1 0 1,-1 0-1,1 1 1,-1-1-1,0 0 1,0 0-1,-1-8 1,0 14-32,1 0 1,0-1-1,0 1 1,-1-1-1,1 1 1,0 0 0,0-1-1,-1 1 1,1 0-1,0-1 1,-1 1-1,1 0 1,0 0-1,-1-1 1,1 1 0,-1 0-1,1 0 1,0-1-1,-1 1 1,1 0-1,-1 0 1,1 0-1,-1 0 1,1 0 0,-1 0-1,1 0 1,-1 0-1,1 0 1,0 0-1,-1 0 1,1 0-1,-1 0 1,1 0-1,-1 0 1,1 1 0,-1-1-1,1 0 1,0 0-1,-1 0 1,1 1-1,0-1 1,-1 0-1,0 1 1,-15 13-100,8 0 148,1 1 0,1 0 1,0 0-1,1 1 0,1-1 0,0 1 0,1 0 0,1 0 1,1 1-1,0-1 0,1 0 0,0 0 0,6 27 1,-5-38-28,0 0 1,1-1-1,0 1 1,0-1-1,0 1 1,0-1-1,1 0 1,0 0 0,0 0-1,0-1 1,0 1-1,1 0 1,-1-1-1,1 0 1,0 0-1,0 0 1,0-1 0,0 1-1,0-1 1,1 0-1,-1 0 1,1 0-1,0-1 1,-1 0-1,1 1 1,0-2 0,0 1-1,0-1 1,8 1-1,0-1 25,1 0 0,-1-1 1,0 0-1,0-1 0,0-1 0,0 0 0,0 0 0,0-2 0,22-10 0,-24 9-24,-1 0-1,1-1 0,-1-1 0,0 0 1,-1 0-1,16-17 0,-22 21-13,0 0 0,0 0 0,0 0 0,0-1 0,-1 1 0,1-1 0,-1 0 0,0 0 0,-1 0 0,1 0 0,-1 0-1,0 0 1,0 0 0,-1 0 0,0 0 0,1 0 0,-2-1 0,0-8 0,1 13-12,-1 0 0,1 0 1,-1 0-1,1 1 0,0-1 0,-1 0 1,0 0-1,1 0 0,-1 1 0,1-1 1,-1 0-1,0 1 0,1-1 0,-1 1 0,0-1 1,0 0-1,0 1 0,1 0 0,-1-1 1,0 1-1,0-1 0,0 1 0,0 0 1,0 0-1,0 0 0,0-1 0,0 1 0,0 0 1,1 0-1,-1 0 0,0 0 0,0 1 1,0-1-1,0 0 0,0 0 0,0 0 0,0 1 1,0-1-1,0 1 0,1-1 0,-1 0 1,0 1-1,0 0 0,0-1 0,-1 2 1,-3 1-9,1-1 1,-1 1 0,0 0 0,1 1 0,0-1 0,-7 7 0,9-7 35,0 0 0,0 0 0,0 0 0,0 0 0,0 0 0,0 0 0,1 0 0,0 1 0,-1-1 0,1 0 0,1 1 0,-1-1 0,0 1 0,1-1-1,0 1 1,-1 0 0,2-1 0,-1 1 0,0-1 0,1 1 0,-1-1 0,3 6 0,-2-6-6,1 0 1,0 0-1,1 0 0,-1 0 1,0 0-1,1-1 0,0 1 0,-1-1 1,1 0-1,0 0 0,0 0 1,1 0-1,-1 0 0,0 0 1,0-1-1,1 0 0,-1 0 1,1 0-1,-1 0 0,1 0 0,6 0 1,86 7-553,-86-8-726,1 0 0,-1-1 0,0-1 0,12-2 0,14-11-7571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66 737,'0'0'20056,"-8"9"-19885,4-5-196,-1 1 85,1-1 0,-1 1 0,1 0 0,0 0 0,0 1 0,1-1 0,-1 1 0,1 0 0,1 0 0,-1 0 0,1 0 0,0 0 0,0 1 0,-1 7 0,4-13-59,-1-1 0,1 1-1,-1-1 1,1 1 0,-1-1-1,1 1 1,-1-1 0,1 1-1,-1-1 1,1 1 0,-1-1-1,1 0 1,0 1 0,-1-1-1,1 0 1,0 0 0,-1 0-1,1 1 1,0-1 0,0 0 0,-1 0-1,1 0 1,0 0 0,-1 0-1,1 0 1,0 0 0,-1 0-1,1-1 1,0 1 0,0 0-1,-1 0 1,1-1 0,-1 1-1,1 0 1,1-1 0,26-10 124,-16 3-216,-1 0 0,-1-1 1,1-1-1,-2 1 0,1-2 0,-1 1 1,-1-2-1,0 1 0,11-23 0,-18 33 369,-22 29-91,16-22-304,1 0 0,0 1 0,1 0 0,-1-1 0,1 1 0,1 1 0,-1-1 0,1 0 0,1 1 0,-2 9 0,4-16-228,1-1 0,-1 1 0,0 0-1,1-1 1,-1 0 0,1 1 0,-1-1-1,1 0 1,-1 0 0,1 0 0,-1 0 0,1 0-1,-1 0 1,1 0 0,-1-1 0,1 1 0,-1 0-1,1-1 1,-1 1 0,3-2 0,11-6-1010,-1 0 1,0-1 0,-1-1 0,1 0 0,-2-1-1,13-13 1,34-40 1524,-53 53 9073,-17 17-6399,-17 19-1532,26-22-1209,0 0 0,0 0 0,0 0 0,0 0 0,0 1 0,1-1 0,0 0 0,-1 1 0,1-1 1,0 1-1,1-1 0,-1 5 0,39-7 447,-22-3-640,-11 1-35,0 1 0,0-1 0,0 1 0,0 0 0,0 0 0,1 1 0,6 1-1,-12-2 130,1 1 0,0-1 0,-1 0-1,1 1 1,0-1 0,-1 0-1,1 1 1,0-1 0,-1 1-1,1-1 1,-1 1 0,1-1 0,-1 1-1,0-1 1,1 1 0,-1 0-1,1-1 1,-1 1 0,0 0-1,1-1 1,-1 1 0,0 1 0,0 0 95,0 0 1,0 0 0,0 0 0,0 0-1,0 1 1,-1-1 0,1 0 0,-1 0-1,0 0 1,1 0 0,-3 3 0,-1 4 514,-1 0 0,-1-1 0,1 0-1,-2 0 1,1 0 0,-1-1 0,0 0 0,0 0 0,-10 7 0,17-14-655,-1 0 1,1 1 0,0-1-1,0 0 1,0 0-1,-1 0 1,1 0-1,0 1 1,0-1-1,-1 0 1,1 0-1,0 0 1,0 0-1,-1 0 1,1 0-1,0 0 1,0 0-1,-1 0 1,1 0 0,0 0-1,0 0 1,-1 0-1,1 0 1,0 0-1,-1 0 1,1 0-1,0 0 1,0 0-1,-1 0 1,1 0-1,0 0 1,0 0-1,-1 0 1,1-1-1,0 1 1,0 0 0,-1 0-1,1 0 1,0-1-1,0 1 1,-1 0-1,2-14-2748,10-17-5534,2 13 1623,3 0 1597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7559,'1'2'9184,"4"7"-3527,4 11-2290,12 17-3541,-20-34 210,1 0-1,0 1 1,1-1 0,-1 0-1,1 0 1,-1-1 0,1 1-1,0 0 1,0-1-1,0 0 1,0 1 0,1-1-1,-1-1 1,0 1 0,5 1-1,-3-2 71,0 0 0,0-1 0,0 1 0,0-1 0,0-1 0,0 1 0,0-1 0,0 0 0,0 0 0,0 0 0,0 0 0,8-5 0,-1 0-5,-1-1 0,1 0 0,13-12 0,19-13 34,-44 31-134,1 1 1,-1 0-1,1 0 1,0 0-1,-1 0 1,1-1-1,-1 1 1,1 0-1,0 0 1,-1 0-1,1 0 1,-1 0-1,1 1 1,-1-1-1,1 0 1,0 0-1,-1 0 1,1 0-1,-1 1 1,1-1-1,-1 0 1,1 0-1,-1 1 1,1-1-1,-1 0 1,1 1-1,-1-1 1,1 1-1,-1-1 1,0 1-1,1-1 1,-1 1-1,0-1 1,1 1-1,-1-1 1,0 1-1,0-1 1,0 1-1,1-1 1,-1 1-1,0-1 1,0 1-1,0 0 1,0-1-1,0 1 1,0-1-1,0 2 1,7 43 436,-3-17-67,-4-26-332,1 0-1,0 0 1,-1-1 0,1 1 0,0 0 0,0 0-1,0 0 1,0-1 0,1 1 0,-1 0 0,0-1-1,1 1 1,-1-1 0,1 0 0,-1 1 0,1-1-1,0 0 1,0 0 0,-1 0 0,1 0-1,0 0 1,0-1 0,0 1 0,0 0 0,0-1-1,0 0 1,0 1 0,0-1 0,0 0 0,0 0-1,0 0 1,0 0 0,0 0 0,0-1 0,0 1-1,0-1 1,0 1 0,0-1 0,0 0 0,0 1-1,3-3 1,9-4 99,-1 0 1,0 0-1,0-1 0,15-13 0,-27 20-141,35-32 58,-28 25-53,0 0 1,1 1-1,-1 0 0,1 0 1,1 1-1,-1 0 1,16-7-1,-24 13-11,0 0 0,0-1 0,0 1 0,0 0 0,0 0 0,-1 0 0,1 0 0,0 0 0,0 0 0,0 1 0,0-1 0,0 0 0,0 0-1,-1 1 1,1-1 0,0 0 0,0 1 0,0-1 0,-1 1 0,1-1 0,0 1 0,0-1 0,-1 1 0,1 0 0,-1-1 0,1 1 0,0 0 0,-1-1 0,1 1-1,-1 0 1,0 0 0,1 0 0,-1-1 0,0 1 0,1 0 0,-1 0 0,0 0 0,0 0 0,0 0 0,1-1 0,-1 1 0,0 0 0,-1 1 0,2 50-977,-2-38-769,-4-22-5416,-2-1 3532,-3-11-4988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11787,'0'0'7367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94 220 6951,'5'-11'2413,"0"-3"-1627,27-73 5035,-29 78-4828,0-1 0,-1 1 1,0-1-1,-1 1 0,0-1 0,0 0 0,-2-18 0,1 27-940,0 1 1,0-1 0,-1 1-1,1-1 1,0 1-1,0-1 1,0 1-1,0-1 1,0 1-1,-1-1 1,1 1-1,0-1 1,0 1-1,-1-1 1,1 1-1,0-1 1,-1 1-1,1 0 1,-1-1-1,1 1 1,0 0-1,-1-1 1,1 1-1,-1 0 1,1 0-1,-1-1 1,1 1-1,-1 0 1,1 0-1,-1 0 1,1 0-1,-1 0 1,1 0 0,-1 0-1,1 0 1,-1 0-1,1 0 1,-1 0-1,1 0 1,-1 0-1,1 0 1,-1 0-1,1 0 1,-1 0-1,1 1 1,-1-1-1,1 0 1,-1 1-1,-1 0-12,0 0-1,0 0 0,1 0 1,-1 0-1,0 0 1,1 1-1,-1-1 0,1 1 1,-1-1-1,1 1 1,-2 2-1,-2 8 73,0 1 0,0-1 1,2 1-1,-1 0 0,2 0 0,-1 1 0,1 14 1,1 102 1430,3-68-999,-2-47-463,5 123 418,-3-122-474,0-1 0,1 0 0,1 1-1,1-1 1,0-1 0,13 26 0,-18-39-19,0 0 0,0-1-1,0 1 1,0 0 0,1 0 0,-1-1-1,0 1 1,0 0 0,1-1 0,-1 1-1,1 0 1,-1-1 0,1 1 0,-1-1-1,1 1 1,-1-1 0,1 1 0,-1-1-1,1 1 1,0-1 0,-1 1 0,1-1-1,0 0 1,-1 1 0,1-1 0,0 0-1,-1 0 1,3 1 0,0-22 331,-9-35-71,1 34-317,-2 0 1,-1 1-1,0 0 1,-2 1-1,0-1 1,-1 2-1,-1 0 1,-1 0-1,-1 1 1,-23-24-1,78 39-1343,89-1-3307,-45-12-1592,-45 4 100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83 12588,'0'0'8872,"-8"-6"-7179,7 6-1672,-5-4 317,0 0 0,-1 1 1,1-1-1,-1 1 0,-9-2 0,13 4-238,0 0-1,0 1 1,0-1-1,0 1 0,0 0 1,0 0-1,0 0 0,0 0 1,0 1-1,0-1 0,1 1 1,-1 0-1,0 0 0,0 0 1,0 0-1,1 0 0,-1 1 1,1-1-1,-1 1 0,-3 2 1,0 2 15,0 0-1,0 0 1,0 1 0,1-1-1,0 2 1,0-1 0,1 0-1,-7 16 1,9-18-68,0 1-1,0-1 1,0 0-1,1 1 1,0-1-1,0 1 1,0 0-1,1-1 1,-1 1-1,2 0 1,-1-1-1,0 1 0,1-1 1,3 11-1,-2-13-32,0 0-1,0-1 0,0 1 1,1 0-1,-1-1 0,1 0 1,-1 1-1,1-1 0,0 0 1,0 0-1,0-1 0,0 1 1,0-1-1,0 1 0,1-1 1,-1 0-1,0 0 0,1 0 1,-1-1-1,1 1 0,-1-1 1,1 0-1,6 0 0,-1 0 18,0 0 0,0-1 0,0 0 0,0 0 0,0-1 0,-1 0 0,1 0-1,11-5 1,-14 3-15,1 0 0,0 0 0,-1-1 0,0 0 0,0 0 0,-1 0 0,1-1 0,6-9 0,-9 12 20,-1 0-1,0 0 1,0-1 0,0 1 0,-1-1-1,1 0 1,-1 1 0,1-1-1,-1 0 1,-1 0 0,1 0 0,0 1-1,-1-1 1,0 0 0,0 0-1,0 0 1,0 0 0,-2-6-1,1 8-15,0-1 0,-1 0 0,0 1 0,1 0 0,-1-1-1,0 1 1,0 0 0,0 0 0,0 0 0,0 0 0,-1 0 0,1 0-1,0 1 1,-1-1 0,0 1 0,1 0 0,-1 0 0,0 0-1,-3-1 1,-46-10-45,47 11 55,8 1 49,86-20 44,-89 20 21,4-1-141,0 0 1,0 1-1,0-1 1,0 0-1,0 1 1,0 0-1,8 1 1,17-2 16,9-10 7,-31 8-28,1 1 1,0 0-1,0 0 0,0 0 1,0 1-1,0 0 1,0 1-1,0 0 1,16 1-1,-22 0-6,-1 0 0,0-1 0,1 1 0,-1 0 0,0 0 0,1 0-1,-1 1 1,0-1 0,0 0 0,0 0 0,0 1 0,0-1 0,0 0 0,0 1-1,0-1 1,-1 1 0,1-1 0,-1 1 0,1-1 0,-1 1 0,1 0 0,-1-1 0,0 1-1,0-1 1,0 3 0,1 51-28,-1-41 42,-5 25 180,2-17 567,20-43-307,0-7-400,-6 9-76,0 2-1,0-1 0,27-27 0,-35 41 20,0 1-1,0 0 0,1 0 0,0 0 0,-1 0 1,1 1-1,0-1 0,0 1 0,0 0 0,1 0 0,-1 1 1,0-1-1,1 1 0,-1 0 0,1 0 0,-1 1 0,1-1 1,0 1-1,-1 0 0,1 0 0,-1 0 0,1 1 1,4 1-1,-8-2 10,0 0 1,0 1-1,1-1 0,-1 1 1,0-1-1,0 1 1,-1 0-1,1-1 0,0 1 1,0 0-1,0 0 1,0 0-1,-1 0 0,1 0 1,0-1-1,-1 1 1,1 0-1,-1 0 0,1 1 1,-1-1-1,1 0 1,-1 0-1,0 0 1,1 0-1,-1 0 0,0 0 1,0 0-1,0 1 1,0 1-1,0-2 4,0 0 0,0 0 0,0 0 0,0 0 0,0 0 0,0-1 0,0 1 0,0 0 0,0 0 0,1 0 0,-1 0 0,0 0 0,1 0 0,-1 0 0,1 0 0,-1-1 0,1 1 0,-1 0 0,1 0 0,-1-1-1,1 1 1,0 0 0,0-1 0,-1 1 0,1-1 0,0 1 0,0-1 0,0 1 0,-1-1 0,1 1 0,0-1 0,0 0 0,0 1 0,0-1 0,0 0 0,0 0 0,0 0 0,0 0 0,0 0 0,0 0 0,0 0 0,0 0 0,-1 0 0,1 0 0,0 0 0,0-1 0,0 1 0,2-1 0,2-1 0,1 0 1,0 0 0,-1 0 0,1-1-1,-1 0 1,0 0 0,0 0-1,0-1 1,5-4 0,-6 4-33,0 1 1,0-1 0,1 1-1,-1 0 1,1 1 0,0-1 0,0 1-1,0 0 1,0 0 0,0 0-1,0 1 1,8-2 0,-13 3 23,1 0 0,0 0-1,-1 0 1,1 0 0,0 0 0,-1 1 0,1-1 0,0 0 0,-1 0-1,1 0 1,0 1 0,-1-1 0,1 0 0,0 1 0,-1-1 0,1 0-1,-1 1 1,1-1 0,-1 1 0,1-1 0,-1 1 0,1-1 0,-1 1-1,1-1 1,-1 1 0,0-1 0,1 1 0,-1 0 0,0-1 0,0 1-1,1 1 1,2 27 37,0 3 176,-3-31-195,0 0-1,1-1 1,-1 1 0,1 0-1,-1 0 1,0 0-1,1 0 1,-1-1-1,1 1 1,0 0-1,-1-1 1,1 1 0,-1 0-1,1-1 1,0 1-1,0-1 1,-1 1-1,1-1 1,0 1-1,0-1 1,0 1 0,0-1-1,-1 0 1,1 0-1,0 1 1,0-1-1,2 0 1,1 0 13,0 0-1,1-1 1,-1 1-1,0-1 1,1 0 0,-1 0-1,0-1 1,0 1 0,0-1-1,0 0 1,0 0 0,0 0-1,-1 0 1,1-1-1,-1 0 1,1 1 0,4-7-1,-3 5-221,0-1 0,1 1-1,-1 0 1,1 0 0,0 1-1,10-5 1,37 6-17730,-35-2 12192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87 351 8072,'2'-20'8986,"-13"16"-2389,-6 9-3002,1 7-3614,12-8 198,-1 1-1,2-1 1,-1 1-1,0 0 1,1 0-1,0 0 1,0 0-1,0 0 1,1 1-1,0-1 1,0 1-1,0 0 1,1 0-1,0 0 1,-1 11-1,2-16-170,1 0 0,-1 1 0,1-1-1,0 0 1,-1 0 0,1 0 0,0 0-1,-1 0 1,1 0 0,0 0 0,0 0 0,0-1-1,0 1 1,0 0 0,0 0 0,0-1 0,0 1-1,0-1 1,0 1 0,1-1 0,-1 1 0,0-1-1,0 0 1,0 1 0,1-1 0,-1 0 0,0 0-1,0 0 1,1 0 0,-1 0 0,0 0 0,0 0-1,2-1 1,46-6 181,-32-1-298,-1 0 0,0-1-1,-1-1 1,0-1 0,-1 0 0,0-1 0,0 0-1,-2-1 1,1-1 0,10-15 0,-29 38 137,0 1 0,0 0 1,1 0-1,1 1 0,0 0 1,0-1-1,1 1 0,0 1 0,-1 13 1,4-24-23,0 0 1,0-1-1,1 1 1,-1 0-1,0-1 1,0 1-1,1 0 1,-1-1-1,0 1 1,1 0-1,-1-1 1,1 1-1,-1-1 1,1 1-1,-1-1 1,1 1-1,-1-1 1,1 1-1,-1-1 1,1 1-1,0-1 1,-1 0-1,1 1 1,0-1-1,-1 0 1,1 0-1,0 0 1,-1 1-1,1-1 1,0 0-1,-1 0 1,1 0-1,0 0 1,0 0-1,-1 0 1,1 0-1,0 0 1,-1-1-1,1 1 1,1 0-1,32-11 80,-18 0-514,0 0-1,0-1 1,-2-1-1,1 0 1,-2-2-1,1 1 1,13-21 0,-7 6-591,-1-1 1,-1-1 0,15-35 0,-26 50 703,22-55-908,-27 65 1198,0 0-1,-1 0 0,1-1 1,-1 1-1,-1 0 1,1 0-1,-1-1 0,0 1 1,-1-7-1,0 13 97,0 1 0,0-1 0,-1 0 0,1 0 0,0 1 0,0-1 0,0 1 0,0-1 0,0 1 0,0-1 0,0 1 0,0 0 0,0 0 0,0-1 0,0 1 0,0 0 0,1 0 0,-1 0 0,-1 2 0,-12 16 433,1 1-1,1 0 1,0 1 0,2 0-1,1 1 1,0 0 0,2 1 0,0-1-1,1 1 1,2 1 0,0-1-1,2 1 1,0 38 0,3-56-486,0-1 1,0 0-1,0 0 1,0-1 0,1 1-1,0 0 1,0 0-1,0-1 1,5 8-1,-6-11-7,0 0-1,-1 1 1,1-1-1,0 0 0,0 0 1,0 0-1,0 0 1,0 0-1,0 0 1,0 0-1,0 0 1,0-1-1,1 1 0,-1 0 1,0-1-1,1 1 1,-1-1-1,0 1 1,1-1-1,-1 1 1,0-1-1,1 0 0,-1 0 1,1 0-1,-1 0 1,0 0-1,1 0 1,-1 0-1,1 0 1,-1 0-1,0-1 1,1 1-1,-1-1 0,0 1 1,1-1-1,-1 1 1,0-1-1,0 0 1,3-1-1,-2-1 10,0-1-1,1 1 1,-1 0-1,0 0 1,-1-1 0,1 0-1,-1 1 1,1-1-1,-1 0 1,0 1 0,-1-1-1,1 0 1,-1 0-1,1 0 1,-1-5-1,0-2 1,0-1 0,0 0-1,-1 1 1,-3-12-1,4 21-23,0 0 0,0 1 0,-1-1 0,1 1 0,-1-1 0,1 1-1,-1-1 1,0 1 0,0 0 0,1-1 0,-1 1 0,0 0 0,0-1 0,0 1 0,0 0 0,-1 0-1,1 0 1,0 0 0,0 0 0,-1 0 0,1 0 0,-1 1 0,1-1 0,0 0 0,-1 1 0,1-1-1,-1 1 1,0 0 0,1-1 0,-1 1 0,1 0 0,-4 0 0,4 0 3,0 1 1,0-1-1,0 1 0,-1-1 1,1 1-1,0 0 1,0 0-1,0-1 0,0 1 1,0 0-1,0 0 1,1 0-1,-1 0 0,0 0 1,0 0-1,1 0 1,-1 0-1,0 0 0,1 1 1,-1-1-1,1 0 1,0 0-1,-1 0 0,1 1 1,0-1-1,0 0 1,0 0-1,0 1 0,0-1 1,0 0-1,0 1 0,0-1 1,0 0-1,1 0 1,-1 1-1,0-1 0,1 0 1,-1 0-1,1 0 1,1 2-1,-1 0 8,1 0 0,0 0 0,0-1 0,0 1 0,1-1 0,-1 0 0,0 1 0,1-1 0,0 0 0,-1-1 0,1 1 0,0 0 0,0-1 0,0 1 0,0-1 0,0 0 0,0 0 0,0 0 0,0-1 0,1 1 0,-1-1 0,0 1 0,4-1 0,6 1 18,0-1 0,0 0 0,0 0 1,20-5-1,-19 1-28,-1-1 0,1 0 0,-1-1 0,0 0 0,0-2 1,-1 1-1,0-1 0,0-1 0,-1 0 0,0-1 0,-1 0 1,0 0-1,-1-1 0,16-23 0,-45 62 3,-10 19 326,26-39-189,1 1 0,0 1 1,0-1-1,1 0 1,0 1-1,-1 12 1,3-20-124,0 0 1,0 0-1,0 0 1,0 0 0,0 0-1,0 0 1,1-1-1,-1 1 1,0 0-1,1 0 1,0 0 0,-1 0-1,1-1 1,0 1-1,0 0 1,0-1 0,0 1-1,0-1 1,1 1-1,-1-1 1,0 1-1,1-1 1,-1 0 0,1 0-1,-1 1 1,1-1-1,-1 0 1,1-1-1,0 1 1,0 0 0,-1 0-1,1-1 1,0 1-1,0-1 1,0 1 0,0-1-1,3 0 1,1 1-46,0-1 1,0 0-1,0 0 0,0-1 1,0 0-1,0 0 1,0 0-1,0-1 1,0 1-1,-1-1 0,1-1 1,10-5-1,-14 6-323,1 0-1,0 0 0,0-1 1,-1 1-1,1-1 0,-1 0 1,0 1-1,0-1 1,3-6-1,-3 5-664,0 0 0,-1 0-1,1 0 1,-1-1 0,0 1 0,-1-1 0,1 1-1,0-9 1,-1-15-7298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9289,'0'0'18577,"-16"53"-17552,29-41-608,2-2-289,2-1-64,0-1-897,-1 1-1633,-2-2-1986,-1-2-2851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 15310,'0'0'10496,"-9"-1"-8948,2 0-1393,1 1 0,-1-1 0,0 1 0,0 0 0,1 1 0,-1 0 0,0 0 0,-10 3 0,14-3-82,0 0 0,1 0 0,-1 1 0,0-1 0,1 1 0,-1 0 0,1 0 0,-1 0 0,1 0 0,0 0 0,0 0 0,0 0 0,0 1 0,1-1 0,-1 1 0,0 0 0,1-1 0,0 1 0,0 0 0,0 0 0,0 0 1,0 0-1,0-1 0,1 1 0,-1 6 0,1-8-61,0 0 0,0 0 0,1 0 0,-1 0 0,0 0 0,1 1 0,-1-1 0,0 0 0,1 0 0,-1 0 0,1 0 0,0 0 0,-1-1 0,1 1 0,0 0 0,-1 0 0,1 0 0,0 0 0,0-1 0,0 1 0,0 0 0,0-1 0,0 1 0,0-1 0,0 1 0,0-1 0,0 0 0,0 1 0,0-1 0,0 0 0,0 0 0,0 1 0,0-1 0,1 0 0,-1 0 0,1 0 0,48-1 121,-43 1-102,6-2-95,0-1 0,0 0-1,0-1 1,-1 0 0,1-1 0,21-11-1,42-15-344,-76 30 411,1 1 0,0 0 0,-1 0 0,1-1 0,0 1 0,-1 0 0,1 0 0,0 0 0,-1 0 0,1 0 0,0 0 1,-1 0-1,1 0 0,0 0 0,-1 0 0,1 0 0,0 0 0,-1 0 0,1 1 0,0-1 0,-1 0 0,1 1 0,-1-1 0,1 0 0,-1 1 0,1-1 1,0 0-1,-1 1 0,1-1 0,-1 1 0,0-1 0,1 1 0,-1-1 0,1 1 0,-1 0 0,0-1 0,1 1 0,-1-1 0,0 1 0,0 0 0,0-1 1,1 1-1,-1 0 0,0-1 0,0 1 0,0 0 0,0-1 0,0 1 0,0 0 0,0 0 0,-10 48 545,3-18-100,8-30-440,0-1 0,-1 1-1,1 0 1,-1-1 0,1 1 0,0 0-1,0-1 1,0 1 0,-1-1-1,1 1 1,0-1 0,0 0-1,0 1 1,0-1 0,0 0-1,0 1 1,-1-1 0,1 0-1,0 0 1,0 0 0,0 0-1,0 0 1,0 0 0,0 0-1,0 0 1,0 0 0,0-1-1,0 1 1,1 0 0,32-7 145,6-10-408,-33 13 165,1 0 0,0 0 0,1 1 1,-1 0-1,1 0 0,-1 1 0,1 1 1,10-2-1,-18 5 76,0 1 0,-1-1 0,0 1 0,1-1 0,-1 1 0,0 0 0,0-1 1,0 1-1,-1-1 0,1 1 0,0-1 0,-1 1 0,-1 2 0,-1 7-2499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131 172 9577,'11'-9'3272,"4"-4"-2529,11-8 2245,-2 0-1,40-46 1,-63 66-2820,0 0 0,0 0 0,0 0 1,-1 0-1,1 0 0,0 0 0,-1 0 0,1 0 1,-1 0-1,1 0 0,-1 0 0,1 0 0,-1 0 1,0-1-1,0 1 0,1 0 0,-1 0 1,0 0-1,0-1 0,0 1 0,0 0 0,-1 0 1,1 0-1,-1-3 0,0 3-70,1 1 0,-1-1 0,0 0 1,-1 0-1,1 0 0,0 1 0,0-1 0,0 0 0,0 1 0,0-1 0,-1 1 0,1-1 1,0 1-1,-1 0 0,1-1 0,0 1 0,0 0 0,-2 0 0,-7 0 6,0 0 1,1 1-1,-1 0 0,1 0 0,-10 3 0,4 1-102,0 1 0,1 1 0,-1 0 0,1 1 0,1 0 0,0 1 0,0 0 0,1 1 0,0 1 1,0 0-1,1 0 0,-11 16 0,22-26-3,-1-1 1,0 0-1,1 1 1,-1-1-1,1 1 1,-1 0-1,1-1 1,-1 1-1,1-1 1,0 1-1,-1 0 1,1-1-1,0 1 1,-1 0-1,1-1 1,0 1-1,0 0 1,-1-1-1,1 1 1,0 0-1,0 0 1,0-1-1,0 1 1,0 0-1,0 0 1,0-1-1,0 1 1,1 0-1,-1-1 1,0 1-1,0 0 1,1-1-1,-1 1 1,0 0-1,1-1 1,-1 1-1,0 0 1,1-1-1,-1 1 1,1-1-1,-1 1 1,1-1-1,-1 1 1,1-1-1,0 1 1,-1-1-1,1 0 1,0 1-1,-1-1 1,1 0-1,0 1 1,-1-1-1,1 0 1,0 0-1,0 0 1,-1 0-1,1 0 1,1 0-1,56 0-50,-39-1-23,37-2-217,-27 2 130,45 1 0,-67 1 144,0 0 1,0 0-1,0 0 1,0 1-1,0 0 1,0 0-1,0 1 0,-1 0 1,1 0-1,-1 0 1,8 6-1,-12-7 37,0-1 0,0 0 0,0 1-1,-1-1 1,1 1 0,0-1 0,-1 1-1,1 0 1,-1 0 0,0 0 0,0-1-1,1 1 1,-1 1 0,0-1 0,-1 0-1,1 0 1,0 0 0,-1 0 0,1 1-1,-1-1 1,0 0 0,1 0 0,-1 1-1,0-1 1,0 0 0,-1 1 0,1-1-1,0 0 1,-1 0 0,0 0 0,1 1-1,-1-1 1,0 0 0,0 0 0,0 0-1,0 0 1,0 0 0,-1 0 0,1 0-1,-1-1 1,1 1 0,-1 0 0,0-1-1,1 1 1,-4 1 0,-3 3 157,-1 1 0,0-1 1,-1 0-1,1-1 0,-1 0 0,0 0 1,-1-1-1,-11 3 0,-58 8 374,72-14-556,0 0 0,0-1 0,0 0 0,0 0 1,1-1-1,-1 0 0,0 0 0,-10-3 0,18 3-90,-1 1 0,0 0 0,0 0 0,0-1 0,0 1 0,0 0-1,0-1 1,0 1 0,0-1 0,1 1 0,-1-1 0,0 0 0,0 1-1,1-1 1,-1 0 0,0 1 0,1-1 0,-1 0 0,1 0 0,-1 1 0,1-1-1,-1 0 1,1 0 0,0 0 0,-1 0 0,1 0 0,0 0 0,0 0 0,-1 0-1,1 0 1,0 0 0,0 1 0,0-1 0,0 0 0,0 0 0,1 0-1,-1 0 1,0 0 0,0 0 0,1 0 0,-1 0 0,0 0 0,1 0 0,-1 0-1,1 1 1,-1-1 0,1 0 0,-1 0 0,1 1 0,0-1 0,1-1 0,1-2-1075,1 0-1,0 1 1,0-1 0,0 1 0,1 0 0,-1 0 0,10-4 0,11-3-5273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75 11371,'0'0'15027,"-8"-5"-13927,4 4-1045,3 0-30,0 0-1,0 0 1,-1 0-1,1 0 0,0 0 1,-1 0-1,1 0 0,-1 1 1,1-1-1,-1 1 1,1-1-1,-1 1 0,0-1 1,1 1-1,-1 0 0,0 0 1,1 0-1,-1 0 1,1 0-1,-1 0 0,0 1 1,1-1-1,-1 0 0,1 1 1,-1-1-1,1 1 1,-1 0-1,1-1 0,-1 1 1,1 0-1,-1 0 0,1 0 1,0 0-1,0 0 1,-1 0-1,1 0 0,0 1 1,0-1-1,0 0 1,0 1-1,1-1 0,-1 1 1,0-1-1,0 0 0,1 1 1,-1 2-1,-1-1-3,1 0 0,-1 0 0,1 0 0,0 0-1,0 1 1,0-1 0,1 0 0,-1 1 0,1-1 0,-1 1-1,1-1 1,1 6 0,0-8-13,-1 1 1,1-1-1,-1 0 0,1 0 1,0 0-1,0 0 0,0 0 0,0 0 1,0 0-1,0 0 0,0 0 1,0 0-1,0-1 0,0 1 0,0 0 1,1-1-1,-1 1 0,0-1 1,0 1-1,1-1 0,-1 1 0,0-1 1,1 0-1,-1 0 0,1 0 1,-1 0-1,0 0 0,1 0 1,-1 0-1,0 0 0,1 0 0,2-2 1,2 1 14,0 0 0,0 0 0,0-1 0,0 0 0,0 0 0,0-1 0,-1 0 0,1 0 0,-1 0 0,1-1 0,6-5 1,52-56-29,-13 12-652,-56 98 161,-11 7 1323,-14 86-1,27-117-622,1 0 0,1 1-1,1-1 1,0 1 0,2-1 0,1 0-1,6 25 1,15 64-132,-22-99-61,0 1 0,-1-1 0,-1 1 0,0-1 0,-1 1 0,0-1 0,-4 19 0,4-28 3,1 0 1,-1 0-1,0 0 1,1 0-1,-1 0 0,0 0 1,0-1-1,-1 1 0,1 0 1,0-1-1,0 1 0,-1 0 1,1-1-1,-1 0 1,1 1-1,-1-1 0,0 0 1,0 0-1,1 0 0,-1 0 1,0 0-1,0 0 1,0 0-1,0-1 0,0 1 1,0-1-1,0 1 0,0-1 1,0 0-1,0 0 0,0 0 1,-1 0-1,-2-1 1,0 0 14,1 0 1,0 0-1,0 0 1,0-1-1,0 1 1,0-1-1,1 0 1,-1 0-1,0-1 1,1 1-1,0-1 1,-1 1-1,1-1 1,0 0-1,-4-5 1,-4-11-243,1 0 0,1 0 1,0-1-1,1 0 0,1 0 0,1-1 1,1 0-1,1 0 0,1-1 0,1 1 1,0-1-1,2 1 0,4-41 0,-3 57-139,-1 0 1,1 1-1,1-1 0,-1 0 0,1 1 0,0-1 0,0 1 1,0-1-1,0 1 0,1 0 0,0 0 0,0 0 1,0 0-1,5-4 0,-2 2-990,1 1 1,-1 0-1,1 0 1,12-6 0,15-4-5733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11 14926,'0'0'7767,"-9"-2"-5546,-1 0-2044,0-1-1,0 2 1,-1 0-1,1 0 1,0 0 0,-1 2-1,1-1 1,0 1-1,-1 1 1,1-1-1,0 2 1,0 0-1,-18 7 1,25-8-159,-39 23 60,41-24-78,-1 0 0,0 1 0,1-1 0,-1 0 0,1 1 0,-1-1 0,1 1 0,0 0 0,-1 0 0,1-1 0,0 1 0,0 0 0,1 0 0,-1 0 0,0 0 0,0 0 0,1 0 0,0 0 0,-1 4 0,1-5 1,1 0 0,0 0 0,-1-1 0,1 1 0,0 0 1,0 0-1,0 0 0,-1-1 0,1 1 0,0 0 0,0-1 0,0 1 0,0-1 0,0 1 0,0-1 0,0 1 0,1-1 1,-1 0-1,0 0 0,0 1 0,0-1 0,0 0 0,2 0 0,38 4 23,-29-4-74,46 4-515,-38-4 355,0 1 0,0 1 0,-1 1 0,1 1 1,-1 0-1,25 9 0,-43-12 219,0-1 0,0 0 1,0 1-1,0-1 0,0 1 0,0 0 0,0-1 1,0 1-1,0 0 0,0-1 0,0 1 0,0 0 1,0 0-1,-1 0 0,1 0 0,0 0 0,-1 0 0,1 0 1,-1 0-1,1 0 0,-1 0 0,1 0 0,-1 0 1,0 1-1,0-1 0,1 2 0,-2-1 65,1 0 1,-1 0-1,1 0 1,-1 0-1,0 0 0,0 0 1,0 0-1,0 0 0,0-1 1,-1 1-1,1 0 0,0-1 1,-4 3-1,-5 5 336,-1-1 0,0 0-1,-18 10 1,29-18-412,-22 13 342,-32 18 155,50-29-558,1 0 1,0-1-1,-1 1 0,0-1 1,1 0-1,-1 0 1,0-1-1,1 1 0,-1-1 1,0 1-1,0-1 0,-4-1 1,7 1-99,1-1 1,-1 1-1,1-1 1,-1 0-1,1 1 1,0-1-1,-1 1 1,1-1-1,0 0 1,0 1-1,-1-1 1,1 0-1,0 1 1,0-1-1,0 0 0,0 1 1,0-1-1,0 0 1,0 0-1,0 1 1,0-1-1,0 0 1,0 1-1,0-1 1,1 0-1,-1 1 1,0-1-1,0 0 1,1 1-1,-1-1 1,0 0-1,2 0 1,9-24-3805,11-10-2863,3-5-4004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7399,'0'0'13287,"10"2"-12187,-4 0-992,1-1-1,0 0 1,0-1 0,0 0 0,-1 0 0,1 0-1,0-1 1,0 0 0,0 0 0,-1-1-1,1 1 1,-1-2 0,1 1 0,-1-1-1,10-5 1,-14 6 12,1 1 41,0 0-1,0 0 0,-1-1 1,1 0-1,0 1 0,-1-1 0,0 0 1,1 0-1,-1-1 0,0 1 1,0 0-1,0-1 0,0 1 0,-1-1 1,1 1-1,-1-1 0,1 0 1,0-4-1,-5 6-117,-1 1-1,1 0 1,-1 0 0,0 0-1,1 0 1,-1 1 0,1 0 0,-1-1-1,-6 3 1,0 3-50,0-1 0,1 1 1,-1 1-1,1 0 0,0 0 0,-14 16 1,20-20 20,-1 0 1,1 1 0,0-1 0,0 1 0,1 0 0,-1 0 0,1 0 0,0 0 0,0 0 0,0 1 0,0-1 0,1 1-1,0-1 1,0 1 0,0-1 0,0 1 0,1 0 0,0 0 0,0 4 0,1-7-17,0-1 0,0 1 1,0-1-1,0 0 0,0 1 0,0-1 0,1 0 1,-1 0-1,1 0 0,-1 0 0,1 0 0,-1 0 1,1-1-1,-1 1 0,1 0 0,0-1 0,-1 1 1,1-1-1,0 1 0,-1-1 0,1 0 0,0 0 1,0 0-1,2 0 0,53-1-240,-50 1 80,5-1-649,1-1 0,-1 0 0,22-7 0,34-19-8645,-22 3 376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17585,'0'0'7650,"-4"13"-6289,-5 21-740,-5 8 312,3 1-1,2 0 0,-5 46 1,14-52-826,1 0 1,1 0 0,3 0 0,13 58 0,-12-86-45,-1-20-41,-1-21-43,-3 10-15,0-47-175,-1 65 178,0 1-1,0 0 0,-1-1 1,0 1-1,1-1 0,-1 1 1,0 0-1,-1 0 0,1-1 1,-1 1-1,1 0 1,-1 0-1,0 0 0,0 1 1,-4-6-1,5 8 25,1 0 0,0-1 0,0 1 0,-1 0 0,1 0 0,0-1 0,0 1 0,-1 0 0,1 0 0,0-1 0,0 1 0,-1 0 0,1 0 0,0 0 0,-1-1 0,1 1 0,-1 0 0,1 0 0,0 0 0,-1 0 0,1 0 0,0 0 0,-1 0 0,1 0 0,0 0 0,-1 0 0,1 0 0,-1 0 0,1 0-1,0 0 1,-1 0 0,1 0 0,0 0 0,-1 0 0,1 1 0,0-1 0,-1 0 0,1 0 0,0 0 0,-1 1 0,1-1 0,0 0 0,-1 0 0,1 1 0,0-1 0,0 0 0,0 1 0,-1-1 0,1 0 0,0 1 0,0-1 0,0 0 0,-1 1 0,1 1-3,0-1 0,0 0 0,0 1 0,0-1 0,0 1 0,0-1 0,0 0 1,0 1-1,0-1 0,1 0 0,-1 1 0,0-1 0,1 0 0,0 1 0,0 0 0,2 2 14,1-1 1,-1 1-1,1-1 0,-1 0 0,1-1 0,0 1 1,1 0-1,-1-1 0,0 0 0,0 0 0,1-1 1,0 1-1,-1-1 0,1 0 0,0 0 0,-1 0 1,10 0-1,0 0 12,-1-1 0,0 0-1,0-1 1,0 0 0,20-5 0,-25 3-2,1 0-1,-1 0 1,0-1 0,0 0 0,0-1 0,0 0-1,-1 0 1,0 0 0,8-8 0,-10 9-1,-1-1 0,0 1 1,0 0-1,-1-1 0,0 0 1,1 0-1,-2 0 0,1 0 1,0 0-1,-1 0 0,0-1 1,0 1-1,-1-1 0,0 0 1,1-6-1,-2 12-13,1-1 0,-1 1 0,0 0 0,0-1-1,0 1 1,0 0 0,0-1 0,0 1 0,0 0 0,0-1 0,0 1 0,0 0 0,0 0 0,0-1 0,0 1 0,0 0 0,0-1-1,-1 1 1,1 0 0,0-1 0,0 1 0,0 0 0,0 0 0,0-1 0,-1 1 0,1 0 0,0 0 0,0-1 0,-1 1 0,1 0 0,0 0-1,0 0 1,-1-1 0,1 1 0,0 0 0,0 0 0,-1 0 0,1 0 0,0 0 0,-1 0 0,1 0 0,0 0 0,-1 0 0,1-1-1,0 1 1,-17 10-64,-12 20 164,2 22 321,26-49-391,0 0 1,0-1-1,0 1 1,0 0-1,1 0 1,-1 0-1,1 0 1,-1-1-1,1 1 1,0 0-1,0 0 1,0 0 0,1 0-1,-1 0 1,1 0-1,-1-1 1,1 1-1,1 3 1,0-5-19,-1 0 1,1 0-1,-1 1 1,1-1 0,0-1-1,-1 1 1,1 0-1,0 0 1,0-1 0,0 1-1,-1-1 1,1 1-1,0-1 1,0 0-1,0 0 1,0 0 0,0 0-1,0 0 1,0 0-1,2-1 1,41-7 156,-27 1-148,-1-1-1,30-19 0,-36 20-36,0 0 0,0 1 0,0 0 0,1 1 0,0 0 0,0 1 1,0 0-1,21-3 0,-32 8 13,-1-1 0,1 1 1,0-1-1,-1 1 1,1-1-1,-1 1 0,1-1 1,-1 1-1,1-1 1,-1 1-1,1 0 0,-1 0 1,0-1-1,1 1 1,-1 0-1,0-1 0,0 1 1,0 0-1,1 0 1,-1-1-1,0 1 0,0 0 1,0 0-1,0 0 1,0-1-1,0 1 0,0 0 1,-1 0-1,1-1 0,0 1 1,0 0-1,-1 0 1,1-1-1,-1 2 0,-6 30 188,3-23-34,1 2-1,1-1 1,-1 0-1,2 0 1,-1 12 0,2-22-148,0 1 1,0-1 0,0 0 0,0 1 0,0-1 0,0 0 0,0 1 0,0-1 0,0 1 0,1-1 0,-1 0 0,0 1 0,0-1 0,0 0 0,0 1 0,1-1 0,-1 0 0,0 0 0,0 1 0,1-1 0,-1 0 0,0 0 0,1 1 0,-1-1 0,0 0 0,1 0 0,-1 0 0,0 1 0,1-1 0,-1 0 0,0 0 0,1 0 0,-1 0 0,1 0 0,-1 0 0,0 0 0,1 0 0,21-4 49,16-15-12,-15 1-116,0-1-1,35-39 1,2-2-65,-91 127 473,30-65-328,0-1 0,0 1 0,0 0 0,1 0 1,-1 0-1,1 0 0,-1 0 0,1 0 0,0 0 0,0 0 0,0 1 0,0-1 0,0 4 0,1-6-3,-1 1 1,0 0-1,1 0 1,-1-1-1,1 1 1,-1 0-1,1 0 1,-1-1-1,1 1 1,-1 0-1,1-1 1,0 1-1,-1-1 1,1 1-1,0-1 0,-1 1 1,1-1-1,0 1 1,0-1-1,0 0 1,-1 0-1,3 1 1,2 0-2,-1-1 0,1 0 0,0 0 0,0-1 0,-1 1 0,1-1 0,0 0 0,-1 0 0,1 0 0,8-4 0,6-5-187,-14 8 72,-1-1 0,1 1 0,0 0 0,0 0 0,0 1 0,0-1 0,8-1 0,-12 4 37,-1-1-1,0 0 1,0 0-1,0 1 1,1-1-1,-1 0 1,0 1-1,0-1 1,0 0-1,0 0 1,0 1-1,0-1 1,0 0-1,0 1 0,0-1 1,0 0-1,0 1 1,0-1-1,0 0 1,0 1-1,0-1 1,0 0-1,0 0 1,0 1-1,0-1 1,0 0-1,0 1 1,0-1-1,-1 0 1,1 0-1,0 1 1,0-1-1,0 0 1,-1 0-1,1 1 1,0-1-1,0 0 0,0 0 1,-1 0-1,1 1 1,-8 10-8117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2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266 113 13421,'29'-48'6363,"-28"45"-6150,0 1 0,1-1-1,-1 1 1,-1-1 0,1 0-1,0 1 1,-1-1 0,1 0-1,-1 0 1,0 1 0,1-1-1,-2 0 1,1 0 0,0 1 0,0-1-1,-1 0 1,0 0 0,0-2-1,-1 4-108,0 0-1,0-1 0,0 1 1,0 0-1,0 0 1,0 1-1,-1-1 0,1 0 1,0 1-1,0 0 0,-1-1 1,1 1-1,0 0 1,-1 0-1,1 0 0,-3 1 1,-41 2 418,30 1-271,1 0 1,0 1 0,0 0 0,0 1-1,1 1 1,0 1 0,0 0-1,1 0 1,0 1 0,0 1 0,1 0-1,-21 24 1,31-33-242,1 0 0,0 0 0,0 1 0,0-1 0,1 0 0,-1 1 0,0-1-1,0 0 1,1 1 0,-1-1 0,1 1 0,-1-1 0,1 1 0,0 0 0,-1-1 0,1 1 0,0-1 0,0 1 0,0 0 0,1 2-1,-1-3-2,1 0-1,0 0 0,0 0 0,-1 0 0,1 0 0,0 0 1,0 0-1,0 0 0,0 0 0,0-1 0,1 1 1,-1 0-1,0-1 0,0 1 0,0-1 0,1 1 0,-1-1 1,0 1-1,3-1 0,10 2 26,0-1 0,0 0-1,27-3 1,-19 1 16,101-1-65,106 2-676,-227 0 692,0 0 0,1 1-1,-1-1 1,0 0 0,1 1 0,-1-1-1,0 1 1,0-1 0,0 1-1,0 0 1,0 0 0,0 0 0,0 0-1,0 1 1,0-1 0,0 1-1,0-1 1,-1 1 0,1-1 0,0 1-1,2 3 1,-4-3 38,0-1 1,0 1-1,0-1 0,0 1 0,0-1 1,0 1-1,0-1 0,0 1 0,-1-1 1,1 1-1,0-1 0,-1 0 0,1 1 1,-1-1-1,0 1 0,1-1 0,-1 0 1,0 0-1,0 1 0,0-1 0,0 0 1,0 0-1,0 0 0,0 0 0,0 0 1,0 0-1,-1 0 0,1-1 1,0 1-1,-1 0 0,1-1 0,0 1 1,-3 0-1,-27 14 330,-1-1 1,-1-2-1,0-1 1,-1-1-1,1-2 1,-48 5 0,19-8-4470,2-3-4453,49-2-3478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4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775 187 4292,'-10'4'726,"-155"48"-768,-213 73 1734,346-114-2259,-66 28 384,91-36 585,-1 1-1,1 0 1,0 1 0,0-1-1,1 1 1,-1 1 0,1-1-1,1 1 1,-11 13 0,14-17-351,0 1 1,1-1-1,-1 1 1,1-1-1,-1 1 0,1 0 1,0 0-1,0 0 1,1 0-1,-1 0 1,0 0-1,1 0 1,0 0-1,0 0 1,0 0-1,0 0 0,1 6 1,0-7-56,0 0-1,0 1 1,0-1 0,0 0 0,1 1-1,-1-1 1,1 0 0,0 0 0,0 0-1,-1-1 1,1 1 0,0 0 0,1-1-1,-1 1 1,0-1 0,4 2 0,4 1-57,0 0 1,-1-1 0,2 0 0,-1-1-1,0 0 1,0-1 0,1 0-1,-1-1 1,11 0 0,16-4 401,-1-2 0,67-20-1,-24 5 677,873-192 3676,-503 115-3402,-369 80-1253,198-39 74,-206 45-88,135-3 0,-240 17 0,-1 1 0,-42 11 0,-1-1-22,-451 77-23,-740 226 0,1216-300 82,28-7 11,-2-1 0,1-2 0,-1 0 0,-26 2 1,61-10 47,0 1 0,1-2 0,-1 1 0,0-1 1,9-4-1,22-8-94,761-168-461,18 55-594,-435 71 1003,-235 37-150,99-18-149,-290 39 221,6-2 69,-505 61 130,354-33-83,-7-3 106,-508 87 858,662-100-869,40-10-108,0-1-1,0 0 1,0 0 0,0 0 0,0 0 0,0 0 0,1 0-1,-1 0 1,0 0 0,0 0 0,0 0 0,0 0-1,0 1 1,0-1 0,0 0 0,0 0 0,0 0 0,0 0-1,1 0 1,-1 0 0,0 0 0,0 1 0,0-1 0,0 0-1,0 0 1,0 0 0,0 0 0,0 0 0,0 0 0,0 1-1,0-1 1,0 0 0,0 0 0,0 0 0,0 0-1,0 0 1,-1 0 0,1 1 0,0-1 0,0 0 0,0 0-1,0 0 1,0 0 0,21 1-75,63-8-132,-1-4 1,120-32 0,-109 22 145,414-82-38,233-52-227,-709 148 311,-21 5 19,0 0 0,-1 0 0,1-1 0,-1 0 0,0-1 0,0 0 0,0-1 0,11-7 0,-21 12 8,0 0 0,0 0 1,0-1-1,0 1 0,0 0 0,0-1 0,0 1 1,-1 0-1,1-1 0,0 1 0,0 0 0,0 0 1,0-1-1,-1 1 0,1 0 0,0 0 0,0 0 1,-1-1-1,1 1 0,0 0 0,0 0 1,-1 0-1,1 0 0,0-1 0,-1 1 0,1 0 1,0 0-1,0 0 0,-1 0 0,1 0 0,0 0 1,-1 0-1,1 0 0,0 0 0,-1 0 0,1 0 1,0 0-1,-1 0 0,1 0 0,0 0 1,-1 0-1,1 0 0,0 1 0,-1-1 0,-25-2 254,-88 6-109,-174 28 1,-115 45-156,296-55 26,-582 151-2135,596-149-1223,33-16-2339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4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7847,'3'-1'1848,"76"-17"1001,111-11 1,-66 12-1775,148-23 152,426-81-159,-688 119-1059,0 0 10,1-1-1,-1 0 1,0 0-1,10-6 1,-20 9-17,1 0 1,-1 0-1,0 0 0,0 0 1,0 0-1,1 0 1,-1 0-1,0 0 0,0 0 1,0 0-1,1 0 0,-1 0 1,0 0-1,0 0 1,0 0-1,0 0 0,1 0 1,-1-1-1,0 1 1,0 0-1,0 0 0,0 0 1,0 0-1,1 0 1,-1-1-1,0 1 0,0 0 1,0 0-1,0 0 0,0 0 1,0-1-1,0 1 1,0 0-1,0 0 0,0 0 1,0-1-1,0 1 1,0 0-1,0 0 0,0 0 1,0 0-1,0-1 0,0 1 1,0 0-1,0 0 1,0 0-1,0-1 0,0 1 1,0 0-1,0 0 1,0-1-1,-15-1 183,-45 1-102,0 3-1,-67 12 1,-125 30-133,138-23 61,76-14-12,-97 17 12,-211 65 0,334-83-81,13-2 21,28-2 1,51-6 55,502-76-51,-345 45-371,-176 27 306,-4 1 43,97-25 1,-139 26 71,-18 1-13,-26 1-30,-166 7 320,0 9 0,-221 42 0,407-51-242,24-3-34,32-1-23,374-39-2402,-160 13 934,-202 22 1144,76-11 28,-204 16-19,-17 11-1356,-20 1-1169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5:4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15 541 8808,'0'0'6284,"6"-10"-5500,-2 4-722,-1 0 0,1 0 0,0 1 0,1 0 0,-1 0 0,1 0-1,0 0 1,0 1 0,1 0 0,-1 0 0,1 0 0,0 1 0,0 0-1,0 0 1,1 0 0,6-1 0,153-47 158,182-31 0,179-6-1310,-317 56-48,195-27 545,-540 64 1629,-351 68 333,-499 143 0,950-206-1357,-6 0 69,75-25-14,164-55-360,2 9 0,215-36 0,422-35-4512,-700 113 3870,-114 16 995,22-4-170,-36 6 467,-22 2 601,-426 71 1299,258-38-1423,119-23-509,-785 163 2340,793-158-2628,53-14-94,6-1 21,20 0 6,38-5-18,460-86-2805,-250 39 1489,-202 39 1221,727-162-1684,-778 168 1910,0 0 1,23-13 0,-40 17 207,-9 1 144,-25 3-96,0 0 0,1 2 1,-1 2-1,-49 15 0,20-5-103,-1417 425 1227,1394-410-1732,-178 64-4202,118-52-2987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1374 3587,'0'0'127,"0"1"-1,0-1 1,-1 0-1,1 0 1,0 0-1,0 0 0,0 0 1,0 1-1,0-1 1,-1 0-1,1 0 0,0 0 1,0 1-1,0-1 1,0 0-1,0 0 1,0 0-1,0 1 0,0-1 1,0 0-1,0 0 1,0 0-1,0 1 1,0-1-1,0 0 0,0 0 1,0 0-1,0 1 1,0-1-1,0 0 1,0 0-1,0 0 0,0 1 1,0-1-1,1 0 1,-1 0-1,0 0 1,0 1-1,0-1 0,0 0 1,0 0-1,1 0 1,-1 0-1,0 0 1,0 1-1,0-1 0,0 0 1,1 0-1,-1 0 1,0 0-1,0 0 0,0 0 1,1 0-1,-1 0 1,0 0-1,0 0 1,0 0-1,1 0 0,-1 0 1,0 0-1,0 0 1,1 0-1,-1 0 1,0 0-1,0 0 0,0 0 1,1 0-1,31 2 2378,-20-2-2299,-1-1-1,1 0 1,-1 0-1,14-4 1,24-15 91,-1 0 10,67-18-1,-114 38-309,237-50 1161,-195 42-453,1-3 0,68-26 0,4-1-573,230-45 835,-305 75-957,42-5 1,-52 10 12,0-2 0,0-1 0,38-13 0,289-85 19,-137 45-29,-31-5 22,28-7 7,216-57 236,-198 39-120,-55 17 460,-92 37-523,-2-5 0,85-53 0,-155 84-93,30-14 8,91-32 0,-99 43-21,0-3 0,-2-1 0,0-2 0,40-25 0,-73 39-60,1 0 1,-1 0-1,1 0 1,-1 0-1,0-1 0,-1 1 1,5-8-1,-1 1-226,-6 10 45,1 0-1,-1 0 0,0 1 0,1-1 1,-1 0-1,1 0 0,-1 1 0,1-1 0,-1 1 1,1-1-1,-1 1 0,1 0 0,2-1 0,9-2-2236,3-4-1700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6:5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6534,'0'0'2792,"12"-2"-1415,58-11 544,308-44 3622,897 28-2407,-1263 29-3091,1602-17 3388,-1519 15-3432,630 1 1893,-614 15-1869,-79-8 32,61 2 0,-93-8 28,-25 1-3831,11-1-3783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6:5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60 137 3555,'-8'1'1250,"7"-1"-874,-34 4 2092,20-1-261,19-2 1811,207-20-172,-62 4-3122,212-7 239,485-49-682,-829 67-1490,-21 0-1920,-28 0-1548,30 3 4723,-49-4-5480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6:5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 58 7271,'0'0'3422,"-9"-5"-2413,-25-18 21,34 22-998,0 1 1,-1 0-1,1 0 0,-1-1 1,1 1-1,-1 0 0,1 0 1,0-1-1,-1 1 0,1 0 1,0-1-1,-1 1 0,1-1 1,0 1-1,-1 0 0,1-1 1,0 1-1,0-1 0,0 1 1,-1-1-1,1 1 0,0-1 1,0 1-1,0-1 0,0 1 1,0 0-1,0-1 0,0 1 1,0-1-1,0 1 0,0-1 1,0 1-1,0-1 0,0 1 1,0-1-1,1 1 0,-1-1 1,0 1-1,0-1 0,1 1 1,-1-1-1,0 1 0,0 0 1,1-1-1,-1 1 0,0 0 1,1-1-1,-1 1 0,1 0 1,-1-1-1,0 1 0,1 0 1,-1 0-1,1-1 0,-1 1 1,1 0-1,-1 0 0,1 0 1,-1 0-1,1 0 0,26-6 1252,-26 5-1221,0 1 0,0 0-1,0 0 1,0-1 0,1 1-1,-1 0 1,0 0 0,0 0-1,0 0 1,0 1 0,1-1-1,-1 0 1,0 0-1,0 1 1,0-1 0,0 1-1,0-1 1,0 1 0,0-1-1,0 1 1,1 0 0,-1 0-36,-1 0 1,0 0 0,0-1-1,0 1 1,0 0 0,0 0-1,0 0 1,0-1-1,0 1 1,0 0 0,0 0-1,0-1 1,-1 1 0,1 0-1,0-1 1,0 1 0,-1 0-1,1 0 1,-1-1 0,1 1-1,0-1 1,-1 1 0,0 0-1,-4 5 62,0 0-1,0-1 1,0 0-1,0 0 1,-11 7 0,-61 31 481,-144 60-1,-12 4 747,228-104-1305,0-1 1,1 1-1,-1 0 0,1 1 0,-1-1 1,-5 8-1,9-11-12,1 0 0,0 1 0,-1-1 0,1 1 0,0 0 0,-1-1 0,1 1 0,0-1 0,0 1 0,-1-1 0,1 1 0,0 0 0,0-1 0,0 1 0,0-1 0,0 1 0,0 0 0,0-1 0,0 1 0,0 0 0,0-1 0,0 1 0,1-1 0,-1 2 0,1-1 0,0 0 0,0 1 0,0-1 0,0 0 0,1 0 0,-1 0-1,0-1 1,1 1 0,-1 0 0,0 0 0,1-1 0,-1 1 0,1-1 0,2 2 0,51 10 99,1-1 1,1-3-1,113 1 0,-99-6-54,35 2-229,218 12 469,-109 3-3863,-140-13-2310,-11-2-5305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16367,'0'0'3769,"-4"11"-2770,2-3-859,-2 2 94,1 0 0,0 0 0,1 0 0,0 0 1,1 1-1,0-1 0,0 0 0,2 17 0,0-26-178,-1 1 0,1-1-1,0 0 1,0 1 0,0-1 0,0 0-1,1 0 1,-1 0 0,0 0 0,0 0-1,1 0 1,-1 0 0,0 0 0,1 0-1,-1-1 1,1 1 0,-1 0 0,1-1-1,0 0 1,-1 1 0,1-1 0,-1 0-1,1 0 1,0 1 0,-1-1-1,1-1 1,2 1 0,48-5 1431,-38 2-1268,-1-2-1,1 0 0,-1-1 0,23-13 1,-25 12-133,1 1 1,-1 0-1,1 1 1,0 0 0,1 1-1,14-4 1,-26 8-70,-1 0 0,1 0 0,0 0 1,-1 0-1,1 0 0,-1 0 0,1 0 0,0 1 1,-1-1-1,1 0 0,-1 0 0,1 0 0,-1 0 0,1 1 1,-1-1-1,1 0 0,-1 1 0,1-1 0,-1 0 0,1 1 1,-1-1-1,1 1 0,-1-1 0,0 1 0,1-1 1,-1 1-1,0-1 0,1 1 0,-1-1 0,0 1 0,0-1 1,1 1-1,-1-1 0,0 1 0,0 0 0,0-1 1,0 1-1,0 0 0,1 34 798,-2-32-746,1 0 0,-1 0 0,1-1 0,0 1 0,0 0 0,0 0 0,0-1 0,1 1 0,-1 0 0,1 0 0,0-1 0,-1 1 0,1 0 0,3 4 0,-2-6-38,0 0 0,0 0 0,1 0 0,-1 0 0,1 0 0,-1-1 0,1 1 0,-1-1 0,1 0 0,-1 1 0,1-1 0,-1 0 0,1-1 0,-1 1 0,1 0 0,0-1 0,-1 1 0,0-1 0,5-2 0,48-22 314,-47 22-349,18-14 4,28-12 143,-51 27-198,0 1-1,0 0 1,0-1-1,0 2 1,0-1-1,1 0 1,-1 1-1,0-1 1,1 1-1,-1 0 1,0 0-1,1 0 1,-1 1-1,5 0 1,-7 1-131,0 1 1,0-1-1,0 0 0,0 1 1,0-1-1,0 1 0,-1-1 1,1 1-1,-1-1 0,0 1 1,0-1-1,0 1 0,0 0 1,0-1-1,0 1 0,-1-1 1,0 5-1,-6 7-8217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63 10634,'0'0'5338,"1"-9"-2866,2 1-1745,-2 6-460,0-1 1,0 0 0,0 1-1,0-1 1,-1 0 0,1 0 0,-1 0-1,0 0 1,0 0 0,0 0-1,0 1 1,-1-4 0,-4 4-22,-1 1 0,1 0 0,-1 0 0,1 0 0,0 1 0,-1 0 0,1 0 1,-1 0-1,-8 2 0,-26 14-334,38-16 76,0 1-1,0 0 1,1 0-1,-1 0 1,0 0-1,1 0 0,-1 1 1,1-1-1,-1 0 1,1 1-1,-1-1 1,1 1-1,0-1 1,0 1-1,0 0 1,0-1-1,0 1 1,-1 3-1,6-3-21,-1 0 0,1 0 0,0 0 0,0-1 0,0 0 0,0 0 0,0 0 0,0 0 0,5 0 0,1 1-5,-10-2 39,10 2-30,0 1 0,0 0 0,-1 1 0,19 9 1,-26-12 23,0 0 1,0 1-1,0-1 1,0 1 0,0-1-1,-1 1 1,1 0 0,-1-1-1,1 1 1,-1 0 0,1 0-1,-1 0 1,0 0 0,0 1-1,0-1 1,0 0 0,0 0-1,-1 1 1,1-1 0,-1 0-1,1 1 1,-1-1 0,0 1-1,0-1 1,0 0 0,0 1-1,-1 3 1,0-4 58,-1 1 1,1 0-1,0-1 0,-1 1 1,0-1-1,1 1 0,-1-1 1,0 0-1,0 0 0,0 0 1,-1 0-1,1 0 0,0 0 1,-1-1-1,1 1 0,-1-1 1,0 1-1,1-1 0,-5 1 1,-62 20 1407,57-19-1341,-11-1-1624,35-15-1509,40-21-5642,-48 31 7066,22-12-4064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49 4901,'0'0'11910,"0"-8"-9877,0-24-116,0 24-556,0 11-880,-1 21-463,-2 0 0,-1 0 0,-12 44 0,8-41 24,2 0 0,-5 42-1,11-69-44,0 1 1,0 0-1,0 0 0,0 0 0,0 0 0,0-1 0,0 1 1,0 0-1,0 0 0,0 0 0,0-1 0,0 1 0,1 0 1,-1 0-1,0 0 0,1-1 0,-1 1 0,0 0 0,1 0 0,-1-1 1,1 1-1,-1 0 0,1-1 0,0 1 0,-1-1 0,1 1 1,0-1-1,-1 1 0,1-1 0,1 1 0,0-1 14,0 1 0,-1-1 0,1 0-1,0 0 1,0 0 0,0 0 0,0-1-1,0 1 1,0 0 0,0-1 0,0 1-1,3-2 1,55-32 297,-55 31-321,10-7 16,-8 5-8,-1 1 1,0-1 0,1 1-1,0 1 1,0 0 0,0 0 0,13-4-1,-20 8-3,1-1-1,0 1 0,0 0 1,0-1-1,0 1 0,-1 0 1,1-1-1,0 1 0,-1 0 1,1 0-1,0 0 0,-1 0 1,1 0-1,-1 0 0,0-1 1,1 1-1,-1 0 0,0 0 1,1 0-1,-1 0 0,0 0 1,0 1-1,0-1 0,0 0 1,0 0-1,0 0 0,0 0 1,0 0-1,-1 2 0,-1 36 157,1-33-76,0 0-1,-1 0 1,0-1-1,0 1 1,0-1-1,0 1 0,-1-1 1,0 0-1,0 0 1,-1 0-1,1-1 1,-1 1-1,0-1 1,0 0-1,-1 0 1,1 0-1,-1-1 1,-10 7-1,10-7 96,-1 1 0,0-1 0,-1-1 0,1 1 0,0-1 0,-1 0 0,1 0 0,-1-1 0,1 0 0,-1 0-1,0-1 1,0 0 0,1 0 0,-1 0 0,0-1 0,-10-2 0,16 3-210,0 0 1,1 0-1,-1 0 1,0-1-1,0 1 1,0 0-1,1-1 1,-1 1-1,0 0 0,0-1 1,0 1-1,1-1 1,-1 1-1,0-1 1,1 0-1,-1 1 0,1-1 1,-1 0-1,1 1 1,-1-1-1,1 0 1,-1 0-1,1 1 0,0-1 1,-1 0-1,1 0 1,0 0-1,-1 1 1,1-1-1,0 0 0,0 0 1,0 0-1,0 0 1,0 0-1,0 1 1,0-1-1,0 0 1,0 0-1,1 0 0,-1 0 1,0 0-1,1 1 1,-1-1-1,0 0 1,1 0-1,-1 1 0,1-1 1,-1 0-1,1 0 1,-1 1-1,1-1 1,0 1-1,0-2 0,34-30-7993,-17 19 813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16752,'0'0'6726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67 8200,'0'0'10714,"-1"-10"-8008,0 5-2382,1 3-205,0 0 0,0 0-1,0 0 1,0 0 0,0 0-1,0 0 1,-1 0 0,1 0-1,-1 0 1,0 0 0,1 1-1,-1-1 1,0 0 0,0 0-1,0 1 1,0-1 0,0 1-1,-1-1 1,1 1 0,0-1 0,-1 1-1,1 0 1,-1-1 0,0 1-1,1 0 1,-1 0 0,0 0-1,1 1 1,-1-1 0,0 0-1,0 1 1,0-1 0,0 1-1,0-1 1,-3 1 0,-4-1-3,-1 1 1,0 0 0,0 0-1,0 1 1,1 1 0,-1-1-1,1 2 1,-1-1-1,1 1 1,0 1 0,0 0-1,-11 6 1,21-10-108,1 0 1,0 0-1,0 1 0,-1-1 1,1 0-1,-1 1 0,1-1 1,0 1-1,-1 0 0,1 0 1,-1 0-1,1-1 0,-1 1 1,0 0-1,1 1 1,-1-1-1,0 0 0,0 0 1,0 1-1,2 1 0,26 33-189,-21-22 154,0 0 0,-1 0 1,-1 1-1,-1 0 0,0 0 0,0 1 1,-2-1-1,0 1 0,-1 0 1,0 0-1,-2 27 0,0-30 73,-1 1-1,0 0 0,-2-1 1,1 1-1,-2-1 1,0 0-1,0 0 1,-1 0-1,-1 0 1,0-1-1,-1 0 1,0 0-1,-16 19 1,23-30-26,-1 0 1,1 0-1,-1 0 1,0 0 0,0 0-1,1 0 1,-1 0 0,0-1-1,0 1 1,0 0 0,0 0-1,0-1 1,0 1-1,0-1 1,0 1 0,0-1-1,0 1 1,-1-1 0,1 1-1,0-1 1,0 0-1,0 0 1,-1 0 0,1 1-1,0-1 1,0 0 0,-2-1-1,1 0 10,1 0-1,0 0 0,0-1 1,0 1-1,1 0 0,-1-1 1,0 1-1,0 0 1,1-1-1,-1 1 0,1-1 1,-1 1-1,1-1 1,0 0-1,-1 1 0,1-1 1,0-2-1,0-8 27,0 1 0,0-1-1,1 0 1,4-19 0,-1 19-61,0 1 1,1-1 0,1 1 0,-1 0 0,2 0 0,-1 1-1,2 0 1,-1 0 0,2 0 0,-1 1 0,16-13 0,10-5-65,1 3 1,42-24 0,-40 27-358,60-47 1,-68 39 335,-28 28 89,0 0 0,0-1 1,0 1-1,-1 0 0,1 0 0,0-1 0,0 1 0,-1-1 0,1 1 0,-1 0 1,1-1-1,-1 1 0,0-1 0,0 1 0,1-1 0,-1 0 0,0 1 0,0-1 1,0 1-1,-1-1 0,1 1 0,0-1 0,-1-1 0,0 2-2,0 0 0,-1 0 0,1 0 0,0 1 0,0-1 0,-1 0-1,1 0 1,-1 1 0,1-1 0,0 1 0,-1-1 0,1 1 0,-1 0 0,1 0 0,-1 0-1,1-1 1,-1 1 0,1 0 0,-1 1 0,1-1 0,-1 0 0,1 0 0,-1 1 0,1-1 0,-2 1-1,-38 14-102,29-7 112,0 0 1,1 1-1,0 0 0,-15 16 0,22-21 5,0 0-1,1 1 0,-1-1 0,1 1 0,0-1 0,0 1 0,0 0 0,1 1 1,0-1-1,0 0 0,0 1 0,1-1 0,-2 11 0,3-15-7,0 0 0,0 0 0,0-1 0,1 1 0,-1 0 0,0-1 1,1 1-1,-1-1 0,1 1 0,-1 0 0,0-1 0,1 1 0,-1-1 0,1 1 0,-1-1 0,1 1 0,0-1 0,-1 0 0,1 1 0,0-1 0,-1 0 0,1 1 0,0-1 0,-1 0 0,1 0 1,0 0-1,-1 0 0,1 1 0,0-1 0,-1 0 0,1 0 0,1 0 0,29-1 120,-25 1-99,12-2 9,1-2-1,-1 0 1,0 0 0,-1-2-1,1 0 1,21-12 0,-19 9-39,1 0 1,1 2 0,39-9 0,-61 15 0,1 1 1,-1 0-1,1 0 1,-1 0-1,1 0 0,-1 0 1,1 0-1,-1 0 1,1 0-1,0 0 0,-1 0 1,1 0-1,-1 0 0,1 0 1,-1 1-1,1-1 1,-1 0-1,1 0 0,-1 1 1,1-1-1,-1 0 1,1 0-1,-1 1 0,0-1 1,1 1-1,-1-1 1,1 0-1,-1 1 0,0-1 1,1 1-1,-1-1 1,0 1-1,0-1 0,1 1 1,-1 0-1,1 23 136,-1-23-106,-1 0-1,1 1 0,-1-1 0,1 0 0,0 1 1,0-1-1,0 0 0,0 1 0,0-1 0,0 0 1,0 1-1,0-1 0,0 0 0,1 1 0,-1-1 1,1 0-1,-1 0 0,1 1 0,-1-1 1,1 0-1,0 0 0,-1 0 0,1 1 0,0-1 1,0 0-1,0 0 0,0 0 0,0-1 0,0 1 1,0 0-1,0 0 0,0 0 0,2 0 0,5-1 41,0 0-1,-1 0 0,1-1 0,0 0 1,-1-1-1,1 1 0,-1-2 0,0 1 0,0-1 1,1 0-1,-2 0 0,1-1 0,0 0 1,8-7-1,-7 6-118,0 0 0,0 0 0,0 1 0,0 0 0,1 0 0,0 1 0,0 0 0,0 1 0,13-2 0,-22 4 38,1 0 1,0 0-1,-1 0 1,1 0-1,-1 1 1,1-1-1,-1 0 1,1 1-1,0-1 1,-1 0-1,1 1 1,-1-1-1,0 0 1,1 1-1,-1-1 1,1 1-1,-1-1 1,0 1-1,1-1 1,-1 1-1,0-1 1,1 1-1,-1 0 1,0-1-1,0 1 1,0-1-1,1 1 1,-1 0-1,0-1 0,0 1 1,0-1-1,0 1 1,0 1-1,0 32 66,0-6-1338,1-27 1065,-1 0 0,1-1 0,-1 1 0,1 0 0,0-1 0,-1 1 0,1-1 0,0 1 0,0-1 0,0 1 0,-1-1 0,1 0 0,0 1 0,0-1 0,0 0 0,0 1 0,0-1 0,0 0 0,0 0 0,0 0 0,-1 0 0,1 0 0,0 0 0,0 0 0,0 0 0,0 0 0,0-1 0,0 1 1,0 0-1,0-1 0,0 1 0,29-13-8012,-13-1 744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71 8552,'0'0'11616,"9"0"-10233,4-1-763,0 0 0,-1 0-1,1-2 1,13-3 0,-22 5-470,1-1-1,-1 1 1,1-1 0,-1 1-1,0-1 1,0 0-1,0-1 1,0 1 0,0-1-1,-1 0 1,1 0-1,-1 0 1,0 0 0,0 0-1,0-1 1,0 0 0,3-5-1,-6 9-132,1-1 0,-1 1-1,0 0 1,0 0 0,0 0-1,0-1 1,0 1 0,0 0 0,0 0-1,0-1 1,0 1 0,0 0-1,0 0 1,0-1 0,0 1 0,0 0-1,0 0 1,0 0 0,0-1-1,-1 1 1,1 0 0,0 0-1,0 0 1,0-1 0,0 1 0,0 0-1,0 0 1,-1 0 0,1 0-1,0-1 1,0 1 0,0 0 0,0 0-1,-1 0 1,1 0 0,0 0-1,0 0 1,-1-1 0,1 1-1,0 0 1,0 0 0,0 0 0,-1 0-1,1 0 1,0 0 0,-18 0 173,-16 9-177,-28 30 148,58-36-62,0 0-1,-1 1 1,1 0 0,1 0-1,-1 0 1,0 0 0,1 0-1,0 1 1,0 0 0,0-1-1,-2 7 1,5-10-93,0-1-1,0 1 0,0-1 1,0 0-1,0 1 1,0-1-1,0 0 1,0 1-1,0-1 0,1 1 1,-1-1-1,0 0 1,0 1-1,0-1 1,0 0-1,1 1 1,-1-1-1,0 0 0,0 0 1,0 1-1,1-1 1,-1 0-1,0 0 1,1 1-1,-1-1 1,0 0-1,1 0 0,-1 0 1,0 1-1,1-1 1,-1 0-1,0 0 1,1 0-1,-1 0 1,0 0-1,1 0 0,23 4 118,23-7 23,26-17-620,-63 16 376,1 0-1,-1 1 1,1 0 0,0 0-1,-1 1 1,1 1 0,0 0-1,0 0 1,22 3-1,-31-2 87,0 1-1,0 0 0,0 0 0,0-1 0,-1 1 0,1 1 0,0-1 1,-1 0-1,1 0 0,-1 1 0,1-1 0,-1 0 0,2 3 0,-1-2 13,-1 0 0,0-1-1,1 1 1,-1-1-1,1 0 1,0 1-1,-1-1 1,1 0 0,0 0-1,0 0 1,0 0-1,0 0 1,0 0-1,0-1 1,3 2 0,2-2-304,0 1 1,0-1 0,-1 0 0,1-1-1,0 1 1,0-2 0,-1 1 0,10-3-1,-4-1-1697,0 0-1,0-1 1,15-9-1,1-2-4345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134 185 13581,'0'0'8173,"-10"4"-5867,6-3-2157,-18 7 1238,1 1 0,0 1-1,-29 19 1,50-29-1386,-1 0 1,1 0-1,0 0 0,-1 0 1,1 0-1,0 1 0,0-1 0,-1 0 1,1 0-1,0 0 0,-1 1 0,1-1 1,0 0-1,0 1 0,0-1 1,-1 0-1,1 0 0,0 1 0,0-1 1,0 0-1,0 1 0,-1-1 0,1 0 1,0 1-1,0-1 0,0 0 1,0 1-1,0-1 0,0 0 0,0 1 1,0-1-1,0 0 0,0 1 1,0-1-1,0 0 0,0 1 0,1-1 1,-1 1-1,14 5-94,22-3-398,-20-3 28,0-2 0,0 1 1,-1-2-1,1 0 0,0-1 0,29-12 0,-68 82 1691,23-64-1176,0 0 1,0 0-1,0 0 0,0 0 1,0 0-1,0 0 1,1 0-1,-1 0 0,1 0 1,-1 0-1,1 0 1,0 0-1,-1 0 0,1-1 1,0 1-1,0 0 1,1 0-1,-1-1 0,0 1 1,1-1-1,-1 1 1,0-1-1,1 0 0,0 0 1,-1 1-1,1-1 1,0 0-1,0 0 0,-1-1 1,1 1-1,0 0 1,0-1-1,0 1 0,0-1 1,0 1-1,0-1 1,0 0-1,0 0 0,3 0 1,8 1 52,0-1 0,0-1 1,0 0-1,0 0 0,14-5 1,-6 1-80,1-2-1,-2-1 1,1 0 0,-1-2 0,0 0 0,-1-1 0,0-1-1,26-22 1,-33 24-12,-1 0 0,0 0 0,0-1 0,-1-1 0,-1 1 0,0-2-1,0 1 1,-2-1 0,1 0 0,-1-1 0,-1 0 0,-1 0 0,6-20 0,-11 33-17,1-1 1,-1 0 0,1 0-1,-1 1 1,0-1-1,1 0 1,-1 0 0,0 0-1,0 0 1,0 0-1,-1 1 1,1-1 0,0 0-1,-1 0 1,1 0 0,-1 0-1,1 1 1,-1-1-1,0 0 1,0 1 0,0-1-1,0 1 1,0-1-1,0 1 1,0-1 0,-2-1-1,0 2-7,1 1-1,-1-1 0,1 1 1,-1-1-1,0 1 0,1 0 1,-1 0-1,1 0 0,-1 0 1,0 0-1,1 1 0,-1-1 1,1 1-1,-1 0 0,1 0 1,-1 0-1,1 0 0,0 0 1,-4 2-1,-6 4 26,0 0-1,0 1 1,0 0-1,1 1 1,0 1-1,1-1 1,-16 20-1,20-22 21,1 0-1,0 1 0,0-1 1,0 1-1,1 0 1,0 1-1,1-1 0,0 0 1,0 1-1,1 0 1,0 0-1,0 0 1,0 10-1,3-15-58,-1-1 0,1 1 0,0-1 1,-1 1-1,2-1 0,-1 0 0,0 1 0,1-1 0,-1 0 0,1 0 0,0 0 1,0 0-1,0 0 0,1-1 0,-1 1 0,0-1 0,1 1 0,0-1 0,0 0 1,0 0-1,0 0 0,0 0 0,0 0 0,0-1 0,7 2 0,42 12-3517,-4-10-5445,-10-5-5156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8904,'-1'-4'7880,"-2"6"-3297,-7 9-2180,-7 16-2748,8-10 576,1 0-1,1 1 1,1 0 0,1 0 0,0 0-1,2 0 1,0 1 0,-1 23-1,4-41-203,0 0-1,0 0 1,0 1-1,0-1 0,0 0 1,1 0-1,-1 0 0,0 1 1,1-1-1,-1 0 1,1 0-1,-1 0 0,1 0 1,-1 0-1,1 0 0,0 0 1,-1 0-1,1 0 0,0 0 1,0 0-1,0 0 1,0-1-1,0 1 0,0 0 1,0-1-1,2 2 0,0-1 49,0 0 0,0-1 0,1 1 0,-1 0 0,0-1 0,1 0 0,-1 0 0,0 0 0,6-1-1,3 0 64,-1-1-1,0-1 0,0 0 1,0-1-1,10-5 0,0-3-66,0-1-1,-1-1 1,0-1-1,31-31 1,-16 15 35,-37 73-351,-3-23 274,-5 41 332,11-59-339,-1 0 1,1 0-1,-1 0 1,1 0-1,-1 0 1,1 0-1,0 0 1,0 0 0,-1-1-1,1 1 1,0 0-1,0-1 1,0 1-1,0 0 1,0-1 0,0 1-1,0-1 1,0 1-1,0-1 1,0 0-1,0 1 1,0-1 0,0 0-1,0 0 1,0 0-1,0 0 1,1 0-1,-1 0 1,0 0-1,0 0 1,1 0 0,42-4 445,-26-1-380,1-1 0,-1-1 0,0 0 0,24-15 0,-25 13-84,0 0 0,1 1 0,-1 1-1,32-8 1,-48 15-11,0 0 0,0-1 1,-1 1-1,1 0 0,0 0 0,0 0 0,0-1 0,0 1 1,0 0-1,-1 0 0,1 1 0,0-1 0,0 0 0,0 0 1,0 0-1,-1 0 0,1 1 0,0-1 0,0 0 0,0 1 1,-1-1-1,1 1 0,0-1 0,0 1 0,-1-1 1,1 1-1,-1-1 0,1 1 0,0 0 0,-1-1 0,1 1 1,-1 0-1,1-1 0,0 2 0,-1 32 9,0-6 246,1-27-222,0 0 0,0 0 0,0-1 1,0 1-1,0 0 0,0-1 0,0 1 1,0-1-1,0 1 0,0-1 0,0 1 1,0-1-1,1 0 0,-1 1 0,0-1 0,0 0 1,0 0-1,0 0 0,1 0 0,-1 0 1,0 0-1,0-1 0,0 1 0,0 0 1,1 0-1,-1-1 0,0 1 0,1-1 0,36-11 474,-11 0-439,-18 8-93,-1 0-1,1 1 1,0-1 0,-1 2-1,1-1 1,1 1 0,9-1-1,-18 3 15,0 0 0,-1 1 1,1-1-1,0 0 0,-1 0 0,1 0 0,0 1 1,-1-1-1,1 0 0,-1 1 0,1-1 0,0 0 1,-1 1-1,1-1 0,-1 1 0,1-1 0,-1 1 0,0-1 1,1 1-1,-1-1 0,1 1 0,-1 0 0,0-1 1,1 1-1,-1 0 0,0-1 0,0 1 0,0-1 0,0 1 1,1 0-1,-1 0 0,0-1 0,0 1 0,0 0 1,0-1-1,0 1 0,-1 0 0,1 0 0,-6 37-1159,2-20-10329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91 8008,'0'0'11723,"-1"9"-9898,0-3-1580,1-4-158,-1-1 0,1 1 0,-1 0 0,1 0 0,0-1 0,0 1 1,-1 0-1,1 0 0,0 0 0,1 0 0,-1-1 0,0 1 0,0 0 0,1 0 0,-1-1 0,1 1 0,0 0 0,0 0 1,-1-1-1,1 1 0,0-1 0,0 1 0,0-1 0,0 1 0,1-1 0,-1 0 0,0 1 0,1-1 0,-1 0 0,1 0 0,-1 0 1,1 0-1,-1 0 0,1 0 0,0-1 0,-1 1 0,1 0 0,3 0 0,4-1 51,1 1-1,0-2 1,0 1-1,0-1 1,0-1 0,0 0-1,0 0 1,-1-1-1,1 0 1,-1 0-1,0-1 1,0-1 0,0 1-1,-1-2 1,1 1-1,-1-1 1,0 0-1,-1-1 1,0 0-1,0 0 1,0 0 0,-1-1-1,0 0 1,0 0-1,4-10 1,-3-9 47,-8 26-187,1 0-1,0 1 0,0-1 1,0 1-1,0-1 0,0 0 1,0 1-1,-1-1 0,1 1 1,0-1-1,0 1 0,-1-1 0,1 1 1,0-1-1,-1 1 0,1-1 1,-1 1-1,1 0 0,0-1 1,-1 1-1,1-1 0,-1 1 1,1 0-1,-2-1 0,0 1-13,0 0-1,1 0 0,-1 0 0,0 0 1,1 0-1,-1 1 0,0-1 1,0 1-1,1-1 0,-1 1 0,1 0 1,-1-1-1,0 1 0,1 0 0,-1 0 1,1 0-1,0 0 0,-1 0 1,1 1-1,0-1 0,0 0 0,0 0 1,-2 4-1,-5 5-34,0 2 1,1-1-1,-12 25 1,17-32 46,0 1 0,0-1 0,1 1 0,-1-1 0,1 1 0,0-1 0,0 1 0,0 0 0,1 0 0,0-1 0,0 1 0,0 0 0,1 0 0,1 8 0,-1-12 15,-1 0-1,1 0 0,0 0 1,0-1-1,-1 1 0,1 0 0,0-1 1,0 1-1,0 0 0,0-1 0,0 1 1,0-1-1,0 1 0,0-1 1,0 0-1,0 1 0,0-1 0,1 0 1,-1 0-1,0 0 0,0 0 1,1 0-1,32-1 264,-24 0-192,9-1-3,0-1 0,1-2 0,-1 0 0,-1-1 0,31-13 0,-29 10-78,0 2 1,1 0-1,-1 1 0,30-4 0,-49 10-13,0-1 0,1 1 0,-1 0 0,0 0 0,1 1 0,-1-1 0,0 0 0,0 0 0,1 1 0,-1-1 0,0 1 0,0-1 0,1 1-1,-1-1 1,0 1 0,0 0 0,0 0 0,0-1 0,0 1 0,0 0 0,0 0 0,0 0 0,0 0 0,-1 0 0,1 0 0,0 0 0,-1 1 0,1-1 0,-1 0-1,1 0 1,-1 0 0,1 1 0,-1-1 0,0 0 0,1 1 0,-1 1 0,1 7 22,0 1-1,-1 0 1,-2 19-1,1-7 100,1-23-93,0 1 0,0 0 0,0-1 0,0 1 0,1-1-1,-1 1 1,0-1 0,0 1 0,0 0 0,1-1 0,-1 1 0,0-1-1,0 1 1,1-1 0,-1 0 0,1 1 0,-1-1 0,0 1-1,1-1 1,-1 1 0,1-1 0,-1 0 0,1 1 0,-1-1-1,1 0 1,-1 0 0,1 1 0,-1-1 0,1 0 0,0 0 0,25 1 419,24-15 240,135-83-574,-184 97-122,-1 0 0,0-1-1,1 1 1,-1 0 0,1-1-1,-1 1 1,1 0-1,-1 0 1,1 0 0,-1-1-1,1 1 1,-1 0 0,1 0-1,-1 0 1,1 0-1,-1 0 1,1 0 0,-1 0-1,1 0 1,-1 0 0,1 0-1,-1 0 1,1 0 0,-1 0-1,1 0 1,-1 0-1,1 1 1,-1-1 0,1 0-1,-1 0 1,1 1 0,-1-1-1,0 0 1,2 1-1,-4 19-213,-18 21 71,7-18-400,13-23 511,0 0 1,0 0 0,0 0-1,0 0 1,1 0-1,-1 0 1,0 0 0,0 0-1,0 0 1,0 0-1,0 0 1,0 0 0,0 0-1,0 0 1,0 0 0,1 0-1,-1 0 1,0 0-1,0 0 1,0 0 0,0 0-1,0 0 1,0 0 0,0 0-1,0 0 1,0 0-1,1 0 1,-1 0 0,0 0-1,0 0 1,0 0-1,0 0 1,0 0 0,0 0-1,0 0 1,0 0 0,0 1-1,0-1 1,0 0-1,0 0 1,0 0 0,1 0-1,-1 0 1,0 0 0,0 0-1,0 0 1,0 0-1,0 0 1,0 0 0,0 1-1,0-1 1,0 0-1,0 0 1,0 0 0,0 0-1,32-29-8827,-21 19 6257,7-9-3447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11691,'0'0'10463,"-6"8"-8851,-2 2-1143,1 1 0,0 0 0,0 0 0,1 0 0,1 1-1,0 0 1,0 0 0,1 0 0,1 0 0,-4 22-1,-7 185 88,13-246-507,2-1 1,0 0 0,2 1-1,2-1 1,10-38-1,-12 57-66,0 1 0,1 0-1,-1 0 1,2 0-1,-1 0 1,1 1 0,1-1-1,-1 1 1,1 0-1,0 1 1,1 0-1,-1 0 1,1 0 0,0 1-1,1 0 1,0 0-1,-1 1 1,1 0-1,1 0 1,-1 1 0,10-3-1,-1 2-82,0 1-1,0 0 1,1 2-1,-1 0 0,23 2 1,-39-2 97,0 1 0,0 0-1,-1 0 1,1 0 0,0 0 0,0 1 0,-1-1-1,1 0 1,0 0 0,0 0 0,-1 1 0,1-1-1,0 0 1,-1 1 0,1-1 0,0 0 0,-1 1-1,1-1 1,0 1 0,-1-1 0,1 1 0,-1-1 0,1 1-1,-1 0 1,1-1 0,-1 1 0,0 0 0,1-1-1,-1 1 1,0 0 0,1-1 0,-1 1 0,0 0-1,0 0 1,0-1 0,0 1 0,0 0 0,0 0-1,0-1 1,0 1 0,0 0 0,0 0 0,0 0-1,0-1 1,0 1 0,0 0 0,-1-1 0,1 1 0,0 0-1,-1 0 1,1-1 0,-1 1 0,0 0 0,0 3 53,-1 0 0,-1 0 0,1 0 0,0-1 0,-1 1 0,0-1 0,0 1 0,-4 2 0,-2 1 177,-1 0 1,1-1-1,-2 0 0,1-1 1,0 0-1,-1-1 1,0 0-1,0 0 1,-1-1-1,1-1 1,0 0-1,-16 0 1,26-1-285,0-1 0,0 0 0,0 0 0,1 0 1,-1 0-1,0 0 0,0 0 0,0 0 0,0 0 0,1-1 0,-1 1 0,0 0 0,0-1 1,0 1-1,0 0 0,1-1 0,-1 1 0,0-1 0,1 1 0,-1-1 0,0 1 0,1-1 1,-1 1-1,0-1 0,1 0 0,-1 1 0,1-1 0,-1 0 0,1 0 0,0 1 0,-1-1 1,1 0-1,0 0 0,-1 0 0,1 1 0,0-1 0,0 0 0,0 0 0,0 0 0,0 0 1,0 0-1,0 1 0,0-1 0,0 0 0,0 0 0,0 0 0,1 0 0,-1 1 1,1-2-1,0-2-1155,0 0 1,1 1-1,0-1 1,0 0 0,0 1-1,0 0 1,0-1 0,0 1-1,6-5 1,17-14-12813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8712,'0'0'13789,"-1"13"-12929,-3 31 590,-2 0 0,-19 67 0,12-55-617,-10 84 0,22-138-843,1-1 0,0 0 0,0 0 0,0 0 0,0 0 0,0 0 0,0 1 0,0-1-1,0 0 1,1 0 0,-1 0 0,0 0 0,1 0 0,-1 0 0,1 0 0,-1 1 0,2 0 0,-2-2-89,1 1 0,-1-1 0,1 0 0,-1 0 0,1 1 0,0-1 0,-1 0 0,1 0 0,-1 0 0,1 0 0,-1 1 0,1-1 0,0 0 0,-1 0 0,1 0 1,-1 0-1,1-1 0,-1 1 0,1 0 0,0 0 0,-1 0 0,1 0 0,0-1 0,3-1-1195,1 0-1,-1-1 1,-1 1 0,1-1-1,0 0 1,6-7 0,5-6-6249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49 15663,'0'0'8077,"-8"-9"-7122,5 6-930,0 0 0,0 0 0,0-1 0,0 2 0,0-1 0,-1 0-1,1 1 1,-1-1 0,0 1 0,0 0 0,0 0 0,0 1 0,0-1-1,0 1 1,0 0 0,0 0 0,-1 0 0,1 1 0,0-1-1,-1 1 1,1 0 0,0 0 0,-1 1 0,1-1 0,0 1 0,-1 0-1,1 0 1,0 0 0,0 1 0,0 0 0,-7 4 0,1 0-17,0 2 0,0-1 0,1 1 0,1 1 1,-13 14-1,18-20 17,0 1 1,0-1-1,1 1 1,-1 0-1,1 0 0,0 0 1,0 0-1,0 0 1,1 1-1,-1-1 1,1 0-1,0 1 1,0-1-1,1 1 1,-1-1-1,1 1 0,1 8 1,0-11-15,-1-1 0,1 1-1,0-1 1,0 0 0,0 1 0,0-1-1,1 0 1,-1 1 0,0-1 0,1 0 0,-1 0-1,0 0 1,1 0 0,-1-1 0,1 1 0,-1 0-1,1-1 1,0 1 0,-1-1 0,1 1 0,0-1-1,-1 0 1,1 1 0,0-1 0,-1 0-1,3 0 1,48-2 429,-43 0-387,-1 0-1,1-1 0,0 0 1,-1 0-1,1-1 0,-1 0 1,0 0-1,0-1 0,-1 0 1,1 0-1,11-12 0,-14 13 45,0-1 0,0-1 0,0 1 0,0-1 0,-1 0 0,0 0-1,0 0 1,-1 0 0,0-1 0,0 1 0,0-1 0,-1 0 0,0 0 0,0 0-1,1-10 1,-3 17-90,0-1 0,0 1 0,0 0 0,0-1-1,0 1 1,0-1 0,0 1 0,0-1 0,-1 1-1,1-1 1,0 1 0,0 0 0,0-1 0,0 1-1,-1 0 1,1-1 0,0 1 0,0-1 0,-1 1-1,1 0 1,0-1 0,-1 1 0,1 0 0,0 0-1,-1-1 1,1 1 0,0 0 0,-1 0 0,1 0-1,-1-1 1,1 1 0,0 0 0,-1 0 0,1 0-1,-1 0 1,1 0 0,-1 0 0,1 0 0,-1 0-1,1 0 1,0 0 0,-1 0 0,1 0 0,-1 0-1,1 0 1,-1 0 0,1 1 0,0-1 0,-1 0-1,1 0 1,-1 0 0,1 1 0,0-1 0,-1 0-1,1 0 1,0 1 0,-1-1 0,1 0 0,0 1-1,-1-1 1,-22 20-347,15 5-939,8-17-2312,0 0-4709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0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50 3395,'0'-3'290,"-1"-30"8023,-3 21-2345,4 12-5830,0 0 0,-1 0 0,1-1 0,0 1 0,0 0 0,-1 0 0,1 0 0,0 0 0,-1 0 0,1 0 0,0 0 0,0 0 0,-1 0 0,1 0 0,0 0 0,0 0 1,-1 0-1,1 0 0,0 0 0,-1 0 0,1 0 0,0 0 0,0 0 0,-1 0 0,1 0 0,0 0 0,0 1 0,-1-1 0,1 0 0,0 0 0,0 0 0,0 0 0,-1 1 0,1-1 0,0 0 0,0 0 0,-1 1 0,-1 2-27,0 1 0,-1 0 0,1 0 0,1 0 0,-1 0-1,1 0 1,-1 0 0,1 0 0,0 0 0,0 1 0,1-1 0,-1 5-1,-1 53 573,2-62-677,-1 2 9,1 1-1,0-1 0,0 0 1,0 0-1,0 0 1,1 0-1,-1 0 0,0 0 1,1 0-1,0 0 1,-1 0-1,1 0 0,0 0 1,0 0-1,0 0 1,0 0-1,0 0 0,1-1 1,-1 1-1,0 0 1,3 1-1,-2-2 12,1 0 1,-1-1-1,1 1 0,-1-1 1,1 1-1,0-1 0,-1 0 0,1 0 1,-1 0-1,1 0 0,0 0 1,-1 0-1,1-1 0,0 1 0,-1-1 1,1 0-1,3-2 0,5-2 66,-1 0 0,1-2-1,-1 1 1,0-1 0,-1 0-1,1-1 1,-2 0 0,1-1-1,-1 0 1,0 0-1,10-17 1,-18 61-471,-6 33 544,-27 119 0,26-154 124,4-19-244,2-4 238,-1 1 0,-1-1 0,0 0 0,0-1 0,-7 14 0,9-21-241,0 0 1,-1 0-1,1 0 0,-1 0 0,1 0 1,-1 0-1,0-1 0,1 1 0,-1-1 1,0 1-1,0-1 0,0 0 1,0 0-1,0 0 0,0 0 0,0 0 1,-1 0-1,1 0 0,0-1 0,-1 1 1,1-1-1,0 0 0,-1 0 1,1 0-1,0 0 0,-1 0 0,1 0 1,0 0-1,-3-2 0,2 2-56,1-1-1,0-1 0,0 1 1,0 0-1,0 0 0,0-1 1,0 1-1,0-1 0,0 0 1,1 1-1,-1-1 0,1 0 1,-1 0-1,1 0 0,0 0 1,-1 0-1,1 0 1,0-1-1,1 1 0,-1 0 1,0 0-1,0-1 0,1 1 1,0-1-1,-1 1 0,1-4 1,-1-5-656,0 0 1,1 0 0,0 0-1,3-17 1,-1 18-420,1 0 0,1-1 0,0 1 0,0 0 0,1 1 0,0-1 0,1 1 0,0 0 0,13-15 0,11-11-4511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15503,'0'0'5493,"11"-5"-4981,14-4-71,-1-1 1,34-21-1,-49 25-323,0 0 0,-1 0 1,0-1-1,13-13 1,-18 17-67,-1 0 0,0 0 0,1 0 0,-1 0 0,-1-1 0,1 1 0,0 0 0,-1-1 0,0 1 0,1-1 0,-2 0 0,1 1 0,0-1 0,0-5 0,-1 8-21,-1 1 1,1-1-1,0 1 0,-1-1 1,1 1-1,-1-1 0,1 1 0,-1-1 1,1 1-1,-1 0 0,1-1 1,-1 1-1,1 0 0,-1-1 0,1 1 1,-1 0-1,0-1 0,1 1 1,-1 0-1,1 0 0,-1 0 0,0 0 1,1 0-1,-1 0 0,0 0 0,1 0 1,-1 0-1,0 0 0,1 0 1,-1 0-1,1 0 0,-1 0 0,0 0 1,1 1-1,-1-1 0,1 0 1,-2 1-1,-25 9-147,14 0 98,1 0 0,0 1 0,1 1 0,1 0 0,0 1 1,0 0-1,1 0 0,1 1 0,0 0 0,-11 29 0,19-42-35,-1 0 1,0 0-1,1 0 1,-1 0-1,1 1 1,-1-1-1,1 0 1,0 0-1,0 0 1,-1 1-1,1-1 1,0 0-1,0 0 1,0 0-1,0 1 1,0-1-1,0 0 1,1 0-1,-1 1 1,0-1 0,1 0-1,-1 0 1,1 0-1,-1 0 1,1 0-1,-1 0 1,1 0-1,0 0 1,0 0-1,-1 0 1,1 0-1,0 0 1,0 0-1,0 0 1,0-1-1,0 1 1,0 0-1,0-1 1,2 2-1,1-1-517,1-1 0,0 1 0,0-1 0,0 1 0,0-1 0,0-1 0,0 1 0,-1-1 0,7-1 0,23-9-5211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 9737,'0'0'2541,"8"-3"406,27-11-123,-35 13-2744,0 1 0,1 0-1,-1 0 1,0 0 0,1-1 0,-1 1 0,0 0-1,1 0 1,-1 0 0,0 0 0,1 0-1,-1 0 1,1 0 0,-1 0 0,0 0 0,1 0-1,-1 0 1,1 0 0,-1 0 0,0 0 0,1 0-1,-1 0 1,1 0 0,-1 1 0,0-1-1,1 0 1,-1 0 0,0 0 0,1 1 0,-1-1-1,0 0 1,0 0 0,1 1 0,-1-1 0,0 0-1,0 1 1,1-1 0,-1 0 0,0 1-1,0-1 1,0 0 0,1 1 0,-1-1 0,0 0-1,0 1 1,0 17 544,-1-15-300,0 8-109,-2-1 0,1 0 0,-1 0 1,0 0-1,-1 0 0,0 0 0,-10 16 0,7-15-45,1 1-1,1-1 0,0 1 0,-3 15 1,10-27-44,0 0 1,1 0-1,-1-1 0,0 1 1,0 0-1,0-1 1,0 1-1,1-1 1,-1 0-1,0 0 1,0 0-1,2-1 1,82-55 532,-57 36-908,48-26-1,-74 46 226,0-1 1,-1 1-1,1 0 1,0 0-1,0 0 1,0 0-1,0 1 0,0-1 1,5 0-1,-7 1 22,-1 0-1,1 1 0,-1-1 1,1 0-1,0 0 0,-1 0 1,1 0-1,0 1 0,-1-1 1,1 0-1,-1 1 0,1-1 1,0 0-1,-1 1 1,1-1-1,-1 1 0,1-1 1,-1 1-1,0-1 0,1 1 1,-1-1-1,1 1 0,-1-1 1,0 1-1,0 0 0,1 0 1,0 4 54,-1 1 1,1-1 0,-1 0-1,-1 0 1,1 1 0,-1-1-1,0 0 1,-1 6 0,-2 14 490,6-26-415,1 1-1,-1-1 1,0 0 0,0 0-1,1 1 1,-1-2 0,0 1-1,0 0 1,0 0 0,0-1-1,4-2 1,7-5-59,62-41-181,-68 47-27,0-1 0,0 1-1,0 0 1,1 1 0,-1-1-1,1 2 1,0-1 0,-1 1-1,10-1 1,-16 2 127,-1 1-1,1-1 1,-1 0 0,1 0 0,0 0-1,-1 0 1,1 1 0,-1-1 0,1 0-1,0 1 1,-1-1 0,1 0-1,-1 1 1,1-1 0,-1 1 0,0-1-1,1 1 1,-1-1 0,1 1-1,-1-1 1,0 1 0,1-1 0,-1 1-1,0-1 1,0 1 0,1-1 0,-1 1-1,0 0 1,0 0 0,3 29-56,-13 23 157,-8-6 776,18-47-742,21-12-123,3-5-3517,-8 5-2698,-4 2-1969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12876,'0'0'9983,"10"-1"-8931,0-1-807,64-11 94,-70 12-257,1 0 0,-1-1 0,1 1 0,-1-1 0,1 0 0,-1 0 0,0 0 0,0-1 0,0 0 1,0 0-1,-1 0 0,1 0 0,-1 0 0,4-5 0,-6 8-29,-1-1 1,1 0 0,0 0-1,-1 0 1,1 0 0,-1 0 0,1 0-1,-1 0 1,0 0 0,1 0-1,-1 0 1,0 0 0,0 0-1,0 0 1,0 0 0,0 0 0,0 0-1,0 0 1,0 0 0,0 0-1,0 0 1,0 0 0,-1-2-1,0 3-22,0-1 0,1 0 0,-1 1 0,0-1 0,0 1 0,1-1 0,-1 1 0,0-1 0,0 1 0,0-1 0,0 1 0,0 0 0,0 0 0,0-1 0,0 1 0,0 0 0,0 0 0,1 0 0,-3 0 0,-2 0-18,1 1-1,0-1 1,0 1 0,0 0 0,-1 0 0,1 0 0,0 1 0,0-1 0,0 1 0,-4 2 0,-3 5 24,1 1 1,0-1 0,-11 15 0,18-21 17,-1 1 0,2 0 0,-1 0 1,0 0-1,1 1 0,0-1 1,0 0-1,0 1 0,0 0 1,1-1-1,0 1 0,-1 8 1,2-12-49,1 0 1,-1 0 0,1 0 0,0 0-1,0 0 1,-1-1 0,1 1-1,0 0 1,0 0 0,0-1-1,0 1 1,0-1 0,0 1-1,0 0 1,0-1 0,0 0-1,0 1 1,0-1 0,0 0-1,0 1 1,0-1 0,0 0 0,1 0-1,-1 0 1,0 0 0,0 0-1,0 0 1,0 0 0,2-1-1,40-4 136,-24-1-609,-1-2 0,0 0 0,0 0 0,0-2 0,27-20-1,-16 11 83,-29 19 361,0 0 0,0 0 0,1-1 0,-1 1 0,0 0 1,0 0-1,1-1 0,-1 1 0,0 0 0,0 0 0,1 0 0,-1 0 1,0 0-1,0 0 0,1-1 0,-1 1 0,0 0 0,1 0 0,-1 0 1,0 0-1,1 0 0,-1 0 0,0 0 0,1 0 0,-1 0 0,0 0 0,0 0 1,1 0-1,-1 1 0,0-1 0,1 0 0,-1 0 0,0 0 0,0 0 1,1 0-1,-1 1 0,1-1 0,-2 15-244,-13 27 448,10-32-235,3-9 61,1 0 0,-1 0-1,1 0 1,0 0 0,-1 0 0,1 0 0,0 1 0,0-1-1,-1 0 1,1 0 0,0 0 0,0 1 0,1-1 0,-1 0 0,0 0-1,0 0 1,1 0 0,-1 1 0,0-1 0,1 0 0,-1 0 0,1 0-1,-1 0 1,1 0 0,0 0 0,0 1 0,1-1 13,-1 0 1,1-1 0,0 1-1,-1-1 1,1 1-1,-1-1 1,1 1-1,0-1 1,0 0 0,-1 0-1,1 0 1,0 0-1,-1 0 1,1 0-1,3-1 1,6-1 42,0-1-1,-1 0 1,1-1 0,13-7-1,2-3-168,0-2-1,-1 0 1,-1-1-1,41-40 0,-50 42 18,0 0-1,-2-1 1,1-1-1,-2 0 1,0-1-1,-2-1 1,15-30-1,-25 48 145,1-1 1,0 0-1,0 0 1,-1 1-1,1-1 1,-1 0-1,0 0 0,1 0 1,-1 1-1,0-1 1,0 0-1,0 0 0,-1-3 1,1 5-36,0 0 0,0 0 0,-1-1-1,1 1 1,0 0 0,-1 0 0,1-1 0,0 1 0,-1 0 0,1 0 0,0 0-1,-1-1 1,1 1 0,0 0 0,-1 0 0,1 0 0,0 0 0,-1 0 0,1 0-1,-1 0 1,1 0 0,0 0 0,-1 0 0,1 0 0,-1 0 0,1 0 0,0 0-1,-1 0 1,1 0 0,0 0 0,-1 1 0,1-1 0,0 0 0,-1 0 0,1 0-1,-1 1 1,-3 1 46,1 1 1,-1-1-1,1 1 0,-1 0 0,1 0 0,0 0 0,0 0 1,0 0-1,-4 8 0,1 1 15,1 0 1,0 0-1,1 0 0,0 1 1,1 0-1,0 0 0,-1 21 1,1 97-112,4-87 71,2-11-315,-2-32 258,-1 0 1,0 1-1,0-1 1,0 0 0,1 0-1,-1 0 1,0 0 0,1 0-1,-1 0 1,1 0-1,-1-1 1,1 1 0,-1 0-1,1 0 1,0 0 0,0 0-1,-1-1 1,1 1-1,0 0 1,0-1 0,0 1-1,0 0 1,-1-1 0,1 1-1,0-1 1,0 0-1,2 1 1,-2-5 41,0 0 0,0 0 0,-1 0 1,1-1-1,-1 1 0,0 0 0,0 0 0,-2-8 0,-3-4-28,-1 0-1,-1 0 1,0 1 0,-1 0-1,-1 0 1,0 1 0,-21-24-1,-4-9 65,34 47-27,0 0 1,-1-1 0,1 1 0,0 0-1,0-1 1,-1 1 0,1-1-1,0 1 1,0 0 0,0-1 0,0 1-1,0-1 1,-1 1 0,1 0-1,0-1 1,0 1 0,0-1 0,0 1-1,0-1 1,0 1 0,0 0-1,0-1 1,1 1 0,-1-1 0,0 1-1,0-1 1,0 1 0,0 0-1,0-1 1,1 1 0,-1 0 0,0-1-1,0 1 1,1-1 0,18-5 336,36 6-614,-39 0 356,26 1-456,66-4-6752,-46-9-4458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24 6951,'9'-20'6401,"-9"20"-6322,0 0-1,0 0 1,0 0-1,0 0 0,0 0 1,0 0-1,0 0 1,0-1-1,0 1 1,0 0-1,0 0 1,0 0-1,0 0 1,0 0-1,0 0 1,0 0-1,0 0 1,0-1-1,0 1 1,0 0-1,0 0 1,0 0-1,0 0 1,0 0-1,0 0 1,0 0-1,0 0 1,0 0-1,0-1 1,0 1-1,0 0 1,0 0-1,0 0 1,0 0-1,0 0 1,0 0-1,0 0 1,0 0-1,-1 0 1,1 0-1,0 0 0,0 0 1,0 0-1,0-1 1,0 1-1,0 0 1,0 0-1,0 0 1,0 0-1,-1 0 1,1 0-1,0 0 1,0 0-1,0 0 1,0 0-1,0 0 1,0 0-1,0 0 1,0 0-1,-1 0 1,1 0-1,0 0 1,0 0-1,0 1 1,0-1-1,0 0 1,0 0-1,0 0 1,0 0-1,-11 10 3205,-2 9-3514,-2 10 1075,2 1 0,1 0 1,1 1-1,2 0 0,-9 52 0,10-27-480,2 1-1,2 74 0,4-130-358,0 0 1,0 0-1,0 1 0,0-1 0,0 0 0,0 1 0,0-1 0,0 0 1,0 1-1,1-1 0,-1 0 0,1 0 0,-1 1 0,1-1 1,-1 0-1,1 0 0,0 0 0,-1 0 0,1 0 0,0 0 0,0 0 1,0 0-1,0 0 0,0 0 0,0 0 0,0 0 0,0-1 0,0 1 1,0 0-1,0-1 0,1 1 0,-1-1 0,0 1 0,0-1 1,1 0-1,-1 0 0,2 1 0,-1-2 41,0 1 0,1 0 0,-1-1 0,0 1 0,0-1 0,0 0 0,0 0 0,0 0-1,0 0 1,0 0 0,0 0 0,0 0 0,0-1 0,-1 1 0,1-1 0,0 1 0,-1-1 0,1 0 0,-1 1 0,0-1 0,2-2 0,1-5 36,0 0 1,-1 0-1,0-1 1,0 1-1,-1-1 1,0 1-1,-1-1 1,0 0 0,-1 0-1,0 0 1,0 1-1,-3-19 1,1 17-98,0 0 0,-1 0 0,0 0 0,-1 0-1,0 0 1,0 0 0,-1 1 0,-1 0 0,0 0 0,-12-15 0,6 17-349,8 15-324,4-5 636,0-1 0,0 1 0,0 0 1,0-1-1,0 1 0,1-1 0,-1 1 1,1-1-1,-1 1 0,1-1 0,-1 1 1,1-1-1,0 1 0,0-1 0,0 0 0,1 2 1,3 0-71,-1 0 1,0 0 0,1-1-1,-1 0 1,1 0 0,0 0-1,0 0 1,0-1-1,0 0 1,0 0 0,0 0-1,7 0 1,69-2-3255,-53 0 1160,20-2-2919,-1-6-2819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57 4452,'0'0'10458,"-8"-3"-5701,4 1-4550,0 0 1,1 1 0,-1-1 0,0 1 0,0 0 0,0 0-1,0 0 1,0 1 0,-1-1 0,1 1 0,0 0-1,0 0 1,0 1 0,0-1 0,0 1 0,0 0-1,0 0 1,0 0 0,0 0 0,0 1 0,0 0 0,1 0-1,-1 0 1,0 0 0,1 0 0,0 1 0,-6 5-1,5-5-70,1 1 0,-1 0 1,1 0-1,0 0 0,0 0 0,0 1 0,1-1 0,0 1 0,-1-1 0,2 1 0,-1 0 0,0 0 0,1 0 0,0 0 0,0 0 0,1 0 0,-1 11 0,2-15-123,0 1 0,0-1 0,0 1 0,0-1 1,1 1-1,-1-1 0,0 0 0,0 0 0,1 1 0,-1-1 0,1 0 1,-1 0-1,1-1 0,0 1 0,-1 0 0,1 0 0,0-1 0,-1 1 1,1-1-1,0 1 0,0-1 0,-1 0 0,1 0 0,0 0 1,0 0-1,0 0 0,1 0 0,6 0 137,-1 0 1,1-1-1,-1 0 0,15-3 1,-17 1-143,1 1 0,-1-2 0,0 1 0,-1-1 0,1 1 0,0-2 0,-1 1 0,0-1 0,0 1-1,0-1 1,-1-1 0,0 1 0,0-1 0,0 0 0,-1 1 0,1-2 0,-2 1 0,1 0 0,0-1 0,-1 1 0,-1-1 0,1 1 0,-1-1 0,0 0 0,0 0 0,-1 0 0,0-8 0,0 14-57,0 0 1,0 0-1,0 0 0,0 1 1,0-1-1,-1 0 1,1 0-1,0 0 0,0 1 1,0-1-1,-1 0 1,1 0-1,-1 1 0,1-1 1,0 0-1,-1 1 1,1-1-1,-1 0 0,1 1 1,-1-1-1,0 1 1,1-1-1,-1 1 0,0-1 1,1 1-1,-1-1 1,0 1-1,1 0 0,-1-1 1,0 1-1,0 0 1,1 0-1,-1-1 0,0 1 1,0 0-1,0 0 1,1 0-1,-1 0 0,0 0 1,0 0-1,0 0 1,0 0-1,1 1 0,-1-1 1,-1 1-1,0-1-213,0 1 0,0-1 0,0 1-1,0 0 1,1 0 0,-1 0 0,0 0-1,0 1 1,1-1 0,-1 0 0,1 1-1,-1-1 1,1 1 0,0-1 0,-1 1-1,1-1 1,-1 4 0,-2 18-6743,4-18 1922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14286,'0'0'5455,"-1"9"-4953,-2 17 346,-1-1 0,-8 26 0,6-32-411,1 0 1,1 1-1,1-1 0,0 1 1,2 0-1,0 0 1,4 33-1,-3-51-430,1-1 0,0 0-1,-1 0 1,1 1 0,0-1-1,0 0 1,0 0-1,-1 0 1,1 0 0,1 0-1,-1 0 1,0 0 0,0 0-1,0 0 1,0 0 0,1 0-1,-1-1 1,0 1 0,1-1-1,-1 1 1,0-1 0,1 1-1,-1-1 1,1 0 0,-1 0-1,1 0 1,-1 0 0,1 0-1,-1 0 1,1 0 0,-1 0-1,0 0 1,1-1 0,2 0-1,1 0 29,1 0 0,-1-1-1,0 1 1,0-1-1,0 0 1,0 0 0,0-1-1,6-4 1,0-4-17,-1 0 0,0-1-1,0 0 1,-1-1 0,-1 0 0,-1 0 0,1-1 0,-2 0 0,0 0 0,-1-1 0,0 1 0,-1-1-1,-1 0 1,0-1 0,-1 1 0,0-24 0,-7 41 620,-6 16-526,-10 23-147,14-24 241,0-1 0,1 1 1,1 0-1,0 1 0,1-1 0,2 1 0,-1 0 0,2 0 0,1 31 0,0-47-229,1 1 0,0-1 0,-1 0 0,1 1 0,0-1 1,0 0-1,0 1 0,1-1 0,-1 0 0,1 0 0,-1 0 0,1 0 0,0 0 0,-1 0 0,1 0 0,0-1 1,0 1-1,0-1 0,0 1 0,1-1 0,-1 0 0,0 0 0,3 1 0,38 6-6031,-15-8-821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99 4933,'0'0'8536,"0"-10"-5787,1-15-1164,1-35 7042,-6 59-8424,1 1 0,0-1 0,0 0 0,0 1 0,-1 0-1,1-1 1,0 1 0,0 1 0,0-1 0,-6 1 0,5 0-200,-1 1 1,1-1-1,0 1 1,0 0 0,0 0-1,0 0 1,0 0-1,0 1 1,1 0-1,-1 0 1,1 0-1,0 0 1,0 0 0,0 1-1,0-1 1,0 1-1,1 0 1,-1-1-1,1 1 1,0 0 0,1 1-1,-1-1 1,1 0-1,-1 0 1,1 1-1,1-1 1,-1 1-1,1-1 1,-1 9 0,1-12-4,1 0 0,-1 0 0,0 0 0,0 0 0,0-1 1,1 1-1,-1 0 0,0 0 0,1 0 0,-1 0 0,1-1 1,-1 1-1,1 0 0,-1 0 0,1-1 0,0 1 0,-1 0 1,1-1-1,0 1 0,-1-1 0,1 1 0,0-1 1,0 1-1,0-1 0,1 1 0,32 6 75,-22-7-30,0 0 1,0-1-1,19-3 1,-16-2-119,0 1 0,0-2 0,-1 0 0,1-1-1,-2 0 1,21-17 0,8-3 25,-42 28 45,1-1 0,-1 1 0,0 0 0,1 0 1,-1-1-1,0 1 0,1 0 0,-1 0 0,0 0 1,1 0-1,-1 0 0,1-1 0,-1 1 1,0 0-1,1 0 0,-1 0 0,0 0 0,1 0 1,-1 0-1,1 0 0,-1 0 0,0 1 0,1-1 1,-1 0-1,1 0 0,-1 0 0,0 0 1,1 0-1,-1 1 0,0-1 0,1 0 0,-1 0 1,0 0-1,0 1 0,1 0 0,5 17-239,-6 30-229,-1-40 436,-10 83 398,11-90-356,0-1 1,0 1-1,0-1 1,1 0-1,-1 1 1,0-1 0,0 1-1,0-1 1,0 1-1,0-1 1,0 1-1,1-1 1,-1 0-1,0 1 1,0-1-1,1 0 1,-1 1-1,0-1 1,0 0 0,1 1-1,-1-1 1,1 0-1,-1 1 1,0-1-1,1 0 1,-1 0-1,0 0 1,1 1-1,-1-1 1,1 0-1,-1 0 1,1 0-1,-1 0 1,0 0 0,2 0-1,21-3 239,20-17 38,-32 13-297,1-1 1,-1 0 0,0-1-1,-1 0 1,0-1 0,0 0 0,-1-1-1,0 0 1,12-20 0,-22 37-70,0 0-1,0 0 1,1 0 0,-1 0 0,2 1-1,-1-1 1,2 7 0,-1 8-77,-1-19 190,0 0 1,0 1-1,0-1 0,0 1 0,0-1 1,0 1-1,1-1 0,-1 0 1,1 1-1,0-1 0,0 0 0,0 1 1,0-1-1,0 0 0,0 0 1,0 0-1,3 3 0,-1-3 22,0-1 0,0 1 0,0-1-1,0 0 1,0 0 0,0 0 0,0 0 0,0 0 0,0-1-1,0 1 1,0-1 0,0 0 0,5 0 0,0 0 34,0-1 1,-1 1 0,1-2-1,-1 1 1,1-1 0,-1 0-1,0 0 1,1-1 0,-1 0 0,-1 0-1,13-8 1,-16 9-53,0 0-1,-1 0 1,1 0 0,0 0 0,-1-1 0,0 0-1,1 1 1,-1-1 0,0 0 0,-1 0-1,1 0 1,0 0 0,-1 0 0,1 0-1,-1-1 1,0 1 0,0 0 0,-1-1 0,1 1-1,-1 0 1,1-1 0,-1 1 0,0-1-1,0 1 1,-1-1 0,1 1 0,-1-1-1,-1-4 1,-1 3-31,0 1 0,0 0-1,-1 0 1,1 0 0,-1 0-1,0 1 1,0-1 0,0 1 0,0 0-1,-1 1 1,1-1 0,-1 1-1,-5-3 1,7 4-526,102 13-9193,-68-9 3106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 15278,'0'0'12823,"-9"-4"-12476,5 3-327,1 0-1,0 0 0,-1 0 1,1 0-1,0 0 0,-1 1 1,1 0-1,-1-1 1,1 1-1,-1 1 0,1-1 1,-1 0-1,1 1 0,0 0 1,-7 2-1,4 0 88,-1 0 0,1 1-1,0 0 1,0 0 0,0 1 0,0-1-1,1 1 1,-7 9 0,8-11-51,1 1 1,0 0-1,0 1 1,0-1-1,0 0 0,1 1 1,0 0-1,-3 6 1,5-10-49,0 0 1,-1 0 0,1 0-1,0 0 1,0 0 0,0 0-1,0 0 1,0 0-1,0 0 1,0 1 0,0-1-1,1 0 1,-1 0-1,0 0 1,1 0 0,-1-1-1,0 1 1,1 0-1,0 0 1,-1 0 0,1 0-1,-1 0 1,1 0 0,0-1-1,-1 1 1,1 0-1,0-1 1,0 1 0,0 0-1,0-1 1,0 1-1,-1-1 1,1 1 0,0-1-1,0 0 1,0 1 0,0-1-1,0 0 1,0 0-1,0 0 1,0 0 0,1 0-1,-1 0 1,0 0-1,0 0 1,1 0 0,6 0 40,0 0 1,0 0 0,0-1 0,0 0 0,0-1-1,-1 0 1,1 0 0,0 0 0,-1-1 0,0 0-1,10-6 1,-13 7-195,0 0 0,-1-1-1,1 1 1,-1-1 0,0 0 0,0 0-1,0 0 1,0-1 0,0 1-1,-1-1 1,1 0 0,-1 1 0,0-1-1,0 0 1,0 0 0,-1 0-1,0-1 1,1 1 0,-1 0 0,-1 0-1,1-1 1,0-5 0,-4 10-704,1 2 1,0-1 0,-1 0-1,1 0 1,0 1 0,0-1-1,0 1 1,0-1 0,0 1 0,-2 3-1,-3 2-4516,2-1-2125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70 6983,'47'-38'8589,"-21"7"2542,-37 32-9258,-17 6-1356,1 1-1,1 2 1,0 0-1,-38 22 1,40-20-420,-2 6-18,26-9-81,15-2 5,15-2 32,-7-2-152,0 2 1,29 9 0,-48-13 103,1 1-1,-1-1 1,0 1 0,0 0 0,0 0 0,0 1-1,0-1 1,-1 1 0,1 0 0,-1 0-1,1 0 1,-1 0 0,0 0 0,0 1-1,-1 0 1,1-1 0,-1 1 0,3 4-1,-5-6 20,1 0-1,-1 0 1,1 0-1,-1 0 1,0 0-1,1 0 1,-1 0-1,0 0 1,0 0-1,-1 0 1,1 0-1,0 0 1,-1 0-1,1 0 1,-1 0-1,1 0 1,-1 0-1,0 0 1,0 0-1,0 0 0,-2 2 1,0 0 68,-1 0-1,1-1 1,-1 1 0,0-1 0,0 0-1,0 0 1,-1 0 0,-6 3 0,-8 2 219,-1 0 1,1-1 0,-25 5 0,42-12-289,-6 3-1,0-1 0,0-1 0,0 1 0,-1-1 0,1-1 0,0 1 0,-13-2 0,21 1-27,-1 0 0,1 0 1,0 0-1,-1-1 0,1 1 0,-1 0 1,1 0-1,0 0 0,-1 0 0,1 0 1,0-1-1,-1 1 0,1 0 0,0 0 1,-1-1-1,1 1 0,0 0 0,-1 0 1,1-1-1,0 1 0,0 0 0,0-1 1,-1 1-1,1 0 0,0-1 0,0 1 1,0 0-1,0-1 0,-1 1 0,1-1 1,0 1-1,0 0 0,0-1 0,0 1 1,0-1-1,0 1 0,0 0 0,0-1 1,0 1-1,1-1 0,-1 1 0,0 0 1,0-1-1,0 1 0,0 0 0,0-1 1,1 1-1,-1-1 0,0 1 0,0 0 1,1 0-1,-1-1 0,0 1 0,0 0 1,1-1-1,-1 1 0,0 0 0,1 0 1,-1 0-1,0-1 0,1 1 0,-1 0 1,1 0-1,22-16-3779,-2 7-3069,4 0-5311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20 11691,'0'0'9588,"-4"10"-9279,-4 10 420,2 1 0,0-1-1,1 1 1,2 0 0,-3 31 0,6-51-682,0-1 0,0 1 0,0-1 1,0 1-1,0 0 0,0-1 0,1 1 1,-1-1-1,0 1 0,0-1 0,0 1 0,0-1 1,1 1-1,-1-1 0,0 0 0,0 1 1,1-1-1,-1 1 0,0-1 0,1 1 1,-1-1-1,1 0 0,-1 1 0,0-1 1,1 0-1,-1 0 0,1 1 0,-1-1 1,1 0-1,-1 0 0,1 1 0,0-1 1,22-3 826,21-16 328,127-95-227,-93 59-621,-77 55-354,-1-1 0,1 0 0,0 1-1,0-1 1,-1 0 0,1 1 0,0-1-1,0 1 1,0 0 0,0-1 0,0 1-1,0 0 1,0-1 0,0 1 0,0 0 0,0 0-1,0 0 1,0 0 0,0 0 0,2 0-1,-3 1-1,0-1-1,1 1 1,-1-1-1,0 1 0,1 0 1,-1-1-1,0 1 1,0 0-1,0-1 1,0 1-1,1-1 0,-1 1 1,0 0-1,0-1 1,0 1-1,0 0 1,0-1-1,-1 1 1,1 0-1,0-1 0,0 1 1,-1 1-1,-20 53-142,15-41 125,-1 2 21,3-8 1,1 0 1,0 0 0,0 0-1,1 0 1,0 1-1,0-1 1,1 1-1,0-1 1,0 14-1,1-21 3,1-1-1,-1 1 0,1 0 0,0 0 0,-1 0 0,1-1 0,0 1 0,-1-1 1,1 1-1,0 0 0,0-1 0,0 1 0,0-1 0,-1 1 0,1-1 1,0 0-1,0 1 0,0-1 0,0 0 0,0 0 0,0 0 0,0 0 0,0 0 1,0 0-1,0 0 0,0 0 0,0 0 0,1 0 0,30-5 234,-13-1-109,0-2 0,-1 0 1,0-1-1,0-1 0,24-17 0,-20 12-69,1 2 0,34-16 1,-57 28-67,1 1 1,-1 0 0,1-1 0,-1 1 0,1 0 0,-1 0-1,1 0 1,-1-1 0,1 1 0,-1 0 0,1 0-1,0 0 1,-1 0 0,1 0 0,-1 0 0,1 0 0,-1 0-1,1 0 1,0 0 0,-1 0 0,1 0 0,-1 1 0,1-1-1,-1 0 1,1 0 0,-1 1 0,1-1 0,-1 0-1,1 1 1,-1-1 0,0 0 0,1 1 0,-1-1 0,1 0-1,-1 1 1,0-1 0,1 1 0,-1-1 0,0 1 0,1 0-1,-2 30-119,-19 36-1224,19-65 1151,0-1-380,-6 23 199,5-12-2209,7-7-5734,10-5 1153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67 3748,'0'0'17739,"-2"-8"-15881,2 6-1722,-1-1 0,1 1 0,-1-1-1,0 0 1,0 1 0,0 0 0,0-1 0,-1 1 0,1 0 0,0-1 0,-1 1 0,0 0 0,1 0 0,-1 0 0,0 1 0,-3-3 0,3 3-71,-1 0 1,1 0-1,0 0 0,-1 1 1,1-1-1,0 1 1,-1-1-1,1 1 0,0 0 1,-1 0-1,1 0 1,-1 1-1,1-1 1,0 0-1,-1 1 0,1 0 1,0-1-1,-1 1 1,1 0-1,0 0 1,0 0-1,0 1 0,-3 1 1,-1 1 111,-1 0 0,1 0 0,1 0-1,-1 1 1,1 0 0,0 0 0,0 1 0,0-1 0,0 1 0,1 0 0,0 0 0,1 0 0,-6 13 0,9-19-167,0 1 0,1 0 0,-1-1 0,0 1 1,0 0-1,0-1 0,1 1 0,-1 0 0,0-1 1,1 1-1,-1-1 0,1 1 0,-1-1 0,1 1 0,-1-1 1,1 1-1,-1-1 0,1 1 0,-1-1 0,1 1 1,0-1-1,-1 0 0,1 1 0,-1-1 0,1 0 0,0 0 1,-1 0-1,1 1 0,0-1 0,0 0 0,-1 0 1,1 0-1,0 0 0,-1 0 0,1 0 0,0 0 0,-1-1 1,2 1-1,32-3 281,-23 0-251,-1-1-1,0 0 1,0 0-1,0-1 1,-1-1-1,0 0 1,0 0-1,0-1 0,14-13 1,-11 9-21,0 1 0,1 1-1,23-14 1,-36 23-28,0 0 0,1 0 0,-1 0 0,0 1 0,0-1 0,1 0 1,-1 0-1,0 0 0,0 0 0,1 0 0,-1 1 0,0-1 0,0 0 0,1 0 0,-1 0 0,0 1 0,0-1 0,0 0 0,0 0 0,1 1 0,-1-1 0,0 0 0,0 1 0,0-1 0,0 0 0,0 0 1,0 1-1,0-1 0,0 0 0,0 1 0,0-1 0,0 0 0,0 1 0,0-1 0,0 0 0,0 0 0,0 1 0,0-1 0,0 0 0,0 1 0,-1-1 0,0 16-170,-14 36 90,12-46 97,1 1-1,-1 0 1,1-1-1,0 1 0,1 0 1,0 0-1,0 0 0,0 0 1,1 0-1,0 0 1,1 12-1,0-18 16,0 0 0,0 0 0,0 0 0,0 0 0,0 0 0,0 0 0,1 0 0,-1-1-1,0 1 1,0 0 0,1-1 0,-1 1 0,0 0 0,1-1 0,-1 0 0,1 1 0,-1-1 0,0 0 0,1 0 0,-1 0 0,1 0 0,-1 0 0,1 0 0,-1 0-1,1 0 1,0-1 0,43-7 415,-21-2-395,-1-1-1,1-1 1,-2-1 0,41-31 0,-78 76-422,5-18 379,4-8 0,1 1 0,0 0 0,0 0 0,-5 13 0,10-20 1,0 0 1,0 1 0,-1-1 0,1 0 0,0 1 0,0-1 0,0 0-1,1 0 1,-1 1 0,0-1 0,0 0 0,0 0 0,0 1 0,0-1-1,0 0 1,0 0 0,0 1 0,1-1 0,-1 0 0,0 0 0,0 1-1,0-1 1,0 0 0,1 0 0,-1 0 0,0 0 0,0 1 0,0-1-1,1 0 1,-1 0 0,0 0 0,0 0 0,1 0 0,-1 0 0,0 1-1,0-1 1,1 0 0,-1 0 0,0 0 0,1 0 0,-1 0 0,0 0-1,0 0 1,1 0 0,-1 0 0,0 0 0,0-1 0,1 1 0,-1 0-1,0 0 1,1 0 0,-1 0 0,0 0 0,0 0 0,0-1 0,1 1-1,-1 0 1,0 0 0,16-5-26,0-4-1091,1 0 0,-1-1 0,26-22 0,-27 19-1915,-1 0-1,0-2 1,18-24 0,-5-2-5842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10826,'0'0'6695,"-53"10"-5510,29 8-929,-3 6 64,-1 3 65,4 1-193,3-1 128,9-2 129,4-7-321,8-4-160,6-8-97,17-6 97,8-3-448,6-14-865,4-6-1442,-4-3-2434,0-3-5509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 2787,'0'0'20915,"-4"9"-20669,-36 82 2292,-32 114 1,70-195-2502,0 0 1,0 0-1,1 0 0,0 16 1,1-26-32,0 1-1,0-1 1,0 1 0,1-1 0,-1 1 0,0-1 0,0 0 0,0 1 0,0-1 0,1 0 0,-1 1 0,0-1 0,0 1 0,1-1-1,-1 0 1,0 0 0,0 1 0,1-1 0,-1 0 0,0 1 0,1-1 0,-1 0 0,0 0 0,1 0 0,-1 1 0,1-1 0,-1 0-1,0 0 1,1 0 0,-1 0 0,1 0 0,-1 0 0,1 0 0,-1 0 0,0 0 0,1 0 0,-1 0 0,1 0 0,-1 0 0,0 0 0,1 0-1,-1 0 1,1 0 0,-1-1 0,0 1 0,1 0 0,-1 0 0,1 0 0,-1-1 0,0 1 0,1 0 0,-1-1 0,0 1 0,0 0-1,1 0 1,-1-1 0,23-17 164,-12 3-179,-1-1-1,0 0 1,-1-1 0,12-32 0,11-21-484,-31 69 457,-1 0 1,1 1 0,0-1 0,-1 1 0,1-1 0,0 1 0,0-1 0,-1 1-1,1 0 1,0-1 0,0 1 0,0 0 0,0-1 0,0 1 0,0 0 0,-1 0-1,1 0 1,0 0 0,0 0 0,0 0 0,0 0 0,0 0 0,0 1 0,1-1-1,32 8-4,-7-1 142,-15-8-7,0 0-1,0 0 1,0-1 0,0-1-1,-1 0 1,1 0 0,-1-1 0,0-1-1,0 0 1,-1 0 0,16-10-1,-18 9-23,0 1-1,0-1 1,0-1-1,0 0 1,-1 0-1,0 0 1,-1-1-1,0 0 1,0 0-1,-1 0 1,0-1-1,0 0 1,-1 0-1,4-11 1,-7 19-66,-1-1 0,1 0 0,-1 0 0,1 0 0,-1 1 0,0-1 0,0 0 0,0 0 1,0 0-1,0 0 0,0 0 0,0 1 0,-1-1 0,1 0 0,-1 0 0,1 0 0,-2-1 0,1 2-13,1 0 1,-1 0-1,0 0 0,0 1 0,0-1 1,0 0-1,1 1 0,-1-1 0,0 0 1,0 1-1,0-1 0,0 1 0,-1 0 0,1-1 1,0 1-1,0 0 0,0 0 0,0-1 1,0 1-1,-2 0 0,-2 1-20,0-1 0,0 1 1,0 0-1,0 0 0,0 1 0,0-1 0,1 1 0,-1 0 1,1 1-1,-1-1 0,-3 4 0,-8 5 6,0 2-1,1 0 0,1 0 1,-16 20-1,24-26 43,1 0 0,0 0 1,0 0-1,1 0 0,0 1 0,0 0 0,1 0 1,0 0-1,1 0 0,-1 0 0,1 1 0,0 10 1,1-17-9,1 1 0,0-1 0,1 0 1,-1 1-1,0-1 0,1 1 0,-1-1 0,1 0 1,0 1-1,0-1 0,0 0 0,0 0 0,0 0 1,0 0-1,0 0 0,1 0 0,-1 0 1,1 0-1,-1 0 0,1-1 0,0 1 0,0-1 1,0 1-1,0-1 0,0 0 0,0 0 0,4 2 1,7 2 73,0-1-1,-1-1 1,1 0 0,18 1 0,-22-3-267,0 0 1,0 0-1,-1 1 1,1 1-1,-1-1 1,1 1 0,10 5-1,-18-7-110,0 0 0,0 0 0,0 0 0,0 0 0,0 0 0,0 0 0,-1 0 0,1 0 0,0 0 0,-1 0 0,1 0 0,-1 0 0,1 1 0,-1-1 0,1 0 0,-1 0 0,0 1 0,0-1 0,1 0 0,-1 1 0,0-1 0,0 0 0,0 0 0,-1 1 0,1-1 0,0 0 0,0 1 0,-1-1 0,1 0 0,-1 0 0,1 0 0,-1 1 0,1-1 0,-1 0 0,0 0 0,-1 2 0,-17 13-7455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69 134 3812,'0'0'6705,"1"-9"-3097,12-116 6220,-25 189-7405,-55 381-1055,64-354-402,22-110 1036,-15 13-1982,-1 0 1,-1 0-1,1 0 1,-1 0 0,0 0-1,2-12 1,-4 5-8343,0-7 1923,1-14-3602,-1 30 8543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80 8712,'0'0'11953,"0"13"-10789,-2 231 2813,1-242-3965,1 0 0,0 0 0,0 0-1,0 0 1,1 0 0,-1 0 0,0 0 0,1 0 0,-1 0 0,1 0 0,0 0 0,-1 0 0,1-1 0,0 1 0,0 0-1,0-1 1,1 1 0,-1 0 0,0-1 0,1 1 0,-1-1 0,0 0 0,1 1 0,2 0 0,-2-1 41,1 0 1,-1-1 0,0 1-1,1-1 1,-1 0 0,1 0 0,-1 0-1,1 0 1,-1 0 0,0-1-1,1 1 1,-1 0 0,1-1-1,-1 0 1,0 0 0,0 0-1,1 0 1,-1 0 0,0 0-1,3-3 1,11-8 64,-2 0 1,1-1-1,-2-1 0,0-1 0,-1 1 0,0-2 1,-1 0-1,-1 0 0,0-1 0,-1 0 0,-1-1 1,-1 0-1,8-29 0,-9 1 112,-8 42-338,-4 11 4,-3 9-42,-17 66-40,25-75 176,-1 0-1,1 0 0,0 0 0,1 1 0,-1-1 1,2 0-1,-1 0 0,1 1 0,2 11 0,-2-17 24,1 0 0,-1 0-1,0-1 1,1 1-1,0 0 1,-1 0 0,1-1-1,0 1 1,0-1 0,-1 0-1,1 1 1,0-1 0,1 0-1,-1 0 1,0 0-1,0 0 1,0-1 0,0 1-1,1 0 1,-1-1 0,0 0-1,1 0 1,-1 1 0,0-1-1,1-1 1,-1 1-1,0 0 1,1 0 0,-1-1-1,3 0 1,4-1 63,-1 1 1,0-1-1,1-1 1,-1 1-1,0-1 1,-1-1-1,9-4 1,-6 1 15,-1 0-1,0-1 1,0 0 0,-1-1 0,0 0-1,-1 0 1,13-20 0,-16 23-11,-1 0-1,0-1 1,0 1-1,0-1 1,-1 0 0,0 0-1,0 0 1,-1 0-1,0 0 1,0 0 0,0 0-1,-1-1 1,0 1-1,-2-8 1,2 14-83,1 0 0,-1 0-1,0 0 1,-1 0 0,1 1 0,0-1 0,0 0-1,0 0 1,0 0 0,-1 1 0,1-1 0,0 0-1,-1 0 1,1 1 0,0-1 0,-1 0-1,1 0 1,-1 1 0,1-1 0,-1 1 0,0-1-1,1 0 1,-1 1 0,0-1 0,1 1 0,-1 0-1,0-1 1,1 1 0,-1-1 0,0 1-1,0 0 1,0 0 0,1-1 0,-1 1 0,0 0-1,0 0 1,0 0 0,0 0 0,1 0 0,-1 0-1,0 0 1,0 0 0,0 0 0,0 1-1,1-1 1,-1 0 0,0 0 0,0 1 0,0 0-1,-2 0-24,0 1 0,1-1 0,0 1 0,-1 0-1,1 0 1,0 0 0,0 0 0,0 0-1,0 0 1,1 1 0,-1-1 0,-2 4 0,1 14-83,11-14 137,-6-7-14,0 1 1,0-1-1,0 1 1,0-1 0,0 0-1,0 0 1,0 0-1,0 0 1,0 0-1,0 0 1,-1-1-1,1 1 1,2-3-1,10-11 291,-1 5-1934,-10 37 693,-18 53 1006,15-80 11,2 0-61,1-1-1,-1 1 0,0-1 0,0 0 1,1 0-1,-1 0 0,0 0 0,0 0 1,0 0-1,0-1 0,-1 1 0,1-1 1,0 1-1,-1-1 0,1 0 0,-1 0 1,1 0-1,-1 0 0,0 0 0,0 0 1,0 0-1,0 0 0,0 0 0,0 0 1,0-1-1,-1 1 0,1-3 0,0 2-25,0-1-1,0 1 0,1 0 0,-1 0 0,1 0 0,0 0 0,0 0 1,0 0-1,3-2 0,-1 2 10,0 0 0,0 0 0,-1-1 1,1 1-1,-1-1 0,0 0 0,0 0 1,0 0-1,0 0 0,0 0 0,2-7 0,-5 11-23,1 0 21,0 0 80,-10 64-384,11-64 336,0 0-1,-1-1 1,1 1 0,0 0-1,0-1 1,-1 1 0,1-1-1,-1 0 1,1 1 0,0-1 0,-1 0-1,0 0 1,1 0 0,-1 0-1,2-2 1,41-57 170,-23 27-57,-21 32-220,-14 28-325,9-18 420,0-1 0,0 1 0,1 0 0,1 1 0,-1-1 0,1 0 0,1 1 1,-2 16-1,1 5 35,2 45 1,2-37-156,8-89-11084,-8 31 3983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47 134 5733,'23'-53'6763,"-11"13"5266,-14 74-11830,-2 0 0,-1 1 0,-2-2 0,-17 52 0,11-39 483,-13 73 0,26-119-674,0 1 0,0-1 0,-1 1 0,1-1 0,0 1 0,0 0 0,0-1 0,0 1 0,0-1 0,0 1 0,0 0 0,0-1 0,0 1 0,0-1 0,1 1 0,-1-1 0,0 1 0,0 0 0,1-1 0,-1 1 0,0-1 0,0 1 0,1-1 0,-1 1 0,0-1 0,1 1 0,-1-1 0,1 0 0,-1 1 0,1-1 0,-1 0 0,1 1 0,-1-1 0,1 0 0,-1 1 0,1-1 0,0 0 0,27-7 306,25-26-136,-18 6-129,-1-1 0,43-48 0,-64 61-19,0 0-1,-1 0 1,-1-1-1,0-1 1,-2 0 0,1 0-1,12-37 1,-20 47 10,0 0 0,-1-1 0,0 1 0,0-1 0,-1 1 0,1-1 0,-2 1 0,0-8 0,1 13-42,0 0 1,-1 1-1,1-1 0,-1 1 1,1-1-1,-1 1 0,1-1 1,-1 1-1,0 0 0,1-1 1,-1 1-1,0 0 1,0-1-1,0 1 0,0 0 1,0 0-1,-1 0 0,1 0 1,0 0-1,0 0 1,-1 0-1,1 0 0,0 1 1,-1-1-1,1 0 0,-1 1 1,1-1-1,-1 1 1,1 0-1,-1 0 0,0-1 1,1 1-1,-1 0 0,1 0 1,-1 0-1,1 0 1,-1 1-1,0-1 0,1 0 1,-1 1-1,1-1 0,-1 1 1,-1 0-1,-4 2-27,-1 1 1,1 0-1,0 0 0,0 1 0,0-1 1,0 2-1,1-1 0,0 1 0,-9 11 0,-46 62 29,55-71 18,0 0-1,1 1 1,0 0 0,-7 19 0,11-27-16,1 0 0,0 0 1,-1 1-1,1-1 0,0 0 1,-1 1-1,1-1 0,0 1 1,0-1-1,0 0 0,0 1 0,1-1 1,-1 0-1,0 1 0,0-1 1,1 0-1,-1 1 0,1-1 1,-1 0-1,1 0 0,0 0 1,-1 1-1,1-1 0,0 0 1,0 0-1,0 0 0,0 0 0,0 0 1,0 0-1,0 0 0,0-1 1,0 1-1,0 0 0,0-1 1,1 1-1,-1 0 0,0-1 1,1 0-1,-1 1 0,0-1 1,1 0-1,-1 1 0,0-1 1,1 0-1,-1 0 0,2 0 0,48 2 201,-34-2-249,-1 0 1,1 2 0,0 0 0,19 5 0,-33-7 8,1 1 0,-1 1 0,0-1 0,1 0-1,-1 1 1,0 0 0,0 0 0,0 0 0,0 0 0,0 0 0,0 1 0,-1-1 0,1 1 0,-1-1 0,1 1 0,-1 0 0,0 0 0,0 0 0,-1 1-1,1-1 1,-1 0 0,1 0 0,-1 1 0,1 4 0,0 4 50,-1 0-1,0 0 0,-1 0 1,0 0-1,-1-1 0,0 1 1,-1 0-1,0 0 0,-1-1 1,0 1-1,-1-1 0,0 0 1,-1 0-1,0 0 0,-11 15 1,16-26-85,0 1 1,-1 0 0,1-1-1,-1 1 1,1-1-1,-1 1 1,1-1 0,-1 1-1,1-1 1,-1 1 0,0-1-1,1 1 1,-1-1 0,0 0-1,1 1 1,-1-1-1,0 0 1,0 1 0,1-1-1,-1 0 1,0 0 0,0 0-1,1 0 1,-1 0-1,0 0 1,0 0 0,1 0-1,-1 0 1,0 0 0,0 0-1,1-1 1,-1 1 0,0 0-1,1 0 1,-1-1-1,0 1 1,0-1 0,1 1-1,-1 0 1,0-1 0,-22-26-6774,21 24 6297,-19-29-7129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17457,'0'0'2146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114 160 3972,'10'-5'4126,"-7"4"-4051,13-7 910,0-1-1,-1-1 0,19-14 0,-31 22-490,1-1 0,-1 1 0,0-1 0,0 0-1,0 0 1,0 0 0,-1 0 0,1-1 0,-1 1 0,0-1 0,0 0 0,0 1 0,0-1 0,-1 0 0,0 0 0,0 0 0,0 0-1,0 0 1,0-1 0,-1 1 0,0 0 0,1 0 0,-2-5 0,1 8-376,-1 0 0,0 0 0,1 1 0,-1-1 0,1 0 0,-1 0 0,0 1 0,1-1 0,-1 0 0,0 1 0,0-1 0,0 1 0,0-1 0,1 1 0,-1 0 0,0-1-1,0 1 1,0 0 0,0-1 0,0 1 0,0 0 0,0 0 0,0 0 0,0 0 0,0 0 0,0 0 0,0 0 0,-1 1 0,-31 4 390,22 0-498,0 0-1,1 0 1,0 1-1,0 1 1,0 0-1,1 0 1,0 1-1,0 0 1,-14 17-1,12-11-21,0 0 0,1 0 0,1 0 0,0 1 0,1 1 0,-8 19 0,15-33 10,0-1 0,1 1 0,-1-1 1,0 1-1,1-1 0,-1 1 1,1 0-1,-1-1 0,1 1 0,0 0 1,0-1-1,-1 1 0,1 0 0,1 0 1,-1-1-1,0 1 0,0 0 0,1-1 1,-1 1-1,1 0 0,-1-1 0,1 1 1,0-1-1,-1 1 0,1-1 0,0 1 1,0-1-1,0 1 0,0-1 0,0 0 1,1 1-1,0 0 0,2-1 15,-1 0 1,1 0-1,-1-1 0,0 1 0,1-1 1,-1 1-1,1-1 0,-1-1 1,1 1-1,-1 0 0,1-1 0,-1 1 1,1-1-1,-1 0 0,5-2 1,7-3 67,0-1 0,0 0 1,-1-1-1,0-1 0,-1 0 1,1-1-1,19-19 1,78-90 100,-95 100-156,-24 52-512,-16 15 369,16-34 113,0-1-1,1 1 1,1 0 0,0 1-1,1-1 1,0 1 0,1 1 0,1-1-1,-2 29 1,5-43-8,1 0 0,-1 1 0,1-1 0,-1 1 0,1-1 0,-1 0 0,1 1 0,0-1 0,0 0 0,0 0 0,0 0 0,-1 0 0,2 0 0,-1 1 0,0-2 0,0 1 0,0 0 0,0 0 0,1 0 0,-1 0 0,0-1 0,1 1 0,-1-1 0,0 1 0,1-1 0,-1 0 0,1 1 0,-1-1 0,1 0 0,-1 0 0,1 0 0,-1 0 0,1 0 0,0 0 0,6 0-367,-1-1 1,1 0-1,-1 0 1,0 0-1,0 0 1,8-4 0,24-16-5078,1-9-5771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5637,'0'0'18551,"-4"13"-17761,-11 31-237,-18 56 529,-32 162 1,63-235-1014,4-21 121,3-16 58,-3 1-245,1-1-1,-2 1 1,1-1 0,-2 1 0,1-1 0,-1 0-1,0 1 1,-1-1 0,0 1 0,-4-15 0,-3-5-540,-1 0 0,-17-35 0,35 112 537,-7-44 21,1 1 0,0-1 0,0 1 0,0-1 0,0 0 0,1-1 1,0 1-1,0 0 0,0-1 0,0 0 0,0 0 0,0 0 0,1-1 1,0 1-1,-1-1 0,8 2 0,-4-2 7,0 1 0,1-2 0,-1 1 0,1-1 0,0-1 0,-1 1 0,1-1 0,0-1 0,14-2 0,-15 2-2,-1-1 0,1-1 0,0 1 0,-1-1 0,1 0 0,-1-1 0,0 1 0,0-2 0,0 1 0,8-8 0,-11 9-5,-1-1 0,1 1 0,-1-1 0,0 0 0,-1 0 0,1 0 0,0 0 0,-1 0 0,0 0 0,0-1 0,0 0 0,-1 1-1,0-1 1,0 0 0,0 1 0,0-1 0,0-8 0,-1 13-21,0-1 0,0 1 0,0 0 0,0-1 0,0 1 0,0 0 0,0-1 0,0 1 0,0 0 0,0 0 0,0-1 0,0 1 0,0 0 0,0-1 0,0 1 0,0 0 0,-1-1 0,1 1 0,0 0 0,0 0 0,0-1 0,0 1 0,-1 0 0,1 0 0,0-1 0,0 1 0,-1 0 0,1 0 0,0 0 0,0-1 0,-1 1 0,1 0 0,0 0 0,-1 0-1,1 0 1,0 0 0,-1-1 0,-12 7-130,-9 16-91,-34 61 102,52-76 114,0 1 1,0 0-1,1 0 0,0 1 1,0-1-1,1 1 0,0-1 1,1 1-1,-1 11 0,3-19 10,-1 0-1,0 0 0,1 1 1,0-1-1,-1 0 0,1 0 1,0 0-1,-1 0 0,1 0 1,0 0-1,0 0 0,0 0 1,0-1-1,0 1 0,0 0 1,0 0-1,0-1 1,0 1-1,0-1 0,0 1 1,1-1-1,-1 1 0,0-1 1,0 0-1,1 0 0,-1 1 1,0-1-1,0 0 0,1 0 1,-1 0-1,0 0 0,0-1 1,1 1-1,1-1 0,50-7 229,-29-2-193,0-1 1,-1-1 0,-1-1-1,0-1 1,-1-1 0,0-1 0,21-22-1,-42 37-47,1 1 0,-1-1 0,0 1 0,0 0-1,1-1 1,-1 1 0,0-1 0,0 1 0,1 0-1,-1-1 1,0 1 0,1 0 0,-1-1 0,1 1 0,-1 0-1,0 0 1,1-1 0,-1 1 0,1 0 0,-1 0-1,1 0 1,-1 0 0,1-1 0,-1 1 0,1 0 0,-1 0-1,1 0 1,-1 0 0,1 0 0,-1 0 0,1 0-1,-1 0 1,1 1 0,-1-1 0,1 0 0,-1 0 0,0 0-1,1 0 1,-1 1 0,1-1 0,-1 0 0,1 0-1,-1 1 1,0-1 0,1 0 0,-1 1 0,1 0 0,-1 30-93,-16 41 128,15-70-20,0-1 1,1 0-1,-1 1 0,1-1 1,0 1-1,-1-1 1,1 1-1,0-1 0,0 1 1,0-1-1,0 1 1,0-1-1,0 0 0,1 1 1,-1-1-1,0 1 1,1-1-1,-1 1 0,1-1 1,0 2-1,0-3 13,0 1-1,0-1 1,-1 1-1,1-1 1,0 1-1,0-1 1,0 1-1,0-1 1,0 0-1,0 0 1,0 1 0,0-1-1,0 0 1,0 0-1,0 0 1,0 0-1,0 0 1,0 0-1,0-1 1,0 1-1,0 0 1,1-1-1,10-3 180,0-1 0,0 0 0,19-11 0,-17 8-244,-1 1 52,0 0-16,0 0-1,0 0 0,0 2 1,1 0-1,0 0 0,0 1 1,0 1-1,20-2 0,-33 5 1,0 0-1,0 0 1,0 0-1,0 1 1,0-1-1,0 0 0,0 1 1,0-1-1,0 0 1,0 1-1,0 0 1,-1-1-1,1 1 0,0-1 1,0 1-1,0 0 1,-1 0-1,1-1 0,0 1 1,-1 0-1,1 0 1,0 0-1,-1 0 1,0 0-1,1 0 0,-1 0 1,1 0-1,-1 0 1,0 0-1,0 0 0,0 0 1,1 0-1,-1 1 1,0 44 45,-1-30-23,1-16-6,1 1-1,-1-1 1,0 1-1,1-1 1,-1 1-1,0-1 1,1 0 0,-1 1-1,1-1 1,-1 1-1,0-1 1,1 0-1,-1 1 1,1-1-1,0 0 1,-1 0-1,1 1 1,-1-1 0,1 0-1,-1 0 1,1 0-1,-1 0 1,1 0-1,0 0 1,-1 0-1,1 0 1,-1 0-1,1 0 1,-1 0 0,1 0-1,0 0 1,-1 0-1,1-1 1,-1 1-1,2 0 1,23-7 430,-6-2-244,0-1-1,20-15 1,-29 18-252,-1 0 0,2 0-1,-1 1 1,0 1 0,1 0 0,0 0 0,0 1 0,1 0-1,-1 1 1,1 0 0,17-1 0,-28 4 46,0 1 0,0-1 0,-1 1 1,1-1-1,0 1 0,-1 0 0,1-1 0,0 1 1,-1 0-1,1-1 0,-1 1 0,1 0 0,-1 0 1,1-1-1,-1 1 0,0 0 0,0 0 0,1 0 1,-1 0-1,0 0 0,0 0 0,0-1 1,0 1-1,0 0 0,0 0 0,0 0 0,0 0 1,0 0-1,0 0 0,0 0 0,-1-1 0,0 3 1,-8 33-1,3-24-207,-1 0-1,0 0 0,-1-1 0,0 1 1,-15 14-1,25-46-8500,0 0 3405,9-9-3931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11403,'0'0'5061,"-6"56"-9386,14-46 770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48 8872,'0'0'6097,"6"9"-3417,21 27-630,-26-34-1899,1-1 0,-1 1 0,0-1 0,1 1 0,-1-1 0,1 0 1,-1 0-1,1 0 0,0 1 0,0-1 0,-1-1 0,1 1 0,0 0 1,0 0-1,0-1 0,0 1 0,0-1 0,0 0 0,0 1 0,0-1 0,0 0 1,0 0-1,0 0 0,0-1 0,0 1 0,0 0 0,0-1 0,0 1 1,0-1-1,0 0 0,-1 1 0,1-1 0,0 0 0,0 0 0,-1 0 1,1-1-1,0 1 0,-1 0 0,2-2 0,1 0-53,0-1 0,0 0 0,-1 0 0,1 0 0,-1 0 0,0 0 0,0 0 0,-1-1 0,1 0 0,-1 1 0,0-1 0,2-8 0,-3 13-82,-1-1 0,1 0-1,-1 0 1,0 0 0,0 0 0,1 0 0,-1 0 0,0 0 0,0-1 0,0 1 0,0 0 0,0 0 0,0 0 0,0 0 0,-1 0 0,1 0 0,0 0 0,-1 0 0,1 0 0,0 0 0,-1 0 0,1 1 0,-1-1 0,1 0 0,-1 0 0,0 0 0,1 0 0,-1 1 0,0-1 0,0 0 0,0 1 0,1-1 0,-1 0 0,0 1 0,0-1 0,0 1 0,0 0 0,0-1-1,0 1 1,0 0 0,0-1 0,0 1 0,0 0 0,0 0 0,0 0 0,0 0 0,0 0 0,0 0 0,0 0 0,0 0 0,0 1 0,0-1 0,0 0 0,0 0 0,0 1 0,-1 0 0,-5 1-27,1 0 0,0 1 0,0 0 0,0 0 0,0 1 0,1-1 0,-9 8 0,3-1 53,0 1 1,0 1-1,-11 15 1,20-23 11,-1-1 1,1 1-1,0-1 0,0 1 1,0 0-1,0 0 0,1 0 1,0 0-1,0 0 1,0 0-1,0 1 0,1-1 1,-1 0-1,1 0 0,0 1 1,1 7-1,0-9-57,0-1 0,1 1 0,-1-1-1,1 0 1,-1 0 0,1 0 0,0 1 0,0-2-1,0 1 1,0 0 0,0 0 0,0 0 0,0-1 0,1 0-1,-1 1 1,1-1 0,-1 0 0,1 0 0,-1 0 0,1 0-1,0-1 1,-1 1 0,1-1 0,3 1 0,13 1-1192,-1 0 1,26-1 0,-34-2-189,38 1-4633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86 5125,'0'0'4105,"4"-10"192,0 0-3076,-2 7-860,0 0-1,0 0 1,-1 0-1,1-1 1,-1 1-1,0-1 1,0 1-1,0-1 0,0 1 1,-1-1-1,0 1 1,1-1-1,-2-5 1,1 8-255,0 0 0,-1 0 1,1 1-1,-1-1 0,1 0 0,-1 1 1,1-1-1,-1 0 0,0 1 1,1-1-1,-1 1 0,0-1 0,1 1 1,-1-1-1,0 1 0,0-1 1,1 1-1,-1 0 0,0-1 0,0 1 1,0 0-1,0 0 0,1 0 0,-1 0 1,0 0-1,0 0 0,0 0 1,0 0-1,0 0 0,1 0 0,-1 0 1,0 0-1,0 0 0,0 1 1,-1 0-1,-33 11 814,21-4-677,1 0 0,-1 1 0,2 1 0,0 0 0,0 1 0,0 0 1,2 1-1,-1 0 0,2 1 0,-10 14 0,19-26-232,0 0 0,-1-1 1,1 1-1,0-1 0,0 1 0,0-1 0,0 1 1,0 0-1,-1-1 0,1 1 0,0 0 0,0-1 1,1 1-1,-1-1 0,0 1 0,0 0 0,0-1 1,0 1-1,0-1 0,1 1 0,-1 0 0,0-1 1,0 1-1,1-1 0,-1 1 0,1-1 0,-1 1 1,0-1-1,1 1 0,-1-1 0,1 1 0,-1-1 1,1 0-1,-1 1 0,1-1 0,-1 0 0,1 0 1,-1 1-1,1-1 0,0 0 0,-1 0 0,1 0 1,-1 1-1,1-1 0,0 0 0,-1 0 0,2 0 1,40 3 131,-24-3-114,-6 2-42,1 0 0,-1 1 0,0 0 0,0 1 0,0 0 0,-1 1 0,16 9 0,-24-12 4,0 0 0,1 0 0,-1 0 1,-1 1-1,1 0 0,0-1 0,-1 1 0,1 0 1,-1 0-1,0 0 0,0 0 0,3 7 0,-4-8 7,0 1-1,-1-1 1,1 1-1,-1-1 1,0 1-1,0 0 0,0-1 1,0 1-1,0-1 1,-1 1-1,1 0 1,-1-1-1,0 1 1,1-1-1,-1 1 1,0-1-1,-1 0 0,1 1 1,0-1-1,-3 4 1,0-1 27,-1 0 1,1 0-1,-1-1 1,0 1-1,0-1 0,-1 0 1,1 0-1,-1-1 1,0 1-1,1-1 1,-2-1-1,1 1 1,-6 1-1,0-1 132,0 0 1,1-1-1,-1 0 0,0 0 1,0-2-1,-16 0 0,26 0-205,1 0-1,-1 0 0,1 0 1,-1 0-1,0-1 1,1 1-1,-1 0 0,1-1 1,-1 0-1,0 1 0,1-1 1,0 0-1,-1 0 1,1 1-1,-1-1 0,1 0 1,0-1-1,0 1 0,0 0 1,-1 0-1,1 0 1,0-1-1,1 1 0,-1 0 1,0-1-1,0 1 1,0-1-1,1 1 0,-1-1 1,1 1-1,-1-1 0,1 0 1,0 1-1,0-1 1,0 0-1,0 1 0,0-1 1,0-3-1,1 1-394,-1-1-1,1 1 1,0-1-1,0 1 1,1 0 0,0-1-1,-1 1 1,1 0-1,1 0 1,-1 0-1,0 0 1,7-6 0,59-52-10005,-28 27 503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8456,'0'0'1810,"-6"9"-155,1-3-1425,-2 2 403,2 0-1,-1 0 1,1 1 0,0-1 0,1 1 0,0 0 0,0 0-1,-3 15 1,7-23-631,0 0 0,0-1 0,0 1 0,0-1 1,0 1-1,0-1 0,1 1 0,-1-1 0,0 1 0,0-1 0,1 1 0,-1-1 0,0 1 0,0-1 0,1 0 0,-1 1 0,1-1 0,-1 0 0,0 1 0,1-1 0,-1 0 1,1 1-1,-1-1 0,1 0 0,-1 1 0,1-1 0,-1 0 0,1 0 0,-1 0 0,1 0 0,-1 0 0,1 0 0,-1 1 0,1-1 0,-1 0 0,1 0 0,-1-1 0,1 1 1,-1 0-1,1 0 0,0 0 0,-1 0 0,1 0 0,-1-1 0,1 1 0,0 0 0,26-9 120,-7-2-546,-1-1 0,33-27-1,7-5-1153,-59 44 1567,0-1-1,1 1 1,-1 0-1,0 0 1,0 0-1,0 0 1,0 0-1,0 0 1,0-1-1,0 1 1,0 0-1,0 0 1,0 0 0,1 0-1,-1 0 1,0 0-1,0 0 1,0 0-1,0-1 1,0 1-1,0 0 1,1 0-1,-1 0 1,0 0-1,0 0 1,0 0-1,0 0 1,0 0-1,1 0 1,-1 0-1,0 0 1,0 0-1,0 0 1,0 0-1,0 0 1,1 0-1,-1 0 1,0 0-1,0 0 1,0 0-1,0 1 1,0-1-1,1 0 1,-1 0-1,0 0 1,0 0-1,0 0 1,0 0-1,0 0 1,0 0-1,0 0 1,0 1-1,1-1 1,-1 0-1,0 0 1,0 0-1,0 0 1,0 0-1,0 1 1,0-1-1,0 0 1,0 0-1,0 0 1,0 0-1,0 1 1,-5 14 245,-16 25 814,18-36-1064,2-2 81,-4 6 178,0 1 0,0 0 0,1 0 0,0 0 0,1 0 0,-4 19 1,7-28-232,0 1 1,0-1 0,0 1 0,0-1 0,1 1-1,-1-1 1,0 1 0,0-1 0,0 1 0,1-1 0,-1 1-1,0-1 1,1 0 0,-1 1 0,0-1 0,1 0 0,-1 1-1,1-1 1,-1 0 0,0 1 0,1-1 0,-1 0-1,1 0 1,-1 1 0,1-1 0,-1 0 0,1 0 0,-1 0-1,1 0 1,-1 0 0,1 0 0,-1 0 0,1 0 0,-1 0-1,1 0 1,-1 0 0,1 0 0,-1 0 0,1 0 0,-1 0-1,1 0 1,-1-1 0,1 1 0,-1 0 0,1 0-1,-1-1 1,1 1 0,-1 0 0,1-1 0,27-12 290,128-112 189,-156 125-497,0 0 1,0 0-1,0 0 1,0-1-1,0 1 1,1 0-1,-1 0 1,0 0-1,0 0 1,0-1-1,0 1 1,0 0-1,1 0 1,-1 0-1,0 0 1,0 0 0,0 0-1,0-1 1,1 1-1,-1 0 1,0 0-1,0 0 1,1 0-1,-1 0 1,0 0-1,0 0 1,0 0-1,1 0 1,-1 0-1,0 0 1,0 0-1,0 0 1,1 0 0,-1 0-1,0 0 1,0 0-1,1 0 1,-1 0-1,0 0 1,0 1-1,0-1 1,1 0-1,-1 0 1,0 0-1,0 0 1,0 0-1,1 1 1,-4 13 170,-15 26 394,15-34-543,1 0 62,0-4-32,0 1 0,1 0 0,-1 1 0,1-1 0,-1 0 0,1 0 0,0 1 0,1-1 0,-1 0 0,0 1 1,1-1-1,0 1 0,0-1 0,0 4 0,2-6-62,0-1 0,-1 1 0,1-1 0,0 0 0,0 1 0,-1-1 0,1 0 0,0 0 0,0 0 1,-1 0-1,1 0 0,0-1 0,0 1 0,-1 0 0,1-1 0,0 1 0,1-2 0,17-4-3207,-6 0-1738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3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9033,'0'0'15086,"-2"8"-14558,-5 20 362,-22 52 0,19-58-629,1 0 1,2 1-1,0 0 0,1 0 0,-4 37 0,10-59-256,0 1 0,0-1-1,0 1 1,0-1 0,0 1-1,0-1 1,0 1 0,0-1-1,1 0 1,-1 1 0,0-1-1,1 1 1,0-1 0,-1 0-1,1 1 1,0-1 0,-1 0-1,1 0 1,0 0 0,0 1-1,0-1 1,0 0 0,0 0-1,0 0 1,1 0 0,1 0-1,-1 0 11,1 0 0,-1 0 0,1-1 0,0 1 0,0-1 0,-1 0 0,1 0 0,0 0 0,0 0 0,-1-1 0,1 1 0,0-1 0,2 0 0,7-3 30,0 0-1,0-1 1,0-1 0,-1 1-1,12-9 1,51-44 13,-74 58-65,1 0-1,-1 0 0,1 1 0,-1-1 0,0 0 0,1 1 0,-1-1 1,1 0-1,-1 1 0,0-1 0,1 0 0,-1 1 0,0-1 0,0 1 1,1-1-1,-1 1 0,0-1 0,0 1 0,1-1 0,-1 1 0,0-1 1,0 1-1,0-1 0,0 1 0,0-1 0,0 1 0,0-1 0,0 1 1,0-1-1,0 1 0,0-1 0,0 1 0,-1-1 0,1 1 0,0-1 1,0 1-1,0-1 0,-1 1 0,1 0 0,-5 26-14,-5 0 65,6-18 157,0 1 0,1 0 1,0 0-1,1 1 0,-3 16 0,6-26-185,-1-1 0,1 0 0,-1 1-1,1-1 1,-1 0 0,1 1 0,-1-1 0,1 0 0,-1 0 0,1 0 0,0 1-1,-1-1 1,1 0 0,-1 0 0,1 0 0,0 0 0,-1 0 0,1 0 0,-1 0-1,1 0 1,0 0 0,-1-1 0,1 1 0,-1 0 0,1 0 0,-1 0 0,1-1-1,-1 1 1,1 0 0,0-1 0,19-7 84,20-23-1225,-34 26-86,0-1 0,1 1 1,0 0-1,-1 1 0,1 0 0,9-5 0,-9 11 3922,-5-1-2438,0 0-1,0-1 0,0 1 0,0-1 0,0 1 0,0-1 1,0 0-1,0 0 0,0 0 0,0 0 0,0 0 0,2-1 1,5-3-151,0-2-1,0 1 1,-1-1 0,0 0 0,0-1 0,-1 0 0,0 0 0,0-1 0,0 1 0,-1-1 0,-1-1-1,1 1 1,-1-1 0,-1 0 0,1-1 0,3-12 0,-47 80-78,32-45 36,-24 54 665,30-63-719,-1 0 0,1 0 0,0 0 1,0 0-1,0 0 0,1 0 0,0 0 0,-1 0 1,1 0-1,0 1 0,1-1 0,-1 0 0,1 0 1,2 6-1,-2-8-50,0-1 0,0 1 0,0-1 1,1 1-1,-1-1 0,1 0 0,-1 1 0,1-1 1,0 0-1,-1 0 0,1 0 0,0 0 0,0-1 0,-1 1 1,1 0-1,0-1 0,0 1 0,0-1 0,0 0 1,0 0-1,0 1 0,0-1 0,0-1 0,0 1 1,0 0-1,0 0 0,2-1 0,1 0-383,1 0 1,-1 0-1,0-1 0,0 1 0,-1-1 0,1 0 1,0-1-1,0 1 0,5-5 0,3-5-1916,0 0 0,0-2-1,-1 0 1,12-18 0,6-12-4349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5733,'0'0'13309,"-9"11"-12599,-2 4-383,0 1 0,1 1 1,1-1-1,0 2 0,2-1 0,-7 23 0,-19 75 2313,-21 68-268,-8-4-3876,182-287 329,-50 35 1809,-4-2 0,-3-3 0,92-150 0,-150 219-621,-3 6-1,1 0 0,-1 0 1,1-1-1,-1 0 0,-1 1 0,1-1 1,0 0-1,-1 0 0,0 0 0,0 0 1,1-6-1,-2 9-17,-1 1 0,0 0 0,1 0-1,-1-1 1,0 1 0,0 0 0,1 0 0,-1 0 0,0 0 0,1 0 0,-1 0-1,0 0 1,0 0 0,1 0 0,-1 0 0,0 0 0,0 0 0,1 0 0,-1 1-1,0-1 1,1 0 0,-1 1 0,0-1 0,1 0 0,-1 1 0,1-1 0,-1 1-1,0-1 1,1 1 0,-2 0 0,-19 15-60,5 1 180,0 1 1,1 0-1,1 1 1,1 1 0,1 0-1,1 0 1,0 1-1,2 1 1,0-1-1,2 2 1,0-1-1,1 1 1,2 0 0,0 0-1,1 0 1,1 34-1,2-53-83,1 0-1,-1 0 1,1 1-1,0-1 1,0 0-1,0 0 1,1 0-1,0 0 1,2 5-1,-3-7-21,0 0 0,0 0 0,0-1 0,1 1 0,-1-1 0,0 1 0,1-1 0,-1 1 0,0-1 0,1 0 0,0 0 0,-1 1 0,1-1 0,0 0 0,0-1 0,-1 1 0,1 0 0,0 0 0,0-1 0,0 1 0,0-1 0,2 0 0,-2 0-22,-1-1 0,0 1 0,0-1 0,0 0 0,0 0 1,0 0-1,0 1 0,0-1 0,0 0 0,0 0 0,0-1 0,0 1 1,0 0-1,-1 0 0,1 0 0,0 0 0,-1-1 0,1 1 0,-1 0 1,0 0-1,1-1 0,-1 1 0,0 0 0,0-1 0,0 1 0,0-3 0,4-43-260,-4 43 262,0-22-114,-2 0 1,-1 0 0,-9-38 0,0-4 140,11 65 30,0-1-1,1 1 1,-1-1-1,1 1 1,0-1-1,0 1 1,0-1-1,0 0 1,1 1-1,1-7 1,-1 8-32,0 1 1,1 0 0,-1 0-1,0 0 1,1 0-1,-1 0 1,1 0 0,-1 0-1,1 0 1,-1 1-1,1-1 1,0 1 0,-1-1-1,1 1 1,0-1-1,-1 1 1,1 0 0,0 0-1,0 0 1,-1 0-1,1 0 1,3 1 0,41 3 98,-3 1-3512,-42-8-1301,-4-10 585,-12-10-6050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14638,'0'0'4036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205 252 4292,'0'0'9305,"4"-10"-4896,9-37-1286,-13 46-3030,0-1-1,1 1 1,-1 0-1,0 0 1,0-1-1,0 1 1,-1 0-1,1-1 1,0 1-1,0 0 1,-1 0-1,1 0 1,-1-1-1,1 1 1,-1 0-1,1 0 1,-1 0-1,0 0 1,0 0-1,1 0 1,-1 0-1,0 0 1,0 0-1,0 0 1,0 0-1,0 1 1,0-1-1,0 0 1,0 1-1,0-1 1,-1 1-1,1-1 1,0 1-1,0-1 1,-1 1-1,1 0 1,0 0-1,0 0 0,-1-1 1,-1 2-1,-3-2 43,0 1 0,1 0 0,-1 0-1,0 1 1,0-1 0,-11 4-1,7 1-72,0 1 0,1-1 0,0 2 0,0-1 0,0 1-1,1 1 1,0-1 0,1 2 0,-1-1 0,2 1-1,-1 0 1,1 0 0,0 1 0,1-1 0,0 1-1,1 0 1,0 1 0,-4 16 0,8-26-57,0 0 0,0-1 0,0 1 0,-1 0 0,1 0 0,0 0 0,0-1 0,0 1 0,1 0 0,-1 0-1,0-1 1,0 1 0,0 0 0,1 0 0,-1-1 0,0 1 0,0 0 0,1-1 0,-1 1 0,1 0 0,-1-1 0,1 1 0,-1 0 0,1-1 0,-1 1 0,1-1 0,-1 1 0,1-1 0,0 0 0,1 2 0,0-2 36,0 0 0,0 1 1,0-1-1,0 0 0,0 0 0,0 0 1,0 0-1,0 0 0,0-1 1,0 1-1,3-2 0,4-1 171,-1 0 0,1-1 0,-1 0-1,13-8 1,0-4-184,0 0-1,-1-1 1,-1-2-1,-1 0 1,-1 0-1,-1-2 1,0 0-1,-2-1 1,0 0-1,-1-1 1,-2-1-1,10-28 1,-25 111-894,3-36 819,1-21 46,-1 0 1,1 0-1,0 0 1,0 0-1,0-1 0,0 1 1,0 0-1,1 0 1,-1 0-1,1 0 1,-1 0-1,1 0 0,0-1 1,-1 1-1,1 0 1,0-1-1,0 1 0,0 0 1,0-1-1,1 1 1,-1-1-1,0 0 0,1 1 1,1 1-1,0-2 23,0 0-1,1 0 1,-1 0 0,0-1-1,0 1 1,0-1 0,1 0-1,-1 0 1,0 0 0,0 0-1,1 0 1,-1-1-1,0 1 1,6-3 0,1-1 45,1 0 0,-1 0 0,0-1 1,0 0-1,0-1 0,-1 0 0,1-1 0,-2 0 1,10-9-1,69-78 66,-79 85-106,-36 71-779,-2-7 651,-15 29 259,-44 112 1,80-171-98,0 0 0,2 0 0,1 1 0,1 0 0,1 0 1,1 1-1,1-1 0,2 1 0,3 38 0,7-32-28,0 2 200,-10-35-229,0-1 0,0 1 1,0 0-1,0 0 1,0 0-1,0 0 0,0 0 1,-1 0-1,1 0 0,0 0 1,0 0-1,0 0 1,0 0-1,0 0 0,0 0 1,0 0-1,0 0 0,0 0 1,0 0-1,0 0 1,-1 0-1,1 0 0,0 0 1,0 0-1,0 0 0,0 0 1,0 0-1,0 0 1,0 0-1,0 0 0,0 0 1,0 0-1,0 0 0,0 0 1,0 0-1,-1 0 1,1 1-1,0-1 0,0 0 1,0 0-1,0 0 0,0 0 1,0 0-1,0 0 1,0 0-1,0 0 0,0 0 1,0 0-1,0 0 1,0 0-1,0 0 0,0 1 1,0-1-1,0 0 0,0 0 1,-13-18 354,5 4-354,1 0-1,0 0 0,1-1 1,1 1-1,0-1 0,1-1 0,1 1 1,0 0-1,1-1 0,0 0 1,2-16-1,0 24-39,0 0 1,1 0-1,0 0 0,0 0 1,1 0-1,0 0 1,1 1-1,-1-1 0,2 1 1,-1-1-1,1 1 0,0 0 1,0 0-1,1 1 1,0-1-1,0 1 0,1 0 1,-1 1-1,1-1 0,0 1 1,1 0-1,0 1 1,7-5-1,12-2-501,1 0-1,0 2 1,37-8 0,3-2-3314,0-2-2583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223 162 4420,'12'-13'411,"-3"4"432,4-4 798,-1 0 1,15-22-1,-24 30-816,0 0 1,0 0-1,0-1 0,-1 1 0,1-1 1,-2 1-1,4-11 0,-5 15-714,0 0-1,0 0 1,0 0-1,0 0 0,0 1 1,0-1-1,0 0 1,0 0-1,0 0 1,0 0-1,0 0 0,0 1 1,-1-1-1,1 0 1,0 0-1,0 0 1,-1 1-1,1-1 0,-1 0 1,1 0-1,-1 1 1,1-1-1,-1 1 1,1-1-1,-1 0 0,0 1 1,1-1-1,-1 1 1,0-1-1,1 1 1,-1-1-1,0 1 0,0 0 1,0-1-1,1 1 1,-1 0-1,0 0 1,0 0-1,0-1 0,0 1 1,1 0-1,-1 0 1,0 0-1,0 0 1,0 0-1,0 1 0,1-1 1,-1 0-1,0 0 1,0 1-1,-1-1 0,-4 2 16,1-1-1,-1 1 1,0 0-1,1 1 0,0-1 1,-10 7-1,-7 9 4,0 2 1,2 0 0,0 1-1,1 1 1,1 1-1,1 1 1,1 0-1,1 1 1,2 1 0,-21 53-1,32-73-75,0-1 1,0 1-1,1 0 0,0 0 0,0 0 0,0 1 0,1-1 1,0 0-1,0 0 0,1 10 0,0-15-40,-1 0 0,1 1 0,-1-1 0,1 0 0,-1 0 1,1 1-1,0-1 0,0 0 0,-1 0 0,1 0 0,0 0 0,0 0 0,0 0 0,0 0 0,0 0 0,0 0 1,1-1-1,-1 1 0,2 1 0,-1-2 14,1 1 1,0 0-1,0-1 1,0 0-1,-1 0 1,1 1-1,0-2 0,0 1 1,0 0-1,-1 0 1,1-1-1,0 0 1,3-1-1,-1 0 35,0 0 0,-1 0-1,1-1 1,0 0 0,-1 0-1,1 0 1,-1 0 0,0-1 0,0 0-1,0 0 1,0 0 0,-1 0-1,0 0 1,5-10 0,-4 8 9,0-1-1,-1 1 1,0-1 0,-1 0-1,1 0 1,-1 0 0,-1-1 0,1 1-1,-1 0 1,0-12 0,-2 17-71,1 0 0,0 0 0,-1 1 0,0-1 0,1 0 0,-1 0 0,0 0 1,0 0-1,0 1 0,0-1 0,0 0 0,0 1 0,-1-1 0,1 1 0,-1 0 0,1-1 0,-1 1 1,1 0-1,-1 0 0,0 0 0,1 0 0,-1 0 0,0 0 0,0 0 0,0 1 0,0-1 0,1 1 1,-1-1-1,0 1 0,0 0 0,0 0 0,0-1 0,0 1 0,0 1 0,-4-1 0,0 0-47,0 1-1,0-1 1,1 1 0,-1 0-1,0 0 1,0 1-1,1 0 1,-1 0-1,1 0 1,-1 1-1,-6 4 1,7-3-121,-1 1 1,2 1-1,-1-1 0,0 0 1,-4 9-1,9-14 75,-1 1-1,0 0 0,1-1 1,-1 1-1,0 0 1,1 0-1,-1 0 1,1-1-1,-1 1 1,1 0-1,0 0 1,-1 0-1,1 0 1,0 0-1,0 0 0,0 0 1,-1 0-1,1 0 1,0 0-1,0-1 1,0 1-1,1 0 1,-1 0-1,0 0 1,0 0-1,0 0 1,1 0-1,-1 0 0,0 0 1,1 0-1,-1 0 1,1-1-1,-1 1 1,1 0-1,-1 0 1,1-1-1,0 1 1,-1 0-1,1-1 1,0 1-1,0 0 1,-1-1-1,1 1 0,0-1 1,0 1-1,0-1 1,0 0-1,0 1 1,1-1-1,7 2-1795,1-2-1,0 1 0,0-1 0,15-2 1,18-4-9558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16912,'0'0'7271,"7"49"-6214,20-48-192,6-1-545,7 0-256,2-2-32,1-10-865,-3-1-1985,-8-1-1763,-4-5-5444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25 19314,'0'0'1986,"-15"47"-993,8-15 897,0 6-897,3 2-32,2 0-353,2-3-480,0-3-96,0-4-320,0-5-1217,0-7-769,1-8-673,-1-8-1505,4-2-1474</inkml:trace>
  <inkml:trace contextRef="#ctx0" brushRef="#br0" timeOffset="1">248 24 7976,'0'0'11579,"9"-5"-9375,-8 5-2175,2-2 44,1-1-1,-1 1 1,1 1-1,0-1 1,-1 0-1,1 1 1,0 0-1,0 0 1,0 0-1,0 0 1,0 0-1,0 1 1,0 0-1,0 0 0,0 0 1,1 0-1,-1 1 1,0 0-1,0 0 1,0 0-1,-1 0 1,1 0-1,0 1 1,0 0-1,-1 0 1,6 3-1,-6-3-37,1 0-1,-1 1 1,0 0 0,0 0-1,0 0 1,0 0 0,-1 0-1,1 1 1,-1-1 0,0 1 0,0-1-1,0 1 1,0 0 0,-1 0-1,1 0 1,-1 0 0,0 0-1,0 0 1,-1 0 0,1 0-1,-1 1 1,0-1 0,0 0-1,-1 7 1,-1-2 224,-1-1-1,0 0 1,0 0 0,-1 0 0,0 0-1,0-1 1,-1 0 0,0 0 0,0 0-1,0 0 1,-9 7 0,-30 26 807,-24 25-59,63-60-977,1 0-1,0 0 0,1 0 0,-1 0 0,1 1 0,0 0 1,0-1-1,1 1 0,0 0 0,0 0 0,-2 9 1,4-14-29,0 0 1,0 0-1,0 0 1,0 0-1,1 0 1,-1 0-1,0 0 1,0 0 0,1 1-1,-1-1 1,0 0-1,1 0 1,0-1-1,-1 1 1,1 0-1,-1 0 1,1 0 0,0 0-1,-1 0 1,1-1-1,0 1 1,0 0-1,0-1 1,0 1-1,0 0 1,0-1-1,0 1 1,0-1 0,0 0-1,0 1 1,0-1-1,0 0 1,0 1-1,0-1 1,2 0-1,46 2-13,-41-2-37,5-1-260,-1 0-1,1-1 1,-1 0-1,0-1 0,16-6 1,30-14-3681,-55 22 3773,58-25-7294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9353,'0'0'264,"0"-1"1,1 1-1,-1-1 1,0 1-1,0 0 1,1-1-1,-1 1 0,0 0 1,1-1-1,-1 1 1,0 0-1,1 0 1,-1-1-1,1 1 1,-1 0-1,0 0 0,1 0 1,-1-1-1,1 1 1,-1 0-1,1 0 1,-1 0-1,0 0 1,1 0-1,-1 0 1,1 0-1,-1 0 0,1 0 1,-1 0-1,1 0 1,4 14 3101,-5 33-2613,0-32 489,-13 210 2871,1-1-1921,12-222-1861,3-18 710,5-34-957,-3-1 1,-1-94-1,-4 128-145,0 14-522,0 19 356,1-11 218,-1 0 1,1 1-1,0-1 1,0 0-1,0 1 1,4 7-1,-2-8 18,-1-1-1,1 0 1,0 0-1,0 0 1,0 0-1,1 0 1,-1-1-1,1 1 1,0-1 0,0 0-1,0 0 1,1-1-1,-1 1 1,1-1-1,-1 0 1,1 0-1,0 0 1,0-1 0,0 0-1,0 1 1,0-2-1,0 1 1,0-1-1,0 0 1,0 0-1,0 0 1,0 0 0,0-1-1,0 0 1,0 0-1,0-1 1,-1 1-1,7-4 1,4-1 83,0 0 0,-1-2 0,0 0 0,0 0 0,-1-1 0,0-1 1,-1 0-1,0-1 0,15-16 0,-19 18-20,-1 0 1,1-1-1,-2 1 0,1-2 1,-1 1-1,-1-1 1,0 1-1,0-1 0,-1-1 1,0 1-1,-1-1 1,-1 1-1,0-1 0,0 0 1,-1-22-1,-1 33-74,0 1 0,0-1 0,0 0 0,0 1 0,0-1 0,0 1 0,0-1-1,-1 1 1,1-1 0,0 1 0,0-1 0,-1 1 0,1-1 0,0 1 0,0-1 0,-1 1 0,1-1 0,-1 1-1,1 0 1,0-1 0,-1 1 0,1 0 0,-1-1 0,1 1 0,-1 0 0,1-1 0,-1 1 0,1 0-1,-1 0 1,1 0 0,-1 0 0,0-1 0,1 1 0,-1 0 0,1 0 0,-1 0 0,1 0 0,-1 0 0,0 0-1,1 0 1,-1 1 0,1-1 0,-1 0 0,1 0 0,-1 0 0,1 1 0,-1-1 0,1 0 0,-1 0 0,1 1-1,-1-1 1,1 0 0,-1 1 0,1-1 0,0 1 0,-1-1 0,1 0 0,-1 2 0,-26 24-174,15-6 161,1 1 0,0 0 0,2 1 0,1 0 1,0 1-1,2-1 0,0 1 0,2 1 0,-3 34 0,7-55 15,0 1 1,0-1-1,0 0 1,0 0-1,1 1 1,-1-1-1,1 0 1,0 0 0,0 0-1,0 0 1,0 0-1,1 0 1,-1 0-1,1 0 1,0-1-1,-1 1 1,1-1-1,1 1 1,-1-1-1,0 1 1,4 1-1,-2-1 7,1 0 1,0 0-1,0-1 0,0 0 0,1 0 0,-1 0 0,0-1 0,1 0 0,-1 0 0,1 0 0,8-1 0,-1 1 7,-1-2 0,0 0 0,0 0-1,0-1 1,-1-1 0,1 0 0,0-1-1,-1 0 1,0 0 0,0-1 0,12-8-1,-12 6 1,-2-1 0,1-1 0,-1 0 0,12-15 0,-19 22-8,0-1 1,0 1 0,0-1 0,0 0 0,0 0-1,-1 0 1,1 0 0,-1 0 0,0 0 0,0-1-1,0 1 1,0 0 0,-1-1 0,1 1 0,-1 0-1,0-1 1,0 1 0,0-1 0,0 1 0,0 0-1,-2-6 1,1 8-8,0 0 0,1 1 0,-1-1 0,0 0 0,0 1 0,0-1 0,0 1 0,0-1 0,1 1-1,-1-1 1,0 1 0,0 0 0,0-1 0,0 1 0,0 0 0,0 0 0,0 0 0,0 0 0,-1 0 0,1 0 0,0 0 0,0 0-1,0 0 1,0 0 0,0 1 0,0-1 0,-1 1 0,-29 11-108,24-6 101,1 0-1,-1 0 1,2 0-1,-1 1 1,1 0-1,0 0 0,0 1 1,-4 10-1,6-14 8,1 0-1,0 0 0,1 0 1,-1 1-1,1-1 0,0 0 1,0 1-1,0 0 0,0-1 1,1 1-1,0-1 1,0 1-1,0-1 0,1 1 1,-1 0-1,1-1 0,3 8 1,-3-9 3,1-1 0,0 1 1,0-1-1,0 0 0,1 0 1,-1 0-1,0 0 1,1 0-1,-1-1 0,1 1 1,0-1-1,0 1 0,-1-1 1,1 0-1,0 0 0,0-1 1,0 1-1,0 0 0,4-1 1,63 5-121,-62-5 55,13 1-1295,0-2-1,0 0 0,25-6 1,11-10-5668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2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44 11627,'3'-19'5178,"2"-3"-1047,-4 20-1846,0 10 497,-3 31-1666,-2-1-1,-16 70 1,-1 5-406,21-113-709,-1 6 8,0-1 0,1 0 0,-1 0 0,1 0 0,0 0 0,2 9-1,-2-13-3,1 0 0,-1 0 0,1 0 0,-1 0 0,1 0 0,0 0 0,-1 0-1,1 0 1,0 0 0,0 0 0,0-1 0,0 1 0,0 0 0,0-1 0,0 1-1,0 0 1,0-1 0,0 1 0,0-1 0,0 1 0,0-1 0,0 0-1,0 1 1,1-1 0,-1 0 0,0 0 0,0 0 0,0 0 0,1 0 0,-1 0-1,1 0 1,6-1 31,-1 0 0,1 0 0,-1 0-1,1-1 1,-1 0 0,0-1 0,0 0 0,0 0-1,0 0 1,0-1 0,8-6 0,36-16 63,-51 26-103,1 0-1,-1 0 1,1 0 0,0 1-1,-1-1 1,1 0 0,-1 0 0,1 1-1,0-1 1,-1 0 0,1 1 0,-1-1-1,1 1 1,-1-1 0,1 0 0,-1 1-1,0-1 1,1 1 0,-1-1-1,0 1 1,1 0 0,-1-1 0,0 1-1,1-1 1,-1 1 0,0-1 0,0 1-1,0 0 1,0-1 0,0 1 0,0 0-1,1-1 1,-1 1 0,-1 0-1,1-1 1,0 1 0,0-1 0,0 1-1,0 0 1,0-1 0,-1 2 0,-2 33 44,1-29 4,0-1 0,-1 0 1,0 0-1,0 0 0,0 0 0,0 0 0,-1 0 1,1-1-1,-1 0 0,0 0 0,-1 0 0,1 0 1,-1 0-1,0-1 0,1 0 0,-1 0 0,-1-1 0,1 1 1,0-1-1,-8 2 0,10-2-22,-1-1 0,0 0 0,1 1 0,-1-1 0,0-1-1,0 1 1,0-1 0,1 1 0,-1-1 0,0 0 0,0 0 0,0-1 0,0 1 0,0-1-1,1 0 1,-1 0 0,0 0 0,0-1 0,1 1 0,-1-1 0,1 0 0,0 0 0,-1 0 0,1 0-1,0-1 1,0 1 0,0-1 0,1 0 0,-1 0 0,-3-5 0,5 7-123,0-1 0,0 1 0,0-1 0,1 0 0,-1 1 0,0-1 0,1 0 0,-1 1 0,1-1 0,0 0 0,0 0 0,0 0 0,-1 1 0,2-4 0,-1 4-99,0 0-1,1 0 0,-1 0 0,0 0 1,1 1-1,-1-1 0,1 0 0,-1 0 1,1 1-1,0-1 0,-1 0 0,1 1 1,0-1-1,-1 1 0,1-1 0,0 0 0,-1 1 1,1 0-1,0-1 0,0 1 0,1-1 1,2 0-953,0 0 0,0 1-1,0-1 1,0 1 0,0 0 0,1 0 0,-1 0 0,0 1 0,0-1 0,0 1 0,6 2 0,13 5-6070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3267,'0'0'23516,"-9"1"-23217,6-1-284,0 1 1,0-1-1,0 1 1,1 0-1,-1 0 1,0 0-1,1 0 1,-1 0 0,1 1-1,-1-1 1,1 1-1,0-1 1,-4 4-1,3-1 15,1-1-1,0 0 0,0 1 0,0 0 1,1-1-1,-1 1 0,1 0 0,0 0 1,0 0-1,0 0 0,0 0 0,1 5 1,-1 0 27,-1 0 33,1 0 0,1 1-1,0-1 1,0 0 0,2 10 0,-2-17-75,1 0-1,-1 0 1,1 0 0,-1 0 0,1 0 0,0 0-1,0-1 1,0 1 0,0 0 0,0 0-1,0-1 1,0 1 0,1-1 0,-1 1 0,1-1-1,-1 0 1,1 1 0,0-1 0,-1 0-1,1 0 1,0 0 0,0 0 0,-1 0 0,1-1-1,0 1 1,0 0 0,0-1 0,3 1-1,4-1 46,-1 1 1,0-1-1,0-1 0,0 0 0,0 0 0,0 0 0,0-1 0,0 0 0,0-1 0,0 0 0,-1 0 0,1-1 0,-1 1 0,0-2 0,0 1 0,0-1 0,6-6 0,1-1-9,-1-1 1,0 0-1,-2 0 1,1-1 0,-1-1-1,16-29 1,-22 31-40,-13 24-39,-15 27-28,14-16 58,1-7-10,2 1-1,0 0 1,0 1 0,2-1 0,0 1 0,-3 26-1,7-43-78,0 1-1,0 0 0,0-1 0,1 1 0,-1 0 0,0-1 0,0 1 1,1-1-1,-1 1 0,0 0 0,0-1 0,1 1 0,-1-1 1,1 1-1,-1-1 0,1 1 0,-1-1 0,1 1 0,-1-1 1,1 1-1,-1-1 0,1 0 0,-1 1 0,1-1 0,-1 0 0,1 1 1,0-1-1,-1 0 0,1 0 0,0 0 0,-1 0 0,1 0 1,0 1-1,-1-1 0,1 0 0,0 0 0,-1-1 0,1 1 0,0 0 1,-1 0-1,1 0 0,0 0 0,-1-1 0,1 1 0,-1 0 1,1 0-1,1-1 0,31-15-7297,-12-3-938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14990,'0'0'2120,"-11"2"-562,10-2-1511,-62 14 1238,59-13-1264,1 0 0,-1 0 0,1 0 0,0 1 0,0-1 0,0 1 0,0 0 0,0 0 0,0 0 0,0 1 0,1-1 0,-1 1 0,1-1 0,-1 1 0,1 0 0,0 0-1,0 0 1,1 0 0,-4 6 0,6-9-41,-1 1-1,1 0 0,-1-1 1,1 1-1,-1-1 0,1 1 0,-1-1 1,1 1-1,-1-1 0,1 1 1,0-1-1,-1 0 0,1 1 1,0-1-1,-1 0 0,1 0 1,0 1-1,0-1 0,-1 0 0,1 0 1,0 0-1,-1 0 0,1 0 1,0 0-1,0 0 0,-1 0 1,1 0-1,1-1 0,32 1 248,-28 0-265,3 0-27,0 0 0,0 1 0,0 0 0,-1 1 0,1 0 0,0 0 0,11 5 0,-19-7 62,0 1-1,0-1 0,1 1 1,-1-1-1,0 1 1,0 0-1,0 0 0,0 0 1,0-1-1,-1 1 0,1 0 1,0 0-1,0 0 1,0 0-1,-1 1 0,1-1 1,-1 0-1,1 0 1,-1 0-1,1 0 0,-1 1 1,1 1-1,-1-1 75,-1 1-1,1-1 0,-1 0 1,0 1-1,1-1 0,-1 0 1,0 0-1,0 1 0,-1-1 1,1 0-1,0 0 0,-1 0 0,1 0 1,-1-1-1,0 1 0,-3 3 1,-6 6 255,7-5-397,-1-1 0,0 0 0,-1 0 1,0 0-1,1-1 0,-1 1 0,-12 5 1,17-19-7132,1-7 65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12 4132,'0'0'21391,"-11"-3"-20227,3 1-968,5 1-152,0-1 1,0 1 0,0 1 0,0-1 0,0 0 0,0 1 0,0-1 0,0 1-1,0 0 1,0 0 0,0 0 0,0 1 0,-1-1 0,1 1 0,0-1-1,0 1 1,0 0 0,1 0 0,-1 1 0,0-1 0,0 0 0,-2 3-1,-43 43 564,45-44-595,1 1-1,0-1 0,0 0 0,0 1 0,0 0 0,0-1 0,1 1 1,-1 0-1,1 0 0,0 0 0,0 0 0,0 0 0,1 0 0,-1 5 1,5-7 3,-1-1 0,0 0 0,0 0 1,0 0-1,1-1 0,-1 1 1,0-1-1,1 1 0,-1-1 1,0 0-1,1-1 0,5 0 1,-1 1 0,106-8-2046,-113 8 2004,0 1 0,0-1 0,1 0 0,-1 0-1,0 0 1,0 1 0,0-1 0,1 1-1,-1-1 1,0 1 0,0-1 0,0 1-1,0-1 1,0 1 0,0 0 0,0 0-1,0 0 1,-1-1 0,1 1 0,0 0-1,0 0 1,-1 0 0,1 0 0,0 0 0,-1 1-1,1-1 1,-1 0 0,0 0 0,1 0-1,-1 0 1,0 0 0,1 1 0,-1-1-1,0 0 1,0 0 0,0 1 0,0-1-1,0 0 1,-1 0 0,1 0 0,0 1-1,-1-1 1,1 0 0,-1 2 0,0 2 119,-1 0-1,1 1 1,-1-1 0,0-1 0,0 1 0,-1 0-1,0 0 1,1-1 0,-6 6 0,3-4-28,-1-1 0,1 0 1,-2 0-1,1 0 0,0-1 0,-1 0 0,0 0 1,0-1-1,0 1 0,0-1 0,0-1 0,-1 0 0,0 0 1,-12 2-1,20-4-127,0 0 1,-1 0-1,1 0 1,0 0-1,0 0 1,-1 0-1,1 0 1,0-1-1,0 1 1,-1 0-1,1 0 1,0 0-1,0 0 1,0 0-1,-1 0 1,1 0-1,0 0 1,0-1-1,0 1 1,-1 0-1,1 0 0,0 0 1,0 0-1,0-1 1,-1 1-1,1 0 1,0 0-1,0 0 1,0-1-1,0 1 1,0 0-1,0 0 1,0-1-1,0 1 1,0 0-1,0 0 1,-1-1-1,1 1 1,0 0-1,0-1 1,5-13-2332,12-11-2771,5 1-1003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5509,'0'0'13496,"-1"8"-11404,-12 38 403,8-30-1674,0 0 0,1 1 0,1 0 0,0-1 0,0 22 0,3-37-811,1 0 1,-1 0-1,1 0 0,-1-1 1,1 1-1,-1 0 1,1 0-1,0 0 1,0-1-1,-1 1 1,1 0-1,0-1 0,0 1 1,0-1-1,0 1 1,-1-1-1,1 1 1,0-1-1,0 1 1,0-1-1,0 0 0,0 0 1,0 1-1,0-1 1,0 0-1,0 0 1,0 0-1,0 0 1,0 0-1,0 0 0,1-1 1,0 1-1,39-7 190,-27 1-268,0-1-1,-1 0 1,0-1-1,0-1 1,13-11-1,21-14-225,-47 34 288,0 0-1,0 0 1,0 0-1,0 0 0,1 0 1,-1-1-1,0 1 1,0 0-1,0 0 0,0 0 1,1 0-1,-1 0 1,0 0-1,0 0 0,0 0 1,1-1-1,-1 1 1,0 0-1,0 0 0,1 0 1,-1 0-1,0 0 1,0 0-1,0 0 0,1 0 1,-1 0-1,0 0 1,0 1-1,0-1 0,1 0 1,-1 0-1,0 0 1,0 0-1,0 0 0,1 0 1,-1 0-1,0 0 1,0 1-1,0-1 0,0 0 1,0 0-1,1 0 1,-1 0-1,0 1 0,0-1 1,0 0-1,0 0 1,0 0-1,0 0 0,0 1 1,0-1-1,1 0 1,-1 0-1,0 1 0,-2 18-62,-9 20 138,5-26-37,4-9 61,0 0 0,0 1 0,0-1 0,1 1 1,0-1-1,-2 10 0,12-15 430,5-5-446,-1-1 0,0-1 0,0 0 0,-1-1 0,11-10 0,-12 10-113,-1 0 1,1 1-1,1 0 1,0 1-1,0 0 1,23-9-1,-34 16 18,-1 0 0,1 0 0,-1 0 0,1-1 0,-1 1 0,1 0 0,-1 0 0,1 0 0,-1 0-1,1 0 1,-1 0 0,1 0 0,-1 0 0,1 0 0,-1 0 0,1 0 0,-1 0 0,1 0 0,-1 1-1,1-1 1,-1 0 0,1 0 0,-1 1 0,1-1 0,-1 0 0,1 0 0,-1 1 0,0-1-1,1 1 1,-1-1 0,0 0 0,1 1 0,-1-1 0,0 1 0,1-1 0,-1 1 0,0 0 0,0 25-148,-18 24 203,14-43-228,-11 18 173,1-17-3612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1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3844,'0'0'16335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76 113 4837,'0'0'16565,"9"1"-14361,-5 0-2085,0 0-1,0 0 1,0-1-1,0 0 1,0 0-1,0 0 1,0 0-1,0-1 1,0 0-1,0 0 1,0 0-1,0 0 1,0 0-1,-1-1 1,1 0-1,-1 1 1,1-1-1,-1-1 1,1 1-1,-1 0 0,0-1 1,0 0-1,0 0 1,-1 1-1,1-2 1,-1 1-1,1 0 1,-1 0-1,0-1 1,0 0-1,-1 1 1,1-1-1,-1 0 1,1 0-1,0-6 1,-2 8-65,0 1 0,0 0 1,1-1-1,-1 1 0,0 0 0,-1 0 1,1-1-1,0 1 0,0 0 1,-1-1-1,1 1 0,0 0 1,-1 0-1,1 0 0,-1-1 0,0 1 1,1 0-1,-1 0 0,0 0 1,0 0-1,0 0 0,1 0 0,-1 0 1,0 0-1,0 1 0,-2-2 1,0 1 2,1 0 0,-1-1 0,0 2-1,0-1 1,0 0 0,0 0 0,0 1 0,0 0 0,0 0 0,0 0 0,-4 0 0,1 0-23,-1 1-1,1 0 1,0 0 0,0 1-1,-1 0 1,1 0 0,0 0-1,1 0 1,-1 1 0,-9 6-1,8-3 4,1 1-1,0-1 0,0 1 1,1 0-1,0 1 0,0-1 1,1 1-1,0 0 0,0 0 0,1 1 1,0-1-1,0 1 0,1-1 1,0 1-1,1 0 0,0 0 1,0 0-1,1 0 0,1 17 0,0-22-33,0-1 0,1 0-1,-1 0 1,1-1-1,0 1 1,0 0 0,0 0-1,0-1 1,0 0-1,0 1 1,1-1-1,-1 0 1,1 0 0,0 0-1,0 0 1,-1-1-1,1 1 1,0-1-1,0 1 1,1-1 0,-1 0-1,0 0 1,0-1-1,0 1 1,1-1 0,-1 1-1,6-1 1,5 1-824,-1-1 0,1 0 0,0-1 0,0 0 1,20-5-1,14-12-6882,6-7-7912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97 3043,'12'-9'6677,"-8"7"-5883,0-1 1,0 1 0,0-1-1,-1 0 1,0 0-1,1 0 1,-1 0 0,0-1-1,-1 1 1,1-1 0,0 1-1,-1-1 1,0 0 0,0 0-1,0 0 1,-1-1 0,1 1-1,1-8 1,-4 11-682,1 0 1,-1 0-1,0 0 0,1 0 1,-1 0-1,0 0 0,0 1 1,0-1-1,0 0 0,0 1 1,0-1-1,0 0 0,0 1 0,0-1 1,0 1-1,0-1 0,0 1 1,0 0-1,0-1 0,0 1 1,-1 0-1,1 0 0,0 0 1,0 0-1,0 0 0,0 0 1,-1 0-1,0 1 0,-40 2 445,30 2-539,-1 1 0,1-1 0,0 2 0,1 0 0,0 0 0,0 1 0,0 0 0,1 1 0,0 0 0,1 1 1,0 0-1,1 0 0,-9 14 0,17-24-19,-1 0 0,1 1 0,0-1 1,-1 1-1,1-1 0,0 1 0,-1-1 0,1 1 1,0-1-1,0 1 0,0-1 0,0 1 1,-1-1-1,1 1 0,0-1 0,0 1 1,0 0-1,0-1 0,0 1 0,0-1 0,0 1 1,0-1-1,1 1 0,-1-1 0,0 1 1,0-1-1,0 1 0,1-1 0,-1 1 0,0-1 1,0 1-1,1-1 0,-1 1 0,0-1 1,1 1-1,-1-1 0,1 0 0,-1 1 0,1-1 1,28 5 7,47-14-72,-65 7 20,-9 1 42,16-1-50,-1-1 0,30 2 0,-42 1 25,-1 0 0,0 1 0,1-1 0,-1 1 0,0 0 0,0 1 0,6 2 0,-9-4 10,1 1 0,-1 0 1,0-1-1,0 1 0,0 0 0,0 0 1,1 0-1,-1 0 0,0 0 1,-1 0-1,1 1 0,0-1 0,0 0 1,0 0-1,-1 1 0,1-1 0,-1 0 1,1 1-1,-1-1 0,1 1 1,-1 1-1,0-1 28,0 0 0,-1 0 0,1 0 1,-1 0-1,1 0 0,-1 0 0,0 0 0,0 0 1,0 0-1,0-1 0,0 1 0,0 0 0,0-1 1,-1 1-1,1-1 0,-1 1 0,1-1 0,-1 0 0,1 1 1,-1-1-1,0 0 0,0 0 0,1 0 0,-1-1 1,0 1-1,0 0 0,0-1 0,-3 1 0,-68 17 423,59-16-434,-34 5-539,58-18-3657,41-24-6337,-17 14 823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5637,'0'0'22027,"-10"3"-21520,7-2-476,-41 17 418,42-17-420,0 0-1,0 0 1,0 0 0,0 1-1,0-1 1,1 0 0,-1 1-1,0 0 1,1-1-1,-1 1 1,1 0 0,-1 0-1,1 0 1,0 0 0,0 0-1,0 0 1,0 0 0,0 0-1,0 0 1,0 0-1,0 5 1,42-5 115,-29-3-301,-1 1-1,1 1 1,0 0-1,0 1 1,-1 0-1,17 5 1,-25-6 119,0 1 1,0-1-1,0 1 1,0-1-1,-1 1 1,1 0 0,-1 0-1,1 0 1,-1 1-1,0-1 1,0 0-1,0 1 1,0 0-1,0-1 1,-1 1-1,1 0 1,-1 0 0,1 0-1,-1 0 1,0 0-1,-1 0 1,1 0-1,0 0 1,-1 1-1,0-1 1,1 0-1,-1 0 1,-1 5-1,0-3 103,0-1-1,0 0 0,-1 0 1,1 0-1,-1 0 0,0-1 0,0 1 1,0 0-1,0-1 0,-1 0 1,0 1-1,1-1 0,-1 0 0,0 0 1,-1 0-1,1-1 0,0 1 1,-1-1-1,0 0 0,1 0 0,-1 0 1,0 0-1,-5 1 0,-8 4 346,-1-1 0,0 0-1,-34 5 1,47-10-551,-32 2 372,36-3-415,0 0 1,0 0-1,0 0 1,0 0-1,1 0 0,-1 0 1,0 0-1,0-1 1,0 1-1,0 0 1,0-1-1,1 1 0,-1 0 1,0-1-1,0 1 1,0-1-1,1 0 0,-1 1 1,0-1-1,1 1 1,-1-1-1,1 0 1,-1 0-1,0 1 0,1-1 1,0 0-1,-1 0 1,1 0-1,-1 1 1,1-1-1,0 0 0,-1-2 1,1-16-6746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235 129 4164,'9'-7'4890,"-2"1"-3637,39-35 5178,-44 39-5885,1-1 0,-1 1-1,0-1 1,0 0-1,0 0 1,0 0 0,-1 0-1,1 0 1,-1 0 0,0-1-1,0 1 1,0 0-1,0-1 1,0 1 0,-1-1-1,1-6 1,-2 9-437,0 0-1,1 0 1,-1 0 0,0 0-1,0 0 1,1 0 0,-1 0-1,0 0 1,0 0 0,0 1-1,0-1 1,0 0 0,0 1-1,0-1 1,-1 0 0,1 1 0,0 0-1,0-1 1,0 1 0,0 0-1,-1-1 1,1 1 0,0 0-1,0 0 1,-1 0 0,1 0-1,-2 1 1,-42 0 319,40-1-338,-10 3-66,0 1-1,1 0 1,0 1 0,0 0 0,0 1 0,1 1 0,0 0 0,0 1-1,0 0 1,1 1 0,0 0 0,1 1 0,0 1 0,1 0 0,0 0-1,-11 16 1,19-24-19,1 0 0,-1 0 0,0 0 0,1 0 0,-1 0 0,1 0 0,0 0 0,0 0 0,0 1 0,1-1 0,-1 0-1,1 1 1,-1-1 0,1 1 0,0-1 0,1 4 0,0-5-5,-1 1-1,1-1 1,0 0 0,0 0-1,0 0 1,0 0 0,1 0-1,-1-1 1,0 1 0,1 0-1,-1-1 1,1 1-1,-1 0 1,1-1 0,0 0-1,0 1 1,0-1 0,0 0-1,0 0 1,0 0 0,0 0-1,0-1 1,0 1-1,4 0 1,16 4-572,1-1-1,0-1 0,0-1 1,0-1-1,29-2 1,-29-1-2289,-1-1 1,42-11-1,-8-4-5728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12 7719,'0'0'9823,"-8"-1"-6535,5 0-3119,-3 0 13,1 1-1,0-1 0,0 1 0,0 0 1,0 0-1,-1 0 0,1 1 1,0-1-1,0 1 0,0 1 1,0-1-1,0 1 0,0 0 1,0 0-1,1 0 0,-6 4 0,-1 2-39,0 2-1,1 0 0,-16 18 0,22-23-59,1 0 1,-1 0-1,1 1 1,0-1-1,1 0 0,-1 1 1,1 0-1,0 0 1,0-1-1,1 1 0,-1 8 1,2-13-52,0 0 0,0 0 0,1 0 0,-1 1 1,0-1-1,1 0 0,-1 0 0,1 0 0,-1 0 0,1 0 0,0 0 1,-1 0-1,1 0 0,0 0 0,0 0 0,0 0 0,0-1 0,0 1 0,0 0 1,0-1-1,0 1 0,0 0 0,0-1 0,0 1 0,0-1 0,0 0 1,0 1-1,1-1 0,-1 0 0,0 0 0,0 1 0,0-1 0,1 0 0,-1 0 1,0 0-1,0-1 0,0 1 0,2-1 0,53-7 698,-37 0-679,0 0 0,0-1 0,0-1-1,-1-1 1,-1 0 0,0-1 0,-1-1 0,0-1 0,-1 0-1,0-1 1,21-30 0,-35 44-93,-17 28-265,9-17 291,-7 13 140,1 0 0,1 1 1,1 1-1,-13 44 1,21-56-30,0 1 0,0 0 1,1 0-1,1 0 0,1 0 1,-1 0-1,2 1 0,0-1 1,1 0-1,6 24 1,-1-15-184,0 1 1,-2-1-1,-1 1 1,-1 0-1,-2 0 1,-1 40-1,0-56 115,-1-1-1,-1 1 1,1-1-1,-1 1 0,-1-1 1,1 0-1,-1 0 1,-1 0-1,1 0 0,-9 11 1,8-13 42,0-1 0,0 0 0,0 0 0,-1 0 0,1-1 0,-1 0 0,0 1 0,0-2 0,0 1 0,-1-1 0,1 1 0,-1-2 0,1 1 0,-1 0 0,1-1 0,-8 0 0,10 0-13,1-1 0,-1 0 0,0 0 0,0 0 0,0 0 0,0 0 0,0-1 0,1 0 0,-1 1 0,0-1 0,0 0-1,1 0 1,-1 0 0,1-1 0,-1 1 0,1-1 0,-5-3 0,3 1-5,0 0-1,0 0 1,1-1 0,-1 1-1,1-1 1,0 0 0,0 0 0,-3-8-1,0-4-24,1 1 0,0-1 0,2 0 0,0 0 0,-1-19 0,2 21-65,2 0 0,-1 0 0,2 0 0,0 0 0,1 0 0,0 0 0,2 1 0,6-22 0,-7 29-169,1-1 0,0 1 0,0 0 0,0 1 0,1-1 0,0 1 0,0 0 0,1 0 0,-1 1 0,1-1 0,1 1 0,-1 1 0,1-1 1,0 1-1,0 0 0,0 0 0,13-4 0,42-12-4920,-6 2-3996,-13 3-3052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49 4805,'0'0'17739,"-3"-8"-14712,3 6-2930,-1 0 0,1 0 0,-1 0 0,0 0 0,0 0 0,1 0 0,-1 0 0,-1 0 0,1 1-1,0-1 1,0 0 0,-1 1 0,1-1 0,0 1 0,-1-1 0,0 1 0,1 0 0,-1 0 0,0-1 0,0 1 0,0 0 0,1 1 0,-1-1 0,0 0 0,0 0 0,0 1 0,0 0 0,-1-1 0,1 1 0,0 0 0,0 0 0,0 0 0,0 0 0,0 0 0,0 0-1,0 1 1,0-1 0,0 1 0,0-1 0,0 1 0,0 0 0,0 0 0,0 0 0,0 0 0,1 0 0,-1 0 0,0 1 0,-2 1 0,-10 7-55,-1 2 1,1-1-1,1 2 1,-18 20-1,26-28-32,1 0 0,0 1-1,0 0 1,0 0 0,1 0-1,-1 0 1,2 0 0,-1 1-1,1-1 1,0 1 0,0-1 0,0 1-1,1 0 1,0 13 0,1-18-8,0-1 0,1 0-1,-1 1 1,1-1 0,0 0 0,0 1 0,-1-1 0,1 0 0,0 0 0,0 1 0,0-1 0,0 0 0,0 0-1,0 0 1,1 0 0,-1 0 0,0-1 0,0 1 0,1 0 0,-1-1 0,1 1 0,-1 0 0,0-1 0,1 0-1,-1 1 1,1-1 0,-1 0 0,1 0 0,2 0 0,55 1-413,-47-2 97,9 0-1021,-1-1-1,1-1 1,31-10-1,23-11-7047,-34 9 328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8232,'0'0'15967,"-8"9"-14921,-8 12-363,0 0-1,2 1 1,1 1-1,1 0 1,-10 28-1,5-10 181,3 0 0,-15 71 0,27-102-792,0 0 1,1 0-1,1 0 1,-1 1-1,2-1 0,1 18 1,-1-26-161,-1 0-1,0 0 1,1 0 0,0-1-1,-1 1 1,1 0 0,0 0 0,0-1-1,0 1 1,0-1 0,0 1-1,0-1 1,0 1 0,1-1 0,-1 0-1,0 1 1,1-1 0,-1 0-1,1 0 1,-1 0 0,1 0 0,0 0-1,-1 0 1,1-1 0,0 1-1,0-1 1,0 1 0,0-1-1,-1 1 1,1-1 0,0 0 0,0 0-1,0 0 1,0 0 0,0 0-1,-1-1 1,1 1 0,0-1 0,0 1-1,0-1 1,0 1 0,-1-1-1,1 0 1,2-1 0,-1 0-641,0 0 0,1 0 0,-1 0-1,0 0 1,0-1 0,-1 1 0,1-1 0,0 1 0,-1-1 0,0 0-1,0 0 1,2-4 0,13-21-7299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60 103 8136,'0'0'3454,"8"-5"-38,-1 1-2789,47-28 3116,-51 30-3577,0-1 0,0 1 0,0-1 0,0 1 0,0-1 0,0 0 0,-1 0 0,1 0 0,-1 0 0,0-1 0,0 1 0,0-1 0,-1 1 0,3-7 0,-4 10-125,0 0 0,0-1 0,0 1 0,0-1 0,0 1 0,0 0 0,0-1 0,0 1 0,0 0 0,0-1 0,-1 1 0,1-1 0,0 1 0,0 0 0,0-1 0,0 1 0,-1 0 0,1-1 0,0 1 0,0 0 0,-1 0 0,1-1 0,0 1 0,0 0 0,-1 0 0,1-1 0,0 1 0,-1 0 0,1 0 0,0 0 0,-1 0 0,1-1 0,0 1 0,-1 0 0,0 0 0,-19 0 261,-20 10-468,33-6 213,0 0 0,0 1 0,1-1 1,0 1-1,0 0 0,0 1 0,0-1 0,1 1 0,0 0 0,0 0 0,1 1 0,0 0 0,0 0 0,0 0 0,1 0 0,0 0 0,0 1 1,1-1-1,0 1 0,0-1 0,0 16 0,2-22-35,0 1-1,1 0 1,-1 0 0,1 0-1,0-1 1,0 1 0,0 0 0,-1-1-1,1 1 1,1 0 0,-1-1-1,0 0 1,0 1 0,0-1-1,1 0 1,-1 1 0,1-1 0,-1 0-1,1 0 1,0 0 0,-1 0-1,1 0 1,0-1 0,-1 1 0,1-1-1,0 1 1,0-1 0,0 1-1,2-1 1,62 6 248,-59-6-225,7 1-459,-1-1 1,1-1-1,-1-1 1,1 0-1,13-3 1,17-13-5156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4164,'0'0'13773,"0"8"-11184,0-6-2531,0 0 82,0 0 1,0 0 0,-1 0-1,1 0 1,1 0 0,-1 0-1,0 0 1,0 0 0,1 0-1,-1-1 1,1 1 0,0 0-1,-1 0 1,1 0 0,0-1-1,0 1 1,0 0-1,0-1 1,0 1 0,1-1-1,-1 1 1,0-1 0,1 0-1,-1 1 1,1-1 0,-1 0-1,1 0 1,0 0 0,-1 0-1,1 0 1,0-1-1,0 1 1,0 0 0,0-1-1,-1 0 1,1 1 0,0-1-1,0 0 1,0 0 0,2 0-1,18 1 332,0 0-1,0-2 0,0-1 1,-1 0-1,31-8 0,-44 8-369,1 0 0,-1-1 0,1 0 0,-1 0-1,0-1 1,0 0 0,-1-1 0,1 1 0,-1-2 0,0 1-1,0-1 1,-1 0 0,1 0 0,-1 0 0,-1-1-1,7-9 1,-11 15-84,-1 1 0,1-1-1,-1 0 1,1 1 0,-1-1 0,0 0-1,1 1 1,-1-1 0,1 0-1,-1 0 1,0 1 0,0-1 0,0 0-1,1 0 1,-1 0 0,0 1-1,0-1 1,0 0 0,0 0 0,0 0-1,0 1 1,-1-1 0,1 0-1,0 0 1,0 0 0,-1 1 0,1-1-1,0 0 1,-1 0 0,1 1-1,0-1 1,-2-1 0,1 2-11,-1-1 1,0 0-1,1 1 0,-1-1 1,0 1-1,1-1 0,-1 1 1,0 0-1,0 0 1,0 0-1,1 0 0,-1 0 1,-3 1-1,-5 1-29,0 0 0,0 0-1,1 1 1,-15 7 0,2 1 5,1 2 0,1 1 1,0 0-1,-25 24 0,40-33 47,0-1-1,0 1 1,0 0 0,1 0-1,0 1 1,0-1 0,0 1-1,1 0 1,0 0 0,0 0-1,0 1 1,1-1 0,0 1-1,0-1 1,1 1 0,0-1-1,0 1 1,0 0 0,1 0-1,1 12 1,0-15-24,1-1 0,-1 1 0,1-1 0,0 1-1,0-1 1,0 0 0,1 0 0,-1 0 0,1 0 0,-1 0 0,1 0 0,0-1-1,0 1 1,0-1 0,1 0 0,-1 0 0,1 0 0,-1 0 0,1-1 0,-1 1 0,8 1-1,3 1-580,1 0-1,0-1 0,0 0 0,19 0 1,17-2-5249,2-1-5264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40 8168,'2'-9'3641,"1"-22"36,-10 60 1203,-1 54-2638,2 118 0,3-37-630,-9 38-449,-9 334 1182,22-414-2028,6-2-1,30 168 1,-10-189-259,-17-68-41,9 46-1,-32-162-12807,12 44 3828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3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0 341 3459,'0'0'15215,"17"-1"-14553,323-25 3075,195-31-2689,-289 30-1178,-53 6-497,951-95-1630,4 64 3822,-238 97-188,-716-32-773,-194-13-570,1 0 1,-1 0 0,0 0 0,0 0 0,1 0-1,-1 0 1,0 0 0,1 0 0,-1 0-1,0 0 1,1 0 0,-1 0 0,1 0-1,-1 0 1,0 0 0,0 0 0,1 0 0,-1 0-1,0 0 1,1 0 0,-1-1 0,0 1-1,1 0 1,-1 0 0,0 0 0,0-1-1,1 1 1,-1 0 0,0 0 0,0-1 0,1 1-1,-1 0 1,0 0 0,0-1 0,0 1-1,0 0 1,0-1 0,1 1 0,-1 0-1,0-1 1,-10-12 377,-21-12-750,31 25 333,-9-6-378,-16-13-1850,14 3-2074,9 2-1176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2498,'0'0'19416,"11"0"-17873,31 3-739,-2 2 0,1 2 1,53 15-1,42 9-423,-76-23-281,-26-3 18,56 13 0,-88-17-62,0-1 0,0 0-1,0 1 1,0-1 0,-1 1 0,1 0-1,0 0 1,0 0 0,-1-1-1,1 2 1,0-1 0,-1 0-1,1 0 1,-1 0 0,0 1 0,1-1-1,-1 1 1,0-1 0,0 1-1,0-1 1,0 1 0,0 0 0,0 0-1,0-1 1,0 5 0,-1-4 7,0 1 0,0 0-1,-1 0 1,1 0 0,-1 0 0,0-1 0,0 1 0,0 0 0,0-1 0,-1 1 0,1-1 0,-1 1 0,1-1 0,-1 0 0,-2 3 0,-10 9 165,0 0 0,0-1 0,-29 20 1,-23 11-797,-2-2 0,-95 42 1,129-70-4910,7-8-5771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32 423 2594,'0'0'4373,"-2"9"-1992,-14 41 1318,2-25 6561,43-38-9610,0-3-1,-2 0 1,0-2-1,-1 0 1,27-26-1,-11 11-446,1-1-10,-2-2-1,45-51 1,-65 63-111,-2 0 1,0-2 0,-2 0-1,-1-1 1,17-38-1,-26 120 25,-4-15-42,1 0 1,3-1-1,17 60 0,-18-82-387,0 1-1,1-1 1,1 0-1,1 0 1,0-1 0,1 0-1,1-1 1,0 0 0,25 24-1,-13-22-5074,2-9-4580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44 3331,'0'0'11099,"-3"-8"-7074,2 6-3863,0-1 0,0 1 0,0 0-1,0 0 1,0 0 0,-1 0 0,1 0 0,-1 0 0,1 0 0,-1 0 0,0 0 0,1 1 0,-1-1 0,0 1 0,0-1 0,-4-1 0,3 3-88,1-1 0,-1 1 0,0 0 0,1 0 0,-1 0 0,0 0 0,1 0 0,-1 1 0,0-1 0,1 1 0,-1 0 0,1 0 0,-1 0 0,1 0 0,-1 0 0,1 0 0,0 1 0,-1-1 0,-3 4 0,-13 9 208,0 2 0,1 0 0,1 1 0,0 0 0,1 1 0,1 1 0,1 1 0,0 0 1,2 1-1,0 0 0,-15 42 0,24-57-213,1 0-1,1 1 1,-1-1 0,1 0 0,0 0 0,1 1 0,0-1 0,0 1 0,0-1 0,0 0-1,1 1 1,2 6 0,-2-11-57,0 1-1,0-1 1,1 1 0,-1-1-1,1 0 1,0 1 0,-1-1-1,1 0 1,0 0 0,0 0-1,0-1 1,1 1 0,-1 0-1,0-1 1,1 1-1,-1-1 1,1 0 0,-1 0-1,1 0 1,0 0 0,-1 0-1,1-1 1,0 1 0,0-1-1,0 1 1,-1-1 0,1 0-1,4-1 1,-4 1 12,1 1 0,0-2 0,0 1 0,0 0 0,-1-1 0,1 0 0,0 0-1,0 0 1,-1 0 0,1 0 0,-1-1 0,1 0 0,-1 1 0,0-1 0,1-1 0,-1 1 0,0 0 0,0-1 0,-1 1 0,1-1 0,0 0 0,-1 0 0,0 0 0,0 0 0,0-1 0,0 1 0,0-1 0,-1 1 0,1-1-1,-1 1 1,0-1 0,0 0 0,0 1 0,-1-1 0,1 0 0,-1 0 0,0 0 0,0-4 0,0 7-21,0 1 0,0-1-1,0 0 1,0 1 0,0-1-1,0 1 1,-1-1 0,1 0 0,0 1-1,0-1 1,0 1 0,-1-1 0,1 1-1,0-1 1,0 1 0,-1-1 0,1 1-1,0-1 1,-1 1 0,1-1 0,-1 1-1,1 0 1,-1-1 0,1 1 0,-1-1-1,1 1 1,-1 0 0,1 0 0,-1-1-1,0 1 1,-20 4-22,16-2 5,1 0-1,0 0 0,0 1 0,0-1 0,1 1 0,-1 0 0,-5 6 0,6-5 11,0 1 0,1-1-1,-1 1 1,1-1 0,0 1 0,0 0 0,1 0 0,-2 8 0,2-12 7,1 0-1,0 1 1,0-1 0,0 0-1,0 0 1,0 1 0,0-1-1,0 0 1,1 0 0,-1 0-1,0 1 1,1-1-1,-1 0 1,1 0 0,-1 0-1,1 0 1,-1 0 0,1 0-1,0 0 1,0 0 0,-1 0-1,1 0 1,0 0 0,0 0-1,0 0 1,0-1 0,0 1-1,0 0 1,0-1 0,0 1-1,1-1 1,-1 1 0,0-1-1,0 0 1,0 1-1,1-1 1,-1 0 0,0 0-1,0 0 1,0 0 0,2 0-1,8 0 18,-1 0-1,1-1 0,0 0 0,0-1 1,-1 0-1,1 0 0,-1-1 0,0-1 0,0 0 1,0 0-1,16-10 0,-14 7 1,0-1-1,-1-1 0,0 1 1,0-2-1,-1 1 1,0-2-1,-1 1 1,13-19-1,-44 100-216,16-55-184,1-1 1,1 1-1,0 1 0,1-1 1,1 0-1,0 20 1,2-35 226,0 0 1,0 0 0,0 0-1,0 0 1,0 0 0,1 0-1,-1 0 1,0-1-1,0 1 1,1 0 0,-1 0-1,1 0 1,-1 0 0,1 0-1,-1-1 1,1 1-1,-1 0 1,1-1 0,0 1-1,-1 0 1,1-1 0,0 1-1,-1 0 1,1-1-1,0 1 1,0-1 0,1 1-1,1 0-258,-1-1 0,0 0 0,0 0 0,0 1-1,1-1 1,-1 0 0,0-1 0,0 1 0,1 0-1,-1-1 1,2 0 0,24-11-5295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5701,'0'0'13677,"-38"69"-13100,21-32 96,1-3 63,5 0-383,6-7-289,3-2-289,2-7-1088,6-5-449,5-6-287,1-5-802,-4-2-1377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33 9801,'0'0'13314,"12"-6"-12871,-4 2-357,-3 1-33,1 0 0,-1 0 0,1 1 0,-1-1 0,1 1 0,0 1 0,0-1 0,0 1 0,0 0 0,0 0 0,0 1 0,0 0 0,0 0 0,11 1 0,8 6 80,0 1 0,-1 0 0,43 23 0,-54-24-117,0 0 0,0 1 1,-1 1-1,0 0 0,-1 0 0,0 1 1,0 1-1,9 12 0,-17-20 8,-1 0 0,0 1 0,0-1 0,0 0 0,-1 1 0,1-1 0,-1 1 0,0-1 0,0 1 0,0 0 0,0 0 1,0-1-1,-1 1 0,0 0 0,0 0 0,0 0 0,0 0 0,-1-1 0,0 6 0,-1-4 93,0 0 1,-1 1-1,1-1 1,-1 0 0,0 0-1,0 0 1,-1-1-1,0 1 1,1-1-1,-2 0 1,-5 6-1,-7 2 339,0 0-1,-1-1 0,0-1 1,0 0-1,-39 13 0,41-18-272,1 0 0,-2-1 0,1 0-1,0-1 1,-1-1 0,-17 0 0,30-2-237,0-1-1,0 1 1,0-1 0,0 1 0,0-1 0,0 0 0,1-1 0,-1 1 0,0-1-1,1 1 1,-1-1 0,-6-5 0,8 5-200,0 0 0,0 0 0,0-1 0,0 1 0,0-1 0,1 0 0,-1 1 0,1-1 0,-1 0 0,1 0 0,0 0 1,0 0-1,1 0 0,-1 0 0,1 0 0,-1-1 0,1 1 0,0-5 0,0 6-165,0 0 0,0 0 0,0 0 1,0 1-1,1-1 0,-1 0 0,1 0 0,-1 0 0,1 1 1,-1-1-1,1 0 0,0 0 0,0 1 0,0-1 0,0 1 1,0-1-1,0 1 0,0-1 0,1 1 0,-1 0 1,2-2-1,17-11-7690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13132,'0'0'8360,"-8"53"-7110,1-21 191,-2 5-128,1-1-288,2 0-320,3-2-449,3-3-192,0-1-32,0-7-544,0-3-962,0-6-960,0-6-545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5 120 1313,'0'-10'8531,"-2"-4"-7251,1 7-316,0 0 1,1 0-1,0 0 1,0 0-1,0 0 0,2-10 1,-1 15-765,0 0 0,-1 0 0,1 0 1,0 0-1,0 1 0,0-1 0,0 0 0,0 0 1,1 1-1,-1-1 0,0 1 0,1-1 1,-1 1-1,1-1 0,0 1 0,-1 0 0,1 0 1,0 0-1,0 0 0,0 0 0,0 0 1,0 0-1,0 1 0,0-1 0,0 1 0,0-1 1,0 1-1,4 0 0,4-1 31,0 1 0,-1 1 0,1 0 0,0 0 0,0 1 0,-1 0 1,1 0-1,-1 1 0,0 1 0,18 8 0,-12-3-48,1 0 0,-2 1 0,1 1 0,-2 1 1,16 15-1,-28-26-171,1 0 1,0 1-1,-1-1 1,1 1-1,-1-1 1,0 1 0,0 0-1,1 0 1,-1-1-1,0 1 1,0 0-1,-1 0 1,1 0-1,0 0 1,-1 0-1,1 0 1,-1 0-1,0 0 1,1 0-1,-1 0 1,0 1-1,0-1 1,-1 3-1,0-2 16,-1-1-1,1 0 0,0 0 0,-1 1 0,1-1 1,-1 0-1,0-1 0,0 1 0,0 0 0,0 0 1,0-1-1,0 1 0,0-1 0,-1 0 0,1 1 0,-3 0 1,-9 3-89,0 0 1,0-1-1,0 0 1,-1-2 0,-22 3-1,32-5-228,-29-1-5796,24-8-1906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5349,'0'0'9663,"3"7"-8601,3 17-548,-1 0 0,-1-1 0,-1 2 0,-2-1-1,0 0 1,-1 0 0,-6 42 0,-40 177 1372,44-233-1659,-8 22 723,6-28-253,2-21 43,3-37-555,2 0-1,14-73 1,-11 100-209,0 1 0,2-1-1,0 1 1,2 0 0,1 1-1,23-39 1,-32 60 1,1 0 1,0 0-1,0 0 0,0 0 1,1 1-1,-1-1 0,1 1 1,0 0-1,-1 0 0,1 0 0,1 1 1,-1-1-1,0 1 0,1 0 1,-1 0-1,1 0 0,0 1 1,-1 0-1,1 0 0,0 0 1,0 0-1,0 1 0,5 0 1,-9 0 16,0 0 1,0 0 0,0 0 0,0 1 0,0-1 0,-1 0 0,1 1-1,0-1 1,0 1 0,0-1 0,0 1 0,-1-1 0,1 1 0,0 0-1,-1-1 1,1 1 0,0 0 0,-1 0 0,1-1 0,-1 1 0,1 0-1,-1 0 1,1 0 0,-1 0 0,0 0 0,0 0 0,1-1-1,-1 1 1,0 0 0,0 0 0,0 0 0,0 0 0,0 0 0,0 0-1,0 0 1,0 0 0,0 0 0,0 0 0,-1 0 0,1 0 0,0 0-1,-1 1 1,-1 3 25,1 1-1,-1-1 1,1 0-1,-1 1 0,-1-1 1,-3 7-1,-13 11 153,-1 0 0,-1-1-1,-28 23 1,-6 6-181,94-64-9354,-15-2 3933,3-2-2492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3972,'0'0'11851,"-1"8"-8290,-8 43-1299,-1-1 0,-22 57 0,-11 51-454,36-121-1188,1 0-1,-2 58 0,8-93-591,0-1 0,0 1 0,1 0 0,-1-1-1,0 1 1,1 0 0,-1-1 0,1 1 0,-1-1 0,1 1 0,0-1-1,0 1 1,0-1 0,-1 0 0,1 1 0,1-1 0,-1 0 0,0 1-1,0-1 1,0 0 0,3 2 0,0-1 1,0-1 0,-1 1 0,1 0 0,0-1 0,0 0 0,0 0 0,0 0 0,8 1 0,3-1-30,0-1 0,1-1 0,29-4 0,-40 4-210,0 0-1,0-1 0,0 1 0,0-1 0,-1 0 1,1 0-1,0 0 0,-1-1 0,0 0 0,1 0 0,-1 0 1,0 0-1,-1 0 0,7-8 0,-7 8-317,-1 0-1,0-1 1,0 1-1,0-1 1,-1 0-1,1 0 1,-1 1-1,1-1 0,-1 0 1,-1 0-1,1 0 1,-1 0-1,1 0 1,-1-1-1,0 1 1,0 0-1,-1 0 1,1 0-1,-2-4 1,-11-24-6256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4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8872,'0'0'15663,"90"-5"-14574,-28 5-416,7 0-321,-2 0-320,0 0-736,-12-9-3012,-7-9-6502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7:5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1047 4228,'0'0'3678,"-1"-8"-3576,2 0 154,0 0 0,0 0 0,0 0 1,1 0-1,1 1 0,-1-1 0,1 0 1,0 1-1,1 0 0,0 0 0,0 0 0,9-11 1,52-85-138,34-45 248,-84 128-344,0 0 0,2 1 1,0 0-1,2 2 0,0 0 1,0 1-1,29-17 0,-36 24 166,1 0 0,-2 0 0,0-1 0,0-1 0,0 0-1,9-14 1,-6 9-42,0 1-1,21-19 1,-13 15-198,-17 14 178,0 0 0,1 0 0,0 1 0,0-1 0,0 1 0,1 1 0,-1-1 0,1 1-1,0 0 1,14-4 0,15-1-165,-24 4 141,0 1 0,0 0 0,-1 1 0,1 0 0,1 1 0,-1 0 0,0 1 0,0 1 0,0 0 0,21 4 0,-18-2-64,0 0 1,0-1 0,0-1-1,0-1 1,21-2-1,-20 1-17,0 1 0,0 0 0,0 1 0,22 5 0,-34-5 2,1 1 0,0 0 0,0 0 0,-1 1 0,1 0 0,-1-1 0,0 1 0,0 1 0,7 6 0,-7-6 7,-1-1-1,1 0 0,0 0 0,0 0 0,1 0 1,-1 0-1,0-1 0,1 0 0,-1 0 0,1 0 1,6 1-1,27 3 202,-28-5-132,0 0-1,0 1 1,0 0-1,0 1 1,0 0-1,11 6 1,25 12 39,-31-15-102,0 1-1,0 0 0,-1 1 1,0 1-1,16 12 0,-15-9 144,2-1 0,-1 0 0,1-2 0,23 10 0,-17-8-34,40 25-1,-43-23-103,2-2 1,33 15-1,-32-16 10,-1 1 0,30 19 0,-25-13 165,0-2-1,1 0 1,0-2 0,58 18 0,-16 1 476,-57-25-637,1 0 0,-1-1 0,1-1 0,0 0 1,24 5-1,8-3 9,7 2 239,98 4-1,-106-12-244,-20 0 16,0-1 0,1-1-1,32-5 1,-39 1-60,0-1 0,24-12-1,-27 11-2,1 0 0,0 2-1,31-8 1,-38 11 21,1 0-1,-1-1 1,0 0-1,-1-1 1,1 0-1,-1 0 1,1-1 0,12-9-1,2-5 219,35-33 0,0-1-80,99-92 112,-129 117-205,-2-1-1,38-52 0,-27 32-26,-23 28 5,-1-2 1,0 1-1,17-42 0,-21 40-507,1 1 0,1 0-1,29-38 1,-21 30-4706,-19 15-721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0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47 703 64,'-10'15'3776,"1"23"-3285,8-30 404,1-8-819,0 1 1,-1-1-1,1 0 0,0 0 0,0 1 0,0-1 0,-1 0 0,1 0 0,0 0 1,0 1-1,-1-1 0,1 0 0,0 0 0,0 0 0,-1 0 0,1 1 0,0-1 1,-1 0-1,1 0 0,0 0 0,-1 0 0,1 0 0,0 0 0,-1 0 1,1 0-1,0 0 0,-1 0 0,1 0 0,0 0 0,-1 0 0,1 0 0,0 0 1,0-1-1,-1 1 0,1 0 0,0 0 0,-1 0 0,1 0 0,0-1 1,0 1-1,-1 0 0,1 0 0,0 0 0,0-1 0,-1 1 0,1 0 0,0 0 1,0-1-1,0 1 0,0 0 0,0-1 0,-1 1 0,1 0 0,0-1 0,-1 0 96,0 0-1,0 0 1,0 0-1,0-1 1,0 1-1,0 0 1,0 0-1,0-1 1,0 1-1,1-1 0,-1 1 1,1-1-1,-1-1 1,3-18 102,2 1 0,0 0 1,1 0-1,2 0 0,0 1 0,0 0 1,17-29-1,-13 31-73,-1 1 1,2 0-1,0 1 0,19-19 1,29-37-99,-40 38 235,-2-1 0,-1-1 0,17-50 0,-21 49-375,1 1-1,2 0 0,31-49 0,-31 76-1940,2 11-3565,-15-1 1614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55 165 3043,'3'-9'1270,"3"-14"1166,-1 4-460,1 0 0,0 0 0,1 1 0,1 0-1,12-21 1,-20 39-1937,0 0 0,0 1 0,0-1 0,0 0 0,0 0 0,0 1-1,0-1 1,0 0 0,0 0 0,0 1 0,0-1 0,0 0 0,0 0 0,1 1-1,-1-1 1,0 0 0,0 0 0,0 0 0,0 1 0,0-1 0,0 0 0,1 0 0,-1 0-1,0 1 1,0-1 0,0 0 0,0 0 0,1 0 0,-1 0 0,0 0 0,0 0-1,1 1 1,-1-1 0,0 0 0,0 0 0,0 0 0,1 0 0,-1 0 0,0 0 0,0 0-1,1 0 1,-1 0 0,0 0 0,0 0 0,1 0 0,-1 0 0,0 0 0,0 0-1,1 0 1,-1 0 0,0-1 0,0 1 0,0 0 0,1 0 0,-1 0 0,0 0 0,0 0-1,0 0 1,1-1 0,-1 1 0,0 0 0,0 0 0,0 0 0,0-1 0,1 1 0,0 25 479,-2-22-314,-3 75 252,-4-1 0,-4-1 1,-36 130-1,40-175-429,4-28-4304,-3-12 813,-8-28-1857,7 16 2320,-5-6-293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33 3235,'0'0'8120,"-6"9"-6572,-2 4-974,1-1 0,1 1 0,1 0 0,0 1 0,0-1 1,1 1-1,1 0 0,0 0 0,1 0 0,0 26 0,1-28-97,1 1-1,1-1 1,0 0-1,0 0 0,1 0 1,5 14-1,-6-24-433,-1 0-1,1 0 1,0 0-1,0 0 1,0 0-1,0 0 1,0 0-1,0 0 1,1-1-1,-1 1 1,1 0-1,-1-1 1,1 1-1,0-1 1,-1 0-1,1 1 1,0-1-1,0 0 1,0 0-1,0 0 1,0-1-1,0 1 1,0 0-1,0-1 1,0 1-1,0-1 1,1 0-1,-1 1 1,0-1-1,0 0 1,0 0-1,0-1 1,1 1-1,-1 0 1,0-1-1,0 0 1,0 1-1,0-1 1,0 0-1,0 0 1,0 0-1,0 0 1,2-2-1,12-8 74,-1 0 0,-1-1 0,0-1 0,0 0 0,-2-1 0,1 0 0,17-29 0,-13 20-78,3-2-323,-1 1-1379,0-1 1,-2-1-1,17-33 0,-25 31-4101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10954,'0'0'2627,"-8"76"-1410,8-41-288,7 2-449,0-1-384,6-1-64,-5-5-128,-3-3-768,1-7-97,-4-7-449,-2-6-287,0-4-97,-14-7-5381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71 227 6726,'0'0'1618,"-10"-9"170,-31-33 102,39 41-1725,0-1 1,0 0-1,0-1 0,1 1 0,-1 0 1,1 0-1,0-1 0,0 1 0,0-1 1,0 1-1,0-1 0,0 1 0,0-1 1,1 0-1,0 1 0,-1-1 0,1 0 1,0 1-1,0-1 0,0 0 0,1 1 1,-1-1-1,1 0 0,-1 1 0,1-1 1,0 1-1,0-1 0,0 1 1,0-1-1,1 1 0,-1 0 0,1-1 1,-1 1-1,1 0 0,0 0 0,3-2 1,3-5 45,1 1-1,0 1 1,1 0 0,-1 0 0,1 1 0,13-6 0,-12 7-109,0 0 0,-1 1 0,2 1 0,-1 0 0,0 0-1,1 1 1,-1 0 0,22 0 0,-30 2-94,0 0 0,0 0 0,0 1 0,0-1 0,0 1 0,0-1 0,0 1 0,-1 0 0,1 0 0,0 0 1,0 0-1,-1 1 0,1-1 0,-1 1 0,1 0 0,-1 0 0,1-1 0,-1 2 0,0-1 0,0 0 0,0 0 0,0 1 0,-1-1 0,1 1 0,-1-1 0,1 1 0,-1 0 0,0-1 0,0 1 0,0 0 0,0 0 0,-1 0 1,1 0-1,-1 0 0,0 0 0,1 0 0,-2 5 0,1-2 101,0 0 1,-1 0-1,1 0 0,-1 0 1,-1 0-1,1 0 1,-1 0-1,0-1 1,0 1-1,-1 0 1,0-1-1,0 0 0,0 0 1,-1 0-1,1 0 1,-1 0-1,0-1 1,0 1-1,-1-1 0,0 0 1,1-1-1,-1 1 1,0-1-1,-1 0 1,-5 3-1,15-7-173,0 0 0,1 0 1,-1 0-1,0 1 0,1-1 0,-1 1 0,1 0 1,-1 1-1,1-1 0,-1 1 0,0 0 0,1 0 1,-1 0-1,0 1 0,0-1 0,0 1 0,7 4 1,-5-2 59,0-1 0,-1 1 0,1 0 0,-1 0 0,0 1 0,0-1 0,0 1 0,-1 0 0,0 1 0,0-1 0,3 6 0,-4-6 38,-1 1-1,0-1 0,0 0 1,0 0-1,-1 1 0,0-1 1,0 1-1,0-1 1,-1 1-1,0-1 0,0 1 1,0-1-1,-1 1 0,0-1 1,0 1-1,0-1 1,0 1-1,-1-1 0,0 0 1,0 0-1,-1 0 0,1 0 1,-1 0-1,0 0 0,-1-1 1,1 1-1,-1-1 1,-6 6-1,4-4 128,0-1 1,-1 0 0,0 0-1,-1 0 1,1-1-1,-1 1 1,1-2-1,-1 1 1,0-1-1,-1-1 1,1 1 0,0-2-1,-1 1 1,1-1-1,-1 0 1,1-1-1,-16 0 1,22 0-216,1 0-1,0 0 1,-1-1 0,1 1 0,0 0-1,0 0 1,-1-1 0,1 1 0,0-1-1,0 1 1,-1-1 0,1 1 0,0-1-1,0 0 1,0 0 0,0 1-1,0-1 1,0 0 0,0 0 0,0 0-1,1 0 1,-1 0 0,0 0 0,0 0-1,1-1 1,-1 1 0,1 0 0,-1 0-1,1 0 1,-1-1 0,1-2 0,0 3-212,0-1 1,0 0 0,0 1-1,1-1 1,-1 0 0,1 1-1,-1-1 1,1 1 0,0-1-1,-1 0 1,1 1 0,0 0 0,0-1-1,0 1 1,0-1 0,0 1-1,1 0 1,-1 0 0,0 0-1,1 0 1,-1 0 0,0 0 0,3-1-1,22-11-3876,2 0-332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80 13293,'0'0'5589,"-8"1"-4799,4-1-730,1 1 1,-1 0-1,1-1 1,0 1-1,0 1 0,-1-1 1,1 0-1,0 1 1,0-1-1,0 1 0,0 0 1,1 0-1,-1 0 1,0 1-1,1-1 0,0 0 1,-1 1-1,1 0 1,0-1-1,0 1 0,0 0 1,1 0-1,-1 0 1,1 0-1,0 1 0,0-1 1,0 0-1,0 1 1,0-1-1,1 0 0,-1 1 1,1-1-1,0 1 1,1 5-1,-1-9 20,1 0-1,0-1 1,0 1-1,0 0 1,0-1-1,-1 1 1,1 0 0,0-1-1,0 1 1,-1-1-1,1 1 1,0-1 0,-1 1-1,1-1 1,0 0-1,-1 1 1,1-1 0,-1 0-1,1 0 1,-1 1-1,1-2 1,3-8 181,-1 1-1,0 0 1,0-1 0,-1 1-1,-1-1 1,1 0 0,-2 0-1,1 0 1,-1 0 0,-1 1 0,-1-13-1,1 20-243,1 0 0,-1 1 0,1-1 0,-1 1 0,0-1 0,0 0 0,0 1 1,0 0-1,0-1 0,0 1 0,0-1 0,0 1 0,0 0 0,-1 0 0,1 0 0,0 0 0,-1 0 0,-1-1 0,3 2-45,-1-1 0,1 1 0,-1 0 0,0 0 0,1 0 0,-1 0 1,1 0-1,-1 0 0,1 0 0,-1-1 0,0 2 0,1-1 0,-1 0 0,1 0 0,-1 0 0,1 0 0,-1 0 0,0 0 0,1 1 1,-1-1-1,1 0 0,-1 0 0,1 1 0,-1-1 0,1 0 0,0 1 0,-1-1 0,1 1 0,-1-1 0,1 0 0,0 1 1,-1-1-1,1 1 0,0-1 0,-1 1 0,1-1 0,0 1 0,0-1 0,0 1 0,-1 0 0,1-1 0,0 1 0,0-1 1,0 1-1,0-1 0,0 1 0,0 0 0,0-1 0,0 1 0,0-1 0,0 1 0,0-1 0,1 1 0,-1 0 0,0 3-437,0-1-1,-1 1 1,1 0 0,1-1-1,-1 1 1,0-1-1,1 1 1,0-1-1,0 0 1,0 1-1,0-1 1,1 0-1,-1 1 1,1-1 0,0 0-1,-1 0 1,2 0-1,-1-1 1,0 1-1,4 3 1,11 6-4580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81 11435,'0'0'5285,"-9"-4"-3273,2 0-1740,1 0 86,-1 1 0,1-1 0,-1 2 0,0-1 0,-8-1-1,14 3-327,-1 1-1,0-1 1,0 1-1,0 0 1,0 0-1,0 0 0,1 0 1,-1 0-1,0 0 1,0 1-1,0-1 1,0 1-1,1-1 0,-1 1 1,0 0-1,0-1 1,1 1-1,-1 0 1,1 0-1,-1 0 0,0 0 1,1 1-1,0-1 1,-1 0-1,1 1 1,0-1-1,0 0 0,-2 3 1,0 2 5,0 0-1,0-1 1,0 2 0,0-1-1,1 0 1,0 1 0,1-1-1,-1 1 1,1-1 0,0 1 0,1 0-1,0-1 1,0 11 0,1-16-21,-1 0 0,1 0 0,0-1 0,-1 1 0,1 0 1,0 0-1,0 0 0,-1-1 0,1 1 0,0-1 0,0 1 1,0 0-1,0-1 0,0 0 0,0 1 0,0-1 0,0 1 1,0-1-1,0 0 0,0 0 0,0 0 0,0 1 0,0-1 1,0 0-1,0 0 0,0-1 0,0 1 0,0 0 0,0 0 1,2-1-1,32-9 337,-30 7-278,0 0-1,0 0 1,0-1 0,-1 0 0,0 0 0,0 0-1,0-1 1,0 1 0,-1-1 0,1 0 0,-1 0-1,-1 0 1,1 0 0,-1-1 0,0 1 0,0-1 0,0 1-1,-1-1 1,1 0 0,-2 0 0,1 1 0,-1-1-1,1 0 1,-3-12 0,2 18-66,0-1 0,0 1 0,0-1 0,0 1-1,0-1 1,0 1 0,-1-1 0,1 0 0,0 1 0,-1-1 0,1 1-1,0 0 1,-1-1 0,1 1 0,0-1 0,-1 1 0,1-1 0,-1 1 0,1 0-1,0-1 1,-1 1 0,1 0 0,-1 0 0,1-1 0,-1 1 0,0 0-1,1 0 1,-1 0 0,1 0 0,-1-1 0,1 1 0,-1 0 0,1 0-1,-1 0 1,0 0 0,1 0 0,-1 0 0,1 1 0,-1-1 0,1 0 0,-1 0-1,1 0 1,-1 0 0,0 1 0,1-1 0,-1 0 0,1 1 0,0-1-1,-2 1 1,1 0-12,-1 0 0,0 0 0,1 1 0,-1-1 0,0 0 0,1 1 0,0 0 0,-1-1 0,1 1 0,0 0 0,0-1 0,-1 4 0,0 1-4,0 1 0,1 0 0,0-1 0,0 1 0,0 0 0,1 0 0,0 0 0,1 7 1,0-13 8,-1 0 1,1-1 0,-1 1 0,1 0-1,-1-1 1,1 1 0,0-1-1,-1 1 1,1 0 0,0-1 0,-1 0-1,1 1 1,0-1 0,0 1 0,0-1-1,-1 0 1,1 0 0,0 1 0,0-1-1,0 0 1,-1 0 0,1 0 0,0 0-1,0 0 1,0 0 0,0 0-1,0 0 1,-1 0 0,1 0 0,0-1-1,0 1 1,0 0 0,-1-1 0,1 1-1,0 0 1,0-1 0,-1 1 0,1-1-1,1 0 1,31-17 76,74-76-13,-107 94-64,0 0 0,0 0-1,1 0 1,-1-1 0,0 1-1,0 0 1,0 0-1,0 0 1,1 0 0,-1 0-1,0 0 1,0 0-1,0 0 1,1 0 0,-1 0-1,0 0 1,0 0 0,0 0-1,0 0 1,1 0-1,-1 0 1,0 0 0,0 1-1,0-1 1,1 0-1,-1 0 1,0 0 0,0 0-1,0 0 1,0 0 0,0 0-1,1 0 1,-1 1-1,0-1 1,0 0 0,0 0-1,0 0 1,0 0-1,0 1 1,0-1 0,0 0-1,0 0 1,0 0-1,1 0 1,-1 1 0,0-1-1,0 0 1,0 0 0,0 0-1,0 1 1,0-1-1,0 0 1,2 20-34,-3 20-13,-1 3 52,3-43 32,0-1 0,1 1-1,-1 0 1,0-1 0,1 1-1,-1-1 1,0 1 0,0-1-1,1 0 1,-1 0 0,0 1-1,0-1 1,0 0 0,2-2-1,30-39 314,-28 33-298,1 0 0,1 1 0,-1 0 0,1 1 0,13-12 0,-19 19-53,-1-1 1,1 1-1,-1-1 0,0 1 0,1-1 1,-1 1-1,1 0 0,-1-1 0,1 1 1,-1 0-1,1-1 0,0 1 0,-1 0 1,1 0-1,-1-1 0,1 1 0,0 0 1,-1 0-1,1 0 0,-1 0 0,1 0 1,0 0-1,-1 0 0,1 0 0,0 0 1,-1 0-1,1 0 0,-1 1 0,1-1 1,0 0-1,-1 0 0,1 0 0,-1 1 1,1-1-1,-1 0 0,1 1 0,-1-1 1,1 1-1,-1-1 0,1 0 0,-1 1 0,1-1 1,-1 1-1,0-1 0,1 1 0,-1-1 1,0 1-1,1 0 0,-1-1 0,0 1 1,0-1-1,0 1 0,1 0 0,-1-1 1,0 1-1,0-1 0,0 2 0,0 45-52,0-35 54,0 39 31,0-51-30,0 1 0,0-1 0,0 0 0,0 0 0,1 0 0,-1 1 0,0-1 0,0 0 0,0 0 0,0 0 0,1 0 0,-1 1-1,0-1 1,0 0 0,0 0 0,1 0 0,-1 0 0,0 0 0,0 0 0,0 0 0,1 0 0,-1 1 0,0-1 0,0 0 0,1 0 0,-1 0 0,0 0 0,0 0 0,1 0 0,-1 0 0,0 0 0,0-1 0,0 1-1,1 0 1,-1 0 0,0 0 0,0 0 0,1 0 0,-1 0 0,0 0 0,0 0 0,0-1 0,1 1 0,-1 0 0,0 0 0,0 0 0,0 0 0,0-1 0,0 1 0,1 0 0,-1 0 0,0 0 0,0-1 0,12-9 207,17-27 46,-24 29-274,0 1 0,0 0 0,1 0 0,0 1 1,0-1-1,12-8 0,-18 15-42,0 0 0,1 0 1,-1 0-1,1-1 0,-1 1 0,1 0 1,-1 0-1,1 0 0,-1 0 0,1 0 1,-1 0-1,0 0 0,1 0 0,-1 0 1,1 0-1,-1 0 0,1 0 0,-1 0 0,1 1 1,-1-1-1,1 0 0,-1 0 0,0 0 1,1 1-1,-1-1 0,1 0 0,-1 0 1,0 1-1,1-1 0,-1 0 0,0 1 1,0-1-1,1 1 0,-1-1 0,0 0 1,0 1-1,1-1 0,-1 1 0,0-1 1,0 0-1,0 1 0,0-1 0,1 1 1,-1-1-1,0 1 0,0-1 0,0 1 1,0-1-1,0 1 0,0-1 0,0 1 1,-1-1-1,1 1 0,0 35-4438,0-30 1933,0 12-7032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9257,'0'0'6411,"2"12"-4580,-1-1-1548,0-1-1,-1 1 0,0 0 1,0-1-1,-1 1 1,-1 0-1,0-1 0,0 1 1,-5 11-1,-16 26 794,17-38-821,0 0-1,1 1 1,1 0-1,-1 0 1,2 1-1,-1-1 1,-2 23 0,6-33-255,0-1 0,1 1 0,-1-1 0,0 1 0,1-1 0,-1 1 0,1-1 0,-1 1 0,1-1 0,-1 1 0,1-1 0,-1 0 1,1 1-1,-1-1 0,1 0 0,-1 1 0,1-1 0,-1 0 0,1 0 0,0 0 0,-1 1 0,1-1 0,-1 0 0,1 0 1,0 0-1,-1 0 0,1 0 0,-1 0 0,1 0 0,0 0 0,-1-1 0,1 1 0,1 0 0,23-5-88,-17 1-322,1 0 1,-1-1-1,0 0 1,0 0-1,0-1 1,8-8-1,19-25-5206,-18 9-186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7207,'0'0'12897,"0"8"-12283,12 119 508,3 84 2224,-16-198-2806,1 6-63,1-27 492,2-63-693,-1 4-5,3-1 0,17-85 0,-21 150-281,0-1-1,0 1 0,0 0 1,0-1-1,0 1 0,1 0 1,-1 0-1,1 0 0,0 0 1,0 0-1,0 0 0,0 1 1,1-1-1,-1 1 0,1-1 1,-1 1-1,1 0 0,0 0 1,0 0-1,0 0 0,0 1 1,0-1-1,0 1 0,1 0 0,-1 0 1,0 0-1,1 0 0,-1 1 1,1-1-1,-1 1 0,1 0 1,-1 0-1,0 0 0,1 0 1,-1 1-1,1-1 0,-1 1 1,6 2-1,-8-3-4,1 0-1,-1 1 1,1-1 0,-1 1-1,0-1 1,1 1 0,-1 0-1,0 0 1,0-1-1,1 1 1,-1 0 0,0 0-1,0 0 1,0 0 0,0 0-1,0 1 1,0-1 0,0 0-1,-1 0 1,1 1 0,0-1-1,-1 0 1,2 2 0,-2 0 13,0 0 0,1 0 0,-1 0 0,0 0 0,0 0 0,0 0 0,-1 0 0,1 0 0,-1-1 0,0 1 1,-1 3-1,-1 4 78,-2 0-1,1-1 1,-1 1 0,-1-1 0,-9 12 0,9-12-69,-1-1 1,0 0-1,0 0 0,0-1 0,-1 0 1,0-1-1,-1 1 0,1-2 1,-1 1-1,-11 4 0,20-9-71,0-1 0,-1 0 0,1 0 0,0 0 0,0 0 0,0 0 0,-1 0 0,1 0 0,0 0 0,0 0 0,-1 0 0,1 0 0,0 0 0,0 0 0,0 0 0,-1 0 0,1 0-1,0 0 1,0 0 0,0 0 0,-1 0 0,1 0 0,0 0 0,0-1 0,0 1 0,-1 0 0,1 0 0,0 0 0,0 0 0,0 0 0,0 0 0,-1-1 0,1 1 0,0 0 0,0 0 0,0 0 0,0-1 0,0 1 0,0 0 0,0 0 0,-1-1 0,2-12-1943,9-12-1176,24-38-5845,-13 26 2430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9769,'0'0'12396,"0"11"-11184,4 230 2028,-4-239-3224,0 0-1,0 0 1,0 1-1,0-1 1,0 0-1,0 0 1,1 0-1,-1 0 1,1 0-1,0 0 1,-1 0-1,1 0 1,0 0-1,0 0 1,0 0-1,0 0 1,1-1-1,-1 1 1,0 0-1,1-1 1,-1 1-1,1-1 1,0 0-1,-1 1 1,1-1 0,4 2-1,-4-3 11,1 0-1,-1 0 1,1 0 0,-1 0-1,1 0 1,-1-1 0,1 1-1,-1-1 1,1 1 0,-1-1-1,0 0 1,1 0 0,-1 0-1,0-1 1,0 1 0,0 0-1,0-1 1,0 1 0,0-1-1,0 0 1,0 0-1,2-3 1,9-11-23,0-1 0,-1 0-1,0-1 1,12-26 0,-4 6-102,-18 97-408,-15 50 213,13-109 244,0 1 1,0-1-1,0 0 1,1 0-1,-1 1 0,0-1 1,0 0-1,1 0 1,-1 0-1,0 1 0,1-1 1,-1 0-1,0 0 1,0 0-1,1 0 0,-1 0 1,0 0-1,1 1 1,-1-1-1,0 0 0,1 0 1,-1 0-1,0 0 1,1 0-1,-1 0 0,0 0 1,1-1-1,-1 1 1,0 0-1,1 0 0,-1 0 1,0 0-1,1 0 1,-1 0-1,0-1 0,1 1 1,-1 0-1,0 0 1,0 0-1,1-1 0,-1 1 1,0 0-1,0 0 1,0-1-1,1 1 0,-1 0 1,0-1-1,0 0 1,16-12-1525,26-41-6722,-20 22 102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53 12684,'0'0'2317,"-5"10"128,0-3-1977,-1 1 140,1-1 0,1 1 0,0 0 1,0 0-1,0 0 0,1 1 0,0-1 0,-2 15 0,5-23-585,0 0-1,0 0 0,0 0 0,0 1 0,0-1 0,0 0 0,0 0 0,0 0 0,0 0 0,0 1 1,0-1-1,0 0 0,0 0 0,0 0 0,0 0 0,0 0 0,1 1 0,-1-1 0,0 0 0,0 0 1,0 0-1,0 0 0,0 0 0,0 0 0,1 1 0,-1-1 0,0 0 0,0 0 0,0 0 0,0 0 1,0 0-1,1 0 0,-1 0 0,0 0 0,0 0 0,0 0 0,0 0 0,1 0 0,-1 0 0,0 0 1,0 0-1,0 0 0,1 0 0,-1 0 0,0 0 0,0 0 0,0 0 0,0 0 0,1 0 0,13-6 379,9-10-150,-16 10-225,-1-1 0,0 1 1,0-1-1,-1 0 1,0 0-1,0-1 0,-1 1 1,0-1-1,0 0 0,-1-1 1,0 1-1,-1 0 0,1-1 1,-2 0-1,3-16 1,-25 76 175,16-31 191,0 0 0,1 0 0,1 1 0,-1 25 0,4-45-388,0-1 1,0 1 0,0-1-1,0 1 1,0-1-1,0 1 1,0-1-1,0 1 1,0-1 0,0 1-1,0-1 1,1 0-1,-1 1 1,0-1 0,0 1-1,0-1 1,1 1-1,-1-1 1,0 0-1,1 1 1,-1-1 0,0 0-1,0 1 1,1-1-1,-1 0 1,1 1-1,-1-1 1,0 0 0,1 0-1,-1 1 1,1-1-1,-1 0 1,1 0-1,-1 0 1,1 1 0,20-7-294,17-21-1825,9-27-5921,-25 23 785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11755,'0'0'5274,"-8"9"-3277,-75 81 3026,144-85-4281,63-5-1361,-123 0 639,0 0-1,-1 0 0,1 0 1,0 1-1,0-1 0,-1 0 1,1 0-1,0 1 0,-1-1 1,1 0-1,0 1 0,-1-1 1,1 1-1,-1-1 0,1 1 1,0-1-1,-1 1 0,1-1 1,-1 1-1,0 0 0,1-1 1,-1 1-1,1 0 0,-1-1 1,0 1-1,0 0 0,1-1 1,-1 1-1,0 0 0,0 0 1,0-1-1,0 1 0,0 0 1,0 0-1,0-1 0,0 1 1,0 0-1,0 0 0,0-1 1,-1 1-1,1 0 0,0 0 1,0-1-1,-1 1 0,1 0 1,0-1-1,-1 1 0,1-1 1,-1 2-1,-22 31 2393,17-28-2293,-1 0-1,1 0 1,-1-1-1,0 0 1,-1 0-1,1 0 1,-1-1-1,1 0 0,-1-1 1,0 0-1,0 0 1,0 0-1,0-1 1,0-1-1,-15 1 1,23-2-328,-1 1 1,1 0 0,0 0 0,-1 0 0,1 0-1,-1 0 1,1 0 0,-1-1 0,1 1 0,-1 0-1,1 0 1,0-1 0,-1 1 0,1 0 0,0-1-1,-1 1 1,1 0 0,0-1 0,-1 1 0,1-1-1,0 1 1,0 0 0,0-1 0,-1 1 0,1-1-1,0 1 1,0-1 0,0 1 0,0-1 0,-3-9-6337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8456,'0'0'15150,"51"-15"-14413,-15 4-321,7 1-319,-1-3-65,1 2-513,-8 0-928,-8 1-1090,-4-1-992,-9 0-1986,-8 0-1025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10154,'0'0'8690,"8"-5"-7478,1 1-1020,-1-1 0,1 1 0,-1 1 0,1 0 0,15-4 0,-22 7-168,0-1 0,-1 1 0,1-1 0,0 1-1,0 0 1,0 0 0,-1 0 0,1 0 0,0 0-1,0 0 1,-1 1 0,1-1 0,0 0 0,-1 1-1,1-1 1,0 1 0,-1 0 0,1 0 0,0-1-1,-1 1 1,1 0 0,-1 0 0,0 1 0,1-1-1,-1 0 1,0 0 0,0 1 0,0-1 0,0 0-1,0 1 1,0-1 0,0 1 0,0 0 0,0-1-1,-1 1 1,1 0 0,-1-1 0,1 1 0,-1 0 0,0-1-1,0 1 1,1 0 0,-2 3 0,1 9 406,-1 0 1,0 0-1,-1 0 0,-1-1 1,-6 23-1,-7 34-2468,16-66 438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12011,'0'0'10608,"-2"11"-9743,-5 44 13,1 64 0,6-117-895,0 0-1,1 1 1,-1-1 0,0 0 0,1 1 0,0-1-1,-1 0 1,1 0 0,0 0 0,0 0 0,0 0-1,0 0 1,1 0 0,-1 0 0,1 0 0,-1 0-1,1-1 1,-1 1 0,1-1 0,0 1 0,0-1-1,0 0 1,0 1 0,0-1 0,0 0 0,0 0-1,0 0 1,0-1 0,0 1 0,1-1-1,-1 1 1,0-1 0,0 0 0,1 1 0,-1-1-1,0 0 1,3-1 0,3 1-717,0 0 1,0-1-1,0 0 0,0-1 0,-1 0 0,1 0 1,-1 0-1,1-1 0,13-8 0,9-9-5784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11018,'0'0'5787,"-10"6"-3801,4-4-1793,1 1 0,0 0 0,0 0 0,0 1 0,0-1 0,0 1-1,1 0 1,0 1 0,-1-1 0,2 1 0,-1-1 0,0 1 0,1 0 0,0 1 0,0-1 0,1 0 0,0 1-1,-1-1 1,2 1 0,-1 0 0,-1 8 0,3-12-111,0 0 1,-1 0-1,1 0 0,0 0 1,0 0-1,0 0 0,0 0 0,0 0 1,0 0-1,1 0 0,-1 0 1,1 0-1,0 0 0,-1-1 0,1 1 1,0 0-1,0 0 0,0 0 1,0-1-1,0 1 0,0 0 0,1-1 1,-1 1-1,1-1 0,1 2 1,-1-2-54,1 0 1,0 0 0,-1-1 0,1 1 0,0 0 0,-1-1 0,1 0-1,0 0 1,0 0 0,-1 0 0,1 0 0,0 0 0,-1-1-1,1 1 1,0-1 0,-1 1 0,1-1 0,4-3 0,-2 2-14,-1 0 0,1-1 1,-1 0-1,0 0 0,0 0 0,-1-1 1,1 1-1,-1-1 0,1 0 1,-1 0-1,0 0 0,-1 0 0,1-1 1,-1 1-1,0-1 0,0 1 1,0-1-1,0 0 0,-1 0 0,0 0 1,1-5-1,-2 8-9,1 0 0,-1-1 0,0 1 0,0-1 1,0 1-1,0-1 0,0 1 0,-1 0 0,1-1 0,-1 1 0,0 0 0,1-1 0,-1 1 0,0 0 1,0 0-1,0 0 0,-1-1 0,1 1 0,0 1 0,-1-1 0,0 0 0,1 0 0,-1 0 1,0 1-1,0-1 0,0 1 0,0-1 0,0 1 0,0 0 0,0 0 0,0 0 0,0 0 0,-1 0 1,1 1-1,0-1 0,-1 1 0,1-1 0,-1 1 0,1 0 0,0 0 0,-1 0 0,1 0 0,-1 0 1,-2 1-1,5-1-73,-1 0 1,1 0-1,-1 1 1,0-1 0,1 0-1,-1 0 1,1 1-1,-1-1 1,1 0-1,-1 0 1,1 1 0,-1-1-1,1 1 1,-1-1-1,1 0 1,0 1-1,-1-1 1,1 1 0,-1-1-1,1 1 1,0-1-1,0 1 1,-1-1-1,1 1 1,0 0 0,0-1-1,0 1 1,-1-1-1,1 1 1,0 0-1,0 0 1,0 0-167,0-1 1,0 0-1,0 1 1,0-1-1,1 0 1,-1 1-1,0-1 1,0 0-1,0 1 1,0-1-1,0 0 0,1 1 1,-1-1-1,0 0 1,0 0-1,1 1 1,-1-1-1,0 0 1,0 0-1,1 1 1,-1-1-1,0 0 1,1 0-1,-1 0 0,0 0 1,1 0-1,-1 1 1,0-1-1,1 0 1,-1 0-1,0 0 1,1 0-1,-1 0 1,0 0-1,1 0 0,-1 0 1,9 0-6111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1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13261,'0'0'12187,"2"9"-12075,0-3-68,0 0 0,-1 0-1,0 0 1,0 0 0,0 0-1,-1 1 1,0-1 0,0 0-1,-1 0 1,-2 11 0,3-16 0,-1 0 1,1 1-1,-1-1 1,1 0-1,0 1 1,-1-1-1,1 0 1,0 0-1,0 1 1,0-1-1,0 0 1,0 1 0,0-1-1,1 0 1,-1 1-1,0-1 1,1 0-1,-1 1 1,1-1-1,-1 0 1,1 0-1,-1 0 1,2 2-1,-1-3-15,0 1 0,0-1-1,0 0 1,0 0 0,1 0-1,-1 1 1,0-1 0,0 0-1,0 0 1,0-1 0,0 1-1,0 0 1,1 0 0,-1-1-1,0 1 1,0 0 0,0-1-1,0 1 1,0-1 0,1 0-1,8-5 33,0 0 0,-1-1 0,0 0 0,8-9 0,-10 9-50,0 1-9,0 0 1,0-1-1,-1 0 0,0 0 1,-1 0-1,1-1 1,-1 0-1,-1 0 0,0 0 1,4-10-1,-13 32-101,-9 36 70,14-43 31,-1 1-1,1-1 0,0 1 1,1-1-1,-1 1 1,2-1-1,-1 0 1,4 11-1,-4-16 42,0 0 0,0-1 0,0 1 0,1 0 1,-1 0-1,1-1 0,-1 1 0,1-1 0,-1 1 0,1-1 0,0 0 0,0 0 0,-1 1 1,1-1-1,0-1 0,0 1 0,0 0 0,0 0 0,0-1 0,1 1 0,-1-1 0,0 1 1,0-1-1,0 0 0,0 0 0,0 0 0,1 0 0,-1-1 0,0 1 0,0 0 0,0-1 1,0 0-1,2 0 0,1-1 42,-1 0-1,1 0 1,-1 0 0,0 0 0,0-1-1,0 0 1,0 0 0,0 0-1,-1 0 1,0 0 0,1-1 0,-1 0-1,0 1 1,-1-1 0,1 0 0,-1-1-1,1 1 1,1-7 0,0 3-61,-1 0-1,0-1 1,0 1 0,-1 0-1,-1-1 1,1 0 0,-1 1-1,-1-1 1,0-13 0,-1 19-8,1 0 0,-2 0 0,1 0 0,0 0 0,-1 0 0,1 0 0,-1 0 0,0 1 0,0-1 0,0 0 0,0 1 0,0 0 0,-1-1 0,1 1 0,-1 0 0,0 0 0,1 1 0,-1-1 0,0 0 0,0 1 0,-6-2 0,7 2-144,0 0 0,-1 0 0,1 1 0,0 0 0,0-1 0,0 1 0,-1 0 0,1 0 0,0 0-1,-1 0 1,1 0 0,0 1 0,-4 0 0,4 0-207,1 0 1,-1 0-1,1-1 0,0 1 0,0 0 0,-1 0 0,1 0 0,0 0 0,0 0 0,0 1 0,0-1 1,0 0-1,0 0 0,0 1 0,1-1 0,-1 0 0,0 1 0,1-1 0,-1 1 0,1-1 0,-1 4 1,0 4-6382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22 103 2498,'0'0'20751,"-4"11"-20586,3-8-133,-13 47 335,13-48-296,1 0-1,-1 0 1,1 0-1,0 0 1,-1 1-1,1-1 1,0 0 0,0 0-1,1 0 1,-1 0-1,0 1 1,1-1 0,-1 0-1,1 0 1,0 0-1,0 0 1,-1 0-1,1 0 1,1 0 0,-1 0-1,0 0 1,0-1-1,3 3 1,-2-3-16,0 0-1,1 0 1,-1-1 0,0 1 0,1-1-1,-1 1 1,1-1 0,-1 0 0,1 0-1,-1 0 1,1 0 0,-1-1 0,1 1 0,-1 0-1,0-1 1,1 0 0,-1 0 0,0 0-1,1 0 1,-1 0 0,0 0 0,0 0-1,0-1 1,0 1 0,0-1 0,0 1-1,-1-1 1,1 0 0,1-2 0,9-8 59,-1 0 1,18-26 0,-27 36-100,3-5 32,0 1 0,-1-1 0,1 0 1,-1 0-1,-1 0 0,0-1 0,0 1 0,0-1 1,-1 0-1,0 0 0,0 0 0,0-13 1,-7 65-335,3-35 328,1 0 0,0-1 1,0 1-1,1 14 1,0-22-29,0-1 1,0 1 0,0 0-1,0-1 1,0 1 0,0 0-1,1-1 1,-1 1 0,0 0-1,0-1 1,1 1 0,-1-1-1,0 1 1,1 0 0,-1-1-1,0 1 1,1-1 0,-1 1-1,1-1 1,-1 0 0,1 1-1,-1-1 1,1 1 0,0-1-1,-1 0 1,1 1-1,-1-1 1,1 0 0,0 0-1,0 1 1,24-6 368,18-21 195,-25 10-486,-1-1-1,20-26 0,-4 5 2,-31 47-116,0 0-1,-1 0 1,0-1-1,-1 18 0,-1-8 110,0-13 8,1 0 0,-1 0 0,1 0 0,0 0-1,1 0 1,-1 0 0,2 7 0,-1-11-109,-1-1 1,1 1-1,-1-1 1,1 0 0,-1 0-1,1 1 1,-1-1-1,1 0 1,-1 0-1,1 0 1,-1 0-1,1 1 1,0-1-1,-1 0 1,1 0-1,-1 0 1,1 0 0,-1 0-1,1 0 1,0-1-1,-1 1 1,1 0-1,-1 0 1,1 0-1,-1 0 1,1-1-1,-1 1 1,1 0-1,-1-1 1,1 1-1,-1 0 1,1-1 0,-1 1-1,0 0 1,1-1-1,-1 1 1,0-1-1,1 1 1,0-1-1,16-17-4933,-11 9-411,-1-1-3026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16400,'0'0'4804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8520,'0'0'14921,"3"-12"-13992,3-6-752,2 0 0,0 1 0,1 0 0,0 0 0,2 1 1,0 0-1,0 1 0,2 0 0,0 1 0,15-13 0,-28 27-178,1 0-1,-1 0 1,0 0 0,1 0-1,-1 0 1,0 1-1,1-1 1,-1 0-1,0 0 1,1 1 0,-1-1-1,0 0 1,0 1-1,1-1 1,-1 0-1,0 1 1,0-1 0,0 0-1,1 1 1,-1-1-1,0 0 1,0 1-1,0-1 1,0 0 0,0 1-1,0-1 1,0 1-1,0-1 1,0 0-1,0 1 1,0-1 0,0 1-1,0-1 1,0 0-1,0 1 1,0-1-1,0 1 1,0 22-54,0-21 57,-1 30 38,-1-22-408,2 0 0,-1 0 0,2-1 1,-1 1-1,4 14 0,-4-24 264,0 1 0,0-1 0,0 0 1,1 0-1,-1 1 0,0-1 0,0 0 0,1 1 0,-1-1 0,0 0 0,1 0 0,-1 0 1,0 1-1,1-1 0,-1 0 0,0 0 0,1 0 0,-1 0 0,1 0 0,-1 0 0,0 0 1,1 0-1,-1 0 0,0 0 0,1 0 0,-1 0 0,1 0 0,-1 0 0,0 0 0,1 0 1,-1 0-1,0 0 0,1 0 0,-1-1 0,0 1 0,1 0 0,-1 0 0,0 0 0,1-1 0,-1 1 1,1 0-1,12-10-6525,-4-3-1618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14894,'0'0'6726,"0"8"-6213,0-5-448,2 25 494,-2-27-519,0 0 0,1-1 1,-1 1-1,1 0 0,-1-1 1,1 1-1,-1 0 1,1-1-1,-1 1 0,1-1 1,-1 1-1,1-1 1,0 1-1,0-1 0,-1 0 1,1 1-1,0-1 1,-1 0-1,1 1 0,0-1 1,0 0-1,0 0 0,-1 0 1,1 0-1,0 0 1,0 0-1,0 0 0,-1 0 1,1 0-1,0 0 1,0 0-1,0 0 0,-1-1 1,1 1-1,0 0 1,0 0-1,-1-1 0,1 1 1,0-1-1,0 0 0,5-2 47,-1 0-1,-1 0 0,1-1 0,0 0 1,-1 0-1,0 0 0,0 0 0,0-1 0,0 1 1,-1-1-1,1 0 0,-1 0 0,-1 0 0,4-9 1,-1 4 13,-1-1 1,-1 1-1,0-1 1,-1 1 0,0-1-1,0 0 1,0-11-1,-2 21-102,0 0-1,0 1 1,1-1-1,-1 0 1,0 0-1,0 0 1,0 1-1,0-1 1,0 0-1,0 0 1,0 0-1,-1 0 0,1 1 1,0-1-1,0 0 1,-1 0-1,1 0 1,0 1-1,-1-1 1,1 0-1,0 1 1,-1-1-1,0 0 1,1 1-1,-1-1 1,1 0-1,-1 1 0,1-1 1,-1 1-1,0-1 1,0 1-1,1 0 1,-1-1-1,0 1 1,0 0-1,1-1 1,-1 1-1,0 0 1,0 0-1,0 0 1,1 0-1,-1-1 0,0 1 1,0 0-1,0 0 1,0 1-1,1-1 1,-2 0-1,-1 1-7,0 0-1,1 0 1,-1 1-1,1-1 0,-1 1 1,1-1-1,0 1 1,0 0-1,0 0 0,0 0 1,0 0-1,0 0 1,-2 3-1,-4 8 18,1 0 1,0 1-1,1 0 0,1 0 1,0 0-1,1 0 0,0 1 0,2 0 1,-1 0-1,1 22 0,2-36-1,0 0 1,0 0-1,0 0 0,0-1 0,0 1 0,1 0 0,-1 0 1,0 0-1,1-1 0,-1 1 0,1 0 0,-1-1 1,0 1-1,1 0 0,-1-1 0,1 1 0,0 0 0,-1-1 1,1 1-1,0-1 0,-1 1 0,1-1 0,0 0 0,-1 1 1,1-1-1,0 0 0,0 1 0,-1-1 0,1 0 1,0 0-1,0 1 0,0-1 0,0 0 0,-1 0 0,1 0 1,0 0-1,0 0 0,0 0 0,-1-1 0,1 1 1,0 0-1,0 0 0,1-1 0,38-15 416,-25 4-373,0-1 0,0-1 0,-1 0 1,-1-1-1,0 0 0,14-24 0,30-36-24,-54 128 23,-3-47-92,4 31 327,-4-36-273,0-1 0,0 0 0,0 0 0,0 0 0,0 1 0,1-1 0,-1 0-1,0 0 1,0 0 0,0 1 0,1-1 0,-1 0 0,0 0 0,0 0 0,0 0 0,1 0 0,-1 0 0,0 1 0,0-1 0,1 0 0,-1 0 0,0 0 0,0 0 0,1 0 0,-1 0 0,0 0 0,0 0 0,1 0 0,-1 0 0,0 0 0,1 0 0,-1 0 0,0 0 0,0-1 0,0 1 0,1 0 0,-1 0 0,0 0-1,18-17 426,12-26-224,-23 31-206,1 0 0,0 1 0,1 0 0,0 0-1,12-10 1,-21 21-7,1 0 0,-1 0 0,0-1 0,0 1 0,1 0 0,-1 0 0,0 0 0,1-1 0,-1 1 0,0 0 0,1 0 0,-1 0-1,0 0 1,1 0 0,-1 0 0,0 0 0,1-1 0,-1 1 0,0 0 0,1 0 0,-1 0 0,0 1 0,1-1 0,-1 0 0,1 0 0,-1 0 0,0 0 0,1 0 0,-1 0 0,0 0-1,1 1 1,-1-1 0,0 0 0,0 0 0,1 0 0,-1 1 0,0-1 0,1 0 0,-1 0 0,0 1 0,0-1 0,0 0 0,1 1 0,-1-1 0,0 0 0,0 1 0,0-1 0,0 0 0,0 1-1,1-1 1,-1 0 0,0 1 0,0-1 0,0 0 0,0 1 0,0-1 0,0 0 0,0 1 0,0-1 0,-1 1 0,2 28-35,-1-24 50,-1 6-147,2 39 621,-1-49-511,0 0 0,0 0-1,0-1 1,0 1 0,0 0-1,1 0 1,-1-1 0,0 1-1,0 0 1,1-1 0,-1 1-1,0 0 1,1-1 0,-1 1-1,0 0 1,1-1 0,-1 1-1,1-1 1,-1 1 0,1-1-1,0 1 1,-1-1 0,1 1-1,-1-1 1,1 0-1,0 1 1,-1-1 0,1 0-1,0 1 1,-1-1 0,1 0-1,0 0 1,0 0 0,-1 0-1,1 0 1,0 0 0,0 0-1,-1 0 1,1 0 0,0 0-1,0 0 1,-1 0 0,1 0-1,0-1 1,-1 1 0,1 0-1,0 0 1,-1-1 0,1 1-1,0-1 1,-1 1 0,1 0-1,0-2 1,11-11-4036,-6 1-2001,-5 11 5430,8-16-15117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 14734,'0'0'3956,"-3"9"-1554,-4 15-1377,1 0-1,1 0 1,1 0 0,1 1 0,1 26 0,8 137 154,-3-143-820,1-27-182,1-36-20,3-39-53,-4-23-154,-3 38-335,2 1 0,2 0-1,10-42 1,-13 77 369,0 1 0,0 0-1,0 0 1,1 0 0,0 1-1,0-1 1,0 1 0,0-1-1,1 1 1,-1 0 0,7-5 0,-7 7 5,-1 0 1,0 0 0,0 1 0,1-1 0,-1 1 0,1 0 0,-1 0 0,1-1 0,0 2 0,0-1 0,-1 0-1,1 0 1,0 1 0,0 0 0,0-1 0,-1 1 0,1 0 0,0 0 0,0 1 0,0-1 0,0 1 0,-1-1 0,6 3-1,-6-2 3,-1-1 0,0 1-1,1 0 1,-1 0 0,0 0-1,0 0 1,0 1 0,1-1-1,-1 0 1,0 0 0,-1 1-1,1-1 1,0 1 0,0-1-1,-1 0 1,1 1 0,0-1-1,-1 1 1,1 0 0,-1-1-1,0 1 1,0-1 0,0 1-1,0 0 1,0-1-1,0 1 1,0 0 0,0-1-1,0 1 1,-1-1 0,1 1-1,-1-1 1,1 1 0,-1-1-1,0 1 1,1-1 0,-2 3-1,-2 3 85,0 1 0,0-1 0,0 0 0,-1 0 0,-10 11 0,2-5 159,-2 3-11,-1-1 1,-18 14-1,33-29-1233,16-18-6888,-4 6 4140,6-12-4896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9769,'0'0'14318,"0"11"-13496,-1 19-495,-1-1 1,-8 35-1,9-57-300,-1-1-1,1 0 1,1 0 0,-1 0-1,1 1 1,0-1 0,0 0-1,1 1 1,1 5 0,-1-10-129,0 0 1,0 0-1,0 0 1,0-1-1,1 1 1,-1 0 0,0-1-1,1 1 1,-1-1-1,1 1 1,0-1 0,-1 0-1,1 1 1,0-1-1,0 0 1,0 0 0,0-1-1,0 1 1,0 0-1,0-1 1,0 1-1,0-1 1,0 1 0,0-1-1,0 0 1,0 0-1,1 0 1,-1 0 0,2-1-1,-3 1 71,3 0-899,1 0 0,0 0 1,0 0-1,0-1 1,0 0-1,0 0 0,5-2 1,12-9-4917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41 149 8264,'0'0'13944,"-5"10"-12823,2-5-1032,-1 2 246,-1 1 0,1-1 0,1 1 0,-1 1-1,1-1 1,1 0 0,0 1 0,0-1 0,-1 12 0,3-20-323,0 1 0,1-1 0,-1 0 1,0 1-1,1-1 0,-1 0 0,0 0 1,1 1-1,-1-1 0,0 0 0,1 0 0,-1 1 1,1-1-1,-1 0 0,0 0 0,1 0 1,-1 0-1,1 0 0,-1 0 0,1 0 1,-1 0-1,0 0 0,1 0 0,-1 0 1,1 0-1,-1 0 0,1 0 0,-1 0 0,0 0 1,1 0-1,-1 0 0,1-1 0,-1 1 1,0 0-1,1 0 0,-1 0 0,0-1 1,1 1-1,-1 0 0,0-1 0,1 1 0,-1-1 1,19-9 192,-13 3-241,0 0-1,0 0 1,-1 0-1,1-1 1,-2 1-1,1-1 1,-1 0-1,0-1 1,-1 1-1,0-1 1,3-11-1,-7 34 42,1-9-2,0 0 0,0 1 0,0-1-1,0 0 1,1 1 0,0-1 0,0 0 0,3 9 0,-2-12 1,-1 0 0,1-1 0,-1 1 0,1 0 0,0-1 0,-1 1 1,1-1-1,0 0 0,0 1 0,0-1 0,0 0 0,0 0 0,1 0 0,-1-1 1,0 1-1,0 0 0,0-1 0,1 0 0,-1 1 0,0-1 0,1 0 0,-1 0 1,0 0-1,3-1 0,1 1-6,0-1 1,-1 1 0,1-1-1,-1-1 1,1 1 0,-1-1-1,1 0 1,-1 0 0,0 0-1,0-1 1,0 0-1,0 0 1,-1 0 0,1-1-1,-1 1 1,0-1 0,0 0-1,5-6 1,-4 4-38,-1 0 1,0 0-1,0-1 1,0 1-1,-1-1 1,0 0-1,0 0 0,-1 0 1,0 0-1,0-1 1,-1 1-1,0 0 0,1-12 1,-17 30-347,12-4 438,0-1-1,0 0 0,0 1 1,1-1-1,0 1 0,0 0 1,1 0-1,-1 0 0,1 10 1,1-16-42,1-1 1,-1 1 0,0-1 0,1 1-1,-1-1 1,1 1 0,-1-1-1,1 0 1,-1 1 0,1-1 0,0 1-1,-1-1 1,1 0 0,-1 0 0,1 1-1,0-1 1,-1 0 0,1 0-1,0 0 1,-1 0 0,1 1 0,0-1-1,-1 0 1,1 0 0,0-1 0,-1 1-1,1 0 1,-1 0 0,1 0-1,0 0 1,-1 0 0,1-1 0,0 1-1,0-1 1,26-7 122,-24 6-223,0 0 0,0 0 1,0 1-1,0-1 0,1 1 0,-1 0 0,1 0 0,-1 0 0,1 0 1,-1 1-1,1-1 0,-1 1 0,6 0 0,-7 1 52,0 0 0,0-1 0,-1 1 0,1 0-1,-1 0 1,1 1 0,-1-1 0,1 0 0,-1 0-1,0 1 1,0-1 0,1 1 0,-1-1 0,0 1 0,0-1-1,0 1 1,-1 0 0,1-1 0,0 1 0,-1 0 0,1 0-1,-1-1 1,1 1 0,-1 0 0,0 0 0,0 0-1,0 2 1,1 4 6,9 102 589,-9-101-357,-1 0 0,-1 0 0,1 0 0,-2 1 0,1-1-1,-1 0 1,-1 0 0,1-1 0,-7 14 0,9-23-190,0 1 1,0 0-1,0-1 1,0 1-1,0 0 0,0 0 1,0-1-1,0 1 0,0 0 1,0 0-1,0-1 1,0 1-1,-1 0 0,1 0 1,0-1-1,0 1 0,0 0 1,0 0-1,-1-1 1,1 1-1,0 0 0,0 0 1,0 0-1,-1 0 0,1-1 1,0 1-1,0 0 1,-1 0-1,1 0 0,0 0 1,0 0-1,-1 0 0,1 0 1,0 0-1,-1 0 1,1 0-1,0 0 0,0 0 1,-1 0-1,1 0 0,0 0 1,0 0-1,-1 0 1,1 0-1,0 0 0,-1 0 1,1 0-1,0 0 0,0 0 1,-1 1-1,1-1 1,0 0-1,0 0 0,0 0 1,-1 0-1,1 1 0,0-1 1,0 0-1,-1 1 1,-1-28 20,1 17-181,1 0 0,1-1 0,0 1 0,0-1 0,1 1 0,1 0 0,-1 0 0,2 0 0,-1 0 0,8-13 0,-2 7-291,1 1-1,1 0 1,0 1 0,1 0-1,17-15 1,-4 3-109,-16 16 529,0-1 0,1 1 0,1 1 0,-1 0-1,1 1 1,1 0 0,16-8 0,-28 16 47,0 0 1,1 0-1,-1 0 0,0 0 1,1 1-1,-1-1 1,0 0-1,0 1 0,0-1 1,1 0-1,-1 0 0,0 1 1,0-1-1,0 0 0,1 1 1,-1-1-1,0 0 0,0 1 1,0-1-1,0 0 1,0 1-1,0-1 0,0 0 1,0 1-1,0-1 0,0 0 1,0 1-1,0-1 0,0 0 1,0 1-1,0-1 0,0 0 1,-1 1-1,1-1 1,0 0-1,0 1 0,0-1 1,0 0-1,-1 1 0,1-1 1,-5 18 318,-5 2 238,7-17-412,1 1 0,0 1-1,0-1 1,0 0 0,0 0-1,1 1 1,-1-1 0,1 1-1,0 5 1,1-10-160,1 0-1,-1 1 1,0-1 0,1 0-1,-1 0 1,1 0-1,-1 0 1,1 1 0,-1-1-1,0 0 1,1 0 0,-1 0-1,1 0 1,-1 0 0,1 0-1,-1 0 1,1 0 0,-1-1-1,0 1 1,1 0 0,-1 0-1,1 0 1,-1 0 0,0-1-1,1 1 1,-1 0 0,1 0-1,-1-1 1,0 1-1,1 0 1,-1 0 0,0-1-1,0 1 1,1 0 0,-1-1-1,0 0 1,17-11 101,0-7-246,26-39 0,-13 15-444,-30 43 567,0 0 1,0 0-1,0-1 1,1 1-1,-1 0 1,0-1-1,0 1 1,0 0-1,0 0 1,0-1-1,1 1 1,-1 0-1,0 0 1,0-1-1,0 1 1,1 0-1,-1 0 1,0 0-1,0 0 0,1-1 1,-1 1-1,0 0 1,0 0-1,1 0 1,-1 0-1,0 0 1,1 0-1,-1 0 1,0 0-1,1 0 1,-1 0-1,0 0 1,0 0-1,1 0 1,-1 0-1,0 0 1,1 0-1,-1 0 1,0 0-1,1 0 0,-1 0 1,0 0-1,0 0 1,1 1-1,-1-1 1,0 0-1,5 20 62,-7 43 1011,2-45-401,-1-17-628,1-1 0,0 1 0,0 0 0,0 0 0,0-1 0,0 1 0,0 0 0,0 0 0,0 0-1,0-1 1,1 1 0,-1 0 0,0-1 0,0 1 0,1 0 0,-1 0 0,0-1 0,1 1 0,-1 0 0,1-1 0,-1 1-1,1-1 1,-1 1 0,1-1 0,-1 1 0,1-1 0,0 1 0,-1-1 0,1 1 0,0-1 0,-1 0 0,1 1 0,0-1-1,-1 0 1,3 1 0,-1-1 8,1-1 0,0 1-1,-1-1 1,1 1 0,-1-1-1,1 0 1,0 0-1,-1 0 1,0 0 0,5-3-1,52-41-1517,-50 37 370,14-15-2400,-9 16-6087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83 355 6694,'15'-18'12409,"-15"18"-12295,0-1 0,0 1 0,0 0-1,0 0 1,0-1 0,0 1 0,0 0 0,0 0 0,0 0 0,0-1 0,0 1 0,0 0 0,-1 0 0,1-1-1,0 1 1,0 0 0,0 0 0,0 0 0,-1 0 0,1-1 0,0 1 0,0 0 0,0 0 0,-1 0-1,1 0 1,0 0 0,0-1 0,0 1 0,-1 0 0,1 0 0,0 0 0,0 0 0,-1 0 0,1 0-1,0 0 1,0 0 0,-1 0 0,1 0 0,0 0 0,0 0 0,-1 0 0,1 0 0,-4 1-31,1-1 1,0 1-1,0 0 1,-1-1-1,1 1 1,0 1-1,0-1 1,0 0 0,0 1-1,-5 3 1,4-3 38,0 1 1,1 0-1,-1 0 1,1 0-1,-1 0 0,1 1 1,0-1-1,0 1 1,0 0-1,1 0 1,0 0-1,-1 0 1,1 0-1,1 0 1,-1 1-1,0-1 1,0 7-1,2-10-118,1 0 0,-1 0 0,1-1 0,-1 1-1,1 0 1,0-1 0,-1 1 0,1 0 0,0-1 0,0 1-1,0-1 1,-1 1 0,1-1 0,0 0 0,0 1 0,0-1-1,0 0 1,0 0 0,-1 1 0,1-1 0,0 0 0,0 0-1,0 0 1,0 0 0,0 0 0,0 0 0,0 0 0,0-1-1,0 1 1,-1 0 0,3-1 0,32-7-292,-28 4 155,1 0 1,-2 0-1,1-1 0,0 0 1,-1 0-1,0-1 0,0 0 1,-1 0-1,1 0 0,-1-1 1,6-11-1,28-31 81,-39 96 858,0-46-757,0 0 1,0 0-1,0 0 1,0 0-1,0 0 0,0 0 1,0 0-1,0 0 1,0 0-1,0 0 1,1 0-1,-1 0 1,0 0-1,1 0 0,-1 0 1,1 0-1,-1-1 1,1 1-1,-1 0 1,1 0-1,0 0 1,-1-1-1,1 1 0,0 0 1,0-1-1,-1 1 1,1 0-1,0-1 1,0 1-1,0-1 1,1 1-1,0-1 5,1 0 0,-1 0-1,1 0 1,-1 0 0,1-1 0,-1 1 0,0-1-1,1 1 1,-1-1 0,0 0 0,0 0 0,4-2-1,8-5-28,-1 0-1,24-20 0,19-27-71,-44 41-1546,-1 0 0,0-1 1,-1 0-1,-1-1 1,0 0-1,-1 0 1,9-30-1,-5-7 2601,-7-2 5978,-11 177-5387,3-85-1379,1 0 0,1 0 1,3 0-1,1 0 0,8 42 0,-6-61-798,-5-25-368,-7-28-108,-31-54 658,30 75 973,0-2 0,1 1-1,1-1 1,0 0-1,2 0 1,-1-1-1,-3-31 1,8 47-536,1 0 0,-1 1 0,0-1 0,0 0 0,0 0 0,0 0-1,1 1 1,-1-1 0,0 0 0,1 0 0,-1 1 0,1-1 0,-1 0 0,1 1 0,-1-1 0,1 0-1,-1 1 1,1-1 0,0 1 0,-1-1 0,1 1 0,0-1 0,0 1 0,-1-1 0,1 1 0,0 0 0,1-1-1,32-3 372,-23 4-859,-1 1 0,1 1 0,0 0 0,10 3 0,0 2-2927,-7-3-2172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13901,'0'1'4741,"0"13"-3967,0 70 1031,-4 0 1,-3 0 0,-21 91 0,-7-33-1359,16-76-201,4 0 0,2 1-1,-7 122 1,40-302-6641,-18 13-2755,-4 44 2359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18 434 8072,'0'0'13250,"-5"2"-12332,-8 7 163,26-10 511,-7-1-1296,-1 0 0,1 0-1,-1 0 1,0-1 0,0 0 0,0 0-1,8-6 1,10-15-146,-2-1 1,0-1-1,-2-1 0,-1-1 1,-1 0-1,-1-1 0,-2-1 1,-1-1-1,-1 1 0,-1-2 0,-2 0 1,6-44-1,-10 105-275,15 48-1,-15-62 78,0 1 0,1-1 1,1 0-1,12 20 0,-16-31-324,0 1 0,0-1 0,0 0 0,0 0 0,1 0 0,0 0 0,0-1 0,0 1 0,0-1 0,0 0 0,1 0 0,-1-1 0,1 1 0,0-1 0,-1 0 0,1 0 0,9 1 1,13-1-5117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38 4516,'0'0'16811,"-10"-6"-14756,1 1-1646,-1 0 0,0 1 0,0 0 0,0 0 0,-12-2 0,17 5-323,0 0 0,1 1 0,-1-1 0,0 1 1,0 0-1,0 0 0,0 1 0,0-1 0,0 1 0,0 0 1,1 0-1,-1 1 0,0-1 0,1 1 0,-1 0 0,-6 4 0,1 2 100,-1 1 0,2 0-1,-1 0 1,1 1 0,0 0-1,1 0 1,1 1 0,-9 14-1,12-17-93,-1 0-1,1 0 0,1 1 0,0-1 0,0 1 0,0 0 1,1 0-1,1 0 0,-1 0 0,2 0 0,-1 0 0,2 16 1,0-22-90,0 0 0,0-1 0,0 1 0,0-1 0,1 1 0,-1-1 0,1 1 1,0-1-1,0 0 0,0 0 0,0 0 0,0 0 0,0 0 0,0 0 0,1-1 0,-1 1 1,1-1-1,-1 0 0,1 1 0,0-1 0,-1 0 0,1-1 0,0 1 0,0 0 1,0-1-1,-1 1 0,1-1 0,4 0 0,9 1-296,0 0-1,0-1 1,28-4 0,-34 2-342,0 0 0,-1-1 0,1 0 0,-1 0 0,0-1 0,11-6 0,26-20-6673,-16 3-2700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87 15535,'0'0'2952,"0"12"-69,-2 37-855,0 3 297,5 57 0,-3-108-2312,0-1 0,0 1-1,0 0 1,0 0 0,0-1 0,0 1 0,1 0-1,-1 0 1,0-1 0,0 1 0,0 0 0,1-1 0,-1 1-1,0 0 1,1 0 0,-1-1 0,1 1 0,-1-1-1,0 1 1,1 0 0,0-1 0,-1 1 0,1-1 0,-1 1-1,1-1 1,0 1 0,14-11 870,7-29-84,-16 18-794,-1 0 0,-1 0-1,-1 0 1,0-1 0,-2 1-1,-1-1 1,-2-25 0,-2 35-16,-3 13-80,-3 19-58,9-15 145,0 0-1,0 0 1,1 0 0,0 0 0,0 0-1,0 0 1,1 1 0,0-1-1,0 0 1,0 0 0,0-1 0,4 8-1,-4-10 7,0 0-1,1-1 1,-1 1-1,1 0 0,0-1 1,-1 1-1,1-1 1,0 1-1,0-1 1,0 0-1,0 0 1,0 0-1,0 0 1,0 0-1,1-1 0,-1 1 1,0-1-1,0 1 1,1-1-1,-1 0 1,0 0-1,1 0 1,-1 0-1,0 0 1,0 0-1,1-1 0,-1 1 1,0-1-1,0 1 1,3-2-1,0 0 19,1 0 1,-1 0-1,0-1 0,0 1 0,0-1 0,-1 0 1,1 0-1,0-1 0,-1 0 0,0 0 0,0 0 1,0 0-1,5-9 0,6-8 31,20-42 0,-11 19-25,-25 75-212,2-18 164,-3 40 16,0-37 66,1 0-1,0 0 0,2 0 1,-1 0-1,2-1 1,0 1-1,1 0 0,8 22 1,-11-36-44,1 0 0,0 0 1,-1-1-1,1 1 0,0-1 1,0 1-1,0-1 0,1 1 1,-1-1-1,0 0 0,0 1 1,1-1-1,-1 0 0,1 0 1,-1 0-1,1 0 1,0 0-1,-1-1 0,1 1 1,0 0-1,-1-1 0,1 1 1,0-1-1,2 1 0,-1-1 0,-1-1 0,1 1 0,0-1 0,0 1 1,0-1-1,-1 0 0,1 0 0,0 0 0,-1-1 0,1 1 0,-1-1 0,1 1 0,3-4 0,1-1-6,-1 0 1,1-1-1,-1 0 0,-1 0 0,1 0 1,-1 0-1,0-1 0,6-15 1,-8 17-111,-1-1 1,-1 1-1,1-1 1,-1 0 0,0 0-1,-1 0 1,1 0-1,-2 0 1,1 0 0,-1 0-1,-1-7 1,1 10-318,0 1 0,0 0 1,-1 0-1,1-1 0,-1 1 1,1 0-1,-1 0 0,0 0 1,0 1-1,-3-4 0,2 4-632,1 0 0,-1 0 1,1 0-1,-1 0 0,0 0 0,0 1 0,0-1 0,0 1 0,0 0 0,0 0 0,-7-2 0,-6 1-11897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5221,'0'0'17755,"-2"10"-17669,-91 338-321,91-342-83,-7 16-1552,-2-15-3250,3-6 459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19090,'0'0'6790,"-13"52"-12939,19-43 1504,-3 3-2594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 13773,'0'0'14697,"-9"-3"-14019,2 1-601,0 1 1,-1 0 0,1 0 0,-1 1 0,1 0-1,-1 0 1,1 1 0,-1 0 0,-11 3-1,14-3-71,0 0 0,0 1 0,1-1 0,-1 1 0,1 0 0,-1 1 0,1-1 0,0 1 0,0 0 0,0 0 0,0 0 0,0 0 0,1 1 0,-1-1 0,1 1 0,0 0 0,0 0 0,-3 6 0,6-9-19,-1 0 0,1 0 0,0-1 0,0 1 0,0 0 0,0 0 0,0-1-1,0 1 1,0 0 0,0-1 0,1 1 0,-1 0 0,0 0 0,0-1 0,0 1 0,1 0 0,-1-1 0,0 1 0,1 0-1,-1-1 1,1 1 0,-1-1 0,1 1 0,-1-1 0,1 1 0,-1-1 0,1 1 0,-1-1 0,1 1 0,0-1-1,-1 0 1,1 1 0,0-1 0,-1 0 0,1 0 0,0 1 0,-1-1 0,1 0 0,0 0 0,0 0 0,-1 0 0,1 0-1,0 0 1,-1 0 0,1 0 0,0 0 0,0-1 0,48 2-759,-40-1 416,11 0-159,71 3-1821,-82-3 2176,-1 2 1,0-1-1,1 1 1,-1 0-1,0 1 1,0-1-1,0 2 1,9 4-1,-16-7 197,0-1 1,0 1-1,-1 0 0,1-1 1,0 1-1,0 0 0,0 0 1,-1 0-1,1-1 1,0 1-1,-1 0 0,1 0 1,-1 0-1,1 0 0,-1 0 1,0 0-1,1 0 0,-1 1 1,0-1-1,0 0 0,1 0 1,-1 0-1,0 0 0,0 0 1,0 0-1,0 0 0,-1 0 1,1 1-1,0-1 1,0 0-1,-1 0 0,1 0 1,-1 0-1,1 0 0,-1 0 1,1 0-1,-1 0 0,1 0 1,-1-1-1,0 1 0,0 0 1,1 0-1,-1 0 0,0-1 1,0 1-1,-2 1 0,-44 32 1482,46-33-1505,-9 6 93,-1-1-1,0 0 0,0 0 1,0-1-1,-1 0 0,1-1 1,-1-1-1,0 0 0,0 0 1,0-1-1,-14 0 0,25-3-293,1 0 0,0 0 0,-1 0 0,1 0 0,0 0 0,0 0 0,-1 0 0,1 0 0,0-1 0,0 1 0,0 0 0,1 0-1,-1 0 1,0 0 0,0 0 0,1 0 0,-1 0 0,0-1 0,1 1 0,-1 0 0,1 0 0,-1 0 0,2-1 0,2-2-801,1-1 0,-1 1 1,1 0-1,0 0 0,1 1 1,-1 0-1,7-4 0,15-9-4584,3-6-3327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59 239 737,'0'0'22042,"-1"12"-20131,-5 62 200,2-34-697,0 72-1,4-112-1441,0 0 0,0 1 0,0-1-1,0 0 1,0 1 0,0-1 0,0 0 0,0 1 0,0-1-1,0 0 1,0 0 0,0 1 0,1-1 0,-1 0 0,0 0-1,0 1 1,0-1 0,0 0 0,0 0 0,1 1 0,-1-1-1,0 0 1,0 0 0,0 1 0,1-1 0,-1 0 0,0 0-1,0 0 1,1 0 0,-1 1 0,0-1 0,0 0 0,1 0-1,-1 0 1,0 0 0,1 0 0,-1 0 0,0 0 0,0 0-1,1 0 1,-1 0 0,0 0 0,1 0 0,-1 0 0,0 0-1,1 0 1,-1 0 0,0 0 0,0 0 0,1 0 0,-1 0-1,0-1 1,1 1 0,11-13-3864,-6-41-7580,-6 17-502</inkml:trace>
  <inkml:trace contextRef="#ctx0" brushRef="#br0" timeOffset="1">11 0 8360,'0'0'17456,"-10"60"-17424,26-47-512,5 4-1346,-3-2-960,2 0-1538,-1-2-3043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2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8872,'0'0'19811,"-7"1"-18877,-4 1-764,1 0 0,0 1-1,0 1 1,1 0 0,-1 0-1,1 1 1,0 0 0,0 0 0,0 1-1,1 0 1,-1 1 0,2 0-1,-14 14 1,21-21-173,0 1 1,0-1-1,0 0 1,0 1-1,-1-1 1,1 1-1,0-1 1,0 0-1,0 1 1,0-1 0,0 1-1,0-1 1,0 0-1,0 1 1,0-1-1,0 1 1,0-1-1,0 0 1,1 1-1,-1-1 1,0 0-1,0 1 1,0-1-1,0 1 1,1-1-1,-1 0 1,0 1-1,0-1 1,1 0-1,-1 0 1,0 1-1,1-1 1,-1 0-1,0 0 1,1 1-1,-1-1 1,0 0-1,1 0 1,-1 0-1,0 1 1,1-1-1,-1 0 1,1 0-1,-1 0 1,0 0-1,1 0 1,-1 0-1,1 0 1,-1 0-1,0 0 1,1 0-1,-1 0 1,1 0-1,30 0-265,-24 0 190,37-1-690,-23-1 347,0 2 0,-1 0 0,1 1 0,-1 2 0,0 0 0,29 8 0,-48-11 425,0 0-1,0 0 1,0 0 0,0 0-1,0 1 1,0-1 0,0 0 0,0 1-1,0-1 1,0 1 0,0-1-1,0 1 1,0-1 0,0 1 0,-1 0-1,1-1 1,0 1 0,-1 0-1,1 0 1,0-1 0,-1 1-1,1 0 1,-1 0 0,1 0 0,-1 0-1,1 0 1,-1 0 0,0 0-1,1 0 1,-1 0 0,0 0-1,0 0 1,0 0 0,0 0 0,0 0-1,0 0 1,0 0 0,0 0-1,0 0 1,0 0 0,-1 0-1,1 0 1,0 0 0,-1 0 0,1 0-1,-1 0 1,1 0 0,-1-1-1,1 1 1,-1 0 0,0 0 0,1 0-1,-1-1 1,0 1 0,0 0-1,0-1 1,1 1 0,-3 0-1,-5 6 318,-1 0-1,0-1 1,-19 10-1,9-6-302,-1 0 1,0-1-1,0-2 0,-1 1 1,0-2-1,-38 6 0,44-14-3221,8-7-3609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5669,'0'0'19662,"0"9"-18589,-5 257 2696,5-265-3769,0-1 1,0 1 0,0-1 0,0 1 0,0-1 0,0 1 0,0-1 0,0 1 0,0-1-1,0 1 1,0-1 0,0 1 0,0-1 0,0 0 0,1 1 0,-1-1 0,0 1 0,0-1-1,0 1 1,1-1 0,-1 0 0,0 1 0,1-1 0,-1 0 0,0 1 0,1-1 0,-1 0-1,0 1 1,1-1 0,-1 0 0,1 0 0,-1 1 0,0-1 0,1 0 0,-1 0 0,1 0 0,-1 0-1,1 1 1,17-12-72,14-25-234,-4-9-11,-17 25 216,1 2 1,18-22 0,-30 39 99,0 1-1,1-1 1,-1 1-1,0-1 1,0 1-1,0 0 1,1-1 0,-1 1-1,0-1 1,1 1-1,-1 0 1,0-1-1,1 1 1,-1 0 0,0 0-1,1-1 1,-1 1-1,1 0 1,-1 0-1,0-1 1,1 1 0,-1 0-1,1 0 1,-1 0-1,1 0 1,-1 0-1,1-1 1,-1 1 0,1 0-1,-1 0 1,1 0-1,-1 1 1,1-1-1,-1 0 1,0 0 0,1 0-1,-1 0 1,1 0-1,-1 0 1,1 1-1,-1-1 1,1 0 0,-1 0-1,0 1 1,1-1-1,-1 0 1,0 1-1,1-1 1,-1 0 0,0 1-1,1-1 1,-1 0-1,0 1 1,0-1-1,1 1 1,-1-1-1,0 1 1,0 0 0,7 32 108,-6-27-68,12 128 152,-13-133-191,0-1 1,1 1-1,-1 0 1,0 0-1,0 0 1,0 0-1,1-1 1,-1 1-1,0 0 1,1 0-1,-1-1 1,0 1-1,1 0 1,-1 0-1,1-1 0,-1 1 1,1-1-1,0 1 1,-1 0-1,1-1 1,0 1-1,-1-1 1,1 1-1,0-1 1,-1 0-1,1 1 1,0-1-1,0 0 1,0 0-1,-1 1 1,2-1-1,0 0 7,0-1 0,0 1 0,0-1 0,0 1 0,0-1 0,0 0 1,-1 0-1,1 0 0,0 0 0,0 0 0,-1 0 0,3-3 0,38-42 160,-33 32-146,0 0 0,-1-1 1,0 0-1,-1 0 0,-1-1 0,7-23 0,-15 62 70,1 1-1,5 43 1,-3-57 28,-1-8-96,0-1 0,0 1 0,0-1 0,0 1 0,1 0 1,-1-1-1,0 1 0,1-1 0,-1 0 0,1 1 0,0-1 0,-1 1 0,1-1 0,0 0 0,0 1 0,2 1 0,-3-3-12,1 1-1,0-1 1,0 0 0,-1 1-1,1-1 1,0 0-1,0 0 1,-1 0 0,1 1-1,0-1 1,0 0-1,-1 0 1,1 0 0,0 0-1,0-1 1,0 1-1,-1 0 1,1 0 0,0 0-1,0 0 1,-1-1-1,1 1 1,0-1 0,3-1 8,0-1 0,0 1 1,0-1-1,-1 0 1,0 0-1,1 0 0,-1 0 1,0-1-1,2-4 1,-2 5-43,0-2-92,1 0 0,-1 0 0,0 0 0,0 0 0,0-1 0,-1 1 0,0-1 0,0 0 0,0 1 0,1-9 0,-4 14 18,1 0 0,0-1 1,-1 1-1,1 0 0,0 0 1,-1 0-1,1-1 0,0 1 1,-1 0-1,1 0 0,0 0 1,-1 0-1,1 0 0,-1 0 1,1 0-1,0 0 0,-1-1 1,1 2-1,0-1 1,-1 0-1,1 0 0,-1 0 1,1 0-1,0 0 0,-1 0 1,1 0-1,0 0 0,-1 0 1,1 1-1,0-1 0,-1 0 1,1 0-1,0 1 0,-1-1 1,1 0-1,0 0 0,0 1 1,-1-1-1,1 0 0,-1 1 1,-13 9-2961,1 0-1059,2 0-1806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92 224 9897,'0'0'3150,"2"-9"-128,0 1-2175,0 1 28,-1 1 0,1-1 0,-1 0 0,0 0 0,-1 0 0,0-10-1,0 16-777,-1 0 0,0 0 0,1 1 0,-1-1-1,0 0 1,1 0 0,-1 1 0,0-1 0,0 1-1,0-1 1,1 1 0,-1-1 0,0 1-1,0-1 1,0 1 0,0 0 0,0-1 0,0 1-1,0 0 1,0 0 0,0 0 0,0 0 0,0 0-1,0 0 1,0 0 0,0 0 0,0 0-1,0 1 1,0-1 0,0 0 0,-1 1 0,-1-1-63,0 1 1,-1-1-1,1 1 1,0 0 0,0 0-1,0 0 1,0 1-1,0-1 1,-3 3 0,3-1-32,0 1 1,0-1 0,1 1-1,-1 0 1,1 0 0,0 0 0,0 0-1,1 0 1,-1 1 0,1-1-1,0 0 1,0 1 0,0-1-1,1 1 1,0-1 0,0 1-1,0 4 1,0-6 0,0 0 0,1 0 0,-1 0 0,1-1-1,-1 1 1,1 0 0,0 0 0,0 0 0,1-1 0,-1 1 0,0 0 0,1-1-1,-1 1 1,1-1 0,0 0 0,0 1 0,0-1 0,0 0 0,1 0-1,-1 0 1,0-1 0,1 1 0,-1-1 0,1 1 0,0-1 0,3 2 0,-1-1-2,0 0 0,-1 0 0,1 1 0,0 0 0,-1 0 0,1 0 0,-1 0 0,0 1 0,0 0 0,-1-1 0,1 2 0,-1-1 0,1 0 0,-1 1 0,-1-1 0,1 1 0,-1 0 0,0 0 0,0 0 0,0 0 0,0 0 0,-1 0 0,0 1 0,0 5 1,2 10 2,-1 1 1,-2-1 0,0 1 0,-5 38 0,3-48 156,-1-1 0,0 1 0,-1 0 0,0-1 1,-1 0-1,-8 16 0,11-23-110,0 0 1,-1-1-1,1 1 1,0 0-1,-1-1 1,0 1-1,0-1 1,0 0-1,0 0 0,-1 0 1,1 0-1,-1-1 1,0 0-1,0 1 1,1-1-1,-1 0 1,-1-1-1,1 1 1,0-1-1,-6 2 0,8-4-46,1 1 0,-1 0 0,1-1 0,0 1 0,-1 0 0,1-1 0,0 0 0,-1 1 0,1-1 0,0 0 0,0 0 0,0 1-1,-1-1 1,1 0 0,0 0 0,0 0 0,0-1 0,1 1 0,-1 0 0,0 0 0,0 0 0,1-1 0,-1 1 0,0 0 0,1-1 0,0 1-1,-1 0 1,1-1 0,0 1 0,-1-1 0,1 1 0,0 0 0,0-1 0,1-2 0,1-55-214,5 32-93,1 0 0,1 0 0,1 1 0,1 1 0,2-1 0,0 2 0,18-24 0,20-41-696,-38 65 1010,0-2 1,-2 1-1,-1-1 1,-1-1 0,-1 0-1,-1 0 1,-2-1 0,4-45-1,-13 70 754,-4 11-560,-5 12-156,4-1 173,0-1 1,2 2-1,0-1 0,1 1 0,1 0 1,1 0-1,0 1 0,0 28 0,4-47-203,0-1 0,-1 1 0,1-1 0,0 1 0,0 0 0,0-1 0,1 1 0,-1-1 0,0 1 0,1-1 0,-1 1 0,0-1 0,1 1 0,0-1 0,-1 1 0,1-1 0,0 1 0,0-1 0,0 0 0,0 0 0,0 1 0,0-1 0,0 0 0,0 0 0,0 0 0,1 0 0,-1 0 0,0 0 0,1-1 0,-1 1 0,1 0 0,-1-1 0,1 1 0,-1-1 0,1 1 0,-1-1 0,1 0 0,-1 0 0,1 0 0,0 1 0,-1-1 0,1-1 0,-1 1 0,1 0 0,-1 0 0,1-1 0,0 1 0,-1-1 0,0 1 0,1-1 0,1 0 0,6-3-7,0 0 0,0 0 0,0-1 0,0 0 0,-1 0 0,15-13 1,-13 8-65,19-18-135,-28 27 179,0 0 0,0 0 1,1 0-1,-1 0 1,0 0-1,0 0 0,0 1 1,1-1-1,-1 0 1,0 1-1,1-1 0,-1 1 1,1-1-1,-1 1 0,1 0 1,-1 0-1,1 0 1,2 0-1,-3 3-3,1 1 0,-1 0 0,0 0 0,0 1 0,-1-1 0,1 0 0,-1 0 0,0 0 0,0 0 0,0 1 0,-2 6 0,2-3 26,0 85 26,-2-91-689,-3-7-1055,-8-13-3438,10 14 3117,-12-17-5414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17745,'0'0'6886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9353,'0'0'16234,"-3"10"-15812,-12 33-134,14-42-265,1 0 0,0 0 1,-1 0-1,1 0 0,-1 1 0,1-1 1,0 0-1,0 0 0,0 0 0,0 1 0,0-1 1,0 0-1,0 0 0,0 1 0,0-1 1,1 0-1,-1 0 0,0 0 0,1 0 1,-1 1-1,1-1 0,-1 0 0,1 0 1,0 0-1,-1 0 0,2 1 0,0-1 5,0 0 1,-1 0-1,1-1 0,0 1 0,-1-1 0,1 1 0,0-1 0,0 0 1,-1 1-1,1-1 0,0 0 0,0 0 0,0 0 0,-1 0 0,4-1 1,2-1 20,0 1 0,0-1 1,-1 0-1,1-1 1,0 1-1,-1-1 1,8-5-1,-7 2-108,1 0-1,-2 0 0,1 0 1,-1-1-1,0 0 0,0 0 0,-1-1 1,0 0-1,0 0 0,3-9 1,-11 31 102,-2 5 136,0 1-1,1-1 1,-1 32 0,5-49-168,0-1 1,0 0 0,0 0 0,0 0 0,0 0-1,0 0 1,0 0 0,1 0 0,-1 0 0,0 0-1,1 0 1,-1 0 0,1 0 0,-1 0-1,1 0 1,-1 0 0,1 0 0,0 0 0,-1 0-1,1 0 1,0 0 0,0-1 0,0 1-1,0 0 1,-1-1 0,3 2 0,-1-2 11,0 1 0,0-1 0,1 1 0,-1-1 0,0 0 0,0 0 0,1 0 0,-1 0 0,0 0 0,0-1 0,0 1 0,4-1 0,1-2 23,1 1 0,-1-1 0,0 0 0,0-1 0,-1 1 0,13-10 0,59-75 34,-77 88-81,-1 0 0,0 0 0,0 0 0,1 0 0,-1 0 0,0 0 0,0 0 0,1-1 0,-1 1 0,0 0 0,1 0 0,-1 0 0,0 0 0,0 0 0,1 0 0,-1 1 0,0-1 0,1 0 0,-1 0 0,0 0 0,0 0 0,1 0 0,-1 0 0,0 0 0,0 0 0,1 1 0,-1-1 0,0 0 0,0 0 0,0 0-1,1 1 1,-1-1 0,0 0 0,0 0 0,0 1 0,1-1 0,-1 0 0,0 0 0,0 1 0,0-1 0,0 0 0,0 0 0,0 1 0,0-1 0,0 0 0,0 1 0,0-1 0,0 0 0,0 0 0,0 1 0,0-1 0,0 0 0,0 1 0,0-1 0,0 0 0,4 31 38,0-2 165,-3-28-176,-1-1 1,0 1-1,1-1 1,-1 1-1,1-1 0,-1 1 1,1-1-1,0 1 1,-1-1-1,1 0 1,-1 1-1,1-1 0,0 0 1,-1 1-1,1-1 1,0 0-1,-1 0 1,1 0-1,0 0 0,-1 0 1,1 0-1,0 0 1,-1 0-1,1 0 1,0 0-1,0 0 1,-1 0-1,1 0 0,0 0 1,-1-1-1,1 1 1,0 0-1,-1 0 1,1-1-1,-1 1 0,1-1 1,-1 1-1,2-1 1,24-21 522,-22 17-538,9-8-20,30-27 11,-41 39-77,0-1-1,0 0 0,1 1 0,-1 0 0,0-1 0,1 1 0,-1 0 0,0 0 1,1 0-1,-1 0 0,1 1 0,0-1 0,-1 1 0,1 0 0,-1 0 0,1-1 1,4 2-1,-6 0 60,0 0-1,-1 1 1,1-1 0,0 0 0,0 1 0,-1-1 0,1 1 0,-1-1-1,1 1 1,-1-1 0,1 1 0,-1 0 0,0-1 0,0 1-1,0-1 1,0 1 0,0-1 0,0 1 0,-1 2 0,-3 35-3,-3-20 358,3-12-2978,2-24-17605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16784,'0'0'9897,"9"3"-9566,-5-2-323,0 0 0,-1 0 0,1 0 0,0 0 0,0-1 0,0 1 0,0-1 0,0 0 0,0 0 0,0-1-1,0 1 1,0-1 0,0 0 0,-1 0 0,1 0 0,0 0 0,0-1 0,-1 0 0,1 0 0,-1 0 0,0 0 0,1 0 0,-1 0 0,0-1 0,0 0-1,0 1 1,-1-1 0,1 0 0,-1 0 0,0-1 0,1 1 0,-1 0 0,-1-1 0,3-4 0,-2 1 8,0-1 1,0 1-1,-1-1 1,0 0-1,0-15 1,-1 21-13,0 1-1,0-1 1,0 1 0,0-1 0,0 1 0,-1-1 0,1 1 0,-1-1 0,1 1 0,-1-1 0,1 1 0,-1 0 0,0-1 0,0 1 0,-1-2 0,1 2-3,0 1-1,0 0 1,0-1 0,0 1-1,0 0 1,1 0-1,-1 0 1,0-1 0,0 1-1,0 0 1,0 0 0,0 1-1,0-1 1,0 0 0,0 0-1,0 0 1,0 1 0,0-1-1,0 0 1,1 1 0,-1-1-1,0 1 1,0-1-1,0 1 1,1-1 0,-1 1-1,0-1 1,0 1 0,0 1-1,-3 2 40,-1 1 0,1 0 1,0 0-1,0 1 0,1-1 0,0 1 0,0 0 0,0 0 0,0 0 0,-1 6 0,-1 2 380,1 1-1,1 0 1,-3 19 0,5-33-385,1 0 0,0 0 0,0 0 0,0 0 0,-1 0 0,1 0 0,0 0 0,0 0 1,1 0-1,-1 0 0,0 1 0,0-1 0,0 0 0,1 0 0,-1 0 0,0 0 0,1 0 0,-1 0 1,1 0-1,0 0 0,-1-1 0,1 1 0,-1 0 0,1 0 0,0 0 0,0 0 0,0-1 0,-1 1 1,1 0-1,0-1 0,0 1 0,2 0 0,0-1-17,0 0 0,0 1 1,0-1-1,0-1 0,0 1 0,-1 0 1,1-1-1,0 0 0,0 1 0,0-1 1,4-2-1,9-4-48,-1-1 0,0-1 0,24-17 0,-29 18-62,0 0 0,0 1-1,1 1 1,0 0 0,1 0 0,-1 1-1,1 0 1,21-4 0,-32 9 91,0 0 0,0 0 1,0 1-1,-1-1 0,1 1 1,0-1-1,0 1 0,0-1 1,0 1-1,0 0 0,0-1 1,-1 1-1,1 0 0,0 0 1,-1-1-1,1 1 0,0 0 1,-1 0-1,1 0 0,-1 0 1,0 0-1,1 0 0,-1 0 1,0 0-1,1 0 0,-1 0 1,0 0-1,0 0 0,0 0 1,0 0-1,0 0 0,0 0 1,0 0-1,0 0 0,-1 1 1,0 56 354,-1-39-172,2-18-169,0-1 0,0 0 0,0 1 0,0-1 1,0 0-1,0 1 0,0-1 0,0 0 0,1 0 0,-1 1 0,0-1 0,0 0 0,0 1 0,0-1 0,0 0 0,0 1 0,1-1 0,-1 0 1,0 0-1,0 1 0,0-1 0,1 0 0,-1 0 0,0 0 0,0 1 0,1-1 0,-1 0 0,0 0 0,1 0 0,-1 0 0,0 1 0,1-1 0,-1 0 1,0 0-1,0 0 0,1 0 0,-1 0 0,0 0 0,1 0 0,-1 0 0,1 0 0,18-7 204,16-15-150,-5-7-74,-21 19-174,1 1 0,0 0-1,0 0 1,1 1 0,0 0-1,21-10 1,-31 18 175,-1 0 1,0-1-1,1 1 0,-1 0 0,0 0 0,1 0 1,-1 0-1,1 0 0,-1 0 0,0 0 1,1 0-1,-1 0 0,1 0 0,-1 0 0,0 0 1,1 0-1,-1 0 0,1 1 0,-1-1 0,0 0 1,1 0-1,-1 0 0,0 1 0,1-1 1,-1 0-1,0 0 0,1 1 0,-1-1 0,0 0 1,0 0-1,1 1 0,-1-1 0,0 0 1,0 1-1,1-1 0,-1 1 0,0-1 0,0 0 1,0 1-1,0-1 0,0 0 0,0 1 0,0-1 1,0 1-1,0-1 0,0 1 0,1 28 120,-1-5 226,0-23-330,1-1 1,-1 1 0,0-1-1,1 1 1,-1-1 0,1 1 0,-1-1-1,1 0 1,0 1 0,-1-1-1,1 0 1,-1 0 0,1 1 0,-1-1-1,1 0 1,0 0 0,-1 0-1,1 0 1,0 0 0,-1 1-1,1-1 1,0-1 0,-1 1 0,1 0-1,-1 0 1,1 0 0,0 0-1,-1 0 1,1 0 0,-1-1-1,1 1 1,1-1 0,20-8 31,-1-7-326,-17 12 57,0 1-1,0 0 1,0 0 0,1 0 0,-1 0 0,1 1-1,0-1 1,-1 1 0,1 0 0,0 1 0,0-1-1,0 1 1,6-1 0,-10 3 219,0-1 1,-1 0-1,1 0 0,0 1 0,-1-1 1,1 0-1,0 1 0,-1-1 0,1 1 1,-1-1-1,1 1 0,-1-1 0,1 1 1,-1-1-1,0 1 0,1 0 0,-1-1 1,0 1-1,1 0 0,-1-1 0,0 1 1,0 0-1,1-1 0,-1 1 0,0 0 1,0-1-1,0 1 0,0 0 0,0 0 1,2 31-378,-1-15-6194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90 3459,'0'0'20911,"1"12"-20602,-2 244 1433,-2-86-980,7-119-750,7-30 8,-10-21-16,0 1 0,-1-1 0,1 0-1,0 0 1,-1 1 0,1-1 0,0 0 0,0 0-1,-1 0 1,1 0 0,0 0 0,-1 0 0,1 0-1,0 0 1,0 0 0,-1-1 0,1 1-1,0 0 1,-1 0 0,1-1 0,0 1 0,-1 0-1,1-1 1,0 1 0,-1-1 0,1 1-1,-1-1 1,1 1 0,-1-1 0,2 0 0,1-3 18,0 0 1,0 0 0,0 0-1,-1 0 1,1 0-1,-1-1 1,0 1 0,0-1-1,-1 0 1,3-7 0,9-59 133,-9 46-28,8-48 185,-6 23-314,3 1 1,2 0-1,2 0 1,27-66-1,-38 111-32,1-1 1,-1 1-1,1 0 1,0 0-1,0 0 0,1 0 1,-1 0-1,1 1 0,0-1 1,-1 1-1,2 0 1,-1 0-1,9-4 0,-12 7 19,0-1 1,0 1-1,0 0 0,0-1 0,0 1 0,1 0 0,-1 0 1,0 0-1,0 0 0,0 0 0,0 0 0,0 0 0,1 0 1,-1 0-1,0 1 0,0-1 0,0 0 0,0 1 0,0-1 1,0 1-1,0-1 0,0 1 0,2 0 0,-2 1 10,1 0-1,-1 0 1,0 0 0,1 1-1,-1-1 1,0 0-1,0 0 1,0 1-1,-1-1 1,1 0 0,0 1-1,-1-1 1,0 1-1,0-1 1,1 5 0,-1-1 7,-1 1 0,1-1 1,-1 0-1,0 0 1,-1 1-1,1-1 1,-1 0-1,-1 0 1,1 0-1,-1-1 1,0 1-1,0 0 1,0-1-1,-1 0 1,0 0-1,0 0 0,0 0 1,-1-1-1,0 0 1,-8 6-1,5-4 73,0 0 1,-1-1-1,1 0 0,-1 0 0,-1-1 0,1-1 0,-1 1 0,1-1 0,-1-1 0,0 0 1,0 0-1,-16 0 0,26-2-82,-1 0 0,0 0 0,1 0 0,-1 0 0,0 0 0,0 0 0,1 0 0,-1 0 0,0 0 0,0-1 0,1 1 0,-1 0 0,0 0 0,1-1 0,-1 1 1,0 0-1,1-1 0,-1 1 0,0 0 0,1-1 0,-1 1 0,1-1 0,-1 1 0,1-1 0,-1 0 0,1 1 0,-1-1 0,1 1 0,0-1 0,-1 0 0,1-1-128,0 0 1,0 1-1,0-1 0,0 1 1,0-1-1,0 1 0,1-1 0,-1 1 1,1-1-1,-1 1 0,1-1 1,-1 1-1,2-2 0,31-41-8107,-14 27 1435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35 12043,'0'0'7490,"-5"10"-7447,1-3-17,0-1-7,1 0 0,-1 1 1,1-1-1,1 1 0,-1 0 0,1-1 1,0 1-1,1 0 0,-2 8 1,4-14-13,-1-1 1,0 1 0,1-1-1,-1 1 1,1-1 0,-1 0-1,0 1 1,1-1 0,-1 0-1,1 1 1,-1-1 0,1 0-1,-1 0 1,1 1 0,-1-1-1,1 0 1,0 0 0,-1 0-1,1 0 1,-1 1 0,1-1-1,-1 0 1,1 0 0,0 0-1,-1 0 1,1-1 0,-1 1-1,1 0 1,-1 0 0,1 0-1,0 0 1,-1-1 0,1 1-1,-1 0 1,1 0 0,-1-1-1,1 1 1,0-1 0,22-9 419,-11 3-292,-1 0 1,0-1-1,-1-1 1,1 0-1,-2 0 1,1-1-1,10-15 0,-23 34 39,1-1-1,0 1 0,0 0 0,1 0 0,0 0 1,0 0-1,1-1 0,1 11 0,0-18-160,-1 0 0,1 0 0,-1-1 1,1 1-1,0-1 0,0 1 0,-1 0 0,1-1 0,0 1 0,0-1 0,0 0 0,0 1 0,-1-1 0,1 0 0,0 1 0,0-1 0,0 0 0,0 0 0,0 0 1,0 0-1,0 0 0,0 0 0,0 0 0,0 0 0,0 0 0,1-1 0,26-5 440,-11-1-280,1-1-1,-2-1 1,1-1-1,19-15 0,-23 15-172,1 0 0,1 1-1,0 1 1,0 0-1,30-11 1,-44 19-14,0-1-1,0 1 1,0 0 0,-1 0-1,1-1 1,0 1 0,0 0 0,0 0-1,0 0 1,0 0 0,0 0 0,0 0-1,-1 0 1,1 0 0,0 0-1,0 0 1,0 0 0,0 1 0,0-1-1,-1 0 1,1 1 0,0-1 0,0 1-1,0-1 1,-1 1 0,1-1-1,0 1 1,-1-1 0,2 2 0,-1 0 19,-1 0 1,1-1-1,-1 1 1,0 0 0,0-1-1,0 1 1,0 0-1,0 0 1,0 0 0,0-1-1,0 1 1,-1 0 0,1-1-1,-2 3 1,-30 66 639,28-62-583,1-4 60,-8 20 92,11-17-55,10-9 157,35-33 258,-39 29-573,0 1 0,0 0 0,0 0 0,0 0 0,1 1 0,0-1 0,0 2 0,0-1 0,1 1 0,-1 0 0,1 1 0,9-3 0,-16 5-16,0 0-1,0 1 1,1-1-1,-1 0 1,0 1-1,0-1 1,0 1-1,0-1 1,0 1-1,0-1 1,0 1-1,0 0 1,0-1-1,0 1 1,0 0-1,0 0 1,0 0-1,-1 0 1,1 0-1,0 0 1,-1 0-1,1 0 1,0 0-1,-1 0 1,0 0-1,1 0 1,-1 0-1,0 1 1,1-1-1,-1 0 1,0 0-1,0 0 1,0 0-1,0 1 1,0-1-1,0 0 1,0 0-1,-1 2 0,-5 59 117,3-46-82,3-16-18,0 0 0,0 0-1,0 1 1,0-1 0,0 0 0,0 0 0,1 0 0,-1 1 0,0-1 0,0 0 0,0 0 0,0 1 0,0-1 0,0 0 0,0 0-1,0 0 1,0 0 0,1 1 0,-1-1 0,0 0 0,0 0 0,0 0 0,0 0 0,1 1 0,-1-1 0,0 0 0,0 0 0,0 0-1,1 0 1,-1 0 0,0 0 0,0 0 0,0 0 0,1 0 0,-1 0 0,0 0 0,0 1 0,0-1 0,1 0 0,-1-1 0,0 1 0,0 0-1,1 0 1,-1 0 0,17-4 121,12-9 83,12-16-131,-34 23-192,1 0 0,-1 0 1,1 1-1,0 0 0,0 0 0,1 1 0,-1 0 0,1 1 1,0 0-1,0 0 0,13-2 0,-22 6 83,1-1 0,0 1-1,-1-1 1,1 1 0,-1 0 0,1-1 0,-1 1-1,1 0 1,-1 0 0,0-1 0,1 1 0,-1 0-1,0 0 1,0 0 0,1-1 0,-1 1 0,0 0-1,0 0 1,0 0 0,0 0 0,0-1 0,0 1-1,0 0 1,0 0 0,0 0 0,-1 0 0,1-1-1,0 1 1,-1 1 0,-8 28-2790,1-19-842,0-6-3124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7911,'0'0'10015,"9"5"-9241,0 0-572,1 0-1,0-1 0,0 0 0,0-1 0,0 0 0,1-1 1,-1 0-1,1 0 0,-1-1 0,1 0 0,0-1 1,-1-1-1,1 1 0,0-2 0,13-2 0,-9-1 6,0-1-1,-1 0 0,0-1 0,0 0 0,0-1 0,-1-1 0,0 0 1,-1-1-1,0 0 0,-1-1 0,21-23 0,-23 22-184,-1 1 0,1-1 0,-2 0 0,0-1 0,0 1 0,-2-1 0,1-1 0,-1 1 0,-1-1 0,-1 0 0,0 0 0,-1 0 0,1-21 0,-1 46-1016,0-1 0,0 1 1,1-1-1,0 0 0,1 0 1,0 0-1,6 9 0,-5-8-847,10 20-2499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13805,'0'0'6817,"-1"10"-4927,-26 132 3272,14-79-3893,2 0 0,-5 98-1,16-160-1331,1 0 0,-1 0 0,0 1 0,0-1 0,1 0 0,-1 0 0,0 0 0,1 0 0,0 0 0,-1 0 0,1 0-1,-1 0 1,1 0 0,0 0 0,0 0 0,0 0 0,0 0 0,0 0 0,-1-1 0,1 1 0,0 0 0,1-1 0,-1 1-1,0 0 1,0-1 0,0 0 0,0 1 0,0-1 0,0 0 0,1 1 0,-1-1 0,0 0 0,3 0 0,20-2-4913,-5-8-4351,-6-4 1181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73 455 16848,'0'0'8440,"-8"6"-6897,3-1-1428,-1-1 0,1 1-1,0 0 1,1 0 0,-1 1 0,1-1 0,0 1 0,0 0 0,1 0 0,0 0 0,0 0 0,0 1 0,1 0 0,0-1-1,0 1 1,1 0 0,-1 0 0,1 7 0,1-13-94,0-1 0,0 0-1,1 1 1,-1-1 0,0 1-1,0-1 1,1 0 0,-1 1-1,0-1 1,0 0 0,1 1 0,-1-1-1,0 0 1,1 1 0,-1-1-1,1 0 1,-1 0 0,0 0 0,1 1-1,-1-1 1,1 0 0,-1 0-1,0 0 1,1 0 0,-1 0-1,1 0 1,-1 1 0,1-1 0,-1 0-1,1 0 1,-1-1 0,0 1-1,1 0 1,-1 0 0,1 0 0,-1 0-1,1 0 1,-1 0 0,0-1-1,1 1 1,-1 0 0,1 0-1,-1-1 1,22-9 301,-15 5-362,-1 0 0,0-1-1,-1 0 1,1 0 0,-1-1-1,0 1 1,-1-1 0,1 0 0,-1-1-1,-1 1 1,1-1 0,-1 1-1,-1-1 1,1 0 0,-2 0-1,1 0 1,-1-1 0,0 1-1,0-10 1,-1 17 40,0 0-1,0 0 1,0 1 0,0-1-1,0 0 1,0 0 0,0 1-1,0-1 1,-1 0 0,1 0-1,0 1 1,0-1-1,-1 0 1,1 1 0,0-1-1,-1 0 1,1 1 0,-1-1-1,1 0 1,-1 1 0,1-1-1,-1 1 1,1-1-1,-1 1 1,0-1 0,1 1-1,-1-1 1,0 1 0,1 0-1,-1-1 1,0 1 0,1 0-1,-1 0 1,0-1-1,0 1 1,1 0 0,-1 0-1,0 0 1,-1 0 0,0 0 0,1 1 1,0-1 0,-1 0-1,1 1 1,-1-1 0,1 0-1,0 1 1,0 0 0,-1-1-1,1 1 1,0 0 0,0 0-1,0 0 1,0 0 0,0 0-1,0 0 1,0 0 0,0 0-1,0 0 1,0 0 0,-1 2-1,0 3 28,0-1-1,0 1 0,0 0 1,0 0-1,1 0 1,-1 10-1,2-15-16,0 1 0,0-1-1,0 0 1,0 0 0,0 1-1,0-1 1,0 0 0,0 0-1,0 1 1,0-1 0,1 0-1,-1 0 1,1 0 0,-1 1-1,1-1 1,-1 0 0,1 0-1,0 0 1,-1 0 0,1 0 0,0 0-1,0 0 1,0 0 0,0-1-1,0 1 1,0 0 0,0 0-1,0-1 1,0 1 0,0-1-1,0 1 1,0-1 0,0 1-1,0-1 1,1 1 0,-1-1-1,3 0 1,2 0 9,0-1 1,0 1-1,0-1 0,0-1 0,0 1 0,0-1 1,0 0-1,0 0 0,-1-1 0,1 0 0,-1 0 1,0 0-1,0-1 0,0 1 0,0-1 0,7-8 1,3-3-277,-1-2 1,0 0-1,16-26 1,-40 106-44,9-61 313,1-1 0,-1 0 0,1 1 0,0-1 0,-1 1 0,1-1 0,0 1 0,0-1 0,0 1 0,0-1 0,0 1 0,1-1 0,-1 1 0,0-1-1,1 1 1,-1-1 0,1 0 0,-1 1 0,1-1 0,0 1 0,-1-1 0,1 0 0,0 0 0,0 0 0,0 1 0,0-1 0,0 0 0,0 0 0,1 0 0,-1-1 0,1 2 0,1-2 1,-1 0 0,1 0 0,-1 0 0,0-1 0,1 1 0,-1-1 0,0 0 0,1 0 0,-1 0 0,0 0 0,0 0 0,0 0 0,0 0 0,0-1 0,0 1 0,0-1 0,0 1 0,-1-1 0,4-3 1,3-4-19,0-1 1,0 0-1,9-18 1,8-9-1029,-30 87 70,-9 31 1062,6-28 592,-1-1-1,-4 0 1,-36 100 0,47-148-681,0 0-1,0 0 1,0 0 0,-1 0 0,0 0 0,1-1 0,-1 1 0,0-1-1,-1 0 1,1 0 0,-1 0 0,1-1 0,-1 1 0,-5 2 0,8-5-9,0 1 0,0-1 1,0 0-1,0 1 1,0-1-1,0 0 1,0 0-1,0 0 1,0 0-1,-1 0 1,1 0-1,0 0 1,0 0-1,0-1 1,0 1-1,0 0 0,0-1 1,0 1-1,0 0 1,0-1-1,0 0 1,-2 0-1,2-1-8,-1 0-1,0 0 1,0-1 0,1 1-1,0 0 1,-1-1-1,1 1 1,0-1-1,0 1 1,0-1 0,0 1-1,1-1 1,-1-4-1,-2-7-242,1 0 0,1 0 0,0 0 0,1 0 0,3-24 0,-1 23-687,2-1-1,0 1 1,0 0-1,1 0 0,1 0 1,1 1-1,15-26 1,-9 22-290,0 0 1,1 1 0,1 0 0,0 1-1,21-16 1,-14 15 604,44-27 0,-66 44 821,1-1 1,-1 1-1,0 0 0,1-1 0,-1 1 0,0 0 0,1 0 0,-1 0 0,0-1 0,1 1 1,-1 0-1,1 0 0,-1 0 0,0 0 0,1 0 0,-1 0 0,1-1 0,-1 1 1,0 0-1,1 0 0,-1 0 0,1 0 0,-1 1 0,0-1 0,1 0 0,-1 0 1,1 0-1,-1 0 0,0 0 0,1 0 0,-1 1 0,1-1 0,-1 0 0,0 0 1,1 1-1,-1-1 0,0 0 0,1 1 0,-1 19 3377,-19 38-2009,13-42-402,-3 35 1096,10-51-2240,0 1 1,-1-1-1,1 0 0,0 0 0,0 0 0,-1 0 1,1 0-1,0 0 0,0 0 0,-1 0 1,1 0-1,0 0 0,0 0 0,-1 0 0,1 0 1,0-1-1,0 1 0,-1 0 0,2-1 1,7-5-16,0-1 0,0 0 0,-1 0 0,0-1 0,0 0 0,0-1 0,-1 0 1,10-17-1,9-8-439,-8 8 45,-14 19 233,0 1 0,1 0 0,-1 0 0,1 0 1,0 1-1,1-1 0,0 1 0,6-4 0,-12 12 158,1 0-1,-1 0 0,0 0 1,0 0-1,0 0 0,0-1 1,0 1-1,-1 0 1,1 0-1,-3 6 0,-7 14 147,8-18 62,-1 0 1,1 0-1,0 0 1,0 1-1,1-1 0,-1 1 1,0 8-1,5-15-133,0 0 0,-1 0 0,1 0 0,-1 0 0,1 0 0,-1 0 1,1-1-1,-1 1 0,0-1 0,3-2 0,12-9-27,-6 5-276,0-1-1,0 0 1,-1-1-1,-1 0 1,1 0 0,15-23-1,-25 32 37,-1 6 174,1 0 1,-1 0-1,-1 0 0,1 0 0,-1 0 1,1 0-1,-2-1 0,-2 6 0,3-5 64,-1 0 1,1 0-1,0 0 1,0 0-1,1 1 0,0-1 1,-1 0-1,1 8 0,1-13-49,1 1 0,-1-1 0,1 1 0,0-1 0,-1 1-1,1-1 1,-1 1 0,1-1 0,0 1 0,-1-1 0,1 0-1,0 0 1,-1 1 0,1-1 0,0 0 0,0 0 0,-1 0 0,1 0-1,0 0 1,0 0 0,-1 0 0,1 0 0,0 0 0,0 0-1,-1 0 1,1 0 0,0-1 0,-1 1 0,1 0 0,0 0 0,-1-1-1,1 1 1,0 0 0,-1-1 0,2 0 0,27-11-496,-6-4-979,-2-1 0,0-1-1,20-22 1,7-7-3076,-56 72 6695,5-21-1873,-1 2 237,0 0-1,0 0 0,1 0 0,-1 1 0,1-1 1,1 1-1,0 0 0,-1 0 0,0 9 0,3-16-496,1 1-1,-1-1 1,0 1-1,1-1 1,-1 1-1,1-1 1,-1 1-1,1-1 1,-1 0-1,1 1 0,-1-1 1,1 0-1,0 1 1,-1-1-1,1 0 1,-1 0-1,1 0 1,0 1-1,-1-1 1,1 0-1,-1 0 1,1 0-1,0 0 1,-1 0-1,1 0 0,0 0 1,-1 0-1,1-1 1,-1 1-1,1 0 1,0 0-1,-1 0 1,1-1-1,-1 1 1,1 0-1,-1-1 1,1 1-1,0-1 0,27-12 52,-19 5-253,0-1-1,-1 0 1,0 0-1,0-1 1,-1 0 0,0 0-1,-1-1 1,0 0-1,-1 0 1,0 0-1,-1-1 1,0 0 0,4-21-1,-2-6 645,-1 0 0,-1-77 1,-4 115-13,-11 26 219,5 0-377,1 0 0,1 1 0,2 0 0,0 0-1,2 0 1,0 0 0,7 40 0,-4-51-209,0 0 0,1 0 0,1 0 0,1 0 0,13 25 0,-17-35-81,1 1 0,0-1 0,0 0 0,1 1 0,0-2 1,0 1-1,0 0 0,0-1 0,1 0 0,0 0 0,0 0 1,0 0-1,0-1 0,0 0 0,1 0 0,-1 0 0,9 2 1,-13-5 5,0 0 0,0 0 0,0 0 0,0 0 0,0 0 0,0 0 0,0 0 0,0-1 0,-1 1 0,1 0 0,0 0 0,0-1 0,0 1 0,0-1 0,0 1 0,-1-1 0,1 1 0,0-1 0,0 1 0,-1-1 0,1 1 0,0-1 0,-1 0 0,1 0 0,-1 1 0,1-1 1,-1 0-1,1 0 0,-1 0 0,0 1 0,1-1 0,-1 0 0,0 0 0,0 0 0,1 0 0,-1 0 0,0 0 0,0 0 0,0 0 0,0 0 0,0 0 0,0 1 0,-1-1 0,1 0 0,0 0 0,0 0 0,-1 0 0,1-1 0,-1-3-4,0-1 0,0 1 0,-1-1 0,1 1 0,-1-1 0,-1 1 0,-3-7 0,-9-6-52,-1 0-1,0 1 0,-2 1 0,0 1 1,-1 0-1,0 2 0,-1 0 0,-32-15 0,96 16 1701,6 3-1720,84-19-1020,-114 22-1350,-1-1 0,28-13 1,8-10-12082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8:5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6726,'0'0'1741,"13"-3"-1362,160-38 614,288-31 0,901-2 3939,-976 62-4453,552-11 494,-689 23-937,1586 1 78,-2 39-61,226-12 161,-1350-35-2424,-621 4-1949,-18-13-3678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9:1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5733,'11'-3'1687,"44"-16"-938,137-39 844,-156 49-1308,1 2 0,1 1-1,58 0 1,480-13 852,694-56 1479,-673 41-2492,94-2 190,927 31 540,-1609 5-867,-1 0 0,1 0 1,0 1-1,0 0 0,-1 1 0,1 0 1,-1 0-1,1 1 0,-1 0 0,0 0 1,0 1-1,13 8 0,-15-8-132,0 0-340,0 0 0,0 0 0,1-1 0,-1 0 1,1 0-1,8 2 0,18-1-3204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29:2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15 257 4901,'-15'4'5746,"25"-18"-3847,23-19-960,-10 20-842,1 1 0,0 1 0,1 1 0,0 2 0,37-9 1,-20 5-9,-16 7 125,-1 1-1,1 2 0,-1 0 0,1 1 0,0 2 1,0 1-1,31 6 0,73 2 1188,-73-10-1121,0-2-1,100-17 0,161-38 245,-68 13-12,-205 37-347,0 2 1,1 2-1,74 4 0,134 26-93,-148-12-43,117 0-1,-98-12 82,130 20-1,-135-12-66,128-6 0,46 2 26,-110 18 27,-101-12-75,87 2 1,1201-33 95,-375-39-112,-521 49-43,147-10 44,-544 11-134,-14 0-415,1 3 1,91 6-1,-136 2-2922,-8 0-2492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0:1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3267,'0'0'7041,"11"0"-6779,98-4 635,90-9 208,631-68 2520,106 27-3268,-857 44-353,-24 2-11,63-1 0,-117 9-324,-9-1-4170,-10-7 28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0:2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7175,'0'0'1099,"8"0"-671,423 20 1389,22 1-501,201-40 604,-192 2-1331,65-10-298,-292 13-555,-204 12-1035,-1-1 0,48-10 0,-24-5-3185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0:3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4389 310 2819,'-8'0'2898,"-58"-2"-1750,1-3 0,-110-24 0,58 4-832,-124-36 547,169 40-358,0 2 0,-120-14-1,-154 4-409,228 21 154,-239-10-64,-84-7-151,-323-10 495,699 39-460,0 2 0,-88 21 0,-125 47 138,81-20-146,123-35-61,1 3 0,-72 33 0,120-44 0,0 0 0,1 2 0,1 1 0,0 1 0,1 1 0,1 1 0,0 1 0,1 1 0,-21 26 0,34-35 1,0 0 1,0 0-1,1 1 1,1 0-1,0 0 0,0 1 1,1-1-1,0 1 1,1 0-1,-2 21 1,4-25 0,1-1 1,0 1-1,0-1 1,1 1-1,0-1 1,0 1-1,1-1 1,0 1-1,0-1 1,0 0 0,1 0-1,1 0 1,-1 0-1,1-1 1,0 1-1,0-1 1,1 0-1,7 8 1,32 27 33,1-2 1,2-1 0,2-3-1,1-2 1,2-2-1,92 40 1,-71-44-13,1-3 1,0-4-1,2-3 0,94 9 0,315 4 131,-366-26-148,1116 7 260,-785-13-208,-261-3 62,-1-9 0,-1-7 1,266-66-1,-411 77-110,-1-2 0,0-2 0,63-31 0,-86 36 69,-2-1 0,1-1 0,-1 0 0,-1-1 0,0-1 0,-1-1 0,0 0 0,-1 0 0,0-2 0,12-20 0,-14 19 108,-1 0 1,-1-1 0,-1 0-1,0-1 1,-2 1-1,7-31 1,-10 36-160,-2 0 0,0 0 0,0 0 0,-1-1 0,-1 1 0,0 0 0,-1 0 0,0 0 0,-1 0 0,-8-22 0,6 21-21,-1 0 0,0 1 0,-1 0 0,0 0-1,-1 1 1,-1 0 0,0 0 0,-1 1 0,0 0 0,0 1 0,-16-12 0,10 11-187,-1 0-1,-1 1 1,0 1-1,0 1 1,-1 0 0,0 1-1,-35-7 1,-17-1-2186,-7-2-1174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1:0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3267,'14'-78'5750,"-17"75"-2575,9-2-2420,8-3-671,320-67 1672,-276 66-1694,61-10 169,154-3-1,-13 13 134,54-1 196,-90-2 145,0 0-380,629 11-197,-507-7-77,105-1 32,-11-11 239,-2 0-9,-396 23-313,-1 2 0,1 1 0,-2 2 0,53 18 0,76 15 0,8-23 55,335-9 0,-300-11-37,186 28-18,-232-10 0,90-11 122,-176-6-3,-79 2-127,0 0 1,0-1-1,0 1 1,0 0-1,0 0 1,0 0-1,0 0 1,0-1 0,0 2-1,0-1 1,0 0-1,-1 0 1,1 0-1,0 0 1,-1 0-1,1 0 1,-1 1-1,1-1 1,-1 0 0,1 1-1,-1-1 1,0 0-1,0 0 1,0 1-1,0-1 1,0 0-1,0 1 1,0-1 0,0 2-1,-2 41-5838,0-39 112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1:2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2594,'0'-2'142,"1"0"-1,-1 0 0,1 0 1,-1 0-1,1 0 0,0 1 1,0-1-1,-1 0 0,1 0 1,0 1-1,1-1 0,-1 1 1,0-1-1,0 1 0,1-1 1,-1 1-1,1 0 0,-1-1 1,1 1-1,0 0 0,-1 0 1,1 0-1,0 0 0,0 1 1,-1-1-1,5 0 0,57-13-363,-50 12 403,444-84 1127,-319 60-634,259-15-1,146 33 958,-320 9-1406,4-5-163,217 4 111,-442 0-174,62 5-66,-60-5 56,1 1 0,-1 0 0,1 0 0,-1 0 1,0 0-1,1 1 0,-1 0 0,0 0 0,0 0 0,8 5 1,-62-3 143,-815-14 118,-574 45 224,1422-33-566,28-1 60,51-2 95,-32 1 16,919-22 64,-132-17 972,-26 2-545,-768 34-529,-26 1 155,-40-2 44,-606 0-33,359 5-122,-480 16 36,-1 0-287,697-20-92,66 2-3677,33 2 705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88 3491,'7'-32'12095,"-10"-1"-6111,3 32-5862,0-1-1,-1 1 1,1 0 0,-1 0-1,1 0 1,-1-1 0,1 1-1,-1 0 1,0 0 0,0 0-1,1 0 1,-1 0-1,0 0 1,0 1 0,0-1-1,0 0 1,0 0 0,0 1-1,-2-2 1,1 2-98,0-1 0,0 1 0,0 0 0,0 0 0,0 0 0,1 0-1,-1 0 1,0 0 0,0 0 0,0 1 0,0-1 0,0 1 0,0-1 0,0 1 0,1 0 0,-1 0 0,-1 1 0,-4 2-46,1 0 0,0 1 1,1 0-1,-1 0 0,1 0 1,0 1-1,0-1 0,1 1 0,0 0 1,0 1-1,0-1 0,1 1 1,0 0-1,-5 13 0,43-20-47,-31 0 55,1 0 0,-1 0 0,0 1 0,1 0 0,-1-1 0,0 1 1,0 1-1,0-1 0,0 1 0,0-1 0,0 1 0,0 0 0,0 1 0,0-1 1,-1 1-1,1-1 0,-1 1 0,0 0 0,0 1 0,0-1 0,0 0 0,-1 1 0,1-1 1,-1 1-1,0 0 0,0 0 0,0 0 0,-1 0 0,2 5 0,2 5 69,0 1-1,-2 0 1,1 0-1,-2-1 1,0 2-1,-1-1 1,0 0-1,-1 0 0,-3 19 1,2-30 74,0 0-1,-1 0 1,1 0 0,-1-1-1,0 1 1,0-1 0,0 1-1,0-1 1,0 0 0,-1 0 0,1 0-1,-1 0 1,0 0 0,0 0-1,0-1 1,-1 1 0,1-1-1,0 0 1,-1 0 0,0-1 0,1 1-1,-1-1 1,0 1 0,0-1-1,0 0 1,0-1 0,1 1-1,-1-1 1,0 1 0,-1-1 0,1 0-1,0-1 1,0 1 0,1-1-1,-1 0 1,0 0 0,0 0 0,0 0-1,0-1 1,1 1 0,-1-1-1,1 0 1,-1 0 0,1 0-1,-6-5 1,3 1-109,0-1-1,0 1 1,1-1 0,0 0 0,0 0-1,1-1 1,-5-9 0,8 15-114,0 0 1,0 0-1,0-1 1,1 1-1,-1 0 1,0 0 0,1-1-1,0 1 1,-1 0-1,1-1 1,0 1-1,0 0 1,1-1 0,-1 1-1,0 0 1,1 0-1,-1-1 1,1 1 0,0 0-1,0 0 1,0 0-1,0-1 1,0 1-1,0 0 1,0 0 0,1 1-1,-1-1 1,1 0-1,-1 0 1,4-2 0,81-47-9250,-49 32 2387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3:5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4324,'1'-3'261,"0"1"0,1-1 0,-1 1 0,0-1 0,1 1-1,0 0 1,0-1 0,0 1 0,0 0 0,0 0 0,0 0 0,0 1 0,0-1 0,1 0 0,-1 1-1,1 0 1,-1-1 0,1 1 0,0 0 0,0 0 0,-1 1 0,6-2 0,67-9 1822,-71 10-1978,161-17 717,72-4 262,-67 13-1039,169 3 551,-191 25-599,-19-1 582,146 22-228,-2 0-355,93-34 73,-203-9-74,643-7 107,310 3 742,-417 8-829,-345-15 40,30 0-14,154 2-9,0 0 0,-473 11-29,-5 0-4,72 8-1,-131-7-17,0 0 0,1 0 0,-1 0 0,0 1 0,0-1 0,1 1 0,-1-1 0,0 1 0,0-1 0,1 1 0,-1 0 0,0-1 0,0 1 0,0 0 0,2 2 0,-2 12-3296,-5-13-134,-7-1-2583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4:1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1826,'0'0'427,"0"-8"-299,0-5-617,3-43 2994,-3 53-2374,0 1 0,1-1-1,-1 1 1,1-1-1,-1 1 1,1 0 0,0-1-1,0 1 1,0 0-1,1-1 1,-1 1 0,0 0-1,1 0 1,-1 0-1,1 0 1,0 0 0,0 1-1,0-1 1,2-1-1,-3 3-91,-1-1 0,1 1 0,-1 0-1,1 0 1,0 0 0,-1 0 0,1 0 0,0 0-1,-1 0 1,1 0 0,-1 0 0,1 0 0,0 0-1,-1 0 1,1 0 0,0 0 0,-1 1-1,1-1 1,-1 0 0,1 0 0,-1 1 0,1-1-1,-1 0 1,1 1 0,-1-1 0,1 1-1,-1-1 1,1 0 0,-1 1 0,1-1 0,-1 1-1,0 0 1,1 0 0,13 26 183,-4-6-134,-7-18-49,1 0 0,0 0 0,1 0 0,-1 0 0,0 0 0,1-1 0,-1 0 0,1 0 0,0-1 0,-1 1 0,1-1 0,7 1 1,69 7 583,-47-6-612,73 4 456,118-8 0,-76-2-136,311-28 389,-176 6-660,299-7 84,21 28 37,-19 10-20,-270-9-172,186 28 10,-168-5 7,631-27 181,-657-8-166,177-3 22,88-10 112,-392 12-152,0 8 1,240 20-1,460 20 916,-879-32-992,1 1 0,0-1 1,-1 1-1,1-1 1,-1 1-1,1-1 0,-1 1 1,0 0-1,1 0 1,-1 0-1,0 0 0,1 0 1,-1 0-1,0 0 1,0 0-1,0 1 0,0-1 1,0 0-1,0 1 1,0-1-1,0 0 0,-1 1 1,1-1-1,-1 1 1,1-1-1,-1 1 0,1 2 1,4 9-1723,1-7-1130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5:5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3587,'0'0'6006,"8"-2"-3999,59-17-1809,1 3 0,123-13 0,154 7 237,-88 9-316,68-13-92,945-56 208,723 45 1063,0 95-514,-216 38-796,1-55 573,-484-67 374,-401 4-862,-605 17-984,61-13-5255,-187 1-2573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6:5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9033,'0'0'1889,"8"0"-1675,130-7 1945,161-30 1,-155 17-1845,936-84 1235,6 54-869,151 30-602,-206 6 1310,-582 7 49,372-15-1322,-807 22-341,80-8-1830,-32-6-4250,-20 0-3346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7:2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 5765,'-4'-1'3220,"10"1"-1124,25-1-326,-14 0-1614,0 1 0,28 5 0,16 5 222,0-2 0,110 0 0,-41-4-166,636 4 1421,23 0-1302,423 48-238,-926-45-95,1055-1 94,-1288-11-93,567-13 94,112-1 11,-576 14-250,197 4 159,-240 2-1860,123 23-1,-182-20-1718,-13-6-3037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7:3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4484,'30'4'5101,"17"9"-3756,0 0-1225,45 0 105,-1-5-1,175-6 0,-130-4-21,389 14 2114,-31 0-684,143-5 7,990-22 377,-1145-17-1894,844-33-16,-362 22-48,-774 32-54,-21 3 8,302 25 0,-469-17-26,180 13-397,-156-13-914,-1-1 1,43-8 0,-18-6-2926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1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767 254 5605,'-6'-5'689,"-1"0"0,0 1 0,0-1 0,-1 2 0,1-1 0,-1 1 0,0 0 0,0 0 0,0 1 0,-10-2-1,5 3-87,0-1 0,-1 2-1,1 0 1,-1 1-1,-23 4 1,9 1-166,0 2 1,0 1-1,1 1 1,1 1-1,-31 19 1,30-15-224,2 1 1,0 2-1,0 1 1,2 0-1,1 2 1,0 1-1,2 0 0,0 2 1,2 0-1,-22 37 1,23-30-133,1 1 0,2 0 0,1 1 1,2 1-1,1 0 0,2 0 0,1 1 0,-3 61 1,7-17-24,3 1 1,4 0-1,3 0 1,24 106-1,-18-131-10,2-1 0,2 0-1,3-1 1,2-2 0,3 0 0,1-1 0,34 46 0,-46-76-48,1-2 1,1 1 0,1-2-1,0 0 1,1-1 0,0-1-1,2-1 1,0-1 0,0 0-1,30 13 1,-37-21 6,-1 0 0,2 0-1,-1-1 1,1-1 0,-1 0 0,1-1-1,0-1 1,0 0 0,0-1 0,-1 0 0,1-1-1,0-1 1,0 0 0,-1 0 0,1-2 0,-1 0-1,0 0 1,0-1 0,14-8 0,-1-3 5,-1 0 0,0-2 0,-1-1 0,-1-2 0,-1 0 1,-1-1-1,34-46 0,0-12 80,51-97 1,-20 20 357,93-237 1,-150 315-407,-4-1 0,-2 0 1,-5-2-1,-3 0 0,6-109 0,-19 160-40,-2 1-1,-2-1 1,0 1 0,-2-1-1,-1 1 1,-2 0-1,-14-39 1,18 58-9,-2 1-1,1 0 1,-2 0 0,1 0 0,-1 1 0,0 0-1,-1 0 1,0 0 0,-1 1 0,0 0 0,0 1-1,0 0 1,-1 0 0,0 0 0,-1 2 0,1-1 0,-1 1-1,0 0 1,-1 1 0,1 0 0,-1 1 0,1 0-1,-17-2 1,7 3-52,0 0 0,0 2 0,-1 0-1,1 2 1,0 0 0,-22 5 0,-113 39-1069,90-24 227,53-18 337,0 0 0,0-1-1,0-1 1,0 0 0,0 0 0,0-1 0,-14-1-1,-16-7-4699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1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61 879 3683,'0'0'5195,"-8"6"-3199,-45 32 1293,54-38-3222,-1 0 0,0 0 1,0 0-1,0 0 1,0 0-1,0 0 0,0 0 1,0 0-1,0 0 0,1 0 1,-1 0-1,0 0 0,0 1 1,0-1-1,0 0 1,0 0-1,0 0 0,0 0 1,0 0-1,0 0 0,0 0 1,0 0-1,0 0 0,0 0 1,1 0-1,-1 0 0,0 1 1,0-1-1,0 0 1,0 0-1,0 0 0,0 0 1,0 0-1,0 0 0,0 0 1,0 0-1,0 1 0,0-1 1,0 0-1,0 0 1,0 0-1,0 0 0,0 0 1,0 0-1,0 0 0,-1 0 1,1 0-1,0 1 0,0-1 1,0 0-1,0 0 1,0 0-1,0 0 0,0 0 1,0 0-1,0 0 0,0 0 1,0 0-1,16-2 1027,22-11-632,493-315 2605,-385 231-2995,9-4-58,412-285-113,-581 394-1322,-112 57-8967,75-44 3294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71 9513,'0'0'2803,"1"-8"-1565,0 5-1218,9-33 1926,-9 35-1790,0-1 0,-1 1 0,1-1-1,0 1 1,1-1 0,-1 1 0,0 0 0,0-1 0,0 1-1,1 0 1,-1 0 0,1 0 0,-1 0 0,1 0-1,-1 0 1,1 1 0,-1-1 0,1 0 0,0 1 0,-1-1-1,1 1 1,0 0 0,-1 0 0,4-1 0,-4 1-128,-1 1 1,1-1 0,-1 0-1,1 0 1,-1 0 0,0 1-1,1-1 1,-1 0 0,1 0-1,-1 1 1,0-1 0,1 0 0,-1 1-1,0-1 1,1 0 0,-1 1-1,0-1 1,1 0 0,-1 1-1,0-1 1,0 1 0,0-1-1,1 1 1,-1-1 0,0 1-1,0-1 1,0 0 0,0 1-1,0-1 1,0 1 0,0-1-1,0 1 1,0-1 0,0 1-1,0-1 1,0 1 0,-4 22 340,1-12-280,-1 0 0,-1 0 0,0 0 0,0-1 0,-1 1 0,-10 12 0,-51 61-32,45-59-21,-106 115 31,76-86 139,2 2-1,-53 77 0,102-132-204,0 0 0,0 1 0,0-1 1,0 1-1,0-1 0,1 1 0,-1-1 0,1 1 0,-1-1 0,1 1 1,-1-1-1,1 1 0,0-1 0,0 1 0,0 2 0,0-4-6,0 1 1,0-1-1,1 0 0,-1 1 0,0-1 0,1 1 0,-1-1 1,0 0-1,1 1 0,-1-1 0,0 0 0,1 1 1,-1-1-1,1 0 0,-1 0 0,1 1 0,-1-1 0,1 0 1,-1 0-1,1 0 0,-1 0 0,1 0 0,-1 1 0,1-1 1,-1 0-1,1 0 0,-1 0 0,1 0 0,0-1 1,6 0-20,1 0 1,-1-1-1,0 0 1,0 0 0,7-4-1,133-56 155,245-93-171,-199 86-4295,-118 39-2733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16143,'0'0'1869,"0"15"-930,1 22 524,2 0 0,13 68-1,31 61-29,-21-82-911,28 165 0,-53-228-245,-1-14 92,-2-9 640,-14-49-812,3-1-1,2-1 1,-7-98-1,13-163-1265,5 303 1051,0 0 0,1 0 0,0 0-1,1 0 1,0 1 0,0-1-1,6-13 1,-6 21 16,-1 0-1,1 0 1,0 1-1,0-1 1,0 0-1,0 1 1,0 0-1,0-1 1,1 1-1,0 0 1,-1 0-1,1 1 1,0-1-1,0 0 1,0 1-1,0 0 1,0-1-1,0 1 1,0 1-1,0-1 1,0 0-1,0 1 1,1-1-1,-1 1 1,0 0-1,0 0 1,1 0-1,3 1 1,2 1 8,1-1 0,0 1 0,0 0 0,-1 1 1,0 0-1,1 1 0,-1 0 0,0 0 0,-1 1 1,1 0-1,-1 1 0,0 0 0,0 0 0,8 9 1,-13-12 22,0 0 1,-1 0-1,1 0 1,-1 1-1,0-1 1,1 1-1,-2-1 1,1 1-1,0 0 1,-1 0-1,1 0 1,-1 0-1,0 0 1,-1 0-1,1 0 1,-1 0-1,1 0 1,-1 0-1,-1 0 1,1 0-1,0 0 1,-1 0-1,0 0 1,0 0-1,0 0 1,0 0-1,-1 0 1,0 0 0,0-1-1,0 1 1,0-1-1,0 1 1,-1-1-1,1 0 1,-1 0-1,-4 4 1,-1 1 151,-2 1 0,1-1 0,-1 0 1,0-1-1,-1 0 0,0-1 0,-20 8 1,24-11-161,0 0 1,0-1-1,-1 1 1,1-2-1,-1 1 1,0-1-1,1 0 1,-1-1-1,0 0 1,0 0-1,1-1 1,-1 0-1,-12-3 1,18 4-105,0-1 0,1 0 0,-1 1 0,1-1 0,-1 0 0,0 0 0,1 0 0,-1 0 0,1 0 1,0 0-1,-1 0 0,1 0 0,0-1 0,0 1 0,0 0 0,0-1 0,0 1 0,0-1 0,0 0 0,0 1 1,1-1-1,-1 1 0,0-4 0,1 3-250,0 0 0,-1 0-1,1 0 1,1 0 0,-1 0 0,0 0 0,0 0 0,1 0 0,-1-1 0,1 1-1,0 0 1,0 0 0,-1 1 0,1-1 0,1 0 0,-1 0 0,0 0 0,0 1-1,1-1 1,-1 0 0,0 1 0,1 0 0,0-1 0,-1 1 0,1 0 0,0 0-1,3-2 1,28-9-5544,4-1-1997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17200,'0'0'6081,"-9"-4"-5318,7 3-716,0 0-34,0 0 1,0 0 0,0 0 0,0 0 0,0 0 0,0 0 0,0 1 0,0-1 0,-1 1 0,1-1 0,0 1 0,0 0 0,0 0-1,-1 0 1,1 0 0,0 0 0,0 0 0,0 1 0,-1-1 0,1 1 0,0 0 0,0-1 0,0 1 0,0 0 0,0 0 0,0 0-1,0 1 1,1-1 0,-1 0 0,0 1 0,1-1 0,-1 1 0,0 0 0,-1 2 0,0-1-15,0 1 1,0-1-1,0 1 1,0 0-1,1 0 0,0 0 1,0 1-1,0-1 1,0 1-1,1-1 0,-1 1 1,1-1-1,0 1 1,0 0-1,1-1 0,0 1 1,0 7-1,1-11 1,-1 0-1,1 0 0,0 0 1,0-1-1,0 1 0,0 0 1,0-1-1,0 1 0,0-1 1,0 1-1,0-1 0,0 1 1,0-1-1,1 0 0,-1 1 1,0-1-1,0 0 0,0 0 1,0 0-1,1 0 0,-1 0 1,0 0-1,0 0 0,0-1 1,0 1-1,2-1 0,33-9 313,-25 4-244,-1-1-1,1 0 1,-1-1 0,-1-1-1,15-15 1,4-4 12,-28 29-85,1 0 1,0-1-1,-1 1 1,1 0-1,-1-1 1,1 1 0,-1 0-1,1 0 1,-1-1-1,1 1 1,-1 0-1,0 0 1,1 0-1,-1 0 1,0 0 0,0-1-1,0 1 1,0 0-1,0 0 1,0 0-1,0 0 1,0 0-1,0 0 1,0 0 0,0-1-1,-1 2 1,2 36-131,-1-37 133,0 0 5,0 0 0,0 0 0,0 0 0,0 0 0,0 0-1,0-1 1,0 1 0,0 0 0,1 0 0,-1 0-1,0 0 1,0 0 0,1 0 0,-1 0 0,1-1 0,-1 1-1,1 0 1,-1 0 0,1-1 0,0 1 0,-1 0 0,1-1-1,0 1 1,-1 0 0,1-1 0,0 1 0,0-1-1,1 1 1,0 0 12,0-1 0,0 0-1,1 0 1,-1 0 0,0 0-1,0 0 1,1 0 0,-1 0-1,0-1 1,0 1-1,0-1 1,3 0 0,10-6 110,1 0 1,24-16-1,-26 15-90,-7 4-138,0 0 1,1 0 0,0 1-1,-1 1 1,15-4 0,-19 5 76,-1 1 1,0 0-1,1 0 0,-1 0 1,1 0-1,-1 0 1,0 0-1,1 0 1,-1 1-1,0-1 0,0 1 1,1 0-1,-1 0 1,0 0-1,0 0 1,0 0-1,0 0 0,0 1 1,0-1-1,0 1 1,0-1-1,-1 1 0,4 3 1,-4-4-43,1 1 0,-1 0-1,1-1 1,0 1 0,0-1 0,0 1 0,0-1-1,0 0 1,0 0 0,0 0 0,0 0 0,0 0-1,0 0 1,1-1 0,-1 1 0,0-1 0,0 0-1,1 1 1,-1-1 0,0 0 0,1 0 0,-1 0-1,0-1 1,1 1 0,2-1 0,7-3-860,0 0 0,0-1 0,21-10 0,-26 10 484,1 2-1,-1-1 1,1 1 0,0 0 0,0 0 0,0 1 0,12-2 0,-20 4 342,0 0 1,0 0-1,1 0 0,-1 1 1,0-1-1,0 0 0,0 0 1,1 0-1,-1 0 0,0 0 0,0 0 1,0 1-1,1-1 0,-1 0 1,0 0-1,0 0 0,0 0 1,0 1-1,1-1 0,-1 0 1,0 0-1,0 1 0,0-1 1,0 0-1,0 0 0,0 0 1,0 1-1,0-1 0,0 0 1,0 0-1,0 1 0,0-1 0,0 0 1,0 0-1,0 1 0,0-1 1,0 0-1,0 0 0,0 1 1,0-1-1,0 0 0,0 2-672,0 6-2386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52 277 11851,'45'-29'7847,"-34"20"-7325,1-1 0,-2-1 0,0 0 0,11-14 0,-16 18-499,-1 1 0,1-1 0,-1 1 0,0-1 0,-1-1 0,0 1 0,0 0 0,0-1 0,-1 1 0,0-1 0,-1 0 0,0 0 0,0 0 0,0 0 0,-1 0 0,-2-15 0,2 21 25,-1 0 0,1 0 0,-1 0 0,0 0 0,0 0 0,1 0 0,-1 0 1,0 0-1,-1 1 0,1-1 0,0 0 0,-1 1 0,1-1 0,-1 1 0,1-1 0,-1 1 0,1 0 0,-1-1 1,0 1-1,0 0 0,0 0 0,0 0 0,0 1 0,0-1 0,0 0 0,0 1 0,0-1 0,0 1 0,0 0 1,0-1-1,0 1 0,0 0 0,0 0 0,0 1 0,-1-1 0,1 0 0,0 1 0,0-1 0,-3 2 1,-1 0 32,0 0 1,0 0-1,1 0 1,-1 1-1,1 0 1,-1 0 0,1 0-1,0 1 1,0 0-1,1 0 1,-1 0-1,-6 8 1,2 3 98,1 0-1,1 0 1,0 1 0,1 0 0,1 0-1,0 0 1,1 1 0,1 0-1,1-1 1,0 1 0,1 0 0,1 0-1,1 0 1,3 23 0,-3-36-175,0-1-1,0 0 1,0 0-1,1 1 1,-1-1 0,1 0-1,0 0 1,0 0 0,0-1-1,0 1 1,1 0 0,-1-1-1,1 0 1,-1 1 0,1-1-1,0 0 1,0 0 0,0 0-1,0-1 1,0 1 0,0-1-1,0 0 1,1 0 0,-1 0-1,0 0 1,1 0-1,-1-1 1,1 0 0,-1 1-1,1-1 1,3-1 0,4 1-213,0 0 1,0-1-1,-1-1 1,1 0-1,0 0 1,-1-1-1,1 0 0,16-8 1,-10 2-1224,-1-1-1,-1 0 1,16-14 0,14-20-6142,-15 4-1529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 12684,'0'0'2141,"-9"1"-230,2 0-1683,-1 0 0,1 1 1,0 1-1,0-1 0,0 1 1,0 0-1,1 1 0,-1-1 0,1 1 1,0 0-1,0 1 0,0 0 0,0 0 1,1 0-1,0 1 0,0-1 1,0 1-1,1 0 0,0 1 0,-4 7 1,3-4 21,1 0 1,0 0-1,1 1 1,0-1-1,0 1 1,1 0-1,0-1 1,1 1-1,1 0 1,0 0-1,0 0 1,3 21-1,-2-30-241,0 0 0,0-1 0,0 1 0,0 0 0,0 0-1,0-1 1,0 1 0,1-1 0,-1 1 0,0-1 0,1 0 0,0 1 0,-1-1 0,1 0 0,-1 0-1,1 0 1,0 0 0,0 0 0,0-1 0,0 1 0,-1 0 0,1-1 0,0 0 0,0 1-1,0-1 1,0 0 0,0 0 0,0 0 0,0 0 0,0 0 0,0-1 0,0 1 0,0 0-1,0-1 1,0 0 0,2 0 0,4-2 21,0 1-1,0-1 1,0-1 0,-1 1-1,1-1 1,-1-1-1,9-6 1,-7 4 10,-1 0 0,0 0 0,-1-1 0,1 0 0,-2-1 0,1 0 0,-1 0 0,-1 0 0,1-1 0,-1 0 0,-1 0 0,0 0 0,-1 0 1,0 0-1,0-1 0,-1 0 0,0 0 0,-1 1 0,0-17 0,-1 25-30,0 0-1,0 0 1,-1-1 0,1 1 0,0 0 0,-1 0 0,1 0-1,-1 0 1,0 0 0,0 1 0,0-1 0,0 0 0,0 0 0,0 0-1,0 1 1,-1-1 0,1 1 0,0-1 0,-1 1 0,1-1-1,-1 1 1,0 0 0,1 0 0,-1 0 0,0 0 0,0 0 0,0 0-1,0 0 1,0 0 0,0 1 0,0-1 0,0 1 0,0 0-1,0-1 1,0 1 0,-3 0 0,2 1-158,0-1 0,1 0 0,-1 1 0,0-1 1,0 1-1,1 0 0,-1 0 0,0 0 0,1 0 0,-1 1 0,-3 2 0,4-2-213,0-1 0,0 1 0,0 0 0,0 0 0,0 0 0,1 0 0,-1 0 0,1 0 0,0 1 0,-1-1 0,1 0 0,0 1 0,-1 4 0,0 5-5330,1-6-3630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17457,'0'13'1612,"1"64"2189,14 97 1,-9-133-3494,2-1-1,19 53 0,-21-71-414,3 9 140,-6-31 60,-2-18 48,-14-219-421,0 2-1036,13 219 1282,-1 3 52,1 1 0,0-1-1,1 1 1,5-24 0,-6 34-18,1 1 1,-1-1-1,1 0 1,-1 1-1,1-1 1,0 1 0,-1 0-1,1-1 1,0 1-1,0 0 1,0-1-1,0 1 1,0 0-1,0 0 1,1 0-1,-1 0 1,0 0-1,1 0 1,-1 0 0,0 0-1,1 0 1,-1 1-1,1-1 1,-1 1-1,1-1 1,-1 1-1,1-1 1,0 1-1,-1 0 1,1 0-1,-1 0 1,1 0 0,0 0-1,-1 0 1,1 0-1,-1 1 1,1-1-1,0 1 1,-1-1-1,1 1 1,-1-1-1,1 1 1,-1 0 0,0 0-1,1 0 1,1 1-1,1 0 3,0 1 0,-1-1 1,1 1-1,-1 0 0,1 0 0,-1 1 0,0-1 0,0 1 0,-1-1 0,1 1 1,-1 0-1,1 0 0,-1 0 0,0 0 0,-1 1 0,1-1 0,-1 0 0,0 1 1,0-1-1,0 1 0,-1 0 0,1-1 0,-1 1 0,0-1 0,-1 1 0,1-1 1,-2 8-1,0-1 9,0 0 0,-1-1 1,0 1-1,0-1 1,-1 0-1,-1 0 1,1 0-1,-2 0 1,1-1-1,-11 14 0,13-20 16,-1 1-1,1-1 1,-1 0-1,0 0 0,0 0 1,0 0-1,0-1 0,0 0 1,0 1-1,-1-2 1,-4 3-1,7-4-71,1 1 0,0-1 1,-1 0-1,1 0 0,0 0 0,0 0 1,-1 0-1,1 0 0,0 0 1,-1-1-1,1 1 0,0 0 0,0-1 1,-1 1-1,1-1 0,0 1 0,0-1 1,0 0-1,0 1 0,0-1 0,-1 0 1,1 0-1,1 0 0,-1 0 0,0 0 1,0 0-1,0 0 0,0 0 0,1 0 1,-1 0-1,1 0 0,-1-1 0,1 1 1,-1 0-1,1 0 0,-1-1 0,1 1 1,0 0-1,0-1 0,0 1 0,0 0 1,0 0-1,0-3 0,-2-87-6741,2 31 395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12684,'0'0'3427,"3"94"225,-3-39-1122,0 2 161,0-3-289,0-7-1089,3-8-864,9-8-321,4-9-96,2-10-353,5-8-736,-2-4-544,-2 0-801,-6-14-545,-2-6-833,-6-1-2594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6182,'0'0'12967,"3"8"-11430,-1-5-1427,-1 1 0,0-1-1,0 0 1,1 0 0,0 0 0,0 0-1,0 0 1,0-1 0,0 1 0,0-1-1,0 1 1,1-1 0,0 0 0,-1 0-1,1 0 1,0 0 0,0 0-1,0-1 1,0 1 0,0-1 0,0 0-1,1 0 1,-1 0 0,0 0 0,1 0-1,4-1 1,4 1-2,1-1-1,-1 0 1,1-1-1,-1 0 1,1-1-1,-1 0 1,21-8-1,-28 9-28,-1-1-1,0 1 0,1-1 0,-1 0 0,0 0 0,0-1 0,-1 1 0,1-1 1,0 0-1,-1 0 0,0 0 0,1 0 0,-1-1 0,-1 1 0,1-1 0,0 0 0,-1 0 1,0 0-1,0 0 0,0 0 0,0 0 0,-1 0 0,1-1 0,0-5 0,-2 9-51,0 1 0,0-1 0,0 1 0,0-1 0,0 0 0,0 1 0,0-1 0,0 0 0,0 1 0,0-1-1,0 1 1,-1-1 0,1 0 0,0 1 0,0-1 0,-1 1 0,1-1 0,0 1 0,-1-1 0,1 1 0,0-1 0,-1 1-1,1-1 1,-1 1 0,1 0 0,-1-1 0,1 1 0,-1 0 0,1-1 0,-2 1 0,-22-2 307,-24 17 62,37-8-257,-1 1 1,1-1-1,0 2 1,-17 16-1,24-21-65,0 0-1,0 0 0,1 1 1,0-1-1,0 1 1,0 0-1,0 0 1,1 0-1,0 0 0,0 1 1,0-1-1,0 1 1,1-1-1,-1 8 1,2-12-78,0 1 1,0-1 0,1 0 0,-1 1 0,0-1 0,0 1 0,1-1 0,-1 0 0,1 1 0,-1-1 0,1 0 0,0 1 0,-1-1 0,1 0-1,0 0 1,0 0 0,0 0 0,0 0 0,0 0 0,0 0 0,0 0 0,0 0 0,3 1 0,0 1-96,0-1-1,1 0 1,0-1 0,-1 1-1,1-1 1,0 0 0,6 1 0,39 1-2990,-12-5-3866,2-5-7186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20 144 4388,'0'0'16736,"-3"11"-15588,-1-1-854,1 0-1,0 0 1,1 1 0,0 0 0,1-1 0,0 21 0,1-28-239,0 0 0,0 0 0,1 0 0,-1 0 1,1 0-1,0 0 0,0 0 0,0 0 0,0 0 0,0-1 1,0 1-1,1 0 0,0-1 0,-1 1 0,1-1 0,0 0 1,0 0-1,0 1 0,1-1 0,-1 0 0,0-1 0,1 1 1,-1 0-1,1-1 0,0 1 0,-1-1 0,1 0 0,0 0 1,0 0-1,0 0 0,0-1 0,0 1 0,0-1 0,3 0 1,0 1 5,0 0 0,-1-1 0,1 0 0,0-1 0,0 1 1,0-1-1,0 0 0,-1-1 0,1 1 0,0-1 0,-1 0 1,0 0-1,1-1 0,-1 0 0,0 0 0,0 0 1,0-1-1,6-5 0,-6 3 20,0 0 1,0 0-1,0-1 0,-1 1 0,0-1 1,0 0-1,-1 0 0,0-1 1,0 1-1,-1-1 0,0 1 1,0-1-1,1-9 0,-2 12-43,2-36 124,-2 40-158,-1 0 0,0-1 0,0 1 1,0 0-1,0 0 0,0-1 0,0 1 0,-1 0 0,1-1 0,0 1 1,-1 0-1,1 0 0,-1-1 0,1 1 0,-1 0 0,0 0 0,1 0 0,-1 0 1,0 0-1,0 0 0,0 0 0,0 0 0,-1-1 0,1 2-6,0 0 0,0 0 0,1 0 0,-1 0 0,0 0 0,0 0 0,0 0 0,0 0 0,1 1 0,-1-1 0,0 0 0,0 0 0,0 1 0,1-1 0,-1 1 0,0-1 0,1 1 0,-1-1 0,0 1 0,1-1 0,-1 1 0,1-1 0,-1 1 0,0 0 0,1-1 0,0 1 0,-1 0 0,1 0 0,-1-1 0,1 1 0,0 0-1,0 0 1,-1 0 0,1-1 0,0 1 0,0 0 0,0 0 0,0 0 0,0 0 0,0 0 0,0 1 0,-3 41-98,3-41 98,0 5-4,0 1-1,0-1 1,1 0 0,0 0-1,0 0 1,1 0-1,0-1 1,0 1-1,0 0 1,1-1-1,0 1 1,5 7-1,-5-10 8,0-1 1,1 0-1,-1 1 0,1-1 1,0 0-1,-1-1 0,1 1 0,0-1 1,0 1-1,1-1 0,-1-1 1,0 1-1,1 0 0,-1-1 0,1 0 1,0 0-1,-1-1 0,1 1 0,9-1 1,-8 0 92,1-1 1,0 0 0,0-1-1,0 1 1,-1-1 0,1-1 0,-1 1-1,1-1 1,-1 0 0,0-1-1,0 1 1,0-1 0,-1 0-1,1-1 1,-1 1 0,0-1-1,-1 0 1,1 0 0,-1-1-1,0 0 1,0 1 0,4-10 0,-4 8-54,0 0 1,0-1 0,-1 1 0,0-1 0,0 0 0,-1 0 0,0 0 0,0 0-1,-1-1 1,0 1 0,-1 0 0,0 0 0,0-1 0,-1 1 0,0 0 0,0 0-1,-1 0 1,-5-16 0,6 21-95,-1 0 0,1 0 0,-1 0-1,0 0 1,0 0 0,0 0 0,-1 0 0,1 1 0,-1-1-1,1 1 1,-1 0 0,0 0 0,0 0 0,0 0-1,0 0 1,0 0 0,-1 1 0,1 0 0,0 0 0,-1 0-1,1 0 1,-1 0 0,1 1 0,-1-1 0,1 1-1,-5 0 1,7 0-34,1 0 0,0 0-1,-1 0 1,1 0 0,-1 0 0,1 0-1,-1 0 1,1 0 0,0 1 0,-1-1-1,1 0 1,-1 0 0,1 0 0,0 0-1,-1 1 1,1-1 0,0 0 0,-1 1-1,1-1 1,0 0 0,-1 0 0,1 1-1,0-1 1,0 0 0,-1 1 0,1-1-1,0 1 1,0-1 0,0 0 0,0 1-1,-1-1 1,1 1 0,0-1 0,0 0-1,0 1 1,0-1 0,0 1 0,0-1-1,0 1 1,0-1 0,0 0-1,0 1 1,0-1 0,1 1 0,-1-1-1,0 1 1,0 0 0,1-1-258,-1 1 1,1 0-1,-1 0 0,1-1 1,0 1-1,-1 0 0,1-1 1,0 1-1,-1-1 0,1 1 1,0-1-1,0 1 1,0-1-1,-1 1 0,1-1 1,0 0-1,0 1 0,0-1 1,0 0-1,0 0 0,0 0 1,-1 0-1,3 0 0,14-5-6194,4-11-2307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12332,'0'0'10837,"1"14"-9935,-1-13-900,9 93 1789,-8-84-1561,1 0-1,1 0 1,-1 0-1,2 0 1,-1 0 0,1 0-1,1-1 1,9 15-1,-13-22-217,1 0-1,0 0 0,0 0 1,0 0-1,0 0 0,0-1 1,1 1-1,-1-1 0,0 1 1,1-1-1,-1 0 0,1 0 1,-1 0-1,1 0 0,0 0 1,-1-1-1,1 1 0,0-1 1,0 1-1,-1-1 0,1 0 1,0 0-1,0-1 0,0 1 1,-1 0-1,1-1 0,0 0 0,-1 0 1,1 0-1,-1 0 0,1 0 1,-1 0-1,1 0 0,-1-1 1,5-3-1,5-4-100,0-1 0,0 0 0,-1-1 0,19-21 0,-30 31 84,0 1 1,0 0-1,0-1 0,1 1 1,-1-1-1,0 1 1,0 0-1,1-1 0,-1 1 1,0 0-1,1-1 0,-1 1 1,0 0-1,1-1 0,-1 1 1,1 0-1,-1 0 1,0 0-1,1-1 0,-1 1 1,1 0-1,-1 0 0,1 0 1,-1 0-1,0 0 0,1 0 1,-1 0-1,1 0 0,-1 0 1,1 0-1,-1 0 1,1 0-1,-1 0 0,1 0 1,-1 0-1,1 1 0,6 18 17,-7 43 236,0-49-186,0-8-53,0-1 0,0 1 1,1 0-1,0 0 1,0-1-1,0 1 1,4 8-1,-5-13-76,1 1 0,-1 0 0,1 0 0,-1-1 0,1 1-1,-1 0 1,1 0 0,-1-1 0,1 1 0,0-1 0,-1 1 0,1-1 0,0 1 0,0-1-1,-1 1 1,1-1 0,0 1 0,0-1 0,0 0 0,-1 1 0,1-1 0,0 0 0,0 0-1,0 0 1,0 0 0,0 0 0,0 0 0,-1 0 0,1 0 0,0 0 0,0 0 0,0 0-1,0-1 1,0 1 0,-1 0 0,1-1 0,0 1 0,0 0 0,0-1 0,-1 1 0,1-1-1,0 1 1,-1-1 0,1 0 0,0 1 0,-1-1 0,1 0 0,-1 1 0,1-1 0,0-1-1,4-3-1220,0-2 0,-1 1 0,0 0-1,0-1 1,0 0 0,-1 0 0,5-13-1,-7 17 534,10-28-6089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14 6758,'0'0'9375,"-3"10"-7096,-10 22-659,-17 38 1647,28-65-3131,0 0 1,1 0-1,0 0 1,0 0-1,0 1 0,1-1 1,-1 0-1,1 0 0,0 0 1,1 1-1,1 7 1,-1-12-121,0 1 0,0 0 1,0-1-1,0 1 0,0-1 1,1 1-1,-1-1 0,1 0 1,-1 1-1,1-1 0,-1 0 1,1 0-1,0 0 0,-1 0 0,1-1 1,0 1-1,0 0 0,0-1 1,0 1-1,-1-1 0,1 1 1,0-1-1,0 0 0,0 0 1,0 0-1,0 0 0,0 0 1,0-1-1,3 0 0,0 1 21,-1-1-1,0 0 0,1 0 0,-1 0 1,0 0-1,0-1 0,0 1 0,0-1 1,0 0-1,0-1 0,0 1 0,4-5 1,-2 1 74,-2 0 0,1 0 0,-1 0 1,0-1-1,0 0 0,-1 0 0,0 0 1,0 0-1,0 0 0,-1-1 0,-1 1 1,1-1-1,-1 0 0,0 1 0,-1-1 1,1 0-1,-2 1 0,0-10 0,0 15-60,1 0 0,-1-1 0,0 1 0,0 0-1,0 0 1,0-1 0,-1 1 0,1 0 0,0 0-1,-1 0 1,1 1 0,-1-1 0,0 0-1,0 1 1,0-1 0,1 1 0,-1-1 0,-1 1-1,1 0 1,0 0 0,0 0 0,0 0 0,-5-1-1,0 0-42,-1 0 1,0 1-1,1 0 0,-1 0 0,0 1 0,-9 0 0,15 0-66,1 0 0,0 1 0,0-1 0,0 1 0,0-1 0,0 1 0,0-1 0,0 1 0,1-1 0,-1 1 0,0 0 0,0-1 0,0 1 0,1 0 0,-1 0 0,0 0 0,0 0 0,1-1 0,-1 1 0,1 0 0,-1 0 0,1 0 0,0 0 0,-1 0 0,1 0 0,0 1 0,0-1 0,-1 1 0,1 0-522,0-1 0,0 0 0,0 1-1,0-1 1,0 1 0,0-1 0,0 0 0,0 1 0,1-1 0,-1 0 0,0 1 0,1-1 0,-1 0 0,2 3 0,6 2-9066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30 11050,'0'0'13437,"-10"-6"-12129,-32-16-534,40 21-741,1 1 1,-1 0-1,0-1 0,0 1 0,0 0 0,1 0 1,-1 0-1,0 1 0,0-1 0,0 0 1,1 1-1,-1-1 0,0 1 0,1-1 0,-1 1 1,0 0-1,1 0 0,-1 0 0,-2 2 1,-24 24 253,22-21-241,-1 1 18,1-1 0,0 2 0,0-1-1,0 1 1,1 0 0,0 0 0,1 0 0,-1 1-1,2-1 1,-1 1 0,1 0 0,1 0-1,0 1 1,0-1 0,0 0 0,2 1-1,-1 14 1,1-22-66,1-1-1,-1 1 1,1-1-1,0 1 1,-1-1-1,1 0 1,0 1-1,0-1 1,0 0-1,0 0 1,0 1-1,0-1 1,0 0-1,1 0 1,-1 0-1,0 0 1,0 0-1,1-1 1,-1 1-1,1 0 1,-1-1-1,1 1 1,-1-1-1,1 1 1,-1-1-1,1 0 1,-1 1-1,1-1 1,0 0-1,-1 0 1,1 0-1,1-1 1,6 1-182,-1 0-1,1-1 1,0 0 0,16-4 0,-4-3-1301,0-1 0,0-1 0,-1-1 0,0-1 0,31-24 0,0-4-5626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137 119 801,'0'0'16778,"-10"5"-14947,1-1-1502,0 1 0,0 0 0,1 1 1,0 0-1,0 0 0,1 1 0,0 0 0,0 0 0,0 1 0,-10 16 0,13-17-216,0 0 0,0 1-1,0 0 1,1-1 0,0 1 0,1 1 0,-3 14 0,4-21-75,1-1 0,0 1 0,0 0 0,0 0 0,0 0 1,0 0-1,0 0 0,1 0 0,-1-1 0,0 1 0,1 0 0,0 0 1,-1 0-1,1-1 0,0 1 0,0 0 0,0-1 0,0 1 1,0-1-1,0 1 0,1-1 0,-1 0 0,0 1 0,1-1 0,-1 0 1,1 0-1,-1 0 0,1 0 0,0 0 0,-1 0 0,1 0 1,0-1-1,0 1 0,-1-1 0,1 1 0,0-1 0,0 0 0,0 0 1,3 1-1,2-1 14,1 0 1,-1 0 0,0-1 0,0 0-1,1 0 1,-1-1 0,0 0-1,0 0 1,-1 0 0,1-1-1,0 0 1,-1 0 0,0-1 0,1 0-1,-1 0 1,-1 0 0,1-1-1,-1 0 1,0 0 0,0 0-1,0-1 1,-1 0 0,1 0 0,-2 0-1,1 0 1,0 0 0,-1-1-1,-1 0 1,1 1 0,-1-1-1,0 0 1,0 0 0,-1-1 0,0 1-1,0 0 1,-1 0 0,0-1-1,-2-13 1,1 19-1,1 0-1,-1 0 1,0 0 0,0 0-1,0 0 1,0 0 0,0 1-1,0-1 1,-1 0-1,1 1 1,0-1 0,-1 1-1,0-1 1,1 1 0,-1 0-1,0-1 1,0 1 0,1 0-1,-1 0 1,0 0 0,0 1-1,0-1 1,0 0-1,0 1 1,0-1 0,-1 1-1,1 0 1,0 0 0,0 0-1,0 0 1,0 0 0,-3 0-1,3 0-52,0 0 0,-1 1 0,1-1 0,0 0 0,0 1 0,0-1 0,0 1 0,-1 0 0,1 0 0,0 0 0,0 0 0,1 0 0,-1 0 0,0 0 0,0 1 0,0-1 0,1 0 0,-1 1-1,1 0 1,-1-1 0,1 1 0,0 0 0,-1 0 0,1 0 0,0 0 0,0 0 0,1 0 0,-1 0 0,0 0 0,1 0 0,-2 4 0,2-5 0,0 1 1,0-1-1,0 1 1,0-1-1,0 0 0,1 1 1,-1-1-1,0 1 1,1-1-1,-1 0 1,0 1-1,1-1 0,0 0 1,-1 1-1,1-1 1,0 0-1,0 0 1,0 0-1,0 0 0,-1 0 1,2 1-1,-1-2 1,0 1-1,0 0 1,0 0-1,0 0 0,0 0 1,1-1-1,-1 1 1,0-1-1,1 1 1,-1-1-1,1 1 0,-1-1 1,0 0-1,1 0 1,-1 0-1,1 0 1,-1 0-1,1 0 0,-1 0 1,0 0-1,1 0 1,-1-1-1,1 1 1,1-1-1,4-1 7,0 1 0,0-1 0,0-1 0,0 1 0,-1-1 0,1 0 0,-1-1 0,9-6 0,0-4-29,-1 0 1,0-1-1,-1 0 1,-1-1-1,16-28 1,-22 35-46,-6 9 59,0 0 0,0 1 1,0-1-1,0 0 0,0 1 1,0-1-1,1 0 0,-1 1 0,0-1 1,0 0-1,0 1 0,0-1 1,0 0-1,1 1 0,-1-1 1,0 0-1,0 0 0,0 1 0,1-1 1,-1 0-1,0 0 0,1 1 1,-1-1-1,0 0 0,0 0 0,1 0 1,-1 0-1,0 1 0,1-1 1,-1 0-1,0 0 0,1 0 1,-1 0-1,1 0 0,-1 0 0,0 0 1,1 0-1,-1 0 0,0 0 1,1 0-1,-1 0 0,0 0 1,1 0-1,-1 0 0,0-1 0,1 1 1,-1 0-1,0 0 0,1 0 1,-1 0-1,0-1 0,0 1 1,1 0-1,-1 0 0,0-1 0,0 1 1,1 0-1,-1 0 0,0-1 1,0 1-1,0 0 0,1-1 0,-1 1 1,0 0-1,0-1 0,5 38-17,-4-27 50,0-4 44,0-1-1,0 1 1,1-1-1,-1 0 0,1 0 1,0 1-1,1-1 1,4 7-1,-6-11-41,-1 0 0,1 0 0,0 0 1,0-1-1,0 1 0,0 0 0,0 0 0,0 0 0,1-1 0,-1 1 0,0-1 0,0 1 0,0-1 1,1 1-1,-1-1 0,0 0 0,1 1 0,-1-1 0,0 0 0,0 0 0,1 0 0,-1 0 0,0 0 0,1 0 1,-1 0-1,0-1 0,1 1 0,-1 0 0,0-1 0,0 1 0,1-1 0,-1 0 0,0 1 0,0-1 1,0 0-1,0 1 0,0-1 0,0 0 0,0 0 0,0 0 0,1-2 0,9-8 38,-1-1 0,0 0 0,-1-1 0,0 0 0,-1 0 0,12-29 0,-10 22-133,-11 26-166,0 0 1,0-1-1,1 1 0,-1 0 0,2 0 0,-1 0 0,2 9 1,-1 6-8522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17232,'0'0'4036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9833,'5'15'5477,"1"9"-3651,3 9 576,1 7-544,2 4-192,0 2-289,0 1-384,0-5-224,2-6-385,2-6-288,1-10-64,2-7 0,2-9-480,2-4-481,-3-4-929,-1-14-928,-4-7-2307,-4-1-3203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2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69 206 6022,'0'0'8344,"-8"8"-5216,0 3-2194,-1 0 0,2 1 0,0 0 0,0 0 0,-9 26 0,14-35-748,1 0 1,0 0-1,0 1 0,1-1 1,-1 1-1,1-1 0,0 0 1,0 1-1,0-1 0,0 1 1,0-1-1,1 1 1,0-1-1,1 6 0,0-7-155,-1 1 0,1-1-1,-1 0 1,1 0-1,0-1 1,0 1 0,0 0-1,0-1 1,0 1-1,0-1 1,0 1 0,1-1-1,-1 0 1,0 0-1,1 0 1,-1 0 0,1-1-1,-1 1 1,1-1-1,-1 1 1,1-1 0,0 0-1,3 0 1,-2 0 14,0 0 0,0 0 0,1 0 0,-1 0 1,0-1-1,0 0 0,0 0 0,0 0 0,0 0 0,0-1 1,0 1-1,0-1 0,-1 0 0,1 0 0,-1 0 0,1-1 1,5-5-1,-4 3-21,-1-1 0,1 0 1,-1 0-1,0 0 0,-1 0 0,1-1 1,-1 1-1,0-1 0,2-11 1,1-7 5,-2 0 0,0 0 0,-2 0 0,-1-49 0,-2 64-16,1 0 0,-2-1 0,1 1 0,-2 0 1,-3-11-1,6 18-14,-1 0 0,0 1 0,-1-1 0,1 0 0,0 1 0,-1-1 0,1 1 0,-1-1 0,0 1 0,0 0 0,0 0 0,0 0 0,0 0 0,0 0 0,-1 0 0,1 1 0,0-1 0,-1 1 1,0-1-1,1 1 0,-1 0 0,-5-1 0,7 2-3,0 0 0,0 0 0,0 0 0,0 0 0,1 0 0,-1 0 0,0 0-1,0 0 1,0 1 0,0-1 0,0 0 0,1 1 0,-1-1 0,0 0 0,0 1 0,1-1 0,-1 1 0,0 0 0,0-1 0,1 1 0,-1-1 0,1 1 0,-1 0 0,1 0 0,-1-1 0,1 1 0,-1 0 0,1 0 0,0-1 0,-1 1 0,1 0 0,0 0 0,0 0 0,-1 0 0,1 0 0,0 1 0,-2 39 43,2-32-16,0-1 40,1 1 0,0-1 0,1 1 0,-1-1 0,1 1 1,1-1-1,0 0 0,0 0 0,0 0 0,1-1 0,0 1 0,1-1 1,0 0-1,0 0 0,0 0 0,1-1 0,12 12 0,-9-12-299,-1 1 1,1-1-1,0-1 0,0 0 0,0 0 0,12 4 0,-11-5-1122,0-1 0,1-1 1,-1 0-1,1 0 0,-1-1 0,13 1 0,0-2-9865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3651,'0'0'16058,"7"13"-14942,47 80 1082,145 269 2677,-199-362-4860,0 0-1,0-1 1,0 1-1,0 0 1,0 0-1,0 0 0,0 0 1,1 0-1,-1-1 1,0 1-1,0 0 1,0 0-1,0 0 0,0 0 1,0 0-1,0-1 1,0 1-1,0 0 1,0 0-1,1 0 0,-1 0 1,0 0-1,0 0 1,0 0-1,0 0 1,0 0-1,0-1 0,1 1 1,-1 0-1,0 0 1,0 0-1,0 0 1,0 0-1,1 0 0,-1 0 1,0 0-1,0 0 1,0 0-1,0 0 1,0 0-1,1 0 1,-1 0-1,0 0 0,0 0 1,0 0-1,0 0 1,1 1-1,-1-1 1,0 0-1,0 0 0,0 0 1,2-33 291,-6-44-183,-7-13-190,3-129 1,8 214 30,0-1 1,1 1 0,0 0 0,0-1-1,0 1 1,1 0 0,-1 0 0,1 0-1,3-6 1,-4 9 7,1 0 0,-1 0-1,0 1 1,1-1 0,-1 0 0,1 1-1,0-1 1,0 1 0,-1-1 0,1 1-1,0 0 1,0-1 0,0 1 0,0 0 0,0 1-1,1-1 1,-1 0 0,0 1 0,0-1-1,1 1 1,-1-1 0,0 1 0,3 0-1,-4 0 23,0 0-1,-1 0 1,1 0-1,-1 0 1,1 1-1,0-1 1,-1 0-1,1 0 1,-1 0-1,1 1 1,-1-1-1,1 0 1,-1 0-1,1 1 1,-1-1-1,1 1 1,-1-1-1,1 0 1,-1 1-1,1-1 1,-1 1-1,0-1 1,1 1 0,-1-1-1,0 1 1,1-1-1,-1 1 1,0-1-1,0 1 1,1 1-1,-1 24-26,-16 22 91,7-33 29,-2 0 1,1-1-1,-2 0 0,-21 19 0,28-28-82,0 0 1,-1 0-1,1-1 1,-1 1-1,-1-1 1,1-1-1,0 1 1,-1-1-1,0 0 1,0-1-1,0 0 1,0 0-1,-13 2 1,19-4-55,1-1 1,0 1-1,-1 0 1,1 0-1,0-1 1,-1 1-1,1 0 1,0 0-1,0-1 1,-1 1-1,1-1 1,0 1-1,0 0 1,0-1-1,-1 1 1,1 0 0,0-1-1,0 1 1,0-1-1,0 1 1,0 0-1,0-1 1,0 1-1,0-1 1,0 1-1,0-1 1,0 1-1,0 0 1,0-1-1,0 1 1,0-1-1,1 1 1,-1 0-1,0-1 1,0 1-1,0 0 1,0-1-1,1 1 1,-1 0-1,0-1 1,1 1-1,-1 0 1,0-1-1,0 1 1,1 0-1,12-20-1745,5 0-123,1 1 0,1 1 1,1 1-1,23-16 1,99-53-4577,-54 33 6543,-80 48 1018,10-7 2239,-14 0 3432,-8 11-6422,1 1 1,-1-1-1,1 1 0,-1 0 0,1-1 0,-1 1 1,0 0-1,1 1 0,-1-1 0,1 0 0,-4 2 1,4-1-258,0 1 0,0 0 0,0 0 1,0 0-1,0 0 0,1 0 0,-1 0 1,1 0-1,0 1 0,-1-1 1,1 1-1,0-1 0,0 0 0,1 1 1,-1 0-1,0-1 0,1 1 1,-1 3-1,-2 52 1422,3-50-1184,0-7-279,0-1 0,0 1 1,0-1-1,0 1 0,0-1 0,0 1 1,0-1-1,0 1 0,0 0 0,0-1 1,0 1-1,0-1 0,0 1 0,0-1 1,1 1-1,-1-1 0,0 1 1,0-1-1,1 1 0,-1-1 0,0 0 1,1 1-1,-1-1 0,0 1 0,1-1 1,-1 0-1,0 1 0,1-1 0,-1 0 1,1 1-1,0-1 0,14-7 244,12-26-42,-21 20-169,-1-1 1,0 0 0,0-1 0,-2 1-1,3-19 1,-5 28-62,-1 0-1,0 0 1,0-1-1,0 1 1,-1 0-1,1 0 1,-1 0 0,-3-8-1,3 11-35,1 0 1,-1 0-1,0 0 0,0 1 1,0-1-1,-1 0 0,1 1 0,0-1 1,0 1-1,-1-1 0,1 1 0,-1 0 1,0-1-1,1 1 0,-1 0 0,0 0 1,0 0-1,1 1 0,-1-1 0,0 0 1,-4 0-1,6 1-9,-1 0-1,1 0 1,0 0 0,0 0-1,0 0 1,0 0 0,-1 0-1,1 0 1,0 0 0,0 0-1,0 0 1,-1 0 0,1 0-1,0 0 1,0 0 0,0 0-1,0 0 1,-1 0 0,1 0-1,0 0 1,0 1 0,0-1-1,0 0 1,0 0 0,-1 0-1,1 0 1,0 0 0,0 1-1,0-1 1,0 0 0,0 0-1,0 0 1,0 0 0,0 1-1,0-1 1,0 0 0,0 0-1,0 0 1,0 1 0,0-1 0,0 0-1,0 0 1,0 0 0,0 0-1,0 1 1,0-1 0,0 0-1,0 0 1,0 0 0,0 1-1,0-1 1,0 0 0,0 0-1,0 0 1,0 0 0,0 1-1,1-1 1,-1 0 0,0 0-1,0 0 1,0 0 0,0 0-1,0 0 1,1 1 0,-1-1-1,9 12-1836,-7-11 1305,1 0 0,-1 0 0,0 0 0,1 0 0,-1 0 0,0-1 1,1 1-1,-1-1 0,1 0 0,-1 0 0,4 0 0,12 0-4683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10890,'0'0'7821,"0"13"-6454,-1-4-1187,1-1 0,0 1 0,1 0 0,-1-1 0,2 1 0,-1-1 0,2 1 0,-1-1 0,1 0 0,6 13 0,-5-12-80,8 15 456,0-1 0,1-1 0,1 0 0,2-1 0,0 0 0,1-1 0,19 17 1,-35-36-551,-1 0 0,1-1 0,0 1 0,-1 0 0,1-1 0,0 1 0,0-1 0,0 1 0,0-1 0,-1 1 0,1-1 0,0 0 0,0 1 0,0-1 1,0 0-1,0 0 0,0 1 0,0-1 0,0 0 0,0 0 0,0 0 0,0 0 0,0-1 0,1 1 0,-1-1 7,-1 1-1,1-1 1,0 0-1,-1 0 1,1 1-1,-1-1 1,1 0-1,-1 0 1,1 0-1,-1 0 1,0 0-1,1 0 1,-1 0-1,0 0 1,0 0-1,0 1 1,0-1-1,0 0 1,0-2-1,0-4 19,-1 0 0,1-1 0,-2 1 0,1 0 0,-4-11 0,-1 5-115,0 1 1,-1-1-1,0 1 1,-1 0-1,0 0 1,-1 1-1,-1 0 1,0 1-1,0 0 1,-22-15 0,32 24 65,-1 1 0,1-1 0,-1 1 1,1-1-1,-1 1 0,1-1 0,-1 1 1,1 0-1,-1-1 0,0 1 0,1 0 1,-1 0-1,0-1 0,1 1 1,-1 0-1,0 0 0,1 0 0,-1 0 1,0 0-1,1 0 0,-1 0 0,0 0 1,1 0-1,-2 0 0,5 15-228,21 19 113,-18-29 127,0-1 0,0 1 0,1-1-1,-1-1 1,1 1 0,0-1 0,1 0-1,-1 0 1,0-1 0,1 0 0,0-1-1,-1 1 1,1-2 0,0 1-1,-1-1 1,1 0 0,8-1 0,-12 0 17,-1 1 0,1-1 0,-1 0 0,0 0 0,1-1 0,-1 1 0,0-1 0,0 1 0,0-1 0,0 0 0,0 0 0,0 0 0,-1-1 0,1 1 0,-1-1 0,3-3 0,-3 3 14,0-1-1,0 0 0,0 0 1,-1 0-1,1-1 0,-1 1 1,0 0-1,0 0 0,-1-1 1,1 1-1,-1 0 0,0-1 1,0 1-1,0 0 0,-3-9 1,3 11-21,0 1 1,-1 0 0,1-1-1,-1 1 1,1 0-1,-1-1 1,1 1 0,-1 0-1,0 0 1,0 0-1,1 0 1,-1 0-1,0 0 1,0 0 0,0 0-1,0 0 1,-1 0-1,1 0 1,0 0-1,-2 0 1,2 0-9,0 1 1,1 0-1,-1 0 0,1 0 0,-1 0 0,0 0 1,1 0-1,-1 0 0,0 0 0,1 0 1,-1 0-1,0 0 0,1 0 0,-1 0 1,1 0-1,-1 1 0,0-1 0,1 0 1,-1 0-1,1 1 0,-1-1 0,1 0 1,-1 1-1,1-1 0,-1 1 0,1-1 0,-1 1 1,1-1-1,-1 1 0,1-1 0,0 1 1,-1-1-1,1 1 0,0-1 0,0 1 1,-1-1-1,1 1 0,0 0 0,0-1 1,0 1-1,0 0 0,0-1 0,0 2 0,-1 4 19,0 1 0,1 0 0,-1-1 0,2 1-1,-1 0 1,1-1 0,0 1 0,0-1 0,1 1-1,0-1 1,0 0 0,1 0 0,5 12 0,-7-16 3,1 0 1,-1 0 0,1 0 0,0 0 0,-1 0 0,1 0 0,0 0-1,0-1 1,0 1 0,0-1 0,0 1 0,0-1 0,1 0-1,-1 0 1,0 0 0,1 0 0,-1 0 0,1 0 0,-1-1-1,1 1 1,-1-1 0,1 0 0,-1 1 0,1-1 0,-1-1 0,1 1-1,0 0 1,-1-1 0,1 1 0,-1-1 0,1 1 0,-1-1-1,0 0 1,1 0 0,-1-1 0,0 1 0,0 0 0,1-1 0,1-1-1,5-4 6,0-1-1,-1 0 1,0-1-1,0 1 1,-1-2-1,0 1 1,0-1-1,8-18 1,11-14-113,-25 41 83,-1 0 0,1 0 1,-1 1-1,1-1 0,-1 0 0,1 1 0,0-1 0,-1 0 0,1 1 1,0-1-1,-1 1 0,1-1 0,0 1 0,0-1 0,0 1 0,0 0 1,-1-1-1,1 1 0,0 0 0,0 0 0,0 0 0,0-1 0,0 1 1,0 0-1,0 0 0,0 0 0,-1 1 0,1-1 0,0 0 0,0 0 1,0 0-1,0 1 0,0-1 0,0 0 0,-1 1 0,1-1 1,0 1-1,0-1 0,0 1 0,-1-1 0,1 1 0,0-1 0,-1 1 1,1 0-1,-1-1 0,1 1 0,-1 0 0,1 0 0,-1 0 0,1 1 1,31 53 158,-23-37 72,-5-10-83,1-1 0,0 0 0,0 0 0,1 0-1,-1-1 1,2 0 0,10 9 0,-15-14-134,-1 0 0,1 0 0,0 0 1,-1 0-1,1-1 0,0 1 0,0-1 0,0 1 1,-1-1-1,1 1 0,0-1 0,0 0 0,0 0 1,0 0-1,0 0 0,-1-1 0,1 1 0,0 0 1,0-1-1,0 1 0,-1-1 0,1 0 0,0 1 0,-1-1 1,1 0-1,0 0 0,-1 0 0,1 0 0,-1 0 1,1-1-1,-1 1 0,0 0 0,0-1 0,1 1 1,-1-1-1,0 1 0,0-1 0,-1 1 0,1-1 1,0 0-1,0-2 0,3-2-800,0-1-1,0 0 1,-1-1-1,-1 1 1,1-1-1,-1 1 1,0-1-1,1-12 1,-1-10-5705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8104,'0'0'11189,"3"10"-9588,7 23 23,1-1-1,2-1 1,26 48-1,31 32-568,-52-92-962,-18-19-90,0 0-1,0 0 1,1 0-1,-1 0 1,0 0 0,0 0-1,0 0 1,1 0 0,-1 0-1,0 0 1,0 0-1,1 0 1,-1 0 0,0 0-1,0 0 1,0 0 0,1 0-1,-1 0 1,0 0-1,0 0 1,0 0 0,1 0-1,-1-1 1,0 1 0,0 0-1,0 0 1,1 0-1,-1 0 1,0 0 0,0-1-1,0 1 1,0 0-1,0 0 1,0 0 0,1 0-1,-1-1 1,0 1 0,0 0-1,0 0 1,0-1-1,0 1 1,0 0 0,0 0-1,0 0 1,0-1 0,0 1-1,0-4-3,0 0 1,0 0-1,0 0 0,-1 1 0,0-1 0,0 0 1,0 0-1,0 1 0,-3-6 0,-3-7-162,-1 1 0,-19-27 0,25 38 111,-1 0-1,1 1 0,-1 0 1,0-1-1,0 1 1,0 0-1,0 1 0,-1-1 1,1 0-1,-1 1 0,0 0 1,0 0-1,1 0 1,-1 0-1,0 1 0,-1-1 1,-3 0-1,7 2 47,1 1 1,-1-1-1,0 0 0,1 1 0,-1-1 0,1 0 1,-1 1-1,1-1 0,-1 1 0,1-1 1,-1 0-1,1 1 0,-1-1 0,1 1 1,0 0-1,-1-1 0,1 1 0,0-1 1,0 1-1,-1-1 0,1 1 0,0 0 0,0-1 1,0 1-1,0 0 0,-1-1 0,1 1 1,0 0-1,0-1 0,0 1 0,1 0 1,-1-1-1,0 1 0,0-1 0,0 1 0,0 0 1,1-1-1,-1 2 0,9 27 172,-6-25-152,-1 0 0,1-1 0,0 0 0,0 1 0,0-1 0,0 0 0,1 0 0,-1-1 0,1 1 0,0-1 0,0 0 0,0 0 0,0 0 0,0 0 0,0-1 0,0 1 0,0-1 0,1 0 0,-1-1 0,1 1 0,-1-1 0,0 0 0,1 0 0,-1 0 0,1 0 0,-1-1 0,0 0 0,1 0 0,-1 0 0,0 0 0,0-1 0,1 0 0,-1 1 0,-1-2 0,1 1-1,0 0 1,0-1 0,-1 0 0,1 1 0,-1-1 0,0-1 0,0 1 0,0 0 0,-1-1 0,1 0 0,-1 1 0,0-1 0,0 0 0,0 0 0,0 0 0,-1-1 0,1 1 0,-1 0 0,1-7 0,-2-28-4,0 32-245,8 33 225,-4-11 143,0 0-1,2 0 1,0-1-1,10 18 1,-14-28-124,0-1 0,0 0 0,1 0 0,-1 0 0,1 0 0,0 0 0,0 0 0,0-1 0,0 1-1,5 2 1,-6-4-44,-1-1-1,1 1 1,0 0-1,0-1 1,0 1-1,0-1 0,1 0 1,-1 1-1,0-1 1,0 0-1,0 0 1,0-1-1,0 1 0,0 0 1,0-1-1,0 1 1,0-1-1,0 0 1,0 1-1,0-1 0,2-1 1,-3 0-212,1 1 0,0 0 0,0-1-1,-1 1 1,1-1 0,0 1 0,-1-1 0,0 0 0,1 0 0,-1 1 0,0-1 0,0 0 0,1-3-1,8-29-6985,-4 4-1447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16688,'0'0'6310,"0"57"-5189,10-41-513,10-6-512,-2 0-128,4-2-1249,-1-2-1345,0-1-1923,-1-3-3074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97 419 11050,'0'0'7117,"-10"3"-5100,4-1-1764,0 0-1,1 1 0,-1 0 0,1 0 0,-1 0 0,1 1 0,0-1 1,0 1-1,0 1 0,-5 5 0,8-7-122,0 0 1,-1 0-1,1 0 0,0 0 0,1 0 0,-1 0 1,0 1-1,1-1 0,0 1 0,0-1 0,0 1 1,0 0-1,1-1 0,-1 1 0,1 0 1,0-1-1,0 1 0,0 0 0,0 0 0,1-1 1,0 1-1,0-1 0,1 5 0,-1-6-122,-1-1 0,1 1-1,0-1 1,0 1 0,0-1 0,0 1-1,1-1 1,-1 1 0,0-1-1,1 0 1,-1 0 0,1 0 0,-1 0-1,1 0 1,-1 0 0,1 0-1,0 0 1,-1-1 0,1 1 0,0-1-1,-1 1 1,1-1 0,0 1-1,0-1 1,0 0 0,0 0 0,-1 0-1,1 0 1,0 0 0,0-1-1,0 1 1,-1 0 0,3-2-1,1 1 11,-1 0 0,1 0-1,-1-1 1,0 1 0,0-1-1,1 0 1,-1-1-1,0 1 1,-1-1 0,1 1-1,0-1 1,3-4-1,1-5-126,-1 0-1,0-1 1,0 0-1,-2 0 0,1 0 1,-2-1-1,0 1 0,0-1 1,-2 0-1,1-1 0,-2 1 1,0-17-1,-2 56 94,0-14 146,1-1-1,0 1 0,0-1 0,1 0 1,0 1-1,3 10 0,-3-19-110,-1 0 0,1 0-1,0-1 1,0 1 0,0 0-1,0 0 1,0-1 0,1 1-1,-1-1 1,0 1 0,1-1-1,-1 1 1,1-1 0,-1 0-1,1 0 1,0 0 0,-1 0 0,1 0-1,0 0 1,0 0 0,0-1-1,0 1 1,0 0 0,0-1-1,-1 0 1,1 1 0,0-1-1,0 0 1,0 0 0,0 0-1,0-1 1,0 1 0,0 0-1,0-1 1,0 1 0,0-1-1,0 1 1,2-2 0,1 0 17,0 0-1,0-1 1,-1 1 0,1-1 0,-1 0 0,0 0 0,0-1-1,0 1 1,0-1 0,0 0 0,-1 0 0,0 0 0,1-1-1,3-7 1,2-4-16,0-1 0,11-32 1,-12 24-111,-2 0 1,-1-1-1,-1 0 1,-1 0-1,-1 0 1,-1 0 0,-5-43-1,-10 30-467,14 38 553,0 1 1,0-1-1,0 0 0,-1 1 0,1-1 1,0 1-1,-1-1 0,1 1 0,0-1 1,-1 1-1,1-1 0,0 1 0,-1-1 1,1 1-1,-1-1 0,1 1 0,-1 0 1,1-1-1,-1 1 0,1 0 0,-1-1 0,0 1 1,1 0-1,-1 0 0,1 0 0,-1-1 1,0 1-1,1 0 0,-1 0 0,1 0 1,-1 0-1,0 0 0,1 0 0,-1 0 1,0 0-1,1 0 0,-1 1 0,1-1 1,-1 0-1,0 0 0,1 0 0,-1 1 1,1-1-1,-1 0 0,1 1 0,-1-1 0,1 1 1,-1-1-1,1 0 0,-1 1 0,1-1 1,-1 1-1,1-1 0,0 1 0,-1-1 1,1 1-1,0 0 0,0-1 0,-1 1 1,1-1-1,0 2 0,-6 14 217,1 0 0,1 0 0,1 0 0,0 1 0,1 0 0,1-1 0,0 1 1,2 0-1,-1 0 0,6 26 0,-5-39-189,0 0-1,0 0 1,0-1 0,1 1 0,-1-1 0,1 1 0,0-1-1,0 0 1,0 1 0,0-1 0,0 0 0,1 0 0,-1-1 0,1 1-1,0 0 1,0-1 0,0 0 0,0 1 0,7 2 0,-8-4-16,1 0 1,-1 0 0,1-1 0,-1 1 0,1-1 0,-1 1-1,1-1 1,-1 0 0,1 0 0,0 0 0,-1-1 0,1 1-1,-1 0 1,1-1 0,-1 0 0,1 0 0,-1 0 0,1 0-1,-1 0 1,0 0 0,0 0 0,0-1 0,1 1 0,-1-1 0,0 1-1,-1-1 1,1 0 0,0 0 0,2-4 0,5-6-42,-1-1 1,-1 0 0,0-1-1,-1 0 1,-1 0 0,0 0-1,-1-1 1,0 1-1,-1-1 1,-1 0 0,0 0-1,-1 0 1,-1-1 0,0 1-1,-5-28 1,4 38 4,-1 1 1,-1 0-1,1 0 1,0 0-1,-1 0 0,0 0 1,0 0-1,0 0 1,-6-4-1,8 7 21,-1 0 0,1 0 0,0 0 0,0 0-1,0 0 1,-1 0 0,1 1 0,0-1 0,-1 0 0,1 1 0,-1-1 0,1 1-1,-1 0 1,-2-1 0,4 1 1,-1 1 0,0-1 0,0 0 0,0 0 0,1 1-1,-1-1 1,0 1 0,0-1 0,1 1 0,-1-1 0,0 1 0,1-1-1,-1 1 1,1-1 0,-1 1 0,1 0 0,-1-1 0,1 1 0,-1 0 0,1 0-1,-1-1 1,1 1 0,0 0 0,0 0 0,-1-1 0,1 1 0,0 0 0,0 1-1,-2 10 66,0 1 0,1-1 0,0 0 0,1 1 0,0-1 0,1 0 0,1 1-1,0-1 1,5 18 0,-5-25-19,0 1 0,0 0 0,0 0-1,1-1 1,0 1 0,1-1 0,-1 0 0,1 0 0,6 7-1,-8-10-35,1 0 0,0 0 0,0 0 0,-1 0 0,2 0 0,-1 0 0,0-1-1,0 0 1,0 1 0,1-1 0,-1 0 0,0-1 0,1 1 0,-1-1 0,1 1 0,-1-1-1,7 0 1,-7-1-10,1 0 1,0-1-1,-1 1 0,1-1 0,-1 0 0,1 0 0,-1 0 0,0 0 0,0 0 0,0-1 0,0 1 1,0-1-1,0 0 0,-1 0 0,1 0 0,-1 0 0,0 0 0,0-1 0,0 1 0,-1-1 0,1 1 0,-1-1 1,2-6-1,3-8-112,-1 0 0,-1 0 0,4-29-1,-8 11-533,-3 31 207,-2 21 395,1 9 376,2 0 1,0 32-1,2-50-263,0 1-1,0-1 1,1 1-1,0-1 1,1 1-1,-1-1 1,2 1-1,-1-1 1,1 0-1,0 0 1,7 12-1,-9-18-72,-1 0 0,1 1 0,0-1 0,0 0-1,0 0 1,0 0 0,0 0 0,0 0 0,0 0-1,1 0 1,-1 0 0,0 0 0,0 0 0,1 0 0,-1-1-1,0 1 1,1-1 0,-1 1 0,1-1 0,-1 0-1,1 1 1,-1-1 0,1 0 0,-1 0 0,1 0-1,-1 0 1,1 0 0,-1 0 0,1 0 0,-1-1 0,1 1-1,-1-1 1,1 1 0,-1-1 0,0 1 0,1-1-1,-1 0 1,0 0 0,0 1 0,1-1 0,-1 0-1,0 0 1,0 0 0,0-1 0,0 1 0,0 0 0,0 0-1,1-2 1,1-2-33,0 0 0,0 0 0,0 0 0,-1 0 1,1-1-1,-1 1 0,-1-1 0,1 0 0,-1 1 0,0-1 0,1-6 0,-4-4 165,-1 32 159,-2 32 234,7-27-456,1 0 0,1-1 0,1 0 0,0 0-1,1 0 1,2-1 0,0 0 0,11 19 0,-8-17-47,-2 0 0,0 1 0,-1 0 0,-1 0 0,-1 1 0,3 25 0,-8-38-56,1 58 869,-2-67-773,0 1 1,0-1-1,0 0 0,0 0 1,0 1-1,0-1 0,0 0 1,0 1-1,-1-1 0,1 0 1,0 0-1,-1 1 0,1-1 1,-1 0-1,0 0 0,1 0 1,-1 0-1,0 0 0,0 0 1,0 0-1,1 0 0,-1 0 1,0 0-1,0 0 0,0 0 1,0 0-1,-1-1 0,1 1 1,0-1-1,0 1 0,0-1 1,-1 1-1,1-1 0,0 1 1,0-1-1,-1 0 0,1 0 1,0 0-1,-1 0 0,1 0 1,-2 0-1,0-2-30,-1 0 0,1-1 0,0 1 0,0-1 0,1 1 0,-1-1 0,0 0 0,1 0 0,0 0 0,0 0 0,0-1 0,0 1 0,0-1 0,1 1 0,-1-1 0,-1-7 0,0 3-17,-8-21-5,1-1 0,2 0 0,1 0 0,1 0 0,2-1 0,1 0 0,1 0 0,3-38 0,0 64-243,-1 0 0,1 0 0,0 0 0,1 0-1,-1 0 1,1 0 0,0 0 0,0 0 0,0 1 0,1-1 0,3-4 0,39-38-6851,-12 14 1111,-14 8-9477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4612,'0'0'1290,"5"-13"9796,-5 19-5851,0 12-5096,1-5 60,0 0 0,1 0 0,1 0-1,0 0 1,1-1 0,0 1-1,1-1 1,0 0 0,12 20-1,-15-29-138,-1 0 0,1 0 0,0 0 0,0 0 0,1 0 0,-1 0 0,1-1 0,-1 1-1,1-1 1,0 1 0,0-1 0,0 0 0,0 0 0,0-1 0,0 1 0,1-1 0,-1 1 0,1-1-1,-1 0 1,1 0 0,-1 0 0,1-1 0,-1 0 0,1 1 0,0-1 0,-1 0 0,1-1 0,0 1-1,-1 0 1,1-1 0,-1 0 0,1 0 0,-1 0 0,1-1 0,-1 1 0,0-1 0,1 1 0,-1-1-1,5-4 1,1-2 22,0 0-1,0 0 1,-1-1-1,0 0 1,0-1 0,-1 1-1,0-2 1,-1 1-1,0-1 1,-1 1-1,0-2 1,-1 1-1,0 0 1,0-1-1,-1 0 1,-1 0-1,0 0 1,-1 0-1,0 0 1,-1 0-1,-2-23 1,1 32-115,0 0 0,0 0 0,0 0 0,0 1 0,-1-1 0,1 0 0,-1 0 0,0 1 0,0-1 0,0 1 1,0-1-1,-4-3 0,6 6 24,-1-1 1,1 1 0,-1-1 0,0 1 0,1-1-1,-1 1 1,1 0 0,-1-1 0,0 1-1,1 0 1,-1-1 0,0 1 0,1 0 0,-1 0-1,0 0 1,0 0 0,1-1 0,-1 1 0,0 0-1,1 0 1,-1 0 0,0 1 0,0-1 0,1 0-1,-1 0 1,0 0 0,1 0 0,-1 1-1,0-1 1,1 0 0,-1 1 0,0-1 0,1 0-1,-1 1 1,1-1 0,-1 1 0,0-1 0,1 1-1,-1-1 1,1 1 0,0-1 0,-1 1 0,1 0-1,-1-1 1,1 1 0,0 0 0,0-1-1,-1 1 1,1 0 0,0-1 0,0 1 0,0 0-1,0 0 1,0-1 0,0 1 0,0 0 0,0 0-1,0 0 1,-2 9 8,0 0-1,1 0 0,0 0 1,1 0-1,0 0 1,1 1-1,0-1 0,0 0 1,1 0-1,1-1 0,5 18 1,-6-23 36,0 1 0,1 0 0,-1-1 0,1 0 0,0 1 0,0-1 0,0 0 0,1-1 0,-1 1 0,1-1 0,0 1 0,0-1 0,0 0 0,0-1 0,1 1 0,-1-1 0,1 1 0,0-1 0,0-1 0,-1 1 0,1-1 0,0 0 0,0 0 0,0 0 0,6 0 0,-2-2 56,0 0 1,0 0-1,0 0 0,0-1 1,-1 0-1,1-1 1,0 0-1,-1-1 0,0 1 1,0-2-1,0 1 0,0-1 1,-1 0-1,1-1 0,-2 1 1,10-10-1,-12 11-59,1-1-1,-1 1 0,0-1 1,0 0-1,-1 0 1,1 0-1,-1-1 1,0 1-1,-1-1 0,1 0 1,-1 0-1,0 1 1,-1-1-1,1 0 1,-1-1-1,0 1 0,-1 0 1,0 0-1,0 0 1,0-1-1,0 1 1,-1 0-1,0 0 0,-4-12 1,3 14-25,-1-1 0,0 1 0,1-1 0,-1 1 0,-1 0 0,1 0 0,-1 1 0,1-1-1,-1 1 1,0-1 0,0 1 0,-1 0 0,1 1 0,-1-1 0,-8-3 0,4 2-102,-1 1 0,1 0 0,-1 1 0,0-1 0,0 2 0,0 0 0,-11-1 0,20 2 51,0 0 0,1 0-1,-1 0 1,0 0 0,1 0-1,-1 0 1,0 0 0,1 0-1,-1 0 1,0 0 0,1 0-1,-1 0 1,0 0 0,1 1-1,-1-1 1,0 0 0,1 1-1,-1-1 1,1 0 0,-1 1-1,0-1 1,1 0 0,-1 1-1,1-1 1,-1 1-1,1-1 1,-1 1 0,1 0-1,0-1 1,-1 1 0,1-1-1,0 1 1,-1 0 0,1-1-1,0 1 1,0 0 0,0-1-1,-1 1 1,1 0 0,0-1-1,0 1 1,0 0 0,0-1-1,0 1 1,0 0 0,0-1-1,1 1 1,-1 0 0,0-1-1,0 1 1,0 0 0,1-1-1,0 2 1,0 1-203,0-1-1,0 1 1,1-1 0,0 1 0,-1-1-1,1 1 1,0-1 0,0 0-1,0 0 1,1 0 0,3 3 0,1-1-594,1 0 1,0-1 0,1 0-1,-1 0 1,0-1 0,1 0-1,11 1 1,34-1-6556,-15-2-20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72 159 12588,'0'0'11429,"-8"-1"-10147,6 1-1235,0-1-1,0 1 1,1 0 0,-1 0 0,0 0 0,0 0 0,0 0 0,0 0 0,0 0 0,0 1 0,0-1 0,0 1 0,1-1 0,-1 1-1,0 0 1,0 0 0,1 0 0,-1 0 0,0 0 0,1 0 0,-1 0 0,1 0 0,-3 3 0,2 1 12,-1-1 0,1 1 0,0 0 1,0 0-1,1 0 0,0 0 0,0 0 1,0 0-1,0 0 0,1 7 0,-1-6 4,0 0-1,1 0 0,0 0 0,0 0 1,1-1-1,-1 1 0,3 9 0,-2-14-55,0 0-1,-1 0 1,1 0-1,0 0 1,0 0-1,0 0 1,-1 0-1,1 0 1,0 0-1,0 0 1,0 0-1,1-1 1,-1 1-1,0 0 1,0-1-1,0 1 1,0-1-1,1 1 1,-1-1-1,0 0 1,0 1-1,1-1 1,-1 0-1,0 0 1,1 0-1,-1 0 1,0 0-1,0 0 1,1 0-1,-1-1 1,0 1-1,1 0 1,-1-1-1,0 1 1,0-1-1,0 1 1,1-1-1,-1 0 1,1 0-1,11-7-37,-1 0 0,0 0 0,0-1-1,-1-1 1,-1 1 0,1-2-1,14-20 1,10-7-236,-46 18 3306,-9-34-2929,16 43 38,-3-17-667,7 27 476,0 1 0,1-1 0,-1 0 0,1 0 0,-1 1 0,1-1 0,-1 0-1,1 1 1,-1-1 0,1 0 0,0 1 0,-1-1 0,1 1 0,0-1 0,0 1-1,-1 0 1,1-1 0,0 1 0,0 0 0,-1-1 0,1 1 0,0 0 0,0 0 0,0 0-1,0 0 1,0 0 0,-1 0 0,1 0 0,0 0 0,0 0 0,0 0 0,1 0-1,26 1-1000,-13 0-236,0-1 1,0-1 0,24-4 0,-34 4 362,0 0 0,0-1 0,0 0 0,0 0 1,0 0-1,-1 0 0,1-1 0,6-5 0,6-7-3989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6150,'0'0'12817,"2"9"-11375,3 25-261,52 279 7044,-54-302-8114,0 0-1,1-1 1,1 0 0,0 1 0,0-2 0,0 1-1,10 11 1,-14-19-88,1 0 1,-1-1-1,1 1 0,-1-1 0,1 1 1,0-1-1,0 0 0,-1 0 0,1 0 1,0 0-1,0 0 0,0 0 1,0 0-1,0-1 0,1 1 0,-1-1 1,4 1-1,-4-1 7,1-1-1,-1 1 1,1-1 0,-1 0 0,1 0-1,-1 0 1,0 0 0,0 0 0,1 0 0,-1-1-1,0 1 1,0-1 0,0 0 0,-1 1-1,1-1 1,0 0 0,0 0 0,-1 0 0,2-3-1,9-13 41,-1 0-1,-1-1 1,-1 0 0,0 0-1,-2-1 1,10-39-1,-9 25-1089,-2-1 0,-2 1 1,1-50-1,-19 93-13650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18193,'0'0'4367,"-5"10"-4153,2-5-237,-1 1 0,2 0 1,-1-1-1,1 1 1,0 1-1,0-1 1,0 0-1,1 0 0,0 0 1,0 1-1,1-1 1,0 1-1,0-1 1,0 0-1,1 1 0,0-1 1,0 0-1,0 1 1,1-1-1,0 0 1,4 7-1,4 10-507,0 0 0,-1 1 0,-1 0 0,8 48 0,-15-64 582,0 0 1,-1 0-1,0-1 1,0 1-1,-1 0 1,0 0-1,-1 0 0,-3 14 1,3-18 103,0 0 1,0 1-1,0-1 1,-1 0-1,0 0 0,1 0 1,-1-1-1,0 1 0,-1-1 1,1 0-1,-1 0 1,1 0-1,-1 0 0,0 0 1,0-1-1,-5 3 1,7-4-60,1 0 1,-1 0 0,0-1 0,0 1-1,1 0 1,-1-1 0,0 1 0,0-1 0,0 0-1,0 0 1,0 1 0,0-1 0,0 0 0,1-1-1,-1 1 1,0 0 0,0 0 0,0-1-1,0 1 1,0-1 0,1 0 0,-1 0 0,0 1-1,0-1 1,-1-2 0,0 1-47,0-1-1,1 0 1,0 0 0,0 0-1,0 0 1,0 0-1,0 0 1,0-1 0,1 1-1,0-1 1,-1 1 0,0-6-1,0-1-95,0 1 0,1-1 1,0 1-1,1-1 0,0 1 0,0-1 0,1 1 0,0-1 0,1 1 0,2-10 0,2 10-137,-1 1-1,1 0 0,0 0 1,1 1-1,-1-1 1,2 1-1,-1 1 0,1-1 1,0 1-1,0 1 1,1 0-1,15-8 0,-6 3-1537,18-13-3315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7623,'0'0'13741,"46"43"-10314,-20-35-1216,1-4-578,1-2-896,1-2-673,0 0-705,-8 0-1697,-5 0-2883,-6 0-10442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1730,'25'-15'1926,"0"-1"-3393,-25-3 2919,0 17-1794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7431,'0'0'19955,"28"5"-19923,-16-5-320,2-5-1314,0-15-1729,-7-10-2755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13869,'0'0'6662,"35"80"-6053,-15-40-97,2-1-159,0-2-161,-1-2-160,-4-6-32,-5-4-160,-1-3-865,-6-8-833,-5-6-1473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4 143 13325,'0'0'8493,"-2"-8"-6534,2 6-1905,-1 1 0,1-1-1,-1 0 1,1 0 0,0 0-1,0 1 1,0-1 0,0 0-1,0 0 1,1 0 0,-1 1 0,0-1-1,1 0 1,0 0 0,-1 1-1,1-1 1,0 0 0,0 1-1,0-1 1,0 1 0,0-1 0,0 1-1,0-1 1,0 1 0,3-2-1,5-3 177,-1 1 0,1 0 0,0 1 1,15-6-1,3-1-47,1 0 0,0 2 0,0 1 0,0 1 0,1 2 0,44-3 0,-72 8-185,0 0 0,1 0 0,-1 0 0,0 0 0,0 0 0,1 0 0,-1 0 0,0 0 0,0 1 0,0-1 0,1 1 1,-1-1-1,0 1 0,0-1 0,0 1 0,0-1 0,0 1 0,0 0 0,0 0 0,0 0 0,0 0 0,0-1 0,0 1 0,-1 0 0,2 2 0,-1-1 7,-1 0-1,1 1 0,-1-1 0,1 0 0,-1 0 0,0 0 0,0 0 0,0 1 0,0-1 0,-1 0 1,1 0-1,-1 0 0,0 3 0,-2 5 31,-1 0 0,0-1 1,-1 1-1,0-1 0,-7 10 1,-2-2 11,0-1 0,-22 19 0,-23 28 20,81-63-206,-18-1 95,15-3-405,0 1-1,0 1 1,0 1-1,1 0 1,22 3 0,-37-1 405,0 0 0,0 0 0,0 0 0,0 1 0,0 0 0,0 0 0,0 0 0,0 1 0,-1-1 0,1 1 1,-1 0-1,0 1 0,0-1 0,0 1 0,0-1 0,-1 1 0,1 0 0,-1 1 0,0-1 0,0 1 0,-1-1 0,1 1 1,-1 0-1,2 5 0,-1 0 368,0 0 0,-1 1 0,0-1 0,-1 0 0,0 1 0,0 0 0,-1-1 0,-1 1 0,0-1 0,-4 19-1,5-24-237,-1-1-1,0 1 1,-1-1-1,1 0 1,-1 0-1,0 1 1,0-1-1,0 0 1,0 0-1,-1-1 1,1 1-1,-1-1 1,0 1-1,0-1 1,-1 0-1,1 0 1,-1 0-1,1 0 1,-1-1-1,0 1 1,0-1-1,0 0 1,0 0-1,0-1 1,-1 1-1,1-1 1,-6 1-1,8-2-177,0 0 0,1 0 0,-1 0 0,0 0 0,0 0 0,0 0 0,0-1 0,1 1 0,-1-1 0,0 0 0,1 1 0,-1-1-1,0 0 1,1 0 0,-1 0 0,1 0 0,-1 0 0,1 0 0,-1-1 0,1 1 0,0 0 0,0-1 0,0 1 0,0-1 0,0 1 0,0-1-1,0 1 1,0-1 0,0 0 0,1 1 0,-1-1 0,1 0 0,-1 0 0,1 0 0,0 1 0,0-5 0,-1-5-1657,0 0 0,1 1 1,0-1-1,3-22 0,6-3-5511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3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12 366 14830,'0'0'5435,"-2"8"-3540,1-7-1768,-1 7 346,0 0-1,0 0 1,1 0 0,-1 15 0,2-22-425,0 0 1,0 1-1,0-1 1,1 0-1,-1 0 0,0 0 1,0 1-1,1-1 1,-1 0-1,1 0 0,-1 0 1,1 0-1,-1 0 1,1 0-1,0 0 0,0 0 1,-1 0-1,3 2 1,-2-3-44,1 1 0,-1-1 1,0 1-1,1-1 0,-1 0 1,1 1-1,-1-1 0,1 0 1,-1 0-1,1 0 0,-1 0 1,0 0-1,1 0 1,-1-1-1,1 1 0,-1 0 1,1-1-1,-1 1 0,0-1 1,3-1-1,0 0 7,0 0 0,-1-1-1,1 1 1,-1-1 0,0 0 0,0 0 0,0 0 0,0 0-1,0-1 1,-1 1 0,1-1 0,-1 0 0,0 0 0,0 1-1,0-1 1,-1 0 0,1-1 0,-1 1 0,1-6 0,1-7 49,0 0 0,-1 0-1,-1-24 1,-2 53-97,0 0 79,0 0 0,1 1 1,0-1-1,1 0 1,0 1-1,5 14 0,-5-22 9,1 0 0,0 0 0,0 0 0,1-1 0,-1 1 0,1-1-1,0 0 1,0 1 0,1-1 0,-1-1 0,1 1 0,0 0 0,0-1 0,7 5 0,-9-7-7,1 0 1,-1-1 0,0 1-1,1 0 1,-1-1 0,0 0 0,1 1-1,-1-1 1,1 0 0,-1 0 0,0 0-1,1-1 1,-1 1 0,0 0-1,1-1 1,-1 0 0,0 0 0,1 1-1,-1-1 1,0 0 0,0-1 0,0 1-1,0 0 1,0-1 0,0 1-1,0-1 1,0 1 0,-1-1 0,1 0-1,-1 0 1,1 0 0,-1 0 0,2-2-1,8-13 73,-1 0 1,0 0-1,-1-1 0,-1 0 1,0-1-1,-2 0 0,7-31 0,-7 23-89,-2-1-1,-1 1 1,-1-1 0,-3-52-1,0 74-34,0-1 0,0 0-1,-1 1 1,1-1 0,-6-11-1,7 17-3,-1-1-1,0 1 0,1-1 1,-1 1-1,0 0 0,0-1 1,0 1-1,0 0 0,0 0 1,0-1-1,0 1 0,0 0 1,-1 0-1,1 0 0,0 0 1,-1 1-1,1-1 0,-1 0 1,1 0-1,-1 1 0,1-1 1,-1 1-1,1 0 1,-1-1-1,1 1 0,-1 0 1,0 0-1,-2 0 0,3 1 3,-1-1 0,1 1 0,-1 0 1,1 0-1,0-1 0,0 1 0,-1 0 0,1 0 0,0 1 0,0-1 0,0 0 0,0 0 0,0 0 0,1 1 0,-1-1 0,0 0 0,0 1 1,1-1-1,-1 1 0,1-1 0,0 1 0,-1-1 0,1 1 0,0-1 0,0 1 0,0 1 0,-3 49 31,3-45-13,0 7 59,0 1 0,2 0 0,0-1 0,0 1 0,1-1 1,1 0-1,6 17 0,-6-22-45,1 0-1,0 0 1,0 0 0,1-1 0,0 1-1,1-1 1,-1-1 0,2 0 0,-1 0-1,1 0 1,11 7 0,67 27-420,-75-36-516,-16-7-802,-39-16 682,0-2 0,-69-44 0,56 30 1230,50 30-126,-40-27 672,44 30-638,1-1-1,0 0 1,0 0-1,0 0 1,0 0-1,0 0 1,1 0-1,-1 0 1,1-1-1,-1 1 1,1-1 0,0 1-1,0-1 1,0 0-1,0 1 1,-1-5-1,3 5-80,-1-1 1,1 1-1,0 0 1,-1 1-1,1-1 0,0 0 1,0 0-1,0 0 1,1 0-1,-1 1 0,0-1 1,1 0-1,-1 1 0,1 0 1,-1-1-1,1 1 1,0 0-1,-1-1 0,1 1 1,0 0-1,0 0 1,0 1-1,3-2 0,55-20 328,-52 20-343,60-15-787,-40 11-790,0-2 0,32-12 0,-24 1-5148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8 135 5477,'-8'4'11283,"9"14"-7529,12 13-3779,10 9 678,27 49 499,59 142 0,-109-231-1130,0 0 0,0 0 0,0 0 0,1 0 0,-1 0 0,0 0 0,0 0 0,0 0 0,0 0 0,0 0 0,0 0 0,0 0 0,0 0 1,0 0-1,0 0 0,1 0 0,-1 0 0,0 0 0,0 0 0,0 0 0,0 0 0,0 0 0,0 0 0,0 0 0,0 0 0,0 0 0,0 0 0,1 0 0,-1 0 0,0 0 0,0 1 0,0-1 0,0 0 0,0 0 0,0 0 0,0 0 0,0 0 0,0 0 0,0 0 0,0 0 0,0 0 0,0 0 0,0 0 0,0 1 0,0-1 0,0 0 0,0 0 0,0 0 0,0 0 0,1-14 268,-6-24-218,-2 11-55,0 1 1,-2 0-1,-1 0 0,-2 1 1,0 1-1,-1 0 0,-24-32 1,44 64-31,0-1 1,0 1-1,1-1 1,0-1-1,0 0 1,0 0 0,1 0-1,0-1 1,0 0-1,1-1 1,-1 0-1,15 4 1,-19-7 26,1 1 0,0-1 0,0-1 0,-1 1 0,1-1 0,0 0 0,0 0 1,0-1-1,-1 1 0,1-1 0,0-1 0,0 1 0,-1-1 0,1 0 0,-1 0 0,0-1 0,0 1 0,0-1 0,0 0 1,0-1-1,0 1 0,-1-1 0,7-7 0,-3 1 76,-1-1 1,-1 1-1,0-1 0,0-1 1,-1 1-1,-1-1 1,1 0-1,-2 0 0,0 0 1,0 0-1,-2-1 0,2-23 1,-3 29-34,0 0 1,0 0 0,-1 0-1,0 1 1,0-1-1,-1 0 1,0 0-1,0 0 1,-1 1-1,1-1 1,-5-5-1,5 9-36,0-1 0,-1 1 0,0 0-1,1 0 1,-1 0 0,0 1-1,-1-1 1,1 1 0,0-1-1,-1 1 1,1 0 0,-1 0-1,0 1 1,0-1 0,0 1 0,1 0-1,-1 0 1,0 0 0,-8 0-1,10 0-24,0 1 0,1 0 0,-1 0 0,0 0 0,0 1 0,0-1 0,1 0 0,-1 1 0,0-1 0,1 1 0,-1-1 0,0 1 1,1 0-1,-1 0 0,0 0 0,1 0 0,0 0 0,-1 0 0,1 0 0,-1 0 0,1 1 0,0-1 0,-1 2 0,-1 1-3,1 0 0,0 1 0,-1-1 0,2 1 0,-1 0 0,0-1 0,1 1 0,-1 7 0,0 11 7,0-1-1,3 42 1,0-57 10,-1 0 4,1-1 0,0 1 0,0 0 0,0 0 0,1-1 0,0 1 0,1-1 0,-1 1 0,1-1 0,0 0 0,1 0 0,0 0 0,0-1 0,4 6 0,-5-8-8,0-1 0,-1 1 0,1-1 0,1 0 1,-1 0-1,0 0 0,0 0 0,1-1 1,-1 1-1,1-1 0,-1 0 0,1 0 1,-1 0-1,1-1 0,0 1 0,0-1 1,-1 0-1,1 0 0,0 0 0,-1 0 1,1-1-1,0 0 0,0 1 0,-1-1 1,1-1-1,-1 1 0,5-3 0,29-17 72,-31 17-77,0 0 0,0 1-1,0-1 1,1 1 0,-1 0-1,1 1 1,7-3 0,-11 5-3,-1 0 1,0 0 0,0 0 0,0 0-1,1 1 1,-1-1 0,0 0 0,0 1 0,0 0-1,0-1 1,0 1 0,0 0 0,0 0 0,0 0-1,0 0 1,-1 1 0,1-1 0,0 0-1,-1 1 1,1-1 0,0 1 0,-1 0 0,0-1-1,1 1 1,-1 0 0,0 0 0,0 0 0,1 3-1,24 58 243,-22-49-186,1-1-1,1 1 1,13 22-1,-19-36-69,0 1-1,0-1 0,1 1 0,-1 0 1,0-1-1,0 1 0,1-1 0,-1 1 0,1-1 1,-1 0-1,0 1 0,1-1 0,-1 1 1,1-1-1,-1 0 0,1 1 0,-1-1 0,1 0 1,0 0-1,-1 1 0,1-1 0,-1 0 1,1 0-1,-1 0 0,1 0 0,0 0 0,-1 0 1,1 0-1,-1 0 0,1 0 0,0 0 1,0 0-1,11-18-1130,-1-30-2542,-8 8-476,-2-5-1783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3459,'0'0'15898,"10"2"-13837,-7-1-1975,0 0 0,-1-1 0,1 1 0,0-1 0,-1 1 0,1-1 0,0 0 0,-1 0 0,1 0 0,0 0 0,0-1-1,-1 1 1,1-1 0,0 0 0,-1 0 0,1 1 0,-1-2 0,1 1 0,-1 0 0,0 0 0,1-1 0,-1 1 0,0-1 0,0 0 0,0 0 0,0 0 0,0 0 0,0 0 0,-1 0 0,1 0 0,-1-1 0,1 1 0,-1 0 0,0-1 0,0 1 0,1-5 0,2-1-29,-1-1 0,0 1 0,-1-1-1,0 0 1,0 1 0,-1-1 0,1-17 0,-2 24-29,0 0 1,0 0 0,0 0 0,0 0 0,-1 0 0,1 0-1,0 0 1,-1 0 0,0 0 0,1 0 0,-1 0-1,0 0 1,0 1 0,0-1 0,0 0 0,0 1-1,0-1 1,-1 0 0,1 1 0,-1 0 0,1-1-1,-1 1 1,1 0 0,-1 0 0,0 0 0,1 0 0,-1 0-1,0 0 1,0 0 0,0 0 0,0 1 0,0-1-1,0 1 1,0 0 0,0-1 0,0 1 0,0 0-1,0 0 1,-3 1 0,4-1-26,-1 0-1,1 0 1,-1 0-1,1 1 1,-1-1-1,1 1 1,-1-1-1,1 1 0,-1 0 1,1-1-1,0 1 1,-1 0-1,1 0 1,0 0-1,0 0 1,0 0-1,0 0 1,0 0-1,0 1 1,0-1-1,-1 2 1,0 1-2,0 0 0,0 0 1,1 0-1,-1 0 0,1 0 0,0 0 1,0 8-1,0-1-5,0 0 1,1-1-1,0 1 0,1 0 1,4 18-1,-4-26 22,-1 0 0,1 0 0,0 0 0,0-1 0,0 1 1,0 0-1,1 0 0,-1-1 0,1 1 0,-1-1 0,1 1 0,0-1 0,0 1 1,0-1-1,1 0 0,-1 0 0,0 0 0,1-1 0,-1 1 0,1 0 0,-1-1 1,1 0-1,0 1 0,0-1 0,0 0 0,0-1 0,0 1 0,0 0 0,0-1 1,0 0-1,4 1 0,-2-2 16,0 0-1,-1 0 1,1 0 0,0 0-1,-1-1 1,1 1 0,-1-1 0,0 0-1,0-1 1,1 1 0,-1-1 0,-1 0-1,1 0 1,0 0 0,-1 0-1,1-1 1,-1 1 0,0-1 0,3-5-1,0-2-19,-1 1 0,0-1 0,0 0-1,-1-1 1,-1 1 0,0-1-1,-1 0 1,0 0 0,0 1 0,-1-1-1,-1 0 1,0 0 0,-2-16 0,2 46-319,-1-6 343,1 1 0,1-1 1,0 1-1,5 22 0,-6-33-16,1 0 0,-1 0-1,1 0 1,-1 0 0,1 0-1,0 0 1,0 0 0,0 0-1,0-1 1,0 1 0,1 0-1,-1-1 1,0 1 0,1-1-1,0 1 1,-1-1 0,1 1-1,0-1 1,-1 0 0,1 0-1,0 0 1,0 0 0,0 0-1,0-1 1,0 1 0,0 0-1,0-1 1,0 0 0,0 1-1,0-1 1,0 0 0,0 0-1,1 0 1,-1 0 0,0-1-1,0 1 1,3-1 0,-1-1-3,-1 1 1,0 0-1,0-1 1,0 0-1,0 1 1,0-1-1,0 0 1,0-1-1,-1 1 1,1 0 0,-1-1-1,0 0 1,0 1-1,0-1 1,0 0-1,0 0 1,3-6-1,21-65 40,-15 39-309,-3 49-684,-2 11 917,7 53-110,20 102 1071,-26-155-784,1 1 0,1-2 1,2 1-1,0-1 0,15 23 0,-19-36-114,-3-6 22,-1-1 1,0 1-1,0 0 1,0 0 0,0 1-1,-1-1 1,0 1-1,0-1 1,1 12-1,-3-17-51,0 0-1,0 1 0,0-1 1,0 0-1,-1 1 0,1-1 0,0 0 1,0 0-1,0 1 0,-1-1 0,1 0 1,0 0-1,-1 0 0,1 0 0,0 1 1,0-1-1,-1 0 0,1 0 1,0 0-1,-1 0 0,1 0 0,0 0 1,-1 0-1,1 0 0,0 0 0,-1 0 1,1 0-1,0 0 0,-1 0 0,1 0 1,0 0-1,-1 0 0,1 0 1,0 0-1,-1 0 0,1 0 0,0-1 1,0 1-1,-1 0 0,1 0 0,0 0 1,-1-1-1,-16-7 352,5-2-399,-1-1 0,2 0 0,0 0 0,0-1 0,1-1 0,1 0 0,0 0-1,0-1 1,1 0 0,1 0 0,1-1 0,0 0 0,1 0 0,0 0 0,1-1 0,-3-29 0,7 41-91,0-1 0,0 1 1,0 0-1,1 0 0,-1-1 1,1 1-1,0 0 0,0 0 1,1 0-1,-1 0 0,1 0 1,0 0-1,0 1 0,0-1 1,4-5-1,3 0-1310,0-1-1,0 1 0,19-13 1,0-1-3453,11-12-7195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108 324 2851,'-43'-1'16919,"10"12"-12288,31-8-4579,-1-1 0,0 0 0,1 1 0,0-1 0,0 1 0,-1 0-1,1 0 1,1 0 0,-1 0 0,0 0 0,1 0 0,0 0 0,0 0 0,0 1-1,0-1 1,0 0 0,0 1 0,1-1 0,0 1 0,0 4 0,-1-5-30,1 0 0,0 0 0,0 0 0,0 1 0,1-1-1,-1 0 1,1 0 0,0 0 0,0 0 0,0 0 0,0 0 0,0 0 0,0 0 0,1 0 0,0 0 0,-1-1 0,4 4 0,-4-5-1,0 0 1,0 0-1,0-1 1,0 1-1,0-1 1,0 1-1,0-1 1,0 1-1,0-1 1,1 0-1,-1 1 1,0-1-1,0 0 1,0 0-1,0 0 1,0 0-1,1 0 1,-1 0-1,2 0 1,-1-1 31,1 0 0,0 0 0,-1 0 0,1 0 0,-1-1 1,0 1-1,1-1 0,-1 1 0,0-1 0,0 0 0,3-3 1,5-5 49,-1-2 1,0 1 0,-1-1 0,0 0 0,-1-1-1,-1 0 1,0 0 0,0 0 0,-1-1 0,-1 0-1,0 0 1,-1 0 0,-1 0 0,0-1 0,-1 1-1,0-1 1,-3-27 0,-3 32-54,1 15-125,-1 19-76,5-15 144,1 0 0,0 0 0,0 1 0,1-1 0,0 0 0,1 0 0,0 0-1,0-1 1,1 1 0,7 12 0,-9-19 7,-1 1-1,1-1 0,-1 1 0,1-1 1,0 0-1,0 0 0,0 1 0,0-1 1,0-1-1,0 1 0,1 0 0,-1 0 1,1-1-1,-1 0 0,1 1 0,-1-1 1,1 0-1,0 0 0,0 0 0,-1-1 1,1 1-1,0-1 0,0 1 0,0-1 1,0 0-1,0 0 0,0 0 0,-1-1 1,1 1-1,0-1 0,0 1 0,0-1 1,0 0-1,-1 0 0,1 0 0,-1-1 1,1 1-1,2-3 0,1 0-113,0 0-1,-1-1 1,0 0 0,0 0-1,-1-1 1,1 0-1,-1 1 1,0-1 0,-1 0-1,1-1 1,-1 1 0,3-9-1,1-5-557,-1 1 0,-1-1 0,3-22 0,-5 15-2640,-1-47-1,-3 20-3087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6822,'0'0'8505,"0"3"-8068,-1 5 167,0-1 1,0 1-1,-1-1 0,0 1 0,-5 12 0,3-11-224,1 0 0,0 1 0,1-1 0,-2 14 0,2 50 1553,2-68-2322,5-20-7582,2 2 1629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10794,'0'0'10987,"0"10"-9797,0 284 1474,-25-329-2531,-30-76-1398,93 111 192,35 4-1401,-35-3-1317,-1-2 0,62-9 0,-40-4 2445,-37 3 6897,-22 11-5317,0 0 0,0-1 1,1 1-1,-1 0 1,0-1-1,0 1 0,0 0 1,1 0-1,-1-1 1,0 1-1,0 0 1,0-1-1,0 1 0,0 0 1,0-1-1,0 1 1,0 0-1,0-1 1,0 1-1,0 0 0,0-1 1,0 1-1,0 0 1,0-1-1,0 1 1,0 0-1,0-1 0,0 1 1,-1 0-1,1-1 1,0 1-1,0-1 1,-1 1 28,0-1 0,1 1 1,-1 0-1,1-1 1,-1 1-1,0 0 1,0-1-1,1 1 0,-1 0 1,0 0-1,1 0 1,-1-1-1,0 1 1,0 0-1,1 0 0,-1 0 1,0 0-1,0 0 1,1 1-1,-1-1 1,-1 0-1,-14 9-2134,11-5 1900,0 1 0,1-1 0,0 1 0,0 0 0,1 1 0,-1-1 0,1 1 0,0-1 0,0 1-1,1 0 1,0 0 0,0 0 0,0 0 0,1 0 0,0 1 0,0-1 0,0 0 0,1 12 0,1-17-14,0 0 0,0 0 0,0 0 0,0 0-1,0 0 1,-1-1 0,1 1 0,1 0 0,-1-1 0,0 1 0,0 0 0,0-1 0,0 1 0,0-1 0,0 0-1,1 1 1,-1-1 0,0 0 0,0 0 0,1 0 0,-1 0 0,0 0 0,0 0 0,1 0 0,-1 0 0,0 0-1,0-1 1,2 0 0,38-9 589,-31 4-505,0 0 1,-1 0 0,1-1 0,-1 0 0,13-14 0,-19 19-81,0-1 0,0 0 0,0 0 0,-1 0 0,1-1 0,-1 1 0,0-1 0,0 1 0,0-1 0,0 0 0,-1 0 0,0 0 0,1 0 0,-2 0 0,1 0 0,0 0 0,-1 0 0,1-8 0,-2 11-115,1 0 0,-1 0 0,1 0-1,-1 0 1,1 0 0,-1 0 0,0 0-1,1 1 1,-1-1 0,0 0 0,1 0-1,-1 1 1,0-1 0,0 0 0,0 1-1,0-1 1,0 1 0,0-1-1,0 1 1,0-1 0,0 1 0,0 0-1,0 0 1,0-1 0,-1 1 0,-30-2-8339,29 2 7212,-16 0-8685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83 6887,'0'0'12732,"-9"-9"-10576,-29-25-709,37 32-1345,-1 1 1,1 0-1,-1-1 0,1 1 1,-1 0-1,0 0 0,1 0 1,-1 0-1,0 0 0,0 0 1,0 0-1,0 1 0,0-1 1,0 1-1,0-1 0,0 1 1,0 0-1,0 0 0,0 0 1,0 0-1,0 0 0,-2 1 1,2 0-62,0 0 1,0 0 0,1 0 0,-1 0 0,1 1 0,-1-1 0,1 1 0,-1-1 0,1 1 0,0-1-1,0 1 1,0 0 0,0-1 0,0 1 0,0 0 0,0 0 0,0 3 0,-3 8 185,1-1 0,1 1 0,0 0 1,0 21-1,1-10-38,1 0-1,1-1 1,1 1 0,2-1 0,0 1-1,1-1 1,1 0 0,2-1 0,0 1-1,1-1 1,1-1 0,1 0-1,1 0 1,1-1 0,1-1 0,18 21-1,-5-8-190,-11-11 53,2-1 0,0-1 1,40 34-1,-58-53-46,0 0 0,0 0 0,0 0 1,0 0-1,0 1 0,0-1 0,1 0 0,-1 0 0,0 0 0,0 0 0,0 0 0,0 0 0,0 0 0,0 0 0,0 0 1,1 0-1,-1 0 0,0 0 0,0 1 0,0-1 0,0 0 0,0 0 0,0 0 0,1 0 0,-1 0 0,0 0 0,0 0 0,0 0 1,0 0-1,0 0 0,1-1 0,-1 1 0,0 0 0,0 0 0,0 0 0,0 0 0,0 0 0,0 0 0,1 0 0,-1 0 1,0 0-1,0 0 0,0 0 0,0 0 0,0-1 0,0 1 0,0 0 0,0 0 0,0 0 0,0 0 0,1 0 0,-1 0 1,0 0-1,0-1 0,0 1 0,0 0 0,0 0 0,-2-13 121,-9-15-93,-10-6-1410,-3 2-1,0 0 1,-2 1 0,-1 2-1,-42-35 1,73 65 1422,0 1 0,-1-1 0,1 1 0,0-1 0,0 0 1,0-1-1,0 1 0,0-1 0,0 1 0,1-1 0,-1-1 0,0 1 0,5-1 0,-3 0-60,0 0 0,0 0 0,0 0 0,0-1 0,0 0 0,0 0 1,0-1-1,9-5 0,-8 1-443,0 1 0,0-1 0,-1-1 0,0 1 0,-1-1 0,0 0 0,0-1 0,0 1 0,-1-1 0,-1 0 0,1 0 1,-2 0-1,1 0 0,-1-1 0,0 1 0,-1-1 0,0 1 0,-1-1 0,0 1 0,-1-11 0,0-2 165,-2-1 0,-9-41 1,-20-32 2870,26 86-922,3 11-445,0 24 231,8 41 36,3-19 370,22 70 1,-26-103-1565,1 0 1,1-1 0,0 0 0,0 0 0,1-1-1,1 0 1,0 0 0,1 0 0,17 17-1,-24-27-267,1 1-1,-1-1 1,1 0-1,-1-1 0,1 1 1,0 0-1,0-1 0,0 1 1,0-1-1,0 0 1,0 0-1,0 0 0,0-1 1,0 1-1,1-1 0,-1 1 1,5-1-1,-6-1-6,0 1 0,-1-1 0,1 0 0,0 0 0,0 0 0,-1 0 0,1 0 0,0 0-1,-1 0 1,0 0 0,1-1 0,-1 1 0,1 0 0,-1-1 0,0 0 0,0 1 0,0-1 0,0 1 0,0-1 0,0 0 0,-1 0 0,1 0-1,0 1 1,-1-1 0,1 0 0,-1 0 0,0 0 0,0 0 0,0-3 0,2-12-13,-1 0 0,-1 0 0,0-1 0,-1 1 1,-5-25-1,4 33-89,-1 0 1,1 0-1,-1 0 1,-1 0-1,0 0 1,0 1-1,0-1 0,-1 1 1,-1 1-1,1-1 1,-11-10-1,15 17 69,1 0-1,-1 0 1,1 0-1,-1 0 1,0 0-1,0 1 1,0-1-1,1 0 1,-1 1-1,0-1 1,0 0-1,0 1 1,0-1-1,0 1 1,0 0-1,0-1 0,0 1 1,0 0-1,0-1 1,0 1-1,-1 0 1,1 0-1,0 0 1,0 0-1,0 0 1,0 0-1,-2 1 1,3 0 13,-1 0 1,0 0-1,0 0 1,1 0 0,-1 0-1,0 0 1,1 1-1,-1-1 1,1 0-1,0 1 1,-1-1-1,1 0 1,0 1-1,0-1 1,0 0 0,0 1-1,0-1 1,0 2-1,0 4 44,1 1 0,0-1 0,0 0 0,0 0 0,1 1 0,0-1 0,4 8 0,-5-12 0,1 0-1,0 0 0,0-1 1,0 1-1,0 0 0,0-1 0,1 1 1,-1-1-1,1 0 0,-1 0 1,1 0-1,0 0 0,0-1 0,0 1 1,0-1-1,0 1 0,0-1 1,0 0-1,0 0 0,1 0 0,-1-1 1,0 1-1,1-1 0,-1 0 1,6 0-1,-5-1 15,-1 0-1,1 0 1,-1-1 0,1 1 0,-1-1 0,1 0-1,-1 0 1,0 0 0,0 0 0,0-1-1,0 1 1,0-1 0,0 0 0,-1 0-1,1 0 1,-1 0 0,0 0 0,0 0 0,0-1-1,-1 1 1,3-7 0,1-4 14,-1 0 0,-1 0 1,0 0-1,-1 0 0,0 0 1,-2-1-1,1 1 0,-4-25 0,2 34-119,0 8 28,-1 14 50,0 29 253,4-30 30,1 1 1,0-1-1,1 0 1,12 30-1,-15-42-278,0 0-1,1-1 0,0 1 1,0 0-1,0-1 1,0 1-1,0-1 0,1 1 1,0-1-1,-1 0 0,1 0 1,0 0-1,0-1 0,1 1 1,-1-1-1,1 0 0,-1 0 1,1 0-1,0 0 1,-1 0-1,1-1 0,0 0 1,0 0-1,8 2 0,-11-4-134,0 1-1,0 0 0,0 0 0,0 0 0,0-1 1,0 1-1,0-1 0,0 1 0,0-1 0,0 1 1,0-1-1,0 1 0,0-1 0,0 0 1,-1 0-1,1 1 0,0-1 0,0 0 0,-1 0 1,1 0-1,-1 0 0,1 0 0,-1 0 0,1 0 1,-1 0-1,0 0 0,1 0 0,-1 0 1,0 0-1,0 0 0,1 0 0,-1-2 0,0-41-7786,0 36 5562,-3-24-7504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3812,'0'0'19794,"50"26"-23125,-40-17-2146,0-1-4965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72 6118,'0'0'16837,"-10"5"-14979,0-1-1502,0 2 1,0-1-1,1 1 1,0 0 0,-9 8-1,15-12-287,1 0-1,-1 1 0,1-1 1,0 1-1,0 0 0,0-1 1,0 1-1,0 0 1,0 0-1,1 0 0,-1 0 1,1 1-1,0-1 1,0 0-1,0 0 0,1 1 1,-1-1-1,1 1 0,0-1 1,0 0-1,0 1 1,0-1-1,0 1 0,2 5 1,0-6-52,-1 0 0,1-1 0,0 1 0,0-1 0,0 0 0,0 1 0,0-1 0,0 0 0,1 0 0,-1 0 0,1-1 0,-1 1 0,1-1 0,0 1 0,0-1 0,-1 0 0,1 0 0,0 0 0,0 0 0,0-1 0,0 1 0,0-1 0,0 0 1,0 0-1,5 0 0,2 1-28,0-1 0,0-1 1,1 0-1,-1 0 0,0-1 1,16-4-1,-18 3-444,0-1 1,0 0-1,0 0 0,-1 0 0,1-1 1,-1 0-1,9-9 0,8-18-4562,-22 28 3884,-1 0-1,1 0 1,-1 0-1,0 0 0,0 0 1,0-1-1,0-7 1,-1-9-4473</inkml:trace>
  <inkml:trace contextRef="#ctx0" brushRef="#br0" timeOffset="1">248 0 2659,'0'0'17275,"-1"11"-15210,0 5-1397,1 1 0,0-1-1,1 1 1,1-1 0,4 19-1,-4-29-449,-1 0-1,1-1 1,0 0-1,1 1 1,-1-1-1,1 0 1,0 0-1,0 0 1,6 6-1,-7-9-175,0 0 0,0 0 0,1 0-1,-1 0 1,1 0 0,0-1-1,-1 1 1,1-1 0,0 0-1,0 0 1,0 0 0,-1 0-1,1-1 1,0 1 0,0-1-1,1 1 1,-1-1 0,0 0-1,4-1 1,-5 1-73,0-1-1,0 1 1,1-1-1,-1 0 1,0 0 0,-1 0-1,1 0 1,0 0-1,0 0 1,0-1-1,-1 1 1,1 0-1,0-1 1,-1 0 0,0 1-1,1-1 1,-1 0-1,0 0 1,0 1-1,0-1 1,0 0 0,0 0-1,0 0 1,0 0-1,-1-1 1,1 1-1,-1 0 1,0 0 0,1 0-1,-1 0 1,0-3-1,0-1-690,0 0-1,0 1 1,0-1 0,0 0-1,-1 0 1,0 0-1,0 0 1,-1 1-1,0-1 1,-4-10 0,-15-16-5567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7079,'0'0'21076,"33"46"-20788,-23-44-192,2 2-256,-4-1-1153,-1 0-1922,-2 2-2243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19250,'0'0'2557,"-12"1"-325,8-2-2124,0 1 0,0 1 0,0-1 0,0 0 0,0 1 0,0 0 0,0 0 0,0 0 0,0 0 0,1 1 0,-1-1 0,0 1 0,1 0 0,-1 0 0,1 1 0,0-1 0,0 1 0,0-1 0,0 1 0,0 0 0,0 0 0,1 0 0,-1 1 0,1-1 0,0 0 0,0 1 0,0 0 0,1-1 0,-1 1 0,1 0 0,0 0 1,0 0-1,0 4 0,-1-1 40,1 0 0,1 1 1,-1-1-1,1 0 1,0 1-1,1-1 1,-1 0-1,2 0 0,2 11 1,-3-16-127,0 1 0,0-1 0,0 1-1,1-1 1,0 0 0,-1 0 0,1 1 0,0-1 0,0-1 0,0 1 0,0 0 0,0 0 0,0-1 0,1 1 0,-1-1 0,1 0-1,-1 1 1,1-1 0,-1 0 0,1-1 0,-1 1 0,1 0 0,0-1 0,0 1 0,-1-1 0,1 0 0,5 0 0,-4 0-10,1-1 0,0 1 0,0-1 0,-1 0 1,1 0-1,0 0 0,-1-1 0,1 1 0,-1-1 1,1 0-1,-1-1 0,0 1 0,0-1 0,0 1 1,0-1-1,0-1 0,-1 1 0,0 0 1,1-1-1,-1 0 0,0 1 0,-1-1 0,1-1 1,-1 1-1,0 0 0,3-8 0,0 0-86,-1-1-1,0 0 1,-1 0-1,0 0 0,-1 0 1,0-26-1,-2 56 16,4 63-21,-4-76 78,1 0 0,0 1 0,0-1 0,0 0 0,0 0 0,1 0 0,0 0 0,0 0 0,0 0 0,0 0 1,0-1-1,1 1 0,0-1 0,0 0 0,4 5 0,-6-7-80,1 0 1,-1 0 0,0 0 0,0-1-1,1 1 1,-1 0 0,1-1 0,-1 1 0,0-1-1,1 1 1,-1-1 0,1 0 0,-1 0-1,1 0 1,-1 0 0,1 0 0,-1 0 0,1 0-1,-1 0 1,1 0 0,-1-1 0,1 1-1,-1 0 1,3-2 0,-1 0-312,0 0 0,0 0 0,0 0-1,-1 0 1,1-1 0,0 1 0,-1-1 0,1 0 0,3-5-1,2-6-2494,0-1 0,-1 1 0,8-24-1,-2-3-2956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13773,'0'0'2797,"-3"10"-837,2-4-1847,-14 61 3274,14-64-3280,1-1 0,-1 1 0,1 0 0,0-1 0,0 1 0,0 0 1,0-1-1,1 1 0,-1 0 0,1-1 0,-1 1 0,1-1 0,0 1 0,0-1 0,0 1 0,0-1 0,1 0 0,-1 0 0,1 1 0,-1-1 0,1 0 0,0 0 0,0 0 0,0-1 0,2 3 0,-3-4 272,2-32 993,3-9-1434,-6 39 10,-3 25 27,4-6 146,-1 0-1,2 1 1,0-1-1,1 0 1,1-1-1,1 1 1,7 18-1,6 27 421,-17-58-469,3 14 240,1 1-1,0-1 1,2-1 0,9 20 0,-14-33-304,0-1-1,0 1 0,0 0 1,1-1-1,0 1 1,-1-1-1,1 0 1,1 0-1,-1 0 1,0 0-1,1-1 1,-1 1-1,1-1 1,0 0-1,0 0 0,0 0 1,0-1-1,0 1 1,0-1-1,0 0 1,0 0-1,1 0 1,7 0-1,-11-1-150,1-1-1,-1 1 1,1 0-1,-1-1 1,0 1-1,1-1 0,-1 1 1,1-1-1,-1 0 1,0 0-1,0 1 1,0-1-1,1 0 1,-1 0-1,0 0 1,0 0-1,0-1 1,0 1-1,-1 0 1,1 0-1,0 0 1,0-1-1,-1 1 1,1 0-1,-1-1 1,1 1-1,-1-1 1,1 1-1,-1 0 1,0-1-1,0 1 0,0-2 1,2-58-8086,-2 45 4885,0-24-4450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6694,'0'0'13207,"0"10"-11504,-1 18-205,2 0 0,1 0 0,1-1 0,14 55 0,-11-61-868,14 41 141,-19-59-790,0 0 0,0-1 0,1 1 0,-1 0-1,1 0 1,0-1 0,0 1 0,0-1 0,0 1 0,0-1-1,0 0 1,0 0 0,1 0 0,-1 0 0,5 2 0,-6-3-131,0-1 0,0 0 0,0 1 0,0-1 0,1 0 0,-1 0 0,0 0 0,0 0 0,0 0 0,0 0 0,0 0 0,0 0 0,0 0 0,0-1 0,0 1 0,0 0 0,0-1 0,1 1 0,-1 0 0,-1-1 0,1 0 0,0 1 0,0-1 0,2-1 0,-1 0-261,0 0 0,-1-1 0,1 1 1,0-1-1,-1 1 0,0-1 0,1 1 0,-1-1 0,1-3 0,1-5-1861,-1-1-1,0 1 0,1-20 0,-2 11-1842,-1-1 7204,0 18-218,0 5 54,0 22 692,0-13-3037,0 0 0,1-1 1,0 1-1,1 0 0,1 0 0,-1-1 1,6 13-1,-7-20-501,1 0 0,-1 0-1,0-1 1,1 1 0,0 0 0,-1-1-1,1 1 1,0-1 0,0 0 0,1 0-1,-1 1 1,0-1 0,1-1 0,-1 1 0,1 0-1,0-1 1,-1 1 0,1-1 0,0 0-1,0 0 1,0 0 0,0 0 0,0 0-1,0-1 1,0 0 0,0 1 0,0-1 0,0 0-1,0 0 1,5-1 0,-5-1-66,1 1 0,0-1 0,0 0 0,0 0 0,-1 0 0,1 0 0,-1-1 0,0 0 1,0 1-1,0-1 0,0 0 0,0 0 0,0-1 0,-1 1 0,0-1 0,0 1 0,0-1 0,0 0 0,0 1 0,2-9 0,2-3-87,-1-1 0,-1 1 0,0-1 0,1-17 0,-4-15-70,-2 48 149,1 0 1,-1 1 0,0-1 0,1 0 0,-1 0-1,1 1 1,-1-1 0,1 0 0,-1 1-1,1-1 1,-1 0 0,1 1 0,-1-1 0,1 1-1,-1-1 1,1 1 0,-1-1 0,1 1-1,0-1 1,-1 1 0,1-1 0,0 1 0,-1 1-1,-2 7 137,1 1-1,0 0 0,0 1 0,0-1 1,2 0-1,-1 0 0,1 1 1,1-1-1,0 0 0,0 0 0,1 0 1,0 0-1,1 0 0,0 0 0,8 17 1,6 4-127,0-1 0,2-1 0,32 38-1,-30-43-674,-2 2 0,-1 0 0,26 52 0,-42-73 623,0 0-1,0 0 1,-1 1-1,0-1 1,0 1-1,0-1 1,0 1-1,-1-1 1,0 1-1,0 0 1,-2 8-1,2-13 62,-1 1-1,1-1 0,-1 0 1,1 0-1,-1 1 0,1-1 1,-1 0-1,0 0 1,1 0-1,-1 0 0,0 1 1,0-1-1,0 0 0,0-1 1,0 1-1,0 0 0,0 0 1,0 0-1,-1-1 1,0 2-1,0-2 46,-1 1 0,1-1 0,0 0 1,-1 1-1,1-1 0,0-1 0,-1 1 0,1 0 1,0 0-1,0-1 0,-1 1 0,1-1 0,0 0 1,0 0-1,0 1 0,-3-3 0,-2-1 13,-1-1 0,1 0 0,0-1 0,0 1-1,0-1 1,1-1 0,0 1 0,0-1 0,1 0 0,0 0 0,-6-10-1,2 0-219,1 1-1,0-1 0,1 0 0,-7-26 1,12 36 8,0 1 1,1 0-1,-1-1 1,1 0 0,1 1-1,-1-1 1,1 0 0,0 1-1,1-1 1,-1 1 0,1-1-1,1 0 1,-1 1-1,1-1 1,0 1 0,0 0-1,1 0 1,0 0 0,4-6-1,-1 3-667,1 1 1,0 0-1,1 1 0,9-8 0,13-11-4008,1-2-2722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5029,'0'0'227,"0"-1"1,0 1 0,0 0-1,0 0 1,0 0 0,0-1-1,0 1 1,0 0-1,0 0 1,0 0 0,0-1-1,1 1 1,-1 0 0,0 0-1,0 0 1,0 0 0,0-1-1,0 1 1,0 0-1,1 0 1,-1 0 0,0 0-1,0 0 1,0 0 0,1 0-1,-1 0 1,0-1 0,0 1-1,0 0 1,1 0-1,-1 0 1,0 0 0,0 0-1,0 0 1,1 0 0,-1 0-1,0 0 1,0 0 0,0 0-1,1 0 1,-1 0-1,0 0 1,0 1 0,0-1-1,0 0 1,1 0 0,-1 0-1,0 0 1,0 0 0,0 0-1,0 0 1,1 0-1,-1 1 1,0-1 0,0 0-1,0 0 1,0 0 0,0 0-1,1 1 1,-1-1 0,0 0-1,0 0 1,0 0-1,0 1 1,8 24 3900,4 41-4296,-11-59 1276,4 27-562,-3-12-287,2 1-1,0-1 1,11 31-1,-14-52-246,-1 1-1,0-1 1,0 0-1,1 0 1,-1 0-1,1 0 1,-1 0-1,1 0 0,-1 0 1,1 0-1,0 0 1,0 0-1,-1 0 1,1 0-1,0 0 1,0-1-1,0 1 1,0 0-1,0-1 1,0 1-1,0 0 1,0-1-1,0 1 1,0-1-1,0 0 1,0 1-1,1-1 1,-1 0-1,1 1 1,1-2 29,-2 0 0,1 0 0,0 1 0,0-1 0,0-1 0,0 1 0,0 0 0,-1 0 0,1-1 1,0 1-1,-1-1 0,0 1 0,1-1 0,1-2 0,6-9 231,-1-1 0,0 1 1,6-18-1,18-69 174,-13 34-203,-19 67-245,0-1 0,0 0 1,1 1-1,-1-1 0,0 1 1,0-1-1,0 1 1,0-1-1,1 0 0,-1 1 1,0-1-1,0 0 0,1 1 1,-1-1-1,0 0 0,1 1 1,-1-1-1,0 0 1,1 1-1,-1-1 0,0 0 1,1 0-1,-1 1 0,1-1 1,-1 0-1,0 0 0,1 0 1,-1 0-1,1 0 1,-1 0-1,1 0 0,-1 1 1,0-1-1,1 0 0,-1 0 1,1-1-1,-1 1 1,1 0-1,-1 0 0,1 0 1,-1 0-1,0 0 0,1 0 1,-1-1-1,1 1 0,-1 0 1,0 0-1,1-1 1,-1 1-1,0 0 0,1 0 1,-1-1-1,0 1 0,1 0 1,-1-1-1,0 1 0,0-1 1,1 1-1,-1 0 1,0-1-1,0 1 0,0-1 1,0 1-1,1 0 0,-1-1 1,0 1-1,0-1 0,0 1 1,0-1-1,18 40-92,-15-33 116,5 14-10,20 41 8,-27-59-23,1 1 0,-1 0-1,1-1 1,0 0 0,0 1 0,0-1-1,0 0 1,0 0 0,0 0-1,1 0 1,-1 0 0,1 0 0,-1-1-1,1 0 1,0 1 0,-1-1-1,6 1 1,-6-2-80,0 0 1,0 0-1,0 0 0,0 0 0,0-1 1,0 1-1,0-1 0,0 0 0,0 1 1,0-1-1,0 0 0,0 0 0,0 0 1,0-1-1,-1 1 0,1 0 0,0-1 1,-1 1-1,1-1 0,-1 1 0,3-4 1,25-42-3801,-27 42 3340,33-77-10054,-22 38 1773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21 264 6246,'0'0'11216,"-1"10"-8627,-6 41-42,2-27-1402,2-1 0,1 0 0,0 24 0,2-46-1136,0-1 1,0 1-1,0-1 1,0 0-1,0 1 1,0-1-1,0 1 1,0-1-1,0 0 1,0 1 0,1-1-1,-1 1 1,0-1-1,0 0 1,0 1-1,1-1 1,-1 0-1,0 1 1,0-1-1,1 0 1,-1 1-1,0-1 1,0 0-1,1 0 1,-1 1-1,0-1 1,1 0-1,-1 0 1,1 0 0,-1 1-1,0-1 1,1 0-1,-1 0 1,0 0-1,1 0 1,16-6 142,10-20-1,-24 19-41,0 0 0,0 0 0,0-1 0,-1 0 1,-1 1-1,1-1 0,-1 0 0,0 1 0,-1-1 1,0 0-1,0 0 0,0 0 0,-3-11 0,-4 7-124,3 23-132,3 25 29,2-33 119,-1 0-1,1 0 1,0 0 0,0-1 0,0 1-1,0-1 1,0 1 0,1 0 0,-1-1-1,1 0 1,0 1 0,-1-1 0,1 0-1,0 0 1,0 0 0,1 0 0,-1 0-1,0-1 1,0 1 0,1-1 0,-1 1 0,1-1-1,0 0 1,-1 0 0,1 0 0,0 0-1,0-1 1,-1 1 0,1-1 0,0 1-1,0-1 1,0 0 0,0 0 0,4-1-1,-2 0 5,0 0 0,0-1 0,0 0 1,-1 0-1,1 0 0,0 0 0,-1-1 0,1 1 0,-1-1 0,0 0 0,0-1 0,0 1 0,0-1 0,-1 0 0,1 0 0,-1 0 0,0 0 0,3-6 0,-1 2-412,-1-1 1,-1 0-1,1 0 0,-1 0 0,-1 0 1,1 0-1,-2-1 0,1 1 1,-1-1-1,-1 1 0,0-1 0,0 0 1,-1 1-1,0-1 0,-1 1 0,-3-12 1,-1 2-712,-1 0 1,-1 1-1,-1 0 1,-1 1-1,0 0 1,-22-27-1,19 31 5235,20 34 108,1 0-4359,8 25 1978,36 74-1,-45-106-1683,0 0 0,1 0-1,1-1 1,1-1-1,0 0 1,0 0 0,1-1-1,0 0 1,19 13 0,-30-23-153,1-1 1,0 1-1,0 0 1,0-1-1,0 1 1,-1-1 0,1 1-1,0-1 1,0 0-1,0 1 1,0-1 0,0 0-1,0 1 1,0-1-1,0 0 1,0 0-1,0 0 1,1 0 0,-1 0-1,0 0 1,1-1-1,-1 1 3,-1-1-1,1 1 1,-1-1-1,1 1 1,-1-1-1,1 0 0,-1 1 1,0-1-1,0 0 1,1 1-1,-1-1 1,0 0-1,0 1 1,0-1-1,1 0 0,-1 0 1,0 1-1,0-1 1,0 0-1,0 1 1,-1-1-1,1-1 1,-1-2-46,0-1 1,0 1 0,0 0-1,0 0 1,-1 0-1,1 0 1,-1 0 0,0 0-1,-4-4 1,-3-2-307,-1 1 0,0 1 0,0-1 0,-1 2 0,0 0 0,0 0-1,-13-5 1,-86-32-319,108 43 702,86-25 2526,-70 22-2727,72-28 555,-78 28-996,0 0-1,0-1 1,-1 0-1,11-9 0,-11 6-2597,-6 1-2455,0-2-4810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4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0 682 5477,'0'0'16117,"11"-2"-13880,25-12-1242,0 0 0,-1-2 0,0-2 0,49-34 0,-32 20-456,237-136 586,139-85-3152,-359 206-1363,-29 13-2744,-12 3-5578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4036,'3'-1'11250,"1"6"-5721,2 16-3093,1 11-5079,-5-17 3976,0 54-1425,-2-41 1055,0-23 616,0-8 1053,-11-85-2168,5 51-489,6 29-110,3 10-105,-1 2 235,1 1 1,0-1-1,0 0 0,0 0 0,0-1 1,1 1-1,0-1 0,-1 1 0,1-1 1,0 0-1,1-1 0,-1 1 1,0-1-1,1 0 0,0 0 0,-1 0 1,1 0-1,0-1 0,0 0 0,0 0 1,0 0-1,0-1 0,0 0 1,0 0-1,0 0 0,0 0 0,0-1 1,7-1-1,-3 0 29,-1 0-1,0 0 1,1-1-1,-1 0 1,0-1-1,0 0 1,-1 0 0,1 0-1,-1-1 1,0 0-1,0 0 1,0-1-1,-1 0 1,0 0 0,9-13-1,-12 13 19,0-1 0,0 1 0,0-1 0,-1 0 0,0 0-1,-1 0 1,2-14 0,-3 20-34,1 0-1,-1-1 1,0 1-1,0-1 0,-1 1 1,1-1-1,0 1 1,0-1-1,-1 1 1,1 0-1,0-1 0,-1 1 1,0 0-1,1-1 1,-1 1-1,0 0 1,0 0-1,-1-2 1,1 2-17,-1 1 1,1-1-1,0 1 0,-1-1 1,1 1-1,0 0 1,-1-1-1,1 1 1,0 0-1,-1 0 1,1 0-1,-1 0 1,1 0-1,0 1 1,-1-1-1,1 0 1,-1 1-1,1-1 1,0 1-1,0-1 1,-1 1-1,1 0 1,-2 1-1,-3 2-2,1-1 0,0 2-1,0-1 1,0 0 0,1 1-1,-1 0 1,1 0 0,0 1-1,1-1 1,-1 1 0,-3 8-1,2-3 3,0-1 0,0 2-1,2-1 1,-1 0 0,-2 19-1,5-28-81,1-1 0,-1 1-1,1 0 1,0 0-1,0 0 1,0 0 0,0 0-1,0 0 1,0 0 0,1 0-1,-1 0 1,0 0-1,1 0 1,0 0 0,-1 0-1,1 0 1,0-1-1,0 1 1,0 0 0,0-1-1,0 1 1,1 0 0,-1-1-1,0 0 1,1 1-1,-1-1 1,1 0 0,0 1-1,2 0 1,1 0-390,1-1 1,0 1-1,0-1 0,0 0 0,0-1 1,0 1-1,0-1 0,0 0 1,6-2-1,29-5-5423,3-12-4175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5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30 4068,'0'0'14147,"-8"7"-12797,2-3-1138,3-2-144,0-1-1,0 1 1,0 0-1,1 1 0,-1-1 1,1 0-1,0 1 1,0-1-1,-1 1 1,2 0-1,-1 0 0,0 0 1,0 0-1,1 0 1,0 0-1,0 0 1,0 0-1,0 1 1,0-1-1,0 7 0,1 3 104,0 1-1,1-1 0,1 1 0,0-1 1,6 21-1,-6-27-43,1 0 0,0 0 0,0 0 0,0-1 0,1 1 0,0-1 0,0 0 0,1 0 1,-1 0-1,1-1 0,11 10 0,-15-14-71,0 0 0,0-1 0,0 1 0,0 0 0,1 0 0,-1-1 0,0 1 0,0 0 0,1-1 0,-1 0 0,0 1 0,1-1 0,-1 0 0,1 1 0,-1-1 0,0 0 0,1 0 0,-1 0 0,1 0 0,-1-1 0,0 1 0,1 0 0,-1-1 0,1 1 0,0-1 0,1-1 33,-1 1-1,1-1 1,-1 0 0,1 0-1,-1 0 1,0-1 0,0 1-1,0 0 1,0-1-1,-1 1 1,3-4 0,3-9 145,0 0 1,-1 0 0,5-23-1,-10 34-228,4-13 23,0 0 0,-2-1 0,0 1 0,-1 0 0,-1-1 0,-2-31 0,1 49-29,1-1 0,-1 1 0,0 0-1,0 0 1,0 0 0,0 0 0,0-1 0,0 1-1,0 0 1,0 0 0,0 0 0,0-1 0,0 1-1,0 0 1,0 0 0,0 0 0,0 0 0,0-1-1,0 1 1,0 0 0,0 0 0,0 0 0,0-1-1,0 1 1,0 0 0,-1 0 0,1 0 0,0 0-1,0 0 1,0-1 0,0 1 0,0 0-1,0 0 1,-1 0 0,1 0 0,0 0 0,0 0-1,0-1 1,0 1 0,-1 0 0,1 0 0,0 0-1,0 0 1,0 0 0,0 0 0,-1 0 0,1 0-1,0 0 1,0 0 0,0 0 0,-1 0 0,1 0-1,0 0 1,0 0 0,0 0 0,0 0 0,-1 0-1,1 0 1,0 0 0,0 0 0,0 0 0,-1 1-1,1-1 1,0 0 0,0 0 0,-6 13-99,4 6 69,1-1-1,1 1 0,0 0 1,4 22-1,-3-32 41,0-1-1,1 1 1,0-1 0,1 0-1,-1 0 1,1 0 0,1 0-1,0 0 1,0-1-1,0 1 1,10 10 0,-13-17 9,0 0 0,1 1 0,-1-1 0,1 0 0,-1 0 0,1 0 0,0 0 0,0-1 0,-1 1 0,1 0 0,0-1 0,0 1 1,0-1-1,-1 1 0,1-1 0,0 0 0,0 0 0,0 0 0,0 0 0,0 0 0,0-1 0,0 1 0,-1 0 0,1-1 0,0 1 0,0-1 0,0 0 0,-1 0 0,1 1 1,0-1-1,-1 0 0,1-1 0,-1 1 0,1 0 0,-1 0 0,0-1 0,2-1 0,6-6 116,0 0-1,-1-1 1,0 0-1,6-13 1,-13 23-134,20-35 56,-2 0 0,25-64 0,-44 99-57,0 0-1,0 0 1,0-1-1,0 1 1,0 0-1,0 0 0,0 0 1,0-1-1,0 1 1,0 0-1,0 0 1,0 0-1,0-1 1,0 1-1,0 0 0,0 0 1,0 0-1,1 0 1,-1-1-1,0 1 1,0 0-1,0 0 1,0 0-1,1 0 0,-1 0 1,0-1-1,0 1 1,0 0-1,0 0 1,1 0-1,-1 0 1,0 0-1,0 0 0,0 0 1,1 0-1,-1 0 1,0 0-1,0 0 1,0 0-1,1 0 1,-1 0-1,0 0 1,0 0-1,1 0 0,-1 0 1,0 0-1,0 0 1,0 0-1,0 0 1,1 1-1,7 13-66,8 39-84,-9-28 120,-4-17 94,0 1 1,1-1 0,0 0-1,9 13 1,-12-20-38,0 0 1,-1 0-1,1 0 1,0 0 0,-1 0-1,1 0 1,0 0-1,0-1 1,0 1-1,-1 0 1,1-1-1,0 1 1,0-1-1,0 1 1,0-1-1,0 1 1,0-1-1,1 0 1,-1 1-1,0-1 1,0 0-1,0 0 1,0 0 0,0 0-1,0 0 1,0 0-1,1 0 1,-1 0-1,0 0 1,0 0-1,0-1 1,0 1-1,0-1 1,0 1-1,0 0 1,0-1-1,0 0 1,0 1-1,0-1 1,0 0-1,0 1 1,-1-1 0,1 0-1,0 0 1,0 0-1,-1 0 1,1 1-1,-1-1 1,1 0-1,0 0 1,0-2-1,7-11 121,0-1 0,0 1 0,-2-2 0,8-23 0,8-18 26,-22 56-177,0 1 0,0 0 0,0-1-1,1 1 1,-1 0 0,0 0 0,0-1 0,0 1 0,0 0 0,0 0 0,0-1 0,0 1 0,0 0 0,1 0-1,-1-1 1,0 1 0,0 0 0,0 0 0,1 0 0,-1-1 0,0 1 0,0 0 0,0 0 0,1 0 0,-1 0 0,0 0-1,0-1 1,1 1 0,-1 0 0,0 0 0,0 0 0,1 0 0,-1 0 0,0 0 0,1 0 0,-1 0 0,0 0-1,0 0 1,1 0 0,-1 0 0,7 13-419,2 32-710,-7-34 737,-1-8-175,5 20-740,3-16-5802,-7-11 1898,0-11-2211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5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6694,'0'0'4506,"4"8"-961,-4-8-3545,3 8 914,1 0 0,0 0 0,0-1-1,11 13 1,-15-18-777,1-1 0,0 1-1,1-1 1,-1 0 0,0 0-1,0 0 1,0 1 0,1-1 0,-1 0-1,1-1 1,-1 1 0,0 0 0,1 0-1,0-1 1,-1 1 0,1 0-1,-1-1 1,1 0 0,0 1 0,-1-1-1,1 0 1,0 0 0,-1 0-1,1 0 1,0 0 0,-1 0 0,1-1-1,0 1 1,-1 0 0,1-1-1,0 1 1,-1-1 0,1 0 0,-1 0-1,1 1 1,-1-1 0,1 0-1,-1 0 1,0 0 0,2-2 0,2-3 35,0-1 1,-1 1-1,0-1 0,-1 0 1,1 0-1,-1 0 1,0 0-1,-1-1 1,0 1-1,0-1 1,-1 0-1,1-14 1,-1 17-108,-1 1 0,0-1 0,0 0 1,-1 1-1,0-1 0,1 0 0,-1 1 1,-1-1-1,1 1 0,-4-7 0,4 9-48,0 0-1,0 0 0,-1 0 0,1 1 0,-1-1 0,1 0 0,-1 1 1,0-1-1,0 1 0,0-1 0,0 1 0,1 0 0,-2 0 1,1 0-1,0 0 0,0 0 0,0 1 0,0-1 0,-1 0 0,1 1 1,-4-1-1,5 1-22,0 1-1,0-1 1,0 0 0,0 0 0,0 0 0,1 0-1,-1 1 1,0-1 0,0 0 0,0 1 0,1-1-1,-1 1 1,0-1 0,0 1 0,1-1 0,-1 1-1,1 0 1,-1-1 0,0 1 0,1 0 0,-1-1-1,1 1 1,-1 0 0,1 0 0,0-1 0,-1 1-1,1 0 1,0 0 0,0 0 0,-1 0 0,1-1 0,0 1-1,0 0 1,0 1 0,-1 38-86,1-29 75,0 10 5,3 56 12,-2-71 27,-1-1-1,2 1 0,-1-1 0,0 1 1,1-1-1,0 0 0,1 0 1,-1 1-1,1-1 0,6 8 1,-8-11-19,0-1 0,1 0 0,-1 1 0,0-1 1,1 0-1,-1 0 0,1 0 0,-1 0 0,1 0 1,-1 0-1,1 0 0,0-1 0,-1 1 0,1 0 0,0-1 1,0 0-1,0 1 0,-1-1 0,1 0 0,0 0 1,0 0-1,3 0 0,-1-1 8,0 0 0,0-1 0,0 1 0,-1-1 0,1 0 0,0 0 0,-1 0 0,0 0 0,7-5 0,2-5 5,0 0 0,0-1 0,17-25 0,-9 6-221,24-52 1,-18 32 102,-26 51 99,0 0 0,1 1 0,-1-1-1,1 0 1,-1 0 0,0 0 0,1 1 0,-1-1 0,1 0 0,-1 1 0,1-1 0,0 0 0,-1 1 0,1-1 0,0 1 0,-1-1 0,1 1 0,0-1 0,0 1 0,0-1 0,-1 1 0,1 0 0,0 0 0,1-1 0,-1 1 4,-1 1 0,1-1 0,0 1 0,0-1 0,-1 1 0,1-1 0,0 1-1,-1 0 1,1-1 0,-1 1 0,1 0 0,0-1 0,-1 1 0,0 0 0,1 0 0,-1-1 0,1 1 0,-1 0 0,0 1 0,13 56 269,-10-45-217,11 29 635,-13-41-665,-1-1 0,0 1 0,1 0 0,-1-1 0,1 1 1,-1-1-1,1 1 0,-1-1 0,1 1 0,-1-1 0,1 1 0,-1-1 0,1 1 0,0-1 0,-1 0 0,1 1 0,0-1 0,-1 0 0,1 1 0,0-1 0,1 0 0,-1 0-9,0 0-1,0-1 1,0 1-1,0-1 1,-1 1-1,1-1 1,0 1-1,0-1 1,0 0-1,0 1 0,0-1 1,-1 0-1,1 1 1,0-1-1,-1 0 1,1 0-1,-1 0 1,1 0-1,-1 0 1,2-1-1,33-71 294,-23 48-615,27-47 0,-38 70 277,0 1-1,-1 0 0,1 0 1,0 0-1,0 0 0,-1 0 1,1 0-1,0 0 0,0 0 0,0 1 1,0-1-1,0 0 0,1 0 1,-1 1-1,0-1 0,0 1 1,2-1-1,-2 1 18,-1 0 0,1 0 0,-1 0 0,1 0 0,-1 1 0,1-1 1,-1 0-1,1 0 0,-1 1 0,1-1 0,-1 0 0,1 1 0,-1-1 0,1 1 0,-1-1 0,0 0 1,1 1-1,-1-1 0,1 1 0,-1-1 0,0 1 0,0-1 0,1 1 0,-1-1 0,0 2 0,10 49 12,-9-40 50,0 2 7,7 38 158,-8-49-181,0 0 1,1 0-1,-1-1 1,1 1 0,-1 0-1,1-1 1,-1 1-1,1-1 1,0 1 0,0-1-1,0 1 1,0-1-1,0 0 1,0 1-1,1-1 1,-1 0 0,0 0-1,0 0 1,1 0-1,-1 0 1,1 0-1,-1 0 1,3 1 0,-2-2-27,-1-1 1,1 1-1,-1 0 1,1-1-1,-1 1 1,1-1-1,-1 1 1,0-1-1,1 1 1,-1-1-1,0 0 1,1 0-1,-1 0 1,0 0-1,0 0 1,0 0-1,0 0 0,0 0 1,0 0-1,0-1 1,0 1-1,1-3 1,21-38 209,-18 31-199,20-40-426,25-45-1151,-51 96 1520,1 0 1,0 0 0,0 0 0,0 0-1,0 1 1,0-1 0,0 0 0,0 0 0,0 0-1,0 0 1,0 1 0,0-1 0,0 0 0,0 0-1,0 0 1,0 0 0,0 1 0,0-1 0,0 0-1,0 0 1,0 0 0,0 1 0,0-1 0,0 0-1,0 0 1,0 0 0,0 0 0,0 0 0,0 1-1,0-1 1,0 0 0,0 0 0,1 0-1,-1 0 1,0 0 0,0 1 0,0-1 0,0 0-1,0 0 1,0 0 0,1 0 0,-1 0 0,0 0-1,0 0 1,0 0 0,0 0 0,1 0 0,-1 0-1,0 0 1,0 0 0,0 0 0,0 0 0,1 0-1,-1 0 1,0 0 0,0 0 0,0 0-1,1 0 1,-1 0 0,0 0 0,0 0 0,0 0-1,0 0 1,0 0 0,1 0 0,-1 0 0,0 0-1,0 0 1,0-1 0,3 31-319,-1 32-818,-3-52 296,1 12-971,4-10-2896,0-11-1861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 3171,'0'0'11979,"0"10"-9309,8 214 5517,-4-192-7622,1 0 0,2-1 1,1 0-1,1 0 0,18 39 0,-18-44-532,-7-20-24,0 0 0,0 0-1,0 0 1,1-1-1,-1 1 1,2-1-1,3 7 1,-6-11 39,-2-10 240,-18-66-106,9 37-323,1 0 1,-6-66-1,13 75-21,-2-93-264,4 109 378,1 0-1,1 0 0,0 0 0,0 0 1,1 0-1,10-23 0,-13 35 32,1 0 1,-1 0-1,1 0 0,-1 0 1,1 0-1,-1 0 0,1 0 1,0 0-1,-1 0 0,1 1 1,0-1-1,0 0 0,0 0 1,0 1-1,0-1 0,-1 1 1,1-1-1,0 1 0,0-1 1,1 1-1,-1-1 0,0 1 1,0 0-1,0 0 0,0-1 1,0 1-1,0 0 0,0 0 1,0 0-1,0 0 0,1 1 1,-1-1-1,0 0 0,0 0 1,0 1-1,0-1 0,0 0 1,0 1-1,0-1 0,0 1 1,0-1-1,0 1 0,0 0 1,0-1-1,-1 1 0,2 1 1,2 1-1,-1 0-1,1 0 1,-1 1 0,0-1 0,1 1-1,-2 0 1,1 0 0,0 0 0,2 6 0,0 8 238,0 2 1,-2-1-1,0 1 1,-1-1-1,-1 1 1,0 0-1,-2-1 1,0 1-1,-6 25 1,6-38-211,-1-1 1,-1 1-1,1 0 1,-1-1-1,0 1 1,0-1-1,-1 0 1,0 0-1,0-1 1,0 1-1,-1-1 1,1 1-1,-12 7 1,14-11-64,0-1 1,0 0 0,0 1-1,0-1 1,0 0-1,0 0 1,-1 0-1,1-1 1,-1 1 0,1-1-1,0 1 1,-1-1-1,1 0 1,-1 1-1,1-1 1,-1-1 0,-2 1-1,2-1-102,0 0-1,0-1 1,0 1-1,1 0 1,-1-1 0,0 0-1,1 1 1,-1-1-1,1 0 1,0 0-1,0-1 1,-1 1-1,1 0 1,1-1 0,-1 1-1,0-1 1,-1-3-1,-2-3-1131,1 0-1,-1 0 1,2-1-1,-1 1 1,-2-15-1,-1-18-6806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5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4708,'0'0'19117,"2"10"-17537,37 163 2533,-25-102-3292,37 117 0,-50-185-894,0-1 1,0 0-1,0 0 0,-1 0 1,2 0-1,-1 0 0,0 0 0,0-1 1,1 1-1,-1 0 0,1 0 1,-1-1-1,1 1 0,0-1 1,-1 0-1,5 2 0,-5-2-96,0-1 0,0 0 0,0 0 0,0 0 1,0 0-1,0-1 0,0 1 0,0 0 0,0 0 0,0-1 0,0 1 0,0 0 0,0-1 0,0 1 0,0-1 0,0 0 1,0 1-1,0-1 0,-1 0 0,1 1 0,0-1 0,0 0 0,-1 0 0,1 1 0,0-1 0,-1 0 0,1 0 0,-1 0 1,1 0-1,-1 0 0,0 0 0,1 0 0,-1 0 0,0-2 0,12-28-6082,1-7-4752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5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137 240 7207,'0'0'9096,"-12"10"-5567,3-2-3145,-10 9 1028,0 0-1,-22 26 1,37-39-1268,1 0 0,-1 0-1,1 0 1,0 0 0,1 0 0,-1 1 0,1-1 0,-1 1-1,2 0 1,-1 0 0,0 0 0,1 0 0,0 0 0,0 0-1,0 0 1,1 0 0,0 0 0,0 0 0,0 1-1,1 4 1,-1-9-141,1 0-1,-1-1 0,1 1 1,-1 0-1,1 0 0,-1-1 1,1 1-1,-1-1 0,1 1 1,0 0-1,-1-1 0,1 1 1,0-1-1,0 1 0,-1-1 1,1 0-1,0 1 0,0-1 1,-1 0-1,1 1 0,0-1 1,0 0-1,0 0 0,0 0 1,0 0-1,-1 0 0,1 0 1,0 0-1,0 0 1,0 0-1,0 0 0,0 0 1,-1-1-1,1 1 0,0 0 1,0-1-1,0 1 0,-1 0 1,1-1-1,0 1 0,0-1 1,-1 1-1,1-1 0,1-1 1,2 0 10,0-1 1,-1 0-1,1 0 1,0 0-1,-1 0 1,0 0-1,4-5 1,-2-2 39,0-1 1,0 0-1,-1 0 0,0 0 1,-1 0-1,0-1 1,-1 1-1,-1-1 0,1 1 1,-2-1-1,0 0 0,0 0 1,-2-12-1,2 24-53,-1 0-1,1 0 1,0 0-1,0 0 1,0 1-1,0-1 1,0 0-1,0 0 1,0 0-1,0 0 1,-1 0-1,1 0 1,0 0-1,0 0 1,0 0-1,0 0 1,0 1-1,0-1 1,-1 0-1,1 0 1,0 0-1,0 0 1,0 0-1,0 0 1,0 0-1,-1 0 1,1 0-1,0 0 1,0 0-1,0 0 1,0 0-1,0 0 1,-1 0-1,1-1 1,0 1-1,0 0 1,0 0-1,0 0 1,0 0-1,0 0 1,-1 0-1,1 0 1,0 0-1,0 0 1,0 0-1,0-1 1,0 1-1,0 0 1,0 0-1,0 0 1,0 0-1,0 0 1,-1 0-1,1-1 1,0 1-1,0 0 1,0 0-1,0 0 1,0 0-1,0 0 1,0-1-1,0 1 1,0 0-1,0 0 1,0 0-1,0 0 1,0-1-1,-4 14-66,3-3 59,1 1 0,0-1 0,1 1 0,0-1 0,0 1-1,1-1 1,6 18 0,-7-25 7,0 0-1,1 0 0,-1 0 0,1 0 1,-1 0-1,1-1 0,0 1 0,0 0 0,0-1 1,0 1-1,0-1 0,1 0 0,-1 0 1,1 0-1,0 0 0,-1 0 0,1 0 1,0-1-1,0 0 0,0 1 0,0-1 0,0 0 1,1 0-1,-1-1 0,0 1 0,0-1 1,1 1-1,-1-1 0,5-1 0,-5 1-12,1-1-1,-1-1 0,0 1 0,0 0 0,0-1 1,0 0-1,0 1 0,0-1 0,0 0 0,0-1 1,-1 1-1,1 0 0,-1-1 0,0 1 0,0-1 1,0 0-1,0 0 0,0 0 0,0 0 0,-1 0 1,2-5-1,4-8-290,0-1 1,6-29 0,-8 29 190,-1 0 1,-1 0 0,-1 0-1,-1-1 1,0 1-1,-1 0 1,-3-23-1,1 71 232,1 18 533,1-48-628,0 1 0,0-1 0,0 0 0,0 0 0,1 0 0,-1 0 0,1 0 0,-1 0 0,1 0 0,-1 0 0,1 0 0,-1 0 0,1 0 0,0 0 0,0 0 0,-1 0 0,1-1 1,0 1-1,0 0 0,0 0 0,0-1 0,0 1 0,0-1 0,0 1 0,0-1 0,0 1 0,0-1 0,0 0 0,0 1 0,0-1 0,1 0 0,-1 0 0,0 0 0,1 0 0,1 0-6,-1-1 0,0 1-1,0-1 1,0 0 0,-1 0 0,1 0-1,0 0 1,0 0 0,0 0 0,-1-1-1,1 1 1,-1 0 0,1-1 0,-1 1-1,1-1 1,-1 0 0,0 1-1,0-1 1,0 0 0,0 0 0,0 0-1,1-3 1,19-52-213,-16 42-78,1 3-1232,-1 18 882,-1 33 747,-1-10-86,12 35 603,3-1 1,3 0 0,43 91-1,-36-80-345,-27-70-181,0 1 0,0 0 0,0-1-1,0 1 1,-1 0 0,0 0 0,0 0 0,0-1-1,0 1 1,-1 0 0,0-1 0,0 1 0,0 0-1,-3 6 1,3-10-105,1 0 0,-1 0 1,0 1-1,0-1 0,0 0 0,0 0 0,0 0 0,0 0 0,0 0 1,0 0-1,0 0 0,0-1 0,0 1 0,-1 0 0,1 0 0,0-1 1,-1 1-1,1-1 0,0 0 0,-1 1 0,1-1 0,-1 0 0,1 0 0,0 1 1,-1-1-1,1 0 0,-1-1 0,1 1 0,-1 0 0,1 0 0,0-1 1,-1 1-1,1 0 0,0-1 0,-1 1 0,1-1 0,0 0 0,0 0 1,-1 1-1,1-1 0,0 0 0,0 0 0,0 0 0,0 0 0,-2-2 0,-3-3-36,-1-1 0,1 1-1,0-1 1,1 0 0,-9-13-1,8 7-81,0 1 0,0 0-1,2-1 1,-1 0 0,2-1-1,-1 1 1,2 0-1,0-1 1,1 0 0,0 1-1,1-1 1,0 0 0,1 1-1,1-1 1,4-17 0,1 6 73,1 0 1,2 1-1,1 0 1,0 0-1,2 1 1,0 1-1,18-21 1,4 0 4,-26 34 29,-1-1-1,1 0 1,-2 0-1,1-1 0,-2 0 1,1 0-1,-1 0 1,7-21-1,-13 31 13,1 0 0,-1 0 0,0 0 0,0 0 1,0 0-1,0 0 0,1 0 0,-1 0 0,0 0 0,-1 0 0,1 1 0,0-1 0,0 0 0,0 0 0,0 0 0,-1 0 0,1 0 1,0 0-1,-1 1 0,1-1 0,-1 0 0,1 0 0,-1 0 0,1 1 0,-1-1 0,0 0 0,0 0 0,-1 0 14,1 1-1,-1-1 0,1 1 0,-1-1 1,0 1-1,1 0 0,-1 0 1,1 0-1,-1 0 0,1 0 0,-1 0 1,0 0-1,1 0 0,-3 1 1,-2 1 31,0 0 0,0 0 0,1 0 0,-1 1 1,1 0-1,0 0 0,-10 7 0,9-4-27,1 0-1,-1 1 0,1 0 1,0 0-1,1 0 1,-1 1-1,2-1 1,-1 1-1,1 0 1,0 0-1,1 1 1,-1-1-1,2 0 0,-1 1 1,1-1-1,1 1 1,-1-1-1,1 1 1,1 0-1,1 11 1,-1-19-44,0 1 0,0 0 0,0 0 0,0-1 0,0 1 0,1 0 0,-1-1 0,0 1 1,1-1-1,-1 0 0,1 1 0,-1-1 0,1 0 0,0 0 0,0 0 0,-1 0 0,1 0 0,0-1 0,0 1 1,0 0-1,0-1 0,0 0 0,0 1 0,0-1 0,0 0 0,0 0 0,0 0 0,0 0 0,0 0 1,0 0-1,4-2 0,0 1-304,0 0-1,0 0 1,0-1 0,0 0 0,0 0 0,0-1 0,-1 0 0,1 0 0,5-4 0,0-2-1348,0-1 0,-1-1 0,0 0 1,9-14-1,10-17-6292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8:5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70 290 3908,'0'0'17841,"-8"12"-16352,-1 1-1040,1 1 0,1 0 0,0 0 0,1 0 0,0 1 0,2 0 0,-1 0 0,-2 26 0,5-31-175,2 1 1,-1 0-1,2 0 0,-1-1 1,1 1-1,1 0 0,2 10 0,-3-19-240,0 0-1,0 0 1,0 0-1,0 0 0,0 0 1,0 0-1,0 0 1,1-1-1,-1 1 0,0 0 1,1-1-1,0 1 1,-1-1-1,1 0 0,0 1 1,3 1-1,-3-2-23,1-1-1,0 1 0,0 0 0,0-1 1,0 0-1,-1 1 0,1-1 1,0-1-1,0 1 0,0 0 0,0 0 1,0-1-1,-1 0 0,1 0 1,0 1-1,3-3 0,0 0 4,1-1 0,-1 0-1,0 0 1,0 0-1,0-1 1,-1 0 0,1 0-1,-1 0 1,0-1 0,7-11-1,38-67-193,-32 47 147,-1-1 1,-2-1 0,-2 0 0,-2-1-1,-1 0 1,-3-1 0,0 0 0,0-78 0,-8 134 146,-1 0 0,-6 28 1,-2 14 74,8-37-127,-7 116 958,9-125-943,0 0 0,1 0 0,0-1 0,1 1 0,0 0 0,1-1 0,0 1 0,1-1 0,0 0 0,5 9 1,-6-15-112,-1 0 0,1-1 0,0 1 1,0-1-1,1 0 0,-1 0 0,1 0 1,-1 0-1,1-1 0,0 1 1,0-1-1,0 0 0,0 0 0,8 2 1,-9-4-380,0 1 1,1 0-1,-1-1 1,0 0-1,0 0 1,1 0-1,-1 0 1,0 0-1,1-1 1,-1 1-1,0-1 1,0 0-1,5-2 1,18-16-8284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1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4164,'0'0'411,"11"0"0,54-3 1193,76-11 0,29-9 183,178 0 0,175 22-1253,-237 4-120,226-10 872,193 1 209,612 1-1143,-442-3-191,-647 8-163,1444 38 41,-1593-34-28,88 10 21,-191-17 27,-1 2 0,-43 3-1,-5 0 17,-514-38-705,190 7 673,-1611-66-462,-1 53 410,301 50 276,1677-8-256,19 1-7,1 0 1,-1-2-1,0 1 1,0-1-1,-21-5 1,90-1-192,1253-6 197,2 63 19,-292-7-73,2707 69-586,-3677-111 641,-24-2-27,0 2 0,0 1 0,49 10-1,-62-5-724,-29-2-1721,-32-3-1563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2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463 169 192,'-14'-3'353,"-260"-26"5028,262 29-4570,-9 0 108,1-1 0,0 0 0,1-2 0,-1 0 0,0-1 0,-23-9 0,64 21-904,1-1 0,0 0 0,-1-2 0,2-1 0,38 3 0,122-6 410,-105-2-385,699-59 131,-411 21-161,-341 36 41,-1 1 110,-53 10 44,-107 18-135,-173 11-1,-142-16 69,396-19-73,-243 1 100,262-8-97,35 5-66,0 1 0,1-1 1,-1 0-1,0 0 0,1 0 1,-1 0-1,0-1 0,0 1 1,1 0-1,-1 0 0,0 0 1,1 0-1,-1-1 0,0 1 1,1 0-1,-1-1 0,0 1 1,1-1-1,-1 1 0,1-1 1,-1 1-1,0-1 0,1 1 1,-1-1-1,1 1 0,0-1 1,-1 0-1,1 1 0,0-1 1,-1 1-1,1-1 0,0 0 1,-1 0-1,1 1 0,0-1 1,0 0-1,0 1 0,0-1 1,0 0-1,0 0 0,0 0 1,3-1-25,-1 0 0,1 1 0,0-1 0,0 1 0,-1 0 0,1 0 0,0 0 0,0 1 0,0-1 0,0 1 0,0-1 0,0 1 0,1 0 0,2 0 0,4 0-6,364-10 4,-191 10 16,401-23-742,-298 8 502,-258 14 263,-16 0-223,-34 4 304,-37 3 27,-685 48 934,662-52-419,-85-4 230,296-6-2203,785-51-6144,-889 56 7482,-15 2 68,-1 1-1,1-2 1,0 1-1,-1-1 1,1 0 0,-1-1-1,0 0 1,0-1-1,0 0 1,14-8-1,-23 12-41,0 0 0,0 0 0,0 0-1,1-1 1,-1 1 0,0 0 0,0 0-1,0 0 1,1 0 0,-1-1-1,0 1 1,0 0 0,0 0 0,0 0-1,0-1 1,0 1 0,0 0 0,1 0-1,-1 0 1,0-1 0,0 1 0,0 0-1,0 0 1,0-1 0,0 1-1,0 0 1,0 0 0,0 0 0,0-1-1,0 1 1,0 0 0,0 0 0,0-1-1,-1 1 1,1 0 0,0 0 0,0 0-1,0-1 1,0 1 0,0 0-1,0 0 1,-1 0 0,1-1 0,0 1-1,0 0 1,0 0 0,0 0 0,-1 0-1,1 0 1,0 0 0,0-1 0,0 1-1,-1 0 1,1 0 0,0 0 0,0 0-1,0 0 1,-1 0 0,-18-3 1019,-66 0-472,0 4-1,-110 16 0,-170 44-532,112-16-1993,96-20-1280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3491,'0'0'12546,"-2"11"-10678,0 20-1014,1 0 0,2 1-1,1-1 1,11 60 0,43 135 446,-42-177-1029,-2 2-129,4-1-1,1 0 1,34 67-1,-39-100-1084,-12-17 905,1 0 0,-1 0-1,0 0 1,0 0 0,0 0 0,0 0 0,0 0 0,0 0 0,0 0 0,0 0 0,1 0-1,-1 0 1,0 0 0,0 0 0,0 0 0,0 0 0,0 0 0,0 0 0,1 0 0,-1 0 0,0 0-1,0 0 1,0 0 0,0 0 0,0 0 0,0 0 0,1 0 0,-1 0 0,0 0 0,0 0-1,0 0 1,0 0 0,0 0 0,0 0 0,0 0 0,0 0 0,1 0 0,-1-1 0,0 1-1,0 0 1,0 0 0,0 0 0,0 0 0,0 0 0,0 0 0,0 0 0,0-1 0,0 1-1,0 0 1,0 0 0,0 0 0,0 0 0,0 0 0,0 0 0,0 0 0,0-1 0,0 1 0,0 0-1,0 0 1,-8-35-5305,-12-2 768,-7-8-342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1 128,'0'0'10479,"-4"11"-8188,0 2-1747,1 0-1,0 0 1,0 0 0,2 1 0,-1-1 0,2 1 0,0-1 0,0 1 0,5 21 0,2 4 246,3 0 1,1-1-1,2-1 0,2 1 0,1-2 0,2 0 0,37 55 0,-52-87-700,0 0-1,0 0 1,0-1-1,1 1 1,-1-1-1,1 0 1,0 0 0,0 0-1,0 0 1,0-1-1,0 0 1,1 0 0,-1 0-1,1 0 1,0 0-1,-1-1 1,1 0-1,0 0 1,0-1 0,0 1-1,-1-1 1,1 0-1,0 0 1,0 0 0,0-1-1,0 0 1,0 0-1,-1 0 1,1 0-1,0-1 1,-1 0 0,0 0-1,1 0 1,-1-1-1,0 1 1,0-1-1,0 0 1,0 0 0,-1 0-1,5-5 1,7-9-32,-1-1 0,0-1 1,-1 0-1,-1-1 0,-1 0 0,16-40 0,-15 27-1337,-2 0 0,-1-1 0,9-65 0,-12 27-5495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115 308 19314,'0'0'1570,"-10"5"10,0 0-1266,1 1 1,-1 0-1,2 0 0,-1 1 1,-11 12-1,16-16-221,0 2-1,1-1 1,-1 0-1,1 1 1,0-1 0,1 1-1,-1 0 1,1 0 0,0 0-1,0 0 1,0 0 0,1 1-1,0-1 1,0 1 0,0 8-1,1-13-94,0-1 0,1 1-1,-1 0 1,0-1-1,1 1 1,-1-1 0,1 1-1,-1 0 1,1-1 0,-1 1-1,1-1 1,-1 0-1,1 1 1,0-1 0,-1 1-1,1-1 1,0 0-1,-1 1 1,1-1 0,0 0-1,-1 0 1,1 1-1,0-1 1,0 0 0,-1 0-1,1 0 1,0 0 0,0 0-1,-1 0 1,1 0-1,0 0 1,-1-1 0,1 1-1,0 0 1,0 0-1,-1-1 1,1 1 0,0 0-1,0-1 1,32-11 236,-18 2-180,-1-1-1,0 0 0,-1-2 1,0 1-1,-1-2 1,-1 1-1,0-2 0,0 1 1,9-20-1,-24 68-715,-5-11 663,-8 28 107,16-48-79,0 0 1,1 0 0,-1 0-1,1 0 1,0 0-1,0 0 1,0 0 0,0 0-1,0 0 1,1 0-1,-1 0 1,1 0 0,1 5-1,-1-8-22,1 1 0,-1 0-1,0 0 1,0 0-1,1-1 1,-1 1 0,0-1-1,1 1 1,-1-1 0,1 1-1,-1-1 1,1 0 0,-1 0-1,1 1 1,-1-1 0,1 0-1,-1 0 1,0-1-1,1 1 1,-1 0 0,1 0-1,-1-1 1,2 0 0,36-11 143,-18 2-233,-2-1 0,1-1 1,-1-1-1,-1-1 0,-1-1 0,0 0 1,-1-1-1,0-1 0,25-35 0,-30 35 65,0 1 1,-1-1-1,-1-1 0,-1 0 0,0 0 1,-1 0-1,-1-1 0,-1 0 0,-1-1 0,0 1 1,1-35-1,-5 54 14,0-1 1,0 0-1,0 1 0,0-1 1,0 0-1,0 1 0,0-1 1,0 1-1,0-1 0,-1 0 1,1 1-1,0-1 1,0 1-1,0-1 0,-1 1 1,1-1-1,0 1 0,-1-1 1,1 1-1,0-1 0,-1 1 1,1-1-1,-1 1 0,1-1 1,-1 1-1,1 0 0,-1-1 1,1 1-1,-1 0 0,0-1 1,-20 5-204,-17 25-82,29-17 366,0 0 0,1 1 1,1 1-1,0-1 0,1 1 0,1 0 0,0 1 0,0-1 0,2 1 0,0 0 0,0 0 0,1 0 0,1 0 0,1 0 0,2 26 1,-1-35-103,1 0 1,-1 0 0,1 0 0,0-1 0,0 1 0,1-1 0,-1 1 0,1-1 0,1 0 0,-1 0 0,1 0 0,0 0 0,0-1 0,0 0 0,0 1 0,1-1 0,10 6 0,-10-7-869,0 0 0,0 0 0,1 0 0,-1-1 0,1 0 0,8 2 0,5-2-6928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2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 4004,'-3'-31'12693,"3"32"-12608,0-1 0,-1 1 1,1-1-1,0 0 0,0 1 1,0-1-1,0 1 0,0-1 1,-1 0-1,1 1 1,0-1-1,0 0 0,-1 1 1,1-1-1,0 0 0,0 1 1,-1-1-1,1 0 1,0 1-1,-1-1 0,1 0 1,-1 0-1,1 0 0,0 1 1,-1-1-1,1 0 0,-1 0 1,1 0-1,0 0 1,-1 0-1,1 0 0,-1 0 1,1 0-1,-1 0 0,1 0 1,0 0-1,-1 0 0,1 0 1,-1 0-1,1 0 1,0 0-1,-1-1 0,1 1 1,-1 0-1,1 0 0,0 0 1,-1-1-1,1 1 0,0 0 1,-1 0-1,1-1 1,0 1-1,-1 0 0,1-1 1,0 1-1,0 0 0,0-1 1,-1 1-1,1-1 0,0 1 1,0 0-1,0-1 1,0 1-1,-1-1 0,1 1 1,0 0-1,0-1 0,0 1 1,0-1-1,-3 9 1,0 1 0,0 0 0,1 0-1,0 0 1,1 0 0,0 0 0,0 0-1,1 1 1,0-1 0,1 0 0,0 0 0,0 0-1,3 10 1,-2-15-68,0 0 0,0-1 0,0 1 0,0-1 0,0 0 1,1 1-1,-1-1 0,1 0 0,0 0 0,0-1 0,0 1 0,0-1 0,7 5 0,55 24-33,-6-2 50,-54-25-11,-1-1 0,0 1 0,1-1 0,-1 1 1,-1 0-1,1 1 0,-1-1 0,1 1 1,-1 0-1,-1-1 0,1 1 0,-1 0 1,1 1-1,-1-1 0,-1 0 0,1 1 1,-1-1-1,0 1 0,0-1 0,-1 1 1,0-1-1,0 10 0,-1-10 86,0-1 1,0 1-1,0-1 1,0 0-1,-1 1 0,0-1 1,0 0-1,0 0 0,0 0 1,-1 0-1,0-1 0,1 1 1,-1-1-1,0 1 1,-1-1-1,1 0 0,-1 0 1,1-1-1,-1 1 0,0-1 1,0 1-1,0-1 1,0-1-1,0 1 0,-1 0 1,1-1-1,-1 0 0,-4 1 1,3-1-58,0 0 0,0 0 0,0 0 0,-1-1 0,1 0 0,0 0 0,0-1 1,0 1-1,0-1 0,-1-1 0,1 1 0,1-1 0,-8-3 0,10 4-184,1-1-1,-1 0 0,1 0 0,-1 0 1,1-1-1,-1 1 0,1-1 0,0 1 1,0-1-1,0 1 0,1-1 0,-1 0 1,1 0-1,-1 0 0,1 0 1,0 0-1,0 0 0,0-1 0,1 1 1,-1 0-1,1 0 0,0-1 0,0 1 1,0 0-1,0 0 0,1-5 0,0 0-806,1 1-1,0 0 1,0 0-1,1 0 1,0 0-1,0 0 1,0 1-1,1-1 1,0 1-1,0 0 1,6-6-1,-3 2-952,19-26-5209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2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23 237 5093,'0'0'16207,"8"-8"-14093,25-26-918,-32 33-1138,0-1 0,1 1-1,-1-1 1,0 1 0,0-1 0,0 0-1,0 1 1,-1-1 0,1 0 0,0 1 0,-1-1-1,1 0 1,0-3 0,-1 4-45,0 0 1,0 1-1,0-1 1,0 0-1,-1 1 1,1-1-1,0 1 1,0-1-1,0 0 1,-1 1-1,1-1 1,0 1-1,-1-1 1,1 0-1,0 1 1,-1-1-1,1 1 0,-1-1 1,1 1-1,-1 0 1,1-1-1,-1 1 1,1-1-1,-2 0 1,1 1-12,0 0 1,-1-1-1,1 1 1,0 0-1,-1 0 1,1-1-1,0 1 1,-1 0-1,1 0 1,0 1-1,-1-1 0,1 0 1,0 0-1,0 1 1,-1-1-1,1 0 1,0 1-1,0-1 1,-1 1-1,1 0 1,0-1-1,0 1 1,0 0-1,0 0 1,0 0-1,0 0 1,0 0-1,0 0 1,1 0-1,-2 1 0,-4 12 124,1 0-1,0 0 1,1 0-1,1 0 1,0 1-1,1 0 1,1-1-1,0 1 1,1 0-1,0 0 0,5 24 1,-5-37-112,0 0-1,0 0 1,0 0 0,1 0-1,-1 0 1,1 0 0,-1 0-1,1 0 1,0 0 0,0 0-1,-1 0 1,2 0 0,-1 0-1,0-1 1,0 1 0,0 0-1,1-1 1,-1 1 0,1-1 0,-1 0-1,1 1 1,0-1 0,0 0-1,-1 0 1,1 0 0,0 0-1,0 0 1,0-1 0,0 1-1,0 0 1,0-1 0,0 0-1,0 1 1,0-1 0,3 0-1,-1-1-5,0 1 0,0-1 0,0 0-1,0 0 1,0-1 0,0 1 0,0-1 0,-1 0-1,1 0 1,-1 0 0,1-1 0,-1 1-1,0-1 1,0 0 0,0 0 0,4-5-1,1-2-408,0-1 0,-1-1-1,-1 1 1,0-1-1,-1 0 1,0 0 0,6-22-1,1-27-3918,-4-2-4401,-4 30 2008,0 21 7631,-3 12-720,-1 0 0,0 0 0,1 0-1,-1 0 1,0 0 0,1 0 0,-1-1-1,0 1 1,1 0 0,-1 0 0,0 0-1,1 0 1,-1 0 0,0 0-1,1 1 1,-1-1 0,1 0 0,-1 0-1,0 0 1,1 0 0,-1 0 0,0 0-1,1 1 1,-1-1 0,0 0 0,0 0-1,1 0 1,-1 1 0,0-1 0,0 0-1,1 0 1,-1 1 0,1 0 0,7 16 6458,-8-4-5857,-5 8 402,0 0-1,-2 27 1,6-43-1083,1 1-1,0-1 1,-1 0-1,2 1 1,-1-1-1,1 0 1,0 0-1,0 1 1,0-1-1,0 0 1,1 0-1,0 0 1,0-1-1,1 1 1,3 5-1,-6-9-109,1 0-1,0 0 1,0 0-1,-1-1 1,1 1-1,0 0 1,0-1 0,0 1-1,0 0 1,0-1-1,0 1 1,0-1-1,0 1 1,0-1-1,0 0 1,0 0-1,0 1 1,0-1-1,0 0 1,0 0 0,0 0-1,0 0 1,1 0-1,-1 0 1,0 0-1,0-1 1,0 1-1,0 0 1,0 0-1,0-1 1,0 1-1,0-1 1,0 1 0,0-1-1,0 1 1,0-1-1,0 0 1,-1 0-1,1 1 1,0-1-1,0 0 1,-1 0-1,1 0 1,0 0-1,-1 0 1,1 1 0,0-3-1,3-4 55,0 0-1,0 0 1,0-1-1,-1 1 1,2-9 0,0-12 170,-1 1 1,-1-1 0,-1-50 0,-2 66 101,0 28-386,-1-6 59,0 1 0,1 0 0,1 0-1,0-1 1,1 1 0,0 0 0,0-1-1,1 1 1,7 15 0,-10-25 6,0 0 0,1 0 0,-1-1 0,1 1 0,-1 0 0,1-1 0,-1 1 0,1-1 0,-1 1 0,1-1 0,-1 1 1,1-1-1,0 1 0,-1-1 0,1 1 0,0-1 0,0 0 0,-1 1 0,1-1 0,0 0 0,0 0 0,-1 1 0,1-1 0,0 0 0,0 0 0,0 0 1,-1 0-1,1 0 0,0 0 0,0 0 0,0-1 0,-1 1 0,1 0 0,0 0 0,0 0 0,-1-1 0,1 1 0,0-1 0,-1 1 0,1 0 0,0-1 1,-1 1-1,1-1 0,0 1 0,-1-1 0,1 0 0,-1 1 0,1-1 0,-1 1 0,0-1 0,1 0 0,0-1 0,22-37 757,-23 39-770,24-55 294,11-24-241,-35 79-58,1-1-1,-1 1 1,0-1-1,0 1 0,0-1 1,1 0-1,-1 1 0,0-1 1,0 1-1,1-1 0,-1 1 1,0 0-1,1-1 1,-1 1-1,1-1 0,-1 1 1,0 0-1,1-1 0,-1 1 1,1 0-1,-1-1 0,1 1 1,0 0-1,-1 0 1,1-1-1,-1 1 0,1 0 1,-1 0-1,1 0 0,-1 0 1,1 0-1,0 0 0,-1 0 1,1 0-1,-1 0 0,1 0 1,-1 0-1,1 0 1,0 0-1,-1 1 0,1-1 1,-1 0-1,1 0 0,-1 1 1,1-1-1,-1 0 0,1 1 1,-1-1-1,1 0 1,-1 1-1,0-1 0,1 1 1,-1-1-1,1 0 0,-1 1 1,0-1-1,0 1 0,1-1 1,-1 1-1,0 0 1,0-1-1,0 1 0,1-1 1,-1 1-1,0-1 0,0 1 1,0 0-1,0 0 0,12 44 73,-11-42-11,14 51 23,-14-53-70,-1 0 1,1 1-1,-1-1 1,1 0-1,0 0 1,-1 1-1,1-1 1,0 0-1,0 0 1,0 0-1,0 0 1,0 0-1,0 0 1,0 0-1,2 0 1,-2-1 3,-1 0 1,1 0-1,0 0 1,0 0-1,-1 0 1,1-1-1,0 1 1,0 0-1,-1-1 0,1 1 1,0 0-1,-1-1 1,1 1-1,0-1 1,-1 1-1,1-1 1,-1 1-1,1-1 1,-1 1-1,1-1 0,-1 1 1,1-1-1,-1 0 1,1 1-1,-1-1 1,0 0-1,1 0 1,-1 1-1,0-1 1,0 0-1,0 0 1,18-59 333,-16 51-495,0-1 1,1 1-1,0 0 1,0-1-1,1 1 1,0 1-1,7-12 1,-3 17-2018,-4 14 1103,-2 18 348,-2-26 555,0 39-2121,0-25-3272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2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99 589 3395,'1'-2'441,"-1"0"0,0 1-1,0-1 1,0 0 0,1 1 0,-2-1-1,1 0 1,0 1 0,0-1 0,0 0-1,-1 1 1,1-1 0,-1 1 0,1-1-1,-1 0 1,0 1 0,0-1 0,0 1-1,0 0 1,0-1 0,0 1 0,0 0-1,-2-2 1,2 3-206,0 0 1,-1 0-1,1 0 0,-1 1 0,1-1 1,0 0-1,-1 1 0,1-1 0,0 1 0,0-1 1,-1 1-1,1 0 0,0 0 0,0-1 1,0 1-1,0 0 0,0 0 0,0 0 1,0 0-1,-2 2 0,-6 8 347,0 1 0,0 0 0,2 0 0,-8 14 0,12-18-350,1-1 1,0 1-1,1-1 0,0 1 0,0 0 0,0 0 1,1 0-1,1 11 0,-1-17-165,1 0-1,-1 1 1,0-1 0,1 0 0,0 0 0,-1 0-1,1 0 1,0 0 0,0 0 0,0 0 0,0-1 0,0 1-1,0 0 1,1 0 0,1 1 0,-2-2-52,1 0 1,-1-1-1,0 1 1,1-1-1,-1 0 1,0 1-1,1-1 1,-1 0-1,1 0 0,-1 1 1,1-1-1,-1 0 1,0 0-1,1-1 1,-1 1-1,1 0 1,-1 0-1,0-1 1,1 1-1,-1-1 1,0 1-1,1-1 1,-1 0-1,0 1 1,3-3-1,2-2 17,0-1-1,0 1 1,-1-1 0,0-1 0,0 1-1,0-1 1,-1 1 0,1-1-1,-2-1 1,1 1 0,-1-1 0,0 1-1,3-17 1,12-61-129,-18 96 128,1 1 0,0-1 0,1 0 0,4 16 0,-6-24-16,1 0 0,0-1-1,0 1 1,1-1-1,-1 1 1,0-1 0,1 1-1,0-1 1,-1 0-1,1 0 1,2 2 0,-3-3-4,1 0 1,-1-1-1,0 1 1,0 0-1,0-1 1,1 1-1,-1-1 1,0 0 0,0 1-1,1-1 1,-1 0-1,0 0 1,1 0-1,-1 0 1,0 0-1,1 0 1,-1 0-1,0 0 1,1-1 0,-1 1-1,0 0 1,0-1-1,1 1 1,1-2-1,0 0 17,1-1 0,-1 1 0,1-1-1,-1 0 1,0 0 0,0 0 0,0-1 0,-1 1-1,1-1 1,-1 0 0,0 1 0,2-6-1,23-53-13,-23 50-90,-2 24-672,-3-7 749,2 1-1,-1-1 0,0 1 0,1-1 0,0 1 0,1-1 0,-1 0 0,1 1 0,4 7 0,-6-13-1,1 0 1,0 0-1,-1 0 1,1 0 0,-1 0-1,1 0 1,0 0-1,-1-1 1,1 1-1,-1 0 1,1 0-1,-1-1 1,1 1 0,0-1-1,-1 1 1,0 0-1,1-1 1,-1 1-1,1-1 1,-1 1-1,1-1 1,-1 1-1,0-1 1,1 1 0,-1-1-1,0 1 1,0-1-1,1 0 1,8-21 90,-8 18-76,15-40-672,-3-1 1,-2 0-1,-1 0 1,-3-2 0,-1 1-1,-2-64 1,-14 279 3566,11-167-2905,-1 1 0,1 0 0,0-1-1,-1 1 1,2-1 0,-1 1 0,0-1-1,0 0 1,1 1 0,-1-1 0,1 0-1,0 0 1,-1 0 0,1 0 0,0 0 0,0 0-1,0-1 1,1 1 0,-1-1 0,0 1-1,4 0 1,-1 1 3,1 0 1,-1 0-1,1-1 1,0 0-1,0-1 1,0 1-1,0-1 0,10 1 1,-15-3 0,0 1 0,1-1 1,-1 0-1,0 1 0,0-1 0,0 0 1,0 0-1,0 0 0,0 0 0,-1 0 0,1 0 1,0 0-1,0 0 0,-1-1 0,1 1 1,-1 0-1,1 0 0,-1 0 0,1-1 1,-1 1-1,0 0 0,0-1 0,1-1 1,5-37 250,-6 37-246,3-22 201,-1 7-787,-2 43 430,0-5 139,-1-9 784,4-27-414,5-32-415,-3-1 0,-2 1 0,-2-1 0,-2 0 1,-10-65-1,11 259 550,2-113 87,2-1 0,11 45 0,-11-62-575,0 0 0,1 0 1,1 0-1,0-1 0,1 0 0,0 0 0,15 18 0,-21-30-14,-1 0 0,1 0 0,-1 0 1,1-1-1,0 1 0,-1 0 0,1 0 1,0-1-1,0 1 0,0 0 0,-1-1 0,1 1 1,0 0-1,0-1 0,0 0 0,0 1 1,0-1-1,0 1 0,0-1 0,0 0 0,0 0 1,0 0-1,0 0 0,0 1 0,0-1 1,1-1-1,-1 1 0,0 0 0,0 0 0,0 0 1,0 0-1,0-1 0,0 1 0,0-1 1,0 1-1,0 0 0,0-1 0,-1 0 1,1 1-1,0-1 0,0 1 0,0-1 0,-1 0 1,1 0-1,0 0 0,-1 1 0,1-1 1,0 0-1,-1 0 0,1 0 0,-1 0 0,1 0 1,-1 0-1,1-2 0,3-7 25,1 0 0,-1 0 0,4-20 0,24-170-1062,-29 174 811,-3 36 230,-1 7 47,0 0 1,2 0-1,0-1 1,0 1-1,2 0 1,0 0-1,1-1 1,0 0-1,2 0 1,0 0-1,9 17 1,42 55-16,-44-71-50,-1 0-1,0 1 0,-1 1 0,-1 0 0,-1 0 0,-1 1 0,0 0 1,-1 0-1,6 38 0,-11-47 33,2 52 220,-3-60-142,-1 0-1,0 0 1,0 1-1,-1-1 1,1 0-1,0 0 1,-1 0-1,0 0 1,0 0 0,0 0-1,0 0 1,-1 0-1,1-1 1,-1 1-1,-2 4 1,3-6-41,0-1 0,-1 1-1,1 0 1,0-1 0,0 1 0,-1 0 0,1-1 0,-1 0 0,1 1-1,0-1 1,-1 0 0,1 0 0,0 0 0,-1 0 0,1 0 0,-1 0 0,1 0-1,0 0 1,-1-1 0,1 1 0,-1 0 0,1-1 0,0 1 0,0-1-1,-1 0 1,1 1 0,0-1 0,0 0 0,0 0 0,-1 0 0,1 1-1,0-1 1,0 0 0,1-1 0,-1 1 0,-1-1 0,-33-48 183,31 43-214,-8-13-52,1-1 1,1 0 0,1-1-1,1 0 1,1 0-1,-5-33 1,9 42-470,1-1 0,1-1 0,0 1-1,1 0 1,1 0 0,0 0 0,1 0 0,0 0 0,1 0-1,1 1 1,10-26 0,7-3-6426,2-3-7319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43 151 8840,'0'0'11878,"-7"11"-11274,-22 37-343,28-45-236,0 1-1,0-1 1,0 0-1,0 1 1,1-1-1,-1 0 1,1 1-1,0-1 1,0 1-1,0-1 1,0 0-1,1 1 1,-1-1-1,1 1 1,0-1-1,0 0 1,0 0-1,1 1 1,-1-1-1,1 0 1,-1 0-1,1-1 1,0 1-1,4 5 1,-5-7 35,1 0 1,-1 1-1,0-1 1,0 0-1,1 0 1,-1 0-1,1 0 1,-1 0-1,1 0 1,-1 0-1,1 0 1,0-1-1,-1 1 1,1-1-1,0 1 1,-1-1-1,1 1 1,0-1-1,0 0 1,-1 0-1,1 0 1,0 0-1,0 0 1,-1-1-1,1 1 0,0 0 1,0-1-1,-1 1 1,1-1-1,0 0 1,-1 1-1,1-1 1,-1 0-1,1 0 1,-1 0-1,1 0 1,-1 0-1,0-1 1,1 1-1,-1 0 1,0-1-1,2-1 1,7-14 304,0 0 1,-1 0-1,9-25 0,-11 25-224,0 1-1,1 0 0,1 0 0,15-21 0,-23 36-133,-1 0 0,1 0 0,0 1-1,-1-1 1,1 0 0,0 1 0,0-1 0,-1 0 0,1 1 0,0-1 0,0 1-1,0 0 1,0-1 0,0 1 0,0 0 0,0-1 0,0 1 0,0 0 0,0 0 0,0 0-1,0 0 1,0 0 0,0 0 0,0 0 0,0 0 0,0 0 0,-1 0 0,1 1 0,0-1-1,0 0 1,0 1 0,0-1 0,0 0 0,0 1 0,0 0 0,-1-1 0,1 1 0,0-1-1,0 1 1,-1 0 0,1-1 0,0 1 0,-1 0 0,1 0 0,-1 0 0,1 0 0,-1-1-1,1 1 1,-1 0 0,1 2 0,26 57 163,-23-48-131,-1-5-8,1 3-26,0 1-1,1-2 0,0 1 0,13 17 1,-18-26-1,1 0 1,0 0-1,0 0 1,0-1-1,0 1 1,-1 0 0,1 0-1,0-1 1,0 1-1,0 0 1,1-1-1,-1 0 1,0 1-1,0-1 1,0 1 0,0-1-1,0 0 1,0 0-1,1 0 1,-1 1-1,2-2 1,-1 1 14,0-1 1,0 0-1,-1 0 1,1 0-1,0 0 0,-1 0 1,1-1-1,-1 1 1,1 0-1,-1-1 0,0 1 1,1-1-1,-1 1 1,0-1-1,0 0 0,0 0 1,1-3-1,7-15 78,0-1-1,-2 0 0,7-29 1,-8 28-82,0 1 1,1 0 0,12-25 0,-19 45-24,0 1 1,1-1 0,-1 1-1,0-1 1,0 0 0,0 1 0,1-1-1,-1 1 1,0-1 0,1 1 0,-1-1-1,1 1 1,-1-1 0,0 1-1,1 0 1,-1-1 0,1 1 0,-1-1-1,1 1 1,-1 0 0,1-1 0,-1 1-1,1 0 1,0 0 0,-1 0-1,1-1 1,-1 1 0,1 0 0,0 0-1,-1 0 1,2 0 0,8 16-140,-2 29-856,-8-5-3098,0-25-702,0-8-2938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14478,'0'0'7751,"54"-6"-15118,-26 7-2722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22 15631,'0'0'5813,"-8"3"-4062,1 0-1598,1 0 0,-1 1-1,1-1 1,0 1 0,1 0 0,-1 1-1,1-1 1,0 1 0,0 0 0,0 1-1,0-1 1,1 1 0,0 0 0,0 0-1,1 0 1,0 0 0,-4 11 0,4-9-84,0 1 0,0 0 0,1 0 0,0 0 0,1 0 0,0 1 0,0-1 0,1 0 0,2 18 0,-2-24-64,0 0 1,1-1-1,0 1 1,0-1-1,-1 1 1,1-1 0,1 0-1,-1 1 1,0-1-1,1 0 1,-1 0 0,1 0-1,-1 0 1,1 0-1,0 0 1,0 0-1,0 0 1,0-1 0,0 1-1,1-1 1,-1 1-1,0-1 1,1 0-1,-1 0 1,1 0 0,-1-1-1,1 1 1,-1 0-1,1-1 1,-1 0-1,1 1 1,0-1 0,-1 0-1,1 0 1,0-1-1,-1 1 1,1 0-1,2-2 1,1 1-203,0-1 1,0 0-1,-1 0 0,1-1 0,-1 1 1,0-1-1,1 0 0,-1-1 1,0 1-1,-1-1 0,1 0 0,-1 0 1,0-1-1,0 1 0,0-1 0,0 0 1,-1 0-1,0 0 0,4-8 1,0-3-1770,0 0 1,0 0-1,-2 0 1,0 0 0,4-29-1,-3 6-2603,-3 0-578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10794,'0'0'6102,"1"12"-4388,1 6-1331,16 111 3232,-16-117-3388,1-1 0,0 0-1,0 0 1,1 0 0,1 0 0,0 0 0,0-1 0,1 0 0,10 14 0,-15-24-183,-1 1 0,0-1 0,0 0 1,1 1-1,-1-1 0,0 0 0,0 0 0,1 1 0,-1-1 1,0 0-1,1 0 0,-1 0 0,0 0 0,1 1 0,-1-1 1,0 0-1,1 0 0,-1 0 0,0 0 0,1 0 0,-1 0 1,1 0-1,-1 0 0,0 0 0,1 0 0,-1 0 0,0 0 1,1 0-1,-1 0 0,0 0 0,1-1 0,-1 1 0,0 0 1,1 0-1,-1 0 0,0-1 0,1 1 0,-1 0 0,0 0 1,0 0-1,1-1 0,-1 1 0,0 0 0,0-1 0,1 1 1,-1 0-1,0-1 0,0 1 0,0 0 0,0-1 0,1 1 1,-1 0-1,0-1 0,0 1 0,0 0 0,0-1 0,0 1 1,0 0-1,0-1 0,0 1 0,0-1 0,0 1 0,0 0 1,0-1-1,0 1 0,-1-1 0,3-30 443,-2 29-447,1-14-3,-2 0 1,1-1-1,-2 1 0,0 1 1,-1-1-1,0 0 0,-2 1 1,-10-28-1,17 46-69,0 0 0,0-1 0,1 1 0,-1 0 0,1-1 0,-1 1 0,1-1 0,0 0 0,0 0 0,0 0 0,0-1 0,1 1 0,-1-1 0,0 1 0,1-1 0,-1 0 0,1 0 0,-1-1 0,1 1 0,0-1 0,-1 0 0,1 1 0,-1-2 0,6 1 0,-3-1 37,0 1-1,0-1 1,1 0-1,-1-1 1,0 1-1,0-1 1,0 0-1,0-1 1,-1 1-1,1-1 1,-1 0-1,1-1 1,7-6-1,-5 2 15,0-1 1,-1 0-1,0 0 0,0-1 0,9-18 0,-14 22 6,1 1 0,-1-1 1,0 0-1,-1 1 0,1-1 0,-1 0 1,0 0-1,0 0 0,-1 0 1,0-1-1,0 1 0,-2-10 1,2 16-25,0-1 1,0 1 0,0-1 0,-1 1 0,1-1 0,0 1 0,0-1 0,-1 1 0,1-1 0,0 1 0,-1-1 0,1 1 0,0 0 0,-1-1 0,1 1 0,-1-1 0,1 1 0,0 0-1,-1 0 1,1-1 0,-1 1 0,1 0 0,-1 0 0,1 0 0,-1-1 0,1 1 0,-1 0 0,0 0 0,1 0 0,-1 0 0,1 0 0,-1 0 0,1 0 0,-1 0 0,1 0-1,-1 0 1,1 0 0,-1 1 0,1-1 0,-2 0 0,-19 14-162,14 0 181,0 0-1,1 0 0,0 1 0,1-1 0,1 1 0,0 0 0,1 1 0,1-1 1,0 1-1,1-1 0,1 1 0,1 17 0,-1-31-73,0-1-1,0 1 1,0 0 0,0 0-1,1-1 1,-1 1-1,0 0 1,1-1 0,-1 1-1,1 0 1,0-1 0,-1 1-1,1-1 1,0 1-1,0-1 1,0 0 0,0 1-1,0-1 1,1 0 0,-1 0-1,0 1 1,0-1-1,1 0 1,-1 0 0,1-1-1,-1 1 1,1 0 0,-1 0-1,1-1 1,0 1-1,-1-1 1,1 1 0,0-1-1,-1 0 1,1 1 0,0-1-1,0 0 1,-1 0-1,1-1 1,0 1 0,-1 0-1,1 0 1,2-1 0,3-1-1262,0 0 1,-1 0 0,1 0-1,0-1 1,-1 0-1,0 0 1,1 0 0,-2-1-1,10-6 1,13-17-10916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106 183 16335,'0'0'3225,"-9"4"-604,2-1-2415,1 0 1,0 1-1,0 0 0,0 0 1,1 1-1,-1 0 0,1 0 1,0 0-1,1 0 0,-1 1 1,1 0-1,0 0 0,0 0 1,1 0-1,0 1 0,0-1 1,0 1-1,1 0 0,-2 8 1,2-6-53,1-1 0,0 1 1,0-1-1,1 1 0,0 0 1,2 14-1,-2-21-147,1-1-1,-1 1 1,0-1-1,1 0 1,-1 0 0,0 1-1,1-1 1,0 0-1,-1 0 1,1 1 0,0-1-1,-1 0 1,1 0 0,0 0-1,0 0 1,0 0-1,0 0 1,0 0 0,0 0-1,2 0 1,-2 0 0,1-1-1,0 0 1,-1 0 0,1 0 0,0 0 0,-1-1 0,1 1 0,-1 0 0,1-1-1,0 1 1,-1-1 0,1 1 0,-1-1 0,1 0 0,-1 0 0,0 0 0,1 0-1,-1 0 1,0 0 0,0 0 0,1 0 0,0-2 0,5-5 50,1-1 1,-2 1-1,1-2 0,-1 1 1,-1-1-1,0 0 1,0 0-1,-1 0 0,4-17 1,-2 9-95,-1 0 0,-2 1 1,3-26-1,-7 87-13,0-22 64,1 1 0,0-1 0,5 22-1,-5-42-26,0-1 0,0 0 0,0 1 0,0-1-1,0 0 1,0 1 0,1-1 0,-1 0 0,1 0-1,-1 0 1,1 1 0,-1-1 0,1 0 0,0 0 0,-1 0-1,1 0 1,0 0 0,0 0 0,0 0 0,0 0-1,0 0 1,0-1 0,0 1 0,0 0 0,0-1 0,0 1-1,1-1 1,-1 1 0,0-1 0,0 1 0,1-1-1,-1 0 1,0 1 0,0-1 0,1 0 0,-1 0 0,0 0-1,1 0 1,-1 0 0,2-1 0,1 0-254,-1 0 0,0-1 0,1 0 1,-1 1-1,0-1 0,0 0 0,0 0 0,0-1 0,0 1 1,-1-1-1,1 1 0,-1-1 0,3-4 0,9-14-1753,0-1 1,-2-1-1,-1 0 0,-1-1 0,-1 0 1,8-33-1,-3-13 1940,-10 1 5714,-4 69-5552,0 0 1,0 0-1,0 0 0,0 0 0,0 0 0,0 1 1,0-1-1,0 0 0,0 0 0,0 0 1,0 0-1,0 0 0,0 0 0,0 0 0,0 1 1,0-1-1,0 0 0,0 0 0,0 0 0,0 0 1,0 0-1,0 0 0,-1 0 0,1 0 1,0 0-1,0 0 0,0 1 0,0-1 0,0 0 1,0 0-1,0 0 0,0 0 0,-1 0 1,1 0-1,0 0 0,0 0 0,0 0 0,0 0 1,0 0-1,0 0 0,-1 0 0,1 0 0,0 0 1,0 0-1,0 0 0,0 0 0,0 0 1,0 0-1,0 0 0,-1 0 0,1 0 0,0-1 1,0 1-1,0 0 0,0 0 0,0 0 1,0 0-1,0 0 0,0 0 0,0 0 0,-1 0 1,1 0-1,0 0 0,0-1 0,0 1 1,0 0-1,-12 17 1188,-11 22-538,17-27-194,1-5-259,0 1 0,1 0 0,1 0-1,-1 0 1,1 1 0,0-1 0,1 1-1,0-1 1,-1 17 0,8-23-350,0-2 1,1 1-1,-1 0 0,0-1 0,1 0 1,-1-1-1,6 0 0,36-9-1700,-36 7 1263,-1 1 0,1 0-1,0 0 1,0 1 0,22 0 0,-33 2 549,1-1-1,-1 0 1,1 1 0,-1-1 0,1 0 0,-1 1 0,1-1 0,-1 1 0,1-1 0,-1 0 0,0 1 0,1-1 0,-1 1 0,0-1 0,0 1 0,1 0 0,-1-1 0,0 1 0,0-1 0,0 1 0,0-1-1,0 1 1,0-1 0,1 1 0,-1 0 0,0-1 0,-1 1 0,1-1 0,0 1 0,0 0 0,0-1 0,0 1 0,0-1 0,-1 1 0,1-1 0,-1 2 0,-8 22 1380,-37 33 987,41-52-2303,1 0 0,-1 0 0,-1-1 0,1 1-1,0-1 1,-1-1 0,0 1 0,-11 4 0,17-8-217,-1 0-1,1 0 1,0 0-1,-1 0 1,1 0 0,0 0-1,-1 0 1,1 0-1,0 0 1,0-1-1,-1 1 1,1 0 0,0 0-1,0 0 1,-1 0-1,1-1 1,0 1-1,0 0 1,-1 0 0,1 0-1,0-1 1,0 1-1,0 0 1,-1-1-1,1 1 1,0 0 0,0 0-1,0-1 1,0 1-1,0 0 1,0-1-1,0 1 1,0 0 0,0-1-1,0 1 1,0 0-1,0 0 1,0-1-1,0 1 1,0 0 0,0-1-1,0 1 1,0 0-1,0-1 1,0 1-1,0 0 1,1 0 0,-1-1-1,0 1 1,0-1-1,6-17-3404,3-5-2505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14221,'0'0'5488,"1"11"-3550,-1-8-1826,1 13 730,1 0 0,0 0 0,1 0 0,9 27-1,-11-40-730,0-1-1,0 1 0,1-1 1,-1 1-1,0-1 1,1 0-1,0 1 0,-1-1 1,1 0-1,0 0 0,0 0 1,0 0-1,0-1 0,0 1 1,1-1-1,4 3 0,-5-3-98,1-1 0,0 0 0,-1 1 0,1-1 0,0 0 0,-1-1 0,1 1 0,0 0 0,-1-1 0,1 0 0,-1 1-1,1-1 1,0 0 0,-1 0 0,0-1 0,1 1 0,-1 0 0,0-1 0,0 1 0,1-1 0,2-3 0,7-7-39,1 0 1,-2-1 0,0 0-1,0-1 1,16-28 0,17-22-510,-43 124 1902,-1-60-1359,0 1-1,0-1 1,1 0-1,-1 1 1,0-1-1,1 0 0,-1 1 1,1-1-1,-1 0 1,0 0-1,1 1 1,-1-1-1,1 0 1,-1 0-1,1 0 1,-1 0-1,0 0 1,1 1-1,-1-1 0,1 0 1,-1 0-1,1 0 1,-1 0-1,1 0 1,-1-1-1,1 1 1,-1 0-1,0 0 1,1 0-1,-1 0 1,1 0-1,-1-1 0,1 1 1,-1 0-1,0 0 1,1 0-1,-1-1 1,0 1-1,1 0 1,-1-1-1,0 1 1,1 0-1,-1-1 1,0 0-1,23-12-94,-18 9-388,0 0 0,0 0 0,0 0 0,-1 0-1,0-1 1,0 0 0,0 0 0,-1 0 0,1-1 0,-1 1 0,3-7-1,-4 4-1367,1 0 0,-1 0 0,0 0 0,-1-1-1,0 1 1,0 0 0,-1-16 0,-2-2-5486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7527,'0'0'10474,"-10"51"-10282,19-43-96,5-4-32,1-2-1473,2-2-2979,1-3-2883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31 16239,'0'0'10319,"-9"-7"-9769,3 3-501,5 2-44,-1 0 0,1 1 0,-1-1-1,0 1 1,0 0 0,1-1 0,-1 1 0,0 0 0,0 0-1,0 0 1,0 0 0,0 0 0,-1 1 0,1-1 0,0 1-1,0-1 1,0 1 0,-1 0 0,1 0 0,0 0 0,0 0-1,-1 0 1,1 0 0,0 1 0,0-1 0,0 1 0,0-1-1,-1 1 1,1 0 0,0 0 0,0 0 0,-3 3 0,-14 11 14,2 2 1,0 0-1,0 1 1,2 1-1,-14 22 1,21-30 39,1 1 1,1 0 0,0 1-1,1-1 1,0 1 0,1 0 0,0 0-1,1 0 1,0 1 0,-1 19 0,4-30-55,0 0 1,0-1 0,1 1 0,-1 0 0,0-1-1,1 1 1,0-1 0,0 1 0,-1-1 0,1 1-1,1-1 1,-1 0 0,0 1 0,1-1 0,-1 0-1,1 0 1,-1 0 0,1 0 0,0 0 0,0 0 0,0-1-1,0 1 1,0-1 0,1 1 0,-1-1 0,0 0-1,1 0 1,-1 0 0,0 0 0,1 0 0,-1 0-1,1-1 1,0 1 0,-1-1 0,1 0 0,-1 0-1,1 0 1,0 0 0,4-1 0,-1 1 7,1-1-1,-1 0 1,0 0 0,0 0-1,1-1 1,-1 0 0,0 0 0,-1 0-1,1-1 1,0 0 0,-1 0-1,1-1 1,-1 1 0,0-1 0,0 0-1,5-7 1,-8 8-41,1 0 1,-1 0-1,0 0 0,-1-1 1,1 1-1,-1-1 0,1 1 0,-1-1 1,0 1-1,0-1 0,-1 0 1,1 0-1,-1 1 0,0-1 1,0-5-1,0 8 15,0-1 0,-1 1 0,1-1 0,-1 1 0,1-1 0,-1 1 0,0 0 0,0-1 0,1 1 0,-1 0 0,0 0 0,0-1 0,0 1 0,0 0 0,-1 0 0,1 0 0,0 0 0,0 0 0,-1 1 0,1-1 0,0 0 0,-1 1 0,1-1 0,-1 0 0,1 1 0,0 0 0,-1-1 0,0 1 0,1 0 0,-1 0 0,1 0 0,-1 0 0,1 0 0,-1 0 0,1 0 0,-1 0 0,1 1 0,-3 0 0,3-1 7,0 0 0,0 1 0,0-1 0,0 1 1,0-1-1,0 1 0,0-1 0,0 1 0,0 0 0,0-1 1,1 1-1,-1 0 0,0 0 0,0 0 0,1-1 0,-1 1 1,0 0-1,1 0 0,-1 0 0,1 0 0,-1 0 0,1 1 1,-1-1 5,1-1 0,0 1 0,0-1 1,0 1-1,0 0 0,0-1 0,0 1 1,0-1-1,0 1 0,0-1 0,0 1 1,0-1-1,0 1 0,0-1 0,0 1 1,0 0-1,0-1 0,1 1 0,-1-1 1,0 1-1,0-1 0,1 1 0,-1-1 1,0 0-1,1 1 0,-1-1 0,0 1 1,1-1-1,-1 0 0,1 1 0,-1-1 1,1 0-1,-1 1 0,1-1 0,-1 0 1,1 0-1,-1 0 0,1 1 0,-1-1 1,1 0-1,-1 0 0,1 0 0,-1 0 1,2 0-1,7 1-8,0-1 1,0 0-1,0-1 0,0 0 1,0 0-1,0-1 0,0 0 1,0-1-1,-1 0 1,14-6-1,3-4-12,-2-1 0,28-20 0,-50 33 19,-1 1 0,1-1-1,-1 0 1,1 1 0,-1-1 0,1 1 0,-1 0 0,1-1 0,0 1 0,-1-1-1,1 1 1,-1 0 0,1 0 0,0-1 0,-1 1 0,1 0 0,0 0-1,0 0 1,-1 0 0,1 0 0,0 0 0,-1 0 0,1 0 0,0 0-1,0 0 1,-1 0 0,1 0 0,0 0 0,-1 0 0,1 1 0,0-1 0,-1 0-1,1 1 1,1 0 0,-2 0-5,1 1 0,0 0 0,-1 0 0,1-1 0,-1 1-1,0 0 1,1 0 0,-1-1 0,0 1 0,0 0 0,0 0 0,-1 0 0,1 1-1,-15 60-102,9-47 49,4-10-56,0-1 0,0 1 0,0-1-1,1 1 1,0-1 0,0 1 0,0 0 0,0 7 0,2-13-47,-1 1 0,0-1-1,1 1 1,-1-1 0,0 0 0,1 1 0,-1-1 0,1 0-1,-1 1 1,1-1 0,-1 0 0,1 1 0,-1-1 0,1 0-1,-1 0 1,1 0 0,-1 1 0,1-1 0,-1 0 0,1 0 0,-1 0-1,1 0 1,-1 0 0,1 0 0,-1 0 0,1 0 0,0 0-1,-1 0 1,1 0 0,-1-1 0,1 1 0,0 0 0,19-6-4132,3-9-2463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14414,'0'0'7452,"0"11"-5840,0-8-1538,0 13 381,0-1-1,1 0 1,0 0-1,1 0 1,1 0-1,0-1 1,10 27-1,19 23-203,40 91-3150,-65-137 2628,0 1 1,-2 0-1,0 0 0,-1 1 1,-1 0-1,0 25 0,-3-43 384,0 0 0,-1 0 0,1 0-1,-1 0 1,0 0 0,1 0 0,-1-1-1,0 1 1,0 0 0,0 0-1,-1 0 1,1-1 0,0 1 0,-1-1-1,1 1 1,-1-1 0,1 0 0,-1 1-1,0-1 1,1 0 0,-1 0-1,0 0 1,0 0 0,0 0 0,0-1-1,0 1 1,0 0 0,0-1 0,0 0-1,0 1 1,0-1 0,0 0-1,-3 0 1,0 0 113,0 0 0,0 0-1,1 0 1,-1 0-1,0-1 1,1 1 0,-1-1-1,0 0 1,1-1 0,-1 1-1,1-1 1,0 0 0,-1 0-1,-4-4 1,3 1-210,1 0 1,0-1 0,0 0-1,0 0 1,1 0-1,0 0 1,0-1 0,1 1-1,0-1 1,0 0-1,0 0 1,1-1-1,0 1 1,1 0 0,-1-1-1,2 1 1,-1-1-1,1 1 1,0-1-1,1-8 1,0 5-63,1 0 1,1 0-1,-1 0 0,2 0 1,-1 1-1,2 0 0,-1-1 1,1 1-1,1 1 0,0-1 1,0 1-1,15-16 0,6-2-1971,40-28 0,-6 5-7636,-23 14-5732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 15855,'0'0'6401,"-9"-2"-5131,7 1-1202,-1 0 1,0 0-1,1 1 0,-1 0 0,0-1 1,0 1-1,1 0 0,-1 0 0,0 1 1,0-1-1,1 0 0,-1 1 0,0 0 0,1 0 1,-1 0-1,1 0 0,-4 1 0,1 2 108,-1 0-1,1 1 1,0 0-1,0-1 1,1 2-1,-1-1 1,-5 10-1,5-8-145,0 0 0,1 0 0,0 1 0,0 0 0,1-1 0,0 1 0,1 1 0,-1-1 0,1 0 0,1 1 0,0-1 0,0 1 0,0-1 0,1 1 0,1 8 1,0-15-36,0-1 0,0 1 0,0 0 0,0-1 0,0 1 0,0-1 1,0 1-1,0-1 0,0 0 0,1 1 0,-1-1 0,0 0 0,1 0 1,-1 0-1,1 0 0,0 0 0,-1 0 0,1 0 0,0-1 1,-1 1-1,1 0 0,0-1 0,0 0 0,0 1 0,0-1 0,-1 0 1,1 0-1,0 0 0,0 0 0,0 0 0,3-1 0,7 0-68,0 0 0,0 0-1,18-6 1,-27 7 34,10-4-77,-1 1 0,0 0 0,1 1 0,21-1 0,-32 3 114,0 0 0,0 0 0,0 0 0,0 0 1,1 1-1,-1-1 0,0 1 0,0-1 0,0 1 0,-1 0 0,1-1 0,0 1 1,0 0-1,0 0 0,0 1 0,-1-1 0,1 0 0,-1 0 0,1 1 0,-1-1 1,1 1-1,-1 0 0,0-1 0,0 1 0,1 0 0,-1-1 0,-1 1 0,1 0 0,0 0 1,0 0-1,-1 0 0,1 0 0,-1 0 0,1 0 0,-1 0 0,0 2 0,0 4 124,0 0-1,0-1 1,-1 1-1,0 0 1,0-1-1,-1 0 0,0 1 1,0-1-1,-7 14 1,7-17-80,0-1 0,0 1 0,0-1 0,0 1 0,-1-1 0,1 0 0,-1 0 0,0 0 0,0 0 0,0-1 1,0 1-1,0-1 0,-1 1 0,1-1 0,-1-1 0,0 1 0,0 0 0,1-1 0,-1 0 0,-6 2 0,9-3-80,-1 0 0,1 0 0,0-1 0,-1 1 0,1 0 0,-1-1-1,1 1 1,0 0 0,0-1 0,-1 0 0,1 1 0,0-1 0,0 0-1,0 1 1,0-1 0,0 0 0,0 0 0,0 0 0,0 0-1,0 0 1,0 0 0,0 0 0,0-1 0,1 1 0,-1 0 0,1 0-1,-1-1 1,1 1 0,-1 0 0,1-1 0,0 1 0,-1 0 0,1-1-1,0 1 1,0 0 0,0-1 0,0-1 0,0-66-4031,0 49 2295,1-36-3559,0-7-2370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12492,'0'0'5861,"6"9"-3501,9 17-1150,-2 1-1,-1 0 1,-1 0 0,10 40-1,-16-49-643,0 2-48,1-1 0,11 26 0,-16-42-492,1 0 0,-1 0 0,0 0 0,1-1 0,-1 1 0,1-1 0,0 1 0,-1-1 0,1 0 0,0 1 0,1-1 0,-1 0 0,0 0 0,1-1 0,-1 1 0,1 0 0,-1-1 0,1 0 0,0 1 0,0-1 0,0 0 0,-1 0 0,6 0 0,-5-2-29,0 1 1,-1-1-1,1 0 0,-1 0 0,0-1 0,1 1 0,-1-1 0,0 1 1,1-1-1,-1 0 0,0 1 0,0-1 0,-1 0 0,1 0 1,0-1-1,-1 1 0,1 0 0,-1-1 0,0 1 0,1 0 0,-1-1 1,-1 1-1,1-1 0,1-5 0,16-68-1351,-16 54 1009,-2 15 232,1 1 1,-1 0-1,1 0 1,1-1 0,3-10-1,-5 17 98,1 0 1,-1 1-1,1-1 0,-1 0 0,1 0 0,-1 1 0,1-1 0,-1 0 1,1 1-1,-1-1 0,1 0 0,-1 1 0,0-1 0,1 0 0,-1 1 1,0-1-1,1 1 0,-1-1 0,0 1 0,1-1 0,-1 1 0,0-1 1,0 1-1,0-1 0,0 1 0,1-1 0,-1 1 0,0-1 0,0 1 1,0 1-1,8 21 18,-8-23-5,42 155 1796,-42-154-1779,1 0 1,-1 0-1,0 0 1,0 0-1,1 0 1,-1 0 0,1 0-1,-1 0 1,1-1-1,-1 1 1,1 0-1,-1 0 1,1 0-1,0 0 1,-1-1-1,1 1 1,0 0-1,0-1 1,-1 1-1,1-1 1,0 1-1,0-1 1,0 1-1,0-1 1,1 1-1,-1-1-78,0-1-1,0 1 0,0 0 0,0-1 1,0 1-1,0-1 0,0 1 1,0-1-1,0 1 0,0-1 0,0 0 1,0 1-1,0-1 0,0 0 0,-1 0 1,1 0-1,0 0 0,0-1 0,4-4-1643,-2-1 0,1 1 0,-1-1 0,1 0 0,2-11-1,-1-8-9166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38 425 9577,'0'0'15759,"-2"-5"-14408,2 4-1318,0 0 0,0 0 0,-1 1 0,1-1 0,0 0 0,0 0 0,0 1 0,-1-1 0,1 0 0,0 1 1,-1-1-1,1 0 0,-1 1 0,1-1 0,0 0 0,-1 1 0,0-1 0,1 1 0,-1-1 0,1 1 0,-1-1 1,0 1-1,1 0 0,-1-1 0,-1 1 0,-8 14 651,-3 48-98,13-53-567,-1 1 0,1-1 0,1 1 0,2 14 1,-3-23-20,0 0 1,0 0 0,0-1 0,0 1-1,0 0 1,1 0 0,-1-1-1,0 1 1,0 0 0,1-1 0,-1 1-1,1-1 1,-1 1 0,1 0 0,-1-1-1,1 1 1,-1-1 0,1 1-1,-1-1 1,1 1 0,0-1 0,-1 0-1,1 1 1,-1-1 0,1 0 0,1 1-1,-1-1 7,1-1-1,-1 1 0,1-1 1,0 0-1,-1 1 0,0-1 1,1 0-1,-1 0 0,1 0 1,-1 0-1,0 0 0,0 0 1,0 0-1,1 0 0,-1-1 0,0 1 1,1-3-1,6-7-130,-1-1 0,0 0-1,10-23 1,-13 23-44,2 1 1,-1-1 0,2 1-1,9-14 1,-13 30-175,8 15 281,-10-20 70,-1 0-1,1 1 0,-1-1 0,1 0 0,0 0 0,-1 1 0,1-1 0,-1 0 0,1 0 1,0 0-1,-1 0 0,1 0 0,-1 0 0,1 0 0,0 0 0,-1 0 0,1 0 0,0 0 1,-1 0-1,1 0 0,-1 0 0,1 0 0,0-1 0,-1 1 0,1 0 0,-1 0 1,1-1-1,-1 1 0,1-1 0,-1 1 0,1 0 0,-1-1 0,1 1 0,-1-1 0,1 1 1,-1-1-1,0 1 0,1-1 0,-1 1 0,1-2 0,10-13 43,0-1 0,0-1 0,-2 0 0,0 0-1,-1-1 1,-1 0 0,0 0 0,5-28 0,-6 17-53,-1-1 0,-1 0 0,-2 0 0,-3-53 1,1 82 3,1 0 0,-1 0 0,0 0 0,0-1 0,0 1 0,0 0 0,0 0 0,0 0 0,-1-1 0,1 1 0,0 0 0,-1 0 0,1 0 0,-1 0 1,1 0-1,-1-1 0,1 1 0,-1 0 0,0 0 0,1 0 0,-1 1 0,0-1 0,0 0 0,0 0 0,0 0 0,0 0 0,0 1 0,0-1 0,-1 0 0,1 2-3,0-1-1,0 1 0,0 0 0,0 0 1,0 0-1,0 0 0,0 0 0,0 0 1,0 0-1,0 0 0,0 0 0,1 0 1,-1 0-1,1 1 0,-1-1 0,1 0 0,-1 0 1,1 1-1,-1-1 0,1 0 0,0 1 1,0-1-1,0 0 0,0 1 0,0 1 1,-2 19 35,1 0 1,0 0 0,2 0 0,1 0 0,0 0-1,7 25 1,-7-39-17,-1 0-1,2-1 1,-1 0 0,1 1-1,0-1 1,0 0 0,1 0-1,0 0 1,0-1 0,1 0-1,0 1 1,0-2-1,0 1 1,1 0 0,0-1-1,0 0 1,0-1 0,1 1-1,-1-1 1,15 6 0,-19-9-99,0 0 1,0-1-1,0 1 1,1-1-1,-1 0 1,0 1-1,0-1 1,1 0 0,-1 0-1,0 0 1,0-1-1,1 1 1,-1 0-1,3-2 1,-5 2 38,0 0 0,0 0 1,0 0-1,1 0 0,-1 0 0,0-1 1,0 1-1,1 0 0,-1 0 0,0 0 1,0 0-1,0-1 0,0 1 0,1 0 1,-1 0-1,0-1 0,0 1 0,0 0 1,0 0-1,0-1 0,0 1 0,0 0 1,0 0-1,0-1 0,0 1 0,0 0 0,0 0 1,0-1-1,0 1 0,0 0 0,0 0 1,0-1-1,0 1 0,0 0 0,0 0 1,0-1-1,-16-13-869,-76-33-810,63 34 2301,-44-27 1,72 40-543,0 0 1,1-1-1,-1 1 1,0-1-1,1 1 1,-1 0 0,0-1-1,1 1 1,-1-1-1,1 0 1,-1 1-1,1-1 1,-1 1-1,1-1 1,-1 0-1,1 1 1,0-1-1,-1 0 1,1 1-1,0-1 1,-1 0 0,1 0-1,0 1 1,0-1-1,0 0 1,0 0-1,0 0 1,0 1-1,0-1 1,0 0-1,0 0 1,0 1-1,0-1 1,1 0-1,-1 0 1,0 1-1,0-1 1,1 0 0,-1 0-1,0 1 1,1-1-1,-1 0 1,1 1-1,-1-1 1,1 1-1,-1-1 1,1 1-1,0-1 1,-1 1-1,1-1 1,0 1-1,-1-1 1,1 1-1,0 0 1,0-1-1,52-24-425,-37 19 346,45-25-4261,-33 11-1063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21 142 5701,'-4'-31'9997,"3"30"-9697,1 0-1,0 0 1,0 0 0,0 0-1,-1 0 1,1 0 0,0 0-1,-1 0 1,1 0 0,-1 0-1,1 0 1,-1 0 0,0 0-1,1 0 1,-1 0 0,0 0-1,0 0 1,0 1 0,1-1 0,-1 0-1,0 1 1,0-1 0,0 0-1,-2 0 1,4 18 661,7 20-446,1-1 0,2 0 0,26 56 0,-20-51 89,-12-29-418,13 30 375,-17-40-516,0-1 0,0 1-1,0 0 1,1 0-1,-1-1 1,0 1-1,1 0 1,0-1 0,-1 1-1,1-1 1,0 0-1,-1 0 1,1 0-1,0 0 1,0 0 0,3 1-1,-4-2-13,0 0 0,-1 0 0,1 0 0,0 0 0,-1 0 1,1 0-1,0 0 0,0-1 0,-1 1 0,1 0 0,0-1 0,-1 1 0,1 0 0,0-1 0,-1 1 0,1-1 0,-1 1 0,1-1 0,-1 1 0,1-1 1,-1 1-1,1-1 0,-1 0 0,0 1 0,1-1 0,-1 0 0,0 1 0,1-1 0,-1 0 0,0 0 0,0 1 0,0-1 0,0 0 0,0 1 0,0-1 1,0 0-1,0-1 0,2-34 456,-2 31-447,0-6 19,-1-1-1,0 1 1,0 0-1,-7-20 1,7 27-58,0-1 1,-1 1-1,0 0 1,0 0-1,0 0 1,0 0-1,-1 0 1,1 0-1,-1 1 1,0-1-1,0 1 1,-1 0-1,1 0 1,-7-5-1,5 10-488,6 10 327,8 11 103,-6-18 49,0 0 1,1 0 0,-1-1 0,1 1-1,1-1 1,-1 0 0,1 0-1,-1 0 1,1-1 0,0 1-1,0-1 1,1 0 0,-1-1 0,1 1-1,5 1 1,-7-3 12,-1 0 1,1-1 0,0 1-1,0-1 1,0 0-1,-1 0 1,1 0-1,0 0 1,0-1-1,-1 1 1,1-1-1,0 0 1,0 0-1,-1 0 1,1-1-1,-1 1 1,0-1-1,1 0 1,-1 0-1,0 0 1,0-1-1,0 1 1,0-1 0,4-5-1,-2 3 16,0-1 0,-1 0 0,0 0 0,0 0 0,-1 0-1,0-1 1,0 0 0,0 1 0,2-11 0,-2 0 36,-1 1 0,0-1 1,-1-25-1,1 51-97,1 0 0,0-1 0,0 0 1,1 1-1,0-1 0,0-1 0,1 1 0,0-1 1,0 1-1,11 10 0,-14-16 46,0 0-1,0-1 1,-1 1 0,1-1-1,0 1 1,0-1-1,1 0 1,-1 1 0,0-1-1,0 0 1,1 0 0,-1-1-1,0 1 1,1 0-1,-1-1 1,0 0 0,1 1-1,-1-1 1,1 0 0,-1 0-1,1 0 1,3-1 0,-2-1 15,-1 1 1,1-1 0,0 0 0,0 0 0,-1 0 0,0 0 0,1-1 0,-1 0 0,0 1 0,0-1 0,0 0 0,2-4 0,7-10 63,-1 1-1,-1-1 1,-1-1 0,9-22-1,-15 33-82,-2 3-5,0 1 1,0 0-1,0 0 0,0 0 0,1-1 0,-1 1 0,1 0 0,0 1 0,4-6 1,-3 11-20,-1 1 0,1-1 1,-1 1-1,0 0 0,0 0 1,0 0-1,-1 0 0,0 1 1,2 5-1,1 2 30,19 31 406,-23-43-385,0 1 0,1 0 0,0-1 0,-1 1 0,1-1 0,-1 1-1,1-1 1,0 1 0,-1-1 0,1 0 0,0 1 0,-1-1 0,1 0 0,0 1 0,0-1 0,-1 0 0,1 0-1,0 0 1,0 0 0,-1 0 0,1 0 0,1 0 0,-1 0 6,0-1 1,0 1-1,1-1 0,-1 0 0,0 0 1,0 1-1,0-1 0,0 0 0,0 0 1,0 0-1,0 0 0,-1 0 1,1 0-1,0-1 0,0 1 0,-1 0 1,2-2-1,22-58 307,-19 47-337,0-1 0,1 1 1,14-23-1,-20 36-11,0 0 0,1 0 0,-1 0 0,1 0 0,-1 0 0,1 1 0,-1-1 0,1 0 0,-1 0 0,1 1 0,0-1 0,-1 0 0,1 1 0,0-1 0,0 1 0,-1-1 0,1 1 0,0-1 0,0 1 0,0 0 0,0-1 0,0 1 0,0 0 0,-1 0 0,1-1 0,0 1 0,0 0 0,0 0 0,0 0 0,0 0 0,0 0 0,0 1 0,0-1 0,0 0 0,0 0 0,0 0 0,0 1 0,-1-1 0,1 1 0,0-1 0,0 0 0,0 1 0,-1 0 0,1-1 0,0 1 0,0-1 0,-1 1 0,1 0 0,-1-1 0,1 1 0,0 0 0,-1 0 0,1 0 0,-1-1 0,1 3 0,4 6-14,1 1 0,-2 1 0,7 18-1,-6-16 64,-5-13-49,0 0 0,0 0-1,0 1 1,0-1-1,0 0 1,0 0 0,0 1-1,0-1 1,0 0 0,1 0-1,-1 1 1,0-1 0,0 0-1,0 0 1,0 0-1,1 1 1,-1-1 0,0 0-1,0 0 1,0 0 0,1 0-1,-1 0 1,0 1 0,0-1-1,1 0 1,-1 0-1,0 0 1,0 0 0,1 0-1,-1 0 1,0 0 0,0 0-1,1 0 1,-1 0-1,0 0 1,1 0 0,-1 0-1,0 0 1,0 0 0,1 0-1,-1 0 1,0 0 0,0 0-1,1 0 1,-1-1-1,12-13 1089,-4-7-2967,-6 4-7311,-6 11 2416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15150,'0'0'4260,"56"17"-4035,-28-15-161,-2-2-64,2 0-1506,2 0-3074,3-1-2947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 9385,'0'0'13410,"0"-1"-13314,1 0-1,-1 0 1,1 0 0,-1 0 0,0 0 0,0 0-1,1 0 1,-1 0 0,0 0 0,0 0-1,0 0 1,0 0 0,0 0 0,0 0 0,-1-1-1,1 0 1,-4 2-36,0 0 0,0 1 0,1-1 0,-1 1 0,0-1 0,0 1 0,1 0 0,-1 1 0,1-1 0,-1 0-1,1 1 1,-1 0 0,1 0 0,0 0 0,0 0 0,0 1 0,0-1 0,0 1 0,1 0 0,-1-1 0,1 1 0,0 0 0,-1 1 0,1-1 0,1 0 0,-1 1 0,0-1-1,1 1 1,0-1 0,0 1 0,0 0 0,0-1 0,0 1 0,1 5 0,-2-3 106,1 0 0,1 0 0,-1 0 0,1 0 0,0 1 1,0-1-1,1 0 0,-1 0 0,4 11 0,-3-15-132,0 0 0,1 0 0,-1 0 0,0 0 0,1 0 1,-1 0-1,1 0 0,0 0 0,-1-1 0,1 1 0,0-1 0,0 0 0,0 1 0,0-1 0,0 0 1,1 0-1,-1 0 0,0 0 0,0-1 0,1 1 0,-1 0 0,0-1 0,1 0 0,-1 1 1,0-1-1,1 0 0,4-1 0,1 0-34,1 1-1,-1-2 1,0 1-1,1-1 1,-1-1 0,0 0-1,0 0 1,0 0 0,-1-1-1,1 0 1,12-9 0,-1-2-1813,-1 1 0,-1-2 1,19-21-1,-4-1-7353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31 165 6662,'0'0'15556,"-5"9"-15086,0 2-291,1-1 0,0 1 0,1 1 0,0-1 0,1 0 0,0 1 0,0 17 0,1-25-112,2 0 0,-1 0 1,0 0-1,1 0 0,-1 0 0,1 0 0,0 0 1,0 0-1,1 0 0,-1-1 0,1 1 0,3 5 1,-3-7-36,0 0 1,0 0 0,0-1 0,0 1-1,0 0 1,0-1 0,0 0 0,0 1-1,1-1 1,-1 0 0,0 0 0,1 0-1,-1-1 1,1 1 0,-1-1 0,1 1-1,-1-1 1,1 0 0,0 0 0,-1 0 0,1 0-1,2-1 1,2 0 42,0-1 0,0 0 0,-1-1 0,1 1 0,-1-1 0,0-1 0,0 1 0,0-1 0,0 0 0,0 0 0,-1-1 0,0 0 1,0 0-1,0 0 0,-1 0 0,1-1 0,5-11 0,-1 5 58,-2-1-1,0-1 1,0 1 0,-1-1 0,-1 0-1,-1 0 1,5-23 0,-5-2 358,-4 38-457,1-1 1,-1 0 0,0 1 0,0-1 0,0 1 0,0-1-1,0 1 1,0-1 0,-1 1 0,1-1 0,-1 1 0,1-1 0,-1 1-1,1-1 1,-1 1 0,0-1 0,1 1 0,-1 0 0,0-1 0,-1 0-1,1 2-36,0 0-1,1 0 1,-1 0-1,0 0 0,0 0 1,1 0-1,-1 1 1,0-1-1,1 0 0,-1 0 1,0 1-1,1-1 0,-1 0 1,1 1-1,-1-1 1,0 1-1,1-1 0,-1 1 1,1-1-1,-1 1 0,1-1 1,0 1-1,-1 0 1,1-1-1,-1 1 0,1-1 1,0 1-1,0 0 1,-1-1-1,1 1 0,0 0 1,0 0-1,0-1 0,0 1 1,0 0-1,0-1 1,0 1-1,0 0 0,0 1 1,-2 35-121,2-34 126,0 3-6,0 1 0,1-1 0,0 0-1,0 1 1,0-1 0,1 0 0,-1 0 0,2 0-1,-1 0 1,1 0 0,0-1 0,4 7-1,-6-10 9,1 0-1,0 0 1,0 0-1,0-1 1,0 1-1,0 0 1,0-1-1,0 1 1,1-1-1,-1 0 1,0 0-1,1 0 1,-1 0-1,1 0 1,-1 0-1,1-1 1,0 1 0,-1-1-1,1 0 1,0 0-1,-1 0 1,1 0-1,-1 0 1,1-1-1,0 1 1,-1-1-1,1 1 1,-1-1-1,1 0 1,-1 0-1,1 0 1,2-2-1,1-1-15,1 0 0,-1 0 0,-1 0-1,1-1 1,-1 0 0,1 0 0,-1 0 0,-1 0 0,1-1-1,-1 0 1,0 0 0,0 0 0,-1 0 0,0-1 0,3-7 0,12-47-3225,-13 2-5852,-5 36 877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67 390 5573,'0'0'21578,"-9"1"-21364,7-1-210,0 0 1,-1 0 0,1 0 0,0 0 0,-1 0 0,1 1 0,0-1-1,0 1 1,0 0 0,-1 0 0,1-1 0,0 1 0,0 1 0,0-1 0,0 0-1,0 0 1,1 1 0,-1-1 0,0 1 0,1 0 0,-1-1 0,1 1-1,-1 0 1,1 0 0,0 0 0,0 0 0,0 0 0,0 0 0,0 0-1,0 0 1,0 0 0,1 1 0,-1-1 0,1 0 0,0 0 0,0 1-1,0-1 1,0 0 0,0 1 0,0-1 0,0 0 0,1 0 0,-1 1 0,2 2-1,-2-4 0,1-1 1,-1 1-1,0-1 0,1 1 0,-1-1 0,1 1 0,-1-1 0,1 1 0,-1-1 0,1 1 0,-1-1 0,1 1 0,0-1 0,-1 0 0,1 1 0,-1-1 1,1 0-1,0 0 0,-1 1 0,1-1 0,0 0 0,-1 0 0,1 0 0,0 0 0,0 0 0,-1 0 0,1 0 0,0 0 0,-1 0 0,1 0 0,0 0 1,-1 0-1,1-1 0,0 1 0,-1 0 0,1-1 0,0 1 0,-1 0 0,1-1 0,-1 1 0,1 0 0,0-2 0,28-15 131,17-27-16,-35 31-147,1 1 0,0 1 0,1 0 0,23-15 0,-31 24 81,-5 1-16,2 5 39,0 2 33,6-13 5,-1-6-26,-1-1 0,0 0 0,-1 0 0,0-1 0,-1 1 0,3-27-1,-1-27-2220,-4 3-5493,-7 93 9035,-1-3-71,1-1 0,1 1-1,2-1 1,0 47 0,2-70-1326,0 0 1,1 1-1,-1-1 1,0 0-1,0 0 0,0 0 1,1 0-1,-1 0 0,0 0 1,1 1-1,-1-1 0,1 0 1,0 0-1,-1 0 1,1 0-1,0-1 0,-1 1 1,1 0-1,0 0 0,0 0 1,0-1-1,0 1 0,0 0 1,0-1-1,0 1 1,0 0-1,0-1 0,0 0 1,0 1-1,0-1 0,0 0 1,0 1-1,1-1 0,-1 0 1,0 0-1,0 0 1,0 0-1,0 0 0,0 0 1,1 0-1,0-1 0,2 0 71,-1 1 0,0-1 0,1-1 0,-1 1 0,0 0 0,0-1 0,0 0 1,0 1-1,0-1 0,-1 0 0,1 0 0,0-1 0,2-2 0,1-4 19,0 0 0,0 0 1,-1-1-1,0 0 0,-1 0 1,0 0-1,-1 0 0,0 0 1,-1-1-1,2-11 0,0-14-341,-1-59 0,-3 84-88,-3 1-3069,-5 19-833,-4 20-2464,6-1 821,0 6-2803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3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6726,'0'0'2819,"22"52"320,-4-35-352,1-3-673,1-7-385,1-6-512,-1-1-224,-2 0-448,-2-5-385,-5-6-416,-4 2-2531,-4 0-7495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18225,'0'0'2306,"-38"72"-640,24-37-32,2 4-481,4-2-833,7-1-256,1-4-32,0 0-384,0-4-1378,3-5-704,-1-2-1634,-2-7-1954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60 276 16496,'0'0'1991,"-8"8"-101,4-4-1712,-1 0 1,1 1 0,0 0 0,0 0 0,0 0 0,1 0-1,0 0 1,0 1 0,0 0 0,0 0 0,1-1 0,0 1-1,1 1 1,-1-1 0,0 11 0,1-7-117,0 5-1,1 0 0,0 0-1,4 26 1,-4-39-49,1 0-1,-1-1 0,0 1 1,0 0-1,1 0 1,-1-1-1,1 1 1,-1 0-1,1-1 0,0 1 1,-1-1-1,1 1 1,0-1-1,0 1 0,0-1 1,0 1-1,1-1 1,-1 0-1,0 0 1,1 0-1,-1 1 0,0-1 1,1-1-1,-1 1 1,1 0-1,0 0 0,-1 0 1,1-1-1,0 1 1,-1-1-1,1 1 1,0-1-1,-1 0 0,1 0 1,0 0-1,0 0 1,-1 0-1,1 0 0,0 0 1,0-1-1,2 0 1,2-1 28,-1-1 0,0 0 0,-1 0 0,1 0-1,0 0 1,-1-1 0,0 0 0,0 0 0,0 0 0,0 0 0,-1-1 0,1 1 0,-1-1 0,3-7 0,36-78 107,-40 84-135,8-21 73,-1 0-1,-1 0 1,-2-1 0,-1 0 0,-1 0 0,-2-1 0,0 1-1,-4-41 1,-5 30 396,7 37-462,0 1-1,-1-1 1,1 1-1,-1-1 0,0 1 1,0 0-1,1-1 1,-1 1-1,0 0 0,0-1 1,0 1-1,0 0 1,0 0-1,0 0 1,-1 0-1,1 0 0,0 0 1,-1 0-1,1 1 1,0-1-1,-3-1 0,3 2-18,0 0-1,1 0 0,-1 0 0,1 0 0,-1 0 0,0 0 1,1 0-1,-1 0 0,1 1 0,-1-1 0,0 0 1,1 0-1,-1 0 0,1 1 0,-1-1 0,1 0 1,-1 1-1,1-1 0,-1 0 0,1 1 0,-1-1 1,1 1-1,-1-1 0,1 0 0,0 1 0,-1-1 0,1 1 1,0 0-1,-1-1 0,1 1 0,0-1 0,0 1 1,-1-1-1,1 1 0,0 0 0,0-1 0,0 2 1,-3 26 5,3-24 10,0 9 5,1 123-2,0-119 59,1-1 1,1 0 0,1 0-1,0-1 1,0 1 0,10 19 0,-13-32-63,1 0 0,-1 0 1,1 0-1,0 0 0,-1-1 1,1 1-1,0-1 0,1 1 1,-1-1-1,0 0 1,1 0-1,-1 0 0,1 0 1,0 0-1,-1-1 0,4 2 1,-3-2 0,-1 0 0,1-1 0,-1 1 0,0-1 1,1 0-1,-1 0 0,1 0 0,-1 0 0,1-1 0,-1 1 0,1 0 1,-1-1-1,0 0 0,1 0 0,-1 1 0,4-3 0,0-1 10,0 0 0,0-1 0,0 1-1,0-1 1,-1-1 0,0 1-1,0-1 1,0 1 0,-1-1 0,0-1-1,0 1 1,4-8 0,-3 2 2,-1-1 0,0 1 0,4-18 0,-7 25-8,0 0-1,0-1 1,-1 1-1,0 0 1,0 0-1,0 0 1,0-1 0,-1 1-1,0 0 1,0 0-1,-2-6 1,3 10-24,-1 1 1,1-1 0,-1 0-1,1 0 1,-1 1 0,1-1-1,-1 1 1,0-1 0,1 1-1,-1-1 1,0 1 0,0-1-1,1 1 1,-1-1 0,0 1-1,0 0 1,0-1 0,0 1-1,1 0 1,-1 0 0,0 0-1,0 0 1,0 0 0,0-1-1,0 2 1,1-1 0,-1 0-1,0 0 1,0 0 0,0 0-1,0 0 1,0 1 0,1-1-1,-1 0 1,0 1 0,0-1-1,0 1 1,1-1 0,-1 1-1,0-1 1,1 1 0,-1 0-1,1-1 1,-1 1 0,0 0-1,1-1 1,-1 1 0,1 0-1,0 0 1,-1-1 0,1 1-1,0 0 1,-1 0 0,1 0-1,0 0 1,-3 11-13,2-1 1,-1 0-1,2 0 0,-1 1 1,2-1-1,-1 1 0,5 21 1,-4-30 33,0 1 1,0 0 0,0 0-1,1-1 1,-1 1 0,1-1-1,0 0 1,0 1 0,0-1-1,1 0 1,-1 0 0,4 3-1,-4-5-4,0 0 0,0 1-1,0-1 1,0 0-1,0 0 1,0 0 0,0 0-1,1-1 1,-1 1-1,0 0 1,1-1-1,-1 0 1,0 0 0,1 1-1,-1-1 1,1-1-1,-1 1 1,0 0-1,1-1 1,-1 1 0,3-2-1,0 0-4,0 0 0,-1 0 0,1-1 0,-1 1 0,1-1 0,-1 0 0,0-1 0,0 1 0,0-1 0,-1 1 0,1-1 0,-1 0 0,0-1 0,0 1 0,0 0 0,-1-1 0,0 0 0,0 0 0,2-6 0,1-2 9,-1 0 0,-1 0 0,0-1-1,0 0 1,-2 1 0,1-17 0,-5 68-51,2 29-79,1-63 111,1-1 0,-1 1 0,1 0 0,0-1 0,0 1 0,1 0 0,-1-1 0,1 1 0,0-1 0,-1 0 0,2 0 0,-1 1 0,0-1 0,0-1 0,4 4 0,-5-5 15,1 0 0,-1 0 0,0 0 0,1 0 0,-1 0 0,1 0 0,-1-1 0,1 1 0,-1-1 0,1 1 0,-1-1 0,1 0 0,0 1 0,-1-1 0,1 0 0,-1 0 0,1 0 0,0 0 0,-1 0 0,1-1 0,-1 1 0,1 0 0,0-1 0,-1 1 0,1-1 0,-1 1 0,1-1 0,-1 0 0,0 0 0,1 0 0,-1 0-1,0 0 1,1 0 0,-1 0 0,0 0 0,0 0 0,0-1 0,0 1 0,0 0 0,1-3 0,5-7 36,0 0 0,0 0 0,8-22-1,-13 29-47,4-11 7,-1 6 12,-1 1 0,0-1 0,-1 0 0,0 0 0,-1-1 0,0 1 0,1-12 0,-45 20 625,39 1-540,-2 0 30,-20-1 553,25 1-679,-1 0 0,1-1 0,-1 1 1,0 0-1,1 0 0,-1-1 1,0 1-1,1 0 0,-1-1 0,1 1 1,-1 0-1,1-1 0,-1 1 0,1-1 1,-1 1-1,1-1 0,0 1 1,-1-1-1,1 0 0,0 1 0,-1-1 1,1 1-1,0-1 0,0 0 1,-1 1-1,1-1 0,0 0 0,0 1 1,0-1-1,0 0 0,0 0 0,1-1-25,0 1 1,1 0-1,-1 0 0,1 0 0,-1 0 0,0 0 0,1 0 0,0 0 0,-1 1 0,1-1 0,-1 1 0,1-1 0,0 1 0,0-1 0,-1 1 0,1 0 0,0 0 0,1 0 0,4-2-53,7-1-231,61-17-2922,-28 1-5142,-34 10 1418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11275,'0'0'10981,"1"11"-9695,-1-10-1252,1 17 711,0-1 0,9 33 0,-8-45-572,-1 1 0,1-1 0,0 0 0,1 0 1,-1 0-1,7 9 0,-7-12-147,-1-1 1,0 1 0,1-1-1,-1 1 1,1-1 0,-1 0 0,1 0-1,-1 0 1,1 0 0,0 0-1,0 0 1,0 0 0,-1-1-1,1 1 1,0 0 0,0-1 0,0 0-1,0 1 1,0-1 0,2 0-1,-1 0-16,-1-1-1,0 0 0,0 1 1,0-1-1,-1 0 0,1 0 1,0 0-1,0 0 0,0 0 0,-1 0 1,1-1-1,0 1 0,-1-1 1,1 1-1,-1-1 0,0 1 1,0-1-1,1 0 0,-1 0 1,1-3-1,20-46 202,-15 35-185,2-11-41,16-28-61,-25 54 69,0 1 1,0-1-1,0 1 0,1 0 1,-1-1-1,0 1 0,0 0 1,1-1-1,-1 1 0,0 0 1,1-1-1,-1 1 0,0 0 1,1-1-1,-1 1 0,1 0 1,-1 0-1,0 0 0,1-1 1,-1 1-1,1 0 0,-1 0 1,1 0-1,-1 0 0,0 0 1,1 0-1,-1 0 0,1 0 1,-1 0-1,1 0 0,-1 0 1,1 0-1,-1 0 0,0 0 1,1 0-1,-1 0 0,1 1 1,-1-1-1,1 0 0,-1 0 1,0 1-1,1-1 0,-1 0 1,0 0-1,1 1 0,-1-1 1,0 0-1,1 1 0,-1-1 1,0 0-1,0 1 0,1-1 1,-1 1-1,0 0 0,18 32 66,-8-13 9,-9-19-54,0 0-1,-1-1 1,1 0 0,0 1 0,-1-1-1,1 1 1,0-1 0,0 0 0,-1 1 0,1-1-1,0 0 1,0 0 0,0 0 0,-1 0-1,1 0 1,0 0 0,0 0 0,0 0 0,0 0-1,-1 0 1,1 0 0,0 0 0,0 0-1,0-1 1,-1 1 0,1 0 0,0-1-1,0 1 1,-1-1 0,1 1 0,0-1 0,-1 1-1,1-1 1,0 1 0,-1-1 0,1 1-1,-1-1 1,1 0 0,-1 1 0,1-1 0,-1 0-1,0 0 1,1 1 0,-1-1 0,1-1-1,20-45 145,-17 37-159,-2 5-25,0 1 1,0-1-1,1 1 0,-1 0 0,1 0 1,0 0-1,0 0 0,1 1 0,-1-1 1,7-4-1,-9 7 5,0 1 1,0-1-1,0 1 0,1-1 0,-1 1 1,0 0-1,1-1 0,-1 1 1,0 0-1,0 0 0,1 0 0,-1 0 1,0 0-1,1 0 0,-1 0 1,0 1-1,1-1 0,-1 0 0,0 1 1,0-1-1,1 1 0,-1-1 1,0 1-1,0 0 0,0-1 0,0 1 1,0 0-1,0 0 0,0 0 0,0 0 1,0 0-1,0 0 0,-1 0 1,1 0-1,0 0 0,-1 0 0,1 0 1,0 1-1,-1-1 0,0 0 1,1 3-1,8 10-213,5 11-98,-10-15-8855,-4-19 2092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13677,'0'0'-481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28 112 3716,'2'-8'5941,"-1"3"-5165,1-2 140,1-1-1,-2 1 0,1-1 1,-1 1-1,-1-1 0,1 1 1,-1-1-1,0 0 0,-3-13 1,3 21-862,0-1 0,0 1 0,0 0 1,0-1-1,0 1 0,0-1 0,-1 1 1,1-1-1,0 1 0,0 0 1,-1-1-1,1 1 0,0-1 0,0 1 1,-1 0-1,1-1 0,0 1 1,-1 0-1,1 0 0,-1-1 0,1 1 1,0 0-1,-1 0 0,1-1 1,-1 1-1,1 0 0,0 0 0,-1 0 1,1 0-1,-1 0 0,1 0 0,-1 0 1,1 0-1,-1 0 0,1 0 1,-1 0-1,1 0 0,-1 0 0,1 0 1,0 0-1,-1 0 0,1 0 1,-1 1-1,1-1 0,-1 0 0,1 0 1,0 0-1,-1 1 0,1-1 1,0 0-1,-1 1 0,1-1 0,0 0 1,-1 1-1,-13 24 692,12-12-734,1 0 1,0 1-1,0-1 0,1 0 0,3 18 1,-3-28-16,0 0 1,1 0 0,-1-1 0,1 1-1,-1 0 1,1 0 0,0 0-1,0 0 1,0 0 0,1-1 0,-1 1-1,1-1 1,-1 1 0,1-1 0,0 1-1,0-1 1,0 0 0,0 0-1,1 0 1,-1 0 0,0 0 0,1-1-1,-1 1 1,1-1 0,0 1-1,-1-1 1,1 0 0,0 0 0,5 1-1,-6-2 9,1 0 0,-1-1-1,1 1 1,-1 0-1,0-1 1,1 0 0,-1 1-1,0-1 1,0 0-1,0 0 1,1 0 0,-1 0-1,0-1 1,0 1-1,-1 0 1,1-1 0,0 0-1,0 1 1,-1-1-1,1 0 1,-1 0 0,1 0-1,-1 0 1,0 0-1,0 0 1,1-3-1,4-8 77,0-1 0,-1 0-1,4-16 1,-3 8 124,-6 22-206,0 0 1,0-1 0,0 1-1,1 0 1,-1 0 0,0 0-1,0 0 1,0-1 0,0 1-1,0 0 1,0 0 0,0 0-1,0 0 1,0 0 0,0-1-1,0 1 1,0 0 0,1 0-1,-1 0 1,0 0 0,0 0-1,0 0 1,0 0 0,0 0-1,1-1 1,-1 1 0,0 0-1,0 0 1,0 0 0,0 0-1,0 0 1,1 0 0,-1 0-1,0 0 1,0 0 0,0 0-1,0 0 1,1 0 0,-1 0 0,0 0-1,0 0 1,0 0 0,0 0-1,1 0 1,-1 0 0,0 0-1,0 1 1,0-1 0,0 0-1,0 0 1,1 0 0,-1 0-1,9 11-93,5 18-29,-13-28 147,38 81 215,33 78-179,-65-140 415,-1 1 1,0 0 0,-2 0-1,0 1 1,1 42-1,-4-63-452,-1-1 0,0 1 0,0-1 0,0 1 1,0-1-1,0 1 0,0-1 0,0 1 0,0-1 0,0 1 0,0-1 0,0 1 0,0-1 0,0 1 0,0-1 0,0 1 0,-1-1 0,1 1 0,0-1 1,0 1-1,-1-1 0,1 1 0,0-1 0,-1 1 0,1-1 0,0 0 0,-1 1 0,1-1 0,0 0 0,-1 1 0,1-1 0,-1 0 0,1 0 0,-1 1 1,1-1-1,-1 0 0,1 0 0,-1 0 0,1 0 0,-1 1 0,1-1 0,-1 0 0,1 0 0,-1 0 0,1 0 0,-1 0 0,1 0 0,-1 0 0,1-1 1,-1 1-1,1 0 0,-1 0 0,1 0 0,-1 0 0,1-1 0,-1 1 0,0-1 0,-25-21 187,-5-21-171,2-1 0,3-2 0,-26-58 0,50 102-137,1-1 0,0 1-1,-1 0 1,1-1-1,0 0 1,0 1 0,0-1-1,1 0 1,-1 1 0,1-1-1,0 0 1,-1 0 0,1 1-1,0-1 1,1 0-1,-1 0 1,0 0 0,1 1-1,-1-1 1,1 0 0,0 1-1,0-1 1,0 1 0,0-1-1,1 1 1,-1-1-1,1 1 1,-1 0 0,1-1-1,0 1 1,0 0 0,0 0-1,0 1 1,0-1 0,0 0-1,1 1 1,-1-1-1,1 1 1,-1 0 0,1 0-1,3-2 1,51-29-6918,-29 14-90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12 375 8840,'0'0'13987,"-3"12"-13411,-1 9-324,2 0-1,0 0 1,1 39-1,1-53-177,0-1-1,1 1 0,-1-1 1,1 0-1,0 0 1,1 1-1,0-1 0,0 0 1,0 0-1,1 0 0,-1-1 1,1 1-1,1 0 0,-1-1 1,1 0-1,0 0 0,0 0 1,1 0-1,-1-1 1,6 4-1,-8-7-31,-1 0 1,1 0-1,0 0 1,0-1-1,-1 1 1,1 0-1,0-1 1,0 0-1,0 1 0,0-1 1,-1 0-1,1 0 1,0 0-1,0 0 1,0 0-1,0 0 1,0-1-1,0 1 1,-1-1-1,1 1 1,2-2-1,0 0 25,-1 0-1,0 0 1,1-1 0,-1 1 0,0-1-1,-1 0 1,1 0 0,0 0-1,3-6 1,2-4 28,-1 0 0,0-1 0,-1 1 0,5-19 1,-4 9-41,-2-1 0,-1 0 0,-1-1 0,0 1 0,-3-35 0,-1 48 4,-2 13-115,-2 19-75,5-3 114,1-1-1,1 1 1,0-1-1,8 28 1,-9-41 26,0 0 1,0 0-1,0 0 0,1 0 1,-1-1-1,1 1 0,0 0 1,0-1-1,0 1 1,1-1-1,-1 0 0,1 0 1,0 0-1,-1 0 0,1 0 1,1-1-1,-1 1 1,0-1-1,1 0 0,-1 0 1,1 0-1,0-1 0,-1 1 1,1-1-1,0 0 0,6 1 1,-8-1 32,1-1 1,-1 0 0,1 0-1,-1-1 1,0 1-1,1 0 1,-1-1-1,0 0 1,1 1-1,-1-1 1,0 0 0,0 0-1,0 0 1,0-1-1,0 1 1,0 0-1,0-1 1,0 1-1,1-3 1,1 0 27,-1 0 0,0 0 0,0-1 0,-1 1 0,1-1 0,-1 1 0,0-1 0,2-8 1,0-3 21,0-1 0,-2 0 0,0-1 1,0-23-1,-2 32-74,-1 0 0,0 1 1,-1-1-1,1 0 0,-2 1 0,-4-13 0,6 19-15,1-1 0,-1 1 1,-1-1-1,1 1 0,0 0 0,0-1 0,-1 1 0,0 0 0,1 0 0,-1 0 0,0 0 1,0 0-1,0 0 0,0 1 0,0-1 0,0 1 0,-1-1 0,1 1 0,-1 0 1,1 0-1,-1 0 0,1 0 0,-1 0 0,1 1 0,-4-1 0,5 1-10,0 0-1,0 1 0,0-1 0,0 1 1,0-1-1,0 1 0,0 0 1,0-1-1,1 1 0,-1 0 1,0 0-1,1-1 0,-1 1 1,0 0-1,1 0 0,-1 0 1,1 0-1,-1 0 0,1 0 0,0 0 1,-1 0-1,1 0 0,0 0 1,0 0-1,-1 0 0,1 0 1,0 0-1,0 0 0,0 0 1,0 0-1,1 0 0,-1 0 0,0 0 1,0 0-1,1 0 0,-1 1 1,12 42 8,-10-41 8,0 0-1,0 0 0,0 0 0,0 0 1,0 0-1,1 0 0,-1-1 1,1 1-1,0-1 0,0 0 0,0 1 1,0-1-1,0-1 0,0 1 1,7 2-1,-7-3 0,-1-1 0,1 0 0,0 0 0,0 1 0,0-2 0,-1 1 0,1 0 0,0-1 0,0 1 0,-1-1 0,1 0 0,0 0 0,-1 0 0,1 0 0,-1 0 0,4-2 0,7-7 12,0 0 0,-1-1 0,-1-1 0,0 1-1,17-25 1,-5 8-71,-22 27 44,-1 1 1,1-1 0,-1 0 0,1 0 0,0 0 0,0 1-1,0-1 1,-1 0 0,1 0 0,0 1 0,0-1-1,0 1 1,0-1 0,0 1 0,0 0 0,0-1-1,0 1 1,0 0 0,0-1 0,0 1 0,0 0 0,0 0-1,0 0 1,0 0 0,0 0 0,1 0 0,-1 0-1,0 1 1,0-1 0,0 0 0,0 0 0,0 1 0,1 0-1,26 29-71,-26-28 86,-1 1-1,0-1 1,1 0-1,0 0 1,-1 0-1,1 0 1,0 0 0,0 0-1,0 0 1,0-1-1,0 1 1,1-1-1,-1 1 1,0-1-1,1 0 1,3 1-1,-5-2 3,0-1 0,0 1 0,0-1-1,0 1 1,0-1 0,0 1 0,0-1-1,0 0 1,0 0 0,-1 0 0,1 1-1,0-1 1,0 0 0,-1 0 0,1 0-1,0 0 1,-1 0 0,1 0 0,-1 0-1,1 0 1,-1-1 0,0 1 0,1-1-1,8-36-248,-6 28-113,14-62-4513,-13 45 577,0 0 0,0-28 0,-4 10-1499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78 8968,'0'0'12268,"-1"9"-10965,-2 15-812,1 1 1,1 0-1,2 0 1,0-1-1,2 1 1,1 0-1,0-1 1,2 0-1,1 0 1,1 0-1,1-1 1,0 0-1,2-1 0,25 38 1,-21-48-400,-10-23-69,-10-28-261,0 26 183,-1 1 0,1-1 0,-2 1 0,0 1 0,0-1 0,-1 1 0,0 1 0,-1 0 0,-15-14 0,27 27-126,0 0 177,0 0 0,-1 0 0,1-1-1,1 1 1,-1-1 0,0 0 0,1 0 0,4 2-1,-1-2 13,0 0-1,0 0 0,0-1 0,0 0 1,0-1-1,0 1 0,0-1 0,0-1 0,0 1 1,0-1-1,0-1 0,0 1 0,0-1 0,0 0 1,0-1-1,-1 0 0,1 0 0,11-7 0,-13 6 26,1 1-1,-1-1 0,0 0 1,0-1-1,-1 1 1,1-1-1,-1 0 0,0 0 1,0 0-1,-1-1 0,1 1 1,-1-1-1,-1 0 0,1 0 1,-1 0-1,0 0 0,0 0 1,-1-1-1,1 1 1,-2-1-1,1-6 0,-4 54-180,1-28 137,1 1 1,1 0-1,1 16 1,-1-27 17,0 0 0,1 0 0,-1 0 1,1 0-1,0 0 0,0 0 0,0 0 0,1 0 1,-1 0-1,1 0 0,-1-1 0,1 1 1,0 0-1,0-1 0,0 0 0,0 1 0,1-1 1,3 3-1,-5-4-1,0-1 0,0 1-1,0 0 1,0-1 0,0 1 0,1-1 0,-1 0 0,0 1-1,0-1 1,0 0 0,0 1 0,0-1 0,1 0 0,-1 0 0,0 0-1,0 0 1,0 0 0,1 0 0,-1-1 0,0 1 0,0 0-1,0-1 1,0 1 0,3-2 0,-2 1 0,0-1 0,1 0 0,-1 0-1,0 0 1,0 0 0,0 0 0,-1-1 0,1 1 0,0 0 0,1-4-1,3-6 6,-1-1 0,0 0 0,4-17-1,-9 29-7,2-5 63,-1 1 0,0-1 0,0 0 1,-1 0-1,1 1 0,-1-1 0,-1 0 0,1 0 0,-1 0 0,0 1 0,0-1 0,0 1 0,-1-1 1,0 1-1,0-1 0,-1 1 0,1 0 0,-1 0 0,0 0 0,-1 0 0,-4-5 0,0-3-30,7 12-96,1 0 0,-1 0 1,0-1-1,1 1 0,-1 0 1,1-1-1,0 1 1,-1-1-1,1 1 0,0 0 1,0-1-1,0 1 0,0-1 1,0 1-1,0-1 1,0 1-1,1 0 0,-1-1 1,0 1-1,1-1 1,-1 1-1,1 0 0,-1-1 1,1 1-1,0 0 0,0 0 1,-1 0-1,1 0 1,1-2-1,41-33-4841,-6 5-2028,-17 3-9027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4644,'6'9'9118,"88"156"-700,-57-96-5706,71 102 1,-208-300-722,84 111-2087,28 28-104,21 18-11,-29-25 211,1 0 0,-1 0-1,1-1 1,0 1 0,0-1 0,0 0 0,0-1 0,0 1 0,0-1 0,0 0-1,0 0 1,1-1 0,-1 0 0,0 1 0,1-2 0,-1 1 0,0-1 0,1 0-1,-1 0 1,0 0 0,8-3 0,-6 0 20,-1 1-1,0-1 1,0 0-1,-1-1 1,1 1-1,-1-1 1,0 0-1,0-1 1,0 1-1,-1-1 1,0 0-1,0 0 1,0 0-1,-1-1 1,4-9-1,-2 0 54,0 0-1,-1 0 1,-1 0-1,0 0 1,-2-1-1,1-20 1,-1 49-109,0 0 0,1-1 1,0 1-1,1-1 0,1 0 0,5 13 1,-8-20 56,0 0 0,1 0 1,-1-1-1,1 1 0,0-1 1,0 1-1,0-1 0,1 0 0,-1 1 1,1-1-1,0 0 0,0-1 1,0 1-1,0 0 0,0-1 1,1 0-1,-1 0 0,1 0 1,-1 0-1,1 0 0,6 1 0,-8-3 21,0 0-1,1-1 0,-1 1 0,0-1 0,0 1 0,0-1 1,1 0-1,-1 0 0,0 0 0,0 0 0,0 0 0,-1 0 1,1-1-1,0 1 0,0 0 0,-1-1 0,1 0 0,-1 1 1,1-1-1,1-3 0,26-43 433,-25 40-446,42-97 113,-24 50-74,-22 55-73,0-1 0,0 1 0,0-1 0,0 1 0,0 0 0,0-1 0,1 1 0,-1-1 0,0 1 0,0 0 0,0-1 0,1 1 0,-1 0 0,0-1 0,1 1 0,-1 0 0,0-1 0,1 1 0,-1 0 0,0 0 0,1-1 0,-1 1 0,0 0 0,1 0 0,-1 0 0,1-1 0,-1 1 0,1 0 0,-1 0 0,0 0 0,1 0 0,8 11-91,4 30 82,-11-32 36,0-2-14,0 0 0,1-1-1,0 1 1,0 0 0,6 8-1,-8-14 1,-1-1 0,1 1 0,-1-1 0,0 1 0,1 0 0,0-1 0,-1 1-1,1-1 1,-1 0 0,1 1 0,0-1 0,-1 1 0,1-1 0,0 0 0,-1 0 0,1 1-1,0-1 1,-1 0 0,1 0 0,0 0 0,0 0 0,-1 0 0,2 0 0,0 0 10,-1-1 0,1 0 1,-1 0-1,0 1 0,0-1 1,0 0-1,0 0 1,1 0-1,-1 0 0,0-1 1,-1 1-1,1 0 0,0 0 1,0-1-1,0 1 0,-1 0 1,1-2-1,32-78 243,-25 60-263,0-1 0,20-35 0,-28 57 1,0-1 0,1 1 0,-1 0 0,0-1 0,0 1 0,0 0 0,0-1 0,1 1 0,-1 0 0,0 0 0,0-1 0,1 1 0,-1 0 0,0 0 0,1-1 0,-1 1 0,0 0 0,0 0-1,1 0 1,-1-1 0,0 1 0,1 0 0,-1 0 0,0 0 0,1 0 0,-1 0 0,1 0 0,-1 0 0,0 0 0,1 0 0,-1 0 0,0 0 0,1 0 0,-1 0 0,0 0 0,1 0 0,-1 0 0,1 0 0,-1 1 0,0-1 0,1 0 0,-1 0 0,0 0 0,0 0 0,1 1 0,-1-1 0,0 0 0,1 0 0,-1 1-1,0-1 1,0 0 0,0 1 0,1-1 0,-1 0 0,0 1 0,0-1 0,0 0 0,0 1 0,0-1 0,1 0 0,-1 1 0,0-1 0,0 0 0,0 1 0,0 0 0,8 29-167,-6-25 157,0 5 30,1 0 0,0 0 1,1-1-1,8 17 0,-12-25-15,1 0 0,-1 0 0,1 0 0,0 0 0,-1-1 1,1 1-1,0 0 0,-1 0 0,1-1 0,0 1 0,0 0 0,0-1 0,0 1 0,0-1 0,0 1 1,0-1-1,0 1 0,0-1 0,0 0 0,0 1 0,0-1 0,1 0 0,0-1 0,0 1-1,-1-1 1,1 1 0,-1-1-1,1 0 1,-1 0-1,1 0 1,-1 0-1,1 0 1,-1 0 0,0-1-1,0 1 1,0 0-1,1-1 1,-1 1-1,0-1 1,-1 1 0,1-1-1,1-1 1,7-15 24,-1 0-1,10-29 1,7-16-81,-25 63 51,0-1-1,0 1 1,0-1-1,0 0 1,0 1-1,0-1 1,1 1-1,-1 0 1,0-1-1,0 1 1,1-1-1,-1 1 1,0-1-1,1 1 1,-1 0-1,1-1 1,-1 1 0,0 0-1,1-1 1,-1 1-1,1 0 1,-1-1-1,1 1 1,-1 0-1,1 0 1,-1 0-1,1 0 1,-1-1-1,1 1 1,-1 0-1,1 0 1,-1 0-1,1 0 1,-1 0-1,1 0 1,-1 0-1,2 1 1,11 17-247,5 37-155,-17-51 397,2 13-3546,-14-31-2891,-1-5-201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13549,'0'0'5349,"66"30"-5413,-41-29-1281,2-1-2499,-2 2-3075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4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60 147 13677,'0'0'5520,"5"-10"-3395,0 3-1680,0-1 0,-1 1 1,0-1-1,0 0 0,-1 0 1,0-1-1,0 1 0,-1-1 1,0 1-1,-1-1 1,0 0-1,0 1 0,-1-11 1,0 18-428,0 1-1,0-1 1,0 1 0,0-1 0,0 1 0,-1-1 0,1 1 0,0 0-1,0-1 1,0 1 0,-1-1 0,1 1 0,0-1 0,-1 1 0,1 0-1,0-1 1,-1 1 0,1 0 0,0-1 0,-1 1 0,1 0 0,-1-1-1,1 1 1,-1 0 0,1 0 0,-1 0 0,1-1 0,-1 1 0,1 0-1,-1 0 1,1 0 0,-1 0 0,1 0 0,-1 0 0,1 0 0,-1 0-1,1 0 1,-1 0 0,1 0 0,-1 0 0,1 1 0,0-1-1,-1 0 1,0 1 0,-20 13-37,12 0 120,0 0 0,2 1 0,0 0 0,0 0-1,2 0 1,0 1 0,1 0 0,0 0-1,1 1 1,1-1 0,1 0 0,0 1-1,1-1 1,1 1 0,3 19 0,-4-33-72,1 0 0,0 0 1,0 0-1,0-1 1,0 1-1,0 0 1,0-1-1,1 1 0,-1-1 1,1 1-1,0-1 1,0 0-1,0 1 0,0-1 1,0 0-1,0-1 1,1 1-1,-1 0 0,1-1 1,-1 1-1,1-1 1,-1 0-1,1 1 0,0-1 1,0-1-1,0 1 1,-1 0-1,1-1 0,0 1 1,0-1-1,0 0 1,0 0-1,0 0 0,0 0 1,0-1-1,3 0 1,7-1 8,-1-1 0,1 0 0,-1-1 0,0 0 0,0 0 1,0-2-1,11-6 0,-2 0-207,-1-2 1,35-29 0,-46 34-938,-1 1 1,0-1-1,0-1 1,9-14 0,-1-10-6177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81 5317,'0'-8'-331,"0"4"704,0-1 0,0 1-1,-1-1 1,0 1 0,1-1 0,-2 1-1,1-1 1,0 1 0,-4-7 0,4 9-295,0 1 1,-1-1 0,1 1-1,0-1 1,-1 1 0,1-1-1,-1 1 1,1 0 0,-1 0-1,0 0 1,1 0-1,-1 0 1,0 0 0,0 1-1,0-1 1,1 0 0,-1 1-1,0-1 1,0 1 0,0 0-1,0 0 1,0 0 0,0 0-1,0 0 1,0 0 0,0 0-1,0 1 1,0-1 0,0 1-1,-3 0 1,0 2 6,0-1-1,1 0 1,-1 1 0,0 0 0,1 0 0,-1 0 0,1 1-1,0-1 1,0 1 0,1 0 0,-1 0 0,-5 9-1,-33 60 858,22-29-576,3 1 0,1 1 0,-16 79-1,-12 150-139,38-231-180,-48 552 394,51-446 101,33 297 0,91 311-1270,-92-587 182,-25-151 527,4 38-31,3-1 0,3-1 0,29 78 0,-40-126 53,1-1-1,0 1 1,0-1 0,1 0 0,0 0-1,9 9 1,-13-15 3,1 1 0,-1-1 0,1 1 0,-1-1 0,1 0 0,-1 1 0,1-1 0,0 0 0,0 0 0,0 0 0,0-1 0,0 1 0,-1 0 0,1-1 0,0 1-1,1-1 1,-1 0 0,0 0 0,0 1 0,0-1 0,0-1 0,0 1 0,0 0 0,0 0 0,0-1 0,0 1 0,0-1 0,0 0 0,0 1 0,0-1 0,2-2 0,0 0 50,1-1 0,-1 0 0,0 0 1,-1 0-1,1 0 0,-1-1 0,0 0 0,0 0 1,0 1-1,-1-1 0,4-10 0,19-67 608,-20 60-435,81-407 2258,-30-8-2008,-52 406-463,38-652-222,-45 564 32,-5 1-1,-5-1 1,-49-201 0,-28 34-321,70 236 239,-2 1-1,-2 2 0,-46-70 1,59 102 193,0 1 1,0 0 0,-1 1 0,-15-13 0,-17-1-1219,39 24 611,-1 1 0,0 0 0,0 0 0,-1 1 0,1 0 1,-8-1-1,-9 1-6702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56 5990,'16'-43'8024,"-12"30"-2109,-10 37-3209,-140 407-2113,123-370-567,34-90 1468,90-215-249,-88 219-1258,41-71-8,-47 85 3,0 1 0,1 0 0,0 1 0,0 0 0,1 0 0,18-13-1,-23 20-64,0 0 0,0-1 0,0 2-1,0-1 1,0 0 0,1 1 0,-1 0-1,1 0 1,-1 0 0,1 0-1,-1 1 1,1 0 0,0 0 0,-1 0-1,10 2 1,-12-2 50,0 0 0,0 1 0,1 0 0,-1-1 1,0 1-1,0 0 0,0 0 0,0 0 0,0 1 0,-1-1 0,1 0 0,0 1 0,0-1 0,-1 1 0,1 0 1,-1-1-1,1 1 0,-1 0 0,0 0 0,0 0 0,0 0 0,0 0 0,0 0 0,0 0 0,-1 0 1,1 0-1,0 1 0,-1-1 0,0 0 0,0 0 0,0 1 0,0 2 0,0-2 62,-1 0 1,0-1-1,0 1 0,0-1 1,0 1-1,-1-1 0,1 1 0,-1-1 1,1 0-1,-1 0 0,0 0 0,0 1 1,0-2-1,0 1 0,0 0 1,0 0-1,0-1 0,-1 1 0,1-1 1,-1 0-1,1 0 0,-4 2 1,-5 1 270,-1 1 0,0-1 0,-20 4 0,22-6-401,0-1 1,1 0-1,-1 0 0,0-1 1,0-1-1,-18-2 0,26 1-4443,8-1 902,9-1-2580,4 1-2223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16944,'0'0'3924,"3"-9"-2536,-2 6-1304,0 0 0,0 0 0,1 0 0,-1 0 0,1 0 1,0 1-1,0-1 0,-1 0 0,2 1 0,-1-1 0,0 1 0,0 0 1,1 0-1,-1 0 0,5-2 0,-2 1-48,1 1-1,-1-1 1,1 2 0,0-1-1,0 1 1,-1-1 0,1 2-1,0-1 1,9 1 0,-1-1-44,0 1 1,0 1-1,0 0 1,0 1-1,-1 1 1,1 0-1,-1 0 1,1 2-1,17 7 1,-26-9 8,1 0 1,-1 1-1,0-1 0,0 1 1,0 0-1,-1 0 0,1 1 1,-1-1-1,0 1 0,-1 0 1,1 0-1,-1 1 0,0-1 1,0 0-1,0 1 0,-1 0 1,0 0-1,0 0 0,0 0 1,-1 0-1,0 0 0,0 0 1,0 10-1,-1-10 137,0 1 0,0 0 1,-1-1-1,0 1 0,0 0 0,-1-1 0,1 1 1,-1-1-1,-1 0 0,1 0 0,-1 0 1,-5 8-1,2-6 63,0 0 0,-1 0 0,0-1 0,0 0 0,-1 0 1,0 0-1,-13 7 0,11-7-180,0-1 1,-1 0-1,0-1 0,1 0 1,-2-1-1,1 0 0,0-1 1,-1 0-1,0-1 0,1 0 1,-1-1-1,-16 0 0,26-1-149,1 0 0,0 0-1,0 0 1,0-1 0,0 1-1,0 0 1,0 0 0,0-1-1,0 1 1,0-1 0,0 1-1,0-1 1,0 0 0,0 1-1,0-1 1,0 0 0,0 1 0,0-1-1,1 0 1,-1 0 0,0 0-1,1 0 1,-1 0 0,0 0-1,1 0 1,-1 0 0,1 0-1,-1-2 1,0 0-685,1 0 0,0 0 0,-1-1 0,1 1 0,1 0 0,-1 0 0,0 0 0,1 0 0,1-6 0,8-16-7536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57 3844,'0'0'4463,"1"-9"-3439,1-26-895,-2 34-118,0 0 1,-1 1-1,1-1 1,0 1 0,0-1-1,0 1 1,-1-1-1,1 1 1,0-1 0,0 0-1,-1 1 1,1 0 0,-1-1-1,1 1 1,0-1-1,-1 1 1,1-1 0,-1 1-1,1 0 1,-1-1-1,1 1 1,-1 0 0,1 0-1,-1-1 1,1 1-1,-1 0 1,0 0 0,1 0-1,-1 0 1,1 0-1,-1-1 1,1 1 0,-1 0-1,0 0 1,1 1 0,-1-1-1,1 0 1,-1 0-1,0 0 1,1 0 0,-1 0-1,1 1 1,-1-1-1,0 1 1,-23 10 272,16-3-137,0 0-1,1 1 1,0 0 0,0 0 0,1 0-1,0 1 1,1 0 0,0 0 0,-5 16 0,-28 106 331,30-99-454,-45 192 70,10 3-1,10 1 1,10 1 0,11 380 0,16-532-49,3 0 1,4-1-1,4 0 0,2-1 0,4 0 0,4-2 0,2-1 0,4-1 1,2-2-1,53 80 0,-69-124-79,1-1 0,1-1 0,26 25 0,-38-42 6,0 0 0,1-1 0,0 1 0,0-2-1,1 1 1,0-1 0,0 0 0,0-1 0,0 0 0,1-1 0,0 0 0,0 0 0,13 1 0,-20-4 31,0 0-1,0 0 0,0 0 0,0-1 0,0 1 1,0-1-1,0 0 0,0 0 0,0 0 1,0 0-1,-1 0 0,1-1 0,0 1 1,-1-1-1,1 0 0,-1 0 0,0 0 0,0 0 1,1 0-1,-1 0 0,-1-1 0,1 1 1,0-1-1,0 1 0,-1-1 0,0 0 1,1 1-1,-1-1 0,1-4 0,3-10 40,0 0 0,-1 0 0,4-34 0,3-98 1153,-11-193-1,-2 257-668,-26-660 1366,0-5-1462,26 632-447,-12-223-409,13 329 213,0-1 1,-1 1-1,-1 0 0,0 1 1,0-1-1,-1 0 0,-6-10 1,8 18-29,0 0 0,-1 1 0,0-1 1,1 1-1,-1-1 0,-1 1 0,1 0 1,0 0-1,-1 1 0,1-1 0,-1 1 0,0-1 1,0 1-1,0 0 0,0 1 0,0-1 0,0 1 1,-1-1-1,1 1 0,0 1 0,-6-1 0,-38-1-2230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1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272 173 3812,'2'-37'444,"0"23"25,-1 1-1,0 0 1,-1-1 0,0 1 0,-1-1 0,-6-24 0,7 37-404,0 1 1,0-1 0,-1 0 0,1 0-1,0 1 1,0-1 0,-1 0-1,1 0 1,-1 1 0,1-1-1,0 0 1,-1 1 0,1-1-1,-1 0 1,0 1 0,1-1-1,-1 1 1,1-1 0,-1 1-1,0-1 1,0 1 0,1 0-1,-1-1 1,0 1 0,0 0 0,1 0-1,-1-1 1,0 1 0,0 0-1,1 0 1,-1 0 0,0 0-1,0 0 1,0 0 0,0 0-1,1 0 1,-1 0 0,0 0-1,0 1 1,1-1 0,-1 0-1,0 0 1,0 1 0,1-1 0,-1 1-1,0-1 1,1 0 0,-2 2-1,-2 1 4,1 0 0,0 0 0,0 0 0,0 0 0,0 0-1,1 1 1,-1-1 0,-1 5 0,-24 52 87,3 1 1,2 2-1,-19 89 0,-21 201 527,45-187-238,7 0 0,13 234 0,3-328-429,3-1 1,3 0 0,4-1-1,2 0 1,3-1 0,4-1-1,57 118 1,-66-160-39,0-1 0,2 0 0,26 29 0,-38-48 21,1 1 0,0-1 0,1 0-1,0 0 1,0-1 0,0 0 0,0 0 0,1-1 0,-1 0-1,1 0 1,0-1 0,1 0 0,-1 0 0,0-1-1,15 2 1,-21-4 5,1 0-1,0 0 0,0 0 1,-1-1-1,1 1 0,0-1 0,0 0 1,-1 1-1,1-1 0,-1 0 1,1-1-1,-1 1 0,1 0 1,-1-1-1,0 1 0,1-1 1,2-3-1,-1 0 68,0 1-1,0-1 1,0-1-1,-1 1 1,1-1-1,-1 1 1,3-10 0,2-10 432,0 0 0,7-51 1,-13 65-375,34-373 2133,-31-7-1382,-5 313-782,0 21-170,-14-344 364,9 353-778,-2 0 0,-2 1 0,-2 0 0,-2 1 0,-2 0 0,-26-52 0,34 83-266,-2 1-1,1 0 0,-20-23 1,-32-17-3893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2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1028 6118,'0'0'10511,"8"-10"-9876,24-29-52,243-304 1697,-24-27-1929,-239 350-314,-1 0 0,0-1 0,-1 0-1,-2-1 1,0 1 0,-1-2 0,-2 1 0,0-1 0,3-45-1,-7 68-38,-1 0 0,0 0-1,0 0 1,0 0 0,0 1 0,1-1-1,-1 0 1,0 0 0,0 0-1,0 0 1,1 0 0,-1 0 0,0 0-1,0 0 1,0 0 0,1 1-1,-1-1 1,0 0 0,0 0-1,0 0 1,1 0 0,-1 0 0,0 0-1,0-1 1,1 1 0,-1 0-1,0 0 1,0 0 0,0 0-1,1 0 1,-1 0 0,0 0 0,0 0-1,0 0 1,1-1 0,-1 1-1,0 0 1,0 0 0,0 0-1,0 0 1,1-1 0,-1 1 0,0 0-1,0 0 1,0 0 0,0 0-1,0-1 1,0 1 0,0 0-1,0 0 1,0-1 0,0 1 0,0 0-1,0 0 1,0 0 0,0-1-1,0 1 1,12 17-99,16 58 373,-4 2 0,25 127 1,-6-23-108,-36-156-154,6 28 89,3 0-1,36 79 0,-44-121 332,-5-9-2132,-4-7-6264,-7-11 5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39:2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5605,'0'0'10063,"10"10"-9203,249 276 2482,-15 31-1818,150 174 53,-284-375-1178,66 76 318,-166-174-423,-21-18-878,-24-21-3626,11-5-2885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6312 0 4484,'0'0'4495,"-9"5"-3310,-23 12-453,1 2 1,1 2-1,1 0 0,-38 37 0,-107 120 2930,144-146-3602,-49 57 46,4 5-1,5 2 1,-85 152-1,105-166-162,-4-3 0,-94 107 1,-148 127-264,120-131 404,-1113 1214 190,60 53 237,821-932-323,-264 329-226,-26-24 1078,603-715-995,-4-5-1,-118 94 1,213-193-126,-35 24 93,37-26-187,0 0-1,0 0 0,0 0 1,0 0-1,0-1 0,0 1 1,0 0-1,0-1 0,0 0 1,0 1-1,0-1 1,0 0-1,0 0 0,0 0 1,0-1-1,0 1 0,0 0 1,-4-2-1,-9-12-5200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16 488 9513,'0'0'4863,"-4"-8"-4030,2 6-799,1-1 0,0 1 0,0 0 0,-1 0 0,2-1 0,-1 1 0,0-1 0,0 1 1,1 0-1,-1-1 0,1 1 0,0-1 0,0 1 0,0-1 0,0-3 0,2 3-5,-1 0 1,1-1-1,0 1 0,0 0 1,0 0-1,0 0 0,0 0 1,1 0-1,-1 0 0,1 1 1,0-1-1,0 1 0,5-4 1,131-89 441,5 7 1,177-82-1,-303 160-464,32-14-11,-47 23 6,0 0 1,0 0-1,0 0 1,0 0-1,0 0 1,0 1-1,0 0 1,0-1-1,0 1 1,0 0-1,0 0 1,0 1-1,5 0 1,-7 0 11,-1-1 0,1 1 1,0-1-1,-1 1 1,1-1-1,-1 1 0,1-1 1,-1 1-1,1 0 0,-1-1 1,1 1-1,-1 0 1,0 0-1,1-1 0,-1 1 1,0 0-1,0 0 0,1 0 1,-1-1-1,0 1 1,0 0-1,0 0 0,0 0 1,0-1-1,0 1 1,-1 1-1,-3 23 346,4-24-318,-9 26 250,-2-1-1,-1 0 1,0-1 0,-2-1-1,-21 28 1,-6 14-158,23-37-129,2 1-1,1 1 1,2 1 0,0 0-1,-7 34 1,16-45-1774,0 0 0,0 41 0,4-18-8535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8616,'0'0'9887,"0"12"-8964,-2 21 78,-2-1-1,-2 0 1,0-1-1,-17 44 0,4-19-515,3 0 0,2 1 0,2 0 0,3 1 0,-2 65 0,11-119-495,0 0 0,0 0 1,1 0-1,0-1 0,-1 1 0,1 0 0,1-1 1,-1 1-1,0 0 0,1-1 0,0 0 0,0 1 1,0-1-1,0 0 0,0 0 0,1 0 1,-1 0-1,1-1 0,0 1 0,0-1 0,0 1 1,0-1-1,0 0 0,0 0 0,7 2 1,-5-2-343,-1 0 1,1-1 0,0 1 0,0-1-1,0-1 1,0 1 0,0-1 0,8 0-1,-8 0-551,0-1-1,0 0 1,0 0-1,0 0 1,0-1-1,-1 1 1,1-1-1,8-5 1,19-17-9058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 18065,'0'0'2899,"-6"9"-1260,3-6-1495,-24 37 1220,26-38-1300,0 0 0,0 0 0,0 1 0,0-1 0,0 0 0,0 1 0,0-1-1,1 0 1,-1 1 0,1-1 0,0 1 0,0-1 0,0 1 0,0-1 0,0 1 0,0-1 0,1 0 0,-1 1-1,2 4 1,0-6-57,-1 1 0,1-1 0,0 0 0,0 0 0,-1 0 0,1 0 1,0 0-1,0 0 0,0 0 0,0-1 0,0 1 0,0-1 0,0 1 0,0-1 0,0 0 0,1 0 0,-1 0 0,4 0 0,41-6 265,-38 3-205,1 0 0,-1-1 0,-1-1-1,1 1 1,-1-2 0,15-10 0,-19 13-32,0 0 1,-1 0-1,0 0 0,1 0 1,-1 0-1,-1-1 1,1 1-1,0-1 0,-1 0 1,0 0-1,1 0 1,-2 0-1,1 0 0,0 0 1,-1-1-1,0 1 1,1-6-1,-2 10-15,0-1 0,-1 1 0,1-1 0,0 1 0,0-1 0,-1 1-1,1-1 1,0 1 0,-1-1 0,1 1 0,0-1 0,-1 1 0,1 0 0,-1-1 0,1 1 0,-1 0 0,1-1-1,-1 1 1,1 0 0,-1 0 0,1-1 0,-1 1 0,1 0 0,-1 0 0,1 0 0,-1 0 0,0 0 0,1 0-1,-1 0 1,1 0 0,-1 0 0,0 0 0,1 0 0,-1 0 0,1 0 0,-1 0 0,1 0 0,-1 1 0,1-1-1,-1 0 1,1 0 0,-1 1 0,1-1 0,-1 0 0,1 1 0,-1-1 0,0 1 0,-29 17-31,19-6 13,-1 0 1,2 1-1,0 1 0,0-1 1,1 2-1,-10 21 1,15-27-11,0 0 1,0 1-1,1-1 1,0 1-1,1-1 1,0 1 0,0 0-1,1 0 1,0 0-1,1 0 1,0 0-1,2 11 1,-1-19-10,-1 0-1,1-1 1,-1 1 0,1 0 0,-1-1-1,1 1 1,0-1 0,0 1 0,0-1-1,0 1 1,0-1 0,0 0-1,0 1 1,0-1 0,1 0 0,-1 0-1,0 0 1,1 0 0,-1 0 0,1 0-1,-1 0 1,4 1 0,-1-1-165,0 0 1,1-1 0,-1 1 0,1-1 0,-1 1-1,0-1 1,1 0 0,8-2 0,-1 0-789,0-1 0,0 0 0,-1-1 0,1-1 0,18-9 1,13-15-4637,-4-5-2460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71 280 12684,'0'0'9823,"-8"8"-8905,0 1-697,1 0 1,0 0-1,1 0 0,0 1 1,0 0-1,-6 18 0,10-24-173,0-1-1,1 1 1,0 0 0,0 0-1,0 0 1,0-1-1,0 1 1,1 0 0,0 0-1,0 0 1,0 0-1,0 0 1,0 0 0,1 0-1,0 0 1,0 0-1,0-1 1,0 1 0,1 0-1,-1-1 1,1 1-1,0-1 1,0 1 0,0-1-1,1 0 1,4 6 0,-3-6-37,1 1 0,0-1 0,-1 0 0,1 0 1,0 0-1,0-1 0,1 0 0,-1 0 0,0 0 1,1 0-1,-1-1 0,1 0 0,0 0 0,-1-1 1,1 0-1,0 0 0,-1 0 0,1 0 0,0-1 1,-1 0-1,1 0 0,5-2 0,-6 1 66,-1 0 0,1 0-1,-1 0 1,0 0-1,0-1 1,0 1 0,0-1-1,0 0 1,0 0 0,-1-1-1,0 1 1,1-1 0,-1 0-1,-1 1 1,1-1 0,0-1-1,-1 1 1,0 0 0,0 0-1,0-1 1,-1 0 0,1 1-1,-1-1 1,0 1 0,-1-1-1,1-5 1,0 2 171,-1 0 0,0 1 0,0-1 0,-1 0 0,0 1 0,-4-13 1,5 19-221,-1-1 0,1 0 0,-1 1 0,0-1 0,0 0 0,0 1 0,0-1 0,0 1 0,0-1 1,-1 1-1,1 0 0,0-1 0,-1 1 0,1 0 0,-1 0 0,1 0 0,-1 0 0,1 0 0,-1 0 1,0 1-1,0-1 0,1 0 0,-1 1 0,0 0 0,0-1 0,0 1 0,1 0 0,-1 0 0,0 0 1,0 0-1,0 0 0,-3 1 0,4-1-33,0 0 0,1 0 1,-1 0-1,0 1 0,0-1 0,1 0 1,-1 1-1,0-1 0,1 0 0,-1 1 0,0-1 1,1 1-1,-1-1 0,0 1 0,1-1 1,-1 1-1,1 0 0,-1-1 0,1 1 1,-1 0-1,1-1 0,0 1 0,-1 0 1,1 0-1,0-1 0,-1 1 0,1 0 0,0 0 1,0-1-1,0 1 0,0 0 0,0 0 1,0 0-1,0-1 0,0 1 0,0 0 1,0 0-1,0 1 0,1-1-3,-1 0-1,0 1 1,1-1-1,-1 1 1,1-1-1,-1 1 1,1-1 0,0 0-1,-1 1 1,1-1-1,0 0 1,0 0-1,0 0 1,0 1-1,0-1 1,0 0 0,0 0-1,1-1 1,-1 1-1,2 1 1,11 2 6,-1-1-1,0 0 1,1-1 0,-1 0 0,1-2-1,20 0 1,-2-2 37,51-10-1,-58 8-69,1-2 0,-1-1 0,0-2 0,-1 0 0,0-1 0,28-17 0,-50 27 48,-1-1 1,0 0-1,0 1 0,1-1 1,-1 0-1,0 0 1,0 0-1,0 0 1,0 0-1,0 0 1,0 0-1,0 0 0,-1 0 1,1 0-1,0 0 1,-1-1-1,1 1 1,-1 0-1,1-2 1,-1 2 2,0 1 1,0-1 0,-1 0 0,1 1 0,0-1-1,-1 1 1,1-1 0,-1 1 0,1-1 0,-1 0 0,1 1-1,-1 0 1,1-1 0,-1 1 0,1-1 0,-1 1-1,1 0 1,-1-1 0,0 1 0,1 0 0,-1 0 0,0-1-1,1 1 1,-1 0 0,-1 0 0,-5-2 21,0 1 0,0 0 0,0 1 0,0 0 0,-13 1 0,14 0-46,1 0 1,-1 1-1,1 0 1,-1 0-1,1 0 1,0 1-1,0-1 1,0 1-1,0 0 1,1 1-1,-1-1 1,1 1-1,0 0 1,0 0-1,0 0 1,0 1-1,1-1 1,0 1-1,0 0 1,0 0-1,-4 10 1,6-11 9,-1 0 0,1 0 1,-1 1-1,1-1 0,1 1 1,-1-1-1,1 1 0,-1-1 0,1 1 1,0-1-1,1 1 0,-1-1 0,1 1 1,0-1-1,0 1 0,0-1 1,1 0-1,0 1 0,0-1 0,0 0 1,0 0-1,0 0 0,1-1 0,0 1 1,-1-1-1,1 1 0,5 3 0,1 0 9,-1 0-1,1-1 0,1 0 0,-1-1 0,1 0 0,0-1 0,11 4 0,-17-6-1,0-1-1,1 0 0,-1 0 0,0 0 0,0-1 0,1 1 0,-1-1 0,0 0 0,0 0 0,1-1 0,-1 1 1,0-1-1,0 0 0,1 0 0,-1 0 0,0-1 0,0 0 0,0 1 0,-1-1 0,7-4 0,8-11-109,-1 0 0,0-1 0,-2 0 0,0-1 0,-1-1 0,-1-1 0,19-38 0,-8 6-1087,-3-1 0,16-63 0,-36 113 1155,2-4 41,-1 1-1,0-1 1,-1 0 0,1 0 0,-2 0 0,1-14 0,-2 21 20,0 1 1,1-1-1,-1 0 1,0 1 0,0 0-1,0-1 1,0 1 0,0-1-1,0 1 1,0 0-1,0 0 1,0-1 0,0 1-1,0 0 1,1 0-1,-1 0 1,0 0 0,0 0-1,0 0 1,0 1 0,0-1-1,0 0 1,-2 1-1,-24 6 134,22-3-128,0 1 0,0 0 0,1 0 0,-1 0 0,1 1 0,0 0 0,1-1-1,-1 1 1,1 1 0,0-1 0,1 0 0,-4 12 0,0 7 308,0-1 1,-2 27-1,6-33-193,0-1-1,1 0 1,0 0-1,2 0 1,4 34-1,-4-47-133,0 0 0,0 0 0,1 0 1,-1 0-1,1 0 0,-1-1 0,1 1 0,1-1 0,-1 1 1,0-1-1,1 0 0,0 1 0,-1-2 0,1 1 0,0 0 1,1 0-1,-1-1 0,0 0 0,1 1 0,0-1 0,-1-1 0,1 1 1,0 0-1,0-1 0,0 0 0,0 0 0,0 0 0,0 0 1,8-1-1,-4 1-90,1 0-289,-1 0 0,1-1 1,0 0-1,-1-1 0,16-2 1,-21 2-486,0 0 1,0 0-1,0 0 1,0-1-1,0 1 1,0-1 0,-1 0-1,1 0 1,0 0-1,-1 0 1,5-5-1,13-19-14920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5093,'1'-29'13905,"0"36"-7733,3 48-4296,-3-42-1782,0-6-29,-1 9 2,1-1-1,1 1 0,1 0 1,0 0-1,8 20 0,-10-34-59,0 1-1,0-1 0,0 0 1,0 1-1,0-1 0,1 0 0,-1 0 1,1 0-1,0 0 0,-1 0 0,1 0 1,0 0-1,0-1 0,0 1 0,1-1 1,-1 1-1,0-1 0,0 0 0,1 0 1,-1 0-1,1 0 0,-1-1 0,1 1 1,-1 0-1,1-1 0,-1 0 0,1 0 1,0 0-1,-1 0 0,1 0 1,-1 0-1,1 0 0,-1-1 0,1 0 1,-1 1-1,1-1 0,-1 0 0,1 0 1,-1 0-1,0-1 0,3-1 0,9-6 21,0 0-1,-1-1 0,0-1 1,-1 0-1,0 0 0,-1-2 1,0 1-1,-1-1 0,11-19 0,9-7-27,-30 38-7,0 0-1,1 1 1,-1-1-1,1 0 1,-1 1 0,1-1-1,-1 0 1,1 1-1,-1-1 1,1 1 0,0-1-1,-1 1 1,1-1 0,0 1-1,-1 0 1,1-1-1,0 1 1,-1 0 0,1-1-1,0 1 1,0 0-1,0 0 1,-1 0 0,1 0-1,0 0 1,0 0-1,0 0 1,0 0 9,0 1 0,0 0 0,0 0 0,-1-1 1,1 1-1,0 0 0,-1 0 0,1 0 0,-1 0 0,1 0 0,-1 0 0,1 0 0,-1 0 0,0 0 0,1 0 1,-1 0-1,0 1 0,4 59 504,-3-52-331,-2-7-150,1 0-1,0 1 1,0-1-1,1 1 1,-1-1 0,1 0-1,-1 1 1,1-1-1,0 0 1,-1 1-1,1-1 1,0 0-1,1 0 1,-1 0-1,0 0 1,1 0-1,-1 0 1,3 3-1,-2-5-6,0 1 1,0-1-1,-1 1 0,1-1 0,0 1 0,0-1 0,0 0 0,0 0 0,-1 0 0,1 0 0,0 0 1,0 0-1,0-1 0,0 1 0,-1 0 0,1-1 0,0 0 0,-1 1 0,1-1 0,0 0 0,-1 0 0,1 0 1,-1 0-1,1 0 0,1-2 0,45-38 241,3-5-181,-47 44-90,-1-1 0,1 1 0,0 0 0,-1 0 0,1 0 0,0 1 0,0-1 0,1 1 0,-1 0 0,0 0-1,0 0 1,5 0 0,-7 2 9,-1-1 0,0 1-1,1-1 1,-1 1-1,0-1 1,0 1 0,0 0-1,0-1 1,0 1 0,0 0-1,0 0 1,0 0-1,0 0 1,0 0 0,0 0-1,0 0 1,0 0 0,-1 0-1,1 1 1,-1-1-1,1 0 1,-1 0 0,1 1-1,-1-1 1,0 0-1,1 1 1,-1-1 0,0 0-1,0 1 1,0-1 0,0 2-1,1 53 134,-2-43-182,1 0 99,0-8-1874,0-27-13259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20852,'0'0'5012,"-4"12"-4403,-6 17-385,2 1 0,0 0 1,3 0-1,-3 33 0,7 39-43,1-57-6010,0-42 832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18610,'0'0'3299,"55"56"-7751,-31-43-3652</inkml:trace>
  <inkml:trace contextRef="#ctx0" brushRef="#br0" timeOffset="1">369 160 13645,'0'0'10175,"-10"3"-8558,-9 2-1191,0 1 0,0 1-1,1 1 1,1 1-1,-28 16 1,39-21-370,0 0 0,1 0 0,-1 0 0,1 1 0,0-1 0,0 1 0,0 0 0,1 1 0,0-1 0,0 1 0,0 0 0,1 0 0,0 0 0,0 0 0,0 1-1,1-1 1,0 1 0,0-1 0,1 1 0,0 0 0,-1 8 0,3-14-57,-1 0 0,0 1 0,0-1 0,0 1 0,1-1 0,-1 0 0,0 1 0,1-1 0,-1 0-1,1 0 1,0 1 0,-1-1 0,1 0 0,0 0 0,0 0 0,0 0 0,0 0 0,0 0 0,0 0 0,0 0-1,0 0 1,0-1 0,0 1 0,1 0 0,1 0 0,2 1-21,-1-1 0,1 1 0,0-1 0,0-1 0,-1 1 0,1-1 0,9 0 0,-1-1-378,-1 0 1,1-1 0,-1-1 0,0 0 0,17-6 0,-15 2-1458,-1 0 1,0-1-1,16-13 1,0-4-5009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16047,'0'0'3422,"-4"13"-438,-5 20-1638,0 2-1,2-1 0,2 1 0,-2 66 1,7-100-1342,0 1 1,0-1 0,0 0-1,0 0 1,0 0 0,0 0 0,0 0-1,1 0 1,-1 0 0,0 0-1,1 0 1,-1 0 0,1-1-1,-1 1 1,1 0 0,-1 0 0,1 0-1,-1 0 1,1 0 0,0-1-1,0 1 1,-1 0 0,1-1-1,0 1 1,0 0 0,0-1 0,0 1-1,0-1 1,0 0 0,-1 1-1,1-1 1,0 0 0,0 1 0,0-1-1,1 0 1,-1 0 0,0 0-1,1 0 1,0 0 14,-1 0 0,1-1 0,0 1 1,0-1-1,0 0 0,-1 0 0,1 1 0,0-1 0,0 0 0,-1 0 0,1-1 0,-1 1 1,1 0-1,-1 0 0,0-1 0,1 1 0,-1-1 0,0 1 0,1-3 0,4-8-53,-1 1-1,0-1 0,-1 0 0,0-1 0,-1 1 0,0-1 0,-1 1 0,-1-1 0,0 0 0,0 1 1,-2-1-1,-2-25 0,3 38 30,-1 0 0,1 1 0,0-1 0,0 0 0,0 0 0,0 0 0,0 1 0,0-1 0,-1 0 0,1 0 0,0 0 0,0 1 0,0-1 0,-1 0 0,1 0 0,0 0 0,0 0 0,0 0 0,-1 0 0,1 1 0,0-1 0,0 0 0,-1 0 0,1 0 0,0 0 1,0 0-1,-1 0 0,1 0 0,0 0 0,0 0 0,-1 0 0,1 0 0,0 0 0,0 0 0,-1 0 0,1-1 0,0 1 0,0 0 0,-1 0 0,1 0 0,0 0 0,0 0 0,0 0 0,-1-1 0,1 1 0,0 0 0,0 0 0,0 0 0,-1-1 0,1 1 0,0 0 0,0 0 0,0 0 0,0-1 0,0 1 0,0 0 1,0 0-1,0-1 0,-1 1 0,1 0 0,0 0 0,0-1 0,0 1 0,0 0 0,0 0 0,0-1 0,0 1 0,1 0 0,-9 17-149,7-14 152,1-1 1,0 0-1,-1 1 0,1-1 0,0 0 1,0 1-1,0-1 0,0 0 0,1 1 1,-1-1-1,1 0 0,-1 1 0,1-1 1,0 0-1,0 0 0,0 0 0,0 0 1,0 1-1,0-1 0,1-1 0,-1 1 1,1 0-1,-1 0 0,1 0 0,0-1 1,0 1-1,-1-1 0,1 0 0,4 3 1,2-2 16,0 0 0,0 0 1,0-1-1,0 0 0,0-1 1,0 1-1,0-2 0,8 0 1,-6 0-12,1-1 0,-1 0 0,0 0 0,0-1 0,-1-1 0,1 0 0,-1 0 0,0 0 0,0-1 0,0-1 0,0 0 0,-1 0 0,0 0 0,0-1 0,-1 0 0,0-1 0,0 0 0,-1 0 0,7-10 0,-13 17-1,1 0 0,-1 0 0,1 0 0,-1 0 0,1 0 1,-1-1-1,1 1 0,-1 0 0,0 0 0,0 0 0,0 0 0,1-1 0,-1 1 1,0 0-1,-1 0 0,1-1 0,0 1 0,0 0 0,-1-2 0,1 2 2,-1 1-1,0-1 0,1 0 1,-1 1-1,1-1 0,-1 1 0,0-1 1,1 1-1,-1 0 0,0-1 1,1 1-1,-1 0 0,0-1 1,0 1-1,1 0 0,-1 0 1,0 0-1,0 0 0,0 0 0,1 0 1,-1 0-1,-1 0 0,-2 0 11,1 0-1,-1 1 0,0 0 0,1 0 0,-1 0 0,0 0 0,1 0 0,0 1 0,-1-1 0,1 1 1,-4 3-1,-7 7 150,1 0 0,1 1 0,0 0 0,-14 23-1,22-30-68,0-1-1,0 1 1,1 0-1,0 0 1,0 0-1,1 0 1,-1 1-1,1-1 1,1 1-1,-1-1 1,1 1-1,0 0 1,1 0-1,0 12 0,1-18-95,-1 1 0,1-1 0,0 0-1,0 0 1,1 0 0,-1 0 0,0 0-1,0 0 1,0 0 0,1 0-1,-1 0 1,0-1 0,1 1 0,-1 0-1,1-1 1,-1 1 0,1-1-1,-1 1 1,1-1 0,-1 0 0,1 0-1,-1 0 1,1 0 0,-1 0-1,1 0 1,-1 0 0,4-1 0,46-7-807,-37 4-418,0-2 0,-1 0 1,23-13-1,35-31-8989,-39 22 4161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10794,'0'0'5232,"-8"6"-1287,-4 3-2570,0 1 0,0 0 1,-16 20-1,23-24-1022,0-1 0,1 1 0,0 0 0,1 0 0,-1 1 0,1-1 0,0 1 0,1-1 0,0 1 0,0 0 0,0 0 0,0 7-1,2-13-348,0 0 0,1 0 0,-1 0 0,0 0 0,1 0 0,-1 0 0,1 0 0,-1 0 0,1 0 0,0 0 0,-1 0 0,1 0 0,0-1 0,0 1 0,-1 0 0,1 0 0,0-1 0,0 1 0,0-1 0,0 1 0,0-1 0,0 1 0,0-1 0,0 1 0,0-1 0,0 0 0,0 0 0,0 1 0,1-1 0,-1 0 0,0 0 0,0 0 0,0 0 0,0-1 0,0 1 0,2 0 0,2 0-48,1-1 0,-1 1 0,1-1 0,-1 0 0,1 0 0,6-3 0,-5 0-103,0 0 0,-1 0-1,1-1 1,-1 0 0,0 0 0,0 0-1,-1-1 1,0 0 0,0 0 0,8-13-1,-5 5 27,0 0 0,0-1 0,-2 0-1,6-19 1,-25 71 1324,-10 35-246,22-67-913,-1 0 0,2 1 1,-1-1-1,1 0 0,0 0 0,0 1 1,0-1-1,0 0 0,1 0 0,0 1 1,2 5-1,-2-10-95,0 1 1,0-1 0,0 1-1,1-1 1,-1 1 0,0-1-1,1 0 1,-1 0-1,0 1 1,1-1 0,0 0-1,-1-1 1,1 1 0,-1 0-1,1 0 1,0-1-1,0 1 1,0-1 0,-1 1-1,1-1 1,0 0 0,0 1-1,0-1 1,0 0-1,-1 0 1,1-1 0,0 1-1,0 0 1,0-1 0,0 1-1,-1-1 1,3 0-1,4-1-789,-1-1 0,0 1 0,0-1 0,0 0 0,-1-1 0,12-7 0,15-18-4734,-2-7-1488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12332,'0'0'9806,"-11"5"-7185,-2 1-2000,1 0 0,0 1 0,-21 17 0,29-22-500,1 1 1,0-1-1,-1 1 1,2 0-1,-1 0 1,0 1-1,0-1 1,1 0-1,0 1 1,0 0 0,0-1-1,0 1 1,0 0-1,1 0 1,0 0-1,0 0 1,0 0-1,0 0 1,0 0-1,1 1 1,0 4-1,0-8-131,1 0-1,0 0 1,-1 1-1,1-1 0,0 0 1,0 0-1,-1 0 1,1 0-1,0 0 0,0 0 1,0 0-1,0-1 1,0 1-1,1 0 0,-1 0 1,0-1-1,0 1 1,0-1-1,1 1 1,-1-1-1,0 0 0,1 1 1,-1-1-1,0 0 1,1 0-1,-1 0 0,2 0 1,45 2-1368,-38-3 714,7 1-355,-2-1 39,1 1 0,-1 1-1,1 0 1,22 5 0,-36-5 993,1 0 1,-1 0 0,1 0 0,-1 0-1,1 0 1,-1 0 0,0 1 0,1-1-1,-1 1 1,0-1 0,0 1 0,0 0-1,3 4 1,-4-4 195,0 0-1,0 0 1,0 0 0,-1 0 0,1 0-1,-1 0 1,1 0 0,-1 0 0,0 0-1,0 0 1,0 0 0,0 0 0,0 1-1,0-1 1,0 0 0,-1 0-1,1 0 1,-1 0 0,-1 4 0,-1-1-96,1 1 1,-1-1-1,-1 0 1,1 0-1,-1 0 1,0 0 0,0 0-1,0-1 1,0 0-1,-1 0 1,0 0-1,0-1 1,0 1-1,0-1 1,-1 0 0,1-1-1,-1 1 1,1-1-1,-1 0 1,0-1-1,-11 3 1,16-5-324,0 1 0,0 0 0,0-1 0,0 1 1,0-1-1,0 0 0,0 1 0,0-1 0,0 0 0,0 1 0,0-1 0,0 0 0,1 0 0,-1 0 1,0 0-1,1 0 0,-1 0 0,1 0 0,-1 0 0,1 0 0,-1 0 0,1 0 0,0 0 1,-1 0-1,1 0 0,0 0 0,0 0 0,0 0 0,0-1 0,0 1 0,0 0 0,0 0 1,0 0-1,0 0 0,1-2 0,-1 0-546,0-21-6034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7271,'0'0'10735,"10"-2"-7734,70-25 1982,-72 24-4719,1-1 0,-1 0-1,0-1 1,0 0-1,0 0 1,-1-1 0,1 0-1,8-10 1,-17 17-258,1-1 1,-1 0-1,1 0 1,0 0-1,-1 0 0,1 0 1,-1 0-1,1 0 1,-1 0-1,1 0 0,0 0 1,-1 0-1,1 0 1,-1 0-1,1 0 1,0-1-1,-1 1 0,1 0 1,-1 0-1,1 0 1,0-1-1,-1 1 1,1 0-1,0 0 0,-1-1 1,1 1-1,0 0 1,-1-1-1,1 1 0,0 0 1,0-1-1,-1 1 1,1-1-1,0 1 1,0 0-1,0-1 0,0 1 1,0-1-1,-1 1 1,1 0-1,0-1 1,0 1-1,0-1 0,0 1 1,0-1-1,0 1 1,0 0-1,1-1 0,-1 1 1,0-1-1,0 1 1,0-1-1,0 1 1,0 0-1,1-1 0,-1 1 1,0 0-1,0-1 1,1 1-1,-1 0 1,0-1-1,0 1 0,1 0 1,-1-1-1,0 1 1,1 0-1,-1 0 1,1-1-1,-35 9 186,26-3-131,1 0-1,0 1 1,0-1 0,1 1-1,0 1 1,0-1 0,0 1-1,1 0 1,0 1 0,0-1-1,1 1 1,0 0 0,1 0-1,-1 0 1,1 0 0,1 1-1,0 0 1,0-1 0,1 1-1,0 0 1,0 8 0,1-15-49,0 0 1,0 0-1,1 0 1,-1 0-1,1 0 1,0 0 0,-1 0-1,1 0 1,0 0-1,0 0 1,0-1-1,0 1 1,1 0-1,-1-1 1,0 1-1,1-1 1,-1 0 0,1 1-1,-1-1 1,1 0-1,0 0 1,-1 0-1,1 0 1,0 0-1,0 0 1,0 0 0,0-1-1,0 1 1,0-1-1,0 1 1,0-1-1,0 0 1,0 0-1,0 0 1,3 0-1,3 0-111,0 0 0,0-1-1,0 1 1,0-2-1,0 1 1,0-1-1,-1 0 1,9-4 0,-5 1-958,-1-1 0,0 0 1,18-15-1,7-10-5350,-6 3-2407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136 148 17457,'0'0'6251,"-9"2"-4393,2 0-1668,-1 0 1,1 1-1,0 1 1,0-1-1,0 1 1,0 0 0,1 1-1,0-1 1,0 1-1,0 1 1,0-1-1,1 1 1,0 0 0,0 0-1,1 1 1,0-1-1,0 1 1,0 0 0,-4 10-1,7-13-134,0-1 0,-1 0 1,1 0-1,0 1 0,1-1 0,-1 1 0,1-1 1,-1 0-1,1 1 0,0-1 0,0 1 0,1-1 0,-1 1 1,1-1-1,-1 1 0,3 4 0,-2-7-36,1 1-1,-1 0 1,0-1-1,1 1 1,0-1-1,-1 1 1,1-1-1,0 0 1,0 0-1,0 1 1,-1-2-1,1 1 1,0 0 0,0 0-1,1 0 1,-1-1-1,0 1 1,0-1-1,0 0 1,0 0-1,0 0 1,1 0-1,-1 0 1,0 0-1,4-1 1,2-1-78,0 0 1,-1 0-1,1-1 1,-1 0-1,0 0 0,1-1 1,-1 0-1,-1 0 1,1 0-1,-1-1 1,0 0-1,0-1 1,0 1-1,-1-1 0,0 0 1,8-11-1,4-8-356,-1 0-1,-1-1 0,12-29 1,5-30 494,-20 49 565,-10 27 40,-3 11 323,-9 23-798,2 0 1,0 1-1,-7 51 1,14-65-413,0 0-1,1 0 1,0 0 0,4 20 0,-3-24-404,1-1 0,0 0 0,0 0 1,1 0-1,0 0 0,0-1 0,1 1 0,6 9 1,9 6-5849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84 278 5830,'0'0'8237,"-4"8"-5152,-17 35-911,12-29-1662,1 0 0,1 1 0,0 0-1,2 1 1,-1-1 0,2 1 0,0 0 0,1 0 0,-2 27-1,5-42-507,0 0 0,-1-1 0,1 1 0,1 0 0,-1 0 0,0-1 0,0 1 0,0 0 0,0 0 0,0 0 0,1-1 0,-1 1-1,0 0 1,1-1 0,-1 1 0,0 0 0,1-1 0,-1 1 0,1 0 0,-1-1 0,1 1 0,0-1 0,-1 1 0,1-1-1,-1 1 1,1-1 0,0 1 0,-1-1 0,1 0 0,1 1 0,0-1 15,-1 0 0,1 0 0,0 0 0,0 0 0,-1-1 0,1 1 0,0 0 0,0-1 0,-1 1 0,1-1-1,0 0 1,2-1 0,4-3 104,-1 0 0,1 0 0,-1-1 0,9-8 0,0-3-59,-1-1 0,0-1 0,-2 0 0,0 0 0,-1-1 0,-1-1 0,-1 0 0,-1-1 0,7-24 0,-18 55-189,-4 14 59,0 0 0,2 0 0,0 1 0,2 0 0,1-1 0,2 39 0,-1-60 73,0-1-1,0 1 1,1-1 0,-1 1-1,1-1 1,-1 1-1,1-1 1,-1 1 0,1-1-1,0 0 1,0 1-1,0-1 1,-1 0 0,1 0-1,1 1 1,-1-1-1,0 0 1,0 0 0,0 0-1,0 0 1,1-1-1,-1 1 1,0 0 0,3 0-1,-1 0 6,0 0 1,-1-1-1,1 0 0,0 0 0,0 0 0,0 0 0,0 0 1,0-1-1,0 1 0,-1-1 0,1 0 0,3-1 0,4-2 21,-1 0 1,0 0-1,0-1 0,0-1 0,-1 1 0,12-11 0,-3 0-10,-2-1-1,0-1 0,0-1 1,-2 1-1,0-2 0,-2 0 0,0-1 1,14-37-1,-15 28-71,-2 0 1,-1 0-1,-1 0 1,-2-1-1,1-62 1,-8 84-498,-4 22 241,-5 26 152,-4 33 648,4-1 0,3 1 0,0 126 0,11-183-466,1 0-1,0 0 0,0 0 1,2 0-1,-1 0 0,13 23 0,-11-25-353,0 0 0,-1 0 0,0 1 0,-2 0 0,1-1 0,-1 1 0,0 20 0,-3-34 322,0-1-1,0 1 1,0 0 0,0 0-1,0 0 1,-1 0 0,1-1-1,0 1 1,0 0 0,0 0-1,-1 0 1,1 0-1,0 0 1,0 0 0,0-1-1,-1 1 1,1 0 0,0 0-1,0 0 1,-1 0 0,1 0-1,0 0 1,0 0-1,-1 0 1,1 0 0,0 0-1,0 0 1,0 0 0,-1 0-1,1 0 1,0 0 0,0 1-1,-1-1 1,1 0-1,0 0 1,0 0 0,0 0-1,-1 0 1,1 0 0,0 1-1,0-1 1,0 0 0,0 0-1,-1 0 1,1 0-1,0 1 1,0-1 0,0 0-1,0 0 1,0 1 0,0-1-1,-1 0 1,1 0 0,0 0-1,0 1 1,0-1-1,0 0 1,0 0 0,0 1-1,0-1 1,0 0 0,0 0-1,0 1 1,0-1 0,0 0-1,1 1 1,-14-17 84,-24-83-5697,25 57-747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9769,'0'0'8408,"5"8"-6902,2 7-938,0 0 1,-2 0 0,0 1 0,0 0 0,-2 0 0,0 0-1,-1 0 1,1 25 0,-1 44 1446,-2-42-767,7 50 0,-7-93-1239,0 1-1,0-1 1,0 0-1,0 1 1,0-1 0,-1 0-1,1 1 1,0-1 0,0 0-1,0 1 1,0-1-1,0 1 1,0-1 0,1 0-1,-1 1 1,0-1-1,0 0 1,0 1 0,0-1-1,0 0 1,0 1-1,1-1 1,-1 0 0,0 1-1,0-1 1,1 0-1,-1 1 1,0-1 0,0 0-1,1 0 1,-1 1-1,0-1 1,1 0 0,-1 0-1,0 0 1,1 0-1,-1 1 1,0-1 0,1 0-1,6-16 235,3-27-136,-9-15-445,-1 44 108,0 0-1,1 0 1,4-25-1,-4 39 204,-1-1-1,1 0 1,-1 0-1,1 1 1,-1-1 0,1 0-1,-1 0 1,1 1-1,0-1 1,0 1-1,-1-1 1,1 1-1,0-1 1,0 1-1,0-1 1,-1 1 0,1 0-1,0-1 1,0 1-1,0 0 1,0 0-1,0-1 1,0 1-1,0 0 1,-1 0-1,3 0 1,30 2-25,-22-1 55,2 0 7,-1-2 0,1 1-1,-1-1 1,0-1 0,0-1 0,0 1-1,14-6 1,-19 5 4,0 0 1,-1 0-1,0 0 1,1-1-1,-1 0 0,-1 0 1,1-1-1,-1 1 0,1-1 1,-1-1-1,-1 1 1,1 0-1,-1-1 0,4-6 1,-7 11-12,-1 0 0,1 0-1,-1 0 1,1 0 0,-1 0 0,0 0 0,1 0 0,-1 0 0,0 0 0,1 0 0,-1 0 0,0 0 0,0 0 0,0 0 0,0 0-1,0 0 1,0 0 0,0 0 0,0 0 0,-1 0 0,1 0 0,-1-1 0,1 2-12,-1 0-1,0-1 1,1 1 0,-1 0-1,0 0 1,1 0 0,-1 0 0,0 0-1,1 0 1,-1 0 0,0 0 0,1 0-1,-1 0 1,0 0 0,1 0-1,-1 0 1,1 1 0,-1-1 0,0 0-1,1 0 1,-1 1 0,1-1-1,-1 0 1,1 1 0,-1-1 0,1 1-1,-1-1 1,1 1 0,-1-1-1,1 1 1,-1-1 0,1 1 0,0-1-1,-1 1 1,1 1 0,-8 8-26,0 1 0,1 0 0,0 0 1,1 0-1,0 1 0,1 0 0,1 1 0,-4 14 1,2-6 146,2 1 1,0-1 0,1 1 0,1 24 0,2-44-105,-1-1 0,1 1 0,0 0 0,0 0 0,0 0 0,0 0 0,0-1 0,1 1 0,-1 0 0,1 0 0,-1 0 0,1-1 1,-1 1-1,1 0 0,0-1 0,0 1 0,0 0 0,0-1 0,0 1 0,0-1 0,0 0 0,1 1 0,-1-1 0,0 0 0,1 0 0,-1 0 0,1 0 1,-1 0-1,1 0 0,0 0 0,-1 0 0,1-1 0,0 1 0,0-1 0,-1 1 0,1-1 0,0 0 0,0 1 0,0-1 0,0 0 0,-1 0 0,1 0 0,0-1 1,0 1-1,0 0 0,-1-1 0,1 1 0,0-1 0,2-1 0,7-1-9,-1-1 0,-1 0 0,1-1 0,0 0 0,-1-1 0,0 0 0,10-8 0,-5 0-143,-11 11 119,-1-1-1,1 2 1,0-1-1,0 0 0,0 0 1,0 1-1,0 0 1,1 0-1,-1 0 0,1 0 1,-1 0-1,1 0 1,6-1-1,-7 5 13,0 1 1,-1-1-1,1 0 1,-1 1-1,0 0 1,1 0-1,-1 0 1,-1 0-1,1 0 1,0 0-1,-1 0 1,1 0-1,-1 1 1,1 4-1,5 9 164,-5-14-130,-1-1 1,1 1 0,-1-1 0,1 0 0,0 1 0,0-1-1,0 0 1,0 0 0,0 0 0,1 0 0,-1 0 0,1-1-1,-1 1 1,1-1 0,-1 1 0,1-1 0,0 0-1,0 0 1,0 0 0,-1-1 0,1 1 0,0-1 0,4 1-1,-5-2 10,0 1 0,1-1-1,-1 0 1,0 0 0,-1 1-1,1-1 1,0-1 0,0 1 0,0 0-1,0 0 1,-1-1 0,1 1-1,-1-1 1,1 1 0,-1-1-1,0 0 1,1 1 0,-1-1-1,0 0 1,0 0 0,0 0-1,0 0 1,-1 0 0,1 0-1,0 0 1,-1 0 0,0 0-1,1 0 1,-1-1 0,0 1-1,0-4 1,0-4 179,0-1 0,0 1-1,-1-1 1,0 1 0,-1-1 0,0 1 0,-1 0-1,0 0 1,-7-15 0,10 24-225,-1 0-1,1 0 1,-1 0-1,1 0 1,-1 0-1,1 0 1,0 0-1,-1 0 1,1 0-1,0 0 1,0 0-1,0 0 1,0 0-1,0 0 1,0 0-1,0 0 1,0 0 0,1 0-1,-1 0 1,0 0-1,1 0 1,-1 0-1,0 0 1,1 0-1,-1 0 1,1 0-1,0 0 1,-1 0-1,1 0 1,0 0-1,-1 1 1,1-1 0,1-1-1,2 0-367,0 1 0,1-1 0,-1 1 0,0 0-1,1 0 1,-1 0 0,5 0 0,19-4-2827,9-8-4696,4-1-8761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7559,'0'0'13314,"1"10"-12289,4 285 4772,-5-191-4243,-1-102-1543,1-1 0,0 1 0,0 0 0,0-1 0,0 1 0,0 0 0,1-1 0,-1 1 0,0-1 0,1 1 0,-1 0 0,1-1 0,0 1 0,-1-1 0,1 1 0,0-1 0,0 0 0,0 1 0,2 1 0,6-7 164,-1-17 39,-4-11-142,-1 0 1,-1 0 0,-2 0 0,-4-38 0,1-5-966,4 83 870,0 0 0,0-1-1,0 1 1,1-1 0,1 0 0,-1 0-1,1 0 1,0 0 0,1 0-1,-1 0 1,6 7 0,-6-10 22,0 0-1,1 1 1,-1-1-1,1 0 1,0-1 0,0 1-1,0-1 1,0 1-1,0-1 1,1 0 0,0-1-1,-1 1 1,1-1-1,0 0 1,0 0 0,0-1-1,7 2 1,-2-2 10,0-1 0,0 0-1,0 0 1,0-1 0,0-1 0,0 0 0,-1 0 0,1 0 0,-1-2-1,10-3 1,6-6 26,-2 0 0,30-21-1,-16 8 10,-36 26-38,0-1 1,-1 0-1,1 1 0,0-1 0,-1 0 0,1 1 0,0-1 0,0 1 0,0 0 0,0-1 1,-1 1-1,1-1 0,0 1 0,0 0 0,0 0 0,0 0 0,0-1 0,0 1 0,0 0 0,0 0 1,0 0-1,0 0 0,0 1 0,-1-1 0,1 0 0,0 0 0,0 1 0,0-1 0,0 0 1,0 1-1,0-1 0,-1 1 0,1-1 0,0 1 0,0-1 0,1 2 0,0 2 71,-1-1-1,1 1 1,-1 0-1,1 0 1,-1 0-1,0 0 1,0 6-1,-1-7-13,1 0 1,-1 0-1,1 0 0,-1 0 1,1 0-1,0 0 0,0 0 0,1 0 1,-1 0-1,1-1 0,-1 1 0,4 4 1,-4-7-41,1 1 0,-1-1 1,0 1-1,1-1 1,-1 1-1,0-1 0,1 0 1,-1 0-1,1 0 1,-1 0-1,1 0 0,-1 0 1,0 0-1,1 0 0,-1 0 1,1-1-1,-1 1 1,0-1-1,1 1 0,1-2 1,32-16 96,-20 10-123,31-4-825,0 3-2874,-43 8 2936,-1 0 0,0 0 1,1 0-1,-1 0 0,0 0 0,0 0 0,0 0 0,0-1 1,0 1-1,0-1 0,0 1 0,0-1 0,2-3 0,2-7-6617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10570,'0'0'4708</inkml:trace>
  <inkml:trace contextRef="#ctx0" brushRef="#br0" timeOffset="1">318 54 7527,'0'0'14755,"-9"2"-13009,-9 2-1175,1 1 1,0 0-1,-29 15 0,41-18-429,0 1-1,0 0 0,0 1 1,0-1-1,0 1 1,1 0-1,0 0 1,-5 6-1,8-8-91,-1 0 1,1 1-1,0-1 0,-1 0 1,1 1-1,0-1 0,1 0 1,-1 1-1,0-1 0,1 1 1,-1-1-1,1 1 0,0 0 1,0-1-1,0 1 0,0-1 0,0 1 1,1 0-1,0 4 0,0-6-66,0 1-1,0-1 1,0 0-1,0 0 0,0 1 1,0-1-1,1 0 0,-1 0 1,0 0-1,1 0 0,-1 0 1,0-1-1,1 1 1,-1 0-1,1-1 0,-1 1 1,1-1-1,0 1 0,-1-1 1,1 0-1,-1 1 1,1-1-1,0 0 0,2 0 1,45-1-2778,-44 0 2229,32-5-4378,4-9-2889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13389,'0'0'4676,"7"-8"-2861,-2 3-1698,-1 1 0,1 0 0,-1 1 0,1-1 0,1 1-1,-1 0 1,0 0 0,1 0 0,-1 1 0,1-1 0,0 2 0,0-1 0,0 1 0,0-1-1,0 2 1,0-1 0,0 1 0,6 0 0,13 0 187,-1 1 1,0 1-1,33 7 1,-47-6-241,-1-1 1,0 1-1,0 0 1,0 1-1,0 0 0,-1 1 1,1 0-1,-1 0 1,0 0-1,-1 1 1,11 11-1,-16-15-42,0-1 0,0 1-1,-1 0 1,1 1 0,-1-1-1,1 0 1,-1 0 0,0 0-1,0 1 1,0-1 0,0 1 0,0-1-1,-1 1 1,1-1 0,-1 1-1,0-1 1,1 1 0,-1-1 0,0 1-1,-1 0 1,1 3 0,-2-2 61,1-1 0,-1 1-1,1 0 1,-1-1 0,0 1 0,-1-1 0,1 1 0,0-1 0,-1 0 0,0 0 0,0 0 0,-5 3 0,0 1-51,0-2 1,-1 1-1,0-1 0,0 0 1,0-1-1,-1 0 0,0 0 1,0-1-1,-19 4 0,4-6-2945,9-2-3340,0-1-7669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 16111,'0'0'8163,"-4"-1"-8206,1 0 188,2 1-90,1-1-1,-1 1 1,0 0-1,0 0 1,0 0 0,0-1-1,1 1 1,-1 0 0,0 0-1,0 0 1,0 0 0,0 0-1,0 1 1,1-1 0,-1 0-1,0 0 1,0 0 0,0 1-1,1-1 1,-1 0 0,0 1-1,0-1 1,1 1 0,-1-1-1,0 1 1,1-1 0,-1 1-1,0 0 1,1-1 0,-1 1-1,1 0 1,-1-1 0,1 1-1,0 0 1,-1 0 0,0 0-1,-1 0 3033,-23 12-2362,19-6-711,0 0-1,1 0 1,0 1 0,0 0-1,1 0 1,-1 0 0,2 0-1,-1 1 1,1 0 0,1-1-1,-1 1 1,2 0 0,-1 0-1,1 1 1,0 11 0,2-21-4,0 1 1,1-1-1,-1 1 1,0-1-1,1 1 1,-1-1-1,0 1 0,1-1 1,-1 0-1,0 0 1,1 0-1,-1 0 1,0 0-1,1 0 1,-1 0-1,0 0 1,1-1-1,-1 1 0,0 0 1,1-1-1,-1 1 1,0-1-1,2 0 1,4-4-137,1 0 0,-1-1 0,-1 0 0,1 0 1,-1 0-1,0 0 0,7-10 0,-9 11-410,0 0 1,-1 0-1,0 0 0,0-1 0,0 1 0,0-1 0,-1 0 1,0 0-1,0 0 0,0 0 0,0-9 0,-7 16-3437,-14 15 227,8 0-621,0-1-960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5 865,'0'-5'1249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 4676,'0'0'17590,"2"16"-16162,-2-13 1778,-6-20-2419,1 14-392,-7 29-91,8-15-194,3-9-83,-5 13 263,1 1-1,0-1 0,1 1 0,1 0 0,-3 28 0,6-43-281,0-1-1,0 0 1,0 0-1,0 0 1,0 1-1,0-1 1,0 0-1,0 0 1,0 1-1,0-1 1,0 0 0,0 0-1,0 0 1,0 1-1,0-1 1,1 0-1,-1 0 1,0 0-1,0 1 1,0-1 0,0 0-1,0 0 1,1 0-1,-1 0 1,0 1-1,0-1 1,0 0-1,1 0 1,-1 0-1,0 0 1,0 0 0,0 0-1,1 0 1,-1 0-1,0 0 1,0 0-1,0 0 1,1 0-1,-1 0 1,0 0 0,0 0-1,1 0 1,13-5 153,11-12 15,30-43-55,-42 44-167,2 1-1,-1 0 1,31-24 0,-44 38 38,-1 1 1,1 0 0,-1-1-1,1 1 1,-1-1-1,1 1 1,-1 0-1,1-1 1,-1 1-1,1 0 1,0-1 0,-1 1-1,1 0 1,-1 0-1,1 0 1,0 0-1,-1 0 1,1 0 0,0 0-1,-1 0 1,1 0-1,0 0 1,-1 0-1,1 0 1,-1 0-1,1 0 1,0 0 0,-1 1-1,1-1 1,0 0-1,-1 0 1,1 1-1,-1-1 1,1 1 0,-1-1-1,1 1 1,0 1 2,0-1 1,0 1 0,0 0 0,-1 0-1,1 0 1,-1 0 0,1 0 0,-1 0-1,0 0 1,0 0 0,0 4-1,0 1 44,0 0 0,-1 0 0,0-1 0,0 1-1,-1 0 1,0-1 0,-3 9 0,4-14-23,22-24-9396,-4 6 2350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 14862,'0'0'13335,"-10"-1"-12347,6 1-958,0-1 0,0 1 0,0 0 0,0 0 0,0 0 0,0 0 0,0 1-1,-1 0 1,2 0 0,-1 0 0,0 0 0,0 0 0,0 1 0,0 0 0,1 0 0,-1 0 0,1 0 0,0 0 0,-1 1 0,1 0 0,0-1 0,-3 5 0,3-2-28,-2-1 12,0 1 0,0 0 0,1 0 0,0 1 1,0 0-1,1-1 0,-1 1 0,1 0 1,0 1-1,1-1 0,0 0 0,0 1 0,0-1 1,1 1-1,-1 12 0,2-18-29,1 0-1,0 1 0,-1-1 1,1 0-1,0 1 0,0-1 1,0 0-1,0 0 0,1 0 1,-1 0-1,0 0 0,0 0 1,1 0-1,-1 0 1,0 0-1,1-1 0,-1 1 1,1-1-1,-1 1 0,1-1 1,-1 1-1,1-1 0,-1 0 1,1 0-1,-1 0 0,1 0 1,2 0-1,51 0-2900,-50-1 2144,1 1-188,-1-1 1,0 0 0,1 0-1,-1 0 1,0-1 0,0 1-1,0-1 1,0-1 0,5-2 0,16-12-7321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22 240 17553,'0'0'5573,"-12"70"-3523,7-43-1153,0-2-257,5-3-63,0-5-193,0-5-288,0-5-32,8-7-576,-2-7-769,0-10-1890,-1-9-1538,-2-9-4484</inkml:trace>
  <inkml:trace contextRef="#ctx0" brushRef="#br0" timeOffset="1">83 1 19058,'0'0'10634,"-11"33"-13517,16-25-864,-2 1-2371,-3 0-8296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83 378 7559,'0'0'11851,"1"-9"-8882,1-3-1914,0-33 2368,-2 45-3372,0-1-1,0 1 1,-1-1 0,1 1-1,0-1 1,0 1-1,0-1 1,-1 1-1,1-1 1,0 1-1,0-1 1,-1 1-1,1-1 1,0 1 0,-1 0-1,1-1 1,-1 1-1,1 0 1,0-1-1,-1 1 1,1 0-1,-1-1 1,1 1-1,-1 0 1,1 0-1,-1 0 1,1-1 0,-1 1-1,1 0 1,-1 0-1,1 0 1,-1 0-1,0 0 1,1 0-1,-1 0 1,1 0-1,-1 0 1,1 0 0,-1 0-1,1 0 1,-1 1-1,1-1 1,-1 0-1,1 0 1,-2 1-1,-22 14 60,18-8-116,1 0 1,1 1 0,-1 0-1,1 0 1,1 0 0,-1 1-1,1-1 1,1 1 0,0 0-1,0-1 1,0 1 0,1 0-1,1 0 1,0 18 0,0-26 6,0 1 1,0-1-1,0 1 1,0-1-1,0 1 1,0-1-1,1 0 0,-1 1 1,0-1-1,1 1 1,-1-1-1,1 0 1,0 1-1,-1-1 1,1 0-1,0 0 1,0 0-1,0 1 1,0-1-1,0 0 1,0 0-1,0 0 1,0-1-1,2 3 1,-1-3 2,0 1 1,0-1 0,1 1 0,-1-1-1,0 0 1,0 1 0,1-1 0,-1-1-1,0 1 1,0 0 0,0 0 0,1-1-1,-1 1 1,3-2 0,2-1-5,1 0 1,0 0-1,-1-1 1,0 0-1,0-1 1,0 0-1,10-9 1,-2-3-217,-2-1 1,0-1-1,-1 0 1,0-1-1,-2 0 1,0 0-1,9-33 0,-23 87 407,-2 32 65,6-62-222,0-1 0,0 1 0,0 0 0,1-1 0,-1 1 0,1-1 1,0 1-1,0-1 0,0 1 0,0-1 0,1 0 0,-1 0 0,4 5 0,-3-6-24,-1-1 1,0 0-1,1 1 1,-1-1-1,1 0 1,0 0-1,-1 0 1,1 0-1,0-1 0,0 1 1,0 0-1,-1-1 1,1 1-1,0-1 1,0 0-1,0 1 1,0-1-1,0 0 0,0 0 1,0 0-1,0-1 1,-1 1-1,1 0 1,0-1-1,0 1 1,0-1-1,0 0 1,-1 1-1,1-1 0,3-2 1,1-1 13,1 0 0,0-1 0,-1 1-1,0-1 1,0-1 0,5-6 0,15-18-30,-2-1 1,-1-1-1,25-47 0,-38 60 1,0 0-1,-2-1 0,0 0 0,-1 0 0,-1-1 0,-1 0 1,3-36-1,-7 57 5,-1-1 0,0 1 0,0-1 0,0 1 0,0-1 1,0 1-1,0-1 0,0 1 0,0-1 0,0 1 0,0-1 0,0 1 0,0-1 1,0 1-1,0-1 0,0 0 0,0 1 0,-1-1 0,1 1 0,0 0 1,0-1-1,-1 1 0,1-1 0,0 1 0,-1-1 0,1 1 0,0 0 1,-1-1-1,1 1 0,-1-1 0,1 1 0,-1 0 0,1 0 0,-1-1 0,1 1 1,-1 0-1,-20 9-67,-16 28-8,26-22 187,1 1 0,0-1 1,1 2-1,1-1 1,1 1-1,0 0 0,1 1 1,1 0-1,1 0 0,0 0 1,1 0-1,1 1 1,1-1-1,1 25 0,1-40-107,0 1-1,-1-1 0,1 0 0,0 0 0,1 0 0,-1 0 0,0-1 0,1 1 0,0 0 0,-1-1 0,1 1 0,0-1 0,0 1 0,1-1 0,-1 0 0,0 0 0,1 0 0,0 0 1,-1 0-1,1-1 0,0 1 0,0-1 0,0 0 0,0 1 0,0-1 0,5 1 0,-2-1-383,-1 0 0,1-1 0,-1 1 0,1-1 0,-1 0 0,10-1 0,-10 0-693,-1 0 0,1 0 0,0-1 0,-1 1-1,1-1 1,0 0 0,5-4 0,19-16-14649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27 5125,'0'0'18455,"-8"-6"-17639,4 3-748,3 1-51,0 1 0,-1-1 0,1 1 0,0 0 0,-1 0 0,1-1 0,-1 1 1,1 0-1,-1 0 0,0 1 0,1-1 0,-1 0 0,0 0 0,0 1 0,0-1 0,1 1 0,-1 0 0,0-1 0,0 1 0,0 0 0,0 0 0,0 0 0,0 1 0,0-1 0,1 0 0,-1 1 0,0-1 0,0 1 0,0-1 0,1 1 0,-1 0 1,0 0-1,1 0 0,-1 0 0,0 0 0,1 0 0,-3 2 0,-12 14 218,1 0 0,0 1 1,1 0-1,-18 33 1,26-40-29,0-1 0,1 1 0,1-1 0,0 1 0,0 1 0,1-1 0,0 0 0,1 1 0,1 0 0,-1 22 0,2-33-202,0 0 1,0 0-1,0 0 1,1 0 0,-1 1-1,0-1 1,0 0-1,1 0 1,-1 0-1,1 0 1,-1 0 0,1 0-1,-1 0 1,1 0-1,0 0 1,-1-1 0,1 1-1,0 0 1,0 0-1,0 0 1,0-1-1,0 1 1,-1 0 0,1-1-1,0 1 1,0-1-1,0 1 1,2-1-1,0 1 7,1-1 0,-1 1 0,0-1-1,1 0 1,-1 0 0,0-1-1,1 1 1,-1-1 0,6-1-1,2-2-131,0 0 1,0 0-1,-1-1 0,19-12 0,-14 6-913,-1 0-1,-1-1 0,0-1 0,13-16 1,-18 17-1030,0 1 0,0-2 0,7-14 0,-1-5-4210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 7527,'0'0'11520,"-4"-2"-10335,4 1-1118,-1 1 0,1 0 0,0-1 0,0 1 0,-1 0-1,1-1 1,0 1 0,-1 0 0,1 0 0,-1-1 0,1 1-1,0 0 1,-1 0 0,1 0 0,-1-1 0,1 1 0,0 0-1,-1 0 1,1 0 0,-1 0 0,1 0 0,-1 0 0,1 0-1,0 0 1,-1 0 0,1 0 0,-1 0 0,1 0 0,-1 0-1,1 0 1,0 0 0,-1 1 0,1-1 0,-1 0 0,1 0-1,0 0 1,-1 1 0,1-1 0,0 0 0,-1 1 0,1-1-1,0 0 1,-1 1 0,1-1 0,0 0 0,0 1-1,-1-1 1,1 0 0,0 1 0,-1 30 4203,2-10-3959,-2 0 17,-1 0 1,-2 0 0,0 0-1,-1-1 1,-1 1 0,-10 22 0,-7 22 103,23-64-512,13-34-3961,9-28-4725,-11 23 694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16335,'0'0'10378,"-21"45"-10314,28-37-128,1-3-608,-2-1-385,-2-3-833,2-1-1569,-2 0-4165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6598,'0'0'18919,"1"12"-18038,0-2-710,8 168 2231,-9-159-2226,-1 0 0,-1 0 0,0 0 1,-2-1-1,0 1 0,-1-1 0,-12 31 1,17-49-172,0 0 0,0 1 0,0-1 1,0 0-1,0 0 0,0 0 1,0 0-1,0 0 0,0 0 0,0 1 1,0-1-1,0 0 0,0 0 0,0 0 1,0 0-1,0 0 0,0 1 0,0-1 1,0 0-1,0 0 0,0 0 0,-1 0 1,1 0-1,0 0 0,0 0 0,0 1 1,0-1-1,0 0 0,0 0 0,0 0 1,-1 0-1,1 0 0,0 0 0,0 0 1,0 0-1,0 0 0,0 0 0,0 0 1,-1 0-1,1 0 0,0 0 0,0 0 1,0 0-1,0 0 0,0 0 0,-1 0 1,1 0-1,0 0 0,0 0 1,0 0-1,0 0 0,0 0 0,0 0 1,-1 0-1,1 0 0,0 0 0,0 0 1,0-1-1,0 1 0,0 0 0,0 0 1,0 0-1,-1 0 0,1 0 0,0 0 1,-3-15 111,2-20-69,1 20-49,2 1-1,0 0 1,0 0-1,1 0 1,1 0-1,7-17 1,-9 25-4,0 0 0,1 1 0,-1-1 1,1 1-1,1-1 0,-1 1 1,1 0-1,0 0 0,0 0 0,0 1 1,1-1-1,-1 1 0,1 0 1,0 1-1,0-1 0,12-5 0,-11 7 11,1 1-1,0-1 0,-1 2 0,1-1 0,11 1 0,-14 0-142,0 0 1,0 0-1,1 0 0,-1 0 0,0-1 0,0 0 0,0 0 0,0 0 1,0 0-1,0-1 0,0 1 0,0-1 0,0 0 0,0 0 1,-1 0-1,4-4 0,28-34-10380,-24 25 3225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33 8296,'0'0'8386,"-8"6"-7697,2-1-642,0 0 0,0 0 1,1 1-1,0 0 0,0 0 0,1 0 0,0 0 0,0 1 1,0-1-1,1 1 0,0 0 0,0 0 0,1 1 0,-1-1 0,2 0 1,-1 1-1,0 12 0,1-16-13,1 1 0,0 0-1,0 0 1,0-1 0,0 1 0,1 0 0,0-1-1,0 1 1,0 0 0,0-1 0,4 8 0,-4-11-2,-1 0 0,1 0 0,0 0 1,0 0-1,0 0 0,0 0 1,0-1-1,0 1 0,0 0 0,0-1 1,0 1-1,0 0 0,0-1 1,0 1-1,0-1 0,1 0 1,-1 1-1,2-1 0,0 0 65,0 0 0,0 0 0,1 0 0,-1-1 1,0 1-1,0-1 0,0 0 0,0 0 0,0 0 0,3-2 0,5-3 93,0-1-1,0 0 1,-1 0-1,0-1 1,-1-1-1,0 0 1,0 0-1,-1 0 1,0-1-1,-1-1 1,0 1-1,0-1 1,-1 0-1,-1-1 1,6-15-1,-14 49-139,2 0-1,0-1 0,1 1 0,5 36 0,-5-55-18,0 0 0,1 0 0,-1-1 0,1 1-1,-1 0 1,1-1 0,0 1 0,0 0 0,0-1 0,1 0 0,-1 1 0,1-1-1,-1 0 1,1 1 0,0-1 0,-1 0 0,1 0 0,0 0 0,0-1 0,1 1 0,-1 0-1,0-1 1,1 0 0,-1 1 0,1-1 0,-1 0 0,1 0 0,-1 0 0,1-1-1,0 1 1,-1 0 0,1-1 0,0 0 0,0 0 0,-1 0 0,5 0 0,-1-1 152,0 0 0,0-1 0,0 1 0,-1-1 0,1 0 1,0-1-1,-1 1 0,0-1 0,1 0 0,-1 0 0,0-1 1,-1 0-1,1 0 0,-1 0 0,7-7 0,-4 2-61,-1-1 1,0 0-1,0 0 0,6-17 1,-10 23-75,0-1 1,-1 0-1,1 1 1,-1-1 0,0 0-1,-1 0 1,1 1-1,-1-1 1,0 0 0,0 0-1,0 0 1,-1 0-1,-1-7 1,2 12-54,0 0 1,0-1-1,0 1 0,0 0 1,-1-1-1,1 1 0,0 0 1,0 0-1,0-1 0,0 1 1,0 0-1,-1 0 1,1-1-1,0 1 0,0 0 1,0 0-1,-1 0 0,1-1 1,0 1-1,0 0 0,-1 0 1,1 0-1,0 0 0,0 0 1,-1-1-1,1 1 0,0 0 1,-1 0-1,1 0 0,0 0 1,0 0-1,-1 0 0,1 0 1,0 0-1,-1 0 0,1 0 1,0 0-1,-1 0 0,1 0 1,0 0-1,0 0 0,-1 1 1,1-1-1,0 0 0,0 0 1,-1 0-1,1 0 0,0 0 1,0 1-1,-1-1 0,1 0 1,0 0-1,0 1 1,0-1-1,-1 0 0,1 0 1,0 1-1,0-1 0,0 0 1,0 0-1,0 1 0,-1-1 1,-8 18-279,8-16 270,1 0 0,-1 1 0,1-1 0,0 1 0,-1-1 0,1 0 1,0 1-1,0-1 0,1 1 0,-1-1 0,0 0 0,1 1 1,-1-1-1,1 0 0,0 1 0,0-1 0,0 0 0,0 0 0,0 0 1,1 0-1,-1 0 0,0 0 0,1 0 0,0 0 0,1 1 1,0-1 13,0-1 0,0 0 0,0 0 0,0 0 1,0 0-1,0-1 0,1 1 0,-1-1 0,0 0 1,0 0-1,1 0 0,-1 0 0,0 0 1,0-1-1,0 0 0,0 1 0,1-1 0,-1 0 1,4-3-1,6-2 28,-1 0 1,1-1-1,-1-1 0,-1 0 1,0 0-1,0-1 0,0-1 1,-1 0-1,-1 0 0,1-1 1,-2 0-1,0-1 1,13-22-1,-17 18 63,-11 18-203,-14 21-169,11-5 254,1-1 1,-9 28-1,16-40 32,0 0-1,0 1 1,1-1-1,0 1 1,0-1-1,0 1 1,1-1-1,0 1 1,0 0-1,0-1 1,1 1-1,0 0 1,2 8-1,-1-12-59,0 0-1,0 0 1,0 0 0,0 0-1,1 0 1,-1 0 0,1 0-1,-1-1 1,1 0 0,0 1-1,-1-1 1,1 0 0,0 0-1,0 0 1,0-1 0,0 1-1,-1-1 1,1 1 0,0-1-1,0 0 1,0 0-1,6-1 1,4 1-1560,-1-1 0,0-1 0,0 1-1,17-6 1,8-9-7728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3299,'0'0'20670,"-3"11"-19063,-6 31-733,2 0-1,2 1 0,1 0 1,3 60-1,1-102-919,0-1 0,0 1 0,0-1 0,0 1 0,0 0 0,0-1 0,0 1 0,0-1 0,0 1 0,0-1 0,0 1 0,0-1 0,0 1 0,0 0 0,0-1 0,1 1 0,-1-1 0,0 1 0,0-1 0,1 1 0,-1-1 0,0 0 0,1 1 0,-1-1 0,1 1 0,-1-1 0,0 1 0,1-1 0,-1 0 0,1 0 0,-1 1 0,1-1 0,-1 0 0,1 1 0,-1-1 0,1 0 0,-1 0 0,1 0 1,0 0-1,-1 0 0,1 0 0,-1 0 0,1 0 0,-1 0 0,1 0 0,0 0 0,1-1-304,-1 1 0,1-1 0,-1 0-1,0 0 1,1 0 0,-1-1 0,0 1 0,0 0 0,0 0 0,0 0 0,0-1 0,0 1 0,0-1 0,-1 1 0,2-3 0,7-23-6104,0-7-4885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18610,'0'0'8488,"12"-5"-14510,2 12 256,1-2-2722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11115,'0'0'9443,"-9"2"-6646,-79 26-169,80-25-2484,-1 1-1,1 0 1,0 0-1,0 0 1,1 1-1,0 1 1,-1-1-1,2 1 0,-11 10 1,16-15-154,1-1-1,-1 1 1,0-1 0,1 1 0,-1 0-1,1-1 1,-1 1 0,1 0 0,-1-1-1,1 1 1,-1 0 0,1-1 0,0 1-1,-1 0 1,1 0 0,0 0-1,0-1 1,-1 1 0,1 0 0,0 0-1,0 0 1,0-1 0,0 1 0,0 0-1,0 0 1,0 0 0,0 0 0,1-1-1,-1 1 1,0 0 0,0 0 0,1 0-1,-1-1 1,0 1 0,1 0 0,-1 0-1,1-1 1,-1 1 0,1 0-1,-1-1 1,1 1 0,0-1 0,-1 1-1,1-1 1,0 1 0,-1-1 0,1 1-1,0-1 1,0 0 0,-1 1 0,1-1-1,0 0 1,0 0 0,0 1 0,0-1-1,9 2-191,-1-1 0,0 0-1,1-1 1,10 0 0,-4 0-70,-2 1-156,50 4-234,-60-5 658,-1 1 1,1 0 0,0 0-1,-1 0 1,1 0 0,-1 0-1,1 1 1,-1 0 0,0 0-1,0 0 1,0 0 0,0 0-1,4 4 1,-6-5 67,0 0 0,0 0 0,0 1 0,-1-1 0,1 0 0,0 0 0,-1 1 0,1-1 0,-1 0 0,1 1 0,-1-1 0,0 0 0,0 1 0,0-1 1,0 1-1,1-1 0,-2 0 0,1 1 0,0-1 0,0 1 0,0-1 0,-1 2 0,-1 1 117,1-1 1,-1 0 0,0 0-1,0 0 1,0 0 0,0 0-1,0-1 1,-6 6 0,-5 2 416,-1 1 1,1-2 0,-17 9 0,22-13-454,-1 0-89,3-1-94,0 0 0,-1 0 1,0-1-1,0 1 1,0-1-1,0-1 1,-1 1-1,1-1 0,-11 1 1,18-5-507,0 0 0,1 0 1,-1-1-1,0 1 0,1 0 0,-1 0 1,1 0-1,0 0 0,0 0 0,-1 0 1,1 1-1,1-1 0,1-3 0,13-16-5344,4-2-3411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10 184 11691,'0'0'16010,"0"10"-14820,-3 39-284,0-26-730,1 1-1,1-1 1,1 1-1,1-1 1,5 32 0,4-36-2091,-5-18-2237,-2-12-837,-2-11-2090</inkml:trace>
  <inkml:trace contextRef="#ctx0" brushRef="#br0" timeOffset="1">1 0 7944,'0'0'17648,"41"12"-20659,-19-6-1473,2 0-3331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0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2050,'0'0'23302,"-9"5"-20894,-3 0-1852,-48 22 1124,57-25-1676,-1 0 0,1 0 1,0 0-1,0 0 0,0 1 1,0-1-1,0 1 0,0 0 1,0-1-1,1 1 0,-1 1 0,1-1 1,0 0-1,-2 5 0,4-8-67,0 1-1,0 0 0,0-1 1,0 1-1,0 0 0,1-1 1,-1 1-1,0 0 0,0-1 1,1 1-1,-1-1 0,0 1 1,1 0-1,-1-1 0,0 1 1,1-1-1,-1 1 0,1-1 1,-1 1-1,1-1 0,-1 0 1,1 1-1,-1-1 0,1 1 1,0-1-1,-1 0 0,1 0 1,-1 1-1,1-1 0,0 0 0,-1 0 1,1 0-1,1 1 0,30 6-642,-24-6 385,32 7-814,-17-5 749,-1 1-1,0 1 1,0 1-1,-1 1 1,29 14-1,-48-20 483,0 0 0,0 0 0,0 0 0,-1 0-1,1 0 1,0 0 0,-1 1 0,1-1 0,-1 1 0,1-1-1,-1 1 1,0-1 0,0 1 0,0 0 0,0 0 0,0-1-1,0 1 1,0 0 0,-1 0 0,1 0 0,0 0 0,-1 4 0,0-4 58,0 1 0,-1 0 1,1 0-1,-1-1 1,0 1-1,0 0 1,0-1-1,0 1 1,-1-1-1,1 0 1,-1 1-1,1-1 1,-1 0-1,-3 3 1,-5 5 243,-1 0 1,0-1-1,-1-1 1,0 0 0,-14 7-1,12-8-194,0 0-1,-1-1 0,-17 5 1,26-9-474,0-1 1,0 0 0,0 0-1,0 0 1,0 0 0,0-1 0,0 0-1,0-1 1,0 1 0,0-1-1,-8-2 1,1-8-5331,6-6-4890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99 9033,'-9'1'4094,"-3"1"-2887,-24 3 932,11 2 2069,24-7-2954,17 0 113,78 3-568,169-1 565,-223-4-1578,0-2 1,0-2-1,-1-1 0,56-19 0,-87 24-386,-1-1 0,1-1-1,-1 1 1,13-10 0,5-14-6680,-16 5-2287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13581,'0'0'6155,"12"4"-5338,88 20 663,-65-18-1009,0 2 0,43 16 0,-76-23-434,0 0 0,1 0 0,-1 0 0,0 0 1,1 0-1,-1 1 0,0-1 0,0 1 0,0-1 0,0 1 0,0 0 0,-1 0 0,1 0 0,-1 0 0,1 0 0,-1 0 0,0 1 1,1-1-1,-1 0 0,0 1 0,-1-1 0,2 4 0,-2-2 63,0 0 0,0 0 0,0 0 0,0 1 0,-1-1 0,0 0 1,0 0-1,0 0 0,0 0 0,-1 0 0,1 0 0,-4 5 0,-5 8-604,-1 0-1,-1-1 1,0 0-1,-21 20 1,15-20-3468,3-6-3699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 13389,'0'0'4068,"3"10"-2056,5 17-1091,-1 1-1,-1-1 1,-2 1-1,1 35 1,-8 126 1325,3-183-2182,0-2-8,0 1 0,0-1 0,-1 0 0,1 1 1,-1-1-1,0 0 0,0 0 0,-1 1 0,1-1 0,-1 0 0,-3 4 0,1-37 424,-1-246-1120,5 269 624,1 0 0,-1 0 0,1 0 0,0 0 0,0 0 0,1 0 1,0 0-1,0 0 0,0 1 0,0-1 0,1 1 0,0-1 0,1 1 0,-1 0 0,1 0 1,0 0-1,0 1 0,0 0 0,1-1 0,-1 1 0,1 1 0,0-1 0,0 1 0,0 0 1,1 0-1,-1 0 0,1 1 0,0 0 0,0 0 0,0 0 0,-1 1 0,2 0 0,-1 0 1,0 0-1,0 1 0,0 0 0,0 0 0,0 1 0,0 0 0,0 0 0,0 0 0,7 3 0,-10-4 12,-1 1 0,0 0 0,1 0 0,-1 0 0,0 1-1,0-1 1,1 0 0,-1 1 0,0-1 0,-1 1-1,1 0 1,0 0 0,0 0 0,1 2 0,-2-3 11,-1 1 1,1-1 0,-1 0-1,1 1 1,-1-1 0,0 1-1,1-1 1,-1 0 0,0 1 0,0-1-1,0 1 1,0-1 0,0 1-1,0-1 1,-1 1 0,1-1-1,0 0 1,-2 3 0,0 0 48,0 0 0,0 0-1,-1 0 1,0-1 0,0 1 0,0-1 0,0 1-1,0-1 1,-1 0 0,1 0 0,-1-1 0,0 1-1,-7 3 1,0 0-23,-1 0 0,0-1 0,0-1 0,0 0 0,-1-1 0,1 0 0,-1 0 0,0-2 0,0 1-1,1-2 1,-24-1 0,36 1-107,0 0 0,-1 0 0,1 0 0,0 0 0,0 0-1,-1 0 1,1 0 0,0 0 0,0 0 0,-1 0 0,1 0 0,0 0-1,0 0 1,0 0 0,-1 0 0,1 0 0,0 0 0,0 0-1,-1-1 1,1 1 0,0 0 0,0 0 0,0 0 0,0 0 0,-1-1-1,1 1 1,0 0 0,0 0 0,0 0 0,0 0 0,0-1 0,-1 1-1,1 0 1,0 0 0,0-1 0,0 1 0,0 0 0,0 0-1,0-1 1,0 1 0,0 0 0,0-1 0,9-7-3345,15-4-1718,8 4-180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 8648,'0'0'8771,"-9"-2"-6625,1 0-1913,1 1-1,-1 0 0,0 0 1,0 1-1,0-1 0,0 2 1,0-1-1,1 1 1,-1 0-1,0 1 0,1 0 1,-1 0-1,1 1 0,-1 0 1,1 0-1,-12 8 1,8-4 6,1 1 0,0-1 1,1 2-1,0 0 1,-10 12-1,16-18-132,0 0-1,1 1 1,-1-1-1,1 1 1,0 0-1,0 0 0,1-1 1,-1 1-1,1 1 1,0-1-1,0 0 1,0 0-1,0 0 1,1 0-1,-1 1 0,1-1 1,0 0-1,2 8 1,-1-10-93,0-1 0,0 1 0,0-1 0,0 1 0,0-1 0,1 0 0,-1 0 0,0 0 0,1 0 0,-1 0 0,1 0 0,-1 0-1,1 0 1,-1 0 0,1-1 0,0 1 0,0-1 0,-1 1 0,1-1 0,0 0 0,0 0 0,-1 0 0,1 1 0,0-2 0,3 1 0,47-5 189,-42 2-182,0-1 0,0 0-1,-1 0 1,1-1 0,-1-1 0,0 1 0,0-1 0,-1-1 0,13-12 0,-17 16 3,0-1 0,0 0 0,0 0 0,-1 0 0,1-1 0,-1 1 0,-1-1 1,1 1-1,0-1 0,-1 0 0,0 0 0,0 0 0,-1-1 0,1 1 0,-1 0 0,0-1 1,-1 1-1,1-1 0,-1 1 0,-1-9 0,1 14-22,0-1 0,0 0 0,0 1 0,-1-1 0,1 1 0,0-1 0,0 1 0,-1-1 1,1 0-1,-1 1 0,1-1 0,0 1 0,-1-1 0,1 1 0,-1 0 0,1-1 0,-1 1 0,1-1 0,-1 1 0,1 0 0,-1-1 0,0 1 0,1 0 0,-1 0 0,0 0 0,1-1 0,-1 1 0,1 0 0,-1 0 1,0 0-1,1 0 0,-1 0 0,0 0 0,1 0 0,-1 0 0,0 1 0,1-1 0,-1 0 0,1 0 0,-1 0 0,0 1 0,1-1 0,-1 0 0,1 1 0,-1-1 0,0 1 0,-1 0-17,0 0 0,0 0 0,0 1 0,0-1-1,0 0 1,0 1 0,1-1 0,-1 1-1,1 0 1,-1 0 0,1 0 0,-2 2 0,2-2-35,0-1 0,1 0 0,-1 0 0,1 0 1,-1 1-1,1-1 0,0 0 0,-1 0 0,1 1 1,0-1-1,0 0 0,0 1 0,0-1 0,0 0 1,0 0-1,0 1 0,1-1 0,-1 0 0,0 1 1,1-1-1,-1 0 0,1 0 0,-1 0 0,1 0 1,0 1-1,-1-1 0,1 0 0,0 0 0,0 0 1,0 0-1,0 0 0,0-1 0,0 1 0,0 0 1,0 0-1,0-1 0,0 1 0,2 0 0,1 0-751,0 1 0,1-2-1,-1 1 1,1 0 0,-1-1-1,1 0 1,-1 0 0,1 0-1,-1-1 1,8-1 0,8-5-6668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17008,'0'0'1484,"0"8"166,-19 383 7062,27-541-7068,-8 150-1651,0 0 1,1 0-1,-1-1 0,0 1 0,0 0 1,0 0-1,0-1 0,0 1 0,0 0 1,0 0-1,0-1 0,0 1 0,1 0 0,-1 0 1,0-1-1,0 1 0,0 0 0,0 0 1,1 0-1,-1 0 0,0-1 0,0 1 1,0 0-1,1 0 0,-1 0 0,0 0 1,0 0-1,1 0 0,-1 0 0,0-1 1,0 1-1,1 0 0,-1 0 0,0 0 0,0 0 1,1 0-1,-1 0 0,0 0 0,1 0 1,-1 0-1,0 1 0,0-1 0,1 0 1,-1 0-1,0 0 0,0 0 0,1 0 1,-1 0-1,0 0 0,0 1 0,0-1 0,1 0 1,-1 0-1,0 0 0,0 0 0,0 1 1,0-1-1,1 0 0,-1 0 0,0 1 1,0-1-1,0 0 0,0 0 0,0 1 1,0-1-1,0 1 0,23 22-124,-11-9 123,-5-9 10,1 1 1,-1-1 0,1 0 0,0-1 0,1 0 0,-1 0-1,1-1 1,-1 0 0,1 0 0,0-1 0,0 0 0,0-1-1,0 0 1,0 0 0,1-1 0,17-2 0,-24 2 6,0-1 0,1 0 0,-1 0 0,0 0 0,0 0 0,0 0 0,-1-1 0,1 1 0,0-1 0,0 0 0,-1 0 0,1 0 0,-1 0 0,0 0 0,1 0 0,-1-1 0,0 1 0,0-1 0,-1 0 0,1 1 1,-1-1-1,3-5 0,-1 0 25,0 1 1,-1-1 0,0 0 0,0 0-1,-1 0 1,1 0 0,-1-13-1,-2 21-32,1 0 0,0-1 0,0 1 0,0 0 0,0 0 0,0-1 0,0 1 0,0 0 0,0 0 0,-1-1 0,1 1 0,0 0 0,0 0 0,0-1 0,-1 1 0,1 0 0,0 0 0,0 0 0,-1 0 0,1-1 0,0 1 0,0 0 0,-1 0 0,1 0 0,0 0-1,0 0 1,-1 0 0,1 0 0,0 0 0,-1 0 0,1 0 0,0 0 0,0 0 0,-1 0 0,1 0 0,0 0 0,-1 0 0,1 0 0,0 0 0,0 0 0,-1 0 0,1 0 0,0 0 0,0 0 0,-1 1 0,1-1 0,0 0 0,0 0 0,-1 0 0,1 1 0,0-1 0,0 0-1,0 0 1,0 0 0,-1 1 0,1-1 0,0 0 0,0 0 0,0 1 0,0-1 0,0 0 0,-1 1 0,-13 15 8,10-9 15,0 1 1,1 0-1,0 1 1,1-1-1,0 0 1,0 1-1,1 0 1,0-1-1,0 1 1,1 0-1,0-1 0,3 18 1,-2-25-39,0 1-1,0-1 1,0 1-1,0-1 1,0 1 0,1-1-1,-1 0 1,0 1 0,1-1-1,-1 0 1,1 0 0,-1 0-1,1 0 1,0 0-1,-1-1 1,1 1 0,0 0-1,0-1 1,-1 1 0,1-1-1,3 1 1,43 1-3837,-38-2 1647,13 0-5026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16047,'0'0'2792,"-8"11"-1847,1 1-720,0-1 1,0 1-1,2 0 1,-1 1-1,1-1 1,1 1-1,0 0 1,1 0-1,1 0 0,0 1 1,0-1-1,1 20 1,1-31-219,1 0 0,-1-1-1,0 1 1,1-1 0,-1 1 0,1 0 0,-1-1 0,1 1-1,0-1 1,0 1 0,0-1 0,-1 0 0,1 1 0,1-1 0,-1 0-1,0 0 1,0 0 0,0 0 0,1 0 0,-1 0 0,0 0-1,1 0 1,-1 0 0,1 0 0,-1-1 0,1 1 0,-1-1-1,1 1 1,0-1 0,-1 0 0,1 1 0,-1-1 0,1 0 0,0 0-1,-1 0 1,1 0 0,0 0 0,-1-1 0,4 0 0,0 0 35,1 0 1,-1 0-1,0-1 1,1 0-1,-1 0 1,0 0 0,0-1-1,0 1 1,-1-1-1,9-7 1,-4 0 12,0 0 0,-1-1-1,0 0 1,-1 0 0,0-1 0,-1 0 0,0-1 0,-1 1-1,0-1 1,4-18 0,-12 48-113,0 0 0,2-1 0,0 1 0,1 0 0,0 0 0,2 0 0,3 21 0,-3-34 85,0-1 1,0 1 0,0-1 0,0 1-1,1-1 1,-1 0 0,1 0-1,0 0 1,0 0 0,0-1 0,0 1-1,0-1 1,1 1 0,-1-1 0,1 0-1,-1-1 1,1 1 0,0-1-1,0 1 1,0-1 0,-1 0 0,1-1-1,0 1 1,1-1 0,-1 1 0,0-1-1,0 0 1,0-1 0,0 1-1,0-1 1,0 0 0,6-1 0,-6 1 62,1 0 0,-1 0 1,1-1-1,-1 1 0,0-1 1,1 0-1,-1 0 0,0 0 0,0-1 1,0 0-1,-1 1 0,1-1 1,-1 0-1,1-1 0,-1 1 1,0-1-1,0 1 0,-1-1 1,1 0-1,-1 0 0,0 0 1,0 0-1,0-1 0,0 1 0,-1 0 1,1-1-1,-1 0 0,0-6 1,-1 7-30,0 1 1,-1-1 0,1 1 0,-1-1-1,0 1 1,0-1 0,0 1 0,-1-1 0,1 1-1,-1 0 1,0 0 0,1 0 0,-2 0-1,1 0 1,0 0 0,0 1 0,-1-1-1,0 1 1,-5-5 0,3 4-84,1 0 0,-1 0 0,0 1 0,0-1 0,-1 1 0,1 0 0,0 1 1,-1-1-1,1 1 0,-1 0 0,0 0 0,-6 1 0,12 0 10,0 0 0,-1 0 1,1 0-1,0 0 0,-1 0 0,1 0 0,0 0 1,0 1-1,0-1 0,-1 0 0,1 0 1,0 0-1,0 0 0,-1 1 0,1-1 0,0 0 1,0 0-1,0 0 0,0 1 0,-1-1 1,1 0-1,0 0 0,0 1 0,0-1 0,0 0 1,0 0-1,0 1 0,0-1 0,0 0 1,0 0-1,0 1 0,0-1 0,0 0 0,0 1 1,0-1-1,0 0 0,0 0 0,0 1 1,0-1-1,0 0 0,0 0 0,0 1 0,0-1 1,0 0-1,1 0 0,-1 1 0,0-1 1,0 0-1,0 0 0,0 0 0,1 1 0,-1-1 1,0 0-1,10 14-1023,-3-10-102,1 0 0,-1 0 0,1 0 0,-1-1 0,1-1 0,0 1-1,0-1 1,1 0 0,-1-1 0,0 0 0,10 0 0,19-1-4356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11723,'-2'11'7073,"-3"30"-6000,4 87 2229,2 135 721,1-255-3356,3-12-215,2-13-157,-3-7-222,-1 1-1,1-42 0,-4 54-94,0 1 0,-1-1 1,0 1-1,-1 0 0,0 0 1,0 0-1,-1 0 0,-7-16 1,10 26 14,0 0 0,0-1 0,0 1 0,0 0 0,0 0 0,0-1 0,0 1 0,0 0 1,-1 0-1,1-1 0,0 1 0,0 0 0,0 0 0,0 0 0,0-1 0,0 1 0,0 0 0,-1 0 1,1-1-1,0 1 0,0 0 0,0 0 0,-1 0 0,1 0 0,0 0 0,0-1 0,0 1 0,-1 0 0,1 0 1,0 0-1,0 0 0,-1 0 0,1 0 0,0 0 0,0 0 0,-1 0 0,1 0 0,0 0 0,0 0 0,-1 0 1,1 0-1,0 0 0,0 0 0,-1 0 0,1 0 0,-3 15-177,6 21 83,-2-32 108,1 1 0,0 0 0,0-1 0,1 1 0,-1-1 0,1 0 1,0 0-1,0 0 0,1 0 0,-1 0 0,1-1 0,-1 0 1,1 1-1,0-1 0,1-1 0,-1 1 0,0-1 0,1 1 1,-1-1-1,1 0 0,0-1 0,0 1 0,0-1 0,-1 0 1,1 0-1,0-1 0,0 1 0,1-1 0,-1 0 0,9-2 1,-7 2 32,0-1 0,-1 0 1,1-1-1,-1 1 0,0-1 1,1 0-1,-1-1 0,0 1 1,0-1-1,-1-1 0,1 1 1,-1-1-1,1 0 0,-1 0 1,0 0-1,-1-1 0,1 0 1,-1 0-1,0 0 1,0-1-1,0 1 0,-1-1 1,4-8-1,3-6 442,-14 49-320,-1 6-91,4-14 24,-1-9-19,1-1 0,1 0 1,0 0-1,0 0 0,1 1 0,1-1 1,4 19-1,-5-29-85,-1 0-1,0 0 1,1 0 0,-1 0 0,1 0-1,-1-1 1,1 1 0,-1 0-1,1 0 1,-1-1 0,1 1 0,0 0-1,-1 0 1,1-1 0,0 1 0,0-1-1,-1 1 1,1-1 0,0 1-1,0-1 1,0 0 0,0 1 0,0-1-1,0 0 1,0 1 0,0-1 0,0 0-1,0 0 1,-1 0 0,1 0-1,0 0 1,0 0 0,0 0 0,0 0-1,0-1 1,0 1 0,0 0-1,0 0 1,0-1 0,0 1 0,0-1-1,-1 1 1,1-1 0,0 1 0,0-1-1,0 1 1,-1-1 0,2-1-1,2-2-560,-1 1-1,1-1 1,-1 1-1,0-1 1,0 0-1,-1 0 1,1-1-1,2-5 1,5-24-6039,0-6-4175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14446,'0'0'8904,"55"47"-13036,-29-38-288,3 1-865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6406,'0'0'20660,"-9"4"-19998,0-1-552,0 1 1,0 0 0,1 1 0,0-1-1,0 2 1,0-1 0,-7 8 0,12-10-71,0 0 1,0 0 0,0 0-1,0 1 1,1 0 0,-1-1-1,1 1 1,0 0 0,0 0 0,1 0-1,-1 0 1,1 1 0,0-1-1,0 0 1,0 1 0,0-1-1,1 1 1,0-1 0,0 0-1,0 8 1,1-11-38,-1 0 0,0 1 0,0-1 1,1 0-1,-1 0 0,1 1 0,-1-1 0,1 0 1,-1 0-1,1 0 0,0 1 0,0-1 0,-1 0 1,1 0-1,0 0 0,0 0 0,0 0 0,0-1 0,0 1 1,0 0-1,1 0 0,-1-1 0,2 2 0,1-1-83,-1 0-1,0-1 1,1 1 0,-1-1-1,0 1 1,1-1-1,-1 0 1,0-1-1,6 0 1,0 0-698,-1-1-1,1-1 1,-1 1-1,0-1 1,1-1 0,12-7-1,-7 1-1813,-1 0 0,-1-1 0,0-1 0,0 0 0,-2 0-1,16-22 1,-11 9-2009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93 196 4132,'0'0'322,"0"0"1,0-1-1,0 1 1,0-1-1,0 1 1,1 0-1,-1-1 1,0 1-1,0-1 1,-1 1-1,1 0 1,0-1-1,0 1 1,0-1-1,0 1 0,0-1 1,0 1-1,0 0 1,-1-1-1,1 1 1,0 0-1,0-1 1,-1 1-1,1 0 1,0-1-1,0 1 1,-1 0-1,1-1 1,0 1-1,-1 0 1,1 0-1,0-1 1,-1 1-1,1 0 0,-1 0 1,1 0-1,0 0 1,-1 0-1,1-1 1,-1 1-1,1 0 1,-1 0-1,-19 12 3806,-17 27-2253,34-34-1699,0-1-1,0 1 0,0-1 0,0 1 1,1 0-1,0 0 0,0 1 0,1-1 0,-1 0 1,1 1-1,-1 7 0,2-11-153,0 0 1,0 0-1,1 0 0,-1 0 0,0 0 1,1-1-1,-1 1 0,1 0 0,0 0 1,-1-1-1,1 1 0,0 0 0,0-1 1,0 1-1,0-1 0,1 1 0,-1-1 1,0 1-1,0-1 0,1 0 1,-1 0-1,1 0 0,0 1 0,-1-2 1,1 1-1,0 0 0,-1 0 0,1 0 1,0-1-1,0 1 0,-1-1 0,1 1 1,0-1-1,0 0 0,3 0 0,4 1 11,1 0 0,0 0 0,-1-1-1,1-1 1,0 1 0,-1-2-1,1 1 1,-1-1 0,1-1-1,-1 0 1,0 0 0,0 0 0,0-2-1,-1 1 1,15-10 0,-23 15 11,0-1 1,1 1-1,-1-1 1,0 1-1,0-1 1,1 1-1,-1 0 1,0-1 0,0 1-1,0-1 1,0 1-1,0-1 1,0 1-1,0 0 1,0-1-1,0 1 1,0 0-1,0-1 1,0 1 0,0-1-1,-1 1 1,1-1-1,0 1 1,0 0-1,-1-1 1,1 1-1,0-1 1,-1 1-1,0 0 2,1 1 0,-1-1 0,1 0 0,0 1 0,-1-1 0,1 0-1,0 1 1,0-1 0,0 1 0,0-1 0,0 1 0,0-1 0,0 0-1,0 1 1,1-1 0,0 3 0,4-4-23,0 0 0,0 0 0,0 0 1,0-1-1,0 0 0,0 0 0,0 0 0,0-1 1,0 1-1,0-1 0,0 0 0,-1 0 0,1-1 1,-1 0-1,0 1 0,5-5 0,9-7 6,0-1 0,20-22-1,-27 26-2,0-1 0,-1-1 0,0 0 0,-1-1 0,0 0 0,-1 0 0,-1 0 0,0-1 0,-1 0 0,-1-1 0,0 1 0,-1-1 0,-1 0 0,2-24 0,-5 40-21,1-1 0,-1 1 0,0-1 0,0 0 0,0 1 0,0-1 0,0 1 0,0-1 0,0 0 0,0 1 0,0-1 0,0 1 0,0-1 0,0 0 0,0 1 0,0-1 0,-1 1 0,1-1 0,0 0 0,0 1 0,-1-1 0,1 1 0,0-1 0,-1 1 0,1-1 0,-1 1 0,1-1 0,-1 1 0,1 0 0,-1-1 0,1 1 0,-1 0 0,1-1 0,-1 1 0,1 0 0,-1-1 0,1 1 0,-1 0 0,0 0 0,1 0 0,-1 0 0,1 0 0,-1 0 0,0 0 0,1 0 0,-1 0 0,1 0 0,-1 0 0,0 0 0,1 0 0,-1 0 0,1 0 0,-1 0 0,0 1 0,1-1 0,-1 0 0,0 1 0,-28 23-92,20-13 145,1 0-1,0 1 1,1 0 0,0 0 0,1 1 0,0 0-1,-7 25 1,12-33-48,0 0 0,0-1 0,0 1-1,1 0 1,0 0 0,0-1 0,0 1-1,0 0 1,1 0 0,-1-1 0,1 1-1,1 0 1,-1-1 0,1 1 0,-1-1-1,1 0 1,1 1 0,-1-1 0,0 0 0,1 0-1,0 0 1,0-1 0,0 1 0,1-1-1,-1 1 1,5 2 0,2 2-412,1-2-1,0 1 1,0-1 0,22 8-1,23-1-7349,-24-12-1676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17 10250,'0'0'14835,"-8"-4"-14056,7 3-752,-2 0 54,0-1-1,1 1 1,-1-1-1,0 1 1,0 0-1,0 0 1,0 0-1,-1 1 1,1-1-1,0 1 1,0 0 0,0 0-1,0 0 1,-1 0-1,1 0 1,0 1-1,0-1 1,0 1-1,0 0 1,0 0-1,0 0 1,0 0-1,-6 4 1,-11 7 517,-1 0 0,2 2 0,-21 18 0,35-27-566,0 0-1,0 0 0,0 0 0,0 0 1,1 1-1,0 0 0,0 0 0,1 0 1,0 1-1,0-1 0,0 1 0,1-1 1,0 1-1,-3 14 0,5-20-77,0 0 1,0 0-1,0 0 0,0 0 1,0 0-1,0 0 1,0-1-1,1 1 0,-1 0 1,0 0-1,1 0 0,-1 0 1,0 0-1,1 0 0,-1 0 1,1-1-1,-1 1 0,1 0 1,0 0-1,-1-1 1,1 1-1,0 0 0,-1-1 1,1 1-1,0 0 0,0-1 1,0 1-1,1 0 0,1 0-175,1 0 0,-1 0 0,0-1-1,1 1 1,-1-1 0,1 0 0,-1 1-1,6-2 1,4 0-961,-1-1-1,0 0 1,23-8-1,13-11-3168,1-5-2311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 13837,'0'0'5093,"-12"7"-3054,1-1-1693,1 1 0,0 1-1,0-1 1,0 2 0,-13 14 0,19-18-211,0 0 1,0 0 0,0 0 0,1 0 0,0 1-1,0-1 1,1 1 0,-1 0 0,1-1-1,1 1 1,-1 0 0,1 0 0,0 1 0,0-1-1,1 0 1,-1 8 0,2-13-131,-1 0-1,0 0 1,0 0-1,0 0 1,1 0-1,-1 0 1,1-1-1,-1 1 1,0 0-1,1 0 1,0 0 0,-1 0-1,1-1 1,-1 1-1,1 0 1,0 0-1,0-1 1,-1 1-1,1-1 1,0 1 0,0-1-1,0 1 1,0-1-1,1 1 1,32 4 91,34-13 20,-49 2-148,1-1 0,33-18 0,-35 16-101,1 1-1,37-12 0,-55 19 148,-1 1 0,1 0-1,-1 0 1,1 0 0,-1 0 0,1-1 0,-1 1-1,1 0 1,-1 0 0,1 0 0,-1 0 0,1 0-1,-1 0 1,1 0 0,-1 0 0,1 1-1,-1-1 1,1 0 0,-1 0 0,1 0 0,-1 0-1,1 1 1,-1-1 0,0 0 0,1 0 0,-1 1-1,1-1 1,-1 0 0,0 1 0,1-1-1,-1 1 1,0-1 0,1 0 0,-1 1 0,0-1-1,1 1 1,-1 21 401,0-2-26,0-19-375,0-1 1,0 1-1,1-1 1,-1 1-1,0-1 0,0 1 1,0-1-1,1 1 0,-1-1 1,0 0-1,1 1 1,-1-1-1,0 1 0,1-1 1,-1 0-1,0 1 0,1-1 1,-1 0-1,1 0 1,-1 1-1,1-1 0,-1 0 1,0 0-1,1 0 0,-1 1 1,1-1-1,-1 0 1,1 0-1,-1 0 0,1 0 1,-1 0-1,2 0 1,5-1 13,1-1 1,0 1 0,-1-2 0,0 1-1,1-1 1,-1 0 0,0 0 0,0-1 0,-1 0-1,1 0 1,-1-1 0,0 1 0,10-11 0,-11 9-165,1 1 0,0 0 1,1 0-1,-1 0 1,1 1-1,0 0 1,0 0-1,0 1 1,0 0-1,1 0 0,-1 1 1,1 0-1,15-2 1,-23 4 135,1 0 0,-1 0 0,1 1 0,-1-1 0,1 0 0,-1 1 0,0-1 1,1 0-1,-1 1 0,1-1 0,-1 1 0,0-1 0,1 0 0,-1 1 0,0-1 0,1 1 0,-1-1 0,0 1 1,0-1-1,0 1 0,1 0 0,-1-1 0,0 1 0,0-1 0,0 1 0,0-1 0,0 1 0,0 0 1,0-1-1,0 1 0,0-1 0,0 1 0,0-1 0,-1 1 0,1-1 0,0 1 0,0-1 0,0 1 0,-1 0 1,1 0-1,0 18 165,0-18-160,0-1-1,1 1 0,-1-1 0,1 1 1,-1-1-1,1 1 0,-1-1 0,1 1 1,0-1-1,-1 0 0,1 1 0,-1-1 1,1 0-1,0 0 0,-1 1 0,1-1 1,0 0-1,-1 0 0,1 0 0,-1 0 0,1 0 1,0 0-1,0 0 0,-1 0 0,1 0 1,-1 0-1,1 0 0,0-1 0,-1 1 1,1 0-1,0 0 0,0-1 0,8-3-355,-1 0-1,0-1 1,0 0-1,0 0 1,-1-1-1,1 0 1,-1 0-1,0 0 1,6-10-1,8-4-2154,3-2-1616,-1 2-1429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3011,'0'0'448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8104,'0'0'9438,"-5"10"-6796,-33 74 894,4 2 0,-28 108 0,61-193-3526,1 0 1,-1 0-1,1 0 1,0 1-1,-1-1 0,1 0 1,0 0-1,-1 1 1,1-1-1,0 0 1,0 0-1,0 1 0,0-1 1,1 0-1,-1 0 1,0 1-1,0-1 0,1 0 1,-1 0-1,1 2 1,0-3-6,0 0 0,-1 0 0,1 1 0,0-1 0,0 0 0,-1 0 1,1 0-1,0 0 0,0 0 0,-1 0 0,1 0 0,0 0 0,0 0 0,-1 0 0,1-1 0,0 1 1,-1 0-1,1 0 0,0-1 0,-1 1 0,1 0 0,0-1 0,0 0 0,48-37 39,-43 32-56,165-154-1520,-171 160 1536,0 0 0,1-1 0,-1 1 0,0 0 0,1-1 0,-1 1 0,0 0 0,1 0 0,-1-1 0,0 1 0,1 0 0,-1 0-1,0 0 1,1 0 0,-1-1 0,1 1 0,-1 0 0,1 0 0,-1 0 0,0 0 0,1 0 0,-1 0 0,1 0 0,-1 0 0,0 0 0,1 0 0,-1 0-1,1 0 1,-1 1 0,0-1 0,1 0 0,-1 0 0,1 0 0,-1 1 0,0-1 0,1 0 0,-1 0 0,0 1 0,1-1 0,-1 0 0,0 0-1,1 1 1,-1-1 0,0 0 0,0 1 0,0-1 0,1 1 0,-1-1 0,0 0 0,0 1 0,0-1 0,0 1 0,0-1 0,0 0 0,1 1 0,-1-1-1,0 1 1,0-1 0,0 0 0,0 1 0,-1-1 0,1 1 0,0-1 0,0 1 0,0-1 0,-2 37 416,2-33-368,-4 14 184,0 1 1,0-1-1,-2 0 1,-8 19-1,-3 9 301,29-59-10589,-2-4 1793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78 5029,'1'-8'7057,"-1"3"-6651,1 0 428,0 1 1,-1 0-1,0-1 0,0 1 1,0 0-1,0 0 0,-1-1 1,-1-6-1,1 10-648,0 0 1,1-1-1,-1 1 0,0 0 0,0 0 1,0 0-1,0 0 0,0 0 0,-1 0 1,1 0-1,0 0 0,0 0 1,-1 0-1,1 1 0,0-1 0,-1 1 1,1-1-1,-1 1 0,1-1 0,-1 1 1,1 0-1,-1 0 0,1 0 1,-1 0-1,1 0 0,-1 0 0,1 0 1,-1 0-1,1 0 0,-1 1 0,1-1 1,0 1-1,-3 0 0,-1 1-61,0 0 0,0 1 0,1-1-1,-1 1 1,1 0 0,0 1 0,-1-1 0,1 0-1,1 1 1,-1 0 0,1 0 0,-1 0 0,1 1-1,0-1 1,-4 9 0,-1 2 78,1-1 0,0 1-1,-8 30 1,13-39-138,1 0-1,-1 0 1,1 0-1,0 0 1,1 0 0,0 12-1,0-17-60,0 0 1,1 0-1,-1 1 0,1-1 0,-1 0 1,1 0-1,0 0 0,-1 0 1,1 0-1,0 0 0,0 0 0,0 0 1,0 0-1,0 0 0,0 0 0,0-1 1,0 1-1,0 0 0,0-1 0,0 1 1,0-1-1,0 1 0,1-1 0,-1 1 1,0-1-1,0 0 0,1 0 1,-1 0-1,0 0 0,0 0 0,1 0 1,-1 0-1,0 0 0,1 0 0,-1 0 1,0-1-1,2 1 0,3-1 6,1-1 0,-1 1 0,1-1 0,-1 0 0,0-1 0,1 1 0,-1-1 0,-1 0 0,1-1 0,7-5 0,51-48-272,-5 4-72,-59 52 329,0 1 0,1 0 0,-1-1 0,0 1 0,1 0 1,-1 0-1,0-1 0,1 1 0,-1 0 0,1 0 0,-1 0 0,0 0 0,1-1 0,-1 1 0,1 0 0,-1 0 0,0 0 0,1 0 0,-1 0 0,1 0 0,-1 0 0,0 0 0,1 0 0,-1 0 0,1 0 0,-1 0 0,0 1 0,1-1 0,-1 0 0,1 0 0,-1 0 0,0 1 0,1-1 0,-1 0 0,5 17-91,-7 30 53,1-41 47,-6 39 25,4-34 8,1 0 0,0 0 0,1 0 0,0 1 0,1-1 0,0 0 1,1 0-1,2 15 0,-2-24-27,-1-1 0,1 0 0,0 0 0,0 0 0,0 0 0,0 0 1,-1 0-1,1 0 0,1 0 0,-1 0 0,0 0 0,0-1 0,0 1 0,0 0 1,0-1-1,1 1 0,-1-1 0,0 1 0,1-1 0,-1 0 0,0 1 0,1-1 1,-1 0-1,0 0 0,1 0 0,-1 0 0,0 0 0,1 0 0,-1 0 0,1-1 1,-1 1-1,2-1 0,3 0 8,0-1 1,0 0 0,0 0-1,0 0 1,-1 0 0,7-5-1,14-12-49,-1-1 1,0-2-1,-2-1 0,0 0 0,29-42 1,-45 56 11,-7 9 15,0 0 0,0-1 0,1 1 0,-1 0 0,0 0-1,0-1 1,0 1 0,0 0 0,0 0 0,0-1 0,1 1-1,-1 0 1,0 0 0,0 0 0,0 0 0,1-1 0,-1 1-1,0 0 1,0 0 0,0 0 0,1 0 0,-1 0 0,0-1-1,0 1 1,1 0 0,-1 0 0,0 0 0,0 0 0,1 0-1,-1 0 1,0 0 0,0 0 0,1 0 0,-1 0 0,0 0-1,1 0 1,-1 0 0,0 0 0,0 0 0,1 1 0,-1-1 0,0 0-1,3 15-53,-9 39 396,3-25 351,6-29-658,0 0 0,0-1-1,0 1 1,0 0-1,0-1 1,1 0-1,-1 0 1,0 0 0,0 0-1,4-2 1,7-6-284,-1-1 1,0 0 0,0-1-1,-1 0 1,13-17 0,-12 14-751,0 0 0,1 1 0,23-16 0,-39 49 673,-21 31 329,19-43 7,-1-1 0,2 1 0,-1 0 0,1 0 0,1 0 0,-1 0 0,1 1 0,-1 12 0,3-21-27,0 0 1,0 1-1,1-1 1,-1 0-1,0 1 0,1-1 1,-1 0-1,0 1 1,0-1-1,1 0 1,-1 0-1,0 1 0,1-1 1,-1 0-1,1 0 1,-1 0-1,0 0 0,1 0 1,-1 1-1,0-1 1,1 0-1,-1 0 1,1 0-1,-1 0 0,1 0 1,-1 0-1,0 0 1,1 0-1,-1 0 1,1 0-1,-1-1 0,0 1 1,1 0-1,-1 0 1,0 0-1,1 0 0,-1-1 1,1 1-1,-1 0 1,0 0-1,1 0 1,-1-1-1,0 1 0,0 0 1,1-1-1,-1 1 1,0 0-1,0-1 1,1 0-1,19-13-2169,-9 0-1513,1 0 0,17-31 0,-12 17-3130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0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135 107 8680,'0'0'10640,"-7"10"-9594,-1 0-823,1-2 330,0 0 1,1 1-1,0 0 0,0 0 1,1 0-1,0 1 0,-7 18 1,13-22-543,0-1 1,0 0-1,0 1 1,1-1-1,0 0 1,0 0 0,0 0-1,1 0 1,-1-1-1,1 1 1,0-1-1,0 1 1,1-1-1,5 6 1,19 30-20,-24-28 27,0-1 1,0 1-1,-2 0 0,1 0 0,-2 0 1,0 0-1,0 0 0,-1 0 0,0 0 0,-1 0 1,-3 13-1,2-9 416,-2 1 0,0-1 0,-1 0 0,-1-1 0,0 1-1,-1-1 1,-14 21 0,20-33-351,0-1-1,-1 0 1,1 0 0,-1 1-1,0-1 1,0 0-1,0-1 1,0 1-1,0 0 1,0 0 0,0-1-1,-1 1 1,1-1-1,-1 0 1,1 0-1,-1 0 1,1 0 0,-1 0-1,0 0 1,-4 0-1,5-1-77,1-1-1,-1 1 0,0-1 1,0 0-1,0 0 1,1 1-1,-1-1 0,1 0 1,-1 0-1,0-1 1,1 1-1,0 0 0,-1 0 1,1-1-1,0 1 0,0-1 1,-1 1-1,1-1 1,0 1-1,1-1 0,-1 0 1,0 0-1,0 1 1,1-1-1,-1 0 0,1 0 1,0 0-1,-1 0 0,1-3 1,-3-6-86,1 0 0,0 0 0,1 0 0,0 0-1,1-1 1,0 1 0,1 0 0,0 0 0,1 0 0,0 0 0,1 0 0,0 0 0,1 1 0,0-1 0,0 1 0,1 0 0,0 0-1,1 0 1,0 1 0,1 0 0,0 0 0,10-10 0,114-98 67,-95 88 25,-1-2 1,-2-1 0,53-64-1,-83 92 14,-1 1-1,1-1 0,-1 1 1,0-1-1,0 0 0,-1 0 0,1 0 1,-1 0-1,0 0 0,0 0 1,0 0-1,0-6 0,-1 9-12,0 1 0,0-1 0,0 0-1,0 0 1,-1 1 0,1-1 0,0 0 0,0 0-1,-1 1 1,1-1 0,0 0 0,-1 1 0,1-1-1,-1 0 1,1 1 0,-1-1 0,1 1 0,-1-1 0,1 1-1,-1-1 1,0 1 0,1-1 0,-1 1 0,0 0-1,0-1 1,-2 0 1,1 1 0,-1 0 0,1-1 0,0 1 0,-1 0 0,1 0 0,-1 0 0,1 1 0,-1-1 0,1 1 0,0-1 0,-3 2 0,-5 1 13,0 1 1,0 1-1,0 0 1,1 0-1,0 1 1,0 0-1,0 1 1,1-1-1,0 2 1,-11 12-1,14-14 7,-1 0 0,2 0 0,-1 0 0,1 1-1,0 0 1,0 0 0,1 0 0,0 0 0,0 0-1,1 1 1,0-1 0,0 1 0,0-1 0,1 1 0,0 11-1,1-18-28,1 1 0,-1 0 0,1 0 0,-1 0-1,1 0 1,0-1 0,0 1 0,0 0 0,0-1 0,0 1-1,0-1 1,0 1 0,0-1 0,1 1 0,-1-1 0,0 0-1,1 1 1,-1-1 0,1 0 0,0 0 0,-1 0 0,1-1-1,0 1 1,-1 0 0,1 0 0,0-1 0,0 1-1,0-1 1,3 0 0,7 2-133,1 0-1,-1-1 0,19-2 1,-17 1-325,-6 0-410,1 0 1,0-1-1,-1 0 0,1-1 0,-1 1 0,1-2 1,9-3-1,23-12-8138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13997,'0'0'3625,"-10"0"-1463,5 0-2004,0 0-1,0 1 0,0 0 1,0 0-1,1 0 1,-1 1-1,0-1 1,0 1-1,1 0 1,-1 1-1,1-1 1,-1 1-1,1 0 1,0 0-1,0 0 1,1 1-1,-1-1 1,1 1-1,-1 0 1,1 0-1,0 0 1,1 0-1,-1 1 1,1-1-1,0 1 1,0-1-1,-3 9 1,4-10-130,1 0 0,-1-1 0,0 1 0,1 0 0,-1-1 0,1 1 0,0 0 0,0-1 0,0 1 0,0 0 0,1-1 0,-1 1 0,2 5 0,-2-7-16,1 0-1,0 0 1,-1 0 0,1 0-1,0 1 1,0-1-1,0 0 1,0 0 0,0-1-1,0 1 1,0 0-1,0 0 1,0 0 0,0-1-1,1 1 1,-1 0-1,0-1 1,0 1 0,1-1-1,0 1 1,3-1 14,0 1 1,0-1 0,0 0-1,0-1 1,0 1 0,0-1-1,0 0 1,0 0-1,0 0 1,-1-1 0,1 0-1,0 0 1,7-4 0,5-4-8,-13 6-95,1 1-1,-1 0 1,1 0 0,0 1 0,0-1-1,0 1 1,0 0 0,0 0 0,0 1 0,1 0-1,-1 0 1,9-1 0,-12 4 56,0 0 1,0-1-1,-1 1 1,1 0-1,-1 0 1,0 0-1,1 0 1,-1 1-1,0-1 1,0 0-1,-1 0 1,2 5 0,8 14 10,-8-19-12,0 0 0,0-1 0,0 1-1,0-1 1,0 0 0,0 0 0,1 1 0,-1-1-1,0-1 1,1 1 0,-1 0 0,1 0 0,-1-1-1,1 0 1,-1 1 0,1-1 0,-1 0-1,1 0 1,-1 0 0,1-1 0,-1 1 0,1-1-1,-1 1 1,0-1 0,1 0 0,3-2 0,4-1-919,0 0 1,-1-1 0,0 0 0,17-14-1,-1-3-4222,2-3-1906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9737,'0'0'373,"-1"1"0,0-1 0,1 0 1,-1 0-1,0 0 0,1 0 0,-1 1 0,1-1 0,-1 0 0,0 1 0,1-1 0,-1 0 0,1 1 0,-1-1 0,1 1 1,-1-1-1,1 0 0,-1 1 0,1 0 0,0-1 0,-1 1 0,1-1 0,-1 1 0,1-1 0,0 2 0,-6 23 3108,6 37-3499,1-46 1445,-1-10-1277,1 0-1,-1 0 1,1 0 0,0 0-1,0 0 1,1 0 0,0-1-1,0 1 1,0 0 0,5 6-1,-6-10-112,0-1-1,0 1 1,0-1-1,1 1 0,-1-1 1,1 0-1,-1 0 1,1 1-1,-1-1 0,1 0 1,0 0-1,-1 0 1,1-1-1,0 1 1,0 0-1,0-1 0,0 1 1,-1-1-1,1 0 1,0 1-1,0-1 1,0 0-1,0 0 0,0 0 1,0-1-1,0 1 1,0 0-1,0-1 1,0 1-1,-1-1 0,1 0 1,0 1-1,0-1 1,-1 0-1,4-2 0,9-7 40,-1 0-1,0-1 1,-1 0-1,0 0 1,-1-2-1,0 1 1,10-16-1,-5 7 10,-16 20-58,0 1 0,1-1 0,-1 1 0,1-1 0,-1 0 0,0 1 0,1-1 0,-1 1 0,1-1 0,0 1 0,-1-1 0,1 1 0,-1 0 0,1-1 0,0 1 0,-1 0 0,1-1 0,0 1-1,-1 0 1,1 0 0,0-1 0,-1 1 0,1 0 0,0 0 0,-1 0 0,1 0 0,0 0 0,0 0 0,-1 0 0,1 0 0,0 0 0,0 1 0,1 0 11,-1 0 1,0 0-1,0 1 0,0-1 1,0 0-1,0 1 0,0-1 1,0 1-1,0-1 0,0 1 0,-1-1 1,1 1-1,0 2 0,11 61 579,-11-58-503,0 5-153,-1-7 77,1 0 0,-1 0 0,1-1 1,0 1-1,0 0 0,3 7 1,-3-12-102,-1 1 1,0-1 0,0 1 0,1-1-1,-1 1 1,1-1 0,-1 1 0,0-1-1,1 0 1,-1 1 0,1-1 0,-1 0 0,1 1-1,-1-1 1,1 0 0,-1 1 0,1-1-1,-1 0 1,1 0 0,-1 0 0,1 0-1,0 0 1,0 1 0,20-12-3873,-5-6-1307,3-5-2883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98 9225,'0'0'7436,"-8"6"-4308,-1 1-2473,-10 7 850,1 1 0,-16 17 0,29-28-1368,2 0 0,-1 0 1,0 0-1,1 1 1,0-1-1,0 1 0,0 0 1,1 0-1,-1 0 0,1 0 1,1 1-1,-1-1 0,1 0 1,-1 1-1,1 8 0,1-13-134,1 0-1,0 0 0,-1 0 0,1 0 1,0 0-1,0 0 0,0 0 0,0 0 1,0-1-1,0 1 0,0 0 0,0 0 1,0-1-1,0 1 0,0-1 0,0 1 1,0-1-1,0 1 0,1-1 1,-1 0-1,0 0 0,0 0 0,1 1 1,-1-1-1,0 0 0,0 0 0,1-1 1,-1 1-1,0 0 0,0 0 0,2-1 1,43-8 122,-35 4-117,-1 0 1,0-1-1,0 0 0,0 0 1,-1-1-1,0-1 0,0 1 1,-1-1-1,0-1 0,0 0 1,-1 0-1,0 0 0,-1-1 1,0 0-1,7-15 0,-15 28-13,-3 14 21,0 0 0,1 1 0,0-1 0,0 20 0,4-37-15,0 1 0,0 0 0,0-1 0,1 1-1,-1-1 1,0 1 0,0 0 0,1-1 0,-1 1 0,1-1 0,-1 1 0,0-1 0,1 1-1,-1-1 1,1 1 0,-1-1 0,1 0 0,0 1 0,-1-1 0,1 0 0,-1 1-1,1-1 1,0 0 0,-1 0 0,1 1 0,-1-1 0,1 0 0,0 0 0,-1 0 0,1 0-1,0 0 1,-1 0 0,1 0 0,0 0 0,-1 0 0,1 0 0,0 0 0,-1-1-1,1 1 1,0 0 0,-1 0 0,1-1 0,-1 1 0,1 0 0,0-1 0,32-14-581,-15-1-461,-14 12 820,-1 0 1,1 0-1,1 1 1,-1-1-1,0 1 1,1 0-1,0 0 1,0 1-1,0-1 1,0 1-1,0 0 1,10-2-1,-12 44 2338,-4-34-1848,1-4-224,0 0 0,0 0 0,0 0 0,1 1 0,-1-1 0,0 0-1,1 0 1,-1 0 0,1 0 0,0 0 0,0 0 0,0 0-1,0-1 1,0 1 0,0 0 0,0 0 0,3 2 0,-3-3 3,0-1 0,0 1 0,1 0 0,-1-1 1,0 1-1,1-1 0,-1 1 0,0-1 0,1 0 1,-1 0-1,1 1 0,-1-1 0,0 0 0,1 0 1,-1 0-1,1 0 0,-1-1 0,1 1 0,1-1 1,4-1 44,-1-1 0,1 0 0,-1 0 1,1-1-1,-1 0 0,0 0 0,0 0 1,8-9-1,1-1-64,0 0 0,-1-1-1,-1-1 1,11-18 0,-23 33-8,-1 15-162,-1-9 154,1 1 1,0 0 0,0-1 0,1 1 0,0-1 0,0 1-1,0-1 1,3 9 0,-3-12 12,1 0 1,-1-1-1,1 1 0,-1-1 1,1 1-1,0-1 0,-1 0 1,1 1-1,0-1 0,0 0 1,0 0-1,0-1 1,0 1-1,0 0 0,0-1 1,0 1-1,0-1 0,0 1 1,1-1-1,-1 0 0,0 0 1,0 0-1,0 0 0,0-1 1,1 1-1,2-1 0,-1 0 28,0 0 0,0 0 0,0 0 0,-1-1 0,1 1 0,0-1 0,-1 0 0,1 0-1,-1 0 1,0-1 0,1 1 0,-1-1 0,0 0 0,-1 1 0,1-1 0,0-1 0,-1 1-1,4-6 1,-3 4 45,0 0-1,-1 0 0,1 0 0,-1 0 0,0-1 1,-1 1-1,1-1 0,-1 1 0,0-1 1,0 0-1,-1 1 0,0-10 0,-1 12-78,0 1 0,1 0-1,-2 0 1,1 0 0,0-1 0,0 1 0,-1 0-1,1 0 1,-1 1 0,1-1 0,-1 0-1,0 0 1,0 1 0,0-1 0,0 1-1,0 0 1,0-1 0,0 1 0,0 0-1,-3-1 1,2 1-172,1 0 0,0 0 0,-1 0 1,1-1-1,0 1 0,0-1 0,0 1 0,0-1 0,0 0 0,0 0 1,0 0-1,1 0 0,-1 0 0,-2-5 0,5 7-261,-1-1-1,1 0 1,-1 0 0,1 0-1,-1 0 1,1 1-1,0-1 1,-1 0 0,1 1-1,0-1 1,0 0 0,0 1-1,-1-1 1,1 1-1,0-1 1,0 1 0,0-1-1,0 1 1,0 0-1,0 0 1,0-1 0,0 1-1,0 0 1,0 0 0,1 0-1,2-1-1586,20-7-9600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24 229 7687,'0'0'14702,"-4"10"-13308,0 3-1123,0 0 0,0 0 0,2 0 0,-1 1 0,2-1 1,0 1-1,0 0 0,1-1 0,3 21 0,-2-32-262,-1-1-1,1 0 1,0 1-1,-1-1 1,1 0-1,0 0 0,0 1 1,0-1-1,0 0 1,0 0-1,0 0 1,0 0-1,0 0 1,0 0-1,1-1 0,-1 1 1,0 0-1,0 0 1,1-1-1,-1 1 1,1-1-1,-1 0 0,0 1 1,1-1-1,-1 0 1,1 0-1,-1 1 1,1-1-1,-1-1 1,1 1-1,-1 0 0,1 0 1,-1 0-1,0-1 1,1 1-1,-1-1 1,3 0-1,2-1 35,1-1-1,-1 0 1,0 0 0,0 0-1,0 0 1,9-9 0,7-8-21,0 0 1,-2-2-1,-1-1 1,0 0-1,-2-1 1,-1-1-1,-1-1 1,18-40 0,-33 65-98,0 17-128,-1 7 180,0-17 25,0 1 1,1-1-1,0 1 0,0-1 0,0 1 0,1-1 0,2 9 1,-3-15-2,1 1 1,-1-1 0,1 1 0,-1-1-1,1 0 1,-1 1 0,1-1 0,-1 1-1,1-1 1,-1 0 0,1 0 0,0 1-1,-1-1 1,1 0 0,-1 0 0,1 0-1,0 1 1,-1-1 0,1 0 0,0 0-1,-1 0 1,1 0 0,0 0 0,-1 0-1,1-1 1,0 1 0,-1 0 0,1 0-1,0 0 1,-1 0 0,1-1 0,-1 1-1,1 0 1,-1-1 0,1 1 0,-1-1-1,1 1 1,-1 0 0,1-1 0,-1 1-1,1-1 1,0 0 0,22-20 99,-17 13-96,0 0 0,0-1 1,-1 0-1,0 0 0,0-1 1,-1 1-1,0-1 0,-1 0 1,0 0-1,0 0 0,-1 0 1,-1 0-1,1-1 0,-2 1 1,0-1-1,0 1 0,0-1 1,-3-10-1,-5 7-51,-1 17-56,-5 23-54,5 32 691,3 0 0,2 102 0,4-135-459,9 25-43,-9-48-30,1 1-1,0 0 1,0-1 0,0 1 0,1-1 0,-1 0 0,1 1-1,-1-1 1,1 0 0,0 0 0,-1 0 0,1 0-1,0 0 1,0 0 0,1-1 0,1 3 0,-3-5-1,-1 1 1,1-1-1,-1 1 1,0-1-1,0 1 1,1-1 0,-1 0-1,0 1 1,0-1-1,0 1 1,1-1-1,-1 1 1,0-1 0,0 0-1,0 1 1,0-1-1,0 1 1,0-1-1,0 0 1,-1 1 0,1-1-1,0 1 1,0-1-1,0 1 1,-1-1-1,1 0 1,0 1 0,0-1-1,-1 1 1,0-1-1,-7-23 4,-5 3-94,-2 1-1,0 1 1,-1 0-1,-1 1 1,-1 1 0,0 1-1,-1 0 1,-33-20 0,52 36 90,-1 0 0,1 0 0,0 0 0,-1-1 0,1 1 0,0 0 0,-1 0 1,1-1-1,0 1 0,-1 0 0,1 0 0,0-1 0,-1 1 0,1 0 0,0-1 0,0 1 1,0-1-1,-1 1 0,1 0 0,0-1 0,0 1 0,0 0 0,0-1 0,0 1 1,0-1-1,0 1 0,-1-1 0,1 1 0,0 0 0,1-1 0,-1 1 0,0-1 0,0 1 1,0-1-1,0 1 0,0-1 0,16-9 178,25-1 159,6 4 19,95 0 0,-49 5-566,-92 2 55,-1 0 0,1 0-1,0 0 1,0 0 0,0 0 0,0 0 0,-1 0 0,1-1 0,0 1 0,0 0 0,0 0 0,-1-1 0,1 1 0,0 0 0,0-1 0,-1 1 0,1-1 0,0 1 0,-1-1 0,1 1 0,0-1 0,-1 0 0,1 1 0,-1-1 0,1 0 0,0 0 0,-1 0-178,-1 0 0,1 1 0,0-1 0,0 0 1,0 0-1,-1 0 0,1 1 0,0-1 0,-1 0 1,1 1-1,-1-1 0,1 0 0,-1 1 1,1-1-1,-1 0 0,1 1 0,-1-1 0,0 1 1,1-1-1,-1 1 0,0-1 0,1 1 0,-1 0 1,0-1-1,0 1 0,1 0 0,-2-1 1,-21-8-6856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15983,'0'0'7431,"59"8"-6406,-31-7-769,2 1-256,-4 0-224,0-2-1986,-9 0-2402,-7 0-9450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16656,'0'0'3235,"0"53"-1602,0-20-31,0 4-833,0-4-545,0-2-128,0-8-64,4-9-32,3-7-993,1-7-801,0-6-512,-1-14-1730,-4-6-2146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 9513,'0'0'10378,"-15"-8"-10602,25 17-1858,6-2-1954,7-1-64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8648,'0'0'14707,"-8"4"-13788,-125 48 362,132-52-1287,1 0 0,0 0 0,-1 0 1,1 0-1,0 0 0,-1 0 0,1 0 0,-1 1 0,1-1 1,0 0-1,-1 0 0,1 0 0,0 0 0,0 1 0,-1-1 1,1 0-1,0 0 0,-1 0 0,1 1 0,0-1 0,0 0 1,-1 1-1,1-1 0,0 0 0,0 1 0,0-1 1,0 0-1,-1 1 0,1-1 0,0 0 0,0 1 0,0-1 1,0 0-1,0 1 0,0-1 0,0 0 0,0 1 0,0 0 1,14 6-405,23 1-245,4-5-150,34 6-534,-70-8 1301,1 0-1,-1 1 1,0-1-1,0 1 0,0 0 1,0 1-1,0-1 1,0 1-1,-1 0 1,8 5-1,-11-6 143,1 0-1,-1-1 1,1 1-1,-1 0 1,0 0-1,0 0 1,0 0 0,0 0-1,0 0 1,0 0-1,-1 0 1,1 1-1,-1-1 1,1 0-1,-1 0 1,0 1-1,0-1 1,0 0 0,0 0-1,0 1 1,0-1-1,-1 0 1,1 0-1,-1 0 1,0 1-1,0-1 1,1 0-1,-1 0 1,0 0 0,-1 0-1,1 0 1,0 0-1,-1-1 1,-1 4-1,-3 1 260,0 1 0,0-1 1,0 0-1,-1 0 0,0-1 0,0 0 0,-12 7 0,12-9-161,0 0-1,-1 0 1,1 0-1,-1-1 1,-13 2-1,-8-7-1501,28 2 1013,0 0 0,0 1 0,0-1 0,0 0 0,1 0 0,-1 1 0,0-1 0,0 0 0,0 0 0,0 0 0,1 0 0,-1 0 0,1 0-1,-1 0 1,1 0 0,-1 0 0,1-1 0,-1 1 0,1 0 0,0 0 0,-1-2 0,1-18-6701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4740,'0'0'17398,"12"5"-15791,-4-1-1422,1 0 0,-1-1 0,1 0 0,-1 0 0,1-1 1,0 0-1,0 0 0,0-1 0,0-1 0,0 1 0,0-2 0,0 1 0,0-1 0,0 0 0,0-1 0,0 0 0,16-6 0,-13 2-144,0-1 1,-1 0-1,0 0 0,0-1 0,-1-1 0,11-11 1,-17 17-26,-1-1 1,0 0-1,0 0 1,0 0-1,-1 0 1,1 0-1,-1 0 1,0-1-1,0 1 1,-1-1-1,1 0 1,-1 1-1,0-1 1,0 0-1,-1 0 1,1 0-1,-1 0 1,0 1-1,0-1 1,-2-6 0,2 9-4,-1 0 1,0 0 0,0 0 0,0 0 0,0 0 0,-1 0 0,1 0 0,-1 0 0,1 0 0,-1 0 0,1 1 0,-1-1 0,0 1 0,0-1 0,0 1 0,0 0 0,0-1-1,0 1 1,0 0 0,0 1 0,-1-1 0,1 0 0,0 1 0,-1-1 0,1 1 0,0-1 0,-1 1 0,1 0 0,0 0 0,-1 0 0,-3 1 0,-1-1-11,0 1 0,0 0 1,0 0-1,0 1 1,0 0-1,0 0 1,0 0-1,0 1 1,-8 4-1,4 1-15,1 1-1,0-1 1,0 2 0,0-1-1,1 1 1,1 1-1,0 0 1,0 0 0,1 0-1,1 1 1,0 0 0,0 1-1,1-1 1,1 1-1,0 0 1,1 0 0,0 0-1,1 1 1,0-1 0,1 1-1,1 19 1,1-30-40,-1-1 0,1 1 0,-1 0 0,1-1 0,0 1 0,0-1 0,0 1 0,0-1 0,0 1-1,1-1 1,-1 0 0,1 1 0,0-1 0,-1 0 0,1 0 0,0 0 0,0 0 0,0-1 0,3 3 0,0-2-228,-1 0 0,0 0 0,1 0 0,0-1 0,-1 0 0,1 1 0,0-2 0,-1 1 0,1 0 0,6-1 0,2-1-719,0 0 1,0 0 0,-1-2-1,1 1 1,-1-1 0,1-1 0,16-8-1,20-14-3928,-4-4-1410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78 609,'0'0'8402,"0"-9"-4072,-5-31-1245,4 39-2991,1 0 0,0 1 0,0-1 0,-1 0 0,1 0 0,-1 1 0,1-1 0,-1 0 0,1 0 0,-1 1 0,1-1 0,-1 1 0,0-1-1,1 0 1,-1 1 0,0-1 0,1 1 0,-1 0 0,0-1 0,0 1 0,1 0 0,-1-1 0,0 1 0,0 0 0,0 0 0,0-1 0,1 1 0,-1 0 0,0 0 0,0 0 0,0 0-1,0 0 1,1 0 0,-1 1 0,0-1 0,-1 0 0,-25 14 1491,20-6-1339,0 0-1,0 1 1,1 0-1,1 0 1,-1 0-1,1 0 1,1 1 0,0 0-1,0 0 1,1 0-1,1 1 1,-1-1-1,2 0 1,-1 1-1,1 0 1,1-1 0,1 18-1,-1-27-233,0 0-1,1 1 1,-1-1 0,0 0-1,1 0 1,-1 0 0,1 0-1,0 0 1,-1 1 0,1-1-1,0 0 1,-1 0 0,1-1-1,0 1 1,0 0 0,0 0-1,0 0 1,0 0 0,0-1-1,0 1 1,0 0 0,0-1-1,0 1 1,2 0 0,0-1 13,0 1 0,0-1 0,0 0 0,0 1 0,0-1 0,0-1 0,0 1 1,0 0-1,5-2 0,1 0 52,0-1-1,-1 0 1,1-1 0,-1 0 0,15-9 0,-4-1-24,0-2 1,-1 0 0,27-32-1,-38 41-15,-1-1 0,0 0 0,-1-1-1,1 0 1,-1 0 0,-1 0-1,0 0 1,0 0 0,-1-1 0,0 0-1,2-14 1,-14 85 614,6-43-653,0 0 1,1 0 0,1 0 0,2 26 0,-1-43-79,0 1-1,0 0 1,1 0-1,-1 0 0,1 0 1,-1 0-1,1-1 0,0 1 1,0 0-1,-1 0 0,1-1 1,0 1-1,1-1 1,-1 1-1,0-1 0,2 3 1,19 3-4552,-4-6-1727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 13036,'0'0'5440,"2"-9"-3198,4-29-971,-6 37-1242,0 1 0,0-1 1,0 1-1,0-1 0,0 1 1,0-1-1,0 1 0,0-1 1,0 1-1,0-1 0,0 1 1,0-1-1,0 1 0,-1-1 0,1 1 1,0-1-1,0 1 0,0-1 1,-1 1-1,1-1 0,0 1 1,-1-1-1,1 1 0,-1 0 1,1-1-1,0 1 0,-1 0 1,1-1-1,-1 1 0,1 0 0,-1 0 1,1-1-1,-1 1 0,1 0 1,-1 0-1,1 0 0,-1 0 1,1-1-1,-1 1 0,1 0 1,-1 0-1,1 0 0,-1 0 1,1 0-1,-1 0 0,0 1 0,1-1 1,-1 0-1,1 0 0,-1 0 1,1 0-1,-1 1 0,1-1 1,0 0-1,-1 0 0,1 1 1,-1-1-1,0 1 0,-23 15 431,19-10-383,0 1 1,1 0 0,0 1 0,0-1-1,0 1 1,1-1 0,1 1 0,-1 0 0,1 0-1,1 0 1,-1 1 0,1-1 0,1 11 0,0-18-82,0 1 0,0-1 1,1 0-1,-1 0 1,1 0-1,-1 0 1,1 0-1,-1 0 1,1 0-1,0 0 0,-1 0 1,1 0-1,0-1 1,0 1-1,0 0 1,0 0-1,0-1 1,0 1-1,0 0 0,0-1 1,0 1-1,0-1 1,0 1-1,0-1 1,0 0-1,0 1 1,0-1-1,0 0 0,1 0 1,-1 0-1,0 0 1,1 0-1,51 0-448,-34 0 221,-13 0 201,1 1-1,-1 0 1,0 0 0,1 0-1,-1 1 1,0 0 0,0 0 0,0 1-1,0 0 1,5 3 0,-9-5 73,-1 0-1,1 0 1,-1 0 0,0 0 0,1 0-1,-1 0 1,0 1 0,0-1 0,0 0-1,0 1 1,0-1 0,0 1 0,0-1-1,0 1 1,-1 0 0,1-1 0,0 1-1,-1 0 1,0-1 0,1 1 0,-1 0-1,0-1 1,0 1 0,0 0 0,0 0-1,0-1 1,0 1 0,-1 0 0,1 0-1,0-1 1,-1 1 0,1 0 0,-1-1-1,0 1 1,0-1 0,0 1 0,1-1-1,-1 1 1,-1-1 0,1 1 0,0-1-1,-2 2 1,-3 2 85,0 0-1,0 0 0,0-1 1,0 1-1,-1-2 0,1 1 0,-1-1 1,0 0-1,0 0 0,0-1 1,-1 0-1,1 0 0,-1-1 1,1 1-1,-1-2 0,1 1 1,-1-1-1,1 0 0,-15-3 1,21 3-280,-1-1 1,0 1 0,0-1-1,0 1 1,1-1 0,-1 0-1,0 0 1,1 0 0,-1 0-1,1 0 1,-1 0 0,1 0-1,-1 0 1,1-1-1,0 1 1,0-1 0,-1 1-1,1-1 1,0 1 0,0-1-1,1 0 1,-1 1 0,0-1-1,0 0 1,1 0 0,-1-2-1,0 0-697,0 0 0,1 0 0,0 0 0,0 0 0,0 1 0,0-1 0,0 0 0,1 0 0,0 0 0,0 1 0,0-1 0,3-6 0,13-16-8157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5221,'0'0'13629,"-2"11"-13223,-1 19-226,1 0 1,2 1-1,1-1 1,1 0 0,12 59-1,-7-70-478,-4-15-185,-3-14 480,-1 7 11,0-1 1,0 0-1,0 1 1,-1-1 0,0 1-1,1-1 1,-1 1 0,0 0-1,0-1 1,-1 1 0,1 0-1,-1 0 1,-5-4 0,-47-35 190,16 12 997,39 30-1111,-1 0 1,1 0 0,0 0-1,0-1 1,0 1 0,-1 0-1,1 0 1,0 0 0,0 0 0,0-1-1,0 1 1,0 0 0,-1 0-1,1 0 1,0-1 0,0 1 0,0 0-1,0 0 1,0-1 0,0 1-1,0 0 1,0 0 0,0-1-1,0 1 1,0 0 0,0 0 0,0-1-1,0 1 1,0 0 0,0 0-1,0 0 1,0-1 0,0 1-1,0 0 1,0 0 0,1-1 0,-1 1-1,0 0 1,0 0 0,12-7 833,23 1-1420,-30 5 808,75-3-610,-35 4-1871,0-5-3624,-11-3-3432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1473,'0'0'21781,"3"58"-20724,-3-30 0,0 2-352,0-1-449,2-6-160,0-3-96,1-5 0,4-8 0,0-5-320,6-2-673,-1-6-1025,-2-12-1185,0-6-3011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1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8776,'0'0'6615,"4"9"-4896,17 30-86,-20-38-1508,0 1 0,1-1 1,-1 0-1,0 0 0,1 1 0,-1-1 0,1 0 1,-1 0-1,1 0 0,0-1 0,-1 1 0,1 0 1,0 0-1,-1-1 0,1 1 0,0-1 0,0 0 1,0 0-1,-1 1 0,1-1 0,0 0 0,0 0 1,0-1-1,-1 1 0,1 0 0,0-1 1,0 1-1,3-2 0,0 0 175,1 0 1,-1 0-1,0-1 0,0 0 1,0 0-1,8-6 0,-8 4-68,0 1 0,-1-2 0,1 1 0,-1 0 0,7-12 0,-9 15-215,-1 0 1,0-1-1,0 1 1,0 0-1,0-1 0,0 1 1,-1 0-1,1-1 0,-1 1 1,1-1-1,-1 1 0,0-1 1,0 1-1,0-1 1,0 1-1,0-1 0,-1 1 1,1 0-1,-1-1 0,-1-2 1,1 4-12,1 0 1,-1-1-1,-1 1 1,1 0-1,0 0 1,0 0-1,0 0 1,0 1-1,-1-1 1,1 0-1,0 0 1,-1 1-1,1-1 0,-1 1 1,1-1-1,-1 1 1,1 0-1,-1-1 1,1 1-1,-1 0 1,1 0-1,-1 0 1,1 0-1,-1 0 1,1 1-1,-1-1 1,-2 1-1,1 0-13,-1 0 0,1 0 0,0 0 0,-1 0 0,1 0 0,0 1-1,0-1 1,0 1 0,0 0 0,0 0 0,-2 3 0,-3 3 156,0 1 1,1 0-1,1 1 1,-1-1-1,2 1 1,-1 1-1,1-1 1,1 1-1,0 0 1,1 0-1,0 0 1,0 0-1,-1 17 1,9-26-93,-1-1 1,1 0 0,-1 0 0,1 0 0,0-1-1,0 0 1,-1 0 0,1 0 0,6-1 0,-6 1-39,-5 0-18,23 0 19,0-2 0,0 0 0,27-6 0,-49 7 46,0 0 0,0 0 0,0 0 1,0 0-1,0 0 0,0 0 0,0 0 1,0 0-1,-1 0 0,1 0 1,-1-1-1,1 1 0,-1 0 0,1 0 1,-1-1-1,0 1 0,1 0 0,-1-1 1,0 1-1,0 0 0,0-1 1,0-1-1,-1-40-25,1 32 38,0 11-83,0 1 0,0-1 1,0 0-1,0 1 0,0-1 1,0 0-1,0 1 0,0-1 1,0 0-1,0 1 0,0-1 1,0 0-1,0 1 0,0-1 1,0 0-1,0 1 0,0-1 1,1 0-1,-1 1 0,0-1 1,0 0-1,0 1 0,1-1 1,-1 0-1,0 0 0,0 1 1,1-1-1,-1 0 1,0 0-1,1 0 0,-1 1 1,0-1-1,1 0 0,-1 0 1,0 0-1,1 0 0,-1 0 1,0 0-1,1 0 0,-1 0 1,0 0-1,1 0 0,0 0 1,18-9-62,17-23-553,-24 18 556,1 1-1,0 1 0,28-21 0,-40 33 53,0-1 20,-1 9 20,0-7-23,0 1 1,1-1-1,-1 1 0,0-1 0,0 1 1,0-1-1,-1 1 0,1-1 0,0 1 1,0-1-1,-1 1 0,1-1 1,-1 1-1,0 0 0,-5 0-6,-1 1 0,1-1 0,0 1 0,0 0 0,0 0 0,0 1-1,1 0 1,-1 0 0,1 0 0,-8 9 0,-11 6 59,19-16-55,1 1 0,-1-1 0,0 1 0,1 0 1,0 0-1,0 0 0,0 1 0,-4 7 0,7-10-5,0 0-1,0 0 1,1 0-1,-1 0 1,1 0-1,0 0 1,-1 0-1,1 0 1,0 0-1,0 0 0,1 0 1,-1 0-1,0 0 1,1 0-1,-1 0 1,1 0-1,-1 0 1,1 0-1,0 0 0,0 0 1,0-1-1,0 1 1,0 0-1,0-1 1,1 1-1,1 2 1,-2-4 19,0 1 1,0 0 0,0 0 0,-1-1-1,1 1 1,0-1 0,0 1 0,0-1-1,0 1 1,0-1 0,1 0-1,-1 1 1,0-1 0,0 0 0,0 0-1,0 0 1,0 0 0,0 0 0,0 0-1,1 0 1,-1 0 0,0 0 0,0-1-1,0 1 1,0 0 0,0-1 0,0 1-1,0-1 1,0 1 0,0-1 0,0 1-1,0-1 1,0 0 0,0 1 0,-1-1-1,1 0 1,0 0 0,0 0 0,0-1-1,35-40-89,-30 34 114,-1 2-40,0 1 0,-1-1-1,0 0 1,0 0 0,0 0 0,-1-1 0,0 1 0,0-1-1,-1 0 1,0 0 0,0 0 0,0 0 0,0-10-1,-2 17-40,0 2-145,0 0 101,0 0 0,0 0 0,-1 0 0,1 0 1,-1 0-1,0 0 0,1 0 0,-1 0 0,0-1 0,0 1 1,0 0-1,-2 3 0,-4 1-2613,-2-4-7184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182 150 10314,'1'-1'443,"-1"0"0,0 0 1,0-1-1,0 1 0,0 0 0,0 0 1,0 0-1,-1 0 0,1-1 0,0 1 1,-1 0-1,1 0 0,0 0 0,-1 0 1,0 0-1,1 0 0,-1 0 0,1 0 1,-1 0-1,0 0 0,0 0 0,0 0 1,0 0-1,-27-2 2260,17 3-2650,6 0 31,0 0 0,0 1 1,0 0-1,0 0 0,0 0 1,0 1-1,1 0 0,-1 0 0,0 0 1,1 0-1,-1 1 0,1-1 1,0 1-1,0 0 0,0 1 0,0-1 1,1 1-1,-1-1 0,1 1 1,0 0-1,0 0 0,-4 8 1,2-3 59,0 1 0,1 0 0,0 0 0,1 0 0,0 1 0,0-1 0,1 1 0,1-1 0,-1 22 0,2-31-134,0 0 1,0 0-1,0 0 0,0 0 1,0 0-1,0 0 0,1 0 1,-1 0-1,0 0 0,1 0 1,-1 0-1,1 0 0,-1 0 1,1 0-1,0 0 0,-1 0 1,1 0-1,0 0 0,-1 0 1,1-1-1,0 1 1,0 0-1,0-1 0,0 1 1,0 0-1,0-1 0,0 1 1,0-1-1,0 0 0,0 1 1,0-1-1,0 0 0,0 0 1,0 1-1,0-1 0,0 0 1,1 0-1,-1 0 0,0 0 1,0 0-1,0-1 0,0 1 1,0 0-1,0-1 0,0 1 1,0 0-1,1-1 0,4-1 14,0 0-1,0 0 0,0-1 1,-1 1-1,1-1 1,-1 0-1,8-6 0,-3 0 5,0-1 0,-1 0-1,0 0 1,-1-1 0,0 0-1,-1 0 1,0-1 0,0 0-1,-1 0 1,7-23 0,-43 87 815,25-40-756,-23 62 226,26-68-295,0-1 1,1 1-1,0-1 0,0 1 0,1-1 1,-1 1-1,1 0 0,0-1 0,1 1 1,-1 0-1,2 5 0,-1-10-13,0 0-1,-1 0 0,1-1 0,0 1 1,0-1-1,-1 1 0,1-1 0,0 1 0,0-1 1,0 1-1,0-1 0,0 0 0,0 0 1,0 1-1,0-1 0,0 0 0,-1 0 1,1 0-1,0 0 0,0 0 0,0 0 1,0 0-1,0 0 0,0 0 0,0-1 1,0 1-1,0 0 0,0-1 0,0 1 1,0 0-1,-1-1 0,1 1 0,1-2 1,29-14 96,-22 8-147,1-1 0,-2 0 1,1-1-1,-2 0 0,1 0 1,-1-1-1,-1 0 0,0 0 0,0-1 1,-1 1-1,-1-1 0,0 0 1,0-1-1,-1 1 0,2-18 0,-5 29 14,0 2 45,0 0 0,0 0-1,0 0 1,0 0-1,0 0 1,0 0 0,1 0-1,-1 0 1,0 0-1,1 0 1,-1 0 0,1 0-1,-1 0 1,1 0-1,-1-1 1,1 1 0,0 0-1,0 0 1,-1-1-1,1 1 1,0 0 0,0-1-1,0 1 1,1 0-1,0-1 3,0 0 0,0 0 0,0-1-1,0 1 1,0-1 0,0 1-1,0-1 1,0 0 0,-1 1 0,1-1-1,0 0 1,0 0 0,-1-1 0,1 1-1,0 0 1,-1 0 0,1-1-1,-1 1 1,0-1 0,1 1 0,0-3-1,18-31 78,-18 29-118,-2 13-38,-1-3 57,0 5 59,-1 1 0,1-1 0,1 1 0,0-1 0,2 16 0,-2-23-39,0 0 0,1 1-1,0-1 1,-1 0 0,1 0 0,0 0 0,0 0 0,0-1 0,1 1 0,-1 0 0,0 0 0,1-1-1,-1 1 1,1 0 0,-1-1 0,1 0 0,0 1 0,-1-1 0,1 0 0,0 0 0,0 0 0,0 0-1,0 0 1,0 0 0,0-1 0,0 1 0,0-1 0,1 1 0,-1-1 0,2 0 0,1 1 3,0 0-1,0-1 1,0 0 0,-1 0 0,1 0 0,0 0 0,0-1 0,0 1 0,0-2-1,-1 1 1,1 0 0,0-1 0,-1 0 0,1 0 0,-1 0 0,0 0 0,0-1-1,0 0 1,0 0 0,0 0 0,0 0 0,-1 0 0,0-1 0,0 0 0,0 0-1,0 1 1,0-2 0,-1 1 0,1 0 0,-1 0 0,0-1 0,-1 0 0,1 1-1,-1-1 1,0 0 0,0 1 0,1-9 0,-3 10 11,0 0 0,0 0 0,0 0 0,-1 0 1,1 0-1,-1 0 0,1 0 0,-1 0 0,0 1 0,0-1 0,0 0 1,0 1-1,-1 0 0,1 0 0,-1 0 0,1 0 0,-1 0 0,0 0 0,0 0 1,-4-1-1,3 1-12,0-1 1,0 0 0,0 1-1,0-1 1,0-1-1,1 1 1,-1-1 0,1 1-1,-4-6 1,7 8-21,0 1 0,0-1 1,0 1-1,0-1 0,0 1 0,1-1 1,-1 1-1,0-1 0,0 1 0,0-1 0,0 1 1,1-1-1,-1 1 0,0-1 0,0 1 1,1-1-1,-1 1 0,0-1 0,1 1 0,-1 0 1,0-1-1,1 1 0,-1 0 0,1-1 0,-1 1 1,1 0-1,-1-1 0,1 1 0,-1 0 1,1 0-1,-1 0 0,1-1 0,-1 1 0,1 0 1,-1 0-1,1 0 0,-1 0 0,1 0 1,-1 0-1,1 0 0,-1 0 0,1 0 0,-1 0 1,2 1-1,34-3-750,-30 2 417,80-7-4670,-29-7-2150,-2-7-6354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15439,'2'3'376,"-1"-1"0,0 1 1,1 0-1,-1 0 1,-1-1-1,1 1 0,0 0 1,-1 0-1,1 0 1,-1 0-1,0 0 0,0 0 1,0 0-1,-1 5 0,1 5 625,16 156 4323,-1-87-4150,28 84-1,-45-164-853,-6-7-109,-20-19-34,-46-47-259,46 44 129,19 19-52,6 6 0,0 0 1,0 0-1,1-1 1,-1 0-1,0 1 1,1-1-1,0 0 0,-1 0 1,1 0-1,1-1 1,-1 1-1,-2-5 1,49 7-498,-20 1 19,98-2-4050,-1-8-5009,-61 0 1924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18 10410,'0'0'5045,"-8"1"-2280,-2 1-2230,1 1 0,0-1 1,0 2-1,1-1 0,-1 1 1,1 0-1,-1 1 0,1 0 1,1 0-1,-1 1 0,-7 7 0,10-8-338,1-1 0,0 1-1,0-1 1,0 1 0,0 0-1,1 0 1,0 1 0,0-1-1,0 1 1,1-1 0,0 1-1,0 0 1,0 0-1,1 0 1,0 0 0,0 0-1,0 1 1,1-1 0,0 10-1,0-15-180,1 0-1,-1 0 0,0 0 1,0 0-1,1 0 0,-1 0 1,1 0-1,-1 0 0,1 0 1,-1 0-1,1 0 0,0 0 1,-1 0-1,1-1 0,0 1 1,0 0-1,-1 0 0,1-1 1,0 1-1,0-1 0,0 1 1,0-1-1,0 1 1,0-1-1,1 1 0,34 2 217,-27-4-156,-1 0 0,1-1 0,-1 0 0,0 0 1,0-1-1,9-4 0,-6 0-8,0 0 0,0-1 0,-1 0 0,-1 0 0,1-1 0,9-12 0,-16 18-47,-1-1 0,1 1 1,0-1-1,-1 1 0,0-1 1,0 1-1,0-1 0,0 0 1,-1 0-1,1 0 0,-1 0 1,0-1-1,-1 1 0,1 0 1,-1 0-1,1 0 0,-1-1 1,0 1-1,-1 0 0,1 0 1,-1-1-1,-2-6 0,1 8-40,1 1 0,-1-1 0,-1 1 0,1 0-1,0 0 1,-1 0 0,1 0 0,-1 0 0,1 1 0,-1-1-1,0 1 1,0-1 0,0 1 0,0 0 0,0 0-1,0 0 1,0 1 0,-5-1 0,3 0-585,0 0 1,-1 0-1,0 1 1,1-1-1,-1 2 0,1-1 1,-1 0-1,1 1 1,-1 0-1,-5 2 0,2 4-4467,7-2-2990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165 106 12684,'0'0'3833,"2"-10"-1089,6-37-6,-8 45-2623,0 1 0,1-1 0,-1 0 0,0 1 0,0-1 0,0 0 0,0 1-1,0-1 1,0 1 0,-1-1 0,1 0 0,0 1 0,-1-1 0,1 1 0,-1-1-1,0 1 1,1-1 0,-1 1 0,0-1 0,0 1 0,0 0 0,0-1-1,0 1 1,0 0 0,-1 0 0,1 0 0,0 0 0,-1 0 0,1 0 0,0 0-1,-1 0 1,1 1 0,-1-1 0,1 1 0,-1-1 0,1 1 0,-1-1 0,0 1-1,1 0 1,-1 0 0,0-1 0,1 1 0,-4 1 0,0-1-81,0 0 1,1 1 0,-1 0-1,0 0 1,1 0-1,-1 1 1,1-1-1,-1 1 1,1 0 0,-1 0-1,1 1 1,-7 4-1,4 1-7,0 0 0,1 0 0,0 1 1,1 0-1,-1 0 0,1 0 0,1 0 0,0 1 0,1 0 0,-1 0 0,2 0 0,-1 0 0,2 0 0,-2 15 0,3-23-14,0-1 0,0 0-1,0 1 1,0-1 0,0 1 0,0-1 0,1 0 0,-1 1-1,0-1 1,1 0 0,-1 1 0,1-1 0,0 0-1,-1 1 1,1-1 0,0 0 0,0 0 0,0 0-1,-1 0 1,1 0 0,0 0 0,0 0 0,1 0-1,-1 0 1,0-1 0,0 1 0,0 0 0,1-1 0,-1 1-1,0 0 1,0-1 0,1 0 0,-1 1 0,1-1-1,-1 0 1,0 0 0,1 0 0,-1 0 0,1 0-1,-1 0 1,0 0 0,1 0 0,-1 0 0,2-1-1,4 0 18,0-1-1,0 1 1,-1-1-1,1 0 0,0-1 1,-1 0-1,11-6 1,-3 1-3,-2-1 1,1-1-1,-1 0 1,-1 0-1,0-1 1,0-1-1,-1 1 1,-1-2-1,0 1 1,-1-1-1,0-1 1,10-24-1,-34 61-208,13-14 111,-5 8-76,1 1 0,0-1 1,2 1-1,0 0 0,1 0 0,1 1 0,1-1 0,-1 22 0,3-39 24,0 0-1,0-1 1,0 1 0,0 0-1,0 0 1,0-1 0,1 1-1,-1 0 1,0-1 0,0 1-1,1 0 1,-1-1 0,0 1-1,1 0 1,-1-1 0,0 1-1,1-1 1,-1 1 0,1-1-1,-1 1 1,1-1 0,-1 1-1,1-1 1,-1 1 0,1-1-1,0 1 1,-1-1 0,1 0-1,0 0 1,-1 1 0,1-1-1,1 0 1,25-7-3808,-20 3 2595,0 0 0,0-1 0,-1 0 0,1 0-1,5-7 1,11-18-4147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49 5285,'3'-8'3283,"8"-21"284,-4 18 43,-7 27-847,-8 21-1239,-1 0 0,-22 57 0,-1 1 1084,20-53-2175,2 0-1,2 1 1,2 0-1,-2 71 0,9-122-377,0 0 0,1-1 0,0 1-1,0 0 1,1-1 0,4-7-1,4-16 65,-2 1-38,65-190 38,-66 202-128,1 0 1,1 0-1,0 1 1,2 1-1,0-1 0,1 2 1,0 0-1,30-27 1,-11 22-16,-31 20 18,0 0-1,1 1 1,-1-1-1,1 0 1,-1 1-1,1-1 1,-1 1-1,1-1 1,-1 1-1,1 0 1,-1-1-1,1 1 1,0 0-1,-1 0 1,1 0-1,-1 1 1,1-1-1,0 0 1,-1 0-1,3 2 1,-4-2 4,0 1 0,1-1 0,-1 1 0,1-1 0,-1 1 0,0-1 1,0 1-1,1 0 0,-1-1 0,0 1 0,0 0 0,0-1 0,1 1 0,-1 0 1,0-1-1,0 1 0,0 0 0,0-1 0,0 1 0,-1 0 0,1-1 0,0 1 0,0 0 1,0-1-1,-1 1 0,1 0 0,0-1 0,0 1 0,-1-1 0,1 1 0,-1-1 1,0 2-1,-14 18 42,-10 2 80,-1-2 0,0 0 0,-2-2-1,0 0 1,-1-2 0,-34 13 0,43-24-1711,27-17-692,41-32-3701,-29 28 2533,17-22-5037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10794,'0'0'11659,"-1"11"-10554,-9 49 928,1-4-698,-4 76 0,13-132-1212,0-28-37,0 23-1053,0-14 757,1 14-3496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 8392,'0'0'15097,"0"11"-14232,-2 38 225,-2 0 0,-2-1 0,-23 89 0,7-31 0,-33 146 437,54-250-1458,2-6 43,46-221 58,-28 146-318,-11 42 37,35-121-646,-39 144 698,2 0 0,-1 1 0,2 0 0,0 0 0,0 1 0,1 0 0,1 0 0,19-19 0,-26 28 37,1 1 1,-1 0-1,1 0 0,-1 0 0,1 0 1,0 1-1,0-1 0,0 1 0,0-1 1,0 1-1,1 0 0,-1 0 0,0 1 1,0-1-1,1 1 0,-1 0 0,0-1 1,1 1-1,-1 1 0,0-1 0,1 0 1,-1 1-1,0 0 0,6 1 0,-7 0 20,0-1 0,0 0 0,0 1-1,0 0 1,0-1 0,0 1 0,-1 0 0,1 0-1,0 0 1,-1 0 0,0 0 0,1 0-1,-1 0 1,0 0 0,0 1 0,-1-1 0,1 0-1,0 1 1,-1-1 0,1 0 0,-1 1 0,0-1-1,0 1 1,0-1 0,0 1 0,0-1-1,0 1 1,-1-1 0,1 0 0,-1 1 0,0-1-1,1 0 1,-3 5 0,-1 1 59,-1 1 1,0-1-1,0 0 0,0 0 1,-1-1-1,0 1 1,-1-1-1,0 0 0,-8 6 1,-8 6 255,-42 26 1,62-43-357,0 0 0,0 0-1,0 0 1,-1 0 0,1-1 0,-1 0 0,1 1 0,-1-1-1,0 0 1,-4 0 0,8-3-549,1-1 1,-1 1-1,1 0 0,-1 0 1,1-1-1,0 1 0,0 0 1,0 0-1,0 0 0,0 0 1,3-3-1,67-83-12743,-43 48 7436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72 8232,'5'-8'4404,"1"-4"-2776,9-19 1168,0 10 3104,-14 36-2208,0 1-3609,-3 10 449,-1 0 0,-1 0 0,-1 0 1,-13 36-1,10-35-159,1 0 0,1 1 0,-4 41 0,10-68-369,0 0 0,0 0 0,0 0 0,0 0 0,0 0 0,0 0 0,0 0 0,0 0 0,0 0 0,0 0 0,1 0-1,-1 0 1,0 0 0,1 0 0,-1 0 0,0 0 0,1 0 0,-1-1 0,1 1 0,0 0 0,-1 0 0,1 0 0,0-1 0,-1 1 0,1 0 0,0-1 0,0 1 0,1 0 0,0-1 4,0 1 1,0-1-1,0 0 1,0 0-1,0 0 1,-1 0-1,1 0 0,0 0 1,0-1-1,0 1 1,0-1-1,0 1 1,3-2-1,5-3-58,0 0 0,-1 0 1,1-1-1,8-7 0,25-27-885,-31 28 734,-1 1 0,26-18 0,-37 29 198,1-1 0,-1 1 0,0 0-1,0 0 1,1 0 0,-1 0 0,0 0-1,0 0 1,0 0 0,1 0 0,-1 0-1,0 0 1,0 0 0,1 0 0,-1 0-1,0 0 1,0 0 0,0 0 0,1 1-1,-1-1 1,0 0 0,0 0 0,0 0-1,1 0 1,-1 0 0,0 0 0,0 1-1,0-1 1,0 0 0,1 0 0,-1 0-1,0 0 1,0 1 0,0-1 0,0 0 0,0 0-1,0 0 1,0 1 0,1-1 0,-1 0-1,0 0 1,0 0 0,0 1 0,0-1-1,0 0 1,0 1 0,3 20 44,-2 31 337,-1-43-255,0-8-108,0 1-1,0-1 1,1 0 0,-1 1 0,0-1-1,1 0 1,-1 1 0,1-1-1,0 0 1,-1 1 0,1-1-1,0 0 1,0 0 0,0 0-1,0 0 1,0 0 0,0 0-1,0 0 1,0 0 0,0 0 0,1 0-1,-1-1 1,0 1 0,0-1-1,1 1 1,-1-1 0,1 1-1,-1-1 1,0 1 0,1-1-1,-1 0 1,1 0 0,-1 0-1,0 0 1,1 0 0,-1 0-1,1 0 1,-1-1 0,3 0 0,3 1 7,0-1 1,0-1 0,-1 1-1,1-1 1,0 0 0,-1-1-1,8-3 1,3-4-83,-1 0 1,0-1 0,-1-1-1,0 0 1,-1-1 0,0 0-1,23-31 1,-41 49-225,-4 7 339,-1 1-1,1 0 1,1 1-1,0 0 1,1 0-1,1 0 1,0 1-1,1 0 1,-4 26-1,8-28-30,1 0 0,1 0 0,0 0 0,1-1 0,0 1 0,1-1 0,1 0 0,0 0 0,0 0 0,8 12 0,7 16-186,-13-23-121,-1-1 0,0 1 0,-2 0 0,0 0 0,3 34 0,-6-45 302,0-1 0,-1 1-1,0-1 1,0 1-1,0-1 1,-1 1-1,1-1 1,-1 0-1,-1 1 1,1-1 0,-1 0-1,0 0 1,0 0-1,0 0 1,-1 0-1,0 0 1,0-1-1,0 1 1,0-1 0,-1 0-1,0 0 1,-8 7-1,11-10 34,-1 0 0,-1 0-1,1 0 1,0 0 0,0 0-1,0 0 1,0-1-1,-1 1 1,1-1 0,0 0-1,-1 1 1,1-1 0,0 0-1,0 0 1,-1-1 0,1 1-1,0 0 1,-1-1 0,1 0-1,0 1 1,0-1 0,0 0-1,0 0 1,0 0 0,0 0-1,0-1 1,0 1 0,0 0-1,0-1 1,0 1 0,1-1-1,-1 0 1,1 0 0,-1 1-1,1-1 1,0 0 0,0 0-1,-2-4 1,-4-7 25,1 1 1,1-1-1,0 0 1,-7-28-1,8 23-100,0 0-1,1 0 0,1 0 0,0-34 0,2 47-1,1 0-1,-1-1 0,1 1 1,0 0-1,0 0 0,1 0 1,-1 0-1,1 0 1,0 0-1,1 1 0,-1-1 1,1 1-1,0-1 0,0 1 1,0 0-1,0 0 0,1 0 1,0 1-1,0-1 0,0 1 1,6-4-1,48-23-1849,-15 9-1337,-1-5-3947,-3-3-6972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12268,'0'0'3635,"0"-8"-282,0-35 1398,0 42-3534,0 19-908,20 301-341,-18-305 181,-2-21 339,-5-27-105,-3 18-340,-1 0 0,0 0 0,-17-20 0,-6-10-55,30 42-4,44 3-688,67-3-3983,-36-2-3364,-33 2 1650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8776,'0'0'208,"0"1"0,0-1 0,0 0 0,1 0-1,-1 0 1,0 0 0,1 2 1870,-1-2-1870,0 0 0,0 0 0,0 0 0,0 0-1,0 0 1,1 0 0,-1 0 0,0 0 0,0 0 0,0 0-1,0 0 1,0 0 0,1 0 0,-1 0 0,0 0 0,0 0-1,0 0 1,0 0 0,0 0 0,1 0 0,-1 0 0,0 0-1,0 0 1,0 0 0,0 0 0,2-1 1870,-2 1-1870,0 0 0,0 0 0,0-1-1,0 1 1,0 0 0,0 0 0,0 0 0,3 25 2601,-5 37-2056,-16 434 5962,16-520-6670,-1 1 0,-1-1-1,-2 1 1,-12-37-1,-3-11-128,10 36 25,7 27 31,1 0 1,1-1-1,-1 1 1,2 0-1,-2-12 1,26 20-336,95 6-3312,2 1-4720,-117-7 8024,18 1-2562,0-2-1,0-1 1,25-4 0,-40 4 2784,0 0 0,0 0 0,1 0 1,-1-1-1,-1 1 0,8-6 1,-10 6 694,0 0 0,0-1 1,0 1-1,0-1 1,-1 0-1,1 0 1,-1 0-1,1 0 1,-1 0-1,0 0 1,2-7-1,-3 10-373,-1-1-1,0 1 1,1-1 0,-1 1-1,1-1 1,-1 1-1,0-1 1,1 0-1,-1 1 1,0-1 0,0 0-1,0 1 1,1-1-1,-1 0 1,0 1 0,0-1-1,0 0 1,0 1-1,0-1 1,0 0-1,0 1 1,-1-1 0,1 0-1,0 1 1,0-1-1,0 0 1,-1 1-1,1-1 1,0 1 0,-1-1-1,1 0 1,0 1-1,-1-1 1,1 1 0,-1-1-1,1 1 1,-1-1-1,1 1 1,-1 0-1,1-1 1,-1 1 0,0 0-1,1-1 1,-1 1-1,1 0 1,-1 0-1,0-1 1,1 1 0,-1 0-1,0 0 1,1 0-1,-1 0 1,0 0 0,1 0-1,-1 0 1,0 0-1,1 0 1,-1 0-1,0 0 1,1 0 0,-1 1-1,0-1 1,0 1-1,-4 0 178,0 0 0,0 1-1,0-1 1,1 1 0,-1 0-1,1 1 1,-7 4 0,-1 3 116,1 0 0,1 1 0,-12 15 1,18-22-308,1 1 1,0 0-1,0 0 1,0 0-1,0 1 1,1-1 0,0 1-1,0-1 1,0 1-1,1 0 1,-1 7-1,2-12-149,0-1-1,0 1 0,0-1 0,0 1 0,0-1 1,0 0-1,0 1 0,0-1 0,1 1 1,-1-1-1,0 1 0,0-1 0,0 1 0,1-1 1,-1 0-1,0 1 0,1-1 0,-1 1 1,0-1-1,1 0 0,-1 1 0,1-1 1,-1 0-1,0 0 0,1 1 0,-1-1 0,1 0 1,-1 0-1,1 0 0,-1 1 0,1-1 1,-1 0-1,1 0 0,24-1 136,22-12-49,-37 9-58,13-6-135,1 1-1,-1 1 0,2 1 1,-1 2-1,1 0 0,38-2 1,-63 7 193,0-4 72,-1 1 1,0 0-1,0 0 1,0 0-1,-1 0 1,1 0-1,-1 0 1,-3-5-1,-8-16-104,11 19-63,0-1 1,0 0-1,1 0 0,0 0 1,0 0-1,0-7 0,1 12-42,1-1-1,-1 1 0,0-1 1,0 1-1,1 0 0,-1-1 1,1 1-1,-1 0 0,1 0 0,0-1 1,-1 1-1,1 0 0,0 0 1,0 0-1,0 0 0,0 0 0,0 0 1,0 0-1,0 0 0,0 0 1,0 0-1,0 1 0,0-1 1,1 0-1,-1 1 0,0-1 0,1 1 1,-1 0-1,0-1 0,1 1 1,-1 0-1,2-1 0,100-10-7720,-56 4 1073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20 12684,'7'-17'6358,"-16"15"-1862,6 3-4330,1 0 0,-1 0 0,1 0-1,-1 1 1,1-1 0,0 1 0,0 0 0,0-1-1,0 1 1,0 0 0,0 0 0,-2 4 0,0 2-140,1-1 0,0 1 0,0 0 0,1 1 1,0-1-1,0 0 0,1 1 0,0-1 0,1 0 1,0 12-1,2-17-22,1 0 1,-1-1-1,1 1 0,-1 0 0,1-1 1,0 1-1,0-1 0,0 0 1,1 0-1,-1 0 0,0 0 0,6 1 1,2 4 3,5 2-2,31 22-5,-45-30-1,0 1 1,0-1-1,0 1 0,0 0 0,-1 0 0,1 0 1,0 0-1,-1 0 0,0 0 0,1 1 0,-1-1 1,0 0-1,0 1 0,0-1 0,0 1 0,0 3 1,-1-5 22,0 0 0,-1 0 0,1 1 0,-1-1 0,1 0 0,-1 0 0,1 0 0,-1 0 0,1 0 0,-1 0 0,0 0 0,0 0 0,0-1 0,1 1 0,-1 0 1,0 0-1,0-1 0,0 1 0,0 0 0,0-1 0,0 1 0,0-1 0,-1 1 0,1-1 0,0 0 0,0 1 0,-2-1 0,-39 8 753,35-7-639,3 0-78,-16 2 154,1 0 1,-1-1-1,0-1 1,0 0 0,0-2-1,-35-5 1,53 6-233,1-1 0,-1 1 1,1-1-1,-1 1 0,1-1 0,-1 1 0,1-1 0,0 0 1,-1 0-1,1 1 0,0-1 0,-1 0 0,1 0 1,0 0-1,0-1 0,0 1 0,0 0 0,0 0 1,0-1-1,0 0 0,0 0-73,1 1 0,0 0-1,0 0 1,0-1 0,0 1 0,0 0 0,0 0-1,0-1 1,1 1 0,-1 0 0,0 0-1,1 0 1,-1-1 0,1 1 0,-1 0 0,1 0-1,0 0 1,-1 0 0,2-1 0,4-6-898,1 1 1,0 0-1,0 0 1,14-9 0,-20 15 909,43-32-4575,5-3-2792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16239,'0'0'5440,"-7"11"-3294,-8 15-855,1 1-1,-19 50 1,27-61-961,1 1 1,1 0 0,0-1 0,2 1 0,0 1 0,0-1 0,2 24-1,0-39-323,1 0-1,-1 1 0,1-1 0,-1 0 0,1 1 0,0-1 1,0 0-1,0 0 0,0 0 0,0 1 0,0-1 1,0 0-1,1-1 0,-1 1 0,1 0 0,0 0 0,-1-1 1,1 1-1,0-1 0,0 1 0,0-1 0,0 0 1,0 0-1,1 1 0,-1-2 0,0 1 0,0 0 0,1 0 1,-1-1-1,0 1 0,1-1 0,-1 0 0,0 0 1,1 0-1,-1 0 0,1 0 0,-1 0 0,0-1 0,3 0 1,4 0-52,0-1 1,0 0-1,0 0 1,-1-1-1,1 0 1,-1 0-1,0-1 1,0 0-1,10-7 1,-7 1-204,1 0 1,17-23 0,8-5 87,-44 75 496,3-27-315,-5 10 118,2-1 0,0 1 0,2 1 0,0-1-1,-4 41 1,9-60-159,1-1 1,-1 0-1,0 1 0,1-1 1,-1 0-1,0 1 0,1-1 1,-1 0-1,0 1 0,1-1 0,-1 0 1,1 0-1,-1 1 0,1-1 1,-1 0-1,0 0 0,1 0 1,-1 0-1,1 0 0,-1 0 0,1 0 1,-1 0-1,1 0 0,-1 0 1,1 0-1,-1 0 0,1 0 1,-1 0-1,1 0 0,-1 0 0,1 0 1,-1-1-1,0 1 0,1 0 1,-1 0-1,1 0 0,-1-1 1,0 1-1,1 0 0,-1-1 0,1 1 1,-1 0-1,0-1 0,0 1 1,1-1-1,21-14-2330,18-31-7446,-18 18 261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140 270 14478,'0'0'9988,"5"-7"-9945,15-20 69,-15 21 1836,-22 2-72,15 4-1856,1-1-1,-1 1 1,0-1-1,1 1 1,-1 0 0,0-1-1,1 1 1,-1 0-1,0 0 1,0 0-1,1 0 1,-1 1-1,0-1 1,0 0-1,-2 2 1,-5 2 59,1 1 1,0 0 0,0 1-1,0 0 1,1 0 0,0 0-1,0 1 1,1 0-1,0 1 1,0-1 0,0 1-1,1 0 1,0 1-1,1-1 1,0 1 0,0 0-1,1 0 1,0 0-1,1 0 1,0 1 0,0-1-1,0 11 1,2-19-77,0-1 0,0 1 1,0 0-1,0-1 0,0 1 1,0 0-1,0 0 0,0-1 0,0 1 1,1 0-1,-1-1 0,0 1 0,0 0 1,1-1-1,-1 1 0,0-1 0,1 1 1,-1 0-1,1-1 0,-1 1 1,1-1-1,-1 1 0,1-1 0,-1 1 1,1-1-1,-1 0 0,1 1 0,0-1 1,-1 0-1,2 1 0,23-4 96,-19 1-81,-1-1 0,1 0 0,0 0 0,-1 0 0,0-1 0,7-5 0,30-45 78,-34 42-98,0 0 0,1 1-1,1 0 1,18-16 0,-27 26-6,0 0 1,-1 1-1,1-1 1,0 0-1,0 1 1,0 0-1,-1-1 1,1 1-1,0-1 1,0 1-1,0 0 1,0-1-1,0 1 1,0 0-1,0 0 1,0 0-1,0 0 1,0 0-1,0 0 1,0 0-1,0 0 1,0 0-1,0 1 1,-1-1-1,1 0 1,0 0-1,0 1 1,0-1-1,1 1 1,0 1-2,0 0 0,0 0 0,-1-1 0,1 1 0,-1 0 0,1 1 1,-1-1-1,0 0 0,0 0 0,1 1 0,-1 2 0,3 4-9,-2 1-1,1-1 1,-1 1-1,-1 0 0,1 10 1,7-57-1622,-6 30 1467,0 0-1,-1-1 1,0 1 0,-1-1-1,2-10 1,38 18-185,-30-1 360,0-1-1,0 0 0,0-1 0,0 0 0,0-1 0,0 0 0,-1 0 0,1-1 1,-1-1-1,0 0 0,-1 0 0,14-12 0,-5 4-4,-2-1-1,0 0 1,-1-1 0,0-1-1,19-30 1,-31 43-11,0 0-1,-1 0 1,1 0 0,-1-1-1,0 1 1,0-1 0,-1 1-1,1-1 1,-1 1 0,0-1-1,0 0 1,-1 1 0,1-1-1,-1 0 1,-1-7-1,1 12 8,0 0 0,-1-1 0,1 1 0,0 0-1,-1 0 1,1-1 0,0 1 0,-1 0-1,1 0 1,0 0 0,-1-1 0,1 1-1,-1 0 1,1 0 0,-1 0 0,1 0 0,0 0-1,-1 0 1,1 0 0,-1 0 0,1 0-1,-1 0 1,1 0 0,0 0 0,-1 0-1,1 0 1,-1 0 0,1 1 0,0-1 0,-1 0-1,1 0 1,-1 0 0,1 1 0,0-1-1,-1 0 1,1 0 0,0 1 0,-1-1 0,1 0-1,0 1 1,0-1 0,-1 0 0,1 1-1,0 0 1,-16 15-57,7-2 158,2 2 0,0-1 0,0 1 1,1 0-1,1 0 0,1 1 0,0 0 0,2-1 0,-1 1 1,2 0-1,0 1 0,2-1 0,3 30 0,-4-45-106,0 1-1,1 0 1,-1 0-1,1-1 1,0 1-1,0-1 1,0 1-1,0-1 1,0 1-1,1-1 1,-1 1-1,1-1 1,0 0-1,-1 0 1,1 0-1,0 0 1,0 0-1,0 0 1,0-1-1,1 1 1,-1 0-1,0-1 1,1 0-1,-1 0 1,1 0-1,-1 0 1,1 0-1,0 0 1,-1 0-1,1-1 1,0 0-1,0 1 1,-1-1-1,4 0 1,-5-1-7,0 1-1,-1 0 1,1-1 0,0 1 0,-1 0 0,1-1 0,-1 1 0,1-1 0,-1 1 0,1-1 0,-1 1 0,1-1 0,-1 1 0,1-1 0,-1 1 0,0-1-1,1 0 1,-1 1 0,0-1 0,0 0 0,1 1 0,-1-1 0,0 0 0,0 1 0,0-1 0,0 0 0,0 1 0,0-1 0,0 0 0,0 1-1,0-1 1,0 0 0,0 1 0,-1-1 0,1 0 0,0 0 0,-11-28-567,-3 12 540,-1 0 0,-1 1 0,-1 1 0,0 1 1,-1 0-1,-25-14 0,-35-29 628,78 57-572,0 0 0,-1 0 0,1 0 0,0 0 0,0-1 0,-1 1 0,1 0 0,0 0 0,0 0 0,-1 0 0,1 0 0,0-1 0,0 1-1,0 0 1,-1 0 0,1 0 0,0-1 0,0 1 0,0 0 0,0 0 0,0-1 0,-1 1 0,1 0 0,0 0 0,0-1 0,0 1 0,0 0 0,0 0 0,0-1-1,0 1 1,0 0 0,0-1 0,0 1 0,0 0 0,0 0 0,0-1 0,0 1 0,0 0 0,0 0 0,0-1 0,1 1 0,-1 0 0,0 0 0,0-1 0,0 1 0,0 0-1,0 0 1,1 0 0,-1-1 0,0 1 0,0 0 0,0 0 0,1 0 0,-1-1 0,0 1 0,0 0 0,1 0 0,25-4 110,41 7-193,-64-2 95,20 1-176,94 5-867,-39-14-4749,-23-8-5355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15951,'0'0'2723,"0"9"-246,-6 176 4405,2-115-5762,4-64-1006,-1 3-8,0 0-1,1 0 1,0 0-1,1 0 1,0-1-1,3 14 1,-3-21-97,-1 0 0,1 1 0,0-1 0,-1 0 0,1 1 0,0-1-1,0 0 1,0 0 0,-1 0 0,1 0 0,1 0 0,-1 0 0,0 0 0,0 0 0,0 0 0,0 0 0,1 0 0,1 0 0,-1 0 5,1-1 0,0 1 0,-1-1 0,1 0 0,-1 0 0,1 0 0,-1 0 0,1-1 0,-1 1 0,1-1 0,-1 1 0,1-1 0,-1 0 0,4-1 0,2-3 3,-1 1 0,1-1 0,-1-1 0,0 0 0,0 0 0,-1 0-1,0-1 1,0 1 0,0-2 0,-1 1 0,6-10 0,28-34 36,-33 52-277,-4 12 129,-1 20 82,-1-28 9,-1 13-42,1-13 85,0-1 1,-1 1-1,2 0 0,-1 0 1,0-1-1,1 1 0,0 0 0,3 7 1,-3-10-21,0-1 1,0 0 0,0 0-1,0 0 1,1 0 0,-1 0-1,0 0 1,1 0 0,-1 0 0,1 0-1,-1 0 1,1-1 0,-1 1-1,1-1 1,-1 1 0,1-1-1,0 0 1,-1 1 0,1-1 0,0 0-1,-1 0 1,1 0 0,-1-1-1,1 1 1,0 0 0,-1 0-1,1-1 1,-1 1 0,1-1 0,2-1-1,8-2 21,0-1-1,0 0 1,0-1-1,-1 0 1,0-1-1,14-11 1,-18 12-45,1 0 1,1 0 0,-1 1-1,1 0 1,0 0 0,0 1-1,0 0 1,1 0-1,-1 1 1,1 1 0,16-3-1,-25 5 3,0 1 0,0 0 0,0-1 0,0 1 0,0-1 0,0 1 0,-1 0 0,1 0 0,0 0 0,-1-1 0,1 1 0,0 0 0,-1 0 0,1 0 0,-1 0 0,1 0 0,-1 0 0,0 0-1,1 0 1,-1 0 0,0 0 0,0 0 0,0 0 0,0 0 0,0 0 0,0 1 0,0-1 0,0 1 0,-1 45-54,1-34 49,0-13 11,-1 1 0,1 0 0,0 0 0,0-1 0,0 1 0,0 0 0,0 0 0,0-1 0,0 1 0,0 0 0,0 0 0,0-1 0,0 1 0,0 0 0,1-1 0,-1 1 0,0 0 0,1 0 0,-1-1 0,0 1 0,1 0 0,-1-1 0,1 1 0,-1-1 0,1 1 0,-1-1 0,1 1 0,-1-1 0,1 1 0,0-1 0,-1 1 0,1-1 0,-1 0 0,1 1 0,0-1 0,0 0 0,-1 0 0,1 1 0,0-1 0,0 0 0,-1 0 0,1 0 0,0 0 0,0 0 1,-1 0-1,1 0 0,0 0 0,0 0 0,-1 0 0,1-1 0,0 1 0,-1 0 0,1 0 0,0-1 0,-1 1 0,1 0 0,0-1 0,-1 1 0,2-1 0,47-35 348,-35 24-305,-11 9-52,71-46-39,-68 45 3,-1 1 0,2 0 0,-1 0 0,0 1-1,1 0 1,-1 0 0,1 0 0,-1 1 0,1 0 0,12 0-1,-18 2 34,0-1 0,0 1 0,-1-1 0,1 1 0,0 0 0,0 0 0,0-1 0,0 1 0,-1 0 0,1 0 0,0 0 0,-1 0 0,1 0 0,-1 0 0,1 0 0,-1 0 0,1 0 0,-1 0 0,0 0 0,0 0 0,1 1 0,-1-1 0,0 0 0,0 0 0,0 0 0,0 0 0,0 0 0,-1 2 0,-1 35-26,-7-10 36,-1 14 241,44-60 77,55-38-1846,-80 51 1306,0 0 1,0 1-1,0 1 1,1-1-1,-1 1 1,1 1-1,-1 0 1,16-1-1,-25 3 200,0-1 0,1 1 0,-1 0 0,0 0 0,0 0 0,1 0 0,-1 0 0,0 0 0,1 0 0,-1 0 0,0 0 0,0 0 0,1 1 0,-1-1 1,0 0-1,0 0 0,1 0 0,-1 0 0,0 0 0,0 0 0,1 0 0,-1 1 0,0-1 0,0 0 0,1 0 0,-1 0 0,0 1 0,0-1 0,0 0 0,0 0 0,1 1 0,-1-1 0,0 0 0,0 0 0,0 1 0,0-1 0,0 0 0,0 0 0,0 1 0,0-1 0,0 0 0,0 1 0,-7 13-184,-15 9-953,-6-11-2552,7-10-2827,6-2-2918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21268,'0'0'4965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5125,'0'0'16164,"10"5"-14114,-3-1-1736,1 0-1,-1-1 0,1 1 1,0-2-1,0 1 0,0-1 0,1-1 1,-1 0-1,0 0 0,1 0 1,-1-1-1,0 0 0,1-1 1,-1 0-1,13-3 0,-7-1-56,-1 0 0,1-1 0,-1 0 0,20-14-1,-28 17-180,0-1 0,-1 1 0,1-1 0,-1 0 0,0 0 0,0 0 0,0-1 0,0 1 0,-1-1 0,0 0 0,0 0 0,0 0 0,0-1 0,1-6 0,-3 11-70,-1 0-1,0 1 1,0-1 0,0 0 0,0 0 0,-1 0 0,1 1-1,0-1 1,0 0 0,0 0 0,-1 0 0,1 1 0,0-1-1,-1 0 1,1 1 0,0-1 0,-1 0 0,1 1-1,-1-1 1,1 0 0,-1 1 0,0-1 0,1 1 0,-1-1-1,0 1 1,1-1 0,-1 1 0,0 0 0,1-1 0,-1 1-1,0 0 1,0-1 0,1 1 0,-1 0 0,0 0 0,0 0-1,0 0 1,0 0 0,1 0 0,-1 0 0,0 0-1,0 0 1,-1 0 0,-39 4-75,25 2 58,1 0 0,0 1 1,0 1-1,0 0 0,1 1 1,0 0-1,1 1 0,0 1 1,1 0-1,0 1 0,0 0 1,1 0-1,-16 26 0,25-35 12,0 0-1,1-1 1,-1 1-1,1 0 1,-1 0-1,1 0 1,0 0 0,0 0-1,0 0 1,1 0-1,-1 1 1,1-1-1,0 0 1,0 0-1,0 0 1,0 5-1,1-6 1,0 0 0,0 0-1,0-1 1,0 1 0,0-1-1,1 1 1,-1-1-1,0 1 1,1-1 0,-1 0-1,1 0 1,-1 1 0,1-1-1,0 0 1,-1 0-1,1-1 1,0 1 0,0 0-1,-1-1 1,1 1-1,0-1 1,0 1 0,0-1-1,0 0 1,0 0 0,0 0-1,2 0 1,15 1-251,1-1 0,-1-1 0,0 0 0,0-2 0,33-8 1,-35 6-1633,-1-1 0,0 0 0,27-16 0,3-8-7663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2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14958,'0'0'4036,"-7"10"-2627,1 0-1109,-39 67 1641,42-72-1726,1 1-1,-1-1 1,1 1-1,0 0 0,1 0 1,0 0-1,0 0 0,0 0 1,0 0-1,1 0 0,0 0 1,0 0-1,2 9 1,-1-13-174,0-1 0,0 0 0,0 1 0,0-1 0,0 0 0,0 0 1,0 0-1,1 1 0,-1-1 0,0 0 0,1-1 0,-1 1 0,1 0 0,-1 0 1,1-1-1,-1 1 0,1-1 0,-1 1 0,1-1 0,0 0 0,-1 1 0,1-1 1,0 0-1,-1 0 0,1 0 0,0 0 0,2-1 0,47-8 366,-38 3-372,0 1 0,-1-2 0,0 0 0,-1 0 0,1-1 0,14-14 0,-21 18-11,0 0-1,-1 0 0,1-1 0,-1 0 1,0 0-1,0 0 0,-1 0 0,1 0 1,-1-1-1,-1 0 0,1 1 1,-1-1-1,0 0 0,0 0 0,-1-1 1,2-7-1,-3 14-24,0 0 0,0 0 0,0-1 0,0 1 0,-1 0 0,1 0 0,0 0 0,0 0-1,0 0 1,0-1 0,0 1 0,0 0 0,0 0 0,-1 0 0,1 0 0,0 0 0,0 0 0,0 0 0,0 0 0,0 0 0,-1 0 0,1-1 0,0 1 0,0 0 0,0 0-1,0 0 1,-1 0 0,1 0 0,0 0 0,0 0 0,0 0 0,0 0 0,-1 0 0,1 0 0,0 1 0,0-1 0,0 0 0,0 0 0,0 0 0,-1 0 0,1 0 0,0 0 0,0 0-1,0 0 1,0 0 0,0 0 0,-1 1 0,1-1 0,0 0 0,0 0 0,0 0 0,0 0 0,0 0 0,0 1 0,0-1 0,0 0 0,0 0 0,0 0 0,-1 0 0,-7 9-101,6-4 123,0-1 1,0 1 0,0 0-1,1 0 1,-1 0 0,1 0 0,0 0-1,1 0 1,-1 0 0,1 0 0,0 0-1,1 0 1,-1 0 0,1 0-1,0 0 1,0 0 0,0 0 0,1-1-1,0 1 1,0 0 0,0-1-1,0 1 1,1-1 0,0 0 0,0 1-1,0-1 1,0-1 0,0 1 0,1 0-1,0-1 1,0 0 0,0 0-1,0 0 1,0 0 0,1-1 0,-1 1-1,1-1 1,-1 0 0,1-1 0,0 1-1,0-1 1,10 1 0,-5-2 70,0-1 1,0 0 0,1-1 0,-1 0-1,0 0 1,-1-1 0,1-1-1,0 0 1,-1 0 0,0-1-1,0 0 1,0 0 0,-1-1-1,0 0 1,0-1 0,0 0 0,-1 0-1,0 0 1,0-1 0,-1 0-1,7-11 1,-12 17-89,1 1 1,-1-1-1,0 0 0,0 1 1,0-1-1,0 0 1,0 1-1,0-1 0,0 0 1,-1 0-1,1 0 0,0 0 1,-1 0-1,0 0 1,0 0-1,1 0 0,-1 0 1,0 0-1,-1 0 0,1 0 1,0 0-1,0 0 1,-1 0-1,0 0 0,1 0 1,-1 0-1,0 0 0,0 1 1,0-1-1,0 0 1,0 1-1,0-1 0,0 0 1,0 1-1,-1-1 0,1 1 1,-1 0-1,1-1 0,-1 1 1,0 0-1,1 0 1,-4-1-1,-3-2-98,0 1 0,-1 0 0,1 1 1,-1 0-1,1 0 0,-1 1 0,0 0 0,-12 0 0,21 1 30,-1 0-1,0-1 0,0 1 0,1 0 0,-1 0 0,0 0 1,0 0-1,0 0 0,1 0 0,-1 0 0,0 0 0,0 0 1,1 0-1,-1 1 0,0-1 0,1 0 0,-1 0 0,0 1 1,0-1-1,1 1 0,-1-1 0,1 0 0,-1 1 0,0-1 1,1 1-1,-1-1 0,1 1 0,-1 0 0,1-1 0,-1 1 1,1-1-1,0 1 0,-1 0 0,1-1 0,0 1 0,-1 0 1,1 0-1,0-1 0,0 1 0,0 0 0,-1 0 0,1-1 1,0 1-1,0 0 0,0 0 0,0-1 0,1 1 0,-1 0 1,0 1-1,1 0-204,0 0-1,0 0 1,0 0 0,0 0 0,1 0 0,-1 0 0,1 0-1,-1 0 1,1-1 0,0 1 0,-1-1 0,1 1-1,0-1 1,0 1 0,4 1 0,60 16-5112,-20-12-1020,-1-5-3913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155 407 10954,'0'0'8809,"-9"-4"-7373,-31-9-166,38 12-1110,-1 1-1,1 0 1,-1 0-1,0 0 1,1 0-1,-1 0 1,0 1-1,1-1 1,-1 1-1,1 0 1,-1-1-1,1 1 1,-1 0-1,1 1 1,-4 1-1,-32 26 1534,27-19-1213,10-9-467,0-1 1,0 1-1,1-1 0,-1 1 1,0 0-1,0-1 1,1 1-1,-1 0 0,0-1 1,1 1-1,-1 0 1,1 0-1,-1 0 0,1 0 1,-1 0-1,1 0 1,0-1-1,-1 1 0,1 0 1,0 0-1,0 0 1,-1 2-1,2-2-5,-1-1 0,1 1 0,-1 0 0,1 0 0,-1 0 0,1-1 0,-1 1 0,1 0 0,-1-1 0,1 1 0,0-1 0,0 1 0,-1-1 0,1 1 0,0-1 0,0 1 1,-1-1-1,1 0 0,2 1 0,51 9 102,-46-9-86,8 1 50,45 6 12,62 0 0,-123-38 1686,0 9-1742,0 1 1,-5-25-1,4 39-35,-1-1-1,1 1 1,-1 1 0,0-1-1,0 0 1,-1 0-1,0 1 1,0-1 0,0 1-1,-1 0 1,-7-9 0,60 14-444,-29 1-192,0-1 0,0-1 0,-1 0 0,1-2 0,-1 0 0,1-1 0,23-9 0,-34 9 176,1-1 1,-1 0-1,0 0 1,0-1-1,0 0 1,-1 0-1,0-1 0,0 0 1,0-1-1,-1 0 1,0 0-1,-1 0 1,0-1-1,0 0 0,6-14 1,-5 8 385,-1 0-1,-1 0 1,0 0 0,3-17 0,-2-32 3011,-6 63-2852,-1 1-1,1 0 1,-1 0 0,1 0 0,-1 0 0,1 0 0,-1 0 0,1 0-1,-1 0 1,1 0 0,-1 0 0,1 0 0,-1 0 0,1 0 0,-1 0-1,1 0 1,-1 1 0,1-1 0,0 0 0,-1 0 0,1 0 0,-1 1 0,1-1-1,-1 1 1,-10 11 437,1 1-1,0 0 1,1 1 0,1 0-1,-12 27 1,9-19 115,-2 2 34,1-3-116,0 1 0,1 1 0,1 0 0,1 1 0,1 0 0,2 0 0,-6 32 0,12-55-541,0 0 0,0 1 0,0-1 0,0 0 0,0 0 0,0 0 0,0 0 0,1 0 0,-1 0 0,0 0 0,1 0 0,-1 0 0,1 0 0,-1 0 0,1 0 0,-1 0 0,1 0 0,-1-1 0,1 1 0,0 0 0,0 0 0,-1 0 0,1-1 0,0 1 0,0 0 0,0-1 0,1 1 0,1 0 11,0 0 1,0 0 0,0 0 0,0-1 0,0 1 0,0-1 0,0 0 0,0 0 0,6-1-1,3-1 19,0 0-1,-1-1 0,1 0 0,14-7 0,-1-1 103,0-2 0,-2-1 0,1 0 0,-2-2 0,0-1 0,-1-1 0,-1 0 0,0-2 0,-2 0 0,0-1 0,24-39 0,-40 58-137,-1 0 0,0 0 0,0 0-1,0 0 1,0 0 0,-1 0 0,1 0-1,-1 0 1,1 0 0,-1-1 0,1-3-1,-2 6-3,1 0 0,0-1 0,0 1 0,0 0 0,0-1 0,-1 1 0,1 0-1,0-1 1,0 1 0,-1 0 0,1 0 0,0-1 0,0 1 0,-1 0 0,1 0 0,0 0 0,-1-1 0,1 1-1,0 0 1,-1 0 0,1 0 0,0 0 0,-1 0 0,1 0 0,0 0 0,-1-1 0,1 1 0,0 0-1,-1 0 1,1 1 0,-1-1 0,1 0 0,0 0 0,-1 0 0,1 0 0,0 0 0,-1 0 0,0 1-1,-3 0-191,-1 1-1,0 1 1,1-1-1,0 1 1,-1-1-1,1 1 0,0 1 1,-4 3-1,4-3-181,-16 15-3578,-3-2-3904,5-9-910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 10346,'0'0'10842,"-9"-1"-9902,4 0-838,0 0 1,-1 1 0,1-1 0,0 1-1,0 1 1,0-1 0,0 1 0,0-1-1,0 2 1,0-1 0,0 0 0,0 1 0,0 0-1,0 0 1,1 1 0,-1-1 0,1 1-1,0 0 1,0 0 0,0 0 0,0 1-1,0-1 1,1 1 0,-1 0 0,1 0-1,0 0 1,0 1 0,1-1 0,-1 1 0,1-1-1,-2 9 1,3-12-76,0 1 0,1-1-1,-1 1 1,1 0 0,0-1 0,0 1 0,0 0-1,0-1 1,0 1 0,0 0 0,0-1-1,0 1 1,0 0 0,1-1 0,-1 1 0,1 0-1,-1-1 1,1 1 0,0-1 0,0 1 0,-1-1-1,1 0 1,0 1 0,3 1 0,-2-1 11,0-1-1,0 0 1,0 0 0,1 0 0,-1 0 0,0 0 0,1-1 0,-1 1-1,1-1 1,-1 1 0,1-1 0,-1 0 0,1 0 0,4-1 0,2 0 84,1-1 0,-1 0 0,1 0 1,-1-1-1,0 0 0,0-1 0,15-7 0,18-23 379,-40 32-467,0 0 0,0 0 0,-1 0 0,1-1 0,-1 1 0,1-1 0,-1 1 0,0-1 0,0 1 0,0-1 0,0 0 0,-1 1 0,1-1 0,-1 0 0,1 0 0,-1-5 0,-1 7-242,0 0 0,0 0 0,0 0 0,0 0 0,0 0 0,0 0 0,0 0 0,0 0 0,0 0 0,0 1 0,-1-1 0,1 0 0,0 1 0,-1-1 1,1 1-1,0-1 0,-1 1 0,1 0 0,0-1 0,-1 1 0,-1 0 0,-7-2-3662,-1-3-2846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12460,'0'0'9192,"8"64"-6341,2-44-865,0 0-192,3-2-737,1-3-513,4-3-416,6-4-160,-1-4-2082,-1-4-2946,0 0-7368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12268,'0'0'6651,"-8"9"-5129,2-1-1213,0 1 0,0 0 0,1 0 1,0 0-1,1 0 0,0 1 0,0 0 0,1 0 1,0 0-1,1 0 0,0 1 0,-1 16 0,-4 111 2686,12 145 0,1-251-2890,1-19 18,-6-13-115,-1 0 0,0 0-1,1 0 1,-1 0 0,1-1-1,-1 1 1,0 0 0,1 0 0,-1 0-1,1 0 1,-1 0 0,0 0 0,1-1-1,-1 1 1,0 0 0,1 0 0,-1 0-1,0-1 1,1 1 0,-1 0 0,0-1-1,1 1 1,-1 0 0,0-1 0,0 1-1,0 0 1,1-1 0,-1 1 0,0 0-1,0-1 1,0 1 0,0 0 0,1-2-1,1-4 36,1-1 0,-1 0 0,-1 0 0,1 0 0,-1 0 0,0 0 0,-1-1-1,0 1 1,0 0 0,0 0 0,-2-9 0,-1-4 8,-1 1 0,-12-36 0,9 34-64,-1 1 0,-1 1 0,-1-1 0,-18-27 1,33 52-127,0 0 1,0 0 0,0-1 0,0 0 0,1 0 0,0 0 0,0-1 0,0 0-1,0 0 1,1-1 0,-1 1 0,1-1 0,-1-1 0,1 1 0,9 0 0,2 0-1138,1-1 0,0 0 0,-1-1 0,28-4 0,-36 2 799,-1-1 1,1 0-1,-1 0 0,1-1 0,-1 0 1,0 0-1,0-1 0,-1 0 0,15-12 1,-18 13 474,-1 1 1,1-1 0,-1 0 0,0-1 0,0 1 0,-1-1-1,1 1 1,-1-1 0,0 0 0,0 0 0,0-1 0,-1 1-1,0-1 1,0 1 0,0-1 0,-1 0 0,1-9 0,-1 14 85,-1 1 0,0-1 0,0 1 1,0-1-1,0 1 0,0-1 1,0 1-1,0 0 0,0-1 1,0 1-1,0-1 0,0 1 1,-1-1-1,1 1 0,0 0 1,0-1-1,0 1 0,0-1 0,-1 1 1,1 0-1,0-1 0,0 1 1,-1 0-1,1-1 0,0 1 1,-1 0-1,1-1 0,0 1 1,-1 0-1,1 0 0,-1-1 1,1 1-1,0 0 0,-1 0 1,1 0-1,-1-1 0,-17 9 1498,-13 20 155,24-18-1180,1 0-1,-1 0 1,-7 18 0,12-25-477,1 0 0,-1 1-1,1 0 1,0-1-1,0 1 1,0 0 0,0 0-1,1-1 1,-1 1-1,1 0 1,0 0 0,0 0-1,1 0 1,0 6 0,0-8-70,0-1 0,0 0 0,1 1 0,-1-1 0,0 0 0,0 0-1,1 0 1,-1 0 0,1 0 0,-1 0 0,1 0 0,-1-1 0,1 1 0,-1 0 0,1-1 0,-1 1 0,1-1 0,0 0 0,0 1 0,-1-1 0,4 0 0,42-1 92,-38 1-76,1-1-66,-1 0 0,0-1 1,0 0-1,1 0 0,-1-1 1,-1 0-1,1-1 1,0 0-1,-1 0 0,13-9 1,-18 11 60,0 0 0,-1 0 0,1 0 0,0 0 0,-1-1 1,1 1-1,-1-1 0,0 1 0,0-1 0,0 0 0,0 0 0,-1 0 0,1 0 1,-1 0-1,0 0 0,0 0 0,0-1 0,0 1 0,0 0 0,-1-1 1,1 1-1,-1 0 0,0-1 0,0 1 0,0-1 0,-1 1 0,1 0 0,-1-1 1,0 1-1,0 0 0,0 0 0,-1-4 0,1 5 0,-1 0 0,1 0 0,1 0 1,-1 0-1,0 0 0,0-1 0,1 1 0,-1 0 0,1 0 0,0-1 0,0 1 1,0 0-1,0 0 0,0-1 0,0 1 0,1 0 0,-1 0 0,1-1 0,-1 1 1,1 0-1,0 0 0,1-3 0,0 3 39,0 0 0,0 0 0,0 0 0,1 0 1,-1 0-1,0 0 0,1 1 0,-1-1 0,1 1 0,0-1 0,0 1 1,-1 0-1,1 0 0,5 0 0,6-2 120,0 1 0,0 1 0,-1 1 0,1 0 0,0 0 0,14 3 0,9 4-740,-24-4-427,0-1 0,1 0 0,-1 0 0,0-2 0,1 1 0,22-4 1,-5-7-6878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32 9897,'0'-1'333,"0"0"0,0 0-1,-1 0 1,1-1-1,0 1 1,0 0-1,-1 0 1,1 0 0,-1 0-1,1 0 1,-1 0-1,1 0 1,-1-1 0,0 2-1,1-1 1,-1 0-1,0 0 1,0 0 0,0 0-1,1 0 1,-1 1-1,0-1 1,0 0-1,0 1 1,0-1 0,0 1-1,-1-1 1,0 0-1,-3 0 45,1 0-1,-1 0 0,1 1 0,-1-1 1,0 1-1,1 0 0,-10 1 0,3 0-267,0 1 0,0 0-1,1 1 1,-1 0-1,1 1 1,-17 8 0,14-4 157,1 1 0,1 0-1,0 1 1,0 0 0,1 1 0,0 0 0,0 1 0,2 0 0,-1 0 0,2 1 0,0 0 0,0 0 0,1 1 0,1 0-1,-5 16 1,10-29-262,0 0 0,0 0 0,0 0-1,0 0 1,0 0 0,0 0 0,0 0-1,0 0 1,0 0 0,0 0-1,1 0 1,-1 0 0,0 0 0,1 0-1,-1 0 1,1 0 0,-1 0 0,1 0-1,-1 0 1,1-1 0,0 1-1,0 0 1,-1 0 0,1-1 0,0 1-1,0 0 1,0-1 0,0 1 0,3 1-16,-1-1 1,0 0 0,0 0 0,1 0-1,-1 0 1,1-1 0,-1 1 0,7-1-1,6 0-664,0-2-1,30-5 0,-30 3-1134,0-1-1,0-1 1,0 0-1,0-1 1,15-9-1,-3-2-4151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 12684,'0'0'9897,"-9"-1"-9470,5 1-389,2-1 6,0 1 1,0-1-1,0 1 0,-1-1 1,1 1-1,0 0 0,0 0 1,0 0-1,-1 0 0,1 0 1,0 1-1,0-1 0,0 1 1,-1-1-1,1 1 0,0 0 1,0 0-1,0 0 0,0 0 1,0 0-1,0 0 0,1 1 1,-1-1-1,0 1 0,1-1 1,-1 1-1,1 0 0,-1-1 1,1 1-1,0 0 0,0 0 1,-1 0-1,2 0 0,-1 0 1,-1 4-1,0-1 232,0 0 0,0 0 1,1 1-1,0-1 0,0 0 1,0 1-1,1-1 0,0 11 0,1-14-238,-1-1 0,1 1 0,-1-1-1,1 1 1,-1-1 0,1 1-1,0-1 1,0 0 0,0 1 0,0-1-1,0 0 1,0 0 0,0 0-1,0 0 1,0 0 0,1 0 0,-1 0-1,0 0 1,1 0 0,-1 0 0,1-1-1,-1 1 1,1-1 0,-1 1-1,1-1 1,-1 1 0,1-1 0,-1 0-1,1 0 1,-1 0 0,1 0-1,0 0 1,1 0 0,8-1 25,0 1 1,0-2 0,0 1-1,-1-2 1,1 1-1,-1-1 1,1-1-1,-1 0 1,0 0 0,18-12-1,-12 6-25,-1-1 1,0-1-1,0 0 0,-1-1 0,17-22 1,-59 111 35,26-72-84,-8 33 482,10-36-458,0 0 1,0-1 0,0 1-1,0 0 1,1 0 0,-1-1-1,0 1 1,1 0 0,-1-1-1,1 1 1,-1 0 0,0-1-1,1 1 1,-1-1 0,1 1-1,0-1 1,-1 1 0,1-1-1,-1 1 1,1-1 0,0 1-1,0-1 1,-1 0 0,1 1-1,0-1 1,-1 0 0,1 0-1,0 0 1,0 0 0,-1 1-1,1-1 1,0 0 0,0 0-1,0 0 1,-1 0 0,1-1-1,0 1 1,0 0 0,-1 0-1,1 0 1,0-1 0,0 1-1,-1 0 1,2-1 0,7-2 8,0 0 0,-1-1 1,1 0-1,-1 0 1,0-1-1,0 0 1,-1 0-1,12-11 1,-13 10-25,1 1 0,-1 0 1,1 0-1,0 1 0,0 0 1,0 0-1,0 0 0,1 1 1,-1 0-1,1 1 0,11-3 0,-18 5-4,-1 0 0,1 0-1,0 0 1,0 0 0,0 0-1,0 0 1,0 0 0,0 0-1,0 1 1,0-1 0,-1 0-1,1 1 1,0-1 0,0 1 0,0-1-1,-1 1 1,1-1 0,0 1-1,0-1 1,-1 1 0,1 0-1,-1-1 1,1 1 0,0 0-1,-1-1 1,1 1 0,-1 0-1,0 0 1,1 0 0,-1 0-1,7 35-50,-1 1 257,-6-36-180,1 0 1,-1 0-1,0 0 0,1-1 0,-1 1 0,1 0 0,0 0 0,-1 0 0,1 0 1,0-1-1,-1 1 0,1 0 0,0-1 0,0 1 0,0 0 0,0-1 0,0 1 1,-1-1-1,1 1 0,0-1 0,0 0 0,0 1 0,0-1 0,0 0 0,0 0 1,0 0-1,1 1 0,0-1 0,8-2 4,-1 0 0,1-1 0,-1 0 0,0-1 0,0 1 1,0-2-1,0 1 0,0-1 0,-1-1 0,12-8 0,22-13-130,-26 17 8,-12 7-2,1 0 0,0 0-1,0 1 1,0-1 0,1 1 0,-1 0-1,1 0 1,-1 1 0,9-2 0,-14 6 74,1-1 1,-1 0-1,1 0 1,-1 1-1,0-1 1,0 0 0,0 1-1,0-1 1,-1 0-1,1 0 1,-2 4-1,-1 1 51,-1-1-1,0 1 1,-1-1 0,1-1-1,-1 1 1,-7 6-1,4-4-3766,3-2-4121,14-18 57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77 6758,'0'0'8569,"10"-5"-6349,-4 3-1831,43-18 1921,-44 18-1825,-1 0-1,0 0 1,-1 0-1,1 0 1,0-1-1,0 0 1,-1 0 0,0 0-1,0 0 1,5-6-1,-8 8-418,1 1 0,-1 0 0,0 0 0,0-1 0,0 1 0,0 0 0,0-1 0,0 1 0,1 0 1,-1-1-1,0 1 0,0 0 0,0-1 0,0 1 0,0 0 0,0-1 0,0 1 0,-1 0 0,1-1 0,0 1 0,0 0 0,0 0 0,0-1 0,0 1 0,0 0 0,-1-1 0,1 1 0,0 0 0,0 0 0,0-1 0,-1 1 0,1 0 0,0 0 0,0-1 0,-1 1 0,1 0 0,0 0 0,0 0 0,-1 0 0,1 0 0,-1-1 0,-19-3 734,-23 6-380,31 1-310,1 1 0,-1 0 0,1 1 0,0 0 0,0 0 0,0 1 0,1 1 0,-17 13 0,20-15-47,0 1 1,0 0-1,0 1 1,1 0-1,0 0 1,1 0-1,-1 0 1,1 1-1,1 0 1,0 0-1,0 1 1,-4 9-1,8-17-61,0 0-1,0-1 0,0 1 1,0 0-1,-1 0 1,1 0-1,0-1 0,0 1 1,1 0-1,-1 0 1,0 0-1,0 0 0,0-1 1,0 1-1,1 0 0,-1 0 1,0-1-1,1 1 1,-1 0-1,0-1 0,1 1 1,-1 0-1,1-1 0,-1 1 1,1 0-1,0-1 1,-1 1-1,1-1 0,0 1 1,0 0-1,31 5 62,-21-6-47,1-1 0,-1 0 1,0-1-1,11-3 0,-8 1-30,-1-1 0,1-1 0,-2-1 0,1 1 0,-1-2 0,16-11-1,-22 14 9,1 0 0,-1-1-1,0 0 1,-1 0 0,0 0-1,1 0 1,-2-1 0,1 1-1,-1-1 1,0-1-1,-1 1 1,5-12 0,-33 39-138,13-5 158,-27 40 171,37-51-174,-1 1 1,1-1-1,0 1 1,1-1-1,-1 1 0,1-1 1,0 1-1,0 0 1,0 0-1,0-1 0,1 8 1,2-11-254,0 0 1,0-1 0,0 1-1,0 0 1,0-1-1,1 0 1,-1 1 0,0-1-1,0 0 1,0 0-1,0 0 1,1 0-1,-1 0 1,0-1 0,0 1-1,0-1 1,3 0-1,9-10-4327,1-3-2435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87 1057,'2'-63'14222,"-2"40"-7180,-3 62-4209,-2 9-595,-23 94 0,-65 134-158,92-274-2056,1 1 0,-1-1 0,0 0 0,0 0 0,0 0 0,0 1 0,0-1-1,0 0 1,-1-1 0,1 1 0,-1 0 0,-2 2 0,1-24 235,13-52-130,-1 37-179,1 1 0,1 1 0,2 0 0,1 0 0,31-50 0,-34 66-19,-1 1-1,2 0 0,0 1 0,1 0 1,0 1-1,1 1 0,1 0 0,0 1 1,1 1-1,0 0 0,34-17 0,-46 27 46,0-1 0,0 0-1,0 1 1,0 0-1,0 0 1,0 0 0,0 0-1,0 1 1,0 0 0,0 0-1,0 0 1,1 0 0,-1 1-1,0-1 1,4 2 0,-6-1 14,0 0 1,-1 0-1,1 1 1,0-1-1,-1 0 1,1 1-1,-1-1 1,1 1-1,-1-1 1,0 1-1,0 0 1,1 0-1,-1 0 1,-1-1-1,1 1 1,0 0 0,0 0-1,-1 0 1,1 0-1,-1 1 1,1-1-1,-1 0 1,0 0-1,0 0 1,0 0-1,0 0 1,-1 0-1,1 0 1,0 0-1,-1 2 1,-1 2 34,0 0 0,0 0 0,-1-1 0,1 1 0,-1-1 0,0 1 0,-1-1 0,1 0 0,-1-1 1,0 1-1,0-1 0,-1 1 0,1-1 0,-1 0 0,0-1 0,0 1 0,-8 3 0,-7 5 108,-1-1 0,0-1-1,-26 9 1,40-17-113,0 1 0,0-1 0,0 0 0,0-1 0,0 1 0,-1-1-1,1-1 1,0 0 0,-1 0 0,-7-1 0,15 1-71,-1-1-1,1 1 1,-1-1-1,0 1 1,1-1-1,-1 1 1,1-1 0,-1 1-1,1-1 1,0 0-1,-1 1 1,1-1-1,-1 0 1,1 1-1,0-1 1,0 0 0,-1 1-1,1-1 1,0 0-1,0 0 1,0 1-1,0-1 1,0 0 0,0 0-1,0 1 1,0-1-1,0 0 1,0 0-1,0 1 1,1-1-1,-1 0 1,0 0 0,1 1-1,-1-1 1,1 0-1,11-25-3440,-3 18 1520,-1 2 1,1-1-1,0 1 0,0 0 0,1 1 0,-1 0 0,18-5 0,3-1-2517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76 2338,'0'0'5296,"10"-3"-2109,10-4-1747,-1 0 793,3 0 3191,-43 18 903,-17 16-5401,10-7-151,-1-2 38,21-15-528,1 1 0,-1 0 0,1 1 1,0 0-1,1 0 0,-1 1 0,1-1 0,-10 12 1,16-17-278,0 1 0,0-1 0,0 0 1,0 0-1,0 0 0,0 1 1,0-1-1,0 0 0,0 0 0,0 0 1,0 1-1,0-1 0,0 0 0,0 0 1,0 1-1,0-1 0,0 0 1,0 0-1,0 0 0,1 1 0,-1-1 1,0 0-1,0 0 0,0 0 0,0 0 1,0 1-1,1-1 0,-1 0 0,0 0 1,0 0-1,0 0 0,0 0 1,1 1-1,-1-1 0,0 0 0,0 0 1,0 0-1,1 0 0,-1 0 0,0 0 1,0 0-1,0 0 0,1 0 1,-1 0-1,19 3 98,21-5-72,-24-1-73,-1-1-1,0-1 1,0 0 0,0-1-1,0-1 1,-1 0 0,0-1-1,-1 0 1,0-1-1,0-1 1,-1 0 0,0-1-1,0 0 1,-1-1 0,14-20-1,-14 0-86,-15 23 22,-11 17-29,2 5 200,1 0 0,1 2 0,0-1 0,1 2 0,1-1 0,0 1 0,1 0 0,-8 26 0,15-40-59,0 0 0,0 0 0,0 0 0,1 0 0,-1 0 0,1 0 0,-1 0 0,1 0 0,0 0 0,0 1 0,0-1-1,0 0 1,0 0 0,0 0 0,1 0 0,-1 0 0,1 1 0,1 2 0,-1-4 1,0 0 1,0 0-1,0 0 1,0 0-1,0-1 0,0 1 1,0 0-1,0-1 1,0 1-1,1-1 0,-1 1 1,0-1-1,0 1 1,1-1-1,-1 0 1,0 0-1,1 0 0,-1 0 1,0 0-1,1 0 1,-1 0-1,2 0 0,5-2 22,0 1 0,0-2 0,0 1 0,0-1 0,-1 0 0,1-1 0,-1 1 0,9-7 0,12-12-90,-2-1-1,0-1 0,-1-2 0,28-38 0,-66 106-20,5-27 151,5-9 9,-1 0 0,1 0 0,0 0 0,1 1 0,0 0 0,0-1 0,0 1-1,-1 8 1,4-14-75,-1-1 0,1 0 1,-1 1-1,1-1 0,-1 1 0,1-1 0,-1 0 0,1 1 0,0-1 0,-1 0 0,1 0 0,-1 1 0,1-1 0,0 0 0,-1 0 0,1 0 0,0 0 0,-1 0 0,1 0 0,0 0 0,-1 0 0,1 0 0,0 0 0,-1 0 0,1 0 0,0-1 0,-1 1 0,1 0 0,0-1 0,23-6 106,54-37-147,-61 32 19,1 2 1,0 0 0,37-14 0,-55 23 12,0 1-1,1 0 1,-1 0 0,1-1 0,-1 1 0,1 0 0,-1 0 0,1 0 0,-1 0 0,1 0 0,-1 0 0,1 0 0,-1 0 0,0 0 0,1 0 0,-1 0-1,1 0 1,-1 0 0,1 0 0,-1 0 0,1 0 0,-1 0 0,1 1 0,-1-1 0,1 0 0,-1 0 0,0 1 0,1-1 0,-1 0 0,1 0 0,-1 1 0,0-1-1,1 0 1,-1 1 0,0-1 0,1 1 0,-1-1 0,0 1 0,0-1 0,0 0 0,1 1 0,-5 26-26,-21 26 225,19-43-227,0 0 0,-1 0 0,-16 17 0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16720,'2'2'7338,"-1"4"-3601,-5 34-2454,-13 2-516,13-34-950,0 1 0,1-1 1,0 1-1,0 0 0,1 0 0,-2 13 1,15-32-8541,0-6 2306,3-4-3518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12396,'0'0'9486,"3"8"-8162,-2-6-1282,0 0 41,-1 1 1,1-1 0,0 1 0,0-1 0,0 0 0,0 1 0,1-1 0,-1 0 0,1 0 0,-1 0-1,1 0 1,0 0 0,0 0 0,0 0 0,0-1 0,0 1 0,0-1 0,0 1 0,0-1 0,0 0-1,1 0 1,-1 0 0,1 0 0,-1 0 0,1 0 0,-1-1 0,1 1 0,-1-1 0,1 0 0,3 0-1,6 0 71,0-1-1,-1 0 0,1-1 0,-1 0 1,1-1-1,-1 0 0,0-1 0,0 0 0,0-1 1,-1 0-1,1-1 0,-1 0 0,-1 0 0,1-1 1,-1-1-1,0 1 0,-1-1 0,0-1 0,12-15 1,-19 23-154,0 0 0,-1 0 1,1 0-1,0-1 0,0 1 1,-1 0-1,1 0 0,0-1 1,-1 1-1,1-1 1,-1 1-1,0-1 0,0 1 1,1-1-1,-1 1 0,0 0 1,0-1-1,0 1 0,-1-1 1,1-1-1,-1 2 0,1 0 0,-1 0-1,0 0 1,1 1 0,-1-1 0,0 0 0,0 0-1,1 1 1,-1-1 0,0 1 0,0-1-1,0 1 1,0-1 0,0 1 0,0-1 0,0 1-1,0 0 1,0 0 0,0-1 0,0 1 0,-2 0-1,-1 0 0,-1 0 0,0 0 0,0 0 0,1 1 0,-1 0 0,0-1 0,0 2-1,1-1 1,-1 1 0,1-1 0,-6 4 0,-1 2 133,0 1 1,1 0-1,1 1 0,-1-1 1,1 2-1,-13 16 0,18-19-57,-1-1 0,1 1 0,1 0 0,-1 0 0,1 0 0,0 0 0,1 0 0,-1 1 0,2 0 0,-1-1 0,1 1 0,-1 9-1,3-15-63,-1 0 0,1-1 0,0 1 0,-1 0-1,1-1 1,0 1 0,0-1 0,0 1 0,0-1-1,0 0 1,1 1 0,-1-1 0,0 0-1,0 0 1,1 0 0,-1 0 0,1 0 0,-1 0-1,1 0 1,0 0 0,-1 0 0,1-1-1,0 1 1,-1-1 0,1 1 0,0-1 0,0 0-1,-1 0 1,1 0 0,0 0 0,2 0 0,61 0-1536,-64-1 1142,0 0-1,1 1 1,-1-1 0,0-1 0,1 1 0,-1 0 0,0 0-1,0 0 1,0 0 0,0-1 0,0 1 0,0-1 0,0 1-1,-1-1 1,1 1 0,-1-1 0,1 1 0,-1-1 0,1 1-1,-1-1 1,0 0 0,1 1 0,-1-1 0,0 1 0,0-3-1,0-2-2449,3-10-5090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21 17681,'0'0'10281,"-8"-5"-10307,6 4 27,1 0 0,-1-1 1,0 1-1,0-1 0,0 1 0,0 0 1,0 0-1,0 0 0,0 0 0,0 0 1,0 1-1,0-1 0,0 0 0,-1 1 0,1 0 1,0-1-1,-1 1 0,1 0 0,0 0 1,0 1-1,-1-1 0,1 0 0,0 1 0,0-1 1,-1 1-1,1 0 0,0 0 0,0 0 1,0 0-1,0 0 0,0 0 0,0 0 0,0 1 1,1-1-1,-1 1 0,0-1 0,1 1 1,-2 2-1,1-2 40,0-1 0,0 1 0,0 0-1,0 0 1,0 0 0,1 1 0,-1-1 0,1 0 0,-1 0 0,1 1 0,0-1 0,0 1 0,0-1 0,1 1 0,-1 0 0,0-1-1,1 5 1,1-5-26,0-1 0,0 1 1,0-1-1,0 0 0,0 0 0,0 0 0,1 0 0,-1 0 0,0 0 0,1 0 0,-1 0 0,1 0 0,-1-1 0,1 1 0,-1 0 0,1-1 1,0 0-1,-1 1 0,1-1 0,0 0 0,-1 0 0,1 0 0,0 0 0,-1 0 0,1 0 0,0 0 0,1-1 0,45-1-724,-30 1 185,1 0 1,-1 1 0,35 5 0,-52-5 535,0 1-1,0-1 1,1 1 0,-1 0 0,0-1 0,0 1 0,0 0 0,0 0 0,1 0 0,-1 0 0,0-1 0,-1 2 0,1-1 0,0 0 0,0 0-1,0 0 1,-1 0 0,1 0 0,0 1 0,-1-1 0,1 0 0,-1 1 0,0-1 0,1 0 0,-1 1 0,0-1 0,0 0 0,0 1 0,0-1 0,0 0-1,0 1 1,0-1 0,0 1 0,-1-1 0,1 0 0,0 1 0,-1-1 0,1 0 0,-2 2 0,0 4 229,0-1 1,-1 1-1,0-1 1,0 0-1,-1 0 1,-6 9-1,4-8 147,-1 0-1,0-1 1,0 0 0,0 0-1,-1-1 1,0 0 0,-8 4-1,14-7-408,1-1 0,-1-1 0,1 1 0,-1 0 0,0 0 0,0-1 0,1 1 0,-1-1 0,0 1-1,0-1 1,0 0 0,0 1 0,1-1 0,-1 0 0,0-1 0,0 1 0,0 0 0,0 0 0,0-1 0,1 1 0,-1-1-1,0 1 1,0-1 0,1 0 0,-1 0 0,1 0 0,-1 0 0,0 0 0,1 0 0,0 0 0,-1 0 0,1-1-1,0 1 1,-1-1 0,1 1 0,0-1 0,0 1 0,0-1 0,1 1 0,-2-4 0,-11-34-5306,8 12-2409,1 4-4564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106 290 6374,'0'0'16720,"-9"-1"-16058,5 0-662,1 1 0,-1 0 0,0 0 0,0 0 1,1 1-1,-1-1 0,0 1 0,1 0 0,-1 0 0,1 0 0,-1 1 1,1-1-1,-1 1 0,1 0 0,0 0 0,0 0 0,0 0 0,0 0 1,0 1-1,0-1 0,1 1 0,-1 0 0,1 0 0,0 0 0,0 0 1,0 0-1,0 0 0,0 1 0,1-1 0,0 1 0,-1-1 0,1 1 1,1-1-1,-1 1 0,0 0 0,1 4 0,-1-7-9,1 0 0,0 0 0,0 0 0,0 0-1,0 0 1,1-1 0,-1 1 0,0 0 0,0 0 0,0 0-1,1 0 1,-1 0 0,1 0 0,-1-1 0,0 1 0,1 0-1,-1 0 1,1 0 0,0-1 0,-1 1 0,1 0 0,0-1-1,-1 1 1,1-1 0,0 1 0,0-1 0,-1 1 0,1-1-1,0 1 1,2 0 0,35 6 88,-33-7-84,0 0-1,0 1 0,0 0 1,0 0-1,0 0 0,0 1 0,0-1 1,8 5-1,-6 0-4,-1 1 0,1 0 0,-1 0 0,-1 0 0,1 1 0,-1-1 0,0 1 0,-1 1 0,0-1 0,-1 1 0,1-1 0,-1 1 0,-1 0 0,0 0 0,0 0 0,-1 0 0,0 0 0,-1 1 0,0 13 0,0-14 124,0-1 0,-1 1-1,0-1 1,0 0 0,-1 1-1,0-1 1,-1 0 0,1 0-1,-2 0 1,1-1 0,-1 1-1,0-1 1,0 0 0,-1 0-1,0 0 1,-1 0-1,1-1 1,-1 0 0,0 0-1,-1-1 1,-10 8 0,16-12-83,0-1 1,0 1-1,0 0 1,0-1-1,-1 1 1,1-1-1,0 1 1,0-1-1,-1 0 1,1 1 0,0-1-1,0 0 1,-1 0-1,1 0 1,0 0-1,0 0 1,-1 0-1,1 0 1,0 0-1,-1-1 1,1 1-1,0 0 1,0-1-1,0 1 1,-1-1-1,-1-1 1,2 0-22,-1 1 0,1-1 0,0 0 0,-1 0 0,1 0 0,0 0 0,0 0-1,0 0 1,1-1 0,-1 1 0,0 0 0,1 0 0,-1-4 0,0-9-237,1 0-1,0 1 0,3-23 1,-1 23 87,1 0 1,1 0 0,0 0-1,1 1 1,0 0 0,1 0-1,0 0 1,1 1-1,1-1 1,0 2 0,15-17-1,5-3 107,2 1 0,55-41-1,-83 70 28,0 0-1,-1 0 0,1 0 1,-1-1-1,1 1 0,-1 0 0,0-1 1,1 1-1,-1-1 0,0 1 0,0-1 1,0 0-1,0 1 0,0-1 0,-1 0 1,1 0-1,0 0 0,0-2 0,-20 9-350,15-2 357,0 1 1,1 0-1,0 0 1,0 0-1,0 1 1,0-1-1,0 1 1,1-1-1,0 1 1,0 0-1,0 0 1,1 0-1,0 0 1,0 0-1,0 0 1,0 0-1,1 0 1,0 0-1,0 1 1,1 5-1,-1-10 10,1 1-1,-1-1 0,1 0 1,0 0-1,-1 0 0,1 0 1,0 0-1,0 0 1,0 0-1,-1 0 0,1 0 1,0 0-1,0-1 0,0 1 1,1 0-1,-1-1 0,0 1 1,0-1-1,0 1 0,0-1 1,1 1-1,-1-1 0,0 0 1,0 0-1,1 1 1,-1-1-1,0 0 0,0 0 1,1 0-1,-1-1 0,0 1 1,1 0-1,-1 0 0,0-1 1,0 1-1,0 0 0,1-1 1,1-1-1,3 0 69,0 0 1,0 0-1,0-1 0,-1 0 1,1 0-1,8-6 0,4-9 5,0-1-1,-1-1 1,-2 0 0,0-1-1,0-1 1,-2 0-1,-1-1 1,-1-1 0,-1 1-1,-1-2 1,-1 1-1,-1-1 1,-1 0-1,-2-1 1,0 1 0,0-28-1,-6 70-192,0 0 0,-1-1 0,-8 29 0,-3 14 96,7-15 108,1 0-1,3 1 1,2 50-1,2-91-87,0 0-1,0-1 0,0 1 1,1 0-1,-1 0 1,1-1-1,0 1 1,2 3-1,-3-6 8,-1 0-1,0-1 1,1 1 0,-1 0 0,0 0-1,1-1 1,0 1 0,-1 0-1,1-1 1,-1 1 0,1 0-1,0-1 1,-1 1 0,1-1-1,0 1 1,-1-1 0,1 1 0,0-1-1,0 0 1,0 1 0,0-1-1,-1 0 1,1 0 0,0 1-1,0-1 1,0 0 0,0 0-1,0 0 1,-1 0 0,1 0-1,0 0 1,0 0 0,0-1 0,0 1-1,0 0 1,0 0 0,-1-1-1,1 1 1,0 0 0,0-1-1,1 0 1,-1-1-1,-1 1-1,1-1 1,0 1 0,0-1-1,-1 0 1,1 1 0,-1-1 0,1 0-1,-1 0 1,0 1 0,0-1-1,0 0 1,0 0 0,0 1-1,0-1 1,0 0 0,-1 0 0,1 1-1,-1-1 1,0-3 0,-15-32-936,1 18 127,0 1-1,-35-31 1,-5-4 1774,59 51-898,0 1-1,0 0 0,0 0 1,1 0-1,-1 1 0,0 0 0,0 0 1,5 0-1,-2 0-89,83-2-472,-30-6-2845,-20-3-1423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17521,'0'0'3331,"-48"7"-609,34 13-864,4 6-513,0 4-416,7 1-576,3 3-289,0-7-513,11-8-2882,0-11-4292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1:3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0 467 18417,'0'0'3849,"12"1"-2647,72-5 948,135-23 1,-142 16-1883,955-155 234,259-34-96,-956 162-518,-352 38-539,-27 0-3430,17-7-2921,4-7-7406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1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500 209 3716,'0'0'10473,"-8"-6"-10142,-20-19 64,27 24-196,1 0-1,-1 0 1,0 0-1,0 0 1,0 0-1,1 0 1,-1 0-1,0 0 1,1 0-1,-1 0 1,1 0-1,-1-1 1,1 1-1,0 0 1,-1 0-1,1 0 1,0-1-1,0 1 1,0 0-1,0 0 1,0-1-1,0 1 1,1-2-1,-1 2-92,0 0 1,0 1-1,0-1 1,0 0-1,0 0 1,0 0-1,0 0 1,0 0-1,0 0 1,0 1-1,0-1 0,-1 0 1,1 0-1,0 0 1,0 1-1,-1-1 1,1 0-1,-1 0 1,1 0-1,-1 1 0,0-2 1,1 2 10,0 0-69,-1-2 4,0 1 0,1-1 0,-1 0 0,0 1 0,-1-1 0,1 1 0,0 0 0,0-1 0,0 1 0,-1 0 0,1 0 0,-1-1 0,1 1-1,-1 0 1,0 1 0,1-1 0,-4-1 0,-32-14 530,35 15-551,-7-2-5,-1 0 0,1 0 0,-1 1 0,1 1 0,-1-1 0,1 2 0,-1-1 0,0 1 0,0 1 0,1 0 0,-1 0 0,0 1 0,1 0 0,0 1 0,-1-1 0,1 2 0,0 0 0,0 0 0,1 0 0,-1 1 0,1 1 0,0-1 0,0 1 0,-10 11 0,3-3-27,1 2 0,1 0 0,0 0 1,1 1-1,1 1 0,1 0 0,0 0 0,1 1 1,1 0-1,-8 32 0,10-17 23,1 0-1,3 1 1,0 0-1,3 0 1,4 38 0,-4-53-24,39 359 61,-25-290-48,5-1-1,37 104 1,-32-109-28,-17-54 10,0-1-1,2 0 1,1-1 0,20 35 0,-29-59 4,0 0 0,0 1 0,0-1 0,1-1 1,-1 1-1,1 0 0,0 0 0,-1-1 0,1 0 1,0 1-1,1-1 0,-1 0 0,0-1 1,1 1-1,-1-1 0,1 1 0,-1-1 0,1 0 1,0 0-1,-1-1 0,1 1 0,6 0 1,-5-2 2,0 0 0,0 0 0,-1 0 1,1 0-1,0 0 0,0-1 1,-1 0-1,1 0 0,-1-1 1,0 1-1,0-1 0,1 0 1,-2 0-1,1 0 0,0 0 0,5-7 1,26-34 41,42-68 0,-8 10-9,-52 77-6,-1-1-1,-2-1 1,-1 0-1,-1-1 1,-1-1-1,14-57 1,19-182 230,-35 202-68,-3 0 0,-4 0 0,-2 0 0,-15-119 0,10 159-188,-1 1 1,-1-1-1,-2 1 1,0 1-1,-1 0 1,-19-31-1,19 39-133,-2-1 1,0 2-1,-1-1 0,0 2 0,-1 0 0,-1 0 1,0 1-1,-1 1 0,-23-14 0,21 17-1035,1 1 1,-2 1-1,-24-7 0,31 10-390,-18-6-5239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2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 490 3395,'-4'-11'1602,"-1"-4"-1415,-1 1-1,0 0 1,-1 1 0,-1-1 0,0 1 0,0 1 0,-2 0-1,1 0 1,-13-11 0,11 14 89,-2 0-1,1 0 1,-1 1-1,-1 1 1,1 0-1,-1 1 0,0 1 1,-1 0-1,1 1 1,-1 0-1,0 1 1,0 1-1,0 0 1,0 1-1,0 1 1,-1 0-1,-18 3 1,8 1-138,1 1-1,0 1 1,0 1 0,0 1 0,1 2 0,0 0-1,1 1 1,0 2 0,-30 21 0,3 5 43,1 2 0,2 3 1,2 1-1,2 2 0,-45 66 1,15-6 507,-95 184 0,107-161-498,5 2 1,6 2-1,7 2 0,5 2 0,6 1 0,6 2 1,6 1-1,7 0 0,6 1 0,19 246 0,0-280-187,5 1-1,4-2 1,48 143-1,-39-168-99,2-1-1,4-2 0,4-1 0,83 123 1,-94-163 19,2 0 0,2-2 0,0-2 0,3-1 1,1-2-1,60 42 0,-64-54 44,0 0 0,1-2 1,1-2-1,1-1 0,0-2 0,1-1 1,0-2-1,68 9 0,-66-15 50,0-2 0,0-1 0,0-2 0,-1-2 1,1-1-1,0-3 0,-1-1 0,0-1 0,-1-2 0,0-2 0,-1-1 1,0-2-1,-1-2 0,-1-1 0,-1-1 0,0-2 0,-2-2 0,56-53 1,-40 27 37,-2-1 0,-3-3 1,-2-1-1,-2-2 0,55-115 1,103-330 268,-106 219 545,60-328-1,-121 446-268,-7-2 0,-8 0 0,-9-256 0,-11 352-580,-2 1-1,-4 0 0,-3 0 0,-2 2 0,-4 0 0,-3 1 1,-2 1-1,-4 2 0,-2 0 0,-59-85 0,61 105-189,-2 3 0,-2 0 1,-1 2-1,-3 2 0,0 1 0,-3 2 0,-1 2 0,-1 1 0,-1 3 0,-2 1 0,-1 3 0,-1 2 0,0 1 0,-88-23 0,54 26 19,0 4 0,-1 4-1,0 3 1,-1 4 0,-136 11 0,184-3-70,1 1 1,0 1 0,0 3 0,1 0 0,0 2-1,0 2 1,2 1 0,-50 30 0,42-18-1126,1 2 0,2 1 0,1 2 0,1 1 0,-56 71 0,8 7-6202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3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59 4420,'0'0'8275,"-2"-10"-4757,1 0-2792,1 6-402,0 1 0,0-1 0,-1 1 0,0-1 0,1 0 0,-1 1 0,0-1 0,-1 1 0,-1-4 0,13 31 265,0 0-1,-2 0 1,-1 1-1,-1 0 1,-1 0 0,-2 0-1,0 1 1,-1 0-1,-4 50 1,-3-30-1552,-1 0 1,-2-1-1,-2 0 1,-28 74-1,38-118 785,0-1 0,0 1 0,0-1 0,0 0-1,0 1 1,0-1 0,-1 1 0,1-1 0,0 1 0,0-1 0,0 0-1,-1 1 1,1-1 0,0 0 0,-1 1 0,1-1 0,0 0 0,0 1 0,-1-1-1,1 0 1,-1 1 0,1-1 0,0 0 0,-1 0 0,1 0 0,-1 1-1,1-1 1,0 0 0,-1 0 0,1 0 0,-1 0 0,1 0 0,-1 0 0,1 0-1,-1 0 1,1 0 0,-1 0 0,-7-3-4760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3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3 136 7015,'-1'14'6176,"0"27"-4954,0 98 2939,2-122-3697,0-1 0,1 1 0,1-1 1,0 0-1,1 0 0,8 20 0,-11-34-351,0 0 0,0 0 1,0 0-1,0-1 0,1 1 0,-1 0 0,0-1 0,1 1 0,0-1 0,-1 1 0,1-1 0,0 0 0,-1 0 1,1 0-1,0 0 0,0 0 0,0 0 0,0 0 0,0-1 0,0 1 0,0 0 0,0-1 0,0 0 0,0 0 1,0 1-1,0-1 0,1 0 0,-1-1 0,0 1 0,0 0 0,0-1 0,0 1 0,0-1 0,3-1 0,4-1 249,0-1 0,0 0 0,-1 0 0,0-1 0,1 0 0,8-8 0,14-13-205,-1-1 0,-1-2 0,-1 0 1,-2-2-1,0-1 0,-3-1 0,-1-2 0,30-59 0,-49 85-841,1 0-1,-2 0 1,1 0-1,-1 0 0,0 0 1,-1 0-1,0-13 0,-1-7-5950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5605,'0'0'17190,"1"-2"-15418,38-101 2482,10-57-3333,-36 115-565,-13 45-359,0 0 0,0 0 0,0 0 0,0 0 0,0 0 1,0 0-1,1 0 0,-1 0 0,0 0 0,0 1 0,0-1 0,0 0 1,0 0-1,0 0 0,0 0 0,1 0 0,-1 0 0,0 0 0,0 0 0,0 0 1,0 0-1,0 0 0,0 0 0,1 0 0,-1 0 0,0 0 0,0 0 1,0 0-1,0 0 0,0 0 0,0 0 0,1 0 0,-1 0 0,0 0 0,0 0 1,0 0-1,0 0 0,0-1 0,0 1 0,0 0 0,1 0 0,-1 0 1,0 0-1,0 0 0,0 0 0,0 0 0,0 0 0,0-1 0,5 27-61,0 35 61,-3 54 26,-2-56-732,8 61 1,-8-118 528,0 0-1,0-1 1,0 1-1,1 0 1,-1-1-1,1 1 1,0-1-1,-1 1 1,1 0 0,0-1-1,0 0 1,0 1-1,0-1 1,0 1-1,0-1 1,1 1-1,-1-1-74,0-1-1,0 0 1,-1 0 0,1 0-1,0 1 1,0-1-1,-1 0 1,1 0-1,0 0 1,0 0 0,0 0-1,-1-1 1,1 1-1,0 0 1,0 0 0,-1 0-1,1-1 1,0 1-1,0 0 1,-1-1-1,1 1 1,0 0 0,-1-1-1,1 1 1,-1-1-1,1 1 1,0-1 0,-1 1-1,1-1 1,-1 0-1,0 1 1,1-1-1,-1 0 1,1 1 0,-1-1-1,1-1 1,12-23-8388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3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16560,'0'0'3267,"-23"79"-1377,14-49 576,6-6-929,3-8-1377,0-9-608,8-7-1506,6-12-448,3-16-769,-2-9-2819,0-8-5445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3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52 8008,'0'0'13036,"-3"12"-11557,-10 24-496,5-18-443,1 1 0,1 0 0,0 1 0,-2 22 0,8-41-530,1-1 0,-1 1 0,0 0-1,1-1 1,-1 0 0,1 1 0,-1-1-1,1 1 1,-1-1 0,1 1 0,0-1 0,-1 0-1,1 0 1,-1 1 0,1-1 0,0 0 0,-1 0-1,1 0 1,0 1 0,-1-1 0,1 0 0,0 0-1,-1 0 1,1 0 0,0 0 0,-1 0 0,1-1-1,0 1 1,-1 0 0,1 0 0,-1 0 0,1-1-1,0 1 1,-1 0 0,1 0 0,-1-1-1,1 1 1,0-1 0,27-10 243,-14 4-287,1 1-1,-1 0 0,1 2 0,0-1 0,1 2 0,-1 0 1,31-1-1,-43 4 5,1 0 0,-1 0 1,0 0-1,1 1 0,-1 0 1,0-1-1,0 1 0,0 0 1,1 1-1,-1-1 0,-1 0 0,1 1 1,0 0-1,0 0 0,0 0 1,-1 0-1,5 4 0,-5-3 25,0 1 0,0 0-1,-1-1 1,1 1 0,-1 0 0,0 0-1,0 0 1,0 0 0,0 0 0,-1 0 0,0 0-1,0 0 1,0 0 0,0 0 0,0 0-1,-1 0 1,0 0 0,-1 6 0,-2 1 82,-1-1 0,0 1 1,0-1-1,-1 0 1,0 0-1,-1 0 0,0-1 1,0 0-1,-1 0 1,0-1-1,-1 0 0,1 0 1,-2-1-1,1-1 1,-1 1-1,0-1 0,0-1 1,-1 0-1,0-1 1,0 1-1,0-2 0,0 0 1,-13 2-1,21-5-304,0 0 1,1 0-1,-1 0 0,1 0 0,-1-1 0,1 1 0,-1-1 0,1 1 0,-1-1 0,1 0 1,0 0-1,-1 0 0,1 0 0,0-1 0,0 1 0,0-1 0,0 1 0,0-1 1,0 0-1,0 0 0,0 0 0,1 0 0,-3-3 0,-21-32-5618</inkml:trace>
  <inkml:trace contextRef="#ctx0" brushRef="#br0" timeOffset="0.92">94 44 15214,'0'0'5702,"52"-3"-3812,-30-1-1218,1-1-544,1 0-960,-2-7-2820,0-2-6341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3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69 15663,'0'14'1318,"-7"170"4125,-1 34-4496,8-215-921,2 34 1294,4-24-242,-6-13-1045,1 0 0,-1 0 0,1 0 0,-1 0 0,0 0 0,1 0 0,-1 0 0,1 0 0,-1 0 0,1 0 0,-1 0 0,0 0 0,1-1 0,-1 1 0,0 0 0,1 0 0,-1 0 0,1-1 0,-1 1 0,0 0 0,1-1 0,-1 1 0,0 0 0,0-1 0,1 1 0,-1 0 0,0-1 0,0 1 0,0 0 0,1-1 0,-1 1 0,0-1 0,4-6 104,-1 1-1,0-1 0,0 0 1,-1 0-1,0-1 1,0 1-1,-1 0 1,0-1-1,0-10 0,-1-76 437,-1 71-332,-1-3-171,-1-1-1,-1 1 0,-1 0 1,-2 0-1,0 1 1,-2 0-1,0 0 0,-14-23 1,22 46-73,1 0 0,-1 0 0,0 0 0,0 1 1,0-1-1,0 0 0,-1 0 0,1 1 0,0-1 0,-1 1 1,1-1-1,-1 1 0,0 0 0,1-1 0,-1 1 0,0 0 1,-2-1-1,3 2-6,0 0 0,0 0 0,1 1 0,-1-1 0,0 0 0,0 1 0,1-1 0,-1 1 0,0-1 0,1 0 0,-1 1 0,0-1 0,1 1 0,-1 0 1,1-1-1,-1 1 0,1 0 0,-1-1 0,1 1 0,-1 0 0,1-1 0,0 1 0,-1 0 0,1 0 0,0-1 0,0 1 0,-1 2 0,-2 8-45,1 0 0,0 1 0,1-1 0,0 17 1,0-25 50,1 0 0,1 0 1,-1 0-1,0 0 0,1 0 1,-1 0-1,1 0 0,0-1 1,0 1-1,0 0 0,0 0 1,1-1-1,-1 1 0,1-1 1,-1 1-1,1-1 0,0 0 1,0 0-1,0 1 1,0-1-1,0-1 0,1 1 1,2 2-1,-2-3 34,1 1-1,-1-1 1,1 0 0,-1 0-1,1 0 1,-1-1 0,1 1-1,0-1 1,-1 0 0,1 0-1,0 0 1,-1 0 0,1-1-1,-1 0 1,1 1 0,0-1-1,-1-1 1,0 1 0,5-2-1,0-2 57,1 0 0,-1-1 0,0 0-1,0 0 1,-1 0 0,0-1 0,0-1-1,-1 1 1,1-1 0,7-13 0,-7 9-19,1 0 0,-2-1 0,0 1 0,-1-1 0,0-1 0,6-25 0,-18 184-383,6-139 308,-4 43 293,2 0-1,4 70 0,0-114-289,0 1 0,0-1 0,1 1 0,0-1 0,0 0 0,0 0 1,1 1-1,-1-2 0,1 1 0,1 0 0,-1-1 0,0 1 0,1-1 0,0 0 0,0 0 0,5 3 0,-6-5-669,0 0 1,0 0-1,1 0 0,-1 0 0,0-1 0,1 1 0,0-1 0,-1 0 0,5 1 0,-4-3-4121,-1-3-1569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12075,'0'0'6476,"0"9"-6060,0 23 63,-1-1-1,-2 1 0,-1-1 1,-11 43-1,5-38 73,5-17-43,0 1 1,-15 32-1,26-67 205,0-1-1,-1 1 0,4-20 0,-6 19-567,1 0-1,1 1 1,8-18 0,-12 32-135,2 25-565,-2-21 554,-1 1 0,1 0 0,1 0 0,-1 0 1,0-1-1,1 1 0,0 0 0,0-1 0,0 1 0,0-1 0,0 0 0,1 0 0,-1 0 0,1 0 0,0 0 0,5 3 0,-5-4 14,0-1-1,0 0 1,0 0-1,1 1 1,-1-2-1,0 1 1,1 0 0,-1-1-1,1 0 1,-1 1-1,1-1 1,-1-1-1,1 1 1,-1 0-1,0-1 1,1 0-1,-1 0 1,1 0 0,5-2-1,1-2 24,1 0 0,-1-1 0,0 0 0,-1 0 0,1-1 0,-1 0 0,-1 0 0,1-1 0,-1-1 0,-1 1 0,1-1-1,-1-1 1,-1 1 0,9-17 0,-48 100-453,18-42 544,0 1-1,-14 53 1,28-84-124,1-1 1,-1 0-1,1 0 1,-1 0-1,1 0 1,0 0-1,0 0 1,0 1-1,0-1 1,0 0-1,0 0 1,0 0-1,0 1 1,0-1-1,0 0 1,1 0-1,-1 0 1,0 0-1,1 0 1,0 2-1,0-2-17,0-1 0,0 0 0,-1 0 0,1 0 0,0 0 0,0 0 0,-1-1 0,1 1 0,0 0 0,-1 0 0,1 0-1,0-1 1,0 1 0,-1 0 0,1-1 0,0 1 0,-1-1 0,1 1 0,-1 0 0,1-1 0,-1 1 0,2-2 0,4-3-608,-1-1 0,0 1 0,0-1 0,0-1 0,4-6 0,-5 5-1053,-1-1 1,0 1 0,0-1 0,2-15 0,0-10-6013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 5605,'3'-9'12906,"1"34"-11039,2 20-3699,-5-22 3657,-6 137 4266,4-190-5295,0 0-1,-10-52 1,5 38-433,7 27-543,10 30-154,5 7 154,-12-17 189,0-1 0,0 1 0,0-1 1,0 1-1,1-1 0,-1-1 1,0 1-1,1-1 0,0 1 0,-1-1 1,1 0-1,0-1 0,-1 1 1,1-1-1,0 0 0,0 0 0,4-1 1,1 1-7,-10 0-13,-3-6-7597,-2 3 2396,-2-2-1745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3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19667,'0'0'3875,"0"69"-2017,0-42-577,0-2-480,4-3-641,1-5-96,1-3-96,-1-7-640,1-6-225,-1-1 32,-3-8-641,-2-13-1312,0-7-1474,0-15-2499</inkml:trace>
  <inkml:trace contextRef="#ctx0" brushRef="#br0" timeOffset="1">29 1 6951,'0'0'16431,"-14"58"-16399,14-41-1057,6 1-2242,4-3-3299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67 12780,'0'0'5584,"-6"11"-3283,-2 1-1787,-31 60 2994,36-66-3373,0 0 0,1 0 0,0 0 0,0 0 0,1 1 0,0-1 0,0 1 0,0-1 0,1 1 0,0 0 0,1 7 1,-1-13-95,0 1 1,1-1 0,-1 0 0,1 0-1,-1 0 1,1 1 0,-1-1 0,1 0 0,0 0-1,0 0 1,0 0 0,-1 0 0,1 0-1,0 0 1,0 0 0,0 0 0,0-1 0,1 1-1,-1 0 1,0-1 0,0 1 0,0-1-1,1 1 1,-1-1 0,0 1 0,0-1-1,1 0 1,-1 0 0,0 1 0,1-1 0,-1 0-1,0 0 1,1-1 0,-1 1 0,0 0-1,1 0 1,-1-1 0,0 1 0,0 0 0,1-1-1,-1 1 1,0-1 0,1-1 0,4 0 224,0 0 0,-1-1 0,0 1 0,0-1 0,0-1 0,0 1 1,0-1-1,5-4 0,-3-2-80,0 0 0,0 0 0,-1 0-1,0-1 1,-1 0 0,6-15 0,-9 19-109,1 0 0,-1-1 0,-1 1 0,1-1 0,-1 1 1,-1-1-1,1 1 0,-1-1 0,-1 0 0,1 1 0,-3-10 0,2 14-102,0 1 0,0-1 1,0 1-1,-1-1 0,1 1 0,-1-1 1,0 1-1,1 0 0,-1-1 0,0 1 1,0 0-1,-1 0 0,1 1 0,0-1 1,0 0-1,-1 1 0,1-1 0,-1 1 1,0 0-1,1 0 0,-1 0 0,0 0 1,0 0-1,0 1 0,1-1 0,-1 1 1,0 0-1,0 0 0,0 0 0,-4 0 1,4 0-65,0 1 0,-1-1 0,1 0 0,0 1 0,-1 0 0,1 0 0,0 0 0,0 0 0,0 0 0,0 1 0,0-1 0,0 1 0,0 0 0,1 0 0,-1 0 0,1 0 0,-1 1 0,1-1 0,0 0 0,-1 1 1,1 0-1,1-1 0,-1 1 0,0 0 0,-2 6 0,1 5-4171,3-5-2397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65 6566,'0'0'8595,"0"-9"-5269,-2-29 16,2 37-3159,-1 0 0,1-1 0,-1 1 0,0 0 0,0 0 1,1 0-1,-1 0 0,0 1 0,0-1 0,0 0 0,0 0 0,0 0 1,0 1-1,0-1 0,0 1 0,0-1 0,0 1 0,-1-1 1,1 1-1,0-1 0,0 1 0,0 0 0,-1 0 0,1 0 0,0 0 1,0 0-1,-1 0 0,1 0 0,0 0 0,0 0 0,-2 1 1,-35 6 1290,30-2-1368,0-1 1,0 1 0,1 0 0,0 1-1,0 0 1,0 0 0,1 0 0,0 1-1,0 0 1,0 0 0,1 1 0,0 0 0,-6 14-1,12-24-103,0 1-1,0 0 1,0-1-1,0 1 1,0 0-1,0 0 0,0 0 1,1 0-1,-1 0 1,0 0-1,1 1 1,-1-1-1,1 0 1,-1 1-1,1-1 0,-1 1 1,1-1-1,-1 1 1,1 0-1,-1-1 1,1 1-1,0 0 0,-1 0 1,1 0-1,-1 0 1,4 1-1,-3-1-16,1 1 1,0-1-1,-1 1 0,1-1 0,0 1 0,-1 0 0,1 0 0,-1 0 0,0 0 1,1 0-1,-1 1 0,0-1 0,1 1 0,-1 0 0,0-1 0,0 1 1,-1 0-1,4 3 0,-3-2 15,0 1-1,0-1 1,0 1 0,0-1 0,-1 1 0,0 0-1,1 0 1,-1-1 0,0 1 0,-1 0-1,1 0 1,-1 0 0,0 0 0,0 0 0,0 0-1,0 0 1,-2 6 0,1-7 40,0 0-1,-1-1 1,1 1 0,-1 0-1,0-1 1,0 0 0,0 1 0,0-1-1,0 0 1,-1 0 0,1 0-1,-1 0 1,1 0 0,-1-1-1,0 1 1,1-1 0,-1 0 0,0 0-1,0 0 1,0 0 0,0 0-1,-6 0 1,0 1 81,0-1-1,-1-1 1,1 0 0,-1 0-1,1-1 1,-1 0-1,-9-2 1,16 2-237,0 0 0,0 0 0,0 0 1,0 0-1,1 0 0,-1 0 0,0-1 0,1 0 0,-1 1 0,1-1 0,-4-4 0,5 5-159,0-1-1,0 1 0,0-1 0,0 1 0,0-1 1,1 1-1,-1-1 0,1 1 0,-1-1 0,1 0 0,0 1 1,0-1-1,-1 0 0,1 1 0,0-1 0,1 0 1,-1 1-1,0-1 0,0 0 0,1 1 0,-1-1 1,2-2-1,-1 2-317,1-1 0,-1 1 0,1 1 0,0-1 0,0 0 0,0 0 0,0 1 0,0-1 0,0 1 0,0-1 0,0 1 0,0 0 0,1 0 0,-1 0 0,0 0 0,4 0 0,7-4-2546,12-7-2387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12364,'0'0'13831,"4"8"-12517,1 10-865,-1 0 1,0 1-1,-2-1 1,0 1-1,-1 33 1,4 31 184,-5-82-628,0 1 1,0-1-1,0 0 0,0 1 1,0-1-1,0 1 1,1-1-1,-1 1 0,1-1 1,-1 1-1,1-1 1,-1 0-1,1 1 0,0-1 1,0 0-1,0 0 1,0 1-1,0-1 0,0 0 1,0 0-1,0 0 1,0 0-1,0 0 0,2 0 1,-2 0 5,1-1 0,0 0 1,-1 0-1,1 0 1,0 0-1,-1-1 0,1 1 1,-1 0-1,1-1 1,0 1-1,-1-1 0,1 0 1,-1 1-1,1-1 1,-1 0-1,0 0 0,1 0 1,0-1-1,11-8 62,-1-1 0,0-1-1,14-18 1,-18 21-102,-1 1-28,-6 6-55,1-1 0,0 0-1,0 1 1,0 0 0,1-1-1,-1 1 1,1 0 0,-1 0 0,1 0-1,-1 0 1,1 1 0,0-1-1,0 1 1,0 0 0,6-2-1,-8 4-35,0 0 1,-1 0-1,1 0 0,0 0 0,-1 0 0,1 0 0,-1 0 0,1 0 0,-1 0 0,0 0 0,1 0 0,-1 1 0,0-1 0,0 0 0,0 0 0,0 0 0,0 0 1,0 1-1,0 0 0,-1 36-4576,1-31 1094,0-4-781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74 226 9513,'0'0'9737,"-5"10"-8429,-8 11-960,5-9 395,0-1 1,1 1-1,1 0 0,0 1 0,0-1 1,2 1-1,-6 22 0,10-35-727,1 1 1,-1-1-1,1 0 0,-1 1 0,1-1 1,-1 0-1,1 0 0,-1 1 1,1-1-1,-1 0 0,1 0 0,0 0 1,-1 0-1,1 1 0,-1-1 0,1 0 1,0 0-1,-1 0 0,1 0 0,-1-1 1,1 1-1,0 0 0,-1 0 1,1 0-1,-1 0 0,1-1 0,-1 1 1,2-1-1,17-5 115,11-13-54,-27 16-89,1-1 1,0 1-1,0 0 1,0 1-1,1-1 0,-1 1 1,0-1-1,1 1 1,0 1-1,-1-1 1,1 1-1,0 0 0,9-1 1,-12 27 70,-2-26 154,1-5-69,3-36-96,-1-61-1,-3 84-660,1 19 513,0 0 0,0 0-1,0 0 1,1 0-1,-1 0 1,0 0-1,0 1 1,0-1 0,1 0-1,-1 1 1,0-1-1,0 1 1,0-1-1,0 1 1,0-1 0,0 1-1,0 0 1,0 0-1,0-1 1,1 2-1,5 2-544,-4-3 462,-1 0 0,0 0 0,1 0 1,0-1-1,-1 1 0,1-1 0,-1 0 0,1 0 1,-1 0-1,1 0 0,0 0 0,-1 0 0,1-1 0,-1 1 1,1-1-1,-1 0 0,1 0 0,-1 0 0,1 0 1,-1 0-1,4-3 0,-2 1 243,-1 0 0,0 0 0,-1-1 0,1 1 1,0-1-1,-1 0 0,0 1 0,0-1 0,0 0 0,0-1 0,1-6 0,2-9 938,-2 0-1,0 0 1,-1 0-1,-1-27 1,-1 47-992,0 0 0,0 0-1,0 0 1,0 0 0,-1 0 0,1 0 0,0 0 0,0 0 0,0 0 0,0 0 0,-1 0-1,1 0 1,0 1 0,0-1 0,0 0 0,-1 0 0,1 0 0,0 0 0,0 0-1,0-1 1,0 1 0,-1 0 0,1 0 0,0 0 0,0 0 0,0 0 0,0 0 0,-1 0-1,1 0 1,0 0 0,0 0 0,0 0 0,0-1 0,0 1 0,0 0 0,-1 0 0,1 0-1,0 0 1,0 0 0,0-1 0,0 1 0,0 0 0,0 0 0,0 0 0,0 0-1,0 0 1,0-1 0,0 1 0,0 0 0,-8 16 36,3 0 155,2 0 0,0 0 0,1 0 0,0 0 0,2 0-1,0 0 1,0 0 0,4 17 0,-3-26-222,1 0-1,0-1 1,1 1-1,-1-1 1,1 1-1,0-1 1,1 0-1,-1 0 1,1-1-1,1 1 1,-1-1 0,1 0-1,0 0 1,0 0-1,0-1 1,0 1-1,1-1 1,0-1-1,0 1 1,0-1-1,8 3 1,16 4-1639,-31-10 1642,1 0 0,0-1 0,-1 1 0,1 0 0,0-1 1,0 1-1,-1 0 0,1 0 0,0-1 0,0 1 0,0 0 0,-1-1 0,1 1 0,0-1 0,0 1 0,0 0 0,0-1 0,0 1 0,0 0 0,0-1 0,0 1 0,0-1 0,0 1 0,0 0 0,0-1 1,0 1-1,0 0 0,0-1 0,0 1 0,0-1 0,0 1 0,1 0 0,-1-1 0,0 1 0,0 0 0,0-1 0,1 1 0,-1 0 0,0-1 0,0 1 0,1 0 0,-1 0 0,0-1 0,1 1 1,-1 0-1,0 0 0,1 0 0,-1-1 0,0 1 0,1 0 0,-1 0 0,0 0 0,1 0 0,-1 0 0,1 0 0,-1 0 0,0 0 0,1 0 0,-1 0 0,0 0 0,1 0 0,-1 0 0,1 0 0,-1 0 1,1 0-1,-16-19 218,0 1 1,0 0-1,-2 1 1,-26-20 0,-24-26 741,63 60-731,1-1 0,0 0 0,0 1 0,0-1 0,0 0-1,1-1 1,-4-7 0,5 11-166,1 1-1,0-1 1,0 1 0,0-1-1,0 0 1,0 1 0,0-1-1,0 1 1,0-1 0,0 0 0,0 1-1,0-1 1,0 1 0,1-1-1,-1 0 1,0 1 0,0-1-1,1 1 1,-1-1 0,0 1-1,1-1 1,-1 1 0,0-1-1,1 0 1,23-7-1,43 4-1188,-23 3-2331,0-4-4957,-18 0-4055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6887,'0'0'17696,"2"13"-16084,10 71 724,34 125 0,-56-281-1242,2 47-1035,5 13-42,-1 0 0,0 1-1,-1-1 1,-1 1 0,-11-19 0,20 60-209,-2-27 203,0 1 0,1-1 0,0 1 0,-1-1 0,1 0 0,1 0 0,-1 0 0,0 0 0,1 0 0,-1 0 0,1-1 0,0 1 0,0-1 0,0 0 0,0 0 0,0 0 0,0 0 0,1-1 0,-1 1 0,1-1 0,-1 0 0,1 0 0,0 0 0,-1 0 0,1 0 0,0-1 0,-1 0 0,1 0 0,0 0 0,0 0 0,-1-1-1,1 1 1,0-1 0,-1 0 0,5-1 0,4-3 17,0 1 0,0-2 0,0 0 0,-1 0 0,0-1-1,0 0 1,0-1 0,15-15 0,-26 23-35,1-1 1,-1 1 0,0 0-1,0-1 1,1 1-1,-1 0 1,1-1 0,-1 1-1,0 0 1,1-1 0,-1 1-1,1 0 1,-1-1-1,0 1 1,1 0 0,-1 0-1,1 0 1,-1 0-1,1-1 1,-1 1 0,1 0-1,-1 0 1,1 0-1,-1 0 1,1 0 0,-1 0-1,1 0 1,-1 0-1,1 0 1,-1 1 0,1-1-1,-1 0 1,1 0-1,-1 0 1,1 0 0,-1 1-1,7 20-82,-8 47 276,0-47 16,1-21-202,0 0 1,0 0 0,0 1-1,0-1 1,0 0-1,0 0 1,0 1-1,0-1 1,0 0-1,0 0 1,0 1-1,0-1 1,0 0 0,0 0-1,0 1 1,0-1-1,0 0 1,0 0-1,0 0 1,0 1-1,1-1 1,-1 0 0,0 0-1,0 0 1,0 1-1,0-1 1,1 0-1,-1 0 1,0 0-1,0 0 1,0 0 0,1 1-1,-1-1 1,0 0-1,0 0 1,0 0-1,1 0 1,-1 0-1,0 0 1,0 0-1,1 0 1,-1 0 0,0 0-1,0 0 1,1 0-1,-1 0 1,0 0-1,0 0 1,1 0-1,-1 0 1,0 0 0,0 0-1,0 0 1,1 0-1,-1-1 1,0 1-1,0 0 1,1 0-1,-1 0 1,0 0-1,0-1 1,10-7 30,22-36-32,-27 36 0,-1 0 0,2 0 0,-1 1 0,1-1 0,1 1 0,-1 1 0,1-1 0,0 1 0,8-6 0,-14 12-1,-1 0 0,0 0 0,1-1 0,-1 1 0,0 0 0,1 0 0,-1 0 0,0 0 0,1-1 0,-1 1 0,1 0 0,-1 0 0,0 0 0,1 0 0,-1 0 0,1 0 0,-1 0 0,0 0 0,1 0 0,-1 0 0,0 0 0,1 0 0,-1 1 0,1-1 0,-1 0 0,0 0 0,1 0 0,-1 0 0,0 1 0,1-1 0,-1 0 0,0 0 0,1 1 0,-1-1 0,0 0 0,0 0-1,1 1 1,-1-1 0,0 0 0,0 1 0,0-1 0,1 0 0,-1 1 0,0 0 0,3 24-91,-3-24 89,-1 0 1,1 0-1,0 0 0,0 0 1,0 1-1,0-1 0,0 0 1,0 0-1,0 0 0,0 1 0,0-1 1,1 0-1,-1 0 0,0 0 1,1 0-1,-1 1 0,1-1 1,-1 0-1,1 0 0,0 0 0,-1 0 1,1 0-1,0 0 0,0-1 1,0 1-1,0 0 0,1 1 0,3-3 73,0 0-1,0 0 0,0 0 1,0-1-1,0 1 1,0-1-1,-1-1 0,1 1 1,5-4-1,32-13-1732,-14 18-5343,-28-11-4440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11627,'0'0'16335,"33"12"-29147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52 123 8456,'0'0'19037,"5"-9"-18290,0 0-698,0 0 1,-1 0-1,0 0 0,-1-1 0,0 0 0,-1 1 1,1-1-1,0-18 0,-3 27-36,0 1 0,0-1 0,-1 1 0,1-1 0,0 1 0,0-1 0,0 1 0,-1-1 0,1 1 0,0-1 0,-1 1 0,1 0 0,0-1 0,-1 1 0,1 0 0,-1-1 0,1 1 0,-1 0 0,1-1 0,-1 1 0,1 0 0,-1 0 0,1-1 0,-1 1 0,1 0 0,-1 0 0,1 0 0,-1 0 0,1 0 0,-1 0 0,1 0 0,-1 0 0,1 0 0,-1 0 0,1 0 0,-1 0 0,1 0 0,-1 0 0,0 1 0,0-1 0,-23 10 266,18-3-222,1 0-1,0 1 1,1-1 0,0 1 0,0 0 0,1 0 0,-1 0 0,2 0 0,-1 1 0,1-1 0,1 1 0,-1-1 0,2 1 0,-1 0 0,1 0 0,0-1 0,3 16 0,-3-21-2,1 0 0,0-1 0,-1 1 0,1 0 0,0-1 1,0 1-1,1-1 0,-1 1 0,0-1 0,1 0 1,0 0-1,-1 0 0,1 0 0,0 0 0,0 0 0,0 0 1,0 0-1,1-1 0,-1 1 0,0-1 0,1 1 0,-1-1 1,1 0-1,2 1 0,30 6-1252,1-6-6107,-31-2-111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7 144 3683,'5'-9'4938,"26"-54"528,-6 8 5687,-61 105-8457,31-40-2530,0 0 1,1 0-1,0 1 1,1 0 0,0-1-1,0 1 1,1 0-1,1 0 1,-1 16-1,2-27-154,0 1 0,0-1 0,1 1 1,-1-1-1,0 1 0,0-1 0,0 1 0,0-1 0,1 1 0,-1-1 0,0 1 0,0-1 0,1 1 0,-1-1 0,0 1 0,1-1 0,-1 0 0,1 1 0,-1-1 0,0 0 0,1 1 0,-1-1 0,1 0 1,-1 1-1,1-1 0,-1 0 0,1 0 0,-1 0 0,1 0 0,-1 1 0,1-1 0,-1 0 0,1 0 0,0 0 0,-1 0 0,1 0 0,-1 0 0,1 0 0,-1 0 0,1-1 0,-1 1 0,1 0 1,-1 0-1,1 0 0,-1 0 0,1-1 0,-1 1 0,1 0 0,-1-1 0,1 1 0,0-1 0,27-17 440,-17 3-355,0-1 0,0 0 1,-2-1-1,0 0 0,-1 0 0,0-1 1,-2 0-1,6-23 0,-13 65-105,0-8 14,1 1-1,0-1 1,1 0 0,4 19-1,-5-32 18,1-1-1,-1 1 0,1-1 0,-1 0 1,1 1-1,0-1 0,0 0 1,0 0-1,0 0 0,0 1 1,1-1-1,-1 0 0,1 0 1,-1-1-1,1 1 0,0 0 0,0-1 1,-1 1-1,1-1 0,0 1 1,0-1-1,1 0 0,-1 0 1,0 0-1,0 0 0,1 0 1,-1 0-1,0-1 0,1 1 0,-1-1 1,0 1-1,1-1 0,-1 0 1,5-1-1,-3 0-9,-1 0-1,1 0 1,-1-1-1,0 0 1,1 0 0,-1 0-1,0 0 1,0 0-1,0 0 1,-1-1-1,1 1 1,-1-1 0,1 0-1,-1 0 1,0 0-1,0 0 1,0 0 0,0-1-1,-1 1 1,1 0-1,-1-1 1,2-6 0,-1 4-4,0 0 0,0-1 1,-1 1-1,1 0 0,-2-1 1,1 1-1,-1-1 0,0 1 1,0-1-1,0 1 0,-1-1 1,-3-9-1,4 14-75,-1 1 1,1 0-1,-1-1 1,0 1-1,0 0 1,0 0-1,0 0 1,0 0-1,0 0 0,0 0 1,0 0-1,0 0 1,0 0-1,-1 0 1,1 0-1,0 1 0,0-1 1,-1 1-1,1-1 1,-1 1-1,1-1 1,-1 1-1,1 0 1,0-1-1,-1 1 0,1 0 1,-1 0-1,1 0 1,-1 1-1,1-1 1,-1 0-1,1 0 0,-1 1 1,1-1-1,0 1 1,-1-1-1,1 1 1,0 0-1,-1-1 1,1 1-1,0 0 0,0 0 1,0 0-1,0 0 1,0 0-1,0 0 1,0 0-1,0 0 0,0 0 1,0 1-1,0-1 1,1 0-1,-1 1 1,1-1-1,-1 0 1,1 1-1,-1-1 0,1 1 1,0-1-1,-1 1 1,1-1-1,0 1 1,0 1-1,3 17-4630,-2-20 4316,-1 1 0,1 0 0,0-1 0,-1 1 0,1-1 1,0 1-1,0-1 0,-1 1 0,1-1 0,0 1 0,0-1 0,0 0 0,0 0 0,0 1 0,0-1 0,-1 0 0,1 0 0,0 0 0,0 0 0,0 0 0,0 0 0,0 0 0,0 0 0,0 0 0,0 0 1,0-1-1,-1 1 0,1 0 0,0-1 0,1 0 0,14-6-5887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21 319 14318,'0'0'13415,"-3"8"-13351,1-5-54,-13 35 16,15-37-23,0 0-1,-1 0 0,1 0 0,0 0 1,0 0-1,0 0 0,0 0 1,0 0-1,0 0 0,0 0 1,1 0-1,-1 0 0,0 0 0,1 0 1,-1 0-1,0 0 0,1 0 1,-1 0-1,1 0 0,0 0 0,-1 0 1,1-1-1,0 1 0,-1 0 1,1 0-1,0-1 0,0 1 1,0 0-1,-1-1 0,1 1 0,0-1 1,0 1-1,0-1 0,0 0 1,0 1-1,0-1 0,0 0 1,0 1-1,2-1 0,50 7 190,-67-34 2104,13 26-2267,-1-2 4,-1 0-1,1 0 1,-1-1 0,1 1-1,0-1 1,1 1 0,-1-1 0,1 0-1,-1 0 1,1 0 0,-1-7 0,39 5-247,21-10-418,-49 12-365,0 0-1,-1 0 0,1-1 0,-1 0 1,0-1-1,12-11 0,-14 12 218,-1-1 0,0 0-1,0-1 1,0 1 0,-1-1-1,0 1 1,0-1 0,4-12 0,-5 11 663,-1 0 1,0 0-1,-1-1 1,1 1-1,-1-10 1,0-3 458,1 10 377,-2-1 0,1 1 1,-1 0-1,-1-1 0,0 1 1,-1 0-1,-5-19 0,7 30-675,0 0 1,0-1-1,0 1 0,0 0 1,0 0-1,0 0 0,0 0 0,0 0 1,0 0-1,-1 0 0,1 0 0,0-1 1,0 1-1,0 0 0,0 0 1,0 0-1,0 0 0,0 0 0,0 0 1,0 0-1,-1 0 0,1 0 0,0 0 1,0 0-1,0 0 0,0 0 1,0 0-1,0 0 0,0 0 0,-1 0 1,1 0-1,0 0 0,0 0 0,0 0 1,0 0-1,0 0 0,0 0 0,-1 0 1,1 0-1,0 0 0,0 0 1,0 0-1,0 0 0,0 0 0,0 0 1,0 0-1,0 0 0,-1 0 0,1 0 1,0 1-1,0-1 0,0 0 1,0 0-1,0 0 0,0 0 0,0 0 1,0 0-1,0 0 0,0 0 0,0 1 1,0-1-1,0 0 0,0 0 1,-7 14 1026,-1 16-171,-3 9 60,3 0-1,1 0 1,2 1 0,0 77 0,5-116-956,0 0 0,-1 0 0,1 1 0,0-1 1,0 0-1,0 0 0,0 1 0,1-1 0,-1 0 0,0 0 0,1 1 0,-1-1 0,0 0 1,1 0-1,0 0 0,-1 0 0,1 0 0,-1 0 0,1 0 0,0 0 0,0 0 0,0 0 1,0 0-1,0 0 0,0 0 0,0 0 0,0-1 0,0 1 0,0-1 0,0 1 0,0 0 1,0-1-1,0 0 0,1 1 0,-1-1 0,0 0 0,0 1 0,1-1 0,-1 0 0,0 0 1,0 0-1,2-1 0,1 1 16,-1-1 0,0 0 1,0-1-1,0 1 0,0 0 0,0-1 0,0 0 1,0 0-1,0 0 0,-1 0 0,1 0 1,-1 0-1,1-1 0,2-3 0,19-28 144,29-54 0,-44 72-78,-2-1 0,1 0 0,-2 0 0,0-1 0,6-32 0,-15 46-4923,-4 8 1157,-7 9-3786,2 3-4343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8936,'11'-29'4123,"-8"15"-1093,3 1 4327,-9 13-7674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12396,'0'0'13260,"40"48"-11402,-20-40-1185,0-5-609,-2-2-1698,-4-1-3427,-3 0-7366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2:4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93 576 3876,'-10'6'12369,"9"-6"-11864,-53 28 4412,27-18 914,71-25-4665,62-32 1,3-1-270,278-82 308,96-39-4145,-364 112 597,-108 51 2094,0-1 1,-1 0 0,0-1-1,0 0 1,0 0 0,-1-1 0,15-19-1,-22 24 54,0 1-1,0-1 1,0 0-1,0 1 1,-1-1 0,1 0-1,0-7 1,-3-13-7013,-8 13-3944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3:1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64,'-2'-16'-64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3:1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632 56 641,'0'0'3854,"-8"-5"-2258,-8-3-961,0 0 1,-1 1-1,-31-8 0,44 14-601,-4-2 234,0 1 0,0 0 0,0 0 0,0 1-1,0 0 1,-9 1 0,14 0-188,0 1 0,-1 0 1,1 0-1,0 0 0,0 0 0,0 0 0,0 1 1,0-1-1,0 1 0,1 0 0,-1 0 0,0 0 1,1 0-1,-1 1 0,1-1 0,0 0 0,0 1 1,-2 3-1,-24 34 31,1 2 1,3 0 0,-37 90-1,-38 150 538,76-211-575,-11 30 217,5 2 0,4 1 0,5 0 0,5 2 0,-3 147 0,22-126 62,6 0 1,6-1 0,36 141-1,-40-213-293,48 192 144,-43-186-139,3-1 0,29 57 0,-42-101-39,1 0 1,0-1-1,1-1 0,1 1 0,0-1 0,14 13 0,-22-24-23,1 1-1,-1-1 1,1 1 0,-1-1-1,1 0 1,0 0 0,0 0-1,0-1 1,0 1 0,0-1-1,0 1 1,0-1-1,1 0 1,-1 0 0,1-1-1,-1 1 1,0-1 0,1 1-1,-1-1 1,1 0-1,-1 0 1,1-1 0,-1 1-1,0-1 1,1 0 0,-1 1-1,0-2 1,1 1-1,-1 0 1,0-1 0,0 1-1,0-1 1,0 0 0,0 0-1,4-4 1,1-2 0,1-1 0,-1-1 0,-1 0 0,0 0 0,0 0 0,-1-1 0,7-16 0,29-86 17,-34 89-21,42-147 10,-7-2 1,-8-2 0,-7-1 0,-8-2 0,-4-246-1,-15 298 22,-5-183-31,0 250 57,-2-1-1,-4 1 0,-17-64 1,18 96-18,-1 1-1,-1 0 1,-1 0 0,-27-39 0,-73-85 108,110 147-178,0 0 1,0 1-1,0-1 0,-1 1 0,1-1 0,-1 1 1,0 0-1,1 0 0,-1 0 0,0 1 1,0-1-1,0 1 0,0-1 0,-4 0 0,4 2-79,0 0 0,1 0-1,-1 0 1,1 0 0,-1 1-1,1-1 1,-1 1-1,1 0 1,-1-1 0,1 1-1,-1 0 1,1 1 0,0-1-1,-1 0 1,1 1-1,0-1 1,0 1 0,0 0-1,-2 2 1,-28 26-4449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4:5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1399 72 7751,'0'0'459,"-10"-6"-320,-11-7-70,-1 1 0,-27-9 1,39 17-74,0 0 1,0 1 0,-1 1 0,1 0 0,-1 0 0,1 1 0,-1 0 0,0 1 0,-13 1-1,-3 6 131,1 1 0,-1 1-1,1 2 1,1 0 0,0 2-1,-40 26 1,12-7 535,-8 4-489,1 3 1,2 2 0,1 3-1,3 2 1,2 2 0,2 3 0,2 2-1,2 2 1,3 2 0,-70 124 0,91-133-185,1 1 1,3 1 0,2 1 0,-10 60-1,-21 212-57,26-155 54,15-124 14,-59 480 25,44 2 20,26-458 144,2-1 0,4 0 0,2 0 0,27 78 0,-1-31 449,81 162-1,-101-237-538,2 0-1,2-2 1,1 0-1,2-2 1,1 0-1,35 32 1,-45-51-77,1-1 1,0-1 0,1 0 0,1-1 0,0-1 0,0-1-1,1-1 1,1-1 0,-1 0 0,2-2 0,-1-1 0,1 0-1,26 2 1,-24-6-7,0 0-1,1-2 1,-1-1-1,0-1 1,1-1-1,-1-1 1,-1-1-1,1-1 0,-1-1 1,0-2-1,0 0 1,-1-1-1,-1-2 1,1 0-1,-2-2 1,0 0-1,-1-1 0,37-35 1,-15 6-4,-1-1 1,-2-3-1,-2-1 1,-2-1-1,-3-2 1,28-59-1,131-346 329,-188 451-331,57-165 312,-8-2 0,-8-3 1,-7-1-1,-8-2 0,-7-1 1,-9-1-1,-10-188 0,-7 296-181,-3 1 0,-3 0-1,-3 1 1,-31-96 0,30 123-111,-2 1-1,-2 1 1,-2 1 0,-2 0 0,-2 2-1,-1 1 1,-2 0 0,-32-34 0,39 53-36,0 1 1,0 0-1,-2 2 1,0 0-1,-1 2 1,-1 0-1,0 2 0,0 0 1,-1 2-1,-48-13 1,23 12-1129,-2 1 1,1 4 0,-1 1-1,-87 4 1,59 4-2610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1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3203,'0'0'9572,"4"0"-9033,233-16 1212,28 24-1274,-140-1-110,1-6 1,180-21 0,-42-21 641,-280 45-553,-1 1 0,0 1 0,-19 9 0,-21 8-401,-69 12 33,-191 28 0,86-20 169,164-28-104,11-1-114,-1-3 0,0-2 0,-66 1 0,284-20-621,-78 3 556,321-32-1026,-328 28 509,-1-4-1,0-3 1,90-34 0,-159 49 585,32-14-106,-37 17 89,0-1-1,1 1 1,-1 0-1,0-1 1,0 0 0,-1 1-1,1-1 1,0 0 0,0 1-1,0-1 1,0 0-1,0 0 1,-1 0 0,1 1-1,0-1 1,-1 0 0,1 0-1,-1 0 1,1 0 0,-1 0-1,1-1 1,-1 1-1,0 0 1,1 0 0,-1 0-1,0 0 1,0-2 0,0 2 16,-1 1 1,1-1 0,0 1-1,0-1 1,-1 1 0,1 0-1,-1-1 1,1 1 0,0-1-1,-1 1 1,1 0 0,-1-1-1,1 1 1,-1 0 0,1-1-1,-1 1 1,1 0 0,-1 0-1,1 0 1,-1 0 0,0-1-1,1 1 1,-1 0 0,1 0 0,-2 0-1,-19-2 312,0 0 0,0 2 0,0 0 0,0 2 0,-1 0-1,1 1 1,-40 12 0,-144 60 126,178-64-359,-218 102 45,57-25-1115,177-83 526,-35 12-1139,45-17 1234,-1 1 0,0-1 0,1 0 0,-1 0-1,0 0 1,1 0 0,-1 0 0,0 0 0,1-1 0,-1 1 0,1 0 0,-1-1 0,0 0 0,-2 0-1,-12-21-9348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4548,'-3'-60'-1633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2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0 8456,'-11'0'454,"-2"1"-396,0 1 1,0 1 0,0-1 0,1 2-1,-1 0 1,1 1 0,0 0 0,0 1-1,0 0 1,1 0 0,0 2-1,-15 12 1,-23 22-47,2 3 1,2 1-1,3 3 0,1 1 0,-65 108 1,-130 298 68,175-321 179,6 2 0,6 3 0,6 2 0,6 2 0,7 1 0,-14 181 0,25-39-145,22 361 0,3-564 16,3 0 1,4-1-1,28 94 1,-27-132-79,1-1 1,3-1 0,1 0 0,2-1-1,2-2 1,2 0 0,37 45-1,-20-36 179,1-2-1,3-2 0,2-2 0,1-2 0,2-2 0,2-3 0,98 51 0,-110-68-204,1 0 0,0-3 0,1-2 0,1-2 0,1-1 0,-1-2 0,2-3 0,-1-1 0,0-3 0,1-1 0,75-9 0,-85 1 55,0-1-1,0-3 1,-1 0-1,0-2 0,-1-2 1,-1-1-1,-1-2 1,0-1-1,-1-1 1,-1-2-1,-1-1 1,32-32-1,-8 0 133,-2-1 0,-3-3 1,-2-2-1,73-130 0,-38 34 346,118-325-1,-10-188-66,-149 489-221,16-202 0,-48 299-211,-5 0 0,-3 0 0,-4 0 0,-26-147 0,20 186-107,-1-1-1,-3 2 0,-2 0 1,-1 0-1,-3 2 0,-1 0 1,-2 2-1,-33-45 0,41 65-135,-1 1-1,0 1 1,-1 1-1,-2 0 1,1 1-1,-2 1 1,0 1-1,0 1 1,-2 0-1,1 2 1,-2 1-1,1 0 1,-1 2-1,-1 0 1,1 2-1,-1 0 1,-29-2-1,24 6-355,1 2 0,-1 1 0,0 1 0,1 1 0,-1 2 0,1 0 0,0 3 0,0 0 0,1 1 0,1 2 0,-1 0 0,2 2 0,-32 21 0,-20 16-3082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2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2681 84 4548,'-11'-8'2109,"-3"-1"-1903,0 0 1,-1 0-1,0 2 1,-1 0-1,1 0 0,-2 2 1,1 0-1,-18-3 1,-37 1-263,-1 4-1,-106 8 1,-147 31-19,237-24 180,-26 2 85,1 5 0,1 4 0,2 6 0,-165 64 0,166-43 121,1 5 0,-147 101 0,179-102-44,3 3 0,3 3 1,-116 127-1,165-162-238,1 1-1,1 1 1,1 0 0,2 2-1,0-1 1,2 2 0,2 0 0,-14 47-1,21-57-20,1 1-1,0 0 0,2 0 1,1 0-1,0 1 0,2-1 1,0 0-1,2 0 0,0 0 1,1 0-1,1-1 0,1 0 1,1 0-1,10 23 0,3-5 5,2 0 1,2-1-1,1-1 0,2-1 0,1-1 0,1-2 0,2-1 0,2-1 0,0-2 0,2-2 0,1 0 0,1-3 1,1-1-1,50 21 0,-10-11 87,2-3 0,1-4 0,0-4 0,2-3 1,0-4-1,125 6 0,1-14-42,1-9-1,-1-9 1,-1-10 0,-1-8 0,-1-10 0,-3-8-1,-1-9 1,-4-9 0,-2-9 0,200-107-1,-68-9 13,-275 155-39,-1-3-1,-3-2 1,81-86-1,-115 110-22,0-1 0,-2-1 0,0 0 0,-2 0 0,0-1-1,-1-1 1,-1 0 0,8-27 0,-13 35-4,-1 0 0,-1 0-1,0 0 1,-1-1 0,0 1 0,-1 0 0,0-1 0,-1 1-1,-1 0 1,0 0 0,-1 0 0,0 0 0,-1 0-1,-1 0 1,-8-16 0,0 6 28,-2 0 0,0 1 0,-1 1 0,-2 0 0,0 2 0,-1 0 0,-29-23 0,-3 4 132,-1 3 0,-58-31 0,25 22-45,-2 4 0,-2 4 0,-1 4 0,-1 3 0,-139-23 1,110 33-157,0 6 1,0 5 0,-233 15 0,243 8-755,1 4 0,1 4 0,1 6-1,-157 63 1,39 0-2859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7143,'0'0'6491,"3"9"-4585,18 52-675,3 0-1,58 102 1,-60-126-1366,1-1 0,2-1 0,2-1 0,1-1 1,47 43-1,-69-70-2280,-11-7 960,-21-11-467,15 6 528,-30-14-2732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2050,'-5'1'2626,"1"-1"-2562,1 0-64,0 0-256,0 0-1057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10730,'1'12'1164,"0"-3"-882,1 1 1,0 0 0,0-1-1,1 0 1,0 1-1,1-1 1,0 0-1,1-1 1,-1 1-1,2-1 1,-1 0 0,1 0-1,9 9 1,4 3 260,1-2 1,1 0 0,0-1-1,39 23 1,-49-34-257,1 1 0,0-2 0,0 0-1,1 0 1,-1-1 0,1 0 0,0-1 0,0-1 0,1 0-1,-1-1 1,21 0 0,-31-1-152,0-1-1,1 0 0,-1 1 1,0-1-1,0 0 1,0 0-1,0-1 0,0 1 1,0-1-1,0 1 0,0-1 1,-1 0-1,1 0 1,-1 0-1,1 0 0,2-5 1,0 2 9,-1-1 1,-1 0-1,1 0 1,-1 0-1,0 0 1,-1 0-1,4-11 1,-1-5-22,-1 0 1,-1-1-1,1-40 1,-3 53-236,-3-96-74,-8 54-2455,-10 5-4339,6 27-1551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58 11018,'-4'-8'2136,"-10"-25"-104,8 16 44,10 21 1476,96 165-2082,142 213 1507,-237-375-2904,-4-4-22,1-1 0,-1 0 0,1 1 0,0-1 0,0 0 0,0 0 0,0 0 0,0 0 1,0 0-1,0-1 0,0 1 0,5 2 0,-8-30 1374,-4 9-1311,0 0 0,-1 1 1,-1-1-1,0 1 0,-1 1 0,-12-19 0,-65-83-117,78 107 3,-5-5-13,-1-1 0,0 1 0,0 1 1,-20-15-1,33 29 7,0 0 1,0 0-1,0 1 1,0-1 0,0 0-1,0 0 1,0 1-1,0-1 1,0 0 0,0 0-1,0 1 1,0-1-1,0 0 1,0 0-1,0 1 1,0-1 0,0 0-1,0 0 1,0 1-1,0-1 1,-1 0 0,1 0-1,0 1 1,0-1-1,0 0 1,0 0 0,-1 0-1,1 0 1,0 1-1,0-1 1,0 0-1,-1 0 1,1 0 0,0 0-1,0 0 1,-1 0-1,1 1 1,0-1 0,0 0-1,-1 0 1,1 0-1,0 0 1,0 0 0,-1 0-1,1 0 1,0 0-1,0 0 1,-1 0-1,1 0 1,0 0 0,0 0-1,-1-1 1,1 1-1,0 0 1,0 0 0,-1 0-1,10 22-160,-5-15 162,0-1 0,0 0 0,0 0 1,1 0-1,0-1 0,0 0 1,0 0-1,1 0 0,0 0 1,0-1-1,0 0 0,0 0 0,1-1 1,-1 0-1,1 0 0,0 0 1,0-1-1,0 0 0,11 1 1,-9-2 9,-1 0-1,1-1 1,0-1 0,-1 1 0,1-1 0,0-1 0,-1 0 0,1 0 0,-1 0 0,0-1 0,0-1 0,0 1 0,0-1 0,0 0 0,13-11 0,-11 8 26,-1 0-1,1-1 1,-2 1 0,1-2 0,-1 1-1,0-1 1,-1-1 0,0 1 0,-1-1 0,0 0-1,0-1 1,-1 1 0,0-1 0,-1 0-1,0-1 1,-1 1 0,-1-1 0,1 1-1,0-22 1,-4 54 220,0-11-185,0 0 0,1 0 0,1 0-1,-1 0 1,4 14 0,-4-23-54,1 1 0,-1-1 0,1 0 0,-1 1 0,1-1 0,-1 0 0,1 0 0,0 0 0,0 0 0,0 0 1,-1 0-1,1 0 0,0 0 0,0 0 0,0 0 0,0 0 0,1 0 0,-1-1 0,1 2 0,0-2 14,0 0 0,0 1 1,0-1-1,0 0 0,0 0 1,0 0-1,0 0 0,0 0 0,0-1 1,0 1-1,0-1 0,0 1 0,0-1 1,0 0-1,0 0 0,3-1 0,7-7 49,1 1-1,-1-2 0,-1 0 0,0 0 0,0-1 0,-1-1 0,11-16 1,22-22-96,-25 38-406,-9 16-398,-6 30-3809,-3-28 3133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10666,'0'0'5894,"54"25"-9322,-34-14-2305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11627,'0'0'8504,"-1"9"-7287,1 6-539,0 0 0,1 1 0,0-1 1,2 0-1,0 0 0,5 16 0,-6-23-580,0 0 1,1 0-1,0-1 1,0 1-1,1-1 1,0 1-1,1-1 1,-1 0 0,1-1-1,0 1 1,1-1-1,0 0 1,0 0-1,8 5 1,-13-10-149,1 0 1,-1 0 0,0-1 0,1 1-1,-1-1 1,0 1 0,1-1-1,-1 1 1,1-1 0,-1 0 0,1 1-1,-1-1 1,1 0 0,0 0-1,-1 0 1,2-1 0,-2 1-207,-1 0 1,1-1-1,-1 1 1,1-1-1,-1 1 1,1-1-1,-1 1 1,1-1-1,-1 1 1,1-1-1,-1 1 1,0-1-1,1 0 0,-1 1 1,0-1-1,0 0 1,0 1-1,1-1 1,-1 0-1,0 1 1,0-1-1,0 0 1,0 1-1,0-1 1,0 0-1,0 1 1,0-1-1,0 0 1,-1 1-1,1-1 1,0 0-1,0 1 0,0-1 1,-1 1-1,1-1 1,-1-1-1,-7-12-8376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212 111 6951,'0'0'6865,"-11"-7"-3860,6 4-2877,-1-1 341,-1-1-1,1 2 1,-1-1-1,0 1 1,-10-3-1,14 5-326,1 0 1,-1 0-1,0 1 1,0 0-1,0-1 0,0 1 1,0 0-1,1 0 1,-1 1-1,0-1 0,0 0 1,0 1-1,1 0 1,-1 0-1,0 0 0,0 0 1,1 0-1,-1 0 1,1 1-1,-1-1 0,1 1 1,-4 3-1,-2 3 39,0 1-1,0 0 1,1 0-1,0 1 1,1 0 0,0 1-1,-6 13 1,9-17-98,0-1 0,0 1 1,1 0-1,0 0 0,1 0 0,0 0 1,0 0-1,0 0 0,1 0 0,0 1 1,0-1-1,1 0 0,2 9 1,-3-14-79,1-1 1,0 1 0,-1-1-1,1 1 1,0-1 0,0 0-1,0 0 1,0 1 0,0-1 0,1 0-1,-1 0 1,0 0 0,0 0-1,1 0 1,-1-1 0,1 1-1,-1 0 1,1-1 0,-1 1-1,1-1 1,-1 1 0,1-1 0,-1 0-1,1 1 1,-1-1 0,1 0-1,0 0 1,-1 0 0,1 0-1,-1 0 1,1-1 0,0 1-1,-1-1 1,1 1 0,2-2-1,3 0 26,-1 0-1,1 0 1,-1-1-1,0 1 1,0-2-1,0 1 1,6-5-1,1-4-18,0-1 1,-1 0-1,-1 0 1,0-1-1,-1-1 1,-1 0-1,0 0 1,12-30-1,-21 45-12,0 0 0,0-1 0,0 1-1,0-1 1,0 1 0,1 0 0,-1-1 0,0 1-1,0 0 1,0-1 0,1 1 0,-1 0 0,0-1 0,0 1-1,0 0 1,1-1 0,-1 1 0,0 0 0,1-1-1,-1 1 1,0 0 0,1 0 0,-1 0 0,0-1-1,1 1 1,-1 0 0,1 0 0,-1 0 0,0 0 0,1 0-1,-1 0 1,1 0 0,-1 0 0,0 0 0,1 0-1,-1 0 1,1 0 0,-1 0 0,0 0 0,1 0 0,-1 0-1,1 0 1,-1 0 0,0 0 0,1 1 0,-1-1-1,0 0 1,1 0 0,-1 0 0,0 1 0,1-1-1,-1 0 1,0 1 0,1-1 0,-1 0 0,0 0 0,0 1-1,0-1 1,1 0 0,-1 1 0,0-1 0,0 1-1,0-1 1,0 0 0,0 1 0,1 0 0,16 39 629,-8-17 3,-8-21-606,0-1 0,0 1 0,0 0 0,0-1 0,0 1 0,1-1 0,-1 1-1,0-1 1,1 0 0,-1 1 0,1-1 0,0 0 0,-1 0 0,1 0 0,0 0 0,0 0-1,0-1 1,0 1 0,0-1 0,-1 1 0,1-1 0,0 1 0,4-1 0,-2-1 1,0 1 0,-1-1 1,1 0-1,0 0 0,-1-1 0,1 1 1,-1-1-1,0 0 0,1 1 1,-1-2-1,5-3 0,3-4 2,0 0 0,-1 0-1,0-1 1,-1 0 0,11-20-1,-12 19-54,-1-1-1,0 0 0,-1 0 1,7-24-1,-13 37-42,0 30-198,0-28 277,0-1 1,-1 0 0,1 1 0,0-1-1,0 1 1,1-1 0,-1 1 0,0-1-1,0 1 1,1-1 0,-1 0 0,1 1 0,-1-1-1,1 0 1,-1 1 0,1-1 0,0 0-1,0 0 1,0 0 0,-1 1 0,1-1-1,0 0 1,1 0 0,-1 0 0,0-1-1,2 3 1,-1-3-52,0 0 1,0 0-1,0 0 0,0 0 0,0 0 1,0-1-1,0 1 0,0-1 0,0 1 0,0-1 1,0 0-1,0 0 0,0 1 0,-1-1 0,1-1 1,0 1-1,-1 0 0,1 0 0,-1 0 1,3-3-1,0 1-950,0-1 1,0 0 0,-1 0 0,1-1-1,-1 1 1,0-1 0,0 0 0,0 1-1,2-8 1,1-10-6014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118 123 5926,'0'0'6160,"-1"-8"-1617,0 5-4084,1-1-1,-1 1 1,0 0 0,0 0-1,-1-1 1,1 1 0,-1 0-1,0 0 1,1 0 0,-1 1-1,-3-4 1,4 5-354,0 0 1,-1 0-1,1 0 0,0 1 1,0-1-1,-1 1 0,1-1 1,-1 1-1,1-1 0,0 1 1,-1 0-1,1-1 0,-1 1 1,1 0-1,0 0 0,-1 0 0,1 0 1,-1 0-1,1 1 0,-1-1 1,1 0-1,0 1 0,-1-1 1,1 1-1,0-1 0,-1 1 1,1-1-1,0 1 0,0 0 1,-1 0-1,1 0 0,0 0 1,0 0-1,0 0 0,0 0 1,-1 2-1,-4 4 17,1-1 1,0 1-1,1 0 1,0 0-1,0 1 1,0-1-1,1 1 1,0 0-1,0 0 1,1 0-1,0 0 1,1 0-1,0 0 1,0 1-1,0-1 1,1 0-1,1 1 1,1 13-1,-1-20-111,-1 1 0,1-1 0,0 0 0,-1 0 0,1 0 0,0 0 0,1 0-1,-1 0 1,0 0 0,0 0 0,1 0 0,-1 0 0,1-1 0,0 1-1,-1-1 1,1 1 0,0-1 0,0 1 0,0-1 0,0 0 0,0 0-1,0 0 1,0 0 0,1-1 0,-1 1 0,0 0 0,0-1 0,1 0 0,-1 1-1,0-1 1,0 0 0,1 0 0,-1 0 0,3-1 0,2 1-80,-1-1 0,0 0 1,0 0-1,0-1 0,0 1 1,-1-1-1,1-1 0,0 1 1,-1-1-1,1 0 0,-1 0 1,6-4-1,29-40-1617,-30 32-1101,-1 0-1,0-1 0,7-21 1,-1-6-1659,-4 4 3837,-7 15 3476,0 3 3418,-6 31-5294,0 2-17,1 1 0,0-1 0,0 1 0,1 0 0,1-1 0,3 20 0,-3-29-944,0 1-1,0-1 1,1 1 0,0-1-1,-1 0 1,1 0-1,0 0 1,1 0 0,-1 0-1,0 0 1,1-1-1,0 1 1,-1-1-1,1 1 1,0-1 0,0 0-1,0 0 1,1-1-1,-1 1 1,0-1 0,1 1-1,-1-1 1,1 0-1,-1 0 1,1-1-1,0 1 1,6-1 0,-9 1-143,1-1 1,0 1-1,-1-1 1,1 0-1,0 0 0,-1 0 1,1 0-1,0 0 1,-1 0-1,1 0 1,0 0-1,-1-1 1,1 1-1,-1-1 1,1 1-1,0-1 1,-1 1-1,1-1 1,-1 0-1,1 0 1,-1 0-1,0 0 1,1 0-1,-1 0 1,0 0-1,0-1 1,0 1-1,0 0 1,0-1-1,1-1 1,0-3-930,-1 1 1,0-1 0,0 0 0,0 0-1,-1 0 1,0 0 0,-1-8 0,0-8-2564,1-21-6314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16656,'0'0'3907,"-17"52"-2689,17-35-418,8-2-287,8-2-353,3-1-64,2-2-961,2-2-2017,-5-5-3140,1-2-7111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46 287 352,'0'0'22048,"-6"8"-21205,1-1-762,0 0-1,1 1 0,0-1 1,0 1-1,0 0 0,1 0 1,1 0-1,-3 11 1,4-15-14,0 0 0,0 0-1,1 0 1,0 0 0,0 1 0,0-1 0,0 0 0,0 0 0,1 0 0,0 1 0,0-1 0,0 0 0,1 0 0,-1 0 0,1 0 0,0-1 0,0 1 0,0 0 0,0-1 0,1 1 0,0-1 0,2 3 0,-2-3-26,0 0 0,0-1 0,0 1 0,0-1 0,0 0 0,1 0 0,-1 0 0,1 0 0,-1-1 0,1 1 0,0-1 0,-1 0 0,1 0 0,0 0 0,0-1 0,0 1 0,0-1 0,0 0 0,5-1 0,-3 0 3,-1 0 1,0-1 0,1 0-1,-1 0 1,0 0 0,0-1-1,0 0 1,-1 0 0,1 0-1,-1 0 1,1-1 0,4-5-1,1-2 14,-1 0 0,0 0 0,0-1 0,-1-1 0,-1 1 0,0-1 0,-1 0 0,0-1 0,6-23 0,-8 17 1,0 0 0,-2 0 0,0-1 0,-1 1 0,-3-38 0,1 49-43,0 1-1,0 0 1,-1 0 0,0 0-1,-1 0 1,0 1 0,0-1-1,0 1 1,-1-1-1,0 1 1,-1 0 0,1 1-1,-1-1 1,-1 1 0,1 0-1,-1 0 1,-8-5 0,13 9-17,-1 0 1,0 1 0,0 0 0,0-1 0,0 1-1,0 0 1,0 0 0,0 0 0,0 0 0,0 0-1,0 1 1,0-1 0,-1 1 0,1-1 0,0 1-1,-1 0 1,1 0 0,0 0 0,0 0 0,-1 0-1,1 0 1,0 1 0,-1-1 0,1 1-1,-3 1 1,3 0 0,-1 0 1,1 0-1,-1 0 0,1 1 0,0 0 0,0-1 0,0 1 1,0 0-1,0 0 0,1 0 0,-1 0 0,1 0 0,0 0 1,0 0-1,-1 4 0,-2 14 28,1 0 1,0 1-1,1-1 0,2 23 0,0-38 17,1 0-1,0 0 1,0 0-1,0 0 0,1 0 1,0-1-1,0 1 1,1-1-1,-1 1 0,1-1 1,0 0-1,0 0 1,1 0-1,0 0 0,0 0 1,0-1-1,0 0 1,1 0-1,-1 0 0,1 0 1,0-1-1,0 0 1,1 0-1,-1 0 0,1-1 1,-1 0-1,12 3 1,2 1-37,1-1 1,1-1-1,-1-1 1,1-1-1,-1 0 0,42-3 1,-51 0-448,0-1 0,0 0-1,0 0 1,-1-1 0,22-8 0,-26 8-814,1 0 1,-1-1-1,0 0 1,0 0-1,0 0 1,6-7-1,16-22-14570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46 299 6118,'0'0'17072,"-7"10"-16901,-22 31 69,27-39-210,1-1 1,0 1-1,0 0 1,0-1-1,1 1 0,-1 0 1,0 0-1,1-1 0,-1 1 1,1 0-1,0 0 1,-1 0-1,1 0 0,0-1 1,0 1-1,0 0 0,0 0 1,1 0-1,-1 0 1,0 0-1,1-1 0,-1 1 1,1 0-1,0 0 1,-1-1-1,1 1 0,0 0 1,0-1-1,0 1 0,1-1 1,-1 1-1,0-1 1,0 0-1,1 1 0,-1-1 1,1 0-1,2 2 0,0-1-1,0 0-1,-1-1 1,1 1-1,0-1 0,0 0 1,0 0-1,0 0 1,0 0-1,1-1 0,-1 0 1,0 0-1,0 0 0,0 0 1,7-2-1,-3-1-47,0-1-1,0 0 1,0 0-1,0-1 1,-1 1 0,0-2-1,0 1 1,0-1-1,-1 0 1,0 0-1,0-1 1,8-12 0,-4 5-571,0-1 0,-2 0 1,1 0-1,-2-1 1,9-26-1,-13 36 382,-2-1 0,1 0-1,0 1 1,-1-1 0,-1 0 0,1 0 0,-1 0-1,0 0 1,0 0 0,-3-11 0,3 18 210,0 0 1,0-1-1,0 1 1,0 0-1,-1 0 1,1 0-1,0 0 1,0-1-1,0 1 1,0 0-1,0 0 0,-1 0 1,1 0-1,0 0 1,0 0-1,0 0 1,0-1-1,-1 1 1,1 0-1,0 0 1,0 0-1,0 0 1,0 0-1,-1 0 1,1 0-1,0 0 1,0 0-1,0 0 1,-1 0-1,1 0 1,0 0-1,0 0 1,0 0-1,-1 0 0,1 0 1,0 0-1,0 0 1,0 1-1,0-1 1,-1 0-1,1 0 1,0 0-1,0 0 1,0 0-1,0 0 1,-1 1-1,1-1 1,0 0-1,0 0 1,0 0-1,0 0 1,0 1-1,0-1 1,0 0-1,0 0 1,0 0-1,-1 0 0,1 1 1,0-1-1,0 0 1,0 0-1,0 0 1,0 1-1,0-1 1,0 0-1,0 0 1,0 0-1,0 1 1,1-1-1,-4 16 412,3-1 55,0-1 1,1 1-1,0-1 0,1 1 1,7 24-1,-9-36-402,1-1-1,0 1 1,0 0 0,0-1-1,1 1 1,-1-1 0,0 1-1,1-1 1,0 0 0,-1 1-1,1-1 1,0 0 0,0 0-1,1 0 1,-1-1 0,0 1-1,0 0 1,1-1 0,-1 0-1,1 1 1,0-1-1,-1 0 1,1 0 0,0-1-1,-1 1 1,1 0 0,0-1-1,0 0 1,0 1 0,0-1-1,-1-1 1,1 1 0,0 0-1,0-1 1,0 1 0,-1-1-1,4-1 1,0 0-27,0 0 1,-1-1-1,0 0 1,0 0-1,0 0 1,0 0-1,0-1 1,-1 0-1,1 0 1,-1 0-1,0-1 1,0 1-1,-1-1 0,1 0 1,-1 0-1,0 0 1,0 0-1,2-9 1,-1 5-8,0-1 1,-1 0 0,0-1-1,-1 1 1,0 0 0,0-1-1,-2 0 1,1 1-1,-2-18 1,1 28-34,0 1-1,0-1 1,-1 1 0,1-1 0,0 0-1,0 1 1,-1-1 0,1 0-1,0 1 1,-1-1 0,1 0 0,0 0-1,-1 1 1,1-1 0,0 0 0,-1 0-1,1 0 1,-1 1 0,1-1-1,0 0 1,-1 0 0,1 0 0,-1 0-1,1 0 1,-1 0 0,1 0-1,0 0 1,-1 0 0,1 0 0,-1 0-1,1 0 1,-1 0 0,1 0-1,0 0 1,-1 0 0,1-1 0,-1 1-1,1 0 1,0 0 0,-1 0-1,1-1 1,0 1 0,-1 0 0,1 0-1,0-1 1,-1 1 0,1 0-1,0-1 1,-1 1 0,1 0 0,0-1-1,0 1 1,0-1 0,-1 1-1,1-1 1,-2 16 103,0-1 0,2 1 0,-1 0 0,2 0 0,0 0 0,4 20 0,-5-34-86,0 0 0,0 0 1,0-1-1,1 1 0,-1 0 1,0-1-1,0 1 0,1 0 1,-1 0-1,0-1 0,1 1 1,-1-1-1,0 1 0,1 0 1,-1-1-1,1 1 0,-1-1 1,1 1-1,-1-1 0,1 1 1,0-1-1,-1 1 0,1-1 1,0 0-1,-1 1 1,1-1-1,0 0 0,-1 0 1,1 1-1,0-1 0,0 0 1,-1 0-1,1 0 0,0 0 1,0 0-1,-1 0 0,1 0 1,0 0-1,-1 0 0,1 0 1,0-1-1,0 1 0,-1 0 1,1 0-1,0-1 0,1 0 1,0 0 12,0-1 0,0 0-1,0 1 1,1-1 0,-2 0 0,1 0 0,0 0 0,0-1 0,-1 1 0,1 0 0,1-4 0,3-10-24,-1-1 0,-1 1 0,0 0 0,-2-1 0,0 0-1,0 0 1,-2 0 0,0 1 0,-2-20 0,2 34-23,-1-1-1,1 1 1,0 0 0,-1 0-1,1 0 1,-1-1-1,0 1 1,1 0 0,-1 0-1,0 0 1,0 0 0,-1 0-1,1 0 1,0 1 0,-1-1-1,1 0 1,-1 1 0,1-1-1,-3-1 1,4 3 12,-1 0-1,1 0 1,0 0 0,-1 0-1,1 0 1,0 0 0,-1 0 0,1 0-1,0 1 1,-1-1 0,1 0-1,0 0 1,-1 0 0,1 0-1,0 1 1,0-1 0,-1 0 0,1 0-1,0 0 1,0 1 0,0-1-1,-1 0 1,1 1 0,0-1 0,0 0-1,0 0 1,0 1 0,-1-1-1,1 0 1,0 1 0,0-1-1,0 0 1,0 1 0,0-1 0,0 0-1,0 1 1,0-1 0,0 0-1,0 1 1,0-1 0,0 1 0,-1 17-96,1-16 93,0 11 21,0 1 0,1 0 0,1-1 0,0 1 1,5 18-1,-6-29-9,0 1 0,0-1 0,1 0 1,-1 0-1,1 0 0,0 0 0,-1 0 1,2-1-1,-1 1 0,0-1 0,0 1 1,1-1-1,-1 1 0,1-1 0,0 0 1,0-1-1,0 1 0,0 0 0,0-1 0,0 1 1,0-1-1,0 0 0,0 0 0,1 0 1,-1-1-1,0 1 0,5-1 0,-5 1-225,3-1-1391,0 1 1,-1-1 0,1 0 0,0 0 0,0 0 0,0-1 0,7-2-1,-13-1-3427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7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2691,'0'-1'787,"-11"-11"14918,10 21-8112,1 7-8366,0-11 1008,4 70 1474,-4-70-1683,1 0 0,-1 0 0,1-1 0,0 1-1,1 0 1,-1-1 0,1 1 0,0-1 0,0 1-1,1-1 1,-1 0 0,6 7 0,-5-9-48,-1 1 1,1-1-1,0 0 1,0 0-1,0-1 0,0 1 1,0-1-1,0 1 1,1-1-1,-1 0 1,5 1-1,10-7-3752,-17 4 3166,0 0-1,0 0 1,0 0 0,-1 0-1,1 0 1,0 0-1,0-1 1,-1 1-1,1 0 1,-1 0-1,1-1 1,-1 1-1,0 0 1,1-1 0,-1-2-1,0-8-10319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1217,'-48'1'1826,"46"-1"-1282,2-1-1216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5349,'0'0'18759,"0"0"-18704,1 0 0,-1 0-1,1-1 1,-1 1 0,0 0-1,1 0 1,-1 0 0,0 0-1,1 0 1,-1 0 0,1 0-1,-1 0 1,1 0 0,-1 0-1,0 0 1,1 0 0,-1 0-1,1 0 1,-1 0 0,0 0-1,1 0 1,-1 1 0,0-1 0,1 0-1,-1 0 1,0 0 0,1 1-1,-1-1 1,0 0 0,1 0-1,-1 1 1,0-1 0,1 0-1,-1 1 1,0-1 0,1 1-1,4 8 217,1 0 0,-1 0-1,0 0 1,-1 1 0,0 0 0,5 19-1,7 15 131,-13-36-397,19 32 277,-21-38-292,0 0-1,0-1 1,1 1 0,-1-1-1,1 0 1,-1 1 0,1-1-1,-1 0 1,1 0 0,0 0-1,0 0 1,-1 0 0,1-1-1,0 1 1,0 0 0,0-1 0,0 1-1,0-1 1,4 0 0,-5 0-208,0-1 1,-1 1 0,1-1 0,0 0 0,0 0 0,0 0 0,-1 0-1,1 1 1,0-1 0,-1 0 0,1 0 0,0 0 0,-1 0 0,0-1-1,1 1 1,-1 0 0,0 0 0,1 0 0,-1 0 0,0 0-1,0 0 1,0 0 0,0-1 0,0 1 0,0-2 0,0-38-8510,0 35 5255,0-8-5154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97 4708,'0'0'2574,"2"-10"52,2-1-1578,-3 7-634,1 1-1,-1-1 0,0 0 0,0 1 0,0-1 0,-1 0 0,0 0 0,1 0 0,-1 0 1,0 0-1,-2-7 0,2 10-198,-1-1 0,0 1 1,1 0-1,-1-1 0,0 1 1,0 0-1,0 0 0,0 0 1,0 0-1,0 0 0,0 0 1,0 0-1,0 0 0,-1 0 1,1 0-1,0 0 0,-1 1 1,1-1-1,0 1 0,-1-1 1,1 1-1,-1-1 0,1 1 1,-1 0-1,1 0 0,-1 0 1,1 0-1,-1 0 1,1 0-1,-1 0 0,1 0 1,-3 1-1,-1 0-40,1-1 1,-1 1 0,1 0-1,0 0 1,-1 1-1,1-1 1,0 1-1,0 0 1,-7 4-1,-3 8 38,0 1 0,1 0-1,1 1 1,1 1-1,0 0 1,1 0-1,0 1 1,2 0-1,0 1 1,1 0-1,1 0 1,1 0-1,1 1 1,0 0-1,-1 32 1,5-49-208,0 0 0,0 0 0,0-1 0,0 1 0,1 0-1,-1 0 1,1 0 0,0-1 0,0 1 0,0 0 0,0-1 0,0 1 0,0 0 0,1-1 0,-1 0 0,1 1 0,0-1-1,0 0 1,0 0 0,0 0 0,0 0 0,0 0 0,0 0 0,1-1 0,-1 1 0,0-1 0,1 1 0,0-1-1,-1 0 1,1 0 0,0 0 0,-1-1 0,1 1 0,0-1 0,0 1 0,0-1 0,0 0 0,-1 0 0,1 0 0,0 0-1,3-1 1,7-1-160,-1 0-1,0 0 0,0-1 0,0-1 0,0 0 1,-1 0-1,0-1 0,17-10 0,-11 4-1595,1-1 0,25-24 0,-1-14-5477,-25 20 929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2 118 2050,'0'0'22982,"-1"4"-22294,1 6-383,0 1 0,0 0-1,0-1 1,2 1 0,-1-1 0,1 1-1,6 16 1,28 76 765,-36-101-1055,1 0-1,-1 0 1,1-1 0,-1 1 0,1 0 0,0 0 0,0-1 0,0 1 0,0-1 0,0 1 0,0-1-1,0 1 1,0-1 0,1 0 0,-1 1 0,3 1 0,-3-4 7,0 1 1,-1-1-1,1 1 0,0-1 1,-1 1-1,1-1 0,-1 0 1,1 1-1,-1-1 0,1 0 1,-1 0-1,1 1 0,-1-1 1,0 0-1,1 0 0,-1 1 1,0-1-1,0 0 0,0 0 1,0 0-1,1 0 0,-1 0 1,-1-1-1,5-73 535,-4 71-617,-1-52 122,-12-89-1,15 150-101,-1 0 0,1 1 0,1-1 0,-1-1 0,1 1 0,0 0 0,0-1 0,0 1 1,1-1-1,0 0 0,0 0 0,0 0 0,0-1 0,0 1 0,1-1 0,7 4 0,-9-5 48,-1-1 0,1 1 0,-1-1 0,1 0 0,0 1 0,-1-1 0,1-1 0,0 1 0,0 0 0,0-1 0,0 1-1,0-1 1,0 0 0,-1 0 0,1 0 0,0-1 0,0 1 0,0 0 0,0-1 0,0 0 0,0 0 0,-1 0 0,1 0 0,0 0 0,-1-1 0,1 1 0,-1-1 0,1 1 0,-1-1 0,0 0 0,0 0 0,0 0 0,0 0 0,3-4 0,2-6 0,0 1 0,-1 0 0,-1-1 0,1-1 0,-2 1 0,0 0 0,4-21 0,-10 72-246,1 41 183,1-75 70,0 0 0,1 0-1,0 0 1,0 0 0,0 0-1,1-1 1,-1 1 0,1 0-1,0-1 1,0 1 0,1-1 0,4 6-1,-7-9-19,1 0 1,0 1-1,0-1 0,0 0 0,0 0 1,0-1-1,0 1 0,0 0 0,0 0 1,1 0-1,-1-1 0,0 1 0,0 0 1,1-1-1,-1 1 0,0-1 0,1 0 1,-1 1-1,0-1 0,1 0 0,-1 0 1,0 0-1,1 0 0,-1 0 0,1 0 1,-1 0-1,0-1 0,1 1 0,-1 0 1,0-1-1,1 1 0,-1-1 0,0 1 1,0-1-1,1 0 0,-1 1 0,0-1 1,0 0-1,0 0 0,0 0 0,0 0 0,0 0 1,0 0-1,0 0 0,1-3 0,1 0-560,0 0 0,-1-1-1,1 0 1,-1 1-1,0-1 1,0 0-1,-1 0 1,1 0 0,-1 0-1,0 0 1,0-7-1,-6-44-10196,-8 23 1500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3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11082,'0'0'10314,"48"35"-10346,-18-35-1794,2 0-2402,-4-9-3555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101 139 13901,'0'0'3182,"-9"10"-246,2-2-2613,-3 2 488,1 0 1,0 1-1,0 0 0,1 0 0,0 1 0,1 0 0,1 0 0,0 1 0,-7 18 1,14-30-812,-1-1 0,0 0 0,0 1 1,1-1-1,-1 0 0,0 0 0,0 1 0,1-1 1,-1 0-1,0 0 0,1 0 0,-1 1 1,0-1-1,1 0 0,-1 0 0,0 0 1,1 0-1,-1 0 0,1 0 0,-1 0 1,0 0-1,1 0 0,-1 0 0,0 0 0,1 0 1,-1 0-1,1 0 0,-1 0 0,0 0 1,1 0-1,-1 0 0,0 0 0,1-1 1,-1 1-1,0 0 0,1 0 0,-1 0 1,0-1-1,1 1 0,-1-1 0,18-6-31,4-10-699,28-18-1867,-48 34 2444,1-1 0,0 0-1,-1 1 1,1 0 0,0 0-1,0 0 1,0 0 0,0 0 0,0 1-1,0-1 1,0 1 0,0 0-1,0 0 1,6 0 0,-8 1 175,-1 1 0,1-1 0,0 0 0,0 0 0,-1 1 0,1-1 0,0 0 1,-1 1-1,1-1 0,-1 1 0,0-1 0,0 1 0,1-1 0,-1 0 0,0 1 0,0-1 1,0 1-1,0-1 0,-1 3 0,-2 32 1372,0-24-981,-1 0 0,0-1-1,-1 1 1,0-1 0,0 0 0,-1-1 0,-1 1 0,-7 9-1,14-20-414,0 0 0,0 0-1,-1 0 1,1 0-1,0 1 1,0-1 0,0 0-1,0 0 1,0 0-1,0 0 1,0 0 0,0 0-1,0 1 1,-1-1-1,1 0 1,0 0 0,0 0-1,0 0 1,0 0-1,0 0 1,0 0 0,-1 0-1,1 0 1,0 0-1,0 0 1,0 0 0,0 0-1,0 0 1,-1 0-1,1 0 1,0 0 0,0 0-1,0 0 1,0 0-1,-1 0 1,1 0 0,0 0-1,0 0 1,0 0-1,0 0 1,0 0 0,-1 0-1,1 0 1,0 0-1,0 0 1,0 0 0,0-1-1,0 1 1,0 0-1,0 0 1,-1 0 0,1 0-1,0 0 1,0 0-1,0-1 1,0 1 0,0 0-1,0 0 1,0 0-1,0 0 1,0 0 0,0-1-1,0 1 1,0 0-1,0 0 1,-1-19-1016,7-22-2178,21-37-6167,-10 33 2396</inkml:trace>
  <inkml:trace contextRef="#ctx0" brushRef="#br0" timeOffset="1">260 0 10154,'0'0'9961,"9"57"-8391,-6-31 159,4-1-159,1-2-674,3-6-607,-1-7-225,6-6-160,-4-2-641,-3-2-672,-4-2-1122,-4-8-960,-1-6-2787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7911,'0'0'12204,"52"11"-12524,-27-9-3204,2-2-5604</inkml:trace>
  <inkml:trace contextRef="#ctx0" brushRef="#br0" timeOffset="1">283 0 13164,'0'0'13507,"-5"4"-13513,-7 7 229,15-7-1224,33-9-2613,14-3 1291,-47 8 2371,-1-1 0,1 2 0,-1-1 0,1 0 0,0 0 1,-1 1-1,1 0 0,-1-1 0,1 1 0,-1 0 0,0 0 1,1 0-1,-1 1 0,0-1 0,0 1 0,0-1 0,1 1 0,-2 0 1,1-1-1,0 1 0,2 3 0,-2-2 234,0 1 0,-1 0 0,1 0 0,-1-1 0,1 1 0,-1 0 0,-1 0 0,1 0 0,0 0 0,-1 0 0,0 0 0,0 7 0,-1-2 197,0 0-1,0 0 1,-1 0-1,-1 0 1,1 0 0,-1-1-1,-1 1 1,1-1-1,-2 0 1,1 0 0,-9 12-1,10-16-538,0-1 1,-1 0-1,1 0 1,-1-1-1,1 1 0,-1-1 1,0 1-1,0-1 0,0 0 1,0-1-1,0 1 0,-5 1 1,-12-2-3315,1-5-3549,-4-10-11334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3 15503,'0'0'2268,"-12"0"-111,0-1-1723,-2 0-54,1 1 0,0 0 0,-1 0 0,1 1 0,0 1 0,0 0 0,0 1 0,0 1 0,-16 6 0,15-2-196,1 1 0,0 0 1,0 1-1,1 0 1,0 1-1,1 0 1,1 1-1,-17 23 1,20-25-85,1 0 1,0 0 0,1 0-1,0 1 1,1 0-1,0-1 1,0 2 0,1-1-1,1 0 1,0 1-1,0-1 1,1 20 0,1-30-117,0 1 0,0 0 0,1 0 0,-1-1 0,1 1 0,-1 0 0,1 0 0,-1-1 0,1 1 0,0-1 0,0 1 0,0-1 0,0 1 0,0-1 1,0 1-1,0-1 0,1 0 0,-1 0 0,0 0 0,1 1 0,-1-1 0,3 1 0,0 0-89,1 0 1,0-1-1,-1 1 1,1-1-1,0 0 0,-1 0 1,1 0-1,6-1 1,6 0-427,0-1 0,-1 0 1,1-1-1,16-5 1,-8-1-2330,-1 0 0,46-24 1,-14 2-4716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163 183 11307,'0'0'8264,"-9"-3"-7528,3 1-708,0 0 209,0 0 1,-1 0-1,1 1 0,-1 0 1,-11-1-1,15 3-165,0-1 0,1 0 0,-1 1-1,1-1 1,-1 1 0,1 0 0,-1-1 0,1 1 0,-1 1-1,1-1 1,0 0 0,-1 0 0,1 1 0,0 0 0,0-1-1,0 1 1,0 0 0,1 0 0,-1 0 0,0 0 0,-1 2-1,-32 59 2457,33-60-2461,0 1 0,1-1-1,-1 1 1,1-1 0,0 1 0,0 0-1,1 0 1,-1-1 0,1 1-1,-1 0 1,1 0 0,0-1 0,1 1-1,-1 0 1,1 0 0,1 7 0,-1-10-58,1 1 0,-1-1 0,0 0 0,1 0 1,-1 0-1,0 1 0,1-1 0,-1 0 0,1-1 1,0 1-1,-1 0 0,1 0 0,0-1 1,0 1-1,-1-1 0,1 1 0,0-1 0,0 0 1,2 0-1,44 0 218,-32 0-169,-11-1-42,-1 1-1,1-1 0,0 0 0,-1-1 1,0 1-1,1-1 0,-1 1 1,0-1-1,0-1 0,0 1 1,0 0-1,0-1 0,0 0 0,-1 0 1,0 0-1,1-1 0,-1 1 1,0-1-1,4-6 0,-4 5 74,0 1 0,0-1 0,-1 1 0,0-1 0,0 0-1,0 0 1,0 0 0,-1 0 0,0 0 0,0 0 0,0 0 0,-1 0 0,1-1 0,-1 1-1,-1 0 1,1 0 0,-2-9 0,0 12-30,1 0 1,-1 0-1,1 0 0,-1 0 1,0 0-1,0 0 0,0 1 0,0-1 1,0 1-1,0 0 0,0-1 1,-1 1-1,1 0 0,0 0 0,-1 1 1,1-1-1,0 0 0,-1 1 1,1-1-1,-1 1 0,-4 0 0,-18-2-83,20 3-211,9-1-169,35-2 230,43-7 1,-43 4-75,42-1-1,-78 6 235,0 0 0,0 0 0,0 1 0,0-1-1,0 1 1,-1-1 0,1 1 0,0 0 0,0 0-1,-1 0 1,1 1 0,-1-1 0,1 1 0,-1-1-1,1 1 1,-1 0 0,0 0 0,0 0 0,3 4 0,-2-2-16,0 1 0,0 0 0,0 0 0,-1 0 0,0 0 0,0 1 0,0-1 0,-1 1 0,1 5 1,0 5 411,0-1 1,-2 1 0,0 0 0,-2 18 0,1-33-257,13-180 183,-12 179-332,0 0 0,-1 0 0,1 0 0,0 0-1,0 0 1,0 0 0,0 0 0,0 0 0,0 0-1,-1 0 1,1 0 0,0 0 0,0 0 0,0 0-1,0 0 1,0 0 0,0 0 0,-1 0 0,1 0 0,0 0-1,0 0 1,0 0 0,0 0 0,0 0 0,0 0-1,0 0 1,0 0 0,-1-1 0,1 1 0,0 0-1,0 0 1,0 0 0,0 0 0,0 0 0,0-1-1,0 2 9,0 0-1,0-1 0,0 1 0,0-1 0,0 1 1,0-1-1,0 1 0,0-1 0,0 1 0,0-1 1,1 1-1,-1-1 0,0 0 0,0 1 0,1-1 1,-1 1-1,0-1 0,0 1 0,1-1 0,-1 0 0,0 1 1,1-1-1,-1 0 0,1 1 0,-1-1 0,0 0 1,1 1-1,-1-1 0,1 0 0,-1 0 0,1 0 1,-1 1-1,1-1 0,-1 0 0,1 0 0,7 0-24,0 0 0,-1 0 0,1-1 0,-1 1 0,0-2 0,1 1 0,-1-1-1,0 0 1,0-1 0,0 0 0,0 0 0,0 0 0,-1-1 0,7-4 0,17-8-1136,20-7-1247,9-4-4461,58-36-1,-137 80 17466,11-10-10027,1 0 0,0 1 0,1-1 0,0 2 0,0-1 0,1 1 0,0 0 0,-6 13 0,12-22-544,0 1 1,0-1-1,1 0 0,-1 1 0,0-1 1,0 1-1,1-1 0,-1 1 0,0-1 1,1 0-1,-1 1 0,1-1 0,-1 0 1,0 0-1,1 1 0,-1-1 0,1 0 1,-1 0-1,1 1 0,-1-1 0,1 0 1,-1 0-1,1 0 0,-1 0 0,1 0 1,-1 0-1,1 0 0,-1 0 0,1 0 1,-1 0-1,1 0 0,-1 0 0,1 0 1,-1 0-1,1-1 0,-1 1 0,1 0 1,-1 0-1,1 0 0,-1-1 0,0 1 1,1 0-1,0-1 0,25-7 164,18-13 16,-34 15-351,0 0 1,1 1-1,-1 1 1,1-1-1,1 2 1,-1 0-1,0 0 1,24-2-1,-35 5 156,1 0 1,0 0-1,0 0 1,0 0-1,0 0 0,0 0 1,-1 1-1,1-1 0,0 0 1,0 1-1,-1-1 0,1 0 1,0 1-1,0-1 0,-1 1 1,1-1-1,0 1 0,-1-1 1,1 1-1,-1 0 1,1-1-1,-1 1 0,1 0 1,-1 0-1,1-1 0,-1 1 1,1 1-1,5 27 285,-6-27-223,0 0-1,-1 0 0,1 0 1,1 0-1,-1 0 0,0 0 0,1 0 1,-1 0-1,1 0 0,-1 0 1,1 0-1,0 0 0,0 0 1,0 0-1,0 0 0,0-1 1,0 1-1,0 0 0,1-1 1,-1 1-1,0-1 0,1 0 1,0 1-1,-1-1 0,1 0 1,3 2-1,-1-2 57,1-1-1,-1 1 1,0-1-1,1 0 1,-1 0 0,1-1-1,-1 1 1,0-1-1,1 0 1,-1 0 0,0 0-1,6-3 1,48-30 266,-52 29-462,1 0 1,0 1-1,0-1 1,0 1 0,0 1-1,1-1 1,0 1 0,-1 1-1,1-1 1,0 1 0,12-1-1,-8 20-134,5 8 307,-8-24-3013,2-16-3652,-3-6-6392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173 103 13325,'-26'-2'6279,"23"2"-6071,-1-1 0,0 1 0,0-1-1,1 1 1,-1 0 0,0 1 0,0-1 0,1 1 0,-1-1-1,0 1 1,1 0 0,-1 1 0,0-1 0,1 0 0,0 1-1,-1 0 1,1 0 0,-4 3 0,1 0 59,-1 0 1,1 1 0,0 0-1,1 1 1,0-1-1,0 1 1,0 0-1,1 0 1,0 0-1,0 1 1,0 0 0,1-1-1,1 1 1,-1 1-1,1-1 1,-1 10-1,3-17-240,0 1-1,0-1 1,0 0-1,0 1 1,0-1-1,0 0 1,1 1-1,-1-1 1,0 0-1,1 1 0,-1-1 1,1 0-1,-1 0 1,1 1-1,0-1 1,0 0-1,-1 0 1,1 0-1,0 0 1,0 0-1,0 0 1,0 0-1,0 0 1,0-1-1,0 1 1,3 1-1,0-1 25,0 1 0,0-1 0,0 0 0,0 0 0,0 0 1,0-1-1,0 0 0,0 1 0,5-2 0,6 0 108,0-1 1,-1 0-1,1-1 1,18-7 0,-8 1-31,-2-1 1,1-2 0,32-21 0,-44 25-95,0-1 0,0 0 0,-1-1 0,0 0 1,-1-1-1,0 0 0,13-19 0,-21 27-27,0 1-1,0-1 1,-1 0-1,1 0 1,-1 0-1,0 0 0,0 0 1,0 0-1,0 0 1,0 0-1,-1 0 1,0 0-1,1-1 1,-1 1-1,0 0 0,-1-4 1,0 5-29,1 0-1,-1 0 1,0 0 0,0 0 0,0 1-1,0-1 1,-1 0 0,1 1 0,0-1-1,-1 1 1,1-1 0,-1 1 0,1 0-1,-1 0 1,0-1 0,0 1 0,1 1-1,-1-1 1,-2-1 0,-11-2-1025,1 0 1,0 1 0,-1 1-1,0 0 1,-24 1 0,14 0-2666,-9-2-3192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1121,'-22'1'0,"-2"1"-288,4-2-97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5926,'0'0'11515,"37"-4"-9060,-35 4-2357,0-1 0,0 1 0,1-1-1,-1 0 1,0 1 0,0-1 0,0 0-1,0 0 1,-1-1 0,1 1 0,0 0 0,0 0-1,-1-1 1,1 0 0,-1 1 0,1-1 0,-1 0-1,2-2 1,23-40 1358,-16 27-353,-8 17-424,-1 7 119,-1 151-820,0-158 13,0 0-1,0-1 0,0 1 0,1 0 0,-1 0 0,0-1 0,0 1 1,0 0-1,0 0 0,0 0 0,1-1 0,-1 1 0,0 0 0,0 0 1,0 0-1,0 0 0,1 0 0,-1-1 0,0 1 0,0 0 1,1 0-1,-1 0 0,0 0 0,0 0 0,1 0 0,-1 0 0,0 0 1,0 0-1,0 0 0,1 0 0,-1 0 0,0 0 0,0 0 0,1 0 1,-1 0-1,0 0 0,0 0 0,1 0 0,-1 0 0,0 0 0,0 0 1,1 0-1,-1 1 0,0-1 0,0 0 0,0 0 0,1 0 1,-1 0-1,0 1 0,0-1 0,0 0 0,0 0 0,0 0 0,1 1 1,-1-1-1,0 0 0,0 0 0,0 0 0,0 1 0,0-1 0,0 0 1,0 0-1,0 1 0,0-1 0,0 0 0,0 0 0,0 1 0,0-1 1,0 1-1,14-16-85,-6 4-557,-1-1 0,0 1 1,-1-1-1,7-18 1,-10 22-666,-1-1-1,0 1 1,0 0 0,1-17 0,-3-5-4438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105 241 384,'-95'0'15348,"94"0"-15249,1 0-1,0 0 1,-1 0-1,1 0 1,0 0-1,0 0 1,-1 0-1,1 0 1,0 0-1,-1 0 1,1 0-1,0 0 1,-1 0-1,1 0 1,0 0-1,0 0 1,-1 0-1,1 0 0,0-1 1,0 1-1,-1 0 1,1 0-1,0 0 1,0 0-1,-1-1 1,1 1-1,0 0 1,0 0-1,0-1 1,-1 1-1,1 0 1,0 0-1,0-1 1,0 1-1,0 0 1,0 0-1,-1-1 1,1 1-1,0 0 1,0-1-1,0 1 1,8-13 1359,18-10-1026,-14 16-384,1 1 0,-1 1 0,1 0 0,0 1-1,0 0 1,0 1 0,0 1 0,1 0 0,26-1 0,-30 4-20,-1-1 0,0 1 0,0 1 0,1 0 0,-1 0 1,0 1-1,-1 0 0,1 0 0,0 1 0,-1 0 0,0 1 0,0 0 1,0 0-1,0 0 0,7 9 0,-9-9-33,0 1 248,0 0 0,0 0-1,0-1 1,1 0 0,0 0-1,11 5 1,-15-9-137,0 0 1,-1 0-1,1-1 1,0 1-1,-1-1 1,1 0-1,0 0 1,0 0-1,-1 0 1,1 0-1,0-1 1,-1 1-1,1-1 1,0 0-1,-1 0 1,1 0-1,-1 0 1,1 0-1,-1 0 1,1-1-1,-1 1 1,0-1-1,0 1 1,3-4-1,4-3-30,0 0 0,0 0-1,-1-1 1,-1 0-1,0-1 1,0 0 0,0 0-1,-1 0 1,-1-1 0,0 0-1,-1 0 1,1 0-1,-2-1 1,0 1 0,0-1-1,-1 0 1,0-19 0,-1 29-150,-1 0 0,0 1 0,0-1 1,0 0-1,0 1 0,-1-1 1,1 0-1,0 1 0,-1-1 1,1 0-1,-1 1 0,1-1 1,-1 1-1,0-1 0,0 1 0,0-1 1,0 1-1,0 0 0,0-1 1,0 1-1,0 0 0,0 0 1,-1 0-1,1-1 0,0 2 1,-1-1-1,1 0 0,-1 0 0,1 0 1,-1 1-1,1-1 0,-1 0 1,0 1-1,1 0 0,-1-1 1,0 1-1,1 0 0,-1 0 1,0 0-1,0 0 0,1 0 0,-1 0 1,0 1-1,1-1 0,-3 1 1,3 0-156,0-1 1,0 1-1,0 0 0,1-1 1,-1 1-1,0 0 1,0-1-1,1 1 1,-1 0-1,1 0 0,-1 0 1,1 0-1,-1 0 1,1-1-1,-1 1 1,1 0-1,0 0 1,0 0-1,-1 0 0,1 0 1,0 0-1,0 0 1,0 0-1,0 0 1,0 0-1,1 2 0,0 12-5290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215 138 9353,'4'-12'2423,"0"2"-1762,0 1 146,0 0 1,0 0-1,-2 0 1,1 0-1,-1-1 1,0 1-1,-1-1 1,1-18-1,-2 27-743,0 0 1,-1 1-1,1-1 0,0 0 0,0 1 1,-1-1-1,1 1 0,0-1 0,-1 1 1,1-1-1,-1 0 0,1 1 1,0-1-1,-1 1 0,1 0 0,-1-1 1,0 1-1,1-1 0,-1 1 1,1 0-1,-1-1 0,1 1 0,-1 0 1,0 0-1,1-1 0,-1 1 1,0 0-1,1 0 0,-1 0 0,0 0 1,1 0-1,-1 0 0,0 0 0,1 0 1,-1 0-1,0 0 0,1 0 1,-1 1-1,0-1 0,1 0 0,-1 0 1,1 1-1,-1-1 0,0 0 1,1 1-1,-1-1 0,1 1 0,-1-1 1,1 0-1,-1 1 0,0 0 1,-30 25 430,10-1-303,1 1-1,1 1 1,1 0-1,1 2 0,2 0 1,1 1-1,2 0 1,0 1-1,2 0 0,2 1 1,1 0-1,1 1 1,-3 58-1,9-85-167,0 0 0,1 0-1,-1 0 1,1 0 0,0 0-1,1 0 1,-1 0 0,1 0-1,1-1 1,-1 1 0,1-1 0,5 10-1,-5-11-15,1-1 0,-1 1 0,0-1 0,1 0 0,0 0 0,0 0 0,0-1 0,0 1 0,0-1 0,0 0 0,1 0 0,-1-1-1,1 1 1,0-1 0,-1 0 0,10 1 0,-1-1 23,-1-1 0,1 0 0,-1-1 0,1 0 0,0-1 0,-1 0 1,0-1-1,0-1 0,0 0 0,0 0 0,11-7 0,-18 10 17,-1-1 0,0-1 0,0 1 0,0-1 0,0 1 0,0-1 0,0 0 0,-1 0 0,0-1 1,1 1-1,-1-1 0,-1 0 0,1 0 0,0 0 0,-1 0 0,0 0 0,0 0 0,0-1 0,0 1 0,-1-1 0,0 1 1,0-1-1,0 0 0,0 1 0,-1-1 0,0 0 0,0 1 0,0-1 0,0 0 0,-1 0 0,0 1 0,-2-7 0,1 6-13,0 0 0,0 1 0,-1-1 0,1 1 0,-1 0 0,0 0-1,0 0 1,-1 0 0,1 0 0,-1 1 0,0-1 0,0 1-1,0 0 1,0 0 0,-1 1 0,1-1 0,-1 1 0,1 0 0,-1 0-1,-7-1 1,-3-1-121,0 0 0,-1 1-1,1 1 1,-1 1-1,-20 0 1,3 11-1320,33-10 1270,-1 0 1,0 0-1,1 0 0,-1 0 0,1 0 1,-1 0-1,1 1 0,-1-1 1,1 0-1,-1 1 0,1-1 0,-1 0 1,1 0-1,-1 1 0,1-1 1,0 1-1,-1-1 0,1 1 0,-1-1 1,1 0-1,0 1 0,0-1 1,-1 1-1,1-1 0,0 1 0,0-1 1,-1 1-1,1 0 0,0-1 1,0 1-1,0-1 0,0 1 0,0-1 1,0 1-1,0 0 0,0-1 1,0 1-1,0-1 0,0 1 0,0-1 1,1 1-1,-1-1 0,0 1 1,0-1-1,1 1 0,-1-1 0,0 1 1,1-1-1,-1 1 0,0-1 1,1 1-1,-1-1 0,0 0 0,1 1 1,0 0-1,15 3-4487,10-3-1810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8968,'0'0'13816,"0"12"-12732,0 6-911,0 1 0,-2-1 0,0-1 0,-1 1 0,-1 0 1,-8 23-1,-3-3-276,-12 44 461,19-27-3245,13-68-2969,0-6-839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6 183 8584,'-2'-32'1599,"-1"-34"3586,2 22 2172,1 43-6001,0 18-560,1 458 880,-1-472-1643,0-1 0,0 1-1,0 0 1,0-1 0,1 1 0,0 0 0,-1-1-1,1 1 1,0-1 0,0 1 0,0-1 0,2 3-1,-2-4-25,-1-1-1,0 0 1,1 1-1,-1-1 0,0 0 1,1 1-1,-1-1 1,0 0-1,1 0 0,-1 0 1,1 1-1,-1-1 1,0 0-1,1 0 0,-1 0 1,1 0-1,-1 0 1,1 0-1,-1 0 1,0 0-1,1 0 0,-1 0 1,1 0-1,-1 0 1,1 0-1,-1 0 0,1 0 1,16-17 241,-6-3-127,0-2 0,-1 1-1,-1-1 1,-1-1 0,-1 1-1,-1-1 1,-1-1 0,3-29-1,-3-5 24,-2 0-1,-6-73 0,2 128-138,-4-38 63,5 39-60,0 0 1,-1 0-1,1 1 0,-1-1 0,1 0 0,-1 0 0,0 0 0,0 1 0,0-1 0,0 0 0,0 1 1,0-1-1,-1 1 0,1-1 0,0 1 0,-1 0 0,-2-2 0,3 3-19,0 0 0,0 1 0,0-1 0,1 0 0,-1 1 0,0-1 1,0 1-1,0-1 0,0 1 0,1 0 0,-1-1 0,0 1 0,1 0 0,-1 0 0,0-1 0,1 1 0,-1 0 0,1 0 0,-1 0 0,1 0 0,0 0 0,-1 0 0,1 0 0,0 0 0,-1-1 0,1 1 0,0 0 0,0 0 0,0 0 0,0 0 0,0 2 0,-5 36-220,4-37 233,1 9-30,-1 0 0,1 0-1,1 0 1,3 18 0,-4-27 31,1-1 1,-1 1-1,0-1 0,1 1 1,-1-1-1,1 1 0,-1-1 1,1 0-1,0 1 0,-1-1 1,1 0-1,0 1 0,0-1 1,0 0-1,0 0 0,0 0 1,0 0-1,0 0 0,1 0 1,-1 0-1,0 0 0,0-1 1,1 1-1,-1 0 0,1-1 1,-1 1-1,0-1 0,1 1 1,-1-1-1,1 0 0,-1 0 1,1 0-1,-1 0 0,1 0 1,-1 0-1,1 0 0,-1 0 1,1 0-1,-1-1 0,1 1 1,-1-1-1,1 1 0,-1-1 1,2 0-1,1-2 25,0 1 1,-1-1-1,1 0 1,-1 1-1,0-1 0,0-1 1,0 1-1,0 0 0,-1-1 1,1 1-1,-1-1 1,0 0-1,3-6 0,19-55 184,-19 44-154,1-10 109,-3 29-209,-1 18-179,-1 14 85,-1 19 581,3-1 0,2 1 0,19 82 0,-22-125-428,0 0-1,0-1 1,1 1-1,0 0 1,0-1-1,0 1 1,0-1-1,1 0 1,0 0-1,9 8 1,-11-11 0,0 0 0,1 0 0,-1-1 0,1 1 0,0-1 0,-1 0 0,1 1 0,0-1 0,0 0 0,0-1 0,0 1 0,0 0 0,0-1 0,0 0 0,0 0 1,0 0-1,0 0 0,0 0 0,0 0 0,0-1 0,0 1 0,0-1 0,-1 0 0,1 0 0,3-2 0,15-14 168,-9 4-87,-11 12-183,8-39-5238,-7-112 4752,-2 101 3299,0 50-2098,-5 38-401,2-8-105,1 0-1,4 45 1,-1-66-62,0 1 0,0-1 0,1 1 0,0-1 0,0 0 0,1 0 0,0 0 0,0 0 0,1 0 0,0 0 0,1-1 0,-1 0 0,9 9 0,-13-15-152,1-1 0,-1 0 0,0 0 0,0 0 0,0 0 0,0 0 0,1 0 0,-1 1 0,0-1 0,0 0 0,0 0 0,0 0 0,1 0 0,-1 0 0,0 0 0,0 0 0,0 0 0,1 0 0,-1 0 0,0 0 0,0 0 0,0 0 0,1 0 0,-1 0 1,0 0-1,0 0 0,0 0 0,1 0 0,-1 0 0,0 0 0,0-1 0,0 1 0,1 0 0,-1 0 0,0 0 0,0 0 0,0 0 0,0 0 0,0-1 0,1 1 0,-1 0 0,0 0 0,0 0 0,0 0 0,0-1 0,0 1 0,0 0 0,0 0 0,0 0 0,0-1 0,0 1 0,0 0 0,0 0 0,0 0 0,0-1 0,0 1 0,0 0 0,0 0 0,0 0 0,0-1 0,0 1 0,0 0 0,0 0 0,0 0 0,0-1 1,0-20-4021,0 17 2205,0-21-6305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 10218,'-2'-6'7431,"-3"1"-4869,2-2 193,1 6-1282,2-2-384,5 3-4708,2 1-705,1 6-4965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9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45 17040,'0'0'11590,"-6"11"-11516,3-7-71,-2 5 45,0-1 1,0 2-1,1-1 0,0 1 1,1-1-1,0 1 0,0 0 0,1 0 1,0 0-1,0 20 0,2-30-42,0 1 0,1-1-1,-1 1 1,0-1 0,0 1-1,0-1 1,0 1 0,1-1 0,-1 1-1,0-1 1,1 0 0,-1 1-1,0-1 1,1 1 0,-1-1-1,0 0 1,1 1 0,-1-1-1,1 0 1,-1 0 0,1 1-1,-1-1 1,1 0 0,-1 0 0,1 0-1,-1 0 1,1 1 0,-1-1-1,1 0 1,-1 0 0,1 0-1,-1 0 1,1 0 0,-1 0-1,1 0 1,-1-1 0,1 1-1,-1 0 1,1 0 0,-1 0 0,1 0-1,-1-1 1,0 1 0,1 0-1,-1 0 1,1-1 0,-1 1-1,1-1 1,22-14 287,-18 9-259,0 0 0,0-1 1,-1 1-1,0-1 1,0 0-1,-1 0 0,1-1 1,-2 1-1,1-1 1,-1 0-1,0 1 0,-1-1 1,1 0-1,-2 0 1,1 0-1,-1 0 0,-1-10 1,1 16-38,0 1 1,-1-1 0,1 1-1,0-1 1,0 1 0,-1 0-1,1-1 1,-1 1 0,0-1-1,1 1 1,-1 0 0,0 0-1,0-1 1,1 1 0,-1 0-1,0 0 1,0 0-1,0 0 1,0 0 0,-1 0-1,1 0 1,0 1 0,0-1-1,-1 0 1,1 0 0,0 1-1,-1-1 1,1 1 0,0 0-1,-1-1 1,1 1 0,-1 0-1,1 0 1,-1-1-1,1 1 1,-1 1 0,1-1-1,0 0 1,-1 0 0,1 0-1,-1 1 1,1-1 0,-1 1-1,0 0 1,-2 0-143,0 1 1,0-1-1,1 1 1,-1 0-1,1 0 1,-1 0-1,1 0 1,0 1-1,0 0 1,0-1-1,0 1 1,0 0-1,1 0 1,-1 1-1,-2 3 1,1 13-2777,3-14-511,1 1-3300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4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83 13421,'0'0'9507,"-2"9"-8151,2-7-1310,-1 4 272,0 0 0,0 0-1,1 0 1,0 1 0,0-1 0,2 12 0,-2-16-259,1-1-1,-1 0 1,1 0 0,-1 1-1,1-1 1,-1 0 0,1 0-1,0 0 1,-1 0 0,1 0-1,0 0 1,0 0 0,0 0-1,0 0 1,0 0 0,0 0-1,0 0 1,2 0 0,-1 0-41,0 0 1,0-1 0,0 0-1,0 1 1,1-1-1,-1 0 1,0 0 0,0 0-1,0 0 1,1 0 0,-1-1-1,0 1 1,0 0 0,0-1-1,3-1 1,2-1 69,-1 0 0,0-1 1,1 0-1,-1 0 0,-1 0 1,1-1-1,-1 0 0,1 0 0,-2 0 1,6-7-1,2-3 6,0-1 1,13-27-1,-23 41-72,-1 0 0,0-1-1,0 1 1,0 0 0,0-1-1,0 0 1,-1 1 0,1-1-1,-1 1 1,1-4 0,-1 5-28,0 1 1,0-1 0,0 1 0,-1 0-1,1-1 1,0 1 0,0-1-1,0 1 1,0-1 0,0 1-1,-1 0 1,1-1 0,0 1 0,0-1-1,-1 1 1,1 0 0,0-1-1,-1 1 1,1 0 0,0-1-1,-1 1 1,1 0 0,0 0 0,-1-1-1,1 1 1,-1 0 0,1 0-1,0 0 1,-1 0 0,1-1-1,-1 1 1,1 0 0,-1 0 0,-2 0-81,1 1 0,-1-1 1,1 1-1,-1 0 0,1 0 1,0 0-1,-1 0 0,1 0 1,0 0-1,0 1 0,0-1 1,0 1-1,0-1 0,0 1 1,0 0-1,0 0 0,1 0 0,-3 3 1,0 0-214,1 0-1,-1 1 1,1 0 0,0 0 0,1 0 0,0 0-1,0 0 1,0 1 0,-1 7 0,-1 35-5720,3-30-964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0 1 3331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5:5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675 149 4356,'0'-12'3625,"1"-2"-3233,1 4 113,-2 1 0,1-1 0,-1 0-1,-1 0 1,-2-14 0,2 21-374,1 1 0,-1-1 0,0 1 0,0-1 0,0 1 0,0 0-1,0-1 1,-1 1 0,1 0 0,-1 0 0,0 0 0,1 0 0,-1 0 0,0 0 0,0 1 0,0-1-1,0 1 1,0-1 0,0 1 0,-1 0 0,1-1 0,0 1 0,-1 1 0,1-1 0,-1 0 0,1 0 0,-1 1-1,-4-1 1,-8 1-12,-1 0-1,0 1 0,1 1 1,-1 0-1,1 1 0,-1 1 1,1 0-1,0 1 0,1 0 1,-1 2-1,1 0 0,0 0 1,1 1-1,-25 19 0,13-6 144,0 0 0,2 1 0,0 2 0,2 0 0,0 2 0,-23 37 0,17-17-111,1 1 0,2 2 0,3 0 1,1 1-1,3 2 0,3-1 0,1 2 0,3 0 0,2 0 0,2 1 0,3-1 1,5 89-1,4-107-140,0 0 0,3 0 0,1-1 0,1-1 0,2 0 0,1 0 0,1-1 0,2-1 0,2 0 1,0-2-1,2 0 0,43 45 0,-54-64 0,1-1 1,0 0-1,0-1 1,0 0-1,1 0 1,1-1-1,-1-1 1,1 0 0,0-1-1,24 7 1,-28-10-3,-1-1 0,1 1 0,0-2 1,0 1-1,0-1 0,0 0 0,0-1 1,0 0-1,0-1 0,0 0 1,0 0-1,0-1 0,-1 0 0,0 0 1,1-1-1,-1 0 0,13-10 0,1-3 80,-2-1-1,1-1 0,-2-2 0,-1 1 0,-1-2 0,29-47 0,71-155 1380,-108 204-1326,32-67 519,53-165 1,-84 216-610,-1-1-1,-2-1 1,-1 1-1,-2-1 0,-2 0 1,-1 0-1,-7-60 0,4 84-38,-1 0-1,-1 1 0,0-1 0,0 1 0,-2 0 0,1 0 0,-2 1 1,0-1-1,0 2 0,-1-1 0,0 1 0,-1 0 0,-1 0 0,1 1 0,-2 1 1,1 0-1,-1 0 0,-1 1 0,-18-10 0,7 5-194,-1 2 0,0 1-1,-1 2 1,0 0 0,-1 1-1,1 1 1,-1 2 0,0 1 0,-39-1-1,-92 9-6196,125-4-358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0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9833,'0'0'507,"12"-12"-304,-2 3-188,-1 0-6,1 0 0,-1 1 0,1 0 0,1 1-1,-1 0 1,1 1 0,15-7 0,41-12 168,2 3 0,-1 3 1,2 3-1,1 3 0,-1 3 1,2 3-1,85 2 1,-37 10 437,0 5 1,0 5-1,173 45 1,-225-40-315,0 2 1,-2 4 0,80 42-1,179 121 832,-90-48-883,393 263-154,-470-300 83,3-6 1,5-8-1,216 83 0,558 132 609,-591-225-681,527 52 0,368-43 144,-1007-76-235,2320 23 213,-2021-55-513,91 0-563,-645 20-504,0 2 1,-27 5-1,-21 4-2434,19-9 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10442,'0'0'9956,"6"5"-9929,-1-1-436,-1 0 0,1-1 1,1 0-1,-1 0 1,0 0-1,1-1 0,0 0 1,-1 0-1,1 0 0,0 0 1,0-1-1,0 0 0,0-1 1,0 1-1,0-1 1,0 0-1,0-1 0,0 1 1,0-1-1,0-1 0,10-2 1,-13 2 300,1 0 0,-1 0 0,0-1 1,0 1-1,0-1 0,-1 1 0,1-1 0,-1 0 1,1 0-1,-1 0 0,0 0 0,0-1 0,0 1 1,1-4-1,-3 6 254,1 0 1,0 0-1,-1 0 0,0 0 1,1 0-1,-1 0 0,1 0 1,-1 0-1,0 0 1,0 0-1,0 0 0,1 0 1,-1 0-1,0 0 0,0 0 1,-1-1-1,1 1 0,0 0 1,0 0-1,0 0 1,-1 0-1,1 0 0,0 0 1,-1 0-1,1 0 0,-1 0 1,1 0-1,-1 0 1,0 1-1,1-1 0,-1 0 1,0 0-1,0 0 0,0 1 1,1-1-1,-1 0 0,0 1 1,0-1-1,0 1 1,0-1-1,0 1 0,0 0 1,0-1-1,0 1 0,0 0 1,0 0-1,0-1 0,0 1 1,-3 0-1,1 0-34,1 0 0,-1 0 0,0 1-1,0-1 1,0 1 0,0-1 0,1 1-1,-1 0 1,0 0 0,0 0 0,1 1-1,-1-1 1,1 1 0,-1-1 0,1 1-1,0 0 1,0 0 0,0 0 0,0 0 0,0 0-1,0 0 1,-2 4 0,1-1-45,0-1 0,1 1 0,-1 0 0,1 0 0,0 0-1,1 0 1,-1 1 0,1-1 0,0 0 0,0 1 0,0 7 0,1-12-65,0-1 1,0 0-1,0 1 0,0-1 1,0 1-1,0-1 0,0 0 0,0 1 1,0-1-1,0 0 0,1 1 1,-1-1-1,0 1 0,0-1 1,0 0-1,0 1 0,1-1 0,-1 0 1,0 1-1,0-1 0,1 0 1,-1 1-1,0-1 0,0 0 1,1 0-1,-1 1 0,0-1 0,1 0 1,-1 0-1,0 1 0,1-1 1,-1 0-1,1 0 0,-1 0 1,0 0-1,1 0 0,-1 0 0,0 0 1,2 0-1,18-7 176,18-20 155,-23 12-268,0-1 0,-1 0 0,0-1-1,17-30 1,-25 36 117,0 0 1,-1 1-1,0-2 0,-1 1 0,-1 0 0,1-1 1,-2 0-1,0 1 0,2-24 0,-18 57-326,13-21 143,-10 24 40,0 1 0,2 0 0,1 1 0,1 0 0,1 0 0,-4 41 0,11-67-73,-1 0 0,0 1-1,1-1 1,-1 0-1,1 1 1,-1-1-1,1 0 1,0 0-1,-1 0 1,1 1 0,0-1-1,0 0 1,0 0-1,0 0 1,0 0-1,0-1 1,0 1-1,0 0 1,0 0-1,0-1 1,1 1 0,-1 0-1,0-1 1,1 1-1,-1-1 1,0 0-1,1 1 1,-1-1-1,0 0 1,1 0 0,-1 0-1,0 0 1,1 0-1,-1 0 1,0 0-1,3-1 1,3 1-986,0-1 0,-1 1 0,1-2 1,0 1-1,-1-1 0,11-3 0,3-5-5978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0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9001,'5'-8'384,"-1"0"-305,0 1 1,1 0-1,0 0 0,0 0 0,1 1 1,0 0-1,0 0 0,0 0 1,1 1-1,0 0 0,0 0 1,0 1-1,9-5 0,43-14 564,0 1 0,1 4 1,93-17-1,190-10 1359,-196 38-667,-145 7-1309,-1 0 0,0-1 0,1 1 0,-1 1 0,0-1 0,0 0 0,1 0 0,-1 0 0,0 1 0,0-1 0,1 1 0,-1-1 0,0 1 0,0-1 0,0 1 0,0 0 0,0-1 0,2 2 0,-3-1-12,1 0 1,-1 0 0,0-1 0,1 1 0,-1 0 0,0 0 0,0-1 0,0 1 0,0 0 0,0 0 0,0-1 0,0 1 0,0 0 0,0 0 0,0 0 0,0-1 0,0 1 0,0 0 0,-1 0 0,1-1 0,0 1 0,-1 1 0,-2 3 69,0 0 1,-1 0 0,1 0-1,-1 0 1,0-1 0,-7 7 0,-243 190 2291,29-27-1684,188-141-1068,1 2 0,1 1 0,-48 67 0,47-45-3249,18-15-2637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57 551 5093,'0'-14'-374,"-25"-358"315,16 289 3882,-1 2 4024,12 113-3059,1 35-2986,1 45-1431,12 77 553,-11 204-1,-9-371-1726,-2-18-3114,4-6 3330,0 0 0,0 1 0,1-1 0,-1 0-1,1 0 1,-1 0 0,1 0 0,0 0 0,0 0 0,0-1 0,-1-3 0,-12-27-4234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9801,'0'9'2274,"0"31"798,6 42 0,-3-53-2278,2-1-1,1 1 1,1-2-1,20 51 0,-25-75-666,0 1 0,0 0-1,0-1 1,0 1 0,1-1-1,-1 0 1,1 0-1,0 0 1,0 0 0,0 0-1,0 0 1,0-1 0,1 1-1,-1-1 1,1 0 0,5 2-1,-7-3 5,1-1 1,-1 1-1,1-1 0,-1 1 0,1-1 1,0 0-1,-1 0 0,1 0 0,0-1 0,-1 1 1,1-1-1,-1 1 0,1-1 0,-1 0 1,1 0-1,-1 0 0,1 0 0,-1 0 1,0 0-1,1-1 0,-1 1 0,0-1 0,0 0 1,0 0-1,0 1 0,2-5 0,8-9 158,-1 0 0,0-2 0,-1 1 0,-1-1 0,-1-1-1,0 1 1,-1-2 0,-1 1 0,6-31 0,-5 15-919,2-46 1,-7-31-5864,-4 74-1792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 7431,'0'0'18220,"3"11"-17478,52 256 251,-55-267-1135,0 0-1,1 1 1,-1-1 0,0 0-1,0 1 1,0-1 0,0 0 0,1 1-1,-1-1 1,0 1 0,0-1-1,0 0 1,0 1 0,0-1 0,0 0-1,0 1 1,0-1 0,0 1-1,0-1 1,0 0 0,-1 1-1,1-1 1,0 1 0,0-1 0,0 0-1,0 1 1,0-1 0,-1 0-1,1 1 1,0-1 0,0 0 0,-1 0-1,1 1 1,0-1 0,-1 0-1,1 0 1,0 1 0,-1-1 0,1 0-1,-1 1 1,-18-11-4644,-35-39-1339,32 28 4896,-3 3 1437,3 1 1918,2-3 6414,37 20-7901,-1-2 1,1 0-1,-1-1 1,0 0 0,0-1-1,0-1 1,0-1-1,15-8 1,42-28-2811,-11-11-4639,-31 20-2660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 17969,'0'0'2141,"-8"-2"21,5 1-2062,0 0 0,0 1 0,0-1 1,0 1-1,-1 0 0,1 0 0,0 0 1,0 0-1,0 0 0,0 1 0,-1-1 0,1 1 1,0 0-1,0 0 0,0 0 0,0 1 1,1-1-1,-1 1 0,0-1 0,0 1 0,1 0 1,-1 0-1,1 0 0,0 0 0,-1 0 1,1 1-1,0-1 0,0 1 0,1 0 0,-3 3 1,-7 12-99,0 1 1,2 0-1,0 0 1,1 1 0,1 0-1,-9 42 1,10-26 10,1 1-1,2-1 1,2 47 0,1-80 31,0 1-1,0 0 1,0 0 0,1 0 0,-1-1-1,1 1 1,0 0 0,0 0-1,0-1 1,1 1 0,-1-1-1,1 1 1,0-1 0,0 0-1,0 0 1,0 1 0,1-1-1,-1-1 1,1 1 0,0 0 0,0-1-1,0 1 1,0-1 0,0 0-1,0 0 1,1 0 0,-1-1-1,1 1 1,-1-1 0,1 1-1,-1-1 1,1 0 0,0-1-1,0 1 1,-1-1 0,1 0 0,0 0-1,0 0 1,0 0 0,0 0-1,-1-1 1,1 0 0,0 0-1,-1 0 1,1 0 0,0 0-1,-1-1 1,7-3 0,-4 1 129,-1 1 0,0-1 0,1 0 0,-1 0 1,-1-1-1,1 0 0,-1 1 0,0-1 0,0-1 1,0 1-1,0-1 0,-1 1 0,0-1 0,-1 0 0,1 0 1,-1 0-1,0 0 0,0-1 0,-1 1 0,0-1 0,0 1 1,-1-1-1,0 1 0,0-12 0,-1 16-156,0 0-1,0 0 1,0 1-1,0-1 1,0 0-1,0 1 1,0-1-1,-1 1 1,1-1-1,-1 1 1,1-1-1,-1 1 1,1 0-1,-1 0 1,0 0-1,0 0 1,1 0-1,-1 0 1,0 0-1,0 0 1,0 1-1,0-1 1,0 1-1,0 0 1,0-1-1,0 1 1,0 0-1,0 0 1,0 0-1,0 1 1,-4 0-1,0-1-88,1 0 0,-1 1-1,1 0 1,-1 0 0,1 1 0,0-1-1,-1 1 1,1 1 0,0-1 0,-8 5-1,11-5-219,0-1 1,0 1-1,0 0 0,0 0 0,1 0 0,-1 0 0,0 0 1,1 0-1,0 1 0,-1-1 0,1 0 0,0 1 0,0-1 1,1 1-1,-1-1 0,0 1 0,0 4 0,4-2-3888,9-4-1574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71 17489,'0'9'1195,"-2"153"5028,-8 93-4956,15-435 1558,-6 140-2837,-2 1 0,-2 0-1,-11-46 1,12 74-54,0 11-1,-1 24-47,4 41 105,1-63 15,1-1 0,-1 1 0,0 0 1,1-1-1,-1 1 0,1 0 0,-1-1 0,1 1 1,0-1-1,0 1 0,0-1 0,0 1 0,0-1 1,0 1-1,0-1 0,0 0 0,1 0 0,-1 0 1,0 0-1,1 0 0,-1 0 0,1 0 0,-1 0 1,1 0-1,-1 0 0,1-1 0,0 1 0,-1-1 0,1 1 1,0-1-1,-1 0 0,1 0 0,0 0 0,0 0 1,-1 0-1,4 0 0,-1-1 56,1 0 0,-1 1-1,1-2 1,-1 1 0,0 0 0,0-1 0,0 0-1,0 0 1,0 0 0,0 0 0,0-1 0,-1 0-1,5-3 1,5-11 15,0-1 0,-2 0 0,0 0 0,-1-1 0,0-1 0,-2 1 0,0-2 0,6-28 0,-13 47-70,-1 70-461,-8 19 771,3-50 47,2 1 0,1-1-1,5 55 1,-2-89-355,-1-1 0,1 1 0,-1 0 0,1 0 0,0 0 0,0-1-1,0 1 1,0-1 0,1 1 0,-1-1 0,1 1 0,-1-1 0,1 0 0,0 0 0,0 0 0,0 0 0,0 0-1,1 0 1,-1 0 0,0-1 0,1 1 0,-1-1 0,1 1 0,-1-1 0,1 0 0,0 0 0,-1 0 0,1-1-1,0 1 1,3 0 0,-2-1-54,0 0-1,1 0 1,-1 0 0,0 0-1,0-1 1,0 0-1,0 0 1,0 0-1,0 0 1,0 0 0,-1-1-1,1 0 1,0 0-1,-1 0 1,1 0-1,-1 0 1,0-1-1,1 0 1,-1 1 0,4-6-1,0-2-368,-1 0 1,-1 0-1,0 0 0,0 0 0,0-1 1,-2 0-1,1 0 0,-1 0 1,-1 0-1,0-1 0,-1 1 0,0-1 1,-1-12-1,0 23 1236,-1 5-542,0 0 1,0 0-1,0 0 1,0 0-1,1 0 0,-1 0 1,1 0-1,1 7 0,-1-9-107,12 141 852,-9-138-5102,0-14 1212,2-19-2311,-3-4-1855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7911,'0'0'17681,"5"54"-21236,2-43-1090,3 0-5348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11307,'0'0'13645,"-7"9"-12129,-1 2-1312,1 0 0,0 0 0,1 1 0,0-1 0,1 1 0,0 1 0,1-1 0,0 1 1,1-1-1,0 1 0,1 0 0,0 20 0,2-32-189,0 1 0,0-1 0,0 0 0,0 0 0,0 0 0,0 0 0,0 0 1,1 0-1,-1 0 0,1 0 0,-1 0 0,0 0 0,1 0 0,0 0 0,-1 0 0,1 0 0,0-1 0,-1 1 0,1 0 0,0 0 1,0-1-1,-1 1 0,1 0 0,0-1 0,0 1 0,1 0 0,1 0 47,-1-1-1,1 1 1,-1-1-1,1 1 1,-1-1 0,1 0-1,-1 0 1,1 0 0,-1-1-1,1 1 1,2-1-1,2-1 42,0 0 0,1 0 0,-1-1 0,-1 0 0,1 0 0,0-1 0,6-4 0,-5 1-69,1 0 1,-1 0 0,-1-1-1,0-1 1,9-11-1,-13 16 16,-1 0 0,0 0 0,0 0-1,0-1 1,0 1 0,0-1 0,-1 1-1,0-1 1,0 1 0,0-1 0,-1 0-1,1 0 1,-1 1 0,0-1 0,-1-5-1,0 8-23,0-1-1,-1 1 0,1-1 0,-1 1 1,1 0-1,-1 0 0,0 0 1,0-1-1,0 1 0,0 1 0,0-1 1,0 0-1,0 1 0,-1-1 0,1 1 1,-1-1-1,1 1 0,-1 0 0,1 0 1,-1 0-1,0 1 0,1-1 1,-1 1-1,0-1 0,0 1 0,1 0 1,-5 0-1,-6-1-60,-1 0 0,0 1 1,0 1-1,-16 3 0,29-4-36,0 0-1,0 0 1,0 0 0,0 0-1,0 0 1,0 0-1,0 1 1,0-1-1,0 0 1,0 1 0,0-1-1,0 1 1,0-1-1,0 1 1,0-1 0,1 1-1,-1 0 1,0-1-1,0 1 1,1 0-1,-1 0 1,1-1 0,-1 1-1,0 1 1,1-1-243,1-1 0,-1 1 0,0 0 0,1 0 0,-1-1 0,1 1 0,-1-1 0,1 1 0,-1 0 0,1-1 0,-1 1 0,1-1 0,0 0 0,-1 1 0,1-1 0,0 1 0,-1-1 0,1 0 0,0 1 1,0-1-1,-1 0 0,1 0 0,0 0 0,0 0 0,-1 0 0,1 1 0,0-1 0,1-1 0,15 3-6786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68 141 5157,'6'-10'939,"0"0"-179,24-42 5513,-28 46-5019,1 1 0,-1 0-1,0-1 1,0 0 0,-1 1 0,0-1 0,0 0-1,0 0 1,-1-7 0,0 13-1167,0-1 1,0 1-1,0 0 1,-1 0-1,1-1 1,0 1-1,-1 0 1,1-1-1,0 1 1,0 0-1,-1 0 1,1-1-1,0 1 1,-1 0-1,1 0 1,-1 0-1,1 0 1,0 0-1,-1-1 1,1 1-1,-1 0 1,1 0-1,0 0 0,-1 0 1,1 0-1,-1 0 1,1 0-1,0 0 1,-1 0-1,1 1 1,-1-1-1,1 0 1,0 0-1,-1 0 1,1 0-1,-1 1 1,-15 5 294,9 0-375,-1 0 0,2 1-1,-1 0 1,1 1 0,0 0-1,0-1 1,1 2 0,0-1-1,1 1 1,0-1 0,0 1-1,0 0 1,2 1 0,-1-1-1,-1 13 1,40-22-284,-21 0 269,-6-1-13,0 1-1,0 0 1,0 0 0,0 1-1,14 3 1,-21-3 18,0-1-1,0 1 1,0 0-1,0 0 1,-1 0-1,1 0 1,0 0-1,0 0 1,-1 0-1,1 1 1,-1-1-1,1 1 1,-1-1-1,0 1 1,1-1-1,-1 1 1,0 0-1,0 0 1,0 0-1,0 0 1,0-1-1,-1 1 1,1 0-1,-1 0 1,1 0-1,-1 1 1,0-1-1,0 0 1,0 3-1,0-1 47,0 0-1,-1 0 0,1 0 0,-1 0 1,0 0-1,-1 0 0,1 0 1,0 0-1,-1-1 0,0 1 0,0-1 1,0 1-1,-1-1 0,1 0 0,-1 1 1,1-1-1,-1-1 0,0 1 1,0 0-1,-1-1 0,-6 5 0,5-4-5,-1 0-1,0 0 1,0 0 0,0-1-1,0 0 1,0 0-1,0 0 1,-1-1-1,1 0 1,-1 0-1,1-1 1,-1 0-1,-9 0 1,14-1-171,1 0 0,-1 0 0,1 0 0,-1 0 0,1 0 0,-1-1 0,1 1 0,0 0 0,-1-1 0,1 1 0,0 0 0,0-1 0,0 0 1,0 1-1,0-1 0,1 0 0,-1 1 0,0-1 0,1 0 0,-1 0 0,1 1 0,0-1 0,0 0 0,-1 0 0,1 0 0,0 0 0,1 1 0,-1-1 0,1-3 0,6-59-8270,6 25 920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13549,'0'0'6737,"1"7"-4682,8 103 2651,-9-86-4265,1 0 1,1 0-1,0 0 1,2-1-1,1 1 0,1-1 1,12 29-1,-18-50-433,1-1 0,-1 0-1,1 1 1,0-1 0,-1 0-1,1 1 1,0-1-1,0 0 1,0 0 0,0 1-1,0-1 1,0 0 0,0 0-1,0 0 1,1 0 0,-1 0-1,0-1 1,0 1 0,1 0-1,-1-1 1,1 1 0,-1-1-1,1 1 1,-1-1 0,1 0-1,1 1 1,-1-2 11,0 1 0,0-1 0,0 0 1,0 0-1,0 0 0,0 0 0,-1 0 0,1 0 0,0 0 1,0-1-1,-1 1 0,1-1 0,-1 1 0,0-1 1,3-3-1,4-7 34,-1 0 0,0-1 0,-1 1 0,6-17 1,21-79-172,-30 200-149,-8-63 353,3-21-25,0 1 1,1 0-1,0 0 0,0-1 1,1 1-1,1 0 0,1 17 1,-1-26-71,-1 0 0,0 1 0,1-1 1,-1 0-1,1 0 0,-1 0 0,0 1 0,1-1 0,-1 0 1,1 0-1,-1 0 0,1 0 0,-1 0 0,1 0 0,-1 0 1,0 0-1,1 0 0,-1 0 0,1 0 0,-1 0 0,1 0 1,-1 0-1,1 0 0,-1 0 0,0 0 0,1-1 0,-1 1 1,1 0-1,-1 0 0,0 0 0,1-1 0,-1 1 1,1 0-1,-1-1 0,0 1 0,1-1 0,14-10-892,-1-6-2724,-1 1 0,19-32 1,-12 14-4325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226 166 11755,'0'0'6780,"-9"-5"-5291,5 3-1430,1-1-1,-1 1 0,0 0 1,1 0-1,-1 1 1,0-1-1,0 1 0,0 0 1,0 0-1,0 0 1,0 1-1,0-1 0,-1 1 1,1 0-1,0 0 1,0 0-1,0 1 0,0-1 1,0 1-1,0 0 0,0 1 1,0-1-1,0 0 1,0 1-1,0 0 0,1 0 1,-1 0-1,1 1 1,-1-1-1,1 1 0,-3 3 1,-7 6 461,1 2 1,-21 27-1,29-35-353,0 1 0,0 0 0,1-1 0,-1 1-1,1 0 1,1 0 0,0 1 0,0-1 0,-2 11-1,4-17-162,0-1 0,0 0-1,0 1 1,0-1-1,0 1 1,0-1 0,0 0-1,0 1 1,0-1-1,0 0 1,0 1 0,0-1-1,0 0 1,1 1-1,-1-1 1,0 0-1,0 1 1,0-1 0,0 0-1,1 1 1,-1-1-1,0 0 1,0 0 0,1 1-1,-1-1 1,0 0-1,1 0 1,-1 1 0,0-1-1,1 0 1,-1 0-1,0 0 1,1 0-1,-1 0 1,0 1 0,1-1-1,17-3 110,14-13 127,-14 3-149,-1 0-1,-1-2 0,0 0 0,25-30 1,-35 37-218,0 0 0,0 0-1,-1 0 1,0-1 0,-1 0 0,1 0 0,-2 0 0,1-1 0,-1 1-1,-1-1 1,0 0 0,2-17 0,-4 26-284,-4 40-929,6-39 1340,0 0 0,1 0 0,-1-1 0,0 1 0,0-1 0,0 0 0,1 1 1,-1-1-1,0 0 0,0 0 0,0 0 0,0-1 0,0 1 0,-1 0 0,1-1 0,0 1 0,0-1 0,-1 0 0,2-1 0,24-43 153,-24 39-146,1 0 1,-1 0 0,1 1 0,10-12-1,-14 53-1453,-2 19 1935,-4-1 1,-16 74-1,11-73 191,3 0-1,-3 76 1,19-59-581,-2-27-27,-17-57 750,-7-18-753,10 10-165,1 1-1,1-1 0,1 0 1,0 0-1,2 0 0,0-1 1,2 0-1,0 1 1,4-42-1,-2 59 65,0 1 1,0-1-1,0 0 0,1 1 1,-1-1-1,1 1 0,0 0 0,0-1 1,0 1-1,0 0 0,0 0 1,1 0-1,-1 1 0,1-1 1,0 0-1,0 1 0,5-4 1,4-1-762,0 1 1,1 1-1,20-8 1,5-1-3097,-4-1-3558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74 308 16688,'0'0'8675,"-9"4"-7880,5-3-764,1 0-1,-1 1 1,0 0 0,1 0-1,-1 0 1,1 0 0,0 1-1,0-1 1,0 1 0,0 0-1,0 0 1,0 0-1,1 0 1,-1 1 0,1-1-1,0 0 1,0 1 0,1 0-1,-1-1 1,1 1 0,-1 0-1,1 0 1,0 0 0,1 0-1,-1 0 1,0 7 0,1-9 25,0 0 0,0 0 0,-1 1 1,1-1-1,1 0 0,-1 1 0,0-1 1,0 0-1,1 0 0,0 0 0,-1 1 1,1-1-1,0 0 0,0 0 0,0 0 1,0 0-1,0 0 0,2 2 0,-1-3-29,0-1-1,0 1 0,0 0 1,0 0-1,0-1 1,0 1-1,0-1 0,0 1 1,0-1-1,0 0 1,0 0-1,0 0 0,0 0 1,0 0-1,0-1 1,1 1-1,-1-1 0,0 1 1,0-1-1,-1 0 1,4-1-1,9-5-1,1 0 1,-1-2-1,-1 0 1,1 0-1,-2-1 0,1-1 1,17-19-1,-34 31 45,0 1 1,0-1-1,0 0 0,0 0 0,0-1 1,0 1-1,0-1 0,0 0 1,-1 0-1,1 0 0,-4-1 0,5-2-63,1 1-1,0-1 1,0 1-1,0-1 0,0 0 1,1 1-1,-1-1 0,1 0 1,0 0-1,0-1 1,0 1-1,0 0 0,0 0 1,1 0-1,-1-1 0,1 1 1,0-4-1,2-59-697,0 60 499,1-1 1,0 1 0,0 0-1,1 0 1,-1 0 0,1 0-1,1 1 1,-1 0-1,1-1 1,0 2 0,0-1-1,0 1 1,1-1 0,10-5-1,-8 5 70,0-1 0,0-1-1,-1 1 1,0-1 0,0-1 0,10-13 0,-13 14 218,0 1 1,-1-1 0,0-1-1,0 1 1,-1 0-1,0-1 1,0 1 0,-1-1-1,2-14 1,-17 85 1248,13-38-942,0-1 0,1 0 0,2 1-1,4 25 1,-5-44-389,1 1-1,0 0 1,0-1-1,0 0 1,1 1 0,0-1-1,0 0 1,0 0-1,1 0 1,0-1-1,0 1 1,0-1-1,1 0 1,0 0-1,0-1 1,0 1-1,1-1 1,-1 0-1,9 4 1,-12-7-11,-1 0 1,0-1-1,0 1 1,1-1-1,-1 1 0,0-1 1,1 1-1,-1-1 1,1 0-1,-1 0 1,0 1-1,1-1 0,-1 0 1,1 0-1,-1-1 1,0 1-1,3 0 0,-4-1-6,1 1-1,0-1 0,-1 1 0,1 0 1,-1-1-1,1 1 0,-1-1 0,1 1 1,-1-1-1,1 0 0,-1 1 0,0-1 1,1 1-1,-1-1 0,0 0 0,1 1 0,-1-1 1,0 0-1,0 0 0,0 1 0,0-1 1,1 0-1,-1-1 0,0 0-11,-1-1 0,1 1-1,0-1 1,-1 1 0,1-1-1,-1 1 1,0-1 0,0 1-1,0-1 1,0 1 0,0 0 0,-1 0-1,1 0 1,0-1 0,-1 1-1,0 1 1,-3-4 0,-11-7-152,0 2 0,-2 0 0,-22-10 0,27 15 157,0-1 1,0-1 0,0 0 0,1-1-1,0-1 1,0 1 0,-11-13 0,22 20 30,1 1-1,-1-1 1,1 0 0,-1 0 0,0 0 0,1 1-1,-1-1 1,1 0 0,0 0 0,-1 0 0,1 0 0,0 0-1,0 0 1,-1 0 0,1 0 0,0 0 0,0 0 0,0 0-1,0 0 1,0 0 0,0 0 0,1 0 0,-1 0 0,0 0-1,0 0 1,1 0 0,-1 0 0,1 0 0,-1 1-1,1-1 1,-1 0 0,1 0 0,-1 0 0,1 0 0,0 1-1,-1-1 1,1 0 0,0 1 0,0-1 0,0 1 0,-1-1-1,1 1 1,0-1 0,0 1 0,0-1 0,0 1 0,0 0-1,0-1 1,1 1 0,59-18-58,-51 16 84,29-7-151,37-10-2842,-28 1-6293,-27 9-1341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7847,'0'0'19710,"0"13"-19150,7 96 840,-5-92-1137,0 1 0,2-1 0,0-1 1,1 1-1,9 21 0,-14-37-251,0 0 0,1-1-1,-1 1 1,0 0 0,1 0 0,-1 0 0,1 0-1,-1 0 1,1 0 0,-1 0 0,1-1-1,0 1 1,-1 0 0,1-1 0,0 1 0,0 0-1,-1-1 1,1 1 0,0-1 0,0 1-1,0-1 1,0 1 0,0-1 0,0 0 0,0 1-1,0-1 1,0 0 0,-1 0 0,3 0 0,-1 0 10,-1-1 0,1 0 1,-1 0-1,0 0 1,1 0-1,-1-1 1,0 1-1,0 0 1,0 0-1,0-1 1,0 1-1,0-1 0,0 1 1,-1-1-1,2-1 1,18-63 198,-16 42-190,-3 14-98,0 25-3,-2 1 116,1-8-35,-1 0 1,1 0 0,1-1 0,0 1-1,2 12 1,-3-19-8,1 0 1,-1 0-1,0 0 1,1 1-1,0-1 1,-1 0-1,1 0 1,0 0-1,-1 0 1,1 0-1,0-1 1,0 1-1,0 0 1,0 0-1,0 0 1,0-1-1,0 1 1,0 0-1,0-1 1,0 1-1,0-1 1,0 1-1,0-1 1,0 0-1,1 1 1,-1-1-1,0 0 1,0 0-1,1 0 1,-1 0-1,0 0 1,0 0-1,0 0 1,1-1-1,-1 1 1,0 0-1,0 0 1,0-1-1,0 1 1,0-1-1,1 1 1,0-2-1,5-2 17,0-1 0,-1 0 0,0 0 0,0 0 0,0-1 0,0 1-1,-1-1 1,0-1 0,-1 1 0,1-1 0,6-13 0,18-23 38,-29 43-59,0 0 0,1 0 0,-1-1 1,0 1-1,0 0 0,0 0 0,0 0 0,1 0 0,-1 0 1,0 0-1,0 0 0,0 0 0,1 0 0,-1 0 1,0 0-1,0 0 0,0 0 0,1 0 0,-1 0 1,0 0-1,0 0 0,0 0 0,0 0 0,1 0 1,-1 0-1,0 0 0,0 0 0,0 0 0,1 1 0,-1-1 1,0 0-1,0 0 0,0 0 0,0 0 0,0 0 1,1 0-1,-1 1 0,0-1 0,0 0 0,0 0 1,0 0-1,0 0 0,0 1 0,0-1 0,0 0 0,0 0 1,0 0-1,0 1 0,1-1 0,-1 0 0,0 0 1,0 0-1,0 0 0,0 1 0,-1-1 0,1 0 1,0 0-1,0 0 0,0 1 0,0-1 0,0 0 1,0 0-1,0 0 0,0 1 0,0-1 0,-1 0 0,4 29 30,-4-25-25,1 0 0,0 0 0,0 0-1,1 0 1,-1 0 0,1 0 0,0 0 0,0 0 0,0 0 0,2 4 0,-1-7-3,0-1 1,-1 0 0,1 1-1,0-1 1,-1 0-1,1 0 1,0 0 0,0 0-1,-1 0 1,1-1-1,0 1 1,-1 0-1,1-1 1,0 1 0,-1-1-1,1 0 1,-1 0-1,1 1 1,-1-1 0,1 0-1,-1 0 1,2-2-1,33-30 61,-28 25-57,2-2-13,-6 5-6,0 1 0,1-1 0,0 1 1,0-1-1,0 1 0,0 1 1,0-1-1,1 1 0,0 0 0,0 0 1,7-2-1,-13 6 16,1 0 0,0 0 0,0 0 0,-1 0-1,1 1 1,-1-1 0,1 0 0,-1 0 0,0 0 0,1 1 0,-1-1 0,0 0 0,0 0 0,0 1 0,0-1-1,0 0 1,0 0 0,0 1 0,0-1 0,0 0 0,-1 3 0,-4 32 93,5-15-613,0-21 487,0 0-1,0 0 1,0 0 0,0 1-1,0-1 1,0 0-1,1 0 1,-1 0 0,0 0-1,0 0 1,0 1-1,0-1 1,1 0 0,-1 0-1,0 0 1,0 0 0,0 0-1,0 0 1,1 0-1,-1 0 1,0 0 0,0 0-1,0 0 1,1 0-1,-1 0 1,0 0 0,0 0-1,0 0 1,1 0-1,-1 0 1,0 0 0,0 0-1,0 0 1,1 0-1,-1 0 1,0 0 0,0 0-1,0 0 1,0-1 0,1 1-1,-1 0 1,0 0-1,0 0 1,0 0 0,3-2-351,-1 0 0,0-1 0,0 1 0,0 0 0,-1-1 0,1 1 0,0-1 0,-1 1 0,0-1 0,2-3 0,11-44-14593,-6 19 8541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59 9161,'0'0'9545,"0"9"-6887,-2 0-2015,1-6-487,0 1 0,1-1 0,-1 0-1,1 1 1,0-1 0,0 0 0,0 1 0,0-1 0,0 0 0,1 1 0,0-1 0,0 3-1,1-4-106,-1-1-1,0 0 1,0 0 0,0 1-1,1-1 1,-1 0-1,1 0 1,-1 0-1,1-1 1,-1 1-1,1 0 1,-1-1-1,1 1 1,-1-1-1,1 1 1,0-1-1,0 0 1,-1 1-1,1-1 1,0 0 0,-1 0-1,1 0 1,0-1-1,-1 1 1,1 0-1,0 0 1,2-2-1,2 1 196,0 0 0,0 0-1,0-1 1,-1 0-1,1 0 1,8-5 0,-6 1 103,-2 0 1,1 0-1,0 0 1,-1-1-1,5-8 1,-9 13-285,0 0 0,-1 0 0,1-1 1,-1 1-1,1 0 0,-1-1 0,0 1 0,0-1 0,0 1 1,0-1-1,-1 1 0,1-1 0,-1 0 0,1 1 1,-1-1-1,0 0 0,0 1 0,0-1 0,0 0 1,-1 1-1,0-5 0,0 6-38,0 0-1,0 0 1,0 0 0,0 0 0,0 0-1,0 0 1,-1 0 0,1 0 0,0 0-1,0 0 1,-1 1 0,1-1 0,-1 0-1,1 1 1,-1 0 0,1-1 0,0 1-1,-1 0 1,1-1 0,-1 1 0,1 0-1,-1 0 1,1 0 0,-1 1 0,0-1-1,1 0 1,-3 1 0,0 0-21,1-1 0,-1 1-1,0 1 1,1-1 0,-1 0 0,0 1 0,1 0 0,0 0-1,-7 4 1,4 1 78,0 0-1,0 1 0,1-1 0,0 2 1,0-1-1,1 0 0,0 1 0,0 0 1,1-1-1,0 2 0,1-1 0,0 0 1,0 0-1,1 1 0,0-1 0,1 1 1,1 17-1,-1-25-81,1 0 1,-1 0-1,1-1 0,-1 1 0,1 0 1,-1 0-1,1-1 0,0 1 1,0 0-1,0-1 0,0 1 0,0-1 1,1 1-1,-1-1 0,0 0 1,1 0-1,-1 1 0,0-1 0,1 0 1,2 1-1,0 0 1,0 0-1,0-1 1,1 1 0,-1-1-1,1 0 1,-1 0 0,0 0-1,8-1 1,-5 1-6,0-1-1,0-1 1,1 1-1,-1-1 1,0 0-1,0-1 1,0 0-1,0 0 1,0-1-1,10-4 1,-15 5-173,0 1-1,0-1 1,0 1-1,0-1 1,0 0 0,0 0-1,0 0 1,0 0-1,-1 0 1,1-1 0,-1 1-1,0 0 1,0-1-1,0 1 1,0-1 0,0 1-1,0-1 1,-1 0 0,1-3-1,-1 3-681,0 0 1,0-1-1,0 1 0,-1-1 1,0 1-1,0-1 0,0 1 0,0 0 1,0 0-1,0 0 0,-1-1 1,0 1-1,1 1 0,-4-5 0,-18-23-9053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11082,'0'0'17905,"38"49"-29948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1 201 673,'0'0'4772,"3"-9"-4094,5-25 2060,-1 0 4655,-3 24 3830,-5 34-10697,3 46 227,-1-65-704,0 0 1,-1 0-1,2 0 1,-1 0-1,1 0 1,-1 0 0,1-1-1,1 1 1,-1-1-1,1 1 1,3 4-1,-5-8-36,0 1 0,0-1 0,1 0 0,-1 0 0,0 0-1,1 1 1,-1-1 0,1 0 0,-1-1 0,1 1-1,-1 0 1,1 0 0,-1-1 0,1 1 0,0-1 0,-1 1-1,1-1 1,0 0 0,0 0 0,-1 0 0,1 0 0,0 0-1,1 0 1,1-1 38,-1 0 0,0 0 0,1-1-1,-1 1 1,0-1 0,0 1 0,0-1 0,0 0-1,0 0 1,4-5 0,3-3 115,-1 0 0,-1-1 1,0 0-1,12-21 0,-12 17-102,-2 0 0,1-1 0,-2 0 0,0 0 0,-1 0 0,-1 0 0,0-1 1,-1 1-1,0-31 0,-8 112-150,4-52 69,0 0-1,1 0 0,0 0 0,1 0 0,1 0 1,0 0-1,1 0 0,4 19 0,-5-30 29,-1 0 0,1 0 0,0 0 0,0-1 0,-1 1 0,1 0 0,0-1 0,0 1 0,1-1 0,-1 1 0,0-1 0,1 0-1,-1 1 1,0-1 0,1 0 0,-1 0 0,1 0 0,0 0 0,-1 0 0,1 0 0,0 0 0,3 0 0,-2-1 21,0 1 0,0-2 0,0 1 1,-1 0-1,1-1 0,0 1 0,0-1 0,-1 0 0,1 0 0,0 0 1,-1 0-1,1 0 0,3-3 0,4-3 57,0 0 0,-1-1 0,-1 0-1,1 0 1,-1-1 0,7-10 0,-10 13-89,0-1 0,-1-1 0,1 1 0,-2 0 0,1-1 0,-1 0 0,0 0 0,-1 0 0,0 0 0,0 0 0,-1 0 0,0-1 0,0 1 0,-1-13 0,0 21-34,0-1 0,-1 0 0,1 0-1,0 0 1,0 0 0,0 1 0,0-1 0,-1 0 0,1 0-1,0 1 1,-1-1 0,1 0 0,-1 0 0,1 1 0,-1-1-1,1 0 1,-1 1 0,1-1 0,-1 1 0,0-1 0,1 1 0,-1-1-1,0 1 1,1-1 0,-1 1 0,0 0 0,0-1 0,0 1-1,1 0 1,-1 0 0,0-1 0,0 1 0,0 0 0,1 0-1,-1 0 1,0 0 0,0 0 0,0 0 0,0 0 0,1 0-1,-2 1 1,0-1-99,0 0 0,1 1 0,-1-1-1,0 1 1,1 0 0,-1-1 0,1 1-1,-1 0 1,1 0 0,-1 0 0,1 0-1,0 0 1,-1 0 0,1 1 0,0-1-1,0 0 1,0 1 0,-2 1 0,-3 24-2589,7-26 2238,-1 1 0,0-1 0,0 1 0,0-1 0,1 0 0,-1 1 0,1-1 0,-1 0 0,1 1 0,-1-1 0,1 0 0,0 1 0,0-1 0,-1 0 0,1 0 0,0 0 0,0 0 0,0 0 0,2 1 0,-1-1-168,0 0 1,-1 0 0,1 0 0,0 0 0,0 0 0,0-1-1,0 1 1,0-1 0,0 0 0,0 1 0,0-1-1,0 0 1,0 0 0,3-1 0,21-6-2227,-3-9 1976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21 410 2755,'5'-8'1811,"-1"0"0,0-1 1,0 1-1,4-16 1,-5-2 9080,-11 31-6937,-2 8-3719,4 2-100,1 0 0,0 0 0,1 0 0,1 1 0,0 0 1,1 0-1,0 23 0,2-39-133,0 1 0,0-1 0,0 0 1,0 1-1,0-1 0,0 0 0,0 1 0,0-1 1,0 0-1,0 1 0,0-1 0,0 0 0,0 1 0,0-1 1,0 0-1,1 0 0,-1 1 0,0-1 0,0 0 1,0 1-1,0-1 0,1 0 0,-1 0 0,0 1 1,0-1-1,0 0 0,1 0 0,-1 0 0,0 1 0,1-1 1,-1 0-1,0 0 0,0 0 0,1 0 0,-1 0 1,0 0-1,1 0 0,-1 1 0,1-1 0,14-7 194,11-16 55,43-69-268,-68 91 262,-1 3 170,2 3 372,7-12-588,2-8-427,0-1 1,-1 0 0,-1-1-1,-1 0 1,0 0-1,-1-1 1,-1 0 0,-1 0-1,4-22 1,-2-1 270,-2 0 1,-1-64 0,-4 159 658,2 91-107,0-127-575,0 0 0,1 0 0,1 0 0,0-1 0,13 30 0,-17-46 10,0 0 0,0 1-1,1-1 1,-1 0-1,1 0 1,-1 0 0,1-1-1,-1 1 1,1 0 0,0 0-1,-1 0 1,1 0 0,0-1-1,0 1 1,-1 0-1,1 0 1,0-1 0,0 1-1,0-1 1,0 1 0,0-1-1,0 1 1,0-1 0,0 0-1,0 1 1,0-1-1,2 0 1,-1 0 21,-1-1-1,1 1 0,-1-1 1,1 0-1,0 0 1,-1 1-1,0-1 0,1 0 1,-1 0-1,0-1 1,1 1-1,-1 0 0,0 0 1,0-1-1,1-1 1,5-7 127,0-1 0,-1 0 0,7-15 0,-2-5-17,-1 0 0,-2 0 0,6-43 1,5-21 69,-18 101-1310,0 22-7213,-8-13-21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7:46:1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9769,'0'0'15311,"30"56"-11852,-13-43-1409,2-4-929,1-4-897,-1-5-224,1 0-1057,-4 0-2274,-4-9-4068</inkml:trace>
  <inkml:trace contextRef="#ctx0" brushRef="#br0" timeOffset="1">223 26 10890,'0'0'19667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44 3267,'5'-32'10403,"-4"28"-7407,0 7-866,-3 45 711,0 1-2185,-11 205 1494,9-203 601,6-146-1584,4-57-1688,11 175-883,-15-18 1408,1 0 0,0 0 0,1-1 0,-1 1 0,1-1 0,0 0 0,0 0 0,0 0 0,1-1 0,-1 1 0,1-1 0,0 0 0,0-1 0,0 1 0,0-1 0,0 0 0,0 0 0,1 0 0,-1-1 0,1 0 0,-1 0 0,1 0-1,0-1 1,-1 0 0,1 0 0,0 0 0,-1-1 0,1 0 0,-1 0 0,1 0 0,-1-1 0,9-3 0,-2 0 69,-1 0-1,1-1 0,-1 0 0,0 0 0,-1-1 1,1-1-1,-1 0 0,-1 0 0,1-1 0,-2-1 1,1 1-1,-1-1 0,11-18 0,-15 21-1,0-1 1,-1 0-1,0 0 0,0 0 1,0-1-1,-1 1 0,0-1 1,-1 1-1,0-1 0,0-15 1,-1 23-78,0 0-1,0 1 1,0-1 0,0 1-1,0-1 1,0 0 0,0 1 0,0-1-1,-1 1 1,1-1 0,0 0-1,0 1 1,0-1 0,-1 1 0,1-1-1,0 1 1,-1-1 0,1 1-1,0-1 1,-1 1 0,1-1 0,-1 1-1,1 0 1,-1-1 0,1 1-1,-1-1 1,1 1 0,-1 0 0,1 0-1,-1-1 1,1 1 0,-1 0-1,1 0 1,-1 0 0,0 0 0,1-1-1,-1 1 1,1 0 0,-1 0-1,0 0 1,1 0 0,-1 0-1,1 1 1,-1-1 0,0 0 0,1 0-1,-1 0 1,1 0 0,-1 1-1,1-1 1,-1 0 0,1 1 0,-2-1-1,-1 2-45,0 0 1,0 0-1,0 0 0,0 0 0,0 0 0,1 0 0,-1 1 1,-2 3-1,-9 13-7,1 1-1,1 1 1,-18 42 0,26-51 62,-1 0 0,1 0 0,1 1 1,1 0-1,-1-1 0,2 1 0,0 0 0,1 24 1,1-35 2,-1 0 0,1 0 1,0 1-1,0-2 1,0 1-1,0 0 1,1 0-1,-1 0 1,0 0-1,1-1 1,-1 1-1,1-1 1,0 1-1,-1-1 1,1 1-1,0-1 1,0 0-1,0 0 0,0 0 1,0 0-1,0 0 1,0-1-1,0 1 1,0 0-1,0-1 1,1 0-1,-1 1 1,0-1-1,0 0 1,4-1-1,5 2 44,0-1-1,1 0 1,-1-1-1,20-4 1,-17 0-23,0 1 0,0-2 1,0 0-1,-1 0 0,0-1 0,21-16 0,-27 19 1,0-1-1,-1-1 0,0 1 0,0-1 0,0 0 1,-1 0-1,0 0 0,0-1 0,0 0 0,-1 0 1,0 0-1,0-1 0,4-13 0,-8 21-26,0 0 0,0 0 0,0 0 0,0-1 0,0 1 0,1 0 0,-1 0 0,0-1 0,0 1 0,0 0 0,0 0-1,0-1 1,0 1 0,0 0 0,0 0 0,0-1 0,0 1 0,0 0 0,0-1 0,0 1 0,0 0 0,-1 0 0,1-1 0,0 1 0,0 0 0,0 0 0,0 0 0,0-1-1,-1 1 1,1 0 0,0 0 0,0 0 0,0-1 0,0 1 0,-1 0 0,1 0 0,0 0 0,0 0 0,-1 0 0,1-1 0,0 1 0,0 0 0,-1 0 0,1 0 0,-15 6-153,-13 15-43,24-17 186,-1 1 1,1 0-1,0 0 1,1 0-1,-1 1 1,1-1 0,0 1-1,1-1 1,-1 1-1,1 0 1,0 0-1,1 0 1,-1 1-1,1-1 1,0 0-1,1 7 1,0-11-50,1-1 1,0 1-1,0-1 1,0 0 0,0 1-1,0-1 1,0 0-1,1 1 1,-1-1 0,0 0-1,1 0 1,-1 0-1,0 0 1,1 0 0,-1-1-1,1 1 1,0 0-1,-1-1 1,1 1-1,0-1 1,-1 1 0,1-1-1,0 0 1,-1 0-1,1 0 1,0 0 0,2 0-1,27 1-2992,-6-3-3583,3-2-7850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14125,'0'0'4933,"0"11"-4415,2 117 941,0 41-507,-5-89 2883,9-132-3630,15-69 1,-17 102-223,2 1 0,0-1 1,0 1-1,2 0 0,0 1 1,1 0-1,12-16 0,-18 29-5,0 1-1,1-1 0,-1 1 0,1 0 0,0 1 1,0-1-1,0 1 0,0-1 0,0 1 0,0 0 1,1 1-1,-1-1 0,8-1 0,-10 3 1,-1-1 0,1 1 0,-1 0 0,1-1 0,-1 1 0,1 0-1,-1 0 1,1 0 0,0 1 0,-1-1 0,1 0 0,-1 0 0,1 1 0,-1-1-1,1 1 1,-1-1 0,0 1 0,1 0 0,-1 0 0,0-1 0,1 1-1,-1 0 1,0 0 0,0 0 0,0 1 0,0-1 0,0 0 0,0 0 0,0 0-1,0 1 1,0-1 0,0 1 0,-1-1 0,1 0 0,-1 1 0,1-1 0,-1 1-1,0-1 1,1 1 0,-1 0 0,0-1 0,0 3 0,0 2 21,0 1 0,-1-1 0,0 1 1,0-1-1,-1 0 0,1 1 0,-1-1 1,-1 0-1,1 0 0,-1 0 0,0 0 0,0-1 1,-1 1-1,0-1 0,0 0 0,-7 7 0,0-1 147,0 0-1,-1-1 1,0 0-1,0-1 1,-27 14-1,37-22-111,0 0 0,0 0 0,0 0 0,-1 0-1,1-1 1,0 1 0,0-1 0,0 1 0,0-1 0,-1 0-1,-3 0 1,5 0-66,0 0 0,1 0 0,-1 0 0,0 0 0,1-1 0,-1 1 0,0 0 0,1-1 0,-1 1 0,0 0 0,1-1 0,-1 1 0,0-1 0,1 1 0,-1-1 0,1 1 0,-1-1 0,1 0 0,-1 1 0,1-1 0,0 1 0,-1-1 0,1-1 0,-1 0-186,1 0 0,0 0 0,0 0-1,0 0 1,0-1 0,0 1 0,0 0 0,1 0-1,-1 0 1,1 0 0,-1 0 0,1 0-1,0 0 1,0 0 0,0 0 0,0 0 0,0 0-1,0 1 1,0-1 0,1 0 0,-1 1-1,2-2 1,42-35-8035,-19 17 2573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 11179,'0'0'7345,"1"8"-5775,-14 141 1820,13-149-3378,0 1 1,1-1 0,-1 0 0,0 0 0,1 0 0,-1 0 0,1 1 0,-1-1 0,0 0 0,1 0 0,-1 0 0,1 0 0,-1 0 0,0 0 0,1 0-1,-1 0 1,1 0 0,-1 0 0,0 0 0,1 0 0,-1 0 0,1-1 0,-1 1 0,0 0 0,1 0 0,-1 0 0,0 0 0,1-1 0,-1 1-1,0 0 1,1 0 0,-1-1 0,0 1 0,1 0 0,-1-1 0,0 1 0,15-10 427,-3-4-321,0 0-1,-1-1 1,-1 0 0,0-1 0,-2 0-1,1 0 1,6-22 0,-10 122-866,-6-82 758,1 1 0,0-1-1,0 1 1,0-1 0,1 1 0,-1-1 0,0 1 0,1-1 0,0 1 0,0-1 0,-1 1 0,1-1 0,1 0 0,-1 0 0,0 1 0,0-1 0,1 0 0,-1 0 0,1 0 0,3 2 0,-4-3 2,-1-1 0,1 0 1,0 1-1,0-1 0,0 0 0,0 0 1,0 1-1,0-1 0,0 0 1,0 0-1,0 0 0,0 0 0,0 0 1,0-1-1,0 1 0,0 0 1,0 0-1,0-1 0,0 1 0,1-1 1,1-1 12,0 1 0,0-1-1,-1 0 1,1-1 0,0 1 0,-1 0 0,0-1 0,4-3 0,3-7 15,-1-1 1,0 0-1,-1 0 1,9-23-1,16-31-51,-33 72-73,0 0 0,1-1 0,0 1 0,-1 0 0,1-1-1,1 1 1,-1 0 0,1 4 0,0 7 52,-6 97-161,5-112 89,0-1 1,0 1 0,0 0 0,0 0 0,1 0 0,-1 0-1,0 0 1,0-1 0,0 1 0,0 0 0,0 0-1,1 0 1,-1 0 0,0 0 0,0 0 0,0 0 0,0 0-1,1 0 1,-1 0 0,0 0 0,0 0 0,0 0 0,0 0-1,1 0 1,-1 0 0,0 0 0,0 0 0,0 0-1,1 0 1,-1 0 0,0 0 0,0 0 0,0 0 0,0 0-1,1 0 1,-1 0 0,0 0 0,0 0 0,0 1 0,0-1-1,1 0 1,-1 0 0,0 0 0,0 0 0,0 0-1,0 0 1,0 1 0,0-1 0,0 0 0,1 0 0,-1 0-1,0 0 1,0 1 0,0-1 0,0 0 0,0 0 0,0 0-1,0 1 1,0-1 0,0 0 0,0 0 0,0 1-1,9-15-6079,-1-6-4169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16207,'0'0'5990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13549,'0'0'5189,"66"18"-19122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11659,'0'0'10469,"-8"3"-8996,-3 3-1039,-1 0 1,1 0-1,1 1 0,-17 13 0,23-17-348,1 0-1,-1 0 1,0 0-1,1 1 1,0 0-1,0 0 1,0 0-1,0 0 1,1 0-1,0 0 1,0 1-1,0-1 1,0 1-1,0-1 1,1 1-1,0 0 1,-1 6-1,2-10-90,0-1 1,1 1-1,-1 0 0,0-1 0,0 1 1,0 0-1,0-1 0,1 1 0,-1 0 0,0-1 1,1 1-1,-1-1 0,1 1 0,-1-1 1,0 1-1,1-1 0,-1 1 0,1-1 0,-1 1 1,1-1-1,0 1 0,-1-1 0,1 0 1,-1 1-1,1-1 0,0 0 0,-1 0 0,2 1 1,28 2-361,28-12-739,-22-2-807,45-14-7223,-55 16 2867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8008,'0'0'13169,"10"6"-12133,32 13-102,-40-18-875,0-1 0,0 0 0,0 0 0,0 0 0,0 0 0,0 0 0,0 0 0,0-1 0,0 1 0,0 0 0,-1-1 0,1 0 0,0 1 0,0-1 0,0 0 0,-1 0 0,1 0 0,0 0 0,-1 0 0,3-3-1,27-31 442,-23 25-311,-4 7-133,-1-2 0,1 1 1,-1 0-1,1-1 0,-1 1 0,-1-1 0,1 0 0,-1 0 0,0 0 0,0 0 0,0-1 0,-1 1 0,2-6 0,-4 11-50,1-1 0,0 1 0,-1-1 0,1 1 0,-1-1 0,1 1 0,-1-1-1,1 1 1,-1 0 0,1-1 0,-1 1 0,1 0 0,-1-1 0,0 1 0,1 0 0,-1 0 0,0-1 0,1 1-1,-1 0 1,1 0 0,-1 0 0,0 0 0,1 0 0,-1 0 0,0 0 0,1 0 0,-1 0 0,0 1 0,1-1 0,-1 0-1,0 0 1,1 0 0,-2 1 0,-25 8-180,19-4 194,0 1 0,1 1 0,0-1 0,0 1 0,0 1 0,1-1-1,0 1 1,0 0 0,1 0 0,0 1 0,1 0 0,0 0 0,0 0 0,1 0 0,0 0 0,1 1 0,-1-1 0,0 19 0,3-27-19,0 0 1,1 0 0,-1 0-1,0 0 1,1 0-1,-1 0 1,1 0-1,-1 0 1,1 0-1,0 0 1,-1 0 0,1 0-1,0-1 1,-1 1-1,1 0 1,0-1-1,0 1 1,0 0-1,0-1 1,0 1 0,0-1-1,0 1 1,0-1-1,0 0 1,0 1-1,0-1 1,0 0-1,0 0 1,0 1 0,0-1-1,2 0 1,44 1-933,-34-2-147,16-1-2478,1-7-2876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24 12876,'0'0'13037,"-8"-4"-12690,-26-14-246,32 18-101,1 0 0,-1-1 0,0 1 1,0 0-1,1 0 0,-1 0 0,0 0 0,0 0 0,1 0 1,-1 0-1,0 1 0,1-1 0,-1 1 0,0-1 1,1 1-1,-1 0 0,0 0 0,1 0 0,-1-1 0,1 1 1,0 1-1,-1-1 0,1 0 0,0 0 0,-1 0 0,1 1 1,-1 1-1,-27 42-34,24-35 31,2-5 3,0-1-1,1 1 1,0 0-1,0 0 1,0 0 0,0 1-1,1-1 1,0 0-1,0 0 1,1 1 0,-1-1-1,1 1 1,1 7 0,-1-12-8,1 0 0,0 0 1,-1 0-1,1 0 1,0 0-1,0 0 1,0-1-1,0 1 0,0 0 1,0 0-1,0-1 1,0 1-1,0-1 1,0 1-1,0-1 0,0 1 1,0-1-1,1 0 1,-1 1-1,0-1 1,0 0-1,0 0 1,1 0-1,-1 0 0,0 0 1,0 0-1,3-1 1,36-4-806,-29 1 95,-1 0 1,1-1 0,-1 0 0,0-1-1,0 0 1,9-7 0,28-27-8900,-31 26 2832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5 117 4164,'0'0'10223,"0"9"-8387,-4 27-426,4-35-1359,0-1 0,0 1 1,0 0-1,0-1 0,0 1 1,0-1-1,0 1 0,0-1 0,0 1 1,0 0-1,0-1 0,1 1 1,-1-1-1,0 1 0,0-1 1,1 1-1,-1-1 0,0 1 1,1-1-1,-1 1 0,0-1 0,1 0 1,-1 1-1,1-1 0,-1 1 1,1-1-1,-1 0 0,1 0 1,-1 1-1,1-1 0,-1 0 1,1 0-1,-1 1 0,1-1 0,0 0 1,-1 0-1,1 0 0,-1 0 1,1 0-1,-1 0 0,1 0 1,0 0-1,0 0 0,24-5 339,-24 5-299,59-29 542,-54 25-621,1-1 0,-1 2 0,1-1 0,0 1 0,0 0 0,0 0 0,1 1 0,-1 0 0,1 0 0,-1 1 0,1 0 0,-1 0 0,15 1 0,-21 1 30,1 0 0,0 0-1,-1 0 1,1 0 0,-1 0 0,1 0 0,-1 0-1,0 1 1,1-1 0,-1 1 0,0-1 0,0 1-1,0 0 1,0-1 0,0 1 0,0 0 0,-1-1-1,1 1 1,-1 0 0,2 3 0,11 20 1135,-12-25-1157,0 0 1,0 0 0,0 1-1,0-1 1,0 0 0,0 0-1,0 0 1,0-1 0,0 1-1,0 0 1,0 0 0,0 0-1,0-1 1,0 1 0,0 0 0,0-1-1,0 1 1,0-1 0,-1 1-1,1-1 1,0 0 0,0 1-1,0-1 1,-1 0 0,1 1-1,0-1 1,-1 0 0,1 0 0,-1 0-1,2-1 1,20-24 108,-16 18-337,1-1 1,0 1 0,0 0-1,1 0 1,0 1 0,0 0 0,1 1-1,0 0 1,0 0 0,14-6 0,-23 12 171,1-1 0,0 1 1,0 0-1,-1-1 1,1 1-1,0 0 1,0 0-1,-1 0 1,1-1-1,0 1 1,0 0-1,0 0 1,-1 0-1,1 0 1,0 1-1,0-1 0,-1 0 1,1 0-1,0 0 1,0 1-1,-1-1 1,1 0-1,0 1 1,0-1-1,-1 0 1,1 1-1,-1-1 1,1 1-1,0-1 1,-1 1-1,1 0 0,2 25 302,-3-24-169,0-1 0,0 1 0,0 0 1,0 0-1,0 0 0,0 0 0,0 0 1,0 0-1,1-1 0,-1 1 0,1 0 1,-1 0-1,1-1 0,0 1 0,0 0 1,0 0-1,0-1 0,0 1 0,2 1 1,9 6-116,0 1 1,0 0 0,0 0 0,-1 1 0,-1 0 0,12 18 0,-19-26 7,-1 0 0,0 0 0,0 1 0,0-1-1,0 1 1,-1-1 0,1 1 0,-1 0 0,0 0 0,0 0 0,0-1 0,-1 1 0,1 0 0,-1 0 0,0 0-1,0 0 1,-1 0 0,1 0 0,-1 0 0,1 0 0,-1 0 0,-1-1 0,1 1 0,0 0 0,-1-1 0,0 1 0,0-1-1,0 1 1,0-1 0,-4 4 0,5-5 33,0 0 0,-1-1 0,1 1 0,0-1 0,-1 1 0,0-1 0,1 0 0,-1 0-1,0 0 1,1 0 0,-1 0 0,0 0 0,0 0 0,0 0 0,0-1 0,0 1 0,0-1 0,0 1 0,0-1 0,0 0-1,0 0 1,0 0 0,-4 0 0,4-1 13,0 0 0,1 0-1,-1 0 1,0 0-1,1 0 1,-1 0 0,1-1-1,-1 1 1,1-1 0,0 1-1,-1-1 1,1 1 0,0-1-1,0 1 1,0-1 0,0 0-1,0 0 1,1 0 0,-1 1-1,0-1 1,1 0 0,-1 0-1,1 0 1,0-3 0,-1-2-51,0 0 0,0 0 0,1 0 1,0 0-1,0 0 0,1 0 1,0 0-1,0 0 0,0 0 1,1 0-1,0 0 0,1 1 1,-1-1-1,1 1 0,1-1 1,4-6-1,0 3 3,1 0 0,0 0-1,0 1 1,1 0 0,1 1 0,-1 0 0,22-12 0,-15 10 28,33-20-35,-47 28 29,-1 0 1,1 0-1,0 0 1,-1 0-1,0-1 1,1 1-1,-1-1 1,0 1-1,0-1 1,0 0-1,-1 0 1,4-6-1,-6 9 12,1-1 0,0 0 0,-1 1 0,1-1-1,0 0 1,-1 1 0,1-1 0,-1 0 0,1 1 0,-1-1 0,1 1 0,-1-1 0,0 1-1,1-1 1,-1 1 0,1-1 0,-1 1 0,0 0 0,0-1 0,1 1 0,-1 0-1,0 0 1,1-1 0,-1 1 0,0 0 0,0 0 0,0 0 0,1 0 0,-1 0 0,0 0-1,0 0 1,1 0 0,-1 0 0,0 1 0,0-1 0,1 0 0,-1 0 0,-1 1 0,-35 7 186,34-7-135,0 0-1,1 1 1,-1 0-1,0 0 1,0 0-1,1 0 1,-1 0-1,1 0 1,0 1-1,-1-1 1,1 1-1,0 0 1,1-1 0,-1 1-1,0 0 1,1 0-1,0 0 1,-1 0-1,1 1 1,0-1-1,1 0 1,-1 0-1,0 6 1,1-8-76,1-1 0,-1 1 1,1 0-1,-1 0 1,1 0-1,-1 0 0,1 0 1,0-1-1,-1 1 1,1 0-1,0-1 0,0 1 1,0 0-1,-1-1 1,1 1-1,0-1 0,0 1 1,0-1-1,0 0 0,0 1 1,0-1-1,0 0 1,0 0-1,0 1 0,0-1 1,0 0-1,0 0 1,2 0-1,35 1-2368,-32-1 1155,13-1-4538,0-1-5932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15663,'0'-1'57,"0"1"0,0-1 0,0 1 0,0 0 0,0-1 0,0 1 0,0-1-1,0 1 1,0-1 0,0 1 0,-1 0 0,1-1 0,0 1 0,0-1 0,0 1 0,0 0 0,-1-1 0,1 1 0,0 0 0,0-1 0,-1 1 0,1 0 0,0-1 0,-1 1 0,1 0 0,0-1 0,-1 1 0,1 0 0,0 0 0,-1 0-1,1-1 1,-1 1 0,1 0 0,0 0 0,-1 0 0,1 0 0,-1 0 0,-20 6 3539,-16 20 1267,35-25-4863,-4 3-5,-1 1-1,2 0 1,-1 0 0,0 0-1,1 1 1,0 0 0,0 0-1,1 0 1,0 0 0,0 1-1,-3 7 1,11-13-48,-1 0-1,1-1 1,0 1 0,-1-1-1,1 0 1,0 0-1,-1 0 1,6-1 0,46-6-543,-37 3 466,0 2 1,0 0 0,1 1-1,-1 0 1,21 3 0,-38-1 127,-1-1 0,1 0 1,0 0-1,0 0 0,0 0 1,0 1-1,-1-1 0,1 0 0,0 1 1,0-1-1,-1 1 0,1-1 1,0 1-1,-1-1 0,1 1 1,0 0-1,-1-1 0,1 1 1,-1 0-1,1-1 0,-1 1 0,1 0 1,-1 0-1,1-1 0,-1 1 1,0 0-1,0 0 0,1 0 1,-1 0-1,0-1 0,0 1 1,0 0-1,0 0 0,0 0 0,0 0 1,0 0-1,0-1 0,0 1 1,-1 0-1,1 0 0,0 0 1,-1 0-1,0 3 103,0-1-1,0 0 1,0 0 0,0-1-1,-1 1 1,0 0 0,1 0 0,-1-1-1,-5 5 1,0 0 96,-1 0 1,0-1-1,-1-1 1,0 1 0,0-1-1,0-1 1,0 0-1,-1 0 1,1-1-1,-1 0 1,0 0-1,0-1 1,0-1-1,-20 1 1,29-2-319,1 0 1,-1 0 0,1 0 0,-1 0-1,1 0 1,-1-1 0,1 1 0,-1 0-1,1 0 1,-1-1 0,1 1 0,0 0-1,-1-1 1,1 1 0,-1 0 0,1-1-1,0 1 1,-1-1 0,1 1 0,0-1-1,0 1 1,-1-1 0,1 1 0,0-1-1,0 1 1,0-1 0,-1 1 0,1-1-1,0 1 1,0-1 0,0 1 0,0-1-1,0 1 1,0-1 0,0 1 0,0-1-1,0 1 1,1-1 0,-1 1 0,0-1-1,0 0 1,1-6-2121,-1-9-4993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93 251 12396,'0'-1'192,"0"0"1,0-1 0,0 1-1,0 0 1,-1 0 0,1-1-1,0 1 1,-1 0 0,1 0-1,-1 0 1,0-1 0,1 1-1,-1 0 1,0 0-1,0 0 1,1 0 0,-1 0-1,0 0 1,0 1 0,0-1-1,0 0 1,0 0 0,0 1-1,0-1 1,-1 0 0,1 1-1,0-1 1,0 1 0,0 0-1,-1-1 1,1 1 0,0 0-1,0 0 1,-1-1-1,1 1 1,0 0 0,-3 1-1,2-1-98,0 0 0,-1 0 0,1 0 0,0 1 0,-1-1-1,1 1 1,0 0 0,0 0 0,0 0 0,0 0 0,-1 0-1,1 0 1,0 0 0,1 0 0,-1 1 0,0-1-1,0 1 1,1 0 0,-1-1 0,1 1 0,-3 3 0,2 1-69,-1 1 0,1 0 1,0 0-1,1 0 0,0 0 1,0 0-1,0 0 0,1 0 1,0 1-1,1-1 1,-1 0-1,1 0 0,1 0 1,-1 0-1,3 7 0,-3-13 2,0 0 0,0 0-1,0 0 1,0 0 0,0 0-1,0 0 1,1 0 0,-1 0-1,0 0 1,0 0 0,1-1-1,-1 1 1,0-1 0,1 1 0,-1-1-1,0 1 1,1-1 0,-1 0-1,1 1 1,-1-1 0,1 0-1,-1 0 1,0 0 0,1 0-1,-1-1 1,1 1 0,-1 0-1,1-1 1,-1 1 0,0-1-1,1 1 1,-1-1 0,0 1-1,1-1 1,-1 0 0,0 0-1,0 0 1,0 0 0,0 0-1,0 0 1,0 0 0,2-2 0,5-5 248,-1 0 1,0 0-1,0 0 1,7-12-1,3-13-105,4-6 1,-21 39-170,0 0 0,0 0 0,0 0 0,0 0-1,0 1 1,0-1 0,0 0 0,0 0 0,0 0 0,0 0-1,0 0 1,0 0 0,0 0 0,0 0 0,0 0 0,0 1-1,0-1 1,0 0 0,0 0 0,0 0 0,1 0-1,-1 0 1,0 0 0,0 0 0,0 0 0,0 0 0,0 0-1,0 0 1,0 0 0,0 0 0,0 0 0,1 0 0,-1 0-1,0 0 1,0 0 0,0 0 0,0 0 0,0 0 0,0 0-1,0 0 1,0 0 0,1 0 0,-1 0 0,0 0 0,0 0-1,0 0 1,0 0 0,0 0 0,0 0 0,0 0 0,0 0-1,0 0 1,1 0 0,-1 0 0,0 0 0,0 0 0,0 0-1,0-1 1,0 1 0,0 0 0,0 0 0,-3 27 17,-10 48 4,13-74-22,0-1 1,0 0-1,0 0 1,0 1 0,0-1-1,0 0 1,0 0-1,0 1 1,0-1-1,0 0 1,0 1-1,0-1 1,0 0 0,0 0-1,1 0 1,-1 1-1,0-1 1,0 0-1,0 0 1,0 1-1,1-1 1,-1 0 0,0 0-1,0 0 1,0 0-1,1 1 1,-1-1-1,0 0 1,0 0-1,1 0 1,-1 0-1,0 0 1,1 0 0,-1 0-1,0 0 1,0 0-1,1 0 1,-1 0-1,0 0 1,1 0-1,15-5 55,14-11 71,4-11-70,29-20-23,-58 44-39,0 0 1,0 1-1,1-1 0,-1 1 1,0 0-1,1 0 0,0 1 0,-1-1 1,1 1-1,8 0 0,-13 1 3,0 1-1,0-1 0,0 1 0,1-1 1,-1 1-1,0 0 0,0-1 0,0 1 1,0 0-1,0 0 0,0 0 0,-1 0 1,1 0-1,0 0 0,0 0 0,-1 0 1,1 0-1,0 0 0,-1 0 0,1 1 1,-1-1-1,0 0 0,1 0 0,-1 0 1,0 1-1,0-1 0,0 0 0,0 1 1,0-1-1,0 0 0,0 2 0,0 54-120,-1-41 107,4 9 45,-3-25-26,0 1 0,0-1-1,0 0 1,0 0 0,0 1-1,0-1 1,0 0 0,0 0-1,0 0 1,0 1 0,1-1-1,-1 0 1,0 0-1,0 0 1,0 1 0,0-1-1,0 0 1,1 0 0,-1 0-1,0 0 1,0 0 0,0 0-1,1 1 1,-1-1 0,0 0-1,0 0 1,0 0 0,1 0-1,-1 0 1,0 0 0,0 0-1,1 0 1,-1 0 0,0 0-1,0 0 1,0 0-1,1 0 1,-1 0 0,0 0-1,1 0 1,22-27 141,-7 6-126,-10 13-112,1 1 1,0 0-1,1 0 0,0 1 1,12-8-1,-19 13 59,0 0 0,0 0-1,1 0 1,-1 0 0,1 0-1,-1 0 1,0 1 0,1-1 0,0 1-1,-1-1 1,1 1 0,-1 0-1,1-1 1,0 1 0,-1 0 0,1 0-1,-1 0 1,1 0 0,0 0 0,-1 1-1,1-1 1,-1 0 0,1 1-1,-1-1 1,1 1 0,-1 0 0,1-1-1,-1 1 1,1 0 0,-1 0-1,0 0 1,1 0 0,-1 0 0,0 0-1,0 0 1,0 0 0,0 1 0,0-1-1,0 0 1,1 3 0,-1-3 29,-1 0 1,1 0-1,-1 0 1,1 0 0,-1 0-1,1 0 1,-1 0-1,1 0 1,0-1-1,-1 1 1,1 0-1,0-1 1,0 1 0,0 0-1,0-1 1,0 1-1,-1-1 1,1 1-1,0-1 1,0 0 0,0 1-1,0-1 1,0 0-1,0 0 1,0 0-1,2 1 1,-1-2 12,1 1 0,-1-1 0,0 0 0,0 1 0,0-1 0,0 0 0,0 0 0,0 0 0,0-1 0,0 1 0,3-3 0,6-6 76,-1-1 0,-1 1 0,10-15 0,-14 18-63,13-15 67,-1 0 1,-1-1-1,-1 0 0,-1-2 0,-1 1 0,15-46 1,-27 70-85,-1-1 1,0 1-1,1-1 1,-1 1 0,0-1-1,0 1 1,0-1 0,1 1-1,-1-1 1,0 1 0,0-1-1,0 0 1,0 1 0,0-1-1,0 1 1,0-1-1,0 0 1,-1 1 0,1-1-1,0 1 1,0-1 0,0 1-1,0-1 1,-1 1 0,1-1-1,0 1 1,-1-1 0,-11 8-135,-14 23-13,16-16 125,-12 16 36,-24 43-1,42-66 50,0 1-1,0 0 1,1 0-1,0 0 1,0 0-1,1 0 0,0 0 1,1 1-1,0-1 1,0 1-1,1 15 0,0-23-56,1 1-1,-1-1 0,1 0 0,0 1 1,0-1-1,0 0 0,0 1 0,0-1 0,0 0 1,0 0-1,0 0 0,0 0 0,1 0 0,-1 0 1,0-1-1,0 1 0,1 0 0,-1 0 1,1-1-1,-1 1 0,1-1 0,-1 0 0,1 1 1,-1-1-1,1 0 0,-1 0 0,1 0 1,-1 0-1,1 0 0,-1 0 0,1 0 0,-1-1 1,1 1-1,2-1 0,3 0 27,1-1 0,-1 1 0,0-1 0,0 0 0,0-1 0,8-4 1,55-42 75,-65 45-114,0 0 1,0-1 0,0 0 0,-1 0 0,1 0-1,-1 0 1,0-1 0,-1 0 0,1 1-1,3-11 1,-14 29-289,-2 10 92,16-19 185,13-11 31,-16 4-22,1 1-1,0 0 0,0 0 1,1 1-1,-1-1 0,0 1 1,0 0-1,1 1 1,-1-1-1,0 1 0,1 0 1,-1 0-1,7 2 0,-9-1-1,-1 0 0,1 0 0,0 0-1,-1 0 1,1 1 0,-1 0 0,1-1-1,-1 1 1,0 0 0,1 0 0,-1 0-1,0 0 1,0 0 0,-1 1 0,1-1-1,0 1 1,-1-1 0,0 1 0,1 0-1,-1-1 1,0 1 0,0 0 0,-1 0-1,2 5 1,1 11 79,0 1 0,-1 0 0,-1-1 0,-1 1 0,0 0 0,-2-1 0,0 1 0,-1-1 0,-12 39 0,14-56-38,1 0-1,-1 1 0,0-1 1,0 0-1,0 0 0,0 0 1,0 0-1,-1 0 0,1 0 1,-1 0-1,1 0 0,-1-1 1,0 1-1,1-1 0,-1 1 1,0-1-1,0 1 0,0-1 1,0 0-1,0 0 0,-5 1 1,5-2 10,0 0 0,0-1 1,0 1-1,0-1 1,1 1-1,-1-1 1,0 0-1,0 0 1,1 0-1,-1 0 1,0 0-1,1 0 0,-1 0 1,1-1-1,-1 1 1,1-1-1,0 1 1,0-1-1,-1 1 1,1-1-1,0 0 0,1 1 1,-1-1-1,0 0 1,0 0-1,0-2 1,-3-6-9,0 0 0,0 0 0,1 0 0,1-1 0,0 1 0,0-1 1,0-14-1,2 21-37,0 0 1,0 0-1,0 0 1,1 0-1,0 0 0,-1 0 1,1 1-1,1-1 1,-1 0-1,1 0 1,-1 1-1,1-1 1,0 1-1,0-1 1,0 1-1,1 0 0,-1 0 1,1 0-1,0 0 1,0 1-1,0-1 1,5-3-1,63-29-1907,-9 5-5551,-21 6-3547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64 11563,'1'-4'947,"0"0"0,-1 1-1,1-1 1,-1 0 0,0 1 0,0-1 0,0 0 0,0 0-1,-1 1 1,1-1 0,-3-6 0,3 10-784,-1-1 0,1 0 1,-1 0-1,1 0 0,-1 1 1,1-1-1,-1 0 0,0 1 1,1-1-1,-1 0 0,0 1 1,0-1-1,0 1 0,1-1 1,-1 1-1,0-1 0,0 1 0,0 0 1,-1-1-1,0 1-187,-1-1 1,1 1-1,0 0 0,0 0 1,0 1-1,-1-1 0,1 0 1,0 1-1,0-1 0,0 1 1,-4 1-1,-1 2 32,0 0 0,-1 1 0,2-1 0,-1 1 0,0 1 0,1-1 0,0 1 1,-9 13-1,-38 58 79,21-10 37,30-62-114,0 1 0,0 0 0,1-1 0,0 1 1,0 0-1,1 0 0,-1-1 0,1 1 0,0 0 0,2 10 0,-1-15-12,-1 1 0,1-1 0,0 0 0,0 1 0,0-1 0,-1 0 0,1 0 0,0 0 0,0 0 0,1 0 0,-1 0 0,0 0 0,0 0 0,0 0 0,1-1 0,-1 1 0,0 0 1,1-1-1,-1 1 0,1-1 0,-1 1 0,0-1 0,1 0 0,-1 0 0,3 1 0,43-2-843,-38 1 364,-1-1-319,-1 1 0,0-1-1,1-1 1,-1 1 0,0-1 0,0-1 0,0 1 0,10-6-1,19-15-6961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 16720,'0'0'1713,"-8"1"-373,4 0-1295,2-1 3,0 0 0,0 0 0,0 0 0,-1 0 0,1 1 1,0-1-1,0 1 0,0 0 0,0-1 0,0 1 0,0 0 1,0 0-1,0 0 0,0 1 0,0-1 0,1 0 0,-1 1 1,0-1-1,1 1 0,-1-1 0,1 1 0,-1 0 0,1 0 1,0 0-1,0 0 0,0 0 0,0 0 0,0 0 0,1 0 0,-1 0 1,0 0-1,0 4 0,-2 10 258,-1 1 1,2-1-1,0 1 1,1 28-1,2-43-292,0-1 0,0 0 0,-1 0 0,1 0-1,0 0 1,0 0 0,0 0 0,0 0 0,0 0 0,0 0 0,0 0 0,1 0-1,-1-1 1,0 1 0,0 0 0,1-1 0,-1 1 0,0-1 0,1 1 0,-1-1-1,0 0 1,1 0 0,-1 0 0,1 0 0,-1 0 0,0 0 0,1 0 0,-1 0 0,1 0-1,-1 0 1,0-1 0,2 0 0,3 1 16,0-1 0,0 0 0,-1 0 0,1-1 0,-1 0-1,11-4 1,-2-5-25,-12 10-6,-1-1 0,1 0 0,-1 1 0,1 0-1,0-1 1,0 1 0,0 0 0,-1 0 0,1 0-1,0 0 1,0 0 0,0 1 0,1-1 0,-1 0-1,0 1 1,0 0 0,0-1 0,0 1 0,0 0-1,1 0 1,-1 0 0,0 1 0,0-1 0,0 0-1,0 1 1,0 0 0,0-1 0,1 1 0,-1 0-1,2 1 1,1 0-238,-1 0-1,1 0 1,0 0-1,0-1 1,0 0-1,0 0 1,6 0-1,-2 0-781,0-1 1,0-1-1,-1 0 0,1 0 0,0-1 0,11-3 0,-5 0-1205,-1 0 0,27-14-1,-3-6 1142,-25 15 12214,-12 19-9446,0-9-1677,1 0 1,-1 0-1,1 0 0,-1 0 1,1 0-1,-1 0 1,1 0-1,-1-1 0,0 1 1,1-1-1,-1 1 1,0-1-1,1 0 1,1-1-1,10-6 88,32-21-1308,-43 28 1128,0 0 0,0-1-1,0 1 1,0 0-1,0 1 1,0-1-1,1 0 1,-1 1-1,0-1 1,1 1 0,-1 0-1,0 0 1,1-1-1,-1 2 1,0-1-1,5 1 1,-6 0 77,0-1 1,0 1-1,0 0 0,-1 0 1,1 0-1,0 0 0,-1 0 1,1 1-1,-1-1 0,1 0 1,-1 0-1,1 0 0,-1 0 1,0 1-1,1-1 0,-1 0 1,0 0-1,0 1 0,0 1 1,-1 31 572,1-24-443,0 29 210,7 152 3145,-6-181-3443,0 1 0,0 0 1,-1-1-1,-3 21 0,3-28 42,-1-1-1,1 1 1,-1-1-1,1 0 1,-1 0-1,0 1 1,0-1-1,0 0 1,0 0-1,0 0 1,0 0-1,0 0 1,-1 0-1,1 0 1,-1 0 0,0-1-1,1 1 1,-1 0-1,0-1 1,0 0-1,0 1 1,0-1-1,0 0 1,0 0-1,0 0 1,-1 0-1,1 0 1,-4 0-1,6-1-32,-1 0 0,0 0 0,1 0 0,-1-1-1,0 1 1,0 0 0,1 0 0,-1-1 0,0 1 0,1 0 0,-1-1-1,0 1 1,1 0 0,-1-1 0,1 1 0,-1-1 0,1 1-1,-1-1 1,1 1 0,-1-1 0,1 0 0,-1 1 0,1-1 0,0 0-1,-1 1 1,1-1 0,0 0 0,0 1 0,-1-1 0,1 0 0,0 1-1,0-1 1,0 0 0,0 0 0,0 1 0,0-2 0,0-36 2,0 28-25,1-1-124,0-1 1,0 0-1,1 1 0,1-1 0,0 1 0,1 0 0,0 0 1,0 0-1,1 0 0,12-18 0,5-2-34,1 2-1,29-30 0,-25 30-478,36-51 0,-51 53 634,-12 27-5,0-1 1,0 1 0,0-1-1,0 1 1,0-1 0,0 1 0,0-1-1,0 1 1,-1-1 0,1 1 0,0-1-1,0 1 1,0 0 0,0-1-1,-1 1 1,1-1 0,0 1 0,0-1-1,-1 1 1,1 0 0,0-1-1,-1 1 1,1 0 0,-1-1 0,1 1-1,0 0 1,-1-1 0,0 1-1,-1 0 17,0 0 0,0 0 0,0 0-1,0 0 1,0 0 0,0 1 0,1-1-1,-1 1 1,0 0 0,0-1-1,0 1 1,1 0 0,-1 0 0,0 0-1,1 0 1,-1 0 0,1 1 0,-1-1-1,1 0 1,0 1 0,-1-1 0,-1 4-1,-30 44 845,31-47-862,1 1-1,-1-1 0,1 1 0,0-1 1,0 1-1,0 0 0,1-1 0,-1 1 1,1 0-1,-1 0 0,1 0 0,0-1 1,0 1-1,0 0 0,1 0 0,-1 0 1,0-1-1,1 1 0,1 3 0,-1-5-139,0 0 1,0 0-1,0 0 0,0 0 0,0 0 0,1 0 0,-1 0 1,0 0-1,1-1 0,-1 1 0,0 0 0,1-1 0,-1 1 1,1-1-1,-1 0 0,1 1 0,-1-1 0,1 0 0,2 0 1,31-2-5197,-14-4-44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13261,'0'0'939,"-8"4"983,5-3-1808,-38 20 1657,39-20-1727,1 0-1,-1 0 0,1 0 0,-1 0 1,1 0-1,0 0 0,-1 1 0,1-1 0,0 0 1,0 1-1,0-1 0,0 0 0,0 1 1,0 0-1,1-1 0,-1 1 0,0-1 1,1 1-1,-1 0 0,1-1 0,0 1 1,-1 0-1,1 0 0,0-1 0,0 1 1,0 0-1,1 3 0,2-4-70,0 0-1,0 0 1,0-1-1,0 1 0,0-1 1,0 0-1,1 1 1,-1-1-1,0-1 1,6 0-1,-3 1-32,29-2-89,-25 1 97,0 0 0,1 1 0,-1 0 1,0 1-1,0 0 0,13 2 0,-23-2 88,1-1 1,0 0-1,-1 0 1,1 1-1,-1-1 1,1 0 0,0 1-1,-1-1 1,1 0-1,-1 1 1,1-1-1,-1 1 1,1-1-1,-1 1 1,0-1-1,1 1 1,-1 0 0,0-1-1,1 1 1,-1-1-1,0 1 1,0 0-1,1-1 1,-1 1-1,0 0 1,0-1-1,0 1 1,0 0 0,0-1-1,0 1 1,0 0-1,0-1 1,0 1-1,0 0 1,0-1-1,0 1 1,-1 0-1,1-1 1,0 1 0,0-1-1,-1 1 1,1 0-1,0-1 1,-1 1-1,1-1 1,-1 1-1,1-1 1,-1 1 0,1-1-1,-1 1 1,0 0-1,-27 23 2121,-30 2-1482,32-22-3635,15-4-2293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50 11018,'0'0'11062,"1"-8"-9215,-1 8-1841,1-3 118,0 0 1,-1 1-1,1-1 1,-1 0-1,0 0 0,0 0 1,0 0-1,-1-6 1,1 9-111,0-1 1,0 1 0,-1-1 0,1 1 0,0-1 0,-1 1 0,1-1 0,0 1-1,-1-1 1,1 1 0,0-1 0,-1 1 0,1-1 0,-1 1 0,1 0-1,-1-1 1,1 1 0,-1 0 0,1 0 0,-1-1 0,1 1 0,-1 0-1,-1 0 1,-24 5-56,18-1 21,-1 1 0,2 1 0,-1-1 0,0 1 0,1 0 0,0 1 0,-9 12 0,12-15 24,-1 1-1,2 0 0,-1 0 0,1 1 1,-1-1-1,1 1 0,1-1 0,-1 1 1,1 0-1,0 0 0,1 0 0,-2 11 1,3-17 4,0 1 0,1 0 0,-1-1 0,1 1 0,0 0 0,-1-1 0,1 1 0,-1-1 0,1 1 0,0-1 0,-1 1 0,1-1 0,0 0 0,0 1 0,-1-1 0,1 0 0,0 0 0,0 1 0,0-1 0,-1 0 0,1 0 0,0 0 0,0 0 0,0 0 0,0 0 0,-1 0 0,1 0 0,0 0 0,0 0 0,1-1 0,31-5 320,-21 2-278,-2-1 0,1 0 0,19-13 0,-22 12-39,1 1-1,0 0 0,0 0 0,0 1 0,18-6 1,-26 10-24,0 0 1,-1 0 0,1 1-1,0-1 1,-1 0 0,1 0-1,0 1 1,-1-1 0,1 0-1,-1 1 1,1-1 0,0 1-1,-1-1 1,1 1 0,-1-1-1,1 1 1,-1-1 0,0 1-1,1-1 1,-1 1 0,1 0-1,-1-1 1,0 1 0,0 0 0,1-1-1,-1 1 1,0 0 0,0-1-1,0 1 1,0 0 0,0-1-1,0 1 1,0 0 0,0 0-1,0-1 1,0 2 0,0 39 194,-1-29-186,1-11 8,0-1 1,1 1-1,-1-1 0,0 0 1,0 1-1,1-1 0,-1 0 1,0 1-1,1-1 0,-1 0 1,0 1-1,1-1 0,-1 0 1,0 1-1,1-1 0,-1 0 0,1 0 1,-1 0-1,1 1 0,-1-1 1,0 0-1,1 0 0,-1 0 1,1 0-1,-1 0 0,1 0 1,-1 0-1,1 0 0,-1 0 1,1 0-1,-1 0 0,1 0 1,-1 0-1,0 0 0,1 0 0,-1-1 1,1 1-1,-1 0 0,1 0 1,-1-1-1,0 1 0,1 0 1,-1 0-1,1-1 0,21-10 240,4-6-128,-17 10-128,0 0-1,1 1 1,0 1-1,0-1 1,0 1-1,0 1 1,1 0-1,-1 1 1,1 0-1,19-3 0,-29 6 6,0 1 0,-1-1 0,1 1-1,-1 0 1,1-1 0,-1 1 0,1-1-1,-1 1 1,1 0 0,-1 0-1,1-1 1,-1 1 0,0 0 0,1-1-1,-1 1 1,0 0 0,0 0 0,0 0-1,1 0 1,-1-1 0,0 1-1,0 0 1,0 0 0,0 0 0,0-1-1,-1 1 1,1 0 0,0 0 0,0 0-1,-1-1 1,1 1 0,0 0-1,-1 0 1,1-1 0,-1 2 0,-11 30 258,2-18-217,-7 9 185,12-10-5602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7111,'0'0'11248,"-3"10"-11003,2-8-216,-13 60 371,13-57-298,0 0-1,0 0 0,1 0 0,0 0 1,0 0-1,0 0 0,1 0 1,-1 0-1,1 0 0,1 0 0,-1 0 1,3 6-1,-3-9-40,0-1-1,0 0 1,1 0 0,-1 0 0,0 0-1,1 0 1,-1 0 0,0 0 0,1 0-1,-1 0 1,1-1 0,0 1 0,-1-1-1,1 1 1,-1-1 0,1 0 0,0 1-1,0-1 1,-1 0 0,1 0 0,0 0 0,-1 0-1,1 0 1,0-1 0,-1 1 0,1-1-1,-1 1 1,1-1 0,0 1 0,1-2-1,47-24 1495,13-26-891,13-8-522,-75 59-142,0 0 0,0 1 0,0-1 0,1 0 0,-1 0 1,0 1-1,1-1 0,-1 1 0,1-1 0,-1 1 0,0 0 0,1 0 0,-1-1 0,1 1 0,-1 0 0,3 1 1,-3-1-2,0 0 1,0 1 0,-1-1 0,1 1 0,0-1-1,-1 1 1,1-1 0,0 1 0,-1-1-1,1 1 1,-1 0 0,1-1 0,-1 1 0,1 0-1,-1-1 1,1 1 0,-1 0 0,0 0 0,1-1-1,-1 1 1,0 2 0,2 6-3,-1 0-1,-1 0 1,1 1 0,-3 15 0,2 17-5,1-42 11,-1 0-1,0 1 0,1-1 0,-1 0 1,0 0-1,1 1 0,-1-1 1,0 0-1,1 0 0,-1 0 0,1 0 1,-1 0-1,0 1 0,1-1 1,-1 0-1,1 0 0,-1 0 0,0 0 1,1 0-1,-1 0 0,1 0 1,-1 0-1,1-1 0,-1 1 0,0 0 1,1 0-1,-1 0 0,1 0 1,-1 0-1,0-1 0,1 1 0,-1 0 1,0 0-1,1-1 0,14-8 207,-2-3-94,1-1 1,17-22 0,-24 25-143,1 1-1,0 0 1,0 0 0,1 1-1,0 0 1,1 0 0,0 1-1,15-9 1,-24 16 12,0-1-1,0 1 1,0-1-1,0 1 1,0 0-1,0-1 1,0 1 0,1 0-1,-1 0 1,0-1-1,0 1 1,0 0-1,0 0 1,0 0 0,0 0-1,0 1 1,0-1-1,0 0 1,1 0-1,-1 1 1,0-1 0,0 1-1,0-1 1,0 1-1,0-1 1,-1 1-1,1-1 1,0 1 0,0 0-1,0 0 1,0-1-1,-1 1 1,1 0-1,0 0 1,-1 0 0,1 0-1,-1 0 1,1 0-1,-1 0 1,1 0 0,-1 0-1,0 0 1,1 0-1,-1 0 1,0 0-1,0 2 1,2 8 37,-1 0 1,-1-1-1,0 1 1,-1 12-1,0-4-44,1-18-614,0-17-5663,0-1-1543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14061,'0'0'5830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48 5894,'0'0'13639,"-2"-7"-12779,2 5-821,-1 0 0,1 0 0,-1 0 0,0 0 0,1 0 0,-1 1 0,0-1 0,0 0 0,0 0 0,0 1 0,0-1 0,-1 1 0,1-1 0,0 1 0,-1-1 0,1 1 0,-1 0 0,0 0 0,1 0 1,-1 0-1,0 0 0,0 0 0,1 0 0,-1 0 0,0 1 0,0-1 0,0 1 0,0 0 0,0-1 0,0 1 0,0 0 0,0 0 0,0 0 0,0 0 0,0 0 0,0 1 0,0-1 0,0 1 0,1-1 0,-1 1 0,0 0 0,0-1 1,0 1-1,1 0 0,-1 0 0,0 1 0,1-1 0,-1 0 0,1 0 0,-2 2 0,-4 3 44,1 0 0,1 1 0,-1-1 1,1 1-1,0 0 0,0 1 0,1-1 1,0 1-1,0 0 0,1 0 0,0 0 0,0 0 1,1 0-1,0 1 0,1-1 0,-1 10 1,2-17-86,0-1 1,0 0 0,0 1 0,0-1 0,1 0-1,-1 1 1,0-1 0,0 0 0,0 0 0,0 1 0,1-1-1,-1 0 1,0 0 0,0 0 0,1 1 0,-1-1-1,0 0 1,0 0 0,1 0 0,-1 0 0,0 1 0,0-1-1,1 0 1,-1 0 0,0 0 0,1 0 0,-1 0 0,0 0-1,1 0 1,-1 0 0,0 0 0,1 0 0,-1 0-1,0 0 1,0 0 0,1 0 0,-1 0 0,0 0 0,1 0-1,-1-1 1,0 1 0,0 0 0,1 0 0,-1 0 0,0 0-1,0-1 1,1 1 0,-1 0 0,0 0 0,0 0-1,1-1 1,-1 1 0,17-12 31,0-7 54,-1-1-1,0 0 0,-2-2 1,22-41-1,-36 63-86,0 0 1,0 0-1,0 0 1,0 0-1,0 0 1,0 0-1,0 1 1,0-1-1,0 0 1,0 0-1,0 0 0,0 0 1,0 0-1,0 0 1,0 0-1,0 1 1,0-1-1,0 0 1,0 0-1,0 0 1,0 0-1,0 0 1,0 0-1,0 0 1,0 1-1,1-1 0,-1 0 1,0 0-1,0 0 1,0 0-1,0 0 1,0 0-1,0 0 1,0 0-1,0 0 1,0 0-1,1 0 1,-1 0-1,0 0 0,0 0 1,0 1-1,0-1 1,0 0-1,0 0 1,0 0-1,1 0 1,-1 0-1,0 0 1,0 0-1,0 0 1,0 0-1,0 0 1,0 0-1,0-1 0,1 1 1,-1 0-1,0 0 1,0 0-1,0 0 1,0 0-1,0 0 1,0 0-1,3 21-70,-2 25 76,-4 28 463,-2-1 0,-4-1 0,-21 86-1,28-152-1706,2-10 216,2-24-661,7-43-2225,6 12-3050,-5 29 2535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90 8552,'0'0'9625,"-2"10"-8877,0 4-493,-2 10 386,1 0-1,1 0 1,1 1 0,3 24 0,-2-48-634,0-1 1,0 1-1,0 0 1,0 0-1,0-1 0,1 1 1,-1 0-1,0 0 1,1-1-1,-1 1 1,0 0-1,1-1 0,-1 1 1,1-1-1,-1 1 1,1-1-1,-1 1 1,1-1-1,0 1 0,-1-1 1,1 1-1,0-1 1,-1 0-1,1 1 1,0-1-1,-1 0 0,1 1 1,0-1-1,0 0 1,-1 0-1,1 0 1,0 0-1,0 0 0,-1 0 1,1 0-1,0 0 1,0 0-1,-1 0 1,1 0-1,0 0 0,0-1 1,-1 1-1,1 0 1,0-1-1,-1 1 1,2-1-1,31-21 578,-22 9-484,0 0 0,0 0 0,-1-1 0,-1-1 0,0 0 1,-1 0-1,-1 0 0,0-1 0,-2 0 0,1-1 0,-2 1 0,0-1 0,-1 0 0,1-21 0,-5 59-234,-1 0 0,-7 29-1,6-34 137,0 0 0,0 1-1,2 0 1,0-1-1,2 20 1,-1-35-79,0-1 0,1 1 0,-1-1 0,1 1 0,-1-1 1,1 1-1,0-1 0,-1 0 0,1 1 0,-1-1 0,1 0 0,0 1 0,-1-1 1,1 0-1,-1 0 0,1 1 0,0-1 0,-1 0 0,1 0 0,0 0 0,0 0 0,-1 0 1,1 0-1,0 0 0,-1 0 0,1 0 0,0-1 0,-1 1 0,1 0 0,0 0 1,-1-1-1,1 1 0,1-1 0,23-9-2336,17-24-4789,-22 14 2727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9961,'0'0'7725,"-8"0"-7052,5 0-617,-1 0 0,1 1 0,0-1 1,0 1-1,0 0 0,0-1 0,0 1 0,0 0 1,0 1-1,0-1 0,1 1 0,-1-1 1,0 1-1,1 0 0,-1 0 0,1 0 0,0 0 1,0 0-1,0 0 0,0 1 0,0-1 1,0 1-1,0 0 0,1-1 0,-1 1 0,1 0 1,0 0-1,0 0 0,0 0 0,0 0 0,0 5 1,-1-2 62,0 0 0,0 1 0,1-1 1,0 1-1,0-1 0,1 1 0,0-1 1,1 9-1,-1-14-114,0-1 1,1 1-1,-1-1 1,1 1-1,-1-1 1,1 1-1,-1-1 1,1 1-1,-1-1 1,1 0-1,-1 1 1,1-1 0,-1 0-1,1 1 1,0-1-1,-1 0 1,1 0-1,0 0 1,-1 0-1,1 0 1,0 1-1,-1-1 1,1 0-1,0 0 1,-1 0-1,1-1 1,0 1-1,-1 0 1,1 0-1,-1 0 1,1 0-1,0-1 1,-1 1-1,2-1 1,22-9 180,22-32-75,-44 39-148,1 0 0,0 0-1,-1-1 1,1 0 0,-1 1-1,0-1 1,0 0 0,0 0-1,-1 0 1,0 0 0,1 0-1,-1 0 1,0-8 0,-17 62-508,13-38 679,1-1-1,1 1 1,0 0-1,1-1 1,1 19-1,0-29-123,-1 0 0,0-1 0,1 1-1,-1 0 1,1-1 0,-1 1 0,1 0 0,-1-1 0,1 1-1,-1 0 1,1-1 0,0 1 0,-1-1 0,1 1 0,0-1 0,-1 0-1,1 1 1,0-1 0,0 0 0,0 1 0,-1-1 0,1 0 0,0 0-1,0 0 1,0 0 0,0 1 0,-1-1 0,1-1 0,0 1 0,0 0-1,0 0 1,0 0 0,-1 0 0,1 0 0,0-1 0,0 1-1,0 0 1,0-1 0,33-15 247,-22 6-167,0-1 0,21-24 0,-24 24-296,1 0-1,1 1 1,19-16-1,-30 26 186,0 0 0,1 0 0,-1 0 0,0 0-1,0-1 1,1 1 0,-1 0 0,0 0 0,1 0-1,-1 0 1,0 0 0,0 0 0,1 0 0,-1 0-1,0-1 1,1 1 0,-1 0 0,0 0 0,1 0-1,-1 1 1,0-1 0,1 0 0,-1 0 0,0 0-1,0 0 1,1 0 0,-1 0 0,0 0 0,1 0-1,-1 1 1,0-1 0,0 0 0,1 0 0,-1 0-1,0 1 1,0-1 0,6 15-200,-3 24 364,-3-34-188,0 5-55,-1-8 5,1 0 1,0 0-1,-1 1 0,1-1 1,0 0-1,0 1 0,0-1 0,1 0 1,-1 0-1,0 0 0,1 1 1,0-1-1,-1 0 0,1 0 1,0 0-1,0 0 0,2 3 0,-1-7-312,0 1 0,-1-1-1,1 1 1,0-1-1,-1 0 1,1 0-1,-1 0 1,1 1-1,-1-2 1,0 1-1,0 0 1,0 0-1,0 0 1,0 0-1,0-1 1,0-2-1,2-3-1270,9-20-4061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9865,'0'0'6316,"-2"8"-6055,-9 66 1067,4 1-1,2 102 1,5-177-1327,0 0 1,0 1 0,-1-1 0,1 1-1,0-1 1,0 0 0,0 1 0,0-1 0,0 1-1,0-1 1,0 0 0,0 1 0,0-1-1,0 1 1,0-1 0,1 0 0,-1 1-1,0-1 1,0 1 0,0-1 0,0 0 0,1 1-1,-1-1 1,0 0 0,0 1 0,1-1-1,-1 0 1,0 1 0,0-1 0,1 0-1,-1 0 1,0 1 0,1-1 0,-1 0 0,0 0-1,1 0 1,-1 0 0,1 1 0,-1-1-1,0 0 1,1 0 0,-1 0 0,1 0-1,-1 0 1,0 0 0,1 0 0,-1 0-1,1 0 1,-1 0 0,0 0 0,1 0 0,0-1-1,0 1 17,0-1-1,0 0 0,1 1 0,-1-1 1,0 0-1,0 0 0,0 0 0,0 0 1,0 0-1,0 0 0,0-1 0,-1 1 0,1 0 1,1-3-1,2-11 20,0 0 0,0-1 0,-2 0 0,0 0 0,-1 0 0,-1 0 1,-1-20-1,0 0-270,21 70-151,-16-26 395,-1-1 1,1 0-1,1-1 0,-1 1 1,1-1-1,0 0 1,1 0-1,9 9 0,-14-14 16,1 0-1,-1 0 0,1 0 1,-1-1-1,1 1 1,0 0-1,-1 0 0,1-1 1,0 1-1,-1-1 0,1 0 1,0 1-1,0-1 0,-1 0 1,1 0-1,0 0 1,0 0-1,1-1 0,-1 0 45,1 0 1,-1 0-1,0 0 0,0 0 0,0 0 0,0-1 0,0 1 1,-1-1-1,1 1 0,0-1 0,-1 0 0,1 0 0,-1 0 0,1 0 1,-1 0-1,0 0 0,1-3 0,7-18 135,1-1-158,-7 26-165,-2 15-132,-6 112 334,9-123-419,4-13-1,5-11-693,9-37-6147,-11 21 1869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7976,'-2'8'3010,"-5"22"-630,2 0 1,-4 45-1,8-59-2091,1 0 0,0-1 0,1 1 1,1 0-1,1 0 0,0-1 0,6 17 1,-9-31-273,0-1-1,0 0 1,0 1 0,0-1 0,0 0 0,0 1 0,0-1 0,0 0 0,0 1-1,0-1 1,0 0 0,0 1 0,0-1 0,0 0 0,1 0 0,-1 1 0,0-1 0,0 0-1,0 0 1,1 1 0,-1-1 0,0 0 0,0 0 0,1 0 0,-1 1 0,0-1-1,0 0 1,1 0 0,-1 0 0,0 0 0,1 0 0,-1 1 0,0-1 0,1 0-1,-1 0 1,0 0 0,1 0 0,-1 0 0,0 0 0,1 0 0,-1 0 0,0 0 0,0 0-1,1-1 1,8-14 364,2-25-187,2-56-2019,-12 98 1847,0 1 1,0-1 0,0 1 0,0-1 0,1 1 0,-1-1 0,1 0 0,-1 0 0,1 0 0,0 0 0,0 0 0,0 0 0,0 0 0,0 0 0,0-1 0,1 1 0,-1-1 0,0 0-1,1 0 1,-1 0 0,1 0 0,0 0 0,-1 0 0,1-1 0,0 1 0,-1-1 0,1 0 0,0 1 0,-1-1 0,1-1 0,0 1 0,0 0 0,-1-1 0,1 1 0,0-1 0,-1 0-1,1 0 1,-1 0 0,1 0 0,-1 0 0,0-1 0,1 1 0,-1-1 0,0 1 0,0-1 0,4-3 0,13-23 408,-2 6-1365,-12 27 460,-3 15 314,-2-7 128,-1 0 336,1 1 0,1-1 0,4 20 1,-4-28-234,1 1 0,0-1 0,0 0 0,0 0 0,1-1 0,-1 1 0,1 0 0,0-1 0,0 0 0,1 1 0,0-1 0,4 3 0,4 4-91,-1 0 0,0 0 0,0 1-1,14 23 1,-22-30 24,-1 0 1,1 0-1,-1 0 1,0 0-1,0 0 1,-1 1-1,1-1 1,-1 1-1,-1-1 0,1 1 1,-1-1-1,0 1 1,0 0-1,0-1 1,-1 1-1,0-1 1,-2 7-1,3-11 44,0 1 1,0 0-1,-1 0 0,0 0 1,1 0-1,-1 0 0,0 0 1,0-1-1,1 1 0,-2 0 1,1-1-1,0 1 0,0 0 1,0-1-1,-1 0 0,1 1 1,-1-1-1,1 0 0,-1 0 1,1 1-1,-1-1 0,0-1 1,0 1-1,1 0 0,-1 0 1,0-1-1,0 1 0,0-1 1,0 1-1,0-1 0,0 0 1,0 0-1,-2 0 0,1 0 51,1-1-1,-1 0 0,0 0 0,1 0 1,-1 0-1,1 0 0,-1-1 0,1 1 0,-1-1 1,1 0-1,0 0 0,0 1 0,0-1 1,0-1-1,0 1 0,1 0 0,-1 0 0,0-1 1,1 1-1,0-1 0,0 1 0,-2-4 0,0-4-62,-1 0-1,1 0 0,1 0 0,0 0 0,0 0 0,1-1 0,1 1 0,-1 0 0,2-13 0,0 17-138,1-1 0,-1 1 0,1-1 0,0 1 0,0 0 0,1 0 0,0 0 0,0 0 0,0 0 0,1 1 0,0-1 0,0 1 0,0 0 0,1 0 0,7-6 0,28-25-5491,-20 17-263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14542,'0'0'6571,"0"10"-5615,-4 116 2348,3-126-3291,1 0 0,0 0-1,0 1 1,0-1-1,0 0 1,0 0 0,0 1-1,0-1 1,0 0-1,0 1 1,0-1 0,0 0-1,1 0 1,-1 1-1,0-1 1,0 0 0,0 0-1,0 1 1,0-1-1,0 0 1,1 0 0,-1 0-1,0 1 1,0-1-1,0 0 1,0 0 0,1 0-1,-1 0 1,0 1-1,0-1 1,1 0 0,-1 0-1,0 0 1,0 0 0,1 0-1,-1 0 1,0 0-1,0 0 1,1 0 0,-1 1-1,0-1 1,1 0-1,13-7 355,11-15 6,-5-5-274,-15 20-207,-1 0 0,1 1 1,0-1-1,1 1 0,-1 1 0,1-1 0,13-9 0,-18 15 91,-1 0-1,1 0 0,-1 0 1,1 1-1,0-1 0,-1 0 1,1 0-1,-1 0 1,1 1-1,-1-1 0,1 0 1,-1 1-1,1-1 0,-1 1 1,1-1-1,-1 0 1,1 1-1,-1-1 0,0 1 1,1-1-1,-1 1 0,0-1 1,1 1-1,-1-1 1,0 1-1,0-1 0,0 1 1,1 0-1,-1-1 0,0 1 1,0-1-1,0 1 1,0 0-1,0-1 0,0 1 1,0 0-1,5 31 94,-5-26-114,0-5 36,0 1-1,0 0 0,1-1 1,-1 1-1,0 0 1,1-1-1,-1 1 0,1-1 1,0 1-1,0-1 1,-1 1-1,1-1 0,0 1 1,0-1-1,0 0 1,0 1-1,1-1 0,-1 0 1,2 2-1,-2-3 12,0 0 0,1 1 0,-1-1 0,0 0-1,0 0 1,1 0 0,-1 0 0,0 0 0,1 0 0,-1 0 0,0 0-1,0 0 1,1-1 0,-1 1 0,0 0 0,0-1 0,1 1 0,-1-1 0,2-1-1,8-5 28,-1-1-1,0 0 0,0-1 0,10-13 0,-1 3-378,22-12-2,-39 29 321,0 1 0,0 0 1,1-1-1,-1 1 0,0 0 0,0 0 1,1 1-1,-1-1 0,1 0 1,-1 1-1,0-1 0,1 1 0,-1 0 1,1 0-1,-1 0 0,1 0 1,-1 0-1,4 1 0,-5 0 17,0 0 1,0 1-1,0-1 0,0 0 0,0 1 0,0-1 0,0 1 1,-1-1-1,1 1 0,0-1 0,-1 1 0,0 0 1,1-1-1,-1 1 0,0 0 0,0-1 0,0 1 1,0 0-1,0 1 0,-2 41 70,1-39-59,-8 33 237,7-34-4037,1-15-14969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11179,'0'0'4959,"-8"8"-2818,3-3-1994,-1 0 236,0 0-1,1 0 0,0 0 1,0 1-1,1 0 0,-1 0 1,1 0-1,0 0 0,1 1 1,0 0-1,0-1 0,0 1 1,1 0-1,-3 14 1,5-21-365,1 1 1,-1-1-1,0 0 1,1 1-1,-1-1 1,1 0-1,-1 0 1,0 1 0,1-1-1,-1 0 1,1 0-1,-1 0 1,1 1-1,-1-1 1,1 0 0,-1 0-1,1 0 1,-1 0-1,1 0 1,-1 0-1,1 0 1,-1 0-1,1 0 1,-1 0 0,1-1-1,-1 1 1,1 0-1,-1 0 1,0 0-1,1 0 1,-1-1 0,1 1-1,-1 0 1,1-1-1,-1 1 1,19-9 439,-9-2-402,0-1-1,-1 0 1,0 0 0,-1-1 0,-1 0-1,0-1 1,0 1 0,4-18 0,-23 95-137,8-52 111,1 1-1,1-1 0,0 1 1,0 0-1,1 20 1,1-32-34,1-1-1,-1 1 1,0-1 0,1 1-1,-1-1 1,0 0 0,1 1-1,-1-1 1,0 0 0,1 1-1,-1-1 1,0 0 0,1 1-1,-1-1 1,1 0 0,-1 0-1,1 0 1,-1 1 0,1-1-1,-1 0 1,1 0 0,-1 0 0,1 0-1,-1 0 1,1 0 0,-1 0-1,1 0 1,-1 0 0,0 0-1,1 0 1,-1 0 0,1 0-1,-1-1 1,1 1 0,-1 0-1,1 0 1,-1 0 0,1-1-1,-1 1 1,0 0 0,1 0-1,-1-1 1,1 1 0,-1 0 0,1-1-1,20-13-1398,7-23-4875,-16 13 444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60 17232,'0'0'2424,"0"10"-1655,-2 342 4905,-17-513-6389,70 159 630,-41-1 81,0 0 0,1-1 1,-2 1-1,1-2 1,0 1-1,-1-2 0,0 1 1,0-1-1,-1 0 1,1-1-1,-1 0 0,-1 0 1,1-1-1,6-10 0,-6 9 13,-1 0 0,0 0-1,-1-1 1,0 1 0,-1-1 0,0-1-1,0 1 1,-1-1 0,-1 0-1,0 0 1,0 0 0,2-22-1,-5 32-12,0 1-1,0 0 0,0-1 0,0 1 0,0-1 1,0 1-1,0-1 0,0 1 0,0 0 1,0-1-1,0 1 0,0-1 0,0 1 1,0-1-1,0 1 0,0 0 0,-1-1 0,1 1 1,0 0-1,0-1 0,0 1 0,-1-1 1,1 1-1,0 0 0,0-1 0,-1 1 0,1 0 1,0 0-1,-1-1 0,1 1 0,0 0 1,-1-1-1,-11 10-187,-8 21 141,12-8 367,0-1 0,2 2 0,0-1 0,2 0 0,0 1 0,2 0 0,0 0 0,2 0 0,4 44 0,-2-59-282,1 0 0,1 0 0,-1-1 0,1 0-1,0 1 1,1-1 0,0-1 0,0 1 0,0-1-1,1 0 1,11 10 0,-22-44-536,5 27 502,-7-16-156,-1 1-1,0 0 1,-2 0 0,0 0-1,0 1 1,-21-22 0,36 40 12,1 0 0,-1 0 0,1-1 1,0 0-1,0 0 0,0 0 0,0-1 1,0 0-1,1 0 0,6 0 0,15-1-3464,-4-5-3982,-8-3-1176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6726,'0'0'16250,"-8"-7"-15662,-21-23-257,29 30-329,-1-1 1,1 1-1,0 0 1,-1 0-1,1-1 1,0 1-1,0 0 1,0-1-1,0 1 1,-1 0-1,1-1 1,0 1-1,0-1 1,0 1-1,0 0 1,0-1-1,0 1 1,0 0-1,0-1 1,0 1-1,0-1 1,0 1-1,0 0 1,0-1-1,0 1 1,0 0-1,0-1 1,0 1-1,1 0 1,-1-1-1,0 1 1,0 0-1,0-1 1,1 1-1,-1 0 1,0-1-1,0 1 1,1 0-1,-1 0 1,0-1-1,1 1 1,-1 0-1,0 0 1,1 0-1,-1-1 1,0 1-1,1 0 1,-1 0-1,0 0 1,1 0-1,-1 0 1,0 0-1,1 0 1,-1 0-1,1 0 1,-1 0-1,0 0 1,1 0-1,0 0 1,21 1-239,-19 1 227,0 0 1,-1 0-1,1 1 0,-1-1 0,0 1 1,0-1-1,0 1 0,0 0 1,0-1-1,-1 1 0,1 0 0,1 4 1,-3-5 8,1 1 1,0-1-1,0 1 1,0-1 0,1 0-1,-1 0 1,1 0 0,-1 0-1,1 0 1,-1 0 0,1 0-1,0 0 1,0 0 0,0-1-1,0 1 1,0-1 0,0 0-1,1 1 1,-1-1 0,0 0-1,1 0 1,-1-1-1,1 1 1,-1 0 0,1-1-1,2 1 1,3-1 21,0 0 1,0-1-1,0 0 0,0 0 1,0 0-1,0-1 0,-1-1 1,1 1-1,-1-1 0,1 0 1,9-6-1,0-2 122,-1 0 0,0-1 0,21-19 0,-32 26-192,1 0 230,-8 7-240,-6 11-2422,2 4-5628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3683,'0'0'19891,"8"-3"-19117,1-1-674,0-1-1,-1 0 1,1 0-1,-1-1 0,0 0 1,-1 0-1,9-9 1,-13 12-80,0 0 0,0 0 0,0 0 0,-1 0-1,1 0 1,-1-1 0,0 0 0,0 1 0,0-1 0,0 0 0,-1 0 0,1 0 0,-1 0 0,0 0 0,0 0 0,-1 0 0,1 0 0,-1-1 0,0 1 0,0 0 0,0 0 0,-2-7 0,2 10-29,-1 0-1,1 1 1,0-1 0,-1 1 0,1-1 0,-1 1-1,1-1 1,-1 1 0,1-1 0,-1 1 0,1 0-1,-1-1 1,1 1 0,-1 0 0,0-1 0,1 1-1,-1 0 1,0 0 0,1-1 0,-1 1-1,0 0 1,1 0 0,-1 0 0,0 0 0,1 0-1,-1 0 1,0 0 0,1 0 0,-1 0 0,0 1-1,1-1 1,-1 0 0,0 0 0,1 0 0,-1 1-1,1-1 1,-2 1 0,-22 14-276,18-7 315,-1 0 0,2 0 0,-1 0 1,1 1-1,0 0 0,1 0 0,0 1 1,0-1-1,1 1 0,0 0 0,1 0 1,0 0-1,1 0 0,-1 19 0,3-28-22,-1-1 0,0 1 0,1 0 0,-1 0 0,1 0 0,-1-1 1,1 1-1,0 0 0,-1-1 0,1 1 0,0 0 0,-1-1 0,1 1 0,0-1 0,0 1 0,-1-1 0,1 0 0,0 1 0,0-1 0,0 0 0,0 1 0,0-1 0,0 0 0,-1 0 0,1 0 0,0 0 0,0 0 0,1 0 0,35 0 234,-26 0-183,163-19-75,-173 20 41,0 0 0,0-1-1,-1 1 1,1 0 0,0-1-1,0 1 1,-1 0 0,1 0-1,0 0 1,-1 0 0,1 0-1,-1 0 1,1-1 0,-1 1 0,0 0-1,1 0 1,-1 0 0,0 2-1,3 3 889,-3-19 129,0 5-799,-2 0 0,1 0 1,-1-1-1,0 1 0,-1 0 0,0 1 1,0-1-1,0 0 0,-9-11 0,6 9-286,1 0 0,0-1-1,1 1 1,-6-19-1,10 28-91,0 1-1,1 0 1,-1-1-1,0 1 1,0-1 0,0 1-1,0-1 1,0 1-1,1 0 1,-1-1-1,0 1 1,0-1-1,1 1 1,-1 0 0,0-1-1,1 1 1,-1 0-1,0 0 1,1-1-1,-1 1 1,0 0 0,1 0-1,-1-1 1,1 1-1,-1 0 1,0 0-1,1 0 1,-1 0-1,1 0 1,-1-1 0,1 1-1,-1 0 1,1 0-1,-1 0 1,0 0-1,1 0 1,0 1-1,25-1-4985,-20 0 1734,7 0-2966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1997 0 12300,'0'0'2231,"0"10"-1105,-1 29-420,-1 0 0,-2 0 0,-1 0 0,-2 0 0,-2-1 0,-2 0-1,-1 0 1,-29 59 0,22-65-574,-2-1 1,-1 0-1,-2-2 0,-1-1 1,-1-1-1,-1-1 0,-1-1 1,-1-1-1,-53 31 0,-30 10 759,-174 72 0,174-86-537,-253 127-138,254-117 167,-123 90 1,193-122-194,-15 10 87,2 3 0,-50 50-1,91-80-245,1 1-1,1 0 0,0 1 0,0 0 0,2 0 0,0 1 0,0 1 0,2 0 0,0 0 0,0 0 0,2 0 0,0 1 0,-3 22 0,7-36-33,0 0 0,1 1 0,0-1 0,0 1 0,0-1 0,0 0 0,0 1 0,1-1 0,-1 1 0,1-1 0,0 0 0,0 0 0,0 1 0,1-1 0,-1 0 1,1 0-1,-1 0 0,1 0 0,0 0 0,0-1 0,4 4 0,-2-3-139,0 0-1,1-1 1,-1 0 0,1 0 0,0 0 0,0 0 0,0-1 0,0 0-1,0 0 1,0 0 0,0-1 0,0 1 0,9-2 0,-7 1-589,-1 0 1,0 0-1,1-1 1,-1 1-1,0-2 1,1 1-1,-1-1 0,0 0 1,0 0-1,0-1 1,-1 1-1,8-5 1,12-12-6322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14125,'0'0'12556,"8"3"-12380,0 1-175,0-2 0,0 1-1,1-1 1,-1 0 0,1-1-1,0 0 1,16 0 0,-22-1-16,0 0 0,0 0 0,0 1 0,0-1 0,0 1 0,0 0 0,0 0 0,0 0 0,0 0 0,0 1 1,0-1-1,-1 1 0,1 0 0,-1-1 0,1 1 0,-1 0 0,0 1 0,1-1 0,-1 0 0,0 1 0,0-1 0,-1 1 0,1-1 1,-1 1-1,1 0 0,-1 0 0,0 0 0,0 0 0,0 0 0,0 0 0,0 0 0,-1 0 0,0 0 0,1 5 0,-1 0 35,1 1 0,-1-1-1,-1 0 1,1 1 0,-2-1-1,1 0 1,-1 0 0,0 0-1,-1 0 1,0 0 0,0 0-1,-6 9 1,1-4-100,0-1 1,-1 0-1,0-1 1,-1 0-1,-1 0 1,1-1-1,-2-1 1,1 0-1,-21 12 0,24-18-1720,4-5-2886,3-6-2873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82 8168,'2'-9'1420,"0"-3"-592,5-22 1262,-5 7 2337,-15 63-1789,6 2-1836,1 1 1,2 0-1,1 45 1,12 118 1800,-3-123-1535,31 148-1,-33-246 40,-5-24-884,-7 10-295,-1 0 1,-2 0 0,-1 1 0,-2 1 0,-1 0 0,-1 1-1,-1 0 1,-32-38 0,49 67 7,118-4-5335,-40-13-3781,-50 8 2566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117 159 7623,'0'0'6620,"2"-8"-4645,0 1-1414,6-26 1255,-5 7 2368,-3 25-4093,-1 1 0,0-1 1,1 0-1,-1 1 0,1-1 0,-1 1 1,0-1-1,0 1 0,1-1 0,-1 1 0,0-1 1,0 1-1,0 0 0,1-1 0,-1 1 1,0 0-1,0 0 0,0 0 0,0-1 1,0 1-1,1 0 0,-1 0 0,0 0 1,0 1-1,0-1 0,0 0 0,-1 0 1,-28 6 172,25-3-182,-1 1 0,1 0 1,1 0-1,-1 1 0,1-1 1,-1 1-1,1 0 0,1 0 1,-1 0-1,1 0 0,0 1 1,0 0-1,-3 10 0,2-5 9,0 1 0,1 0 0,1 0 0,0 0-1,0 0 1,1 15 0,1-27-85,0 1 0,0 0 0,0 0 0,0-1 0,0 1 0,0 0 0,0 0 0,0 0 0,0-1 0,0 1 1,0 0-1,1 0 0,-1-1 0,0 1 0,1 0 0,-1-1 0,0 1 0,1 0 0,-1-1 0,1 1 0,-1 0 0,1-1 0,-1 1 0,1-1 0,0 1 0,-1-1 0,1 1 0,0-1 1,-1 0-1,1 1 0,0-1 0,-1 0 0,2 1 0,1-1 10,-1 0 1,1 0 0,-1 0-1,0-1 1,1 1-1,-1-1 1,1 1-1,-1-1 1,0 0 0,0 0-1,3-1 1,51-35 229,-38 22-235,51-36-30,-65 49 3,-1 0 0,1 0 0,0 0-1,0 0 1,0 0 0,0 1 0,0 0 0,0 0 0,1 0-1,-1 0 1,0 0 0,1 1 0,-1 0 0,0 0-1,9 1 1,-12 0 12,0-1-1,0 0 0,0 1 0,0 0 1,0-1-1,0 1 0,0-1 0,0 1 1,-1 0-1,1 0 0,0 0 0,0-1 0,0 1 1,-1 0-1,1 0 0,-1 0 0,1 0 1,-1 0-1,1 0 0,-1 0 0,1 0 1,-1 0-1,0 1 0,1-1 0,-1 0 1,0 1-1,-1 37 298,2 0 167,6-50 736,-2-7-721,-3-16-19,0 0 1,-5-39-1,1-1-459,36 78-2682,12 0-1242,-15-9-3255,-7-7-4979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 6854,'0'0'9626,"-8"-6"-8004,4 3-1635,-1-1 340,0 0 0,0 0 0,-1 1 1,1-1-1,-1 1 0,-6-2 0,11 4-275,-1 1 0,0-1-1,1 1 1,-1 0 0,1-1-1,-1 1 1,0 0-1,1 0 1,-1 0 0,0 0-1,1 1 1,-1-1 0,1 0-1,-1 1 1,1-1-1,-1 1 1,0-1 0,1 1-1,0 0 1,-1-1 0,1 1-1,-1 0 1,1 0-1,0 0 1,0 0 0,-1 0-1,1 0 1,0 1 0,0-1-1,0 0 1,0 1-1,0-1 1,1 0 0,-2 3-1,-2 4-11,0 0 0,0 1 0,0-1 0,1 0-1,1 1 1,0 0 0,0 0 0,0 0 0,1 0 0,1 0-1,-1 0 1,2 10 0,-1-18-32,1-1 1,-1 1-1,0-1 0,1 1 0,-1-1 1,0 0-1,1 1 0,-1-1 0,1 0 1,-1 1-1,0-1 0,1 0 0,-1 0 1,1 1-1,-1-1 0,1 0 0,-1 0 1,1 0-1,-1 0 0,1 1 0,-1-1 1,1 0-1,0 0 0,-1 0 0,1 0 1,-1 0-1,1-1 0,-1 1 0,1 0 1,-1 0-1,1 0 0,-1 0 0,1 0 1,-1-1-1,1 1 0,-1 0 0,1 0 1,-1-1-1,0 1 0,1 0 0,-1-1 1,1 0-1,19-13 406,-11 3-271,0 1 1,-1-1 0,-1-1-1,0 1 1,0-1-1,-1-1 1,-1 1 0,0-1-1,3-14 1,-10 56-103,0 0 0,6 53 1,-3-68-22,-1-12-20,0-1 0,0 1-1,0-1 1,0 1 0,0-1 0,1 1 0,-1-1-1,0 1 1,1-1 0,0 1 0,-1-1-1,1 0 1,0 1 0,-1-1 0,1 0 0,0 1-1,0-1 1,0 0 0,0 0 0,0 0 0,1 0-1,-1 0 1,0 0 0,2 1 0,-1-1-18,1-1 0,-1 1 0,0-1 0,1 0 0,-1 1 0,0-1 0,1 0-1,-1-1 1,1 1 0,-1 0 0,0-1 0,1 1 0,-1-1 0,3-1 0,4-1-911,-1-1 0,1 0 0,-1-1 0,1 0 0,-2-1-1,15-11 1,1-6-6101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10442,'0'0'13383,"-9"-2"-13175,6 1-207,1 0 0,-1 0-1,0 0 1,1 1 0,-1-1-1,0 1 1,0 0-1,1 0 1,-1 0 0,0 0-1,0 0 1,1 0 0,-1 1-1,0-1 1,1 1-1,-1 0 1,0 0 0,1 0-1,-1 0 1,1 0 0,-1 1-1,1-1 1,0 1-1,0 0 1,0-1 0,0 1-1,0 0 1,0 0 0,0 0-1,0 1 1,1-1 0,-1 0-1,-1 5 1,-5 3 33,1 1-1,0 1 1,1-1 0,0 1 0,1 0 0,0 0-1,1 1 1,1-1 0,0 1 0,0 0 0,-1 21-1,4-33-52,0 0-1,0 0 1,0 0-1,0 1 0,1-1 1,-1 0-1,0 0 0,0 0 1,1 0-1,-1 0 1,1 0-1,-1 0 0,1 0 1,-1 0-1,1 0 1,0 0-1,-1 0 0,1 0 1,0 0-1,0 0 0,0-1 1,-1 1-1,1 0 1,0 0-1,0-1 0,0 1 1,2 0-1,0 0-122,0 0-1,0-1 1,0 1-1,0-1 1,0 0-1,0 0 1,0 0-1,1 0 1,-1 0-1,4-1 1,2-1-605,-1 0 0,1-1 0,0 0 0,-1 0 0,1-1 0,11-7 0,13-14-4517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14061,'0'0'710,"-9"7"379,1-1-832,1 1-1,0-1 0,1 1 0,0 1 1,0-1-1,0 1 0,1 0 0,0 0 1,1 1-1,-1 0 0,-4 15 0,3-6 257,1 1-1,1-1 1,1 1-1,0 1 1,1-1-1,1 0 1,3 27-1,-2-45-503,0 0-1,0 0 1,1 0-1,-1 1 1,1-1-1,-1 0 1,1 0-1,-1 0 1,1 0-1,0 0 1,0 0-1,-1 0 1,1 0-1,0 0 1,0-1-1,0 1 1,0 0-1,0 0 1,0-1-1,0 1 1,0 0-1,0-1 1,1 0-1,-1 1 1,0-1-1,0 1 1,0-1-1,0 0 1,1 0-1,-1 0 1,0 0-1,0 0 1,1 0-1,-1 0 1,0 0-1,0 0 1,0-1-1,1 1 1,-1 0-1,0-1 1,0 1-1,0-1 1,1 0-1,5-1 32,0-1 0,0 0-1,0 0 1,-1-1-1,0 1 1,7-6-1,93-97 138,-106 106-178,1-1 1,-1 1-1,1-1 1,-1 1-1,1 0 1,-1-1-1,1 1 1,-1 0-1,1-1 1,-1 1-1,1 0 1,-1 0 0,1-1-1,0 1 1,-1 0-1,1 0 1,-1 0-1,1 0 1,-1 0-1,1 0 1,0 0-1,-1 0 1,1 0-1,-1 0 1,1 0 0,0 0-1,-1 1 1,1-1-1,-1 0 1,2 1-1,5 17-29,-7 41-6,-1-43 58,1-5 29,2 12 624,-1-23-672,0 1 0,0-1 0,-1 0-1,1 0 1,0 0 0,0 0 0,-1 0 0,1 0 0,0 0-1,0 0 1,-1-1 0,1 1 0,0 0 0,0 0 0,-1-1-1,1 1 1,0 0 0,-1-1 0,1 1 0,0-1 0,-1 1-1,1-1 1,-1 1 0,1-1 0,0 1 0,-1-1-1,0 0 1,1 1 0,-1-1 0,1 0 0,-1 0 0,10-8-659,16-16-2933,-7 9-5064,-8 8-1597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15855,'0'0'5152,"-10"7"-5147,2-1 12,0 0 0,0 1 0,1-1 0,0 2-1,0-1 1,1 1 0,0 0 0,0 0 0,1 0 0,0 1 0,-7 17 0,8-17 198,1 0 0,0 0 0,0 1 0,1-1 0,0 1 0,-1 15 0,3-24-211,0-1-1,0 1 1,0-1-1,0 1 0,0-1 1,0 0-1,1 1 1,-1-1-1,0 1 1,0-1-1,0 1 1,1-1-1,-1 1 1,0-1-1,0 0 1,1 1-1,-1-1 0,0 1 1,1-1-1,-1 0 1,0 1-1,1-1 1,-1 0-1,1 0 1,-1 1-1,0-1 1,1 0-1,-1 0 1,1 0-1,-1 1 0,1-1 1,0 0-1,21-1 127,18-16 123,-27 8-366,-1-1 0,-1 0 1,0-1-1,0-1 1,-1 0-1,0 0 1,-1-1-1,-1 0 0,0 0 1,8-20-1,-15 114-293,-1-81 408,0 0-1,0 1 0,0-1 0,1 0 0,-1 1 1,0-1-1,0 0 0,1 0 0,-1 1 0,0-1 1,0 0-1,1 0 0,-1 0 0,0 1 0,1-1 1,-1 0-1,0 0 0,1 0 0,-1 0 0,0 1 1,1-1-1,-1 0 0,0 0 0,1 0 0,-1 0 1,0 0-1,1 0 0,-1 0 0,0 0 1,1 0-1,-1 0 0,0 0 0,1-1 0,-1 1 1,0 0-1,1 0 0,-1 0 0,0 0 0,1 0 1,-1-1-1,0 1 0,1 0 0,-1 0 0,0-1 1,0 1-1,1 0 0,-1 0 0,0-1 0,1 1 1,18-12-70,-18 11-10,0 0 11,1 0 0,-1 0 0,1 0 1,0 0-1,-1 1 0,1-1 0,0 1 0,0-1 0,-1 1 0,1-1 1,0 1-1,0 0 0,0 0 0,-1 0 0,1 0 0,0 0 1,0 1-1,0-1 0,-1 0 0,1 1 0,0-1 0,0 1 0,-1 0 1,1-1-1,0 1 0,-1 0 0,1 0 0,-1 0 0,1 0 0,-1 0 1,0 1-1,1-1 0,-1 0 0,0 1 0,0-1 0,0 1 0,0-1 1,0 1-1,0-1 0,0 3 0,6 10 131,-2-1-1,0 0 1,-1 1-1,4 18 1,-2-8-1,-6-24-55,8 28 489,-1 0 0,-1 1-1,2 34 1,-7-55-321,-1 1 0,0-1 0,-1 1-1,0-1 1,-1 1 0,-4 15 0,5-20-106,-1-1 0,0 1 1,0 0-1,0 0 1,0-1-1,-1 1 1,1-1-1,-1 0 0,0 0 1,0 0-1,0 0 1,0 0-1,0-1 0,-7 5 1,8-6-59,0 0 0,1 0 0,-1 0 0,0 0 0,1-1 1,-1 1-1,0 0 0,0-1 0,0 1 0,0-1 0,0 0 0,0 0 0,1 1 1,-1-1-1,0-1 0,0 1 0,0 0 0,0 0 0,0-1 0,0 1 0,0-1 1,1 1-1,-3-2 0,2 0-40,0 1 0,0-1 0,0 0 0,0 0 0,0 0 0,1 0 0,-1 0 0,1-1 0,-1 1 0,1 0 0,0-1 0,0 1 0,0-1 0,-1-3 0,0-6-243,-1 1 1,2-1-1,-1 1 0,2-1 1,0 0-1,1-16 1,1 21 215,0-1 1,0 1 0,0-1 0,1 1 0,0 0-1,1 0 1,-1 0 0,1 1 0,1-1-1,-1 1 1,7-7 0,11-11 185,35-29 0,-23 23 220,-24 20-235,57-59 207,-60 62-228,-1 0 0,-1 0-1,0-1 1,0 0-1,0 0 1,-1 0-1,6-17 1,-10 8 402,-10 18-195,-15 20-81,20-14-66,0 2 0,1-1 1,0 1-1,-5 13 0,7-18-108,1-1-1,0 1 1,0 0-1,1 0 1,-1 0-1,1-1 0,-1 1 1,1 0-1,1 0 1,-1 0-1,0 0 1,1-1-1,0 1 1,1 4-1,-1-6-138,0-1-1,0 0 1,0 0 0,0 0 0,1 0-1,-1 0 1,0 0 0,0 0 0,1 0-1,-1 0 1,1-1 0,-1 1-1,1 0 1,-1-1 0,1 0 0,-1 1-1,1-1 1,-1 0 0,1 0-1,2 1 1,34-3-4568,-18-5-2152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12684,'-1'4'8500,"0"11"-4325,-1 13-3952,4 53 1,-2-80-216,0 0 0,1 0 0,-1 0 1,0 0-1,1 0 0,-1 0 0,1 0 0,0 0 1,-1-1-1,1 1 0,0 0 0,-1 0 1,1-1-1,0 1 0,0 0 0,0-1 0,-1 1 1,1-1-1,0 1 0,0-1 0,0 1 1,0-1-1,0 0 0,0 1 0,0-1 0,0 0 1,0 0-1,0 0 0,0 0 0,0 0 0,0 0 1,0 0-1,0 0 0,0 0 0,0 0 1,0-1-1,0 1 0,0 0 0,0-1 0,2 0 1,2 0 36,1-1 0,-1 0 0,0-1 1,1 1-1,9-7 0,26-26 19,-29 24-51,1 0 1,0 1-1,26-16 1,-38 26-13,-1-1 0,1 1 1,-1 0-1,1 0 0,-1-1 0,1 1 1,-1 0-1,1 0 0,-1 0 1,1 0-1,0-1 0,-1 1 0,1 0 1,-1 0-1,1 0 0,-1 0 0,1 0 1,0 0-1,-1 1 0,1-1 1,-1 0-1,1 0 0,-1 0 0,1 1 1,-1-1-1,1 0 0,-1 0 1,1 1-1,-1-1 0,1 0 0,-1 1 1,0-1-1,1 0 0,-1 1 0,1-1 1,-1 1-1,0-1 0,1 1 1,-1-1-1,0 1 0,0-1 0,0 1 1,1-1-1,-1 1 0,0-1 1,0 1-1,0 0 0,0-1 0,0 1 1,0-1-1,0 1 0,0-1 0,0 1 1,0 0-1,0 0 2,0 0 0,0 0 0,0-1 0,0 1 0,0 0 0,0 0 0,1 0 0,-1 0 0,0 0 0,1-1 0,-1 1 0,0 0 0,1 0 0,-1-1 0,1 1 0,-1 0 0,1-1 0,-1 1 0,1 0 0,-1-1 0,1 1 0,0-1 0,0 1 0,-1-1 0,1 1 0,0-1 1,0 1-1,-1-1 0,1 0 0,0 1 0,0-1 0,0 0 0,0 0 0,-1 0 0,1 0 0,0 0 0,0 0 0,0 0 0,0 0 0,0 0 0,-1 0 0,1 0 0,0 0 0,0-1 0,0 1 0,0 0 0,-1-1 0,1 1 0,0 0 0,0-1 0,10-4 54,0-1 0,-1 0 0,15-10 0,-18 10-62,1 1 1,-1 1-1,1-1 0,0 1 1,0 0-1,0 1 0,0 0 1,1 0-1,9-2 0,-14 4 1,0 1 0,1-1 0,-1 1 0,0 0-1,1 0 1,-1 0 0,1 0 0,-1 1-1,0 0 1,1-1 0,-1 2 0,0-1-1,0 0 1,0 1 0,7 4 0,-9-4 22,1 1 0,-1-1 0,0 1 0,0 0 0,0 0 0,0 0 0,0 0 0,-1 0 0,1 1 0,-1-1 0,0 0 1,0 1-1,0-1 0,0 1 0,-1-1 0,0 1 0,1-1 0,-1 1 0,-1 5 0,1-9-45,0 1 0,0-1 0,0 1 0,0-1 0,0 0 0,0 1 0,0-1 0,0 1 0,0-1 0,-1 1 0,1-1 0,0 0 0,0 1 0,0-1 0,-1 1 0,1-1 0,0 0 0,0 1 0,-1-1 0,1 0 0,0 1 0,-1-1 0,1 0 0,0 0 0,-1 1 0,1-1 0,-1 0 0,1 0 0,0 0 0,-1 0 0,1 1 0,-1-1 0,1 0 0,-1 0 0,1 0 0,0 0 0,-1 0 0,1 0 1,-1 0-1,0 0 0,0 0-403,0-1 0,0 1 0,-1 0 0,1 0 0,0-1 1,0 1-1,0-1 0,0 1 0,0-1 0,0 1 1,0-1-1,0 0 0,0 0 0,0 1 0,1-1 1,-2-2-1,-8-12-7690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 3619,'7'-12'9602,"2"-2"-2049,-9 26-5596,-13 27-1912,9-31-41,1 1-1,1-1 1,-1 0-1,1 1 0,1-1 1,-1 11-1,5-18-5,0 1-1,-1-1 1,1 0-1,1 0 1,-1-1 0,0 1-1,0-1 1,0 1-1,0-1 1,0 0-1,0 0 1,5-1-1,0 1 14,-1 0-15,0 0 0,0 1 0,1 0 0,-1 1 0,0 0 0,0 0 0,0 0 0,13 7 0,-18-7-18,1 0 0,0 0 0,-1 0-1,1 1 1,-1-1 0,1 0 0,-1 1 0,0 0 0,0 0 0,-1 0-1,1-1 1,0 2 0,-1-1 0,0 0 0,0 0 0,0 0-1,0 0 1,0 1 0,0-1 0,-1 1 0,0 4 0,1-1 136,-1-1 0,0 1 1,0-1-1,-1 1 0,0-1 1,0 0-1,0 1 0,-1-1 0,0 0 1,0 0-1,-1 0 0,0 0 1,0 0-1,0-1 0,0 1 1,-1-1-1,0 0 0,0 0 0,-1 0 1,1 0-1,-1-1 0,0 0 1,0 0-1,-1 0 0,1-1 1,-1 0-1,0 0 0,1 0 1,-1 0-1,-1-1 0,1 0 0,0-1 1,-13 2-1,9 0 8,0-2 0,0 0-1,0 0 1,0-1 0,0 0 0,0 0-1,-13-3 1,20 2-286,0 0 1,0 0-1,1 0 0,-1 0 0,0 0 0,1 0 1,-1-1-1,0 1 0,1-1 0,0 0 0,-1 0 1,1 0-1,0 0 0,0 0 0,0 0 0,0 0 1,1-1-1,-1 1 0,1-1 0,-1 1 0,1-1 1,0 0-1,0 0 0,0 1 0,0-1 1,1 0-1,-1 0 0,1 0 0,-1-3 0,1-61-8649,1 26 1125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18866,'0'0'8104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83 3908,'0'0'875,"0"-8"246,3-31 374,-2 21 1742,-1 1 3664,-16 72-3554,11-32-2847,-11 41 997,3 0 0,-9 130 0,22-193-1495,0-1 1,0 0-1,0 0 0,0 1 1,0-1-1,0 0 0,0 1 0,0-1 1,0 0-1,0 0 0,1 1 1,-1-1-1,0 0 0,0 0 1,0 1-1,1-1 0,-1 0 0,0 0 1,0 0-1,0 1 0,1-1 1,-1 0-1,0 0 0,0 0 0,1 0 1,-1 0-1,0 1 0,0-1 1,1 0-1,-1 0 0,0 0 1,1 0-1,-1 0 0,0 0 0,0 0 1,1 0-1,-1 0 0,0 0 1,1 0-1,-1 0 0,0 0 0,1 0 1,-1-1-1,0 1 0,0 0 1,1 0-1,-1 0 0,0 0 1,0 0-1,1-1 0,-1 1 0,0 0 1,0 0-1,0 0 0,1-1 1,-1 1-1,0 0 0,17-13 89,-5-2-164,0 0-1,-1-1 1,0 0 0,13-28-1,14-23-701,-34 73-1439,-1 16 1126,-1 11-1988,-3-18-1895,-2-5 203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7271,'0'0'9438,"-1"10"-7762,-3 15-154,-1 0-1,-14 41 1,17-59-1385,0 0 0,0 1 0,0-1 1,1 0-1,0 1 0,1-1 0,-1 1 0,1-1 0,2 11 1,-2-18-276,0 1 1,0-1 0,1 0 0,-1 1 0,0-1-1,1 0 1,-1 1 0,0-1 0,1 0 0,-1 1-1,0-1 1,1 0 0,-1 0 0,1 1-1,-1-1 1,0 0 0,1 0 0,-1 0 0,1 0-1,-1 1 1,1-1 0,-1 0 0,1 0 0,-1 0-1,1 0 1,-1 0 0,1 0 0,8-3-6084,-2-8-3426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14382,'0'0'2744,"-1"12"-1116,-6 68 82,-6 85 1929,40-194-2716,-17 17-896,-2 0 0,1-1-1,-2 0 1,0-1 0,0 0-1,-1 0 1,-1 0 0,-1-1 0,0 0-1,0 1 1,1-27 0,-5 40-139,-4 33-166,8-10 338,-4-21-56,0-1 0,0 0 0,1 0 0,-1 0 0,0 1 0,0-1 0,1 0 0,-1 0 0,0 0 0,0 1 0,1-1 0,-1 0 0,0 0 0,1 0 0,-1 0 0,0 0 1,1 0-1,-1 1 0,0-1 0,1 0 0,-1 0 0,0 0 0,1 0 0,-1 0 0,0 0 0,1-1 0,-1 1 0,0 0 0,0 0 0,1 0 0,-1 0 0,0 0 0,1 0 0,-1-1 0,3-1 20,1 0-1,-2-1 0,1 0 1,0 1-1,0-1 0,-1 0 0,0-1 1,3-3-1,4-10-46,-7 13 5,0 0 0,0 0 0,1 0-1,-1 0 1,1 0 0,-1 1 0,1-1-1,6-4 1,-3 35-585,-4-15 596,0 1 0,1-1 0,0 1-1,1-1 1,0 0 0,1 0 0,12 21 0,-16-30 10,1-1 1,0 1-1,-1-1 0,1 0 1,0 1-1,0-1 0,0 0 1,1 0-1,-1-1 0,0 1 1,1 0-1,-1-1 0,1 1 1,0-1-1,-1 0 0,1 0 1,0 0-1,0 0 1,0 0-1,0-1 0,-1 1 1,1-1-1,0 0 0,0 0 1,0 0-1,0 0 0,0-1 1,0 1-1,0-1 0,0 1 1,0-1-1,-1 0 0,1 0 1,0-1-1,-1 1 0,1 0 1,0-1-1,-1 0 0,0 1 1,4-4-1,47-43-95,-43 39-387,0-1 1,0 1-1,0 1 1,1 0 0,14-8-1,-23 15 325,1 0-1,-1 0 1,1 1-1,-1-1 1,1 1-1,-1 0 1,1 0-1,-1 0 1,1 0-1,-1 0 1,1 0-1,-1 1 1,1-1-1,-1 1 1,1-1-1,-1 1 1,0 0-1,1 0 1,3 3-1,-4-3-174,0 0 0,-1 0 1,1 0-1,0 0 0,0 0 0,0 0 0,0-1 0,0 1 1,0-1-1,0 1 0,0-1 0,0 0 0,0 0 0,0 0 1,0 0-1,0 0 0,0 0 0,0-1 0,0 1 0,0-1 1,0 1-1,0-1 0,0 0 0,0 0 0,0 0 0,0 0 0,-1 0 1,1 0-1,0 0 0,-1 0 0,2-2 0,16-18-490,3-13 4153,-19 37 1936,0 10-3934,0 15-880,15 119 666,-7-75 1010,0 91 1,-10-159-1870,-1 0 0,-1 1 0,1-1 0,-1 1 0,1-1 0,-1 1 0,-1-1 0,1 0 0,-3 7 0,3-10-195,0 0-1,0 0 1,0 0-1,0 0 0,0 0 1,0 0-1,0 0 1,0 0-1,0 0 0,-1 0 1,1-1-1,0 1 1,-1-1-1,1 1 0,0-1 1,-1 1-1,1-1 1,-1 0-1,1 1 0,0-1 1,-1 0-1,1 0 1,-1 0-1,1 0 0,-1-1 1,1 1-1,0 0 0,-1 0 1,1-1-1,-1 1 1,1-1-1,0 0 0,-3 0 1,1-1-39,-1 0 0,1 0 0,0-1 0,0 1 0,0-1-1,0 1 1,0-1 0,0 0 0,1 0 0,-1 0 0,1-1 0,0 1 0,0 0 0,0-1 0,0 0 0,1 1 0,0-1 0,-1 0 0,1 0 0,0-4 0,-3-8-24,2-1 1,0 1-1,1-25 1,1 33-276,2-1 0,-1 1 0,1-1 0,0 1 0,1 0 0,0-1 0,0 1 1,1 1-1,0-1 0,0 0 0,8-9 0,19-41-6282,-18 22-340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17521,'0'0'6566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97 12300,'0'0'2685,"-2"-10"374,1 6-2979,0-3 449,-1 0 1,1 0-1,-2 0 0,1 1 0,-1-1 1,0 0-1,-4-6 0,6 12-438,-1-1 0,1 0 0,-1 1 0,1-1 0,-1 1 0,1-1 0,-1 1 0,0 0 0,0 0 1,0 0-1,0 0 0,0 0 0,0 0 0,0 0 0,0 1 0,0-1 0,0 1 0,0-1 0,0 1 0,-1 0 0,1 0 0,0 0 0,0 0 0,0 0 0,0 1 0,-1-1 0,1 1 0,0-1 0,0 1 0,0 0 0,0 0 0,0-1 0,-3 3 0,-13 8-59,0 1 0,1 0 1,0 1-1,1 1 0,-28 30 0,44-44-37,0 1 1,-1-1 0,1 0 0,0 0 0,0 0 0,-1 1-1,1-1 1,0 0 0,0 0 0,0 0 0,-1 1 0,1-1-1,0 0 1,0 1 0,0-1 0,0 0 0,0 0 0,0 1-1,-1-1 1,1 0 0,0 1 0,0-1 0,0 0 0,0 1-1,0-1 1,0 0 0,0 1 0,0-1 0,0 0 0,1 1-1,-1-1 1,0 0 0,0 0 0,0 1 0,0-1 0,0 0-1,0 1 1,1-1 0,-1 0 0,0 0 0,0 1 0,0-1-1,1 0 1,18 5-432,37-5-517,-46 0 812,13-1-160,-7-1 198,-1 2 0,1 0-1,-1 1 1,27 5 0,-39-6 89,0 1 0,0 0-1,0 0 1,0 0 0,0 0 0,0 0-1,0 1 1,-1-1 0,1 1 0,-1 0-1,1 0 1,-1 0 0,0 0 0,1 0 0,-1 1-1,0-1 1,-1 0 0,1 1 0,0 0-1,-1-1 1,1 1 0,-1 0 0,0 0-1,0 0 1,0 0 0,0 0 0,-1 0 0,1 0-1,0 5 1,-1-2 79,-1 0 0,1 0-1,-1 0 1,0-1 0,-1 1 0,1 0-1,-1-1 1,0 1 0,0-1 0,-1 1-1,0-1 1,0 0 0,0 0 0,0 0-1,-1-1 1,0 1 0,0-1 0,0 0-1,-1 0 1,1 0 0,-1 0 0,0-1-1,0 0 1,0 0 0,0 0 0,-1-1-1,1 0 1,-1 0 0,1 0 0,-9 1-1,12-3-145,1 0-1,0 0 1,0 0 0,-1 0-1,1-1 1,0 1-1,0 0 1,-1-1-1,1 1 1,0-1-1,0 1 1,0-1 0,0 0-1,-1 1 1,1-1-1,0 0 1,0 0-1,1 0 1,-1 0-1,0 0 1,0 0-1,0 0 1,1 0 0,-1 0-1,0 0 1,1 0-1,-1-1 1,1 1-1,-1 0 1,1 0-1,0 0 1,-1-1-1,1 1 1,0 0 0,0-1-1,0 1 1,0 0-1,0-2 1,3-57-6020,-2 56 5572,8-41-4687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11403,'0'0'6977,"2"10"-6075,6 35 169,-1 1 0,-1 63-1,-3-53-241,15 94-1,-29-189-887,-18-44 0,20 51-325,9 31 240,21 3-224,-19-1 464,31 6-1694,28 0-5773,-55-7 6767,-1 0 0,0 0-1,1-1 1,-1 1 0,0-1-1,1-1 1,-1 1 0,9-4-1,-13 4 728,1 0-1,0 0 1,0 0-1,-1 0 0,1 0 1,-1-1-1,1 1 0,-1-1 1,0 1-1,1-1 0,-1 1 1,0-1-1,0 0 0,1-2 1,-5 13 7744,-8 26-4306,9-31-3416,1 0-1,0 0 0,0 0 0,0 0 0,1 0 1,0 1-1,0-1 0,0 0 0,0 0 0,0 0 1,1 0-1,0 0 0,0 0 0,1 5 0,0-8-111,-1 0-1,0 0 1,1 0-1,-1 0 0,0 0 1,1 0-1,-1 0 1,1-1-1,0 1 0,-1-1 1,1 1-1,-1-1 1,1 1-1,0-1 0,-1 0 1,1 0-1,0 0 1,-1 0-1,1 0 0,0 0 1,-1 0-1,1-1 1,0 1-1,-1-1 1,1 1-1,-1-1 0,1 0 1,2-1-1,43-23 256,-9-4-246,-29 20-260,1 0-1,0 1 0,1 1 0,0 0 0,0 0 0,1 1 1,13-5-1,-25 11 203,1 0 1,-1 0-1,1 0 0,-1 0 1,1 0-1,-1 0 0,1 0 1,-1 0-1,1 0 0,-1 0 1,1 0-1,-1 0 0,1 0 1,-1 0-1,1 1 0,-1-1 1,1 0-1,-1 0 0,1 1 1,-1-1-1,1 0 0,-1 1 1,0-1-1,1 0 1,-1 1-1,0-1 0,1 1 1,-1-1-1,0 0 0,1 1 1,-1-1-1,0 1 0,0-1 1,0 1-1,1-1 0,-1 1 1,0-1-1,0 1 0,0-1 1,0 1-1,0-1 0,0 1 1,0 0-1,0 35 86,1-3-722,-1-33 461,1 0-1,-1 1 0,1-1 1,0 0-1,-1 1 0,1-1 1,0 0-1,-1 0 0,1 1 1,0-1-1,-1 0 0,1 0 1,0 0-1,-1 0 1,1 0-1,0 0 0,-1 0 1,1 0-1,0 0 0,-1-1 1,1 1-1,0 0 0,-1 0 1,1-1-1,0 1 0,-1 0 1,1-1-1,-1 1 0,2-1 1,9-10-4998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90 211 12075,'0'0'1826,"-9"8"550,3-3-2072,-40 34 2199,44-36-2285,-1 1 0,0-1-1,0 0 1,1 1 0,0-1 0,0 1 0,0 0 0,0 0 0,1 0 0,-1 0-1,1 0 1,0 0 0,0 0 0,0 6 0,1-9-208,0-1 0,0 1 1,0-1-1,1 1 0,-1 0 1,0-1-1,0 0 0,1 1 0,-1-1 1,0 1-1,1-1 0,-1 1 1,1-1-1,-1 0 0,1 1 1,-1-1-1,1 0 0,-1 1 0,1-1 1,-1 0-1,1 0 0,-1 1 1,1-1-1,-1 0 0,1 0 0,-1 0 1,1 0-1,-1 0 0,1 0 1,0 0-1,-1 0 0,1 0 1,-1 0-1,1 0 0,-1 0 0,1 0 1,-1-1-1,1 1 0,-1 0 1,1 0-1,0-1 0,27-9 321,-15 1-286,-1 0 0,-1 0 0,0-1 0,0-1 0,-1 0-1,0 0 1,-1-1 0,0-1 0,-1 1 0,11-22 0,-11 17-29,-1 1 0,0-1 1,-1 0-1,-1-1 0,0 1 1,-2-1-1,0 0 0,1-25 1,-16 58-393,-4 15 383,4-2 273,0 0 0,2 0-1,1 1 1,1 1-1,2-1 1,1 1 0,-1 31-1,6-60-311,0 0 0,0 1 0,0-1 1,1 0-1,-1 1 0,0-1 0,1 0 0,-1 0 0,1 0 0,0 1 0,-1-1 0,1 0 0,0 0 0,0 0 0,0 0 1,0 0-1,-1 0 0,1-1 0,0 1 0,1 0 0,-1 0 0,0-1 0,0 1 0,0 0 0,0-1 0,1 1 0,-1-1 1,0 0-1,0 1 0,1-1 0,-1 0 0,3 0 0,0 1-551,0-1 0,0 0-1,0 0 1,0 0 0,-1 0 0,1-1 0,0 0-1,0 1 1,0-1 0,6-3 0,11-10-5914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12043,'0'0'4613,"-9"8"-2611,6-5-1848,-43 41 1733,43-42-1740,1 1-1,-1 0 1,1 0-1,0 0 1,0 0-1,0 0 1,0 1-1,1-1 1,-1 0-1,1 1 1,0 0-1,0-1 1,0 1-1,0-1 1,1 1-1,-1 6 1,4-9-110,0-1-1,0 0 1,1 0 0,-1 0 0,0 0 0,0-1-1,0 1 1,4-3 0,24-7-89,-20 6-81,1 0-1,-1 1 0,1 0 1,0 1-1,0 0 0,13 1 0,-20 0 78,1 1 0,-1 0-1,1 1 1,-1 0 0,1 0-1,-1 0 1,9 3 0,-12-3 94,-1 0 0,1 0-1,-1 0 1,1 0 0,-1 0 0,1 0 0,-1 1 0,0-1-1,0 1 1,0-1 0,0 0 0,0 1 0,0 0 0,0-1-1,0 1 1,0 0 0,-1-1 0,1 1 0,-1 0 0,1 0-1,-1 0 1,0-1 0,0 1 0,0 0 0,0 0 0,0 2 0,-1-5 72,0 1 1,-1 0 0,1-1-1,0 1 1,0-1 0,0 1-1,0-1 1,0 0 0,0 0 0,0 1-1,0-1 1,0 0 0,0 0-1,0 0 1,0 0 0,1 0-1,-1 0 1,0-1 0,-2-7 8,0 1 0,1 0 0,1-1 0,-1 1-1,1-13 1,0 20-170,1-1-1,0 1 1,0-1-1,0 1 1,0-1-1,0 1 1,0 0-1,1-1 0,-1 1 1,0-1-1,1 1 1,-1 0-1,1-1 1,-1 1-1,1 0 0,-1-1 1,1 1-1,0 0 1,0 0-1,0 0 1,0 0-1,0 0 1,0 0-1,0 0 0,0 0 1,0 0-1,0 0 1,1 0-1,-1 1 1,0-1-1,0 1 1,1-1-1,-1 1 0,0-1 1,1 1-1,-1 0 1,1-1-1,1 1 1,1 0-175,1 0-998,0 1 0,0-2 0,1 1-1,-1-1 1,0 1 0,0-1 0,0-1 0,8-2 0,3-3-3500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1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106 235 10634,'0'0'4821,"-9"2"-2980,4-1-1626,0 0 0,0 1 1,1-1-1,-1 1 0,0 1 0,1-1 0,-1 0 0,1 1 0,-1 0 0,1 0 0,0 1 0,0-1 0,1 1 0,-1-1 0,1 1 0,0 0 0,0 1 0,0-1 1,0 0-1,1 1 0,0 0 0,0-1 0,0 1 0,0 0 0,1 0 0,0 0 0,-1 6 0,2-10-171,-1 0 1,1 0-1,0-1 1,0 1-1,0 0 0,0 0 1,0 0-1,0 0 0,0-1 1,0 1-1,0 0 0,0 0 1,0 0-1,0-1 1,1 1-1,-1 0 0,0 0 1,1-1-1,-1 1 0,0 0 1,1-1-1,-1 1 0,1 0 1,-1-1-1,1 1 1,-1 0-1,1-1 0,0 1 1,-1-1-1,1 1 0,1 0 1,-1-1 7,1 0-1,0 0 1,0 0 0,-1 0 0,1 0 0,0 0 0,0-1-1,-1 1 1,1-1 0,0 1 0,-1-1 0,1 1 0,2-3 0,6-2 98,0-1 1,-1 0 0,16-13 0,3-7 130,-1-2-1,-1-1 0,-1-1 0,-2-1 1,-1-1-1,-1-1 0,24-53 0,-39 64-181,-6 22-102,0 0-1,1 0 0,-1-1 1,0 1-1,0 0 1,0 0-1,0 0 1,0 0-1,0 0 1,0-1-1,-1 1 1,1 0-1,0 0 0,0 0 1,0 0-1,0 0 1,0 0-1,0-1 1,0 1-1,0 0 1,0 0-1,0 0 1,0 0-1,0 0 0,-1 0 1,1 0-1,0-1 1,0 1-1,0 0 1,0 0-1,0 0 1,0 0-1,0 0 1,-1 0-1,1 0 0,0 0 1,0 0-1,0 0 1,0 0-1,0 0 1,-1 0-1,1 0 1,0 0-1,0 0 1,0 0-1,0 0 0,0 0 1,-1 0-1,1 0 1,0 0-1,0 0 1,0 0-1,0 0 1,0 0-1,-1 0 1,-1 3-27,-1-1 0,0 0 0,1 0 0,-1 1 0,1 0 1,0-1-1,0 1 0,-4 5 0,-5 10 147,1 0-1,1 0 1,0 1 0,1 0-1,1 0 1,1 1-1,1 0 1,0 0 0,2 0-1,0 1 1,1-1 0,2 35-1,0-52-155,0 0 0,1 1-1,0-1 1,0 0-1,0 0 1,0 1 0,0-1-1,0 0 1,1 0 0,-1 0-1,1 0 1,0-1 0,0 1-1,0 0 1,1-1 0,-1 1-1,0-1 1,1 0 0,0 0-1,-1 0 1,7 3 0,-6-4-788,0 0 1,-1 0 0,1 0-1,0 0 1,0 0 0,0-1-1,0 0 1,0 0 0,6 0 0,8-2-12584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13132,'0'0'4389,"63"-22"-3717,-36 20-416,4 2-256,3 0-864,1 0-1763,-3 0-2338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5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4002 136 5157,'-173'9'4375,"120"-9"-4121,1-3-1,-103-19 0,-110-25 1915,-280-11-1,-348 44-1989,874 14-180,-158 9 146,-278 49 0,-167 73 815,584-123-908,-16 4 157,0 2 1,1 2 0,0 3 0,-89 45 0,126-54-127,0 1 0,0 0 0,1 1 0,0 0 0,1 1 0,1 1 0,-18 23 0,23-26-85,0 2 1,1-1-1,1 1 1,0 0-1,0 0 1,2 0 0,-1 1-1,2 0 1,0 0-1,0 0 1,0 18-1,3-18 3,0 0 0,1 0 0,0-1-1,1 1 1,0-1 0,1 1-1,1-1 1,0 0 0,7 15-1,-1-8 7,1-1 0,0 0 0,2-1 0,0 0 0,17 17 0,16 13 21,1-2 1,3-2 0,1-2 0,3-2 0,1-3 0,1-2 0,2-3 0,1-3 0,2-1 0,0-4 0,2-2 0,104 21 0,-19-16-28,1-7 0,170 1 1,303-37-8,-171-20-302,-2-19-1,590-152 0,-658 92 93,-327 94 186,0-1 0,-2-3-1,-1-3 1,87-61 0,-129 82 38,1-1 0,-1-1 0,0 1 0,-1-1 0,0-1 0,0 1 0,-1-2 0,0 1 0,-1-1 0,9-20 0,-12 23 17,-1 1 0,0 0 0,-1-1 0,0 1 0,0-1 0,-1 1 0,1-1 0,-2 1 0,1-1 0,-1 0 0,0 1 0,-1 0 0,0-1 0,0 1 0,0 0 0,-1 0 0,0 0 0,-7-11 0,-7-7 113,0 0 0,-2 1 0,-1 1 0,-1 1 0,-1 1 0,-1 1 0,0 1 0,-2 1 0,0 1 0,-1 2 0,-35-17-1,-26-7 276,-2 3-1,-116-29 1,67 28-284,-2 6 0,-149-14 0,179 36-1359,0 4 1,0 5 0,-140 18-1,109 2-3098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2308 176 10954,'-86'-19'449,"0"-4"-1,-112-45 1,156 53-463,0 2 1,-2 2 0,1 2 0,-1 2 0,-1 1-1,1 3 1,-1 1 0,1 3 0,-1 1-1,-65 13 1,-22 12 147,2 5 0,-147 59 0,-9 20 877,226-83-494,2 2-1,-97 67 0,128-77-335,1 2 1,1 0-1,1 2 0,0 0 0,2 2 0,-35 53 1,44-57-167,1 0 0,1 2 1,1-1-1,1 1 1,2 1-1,0-1 1,1 1-1,2 0 0,0 1 1,1 30-1,3-36-20,1 0-1,0 0 0,2 0 0,1 0 1,0 0-1,1-1 0,1 0 0,1 0 1,16 31-1,-8-24 3,1 0 0,1-1 0,1-1 0,2-1 0,42 40 0,-17-26 12,2-1-1,1-3 1,1-2-1,2-1 0,1-4 1,71 27-1,-27-20 36,1-5-1,1-3 1,1-5 0,110 7-1,-5-13 107,207-13 0,-282-7 33,0-6 1,-1-6-1,135-36 0,-182 32-84,-2-4 1,0-2-1,-2-5 1,-1-2-1,128-82 0,-181 100-53,0 0 0,0-2 0,-2 0-1,0-1 1,-2-2 0,0 0 0,-1 0-1,-1-2 1,17-33 0,-27 45-35,-1-1 0,-1 0 1,0 0-1,-1 0 0,0-1 0,-1 0 1,-1 1-1,0-1 0,-1 0 0,0 0 0,-1 0 1,-1 0-1,0 0 0,-1 0 0,0 0 1,-1 0-1,-1 1 0,0-1 0,-1 1 1,0 0-1,-8-13 0,-3 1-14,-1-1 0,-2 2 0,0 1-1,-2 0 1,0 1 0,-2 1 0,0 2 0,-1 0-1,-1 1 1,-1 2 0,-28-14 0,-24-9 105,-2 4-1,-135-41 1,-291-45 868,-7 40-1142,400 65-380,14-3-2192,23-4-2072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275 852 4100,'-21'-28'251,"1"-1"0,1-1 0,2 0-1,1-1 1,-23-64 0,-37-174 2468,64 222-2107,3 11 315,-27-121 1552,32 131-55,-2-48 0,12 167-1095,33 175 0,-25-191-1233,56 251 980,157 446 0,-198-699-803,-17-46-769,-10-23-597,-3-10-827,-46-90-4427,11 27 2290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15 174 4452,'0'0'5109,"-3"10"-3128,2-7-1948,-1 3 253,0 1 0,0 0 0,0 0 0,1 0 0,0 0 0,1 0 0,-1 0 0,1 0 0,1 0 0,-1 0 0,1 1 1,1-1-1,-1-1 0,4 9 0,53 103 1291,92 138 1,-137-234-1546,35 50 103,-45-67-98,1-1 0,-1 0 0,1 0-1,0 0 1,0 0 0,1-1 0,-1 0 0,1 0-1,-1 0 1,1 0 0,0-1 0,6 3 0,-10-5-5,1 0 0,0 0 0,-1 1 0,1-1 1,0 0-1,-1 0 0,1-1 0,0 1 1,-1 0-1,1-1 0,0 1 0,-1-1 0,1 1 1,0-1-1,-1 0 0,1 1 0,-1-1 1,0 0-1,1 0 0,-1 0 0,0 0 0,1 0 1,-1-1-1,0 1 0,0 0 0,0 0 1,0-1-1,1-1 0,21-48 1222,-20 43-1077,71-247 1716,-18-8-4177,-53 248 1965,16-93-4315,-5 15-3598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15951,'0'0'5942,"-4"12"-5787,-15 44-115,2 0 0,3 2 0,2 0 0,3 0 0,-3 80 0,12-133-46,0 0 0,0-1-1,1 1 1,-1 0 0,1 0 0,0 0 0,0 0 0,1-1 0,0 1 0,-1 0 0,1-1 0,1 0 0,-1 1-1,6 6 1,-6-9-97,1 0 0,0 0-1,-1 0 1,1 0 0,0 0-1,0 0 1,1-1 0,-1 1-1,0-1 1,0 0 0,1 0-1,-1 0 1,1 0 0,-1-1-1,0 0 1,1 1 0,-1-1-1,1 0 1,-1-1 0,1 1-1,5-2 1,0 0-488,0-1 1,-1 1 0,1-2-1,-1 1 1,0-1-1,0 0 1,0-1-1,-1 0 1,8-6 0,33-28-4781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11627,'0'0'2456,"-12"9"-470,1 0-1640,1-1 0,-1 2 0,2-1 0,-1 1 1,1 1-1,1 0 0,0 0 0,1 1 1,0-1-1,0 2 0,2-1 0,-1 1 1,-4 16-1,9-25-248,0 1 1,0 0-1,0 0 0,0 0 1,1 0-1,0 0 1,0 0-1,0 0 0,0 0 1,1 0-1,0-1 1,0 1-1,3 9 1,-2-11-89,0-1 0,0 1 1,0-1-1,0 0 1,0 0-1,1 0 1,-1 0-1,1 0 0,-1 0 1,1-1-1,0 1 1,-1-1-1,1 0 1,0 0-1,0 0 1,0 0-1,0 0 0,0 0 1,0-1-1,0 0 1,0 0-1,0 0 1,5 0-1,4-1 74,1 0 0,-1-1 0,1 0 0,-1-1-1,0 0 1,0-1 0,-1 0 0,1-1 0,-1-1 0,0 0 0,11-7 0,-15 9 84,0-1 0,0 0 0,0 0 1,-1-1-1,0 1 0,0-1 1,-1-1-1,1 1 0,-1-1 0,-1 0 1,1 0-1,-1 0 0,0 0 1,-1-1-1,0 0 0,0 0 1,2-13-1,-5 18-107,0 1 0,0-1 0,-1 0 0,1 0 0,-1 1 0,0-1 0,1 0 0,-1 1 0,-1-1 0,1 1 0,0-1 0,-1 1 0,1-1 0,-1 1 0,1 0 0,-1 0 0,0 0 0,0 0 0,0 0 0,0 0 0,-1 0 0,1 1 0,0-1 0,-1 1 0,1 0 0,-1 0 0,0 0 0,1 0 0,-1 0 0,0 0 0,1 1 0,-1-1 0,-4 1 0,3-1-82,1 0 1,-1 0 0,0 1-1,1-1 1,-1 1-1,0 0 1,1 0-1,-1 1 1,0-1 0,1 1-1,-1 0 1,1 0-1,-1 0 1,1 0-1,-1 0 1,1 1 0,0 0-1,0-1 1,0 1-1,0 0 1,0 1-1,0-1 1,0 1 0,1-1-1,-4 4 1,3 9-1464,3-14 1250,0-1 1,1 1-1,-1-1 1,0 0 0,1 1-1,-1-1 1,0 1 0,1-1-1,-1 0 1,1 1 0,-1-1-1,0 0 1,1 1-1,-1-1 1,1 0 0,-1 1-1,1-1 1,-1 0 0,1 0-1,-1 0 1,1 0 0,0 0-1,-1 1 1,1-1-1,-1 0 1,1 0 0,-1 0-1,1 0 1,-1-1 0,1 1-1,-1 0 1,1 0 0,-1 0-1,2-1 1,11-2-6066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10314,'0'0'9155,"-2"10"-8771,-9 41 171,2-9-57,1 0 1,-4 65-1,12-106-492,0-1-1,0 1 1,0-1 0,0 1-1,0-1 1,0 1-1,0 0 1,0-1-1,1 1 1,-1-1-1,0 1 1,0-1-1,1 1 1,-1-1-1,0 1 1,1-1-1,-1 1 1,0-1-1,1 1 1,-1-1 0,1 1-1,-1-1 1,1 0-1,-1 1 1,1-1-1,-1 0 1,1 0-1,-1 1 1,1-1-1,-1 0 1,1 0-1,0 0 1,-1 1-1,1-1 1,-1 0 0,1 0-1,-1 0 1,1 0-1,0 0 1,-1 0-1,1 0 1,-1-1-1,1 1 1,0 0-1,-1 0 1,1 0-1,-1-1 1,1 1-1,-1 0 1,1 0-1,-1-1 1,1 1 0,-1 0-1,1-1 1,0 0-1,31-21 545,41-59 161,-54 57-667,2 1 0,37-34 0,-57 56-42,-1 1 0,0-1 0,1 1-1,-1-1 1,1 1 0,-1 0-1,1-1 1,-1 1 0,1 0 0,-1-1-1,1 1 1,-1 0 0,1 0 0,0-1-1,-1 1 1,1 0 0,-1 0-1,1 0 1,0 0 0,-1 0 0,1 0-1,-1 0 1,1 0 0,0 0-1,-1 0 1,1 0 0,-1 0 0,1 1-1,0-1 1,-1 0 0,1 0 0,0 1-1,7 20 112,-10 43 96,2-52-193,-2-1-479,1 36-4074,8-34 1745,-6-13 2686,0 0 0,0 0 0,0 0 0,0 0 0,0 0 0,-1 0 0,1-1 0,0 1-1,0 0 1,0 0 0,0-1 0,0 1 0,-1 0 0,1-1 0,0 1 0,0-1 0,-1 1 0,1-1-1,0 0 1,1 0 0,14-18-4298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12492,'-6'9'1249,"-20"23"346,11-14-517,-1 1-1,2 1 0,-20 36 0,34-55-1083,0-1-1,0 0 1,1 0-1,-1 0 1,0 1-1,0-1 1,0 0-1,0 0 1,0 0-1,0 1 1,0-1-1,0 0 1,1 0-1,-1 0 1,0 0-1,0 0 1,0 1-1,0-1 1,1 0-1,-1 0 1,0 0-1,0 0 0,0 0 1,1 0-1,-1 0 1,0 0-1,0 0 1,0 0-1,1 0 1,-1 0-1,0 1 1,0-1-1,0-1 1,1 1-1,-1 0 1,0 0-1,0 0 1,1 0-1,-1 0 1,0 0-1,0 0 1,0 0-1,1 0 1,-1 0-1,0 0 1,0 0-1,0-1 1,0 1-1,1 0 1,-1 0-1,0 0 1,0-1-1,15-4-16,-5-1-23,0-1 0,0-1 0,17-15 0,-20 15-24,0 1 0,1 1 0,0 0 1,1 0-1,-1 0 0,18-8 0,-25 14 67,0 0-1,-1 0 1,1 0 0,0 0-1,-1 0 1,1 0-1,-1 0 1,1 0-1,0 0 1,-1 0 0,1 0-1,-1 0 1,1 1-1,0-1 1,-1 0-1,1 0 1,-1 1-1,1-1 1,-1 0 0,1 1-1,-1-1 1,1 0-1,-1 1 1,1-1-1,-1 1 1,1-1 0,-1 1-1,0-1 1,1 1-1,-1-1 1,0 1-1,0-1 1,1 1 0,-1 0-1,0-1 1,0 1-1,0-1 1,0 1-1,0 0 1,1-1 0,-1 1-1,0 0 1,0-1-1,-1 1 1,1 0-1,0 40 458,0-28-227,0 115 2184,-25 202-1,24-323-2300,0 0 0,-1-1 0,0 1-1,0-1 1,0 0 0,-4 7 0,5-11-58,1-1 0,-1 0 0,1 0 0,-1 0 0,0 0 0,0-1 0,0 1 0,1 0 0,-1 0 0,0 0 0,0-1 1,0 1-1,0 0 0,0-1 0,0 1 0,0-1 0,-1 1 0,1-1 0,0 1 0,0-1 0,0 0 0,0 0 0,-1 1 0,1-1 0,0 0 0,0 0 0,0 0 0,-1-1 0,1 1 0,0 0 0,0 0 0,0-1 0,0 1 0,-1 0 0,1-1 1,0 1-1,0-1 0,0 0 0,0 1 0,0-1 0,0 0 0,0 1 0,-1-2 0,-2-3-16,-1 1 0,1-1 0,0 0 0,0 0-1,0-1 1,1 1 0,-1-1 0,2 0 0,-1 0 0,0 0 0,1 0 0,0 0 0,-1-7 0,-1-7-67,1 1 1,-2-39-1,4 48 36,1 0-1,1 0 1,0 0 0,0 0-1,1 0 1,0 1 0,1-1-1,0 1 1,0-1 0,1 1-1,6-9 1,-3 7-251,1-1 0,1 2 0,0-1 0,0 1 0,1 0 1,0 1-1,16-11 0,38-30-7041,-34 23-363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11050,'0'0'12428,"63"6"-12043,-29-8-257,4-9-64,2 1-160,0-2-1089,-5 2-1186,-9 0-1024,-5 3-3363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8680,'0'0'12049,"0"11"-12054,4 50-9,1-8 142,-3 1 0,-2-1-1,-2 1 1,-12 71-1,-4-28 1581,12-169 1052,5 21-2698,-1 22-31,1-1 0,8-58 0,-7 87-32,0 1-1,0-1 1,0 0-1,0 1 1,1-1-1,-1 1 1,0-1 0,0 0-1,1 1 1,-1-1-1,0 1 1,1-1-1,-1 1 1,1-1-1,-1 1 1,0-1-1,1 1 1,-1-1-1,1 1 1,0 0-1,-1-1 1,1 1-1,-1 0 1,1-1 0,-1 1-1,1 0 1,0 0-1,0-1 1,23 5-90,29 27-96,-39-22 160,8 5-16,-16-9 28,-1-1 0,1-1 0,0 1 0,0-1 1,0 0-1,0 0 0,0-1 0,1 1 0,8 1 0,-15-5 20,0 1 0,0-1 0,0 1-1,-1-1 1,1 1 0,0-1 0,0 1 0,-1-1 0,1 1-1,0 0 1,-1-1 0,1 1 0,0-1 0,-1 1 0,1 0-1,0 0 1,-1-1 0,1 1 0,-1 0 0,1-1 0,-1 1-1,1 0 1,-1 0 0,1 0 0,-1 0 0,1 0 0,-1-1 0,1 1-1,-1 0 1,1 0 0,-1 0 0,0 1-6,-1-1 5,0 1 0,0-1 0,0 1 0,1-1 0,-1 0 0,0 0 0,0 0 0,0 0 0,0 0 0,0 0 0,1-1 0,-1 1 0,0 0 0,-3-2 0,3-4 5,0 1 1,1 0 0,-1-1 0,1 0 0,1 1 0,-1-1 0,1 0-1,0 1 1,1-12 0,-1 9-39,0 8 26,0 0 0,1-1 0,-1 1 0,0-1 0,0 1 0,1 0 0,-1-1 0,0 1 0,1 0 0,-1 0 0,0-1 0,1 1 0,-1 0 0,1 0 0,-1-1 0,0 1 0,1 0 0,-1 0 0,1 0 0,-1 0 0,1 0 0,-1 0 0,0 0 0,1 0 0,-1 0 0,1 0 0,-1 0 0,1 0 0,-1 0 0,1 0 0,-1 0 0,0 0 0,1 0 0,0 1 0,27 5-158,-4-2 80,-13-4 95,0 0 1,-1-1-1,1 0 1,0 0-1,0-1 0,-1-1 1,1 0-1,-1-1 1,14-6-1,-20 8-7,1 0 0,-1-1 0,0 0 0,-1 1 0,1-1 0,-1-1 0,1 1 1,-1 0-1,0-1 0,0 0 0,0 0 0,-1 0 0,1 0 0,-1 0 0,0 0 0,0-1 0,0 1 0,-1-1 0,0 1 0,0-1 0,0 0 0,0 1 0,-1-1 0,1-6 0,-2 11-9,1 0 0,-1 0 0,1 0-1,-1 0 1,1 0 0,-1 0 0,1 0-1,-1 0 1,1 0 0,-1 0 0,1 0-1,-1 0 1,1 0 0,-1 0 0,1 1-1,-1-1 1,1 0 0,-1 0 0,1 1-1,-1-1 1,1 0 0,0 1 0,-1-1-1,1 0 1,0 1 0,-1-1 0,1 0-1,0 1 1,-1-1 0,1 1 0,0-1-1,0 1 1,-16 15-57,-29 58 22,42-69 46,1-1 0,0 1 0,0 0 0,0 0 0,0 0-1,1 0 1,0 0 0,0 1 0,1-1 0,-1 0 0,1 0-1,0 0 1,0 1 0,2 7 0,-1-12-12,0 0-1,0 0 1,0 0 0,0 0 0,0 0-1,0 0 1,0-1 0,0 1 0,0 0-1,0-1 1,0 1 0,1 0 0,-1-1-1,0 1 1,0-1 0,1 0-1,-1 1 1,0-1 0,1 0 0,-1 0-1,0 0 1,1 0 0,-1 0 0,0 0-1,1 0 1,1-1 0,38-8 96,-28 2-57,-1 0 0,0-1-1,17-14 1,-22 16-32,1 0-1,-1 0 1,1 1-1,0 0 1,0 0-1,0 1 1,1 0-1,-1 1 1,1-1-1,17-2 1,-25 6-8,-1 0 0,1 0 0,0 0 0,-1 0 1,1 0-1,0 0 0,0 0 0,-1 1 0,1-1 1,0 0-1,-1 1 0,1-1 0,-1 0 0,1 1 0,0-1 1,-1 1-1,1-1 0,-1 1 0,1-1 0,-1 1 1,1-1-1,-1 1 0,0-1 0,1 1 0,-1 0 0,0-1 1,1 1-1,-1 0 0,0-1 0,0 1 0,1 0 0,-1-1 1,0 1-1,0 1 0,1 37 121,-1-36-101,0 0 1,-1 0-1,1 0 1,0 1-1,0-1 1,1 0-1,-1 0 1,1 0-1,0 0 1,-1 0-1,1 0 1,2 5-1,-1-7-12,-1-1 0,0 1 0,0 0 0,1-1 0,-1 1 0,0-1 0,1 0 0,-1 1 0,0-1 0,1 0-1,-1 0 1,1 1 0,-1-1 0,0 0 0,1-1 0,-1 1 0,1 0 0,-1 0 0,0-1 0,1 1 0,-1 0 0,0-1 0,1 1 0,-1-1-1,2-1 1,35-23 153,-30 19-149,10-8-1,29-20 61,-45 32-88,0 1 0,1-1 0,0 1 0,-1 0 0,1 0 0,-1 0 0,1 0 0,0 1 0,0-1 0,0 1 0,-1-1 0,1 1 0,0 0 0,0 0 0,5 1 0,-7 0 12,0 0 1,0 0 0,0 0 0,-1 0-1,1 0 1,-1 0 0,1 0 0,-1 1-1,1-1 1,-1 0 0,1 0 0,-1 0-1,0 1 1,0-1 0,0 0 0,0 0-1,0 1 1,0-1 0,0 2 0,-1 35 130,1-28-64,-1-8-54,1-1-1,0 1 1,0-1-1,0 1 1,0-1 0,0 1-1,1-1 1,-1 0-1,0 1 1,1-1 0,-1 1-1,1-1 1,-1 0-1,1 1 1,0-1-1,0 0 1,1 2 0,-1-2-1,0-1 0,1 1 0,-1-1 0,0 0 0,1 1 1,-1-1-1,1 0 0,-1 0 0,0 0 0,1 0 0,-1 0 0,1-1 1,-1 1-1,0 0 0,1 0 0,-1-1 0,0 1 0,1-1 0,1-1 1,11-4 29,1-2 0,-2 0 0,1 0 0,18-17 1,-23 18-49,1-1 1,-1 1 0,1 1 0,0 0 0,0 0 0,1 1 0,0 0 0,0 1-1,0 0 1,12-2 0,-22 6 4,0 0 1,-1 0-1,1 0 0,0 0 0,0 0 0,-1 0 1,1 0-1,0 0 0,-1 1 0,1-1 0,0 0 0,0 0 1,-1 1-1,1-1 0,0 1 0,-1-1 0,1 0 1,-1 1-1,1-1 0,-1 1 0,1 0 0,-1-1 1,1 1-1,-1-1 0,1 1 0,-1 0 0,1-1 0,-1 1 1,0 0-1,0-1 0,1 1 0,-1 0 0,0-1 1,0 1-1,0 0 0,0 0 0,0-1 0,0 1 1,0 0-1,0 0 0,0-1 0,0 1 0,0 0 0,0 1 1,-9 46 111,4-22-285,6-26-322,0 0 1,1 0-1,-1 0 0,0 0 0,1 0 0,-1 0 1,0 0-1,1-1 0,-1 1 0,0 0 1,0-1-1,1 0 0,-1 1 0,0-1 0,0 1 1,0-1-1,0 0 0,2-1 0,6-9-6318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12684,'0'0'5899,"-11"5"-5104,0 2-640,0 0 0,1 0 0,-1 1 0,2 1-1,-1-1 1,1 1 0,0 1 0,-11 16 0,8-8-54,2 1 0,-1 0 0,-8 26 1,16-38-71,0 0 1,1 1 0,0-1-1,1 1 1,0-1 0,0 1-1,0 0 1,1 0 0,0-1-1,0 1 1,1 0 0,3 12-1,-3-18 12,1 0 0,-1 1 0,1-1 0,-1 0 1,1 0-1,0 0 0,0 0 0,0 0 0,0 0 0,0 0 0,0-1 0,1 1 0,-1-1 0,1 0 0,-1 1 0,1-1 0,-1 0 0,1-1 0,0 1 0,-1 0 0,1-1 0,0 1 0,-1-1 0,1 0 0,5 0 0,2 0 248,0 0 1,0-1-1,0 0 0,0 0 1,19-6-1,-20 4-173,0-1 0,0 0 0,0-1 0,-1 0 0,1 0-1,-1-1 1,0 0 0,-1 0 0,0-1 0,0 0 0,0 0 0,-1 0 0,10-16-1,-12 17-44,0-1 0,0 0 0,-1 0 0,0 0 0,-1-1 0,0 1 0,0-1 0,0 1 0,-1-1 0,0 0 0,0 1-1,-1-1 1,0 0 0,-1 0 0,0 1 0,0-1 0,-4-14 0,3 17-117,1 1 0,-1 0-1,0 0 1,0 0 0,-1 0 0,1 0 0,-1 0 0,0 1-1,0-1 1,0 1 0,-1 0 0,1 0 0,-1 0 0,1 0-1,-1 1 1,0 0 0,0-1 0,0 1 0,0 1-1,-1-1 1,1 1 0,0-1 0,-9 0 0,7 1-247,0 0-1,0 1 1,0 0 0,0 0 0,1 0 0,-1 1-1,0 0 1,0 0 0,0 1 0,1-1 0,-1 1-1,1 0 1,-1 1 0,1-1 0,0 1 0,0 0-1,0 1 1,-5 3 0,-32 41-7813,28-26 1052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69 11435,'2'-3'481,"-1"1"0,0-1 0,-1 1 0,1-1 1,0 1-1,-1-1 0,1 1 0,-1-1 0,0 0 0,1 1 0,-1-1 0,-1 1 1,1-1-1,-1-4 0,0 5-305,1 1 0,-1 0-1,0-1 1,1 1 0,-1 0 0,0-1 0,0 1 0,0 0-1,0 0 1,0 0 0,0 0 0,0 0 0,0 0 0,-1 0-1,1 0 1,0 0 0,-1 0 0,1 1 0,-2-1-1,-1 0-122,1 0-1,0 0 0,-1 1 0,1 0 1,-1 0-1,1 0 0,-1 0 1,1 0-1,-1 1 0,1-1 0,0 1 1,-1 0-1,1 0 0,0 0 0,0 0 1,-1 1-1,1 0 0,0-1 0,0 1 1,1 0-1,-5 3 0,-4 5-5,1 1-1,-1 0 1,-11 17-1,18-23-38,0 0 1,1 0-1,0 0 0,0 1 1,0 0-1,1 0 0,0-1 1,0 1-1,1 1 0,-2 9 1,3-15-16,0 0 0,0 0 0,1-1 0,-1 1 0,1 0 1,-1 0-1,1-1 0,-1 1 0,1 0 0,-1-1 0,1 1 1,0 0-1,-1-1 0,1 1 0,0-1 0,0 1 0,-1-1 1,1 1-1,0-1 0,0 0 0,0 0 0,0 1 0,-1-1 1,1 0-1,0 0 0,0 0 0,0 0 0,0 0 0,0 0 1,0 0-1,1 0 0,40 0 97,-30-1-79,-5 1-10,0 0 0,0 0 1,0 1-1,0 0 0,0 0 0,-1 1 0,14 4 0,-16-4-3,-1 0 0,1 0 0,-1 1-1,0-1 1,0 1 0,0 0 0,0 0-1,0 0 1,0 0 0,-1 0 0,0 1-1,1-1 1,-1 1 0,0-1 0,1 6 0,3 6 139,-1 1 0,-1-1 0,0 1 0,-1-1 0,-1 1 0,-1 0 0,0 0 0,-1 0 0,0 0 0,-2 0 0,0 0 0,0 0 0,-2 0 0,0-1 0,0 0 0,-2 0 0,-11 23 0,16-36-27,1 0 1,-1-1 0,0 1-1,-1-1 1,1 1 0,0-1-1,0 1 1,-1-1-1,1 0 1,0 1 0,-1-1-1,0 0 1,1 0-1,-1 0 1,1 0 0,-1-1-1,-3 2 1,4-2-90,0 0 0,0 0 0,0-1 1,0 1-1,0 0 0,0-1 0,1 1 1,-1-1-1,0 1 0,0-1 0,0 1 0,1-1 1,-1 0-1,0 1 0,1-1 0,-1 0 0,0 1 1,1-1-1,-1 0 0,1 0 0,0 0 0,-1 1 1,1-1-1,-1 0 0,1 0 0,0 0 1,0 0-1,-1 0 0,1 0 0,0 0 0,0 0 1,0 1-1,0-1 0,0 0 0,1-1 0,-3-18-60,1 0 0,1 0 0,1 1 0,1-1 1,1 0-1,0 1 0,1-1 0,9-23 0,-9 32 20,1 0 0,-1 0 0,2 1 0,-1-1 1,2 1-1,-1 0 0,1 1 0,1 0 1,0 0-1,0 0 0,1 1 0,-1 0 0,2 1 1,-1 0-1,13-6 0,-18 10-2,1 1-1,0 1 1,-1-1-1,1 1 0,0 0 1,0 0-1,0 0 1,0 1-1,0-1 1,8 2-1,-12-1 4,1 0-1,-1 0 1,1 0-1,0 0 1,-1 1 0,1-1-1,-1 1 1,1-1 0,-1 1-1,1 0 1,-1 0-1,1-1 1,-1 1 0,0 0-1,1 0 1,-1 0-1,0 0 1,0 1 0,0-1-1,0 0 1,0 0-1,0 1 1,0-1 0,0 1-1,-1-1 1,1 0-1,0 1 1,-1 0 0,1-1-1,-1 1 1,0-1 0,1 1-1,-1-1 1,0 3-1,-4 119 3,4-123 17,0 0 0,1 0 0,-1 0 1,0 0-1,0 1 0,0-1 0,0 0 0,0 0 0,0 0 0,1 0 0,-1 1 0,0-1 0,0 0 0,0 0 0,0 0 0,1 0 0,-1 0 0,0 0 0,0 0 0,0 1 0,0-1 1,1 0-1,-1 0 0,0 0 0,0 0 0,0 0 0,1 0 0,-1 0 0,0 0 0,0 0 0,1 0 0,-1 0 0,0 0 0,0 0 0,0 0 0,1 0 0,-1-1 0,0 1 0,0 0 1,0 0-1,0 0 0,1 0 0,-1 0 0,0 0 0,0 0 0,0-1 0,0 1 0,1 0 0,-1 0 0,0 0 0,0 0 0,0-1 0,0 1 0,0 0 0,0 0 0,0 0 0,0 0 0,0-1 1,1 1-1,-1 0 0,10-12 340,-6-1-241,0 0-1,-1 0 1,-1-1-1,0 1 1,-1 0-1,0-1 1,-1 0-1,0 1 1,-1-1-1,-1 1 1,0-1-1,-1 1 1,-7-19-1,10 32-141,0 1 0,0-1 0,0 0 0,0 1 0,0-1 0,0 0 0,0 1 0,0-1 0,-1 0 0,1 0 0,0 1 0,0-1 0,0 0 0,-1 0 0,1 1 0,0-1 0,0 0 0,0 0 0,-1 1 0,1-1 0,0 0 0,-1 0 0,1 0 0,0 0 0,-1 1 0,1-1 0,0 0 0,0 0 0,-1 0 0,1 0 0,0 0 0,-1 0 0,1 0 0,-1 0 0,1 0 0,0 0 0,-1 0 0,1 0 0,0 0 0,0 0 0,-1 0 0,1 0 0,0-1 0,-1 1 0,1 0 0,0 0 0,-1 0 0,1 0 0,0-1 0,0 1 0,-1 0 0,1 0 0,0-1 0,0 1 0,-1 0 0,1 0 0,0-1 0,0 1 0,0 0 0,0-1 0,0 1 0,-1 0 0,1-1 0,0 2-72,0 0 0,0 0 0,-1-1 0,1 1 0,0 0 0,0 0 0,0 0 0,0 0 0,0 0 0,1-1 0,-1 1 0,0 0 0,0 0 0,0 0 0,1 0 0,-1-1 0,0 1 0,1 0 0,-1 0 0,1-1 0,-1 1 0,1 0 0,-1-1-1,1 1 1,-1 0 0,1-1 0,0 1 0,-1-1 0,1 1 0,0-1 0,0 1 0,-1-1 0,1 0 0,0 1 0,0-1 0,0 0 0,-1 0 0,1 0 0,2 1 0,7-1-5475,1 0-4602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26 12204,'0'0'11045,"-7"-2"-11013,-45 0 1510,52 2-1500,-1-1 0,1 1 0,0-1 0,0 1-1,-1-1 1,1 1 0,0-1 0,0 1 0,0 0-1,0-1 1,0 1 0,0-1 0,0 1 0,0-1-1,0 1 1,0-1 0,0 1 0,0-1 0,0 1-1,0-1 1,0 1 0,1-1 0,-1 1-1,0-1 1,0 1 0,1-1 0,-1 1 0,0 0-1,1-1 1,3-6-2494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1986,'0'0'7559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58 8712,'0'0'10277,"-9"-1"-9370,-3-1-720,0 0 96,0 1 0,0 0 0,-19 2 0,28-1-248,-1 0 0,1 1 0,-1-1-1,1 1 1,-1 0 0,1 0 0,0 1 0,0-1 0,-1 1-1,1-1 1,0 1 0,0 0 0,1 0 0,-1 0-1,0 1 1,1-1 0,-1 0 0,-3 6 0,2-1 104,0 0 1,0 1 0,1-1-1,0 1 1,0 0 0,1 0-1,0 0 1,-1 15 0,2-21-130,1 1 0,-1-1 1,1 0-1,0 0 1,0 0-1,0 1 1,0-1-1,1 0 1,-1 0-1,0 0 1,1 0-1,0 1 1,-1-1-1,1 0 1,0 0-1,0 0 1,0 0-1,0-1 0,1 1 1,-1 0-1,0 0 1,1-1-1,-1 1 1,1-1-1,0 1 1,-1-1-1,1 0 1,0 1-1,0-1 1,0 0-1,0 0 1,0 0-1,0-1 1,0 1-1,0 0 0,4 0 1,2-1 40,0 0-1,0 0 1,0-1 0,-1 1 0,1-2-1,0 1 1,-1-1 0,1-1-1,-1 1 1,0-1 0,1 0 0,-1-1-1,-1 0 1,1 0 0,-1 0-1,1-1 1,-1 0 0,0 0 0,-1 0-1,1-1 1,-1 0 0,-1 0-1,1 0 1,-1-1 0,0 0 0,0 0-1,-1 0 1,1 0 0,-2 0-1,1-1 1,-1 1 0,0-1 0,-1 1-1,0-1 1,0 0 0,-1 0-1,1 0 1,-2 1 0,-1-15 0,2 22-53,0-1 1,0 0 0,0 0 0,0 0 0,0 1-1,0-1 1,0 0 0,0 0 0,0 0 0,-1 1 0,1-1-1,0 0 1,0 0 0,-1 1 0,1-1 0,-1 0 0,1 1-1,0-1 1,-1 0 0,0 1 0,1-1 0,-1 1 0,1-1-1,-1 1 1,1-1 0,-1 1 0,0-1 0,0 1 0,1 0-1,-1-1 1,0 1 0,1 0 0,-1-1 0,0 1 0,0 0-1,0 0 1,1 0 0,-1 0 0,0 0 0,0 0 0,0 0-1,1 0 1,-1 0 0,0 0 0,0 0 0,1 1 0,-1-1-1,0 0 1,-1 1 0,2-1-9,0 0 0,-1 1 0,1-1 0,-1 0 1,1 1-1,0-1 0,-1 0 0,1 1 0,0-1 0,-1 0 0,1 1 0,0-1 1,0 1-1,-1-1 0,1 1 0,0-1 0,0 1 0,0-1 0,0 1 0,-1-1 1,1 1-1,0-1 0,0 1 0,0-1 0,0 1 0,1 0 3,-1 0 1,1 0-1,-1 0 0,0-1 1,1 1-1,-1 0 0,1-1 0,0 1 1,-1 0-1,1-1 0,0 1 1,-1-1-1,1 1 0,0-1 0,-1 1 1,1-1-1,0 0 0,0 1 1,0-1-1,-1 0 0,1 1 0,1-1 1,7 2-8,0-1 1,0 0-1,0-1 1,17 0-1,-19-1 9,1 1 0,0 0-1,0 0 1,0 1 0,-1 0 0,13 4-1,-18-5-10,0 1 1,0 0-1,0 1 0,-1-1 1,1 0-1,0 0 0,0 1 0,-1-1 1,1 1-1,-1 0 0,1-1 1,-1 1-1,0 0 0,0 0 1,1 0-1,-1 0 0,0 0 0,-1 0 1,1 0-1,0 0 0,-1 0 1,1 0-1,-1 0 0,0 1 0,1-1 1,-1 0-1,-1 4 0,-5 67 137,0-20 4,6-53-124,0 0 1,0 1-1,0-1 1,0 0-1,0 1 1,1-1-1,-1 0 1,0 1 0,0-1-1,0 0 1,0 1-1,1-1 1,-1 0-1,0 1 1,0-1-1,0 0 1,1 0-1,-1 0 1,0 1-1,1-1 1,-1 0-1,0 0 1,0 0-1,1 1 1,-1-1 0,0 0-1,1 0 1,-1 0-1,0 0 1,1 0-1,-1 0 1,0 0-1,1 0 1,-1 0-1,0 0 1,1 0-1,-1 0 1,0 0-1,1 0 1,-1 0-1,0 0 1,1 0 0,-1 0-1,0 0 1,1-1-1,-1 1 1,0 0-1,1 0 1,-1 0-1,0-1 1,0 1-1,1 0 1,-1 0-1,1-1 1,15-9 127,11-12-98,-1-2 1,-1-1-1,-2-1 0,0-1 0,33-53 0,-67 99-116,1 1-1,-9 24 1,16-35 161,0 0 1,0 0-1,1 0 1,0 0-1,1 0 1,0 0-1,0 1 1,2 15 0,-1-23-62,1 0 1,0 1-1,0-1 1,0 0-1,0 0 0,0 0 1,0-1-1,0 1 1,1 0-1,-1 0 1,1-1-1,-1 1 1,1 0-1,-1-1 1,1 0-1,0 1 1,0-1-1,0 0 1,0 0-1,0 0 1,0 0-1,0 0 1,0-1-1,0 1 1,1-1-1,-1 1 1,0-1-1,0 0 1,0 0-1,1 0 1,-1 0-1,0 0 1,0 0-1,5-2 1,0 2 112,0-1 1,-1 0 0,1-1 0,0 0 0,0 0 0,-1 0-1,1-1 1,-1 1 0,0-2 0,7-3 0,-6 0-46,0 1 1,-1-1-1,-1 0 1,1 0 0,-1-1-1,0 1 1,0-1-1,-1 0 1,0-1-1,-1 1 1,0-1-1,3-10 1,-6 16-68,1 0 0,-1 0 1,1 0-1,-1 0 0,0 0 0,0 0 1,-1 0-1,1 0 0,0 0 0,-1 0 0,0 0 1,0 0-1,0 0 0,0 0 0,0 1 0,-3-5 1,2 4-24,0 1 0,-1 0 1,1 0-1,-1 0 0,1 0 0,-1 0 1,0 1-1,1-1 0,-1 1 1,0 0-1,0 0 0,0 0 1,0 0-1,0 0 0,-1 1 0,1-1 1,0 1-1,0 0 0,-4 0 1,-15 0-238,33 2 123,35 1-918,18-2-4695,0-1-5589,-44 0 5243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7719,'0'0'14088,"-2"12"-13073,-6 38 1038,-4 69 1,11-102-2081,1 0 1,1 0 0,0-1 0,1 1-1,1 0 1,0-1 0,2 1-1,11 29 1,-17-82-1587,2 14 1139,-17-50-1361,12 57 1704,0 1 1,1-1-1,1 0 1,-1-16-1,35 30 1567,-8 1-1088,0-1-1,0 0 1,0-2 0,0-1-1,34-11 1,-52 13-330,0 1 1,0-2-1,0 1 1,-1-1-1,1 1 1,-1-2-1,1 1 1,-1-1-1,0 1 0,-1-1 1,1-1-1,-1 1 1,0-1-1,0 1 1,0-1-1,0 0 0,-1-1 1,0 1-1,0 0 1,0-1-1,-1 0 1,0 0-1,0 0 0,-1 0 1,1 0-1,0-10 1,-2 14-12,1 0 0,-1 0 0,0 0 0,0 0 1,0 1-1,0-1 0,0 0 0,0 0 0,-1 0 0,1 0 1,-1 1-1,1-1 0,-1 0 0,0 1 0,1-1 1,-1 0-1,0 1 0,0-1 0,0 1 0,-1-1 0,-1-2 1,1 4-15,1-1 1,-1 0 0,1 1-1,-1-1 1,0 1 0,1 0-1,-1 0 1,1-1 0,-1 1-1,0 0 1,1 0 0,-1 1-1,0-1 1,1 0 0,-1 0-1,0 1 1,1-1 0,-1 1-1,-1 0 1,-5 3-4,0 0 0,1 0 0,-1 1 0,1-1 0,0 2 1,0-1-1,-11 13 0,10-9 105,1 0 1,0 1-1,1-1 1,0 2-1,1-1 1,0 1-1,-7 21 1,11-30-82,0 1 0,1-1 0,-1 0 0,1 1-1,0-1 1,-1 0 0,1 1 0,0-1 0,0 1 0,1-1 0,-1 0 0,0 1 0,1-1 0,-1 0 0,1 1 0,0-1 0,0 0 0,0 0 0,0 0 0,0 0 0,1 0 0,-1 0 0,0 0 0,1 0 0,-1 0 0,1 0 0,0-1 0,0 1 0,0-1 0,0 1 0,0-1 0,0 0 0,0 0 0,0 0 0,0 0 0,0 0 0,1 0 0,-1-1 0,0 1 0,1-1 0,-1 1 0,1-1 0,-1 0 0,4 0 0,16 1-13,0-2 0,0 0 0,0-1 0,32-7 0,21-2-1068,-74 10 1061,0 1 1,0 0-1,0 0 0,0-1 1,0 1-1,0 0 1,0 0-1,0 0 0,0 0 1,0 0-1,0 0 1,0 0-1,0 0 1,0 0-1,0 0 0,-1 1 1,1-1-1,0 0 1,0 1-1,0-1 0,0 1 1,0-1-1,0 1 1,-1-1-1,1 1 1,0 0-1,0-1 0,-1 1 1,1 0-1,0 0 1,-1-1-1,1 1 0,-1 0 1,1 0-1,-1 0 1,1 0-1,-1 0 1,0 0-1,1-1 0,-1 1 1,0 0-1,0 0 1,0 0-1,0 0 0,0 0 1,0 0-1,0 0 1,0 2-1,-2 6-6,-1 0 1,0 0-1,0-1 0,-8 16 0,-6 17-6045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30 11531,'0'0'8200,"-5"9"-7410,-2 3-679,1 1 0,0-1 0,1 1 0,0 1 0,1-1 0,1 1 0,0-1 0,1 1 0,-1 24 0,3-37-99,0-1 0,0 0 0,0 1 0,0-1 0,0 0 0,0 1 0,0-1 1,0 0-1,0 1 0,1-1 0,-1 0 0,0 1 0,0-1 0,0 0 0,0 1 0,0-1 0,1 0 0,-1 0 0,0 1 0,0-1 0,0 0 0,1 0 0,-1 1 0,0-1 0,0 0 0,1 0 0,-1 0 0,0 1 0,1-1 1,-1 0-1,0 0 0,1 0 0,-1 0 0,0 0 0,1 0 0,-1 0 0,0 0 0,1 0 0,-1 0 0,19-5 603,13-16 413,-18 7-779,0 0-1,-1 0 1,0-1 0,-1-1 0,-1 0-1,-1-1 1,0 0 0,-1-1 0,7-18-1,-24 63-225,0 1-1,3 0 1,0 1-1,-2 54 1,7-81-19,0 0 1,0 0-1,0-1 1,0 1-1,0 0 1,0 0-1,1 0 1,-1-1 0,1 1-1,-1 0 1,1 0-1,0-1 1,-1 1-1,1 0 1,0-1-1,0 1 1,0-1 0,1 1-1,-1-1 1,0 1-1,0-1 1,1 0-1,-1 0 1,1 0-1,-1 0 1,1 0-1,-1 0 1,1 0 0,0 0-1,-1 0 1,1-1-1,0 1 1,0-1-1,0 0 1,-1 1-1,1-1 1,0 0 0,0 0-1,0 0 1,0 0-1,-1 0 1,4-1-1,0 0 78,1 0-1,0-1 1,0 0-1,-1 0 1,1 0-1,-1-1 0,0 1 1,1-1-1,-1-1 1,-1 1-1,1-1 1,5-4-1,-4 1 13,0 0 0,-1 0-1,1-1 1,-2 0 0,1 1 0,-1-2-1,0 1 1,-1 0 0,1-1 0,-2 0-1,1 1 1,-2-1 0,1 0 0,-1 0-1,0-14 1,-1 23-98,0 0 0,1-1 0,-1 1 0,0 0 0,0 0 0,0 0 0,0-1 0,0 1 0,0 0 0,0 0 0,0-1 0,0 1 0,0 0 0,0 0 0,-1 0 0,1-1 0,0 1 0,0 0 0,0 0 0,0 0 0,0-1 1,0 1-1,0 0 0,0 0 0,-1 0 0,1 0 0,0-1 0,0 1 0,0 0 0,0 0 0,-1 0 0,1 0 0,0 0 0,0 0 0,0-1 0,-1 1 0,1 0 0,0 0 0,0 0 0,0 0 0,-1 0 0,1 0 0,0 0 0,0 0 0,0 0 0,-1 0 0,1 0 0,0 0 0,-1 0 0,-12 9-91,-9 17 5,21-26 19,1 1 0,0-1 0,0 1 1,0-1-1,0 0 0,0 1 0,0-1 0,0 1 0,0-1 1,0 1-1,0-1 0,0 0 0,1 1 0,-1-1 0,0 1 1,0-1-1,0 0 0,0 1 0,1-1 0,-1 0 0,0 1 1,0-1-1,1 0 0,-1 1 0,0-1 0,0 0 1,1 1-1,-1-1 0,0 0 0,1 0 0,-1 0 0,1 1 1,-1-1-1,0 0 0,1 0 0,-1 0 0,1 0 0,-1 0 1,0 1-1,1-1 0,-1 0 0,1 0 0,-1 0 1,0 0-1,1 0 0,-1-1 0,1 1 0,-1 0 0,1 0 1,0 0-1,25-3-6204,-10-5-521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9321,'0'0'14526,"1"11"-13832,-1 117 112,-1-53-3048,9-87-3971,4-6 3505,-1-9-1643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13100,'0'0'8115,"-3"12"-7352,-11 45 3,3 2 0,2 0 0,-2 94 0,29-179-888,-13 8-139,0-2 0,-2 1 1,0-1-1,-1 1 0,0-21 0,-2 41 281,1 1 0,-1-1-1,0 1 1,1-1-1,0 0 1,-1 1 0,1-1-1,0 0 1,0 0 0,-1 0-1,1 1 1,0-1-1,0 0 1,0 0 0,1 0-1,-1 0 1,0-1-1,0 1 1,0 0 0,1 0-1,-1-1 1,0 1 0,1-1-1,-1 1 1,1-1-1,-1 1 1,3-1 0,39 5 386,-38-5-367,0-1 0,-1-1 0,1 1 0,0-1 0,-1 1 0,0-1 0,1 0 0,-1-1 0,0 1 0,0-1 0,0 0 0,-1 0 0,1 0 0,0 0 0,-1-1 0,0 1 0,0-1 0,4-7 0,-4 7 41,0-1-1,0 1 1,-1-1 0,1 0 0,-1 0 0,0 0 0,-1 0-1,1-1 1,-1 1 0,0 0 0,0-1 0,-1 1 0,0 0-1,0-1 1,0 1 0,-1-9 0,0 13-79,1 0 0,0 0 0,0 0-1,0 0 1,-1 0 0,1 0 0,-1 0 0,1 0 0,-1 0-1,1 0 1,-1 1 0,1-1 0,-1 0 0,0 0 0,1 0 0,-1 1-1,0-1 1,0 1 0,1-1 0,-1 0 0,0 1 0,0-1-1,0 1 1,0 0 0,0-1 0,0 1 0,-1-1 0,-1 1-12,1 0 1,0 1 0,0-1-1,0 0 1,0 1-1,0-1 1,0 1 0,0 0-1,0 0 1,0 0 0,0 0-1,-3 1 1,-1 3-16,-1 0 0,1 0 0,0 0 0,0 1 0,-10 12 0,10-10 16,0 1 0,0 0 0,1 0 1,0 0-1,1 1 0,0-1 0,0 1 0,1 0 0,0 0 1,1 0-1,0 1 0,0 10 0,2-20 4,0 0 1,1 0-1,-1 0 1,1 0-1,0 0 1,-1 1-1,1-1 1,0 0-1,0 0 0,-1-1 1,1 1-1,0 0 1,0 0-1,0 0 1,0-1-1,0 1 1,0 0-1,1-1 0,-1 1 1,0-1-1,0 1 1,0-1-1,0 1 1,1-1-1,-1 0 1,0 0-1,0 0 0,1 0 1,1 0-1,47 1-188,-38-1 48,7-1-192,-8 0 35,-1 1 1,1 0-1,-1 1 1,15 2-1,-23-2 281,0-1-1,-1 0 0,1 1 0,0-1 1,-1 1-1,1 0 0,0 0 0,-1-1 1,1 1-1,-1 0 0,1 0 0,-1 1 1,0-1-1,1 0 0,-1 0 0,0 1 1,0-1-1,0 0 0,0 1 0,0-1 1,0 1-1,0 0 0,0-1 0,-1 1 1,1 0-1,-1-1 0,1 1 0,-1 0 1,1 0-1,-1-1 0,0 4 0,0 2 103,0-1-1,-1 1 1,0-1 0,0 1-1,-1-1 1,1 0-1,-1 1 1,-4 6-1,5-11-215,0 0-1,0 0 0,0 0 1,0 0-1,-1-1 1,1 1-1,-1-1 0,1 1 1,-1-1-1,0 1 1,0-1-1,-2 2 0,2-2-348,0-1 1,0 1-1,0-1 0,0 1 0,0-1 0,0 1 0,0-1 0,0 0 0,0 0 0,0 0 0,0 0 0,0-1 0,0 1 0,0-1 0,-3 0 0,-15-9-6289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17777,'0'0'4836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0 833,'0'0'20403,"1"10"-19415,7 137 1078,-8-146-2049,0 1-1,0 0 1,0-1 0,1 1 0,-1 0 0,0-1 0,1 1 0,-1 0 0,1-1 0,0 1 0,-1-1-1,1 1 1,0-1 0,0 1 0,0-1 0,0 0 0,0 1 0,0-1 0,0 0 0,1 0 0,-1 0-1,0 0 1,1 0 0,2 2 0,-2-3 33,1 1 0,0-1-1,-1 0 1,1 0 0,-1 0-1,1 0 1,-1 0 0,1-1-1,-1 1 1,1-1 0,-1 0-1,1 1 1,-1-1 0,4-2 0,10-6 227,0-1 0,-1 0 0,23-20 0,-30 23-285,24-21 79,-22 18-30,0 0 0,1 1 0,0 1 1,0 0-1,0 0 0,1 2 1,20-10-1,-31 16-44,0-1-1,0 1 1,-1 0 0,1 0 0,0 0 0,-1 0 0,1 0-1,0 0 1,0 0 0,-1 0 0,1 0 0,0 1-1,-1-1 1,1 0 0,0 0 0,-1 1 0,1-1 0,0 0-1,-1 1 1,1-1 0,-1 0 0,1 1 0,-1-1-1,1 1 1,-1-1 0,1 1 0,-1-1 0,1 1 0,-1 0-1,1-1 1,-1 1 0,0-1 0,1 2 0,7 33 213,-11 35 83,-9-31-281,9-32-607,10-21-979,24-39-4690,-8 20-1042,-6 12-413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8648,'0'0'9972,"1"8"-8947,-2-1-905,0 0-1,0 0 1,0-1-1,0 1 0,-1 0 1,0-1-1,-1 0 1,0 1-1,0-1 1,0 0-1,0 0 1,-1-1-1,0 1 0,0-1 1,-8 8-1,-172 187 639,183-199-1991,2-18-4447,1-5-1073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11499,'0'0'6315,"-6"8"-4580,2-2-1594,-39 59 2797,39-58-2714,1 0 1,-1 0 0,1 0 0,1 1 0,-1-1 0,1 1 0,1-1 0,-1 1 0,1 8 0,1-15-210,1 0 0,-1 0-1,1 0 1,0 0 0,0 0 0,0 0 0,-1 0 0,1 0 0,0 0 0,0-1-1,0 1 1,0 0 0,0 0 0,1-1 0,-1 1 0,0-1 0,0 1 0,0-1-1,1 0 1,-1 1 0,0-1 0,0 0 0,1 0 0,-1 0 0,0 0 0,0 0-1,1 0 1,-1 0 0,0 0 0,0 0 0,2-1 0,45-6 945,-38 3-813,-1 0 0,1 0 0,-1-1 0,-1 0 0,1 0 1,12-11-1,-17 13-71,-1 0 1,0 0 0,1 0 0,-2-1 0,1 1 0,0-1 0,-1 0-1,1 1 1,-1-1 0,0 0 0,0 0 0,-1 0 0,1-1-1,-1 1 1,0 0 0,0-1 0,0-6 0,-1 9-41,-1 0 1,1 0 0,-1 0-1,0 1 1,0-1 0,0 0-1,0 0 1,-1 1-1,1-1 1,0 0 0,-1 1-1,1 0 1,-1-1 0,1 1-1,-1 0 1,1 0-1,-1-1 1,0 1 0,0 1-1,0-1 1,0 0 0,0 0-1,0 1 1,0-1-1,0 1 1,0-1 0,-3 1-1,-26 1-2684,30 0 2226,0-1 1,0 0-1,1 1 1,-1-1-1,0 0 1,0 1-1,0-1 1,1 1-1,-1-1 1,0 1-1,0 0 1,1-1-1,-1 1 1,0 0-1,1 0 1,-1-1-1,1 1 0,-1 0 1,1 0-1,0 0 1,-1 0-1,1-1 1,0 1-1,-1 0 1,1 1-1,0 7-11045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4420,'0'0'20249,"2"10"-19753,1 22-212,-1 1 0,-2-1 0,-8 64 0,0 33 251,8-128-567,0-1 0,0 1 0,0-1 0,-1 1 0,1-1 0,0 0 0,0 1 0,0-1 0,0 1 0,0-1-1,0 1 1,1-1 0,-1 1 0,0-1 0,0 0 0,0 1 0,0-1 0,0 1 0,1-1 0,-1 0 0,0 1 0,0-1 0,0 1 0,1-1 0,-1 0 0,0 1 0,1-1 0,-1 0 0,0 0 0,1 1-1,-1-1 1,1 0 0,-1 0 0,0 1 0,1-1 0,-1 0 0,1 0 0,-1 0 0,0 0 0,1 0 0,-1 1 0,1-1 0,-1 0 0,1 0 0,-1 0 0,1 0 0,-1-1 0,0 1 0,1 0-1,-1 0 1,1 0 0,-1 0 0,1 0 0,-1 0 0,0-1 0,1 1 0,-1 0 0,1 0 0,-1-1 0,0 1 0,1-1 0,21-19-7131,-14 6-369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7271,'0'0'17013,"-8"8"-16762,8-8-251,-37 48 345,35-44-319,-1 0 0,1 0-1,0 1 1,1-1 0,-1 0 0,1 1-1,0-1 1,0 0 0,0 1 0,0 0 0,1-1-1,0 1 1,0-1 0,1 7 0,-1-10-23,1 0 0,-1-1 1,1 1-1,-1 0 0,1-1 1,0 1-1,-1 0 1,1-1-1,0 1 0,0-1 1,-1 1-1,1-1 0,0 0 1,0 1-1,0-1 1,-1 0-1,1 1 0,0-1 1,0 0-1,0 0 0,0 0 1,0 0-1,0 0 0,-1 0 1,1 0-1,0 0 1,0 0-1,0 0 0,0 0 1,0 0-1,0-1 0,-1 1 1,1 0-1,0-1 1,1 0-1,31-13 212,-23 6-189,0 1 0,-1-2 1,0 1-1,0-1 0,-1 0 1,0-1-1,-1 0 0,0 0 0,0-1 1,-1 0-1,-1 0 0,5-14 1,-23 68-368,7-30 370,2 1 0,-1-1 1,2 1-1,0 0 0,1 0 0,0 0 1,0 25-1,3-38-18,-1 0 0,1 0 0,-1 0 0,1-1 0,-1 1 0,1 0 1,-1 0-1,1 0 0,0-1 0,0 1 0,-1 0 0,1-1 0,0 1 0,0-1 0,0 1 0,0-1 1,0 1-1,0-1 0,0 0 0,-1 1 0,1-1 0,0 0 0,0 0 0,0 1 0,0-1 0,0 0 1,1 0-1,-1 0 0,0 0 0,0-1 0,0 1 0,0 0 0,0 0 0,-1-1 0,3 0 0,38-12 439,13-24-123,-44 28-311,1 1 0,0 1-1,1 0 1,0 0 0,0 1 0,14-5-1,-25 10-13,0 1 0,-1 0 0,1-1 0,0 1 0,0 0 0,-1 0 0,1 0 0,0 0 0,0 0 0,-1 0 0,1 0-1,0 0 1,0 0 0,-1 0 0,1 0 0,0 0 0,0 1 0,-1-1 0,1 0 0,0 1 0,-1-1 0,1 0 0,0 1 0,-1-1 0,1 1-1,-1-1 1,1 1 0,-1-1 0,1 1 0,-1-1 0,1 1 0,-1-1 0,1 1 0,-1 0 0,0-1 0,1 1 0,-1 0 0,0 0-1,1 0 1,1 34 379,-3-25-348,3-71 2414,-1-3-7824,7 64-4190,0 4 4603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41 11403,'0'0'7735,"1"8"-6315,20 253 3102,-20-250-4521,1 10 33,0 1 0,-2 0-1,-3 31 1,3-49-22,0-1-1,-1 1 1,1 0-1,-1-1 1,0 1-1,0-1 1,0 1-1,0-1 1,-1 1-1,1-1 1,-1 0-1,0 0 1,0 0-1,0 0 1,-1 0-1,1 0 1,-1-1-1,1 1 1,-1-1-1,0 1 1,0-1-1,0 0 1,0 0-1,0-1 1,0 1-1,-1-1 1,1 1-1,-5 0 0,6-1 43,1-1 0,-1 0-1,1 0 1,0 0-1,-1 0 1,1 0-1,-1 0 1,1 0 0,0-1-1,-1 1 1,1 0-1,0-1 1,-1 1-1,1-1 1,0 0 0,-1 1-1,1-1 1,0 0-1,0 0 1,0 0-1,0 1 1,0-1-1,-2-2 1,1 0-16,0 0 1,0 0-1,1-1 1,-1 1-1,1 0 0,-1-1 1,1 1-1,0-1 1,0-3-1,-2-10-51,2 1 1,0-1-1,2-17 0,-1 30 39,0-7-24,2-1 0,0 1 0,0-1 0,1 1 0,0 0 1,1 0-1,0 0 0,1 0 0,0 1 0,1 0 0,13-18 1,5-2 46,2 1 0,36-33 0,24-26-25,-76 69 9,-10 18-36,0 1 0,0 0 0,0-1-1,-1 1 1,1 0 0,0-1 0,0 1 0,0 0-1,-1 0 1,1-1 0,0 1 0,0 0 0,-1 0-1,1-1 1,0 1 0,0 0 0,-1 0 0,1 0-1,0-1 1,-1 1 0,1 0 0,0 0-1,-1 0 1,1 0 0,0 0 0,-1 0 0,1 0-1,0 0 1,-1 0 0,1 0 0,0 0 0,-1 0-1,0 0 1,-2 0-13,0 1 0,0 0 1,0-1-1,0 1 0,0 0 0,0 0 0,0 1 0,0-1 0,0 1 0,-4 3 0,-4 4 45,1 0 0,0 0 0,0 2 0,-11 15-1,18-22-18,0-1 0,1 1 0,0 0 0,-1 0-1,2 0 1,-1 0 0,0 1 0,1-1 0,0 0-1,0 1 1,0-1 0,0 1 0,1-1 0,-1 1-1,1-1 1,1 1 0,0 7 0,0-10-107,0 0 1,0 0-1,0 0 0,1 0 1,-1 0-1,1-1 1,-1 1-1,1 0 1,0-1-1,-1 1 0,1-1 1,0 0-1,0 1 1,0-1-1,0 0 1,0 0-1,0 0 0,0-1 1,1 1-1,-1 0 1,0-1-1,0 1 1,1-1-1,-1 0 0,3 0 1,67 0-5660,-62-1 4483,29-2-7936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11147,'0'0'8738,"-4"13"-7782,-7 36 384,2 0 0,3 0 0,-1 76 0,4 71 1313,6-265-2341,-1 50-378,0-1 0,-2 0 0,0 0 0,-1 1 0,-1-1 0,-8-33 0,8 49-538,2 7 248,5 13 159,9 25 228,-12-36-44,1 0 0,0 0 0,0 0 0,0-1 0,1 1 0,-1-1 0,1 0 0,0 0 0,0 0 0,1-1 1,-1 1-1,8 3 0,-9-5 22,-1-2 0,1 1 0,0 0 0,-1-1 0,1 1 0,0-1 0,-1 0 1,1 1-1,0-1 0,0-1 0,-1 1 0,1 0 0,0-1 0,-1 1 0,1-1 1,0 0-1,-1 0 0,1 0 0,-1 0 0,1 0 0,-1-1 0,0 1 0,0-1 1,1 0-1,-1 1 0,0-1 0,0 0 0,1-3 0,5-3 27,0 0-1,-1 0 1,0-1-1,-1-1 1,0 1-1,-1-1 1,0 0-1,0 0 1,-1 0-1,0 0 1,-1-1-1,0 0 0,0 0 1,-2 0-1,1 0 1,-1-11-1,-16 42-318,0 3 284,11-19-10,1 1 0,0-1 0,0 1 0,0 0-1,1-1 1,0 1 0,0 1 0,0-1 0,-2 7 0,4-12-408,10 0-12886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12684,'0'0'11184,"2"10"-10549,4 37 193,-3 1 0,-2-1-1,-2 1 1,-10 68 0,8-75-440,2-39-383,1 0 0,0 0 0,-1 0 0,1 0-1,0 0 1,0 0 0,1 0 0,-1 0 0,0 0 0,1 0-1,-1 0 1,1 0 0,0 0 0,-1-1 0,1 1 0,0 0-1,0 0 1,0-1 0,3 4 0,-3-4 2,1-1 1,-1 1-1,1-1 1,-1 0-1,1 1 1,-1-1-1,1 0 1,0 0-1,-1 0 1,1 0-1,-1 0 1,1 0-1,0-1 1,-1 1-1,1 0 1,-1-1-1,1 1 1,-1-1-1,1 0 1,-1 1-1,0-1 1,1 0-1,-1 0 1,0 0-1,1 0 1,1-2-1,9-6-147,0-1 0,-1 0-1,0-1 1,-1 0 0,0-1 0,12-17 0,-17 21-97,0-1 0,0 0 0,0 1 0,-1-1 0,-1-1 0,1 1 0,-2-1 0,1 1 1,-1-1-1,1-19 0,-17 50-244,10-11 599,0 0 0,1 0 0,0 1 0,0-1 0,1 0 0,0 1-1,1 0 1,1-1 0,-1 1 0,2 0 0,1 13 0,-2-23-95,1 0-1,0 1 1,0-1-1,-1 0 1,1 0 0,0 0-1,0 0 1,0 0-1,0 0 1,1 0 0,-1 0-1,0 0 1,0 0-1,0-1 1,1 1 0,-1 0-1,0-1 1,1 1 0,-1-1-1,0 0 1,1 1-1,-1-1 1,1 0 0,-1 0-1,1 0 1,-1 0-1,0 0 1,1 0 0,-1 0-1,3-1 1,2 0 51,-1 0 1,0 0-1,0 0 1,0 0 0,0-1-1,0 0 1,6-3-1,-3-1-57,0 0 0,0 0 1,0-1-1,-1 0 0,0 0 0,-1-1 0,1 1 0,-1-1 1,-1-1-1,0 1 0,0-1 0,0 0 0,5-19 0,-19 77-112,5-34 108,1 1 0,0 0-1,2-1 1,-1 31-1,3-45-53,-1 0-1,1 0 1,-1 1-1,1-1 1,0 0 0,-1 0-1,1 0 1,0 0-1,0 0 1,0 0-1,0 0 1,0-1-1,0 1 1,0 0-1,0 0 1,0-1-1,0 1 1,0 0 0,0-1-1,1 0 1,-1 1-1,0-1 1,0 1-1,1-1 1,-1 0-1,0 0 1,0 0-1,1 0 1,0 0-1,40-3-7228,-28-4 799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133 206 10442,'0'0'15812,"-10"-3"-15518,7 2-289,-1 0 0,1 0 1,0 1-1,0-1 0,-1 1 0,1 0 0,0 0 1,-1 0-1,1 0 0,0 1 0,0-1 1,-1 1-1,1 0 0,0 0 0,0 0 1,-5 2-1,3 0 35,1 0-1,0 1 1,0-1 0,1 0 0,-1 1 0,1 0-1,0 0 1,0 0 0,0 0 0,0 1-1,1-1 1,-1 1 0,-1 5 0,2-5 11,-1 1 0,1-1 1,0 0-1,1 1 0,0-1 1,-1 1-1,2-1 0,-1 1 1,1 0-1,0 6 1,0-10-61,1 0 1,-1-1 0,1 1 0,0 0 0,-1-1 0,1 1 0,0 0-1,0-1 1,0 1 0,0-1 0,1 0 0,-1 1 0,0-1 0,1 0 0,-1 0-1,1 1 1,-1-1 0,1 0 0,-1-1 0,1 1 0,0 0 0,-1 0-1,1-1 1,0 1 0,0-1 0,-1 1 0,1-1 0,0 0 0,0 0 0,0 0-1,-1 0 1,1 0 0,2 0 0,6-1-478,1 0-1,-1-1 1,0 0 0,0-1-1,0 0 1,0 0 0,0-1-1,-1 0 1,0-1 0,0 0-1,0 0 1,0-1 0,-1-1-1,0 1 1,0-1 0,13-15-1,-6 5-663,-1 0-1,-1 0 1,0-1-1,-1-1 0,-1 0 1,-1-1-1,8-21 0,-2-17-64,-13 20 4550,-3 37-3221,1 1 1,-1-1 0,0 1-1,0-1 1,0 1-1,0-1 1,0 1-1,0-1 1,0 1 0,0-1-1,0 1 1,0-1-1,0 1 1,0-1 0,0 1-1,-1-1 1,1 1-1,0-1 1,0 1-1,0-1 1,-1 1 0,1 0-1,0-1 1,-1 1-1,1-1 1,0 1 0,-1 0-1,1-1 1,0 1-1,-1 0 1,1-1-1,-1 1 1,1 0 0,-1 0-1,1-1 1,0 1-1,-1 0 1,1 0-1,-1 0 1,1 0 0,-1 0-1,1 0 1,-1 0-1,1 0 1,-1 0 0,1 0-1,-1 0 1,1 0-1,-1 0 1,1 0-1,-1 0 1,1 0 0,-1 0-1,1 1 1,-1-1-1,1 0 1,-1 0 0,1 1-1,-1-1 1,1 0-1,0 1 1,-1-1-1,1 0 1,0 1 0,-1 0-1,-26 25 1581,14-7-989,1 0 0,1 1 1,1 1-1,-14 35 0,20-44-557,1 0 0,0 0-1,0 0 1,1 0 0,1 1-1,0-1 1,1 1 0,0-1 0,0 1-1,4 15 1,-4-27-145,0-1 0,0 1 1,0 0-1,0 0 0,0 0 0,0-1 0,0 1 0,1 0 0,-1 0 1,0 0-1,0-1 0,1 1 0,-1 0 0,0 0 0,1-1 1,-1 1-1,1 0 0,-1-1 0,1 1 0,-1-1 0,1 1 0,0 0 1,-1-1-1,1 1 0,-1-1 0,1 0 0,0 1 0,0-1 0,-1 1 1,1-1-1,0 0 0,0 0 0,-1 1 0,1-1 0,0 0 1,0 0-1,0 0 0,-1 0 0,1 0 0,0 0 0,0 0 0,0 0 1,-1 0-1,1-1 0,0 1 0,0 0 0,0 0 0,-1-1 0,1 1 1,0 0-1,0-1 0,2-1 3,0-1-1,0 1 1,-1 0-1,1-1 1,-1 1-1,1-1 1,-1 0 0,0 0-1,0 0 1,2-3-1,-1 0-49,-1 0 0,1 0 0,-1-1 0,0 1 0,-1 0 0,0-1 0,0 1-1,0-1 1,0 0 0,-1 1 0,-1-1 0,-1-12 0,2 18 35,0 1 0,0 0-1,0-1 1,0 1 0,0-1 0,0 1 0,0 0 0,-1-1 0,1 1 0,0-1-1,0 1 1,0 0 0,-1-1 0,1 1 0,0 0 0,0-1 0,-1 1-1,1 0 1,0 0 0,-1-1 0,1 1 0,0 0 0,-1 0 0,1-1-1,0 1 1,-1 0 0,1 0 0,-1 0 0,1 0 0,0 0 0,-1 0-1,1 0 1,-1-1 0,1 1 0,0 0 0,-1 0 0,1 1 0,-1-1 0,1 0-1,-1 0 1,1 0 0,0 0 0,-1 0 0,1 0 0,0 0 0,-1 1-1,1-1 1,-1 0 0,1 0 0,0 1 0,-1-1 0,1 0 0,0 0-1,0 1 1,-1-1 0,1 0 0,0 1 0,0-1 0,-1 0 0,1 1 0,-10 23-51,9-22 68,1 1 1,0-1 0,-1 0 0,1 0-1,0 0 1,1 0 0,-1 0 0,0 0-1,1 0 1,-1 0 0,1 1 0,-1-1-1,1-1 1,0 1 0,0 0-1,0 0 1,0 0 0,0 0 0,1-1-1,-1 1 1,0 0 0,1-1 0,-1 1-1,1-1 1,2 2 0,1-1 6,-1-1 0,0 1 1,1-1-1,-1 0 0,1-1 0,-1 1 1,1-1-1,-1 0 0,1 0 1,-1 0-1,7-2 0,-3 0-5,0 0 0,0-1 0,0 0 0,0 0 0,-1-1 0,1 0 0,-1 0 0,0-1 0,0 0 0,-1 0 0,1-1 0,-1 0 0,0 0 0,-1 0 0,1 0 0,-1-1 0,7-13 0,-12 20 53,-1 8 304,-17 36 162,12-32-283,1-1 1,1 1-1,-1 0 1,2 0-1,0 0 0,1 1 1,-2 19-1,4-32-242,0 0-1,0 0 1,0 0 0,0 1-1,0-1 1,0 0 0,0 0-1,0 0 1,0 0 0,0 1-1,0-1 1,0 0-1,0 0 1,0 0 0,0 0-1,0 1 1,1-1 0,-1 0-1,0 0 1,0 0 0,0 0-1,0 0 1,0 0 0,0 1-1,1-1 1,-1 0 0,0 0-1,0 0 1,0 0-1,0 0 1,1 0 0,-1 0-1,0 0 1,0 0 0,0 0-1,0 0 1,1 0 0,-1 0-1,0 0 1,0 0 0,0 0-1,1 0 1,-1 0 0,0 0-1,0 0 1,0 0-1,1 0 1,11-6-127,9-12-2403,-17 1-2393,-3 6-3328,-1 3-2372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11915,'0'0'3022,"-8"7"-2302,-1-2 96,6-4-534,0 1 0,-1 0 0,2 0 1,-1 0-1,0 0 0,0 0 0,1 1 0,-1-1 0,1 1 0,0 0 1,-4 5-1,-3 28 3665,6-22-3938,2-11 25,-1 4-14,0 0-1,0 1 1,1-1 0,0 0-1,0 0 1,1 1 0,0-1-1,0 0 1,0 1 0,3 9-1,-2-17-3,-1 1-1,1 0 0,0 0 0,0 0 0,0-1 1,-1 1-1,1 0 0,0-1 0,0 1 0,0-1 1,0 1-1,0-1 0,0 1 0,0-1 0,0 0 0,0 0 1,0 1-1,0-1 0,1 0 0,-1 0 0,0 0 1,0 0-1,0 0 0,0 0 0,0 0 0,0-1 1,0 1-1,0 0 0,0-1 0,0 1 0,0-1 1,0 1-1,0-1 0,0 1 0,1-2 0,31-23 234,-22 13-206,-7 6-1805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13325,'0'0'12246,"11"1"-11792,-1 1-395,0-2 1,1 1-1,-1-1 1,0-1-1,1 0 1,-1 0-1,0-1 1,0-1 0,0 1-1,0-2 1,0 1-1,10-6 1,-15 6 14,-1 0 1,0 0 0,1 0 0,-1 0-1,-1 0 1,1-1 0,0 0-1,-1 0 1,1 0 0,-1 0 0,5-9-1,-6 6-37,0-1 0,0 1-1,-1 0 1,1-1 0,-2 0 0,1 1-1,-1-13 1,-11 32-170,9-3 70,1 1-560,-1 0-1,1 1 1,1 0-1,1 18 1,-1-27 448,0 0 0,0 0-1,1-1 1,-1 1 0,1 0 0,-1 0 0,1 0 0,0-1-1,0 1 1,-1 0 0,1-1 0,0 1 0,0-1 0,1 1 0,-1-1-1,0 0 1,0 1 0,1-1 0,-1 0 0,1 0 0,-1 0-1,1 0 1,-1 0 0,1 0 0,0 0 0,0-1 0,-1 1 0,1-1-1,0 1 1,0-1 0,0 0 0,-1 1 0,1-1 0,3 0 0,0 0-9050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55 196 9577,'0'0'15124,"-6"8"-15066,1-2-59,-1 1-1,2 0 1,-1-1-1,1 2 1,0-1-1,0 0 1,1 1-1,0-1 1,1 1-1,-1 0 1,1 0-1,1 0 1,-2 14-1,4-22 2,-1 1 0,0-1 0,1 1-1,-1 0 1,1-1 0,-1 1 0,0-1 0,1 1 0,-1-1-1,1 1 1,0-1 0,-1 0 0,1 1 0,-1-1-1,1 1 1,-1-1 0,1 0 0,0 0 0,-1 1 0,1-1-1,0 0 1,-1 0 0,1 0 0,0 0 0,0 0 0,-1 0-1,1 0 1,0 0 0,-1 0 0,1 0 0,0 0 0,-1 0-1,1 0 1,0-1 0,-1 1 0,1 0 0,0-1-1,-1 1 1,1 0 0,-1-1 0,1 1 0,0-1 0,29-15 146,-13 1-209,-1-1 1,27-35-1,-6 8-860,-37 43 885,0-1 0,0 1 0,0 0 0,0 0 0,0 0 0,1 0 0,-1 0 0,0 0 0,0 0 0,0 0 0,0 0 0,0 0 0,0 0 0,1 0 0,-1 0 0,0 0 0,0 0 0,0 0 0,0 0 0,0 0 0,1 0 0,-1 0 0,0 0 0,0 0 0,0 0 0,0 0 0,0 0 0,0 0 0,1 0 0,-1 1 0,0-1 0,0 0 0,0 0 0,0 0 0,0 0 0,0 0 0,0 0 0,0 0 0,0 0 0,0 1 0,1-1 0,-1 0 0,0 0 0,0 0 0,0 0 0,0 0 0,0 1 0,0-1 0,0 0 0,0 0 0,0 0 0,0 0 0,0 0 0,0 0 0,0 1 0,0-1 0,0 0 0,0 0 0,0 0 0,2 19-609,-1 22 807,-1-40-201,-2 37 198,1-27-82,0 1 1,1-1-1,0 1 0,1 0 0,0-1 1,3 12-1,-3-21-45,-1-1-1,1 0 1,-1 0 0,1 0-1,-1 0 1,1 1 0,-1-1 0,1 0-1,0 0 1,0 0 0,0 0-1,-1 0 1,1-1 0,0 1-1,0 0 1,0 0 0,0-1 0,1 1-1,-1 0 1,0-1 0,0 1-1,0-1 1,0 1 0,3-1 0,-2 1 42,1-1 1,0 0-1,-1-1 1,1 1-1,0 0 1,0-1-1,-1 1 1,1-1-1,-1 0 1,1 0-1,2-1 1,4-3 207,0 0 0,-1 0 0,1-1 0,-1 0 0,9-9 1,3-5 54,-1-1 0,-1-1 0,0-1 0,27-47 0,-37 54-276,-1 1-1,0-1 0,-1 0 0,-1-1 1,0 0-1,-1 0 0,-1 0 0,-1 0 0,1-22 1,-3 38-68,0 1 0,0 0 0,0 0 0,0-1 0,0 1 1,0 0-1,1 0 0,-1-1 0,0 1 0,0 0 0,0 0 0,0-1 1,0 1-1,0 0 0,0 0 0,-1-1 0,1 1 0,0 0 0,0 0 1,0 0-1,0-1 0,0 1 0,0 0 0,0 0 0,0-1 0,-1 1 1,1 0-1,0 0 0,0 0 0,0-1 0,0 1 0,-1 0 0,1 0 1,0 0-1,0 0 0,0 0 0,-1-1 0,1 1 0,0 0 0,0 0 1,-1 0-1,1 0 0,0 0 0,0 0 0,-1 0 0,1 0 0,-12 10-197,-7 18 129,2 3 31,-6 10 67,-17 48-1,35-78-13,1 1 0,0 0 0,1 0 0,0 0 0,1 1 0,1-1 0,0 0 0,0 1 0,2 14-1,-1-26-3,1 0-1,-1 1 0,0-1 1,0 1-1,1-1 0,-1 0 1,1 1-1,-1-1 0,1 0 0,-1 0 1,1 1-1,0-1 0,0 0 1,-1 0-1,1 0 0,0 0 1,0 0-1,0 0 0,0 0 0,0 0 1,1 0-1,-1-1 0,0 1 1,0 0-1,1-1 0,-1 1 1,0-1-1,1 1 0,-1-1 0,0 1 1,1-1-1,-1 0 0,0 0 1,1 0-1,-1 0 0,1 0 1,-1 0-1,2-1 0,1 1 14,-1-1 0,0 1-1,0-1 1,0 0 0,0-1 0,0 1-1,0 0 1,0-1 0,0 0 0,0 0-1,-1 1 1,1-2 0,-1 1 0,1 0-1,2-4 1,3-7 30,-2 0 1,0 0-1,0 0 0,-1-1 0,-1 0 1,0 0-1,-1 0 0,0 0 1,-1-1-1,-1 1 0,-1-29 0,-14 99-377,13-51 329,0 1-1,1 0 1,0-1-1,0 1 1,0 0-1,0 0 0,1-1 1,0 1-1,3 7 1,-3-11 2,0 0 0,0 0 0,1 0 0,-1-1 0,1 1 1,-1 0-1,1-1 0,0 1 0,0-1 0,-1 0 0,1 0 1,0 1-1,0-1 0,0-1 0,1 1 0,-1 0 0,0 0 1,0-1-1,0 1 0,1-1 0,-1 0 0,0 0 0,0 1 1,1-1-1,-1-1 0,3 1 0,1 0 0,-1-1 1,1 0-1,0 1 1,0-2-1,0 1 0,-1-1 1,1 0-1,0 0 0,-1 0 1,0-1-1,0 0 1,0 0-1,0 0 0,0-1 1,4-4-1,3-3-20,0-2 0,-1 0-1,18-28 1,-28 40-28,-6 36-363,-7 9 508,7-29 1,1 1 0,0-1 0,1 1 0,-2 27 0,5-42-101,0-1 0,0 0-1,0 1 1,0-1-1,0 1 1,0-1 0,0 0-1,0 1 1,0-1-1,0 0 1,0 1 0,0-1-1,0 0 1,1 1-1,-1-1 1,0 0 0,0 1-1,0-1 1,0 0-1,1 1 1,-1-1 0,0 0-1,0 0 1,1 1 0,-1-1-1,0 0 1,0 0-1,1 1 1,-1-1 0,0 0-1,1 0 1,-1 0-1,0 0 1,1 1 0,-1-1-1,1 0 1,14-6-535,11-17-2194,-22 17 1203,0-1-1,-1 1 1,1-1-1,-1 0 1,3-9-1,2-14-5239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16207,'0'0'1837,"-12"-1"-663,2 1-988,-1-1 151,0 0-1,1 1 0,-1 0 0,-11 2 1,18-1-290,0 0 0,0 0 0,0 0 0,0 1 0,0-1 0,0 1 0,1 0 0,-1 0 1,1 0-1,-1 1 0,1-1 0,0 1 0,0 0 0,0 0 0,-5 6 0,4-3-61,1-1-1,-1 1 1,1 0-1,1 0 0,-1 0 1,1 0-1,0 0 1,0 1-1,1-1 1,0 1-1,0-1 1,0 13-1,1-17 12,1 1 0,-1-1 0,0 1 0,1-1 0,-1 1 0,1-1 0,0 1 0,-1-1 0,1 0 0,0 1 0,1-1 0,-1 0 0,0 0 0,1 0 0,-1 0 0,1 0 0,0 0 0,0 0 0,-1 0 0,1-1 0,0 1 0,0-1 0,1 1 0,-1-1 0,0 0 1,0 0-1,1 0 0,-1 0 0,1 0 0,-1 0 0,1-1 0,-1 1 0,1-1 0,3 0 0,-1 1-32,0-1 0,0 0 0,0 0 0,0 0 0,1-1-1,-1 1 1,0-1 0,0-1 0,-1 1 0,1-1 0,0 1 0,0-2 0,-1 1 0,1 0 0,-1-1 0,7-5 0,-8 5 29,0 0 1,0-1-1,0 1 0,-1-1 0,1 0 1,-1 1-1,0-1 0,0 0 1,-1-1-1,1 1 0,-1 0 0,0 0 1,0-1-1,0 1 0,-1 0 1,1-1-1,-1 1 0,0-1 0,-1-5 1,1 8 4,0 0 0,-1 1 0,1-1 0,0 1 0,-1-1 0,0 1 0,1-1 0,-1 1 0,0-1 0,0 1 0,1-1 0,-1 1 0,0 0 0,-1-1 0,1 1 0,0 0 0,0 0 0,0 0 0,-1 0 0,1 0 0,0 0 0,-1 0 0,1 1 0,-1-1 0,1 0 0,-1 1 0,0-1 0,1 1 0,-1 0 0,1-1 0,-1 1 0,0 0 0,1 0 0,-1 0 0,0 0 0,1 0 0,-1 1 0,-2 0 0,-2-1-20,1 1 1,0 0 0,0 0-1,0 1 1,0-1 0,0 1-1,0 0 1,1 1 0,-1-1-1,1 1 1,-7 5 0,5-2-178,1 0 0,-1 0 0,1 1 1,1-1-1,-1 1 0,1 0 0,0 1 0,-5 14 0,6-14-825,1 0-1,0 0 1,1 0-1,0 0 0,-1 11 1,2 7-3056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10410,'0'0'5605,"-14"50"-4292,14-35-960,0 1-289,0-3-96,8-2-1826,4-4-1793,0-1-1442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1 288,'0'0'15199,"-1"10"-13048,0 2-1603,-1-3 92,1 0 0,0 1 1,0-1-1,1 1 0,0-1 0,1 1 0,1 9 0,-1-18-566,1 0 0,-1 0 0,0 0 0,1 0 0,-1 0 0,0 0 0,1 0 0,-1-1 0,1 1 0,0 0 0,-1-1 0,1 0 0,-1 1 0,1-1 0,0 0 0,-1 0-1,1 0 1,0 0 0,-1 0 0,1 0 0,0 0 0,2-1 0,40-6 745,-28 1-696,0 0 0,26-16 0,-32 16-322,0 0 0,0 1 1,0 0-1,1 1 0,0 0 0,0 1 1,0 0-1,21-2 0,-31 5 209,0 1-1,-1 0 1,1 0-1,-1-1 1,1 1 0,-1 0-1,0 0 1,1 0-1,-1 0 1,0 0 0,0 0-1,0-1 1,1 1-1,-1 0 1,0 0 0,0 0-1,0 0 1,0 0-1,-1 0 1,1 0 0,0 0-1,0 0 1,0 0-1,-1 1 1,-5 25 513,4-23-793,1-3 350,1 0 0,-1 0 1,0 1-1,1-1 1,-1 0-1,1 1 1,-1-1-1,1 1 0,0-1 1,0 0-1,-1 1 1,1-1-1,0 1 1,0-1-1,1 1 1,-1 1-1,8 7-4897,-3-6-1355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38 12876,'0'0'8141,"-9"-6"-7249,6 3-824,-1 0 0,0 1 0,-1-1 0,1 1 1,0 0-1,-1 0 0,1 0 0,-1 1 0,0 0 1,-7-2-1,9 3-64,0 0 0,0 1 0,0-1 0,0 1 0,-1 0 0,1-1 0,0 1 0,0 1 0,0-1 0,1 0 0,-1 1 0,0-1 0,0 1 0,1 0 0,-1 0 0,1 0 0,0 0 0,-1 0 0,1 1 0,0-1 0,-2 3 0,-1 2 4,0 0 0,0 0 0,0 0 1,1 1-1,0 0 0,0 0 0,1 0 1,0 0-1,0 0 0,1 0 0,0 1 0,-1 9 1,3-17-8,0-1 1,1 1 0,-1-1 0,0 1 0,0-1-1,0 0 1,1 1 0,-1-1 0,0 1 0,0-1-1,1 1 1,-1-1 0,0 0 0,1 1-1,-1-1 1,0 0 0,1 1 0,-1-1 0,1 0-1,-1 1 1,1-1 0,-1 0 0,0 0 0,1 1-1,-1-1 1,1 0 0,-1 0 0,1 0 0,-1 0-1,1 0 1,-1 0 0,1 0 0,-1 0-1,1 0 1,-1 0 0,1 0 0,-1 0 0,1 0-1,-1 0 1,1 0 0,-1-1 0,1 1 0,-1 0-1,1 0 1,-1-1 0,1 1 0,-1 0-1,0-1 1,1 1 0,0-1 0,25-14 286,-16 6-220,0 0 0,-1-1 0,0 0 0,0 0 0,-1-1 0,-1 0 0,0 0 0,0-1 0,-1 0 0,-1 0 0,5-14 0,-12 34-123,-5 25 49,2 0-1,-2 39 1,7-71 14,0 0 1,0 0-1,0 0 1,0 0 0,0-1-1,0 1 1,0 0-1,1 0 1,-1 0 0,0 0-1,0-1 1,1 1-1,-1 0 1,1 0-1,-1-1 1,0 1 0,1 0-1,-1-1 1,1 1-1,0 0 1,-1-1-1,1 1 1,-1-1 0,1 1-1,0-1 1,0 1-1,-1-1 1,1 0 0,0 1-1,0-1 1,-1 0-1,3 1 1,0-1 19,0 0 1,1 1-1,-1-2 1,0 1-1,1 0 1,-1-1-1,0 1 1,0-1-1,4-1 1,65-31 303,-68 31-330,7-5-7,0 0 0,1 1 0,0 1 0,0 0 1,0 0-1,1 2 0,0-1 0,-1 1 0,1 1 0,19-1 0,-31 4 1,1-1-1,0 1 0,-1-1 1,1 1-1,-1-1 0,1 1 1,-1 0-1,1 0 0,-1 0 0,0 0 1,1 0-1,-1 0 0,0 1 1,0-1-1,0 0 0,0 0 1,0 1-1,0-1 0,0 1 0,0-1 1,-1 1-1,1-1 0,-1 1 1,1-1-1,-1 1 0,1 0 1,-1-1-1,0 1 0,0 2 0,1 3 168,0 0-1,0 0 0,-1 0 1,0 0-1,-3 14 0,3-21-102,0 1-1,0-1 0,0 0 0,0 1 1,0-1-1,0 1 0,0-1 0,0 0 1,0 1-1,0-1 0,0 0 0,0 1 1,0-1-1,0 0 0,-1 1 0,1-1 1,0 0-1,0 1 0,0-1 0,-1 0 1,1 0-1,0 1 0,0-1 0,-1 0 1,1 0-1,0 1 0,0-1 0,-1 0 1,1 0-1,0 0 0,-1 0 0,1 1 1,0-1-1,-1 0 0,0 0 0,-8-10 1063,-3-20-699,2 3-359,6 15-114,0 0 0,0 0 1,1-1-1,1 1 0,-2-16 1,43 39-3768,-19-4 1243,0-2 1,1 0 0,0-2 0,-1 0 0,1-1 0,24-1 0,-15-1-1399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6342,'0'0'12529,"-10"-5"-12054,8 4-449,0 0 0,0-1 0,0 1 0,0 0-1,0 0 1,-1 0 0,1 1 0,0-1 0,-1 0-1,1 1 1,0 0 0,-1-1 0,1 1 0,-1 0-1,1 0 1,0 0 0,-1 1 0,1-1 0,-1 1-1,1-1 1,0 1 0,0 0 0,-1-1 0,1 1-1,0 1 1,0-1 0,0 0 0,0 0 0,0 1-1,0-1 1,0 1 0,0 0 0,1-1 0,-1 1-1,1 0 1,-1 0 0,1 0 0,0 0 0,0 0-1,0 0 1,-2 4 0,0 0 131,-1 1 1,1-1-1,1 1 0,-1-1 0,1 1 1,0 0-1,1 0 0,-1 0 0,1 0 1,1 0-1,-1 0 0,2 10 1,-1-16-153,1 0 1,0 0 0,-1 0-1,1 0 1,0 0 0,0 0-1,0 0 1,0 0 0,0 0-1,0 0 1,0-1 0,0 1-1,0 0 1,0-1 0,0 1 0,0-1-1,0 1 1,1-1 0,-1 1-1,0-1 1,0 0 0,1 0-1,-1 0 1,0 1 0,0-1-1,1 0 1,-1-1 0,0 1-1,0 0 1,2-1 0,40-7 234,-26-1-213,0 0 1,-1-1-1,0-1 1,-1-1-1,15-13 1,18-14-1,-48 38-31,0 1 0,1-1 0,0 0-1,-1 1 1,1-1 0,-1 1 0,1-1 0,0 1 0,-1-1-1,1 1 1,0 0 0,-1-1 0,1 1 0,0 0 0,-1 0-1,1-1 1,0 1 0,0 0 0,0 0 0,-1 0 0,1 0-1,0 0 1,0 0 0,-1 0 0,1 0 0,0 0 0,0 0-1,0 1 1,-1-1 0,1 0 0,0 0 0,0 1 0,-1-1-1,1 0 1,0 1 0,-1-1 0,1 1 0,-1-1 0,1 1-1,0-1 1,-1 1 0,1 0 0,-1-1 0,1 1 0,-1 0-1,0-1 1,1 2 0,9 45-357,-2-9 196,-7-36 161,0-1-1,0 1 1,1 0 0,-1-1-1,0 0 1,1 1 0,-1-1-1,1 0 1,0 0 0,-1 0-1,1 0 1,0 0 0,0 0-1,-1 0 1,1-1 0,0 1-1,0-1 1,0 1 0,0-1-1,0 0 1,0 0 0,0 0-1,0 0 1,0 0 0,0 0-1,0 0 1,0-1 0,0 1-1,0-1 1,3-1 0,8-2-105,0-1 1,-1 0 0,17-11-1,-17 10-49,1-1-262,55-24-3362,-20 22-2602,-47 9 6129,0 1 0,0-1 0,0 0 0,0 0 0,0 0 0,0 1 0,0-1 0,0 1 0,0-1 0,0 0 0,0 1 0,-1 0 0,1-1 0,0 1 0,0-1 0,-1 1 0,1 0 0,0 0 0,-1-1 0,1 1 0,-1 0 0,1 0 0,-1 0 0,1 0 0,-1 0 0,1 1 0,-1-1 241,1 0 0,-1 0 0,0 0 1,1 0-1,-1 0 0,1 0 0,-1 0 0,1-1 1,0 1-1,-1 0 0,1 0 0,0-1 1,0 1-1,-1 0 0,1-1 0,0 1 0,0 0 1,0-1-1,0 1 0,0-1 0,0 0 0,0 1 1,0-1-1,0 0 0,0 0 0,0 1 1,0-1-1,0 0 0,0 0 0,0 0 0,0 0 1,2-1-1,11-2-2858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75 4484,'0'0'7570,"-12"9"-4228,3-2-2841,-59 53 1787,63-55-2007,0-1 0,1 1 0,0 0 0,0 0-1,1 0 1,-1 0 0,1 1 0,0-1 0,0 1 0,1 0-1,0 0 1,0 0 0,-1 7 0,3-13-272,0 0 0,0 1 0,0-1 0,0 0 0,0 0 0,0 1 0,0-1 0,0 0 0,0 1 0,0-1 0,0 0 0,0 0 0,1 1 0,-1-1 0,0 0 0,0 0 0,0 1 0,0-1 0,0 0 0,1 0 0,-1 1 0,0-1 0,0 0 0,1 0 0,-1 0 0,0 0 0,0 1 0,1-1 0,-1 0 0,0 0 1,0 0-1,1 0 0,-1 0 0,0 0 0,1 0 0,-1 0 0,0 0 0,0 0 0,1 0 0,-1 0 0,19-4 430,14-14 300,-14 2-567,1-2 0,31-39-1,-45 50-155,0-1-1,-1 1 0,0-1 1,0 0-1,-1 0 0,0-1 1,0 1-1,-1-1 0,-1 0 1,1 0-1,1-16 0,-4 24-13,1 1-1,-1 0 0,0-1 0,0 1 0,0 0 0,0-1 0,0 1 0,0-1 0,0 1 1,0 0-1,0-1 0,0 1 0,0 0 0,0-1 0,0 1 0,0 0 0,-1-1 0,1 1 1,0 0-1,0-1 0,0 1 0,0 0 0,-1-1 0,1 1 0,0 0 0,0 0 0,-1-1 1,1 1-1,0 0 0,0 0 0,-1-1 0,1 1 0,0 0 0,-1 0 0,1 0 1,0 0-1,-1-1 0,-14 9-28,-10 21-37,18-21 128,2 1-1,-1 0 0,1 1 0,0-1 1,1 1-1,0 0 0,1 0 0,0 0 0,1 1 1,0-1-1,0 1 0,1 12 0,1-21-63,0 0-1,0 0 0,1-1 0,-1 1 0,1 0 0,0-1 1,-1 1-1,1 0 0,0-1 0,0 1 0,0-1 0,0 1 0,0-1 1,0 0-1,0 1 0,1-1 0,-1 0 0,0 0 0,1 0 0,-1 0 1,1 0-1,-1 0 0,1 0 0,0-1 0,-1 1 0,1 0 1,0-1-1,-1 1 0,3-1 0,4 2-782,0-1 0,0 0 0,0-1-1,-1 0 1,14-1 0,8-4-6210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83 191 11275,'0'0'6096,"-7"9"-4516,-3 3-1181,1 0-1,1 1 1,0 0-1,1 1 0,1 0 1,0 0-1,0 0 1,2 1-1,0 0 1,-3 16-1,7-30-379,0-1-1,0 1 1,0 0-1,0-1 1,0 1-1,0-1 1,0 1-1,0-1 1,0 1 0,0 0-1,0-1 1,0 1-1,0-1 1,0 1-1,0-1 1,1 1-1,-1-1 1,0 1 0,0 0-1,1-1 1,-1 0-1,0 1 1,1-1-1,-1 1 1,0-1-1,1 1 1,-1-1-1,1 0 1,-1 1 0,1-1-1,-1 0 1,1 1-1,-1-1 1,1 0-1,21-5 564,21-24 232,-7-3-637,-1-1 1,45-58-1,-67 74-156,-1 0 0,0 0 0,-1-1 0,-1 0 0,-1-1 0,-1 0-1,-1-1 1,8-28 0,-26 78-181,-27 49-1,1-2 354,18-37 34,10-22-139,0 0 1,1 1 0,1 0-1,0 0 1,2 1 0,0 0 0,1 0-1,-2 36 1,6-56-87,0 1 0,0-1 0,0 0 1,0 1-1,0-1 0,0 1 0,0-1 0,1 1 0,-1-1 0,0 0 0,0 1 0,0-1 0,1 1 0,-1-1 0,0 0 0,0 1 1,1-1-1,-1 0 0,0 1 0,1-1 0,-1 0 0,0 0 0,1 1 0,-1-1 0,0 0 0,1 0 0,-1 0 0,1 1 1,-1-1-1,0 0 0,1 0 0,-1 0 0,1 0 0,-1 0 0,1 0 0,-1 0 0,1 0 0,-1 0 0,0 0 0,1 0 0,-1 0 1,1 0-1,-1 0 0,1 0 0,-1-1 0,0 1 0,1 0 0,-1 0 0,1 0 0,-1-1 0,0 1 0,1 0 0,-1 0 1,0-1-1,1 1 0,19-19-1,-16 10-132,-1-1 0,-1 0 0,1 0-1,-2 0 1,1-1 0,-1 1 0,-1 0 0,0 0 0,0-1 0,-1 1 0,-4-19 0,4 22 25,-1 0 0,0 1 0,0-1 0,0 0 0,-1 1 0,0-1 0,0 1 0,-1 0 0,1 0 0,-1 0 0,-1 1 0,1-1 0,-1 1 0,0 0-1,0 0 1,0 1 0,-1 0 0,-6-5 0,22 13 469,0 0-1,0-1 0,0 0 1,0-1-1,1 0 0,-1 0 1,12-1-1,81-2-1599,-47-1-3863,-36 2-190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18610,'0'0'4932,"-3"69"-4035,-4-32 96,-2 2-577,-2-1-319,3 0-97,1-4-65,-3-4-959,4-6-1443,0-3-1312,-3-7-2531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4452,'0'0'20404,"5"39"-28925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4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1300 4420,'0'0'10752,"8"7"-10720,-5-5 22,0 1 0,1-1 0,-1 0 0,0 0 0,1 0 0,-1 0 0,1 0 1,0-1-1,-1 0 0,1 0 0,0 0 0,0 0 0,0 0 0,0-1 0,0 0 1,0 0-1,0 0 0,0 0 0,-1 0 0,1-1 0,6-1 0,41-12 159,2 2 0,-1 3 0,1 2 0,0 2 0,1 2 0,-1 3 0,1 2 0,91 16 0,-57-5-41,0-3 0,1-5 0,-1-3 0,1-4 0,-1-4 1,0-4-1,116-28 0,-105 16-181,412-81 265,-386 84 82,0 6-1,142 3 1,-236 12-312,-1 1 0,0 1 0,0 1 0,35 12-1,108 47 147,-41-14-83,-132-49-89,19 6 12,0-1 0,0-1 0,37 5 1,-52-9-4,0-1 0,1 0 0,-1 0 0,0 0 0,1 0 0,-1-1 0,0 1 0,1-1 0,-1 0 0,0-1 0,0 1 1,0-1-1,0 0 0,0 0 0,0 0 0,-1 0 0,1-1 0,-1 1 0,1-1 0,-1 0 0,0 0 0,0 0 0,4-6 0,24-44 155,41-93 0,-30 54-166,-29 69-15,-2 0 0,-1-1-1,-1 0 1,-1-1 0,-2 0 0,0 0 0,-1-1-1,2-40 1,-6 39 31,-1 1 0,-1-1-1,-2 1 1,0 0 0,-2 0 0,0 0-1,-2 1 1,-1 0 0,-1 0 0,-1 1-1,-2 0 1,0 0 0,-30-42-1,16 32-15,-1 2 0,-1 0 0,-52-43-1,67 64-39,-2 0 0,0 1-1,0 1 1,0 0-1,-1 1 1,0 1 0,-1 0-1,0 2 1,0-1-1,0 2 1,-21-3 0,-48 2-6,0 4 1,-85 10 0,-30 1 103,-455 14 83,519-17-74,0-5 1,-1-7-1,-158-25 1,204 16-125,-1 4 0,-111 2 1,153 10-13,-1 2 1,1 2 0,0 3-1,0 1 1,-74 27 0,-32 28-711,94-36 587,-127 37 0,177-63 384,0-1 1,0 0 0,-26-1 0,38 2-183,0 1 0,0 0 0,0 0 0,0 0 0,1-1 0,-1 1 0,1 0 0,0 0 0,0 0 0,2 5 0,-2-1 11,0 35 8,-5 200 324,0-192-174,-1-1-1,-23 90 0,13-91-112,7-21-45,1 0 0,-6 37 0,13-56-32,0-1 1,0 0-1,1 0 1,1 0-1,-1 0 0,1 0 1,0 0-1,1 0 1,0 0-1,0 0 1,1 0-1,7 13 1,-9-18-126,5 7 89,-1 0-1,2 0 1,0-1 0,8 10 0,13 0-2318,-26-19 1731,1 1 0,0 0 0,-1-1 0,1 1 0,0-1 0,-1 0 0,1 1 0,0-1 0,-1-1 0,1 1-1,3-1 1,11-5-9496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8680,'0'0'2648,"-5"9"-1372,-1 0-1038,-1 2 447,0-1 0,1 1 1,0 0-1,1 1 0,0-1 0,1 1 0,0 0 0,1 0 0,-2 16 0,5-28-638,0 1 0,0-1 0,0 1 1,0-1-1,0 1 0,1 0 0,-1-1 0,0 1 0,0-1 0,0 1 0,1-1 0,-1 1 0,0-1 0,1 1 0,-1-1 0,0 1 0,1-1 0,-1 1 1,1-1-1,-1 0 0,1 1 0,-1-1 0,1 0 0,-1 1 0,1-1 0,-1 0 0,1 0 0,-1 0 0,1 1 0,0-1 0,0 0 0,26 0 1538,25-17 540,-50 16-2095,62-43 1436,-61 41-1361,0 1 1,0-1 0,-1 0-1,1 0 1,-1 0-1,1 0 1,-1-1-1,0 1 1,0-1-1,0 1 1,-1-1-1,1 0 1,-1 1-1,0-1 1,0 0-1,0 0 1,0-4-1,-2 6-110,1 1-1,0 0 1,-1-1-1,1 1 1,-1-1-1,1 1 1,-1 0-1,0 0 0,0-1 1,1 1-1,-1 0 1,0 0-1,0 0 1,0 0-1,0 0 1,0 0-1,-1 0 1,1 0-1,0 0 1,0 0-1,-1 1 1,1-1-1,0 0 1,-1 1-1,1-1 1,0 1-1,-1 0 1,1-1-1,-1 1 1,1 0-1,-3 0 1,-55-2-3133,46 2 1370,2 0 286,-19 1-7003,15 2-4770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5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1100 5157,'0'0'4297,"8"-1"-3160,131 2 317,-67 1-1349,1-2 0,-1-5 0,85-14 0,-23-10-52,52-12 48,238-20 1,-303 52 11,503-33 1222,0 34-81,23 73-1040,-276-20-183,335-14 238,-528-28-228,-42 4 186,0 6 0,-1 6-1,-1 6 1,-1 5 0,143 55 0,-244-74-90,1-1 0,0-1 0,0-2 0,0-1 0,59 2 0,-87-9-142,0 0 0,0 0 0,-1-1 0,1 1 0,0-1 0,-1 0-1,0-1 1,1 1 0,-1-1 0,0 1 0,0-1 0,0 0 0,-1-1 0,1 1 0,-1-1-1,5-6 1,9-11-310,24-38-1,-36 50 223,7-11 79,-1-1 0,-1-1 0,-1 1 1,-1-2-1,0 1 0,4-29 0,15-144 411,-14 81-281,-11 97-84,0-1-1,-1 1 0,0-1 1,-1 0-1,-5-28 1,3 38-29,0 0 1,0 0 0,-1 0 0,0 1 0,0-1-1,-1 1 1,0-1 0,-1 1 0,1 1 0,-1-1-1,0 1 1,-1-1 0,0 2 0,-7-7 0,-17-11-12,-2 1-1,-40-20 1,-20-14-474,68 41 346,0 0 0,-1 2 0,0 1 1,-1 1-1,0 1 0,-1 2 0,-41-9 1,9 9-19,-1 1 0,-86 3-1,-432 5 238,-628-3-966,848-9 827,-128 0-801,267 12-19,-80 1 358,-303-36 1,414 7 1298,-105-11 365,222 32-687,1 4 0,-81 7 0,118-1-466,1 2 1,0 1-1,-49 17 1,-92 47-1160,72-29 1184,73-31 189,0 1 1,0 1 0,-35 24 0,54-31-105,1 1 0,0 0 0,0 1 0,0-1 0,1 1 0,0 1 0,1 0 0,0 0 0,0 0 1,1 0-1,0 1 0,1 0 0,-4 12 0,-14 60 19,4 1 1,-10 104 0,12-71-85,7-61-28,2-22-6,2 1-1,1 0 0,2 1 0,3 43 0,-1-76-42,0 0-1,0-1 0,1 1 1,-1 0-1,0 0 1,1 0-1,0-1 0,-1 1 1,1 0-1,0-1 1,0 1-1,0 0 0,0-1 1,0 1-1,0-1 0,0 0 1,1 1-1,-1-1 1,1 0-1,-1 0 0,0 0 1,1 0-1,0 0 1,-1 0-1,4 1 0,-2-1-133,0-1 0,0 0 0,-1 1-1,1-1 1,0-1 0,0 1 0,0 0 0,-1 0-1,1-1 1,0 0 0,0 0 0,-1 1-1,1-1 1,0-1 0,-1 1 0,1 0 0,2-3-1,39-34-3717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0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5221,'-8'2'4415,"-3"0"-3744,-51 16-88,58-17-581,1 0 0,-1 1 1,0-1-1,1 1 0,-1 0 1,1 0-1,0 0 0,0 0 1,0 0-1,0 1 0,0 0 1,0-1-1,-4 6 0,6-3 42,1-1-1,-1 0 1,1 0-1,0 1 1,0-1-1,0 0 1,0 1-1,1-1 1,0 0-1,0 1 1,0-1-1,0 0 1,1 0-1,-1 0 1,5 6-1,4 21 201,-4-3-194,-2 1 0,-1-1 0,-2 1 0,-2 36 1,-18 118 833,-1 13 880,22 97-945,1-248-676,2-1 1,2 0 0,2 0-1,23 65 1,-30-103-140,0 0 1,0-1-1,1 1 1,0-1-1,0 0 0,0 0 1,0 0-1,1 0 0,0 0 1,0-1-1,0 1 0,1-1 1,-1 0-1,1-1 1,7 5-1,-3-4 28,0-1 0,0 0 0,0-1 0,1 0 0,-1 0 0,0-1 0,1 0 0,18-1 0,44-4 98,0-4 0,-1-3 1,72-20-1,65-11 53,-32 25-224,309 9 1,-275 11 31,-154-2 39,0 2 0,0 3 0,-1 2 1,0 3-1,88 28 0,-78-16-14,0-3 0,2-3 0,0-3 0,1-3 0,103 3 0,-126-13 12,-25 1 9,-1-2 0,1 0 0,-1-1 1,0 0-1,1-2 0,-1 0 1,0-2-1,30-10 0,-45 13-11,-1-1 0,0 1 0,0-1-1,0 0 1,0 0 0,0 0 0,-1 0-1,1 0 1,-1 0 0,0-1 0,0 1 0,0-1-1,1-5 1,18-54 325,-19 55-342,7-31-47,-2-1 1,-1 0-1,0-53 0,-10-126-239,0 60 144,4 114 108,1 0 0,2 0-1,19-84 1,-12 86 25,-1 1 0,-3-1 0,4-87 0,-10 127 2,0 0 0,0 0 0,0 0 0,0 0 1,-1 0-1,1 0 0,-1 0 0,0 0 0,1 1 0,-1-1 0,-1 0 0,1 0 0,0 1 1,-1-1-1,-2-3 0,1 3 23,-1 0 0,0 1 0,1-1-1,-1 1 1,-1 0 0,1 0 0,0 0 0,0 1 0,-8-3 0,-219-49 12,168 36-91,0 3 0,-1 2 0,-125-6 0,-199 23-146,-547 101 493,607-60-234,137-13 40,-191 58 0,378-91-1471,11-2-324,30-16-4349,7-10-2945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1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2628 119 5029,'-69'0'3380,"-113"-2"309,128 0-4033,-1-3 1,1-2 0,-53-14 0,20-2 512,0 3 1,-2 5-1,-172-9 1,167 26 274,-1 4 1,1 4-1,-167 40 0,128-16 313,-429 126-1108,531-148 441,1 0 0,0 3 0,0 0 0,2 2 0,-41 30 0,58-38-80,1 0-1,0 0 1,1 0 0,-1 1-1,2 1 1,0 0 0,0 0 0,1 0-1,0 1 1,1 0 0,0 0-1,1 1 1,0 0 0,1 0-1,1 0 1,-3 15 0,5-13-18,0 0 1,1 0 0,0 0-1,2 0 1,-1 0-1,2 0 1,0 0 0,1-1-1,0 0 1,1 1-1,13 24 1,-8-22 13,1 0 0,0-1 0,2 0 0,0 0 0,0-2 0,2 0 0,-1 0 0,18 11 0,8 1 85,0-1 1,2-3-1,0-1 0,2-2 0,0-2 0,83 20 0,81 9 357,2-9-1,224 9 1,431-29-382,-497-31-234,460-77 0,347-160 184,-1107 233-4,256-74-39,-231 62 115,126-61-1,-196 79 39,0 0 1,0-2-1,-1 0 0,-1-2 0,-1 0 0,30-31 1,-43 40-27,-1-1 0,-1 1 0,1-1 1,-1-1-1,-1 1 0,0 0 0,0-1 1,0 0-1,3-13 0,-6 15-41,0 0 1,0 1-1,-1-1 0,0 0 1,0 0-1,0 1 1,-1-1-1,0 0 0,-1 1 1,1-1-1,-1 0 0,-1 1 1,1 0-1,-6-11 0,-1 4-39,0 0-1,0 1 1,-1 0-1,-1 1 1,0 0-1,0 0 1,-1 1-1,0 1 1,-1 0-1,0 1 1,-22-11-1,-6 0-136,-1 1 0,-73-19 0,-4 8 0,-1 5-1,-185-13 1,-251 18-97,-331 27-891,296 20-4789,362-12 743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4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1399 143 3940,'0'0'5888,"-9"-8"-5936,5 4 62,0 0 0,0 0 0,-1 1 0,1-1 0,-1 1 0,0 1-1,0-1 1,0 1 0,-1-1 0,1 1 0,0 1 0,-1-1 0,0 1 0,1 0 0,-1 0 0,0 1 0,-8 0 0,-36 3 626,1 2 1,-1 3-1,-51 15 0,6-2 696,38-8-1194,0 2-1,2 3 1,0 3 0,1 2-1,1 2 1,1 2 0,1 3-1,2 1 1,1 3 0,-85 79-1,103-82 19,1 1 0,1 1 0,2 2 0,2 0 0,1 2 0,-31 66 0,41-72-124,1 1 1,2 1-1,1 0 1,1 0-1,2 0 1,2 1-1,1 0 1,1 0-1,4 39 1,0-56-47,1 1 0,0-1 0,2 0 0,0 0 0,1 0 0,0 0 0,1-1 0,1 0 0,1-1 0,0 0 0,1 0 0,1-1 0,0 0 0,1-1 0,1 0 0,-1-1 1,17 11-1,26 18-51,2-3 0,1-3 1,71 32-1,-40-21 13,-26-11 20,11 7 104,3-3 1,149 53-1,-201-84-45,0-2 1,0 0-1,0-2 1,1-1-1,-1-1 0,1-1 1,0-1-1,-1-1 1,1-2-1,-1 0 1,0-2-1,0 0 1,0-2-1,25-11 1,-11 0 41,-1-2 0,-1-2 1,-1-1-1,-2-2 0,0-1 1,-1-2-1,-2-1 0,44-52 1,-23 16 132,-2-3 0,-3-1 0,54-110 0,-69 115-176,-3-2 0,-3-1 0,-3-2 0,16-78-1,-31 108-128,-2-1-1,-1 1 0,-2-1 0,-2 0 0,-2 0 0,-1 1 0,-2-1 1,-2 1-1,-11-41 0,10 59 105,0 0 1,-1 0-1,-2 1 0,0 0 1,-1 1-1,-1 0 0,0 0 1,-2 1-1,0 1 1,-1 1-1,-1 0 0,0 0 1,-1 2-1,-1 0 0,-30-18 1,23 19 174,0 0-1,-2 2 1,1 1 0,-1 1-1,0 1 1,-1 1 0,0 2-1,0 1 1,0 1 0,0 1-1,-54 4 1,43 3 57,1 1 0,-1 1 0,1 3-1,0 1 1,1 2 0,0 1 0,2 2 0,-40 23 0,41-18-443,2 0 1,0 2-1,-33 32 0,43-33-802,1 0 0,0 2 0,2 0 0,-21 35-1,19-21-7527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0:4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261 4324,'-75'-3'3674,"-36"3"-2826,62 0-603,46 0-229,1 0 0,-1 0-1,1-1 1,0 1 0,-1 0-1,1-1 1,-1 0 0,1 0 0,0 1-1,-1-1 1,1-1 0,0 1-1,0 0 1,0 0 0,0-1 0,0 1-1,0-1 1,0 0 0,1 0-1,-1 0 1,0 1 0,1-1-1,-2-3 1,-1-4-136,-1 0 1,2-1-1,-1 1 0,-3-17 0,5 16 86,0 0-1,-2 1 0,1-1 1,-7-11-1,4 12 156,-1 1-1,0 0 1,0 1-1,-1-1 0,0 1 1,0 1-1,0 0 1,-1 0-1,0 0 1,0 1-1,-1 1 1,1 0-1,-1 0 0,0 1 1,0 0-1,-1 0 1,1 1-1,-20-1 1,-7 0 199,1 2 1,-1 1 0,1 2-1,-41 8 1,-113 24-111,-51 7-340,156-29-188,-152 42 1,187-39 546,1 3 1,0 2-1,2 3 1,-58 35-1,96-52-119,-1 0 0,1 1 0,0 1-1,1-1 1,0 1 0,0 1 0,0 0-1,1 0 1,1 0 0,-1 1 0,-4 11-1,5-6-174,0 0 0,1 0 0,1 0 0,1 0-1,0 1 1,1-1 0,0 27 0,0 20-335,4 1 1,12 89-1,-8-120 273,1-1-1,1 1 0,2-2 0,1 1 1,2-1-1,26 45 0,-17-38 150,1-1 0,2-1-1,2-1 1,1-2-1,1-1 1,2-1 0,1-1-1,2-2 1,0-1 0,2-2-1,0-1 1,2-2 0,0-2-1,1-1 1,1-2 0,1-2-1,70 15 1,-4-11 31,0-4 1,1-4-1,1-6 0,154-12 1,-194-1-38,-1-4 0,0-2-1,-1-3 1,74-30 0,-27 0-40,157-90 1,-222 111-19,-2-2 1,-1-3-1,-1-2 1,44-43-1,-74 63 63,-1-2 0,0 0 0,-1 0 0,-1-1 0,0-1 0,-2 0 0,0 0 0,-1-1 0,0 0 0,-2-1 0,0 0 0,-2 0 0,0-1 0,2-22 0,-5 21 14,-1-1-1,0 1 1,-2 0 0,-1-1 0,0 1 0,-2 0 0,-9-30-1,8 36 59,-2 0 0,0 1-1,-1 0 1,0 0-1,-1 1 1,0 0 0,-2 0-1,1 1 1,-2 1-1,-18-17 1,-5 1 22,-2 2 1,0 1-1,-1 2 1,-2 2-1,0 2 1,-1 1-1,-1 2 1,0 2-1,-1 2 1,-60-9-1,-15 4-166,0 5-1,-200 7 1,213 10-435,0 6 0,-142 31 0,-197 77-4009,267-65 513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8072,'0'0'3640,"-11"2"-2636,8-2-1011,-6 1 86,-1 1-1,1 0 1,-1 1 0,-11 5-1,19-8-69,1 1 0,-1-1-1,1 1 1,-1-1-1,1 1 1,-1 0 0,1 0-1,-1 0 1,1 0 0,0 0-1,-1 0 1,1 0-1,0 0 1,0 1 0,0-1-1,0 0 1,0 1 0,0-1-1,0 1 1,0-1-1,1 1 1,-1-1 0,0 1-1,1 0 1,0-1 0,-1 1-1,1-1 1,0 1-1,0 0 1,0 0 0,0-1-1,0 1 1,0 0 0,0-1-1,1 1 1,-1 0-1,1-1 1,-1 1 0,2 2-1,0-1-11,0 0-1,1-1 1,-1 1-1,1 0 1,0-1-1,-1 0 1,1 0-1,0 1 1,0-2-1,1 1 1,-1 0-1,0-1 1,1 1-1,-1-1 1,1 0-1,-1 0 1,7 0-1,67 7 200,-71-8-152,513 1 2059,-184-40-1951,-61 5 25,-213 30-148,1 2 0,94 11 0,68 26 86,102 9 293,337-36 1125,-436-10-1010,311-19 68,236 6-558,360 1 58,-1130 14-139,8-1-153,-1 1 1,1-2 0,22-5 0,-30 6-214,-1 0 0,0-1 0,0 1-1,0-1 1,0 1 0,0-1 0,0 0 0,0 0 0,-1-1 0,1 1-1,1-3 1,6-10-4748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2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6811 623 4228,'0'0'7719,"-7"-10"-6667,-72-72 549,40 37-1450,32 35-95,-1 0 1,0 0-1,-1 1 0,0 0 0,0 1 1,-22-14-1,13 12-1,-1 1 0,0 1 1,-1 1-1,0 1 0,0 1 0,0 0 0,-36-3 1,-150 4 14,123 6 91,-14-2 212,0-4 1,-160-27 0,27-16-430,-337-25 0,226 63 472,-148-10-277,-223-24-196,-1 67 215,-136 139 66,268-38-122,436-102-93,-8 1 43,-180 53-1,289-64-40,1 2-1,0 2 0,2 2 0,0 1 0,1 3 0,1 1 0,1 1 0,-56 50 0,80-61-3,0 0 1,1 1 0,1 1-1,1 0 1,0 0-1,1 1 1,1 0 0,0 1-1,1 0 1,-6 23-1,11-30-24,0 1 0,1-1 0,0 0 0,1 1 0,1-1 0,-1 0 0,2 1 0,-1-1 0,2 1 0,0-1 0,0 0 0,1 1 0,0-1 0,1-1 0,0 1 0,1 0 0,0-1 0,11 16-1,-4-10-36,2 0-1,0-1 1,1 0-1,0-1 0,1-1 1,1-1-1,0 0 1,24 12-1,23 9 54,72 24 1,-54-24-9,24 12 14,3-6 0,1-4 1,1-4-1,1-6 0,162 15 1,-42-26 14,267-20 1,231-55-4,-516 40 11,870-111 329,356-109-384,-1356 227 22,366-71-69,-342 60 56,-2-6 0,114-48 0,-214 76 18,13-4 14,0-2 1,-1 0-1,-1-1 1,20-13-1,-33 19-5,1 0-1,-1 1 0,0-1 0,0-1 0,-1 1 0,1 0 0,-1-1 0,0 0 0,0 0 0,-1 0 1,1 0-1,-1 0 0,0 0 0,-1-1 0,1 1 0,-1-1 0,0 1 0,0-1 0,-1-9 1,-1-3 28,0-1 0,-2 1 1,-1 0-1,0 0 0,-1 0 0,-1 0 1,0 1-1,-2 0 0,0 0 1,0 1-1,-2 0 0,0 1 1,-1 0-1,0 0 0,-17-15 1,4 6-61,0 1 0,-2 2 1,0 1-1,-1 1 1,-1 1-1,-1 1 1,-53-22-1,12 13 2,-2 3 0,-124-22 0,-155-4-501,238 35 333,-462-63 84,-268-31 103,535 82-121,-1 15 1,0 12-1,1 14 0,-343 62 0,44 50-714,508-98-204,1 5 0,2 3-1,-179 100 1,136-52-2466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3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2149 214 4068,'-9'-5'3721,"-2"-2"-3476,0 0 1,1-1-1,0 0 1,0-1 0,1 0-1,0 0 1,0-1-1,-10-16 1,14 17-236,0 1 1,0 0-1,-1 1 1,-1-1-1,1 1 0,-1 0 1,0 1-1,-1 0 1,1 0-1,-1 0 1,0 1-1,-1 0 1,1 1-1,-1 0 0,0 0 1,0 1-1,0 0 1,-1 0-1,1 1 1,-1 0-1,1 1 1,-20 0-1,-30 3-72,1 2 1,-1 3-1,1 3 1,-76 22-1,-109 17 285,76-33 173,85-10-206,0 3 0,-159 40 0,190-33-36,1 3 0,1 1 0,1 3 0,-54 34 0,71-37-56,1 2 1,1 1-1,1 1 0,1 2 0,1 0 0,-41 57 0,45-51-101,1 0-1,-29 60 0,45-81 15,1 0-1,-1 0 1,2 1 0,0 0 0,0 0-1,1 0 1,0 0 0,1 0-1,0 0 1,1 0 0,1 1 0,3 21-1,-1-26 49,0 0-1,0 0 0,1 0 0,0-1 0,1 1 0,-1-1 1,1 0-1,1 0 0,-1 0 0,10 7 0,11 10 161,35 24 1,-36-29-199,40 30-1,1-3-1,3-3 1,2-3-1,78 32 1,-95-51-42,1-2 1,1-2-1,0-3 1,1-2-1,0-3 0,85 3 1,38-13 42,264-36 0,266-8 27,-613 41-25,183-32-1,-221 23-178,1-2-1,-2-3 1,0-2 0,64-33 0,-111 47 163,0 0 1,0 0-1,0-1 1,-1 0-1,0-1 1,0 0-1,-1-1 1,0 0-1,-1 0 1,11-16-1,-15 17 59,0 1-1,0-1 0,-1 0 0,0 0 0,0 0 0,-1 0 1,0-1-1,-1 1 0,0-1 0,0 1 0,-1-1 0,0 1 1,0-1-1,-1 1 0,0-1 0,-3-11 0,-3-2-2,0-1 0,-2 1 0,0 1 0,-1-1 0,-2 2-1,0-1 1,-1 2 0,-1-1 0,0 2 0,-32-31 0,5 11-83,-3 1 1,0 2 0,-68-40-1,46 35 54,-1 4-1,-3 2 0,0 4 1,-2 3-1,0 2 1,-92-16-1,102 29-330,0 4 0,-1 2 1,1 3-1,-1 3 0,0 3 0,0 2 0,-123 27 0,8 16-2537,-5 3-3161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69 382 12075,'0'0'315,"-9"-3"-64,-51-24-10,60 27-199,34 2-170,-19 1 159,57 9 76,129 6 1,-91-22 120,0-6 0,114-24 0,-176 26-186,31-3 162,0 3 1,81 4-1,159 21 1297,250-4-104,2-42-846,39-2-177,-315 23 485,375-59 1,-332 6-766,390-50-92,-609 101 67,239-11 3423,-379 25-2892,7-1-6976,9-3-89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423 199 4644,'16'-32'1923,"58"-134"10467,-85 236-9919,-43 122-2140,-100 237 0,153-427-510,1-1 0,-1 1 1,1 0-1,-1 0 0,0-1 0,1 1 0,-1-1 0,0 1 0,0-1 1,0 1-1,0-1 0,-1 1 0,1-1 0,0 0 0,-1 0 0,1 0 0,0 0 1,-1 0-1,1 0 0,-1 0 0,0 0 0,1 0 0,-1-1 0,0 1 1,1-1-1,-1 1 0,0-1 0,0 0 0,1 1 0,-1-1 0,0 0 0,0 0 1,0 0-1,1-1 0,-1 1 0,0 0 0,0-1 0,1 1 0,-1-1 1,0 0-1,1 1 0,-1-1 0,1 0 0,-1 0 0,1 0 0,-1 0 0,-2-2 1,-7-7-1748,0 1 1,1-1-1,1-1 1,-15-19 0,22 27 1730,-35-48-1553,22 28 4762,-1 1-1,-33-35 1,48 56-2808,1 1 1,-1-1-1,0 0 1,1 1-1,-1-1 1,1 1-1,-1-1 1,0 1 0,0-1-1,1 1 1,-1-1-1,0 1 1,0 0-1,1-1 1,-1 1-1,0 0 1,0 0-1,0 0 1,0 0-1,1-1 1,-1 1-1,0 0 1,0 0 0,-1 1-1,1-1-113,0 1 0,0 0 0,0-1 0,1 1 0,-1 0 0,0 0 0,1 0 0,-1-1 0,0 1 0,1 0 0,-1 0 0,1 0 0,0 0 0,-1 0 0,1 0 0,0 0 0,-1 2 0,-3 55-470,3-45 947,-2 337 2655,3-341-3173,1 0 0,0 0 1,1 0-1,0 0 0,1 0 1,-1-1-1,1 1 1,9 15-1,-11-21-42,1-1 0,0 1 0,0-1 0,0 1 0,1-1 0,-1 0 0,0 0 1,1 0-1,-1 0 0,1 0 0,0 0 0,0-1 0,0 0 0,0 1 0,0-1 0,0 0 0,0 0 0,0 0 0,0-1 0,0 1 1,0-1-1,1 0 0,-1 0 0,0 0 0,0 0 0,0-1 0,1 1 0,3-2 0,6-2 50,-1 0 0,1-1-1,-1 0 1,-1-1 0,1 0-1,-1-1 1,0-1 0,16-13-1,76-78-687,-46 34-2084,-6-3-2514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54 3844,'0'0'14872,"-7"-4"-14012,-23-12-150,29 15-545,0 1 1,0-1-1,1 1 0,-1-1 1,0 0-1,0 1 0,1-1 1,-1 0-1,0 0 0,1 0 1,-1 0-1,0 0 0,1 1 1,0-1-1,-1 0 0,1 0 1,-1 0-1,1 0 0,0-3 1,-1 4-122,1-1 0,0 0 0,0 1 0,0-1 0,0 1 0,0-1 0,-1 0 0,1 1 0,0-1 0,-1 1 0,1-1 0,0 1 0,-1-1 0,1 1 0,-1-1 0,1 1 0,-1-1 1,1 1-1,-1-1 0,1 1 0,-1 0 0,1-1 0,-1 1 0,1 0 0,-1-1 0,0 1 0,1 0 0,-1 0 0,1 0 0,-1 0 0,0 0 0,1 0 0,-2 0 0,-5-1-16,0 1-1,0 0 0,0 0 0,0 0 0,0 1 0,0 1 0,1-1 0,-1 1 1,0 0-1,1 0 0,0 1 0,-1 0 0,1 0 0,0 0 0,0 1 0,-5 4 1,6-4-37,0-1 0,0 1 1,1 0-1,0 0 1,0 1-1,0-1 1,0 1-1,1 0 1,-1 0-1,1 0 1,0 0-1,1 1 1,-1-1-1,1 1 0,0-1 1,1 1-1,-1 0 1,0 11-1,2-16 4,1 0-1,-1-1 1,0 1-1,1 0 1,-1 0-1,1-1 1,-1 1-1,1 0 0,0-1 1,-1 1-1,1 0 1,0-1-1,-1 1 1,1-1-1,0 1 1,0-1-1,-1 0 1,1 1-1,0-1 0,0 0 1,0 1-1,0-1 1,-1 0-1,1 0 1,0 0-1,0 0 1,0 0-1,0 0 1,0 0-1,0 0 0,-1 0 1,1 0-1,0-1 1,0 1-1,0 0 1,0 0-1,0-1 1,38-10 189,-28 5-135,0 0 1,-1 0-1,18-16 1,22-13 8,-50 35-74,1 0 0,0 1 1,-1-1-1,1 0 0,-1 0 0,1 1 1,0-1-1,-1 0 0,1 1 0,-1-1 0,1 0 1,-1 1-1,1-1 0,-1 1 0,1-1 1,-1 1-1,1-1 0,-1 1 0,0-1 1,1 1-1,-1-1 0,0 1 0,1 0 1,-1-1-1,0 1 0,0-1 0,0 1 0,1 0 1,-1-1-1,0 1 0,0 0 0,0-1 1,0 1-1,0 0 0,-1 1 0,7 37-78,-5-29 94,9 76 397,-4 1 0,-5 90-1,-1-173-316,0 0 1,0-1-1,-1 1 0,0 0 0,0-1 0,0 1 0,0 0 0,0-1 0,-1 0 0,1 1 0,-1-1 0,0 0 0,0 0 0,0 0 1,-1 0-1,1 0 0,-1 0 0,0-1 0,1 1 0,-1-1 0,0 1 0,0-1 0,-1 0 0,1-1 0,0 1 0,-1-1 0,1 1 1,-1-1-1,1 0 0,-1 0 0,0 0 0,1-1 0,-1 1 0,0-1 0,0 0 0,1 0 0,-1 0 0,0-1 0,1 1 0,-1-1 1,0 0-1,1 0 0,-1 0 0,1-1 0,-1 1 0,1-1 0,0 1 0,-1-1 0,1 0 0,0-1 0,-5-4 0,1 1-143,0 0 0,0-1 0,0 0-1,1 0 1,0 0 0,0-1 0,1 0 0,0-1-1,0 1 1,1-1 0,0 1 0,1-1 0,0 0-1,0-1 1,1 1 0,0 0 0,1-1-1,-1-16 1,3 22-129,0 1 0,0-1 0,0 1 0,0-1 0,1 1 0,0-1 0,-1 1 0,1 0 0,0 0 0,1-1 0,-1 2 0,0-1 0,1 0 0,0 0 0,0 1 0,0 0 0,3-3 0,65-39-6205,-45 30 2071,21-13-4327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15182,'0'0'4570,"0"14"-3422,4 527 1633,-7-561-3328,-1 0 1,-1 0-1,-1 1 0,0 0 1,-2 0-1,0 0 0,-15-24 0,8 13 282,-6-10 1125,20 40-588,16 3-411,66 16-846,3-13-5749,-42-6 1913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119 390 13229,'0'0'1905,"-9"2"177,3 0-1906,0 0 0,0 1 0,0 0 0,0 0 0,1 0 0,0 1 0,-1 0 0,1 0 0,0 0-1,1 1 1,-1-1 0,1 1 0,0 0 0,0 0 0,1 1 0,-1-1 0,1 1 0,0 0 0,1-1 0,-4 11-1,4-9-89,-1 0-1,1 0 1,1 0-1,-1 0 1,1 0-1,1 1 0,-1-1 1,1 0-1,0 1 1,3 14-1,-3-21-75,1 1 1,-1-1-1,1 1 0,0 0 1,0-1-1,-1 1 0,1-1 1,0 0-1,0 1 0,0-1 1,0 0-1,1 1 0,-1-1 0,0 0 1,0 0-1,1 0 0,-1 0 1,1 0-1,-1-1 0,2 2 1,1-1 30,-1-1 0,0 1 1,0-1-1,0 0 1,1 0-1,-1 0 1,0 0-1,0 0 1,0-1-1,1 0 0,-1 1 1,0-1-1,0 0 1,4-3-1,1 0 174,0 0-1,-1 0 1,1-1 0,-1 0-1,-1-1 1,1 0-1,-1 0 1,0 0 0,0-1-1,-1 0 1,1 0 0,-2 0-1,1 0 1,-1-1-1,5-12 1,-4 9-2,-1-1 0,0 1 0,-1-1 0,0 0 0,-1-1 0,0 1 0,-1 0-1,0 0 1,-1-1 0,-2-17 0,2 29-220,0 0-1,0 0 1,0 0-1,0 0 1,0 1-1,0-1 1,-1 0-1,1 0 1,0 0-1,-1 0 1,1 0-1,-1 1 1,1-1-1,0 0 1,-1 0-1,0 0 1,1 1-1,-1-1 1,0 0-1,1 1 1,-1-1-1,0 1 1,1-1-1,-1 1 1,0-1-1,0 1 1,0-1-1,0 1 1,1 0-1,-1 0 1,0-1-1,0 1 1,0 0-1,-1 0 1,1 0-47,0 0 0,0 1 0,0-1 0,0 1 0,0-1 0,0 1 0,0-1 0,0 1 0,1-1 0,-1 1 0,0 0 0,0 0-1,1-1 1,-1 1 0,1 0 0,-1 0 0,0 0 0,1-1 0,0 1 0,-1 0 0,1 0 0,-1 0 0,1 0 0,0 0 0,0 0 0,0 0 0,-1 0 0,1 0 0,0 0 0,0 0 0,1 2 0,-1-2-93,-1 0-1,1 0 1,1 0 0,-1 0 0,0 0-1,0 1 1,0-1 0,0 0 0,1 0-1,-1 0 1,1 0 0,-1 0-1,0 0 1,1 0 0,0 0 0,-1 0-1,1-1 1,0 1 0,-1 0-1,1 0 1,0 0 0,0-1 0,0 1-1,-1 0 1,1-1 0,1 1 0,1 0-99,-1 0 1,0-1 0,0 1-1,1-1 1,-1 0 0,0 1 0,1-1-1,-1-1 1,1 1 0,-1 0-1,4-1 1,2-1-353,0 0 1,-1-1-1,1 0 0,-1 0 1,0-1-1,13-7 0,-8 1-122,-1-1 0,0 1 0,0-2-1,-1 0 1,0 0 0,-1-1 0,14-25-1,-16 24 1416,0 0 0,8-30 0,-12 32 507,-1 0 0,0 0 0,0-1 0,-1-12 0,-1 25-1131,0 0-1,-1 0 1,1-1-1,0 1 1,0 0-1,-1 0 1,1 0-1,0 0 1,-1 0-1,1 0 1,0 0-1,0 0 1,-1 0-1,1 1 1,0-1-1,0 0 1,-1 0 0,1 0-1,0 0 1,-1 0-1,1 0 1,0 1-1,0-1 1,0 0-1,-1 0 1,1 0-1,0 0 1,0 1-1,0-1 1,-1 0-1,1 0 1,0 1-1,0-1 1,0 0-1,0 0 1,0 1-1,-1-1 1,-8 16 114,0 1 0,1 0 0,1 0 0,1 1 0,0 0 0,1 0 0,-3 23 0,1 3 669,0 88-1,7-122-829,1-1 0,0 1 0,1 0 0,0-1 0,5 15-1,-6-22-6,-1 0-1,1 0 0,0 0 0,0 1 0,-1-1 0,1 0 0,0 0 0,1-1 0,-1 1 0,0 0 0,1 0 0,-1-1 0,1 1 0,-1 0 0,1-1 0,0 1 0,-1-1 0,1 0 0,0 0 0,0 0 0,0 0 0,0 0 0,0 0 0,0 0 0,0-1 0,1 1 0,-1-1 0,0 1 0,0-1 1,3 0-1,-4 0 29,-1-1 1,1 1 0,0-1-1,0 1 1,0-1 0,-1 0-1,1 1 1,0-1 0,-1 0-1,1 0 1,-1 1 0,1-1-1,-1 0 1,1 0 0,-1 0-1,1 0 1,-1 0 0,0 1-1,1-1 1,-1 0 0,0 0-1,0 0 1,0 0 0,0 0-1,0-2 1,1-32 354,-1 27-311,-2-3-78,1 1 1,-1 0-1,-1 0 0,0 0 1,0 1-1,-1-1 1,-1 1-1,1 0 0,-1 0 1,-1 0-1,0 0 0,0 1 1,0 0-1,-14-11 1,13 14-179,5 7-198,15 12 75,-2-10-172,0 1 1,0-1-1,1-1 1,0 0-1,0-1 1,-1 0 0,1-1-1,0 0 1,1-1-1,22-3 1,-25 3-35,0-2 0,1 0 0,-1 0-1,0-1 1,0 0 0,-1 0 0,1-1 0,0-1 0,-1 0-1,0 0 1,0-1 0,14-12 0,-22 18 612,-1 0 0,1-1 1,0 1-1,-1 0 0,1-1 0,-1 1 1,1-1-1,-1 1 0,1 0 0,-1-1 1,0 1-1,1-1 0,-1 0 0,1 1 1,-1-1-1,0 1 0,1-1 0,-1 0 1,0 1-1,0-1 0,0 1 0,0-1 1,1 0-1,-1 1 0,0-1 0,0 0 1,0 1-1,0-1 0,0 0 0,0 1 1,-1-1-1,1 0 0,0 1 0,0-1 1,0 0-1,-1 1 0,1-1 0,0 1 1,-1-1-1,0-1 0,-14 3 3259,2 7-4053,7-2 821,1 0-1,-1 0 1,1 1 0,0 0-1,1 0 1,-7 13 0,9-16-61,0 1 1,0-1 0,0 0 0,1 0 0,0 1 0,0-1 0,0 1 0,0-1 0,1 1 0,0-1 0,0 1-1,0-1 1,0 1 0,2 5 0,-1-8-71,0-1 0,0 0 0,0 0 0,0 0-1,0 0 1,0-1 0,0 1 0,0 0 0,0 0 0,1-1 0,-1 1-1,0 0 1,0-1 0,1 0 0,-1 1 0,1-1 0,-1 0 0,0 1-1,1-1 1,-1 0 0,0 0 0,1 0 0,-1 0 0,1 0 0,1-1-1,38-7 589,-33 4-524,0-1 1,0 0-1,0 0 1,-1-1-1,1 0 1,-1 0-1,-1-1 1,1 0-1,-1 0 1,0 0-1,-1-1 1,0 0-1,0 0 1,-1 0-1,0-1 1,0 0-1,2-10 1,-35 62-349,26-37 267,0-1 0,0 0 0,1 1 0,-1 0 0,1-1 0,1 1 0,-1 0 0,1 0 0,0 0 0,0 0 0,1 0 0,0 1 0,0-1 0,1 7 0,0-11 11,0-1 1,0 0-1,0 0 1,0 1-1,0-1 0,0 0 1,0 0-1,1 0 1,-1 0-1,1-1 0,-1 1 1,0 0-1,1-1 0,-1 1 1,1 0-1,-1-1 1,1 0-1,0 1 0,-1-1 1,1 0-1,-1 0 1,1 0-1,0 0 0,-1 0 1,3-1-1,42-6 698,-35 2-613,-1-1-1,0 0 1,0 0 0,0-1-1,-1-1 1,0 1 0,0-1-1,-1-1 1,0 1 0,-1-2-1,0 1 1,0-1-1,5-11 1,-1 2-5,-1 0-1,-1-1 1,-1 0 0,-1-1-1,-1 0 1,4-25 0,-7 25-36,0 0 1,-2 1 0,-2-40-1,1 59-47,0-1 0,0 1-1,0 0 1,0 0-1,-1-1 1,1 1-1,0 0 1,0-1-1,-1 1 1,1 0-1,-1 0 1,0 0 0,1 0-1,-1-1 1,0 1-1,1 0 1,-1 0-1,0 0 1,0 0-1,0 0 1,0 1 0,-2-2-1,2 1-11,0 1-1,0 0 1,-1 0 0,1 0-1,0 0 1,0 0-1,-1 0 1,1 0 0,0 0-1,0 0 1,0 1-1,-1-1 1,1 0 0,0 1-1,0-1 1,0 1 0,0 0-1,-2 1 1,-4 2-34,1 1 1,1 0 0,-1 0-1,0 0 1,1 1-1,-6 8 1,-4 8 55,1 1 1,0 0-1,-17 45 0,27-59-6,1 0-1,0 0 0,1 1 0,0 0 0,0-1 0,1 1 0,0 0 0,0 0 0,2-1 0,-1 1 1,1 0-1,0 0 0,5 17 0,-3-22-30,0 1 1,0-1-1,0 0 1,1-1-1,-1 1 0,1 0 1,0-1-1,0 0 1,1 0-1,-1 0 1,1-1-1,0 0 1,0 1-1,0-2 0,1 1 1,-1-1-1,0 1 1,1-1-1,11 2 1,2 0-403,1 0 0,0-1 1,0-1-1,31-1 0,-4-5-4992,-2-14-4490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6406,'2'9'14280,"-1"31"-9835,5 66-6249,-1-69 3450,-5-36-1632,0 1 0,0-1 0,1 1 1,-1 0-1,0-1 0,1 1 0,-1-1 0,1 1 0,0-1 1,0 1-1,-1-1 0,1 0 0,0 1 0,0-1 0,0 0 1,0 0-1,0 1 0,1-1 0,-1 0 0,0 0 0,1 0 1,-1-1-1,0 1 0,1 0 0,-1 0 0,1-1 0,1 1 1,0-1 62,0 0 0,0 0 1,-1 0-1,1-1 0,0 1 1,0-1-1,0 0 0,-1 0 1,1 0-1,0 0 0,-1 0 1,1-1-1,4-2 0,7-6 246,-1-1 0,0 0 0,20-23 0,48-70 664,-80 104-993,-1 0 1,0-1-1,0 1 0,0-1 1,0 1-1,1 0 0,-1-1 1,0 1-1,0 0 0,1-1 1,-1 1-1,0 0 0,1-1 1,-1 1-1,0 0 0,1-1 0,-1 1 1,0 0-1,1 0 0,-1 0 1,1-1-1,-1 1 0,0 0 1,1 0-1,-1 0 0,1 0 1,-1 0-1,0 0 0,1 0 0,-1 0 1,1 0-1,-1 0 0,1 0 1,-1 0-1,1 0 0,-1 0 1,0 0-1,1 0 0,-1 1 1,1-1-1,-1 0 0,7 22-67,-5 43 161,-2-56-67,0-6-20,-1-1 0,1 0 1,0 1-1,0-1 0,1 0 0,-1 1 0,0-1 0,1 0 0,-1 1 0,1-1 0,0 0 0,0 0 0,0 0 0,0 0 0,0 1 1,0-2-1,1 1 0,1 3 0,-1-5 5,-1 1 1,1-1 0,-1 0-1,1 0 1,-1 0 0,1 0-1,0 0 1,-1 0 0,1 0-1,-1 0 1,1 0 0,-1-1-1,1 1 1,-1-1 0,1 1-1,-1-1 1,0 0 0,1 1-1,-1-1 1,0 0 0,1 0-1,-1 0 1,0 0 0,0 0-1,0 0 1,0 0 0,0-1-1,1-1 1,4-3-633,16-11-1039,-14 13-2809,2 3-4029,-5 1 1980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50 11275,'0'0'13266,"-9"0"-13208,5 0-24,0 0-1,0 0 0,0 1 0,0 0 1,0 0-1,0 0 0,1 0 1,-1 1-1,0-1 0,1 1 0,-1 0 1,1 0-1,0 0 0,0 1 1,0-1-1,0 1 0,0 0 0,0 0 1,0 0-1,1 0 0,0 0 1,0 0-1,0 1 0,0-1 0,0 1 1,0-1-1,1 1 0,0 0 1,0-1-1,0 1 0,0 0 0,1 0 1,-1 4-1,1-7-27,-1 0 1,1-1-1,0 1 1,-1 0-1,1 0 1,0 0-1,0-1 1,0 1-1,0 0 1,0 0-1,0 0 1,0-1-1,0 1 1,0 0-1,0 0 1,0-1-1,1 1 1,-1 0-1,0 0 1,1-1-1,-1 1 1,0 0-1,1 0 1,-1-1-1,1 1 0,-1 0 1,1-1-1,-1 1 1,1-1-1,-1 1 1,1-1-1,0 1 1,-1-1-1,1 1 1,0-1-1,-1 0 1,1 1-1,0-1 1,0 0-1,-1 0 1,1 1-1,0-1 1,0 0-1,0 0 1,-1 0-1,1 0 1,0 0-1,0 0 1,0 0-1,-1 0 1,1 0-1,0-1 0,0 1 1,-1 0-1,1 0 1,0-1-1,0 1 1,-1 0-1,1-1 1,0 1-1,0-1 1,6-3 57,-1 1 1,0-1 0,0 0 0,0 0-1,8-8 1,7-12 36,-16 18-142,0 0 0,0 0 0,1 0 0,0 1 1,12-9-1,-18 14 19,1 0 0,-1 0 0,1 0 0,-1 1 0,0-1-1,1 0 1,-1 0 0,1 1 0,-1-1 0,0 0 0,1 1 0,-1-1 0,0 1 0,1-1 0,-1 0 0,0 1-1,0-1 1,1 1 0,-1-1 0,0 1 0,0-1 0,0 1 0,0-1 0,0 1 0,1-1 0,-1 1 0,0-1-1,0 1 1,0-1 0,0 1 0,0-1 0,-1 1 0,1-1 0,0 0 0,0 2 0,0 27-863,0-25 819,0 2 77,0-1 0,0 1 0,0-1 0,1 1 0,0-1 0,0 0 0,3 10 0,-3-14-5,0 0 0,0 1 0,0-1-1,0 0 1,0 0 0,0 0-1,0 0 1,0 0 0,0 0 0,0-1-1,1 1 1,-1 0 0,0-1-1,0 1 1,1-1 0,-1 1 0,1-1-1,-1 1 1,0-1 0,1 0-1,-1 0 1,1 0 0,-1 0 0,1 0-1,-1 0 1,1 0 0,-1 0 0,0-1-1,1 1 1,-1 0 0,1-1-1,-1 1 1,0-1 0,3-1 0,2-1 19,1-1 0,-1 1 1,0-1-1,0 0 0,0-1 1,0 0-1,-1 0 1,0 0-1,0 0 0,0-1 1,-1 0-1,0 0 0,0 0 1,0 0-1,-1 0 1,0-1-1,0 0 0,2-11 1,-3 12-435,-1 0 0,0 1 0,0-1 0,0 0 0,-1 0 1,0 0-1,0 0 0,-1-8 0,0 12 129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12396,'0'0'10388,"-3"9"-10233,-12 43 979,2 1 1,2 0-1,-8 97 1,19-150-1131,0 0 0,0 1 1,0-1-1,0 0 0,0 1 1,0-1-1,0 0 1,0 1-1,0-1 0,1 0 1,-1 0-1,0 1 0,0-1 1,0 0-1,0 1 1,0-1-1,0 0 0,1 1 1,-1-1-1,0 0 0,0 0 1,0 1-1,1-1 0,-1 0 1,0 0-1,0 0 1,1 1-1,-1-1 0,0 0 1,1 0-1,-1 0 0,0 0 1,0 0-1,1 0 1,-1 1-1,0-1 0,1 0 1,15-5 342,11-15 277,-9-2-631,-1-1 1,-1 0 0,-1-2-1,-1 0 1,-2 0-1,0-2 1,-2 1-1,0-1 1,10-54 0,-20 80-2071,-1 7-8151,-3 5 2215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2114,'0'0'12684,"-1"60"-9449,5-45-1153,9-3-609,2-2-800,2-3-449,4-2-128,0-4-1153,2-1-1217,-2 0-2178,-1-11-2306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8840,'0'0'10907,"0"4"-10614,0-2-244,0-1 0,0 0 1,1 0-1,-1 0 0,0 0 0,0 1 0,0-1 0,1 0 0,-1 0 0,1 0 0,-1 0 0,1 0 0,-1 0 0,1 0 0,0 0 0,-1 0 1,1 0-1,0-1 0,0 1 0,0 0 0,0 0 0,-1 0 0,1-1 0,0 1 0,0-1 0,0 1 0,3 0 0,-2 0 125,1-1-1,-1 1 0,1-1 1,0 0-1,-1 0 1,1 0-1,-1 0 0,1 0 1,0-1-1,-1 1 0,1-1 1,-1 0-1,1 0 1,-1 0-1,4-1 0,1-2 17,0 0 0,-1 0-1,1-1 1,-1 0-1,0 0 1,0 0 0,0-1-1,6-8 1,-10 11-123,1 0 1,-1 0-1,0 0 0,0-1 1,0 1-1,-1 0 0,1-1 1,-1 1-1,1-1 0,-1 0 1,0 0-1,-1 1 0,1-1 1,-1 0-1,1 0 0,-1 0 1,0 0-1,-1 1 0,0-5 1,1 7-71,-1 0 0,1 1 0,-1-1 0,0 0 0,1 1 0,-1-1 0,0 1 0,0-1 0,1 1 0,-1-1 0,0 1 0,0 0 0,0-1 0,0 1 0,1 0 0,-1 0 0,0-1 0,0 1 0,0 0 1,0 0-1,0 0 0,0 0 0,0 0 0,1 0 0,-1 1 0,0-1 0,0 0 0,0 0 0,0 0 0,0 1 0,1-1 0,-1 1 0,0-1 0,0 1 0,0-1 0,1 1 0,-2 0 0,-30 19-194,24-14 213,2 1 0,-1 0-1,1 0 1,0 1 0,0 0-1,1 0 1,0 0 0,0 1 0,1-1-1,0 1 1,1 0 0,0 0-1,0 1 1,1-1 0,0 1 0,1-1-1,-1 13 1,2-21-14,0 1 0,1-1-1,-1 0 1,0 1 0,0-1 0,1 0 0,-1 1-1,1-1 1,-1 0 0,1 0 0,0 0-1,-1 1 1,1-1 0,0 0 0,0 0 0,0 0-1,0 0 1,0 0 0,0 0 0,0-1-1,0 1 1,0 0 0,0 0 0,0-1 0,2 2-1,1-1 26,0 0 1,0 0-1,0 0 0,0 0 0,0-1 0,1 1 0,-1-1 0,6-1 0,1 0 50,-1 0-1,1-1 1,-1 0 0,0-1 0,0 0 0,12-6 0,3-5-21,-1-1 0,-1-2 0,0 0 0,-1-1 0,-1-2 1,24-27-1,-34 34-48,0 0-1,-1-1 1,0 0 0,-1 0-1,-1-1 1,0 0 0,-1-1 0,-1 0-1,-1 0 1,0 0 0,5-30-1,-10 45-18,1 0 0,-1 0 0,0 0 1,0 0-1,0 0 0,0 0 0,0 0 0,0 0 0,0 0 0,0 0 0,0 0 0,0 0 0,-1 0 0,1 0 0,0 0 0,-1 0 0,1 0 0,-1 0 0,1 0 0,-1 0 0,1 0 1,-1 1-1,1-1 0,-1 0 0,0 0 0,0 1 0,-1-2 0,1 2-4,-1-1-1,1 1 1,-1 0-1,1 0 1,-1 0 0,1 0-1,-1 1 1,1-1 0,-1 0-1,1 0 1,-1 1 0,1-1-1,0 1 1,-1 0 0,1-1-1,-2 2 1,-6 3-34,1 0 0,0 1 1,0 0-1,-11 11 0,3 0 28,1 1 0,1 0 0,-16 28 0,25-38 8,0 1 0,1 0-1,0 0 1,1 0 0,0 1 0,0-1-1,1 1 1,1-1 0,-1 1 0,1 16-1,1-22 9,1-1 0,-1 0-1,1 0 1,0 1 0,0-1-1,0 0 1,0 0 0,1 0-1,-1 0 1,1 0 0,0-1 0,0 1-1,0 0 1,0-1 0,0 1-1,1-1 1,-1 0 0,1 0-1,-1 0 1,1 0 0,0 0-1,0-1 1,0 1 0,0-1-1,0 0 1,0 1 0,0-1-1,5 0 1,46 9-2713,-5-8-5620,-19-2-668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77 6470,'1'-8'5862,"2"-60"1713,-6 68-5119,-4 11-1936,-4 13-544,4-6 150,1 1-1,2 0 1,-1 0 0,2 0-1,1 0 1,0 1 0,2-1 0,0 1-1,1 0 1,4 22 0,-4-38-92,0-1 0,0 0 0,0 0 0,0 0 0,0 0 0,1 0 0,-1 0 0,1-1 0,0 1 0,0 0 0,0-1-1,0 0 1,0 1 0,1-1 0,-1 0 0,0 0 0,1 0 0,0 0 0,0-1 0,-1 1 0,1-1 0,0 1 0,0-1 0,0 0 0,1 0 0,-1-1 0,0 1 0,0-1 0,0 1 0,1-1 0,-1 0 0,0 0 0,4-1 0,1 0 105,-1 0-1,0-1 0,1 0 0,-1 0 0,0-1 1,0 0-1,0 0 0,-1 0 0,1-1 1,-1 0-1,1 0 0,-1-1 0,6-6 1,-4 2 105,0 0 0,0-1 0,-1 0 0,0 0 1,-1-1-1,8-18 0,-12 25-168,0-1 0,0 0 1,-1 0-1,1 0 0,-1-1 0,0 1 0,0 0 0,-1 0 0,0-1 1,0 1-1,0 0 0,0-1 0,-1 1 0,0 0 0,0 0 0,0-1 1,-4-7-1,4 12-114,0-1 0,1 1 1,-1 0-1,0 0 0,0-1 0,0 1 1,0 0-1,0 0 0,0 0 1,-1 0-1,1 0 0,0 0 1,0 1-1,-1-1 0,1 0 0,0 1 1,-1-1-1,1 0 0,-1 1 1,1 0-1,-1-1 0,1 1 0,-1 0 1,1 0-1,-1 0 0,1 0 1,-1 0-1,1 0 0,-1 0 0,1 1 1,-1-1-1,1 0 0,-1 1 1,1-1-1,-1 1 0,1 0 0,0-1 1,-1 1-1,1 0 0,0 0 1,0 0-1,0 0 0,-1 0 0,1 0 1,0 0-1,0 0 0,1 1 1,-1-1-1,0 0 0,0 1 0,0-1 1,1 0-1,-1 1 0,1-1 1,-1 1-1,1-1 0,0 1 0,-1-1 1,1 1-1,0-1 0,0 3 1,0-2-189,0 0 0,0 0 0,0 0 0,0 0 1,0 0-1,0 0 0,1 0 0,-1-1 1,1 1-1,-1 0 0,1 0 0,0 0 0,0 0 1,0-1-1,0 1 0,0 0 0,0-1 1,0 1-1,0-1 0,1 1 0,-1-1 0,1 0 1,1 2-1,1-1-611,0 0 0,0 0 0,0 0 0,0 0 0,0-1 0,0 0 0,0 0 0,1 0 0,7 0 0,16 0-4801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10954,'0'0'10976,"-9"-1"-10148,6 1-794,0-1 1,-1 1-1,1 0 1,-1 0-1,1 1 1,0-1-1,-1 1 1,1-1-1,0 1 1,0 0-1,0 0 1,-1 1-1,1-1 1,0 0-1,0 1 1,1 0-1,-1 0 1,0 0-1,0 0 1,1 0-1,0 1 1,-1-1 0,1 1-1,0-1 1,0 1-1,0 0 1,1 0-1,-1 0 1,-1 4-1,-2 1 113,0 1 0,1 0 0,0 0 0,0 0 0,1 1 0,0-1 1,1 1-1,0-1 0,1 1 0,-1 13 0,2-22-143,0 0 0,0 0 1,0 0-1,0 0 1,0 0-1,0 0 0,1 0 1,-1 0-1,0 0 1,1 0-1,-1 0 0,1 0 1,-1 0-1,1 0 1,-1 0-1,1 0 0,0 0 1,-1 0-1,1-1 0,0 1 1,0 0-1,-1-1 1,1 1-1,0 0 0,0-1 1,0 1-1,2 0 1,-1 0 19,1-1 1,0 1 0,-1-1 0,1 0 0,0 0-1,0 0 1,-1 0 0,1 0 0,0-1 0,4 0-1,1-1 66,-1-1 0,0 1 0,1-1 0,-1 0 0,-1-1 0,1 0 0,8-6 0,-5 0-7,-1-1-1,0 0 0,-1 0 0,0-1 0,-1 0 1,0-1-1,-1 1 0,0-1 0,6-20 1,-20 58-157,5-16 75,-1 1 0,2-1 0,0 1 0,0-1 0,0 1 0,2 0 0,-1 0 0,2 17 0,0-25-29,0 0-1,0 0 1,0 0-1,0 0 0,1-1 1,-1 1-1,1 0 1,-1-1-1,1 1 1,-1-1-1,1 1 0,0-1 1,0 0-1,0 1 1,0-1-1,0 0 0,0-1 1,0 1-1,0 0 1,0 0-1,0-1 0,1 1 1,-1-1-1,0 0 1,0 0-1,1 0 0,2 0 1,66-3-7953,-41-3-1137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7079,'0'0'16837,"4"9"-16095,1 5-592,-1 1 1,0-1-1,-1 1 0,0 0 1,0 21-1,-2-32-199,-1-1 0,1 1 0,0-1 0,0 1 0,0-1-1,0 1 1,1-1 0,-1 0 0,3 3 0,10 5-3755,-13-11 3358,0 0-1,0 0 1,0 0-1,0 0 1,0 0-1,0 0 1,0 0-1,0-1 1,-1 1-1,1 0 1,0-1-1,0 1 1,0 0-1,0-1 1,-1 1-1,1-1 1,0 0-1,0 1 1,-1-1-1,2-1 1,7-11-11443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 19122,'0'0'1917,"-8"-1"-892,3-1-923,1 1 0,-1 0 0,0 1 0,1-1 0,-1 1 0,0 0 0,1 0 0,-1 1 0,0-1 1,1 1-1,-1 0 0,1 0 0,-1 1 0,1-1 0,-1 1 0,1 0 0,0 0 0,0 1 0,0-1 0,0 1 1,0 0-1,1 0 0,-6 5 0,4-3-93,0 1 0,0 0 0,0 0-1,1 1 1,0-1 0,0 1 0,1 0 0,0 0 0,0 0 0,0 0 0,1 1 0,0-1 0,1 0-1,0 1 1,0 0 0,0-1 0,2 14 0,-1-19 11,1-1 1,0 0-1,-1 0 0,1 1 1,0-1-1,0 0 0,0 0 1,0 0-1,0 0 0,0 0 1,0 0-1,0-1 0,1 1 1,-1 0-1,0 0 0,0-1 1,1 1-1,-1-1 0,0 1 1,1-1-1,-1 0 0,1 1 1,-1-1-1,1 0 0,-1 0 1,0 0-1,1 0 0,-1 0 1,1 0-1,1-1 0,3 1 163,0-1-1,0 0 0,0 0 0,-1 0 0,1-1 1,7-3-1,-6 1-60,0 0 1,0-1 0,0 0-1,-1-1 1,1 1 0,-1-1-1,-1 0 1,7-9-1,-10 12-195,0 0-1,1 0 0,-1 0 0,-1 0 0,1 0 0,0-1 0,-1 1 0,1-1 0,-1 1 0,0-1 0,0 0 1,-1 1-1,1-1 0,-1 0 0,0 0 0,0 1 0,0-1 0,0 0 0,-1 0 0,-1-6 0,2 9-108,-1 1-1,1-1 0,-1 1 1,1-1-1,-1 0 0,1 1 1,-1 0-1,0-1 0,1 1 1,-1-1-1,0 1 0,1 0 1,-1-1-1,0 1 0,1 0 1,-1 0-1,0-1 0,0 1 1,1 0-1,-1 0 0,0 0 1,0 0-1,-1 0 0,-12 1-6000,11-1 3533,-3 1-4082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12332,'0'0'12646,"-3"9"-12630,-13 42 58,3 0 0,2 0 0,2 1 0,3 1 0,0 75-1,6-128-85,0 0-1,0 0 1,1 0-1,-1 1 0,0-1 1,0 0-1,0 0 0,1 0 1,-1 0-1,0 0 1,0 0-1,1 0 0,-1 1 1,0-1-1,0 0 1,0 0-1,1 0 0,-1 0 1,0 0-1,0 0 0,1 0 1,-1 0-1,0 0 1,0 0-1,1 0 0,-1-1 1,0 1-1,0 0 1,1 0-1,-1 0 0,0 0 1,0 0-1,0 0 0,1 0 1,-1-1-1,0 1 1,0 0-1,0 0 0,0 0 1,1 0-1,-1-1 1,0 1-1,0 0 0,0 0 1,0-1-1,0 1 0,0 0 1,0 0-1,0 0 1,1-1-1,-1 1 0,10-11-1162,4-22-4809,-10 16-427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66 101 3555,'0'0'4463,"-5"3"-4714,2-1 321,1 1-1,-1-1 0,0 1 0,1 0 0,-1 0 0,1 0 1,-4 7-1,1 0 1414,1 1 0,0-1 0,-5 23 0,-5 14 5965,26-48-6788,1 0 1,-1-2 0,0 1 0,0-2-1,0 1 1,0-2 0,15-7 0,-14 6-555,1 0 1,0 1-1,0 1 1,21-4-1,-33 7-52,-2 1-12,-1 0-18,-1 0 0,0-1-1,0 1 1,0-1 0,1 0-1,-1 1 1,0-1 0,1 0-1,-1 0 1,1 0 0,-1 0-1,1-1 1,-1 1 0,1 0-1,0-1 1,0 1 0,-1 0-1,1-1 1,0 0 0,0 1-1,1-1 1,-2-3 0,-1 1-130,2-1-1,-1 1 1,0-1 0,1 0 0,0 1 0,0-1 0,0-8 0,0-2-767,0-4 730,1 17-937,2 10-1463,1-6 2107,-1-9 434,1-8 243,-3 14-204,0-4 396,0 0-1,0 0 0,1 0 1,0 0-1,0 0 1,0 0-1,0 0 0,1 0 1,0 1-1,3-7 0,-5 10-117,0 36-213,0 178 69,1-213-240,0 0 0,0 0 0,0 1 0,0-1 0,0 0 0,0 0 0,-1 0 0,1 0 0,0-1 0,0 1 0,0 0 0,0 0 0,0 0 0,-1-1 0,1 1 0,0 0 0,0-1 0,0 1 0,-1-1 0,1 1 0,0-1 0,0 1 0,-1-1 0,2 0 0,4-7-1755,0 1 0,0-1 0,-1 0 0,0-1-1,-1 1 1,6-16 0,3-8-7214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15599,'0'0'6406,"0"10"-5984,-14 192 3404,0 22-4156,14-223 203,0-1 1,0 1-1,0-1 0,0 1 1,1-1-1,-1 1 0,0-1 1,0 1-1,0-1 0,1 1 1,-1-1-1,0 1 0,0-1 1,1 0-1,-1 1 0,0-1 0,1 1 1,-1-1-1,1 0 0,-1 1 1,0-1-1,1 0 0,-1 1 1,1-1-1,-1 0 0,1 0 1,-1 0-1,1 1 0,-1-1 0,1 0 1,-1 0-1,1 0 0,-1 0 1,1 0-1,-1 0 0,1 0 1,0 0-1,-1 0 0,1 0 1,0 0-1,23-9-6418,-9-8 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13869,'0'0'5653,"8"0"-4756,6 0-375,0-1 0,0 0-1,0-1 1,26-8-1,-33 8-360,-1 0 0,1-1-1,-1 0 1,0 0 0,0 0 0,0-1-1,0 0 1,0 0 0,-1 0-1,0-1 1,0 0 0,0 0 0,6-8-1,-11 12-124,1 0 0,-1 1 0,1-1-1,-1 0 1,1 0 0,-1 0 0,1 1-1,-1-1 1,0 0 0,1 0 0,-1 0 0,0 0-1,0 0 1,0 0 0,1 0 0,-1 0-1,0 0 1,0 0 0,-1 0 0,1 0 0,0 0-1,0 0-6,-1 1-1,1-1 0,-1 1 0,1-1 0,-1 1 1,1-1-1,-1 1 0,0-1 0,1 1 1,-1 0-1,1-1 0,-1 1 0,0 0 0,1 0 1,-1 0-1,0-1 0,1 1 0,-1 0 1,0 0-1,1 0 0,-2 0 0,-3 0-4,1 1-1,-1-1 1,0 1-1,1 0 1,0 0-1,-1 0 1,-6 3-1,-1 2-37,1 1-1,0 0 0,0 1 0,0 0 0,1 0 1,-13 15-1,19-19 13,1 0 0,-1-1 0,1 1 0,0 1 0,0-1 0,0 0 0,1 1 0,0-1 0,-1 1 0,2 0-1,-1 0 1,0 0 0,1 0 0,0 0 0,0 0 0,1 0 0,-1 0 0,1 0 0,1 9 0,0-13-24,-1 1-1,1 0 1,0-1-1,0 1 1,0 0-1,0-1 1,0 1-1,1-1 1,-1 0-1,0 1 1,1-1-1,-1 0 1,0 0-1,1 0 1,0 0-1,-1 0 1,1 0-1,0 0 1,-1 0-1,1-1 0,3 2 1,40 4-4905,-17-5-1998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1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4324,'-10'2'2781,"0"0"-2394,0-2-29,1 2-1,0-1 0,-1 2 1,1-1-1,0 1 1,0 0-1,1 1 0,-10 5 1,18-9-360,0 1 1,0-1-1,0 1 0,0 0 1,0-1-1,0 1 0,0-1 1,0 1-1,0-1 0,0 1 1,0-1-1,1 1 0,-1-1 1,0 1-1,0-1 0,1 1 1,-1-1-1,0 1 1,1-1-1,-1 0 0,0 1 1,1-1-1,-1 0 0,1 1 1,-1-1-1,1 0 0,-1 1 1,0-1-1,1 0 0,-1 0 1,1 1-1,-1-1 0,1 0 1,0 0-1,-1 0 1,1 0-1,-1 0 0,1 0 1,23 9 204,9-5 969,0-1 1,52-4-1,-3 1-72,171 20 387,21 1-582,-196-19-829,382 25 499,183 14-287,-411-34-211,401-10 359,-398-17-420,429-27 37,-572 43 59,264-4 780,-110 18-892,2 1 0,433 6 43,41-25 20,-487-1-52,-176 7-5,760-2 175,-673 11-132,252 6 100,-67-19 68,158 3 174,-305 12-378,218-3 449,-337-13-441,91-22-1,-102 17 235,0 2 0,102-5 2841,-118 15-3406,-22 0 310,-2-1 0,-1 1 0,1 1 0,-1 0 0,0 1 0,24 5 0,-54-13-2685,-9-13-5814,-7-8 945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2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5488 1002 2114,'3'-10'1489,"5"-17"-826,-2 0 0,0-1 0,-2 0 0,-2 0 0,-1-56 0,-2 78-749,0-1 1,-1 1 0,0 0-1,-1-1 1,1 1 0,-1 0 0,0 1-1,-1-1 1,1 0 0,-1 1 0,0 0-1,-1 0 1,1 0 0,-1 0 0,0 1-1,-8-6 1,-5-3 475,-1 0 1,0 2-1,-33-15 1,2 5 607,-1 2 1,-100-21 0,-114-4-190,103 19-675,1-3-163,-542-85 1671,-7 59-281,-350 71-1108,589-4-165,-142 34 264,516-32-151,0 4 0,1 5 0,2 4 0,-110 48-1,170-61-127,0 2-1,2 1 0,0 1 1,1 2-1,-35 30 1,54-39-84,0-1 1,1 1-1,0 1 1,1 0-1,0 0 1,1 1 0,1 0-1,0 1 1,1-1-1,1 2 1,0-1-1,1 1 1,1 0-1,-4 20 1,6-19-19,0 0 0,1 0 1,1 0-1,1 0 0,0 0 0,1 0 1,1-1-1,0 1 0,1 0 0,1-1 0,1 0 1,0 0-1,1-1 0,1 1 0,0-2 1,1 1-1,1-1 0,0 0 0,1-1 0,0-1 1,1 1-1,23 17 0,7 3 26,2-2 1,1-2-1,1-3 0,2-1 0,0-2 1,99 31-1,-24-19-12,223 34 1,269-18-36,5-47 189,-578-4-148,475-16 18,-1-22 0,732-149 0,-708 58 41,-420 93-40,-1-6 0,155-78 0,-233 100-8,-2-2 1,0-2 0,-2-2-1,0-1 1,59-58 0,-85 74 0,-1 0 1,0-2-1,-1 1 1,0-1-1,-1 0 1,0-1 0,-1 1-1,-1-2 1,0 1-1,-1-1 1,0 1-1,-1-2 1,-1 1 0,-1 0-1,0-1 1,-1 1-1,0-1 1,-1 1-1,-1-1 1,-4-23 0,0 21 71,-1 1 1,0-1 0,-1 1 0,-1 0-1,0 1 1,-1 0 0,-1 0 0,-1 1-1,0 0 1,-1 1 0,0 0 0,-2 1-1,-23-20 1,4 8 126,-2 1 1,0 2-1,-1 1 0,-1 2 0,-42-16 1,-4 6-81,-1 3 0,-1 4 0,-2 4 1,-92-8-1,-358-1-632,-72 47-3658,465-13 2629,-84 1-1381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4644,'0'0'15322,"-7"13"-14805,-2 5-87,1 1 0,1 0 0,0 0-1,1 1 1,-5 35 0,-19 182 3526,28-230-4830,2-20-6201,2-4-1712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4420,'0'0'18172,"0"-9"-17254,0 3-811,0 4-78,0-1 1,-1 1 0,1 0 0,0-1 0,1 1 0,-1-1 0,0 1 0,1 0 0,-1-1 0,1 1 0,-1 0 0,1 0 0,0 0 0,0-1 0,0 1 0,0 0 0,1 0 0,-1 0 0,1 1 0,-1-1-1,1 0 1,-1 0 0,1 1 0,0-1 0,0 1 0,0-1 0,3 0 0,21-11 136,1 2-1,1 2 1,0 0-1,0 2 1,1 0-1,-1 2 1,1 2-1,49-1 1,-75 5-165,0-1 0,-1 0 1,1 1-1,0 0 0,-1 0 1,1 0-1,-1 0 1,1 0-1,-1 0 0,1 1 1,-1-1-1,0 1 1,0-1-1,0 1 0,0 0 1,0 0-1,0 0 0,0 0 1,-1 0-1,1 1 1,-1-1-1,1 0 0,-1 1 1,0-1-1,0 1 1,0-1-1,0 1 0,-1 0 1,1 4-1,3 8 30,-2 1 0,0 0 0,-1 27 0,-1-43-31,-1 5 65,0 0 0,-1-1-1,1 1 1,-1 0 0,0-1 0,0 1 0,0-1 0,-1 0-1,1 1 1,-1-1 0,0 0 0,0-1 0,-1 1-1,1 0 1,-1-1 0,0 0 0,0 0 0,0 0-1,0 0 1,-9 3 0,-3 3 275,0-1-1,0-1 1,-1 0-1,-26 6 1,37-11-239,1-1-1,-1 0 1,1 0-1,-1-1 1,1 1 0,-1-1-1,-10-2 1,14 2-160,1 0 0,0-1-1,-1 1 1,1-1 0,0 0 0,0 1 0,-1-1 0,1 0-1,0 0 1,0 0 0,0 0 0,0 0 0,0 0 0,0 0-1,0 0 1,0 0 0,0 0 0,1 0 0,-1-1-1,0 1 1,1 0 0,-1 0 0,1-1 0,-1 1 0,1-1-1,0 1 1,0 0 0,-1-1 0,1 1 0,0-1 0,0 1-1,1-3 1,12 1-9432,-7 1 1979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92 14125,'0'0'13469,"1"-9"-13159,6-67 421,-7 76-728,0 0 0,0 0-1,0-1 1,0 1 0,0 0 0,0 0-1,1 0 1,-1 0 0,0-1 0,0 1-1,0 0 1,0 0 0,0 0 0,0 0 0,0-1-1,0 1 1,0 0 0,-1 0 0,1 0-1,0 0 1,0-1 0,0 1 0,0 0-1,0 0 1,0 0 0,0 0 0,0-1-1,0 1 1,0 0 0,-1 0 0,1 0-1,0 0 1,0 0 0,0 0 0,0 0 0,0-1-1,-1 1 1,1 0 0,0 0 0,0 0-1,0 0 1,0 0 0,0 0 0,-1 0-1,1 0 1,0 0 0,0 0 0,0 0-1,-1 0 1,1 0 0,0 0 0,-9 9-43,-6 14-64,13-16 97,-1-1-1,1 1 1,0-1-1,1 1 1,0 0-1,0 0 1,0-1-1,1 1 1,0 8-1,1-14-23,0 0-1,-1 0 1,1 0-1,0 0 1,-1 0-1,1 0 0,0-1 1,0 1-1,0 0 1,0 0-1,0-1 1,0 1-1,0-1 1,0 1-1,0-1 0,0 1 1,0-1-1,0 0 1,1 1-1,-1-1 1,0 0-1,0 0 1,0 0-1,0 0 0,1 0 1,-1 0-1,0 0 1,1-1-1,38-4-2448,-32 2 1014,1-1 0,-1 0-1,0 0 1,0-1 0,11-9-1,10-9-6668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12107,'0'0'3017,"9"-3"-1031,-5 1-1545,-1 0-231,1 0 1,-1 0 0,1 1 0,0-1 0,-1 1 0,1 0-1,0 0 1,0 0 0,0 0 0,0 1 0,0-1-1,0 1 1,0 0 0,5 1 0,-9 0-160,1 0 1,-1-1-1,1 1 1,-1 0-1,1 0 1,-1 0-1,0-1 1,1 1-1,-1 0 1,0 0-1,0 0 0,1 0 1,-1 0-1,0 0 1,0 0-1,0 0 1,0 0-1,0-1 1,0 1-1,-1 0 1,1 0-1,0 0 1,0 0-1,-1 0 1,0 1-1,-8 24 784,-15 14-223,-2-2 1,-1 0 0,-54 55 0,30-35-219,24-25-138,-43 45 214,70-78-508,-1 0 0,1 0-1,0 1 1,0-1 0,0 0 0,0 0 0,0 0-1,0 0 1,-1 0 0,1 0 0,0 1 0,0-1-1,0 0 1,0 0 0,-1 0 0,1 0 0,0 0-1,0 0 1,0 0 0,0 0 0,-1 0 0,1 0-1,0 0 1,0 0 0,0 0 0,-1 0 0,1 0-1,0 0 1,0 0 0,0 0 0,0 0 0,-1 0-1,1 0 1,0 0 0,0 0 0,0-1 0,0 1 0,-1 0-1,1 0 1,0 0 0,0 0 0,0 0 0,0 0-1,0-1 1,-1 1 0,1 0 0,-3-14-1856,3-26-2388,0 32 2948,2-33-4912,-1-6-3187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16688,'0'0'7853,"4"3"-7837,0 0-2,-1 0 0,0 0 1,0 1-1,-1 0 0,1-1 1,-1 1-1,1 0 1,-1 0-1,0 0 0,-1 1 1,1-1-1,-1 0 1,0 1-1,0-1 0,0 1 1,0 6-1,-1-5 6,1 0 0,0 0-1,1 0 1,0 0 0,0-1 0,0 1 0,0 0-1,1-1 1,0 1 0,0-1 0,0 0 0,6 6-1,-7-9 54,0-1 1,-1 1-1,1-1 0,1 0 0,-1 0 0,0 0 0,0 0 0,0 0 0,1 0 0,-1 0 0,0-1 0,1 1 0,-1-1 0,1 0 0,-1 1 0,0-1 1,1 0-1,-1-1 0,1 1 0,-1 0 0,0-1 0,1 1 0,-1-1 0,0 0 0,1 0 0,-1 0 0,0 0 0,0 0 0,0 0 0,3-3 0,-1 2 27,-1-1-1,1 1 0,-1-1 0,0 0 0,0 0 0,0-1 0,0 1 1,-1 0-1,0-1 0,1 0 0,-1 1 0,0-1 0,-1 0 0,1 0 1,-1 0-1,2-7 0,-5-23 222,2 33-329,0 1 1,0-1-1,0 1 1,-1-1 0,1 0-1,0 1 1,0-1-1,0 1 1,0-1 0,-1 1-1,1-1 1,0 1-1,0-1 1,-1 1-1,1-1 1,0 1 0,-1-1-1,1 1 1,-1-1-1,1 1 1,-1 0 0,1-1-1,-1 1 1,1 0-1,-1-1 1,1 1 0,-1 0-1,1 0 1,-1 0-1,1-1 1,-1 1 0,0 0-1,1 0 1,-1 0-1,1 0 1,-1 0 0,1 0-1,-1 0 1,0 0-1,1 0 1,-1 0-1,1 0 1,-1 1 0,0-1-1,1 0 1,-1 0-1,1 0 1,-1 1 0,1-1-1,-1 0 1,1 1-1,-1-1 1,1 1 0,0-1-1,-1 0 1,0 1-1,1-1 3,0 0 0,0 0 0,0 1 0,0-1 0,0 0 0,0 0 0,0 0 0,0 0 0,0 0 0,-1 0 0,1 0 0,0 0 0,0 0 0,0 1 0,0-1 0,0 0 0,0 0 0,0 0 0,0 0 0,0 0 0,0 0 0,0 0 0,0 0 0,0 1 0,0-1 0,0 0 0,0 0 0,0 0 0,0 0 0,0 0 0,0 0 0,0 0 0,0 1 0,0-1 0,0 0 0,1 0 0,-1 0 0,0 0 0,0 0 0,0 0 0,0 0 0,0 0 0,0 0 0,0 0 0,0 1 0,0-1 0,0 0 0,0 0 0,1 0 0,-1 0 0,0 0 0,0 0 0,0 0 0,0 0 0,0 0 0,0 0 0,0 0 0,1 0 0,-1 0 0,0 0 0,0 0 0,0 0 0,0 0 0,0 0 0,0 0 0,16 1 21,19-7 149,-32 5-230,0-1 0,0 1 0,0 0 0,0 1 0,0-1 0,0 0 0,0 1 0,0 0 0,0-1 0,0 1 0,0 0 0,0 1 0,0-1 0,0 1 0,5 1 0,-5-1 75,-1-1 0,1 1 0,-1 0 0,1-1 1,0 0-1,-1 1 0,1-1 0,0 0 0,-1 0 0,1-1 0,-1 1 0,1 0 0,0-1 0,-1 0 0,1 1 0,-1-1 0,1 0 0,-1 0 0,0-1 0,1 1 0,-1 0 0,0-1 1,0 1-1,0-1 0,0 0 0,0 0 0,3-4 0,5-14 73,-10 17-215,-8 12-33,-13 30 96,20-36 70,0-1 0,0 0 0,0 1 0,0-1 0,1 1 0,-1-1 0,1 1 0,-1 0 0,1-1 0,0 1 0,0-1 0,0 1 0,1 0 0,-1-1 0,1 3 0,1-4-2,-1 0 0,0 0 1,0 0-1,1-1 0,-1 1 0,1-1 0,-1 1 1,0-1-1,1 1 0,-1-1 0,1 0 1,-1 0-1,1 1 0,-1-1 0,1 0 1,-1-1-1,1 1 0,-1 0 0,1 0 0,1-1 1,33-6 176,9-14-61,-39 16-127,0 2-1,0-1 1,1 1-1,0 0 1,0 0 0,0 0-1,0 1 1,0 0-1,0 1 1,0 0 0,1 0-1,-1 0 1,12 1-1,-18 1 14,0 0-1,0-1 1,-1 1-1,1 0 1,0 0-1,-1 0 1,1 0-1,-1-1 1,1 1-1,-1 0 1,0 0-1,1 0 1,-1 0-1,0 0 0,0 0 1,1 0-1,-1 0 1,0 0-1,0 0 1,0 0-1,0 0 1,0 0-1,-1 0 1,1 0-1,0 0 1,0 0-1,-1 0 1,1 0-1,-1 1 1,0 20 275,1-22-274,0 1 0,0-1 0,0 1 0,1-1 0,-1 1 0,0-1 0,0 1 0,0-1 0,1 0 1,-1 1-1,0-1 0,0 1 0,1-1 0,-1 0 0,0 1 0,1-1 0,-1 0 0,1 1 0,-1-1 0,0 0 0,1 0 0,-1 1 0,1-1 1,-1 0-1,1 0 0,-1 0 0,1 1 0,-1-1 0,1 0 0,-1 0 0,1 0 0,-1 0 0,0 0 0,2 0 0,6-1-202,0 0 0,0 0 0,0-1 0,0 0 0,0-1 0,0 0 0,0 0 0,-1 0 0,14-10-1,21-8-7375,-26 15 1160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10570,'0'0'11018,"66"21"-9352,-35 2-321,4 4-256,2-1-512,3 4-65,-3-4-223,1 2-257,-5-3 0,-4-2-257,-9 1-1376,-3-7-1570,-9-6-3427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1054 0 6022,'-8'2'3240,"-6"1"-2840,1 0 0,-1 1 0,0 1 0,1 0 0,0 1 0,-23 15 0,-77 59 1291,66-46-961,-410 316 1410,192-143-4077,259-202 1533,4-3 104,0 0-1,0 0 1,1-1 0,-1 1-1,0-1 1,0 0 0,0 1-1,0-1 1,-1 0 0,1 0-1,0 0 1,0 0 0,-1-1 0,1 1-1,-1-1 1,-3 1 0,5-4-2887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 6022,'0'0'5055,"-14"10"-4569,-301 253 415,154-120-724,124-112-122,0-2 408,2 2 0,1 1 0,1 2 0,-30 40 1,60-70-415,1 1 1,-1-1 0,1 1 0,-1-1 0,1 1 0,-2 7 0,4-12-50,0 1 1,0 0-1,0 0 0,0 0 1,0 0-1,0 0 0,0 0 1,0 0-1,0 0 0,0 0 0,0-1 1,1 1-1,-1 0 0,0 0 1,1 0-1,-1 0 0,0 0 1,1-1-1,-1 1 0,1 0 1,-1 0-1,1-1 0,0 1 1,-1 0-1,1-1 0,0 1 0,0-1 1,-1 1-1,1-1 0,0 1 1,0-1-1,0 1 0,-1-1 1,1 0-1,0 1 0,0-1 1,0 0-1,0 0 0,0 0 1,0 0-1,0 0 0,1 0 1,13 1-47,0 0 1,0-1-1,-1-1 1,1-1-1,0 0 1,18-5-1,93-32-640,-68 19 303,296-94-3338,-238 75 53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 3716,'0'0'-449,"-66"-13"-2562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1281,'0'0'160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 1 4292,'-11'0'3310,"6"0"-3130,-12 0 66,0 0-1,-1 1 1,1 1 0,0 0 0,0 2 0,-20 6-1,-2 8 53,0 2-1,2 2 0,0 1 1,2 2-1,1 1 1,0 2-1,3 1 0,0 2 1,2 1-1,1 1 0,2 1 1,1 2-1,2 0 1,1 2-1,2 0 0,-18 51 1,32-73-279,0 1 0,1 0 0,1 0 0,1 1 0,1-1 0,0 1 0,1-1 1,1 1-1,0 0 0,2-1 0,0 1 0,1-1 0,0 0 0,2 1 0,0-2 0,1 1 0,0-1 0,1 1 1,1-2-1,1 1 0,0-1 0,1-1 0,1 0 0,0 0 0,21 20 0,-17-20-37,1-1 0,0 0 0,1-1 0,0 0 0,1-1 0,0-2 0,0 1 0,1-2 0,28 8 0,-34-12 18,0-1 1,1 0-1,0-1 0,-1-1 0,1 0 1,0 0-1,0-2 0,0 0 0,-1 0 1,1-1-1,-1-1 0,1 0 1,-1-1-1,25-11 0,-9-1 201,0-1 0,-1-2 0,-1-1-1,-1-1 1,-1-1 0,0-1 0,-2-1 0,-1-1-1,-1-1 1,-1-1 0,-1-1 0,14-31 0,-13 22 59,-2-1 0,-2-1 0,-2 0 0,-1-1 0,-2-1 0,-2 0-1,-2 0 1,-2-1 0,1-48 0,-6 74-280,0 0 0,-1 1 1,-1-1-1,0 0 0,-1 1 0,-1 0 0,0 0 0,-10-21 0,9 26-433,-1 0 0,0 0 1,-1 1-1,0 0 0,0 0 1,-1 0-1,0 1 0,-1 0 1,1 1-1,-2 0 0,1 0 1,-11-5-1,-16-9-2649,5 2-1574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4837,'0'0'12956,"13"-2"-12123,49-12 341,119-46-1,46-14-445,-137 58-619,1 3 0,1 4 1,115 4-1,-247 8 307,0 2 0,0 2-1,-68 20 1,46-11-285,-509 162 195,740-239-402,1-3 90,223-52 0,-374 112-32,-12 1-1,1 1 0,0 0 0,1 1 0,-1 0 0,0 0 0,0 1 0,0 0 0,0 0-1,11 2 1,-18-2 8,-1 1-1,0-1 0,0 0 1,0 1-1,1-1 0,-1 1 0,0-1 1,0 0-1,0 1 0,0-1 1,0 0-1,0 1 0,0-1 0,0 1 1,0-1-1,0 0 0,0 1 1,0-1-1,0 0 0,0 1 0,0-1 1,0 1-1,-1-1 0,1 0 1,0 1-1,0-1 0,0 0 0,-1 1 1,1-1-1,0 0 0,0 0 1,-1 1-1,1-1 0,0 0 1,-1 0-1,1 1 0,-1-1 0,-12 15-55,-21 7 91,0-1-1,-1-1 1,-1-2 0,-50 17 0,46-18 22,-56 24 835,-191 52 0,283-92-858,-32 5 168,36-6-189,-1 0 0,1 1 0,0-1 0,-1 0-1,1 0 1,-1 0 0,1 0 0,-1 0 0,1 0 0,-1 0-1,1 0 1,0 0 0,-1 0 0,1 0 0,-1 0 0,1 0-1,-1-1 1,1 1 0,-1 0 0,1 0 0,0 0 0,-1-1-1,1 1 1,-1 0 0,1 0 0,0-1 0,-1 1-1,1 0 1,0-1 0,0 1 0,-1 0 0,1-1 0,0 1-1,0-1 1,-1 1 0,1 0 0,0-1 0,0 1 0,0-1-1,0 1 1,0-1 0,0 1 0,-1-1 0,1 1-1,0 0 1,0-1 0,0 1 0,1-1 0,-1 1 0,0-1-1,0 1 1,0-1 0,0 1 0,0 0 0,0-1 0,1 1-1,-1-1 1,0 1 0,0 0 0,1-1 0,7-11-52,1 2 1,0-1-1,1 1 1,0 0-1,0 1 1,1 0-1,0 1 1,25-14-1,-13 7-76,30-19-359,82-39-1,-105 59 110,1 2 0,0 0 1,0 3-1,52-10 0,-53 19-400,-30 1 763,0-1-1,1 0 1,-1 1 0,0-1 0,0 0 0,0 1 0,0-1 0,0 0-1,0 1 1,0-1 0,0 0 0,0 1 0,0-1 0,0 0 0,0 1 0,0-1-1,0 0 1,0 1 0,0-1 0,-1 0 0,1 1 0,0-1 0,0 0-1,0 1 1,0-1 0,-1 0 0,1 0 0,0 1 0,0-1 0,-1 0 0,1 0-1,0 1 1,0-1 0,-1 0 0,1 0 0,0 0 0,-1 0 0,1 1-1,-1-1 1,-50 31 44,19-14 8,-110 51 1108,125-61-1160,0-1 1,0-1 0,-1 0 0,0-1-1,0-1 1,-29 0 0,47-3-59,-2 1-442,0-1 0,0 0-1,0 0 1,1 0 0,-1-1 0,0 1 0,1 0-1,-1-1 1,0 1 0,1-1 0,-1 1 0,-3-3 0,-3-5-7495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5605,'0'0'5643,"9"2"-5018,8 4 98,0 1 0,-1 0 1,0 1-1,0 0 0,20 16 1,80 67 1425,-31-23-1613,60 29-250,184 92 0,-193-116 295,-2 6 1,122 96 0,-204-128-139,-49-44-398,0 1 0,-1-1 0,1 0 0,-1 1 1,0 0-1,0-1 0,0 1 0,-1 0 1,1 0-1,-1 0 0,0 0 0,0 0 0,0 0 1,0 6-1,-4-10-282,1 0 0,-1 1 0,1-2 1,-1 1-1,1 0 0,-1 0 0,1-1 0,0 1 1,-1-1-1,1 0 0,-1 0 0,1 0 0,-3-1 1,-73-50-7557,51 33 5603,-18-13-1563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53 174 5862,'0'0'1959,"-9"5"-176,-25 18-283,33-22-1424,0-1-1,0 1 1,1 0 0,-1 0-1,0 0 1,1 0-1,-1 0 1,0 0 0,1 0-1,-1 0 1,1 0 0,0 0-1,-1 0 1,1 0 0,0 0-1,0 0 1,0 0 0,-1 0-1,1 0 1,0 0 0,0 0-1,1 1 1,-1-1 0,0 0-1,0 0 1,0 0 0,1 0-1,-1 0 1,1 0 0,-1 0-1,1 0 1,-1 0 0,1 1-1,24 25 1297,-22-25-1136,31 28 855,1-3-1,1-1 1,48 27 0,-41-30-872,2-1-1,0-3 1,1-1-1,1-3 1,57 12 0,-68-21 30,-1-2 0,63 1 0,-96-5-204,0 0 0,1-1 0,-1 1 0,0 0 0,0-1 0,0 1 1,1-1-1,-1 0 0,0 0 0,0 1 0,0-2 0,0 1 0,0 0 0,0 0 0,0 0 0,-1-1 0,1 1 1,0-1-1,-1 0 0,1 1 0,-1-1 0,2-2 0,-1-1 94,0 1-1,0-1 1,0 0 0,0 0 0,-1 0-1,0 0 1,0 0 0,0 0 0,-1-8-1,0-5 121,-1 1 0,0-1 0,-2 1-1,0 0 1,-6-18 0,-2 0-446,-1 1 0,-2 0 0,-2 1 1,-1 1-1,-1 0 0,-2 1 0,-1 1 0,-28-31 0,26 47-1382,17 14-7410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4:2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765 306 5637,'-12'-2'3198,"-11"-1"-2726,0 1 1,0 0-1,0 2 1,0 1-1,0 1 1,0 0-1,-33 9 1,31-2-258,0 0 1,1 1 0,0 2-1,1 0 1,0 2 0,1 0 0,1 1-1,0 2 1,2 0 0,-1 1 0,2 1-1,1 0 1,0 2 0,1 0-1,1 1 1,1 0 0,2 1 0,0 0-1,1 1 1,1 1 0,-9 35-1,10-23-135,0 1 0,3 0 0,1 1 0,2-1-1,2 1 1,1-1 0,2 1 0,2-1 0,1 0 0,13 46-1,-12-62-78,2 0-1,0-1 1,1 0 0,2 0-1,0-1 1,1-1-1,1 0 1,15 18-1,-16-23 0,1-1 0,1-1 0,0 0 0,0-1-1,1 0 1,1-1 0,-1-1 0,2-1 0,-1 0 0,1-1-1,18 5 1,-17-7 8,0 0 0,1-2 0,-1 0 0,0-1 0,1-1 0,-1 0 0,1-2 0,-1 0 0,1-1 0,33-9 0,-29 4-13,-1 0-1,0-2 1,-1-1 0,0-1-1,0 0 1,-1-2 0,32-26-1,-17 7 127,0-2 1,-3-2-1,-1-1 0,-1-1 0,-2-2 0,-2-1 0,37-78 1,-47 84 15,-1 0 1,-2-1 0,-1 0 0,-2-1 0,-2-1 0,-1 1 0,-2-1-1,-2-1 1,-1-40 0,-2 62-95,-2 0 0,0-1 0,-1 1 0,0 1 0,-1-1-1,-1 0 1,-1 1 0,-1 0 0,0 0 0,0 1 0,-2 0 0,0 0 0,-1 1 0,0 0-1,-1 1 1,0 0 0,-1 1 0,-1 0 0,0 1 0,-1 0 0,0 1 0,-19-10-1,18 12-44,0 1-1,0 1 1,0 0-1,-1 1 0,0 0 1,0 2-1,-1 0 1,1 0-1,-1 2 0,1 0 1,-23 2-1,16 1-5,1 2-1,-1 0 1,1 2-1,0 0 1,0 1 0,1 2-1,-33 17 1,23-8 0,0 1 1,2 2-1,0 1 1,2 1-1,0 1 1,2 2-1,1 0 1,0 2-1,3 0 0,-26 44 1,37-55 1,1 1-1,1 1 1,1-1 0,0 1-1,1 0 1,1 1 0,1-1 0,1 1-1,1 0 1,1 0 0,0 0-1,3 21 1,-1-30-37,0-1 1,1 1-1,1-1 0,0 0 1,0 1-1,1-2 1,0 1-1,1 0 0,0-1 1,0 0-1,1 0 0,0 0 1,1-1-1,0 0 1,0 0-1,1-1 0,0 0 1,0 0-1,1-1 0,-1 0 1,1 0-1,1-1 0,-1 0 1,12 4-1,-10-5 17,1 0 0,0 0 0,0-1 1,0-1-1,1 0 0,-1-1 0,0 0 0,1-1 0,-1 0 0,1-1 0,-1 0 0,1-1 0,16-5 0,-13 2 11,-2-1 0,1 0 0,-1-1 0,0-1-1,0 0 1,-1-1 0,0-1 0,-1 0-1,19-18 1,-13 7 110,0 0 0,-1-2 0,-1 0 0,-1 0 0,-2-1 0,0-1 0,-1 0 0,-2-1 0,0 0 0,-2-1 0,8-49 0,-10 32 92,-3-1 1,-1-1-1,-2 1 1,-12-81 0,7 96-194,-1 0 1,-1 1 0,-2 0 0,-1 1 0,-1 0 0,-1 1 0,-2 0-1,-19-29 1,28 49-43,0 0-1,0 0 0,-1 1 0,0 0 1,0 0-1,0 0 0,-1 1 0,0 0 0,0 0 1,-1 1-1,1-1 0,-1 2 0,0-1 1,0 1-1,0 0 0,-14-2 0,11 4 21,1 0-1,-1 1 1,0 0-1,1 0 1,-1 1-1,1 1 1,-1 0-1,1 0 1,0 1-1,0 1 1,0-1-1,0 2 1,-11 6-1,-8 6 50,1 1 0,1 2 0,1 1 0,1 1 0,-41 46 0,23-18 125,-70 110-1,87-115-123,1 1-1,2 1 1,-20 60 0,35-84-91,1 0 0,1 1 0,1 0 0,1 0 0,1 0 0,1 0 0,2 0 0,0 1 0,4 24 0,-2-41-324,-1 1 0,2 0 1,0-1-1,0 1 1,0-1-1,1 0 1,0 0-1,1 0 0,-1-1 1,2 1-1,-1-1 1,8 7-1,25 14-5671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17264,'0'0'4041,"-7"8"-2455,4-4-1422,-31 45 1113,32-46-1259,1 0-1,-1-1 0,1 1 0,0 0 1,0-1-1,0 1 0,0 0 1,1 0-1,-1 0 0,1 0 0,-1 0 1,1 0-1,0 0 0,0 0 1,1 0-1,-1 0 0,0 0 0,1-1 1,0 1-1,1 5 0,-1-8-15,0 1 0,0 0 0,0 0 0,1-1 0,-1 1 0,0-1 0,0 1 0,0-1 0,0 1 0,1-1 0,-1 0 0,0 1 0,0-1 0,1 0 0,-1 0 0,0 0 0,1 0 0,-1 0 0,0 0 0,0-1 0,1 1 0,-1 0 0,0-1 0,0 1 0,0-1 0,2 0 0,32-15 377,-8-5-259,-22 16-122,0 1 0,0-1 0,1 1 0,-1 0 1,1 0-1,0 1 0,0 0 0,1 0 0,7-2 0,-13 9 45,0 0 1,0 0-1,-1 0 0,1 0 0,-1 0 0,0 0 1,0 0-1,-1 0 0,0 6 0,0-1-96,5-9 51,0 1-1,0-1 1,0 1 0,0-1-1,0-1 1,0 1-1,0 0 1,0-1-1,0 0 1,6-2 0,1-1-16,-2 1-54,-1 0 0,1 0-1,1 1 1,-1 0 0,0 0 0,13 0-1,-22 3 64,1-1-1,0 0 0,0 1 1,-1-1-1,1 1 0,0-1 1,-1 1-1,1-1 0,-1 1 1,1-1-1,0 1 1,-1 0-1,0-1 0,1 1 1,-1 0-1,1-1 0,-1 1 1,0 0-1,1-1 0,-1 1 1,0 0-1,0 0 0,1-1 1,-1 1-1,0 0 0,0 0 1,0 0-1,0-1 0,0 1 1,0 0-1,0 0 0,-1 1 1,-3 39-104,3-26-1340,14-14-13874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6:1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1268 9065,'-9'-2'3133,"-2"0"-2532,1 1-541,1 0-1,0-1 1,0 0-1,0-1 1,0 0 0,0 0-1,0-1 1,-12-7-1,25 11-255,0 0 0,1 0 0,-1 1 0,0 0-1,0 0 1,1 0 0,5 2 0,10 10 291,2-1 0,-1-1 1,1-1-1,1-1 0,0-1 1,0-1-1,1-1 0,0-1 0,25 2 1,20-2 404,133-6 1,-106-9-385,177-41 1,-88 13-67,25 5 223,1 8 1,0 11-1,230 12 1,144 69 113,-325-30-363,676 33 72,-745-76-81,-1-8 0,-1-9 0,189-47 0,542-194 48,-282 85-32,-511 146-25,-127 33-6,16-3-3,1-2 0,-1 0 0,-1-1-1,25-12 1,-36 16 23,0-1 0,0 0 0,0 0 0,0 0 0,0-1 0,-1 1 0,0-1 0,0 0 0,0 0 0,0 0 0,0 0 0,-1-1 0,0 1 0,0-1 0,0 1 1,0-1-1,-1 0 0,0 0 0,1-8 0,0-11 151,-1 0 1,-1 0 0,-1 0 0,-2 0 0,0 0-1,-1 1 1,-2-1 0,0 1 0,-16-38 0,11 36-182,-1 0 0,-1 0 0,-1 2 0,-1-1 0,-1 2 0,-1 0 0,-1 1 0,-25-23 0,35 37 20,0 1 0,-1 0 0,0 0 0,0 1 1,0 0-1,0 0 0,-1 1 0,0 1 0,0-1 0,0 2 0,0-1 1,-1 1-1,1 1 0,-19-1 0,-4 4 52,0 0-1,1 3 1,-44 10-1,-28 5 0,-317 10-28,-4-30 17,180-2-42,-608-20 13,100-11-48,277 16 27,-1 12 39,-38-2-19,291-12-23,-104-4 11,324 24-13,-1-1 0,1 1-1,-1 0 1,1 1 0,0-1 0,-1 1-1,1-1 1,0 1 0,0 1-1,0-1 1,0 1 0,0-1-1,1 1 1,-1 0 0,1 0-1,0 1 1,0-1 0,0 1 0,0-1-1,1 1 1,-5 8 0,-5 10-47,1 0 0,-14 46 0,14-39 41,-14 33 21,3 1 0,3 1 0,3 1 0,2 0-1,-7 99 1,18-85-38,15 143 0,-6-177 14,2-1-1,2 0 1,2-1-1,29 71 1,-40-113-5,-1 1 1,1-1-1,0 1 0,-1-1 0,1 1 1,0-1-1,0 1 0,0-1 1,0 0-1,0 0 0,0 0 0,1 1 1,-1-1-1,0 0 0,3 1 0,-4-2 15,1 0 0,0 0 0,0 0 0,0 0-1,-1 0 1,1 1 0,0-2 0,0 1 0,0 0 0,0 0-1,-1 0 1,1 0 0,0 0 0,0-1 0,-1 1-1,1 0 1,0-1 0,0 1 0,-1-1 0,1 1-1,0 0 1,0-2 0,5-4 18,-1 0 1,1 0-1,-2 0 1,1-1-1,5-9 1,7-11-5,-9 19-13,1 0-1,-1 0 1,2 1 0,-1 0-1,1 1 1,-1 0-1,2 0 1,-1 1 0,1 1-1,-1-1 1,1 2-1,1-1 1,-1 2 0,19-3-1,17 0-50,0 3-1,63 4 0,-34 0-98,305 9-162,3 1 358,1130-61-33,-758-34-23,-4-34-12,-632 98 26,75-17-245,-2-8 0,295-108 0,-429 129-243,155-53 818,-179 66-1539,1 2-1,-1 1 1,1 1 0,39 0 0,-60 6-5247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7:5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5252 50 6182,'-185'0'397,"-337"-18"1122,334-1-1447,-1 9 0,0 7 1,-212 25-1,-635 63 915,384-33-375,476-26-638,-286 79 1,242-34 22,-411 194 0,596-248-7,1 2 0,1 2 0,0 1 0,2 1 0,1 2 0,1 1 0,-40 46 0,56-58 6,2 2-1,0-1 1,1 1 0,1 1-1,0-1 1,1 2-1,1-1 1,0 1-1,2 0 1,0 1-1,1-1 1,1 1-1,0 0 1,2-1 0,0 1-1,1 0 1,4 29-1,-2-38 0,1 0 0,0 0 0,0-1 0,1 1 0,1-1 0,-1 0 0,1 0 0,1-1 0,0 1 0,0-1 0,0 0 0,1-1 0,0 0 0,1 0 0,0 0 0,0-1 0,0 0 0,13 6 0,7 3-21,0-1-1,0-2 0,1 0 0,55 12 0,9-4 53,134 11 1,102-10 150,-218-16-167,2079 33 139,-1197-103-259,-13-102-9,-400 15 114,-486 119 25,-1-4 0,-2-4 0,167-103 0,-235 129-2,0-1 0,-1-2 0,-1 0 0,35-38 0,-51 49 3,0 0 0,0 0 0,-1 0 0,0 0 0,0-1 0,-1 1 1,0-1-1,4-16 0,-6 19 7,0-1 0,-1 1 0,1-1 0,-2 1 0,1-1 0,0 1-1,-1-1 1,0 1 0,0 0 0,-1-1 0,0 1 0,0 0 0,0 0 0,-6-10 0,-1 2 15,-1 0 0,0 0 0,-1 1 0,0 1-1,-1 0 1,-1 0 0,1 1 0,-2 1 0,1 0 0,-1 1 0,-26-11 0,-17-5 38,-102-26 0,154 48-75,-154-37 179,-2 7 0,-307-22 0,-331 46 878,-655 147-6,1230-102-2109,2 10 0,-337 119 1,414-114-1811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4:0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184 135 3844,'3'-11'1105,"2"-2"-167,0 3 167,-1 0-1,-1 0 0,0 0 1,0-1-1,2-20 0,-14 45 3055,-1 1-4229,-1 16 191,2 1 0,1 0 0,2 0-1,0 1 1,0 60 0,1-28-50,-116 902 1568,114-934-1521,2-10-92,1 0-1,0 1 1,2-1 0,0 0-1,3 33 1,0-54-34,0 0 1,0 1-1,0-1 0,0 0 1,0 0-1,0 0 1,1 0-1,-1 0 0,1 0 1,-1 0-1,1-1 1,0 1-1,0 0 0,-1-1 1,1 0-1,0 1 1,1-1-1,-1 0 0,0 0 1,0 0-1,0 0 0,1-1 1,-1 1-1,0 0 1,1-1-1,-1 0 0,1 1 1,-1-1-1,3 0 1,10 1 32,0-1 0,-1 0 0,21-3 0,45-11 20,-49 7-33,50-4 0,134 16 58,-18 0-63,-163-7-3,0-1-1,-1-1 1,61-16-1,-50 7 1,14-6 2,2 3 1,0 2 0,0 3 0,104-6-1,81 33-54,-238-16 49,-1-1 0,1 0 0,-1 0 0,1-1-1,-1 1 1,1-1 0,-1-1 0,0 1 0,0-1 0,0 0-1,-1-1 1,1 1 0,-1-1 0,1 0 0,-1 0 0,0-1-1,-1 0 1,1 1 0,-1-2 0,0 1 0,0 0 0,-1-1-1,4-6 1,7-17 19,-1 0 1,-1-1-1,13-52 0,-7 23-9,32-97-107,-8-3 0,-6-1 0,17-192 0,-49 327 181,0 0 1,2 0-1,1 1 1,0 0-1,23-46 1,-29 68-72,0-1 0,0 1 1,0-1-1,0 1 1,0-1-1,0 0 1,-1 1-1,1-1 1,-1 0-1,0 1 0,0-1 1,0 0-1,0 1 1,0-1-1,-1 0 1,1 1-1,-1-1 1,0 1-1,1-1 1,-1 1-1,0-1 0,-1 1 1,1-1-1,0 1 1,-1 0-1,1 0 1,-1-1-1,0 1 1,0 0-1,1 1 1,-1-1-1,-1 0 0,1 1 1,0-1-1,0 1 1,-1-1-1,1 1 1,-4-1-1,-9-4 62,0 0 0,0 1 0,-1 1 0,0 1 0,-18-3 0,-36 0-277,-136 5 0,88 4 96,-72-4 111,-426 6 52,554 1-46,0 4 0,1 1 1,0 4-1,-82 30 0,26-8 247,8-20-659,108-17 209,0 1-1,0-1 1,0 1-1,1-1 1,-1 1-1,0 0 1,1-1 0,-1 1-1,0 0 1,1 0-1,-1-1 1,1 1 0,-1 0-1,1 0 1,0 0-1,-1-1 1,1 1-1,0 0 1,0 0 0,-1 0-1,1 0 1,0 0-1,0 0 1,0 0 0,0 0-1,0 0 1,0 0-1,0 0 1,1-1-1,-1 2 1,0 3-2358,0 1-1604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289 8616,'0'0'1175,"-11"-9"-828,-3-2-347,1 0 0,0-1 0,1-1 0,0 0 0,1-1 0,-17-26 0,23 30-60,-1 1-1,0 0 1,0 0 0,-1 1 0,0-1 0,0 1 0,-1 1 0,0 0 0,0 0 0,-1 0 0,-11-5 0,7 5 80,0 1 1,-1 1 0,0 0-1,0 1 1,0 0 0,0 1 0,-27-2-1,34 4-57,-33-3 216,0 2 0,-73 4 0,102-1-81,0 0 0,1 1 1,-1 1-1,1-1 0,0 1 0,0 1 1,0 0-1,0 1 0,1-1 0,0 2 0,0 0 1,0 0-1,0 0 0,1 1 0,-14 15 1,1 5-83,2 2 0,1 0 0,1 1 0,-13 32 1,-45 133 131,44-101 73,-27 132 0,50-179-29,1 1-1,3 0 0,1 0 1,8 91-1,0-109-92,1 1 1,1-1-1,2-1 0,1 1 1,2-2-1,1 1 1,28 46-1,-21-44-67,1 0 0,2-1 0,1-2 0,1 0 0,1-2 0,34 26 1,-46-41-27,1-1 1,0 0 0,1-1 0,0-1 0,0-1 0,1 0 0,0-1 0,0 0 0,0-2 0,1 0 0,0-1 0,0-1 0,21 0 0,-13-2 77,-1-2-1,1-1 0,-1-2 1,0 0-1,0-1 1,0-2-1,-1 0 1,39-20-1,23-19 69,-2-4 0,-2-4 0,-3-3-1,-3-3 1,-2-3 0,122-139 0,-164 166-136,-2-1 0,-1-2-1,-2-1 1,26-52 0,-41 67 66,-1-1 0,-2 0 0,0 0 0,-2-1 0,-1 0 0,-1-1 0,-2 1 0,1-42-1,-3 27-28,-2 1 0,-2 0 0,-1 0 0,-13-49 0,14 78-54,-1 1 0,-1-1 0,0 1 0,0 0 0,-2 0-1,1 1 1,-1 0 0,-1 0 0,0 0 0,-1 1 0,0 0 0,0 1 0,-1 0 0,0 1 0,0 0 0,-1 0 0,-20-10 0,2 5-126,0 1 1,0 1-1,-1 2 0,-1 0 0,-34-3 1,-161-11-87,131 16 278,9-3-73,24 3 245,-91 0 1,135 7-214,0 2 0,0 0-1,1 0 1,-1 2 0,1 0 0,0 1 0,0 1 0,0 0-1,-26 16 1,15-4-32,2 1-1,0 2 1,1 0-1,1 2 0,1 1 1,1 1-1,1 0 1,-29 49-1,34-48-144,2 0 0,0 2 0,2-1 0,1 1 0,1 1 0,2 0 0,0 1 0,2-1 0,-3 48 0,8-73-59,1 0 0,-1 1 0,1-1 0,0 0 0,0 1 0,0-1 0,1 0 0,-1 0 0,1 1 0,0-1-1,0 0 1,1 0 0,-1 0 0,1 0 0,0 0 0,0-1 0,0 1 0,1 0 0,-1-1 0,1 0 0,5 6 0,33 7-4630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3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 1217,'-28'5'2024,"0"2"0,0 1 0,1 1 1,-44 20-1,45-15-1360,-1 1 0,2 2-1,0 0 1,-32 29 0,39-29-508,0 1 1,1 0-1,0 2 0,2 0 0,0 1 0,2 0 0,0 1 0,1 0 0,1 1 0,2 1 0,0-1 0,1 1 1,-5 31-1,8-15-50,1 1 0,2-1 0,1 1 0,3-1 1,1 1-1,2-1 0,2 0 0,1-1 1,2 1-1,16 37 0,-8-32-171,2-1 0,2 0-1,1-1 1,3-2 0,1-1 0,3 0 0,0-3 0,38 36-1,-57-63 57,0 1 0,0-2 0,1 0 0,0 0 1,1-1-1,15 7 0,-24-13 9,1 0 0,0 0 1,0-1-1,0 1 1,0-1-1,0 0 1,0 0-1,0-1 0,1 1 1,-1-1-1,0 0 1,0-1-1,0 1 1,1-1-1,-1 0 0,0-1 1,0 1-1,0-1 1,-1 0-1,1 0 1,6-4-1,1-3 168,-1 0 0,0-1 0,-1 0 0,0 0 0,0-2 0,-1 1 0,-1-1 0,0 0 0,10-22 0,51-129 2180,-63 147-2153,24-69 368,-3-1 0,-5-1 0,-3-1 1,-3-1-1,5-141 0,-21 208-550,0 0 0,-1 0 1,-1 0-1,-1 0 0,-2 1 0,0-1 0,-1 1 0,-12-29 1,14 40-28,-1 0 1,-1 1 0,0 0 0,0 0-1,-1 0 1,0 1 0,0 0-1,-1 1 1,0-1 0,0 1 0,-1 1-1,0 0 1,0 0 0,0 0 0,-1 1-1,0 1 1,0 0 0,-21-6 0,11 6-88,-1 1 0,0 1 0,0 0 0,1 2 0,-1 0 1,0 1-1,0 2 0,0 0 0,1 1 0,0 1 1,-1 0-1,2 2 0,-1 1 0,-27 14 0,29-13-326,0 2-1,1 0 0,0 0 1,0 2-1,2 0 0,-1 1 1,2 0-1,0 1 0,1 1 0,0 0 1,1 1-1,1 1 0,1-1 1,-14 33-1,16-23-4040,7-16-1986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3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95 14926,'-3'9'1676,"1"-3"-1410,-7 33 1210,9-37-1424,0-1 1,0 0-1,0 0 0,0 1 0,0-1 0,0 0 1,0 0-1,1 1 0,-1-1 0,0 0 0,1 0 1,-1 1-1,1-1 0,-1 0 0,1 0 0,0 0 1,-1 0-1,1 0 0,0 0 0,0 0 1,0 0-1,0 0 0,0 0 0,0 0 0,0-1 1,0 1-1,0 0 0,0-1 0,0 1 0,0-1 1,1 1-1,0-1 0,13 3 118,1 0-1,-1-2 1,0 0 0,1 0 0,-1-2-1,1 0 1,25-5 0,108-32 472,-116 28-533,93-30 96,-46 14-79,2 2-1,143-21 1,-243 56 2998,-79 44-2682,-369 149-331,269-121-137,225-96-1810,0 0-1,0-2 1,34-25-1,-3-5-5919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4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6825 206 9513,'-34'16'231,"-98"41"-860,118-52 694,-1-1-1,1 0 0,-1-1 1,1 0-1,-1-1 1,0-1-1,-20-1 0,29-1-31,0-1-1,0 0 0,0 0 0,0 0 0,0 0 1,0-1-1,0 0 0,-9-8 0,8 7-4,0-1 1,0 1-1,-1 1 0,1-1 0,-11-2 1,1 2 37,0 2 0,-1 0 0,1 0 1,-1 2-1,-33 3 0,-88 22 568,97-16 17,0-1 0,-51 2 0,-11-12 329,-106-15 1,-57-2-1287,-353-25 391,382 20-16,-277 8 1,-48 9-253,-213 2 366,209 44-253,136-4-10,-702 90 726,1102-121-598,-39 5-34,-78 12-67,128-16 20,0 0 1,0 1-1,1 1 1,-1 0-1,-17 11 0,27-11 64,0 0-1,0 1 0,1 0 0,0 0 0,1 1 0,-1 0 1,2 1-1,-1 0 0,1 0 0,1 0 0,0 1 0,1 0 1,0 0-1,-7 21 0,7-15 13,1 0 0,0 1-1,1-1 1,1 1 0,0 0 0,1 0 0,2-1 0,-1 1-1,6 29 1,-3-38-43,0 1 0,0-1 0,1 0-1,0 0 1,1-1 0,0 1 0,0-1 0,12 15-1,63 58 2,-57-59 5,33 38 0,29 70 112,-61-89-30,56 72 0,-69-101-49,0 0 1,1 0-1,1-1 1,-1-1-1,2 0 1,-1-1-1,1 0 1,1-1-1,21 9 1,-11-9 19,-1-1 1,1-1-1,0-1 0,0-2 1,37 2-1,130-9 11,-185 4-69,238-20-229,94-3-318,432 39 165,-659-11 393,759-6 46,-354-6-9,3923 11 245,-2968-81 245,-1446 75-483,242-28-674,-226 22 456,0-1 0,-1-2 0,0-1 0,48-23 0,-82 31 230,0 0 1,0 0-1,0-1 1,-1 0 0,0 0-1,0-1 1,0 1-1,-1-1 1,0-1-1,0 1 1,7-13-1,1-6 325,-1-1 0,9-27-1,2-4-342,-2 10-21,-2-1 0,-3 0 0,14-66 0,-25 85-91,-1-1 0,-1 1 0,-2-1 0,-1 1 0,-1-1 1,-1 1-1,-8-35 0,-5-28 435,5 0 1,1-128 0,9 216-392,0-1 1,0 1-1,-1 0 1,1-1-1,-1 1 0,0 0 1,0-1-1,0 1 1,0 0-1,-1 0 1,0 0-1,0 0 1,0 0-1,0 0 0,-1 1 1,0-1-1,1 1 1,-7-6-1,4 5-21,-1 1 0,1 0 0,-1 0-1,0 1 1,0 0 0,0 0 0,0 0-1,0 0 1,0 1 0,0 0 0,-1 1 0,-9 0-1,-288 14 232,211-6-154,-224 34-826,185-20 211,-143 4-1,-427-24 298,-36 1 47,-1036-10-193,1745 7 404,5-1 15,-1439 1-413,604 56 446,-366 9 44,22-63-951,1191-2 688,-111-5-2480,106 3 1039,0-1 1,-28-9-1,1-6-2210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5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47 633 5862,'-5'-8'2455,"-5"-6"-1714,-10-15 478,8 7 4690,42 5-3277,152-92 266,-131 74-2767,1 3 0,2 3 0,104-42 0,-106 56-174,2 3 0,0 3 1,0 2-1,1 2 0,80 3 0,-116 6-161,-23 6 180,-28 10 183,-59 13 153,-1-3 1,-1-4-1,-2-4 0,0-5 1,-1-3-1,0-5 0,-113-4 0,214-5-318,0-1-1,0 0 1,-1-1-1,1 1 0,0-1 1,-1 0-1,0 0 1,7-5-1,6-2-3,185-88-436,261-170 1,-451 256 171,-13 7 147,-25 8 255,-20 16 81,1 2 0,1 1 0,0 3 0,-54 43 0,63-45-159,-296 225-1631,320-241 1192,5-2-402,-1 0-1,-1-1 0,1 0 1,0 0-1,-1 0 0,-12 4 1,4-7-5306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32:5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1 487 10634,'0'0'1698,"7"-10"-1677,6-6 8,1 0 0,0 2 0,28-23 0,-35 31-2,1 0 0,0 1 0,0 0-1,0 0 1,1 1 0,-1 0 0,1 0-1,0 1 1,1 0 0,-1 1 0,0 0 0,11-1-1,18 4 769,0 3-1,48 9 0,-41-5-501,49 2 0,-16-9-77,0-4 1,88-14 0,151-41-461,-58 8-162,138 19 654,-288 28-117,-1-5-1,179-35 1,-81-20-132,12-2 13,-184 59 135,47-4-1,-447 20-1037,156-3 960,72 1 157,-159 29-1,-133 48-95,-116 17-273,335-75 301,-245 40 234,475-62-636,20 0 210,61 0 73,-1-6-1,1-3 1,0-5-1,133-29 1,79-31-101,189-36-682,-336 78 715,181-7-1,-286 32 29,-10 1 66,-1-1 1,0-3 0,54-13-1,-103 18-60,0 0 0,-1-1 0,1 1 0,0 0 0,-1 0 0,1 0 0,0-1 0,-1 1 0,1 0 0,0 0 0,0-1 0,-1 1 0,1 0 0,0 0 0,0-1 0,0 1 0,-1 0 0,1-1 0,0 1 0,0 0 0,0-1 0,0 1 0,0-1 0,0 1 0,0 0 0,0-1 0,0 1-1,0 0 1,0-1 0,0 1 0,0-1 0,0 1 0,0 0 0,0-1 0,0 1 0,0 0 0,0-1 0,1 1 0,-1 0 0,0-1 0,0 1 0,0 0 0,1-1 0,-1 1 0,0 0 0,0 0 0,1-1 0,-1 1 0,0 0 0,1 0 0,-1 0 0,0-1 0,1 1 0,-1 0 0,0 0 0,1 0 0,-1 0 0,0 0 0,1 0 0,-1-1 0,0 1-1,1 0 1,-1 0 0,1 0 0,-1 1 0,-28-14 388,-15 2-387,0 2 0,0 2 0,-61-1 0,-133 8-859,203 1 785,-170 8-229,1 10 0,-368 82 0,470-76 545,-1-5 0,0-5 0,-122 4 1,224-19-248,-58 6 65,56-6-72,1 0 1,0 0-1,1 0 1,-1 1-1,0-1 1,0 0-1,0 1 1,0-1-1,0 1 0,0-1 1,0 1-1,0-1 1,1 1-1,-1 0 1,0-1-1,0 1 1,1 0-1,-1 0 1,1 0-1,-2 1 1,2-1-5,1 0 0,-1 0 0,0 0 1,0 0-1,1 1 0,-1-1 0,1 0 1,-1 0-1,1 0 0,-1 0 0,1 0 1,0 0-1,0 0 0,-1-1 0,1 1 1,0 0-1,0 0 0,0 0 0,0-1 1,0 1-1,0 0 0,0-1 0,2 1 1,8 6-27,0-1 1,1-1 0,0 0-1,0 0 1,0-1 0,0-1-1,1 0 1,0-1 0,13 1-1,124 2-475,-107-6 287,605-25-5711,-645 26 5880,149-9-4232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1587 5029,'0'0'2423,"-8"-2"-1013,-3-2-931,-29-9 1373,22 9 3798,290 44-2736,510 21-1572,-719-58-1216,2096 15 1641,-1171-67-1710,-414 16-50,-285 18-7,519-18-26,-487 18 40,-252 7-6,1-3 0,104-30-1,-166 39 2,-1 0 0,0-1 0,0 0 1,0 0-1,-1 0 0,1-1 0,-1 0 0,0-1 0,0 1 0,0-1 0,-1 0 0,1-1 0,-1 1 0,-1-1 1,7-9-1,-6 6 3,-1-1 1,0 0-1,-1 0 1,0 0-1,0 0 1,-1 0-1,0-1 1,-1 1-1,0-1 1,-1-14-1,0 5-49,-1-1-1,-1 1 1,-1 0 0,-1 0-1,0 0 1,-2 1 0,0-1-1,-1 1 1,-1 1-1,-1-1 1,-14-21 0,-9-13-57,-2 2 1,-3 2 0,-2 1-1,-46-45 1,51 62 3,-2 1 1,0 1-1,-2 2 0,-1 2 1,-1 1-1,-44-18 0,-77-24 23,-319-85 0,-183 5-17,630 140 83,-302-52-9,-423-17 0,-342 56-50,757 29-84,1 16 0,-525 108 0,678-93 144,2 9 0,3 8 0,-322 149 0,463-185-20,0 2 0,1 2-1,2 1 1,1 3 0,1 1 0,-53 56-1,77-72 13,1 1 0,0 0 0,1 1-1,1 1 1,1-1 0,0 2-1,1-1 1,1 1 0,1 1 0,1 0-1,1-1 1,0 2 0,1-1-1,2 0 1,0 1 0,1 0 0,1-1-1,3 24 1,0-27 4,1-1 1,1 0-1,0 0 1,1 0-1,1-1 1,0 0-1,2 0 1,-1 0-1,2-1 1,0-1-1,0 0 1,1 0-1,1-1 1,0 0-1,1-1 1,15 10 0,11 7 43,2-2 1,1-1 0,1-3-1,62 23 1,17-1-12,1-6 0,3-5 0,148 19 0,392 15 21,605-43-94,-984-25-24,708-41-614,-3-52 24,-217-1 963,-12-60 57,-762 155-367,63-17 134,76-32 0,-123 42-475,-1-1 0,0 0-1,0-1 1,-1 0 0,0-1 0,-1-1 0,0-1 0,-1 0 0,21-24-1,-9-8-3635,-9-6-2307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15695,'0'0'10618,"9"0"-10490,53 5 54,-62-5-178,1-1 1,-1 1 0,0 0-1,1 0 1,-1-1 0,0 1 0,0 0-1,0-1 1,1 1 0,-1-1 0,0 1-1,0 0 1,0-1 0,1 1 0,-1-1-1,0 1 1,0 0 0,0-1 0,0 1-1,0-1 1,0 1 0,0-1-1,0 1 1,0 0 0,0-1 0,0 1-1,-1-1 1,1 1 0,0 0 0,0-1-1,0 1 1,0-1 0,-1 1 0,1 0-1,0-1 1,0 1 0,-1 0-1,1-1 1,0 1 0,-1 0 0,1-1-1,0 1 1,-1 0 0,1 0 0,0 0-1,-1-1 1,1 1 0,0 0 0,-1 0-1,1 0 1,-1 0 0,1 0 0,-1-1-1,1 1 1,0 0 0,-1 0-1,1 0 1,-1 0 0,1 0 0,-1 1-1,1-1 1,-3 0-9,0 0-1,1 1 1,-1-1 0,1 1-1,0 0 1,-1-1 0,1 1-1,-1 0 1,1 1-1,0-1 1,0 0 0,0 1-1,0-1 1,0 1 0,0-1-1,0 1 1,0 0 0,0 0-1,1 0 1,-1 0-1,1 0 1,0 0 0,0 1-1,-1-1 1,1 0 0,1 1-1,-1-1 1,0 1-1,0-1 1,1 1 0,0-1-1,-1 4 1,2-5 15,0 0 1,0-1-1,0 1 1,0 0-1,0 0 1,0 0-1,0-1 1,0 1-1,1 0 1,-1-1-1,0 0 1,0 1-1,1-1 0,-1 1 1,0-1-1,0 0 1,1 0-1,-1 0 1,0 0-1,1 0 1,-1 0-1,0 0 1,3-1-1,35-1 168,-30 0-251,0-1 0,0 0 0,-1-1 1,1 1-1,14-11 0,-16 10-495,-1 0 1,1 0-1,0 1 1,0 0-1,0 0 1,1 1-1,-1 0 1,0 0-1,1 0 1,11 0-1,-11 1 546,0 0-1,0-1 0,0 0 0,0 0 1,-1 0-1,1-1 0,-1-1 0,1 1 0,-1-1 1,-1 0-1,1-1 0,0 0 0,-1 0 0,0 0 1,6-8-1,2-1 174,0-1 1,-2-1-1,0 0 1,-1-1-1,10-18 0,-9 11 395,-20 36 713,-17 43 467,23-44-1471,0 1-1,0-1 0,1 1 1,0-1-1,1 1 0,1-1 1,0 1-1,3 16 0,-2-22-485,0 1 0,0-1 0,1 1 0,-1-1 0,1 0 0,1 0 0,-1 0 0,1 0 0,0-1 0,0 1 0,1-1 0,0 0 0,-1 0 0,2-1 0,8 7 0,-14-11-112,-10-9 379,-32-28-43,20 19 101,0-2 0,1 0 0,-19-26 0,39 45-27,-1 0-1,1-1 1,0 1 0,0 0 0,1-1-1,-1 1 1,0-1 0,0 1-1,1-1 1,-1 0 0,1 1-1,-1-1 1,1 1 0,0-1-1,0 0 1,0 1 0,0-1-1,0 0 1,0-2 0,1 3-39,-1-1 0,1 1 0,0 0 0,-1 0 0,1 0 0,0 0 0,0 0-1,0 0 1,0 1 0,0-1 0,0 0 0,0 0 0,0 1 0,0-1 0,1 1 0,-1-1 0,0 1 0,0-1 0,3 0 0,7-1-94,1 1 0,-1-1 1,1 2-1,17 1 0,-15-1-172,8 0-697,52 0-6791,-22-1-5455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6470,'0'0'10853,"11"4"-10308,1 0-398,1 0 1,0 0 0,0-2-1,0 0 1,1 0 0,-1-1-1,0 0 1,16-2 0,517-10 654,-361 12-686,-6 6 60,-233-15 897,-303 23 552,132-3-1232,173-11-361,30-2-14,1 1 0,-1 1 1,1 1-1,0 1 1,-1 1-1,-21 6 0,43-10-19,0 0 1,-1 0-1,1 0 0,0 0 0,0 0 0,-1 0 1,1 0-1,0 1 0,0-1 0,-1 0 0,1 0 1,0 0-1,0 0 0,-1 0 0,1 0 0,0 0 0,0 1 1,-1-1-1,1 0 0,0 0 0,0 0 0,0 1 1,-1-1-1,1 0 0,0 0 0,0 0 0,0 1 0,0-1 1,0 0-1,0 0 0,-1 1 0,1-1 0,0 0 1,0 1-1,0-1 0,0 0 0,0 0 0,0 1 1,0-1-1,0 0 0,0 0 0,0 1 0,13 6-76,21-1-35,96 0 106,164-13-1,104 3-28,-396 4 31,3 0 4,0 0-1,0 1 1,0-1-1,0 1 0,0 0 1,0 0-1,0 1 0,-1 0 1,1-1-1,5 4 0,-11-4 15,1 0 1,-1 0-1,1 0 0,-1-1 0,0 1 0,1 0 0,-1-1 1,0 1-1,0 0 0,0-1 0,0 1 0,1-1 0,-1 1 1,0-1-1,0 0 0,0 1 0,0-1 0,0 0 0,0 0 0,0 0 1,0 1-1,-2-1 0,-99 16 393,-169 5-1,-105-23 443,296 0-472,234-43-7904,-79 17 1153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6051 408 5701,'0'0'4874,"-9"-1"-4228,-201-40 4176,-6-17-4295,-307-77-467,357 102 110,-203-13 1,-362 8 149,273 16-219,-368-11 364,0 57-1,232 38-404,413-35 188,-222 63 0,330-69 56,-119 53 1,162-59-297,-1 1-1,2 1 1,0 1-1,2 2 1,0 1-1,-29 29 0,51-45-11,1-1-1,0 1 1,0 0-1,0 0 0,1 0 1,0 1-1,0-1 0,0 1 1,1 0-1,0-1 0,0 1 1,0 0-1,1 0 1,-1 11-1,2-12 18,0 0 0,0 0 0,1 0 0,0 0 0,0-1 0,0 1 1,1 0-1,-1-1 0,1 1 0,0-1 0,1 0 0,-1 1 0,1-1 0,-1 0 0,1 0 0,1-1 0,-1 1 0,0-1 1,5 4-1,45 37 67,3-3 0,1-2 0,2-2 1,83 37-1,-55-36-77,0-4 0,154 38 1,-118-46 28,225 16 1,131-26 41,-439-16-80,1284-7 67,-795-1-52,743 37 7,-1021-17-269,0-11 0,276-35 1,-437 24 257,-12 3 18,0-4 0,129-36 0,-195 43 51,0-1 0,0 0 0,0 0 0,-1-2 0,1 1 0,-1-2 0,-1 1 0,0-1 0,18-19 0,-24 23-5,0 0-1,-1 0 1,0-1-1,0 0 1,0 1-1,-1-1 1,1 0-1,-1-1 1,0 1-1,-1 0 1,1 0-1,-1-1 1,0 1-1,-1-1 0,1 1 1,-1-1-1,0 1 1,0-1-1,-1 1 1,1-1-1,-1 1 1,-1-1-1,1 1 1,-1 0-1,0 0 1,-2-6-1,-3 0-15,0 0-1,0 0 0,-1 0 0,-1 1 1,0 0-1,0 0 0,-1 1 0,0 0 1,0 1-1,-16-10 0,-18-8-19,-60-27 0,102 52-33,-83-37-67,-136-39-1,-95-6-4286,230 61 1300,-24-6-4527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244 107 3876,'-195'13'554,"146"-11"4091,300-3-3828,285-38 0,-424 22-549,167-18 1695,-565 69-1645,79-6-219,-380 10-35,580-41-104,14-2-62,18-6-183,37-11 137,0 4 0,2 2 1,0 3-1,80-7 1,263 5 274,-254 13-152,-97-2 266,-161 4 1793,-6 18-2477,-164 48 1,47-9-2960,136-38 1448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118 148 5381,'0'0'678,"-9"-4"-16,5 2-308,-41-19-305,43 19 310,-1 0 1,0 0-1,1 0 1,0 0 0,-1 0-1,1-1 1,0 1-1,0-1 1,-3-4 613,120 12-545,37 0-343,119-42 59,-59 4-64,207 5 0,-399 24 387,-30 2 675,-36 2-391,-13 10-947,0 2 1,-80 27 0,60-15 33,-284 69 58,284-78 144,-1-3 0,-132 2 0,190-14-25,16 1-8,-1 0 0,0-1 0,0 0 0,0-1 0,0 0 0,0 0 1,1 0-1,-1-1 0,-7-2 0,72-8-424,-9 5 426,814-128 30,-851 133-20,-7 1-12,-1 1-1,1-1 1,-1 0 0,1 0 0,-1 0 0,1 0-1,-1-1 1,1 0 0,-1 0 0,0 0 0,0 0-1,6-5 1,-10 7 0,0-1 1,0 1-1,0 0 0,0 0 0,0-1 0,0 1 1,0 0-1,0-1 0,1 1 0,-1 0 0,0-1 1,0 1-1,0 0 0,0 0 0,-1-1 0,1 1 1,0 0-1,0-1 0,0 1 0,0 0 0,0-1 1,0 1-1,0 0 0,0 0 0,-1-1 0,1 1 0,0 0 1,0 0-1,0-1 0,-1 1 0,1 0 0,0 0 1,0 0-1,-1-1 0,1 1 0,0 0 0,0 0 1,-1 0-1,1 0 0,0 0 0,0 0 0,-1 0 1,1-1-1,-1 1 0,-17-5 267,-14 0-201,0 2 1,-1 1-1,1 1 0,-39 5 1,4 3-73,-66 17-1,-129 52-334,26-6-4990,181-59-703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0 0 609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356 124 3203,'-35'-49'1591,"32"47"-1471,0 0 0,-1 0 1,1 0-1,0 0 0,-1 0 0,0 0 0,1 1 1,-1 0-1,0 0 0,1 0 0,-1 0 1,0 1-1,0-1 0,0 1 0,0 0 0,0 0 1,0 0-1,0 1 0,1-1 0,-1 1 0,0 0 1,0 0-1,1 1 0,-7 2 0,-7 5 50,1 2 0,1 0 0,0 0 0,0 1 0,1 1 0,1 0-1,0 1 1,1 1 0,1 0 0,-20 33 0,24-35-90,0 1 0,0 0 0,1 1 0,1 0 0,0 0 0,1 0 0,1 0 0,1 1 1,0-1-1,0 1 0,2-1 0,0 1 0,4 26 0,-3-36-81,0 0 0,1 0 0,-1 1 1,2-1-1,-1 0 0,1-1 0,0 1 0,0 0 1,0-1-1,1 0 0,0 0 0,0 0 1,0 0-1,1 0 0,8 7 0,-8-10 56,-1 0 0,0 1 0,0-1 1,1-1-1,-1 1 0,1 0 0,-1-1 0,1 0 0,0 0 0,-1-1 0,1 1 0,0-1 0,0 0 0,0 0 1,-1-1-1,1 1 0,0-1 0,-1 0 0,1-1 0,0 1 0,-1-1 0,5-2 0,8-4 149,0-2 0,0 0 0,-1-1-1,-1 0 1,0-1 0,0-1 0,22-26-1,-13 10 20,-1-1-1,-1-1 1,18-35-1,-31 50-135,0 0-1,-1-1 0,-1 1 1,-1-1-1,0-1 0,-1 1 1,-1-1-1,-1 0 1,-1 0-1,1-29 0,-3 44-73,0 0 0,0-1 0,-1 1 0,0-1 0,1 1 0,-1 0 0,0 0 0,-1 0 0,1-1 0,-1 1 0,1 0 0,-1 1 0,0-1 0,0 0 0,0 0 0,0 1 0,-1-1 0,1 1 0,-6-4-1,3 3-77,-1 0 0,1 0 0,-1 0 0,0 1 0,0 0 0,0 0 0,0 0 0,-1 1 0,1 0 0,-7 0 0,-6 1-513,1 0 1,-1 1-1,1 1 0,-1 0 0,1 2 1,-26 8-1,0 2-2155,7-4-2600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0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1628 3972,'0'0'475,"23"-31"4196,-18 28-4498,-1 0 1,0 0-1,1 0 0,0 1 1,-1 0-1,1 0 0,0 0 1,0 1-1,0 0 0,0 0 1,9-1-1,31-9 1212,8-6-1053,0 2 1,0 2-1,2 3 1,81-6-1,224 12-265,-205 5 216,36 10-227,-35-1-26,118 16 24,37 1 9,-216-28-28,-1-5 0,169-32 0,-200 24 76,-1-3-1,0-3 1,-2-2-1,0-3 1,56-33 0,-103 50-79,-1-1 0,0 0 0,0-1 1,-1 0-1,-1-1 0,1 0 0,16-24 1,51-98 371,-60 99-233,-12 20-118,0 1 1,-1-2 0,-1 1 0,0 0 0,-1-1 0,-1 0 0,0 0-1,-1 1 1,-1-1 0,0 0 0,-4-27 0,2 5-71,1-15 20,1 17 22,-10-66 1,7 89-23,1 0-1,-2 0 1,1 1 0,-2 0-1,1 0 1,-2 0 0,1 0-1,-2 1 1,-10-15 0,-39-38 39,-106-95 1,133 135-45,-1 0 0,-1 2 1,-1 2-1,0 1 0,-2 1 0,0 1 0,0 3 1,-72-19-1,-12 7-16,-173-14 0,94 16 11,-13-2-6,-363 2 0,518 27-6,1 1 0,0 3 0,0 3 0,-92 30 1,67-13 4,2 4 1,-104 59 0,119-53 2,2 4 1,2 1-1,2 4 0,1 1 1,-75 89-1,110-114-4,2 1-1,1 0 1,0 2 0,2 0-1,1 0 1,1 2 0,1-1 0,2 2-1,1-1 1,1 1 0,1 1-1,2-1 1,1 1 0,-1 55-1,6-74 16,1 1 0,0-1 0,0 0-1,1 0 1,1 1 0,0-2 0,0 1-1,1-1 1,1 1 0,-1-1-1,2-1 1,13 18 0,4 1 14,1-1-1,49 41 1,-37-39-3,2-2 0,0-2 1,2-1-1,1-2 0,1-2 0,1-2 1,80 22-1,-23-15 25,2-5-1,150 10 1,-100-24-4,1-7 0,250-33 0,-151 21 36,-144 13-2903,-69 1 563,14-1-2527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1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126 793 5093,'0'0'7100,"-8"0"-5771,-25-2 235,89 5 3329,96 9-3887,78 10 751,362-13-1,-393-19-1341,75-2 29,213 53 414,-162-5-813,361-2-310,0-55 183,-20 0 140,-644 21-63,-21 0 2,0 0 1,1-1-1,-1 1 1,0-1-1,0 1 1,0-1 0,0 0-1,0 1 1,0-1-1,0 0 1,0 0-1,0 0 1,0 1-1,-1-1 1,1 0-1,0 0 1,-1 0-1,1 0 1,0-1-1,-1 1 1,1 0-1,-1 0 1,0 0-1,1 0 1,-1 0-1,0-1 1,0 0-1,7-39-51,-7 37 34,5-59-60,-2 0 0,-3 0 0,-12-93-1,5 100-76,-19-95 49,22 136 100,0 1 0,-1 0 0,0 0 0,-2 0 0,1 1 1,-2 0-1,1 0 0,-11-11 0,12 18-3,0 0 1,0 1-1,-1-1 0,1 2 1,-1-1-1,-1 1 0,1 0 1,0 0-1,-10-3 0,-77-22 69,66 22-68,-24-6 13,0 3-1,0 2 0,-93-1 0,-162 18 22,162-2-19,-13 2 37,0 7 1,-177 42 0,147-21-40,-2-8-1,-1-9 1,-198-4 0,-309-54 141,-13 12-11,668 29-77,0 1 0,1 3 0,0 1 0,0 2 0,1 2 0,0 2 1,-46 22-1,88 50-94,-14 41 49,-10 172 21,23-298-81,0 0 0,0 0 0,1 0 0,-1 0 0,0 0 0,1-1 0,-1 1 0,1 0 0,-1 0 0,1 0 0,-1-1 0,1 1 0,-1 0 0,1-1 0,0 1 0,-1-1 0,1 1 0,0 0 0,0-1 0,-1 1 0,1-1 0,0 0 0,0 1 0,0-1 0,0 0-1,0 0 1,0 1 0,-1-1 0,1 0 0,0 0 0,0 0 0,0 0 0,0 0 0,0 0 0,0 0 0,0 0 0,0-1 0,0 1 0,-1 0 0,1 0 0,2-2 0,-2 2-265,-1 0-1,1-1 1,0 1-1,0 0 0,-1-1 1,1 1-1,0-1 1,-1 1-1,1-1 1,0 1-1,-1-1 1,1 1-1,-1-1 1,1 0-1,-1 1 0,1-1 1,-1 0-1,0 0 1,1 1-1,-1-1 1,0 0-1,0 0 1,1 0-1,-1 1 0,0-1 1,0 0-1,0 0 1,0 0-1,0 0 1,0 1-1,0-1 1,0 0-1,-1-1 1,-4-14-8879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15503,'0'0'1863,"-3"9"-1719,-14 34 851,-38 71 0,-11 23 1894,19-3-966,43-118-1774,0-1 0,1 1 1,1 0-1,1-1 1,0 1-1,3 31 0,-2-45-135,0-1 0,0 1 0,1 0 0,-1 0-1,1-1 1,0 1 0,-1 0 0,1-1 0,0 1-1,0-1 1,0 1 0,0-1 0,0 0 0,0 1 0,1-1-1,-1 0 1,0 0 0,1 1 0,-1-1 0,0 0-1,1 0 1,2 0 0,0 1 39,0-1 0,0 0 0,0 0 0,0 0 0,1 0 0,-1-1 0,0 0 0,1 0-1,4 0 1,5-2 127,-1 0 0,1-1 0,-1 0 0,0-1 0,13-6 0,-7 3-261,0-1 0,-1-1-1,-1-1 1,0-1-1,0 0 1,-1-1 0,23-21-1,-38 32-80,0 0-1,0 0 1,0 0-1,0 0 1,0 0 0,0 0-1,0-1 1,0 1-1,0 0 1,-1 0-1,1-1 1,0 1 0,-1 0-1,1-1 1,-1 1-1,0-1 1,1 1-1,-1-1 1,0 1 0,0 0-1,0-1 1,0 1-1,0-1 1,0 1-1,0-1 1,-1 1 0,1-1-1,0 1 1,-1-1-1,1 1 1,-1 0-1,0-1 1,1 1 0,-1 0-1,0 0 1,0-1-1,0 1 1,0 0-1,0 0 1,-2-1 0,-3-3-1076,-1 1 0,1 0 0,-1 1 1,-1 0-1,1 0 0,-9-2 0,13 4 894,-40-13-5112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11307,'0'0'10570,"58"-26"-9930,-13 26-448,2-4-127,6 3-418,-1-3-1697,0 0-1665,-5-2-2723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201 106 11339,'3'-4'876,"-1"-1"1,1 1 0,-1-1-1,0 1 1,0-1 0,-1 0 0,1 0-1,-1 0 1,0 0 0,0 0-1,-1 0 1,1-6 0,-1 9-768,-1 0-1,1 1 1,-1-1 0,1 0 0,-1 0 0,0 1 0,1-1 0,-1 0 0,0 1 0,0-1 0,0 0 0,-1 1 0,1 0-1,0-1 1,0 1 0,-1 0 0,1-1 0,-1 1 0,1 0 0,-1 0 0,0 0 0,1 1 0,-1-1 0,0 0 0,1 0 0,-1 1-1,0-1 1,0 1 0,0 0 0,0 0 0,0-1 0,1 1 0,-1 0 0,-3 1 0,-4-1-97,0 0 0,1 1 0,-1 1 0,0-1 0,0 2 0,1-1 0,-1 1 0,1 0 1,0 1-1,0 0 0,-13 8 0,17-10-30,0 1 0,0-1 0,0 1 0,0 1 0,1-1-1,-1 0 1,1 1 0,0 0 0,0-1 0,0 1 0,1 0 0,-1 1 0,1-1 0,0 0 0,0 1 0,0-1 0,1 1 0,0 0 0,-1-1 0,2 1 0,-1 0 0,1 0 0,-1 5-1,2-8-121,0 0-1,-1 0 0,1-1 0,0 1 0,0-1 0,0 1 1,0 0-1,0-1 0,0 0 0,0 1 0,1-1 0,-1 0 1,0 0-1,1 1 0,-1-1 0,1 0 0,-1-1 0,1 1 1,0 0-1,-1 0 0,1-1 0,0 1 0,-1-1 0,1 1 1,0-1-1,0 0 0,0 1 0,1-1 0,62 3-6295,-54-3 4459,30 0-4002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18097,'0'0'3267,"-10"58"-2498,6-24-32,4 1 416,-3 4-449,3-3-447,0-2-161,0-3-96,0-8-1121,2-3-833,-1-5-416,-1-7-353,-4-3-1633,-8-5-2114</inkml:trace>
  <inkml:trace contextRef="#ctx0" brushRef="#br0" timeOffset="1">1 185 14286,'0'0'6950,"67"-57"-6309,-34 49-289,4 3-288,-2 4-64,0 1-993,1 0-2114,-7 0-3715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15 285 9577,'0'0'1965,"-3"10"341,-8 34-336,11-43-1886,0 0 0,0 0 0,0 0 1,0 0-1,0 0 0,0 0 0,0 0 1,0 0-1,0 0 0,1 0 0,-1 0 1,0 0-1,1 0 0,-1 0 0,1 0 1,-1 0-1,1 0 0,0 0 1,-1-1-1,1 1 0,0 0 0,-1 0 1,1-1-1,0 1 0,0 0 0,0-1 1,0 1-1,0-1 0,0 1 0,0-1 1,0 1-1,0-1 0,0 0 0,0 1 1,0-1-1,0 0 0,0 0 0,1 0 1,43 0 2432,-39 0-2010,3-2-195,-1 0 0,1 0 0,0 0 0,-1-2 0,0 1 0,0-1 0,0 0 0,0 0 1,0-1-1,-1 0 0,0-1 0,0 1 0,12-14 0,7-10 256,42-59-1,-55 72-477,19-33-189,35-69 1,-78 145-81,2 1 0,0-1 0,2 1 0,1 1 1,2-1-1,0 1 0,2 0 0,1 0 0,4 35 0,2-45-4049,1-7-3219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17745,'0'0'6086,"11"49"-5734,-7-29-224,0-2-64,1-3-1185,3-4-1666,-1-2-1537,-2-7-2658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15535,'0'0'4708,"11"39"-5829,7-51-1954,4-7-4068</inkml:trace>
  <inkml:trace contextRef="#ctx0" brushRef="#br0" timeOffset="1">203 49 12876,'0'0'7623,"55"-10"-6470,-18 2-448,7-1-96,7 3-129,4-1-288,-1 2-128,-7 1-320,-6 4-1473,-13 0-1731,-16 0-3234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13068,'0'0'7495,"86"23"-5829,-30-25-577,6-9-641,2-1-191,0 0-161,-5-2-352,-4-2-3108,-3-2-7782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15855,'0'0'801,"-2"8"-369,-10 62 1391,-5 138-1,21 80 437,-4-287-2250,0 0-1,0 0 0,0 1 0,0-1 0,0 0 1,0 0-1,1 1 0,-1-1 0,1 0 0,-1 0 1,1 0-1,-1 1 0,1-1 0,0 0 1,-1 0-1,2 1 0,-2-2-19,1 0-1,-1-1 1,0 1 0,1 0-1,-1 0 1,1 0 0,-1 0 0,0 0-1,1-1 1,-1 1 0,0 0 0,1 0-1,-1-1 1,0 1 0,1 0-1,-1-1 1,0 1 0,0 0 0,1-1-1,-1 1 1,0 0 0,0-1-1,0 1 1,0-1 0,1 1 0,-1 0-1,0-1 1,0 1 0,0-1-1,0 1 1,0 0 0,0-1 0,0 1-1,0-1 1,0 1 0,0 0-1,0-1 1,0 1 0,-1-1 0,1 1-1,0 0 1,0-1 0,0 1-1,-1-1 1,1-7-691,-1 0-1,0 0 1,0 1 0,-1-1-1,0 0 1,0 1-1,-1-1 1,1 1 0,-2 0-1,1 0 1,-1 0 0,0 0-1,-9-10 1,-14-15-3697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6758,'0'0'12428,"63"12"-12332,-22-12-832,5 0-2115,-2-5-2178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 13933,'0'0'5867,"-11"3"-5072,1 0-749,1 1 0,-1 0 0,1 0 0,0 1 0,1 1 0,-1-1-1,1 1 1,0 1 0,0 0 0,1 0 0,0 0 0,0 1 0,1 0-1,0 0 1,1 0 0,-7 12 0,8-12 47,0 0 1,1 0-1,0 0 1,0 1-1,1 0 1,0-1-1,-2 16 0,4-22-74,0 0-1,0-1 1,0 1-1,1 0 1,-1-1-1,0 1 1,1 0-1,-1-1 0,1 1 1,-1 0-1,1-1 1,0 1-1,0-1 1,0 1-1,0-1 1,0 1-1,0-1 1,1 2-1,0-2-4,0 0 0,0 0 0,1 0 0,-1 0 0,0 0 0,0 0 0,0-1 0,1 1 0,-1-1 0,0 1 0,1-1 0,-1 0 0,0 0 0,1 0 0,-1 0 0,0-1 0,3 0 0,4-1 102,-1 0-1,0-1 0,0 0 0,0-1 0,0 1 1,-1-2-1,1 1 0,-1-1 0,0 0 0,-1 0 1,1-1-1,-1 0 0,7-8 0,-4 3 107,0 0-1,0 0 1,-1-1-1,-1 0 1,0 0-1,-1-1 1,7-18-1,-11 28-237,-1-1-1,0 1 1,0-1-1,-1 1 1,1-1-1,-1 1 1,0-1-1,0 1 1,0-1 0,0 0-1,0 1 1,-1-1-1,-2-5 1,3 7-192,-1 1-1,0-1 1,0 1 0,0 0 0,0 0 0,0-1 0,-1 1-1,1 0 1,0 0 0,0 0 0,-1 0 0,1 1-1,-1-1 1,1 0 0,-1 0 0,1 1 0,-1-1 0,1 1-1,-1 0 1,0-1 0,1 1 0,-1 0 0,1 0 0,-1 0-1,0 0 1,1 0 0,-1 0 0,0 0 0,1 1 0,-3 0-1,3-1-66,1 0 0,0 0 0,-1 0-1,1 1 1,0-1 0,0 0 0,-1 0 0,1 0-1,0 1 1,0-1 0,0 0 0,-1 0-1,1 0 1,0 1 0,0-1 0,0 0 0,-1 1-1,1-1 1,0 0 0,0 0 0,0 1-1,0-1 1,0 0 0,0 1 0,0-1 0,0 0-1,0 0 1,0 1 0,0-1 0,0 0-1,0 1 1,0-1 0,0 0 0,0 1 0,0-1-1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169 149 7655,'0'0'5344,"-8"3"-3273,-3 2-1579,0 0-1,1 1 0,-1 0 1,2 1-1,-1 0 0,1 0 1,0 1-1,-16 18 1,19-20-279,1 1 0,-1 0 0,1 0 0,0 1 0,1-1 0,0 1 0,0 0 0,1 0 0,0 1 0,0-1 0,1 0 0,0 1 0,-2 15 0,4-23-207,0-1 1,0 1-1,0 0 1,0-1 0,0 1-1,0-1 1,1 1-1,-1 0 1,0-1 0,0 1-1,0-1 1,1 1-1,-1-1 1,0 1 0,1-1-1,-1 1 1,0-1-1,1 1 1,-1-1 0,1 1-1,-1-1 1,1 1 0,-1-1-1,1 0 1,-1 1-1,1-1 1,-1 0 0,1 0-1,-1 1 1,1-1-1,0 0 1,25-1 149,22-20 53,-27 6-174,-1-1 0,-1-1 0,-1-1 0,0 0 0,-1-2-1,15-23 1,-21 27 177,-1 0 0,0 0 0,-1-1 0,-1 0 0,-1-1 0,0 0 0,-2 0 0,7-34-1,-12 52-198,0 1 0,0-1 0,-1 0 0,1 0 0,0 1 0,-1-1 0,1 0 0,0 0 0,-1 0 0,1 1 0,-1-1 0,1 0 0,0 0 0,-1 0 0,1 0 0,0 0 0,-1 0 0,1 0 0,-1 0 0,1 0 0,0 0 0,-1 0 0,1 0 0,-1 0 0,1 0 0,0 0 0,-1 0 0,1 0 0,-1 0 0,1 0 0,0-1 0,-1 1 0,1 0 0,0 0 0,-1 0 0,1-1 0,0 1 0,-1 0 0,1-1 0,0 1 0,0 0 0,-1-1 0,1 1 0,0 0 0,0-1 0,0 1 0,-1 0 0,1-1 0,0 1 0,0 0 0,0-1 0,0 1 0,0-1 0,0 1 0,0 0-1,0-1 1,0 1 0,0-1 0,0 1 0,0 0 0,0-1 0,0 1 0,0-1 0,0 1 0,0 0 0,1-1 0,-24 24 116,13-6-84,1-1 1,0 2 0,2-1-1,-9 27 1,13-35-4,1 1-1,0 0 0,0 0 1,1 0-1,0 0 0,1 0 1,0 0-1,1 0 0,0 0 1,2 13-1,-1-19-156,-1 0-1,1 0 1,0 1-1,1-1 1,-1-1-1,0 1 1,1 0 0,0-1-1,0 1 1,0-1-1,1 0 1,-1 0-1,1 0 1,-1 0 0,1-1-1,7 4 1,-6-3-886,1 0 0,1-1 0,-1 1 0,0-2 0,1 1 0,10 1 1,18-2-6346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64 17168,'-10'-1'1911,"2"0"-1533,0 0 1,0 1-1,0-1 0,0 2 0,0-1 0,1 1 0,-1 0 0,0 1 0,0 0 0,1 0 0,-1 0 0,1 1 0,-1 1 1,1-1-1,0 1 0,-11 8 0,16-10-328,-1-1 1,1 1-1,0 0 1,0-1-1,0 1 1,1 0-1,-1 0 1,0 0-1,1 0 1,-1 1-1,1-1 1,0 0-1,0 1 0,0-1 1,0 1-1,0-1 1,0 1-1,1-1 1,-1 1-1,1-1 1,-1 1-1,1 0 1,0-1-1,1 5 1,0-5-68,1 0 0,-1-1 1,1 1-1,-1 0 0,1 0 0,0-1 1,0 1-1,0-1 0,0 1 1,0-1-1,0 0 0,0 0 0,0 0 1,1 0-1,-1 0 0,0-1 1,1 1-1,-1-1 0,0 1 1,1-1-1,-1 0 0,1 0 0,-1 0 1,1 0-1,2-1 0,0 1-45,0 0 1,1-1-1,-1 0 0,0 0 1,0 0-1,0-1 0,0 1 0,0-1 1,-1-1-1,1 1 0,-1 0 0,1-1 1,-1 0-1,0 0 0,0-1 0,6-5 1,3-5-361,-2-1 1,1 0 0,11-21 0,-3 4-1260,-27 43 1741,1 0-1,0 0 1,-6 19 0,10-25 37,0 0 0,1 0 0,0 1 1,0-1-1,0 0 0,0 1 0,1-1 1,0 0-1,0 1 0,2 9 0,-1-14-91,-1 1-1,1-1 1,0 0-1,0 0 0,0 1 1,0-1-1,1 0 1,-1 0-1,0 0 1,0-1-1,1 1 0,-1 0 1,1 0-1,-1-1 1,0 1-1,1 0 0,-1-1 1,1 0-1,-1 1 1,1-1-1,0 0 1,-1 0-1,1 0 0,-1 0 1,1 0-1,-1 0 1,1 0-1,0 0 1,-1-1-1,3 0 0,48-15-231,-24 1-622,0-2 0,-2-1 0,0-1 0,-1-1 0,33-34 0,-47 39-195,-14 12 754,-22 18 1189,18-9-445,1-1 0,-1 1 1,1 1-1,1-1 0,-1 1 0,1 0 1,0 0-1,0 1 0,1 0 1,0-1-1,1 1 0,-1 1 0,-3 16 1,7-24-440,0 0-1,0-1 1,0 1 0,0 0 0,0 0 0,0 0 0,0 0 0,1-1 0,-1 1 0,0 0-1,0 0 1,1 0 0,-1 0 0,1-1 0,-1 1 0,0 0 0,1-1 0,-1 1-1,1 0 1,0-1 0,-1 1 0,1 0 0,0-1 0,-1 1 0,1-1 0,1 1 0,27 5 184,-19-7-288,1 1-1,-1-2 1,0 1-1,10-5 1,0-1-505,0-1 1,-1-2 0,28-16 0,-26 13 145,1 1-1,24-10 1,-46 22 434,1 0 0,-1 0 0,1-1 1,-1 1-1,1 0 0,-1 0 0,1 0 0,-1 0 0,1 0 0,-1 0 0,1-1 0,-1 1 0,1 0 0,-1 0 0,1 1 0,-1-1 0,1 0 0,-1 0 0,1 0 0,-1 0 0,1 0 0,-1 0 0,0 1 0,1-1 0,-1 0 0,1 0 0,-1 1 0,1-1 0,-1 0 0,0 1 0,1-1 0,-1 0 0,1 1 0,1 20 261,-16 35 773,11-46-936,-6 31 842,2 1 1,2 1-1,0 47 0,5-58-655,-2 0-1,0 0 1,-3-1 0,0 1-1,-2-1 1,-22 59 0,5-47 433,23-42-636,0 1 0,0-1 0,0 1 0,0-1 0,0 0 0,-1 1 0,1-1 0,0 0-1,-1 0 1,1 0 0,-1 0 0,1 0 0,-1 0 0,0-1 0,1 1 0,-1 0 0,0-1 0,1 1 0,-1-1 0,0 0 0,0 1 0,1-1 0,-4 0-1,4-1-29,0 1 0,0-1 0,0 1 0,0-1 0,0 0 0,0 1 0,1-1 0,-1 0-1,0 0 1,1 0 0,-1 0 0,0 1 0,1-1 0,-1 0 0,1 0 0,-1 0-1,1 0 1,0 0 0,-1 0 0,1 0 0,0 0 0,0 0 0,0-1 0,0-1 0,-1-32 38,1 27-16,-1-10-86,1 0-1,1 0 1,0 0 0,2 0-1,0 0 1,1 1 0,0-1 0,2 1-1,0 0 1,1 1 0,0-1-1,2 1 1,0 1 0,0-1 0,2 2-1,0-1 1,0 2 0,19-18-1,-13 17-502,1 1 0,36-20-1,14-11-6737,-34 16-1403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15086,'0'0'5355,"-9"-2"-3807,-26-6-1004,33 8-530,0 1-1,0-1 1,0 0-1,1 0 1,-1 1-1,0-1 1,1 1-1,-1-1 1,0 1-1,1 0 1,-1 0 0,0-1-1,1 1 1,0 0-1,-1 1 1,1-1-1,-1 0 1,1 0-1,0 0 1,0 1-1,0-1 1,0 1-1,0-1 1,0 1-1,0-1 1,0 1-1,1 0 1,-1-1-1,1 1 1,-2 3-1,2-4-14,-1 0 0,1 1-1,0-1 1,-1 0-1,1 0 1,0 1 0,0-1-1,0 0 1,0 0-1,0 1 1,0-1 0,0 0-1,0 0 1,1 1-1,-1-1 1,0 0 0,1 0-1,-1 0 1,1 1-1,-1-1 1,1 0 0,0 0-1,0 0 1,-1 0-1,1 0 1,0 0 0,0 0-1,0-1 1,0 1-1,0 0 1,0 0 0,0-1-1,0 1 1,0 0 0,0-1-1,0 1 1,1-1-1,-1 1 1,0-1 0,0 0-1,0 0 1,1 1-1,1-1 1,23 0 263,0-2 0,36-6 0,36-1-156,-97 9-110,0 0 0,0 0 1,0 0-1,0 1 1,0-1-1,-1 0 0,1 0 1,0 1-1,0-1 1,0 1-1,-1-1 1,1 1-1,0-1 0,0 1 1,-1-1-1,1 1 1,-1 0-1,1-1 1,0 1-1,-1 0 0,1-1 1,-1 1-1,0 0 1,1 0-1,-1-1 0,0 1 1,1 0-1,-1 0 1,0 0-1,0 0 1,0 0-1,1-1 0,-1 1 1,0 0-1,0 0 1,-1 0-1,1 0 1,0 1-1,0-1-99,0 0 0,0 0 0,0 0-1,0 0 1,0 0 0,0 0 0,0 0 0,0 1 0,0-1 0,1 0-1,-1 0 1,0 0 0,1 0 0,-1 0 0,1 0 0,-1 0-1,1 0 1,0-1 0,-1 1 0,1 0 0,0 0 0,0 0 0,-1-1-1,1 1 1,0 0 0,0-1 0,0 1 0,0 0 0,0-1 0,0 1-1,0-1 1,0 0 0,0 1 0,0-1 0,0 0 0,0 0 0,0 0-1,0 1 1,2-1 0,0-1-548,0 1 0,0 0-1,0-1 1,0 1 0,0-1-1,0 0 1,-1 0 0,1 0 0,0-1-1,-1 1 1,1 0 0,2-3-1,22-13-7964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18802,'1'6'324,"0"-1"0,0 0 1,-1 1-1,0-1 0,0 1 1,0-1-1,-2 8 0,-9 41 932,-37 100-1,34-117-922,1 1-1,2 0 1,2 0-1,1 1 0,-4 65 1,12-102-311,0 0 0,0 0 0,0 0 0,1 0 0,-1 0 0,0 1 0,1-1 0,0 0 1,-1 0-1,1 0 0,0 0 0,0 0 0,0 0 0,0 0 0,0-1 0,1 1 0,-1 0 0,0-1 0,1 1 0,-1 0 0,1-1 0,0 0 1,3 3-1,-2-3 36,1 1 1,1-1 0,-1 1 0,0-1-1,0 0 1,0-1 0,1 1 0,-1-1-1,0 0 1,1 0 0,5-1-1,4-1 89,0 0 0,0-1 0,0-1 0,-1 0 0,1-1 0,19-10 0,-24 10-116,-1-1 0,0 1 0,0-2 0,0 1 0,-1-1 0,1 0 0,9-13 0,-15 17-214,0 0 0,0-1 0,0 1 0,-1 0 1,1 0-1,-1-1 0,0 1 0,0-1 0,0 1 1,0-7-1,-1 7-233,0 0 0,0 1 0,0-1 0,-1 0 0,1 0 0,-1 1 0,0-1 0,0 0 0,0 1 0,0-1 0,0 1 0,-1-1 1,1 1-1,-1 0 0,-2-4 0,-22-20-7672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11371,'0'0'11755,"65"-15"-9993,-22 5-609,3-2-1025,4-1-96,4 6-641,2-2-2306,-1 0-2498,-3 1-1537</inkml:trace>
  <inkml:trace contextRef="#ctx0" brushRef="#br0" timeOffset="1">1030 0 22101,'0'0'1537,"-40"55"-608,30-31-544,4-5-321,4 0-417,2-3-1857,3-4-352,5-2-1314,-4-1-2274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12236,'0'0'12844,"15"-11"-14158,-4 0-1664,0-3-3012,4-1-5349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13421,'0'0'11851,"70"-30"-10698,-36 18-352,5 2-353,1 4-352,-2-1-32,-1 4-64,-7 2-160,-5 1-544,-10 0-1667,-12 0-1184</inkml:trace>
  <inkml:trace contextRef="#ctx0" brushRef="#br0" timeOffset="1">25 194 16976,'0'0'5573,"52"-1"-3427,-15-11-384,4-1-192,6 0-642,0-5-479,-2 5-385,1 4-64,-5 0-929,-4 1-1313,-8 3-3299,-10 0-7688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63 9513,'0'0'12486,"-3"12"-11658,0 2-536,1 0 0,0 0 0,1 0 0,0 0 0,1 0 0,4 27 0,-4-37-253,1 1 0,-1-1-1,1 0 1,1 0 0,-1 1 0,0-1 0,1 0-1,0 0 1,0-1 0,0 1 0,0 0-1,1-1 1,-1 1 0,1-1 0,0 0-1,0 0 1,0 0 0,1 0 0,-1 0-1,1-1 1,-1 1 0,1-1 0,0 0-1,0 0 1,0-1 0,0 1 0,0-1-1,0 0 1,0 0 0,8 1 0,-4-2-93,0-1 0,0 0 0,0 0 1,0-1-1,0 0 0,-1 0 0,1-1 0,-1 1 1,1-2-1,-1 1 0,0-1 0,0 0 1,-1-1-1,1 0 0,-1 0 0,0 0 0,0-1 1,-1 1-1,1-2 0,-1 1 0,6-10 0,0 0-1062,-1 0 0,-1 0 0,10-25 0,-12 24-1601,-1 0-1,8-35 1,-12 31 611,-2 14 1527,-4 10 1113,-66 164 8314,-17 95-2381,79-231-6229,1 1 1,1 1-1,2-1 0,-1 56 0,5-84-514,0 0 1,-1-1-1,1 1 0,-1 0 1,0-1-1,0 1 0,-1 0 1,1-1-1,-1 0 1,1 1-1,-1-1 0,0 0 1,0 0-1,-1 0 0,1 0 1,-1 0-1,1 0 1,-5 3-1,5-11-4854,2-14-465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14029,'0'0'3374,"4"9"-1388,15 30-256,-18-37-1651,0-1 1,0 1 0,0-1-1,0 1 1,0-1-1,0 0 1,1 0 0,-1 0-1,1 0 1,-1 0-1,0 0 1,1 0 0,0 0-1,-1 0 1,1-1 0,0 1-1,-1-1 1,1 1-1,0-1 1,-1 0 0,1 1-1,0-1 1,0 0 0,-1 0-1,1 0 1,0-1-1,0 1 1,-1 0 0,1-1-1,0 1 1,0-1 0,1 0-1,3-1 11,0-1 0,0 0 0,-1 0 0,1 0-1,-1 0 1,8-8 0,-4 4-60,0-1 0,-1 0 0,0-1 0,-1 0 0,0 0-1,0 0 1,-1-1 0,0 0 0,0-1 0,-1 1 0,-1-1 0,0 0 0,0 0 0,3-20-1,-7 30-28,0 1 0,0-1 0,0 0 0,1 1-1,-1-1 1,0 0 0,0 1 0,0-1-1,0 0 1,0 0 0,0 1 0,-1-1 0,1 0-1,0 1 1,0-1 0,0 0 0,-1 1-1,1-1 1,0 0 0,-1 1 0,1-1 0,-1 1-1,1-1 1,0 1 0,-1-1 0,1 1-1,-1-1 1,1 1 0,-1-1 0,-1 0 0,-18 9-168,-16 30-37,17-9 283,1 0 1,-18 43-1,30-59 56,1 0-1,0 0 0,1 0 0,1 0 0,0 0 1,0 1-1,2 0 0,-1 24 0,2-38-142,0 1 1,0 0-1,1-1 0,-1 1 0,0 0 0,1-1 0,-1 1 1,0-1-1,1 1 0,-1-1 0,1 1 0,-1-1 1,1 1-1,-1-1 0,1 1 0,-1-1 0,1 1 0,-1-1 1,1 0-1,0 1 0,-1-1 0,1 0 0,-1 0 0,1 1 1,0-1-1,-1 0 0,1 0 0,0 0 0,0 0 1,-1 0-1,1 0 0,0 0 0,-1 0 0,1 0 0,0 0 1,-1 0-1,2-1 0,27-8-891,-16 2-264,-2-2 0,1 0 0,-1 0 0,-1-1 0,1 0 0,-2-1 0,11-14 0,9-16-4907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7079,'0'0'9011,"-10"10"-7148,0-2-1625,-3 3 630,0 1 0,1 0-1,0 1 1,1 0 0,-18 28 0,29-41-867,0 1 0,0-1 0,0 0 0,0 1-1,0-1 1,0 1 0,0-1 0,0 1 0,0-1 0,0 0-1,0 1 1,0-1 0,0 1 0,0-1 0,1 0 0,-1 1 0,0-1-1,0 0 1,1 1 0,-1-1 0,0 0 0,0 1 0,1-1-1,-1 0 1,0 1 0,1-1 0,-1 0 0,0 0 0,1 0 0,-1 1-1,0-1 1,1 0 0,-1 0 0,1 0 0,-1 0 0,0 0 0,1 1-1,-1-1 1,1 0 0,-1 0 0,1 0 0,-1 0 0,0 0-1,1 0 1,-1-1 0,1 1 0,31 1 4,-22-1-29,0 0-61,12 1-506,0 0 0,32 7 0,-50-7 490,0-1 1,0 1-1,0 0 0,0 1 0,0-1 0,0 1 0,0-1 0,-1 1 0,1 0 0,0 1 0,-1-1 1,0 1-1,0-1 0,0 1 0,0 0 0,0 0 0,0 0 0,-1 1 0,1-1 0,2 6 0,-4-5 183,0 0 1,-1-1-1,1 1 0,-1 0 0,0-1 0,0 1 0,-1 0 0,1 0 0,-1-1 0,0 1 0,0-1 1,0 1-1,0-1 0,0 1 0,-1-1 0,0 1 0,0-1 0,0 0 0,0 0 0,0 0 0,0 0 0,-1 0 1,0-1-1,1 1 0,-1-1 0,0 0 0,0 0 0,-4 3 0,-2 1 113,1-1-1,-1 1 0,0-1 0,-1-1 1,1 0-1,-1 0 0,0-1 1,0 0-1,-10 1 0,18-4-221,1 1 0,0-1 0,0 0 0,0 0 0,0 0 0,0 0 0,0-1-1,0 1 1,0 0 0,0 0 0,0-1 0,0 1 0,0 0 0,0-1 0,0 1-1,0-1 1,0 1 0,0-1 0,0 0 0,0 1 0,0-1 0,1 0 0,-1 0-1,0 1 1,1-1 0,-2-1 0,1 0-182,0-1-1,0 0 1,0 1 0,1-1-1,-1 1 1,0-1 0,1 0-1,0 1 1,0-1 0,0-4-1,1-5-1720,0-1-1,2 0 1,5-19 0,8-15-5443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5573,'1'8'6027,"4"26"-3710,-2 1 0,-2-1 0,-1 1 0,-5 34 0,-3-5-438,-21 85 0,30-158-2171,-1 0-1,1 0 1,-1 0 0,-2-14-1,1-41-1524,1 61 1748,0 0 1,1 0-1,-1 0 1,1 0 0,0 0-1,0 0 1,0 1-1,0-1 1,0 0-1,1 1 1,-1-1-1,1 1 1,-1-1 0,1 1-1,0 0 1,0 0-1,3-3 1,-2 4 99,0 0 1,0 1-1,-1-1 1,1 0-1,0 1 1,0 0-1,0-1 1,0 1-1,0 1 0,0-1 1,0 0-1,0 1 1,0-1-1,0 1 1,0 0-1,-1 0 1,6 2-1,26 5 214,-31-8-218,-1 1 0,1-1-1,0 0 1,0-1 0,-1 1-1,1 0 1,0-1 0,0 1 0,-1-1-1,1 0 1,-1 0 0,1 0-1,-1 0 1,1-1 0,-1 1-1,0-1 1,1 1 0,-1-1-1,0 0 1,0 0 0,0 0 0,0 0-1,-1 0 1,1 0 0,-1-1-1,1 1 1,-1 0 0,0-1-1,0 1 1,0-1 0,0 0-1,0 1 1,0-4 0,-1 6-33,0-1 1,0 1 0,0 0-1,-1 0 1,1-1-1,0 1 1,0 0 0,-1 0-1,1-1 1,0 1-1,-1 0 1,1 0 0,0-1-1,-1 1 1,1 0-1,0 0 1,-1 0 0,1 0-1,0 0 1,-1 0-1,1 0 1,0 0 0,-1 0-1,1 0 1,-1 0-1,1 0 1,0 0 0,-1 0-1,1 0 1,0 0 0,-1 0-1,1 0 1,0 0-1,-1 0 1,1 0 0,0 1-1,-1-1 1,1 0-1,0 0 1,-1 0 0,1 1-1,0-1 1,0 0-1,-1 0 1,1 1 0,-17 10-318,13-6 322,1 0 1,0 0 0,0 1-1,0-1 1,0 1 0,1-1-1,0 1 1,0 0-1,-1 7 1,3-12 16,-1 1 1,1-1-1,0 0 0,-1 1 0,1-1 0,0 1 1,0-1-1,0 0 0,0 1 0,0-1 1,1 1-1,-1-1 0,0 0 0,1 1 0,-1-1 1,1 0-1,-1 1 0,1-1 0,0 0 0,-1 0 1,1 0-1,0 0 0,0 1 0,0-1 1,0 0-1,0 0 0,0 0 0,0-1 0,0 1 1,0 0-1,0 0 0,1-1 0,-1 1 0,0 0 1,0-1-1,1 1 0,-1-1 0,0 0 1,1 1-1,-1-1 0,1 0 0,-1 0 0,3 0 1,5-1 1,0 1 0,0-2-1,0 1 1,0-1 0,0-1 0,0 1 0,14-8 0,-17 8 24,-1-1-1,0 0 1,0 0-1,0 0 1,0 0-1,0-1 1,0 0-1,-1 0 1,0 0-1,0 0 1,0-1-1,6-10 1,-9 14 15,-1 0 0,1 0 1,-1 0-1,0-1 0,1 1 0,-1 0 1,0 0-1,0-1 0,0 1 1,0 0-1,0 0 0,0-1 0,0 1 1,-1 0-1,1-1 0,0 1 0,-1 0 1,1 0-1,-1 0 0,1 0 0,-1-1 1,1 1-1,-1 0 0,0 0 0,0 0 1,1 0-1,-1 0 0,0 0 0,0 1 1,0-1-1,-2-1 0,-2-2-41,0 1-1,0 0 0,-1 0 1,0 0-1,-10-3 1,-8 0-1489,71 13-1392,81 4-4215,-104-11 4487,1-1 0,-1-1 1,30-6-1,-18-2-1299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124 184 1730,'1'-1'509,"1"-1"0,-1 1 0,0 0 0,0-1 1,1 1-1,-1-1 0,0 0 0,0 1 0,0-1 1,-1 0-1,1 1 0,0-1 0,0-2 0,-1 3-266,0 0-1,0 1 0,0-1 1,0 0-1,0 0 0,0 1 1,0-1-1,0 0 0,0 0 1,-1 1-1,1-1 0,0 0 1,0 1-1,-1-1 0,1 0 1,-1 1-1,1-1 0,0 1 1,-1-1-1,1 0 0,-1 1 1,1-1-1,-2 0 0,-19-5 3503,-7 12-3352,22-2-142,0 0 0,0 0-1,0 1 1,0 0-1,1 0 1,0 0-1,0 1 1,0-1-1,-4 8 1,6-9-41,1 0 0,-1 0 0,1 0 0,0 0 0,0 0 0,0 0 0,1 1 0,-1-1 1,1 1-1,0-1 0,0 1 0,1-1 0,-1 1 0,1 0 0,0 7 0,1-11-201,0 0 1,-1-1-1,1 1 0,0 0 0,-1 0 0,1-1 0,0 1 1,0-1-1,-1 1 0,1-1 0,0 1 0,0-1 0,0 1 1,0-1-1,0 0 0,0 1 0,0-1 0,0 0 0,0 0 1,0 0-1,0 0 0,0 0 0,0 0 0,0 0 0,0 0 0,0 0 1,0 0-1,-1 0 0,1-1 0,0 1 0,0 0 0,0-1 1,2 0-1,32-14 165,-17 2-333,-1-1-1,-1-1 1,-1-1 0,0 0-1,-1 0 1,0-2-1,-2 0 1,0 0 0,-1-1-1,0-1 1,-2 1-1,-1-2 1,8-23 0,-54 119 161,2-5 1101,35-69-1075,-5 10 232,1 0-1,0 0 1,0 1 0,2-1-1,-1 1 1,1 0 0,1 0-1,0 0 1,1 0 0,0 1-1,1 11 1,1-22-332,-1 0 1,1-1-1,0 1 0,0-1 1,0 1-1,0-1 0,0 0 1,0 1-1,0-1 0,0 0 1,1 0-1,-1 0 0,1 0 1,-1 0-1,0 0 0,1 0 1,0 0-1,-1-1 0,1 1 1,-1 0-1,1-1 0,0 0 1,-1 1-1,1-1 0,0 0 1,0 0-1,-1 0 0,4 0 1,2 0-1109,-1 0-1,1 0 1,-1-1 0,1 0-1,-1 0 1,11-4 0,11-10-7303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10570,'0'0'4057,"-10"5"-1703,-4 3-1002,0 0 0,-24 21 0,35-27-1141,-1 1 0,1 0 0,-1 1 0,1-1 0,0 1 1,0-1-1,1 1 0,-1 0 0,1 0 0,0 0 0,0 0 0,0 0 0,0 1 0,1-1 0,0 0 0,0 1 1,0-1-1,0 6 0,1-9-209,1 0 0,-1 0 1,1 0-1,0 0 1,-1 0-1,1 0 0,0-1 1,0 1-1,-1 0 0,1 0 1,0 0-1,0-1 1,0 1-1,0 0 0,0-1 1,0 1-1,0-1 0,0 1 1,1-1-1,-1 0 1,0 1-1,0-1 0,0 0 1,0 0-1,0 0 0,1 0 1,-1 0-1,0 0 1,0 0-1,0 0 0,2-1 1,40-5-245,-33 0-18,-1 0 1,0 0-1,0-1 0,0 0 0,-1-1 0,0 0 1,-1 0-1,1-1 0,9-15 0,-4 6-1322,-12 65 2308,-2-43-485,0 0 0,1 1 0,-1-1 0,1 1 0,0-1 1,0 0-1,0 1 0,1-1 0,0 1 0,1 4 0,0-7-203,-1-1 0,0 0 0,1 1 0,-1-1 0,1 0 0,0 0 0,-1 0 0,1 0 0,0 0 0,-1-1 0,1 1 0,0-1 0,0 1 0,0-1 0,0 1 0,0-1 0,0 0 0,-1 0 0,1 0 0,0 0 0,0 0 0,0 0 0,0-1 0,0 1 0,0-1 0,2 0 0,8-2-199,0-1 0,0 0 0,0-1 0,-1 0-1,0-1 1,0 0 0,0 0 0,0-1 0,9-9-1,-5 4-1306,1 2 0,30-16 0,-46 26 1449,0 1 0,0-1-1,1 0 1,-1 0 0,0 1 0,0-1-1,0 0 1,1 1 0,-1-1 0,0 1-1,0-1 1,0 0 0,0 1 0,0-1-1,0 0 1,0 1 0,0-1 0,0 1-1,0-1 1,0 0 0,0 1 0,0-1 0,0 1-1,0-1 1,0 0 0,0 1 0,0-1-1,-1 0 1,1 1 0,0-1 0,0 0-1,0 1 1,-1-1 0,1 0 0,0 1-1,0-1 1,-1 0 0,1 0 0,0 1-1,-1-1 1,-9 21 926,0-7-208,0 2 0,1 0 1,1 0-1,1 0 0,1 1 1,0 0-1,1 0 0,0 0 1,-2 30-1,6-33-575,0-1 0,2 0 0,0 1 0,0-1 0,1 0 0,1 0 0,0 0 0,8 20 0,-7-22-112,2 2-12,0 0 0,-1 1 1,-1 0-1,0 0 1,-1 1-1,0-1 0,-1 1 1,-1-1-1,0 27 1,-1-39 13,-1-1 0,1 1 0,0 0 0,-1 0 0,1 0 0,-1-1 1,1 1-1,-1 0 0,0-1 0,0 1 0,0-1 0,0 1 0,0-1 1,0 1-1,0-1 0,0 1 0,-1-1 0,1 0 0,-1 0 0,1 0 1,0 0-1,-1 0 0,0 0 0,1 0 0,-1 0 0,0-1 0,1 1 1,-1 0-1,0-1 0,0 0 0,1 1 0,-1-1 0,0 0 0,0 0 1,0 0-1,0 0 0,1 0 0,-1-1 0,-2 0 0,0 1 105,-1-1 0,1 0-1,0-1 1,0 1 0,1-1 0,-1 0-1,0 0 1,0 0 0,1 0-1,-1-1 1,1 1 0,0-1-1,0 0 1,0 0 0,0 0 0,-3-5-1,-3-8-151,2 0 0,0 0 0,1 0 0,0-1 0,2 0-1,0 0 1,1-1 0,0 1 0,1-1 0,2 1 0,0-22 0,1 27-36,0 0 0,0 1 0,1-1 0,1 1 0,0-1 0,0 1 0,1 0 0,1 0 0,0 0 0,0 1 0,1-1 0,0 1 0,1 1 0,0-1 0,0 1 0,1 0 0,13-10 0,-7 9 79,0 1-1,1 0 0,-1 1 0,2 1 1,-1 1-1,19-6 0,102-20-2461,-57 16-4166,-12-1-5639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14574,'0'0'2605,"-11"4"-486,1 0-1776,-1-1 72,1 1-1,0 1 0,-1 0 0,1 0 0,1 1 1,-1 0-1,-8 7 0,18-12-414,0-1 1,0 0-1,1 1 0,-1-1 0,0 0 1,0 1-1,0-1 0,1 0 1,-1 1-1,0-1 0,1 0 0,-1 0 1,0 1-1,0-1 0,1 0 1,-1 0-1,0 0 0,1 1 0,-1-1 1,0 0-1,1 0 0,-1 0 0,1 0 1,-1 0-1,0 0 0,1 0 1,-1 0-1,0 0 0,1 0 0,-1 0 1,1 0-1,-1 0 0,0 0 1,1 0-1,-1 0 0,1-1 0,18 2 86,-14-1-71,69 4-125,-70-4 31,1 1 0,0 0 1,-1 0-1,1 0 1,0 1-1,-1-1 0,0 1 1,1 0-1,-1 0 1,0 1-1,0-1 1,0 1-1,3 3 0,-6-5 80,0 0-1,0 0 0,0 0 1,-1 0-1,1 0 1,0 0-1,-1 0 0,1 0 1,-1 0-1,1 1 1,-1-1-1,0 0 0,1 0 1,-1 1-1,0-1 0,0 0 1,0 0-1,0 1 1,0-1-1,0 0 0,0 0 1,0 1-1,-1-1 0,1 2 1,-2-1 98,1 1 0,0 0 1,-1-1-1,0 0 0,1 1 1,-1-1-1,0 0 0,0 0 1,0 0-1,-3 2 0,-5 3 700,0 0 0,0-1 0,-21 10 0,28-15-797,0 0 0,0 0 0,0 0 0,0 0 0,0 0 1,0 0-1,-1-1 0,1 0 0,0 1 0,-7-2 0,10 1-138,-1 0 0,1 0-1,-1 0 1,1 0-1,-1-1 1,1 1 0,-1 0-1,1 0 1,-1-1 0,1 1-1,-1 0 1,1-1 0,0 1-1,-1 0 1,1-1 0,0 1-1,-1-1 1,1 1-1,0-1 1,-1 1 0,1-1-1,0 1 1,0-1 0,-1 0-1,6-23-5686,5 8 426,4-3-705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129 128 1537,'-10'0'501,"1"0"-1,-1 0 1,0-1-1,0-1 1,1 0-1,-13-4 1,15 3 565,-1 0 0,1-1 1,0 0-1,-12-9 0,26 17-1021,0 1 0,1-2-1,0 1 1,-1-1-1,1-1 1,0 1-1,0-1 1,15 1 0,70 3-121,-81-6 90,566-8 474,-3-48-285,-463 35 34,-43 7 111,2 3 0,96-4 0,-167 16-346,0 0 0,0 0 0,0-1 1,-1 1-1,1 0 0,0-1 0,-1 1 0,1-1 0,0 1 0,-1 0 0,1-1 1,-1 1-1,1-1 0,-1 1 0,1-1 0,-1 1 0,1-1 0,-1 1 1,0-1-1,1 0 0,-1 1 0,1-1 0,-1 0 0,-1 1 0,-29 7-13,-1-1-1,1-1 1,-1-2-1,0-1 0,-51-2 1,-4 1 187,-617 31 16,611-32-249,-1 5 0,1 3-1,-117 29 1,206-37 4,0 0-1,0 1 1,0 0 0,0 0 0,0 0 0,0 0 0,0 1-1,-5 5 1,8-8 31,1 1 0,-1-1 0,1 1-1,0-1 1,-1 0 0,1 1 0,0-1-1,-1 1 1,1-1 0,0 1 0,-1-1-1,1 1 1,0-1 0,0 1 0,0-1-1,0 1 1,0 0 0,0-1 0,-1 1-1,1-1 1,0 1 0,1-1 0,-1 1-1,0-1 1,0 1 0,0 0 0,0 0-1,1 0 5,0 0-1,0 0 0,0 0 0,1-1 1,-1 1-1,0 0 0,0 0 0,0-1 1,1 1-1,-1-1 0,0 1 0,1-1 1,-1 1-1,0-1 0,1 0 1,2 0-1,47 5 30,1-3-1,0-3 1,0-1 0,64-12-1,-111 13-10,1313-126 379,-1230 123 502,-109 5-792,0 2-1,0 0 1,1 1-1,-26 10 1,21-7-580,0-1 0,-36 5 0,-16-8-2146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4 221 6502,'174'-61'2947,"-70"37"-2536,0 5 0,1 4 0,1 5 0,121 4 0,473-16 406,-551 14-70,-293-5 38,69 4-742,-412-23-117,352 30 34,-215 25-1,31 37-58,179-30 75,118-22-70,39-5-249,41-1 54,-58-2 305,886-57 86,-339 22 634,-668 23-261,-268 10-4489,275 2 1622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5573,'278'-22'5864,"42"-27"-6152,-54 8 1108,-197 34-682,84 3 1,-245 4 517,1 4-4467,63-4 582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260 154 5894,'0'0'1377,"-9"-7"-1078,9 7-305,-7-5 99,1 0 0,-1 1 1,0 0-1,0 0 0,0 0 0,-8-2 0,12 5-41,0 0-1,0 0 0,0 1 0,0 0 1,-1-1-1,1 1 0,0 0 1,0 0-1,0 1 0,-1-1 0,1 1 1,0-1-1,0 1 0,0 0 0,0 0 1,0 0-1,0 1 0,0-1 0,1 1 1,-1 0-1,0-1 0,-3 5 1,-5 4 132,1 1 1,0 0 0,1 0 0,0 1 0,1 0 0,1 1-1,0 0 1,0 0 0,1 0 0,1 1 0,0 0 0,-3 16-1,1 2-97,2 0-1,1 0 1,1 1-1,3 45 0,0-71-37,0 1 0,1 0 0,1-1 0,-1 1 0,1-1 1,0 1-1,1-1 0,-1 0 0,2 0 0,-1 0 0,1 0 0,0-1 0,0 1 0,1-1 0,0 0 0,7 7 0,-8-10 12,0 0-1,0 0 0,0 0 1,0-1-1,0 0 1,1 0-1,-1 0 1,1 0-1,0-1 1,-1 1-1,1-1 1,0-1-1,0 1 1,0-1-1,-1 1 0,1-1 1,0-1-1,0 1 1,0-1-1,0 0 1,-1 0-1,1 0 1,0-1-1,-1 1 1,1-1-1,7-4 1,8-6-13,-1 0-1,0-1 1,0-1 0,-2-1 0,0-1 0,0 0 0,-2-1 0,18-24 0,-11 11 27,-2 0 0,-1-2 0,-2-1 0,20-49 0,-31 66 5,-1-1 0,0 0 0,-1 0 0,0 0 0,-1-1 0,0-33 0,-3 46-59,0-1 0,-1 1 0,1 0 0,-1 0 1,0-1-1,-1 1 0,1 0 0,-1 0 0,0 0 0,0 0 1,-1 1-1,1-1 0,-1 0 0,0 1 0,0 0 1,-1 0-1,1 0 0,-1 0 0,0 0 0,0 1 0,0 0 1,0 0-1,-1 0 0,1 0 0,-1 0 0,-7-2 0,0 1-115,1 0-1,-1 1 1,0 1 0,0 0-1,-1 0 1,1 1-1,0 1 1,0 0-1,-1 0 1,1 2-1,0-1 1,0 1-1,-13 5 1,-11 5-2028,1 1-1,-63 35 1,79-39 939,-19 9-4369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58 5349,'0'0'368,"2"-8"54,15-41 117,-74 120 951,17-13-799,2 3 0,-35 72 1,63-111-577,1 0-1,0 0 1,2 1 0,0 0 0,2 0-1,0 1 1,2-1 0,1 1 0,0 0-1,3 30 1,-1-49-117,1-1 0,0 1-1,0-1 1,0 0 0,0 1-1,0-1 1,1 0 0,0 0-1,0 0 1,0 0 0,1 0-1,-1 0 1,1-1 0,0 1 0,0-1-1,0 0 1,0 0 0,4 3-1,-1-2 42,-1-2-1,0 1 1,1-1-1,-1 1 0,1-2 1,0 1-1,0 0 1,0-1-1,0 0 0,0-1 1,0 1-1,6-2 1,5 0 103,-1-1 0,0 0 1,0-1-1,0-1 1,0-1-1,0 0 0,-1-1 1,0-1-1,15-8 0,-1-4-20,0-1 0,0-1-1,-2-2 1,-1 0 0,-1-2 0,-1-1-1,-1-1 1,-2-1 0,0 0-1,-2-2 1,-1 0 0,-2-2 0,0 1-1,13-45 1,-26 65-44,0-1-1,0 1 1,-2-1 0,1 1 0,-1-1-1,-1-18 1,-1 26-56,1 1 0,-1-1 1,1 1-1,-1-1 0,0 1 0,0 0 0,-1-1 1,1 1-1,-1 0 0,1 0 0,-1 0 0,0 0 1,0 0-1,0 0 0,-1 1 0,1-1 0,-1 1 1,1-1-1,-1 1 0,0 0 0,0 0 0,0 0 1,0 1-1,0-1 0,-5-1 0,-2 0-82,0 0-1,-1 1 0,1 0 1,-1 0-1,1 1 1,-1 1-1,1 0 1,-1 0-1,1 1 0,-1 1 1,-18 4-1,-4 4-992,2 1 0,-42 21 0,41-18-341,4-3-655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1150 11307,'0'0'6379,"7"-9"-5685,63-70-365,3 3 0,116-93 0,-147 132-344,86-74 52,596-485 75,-699 577-110,-15 10 26,1 1 0,0 1 0,0-1 1,1 2-1,20-9 0,-32 16-25,0 0 0,0 1 0,0-1 1,0 0-1,0 0 0,-1 1 0,1-1 0,0 0 0,-1 0 0,1 0 0,-1 1 1,1-1-1,-1 0 0,0 0 0,1 0 0,-2 1 0,-6 7-630,1 0-1,-2-1 1,1 0-1,-1 0 1,0-1-1,0 0 0,-1 0 1,-18 8-1,-6 0-3327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7527,'0'0'1799,"-9"4"-528,-1-1-677,6-2-338,0 0-1,1 0 1,-1 1-1,1-1 1,-1 1 0,1-1-1,0 1 1,-1 0-1,1 0 1,-3 4 0,5-4-115,0 0 0,0-1 1,1 1-1,-1 0 0,1 0 1,-1 0-1,1 0 0,0 0 1,0 1-1,0-1 1,0 0-1,0 0 0,1 3 1,-1 8 340,-2 5-377,-2 0 0,0 0 0,0 0 1,-2-1-1,-10 25 0,-49 84-53,39-78-25,-27 47 8,25-48 418,2 1-1,-27 72 1,52-118-438,0 1-1,0-1 1,0 0 0,1 1 0,-1-1 0,1 1-1,0-1 1,-1 0 0,1 1 0,0-1 0,1 1-1,-1-1 1,0 1 0,1-1 0,1 4 0,-2-4-1,1-1-1,0 0 1,0 0 0,0 0 0,0 0 0,0 0 0,0 0 0,0 0 0,0 0 0,0 0 0,1 0 0,-1-1 0,0 1 0,0 0 0,1-1 0,-1 1 0,0-1 0,1 1-1,2-1 1,4 1 69,0-1 0,0 0 0,1-1-1,-1 1 1,0-2 0,0 1-1,0-1 1,10-4 0,34-13 225,0-2 1,71-41-1,93-69-2982,-214 130 2602,82-56-4738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49 12364,'0'0'8039,"-2"-8"-7014,2 6-959,-1-1-1,1 1 0,-1 0 1,0 0-1,0 0 1,0 0-1,0 0 0,0 0 1,-1 0-1,1 0 1,0 0-1,-1 0 0,0 1 1,1-1-1,-1 1 1,0-1-1,-2-1 0,1 2-31,0 0-1,1 1 0,-1-1 1,0 0-1,0 1 0,0 0 0,0 0 1,0 0-1,0 0 0,0 0 1,0 1-1,1-1 0,-1 1 1,0 0-1,0 0 0,0 0 0,1 0 1,-4 2-1,-9 4 26,-1 1 0,2 1 0,-1 1 0,1 0-1,1 1 1,0 0 0,0 1 0,1 0 0,-13 19 0,16-20 36,1 0-1,0 1 1,1 0-1,0 0 1,1 1 0,0 0-1,1 0 1,1 0-1,0 1 1,1 0 0,-3 24-1,5-36-84,1 0 0,0 0 0,0 0-1,0 0 1,1 0 0,-1 0 0,0 0-1,1 0 1,-1 0 0,1 0 0,0 0-1,0 0 1,-1-1 0,1 1 0,1 0-1,-1 0 1,0-1 0,0 1-1,0 0 1,1-1 0,-1 0 0,1 1-1,0-1 1,-1 0 0,3 2 0,0-2 26,0 1 0,1 0 0,-1-1 0,1 0 1,-1 0-1,1 0 0,-1-1 0,1 0 0,0 1 0,8-2 0,2-1 100,0 0 0,0-2 0,0 1 0,0-2-1,-1 0 1,15-7 0,-8 2-56,-1-2 0,0 0 0,-1-2 0,0 0 0,-1 0 0,-1-2 0,0 0 0,-1-2 0,-1 1 1,25-40-1,-37 53-37,-1 0 1,0-1-1,0 1 1,0 0 0,-1-1-1,0 0 1,0 1-1,0-1 1,0 1 0,0-1-1,-1 0 1,0 0-1,0 1 1,-1-1 0,-1-7-1,1 9-34,0 1-1,0-1 1,0 1-1,0 0 0,-1 0 1,1-1-1,-1 1 1,0 0-1,0 0 1,0 0-1,0 1 1,0-1-1,0 0 1,0 1-1,0 0 0,-1-1 1,1 1-1,0 0 1,-1 0-1,1 0 1,-1 0-1,0 1 1,1-1-1,-1 1 1,1-1-1,-1 1 0,-5 0 1,2 0-33,0 0 0,0 0 1,-1 0-1,1 1 0,0 0 1,0 0-1,0 0 0,0 1 0,-9 4 1,12-5-312,1 0 0,0 1 0,0-1 0,0 1 0,0-1 0,0 1 0,0 0 0,0 0 0,1 0 0,-3 3 0,2-2-878,1 0-1,0-1 1,0 1-1,0 0 1,0 0-1,0 0 1,1 0-1,-1 0 1,1 0 0,0 5-1,0-2-7557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13068,'0'0'4725,"-8"11"-2515,4-4-2048,-38 64 2649,39-65-2652,1-1 0,-1 1 1,1 0-1,0 0 1,1-1-1,0 1 1,0 0-1,0 1 1,0-1-1,1 0 0,0 0 1,0 0-1,2 7 1,-2-12-156,1 0 0,-1 0 0,1 0 0,0 0 0,0 0 0,-1 0 0,1 0 1,0 0-1,0 0 0,0 0 0,0-1 0,0 1 0,0 0 0,0-1 0,0 1 0,0-1 0,0 1 0,0-1 0,1 1 1,-1-1-1,0 0 0,0 0 0,0 1 0,3-1 0,35 1 101,-29-2-67,2 0-87,1-1 1,-1-1-1,0 0 0,0 0 0,0-1 0,-1-1 0,1 0 0,-1 0 0,0-1 0,-1-1 0,1 0 0,-1 0 0,-1-1 0,1 0 0,-1-1 0,-1 0 1,14-19-1,-16 22 19,-12 18-47,-13 42-78,19-52 159,0 0 0,-1 0 0,1 0 0,0 0 0,0 0 0,0 0 0,0 0 0,1 0 0,-1 0 0,1 0 0,-1 0 0,1 0 0,-1-1 0,1 1 0,0 0 0,0 0 0,0-1 0,0 1 0,0 0 0,1-1 0,-1 1 0,0-1 0,1 1 0,-1-1 0,1 0 0,-1 0 0,4 2 0,-2-1 6,1-1-1,0 0 1,0-1 0,-1 1-1,1-1 1,0 1-1,0-1 1,0 0 0,0-1-1,0 1 1,-1-1-1,1 1 1,0-1 0,5-2-1,-2 0-13,0-1 0,0 0 0,-1 0 0,1-1 0,-1 1 0,0-1 0,0-1 0,-1 1 0,1-1 0,-1 0 0,-1 0 0,1-1 0,-1 1 0,0-1 0,5-12 0,-9 18 68,-3 26 518,2-21-517,0 0 0,0 0 0,1 0 1,-1 0-1,1 1 0,0-1 0,0 0 0,0 0 0,0 0 0,2 7 0,-1-9-54,0-1-1,0 1 1,0-1-1,0 1 0,0-1 1,1 0-1,-1 1 1,0-1-1,1 0 1,-1 0-1,1 0 1,-1 0-1,1 0 1,-1-1-1,1 1 1,-1 0-1,1-1 0,0 1 1,-1-1-1,1 0 1,0 1-1,0-1 1,-1 0-1,1 0 1,0 0-1,0 0 1,2-1-1,0 1-23,34-4-1938,-17-12-4690,-15 7 138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84 145 9513,'0'0'7709,"-8"5"-7256,1 0-197,0-1 0,1 2-1,-1-1 1,1 1-1,1 0 1,-9 11 0,11-13-65,0 0 1,1 0-1,-1 0 1,1 0-1,0 0 1,0 1-1,1-1 1,-1 0-1,1 1 1,0 0-1,0-1 1,1 1-1,-1 0 1,1-1-1,0 1 1,1 5-1,0-9-182,-1 0 0,1 0-1,0 0 1,-1-1 0,1 1 0,0 0 0,0 0-1,0-1 1,0 1 0,0 0 0,0-1-1,0 1 1,0-1 0,0 1 0,0-1 0,0 1-1,0-1 1,0 0 0,0 0 0,1 1-1,-1-1 1,0 0 0,0 0 0,0 0 0,0 0-1,0-1 1,1 1 0,0 0 0,36-7 158,-27 3-391,0-1 0,-1-1 0,0 0 0,0 0 1,-1-1-1,1 0 0,-1-1 0,-1 0 0,0 0 0,0-1 0,0 0 1,-1 0-1,-1-1 0,8-14 0,-15 27 154,0-1-1,0 0 1,0 0-1,0 1 1,0-1-1,0 0 1,1 1 0,-1-1-1,1 1 1,0-1-1,0 0 1,0 1-1,0-1 1,0 1-1,0-1 1,0 1 0,1-1-1,0 1 1,-1-1-1,3 4 1,-2-5-73,0 0 0,0 0 1,1 0-1,-1 0 0,1 0 1,-1 0-1,1-1 1,-1 1-1,1 0 0,0-1 1,-1 1-1,1-1 0,0 0 1,-1 1-1,1-1 0,0 0 1,-1 0-1,1 0 0,0 0 1,-1 0-1,4-2 0,5 0-488,0 0 0,0-1 0,-1 0 0,1-1 0,-1 0 0,0-1 0,0 0-1,13-10 1,-13 8 322,-1-1 0,1 0 0,-2-1 0,1 0 0,-1 0 0,-1 0 0,0-1 0,7-14 0,-10 16 1039,0 1 0,0-1 0,-1 0 0,0 0 0,0 0 0,-1 0 0,0-13 0,-1 20-646,0 1 0,0 0-1,0-1 1,0 1 0,0 0 0,0-1-1,0 1 1,0 0 0,0-1-1,0 1 1,-1 0 0,1-1 0,0 1-1,0 0 1,0-1 0,0 1-1,-1 0 1,1 0 0,0-1 0,0 1-1,-1 0 1,1 0 0,0 0 0,-1-1-1,1 1 1,0 0 0,-1 0-1,1 0 1,0 0 0,-1 0 0,1 0-1,0-1 1,-1 1 0,1 0-1,0 0 1,-1 0 0,1 0 0,0 0-1,-1 0 1,1 0 0,0 0-1,-1 1 1,1-1 0,0 0 0,-1 0-1,1 0 1,0 0 0,-1 0 0,1 1-1,0-1 1,-1 0 0,1 0-1,0 0 1,0 1 0,-1-1 0,1 0-1,0 0 1,0 1 0,0-1-1,-1 0 1,1 1 0,0-1 0,0 0-1,0 1 1,-19 18 779,8-1-407,1 1 0,1 0 0,0 0 1,2 0-1,0 1 0,2 0 0,0 1 0,1-1 1,1 1-1,-1 29 0,4-49-457,0 0 1,0 1-1,0-1 1,0 0-1,0 0 1,0 0-1,0 0 1,1 0-1,-1 0 1,0 0-1,1 0 1,-1 0-1,0 0 1,1 0-1,0 0 1,-1 0-1,1 0 1,-1 0-1,1 0 1,0-1 0,0 1-1,-1 0 1,1 0-1,0-1 1,0 1-1,0-1 1,0 1-1,0-1 1,0 1-1,0-1 1,0 1-1,0-1 1,0 0-1,0 1 1,0-1-1,2 0 1,-2 0-27,1 0 1,0 0 0,0-1 0,-1 1 0,1 0 0,0-1 0,-1 1 0,1-1-1,0 0 1,-1 1 0,1-1 0,-1 0 0,1 0 0,-1 0 0,0 0 0,1 0-1,-1 0 1,0-1 0,0 1 0,1 0 0,-1-1 0,1-1 0,3-10-27,0 0 1,0-1 0,-1 0 0,-1 0 0,0 0-1,-1 0 1,-1-1 0,0-22 0,-1 40 49,0 0 1,0 0-1,0 0 1,0 0-1,1 0 1,-1 0-1,1 0 1,0 0-1,-1 0 1,1 0-1,1 0 1,-1 0-1,0 0 0,1-1 1,0 1-1,-1-1 1,1 1-1,0-1 1,0 1-1,1-1 1,-1 0-1,0 0 1,1 0-1,-1 0 1,1-1-1,-1 1 1,1-1-1,0 1 1,0-1-1,0 0 0,0 0 1,0 0-1,0-1 1,0 1-1,0-1 1,0 1-1,4-1 1,6 1-29,0 0-1,1-1 1,-1 0 0,1-1-1,19-4 1,-28 4 11,1 0 0,0-1-1,-1 0 1,0 0 0,1 0-1,-1-1 1,0 0 0,0 0-1,0 0 1,-1 0 0,1-1 0,-1 0-1,0 0 1,0 0 0,6-7-1,-18 21 347,1 0-1,0 1 0,1 0 0,0 1 0,1-1 0,0 1 1,1 0-1,0 1 0,1-1 0,0 1 0,-1 17 1,5-29-335,-1 0 0,0 0 1,0 0-1,1 0 0,-1-1 0,1 1 1,-1 0-1,1 0 0,-1 0 1,1 0-1,-1 0 0,1-1 0,0 1 1,0 0-1,-1 0 0,1-1 1,0 1-1,0-1 0,0 1 1,0-1-1,-1 1 0,1-1 0,0 1 1,0-1-1,0 0 0,0 1 1,0-1-1,0 0 0,0 0 0,0 0 1,0 0-1,0 0 0,0 0 1,0 0-1,0 0 0,0 0 1,2-1-1,1 1-618,-1-1-1,0 1 1,0-1 0,1 1-1,-1-1 1,0 0 0,0-1 0,0 1-1,0 0 1,0-1 0,3-2 0,10-13-7498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10762,'0'0'8371,"-3"8"-6754,1-4-1397,-12 37 933,14-40-1148,-1 0-1,1 0 1,0 0 0,0 0 0,0 0 0,0 1-1,0-1 1,0 0 0,0 0 0,0 0 0,0 0 0,1 0-1,-1 0 1,0 0 0,1 0 0,-1 0 0,0 0-1,1 0 1,0 0 0,-1 0 0,1-1 0,-1 1 0,1 0-1,0 0 1,0 0 0,-1-1 0,1 1 0,0 0-1,0-1 1,0 1 0,0-1 0,0 1 0,0-1 0,0 1-1,0-1 1,0 0 0,0 1 0,0-1 0,0 0 0,0 0-1,2 0 1,17 1-102,-1-1-1,1-1 1,-1 0-1,1-2 1,-1 0 0,0-2-1,27-8 1,-44 12 115,0 0 0,0 0-1,0 0 1,0 0 0,1 1 0,-1 0 0,0-1 0,1 1 0,-1 0 0,0 0 0,1 0 0,-1 0 0,3 1 0,-4 0 2,0 0 0,0 0 0,0 0 0,-1 0 0,1 0 0,0 0 1,-1 1-1,1-1 0,-1 0 0,1 0 0,-1 1 0,1-1 0,-1 0 1,0 1-1,0-1 0,0 0 0,0 1 0,0-1 0,0 0 0,0 1 1,0 1-1,-1-1 8,1-1 0,0 1 0,0-1 0,0 1 0,0-1 0,0 1 1,1-1-1,-1 1 0,0-1 0,1 0 0,-1 1 0,1-1 0,-1 0 0,1 1 1,0-1-1,0 0 0,-1 0 0,1 1 0,0-1 0,0 0 0,0 0 0,0 0 1,0 0-1,1 0 0,-1 0 0,0-1 0,0 1 0,1 0 0,1 0 1,3 1-6,0-2 1,0 1 0,0 0-1,0-1 1,0 0 0,8-2-1,-8 2 19,7-1-455,0-1 0,-1-1-1,0 0 1,15-5-1,22-12-5976,-48 20 6162,27-11-6947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 12204,'2'-2'593,"0"0"1,1 0 0,-1 0 0,1 0 0,-1 1 0,1-1 0,-1 1 0,1 0 0,0 0 0,4-2 0,-6 3-519,0 0 0,0 1 0,0-1 0,0 0 0,-1 0 0,1 1 0,0-1 0,0 0 0,0 1 0,0-1 0,0 1 0,-1-1 0,1 1 0,0-1 0,-1 1 0,1 0 0,0-1 0,-1 1 1,1 0-1,0-1 0,-1 1 0,1 0 0,-1 0 0,0 0 0,1-1 0,-1 1 0,0 0 0,1 0 0,-1 0 0,0 0 0,0 0 0,0 0 0,0 0 0,0 0 0,0 0 0,0-1 0,0 3 0,2 19 143,-1 1-1,-1-1 1,-1 1-1,-1-1 1,-1 0-1,0 0 1,-2 0-1,-1 0 0,-1 0 1,0-1-1,-2-1 1,0 1-1,-2-1 1,-20 29-1,31-48-121,0-4 118,1-7-171,0-1 0,1 0 0,1 1-1,0-1 1,0 1 0,7-13 0,30-62 121,-40 85-164,0 0 0,0 0-1,1 0 1,-1-1 0,0 1-1,0 0 1,0 0 0,0 0-1,0 0 1,0 0 0,0 0-1,0 0 1,1 0 0,-1 0 0,0-1-1,0 1 1,0 0 0,0 0-1,0 0 1,1 0 0,-1 0-1,0 0 1,0 0 0,0 0-1,0 0 1,0 0 0,0 0-1,1 0 1,-1 0 0,0 0-1,0 0 1,0 0 0,0 0 0,0 0-1,1 0 1,-1 1 0,0-1-1,0 0 1,0 0 0,0 0-1,0 0 1,0 0 0,1 0-1,-1 0 1,0 0 0,0 0-1,0 1 1,0-1 0,0 0 0,0 0-1,0 0 1,0 0 0,0 0-1,0 0 1,0 1 0,0-1-1,0 0 1,0 0 0,0 0-1,0 0 1,0 0 0,0 1-1,0-1 1,0 0 0,0 0-1,8 20-44,-7-16 41,1 1-1,-1-1 0,1 1 1,0-1-1,0 0 0,0 0 1,0 0-1,1 0 0,0 0 0,6 6 1,-6-8 26,0-1 0,1 0 0,-1 0 0,0 0 0,1-1-1,-1 1 1,1-1 0,-1 1 0,1-1 0,-1 0 0,1-1 0,-1 1 0,1-1 0,-1 1 0,1-1 0,-1 0 0,0 0 0,1-1 0,-1 1 0,0-1 0,0 1-1,0-1 1,0 0 0,0 0 0,3-3 0,1-1 30,1-1-1,-1 0 1,0 0-1,-1 0 1,0-1-1,0 0 1,8-16-1,-21 40-119,1 0 1,0 0-1,1 0 0,-3 22 1,6 7-5371,4-40 52,4-4-2830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84 1185,'-19'5'13417,"8"7"-7939,10-11-5409,1 0 0,-1 0 0,1 0-1,0 0 1,0 0 0,0 0 0,0 0-1,-1 0 1,1 0 0,0 0 0,1 1-1,-1-1 1,0 0 0,0 0 0,0 0-1,1 0 1,-1 0 0,0 0 0,1 0 0,-1 0-1,1 0 1,0 0 0,-1-1 0,1 1-1,0 0 1,-1 0 0,1 0 0,0-1-1,0 1 1,-1 0 0,1-1 0,0 1-1,0 0 1,0-1 0,0 1 0,0-1-1,0 0 1,0 1 0,0-1 0,0 0-1,0 0 1,0 1 0,0-1 0,1 0 0,1 0-1,8 1 7,0-1-1,0 0 1,0 0-1,0-1 1,0 0-1,0-1 1,0-1-1,0 0 1,0 0-1,-1-1 1,1 0-1,-1 0 1,0-2-1,-1 1 1,1-1-1,-1 0 1,0-1-1,0 0 1,-1-1-1,0 0 1,-1 0-1,9-11 1,-15 18-63,-1 0-1,1 0 1,0 0 0,-1 0-1,1 0 1,-1 0 0,1 0-1,-1 0 1,1 0 0,-1 0-1,0 0 1,0 0 0,1-1-1,-1 1 1,0 0 0,0 0 0,0 0-1,0 0 1,0-1 0,-1 1-1,1-2 1,-1 3-7,0-1-1,1 1 1,-1-1-1,1 1 1,-1-1 0,0 1-1,0-1 1,1 1-1,-1 0 1,0-1 0,0 1-1,0 0 1,1 0-1,-1-1 1,0 1 0,0 0-1,0 0 1,0 0 0,1 0-1,-1 0 1,0 0-1,-1 1 1,-3-1-17,0 1 0,-1 0 0,1 1 1,0 0-1,0-1 0,0 1 0,1 1 0,-7 3 0,-2 4-2,0 1 0,1 0-1,0 1 1,1 0 0,-15 23-1,21-30 52,1 1-1,0 0 1,1 0-1,0 0 0,0 1 1,0-1-1,1 1 1,0 0-1,0-1 0,0 1 1,1 0-1,0 0 0,1 0 1,-1 0-1,2 14 1,0-20-33,0 0 0,0 0 1,0 0-1,1 0 1,-1 0-1,0-1 0,0 1 1,0 0-1,1-1 1,-1 1-1,0-1 0,1 1 1,-1-1-1,0 0 0,1 1 1,-1-1-1,1 0 1,-1 0-1,0 0 0,1 0 1,-1 0-1,1 0 1,-1-1-1,3 0 0,38-6-407,-30 2-660,-1-1 0,0 0 0,-1 0 0,0-1 0,0 0 0,0-1 0,9-10 0,10-12-5087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9513,'0'0'8098,"-9"10"-6235,2-2-1481,0-2 158,0 1 0,1 1 0,0 0 0,0-1 0,0 2 0,1-1 1,0 1-1,-7 17 0,12-25-529,1-1 0,-1 1 1,0 0-1,0-1 1,1 1-1,-1 0 0,0-1 1,1 1-1,-1-1 1,0 1-1,1-1 0,-1 1 1,1-1-1,-1 1 1,1-1-1,-1 1 0,1-1 1,-1 0-1,1 1 0,-1-1 1,1 0-1,0 1 1,-1-1-1,1 0 0,0 0 1,-1 0-1,1 1 1,0-1-1,-1 0 0,1 0 1,0 0-1,-1 0 1,1 0-1,0 0 0,1-1 1,34 1 55,-26 0-85,5 0-319,-1 1 1,1 0-1,-1 1 1,0 1-1,16 4 1,-27-6 332,0-1 1,-1 1-1,1 0 0,-1-1 1,0 1-1,1 0 0,-1 1 1,0-1-1,0 0 1,1 1-1,-1-1 0,0 1 1,0 0-1,-1-1 0,1 1 1,0 0-1,-1 0 1,1 0-1,-1 1 0,1-1 1,-1 0-1,0 0 0,0 1 1,0-1-1,0 1 1,-1-1-1,1 1 0,-1-1 1,1 1-1,-1-1 0,0 1 1,0 0-1,0-1 1,0 1-1,0-1 0,-1 1 1,0 3-1,-1-3 121,1-1 0,-1 1-1,0-1 1,0 1 0,0-1 0,0 1-1,0-1 1,0 0 0,0 0-1,-1 0 1,1-1 0,-1 1 0,0 0-1,0-1 1,1 0 0,-5 2 0,-49 16 1839,54-19-1840,-7 3 202,0-1 0,0 0-1,0 0 1,-1-1 0,-8 0 0,16-1-394,0-1 1,0 1 0,0 0 0,0 0 0,1-1 0,-1 1 0,0-1-1,0 0 1,1 1 0,-1-1 0,0 0 0,-2-2 0,3 2-207,0 0 1,0-1-1,0 1 0,0 0 1,0 0-1,0-1 1,1 1-1,-1 0 1,0-1-1,1 1 1,0 0-1,-1-1 0,1 1 1,0-1-1,-1 1 1,1-1-1,0 1 1,0-3-1,0-11-5046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13485,'0'0'8691,"-1"9"-8131,-2 34 331,-9 277 1966,13-309-2775,-2-9-751,-10-34-1552,1 16 1627,-50-71-7705,24 47 5704,-4 10 4853,78 37 4706,47-8-5793,-45 0-642,86-4-690,-72 2-1979,-1 2-3348,-25 0-320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 11115,'0'0'6603,"-8"0"-4574,2-1-1899,1 0 1,0 1 0,-1 0-1,1 1 1,0-1 0,-1 1-1,1 0 1,0 0 0,0 0-1,0 1 1,0 0 0,0 0-1,0 0 1,1 0 0,-1 1-1,0 0 1,1 0 0,0 0-1,0 1 1,0-1 0,0 1 0,-5 6-1,4-2 105,0 1 0,0-1 0,1 1 0,-4 11-1,6-16-154,1-1-1,0 1 0,0 0 1,0 0-1,1-1 0,-1 1 1,1 0-1,0 0 0,0 0 1,0-1-1,1 1 0,-1 0 1,3 6-1,-2-8-61,0-1 0,0 1 0,1-1-1,-1 0 1,1 1 0,-1-1 0,1 0 0,0 0 0,-1 0 0,1 0-1,0 0 1,0 0 0,0 0 0,0-1 0,0 1 0,-1-1 0,1 0-1,0 1 1,0-1 0,0 0 0,0 0 0,0 0 0,0 0 0,0 0-1,0-1 1,3 0 0,1 1 53,0-1 1,0-1-1,0 1 0,0-1 0,0 0 0,-1 0 0,10-5 1,-9 3-4,0-1 1,0 0 0,-1-1 0,1 1-1,-1-1 1,0 0 0,7-12 0,-11 15 6,1 0 1,0 1 0,-1-1-1,0 0 1,0 0 0,0 0-1,0 0 1,0 0 0,0 0-1,-1 0 1,0-1 0,1 1-1,-1 0 1,0 0 0,-1 0-1,1 0 1,0-1-1,-1 1 1,0 0 0,0 0-1,0 0 1,-1-3 0,1 5-95,1 0 0,0 0 1,-1 1-1,1-1 0,-1 0 1,1 0-1,-1 1 0,0-1 1,1 0-1,-1 1 0,0-1 1,1 0-1,-1 1 0,0-1 0,0 1 1,1-1-1,-1 1 0,0 0 1,0-1-1,0 1 0,0 0 1,0-1-1,0 1 0,0 0 0,1 0 1,-1 0-1,0 0 0,0 0 1,0 0-1,0 0 0,0 0 1,0 0-1,0 1 0,0-1 1,0 0-1,1 1 0,-1-1 0,0 0 1,0 1-1,0-1 0,0 1 1,1-1-1,-2 2 0,1-1-150,1-1 0,-1 1-1,1-1 1,-1 1-1,1 0 1,-1-1 0,1 1-1,0 0 1,-1-1-1,1 1 1,0 0 0,0 0-1,0-1 1,-1 1 0,1 0-1,0 0 1,0-1-1,0 1 1,0 0 0,0 0-1,0-1 1,1 1 0,-1 0-1,0 0 1,0-1-1,0 1 1,1 0 0,-1-1-1,0 1 1,1 0-1,-1-1 1,1 1 0,-1 0-1,1-1 1,-1 1 0,1-1-1,-1 1 1,1-1-1,-1 1 1,1-1 0,0 1-1,-1-1 1,1 0-1,0 1 1,-1-1 0,1 0-1,0 0 1,0 1 0,-1-1-1,1 0 1,1 0-1,13 3-5349,2-2-2041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190 105 10218,'0'0'7954,"-11"-6"-6620,-37-16-549,44 21-706,1 1 0,-1-1 0,0 0 0,1 1-1,-1 0 1,0 0 0,1 0 0,-1 0 0,0 1 0,1 0 0,-1-1-1,0 1 1,1 0 0,-1 1 0,1-1 0,0 1 0,-1-1-1,1 1 1,0 0 0,0 0 0,0 1 0,0-1 0,1 1 0,-1-1-1,-4 6 1,3-4 100,0 1-1,0 0 1,1 0-1,-1 0 0,1 1 1,0-1-1,1 1 1,-1 0-1,1 0 1,0-1-1,1 1 1,-1 1-1,0 6 1,2-12-168,0 0 0,0 0 0,0-1 0,1 1 1,-1 0-1,0 0 0,0 0 0,1 0 0,-1 0 1,0-1-1,1 1 0,-1 0 0,1 0 1,-1-1-1,1 1 0,-1 0 0,1-1 0,0 1 1,-1 0-1,1-1 0,0 1 0,0-1 0,-1 1 1,1-1-1,1 1 0,30 5 169,-23-6-137,1-1 1,0 0-1,-1 0 1,15-5-1,-13 1-18,0 0 0,0 0 0,0-1 0,-1 0 0,0-1 0,-1-1 0,1 1 0,-1-1 0,13-16 0,-16 17 14,0 0 1,-1 0-1,0 0 0,0 0 1,-1-1-1,1 0 0,-2 0 1,1 0-1,-1-1 0,-1 1 1,1-1-1,-1 0 1,1-15-1,-15 28 41,1 9-27,1 0 0,0 1 0,0 0-1,2 0 1,0 1 0,0 0 0,2 0 0,-1 1 0,-3 18-1,8-30-8,1 0-1,0 1 0,0-1 0,0 0 0,1 0 0,-1 1 1,1-1-1,0 0 0,0 0 0,1 1 0,0 5 0,0-9-134,-1 0 0,1 0 0,-1 0-1,1 0 1,0 0 0,-1 0-1,1 0 1,0 0 0,0 0 0,0 0-1,0-1 1,0 1 0,0 0-1,0 0 1,2 0 0,27 5-5292,-12-6-495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8040,'0'0'12854,"-10"0"-12133,3 0-613,1 0 0,-1 0-1,1 1 1,0 0 0,-1 0 0,1 1 0,0 0-1,-11 4 1,14-4-14,0-1 0,0 0 0,1 1 0,-1 0 0,1-1 0,-1 1-1,1 0 1,0 0 0,-1 1 0,1-1 0,0 0 0,0 1 0,1-1 0,-1 1 0,0 0-1,1-1 1,0 1 0,0 0 0,0 0 0,0 0 0,0 0 0,0 0 0,1 0 0,-1 0-1,1 4 1,0-6-84,1-1 0,-1 1 0,1-1 1,-1 1-1,1 0 0,0-1 0,-1 1 0,1-1 0,0 1 0,-1-1 0,1 1 0,0-1 0,0 0 0,-1 1 0,1-1 0,0 0 0,0 0 0,-1 0 0,1 1 0,0-1 0,0 0 0,0 0 0,0 0 0,-1 0 0,1 0 0,0-1 0,1 1 0,28-3 200,-18-2-234,0 0 0,-1-1 0,1 0 0,-1-1-1,0 0 1,-1-1 0,0 0 0,0-1-1,-1 0 1,0 0 0,0-1 0,12-18 0,-22 33-414,-7 38 654,8-41-202,0-1 1,0 0 0,0 0 0,0 0 0,0 0-1,0 0 1,0 0 0,0 0 0,0 0 0,0 0-1,1 0 1,-1 1 0,0-1 0,1 0 0,-1 0-1,1 0 1,-1-1 0,1 1 0,0 0 0,-1 0-1,1 0 1,0 0 0,-1 0 0,1-1 0,0 1-1,0 0 1,0-1 0,0 1 0,0 0 0,0-1-1,0 0 1,0 1 0,0-1 0,0 1 0,0-1-1,1 0 1,4 1-43,-1-1 0,1-1 0,-1 1 0,1-1 0,0 0-1,-1 0 1,0-1 0,1 0 0,-1 1 0,0-2 0,0 1 0,0-1-1,0 1 1,0-2 0,-1 1 0,1 0 0,-1-1 0,0 0 0,0 0 0,0 0-1,-1 0 1,1-1 0,-1 1 0,0-1 0,3-7 0,-11 51-954,-1-21 1091,1 1 0,0 0 0,1 0 0,1 1 1,1-1-1,0 1 0,2-1 0,0 1 1,1 0-1,1-1 0,1 1 0,11 35 1,-8-36-65,-1-1 0,0 1 1,-2 0-1,0 1 0,0 36 1,-3-56-2,1 1 0,-1-1 0,0 1 1,0 0-1,0-1 0,0 1 0,-1-1 1,1 1-1,0 0 0,0-1 0,0 1 1,0-1-1,-1 1 0,1 0 0,0-1 1,0 1-1,-1-1 0,1 1 0,0-1 0,-1 1 1,1-1-1,-1 1 0,1-1 0,-1 0 1,1 1-1,-1-1 0,1 1 0,-1-1 1,1 0-1,-1 0 0,1 1 0,-1-1 0,0 0 1,1 0-1,-1 0 0,1 0 0,-1 1 1,0-1-1,1 0 0,-1 0 0,1 0 1,-1 0-1,0-1 0,1 1 0,-1 0 1,1 0-1,-2 0 0,0-1 31,0 0 0,0 1 1,0-1-1,0 0 0,-1 0 1,2 0-1,-1-1 0,0 1 0,0 0 1,0-1-1,0 1 0,-1-3 0,-6-9-25,0-1-1,0 0 0,2-1 0,-12-28 0,16 35-112,0 0 0,1 0 0,0-1-1,0 1 1,1 0 0,0-1 0,0 1 0,1-1-1,0 1 1,1-1 0,1-10 0,-1 16 30,1 0 1,-1 0-1,1 0 1,0 0 0,0 0-1,0 1 1,0-1-1,0 0 1,0 1-1,1 0 1,-1 0-1,1 0 1,-1 0-1,1 0 1,5-2-1,53-23-1922,-32 15-545,2-4-1766,-1-4-3699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 5541,'2'-1'899,"-1"0"0,0 0 0,1 1 0,0-1 0,-1 0 0,1 1 0,-1-1 0,1 1 0,0 0 0,-1-1 0,1 1 0,0 0 0,-1 0 0,1 0 0,2 0 0,-4 9 3238,-11 11-4667,-10 11 811,-2-1-1,0 0 1,-2-2 0,-1-1 0,-1-1 0,-2-1 0,-59 40 0,65-57-1039,22-8 624,1 0-1,-1 0 1,1 0 0,-1-1-1,0 1 1,1 0-1,-1 0 1,1 0 0,-1-1-1,1 1 1,0 0-1,-1-1 1,1 1-1,-1 0 1,1-1 0,-1 1-1,1 0 1,0-1-1,-1 1 1,1-1 0,0 1-1,-1-1 1,1 1-1,0-1 1,0 0 0,-2-4-1213,2 1 1,-1-1 0,1 0 0,-1 0-1,1 0 1,2-10 0,-1-6-1490,-1-10-3516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7143,'0'0'12716,"57"20"-11275,-28-5-128,3 3-160,4-1-128,5-2-224,-2-1-480,2-1-225,-4-2-64,-2 0-289,-4-3-1664,-5-3-1475,-6-3-4387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459 110 4837,'1'-11'6849,"0"0"-5969,0 5-182,0-1 0,-1 0 0,0 1 0,0-1 0,-1 0 0,-1-7 0,2 12-566,0 1 0,-1-1-1,0 0 1,1 0 0,-1 1 0,0-1-1,0 1 1,0-1 0,0 1-1,0-1 1,0 1 0,-1-1-1,1 1 1,0 0 0,-1 0 0,1 0-1,-1 0 1,1 0 0,-1 0-1,1 0 1,-1 0 0,0 0-1,1 1 1,-1-1 0,0 1 0,0-1-1,0 1 1,1 0 0,-1 0-1,-3 0 1,-3 0-81,-1 1-1,1 0 1,-1 1-1,1-1 1,0 2 0,0-1-1,0 1 1,0 0 0,1 1-1,-1 0 1,1 0-1,0 1 1,0 0 0,0 0-1,1 0 1,-1 1-1,-6 8 1,-9 12-27,0 0 0,-34 57-1,27-35 274,2 1-1,3 1 1,-25 70-1,38-88-242,2 1 0,1 0 0,2 1 0,1-1 0,1 1 0,2 58 0,3-83-54,0 0-1,0 0 1,0 0-1,1 0 1,1 0-1,0-1 1,0 1-1,0-1 1,1 0-1,1 0 0,-1 0 1,1 0-1,0-1 1,1 0-1,0 0 1,0 0-1,7 5 1,-3-4 6,0-1 1,0-1-1,0 0 1,1-1-1,-1 1 1,1-2-1,1 0 1,-1 0-1,0-1 1,1-1-1,0 1 1,18 0-1,-13-2 40,1 0-1,-1-2 1,0 0 0,1 0-1,-1-2 1,0 0-1,0-1 1,0 0 0,-1-2-1,0 0 1,0-1-1,0 0 1,-1-1 0,0-1-1,0-1 1,-1 0-1,0 0 1,-1-2 0,0 0-1,-1 0 1,-1-1-1,0 0 1,15-23 0,-9 6 254,0-1 1,-2-1-1,-1 0 1,-2-1 0,-1-1-1,-2 0 1,-1 0-1,-2 0 1,-1-1-1,-1 0 1,-2 0 0,-4-49-1,1 70-288,0-1 0,-1 0 0,-1 1 0,0-1-1,-1 1 1,0 0 0,-1 0 0,-12-23 0,13 31-22,1 0 0,-1 0 0,0 1 0,0 0 0,-1-1 0,0 2 0,0-1 0,0 0 0,0 1 0,-1 0 0,1 0 0,-1 1 1,0 0-1,0 0 0,0 0 0,-1 1 0,1-1 0,-1 2 0,1-1 0,-1 1 0,-7-1 0,3 1-219,0 0 0,0 1 1,-1 1-1,1 0 0,0 0 0,0 1 0,0 1 0,0 0 1,0 0-1,1 1 0,-1 0 0,-13 8 0,-35 30-8962,53-38 575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8456,'0'0'5018,"1"9"-3710,-2 9-797,-1 0-1,0 0 1,-2-1 0,0 1 0,-1-1-1,0 0 1,-1 0 0,-13 22-1,-16 34 678,-33 95 0,80-203-1114,1 1 0,1 0-1,2 1 1,1 1 0,41-56 0,-50 77-289,0 1 0,1 0 0,1 0-1,0 1 1,0 1 0,0-1 0,1 2 0,0-1 0,1 2 0,0 0 0,0 0-1,0 1 1,0 0 0,1 1 0,0 0 0,0 1 0,0 1 0,0 0-1,18 0 1,-30 2 245,0 0 0,0-1 0,0 1 1,-1 0-1,1 0 0,0 0 0,0 0 0,0 0 0,0 0 0,0 0 0,0 0 0,0 0 0,0 1 0,0-1 0,0 0 0,0 1 1,0-1-1,0 1 0,0-1 0,-1 1 0,1-1 0,0 1 0,0-1 0,-1 1 0,1 0 0,0-1 0,-1 1 0,1 0 0,0 0 1,-1-1-1,1 1 0,-1 0 0,1 0 0,-1 0 0,0 0 0,1 1 0,-2 0 146,1 0 0,-1 0 0,1-1 0,-1 1 0,0 0 0,0 0 0,0-1 0,0 1 0,0-1 0,0 1 0,-1-1 0,1 1 1,0-1-1,-1 0 0,1 1 0,-1-1 0,-2 2 0,-8 4-15,0 0 1,0 0-1,0-1 1,-1 0 0,0-1-1,0-1 1,0 0 0,0-1-1,-1 0 1,-24 1-1,37-4-269,1 0 0,-1 0-1,1 0 1,-1 0-1,1 0 1,-1 0 0,1 0-1,-1 0 1,1 0 0,-1 0-1,1 0 1,-1 0-1,1-1 1,-1 1 0,1 0-1,-1 0 1,1-1 0,-1 1-1,1 0 1,0 0-1,-1-1 1,1 1 0,-1-1-1,1 1 1,0 0 0,0-1-1,-1 1 1,1-1-1,0 1 1,0 0 0,-1-1-1,1 1 1,0-1 0,0 1-1,0-1 1,0 1 0,0-1-1,0 1 1,0-2-1,7-20-5821,9 1 1531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1247 128 5285,'-2'-1'-85,"-5"-1"134,1 0 1,0 0 0,0 0 0,0-1 0,-10-5 0,14 6 61,1 1 1,-1-1-1,1 1 0,-1-1 1,1 0-1,0 1 0,-1-1 1,1 0-1,0 0 0,0 0 1,0 0-1,1 0 0,-1 0 1,0 0-1,1 0 0,-1 0 0,1 0 1,0 0-1,0-1 0,0-3 1,0 4-4,-1 0-1,1 0 1,0 0 0,-1 0 0,0 0-1,1 0 1,-1 0 0,0 0 0,0 1 0,0-1-1,0 0 1,0 1 0,0-1 0,0 0-1,-1 1 1,1-1 0,-1 1 0,1 0-1,-1-1 1,1 1 0,-1 0 0,0 0 0,0 0-1,1 0 1,-1 0 0,0 1 0,-3-2-1,-7-1 218,1 0-1,-1 1 1,-18-2-1,19 3-246,-85-6 1050,-97 6-1,126 2-638,19 0-199,-1 2 0,0 2 0,1 2 0,0 3 0,1 1 0,-83 32 0,108-34-201,0 2-1,1 1 1,1 0-1,0 2 0,0 0 1,-31 30-1,39-31-74,1 0 0,0 0 0,1 1 0,0 1 0,1 0 0,1 0 0,0 1 0,1 0 0,1 0 0,-6 23 0,8-18 2,0 0 0,2 1-1,1-1 1,0 1 0,2 0 0,0-1 0,1 1 0,1-1 0,2 0 0,0 0-1,1 0 1,1 0 0,0-1 0,2 0 0,1-1 0,20 32 0,-19-33-29,2-1 1,0-1 0,0 0-1,2 0 1,0-1 0,0-1-1,2-1 1,0 0 0,0-1-1,1-1 1,0-1 0,1 0 0,0-1-1,1-1 1,0-1 0,0-1-1,24 4 1,-15-7 44,0-2 1,1 0 0,-1-2-1,1-1 1,-1-2-1,0-1 1,0-1-1,-1-1 1,0-2 0,0-1-1,-1-1 1,0-1-1,0-1 1,-2-1-1,41-31 1,-35 22 224,-1-2 0,-1 0-1,-1-2 1,-2-2 0,0 0 0,-2-1 0,-2-2 0,0 0 0,-3-1 0,0-1-1,21-57 1,-33 71-93,-1 0-1,-1-1 0,0 1 1,-2-1-1,0 0 1,-1-1-1,-2 1 0,-1-23 1,0 34-220,0 0 0,-1 1 1,0-1-1,-1 1 1,0-1-1,0 1 0,-1 0 1,0 0-1,-1 0 0,0 1 1,0 0-1,0-1 0,-1 2 1,-1-1-1,1 1 0,-1 0 1,-1 0-1,1 1 1,-11-7-1,13 10-68,-1 0 1,0 1-1,0-1 0,0 1 1,0 0-1,-1 1 1,1-1-1,0 1 0,-1 1 1,1-1-1,-1 1 0,-6 0 1,11 1-89,0-1 0,-1 0 0,1 1 0,0-1 0,0 1 0,-1 0 0,1 0 0,0 0 0,0 0 0,0 0 0,0 0 0,0 0 0,0 1 0,1-1 0,-3 2 0,3-1-204,0 0 1,0 0 0,0-1-1,0 1 1,0 0-1,0 0 1,1 0-1,-1 0 1,1 0-1,-1 0 1,1 0-1,0 0 1,0 0-1,0 0 1,0 0-1,0 0 1,0 0-1,0 0 1,2 4-1,4 9-7837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9353,'0'0'3315,"10"1"-2861,18 0 2,0-1-1,1-1 1,-1-2 0,0-1 0,38-10 0,148-49 1111,-186 54-1337,474-187 558,122-37 543,-516 204-950,0 5 0,1 5 0,1 4 0,0 5-1,164 7 1,-266 3-379,7 1 7,-1 0-1,1 1 1,21 5-1,-34-6-8,1-1 0,-1 1-1,1 0 1,-1 0 0,0 0-1,1 0 1,-1 0 0,0 0-1,0 0 1,0 1 0,0-1-1,0 1 1,0 0 0,0 0-1,-1-1 1,1 1 0,-1 0-1,1 0 1,-1 1 0,0-1-1,1 0 1,-1 0 0,0 1-1,-1-1 1,1 0 0,0 1-1,0 3 1,1 50 136,-2-24-3,2 1 0,8 43 0,-7-64-79,1 0 1,-1 0-1,2 0 0,0 0 1,0-1-1,1 1 0,1-1 1,0-1-1,13 16 0,-14-18-25,1 0 0,0 0 0,0-1-1,1 0 1,0 0 0,0-1 0,0 0-1,1 0 1,0-1 0,0 0 0,0-1-1,1 0 1,0 0 0,-1-1 0,1 0 0,0-1-1,13 1 1,-22-3-61,0 0-1,0 0 0,-1 0 1,1 0-1,0 0 1,-1 0-1,1 0 1,0 0-1,-1 0 1,1-1-1,0 1 1,-1 0-1,1 0 1,-1-1-1,1 1 1,0 0-1,-1-1 1,1 1-1,-1-1 1,1 1-1,-1-1 1,1 1-1,-1-1 0,0 1 1,1-1-1,-1 0 1,1 1-1,-1-2 1,-1-20-4507,-11-1-4371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10090,'0'0'3811,"23"72"-1120,4-41-866,11 0-31,4 2-449,2-5-512,3-4-320,-1-9-225,1-11 0,1-4 65,-1-10-1,-3-14-160,-6-8-160,-5-6-673,-12-2-1857,-10-6-2563,-10-2-10345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9865,'0'0'238,"0"0"0,0-1-1,0 1 1,1-1 0,-1 1 0,0-1-1,0 1 1,0 0 0,0-1-1,1 1 1,-1 0 0,0-1 0,0 1-1,1 0 1,-1-1 0,0 1-1,1 0 1,-1-1 0,0 1-1,1 0 1,-1 0 0,1-1 0,-1 1-1,0 0 1,1 0 0,-1 0-1,1 0 1,-1 0 0,0-1 0,1 1-1,-1 0 1,1 0 0,-1 0-1,1 0 1,-1 0 0,1 0-1,-1 0 1,1 1 0,5 17 2618,-4 42-2915,-2-53 905,-2 40-547,-2 1 0,-3-1 0,-1 0 0,-3-1 0,-2 0 0,-22 55 0,-5 12 1638,60-189-389,8 5-1454,0-6-215,4 2 0,3 1 0,44-69 1,-75 137 108,0 1 0,0-1 0,1 1 1,0 0-1,0 0 0,1 0 0,-1 1 0,1 0 1,0 0-1,0 0 0,10-4 0,-14 7 2,1 0-1,0 1 0,-1-1 0,1 0 0,0 1 1,-1-1-1,1 1 0,0 0 0,0 0 1,-1 0-1,1 0 0,0 0 0,-1 1 1,1-1-1,0 1 0,-1 0 0,1 0 1,0 0-1,-1 0 0,1 0 0,-1 1 1,0-1-1,1 1 0,-1-1 0,0 1 1,0 0-1,0 0 0,0 0 0,0 0 0,-1 0 1,3 4-1,-1-2 11,0-1 0,0 1 0,-1 0 0,0 0 0,0 0-1,0 0 1,0 0 0,0 1 0,-1-1 0,0 1 0,0-1 0,0 1 0,-1-1 0,1 1 0,-1-1 0,0 1-1,0-1 1,-1 1 0,1-1 0,-1 1 0,0-1 0,-1 1 0,1-1 0,-1 0 0,1 1 0,-1-1 0,0 0-1,-1 0 1,1 0 0,-1-1 0,0 1 0,0-1 0,0 1 0,0-1 0,0 0 0,-1 0 0,0 0 0,1-1-1,-7 4 1,-4 2 79,1-1 0,-2 0 0,1-1 0,-1 0 0,0-1 0,0-1 0,0 0 0,0-1 0,-1-1 0,-21 0 0,36-2-105,-1 1 0,0-1 1,1-1-1,-1 1 0,1 0 1,-1 0-1,1-1 0,-1 1 0,1 0 1,-1-1-1,1 0 0,-1 1 1,1-1-1,-1 0 0,1 0 1,0 1-1,-1-1 0,1 0 0,0-1 1,0 1-1,0 0 0,0 0 1,0 0-1,0-1 0,0 1 1,0 0-1,1-1 0,-1 1 0,0-1 1,1 1-1,-1-1 0,1 1 1,0-1-1,-1 1 0,1-1 0,0 1 1,0-4-1,0 2-285,0 0-1,1-1 1,-1 1-1,1-1 1,0 1 0,-1 0-1,2 0 1,-1 0-1,0-1 1,1 1 0,-1 0-1,1 0 1,0 1-1,0-1 1,0 0-1,0 1 1,4-4 0,8-4-2943,2 0 0,-1 0 0,31-12 1,-13 7-4600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 9385,'0'0'13228,"4"11"-12123,-2-5-991,0 1 0,0-1-1,0 1 1,-1 0-1,0 0 1,0 0-1,-1-1 1,0 1-1,0 0 1,-1 0-1,1 0 1,-1 0-1,-1-1 1,-3 12-1,2-8-24,0-5-36,1 0 0,1 1 0,-1-1 0,1 1 0,0 0 0,0-1 0,1 1 0,-1 0 1,2 7-1,-1-12-46,0-1 0,1 0 0,-1 0 0,1 1 0,-1-1 0,0 0 0,1 0 0,-1 1 0,1-1 0,-1 0 0,1 0 0,-1 0 1,1 0-1,-1 0 0,1 0 0,-1 0 0,1 0 0,-1 0 0,0 0 0,1 0 0,-1 0 0,1 0 0,-1 0 0,1 0 0,-1 0 0,1 0 0,-1-1 1,1 1-1,-1 0 0,0 0 0,1-1 0,0 1 0,14-9 139,-8 3-122,-1 0 1,-1-1-1,0 0 1,0 0-1,0-1 1,-1 1-1,0-1 1,0 0-1,-1 0 1,0-1-1,3-10 1,8-53-629,-15 78 608,1-1 1,-1 0-1,1 1 0,1-1 0,-1 1 1,1-1-1,-1 0 0,2 1 0,1 6 0,-2-10 7,1-1 0,0 1 0,-1 0 0,1-1 0,0 1 0,0-1 0,0 0 0,0 1 0,0-1 0,0 0-1,0 0 1,0 0 0,0-1 0,0 1 0,1 0 0,-1-1 0,0 0 0,0 1 0,1-1 0,-1 0 0,0 0 0,1 0-1,3-1 1,3 0 6,0 0 1,-1-1-1,1 0 0,0 0 0,-1-1 0,0 0 0,0 0 0,0-1 0,0 0 0,0-1 0,-1 0 0,0 0 0,13-12 1,-8 6 3,0-1 1,0 0-1,-2 0 1,1-2-1,-2 1 1,13-23-1,-30 51 5,-31 71 664,36-78-601,0 1-1,1-1 0,0 1 0,0 0 1,1-1-1,0 1 0,1 0 1,0 15-1,1-23-109,-1 0 1,0-1 0,0 1-1,0 0 1,1-1 0,-1 1-1,0-1 1,1 1 0,-1 0-1,1-1 1,-1 1 0,0-1-1,1 1 1,-1-1-1,1 1 1,-1-1 0,1 1-1,0-1 1,-1 0 0,1 1-1,-1-1 1,1 0 0,0 0-1,-1 1 1,1-1 0,0 0-1,-1 0 1,1 0-1,0 0 1,0 0 0,-1 0-1,1 0 1,0 0 0,-1 0-1,1 0 1,0 0 0,-1 0-1,1 0 1,0-1 0,1 0-1,0 1-293,0-1-1,0 0 1,1 1 0,-1-1-1,0 0 1,0-1 0,0 1-1,0 0 1,0 0-1,0-1 1,1-1 0,8-16-3968,0-5-2588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18417,'0'0'6150,"-22"58"-5765,27-48-225,10 2-96,4-3-320,0 0-2435,0-1-2114,-2-4-4643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17585,'0'0'4804,"-11"1"-3619,2-1-981,1 1-1,-1 0 0,1 0 1,0 1-1,0 1 0,0-1 0,0 1 1,0 0-1,0 1 0,1 0 1,-13 9-1,9-4 46,1 0 0,0 1 0,0 1 0,-14 21 0,21-29-235,0 1 1,1 0 0,0 0-1,0 0 1,0 0-1,0 0 1,1 0 0,0 1-1,0-1 1,0 0 0,0 1-1,0-1 1,1 1 0,0-1-1,0 1 1,0-1-1,1 0 1,-1 1 0,3 6-1,-2-9-11,1 0 0,-1 0-1,1 0 1,0 0-1,0-1 1,0 1 0,0-1-1,0 1 1,0-1-1,0 0 1,0 1 0,0-1-1,1 0 1,-1-1-1,0 1 1,1 0 0,-1-1-1,1 1 1,-1-1-1,1 0 1,-1 0 0,4 0-1,58-3-1700,-57 2 968,0-1 1,0 0-1,-1 0 1,1-1-1,-1 0 1,11-6 0,17-14-5883,-7 0-2362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62 14542,'0'0'7436,"-3"8"-5984,2-5-1392,0-1 56,0 1 0,0-1 0,0 0 1,1 1-1,-1-1 0,1 0 0,0 1 0,-1-1 1,1 1-1,1 4 0,-1-6-49,1 0 0,0 1-1,0-1 1,-1 0 0,1 0 0,0 0 0,0 0-1,0 0 1,0 0 0,1 0 0,-1 0 0,0 0-1,0-1 1,0 1 0,1 0 0,-1-1 0,0 1-1,1-1 1,-1 0 0,0 1 0,1-1 0,-1 0 0,1 0-1,-1 0 1,1 1 0,-1-2 0,2 1 0,13 1 166,0 0 1,1-2 0,-1 0 0,0-1-1,0 0 1,16-5 0,-25 5-220,1 0-1,0-1 1,-1 0 0,1 0-1,-1-1 1,0 0 0,0 0-1,-1-1 1,1 1 0,-1-1-1,0-1 1,-1 1 0,1-1 0,5-8-1,-10 13-8,-1 1 0,1-1 0,0 0-1,-1 0 1,1 0 0,-1 0 0,1 0-1,-1 0 1,1 0 0,-1 0 0,1 0-1,-1 0 1,0 0 0,0 0 0,0 0-1,0 0 1,0 0 0,0 0 0,0 0-1,0 0 1,0-1 0,0 1 0,0 0 0,-1 0-1,1 0 1,-1-1 0,0 1-18,0 0 0,-1 0 0,1 0 0,0 0 0,0 0 0,-1 0-1,1 0 1,-1 1 0,1-1 0,-1 1 0,1-1 0,-1 1 0,1-1 0,-1 1 0,-2 0 0,-6-1-88,0 1-1,0 0 1,1 1-1,-17 2 1,13 1 115,1 0 0,0 1-1,0 0 1,0 1 0,1 0-1,0 0 1,0 2 0,1-1 0,0 1-1,0 1 1,1 0 0,0 0-1,-13 18 1,21-26-7,0 1 0,0-1 0,0 1 0,0 0 0,0-1 0,0 1 0,0 0-1,1 0 1,-1-1 0,1 1 0,-1 0 0,1 0 0,0 0 0,0 0 0,0 0 0,0 0 0,0-1-1,0 1 1,0 0 0,1 0 0,-1 0 0,1 0 0,0 2 0,0-2 2,1 0 0,0 0 0,-1 0 0,1-1 0,0 1 0,0 0 0,0-1 0,0 1 0,0-1 0,1 1 0,-1-1 0,0 0 1,1 0-1,4 1 0,8 2-539,1-1 0,0 0 0,0-1 0,19-1 0,-33 0 332,64-1-5623,-22-5-1731,-9-5-3045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12812,'0'0'10928,"-10"1"-10026,-10 1-653,1 2 0,0 0 0,0 1 0,0 1 0,1 0 0,0 2 0,0 0 0,0 1 0,1 1 0,-25 19 0,41-28-263,1-1 0,-1 0 0,1 1 0,-1-1 1,1 1-1,0-1 0,-1 0 0,1 1 0,0-1 1,-1 1-1,1 0 0,0-1 0,0 1 0,-1-1 1,1 1-1,0-1 0,0 1 0,0 0 0,0-1 1,0 1-1,0-1 0,0 1 0,0-1 1,0 1-1,0 0 0,0-1 0,0 1 0,0-1 1,0 1-1,1 0 0,-1-1 0,0 1 0,0-1 1,1 1-1,-1-1 0,0 1 0,1-1 0,-1 1 1,1-1-1,-1 0 0,0 1 0,1-1 0,-1 1 1,1-1-1,-1 0 0,1 1 0,-1-1 0,1 0 1,-1 0-1,1 0 0,0 1 0,-1-1 0,1 0 1,-1 0-1,1 0 0,0 0 0,-1 0 0,2 0 1,45 10-1166,-38-9 919,17 3-283,-12-2 505,0 0 1,0 0-1,0 2 1,0 0-1,-1 0 0,25 12 1,-37-15 56,0-1 0,-1 0 0,1 1 0,0-1 1,-1 0-1,1 1 0,-1-1 0,1 1 0,-1-1 1,1 1-1,-1 0 0,1-1 0,-1 1 0,1-1 1,-1 1-1,1 0 0,-1-1 0,0 1 0,0 0 1,1-1-1,-1 1 0,0 0 0,0 0 0,0-1 1,0 1-1,1 0 0,-1 0 0,0-1 0,-1 2 0,-15 14 725,-33 3 69,48-19-831,-17 5-39,0-1 1,0-1-1,0 0 1,-1-2 0,1 0-1,-30-2 1,30-6-3459,11-4-2718,4-4-8651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238 287 13164,'0'0'4906,"-10"-5"-3101,5 2-1720,0 1 0,0-1 0,0 1 0,-1 0 0,1 0 0,-1 1 0,1 0 0,-1 0 0,1 0 0,-1 0 0,1 1 0,-1 0 0,0 0 0,1 1 0,-1-1 0,1 1 0,-1 0 0,1 1 0,-1-1 0,1 1 0,0 0 0,-1 1 0,1-1 0,1 1 0,-9 5 0,7-3-47,-1 0-1,1 1 1,0 0 0,0 0-1,0 0 1,1 1 0,0-1-1,0 1 1,1 0 0,0 1-1,0-1 1,1 1 0,0 0-1,0 0 1,1 0 0,0 0-1,-1 10 1,3-17-31,0 0 0,0 0 0,0 0 0,0 0 0,0 0 0,0-1 0,1 1 0,-1 0 0,0 0 0,1 0 0,-1 0 0,1 0 0,-1 0 0,1 0 0,-1-1 0,1 1 0,0 0 0,-1 0 0,1-1 0,0 1 0,0 0 0,-1-1 0,1 1 0,0-1 0,0 1 0,0-1 0,0 1 0,0-1 0,0 0 0,0 1 0,-1-1 0,1 0 0,0 0 0,0 0 0,0 0 0,0 0 0,0 0-1,0 0 1,0 0 0,0 0 0,0 0 0,2-1 0,3 0 24,0 1 1,0-2-1,-1 1 0,1-1 0,0 1 0,6-5 0,5-3 7,0-1 0,-1-1 0,-1-1 0,0 0 0,18-20 0,-23 22-9,0 0 0,-1-1 1,-1 0-1,0 0 0,-1-1 0,0 0 0,0-1 1,5-15-1,-13 22 233,-9 16-286,-10 20-54,16-21 79,-1 1-1,2 0 1,-1 0-1,1 1 1,1-1 0,0 1-1,0-1 1,1 21-1,1-29 3,0-1 0,0 0 0,0 0 1,1 0-1,-1 0 0,0 0 0,1 0 0,-1 0 0,1 0 0,-1 0 0,1 0 0,-1 0 0,1-1 0,0 1 0,-1 0 0,1 0 0,0 0 0,0-1 0,0 1 0,0 0 0,0-1 0,-1 1 0,1-1 0,0 1 0,0-1 1,0 0-1,1 1 0,-1-1 0,0 0 0,0 0 0,0 1 0,0-1 0,0 0 0,0 0 0,0 0 0,0 0 0,0-1 0,0 1 0,2 0 0,2-1 35,1 0-1,0 0 1,0-1-1,-1 0 1,1 0-1,8-5 1,8-7 14,-1 0 0,0-2 1,-1-1-1,-1-1 1,-1 0-1,0-1 0,-1-1 1,-2-1-1,0 0 1,-1-1-1,-1-1 0,-1 0 1,-1 0-1,-1-1 0,11-39 1,-17 39-144,-4 24 88,0 0-1,0 0 1,0 0-1,0 0 0,0 0 1,0 0-1,0 0 0,0 1 1,0-1-1,0 0 1,0 0-1,0 0 0,-1 0 1,1 0-1,0 0 0,0 0 1,0 0-1,0 0 1,0 0-1,0 0 0,0 0 1,0 0-1,0 0 0,0 0 1,-1 0-1,1 0 1,0 0-1,0 0 0,0 0 1,0 0-1,0 0 0,0 0 1,0 0-1,0 0 1,0 0-1,0 0 0,0 0 1,-1 0-1,1 0 0,0 0 1,0 0-1,0 0 1,0-1-1,0 1 0,0 0 1,0 0-1,0 0 0,0 0 1,0 0-1,0 0 1,0 0-1,0 0 0,-20 38-303,18-34 304,-22 45 128,-49 112 1297,65-139-1249,1 1 1,1 0 0,1 1 0,1-1 0,-2 35-1,7-10-140,7 52-1,-3-62-7,-3 0-1,-2 63 1,-1-97-13,1 0 0,-1 0-1,0 0 1,-1-1 0,1 1 0,-1 0-1,0-1 1,0 1 0,0-1 0,0 0-1,0 0 1,-1 1 0,1-2-1,-1 1 1,-3 3 0,5-5 13,0 0 0,-1-1 0,1 1 0,0 0 1,0 0-1,0-1 0,-1 1 0,1-1 0,0 1 0,-1-1 0,1 0 0,-1 1 1,1-1-1,0 0 0,-1 0 0,1 0 0,-1 0 0,1 0 0,0 0 1,-1 0-1,1-1 0,0 1 0,-1 0 0,1-1 0,0 1 0,-1-1 0,1 0 1,0 1-1,0-1 0,-1 0 0,1 0 0,0 0 0,0 0 0,0 0 0,0 0 1,0 0-1,0 0 0,0 0 0,1 0 0,-1 0 0,0-1 0,1 1 1,-1 0-1,0-2 0,-6-13-37,1 0 0,0-1 1,1 0-1,1 0 0,1 0 0,0-1 1,1 1-1,1 0 0,1-1 0,1 0 1,0 1-1,1 0 0,0-1 0,2 1 1,0 0-1,1 0 0,1 1 0,0-1 1,14-23-1,-16 34 9,0 1-1,1 0 1,0-1 0,0 2 0,0-1 0,1 1-1,-1-1 1,1 2 0,0-1 0,0 1-1,11-5 1,5 0-620,0 2 1,28-6-1,29-8-6978,-35 2-2045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15278,'0'0'4602,"-8"11"-3385,-11 16-589,1 1 0,1 1-1,1 0 1,2 1-1,1 1 1,-14 51 0,23-57-571,0 0 0,1 28 0,22-81 1523,-1-13-1724,12-49 0,-29 88-6,0 30-469,-1-26 627,1 0 0,-1 0 1,1 0-1,0 0 1,-1 0-1,1 0 0,0 0 1,0 0-1,1 0 0,-1-1 1,0 1-1,1 0 0,-1-1 1,1 1-1,-1-1 1,1 1-1,-1-1 0,1 0 1,0 1-1,3 0 0,-1 0 15,0-1-1,1 1 0,-1-1 1,0 0-1,1-1 0,-1 1 0,1-1 1,-1 0-1,8 0 0,-1-1 11,0-1 0,0 0 0,0-1 0,0 0 0,0-1 0,-1 0 0,13-6 0,37-29 143,-79 78-48,3-17 370,11-16-401,0-1-1,0 1 1,1 0-1,0 1 0,1-1 1,-1 1-1,1 0 0,0-1 1,1 1-1,0 1 1,-3 11-1,6-18-212,0-1 1,0 0-1,0 1 0,0-1 1,0 0-1,-1 0 0,1 0 1,0 1-1,0-1 0,0 0 1,0 0-1,0 0 0,0-1 1,-1 1-1,1 0 0,0 0 1,0 0-1,0-1 0,0 1 1,1-1-1,0-1-574,0-1 1,1 0-1,-1 1 0,0-1 1,-1 0-1,1 0 1,0 0-1,-1 0 0,0 0 1,2-6-1,8-23-6858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66 14606,'0'0'6326,"-8"9"-5856,6-5-445,-33 45 361,33-46-350,0 1 0,0-1 0,1 0 0,-1 1 0,1 0-1,0-1 1,0 1 0,0 0 0,1-1 0,-1 1 0,1 0-1,0 0 1,0 0 0,1-1 0,-1 1 0,1 0 0,1 5 0,-2-8-16,1 0 1,0 0-1,0-1 1,-1 1-1,1 0 1,0-1-1,0 1 1,0 0-1,0-1 1,0 1-1,0-1 1,0 1-1,-1-1 1,2 0 0,-1 1-1,0-1 1,0 0-1,0 0 1,0 0-1,0 0 1,0 0-1,0 0 1,0 0-1,0 0 1,0 0-1,0 0 1,0-1-1,0 1 1,0 0 0,0-1-1,0 1 1,0 0-1,0-1 1,0 0-1,0 1 1,0-1-1,-1 1 1,2-2-1,36-24 749,-16 6-529,33-39-1,-50 53-184,1-2-1,-1 1 1,0 0-1,0-1 1,-1 0-1,0 0 1,-1 0-1,0-1 1,0 1-1,2-11 0,-9 33 54,-1 1-1,-1 0 1,-7 14 0,-11 26-58,20-44-111,1 6 1299,27-14-601,-23-3-657,1 0 17,0 1 0,0 0 1,0-1-1,-1 1 1,1 0-1,0 0 1,0 0-1,-1 0 1,1 0-1,-1 1 0,1-1 1,-1 0-1,1 1 1,-1-1-1,0 1 1,0 0-1,1-1 0,-1 1 1,-1 0-1,1 0 1,0-1-1,0 1 1,0 4-1,15 50 30,-15-53-24,5 25 2,-2 0 1,-1 0 0,-1 0 0,-2 1 0,-3 34 0,2-50 44,-1 1 0,0-1 0,-1 1 1,-1-1-1,0 0 0,-1 0 1,0 0-1,-1-1 0,0 0 0,-1 0 1,0 0-1,-16 18 0,20-27 8,1-1 0,-1 1 0,0-1 0,0 1 0,1-1 0,-1 0 0,-1 0 0,1 0 0,0-1 0,0 1-1,-1-1 1,1 0 0,-1 0 0,-6 2 0,7-3-16,1 0 0,-1-1-1,1 1 1,-1 0 0,0-1 0,1 1 0,-1-1-1,1 0 1,0 0 0,-1 0 0,1 0-1,-1 0 1,1-1 0,0 1 0,0 0-1,-3-4 1,0 0-16,0-1-1,0 0 1,0 0-1,1-1 1,0 1-1,0-1 1,1 0 0,0 0-1,0 0 1,0-1-1,1 1 1,-2-14-1,2 7-42,0-1 0,1 0 0,0 0-1,1 0 1,1 0 0,0 0 0,5-17 0,-4 22-395,1 1 1,0 0 0,1 0 0,0 0 0,1 0 0,0 1 0,0-1-1,0 1 1,1 1 0,0-1 0,1 1 0,8-7 0,37-34-9716,-25 23-496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9 102 15759,'0'0'9251,"9"3"-9026,-5 0-204,0-1 1,1-1 0,-1 1-1,0 0 1,1-1 0,-1 0 0,1 0-1,-1 0 1,1-1 0,-1 0 0,1 1-1,0-2 1,-1 1 0,1 0 0,-1-1-1,1 0 1,-1 0 0,1 0 0,-1-1-1,0 1 1,0-1 0,1 0-1,-1 0 1,0-1 0,-1 1 0,1-1-1,4-4 1,25-34 51,-32 39-60,0 1 0,0-1 1,1 0-1,-1 0 0,0 0 0,0 0 0,-1 0 0,1 0 1,0 0-1,-1 0 0,1 0 0,-1 0 0,0 0 1,0-1-1,1 1 0,-1 0 0,-1 0 0,1 0 1,0 0-1,-1 0 0,0-4 0,-1 5 1,0 1 1,0 0-1,0-1 0,-1 1 0,1 0 1,0 0-1,0 1 0,0-1 0,0 0 0,0 1 1,0-1-1,0 1 0,0-1 0,0 1 1,0 0-1,0 0 0,-2 2 0,-6 4 5,0 1 0,1 0 1,0 0-1,1 1 0,0 0 0,-14 20 0,-33 68 355,53-92-348,-1-1 0,1 1 1,1 0-1,-1 0 0,1 0 1,-1 0-1,1 8 0,1-12-65,0 0 0,0 0-1,0 0 1,0-1 0,0 1-1,0 0 1,1 0 0,-1 0-1,0 0 1,1 0 0,-1-1 0,0 1-1,1 0 1,-1 0 0,1-1-1,0 1 1,-1 0 0,1 0-1,-1-1 1,1 1 0,0-1-1,0 1 1,-1-1 0,1 1-1,0-1 1,0 1 0,0-1 0,-1 0-1,1 1 1,0-1 0,0 0-1,0 0 1,0 0 0,0 0-1,0 1 1,0-1 0,0-1-1,-1 1 1,1 0 0,0 0-1,0 0 1,0 0 0,0-1-1,0 1 1,0 0 0,-1-1 0,3 0-1,3 0-592,0-1 0,0-1 0,0 1 0,0-1 0,0 0-1,-1 0 1,1-1 0,6-5 0,22-20-6021,-4-2-3832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6406,'0'0'10784,"-7"10"-9498,0-2-1143,0 0 306,0 0 0,1 0 0,0 1 1,1 0-1,-1 0 0,2 0 0,-1 1 0,-4 16 0,9-25-445,0-1-1,0 1 0,0-1 1,1 1-1,-1-1 0,0 1 0,0-1 1,1 1-1,-1-1 0,0 0 1,1 1-1,-1-1 0,1 1 1,-1-1-1,1 0 0,-1 1 0,1-1 1,-1 0-1,1 1 0,-1-1 1,1 0-1,-1 0 0,1 0 0,-1 1 1,1-1-1,-1 0 0,1 0 1,-1 0-1,1 0 0,0 0 0,0 0 1,27 1 46,-19 0-163,15 0-490,-16-1 387,-1 0-1,1 0 1,-1 1 0,1 0 0,-1 0 0,0 1-1,1 0 1,-1 0 0,0 1 0,0 0 0,8 4-1,-14-6 250,0 0-1,0 0 1,0 0-1,0 0 1,0 0-1,-1 0 1,1 0-1,0 1 1,-1-1-1,1 0 1,-1 0-1,1 0 1,-1 1-1,0-1 1,1 0-1,-1 0 1,0 1-1,0-1 1,0 0-1,0 1 1,0-1-1,0 0 1,0 1-1,-1-1 1,1 0-1,0 0 1,-1 1-1,1-1 1,-1 0-1,1 0 1,-1 0-1,0 1 1,1-1-1,-1 0 1,0 0-1,0 0 1,0 0-1,0 0 1,0-1-1,0 1 1,0 0-1,0 0 1,-2 1-1,-7 5 441,1 0-1,-1 0 1,-15 7-1,23-13-444,-8 4 191,-1 1 1,0-2-1,0 1 1,0-1-1,0-1 1,-1 0-1,-13 1 1,25-4-298,-1 0 0,0 0 1,0 0-1,0 0 0,0-1 0,1 1 0,-1 0 1,0 0-1,0-1 0,1 1 0,-1-1 0,0 1 1,1-1-1,-1 1 0,0-1 0,1 1 0,-1-1 1,1 1-1,-1-1 0,1 0 0,-1 1 0,1-1 1,-1 0-1,1 1 0,0-1 0,-1 0 0,1 0 1,0 0-1,0 1 0,-1-1 0,1 0 0,0 0 1,0 0-1,0 1 0,0-1 0,0 0 0,0 0 1,0 0-1,0 1 0,1-1 0,-1 0 0,0 0 1,0 0-1,1 1 0,-1-2 0,13-39-5221,6 3-856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14125,'0'0'4666,"-1"14"-2568,-3 15-1116,0 0 1,-2-1-1,-15 43 0,4-26-218,3-12-566,1 1-1,2 1 1,1 0-1,2 0 0,1 1 1,-2 38-1,36-106 316,23-88-898,-49 119 359,-1 0 1,1 1-1,-1-1 0,1 0 0,-1 0 0,1 1 1,0-1-1,-1 1 0,1-1 0,0 1 0,-1-1 0,1 1 1,0-1-1,0 1 0,-1 0 0,1-1 0,0 1 0,0 0 1,0-1-1,0 1 0,-1 0 0,1 0 0,0 0 0,0 0 1,0 0-1,1 0 0,29 8-76,-3-2-124,-22-6 225,-1-1 0,0 0 0,1 0 1,-1 0-1,0-1 0,0 0 0,0 0 0,0 0 0,0-1 0,0 1 0,-1-1 0,6-5 0,-7 7 29,-1-1 0,1 0 0,-1 0-1,0 0 1,0 0 0,0-1 0,0 1 0,0 0 0,-1-1 0,1 0 0,-1 1-1,1-1 1,-1 0 0,0 0 0,0 1 0,0-1 0,-1 0 0,1 0 0,-1 0-1,1 0 1,-1 0 0,0 0 0,-1-5 0,0 8-32,-1 0 1,1 0-1,-1 0 1,1 0-1,-1 0 1,1 1-1,-1-1 0,1 0 1,-1 1-1,1-1 1,-1 1-1,1 0 1,-1-1-1,1 1 1,0 0-1,0 0 0,-2 1 1,-2 3-1,0-1-1,0 1 1,1 0 0,0 1 0,0-1 0,0 1-1,1 0 1,-1 0 0,2 0 0,-1 0 0,0 0-1,1 1 1,1-1 0,-1 1 0,1-1-1,0 1 1,0 0 0,1 7 0,0-13 2,1 0 0,-1 0 1,1-1-1,-1 1 0,1 0 1,-1 0-1,1 0 0,0-1 1,0 1-1,-1-1 0,1 1 1,0 0-1,0-1 0,0 1 1,-1-1-1,1 0 0,0 1 1,0-1-1,0 0 0,0 1 0,0-1 1,0 0-1,0 0 0,0 0 1,1 0-1,32 1 40,-27-1-32,185-8 282,-192 7-219,1 1-1,0-1 0,-1 1 1,1-1-1,-1 0 1,0 0-1,1 1 1,-1-1-1,1 0 1,-1 1-1,0-1 1,0 0-1,1 0 0,-1 0 1,0 1-1,0-1 1,0 0-1,0 0 1,0 0-1,0 0 1,0 1-1,0-1 1,0 0-1,-1 0 0,1 0 1,0 1-1,0-1 1,-1 0-1,1 0 1,0 1-1,-1-2 1,-10-26 367,-16-13-142,18 30-291,1-1 0,1 0 0,0 0 0,-6-15 0,13 26-22,1 1 0,-1-1 0,1 1 0,-1-1 0,1 0 0,-1 1 0,1 0 0,-1-1 0,1 1 0,0-1 0,-1 1 0,1 0 0,0-1 0,-1 1 0,1 0 0,0 0 0,-1-1 0,1 1 0,0 0 0,-1 0 0,1 0 0,0 0 0,0 0 0,-1 0 0,1 0 0,0 0 0,0 0 0,-1 0 0,1 1 0,1-1-1,29 2-714,75 8-7209,-66-10 410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212 286 13004,'3'-5'577,"-1"1"-1,0-1 0,0 0 1,0 1-1,-1-1 1,0 0-1,0 0 0,0 0 1,0 0-1,-1 0 1,0-1-1,0 1 0,-1-5 1,1 8-406,0 1 1,-1 0-1,0-1 1,1 1 0,-1-1-1,0 1 1,1 0-1,-1-1 1,0 1-1,0 0 1,0 0-1,0 0 1,-1 0-1,1 0 1,0 0 0,0 0-1,-3-1 1,1 1-66,0-1 0,0 1 0,0 1 1,0-1-1,-1 0 0,1 1 1,0-1-1,-1 1 0,1 0 0,-6 1 1,1 0-100,1 1 0,0 0 0,-1 0 0,1 1 1,0 0-1,1 0 0,-1 0 0,0 1 0,1 0 1,0 0-1,0 1 0,0 0 0,1 0 0,-1 0 1,1 1-1,0 0 0,-4 6 0,3-4-12,0 1-1,1-1 1,0 1-1,0 0 1,1 1-1,0-1 1,1 1 0,0 0-1,0 0 1,1 0-1,0 0 1,0 10-1,2-19 7,0 0 0,0 0 1,0 0-1,0 0 0,0 0 0,0 0 0,1 0 0,-1 0 0,0 0 0,0 0 0,1 0 0,-1 0 0,0 0 0,1 0 0,-1 0 0,1 0 0,0 0 1,-1 0-1,1-1 0,0 1 0,-1 0 0,1 0 0,0-1 0,0 1 0,-1-1 0,1 1 0,0 0 0,0-1 0,0 0 0,1 1 0,1 0 6,0-1 0,0 0-1,-1 0 1,1 0-1,0 0 1,0 0 0,0 0-1,0-1 1,-1 0-1,1 1 1,3-2-1,6-3 39,1-1-1,-1 0 0,21-14 0,-6 0 142,0-1 1,-2-2-1,0 0 1,33-43 0,-47 53 1,-2 0 1,0 0 0,0-1-1,-1 0 1,-1-1 0,0 0 0,-2 0-1,1 0 1,-2-1 0,0 0 0,3-26-1,-10 23-110,-8 17-91,9 3 5,0 0 0,0 0-1,0 0 1,0 1 0,0-1 0,0 1-1,0-1 1,0 1 0,1 0-1,-1 0 1,0-1 0,-1 4 0,-20 31 24,2 2 0,1 0 0,1 1 0,3 0 0,1 2 0,-16 69 0,30-108-18,0 1 1,1 0 0,-1-1 0,1 1-1,0-1 1,0 1 0,0 0 0,0-1-1,0 1 1,0 0 0,1-1-1,-1 1 1,1-1 0,0 1 0,-1-1-1,1 1 1,1-1 0,-1 1 0,0-1-1,0 0 1,1 0 0,0 0-1,-1 1 1,1-2 0,2 4 0,-1-4-135,1 0 0,-1 0 0,0 0 0,0 0 0,0-1 0,1 1 0,-1-1 0,0 0 0,1 0 0,-1 0 0,0 0 0,0-1 0,1 1 0,-1-1 0,0 0 0,0 0 0,0 0 1,0 0-1,0 0 0,4-3 0,30-19-5153,-14 4-1391,6-8-7408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14606,'0'0'11648,"-10"0"-11589,6-1-57,1 1 1,-1 0-1,1 0 0,-1 0 1,0 0-1,1 1 1,-1 0-1,1-1 0,-1 1 1,1 0-1,0 1 0,-1-1 1,1 0-1,0 1 0,0 0 1,0 0-1,0 0 1,0 0-1,0 0 0,0 1 1,1-1-1,0 1 0,-1 0 1,1-1-1,0 1 1,-2 5-1,0-4 44,1 1 0,0 0 0,1 0 1,-1 0-1,1 1 0,0-1 0,0 1 0,1-1 0,0 1 0,0-1 0,0 1 1,0 0-1,1 8 0,0-13-43,1 0 0,-1-1 0,1 1 0,-1 0 1,1-1-1,0 1 0,-1-1 0,1 1 0,-1-1 0,1 1 0,0-1 0,0 1 1,-1-1-1,1 0 0,0 1 0,0-1 0,-1 0 0,1 0 0,0 1 1,0-1-1,0 0 0,-1 0 0,1 0 0,0 0 0,0 0 0,0 0 0,1-1 1,25-2 159,-18 0-177,1 0-1,-1-1 1,0 0 0,-1-1-1,1 0 1,-1 0 0,0-1-1,-1 0 1,1-1 0,7-8-1,-3 3-51,-1-1 0,0 0 0,-1 0-1,-1-1 1,9-18 0,-11 14-80,-14 27-376,-15 27 223,21-34 299,-20 50 1,20-49 1,0 0 0,0 1 0,0-1 0,1 1-1,-1-1 1,1 1 0,0 0 0,0-1 0,0 1 0,0-1 0,1 1-1,-1 0 1,2 3 0,-1-7-3,0 1 1,0 0-1,0 0 1,0 0-1,0-1 0,0 1 1,0 0-1,0-1 1,0 1-1,0-1 0,0 1 1,0-1-1,1 0 1,-1 0-1,0 1 0,0-1 1,1 0-1,-1 0 1,0 0-1,0 0 0,0 0 1,1 0-1,-1-1 1,0 1-1,0 0 0,0-1 1,1 1-1,0-1 1,35-14-341,-24 6-295,0-1 0,-1-1 0,0 0-1,0 0 1,-1-1 0,-1-1 0,0 0-1,0 0 1,-1-1 0,11-24 0,-38 75 731,13-29 341,0 0 0,1-1 0,0 2 0,1-1 0,0 0 0,0 1 0,1-1 0,0 1 0,0 0 0,1 0 0,0 13 0,1-21-409,1-1 0,-1 1 0,1-1 0,-1 1 0,1-1 0,0 1 0,-1-1 0,1 0 0,0 1 0,0-1-1,-1 0 1,1 1 0,0-1 0,0 0 0,-1 0 0,1 0 0,0 0 0,0 0 0,-1 0 0,1 0 0,0 0-1,0 0 1,0 0 0,-1 0 0,1 0 0,0-1 0,0 1 0,0 0 0,25-8 458,-5-3-373,0 0 0,-1-2 0,-1-1-1,0 0 1,27-27 0,-22 19-1029,53-37-1,-77 80 347,-20 49 752,14-53 120,1 0 1,1 1 0,0 0-1,1-1 1,0 25 0,4-20-169,2 0 0,0 0-1,2-1 1,0 0 0,2 0 0,12 29-1,-12-34-192,0 1-1,-1 0 0,-1 0 1,0 0-1,-2 1 0,0 0 0,0 0 1,-2 0-1,0 0 0,-3 22 0,0-32 152,0 0 0,0 0 0,-1 0 0,0-1 0,-1 1 0,0-1 0,0 0 0,-8 10 0,11-14 47,-1 0 1,0-1 0,0 1 0,0-1-1,-1 0 1,1 1 0,0-1 0,-1 0-1,0 0 1,1-1 0,-1 1 0,0 0-1,0-1 1,0 0 0,0 1 0,0-1-1,0-1 1,0 1 0,0 0 0,-1-1-1,1 1 1,0-1 0,0 0-1,-4-1 1,5 0-65,0 0 0,0 0-1,1 0 1,-1-1 0,0 1-1,0-1 1,1 1 0,-1-1-1,1 1 1,-1-1 0,1 0-1,0 0 1,0 0 0,0 0-1,0 0 1,0 0 0,0 0-1,0 0 1,1 0 0,-1-5-1,-10-52 184,10 50-192,-3-17-117,1 0 0,2-1 0,0 1 0,2-1 0,1 0 0,7-34 0,-6 49-66,1 0-1,-1 0 1,2 0 0,0 1-1,0 0 1,1 0-1,1 0 1,0 0-1,0 1 1,1 1 0,0-1-1,1 1 1,0 0-1,0 1 1,18-12 0,63-34-5723,-41 24-517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2114,'0'0'12385,"-5"-3"-11830,-16-10 331,19 56 2376,0-20-3031,0-1-1,-2 0 1,0 0-1,-9 26 1,7-26-32,0 0 1,1 0 0,2 1 0,-2 27 0,5-47-184,0-1 0,0 1 0,0 0 0,0 0 0,0 0 0,1-1 0,-1 1 0,1 0 0,0 0 1,0-1-1,0 1 0,0-1 0,0 1 0,1-1 0,-1 1 0,1-1 0,-1 0 0,4 3 1,-2-3 0,0 0 0,1 0 1,-1 0-1,0-1 1,1 0-1,0 1 0,-1-1 1,1-1-1,0 1 1,0 0-1,-1-1 1,1 0-1,6 0 0,70-3 97,0-3-1,83-18 0,102-8-95,309 30-86,-272 5 72,-158-1 2,-25 0 122,199-20 0,313-38 1212,-524 47-1244,-1-4 0,189-50 0,-220 46 23,1 4 0,130-6 0,-205 19-58,1-1-1,-1 0 0,0 0 0,0 0 0,0 0 1,0 0-1,0 0 0,0 0 0,0 0 0,0 0 1,0 0-1,0-1 0,-1 1 0,1 0 0,0-1 1,-1 1-1,1 0 0,-1-1 0,1 1 0,-1-1 1,0 1-1,0 0 0,0-1 0,0 1 0,0-1 1,0 1-1,0-1 0,-1-2 0,-2-64-162,1 38 316,0 224 817,2-228-81,-7-147-1345,4 376-70,3-195 529,8-32 470,-5 14-524,-1 0-1,0 1 0,-2-26 1,0 33-42,0 10 28,0-1 1,0 1-1,0 0 1,0 0-1,0-1 1,0 1-1,0 0 1,0 0-1,0 0 1,0-1-1,0 1 1,0 0-1,0 0 1,0-1-1,0 1 1,0 0-1,0 0 1,-1 0-1,1-1 1,0 1 0,0 0-1,0 0 1,0 0-1,0 0 1,0-1-1,-1 1 1,1 0-1,0 0 1,0 0-1,0 0 1,-1 0-1,1-1 1,0 1-1,0 0 1,0 0-1,-1 0 1,1 0-1,0 0 1,0 0-1,0 0 1,-1 0 0,1 0-1,0 0 1,0 0-1,-1 0 1,1 0-1,0 0 1,0 0-1,0 0 1,-1 0-1,1 0 1,0 0-1,0 1 1,0-1-1,-1 0 1,-8 10-208,7-3-80,1-1 0,1 1 0,-1-1 0,1 1 0,0-1 0,1 1 0,0-1 0,0 1 0,2 9 0,3 16-9302,-5-21 176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37 110 3299,'-1'-5'475,"1"1"-1,0 0 1,0 0-1,0 0 1,0 0-1,1 0 1,-1 0-1,3-7 1,-3 10-208,1-1-1,-1 0 1,1 0 0,-1 1 0,1-1 0,0 1 0,0-1 0,0 1 0,0-1 0,0 1 0,0-1 0,0 1 0,0 0 0,1-1 0,-1 1-1,0 0 1,1 0 0,-1 0 0,1 0 0,-1 0 0,1 1 0,2-2 0,-3 6-95,1-1 1,-1 1-1,-1 0 0,1 0 0,-1 0 1,1-1-1,-1 1 0,0 0 1,0 0-1,-2 7 0,-34 170 558,2-9 51,34-172-753,0 1 0,0 0 1,0-1-1,-1 1 0,1-1 0,1 1 0,-1 0 1,0-1-1,0 1 0,0-1 0,0 1 0,0-1 1,0 1-1,1-1 0,-1 1 0,0 0 1,0-1-1,1 1 0,-1-1 0,0 0 0,1 1 1,-1-1-1,1 1 0,-1-1 0,1 1 1,-1-1-1,0 0 0,1 1 0,0-1 0,22 2 610,29-14 175,-49 11-751,121-35 241,2 6-1,0 5 0,1 5 0,181-3 0,377-7-1172,-576 25 734,374-25 80,-327 16 328,172 8 0,-275 10-263,96 21-1,-99-15 19,0-2-1,63 3 0,270-27 551,-353 15-490,-22 1-17,0 0 1,1 0-1,-1-1 0,1 0 1,-1-1-1,0 1 0,0-2 1,0 1-1,10-5 0,-14 1 217,1 0-1,-1-1 1,0 1-1,0-1 0,0 0 1,2-10-1,4-2 90,-4 5-345,0-1 0,-1 1 0,-1-1 0,0 0 0,-1 0 0,0 0 0,-1 0 0,-1-1 0,-1-21 0,0 37-63,1 52-214,-6 14-2296,4-58 1484,-1 0 0,0 0 1,0 0-1,-1-1 0,-7 16 1,5-15-8568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11563,'0'0'6614,"15"0"-5909,701-31 1201,-692 29-2350,43-4-105,-62 5 101,-1 0-1,1 0 1,-1 0-1,1 0 1,-1-1-1,1 0 1,-1 0-1,0 0 1,0 0 0,6-5-1,-4-3-3213,-5 0-780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7 12876,'0'0'3508,"-9"0"-1822,-1-3-1288,7 2-302,-1 0 0,1 1 0,0-1 0,-1 1 0,1-1-1,0 1 1,-1 0 0,1 0 0,0 1 0,-1-1 0,-4 2 0,2 1-35,0 0 1,0 1 0,1-1-1,-1 1 1,1 1 0,-1-1 0,-7 10-1,-8 5-21,-160 110 904,59-46 584,116-78-1492,0-1 1,1 1-1,-1 1 0,1-1 0,0 1 1,0 0-1,-5 8 0,9-13-41,1 0-1,-1 0 1,0 1 0,1-1-1,-1 0 1,1 0 0,-1 1-1,1-1 1,0 0-1,-1 1 1,1-1 0,0 0-1,0 1 1,0-1 0,0 0-1,0 1 1,0-1-1,0 1 1,1-1 0,-1 0-1,0 0 1,1 1 0,-1-1-1,1 0 1,0 0-1,-1 1 1,1-1 0,0 0-1,0 0 1,-1 0 0,1 0-1,0 0 1,0 0-1,0 0 1,0 0 0,0-1-1,1 1 1,-1 0-1,0 0 1,0-1 0,0 1-1,1-1 1,-1 1 0,0-1-1,1 0 1,0 1-1,20 4 37,0-1 0,0-1 0,0 0-1,0-2 1,0-1 0,22-2-1,4 1-52,227-12-1512,-93-6-3365,-101 7-2457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18001,'0'0'5958,"-8"55"-7272,12-37-1312,4 4-2435,2-2-4067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13901,'0'0'7960,"0"9"-7442,-9 48 447,5-36-741,0-1-1,2 2 1,0-1-1,1 0 1,1 0-1,4 26 1,-4-46-211,0-1 0,1 1 0,-1 0 0,1 0 0,-1 0 0,1 0 0,-1 0 0,1 0 0,-1-1 0,1 1 0,0 0 0,-1 0 0,1-1 0,0 1 0,0 0 0,0-1 0,0 1 0,-1-1 0,1 1 0,0-1 0,0 0 0,0 1 1,0-1-1,0 0 0,0 0 0,0 1 0,0-1 0,0 0 0,0 0 0,0 0 0,0 0 0,0 0 0,0-1 0,0 1 0,0 0 0,0 0 0,0-1 0,0 1 0,0 0 0,0-1 0,0 1 0,0-1 0,1 0 0,39-25 663,-5-7-372,44-54 0,-50 53-208,63-58 1,-92 91-99,-1 1 1,0-1-1,1 1 1,-1-1-1,0 1 1,1 0-1,-1-1 0,1 1 1,-1 0-1,0-1 1,1 1-1,-1 0 1,1-1-1,-1 1 1,1 0-1,0 0 0,-1 0 1,1-1-1,-1 1 1,1 0-1,-1 0 1,1 0-1,-1 0 1,1 0-1,-1 0 1,1 0-1,0 0 0,-1 0 1,1 0-1,-1 0 1,1 1-1,-1-1 1,1 0-1,-1 0 1,1 1-1,-1-1 0,1 0 1,-1 0-1,1 1 1,-1-1-1,1 1 1,0 0-1,0 1 3,0 1-1,-1-1 1,1 1 0,-1 0-1,1-1 1,-1 1 0,0 0-1,0-1 1,0 6 0,-12 63 96,-7-15-63,11-40-91,2 2 1,0-1 0,2 1-1,-1 0 1,-2 33 0,7-51-6,0 0 1,0 0-1,0 1 1,0-1-1,0 0 0,0 0 1,0 0-1,0 1 1,0-1-1,0 0 1,0 0-1,0 0 1,0 0-1,0 1 0,0-1 1,0 0-1,1 0 1,-1 0-1,0 0 1,0 1-1,0-1 0,0 0 1,0 0-1,0 0 1,0 0-1,1 0 1,-1 1-1,0-1 0,0 0 1,0 0-1,0 0 1,1 0-1,-1 0 1,0 0-1,0 0 0,0 0 1,1 0-1,-1 0 1,0 0-1,0 0 1,0 0-1,0 0 0,1 0 1,-1 0-1,0 0 1,12-5-1411,7-11-748,1-6-1516,0-5-1902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13325,'0'0'3704,"-9"0"-2118,2 0-1369,0 1 1,1 0 0,-1 1-1,0 0 1,0 0-1,1 0 1,-1 1-1,1 0 1,0 0-1,0 0 1,0 1-1,0 0 1,1 0-1,0 0 1,-1 1 0,1 0-1,1 0 1,-1 0-1,-3 7 1,4-8-97,1 0 1,0 0-1,1 0 1,-1 0-1,1 1 1,0-1 0,0 1-1,0-1 1,0 1-1,1 0 1,0 0-1,-1 7 1,3-12-111,-1 1-1,1 0 1,0-1 0,0 1-1,-1-1 1,1 1 0,0-1-1,0 0 1,-1 1 0,1-1-1,0 0 1,0 1 0,0-1-1,0 0 1,0 0 0,-1 0-1,1 0 1,0 0 0,0 0-1,0 0 1,0 0 0,0 0-1,0 0 1,0 0 0,0-1-1,27-3 284,-11-2-223,-1 0-1,0-1 1,0-1 0,18-12 0,-21 11-67,1 1 0,0 0 0,0 2 1,0-1-1,30-7 0,-43 14-6,0 0 1,0 0-1,0 0 0,0 0 0,0 0 1,0 0-1,0 1 0,1-1 0,-1 0 1,0 0-1,0 1 0,0-1 0,0 1 1,0-1-1,0 1 0,0-1 0,-1 1 1,1 0-1,0 0 0,0-1 1,0 1-1,-1 0 0,1 0 0,0 0 1,-1 0-1,1 0 0,-1-1 0,1 1 1,-1 0-1,1 1 0,-1-1 0,1 0 1,-1 0-1,0 0 0,0 0 0,0 0 1,0 0-1,0 0 0,0 0 0,0 0 1,0 0-1,0 3 0,-7 65 175,4-38-47,3-31-118,0 1-1,0-1 1,1 1-1,-1-1 0,0 1 1,0-1-1,1 1 1,-1-1-1,0 1 1,1-1-1,-1 0 0,1 1 1,-1-1-1,1 0 1,-1 1-1,1-1 0,-1 0 1,1 1-1,-1-1 1,1 0-1,-1 0 1,1 0-1,-1 0 0,1 0 1,-1 1-1,1-1 1,-1 0-1,1 0 0,0 0 1,-1 0-1,1 0 1,-1-1-1,1 1 1,-1 0-1,1 0 0,-1 0 1,1 0-1,-1-1 1,1 1-1,-1 0 0,1 0 1,-1-1-1,2 0 1,25-11 167,1-6-91,-17 10-87,0 0 0,0 1 0,0 0 0,1 1 0,0 0 0,1 1 0,-1 1 0,1 0 0,0 0 0,0 2 0,17-3 0,-29 5 0,0 0 0,1 0 0,-1 0-1,0 1 1,0-1 0,0 0 0,0 0-1,0 1 1,0-1 0,0 1 0,0-1 0,0 1-1,0-1 1,0 1 0,0 0 0,0 0 0,0-1-1,0 1 1,0 0 0,-1 0 0,1 0 0,0 0-1,-1 0 1,1 0 0,-1 0 0,1 0-1,-1 0 1,1 0 0,-1 0 0,0 0 0,1 0-1,-1 2 1,1 43 62,-1-30-17,0-16-37,0 1 1,0-1 0,1 1-1,-1-1 1,0 1 0,1-1-1,-1 1 1,0-1-1,1 1 1,-1-1 0,1 0-1,-1 1 1,1-1-1,-1 1 1,1-1 0,-1 0-1,1 0 1,0 1 0,-1-1-1,1 0 1,-1 0-1,1 0 1,-1 0 0,1 1-1,0-1 1,-1 0 0,1 0-1,0 0 1,-1 0-1,1-1 1,-1 1 0,1 0-1,0 0 1,-1 0-1,1 0 1,0-1 0,26-6 160,-6-4-112,0-1 0,29-24 0,-32 23-100,1 0 0,0 1 0,27-12 0,-29 21-165,-13 15 143,-16 30 300,4-15 242,8-27-463,0 1 0,1 0-1,-1-1 1,1 1-1,-1-1 1,0 1 0,1-1-1,-1 1 1,1-1 0,0 1-1,-1-1 1,1 0 0,-1 1-1,1-1 1,0 0 0,-1 1-1,1-1 1,0 0-1,-1 0 1,1 0 0,0 1-1,-1-1 1,1 0 0,0 0-1,-1 0 1,1 0 0,0 0-1,-1 0 1,1-1 0,0 1-1,0 0 1,26-4 86,-11-2-213,1-1 1,-2-1-1,1-1 0,-1 0 1,0-1-1,-1 0 0,0-2 1,14-14-1,-35 34 96,1 1 1,0 0-1,1 0 0,-5 11 0,-3 3 269,10-18-97,0 0 1,1 0 0,-1 0-1,1 1 1,0-1 0,1 0-1,-1 1 1,1-1 0,-1 11-1,3-15-141,-1 0 0,1-1 1,-1 1-1,1 0 0,0-1 0,-1 1 0,1-1 0,0 1 0,-1-1 0,1 1 0,0-1 0,0 0 1,-1 1-1,1-1 0,0 0 0,0 0 0,0 1 0,0-1 0,0 0 0,-1 0 0,1 0 0,0 0 1,0 0-1,0 0 0,0 0 0,0-1 0,-1 1 0,1 0 0,0 0 0,0-1 0,1 1 1,29-10-362,-18-1-2020,-8 2-2633,-5 3-1141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 15695,'0'0'163,"0"0"1,0 0-1,0-1 1,0 1-1,0 0 1,0 0-1,0-1 1,0 1-1,0 0 1,1 0-1,-1-1 1,0 1-1,0 0 1,0 0-1,0-1 1,0 1-1,0 0 1,1 0 0,-1 0-1,0-1 1,0 1-1,0 0 1,1 0-1,-1 0 1,0 0-1,0 0 1,0-1-1,1 1 1,-1 0-1,0 0 1,0 0-1,1 0 1,-1 0-1,0 0 1,0 0-1,1 0 1,-1 0-1,0 0 1,0 0-1,1 0 1,-1 0-1,0 0 1,0 0-1,1 0 1,-1 0-1,0 0 1,0 0-1,1 0 1,-1 1-1,0-1 1,0 0-1,3 18 1828,-9 26-1797,-3-22-30,7-18-144,-1 0 0,1 0-1,1 1 1,-1-1 0,1 1 0,-1-1 0,1 1 0,0-1 0,1 1-1,-1 0 1,1-1 0,0 8 0,2-11-6,1 0-1,-1-1 1,0 0-1,0 1 1,0-1-1,0 0 1,0 0-1,1 0 1,-1 0-1,0-1 1,0 1-1,0 0 1,0-1-1,0 0 1,0 1-1,3-2 1,53-36-165,-52 33 116,1 0 0,-1 0 1,1 0-1,0 1 0,0 0 0,1 0 0,-1 1 0,1 0 1,0 0-1,0 1 0,0 0 0,13-2 0,-21 4 33,1 0-1,-1 1 0,1-1 1,0 0-1,-1 1 0,1-1 1,-1 0-1,1 1 0,-1-1 1,0 1-1,1-1 0,-1 1 1,1-1-1,-1 1 0,0-1 1,1 1-1,-1-1 0,0 1 1,0-1-1,1 1 0,-1-1 1,0 1-1,0 0 0,0-1 1,0 1-1,0 0 0,0-1 1,0 1-1,0-1 0,0 2 1,0 28-813,0-20-1379,2-9 1229,0-1-1,0 1 1,0 0-1,1-1 1,-1 0 0,0 1-1,0-1 1,1 0-1,-1 0 1,0 0-1,1-1 1,-1 1-1,4-1 1,9-7-4438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68 268 4612,'0'0'16859,"-8"2"-15877,8-1-993,-37 14 1479,35-14-1390,1-1 1,0 1-1,-1 0 1,1-1-1,0 1 1,0 0-1,0 0 1,0 0-1,-1 0 1,1 0-1,1 0 1,-1 0-1,0 0 1,0 0-1,0 1 1,0-1-1,1 0 1,-1 0-1,1 1 0,-1-1 1,1 1-1,-1-1 1,1 0-1,0 1 1,0-1-1,0 1 1,0-1-1,0 1 1,0-1-1,0 0 1,0 1-1,1 1 1,4-2-50,0 0-1,1 0 1,-1 0 0,0-1 0,1 1 0,-1-1 0,1-1-1,-1 1 1,8-2 0,1-2-304,0 0 1,-1-1-1,1 0 0,16-10 1,-20 9-108,0 1 0,0 0 0,0 1 0,1 0 0,0 1 1,-1 0-1,1 1 0,16-2 0,-26 32 377,-4-18 132,2-7 81,1 0 1,-1 0-1,0 0 0,1 0 1,0 1-1,-1-1 0,1 0 1,1 0-1,-1 4 0,1-6-163,0 0-1,-1 0 1,1-1-1,0 1 1,-1 0-1,1 0 1,0-1-1,0 1 1,0-1-1,0 1 1,0-1-1,0 1 1,0-1 0,-1 1-1,1-1 1,0 0-1,0 0 1,1 0-1,-1 1 1,0-1-1,0 0 1,0 0-1,0 0 1,0 0-1,0-1 1,0 1-1,0 0 1,0 0-1,0-1 1,0 1 0,0 0-1,0-1 1,0 1-1,1-2 1,6-1 24,1-1 1,-1 0-1,0 0 1,-1 0-1,1-1 0,-1-1 1,0 1-1,11-13 1,-3 3-49,0-1 0,18-28 0,-17 19-19,24-49 0,-35 63-145,-1 0 1,0 0-1,0-1 0,-1 1 1,0-1-1,-1 0 1,1-15-1,-4 27 143,1 0-1,0-1 1,0 1-1,0 0 0,-1 0 1,1-1-1,0 1 1,0 0-1,-1 0 1,1 0-1,0-1 0,-1 1 1,1 0-1,0 0 1,-1 0-1,1 0 1,0 0-1,-1-1 0,1 1 1,0 0-1,-1 0 1,1 0-1,0 0 1,-1 0-1,1 0 0,0 0 1,-1 0-1,1 0 1,0 0-1,-1 1 1,1-1-1,0 0 1,-1 0-1,1 0 0,0 0 1,-1 0-1,1 1 1,0-1-1,0 0 1,-1 0-1,1 0 0,0 1 1,0-1-1,-1 0 1,1 1-1,0-1 1,-16 15 239,1 0 1,0 0-1,1 2 1,1 0-1,1 0 1,0 1-1,-11 25 1,20-38-112,0 0 1,1 1-1,0 0 0,0 0 1,0-1-1,0 1 0,1 0 1,0 0-1,0 1 0,1-1 0,0 0 1,0 0-1,0 0 0,3 11 1,-2-13-116,1 0 0,0 0 0,0 0 0,0 0 0,1-1 0,-1 1 0,1-1 0,0 0-1,0 1 1,0-1 0,0 0 0,0-1 0,1 1 0,-1-1 0,1 1 0,0-1 0,0 0 0,0-1 0,0 1 0,0-1 0,6 2 0,59 11-1951,-22-15-5354,-27-2-764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75 13229,'0'0'2872,"-4"-8"-1196,1 3-1499,0 1-1,1-1 1,-1 1 0,-1 0 0,1 0 0,-1 0-1,1 0 1,-1 1 0,0-1 0,-1 1 0,1 0 0,0 0-1,-1 1 1,0-1 0,1 1 0,-1 0 0,0 0-1,0 1 1,0 0 0,0-1 0,0 2 0,-1-1-1,1 1 1,-7-1 0,-1 2-74,0 0-1,0 0 1,0 1 0,0 1-1,0 0 1,1 1 0,-1 0-1,1 1 1,0 0 0,0 1-1,1 0 1,0 1 0,-17 13-1,9-4 268,0 0 0,1 0-1,1 2 1,1 0 0,0 1-1,-18 30 1,30-42-297,0 0-1,0 0 1,1 0 0,0 1-1,1-1 1,-1 1 0,-1 13-1,3-19-66,1 0 1,0 1-1,0-1 0,0 0 0,0 0 1,0 1-1,0-1 0,1 0 0,-1 1 0,1-1 1,0 0-1,-1 0 0,1 0 0,0 0 1,0 0-1,0 0 0,1 0 0,-1 0 0,0 0 1,1 0-1,-1-1 0,1 1 0,0 0 1,0-1-1,-1 0 0,1 1 0,0-1 1,0 0-1,0 0 0,4 2 0,8 1 23,0 0-1,1-1 1,-1 0-1,1-1 1,0-1 0,20 0-1,-25-1-10,-1 0 0,1-1-1,-1 0 1,1-1 0,-1 0 0,1 0-1,-1-1 1,0 0 0,0 0 0,15-10-1,-22 13-3,-1-1 1,0 1-1,0-1 0,0 0 0,0 1 0,0-1 0,0 0 1,0 0-1,0 0 0,-1 0 0,1 0 0,0 0 0,0 0 0,-1 0 1,1 0-1,-1-1 0,1 1 0,-1 0 0,1 0 0,-1 0 1,0-1-1,0 1 0,1 0 0,-1-2 0,-1 1 7,1 1 1,-1 0-1,0 0 0,0-1 1,1 1-1,-1 0 0,0 0 0,0 0 1,0 0-1,0 0 0,0 0 1,0 1-1,-1-1 0,1 0 0,0 0 1,0 1-1,0-1 0,-2 0 1,-5-2 4,0 1 1,0-1 0,0 1-1,-1 1 1,-15-2-1,5 4-136,23 1-37,33-1 89,-15-4-5,0-1-1,0-1 0,-1-1 0,0-1 0,35-17 1,-12 6-78,-43 17 139,0 0-1,0 1 1,1-1-1,-1 1 1,0-1-1,0 1 0,1-1 1,-1 1-1,0 0 1,1 0-1,-1 0 1,0 0-1,0 0 1,1 0-1,-1 0 1,0 0-1,1 0 0,-1 1 1,0-1-1,1 0 1,-1 1-1,2 0 1,-2 1-3,0-1 0,0 0 0,-1 0 0,1 0 0,-1 0 0,1 0 0,-1 1 0,0-1 0,1 0 0,-1 0 0,0 1 0,0-1 0,0 0 0,0 1 0,0-1 0,0 0 0,0 0 0,0 1 0,-1 0-1,-2 14-41,-1-1-1,-1-1 1,-9 19-1,6-12 24,7-19-93,0 0 0,1 0 0,-1 0 0,1 0 0,-1 0 0,1 0 0,0 0 0,0 0 0,0 0 0,0 0 1,0 0-1,0 0 0,1 4 0,-1-6-3,1 1 1,-1-1-1,0 0 1,1 1-1,-1-1 1,0 1-1,1-1 1,-1 0 0,1 1-1,-1-1 1,1 0-1,-1 0 1,0 1-1,1-1 1,-1 0-1,1 0 1,-1 0-1,1 1 1,0-1-1,-1 0 1,1 0-1,-1 0 1,1 0 0,-1 0-1,1 0 1,-1 0-1,1 0 1,-1 0-1,1-1 1,-1 1-1,2 0 1,2-2-649,1 0 0,-1 0 0,1 0 1,-1-1-1,0 0 0,0 0 0,0 0 0,0 0 1,5-6-1,15-19-4165,-2-6-1724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8648,'0'0'12204,"8"58"-11307,-19-26 96,3 5 384,-1-3-128,9-2-833,0-4-287,0-5-322,3-3-1280,3-6-385,1-2-448,-5-6-961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11627,'0'0'6150,"1"-9"-4212,-1 6-1791,1-1 1,-1 1-1,1 0 0,0 0 1,0 0-1,0 0 1,0 0-1,0 0 1,1 0-1,0 0 1,-1 0-1,1 0 1,4-4-1,-2 4 25,0 0 0,0 0 0,0 0-1,0 1 1,0 0 0,0-1 0,1 2 0,-1-1 0,1 0 0,0 1-1,6-1 1,0 0-127,-1 1 0,1 0 0,-1 1 1,1 0-1,-1 1 0,1 0 0,-1 0 0,1 1 0,-1 1 0,0 0 0,0 0 0,0 1 0,-1 0 0,1 1 0,-1 0 0,0 0 1,0 1-1,-1 0 0,1 1 0,-1 0 0,-1 0 0,1 0 0,-2 1 0,1 1 0,-1-1 0,0 1 0,0 0 0,-1 0 1,0 0-1,-1 1 0,0 0 0,-1 0 0,0 0 0,0 0 0,1 17 0,-3-21 2,-1 0 1,1-1-1,-1 1 1,-1 0-1,1 0 0,-1 0 1,0 0-1,0-1 0,-1 1 1,0-1-1,0 1 1,0-1-1,-1 1 0,1-1 1,-1 0-1,0 0 1,-7 7-1,3-5 81,0 0-1,-1-1 1,0 0 0,0 0-1,-1-1 1,1 0 0,-1 0 0,0-1-1,-18 5 1,12-3 48,0-1 0,0-1 1,-1 0-1,0-1 0,0-1 0,0-1 0,0 0 0,0-1 1,-26-3-1,41 3-261,-1 0 0,0-1 1,1 1-1,-1 0 0,1-1 0,-1 0 1,0 1-1,1-1 0,0 0 0,-1 0 1,1 0-1,-1 0 0,1 0 1,0 0-1,0 0 0,0 0 0,-1 0 1,1-1-1,0 1 0,1 0 0,-1-1 1,0 1-1,0-1 0,0 1 0,1-1 1,-1 1-1,1-1 0,0 0 1,-1 1-1,1-1 0,0 0 0,0 1 1,0-1-1,0 0 0,0 1 0,0-3 1,1 1-334,0 0 1,0 0-1,0 0 1,0 1-1,1-1 1,-1 0 0,1 0-1,-1 1 1,1-1-1,0 1 1,0-1-1,0 1 1,1 0-1,-1 0 1,0 0 0,1 0-1,-1 0 1,5-2-1,24-10-4584,3 2-309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14286,'0'0'7302,"-36"79"-6341,18-40-128,2 2-128,1 1-1,4-4-223,4-4-353,4-5-64,1-6-64,2-6-512,0-7-930,0-6-736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17681,'0'0'5391,"10"-6"-4771,3 0-534,0 1 0,0 0 0,0 0 0,0 2 0,1-1 0,0 2 0,0 0 0,16-1 0,-9 3-70,18-1 20,63 6 0,-92-4-34,0 1 0,0 0 0,0 0 0,0 1 0,-1 0 0,1 1 0,-1 0 0,1 1 0,-1 0 0,-1 0 0,12 9 0,-18-12 9,0-1 0,0 0 0,0 1 0,-1 0 0,1-1 0,-1 1 0,1 0 0,-1 0 0,1 0 0,-1 0 0,0 0 1,0 0-1,0 0 0,0 1 0,-1-1 0,1 0 0,-1 0 0,1 1 0,-1-1 0,0 0 0,1 1 0,-1-1 0,-1 4 0,0-3 29,0 0 0,-1 0 0,1 0 0,-1 0 0,1 0 0,-1 0 0,0-1 0,0 1 0,-1 0 0,1-1 0,0 0 0,-1 0 0,0 1 0,-3 1 0,-10 6 165,-1-1 0,1-1 0,-1-1 0,-28 9 0,23-9-156,1-2 0,-1 0 0,0-1 0,-41 1 0,62-5-164,1 1 0,-1-1 0,1 0 1,-1 0-1,1 0 0,0 0 0,-1 0 0,1 0 0,-1 0 0,1 0 0,-1 0 0,1 0 0,-1 0 0,1 0 0,-1 0 0,1 0 0,-1-1 1,1 1-1,-1 0 0,1 0 0,0 0 0,-1-1 0,1 1 0,-1 0 0,1-1 0,0 1 0,-1 0 0,1-1 0,0 1 0,-1 0 1,1-1-1,0 1 0,0-1 0,-1 1 0,1-1 0,0 1 0,0 0 0,0-1 0,0 1 0,-1-1 0,1 1 0,0-1 0,0 1 0,0-1 1,0 1-1,0-1 0,0 1 0,0-1 0,0 1 0,1-1 0,-1 1 0,0-1 0,0 1 0,0 0 0,0-1 0,1 1 0,-1-1 0,0 1 1,0-1-1,1 1 0,-1 0 0,0-1 0,1 1 0,-1 0 0,0-1 0,1 1 0,-1 0 0,1 0 0,0-1 0,16-14-7983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45 437 5349,'0'0'368,"7"-9"455,34-38 1747,-9 10 3210,41-57 0,-73 94-5759,1 0-1,-1-1 0,0 1 1,1-1-1,-1 1 1,0 0-1,1-1 0,-1 1 1,0-1-1,0 1 0,1 0 1,-1-1-1,0 1 1,0-1-1,0 1 0,0-1 1,0 1-1,0-1 1,0 1-1,0-1 0,0 1 1,0-1-1,0 1 0,0-1 1,0 1-1,0-1 1,0 1-1,0-1 0,0 1 1,0-1-1,-1 0 1,-14 4 789,-21 18 172,13 0-979,1 1 0,-20 26-1,33-37 2,0 0-1,1 1 1,1 0-1,0 1 0,1-1 1,-9 27-1,15-39-3,0 0 0,-1 0 0,1 1-1,0-1 1,0 0 0,0 0 0,0 0 0,0 0-1,0 0 1,0 1 0,0-1 0,0 0 0,0 0-1,0 0 1,0 0 0,0 1 0,0-1 0,0 0-1,0 0 1,0 0 0,0 0 0,0 1-1,0-1 1,0 0 0,0 0 0,0 0 0,0 0-1,1 1 1,-1-1 0,0 0 0,0 0 0,0 0-1,0 0 1,0 0 0,0 0 0,0 1 0,1-1-1,-1 0 1,0 0 0,0 0 0,0 0 0,0 0-1,0 0 1,1 0 0,-1 0 0,0 0-1,0 0 1,0 0 0,0 0 0,1 0 0,-1 0-1,11-4-14,5-8 82,0-1 1,0-1-1,-1 0 1,-1-1-1,13-18 1,61-88 49,-85 116-116,26-40 353,25-57 0,-48 90-251,-8 46-224,2-13 103,-5 19 13,1-12 1,2 1 1,1 33-1,1-61 4,-1 0-1,1 1 0,0-1 0,0 0 0,0 1 1,1-1-1,-1 0 0,0 1 0,0-1 0,1 0 1,-1 1-1,1-1 0,-1 0 0,1 0 0,-1 0 1,1 1-1,0-1 0,0 0 0,-1 0 0,1 0 1,0 0-1,0 0 0,0 0 0,0-1 1,0 1-1,1 0 0,-1 0 0,0-1 0,0 1 1,0-1-1,1 1 0,-1-1 0,0 1 0,0-1 1,1 0-1,-1 1 0,0-1 0,1 0 0,-1 0 1,0 0-1,1 0 0,-1 0 0,0-1 1,1 1-1,-1 0 0,0-1 0,1 1 0,-1-1 1,0 1-1,0-1 0,0 1 0,0-1 0,1 0 1,0-1-1,7-3 28,0 0-1,0-1 1,-1 0 0,0 0 0,13-14 0,-2-1 53,-1-1 1,-2-1-1,21-36 1,-29 44 30,0 0 0,-1-1 0,-1 0 0,0 0 0,-1 0 0,5-34 0,-27 82-340,-76 295 507,75-246-152,3 0 0,-4 95 1,18-134-119,-5 52 19,5-86-17,0 0 0,0 0 1,-1-1-1,-1 1 0,1 0 1,-1-1-1,0 1 0,-7 10 1,10-17-6,0-1 0,-1 1 0,1-1 1,0 1-1,-1-1 0,1 1 1,0-1-1,-1 1 0,1-1 0,0 1 1,-1-1-1,1 0 0,-1 1 0,1-1 1,-1 0-1,1 1 0,-1-1 1,1 0-1,-1 0 0,1 1 0,-1-1 1,0 0-1,1 0 0,-1 0 0,1 0 1,-1 0-1,1 0 0,-1 0 1,0 0-1,1 0 0,-1 0 0,1 0 1,-1 0-1,0 0 0,1 0 0,-1-1 1,1 1-1,-1 0 0,1 0 1,-1-1-1,1 1 0,-1 0 0,1-1 1,-1 1-1,1 0 0,-1-1 0,1 1 1,0-1-1,-1 1 0,1-1 1,0 1-1,-1-1 0,1 1 0,0-1 1,0 1-1,-1-1 0,1 1 0,0-2 1,-13-34 126,9 10-107,0 1 0,1-1 0,2 0 0,1 0 0,0 0 0,2 0 0,1 0 0,13-47 0,-13 61-153,1 1 0,0-1 1,1 1-1,0 0 0,1 1 1,0-1-1,0 1 0,1 1 1,1-1-1,0 1 0,0 0 1,1 1-1,0 0 0,0 0 1,1 1-1,0 0 0,0 1 1,1 0-1,-1 0 0,1 1 1,14-4-1,-20 8-231,32-11-3683,-14 1-1652,8-5-7951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10634,'0'0'4281,"-3"8"-2199,-1 1-1593,1-1 430,-1-1-1,1 1 1,1-1-1,-1 1 1,1 0-1,-1 15 1,3-22-880,1-1 1,-1 1-1,1 0 0,-1-1 0,1 1 1,-1 0-1,1-1 0,0 1 0,-1-1 1,1 1-1,0-1 0,-1 1 1,1-1-1,0 1 0,0-1 0,-1 0 1,1 1-1,0-1 0,0 0 0,0 0 1,-1 0-1,1 1 0,0-1 1,0 0-1,0 0 0,0 0 0,0-1 1,1 1-1,31-1 560,-30 1-506,15-3-74,0-1 0,0-1-1,0 0 1,0-1 0,16-8 0,-19 7-15,0 0 1,0 2-1,1 0 1,0 1-1,0 0 1,33-2-1,-33 55 1929,1-35-3856,-3-11-7958,-4-3-5723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71 106 7944,'0'0'5546,"-1"-9"-4217,1 3-929,-1 0-1,1-1 0,0 1 0,0-1 1,1 1-1,0 0 0,0-1 0,1 1 0,-1 0 1,1 0-1,1 0 0,-1 0 0,7-10 1,-9 68-214,0-45-171,2 25-28,-2-32 13,0 1-1,0-1 1,1 1 0,-1-1 0,0 1-1,0-1 1,1 1 0,-1-1 0,0 1 0,1-1-1,-1 0 1,0 1 0,1-1 0,-1 1-1,1-1 1,-1 0 0,1 1 0,-1-1-1,0 0 1,1 1 0,-1-1 0,1 0-1,0 0 1,-1 0 0,1 0 0,-1 1-1,1-1 1,-1 0 0,1 0 0,-1 0-1,1 0 1,0 0 0,-1 0 0,1 0-1,-1 0 1,1-1 0,-1 1 0,1 0-1,-1 0 1,1 0 0,-1-1 0,1 1 0,-1 0-1,1 0 1,-1-1 0,1 1 0,-1 0-1,1-1 1,0 0 0,37-43 203,-38 43-205,0 1 1,1 0 0,-1 0 0,1 0 0,-1 0-1,0 0 1,1 0 0,-1 0 0,0 1 0,1-1-1,-1 0 1,0 0 0,1 0 0,-1 0 0,0 0-1,1 0 1,-1 1 0,0-1 0,0 0 0,1 0-1,-1 0 1,0 1 0,1-1 0,-1 0-1,0 1 1,0-1 0,0 0 0,1 0 0,-1 1-1,0-1 1,0 0 0,0 1 0,0-1 0,0 0-1,0 1 1,1-1 0,-1 0 0,0 1 0,0-1-1,0 0 1,0 1 0,0-1 0,0 1 0,0-1-1,-1 1 1,4 22-89,-3-20 86,11 120 361,-1-38 572,-5 1 0,-8 146 1,1-222-639,0 1 1,0-1 0,-1-1 0,-1 1 0,0 0 0,0-1 0,-1 0 0,-7 11 0,11-17-246,-1-1-1,1 0 1,0 1-1,-1-1 0,0 0 1,1 0-1,-1 0 1,0 0-1,0 0 0,0-1 1,-1 1-1,1-1 1,0 1-1,0-1 0,-1 0 1,1 0-1,-1 0 1,1 0-1,-1 0 1,0 0-1,1-1 0,-1 1 1,0-1-1,1 0 1,-1 0-1,0 0 0,1 0 1,-1 0-1,0-1 1,1 1-1,-1-1 1,0 1-1,1-1 0,-1 0 1,1 0-1,-3-2 1,0-1-36,1 0 0,-1 0 0,1 0 0,0 0 0,0-1 0,1 0 0,0 1 0,-1-1 0,2-1 0,-1 1 0,0 0 0,1-1 0,0 1 0,1-1 0,-3-8 0,0-6-2,1 1 0,1-1 0,0-27 0,3 39-258,-1-1 0,1 0 1,1 1-1,0-1 0,0 1 1,1-1-1,0 1 0,0 0 1,1 0-1,0 0 0,0 0 0,1 1 1,0 0-1,0 0 0,1 0 1,8-7-1,11-9-1701,0 2 1,2 1-1,30-18 1,15-11-1148,-36 22-1968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84 6534,'0'0'2328,"2"-10"-188,1-3-1192,5-19 51,-8 4 4549,-12 56-4943,4-13-419,4-6 24,2-5-57,1-1 0,-1 1 0,1 0 0,-1 0 0,1 0-1,0 0 1,0 0 0,1 0 0,-1 0 0,1 0-1,0 6 1,2-9-112,1-1-1,-1 0 0,0 0 1,0 0-1,1 0 1,-1 0-1,0 0 1,0-1-1,1 1 0,-1-1 1,0 0-1,0 0 1,4-1-1,20-11-77,23-8-154,-13 15-4786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3940,'0'0'17275,"-2"6"-16661,1-6-595,1 1 1,0-1 0,-1 1 0,1 0 0,-1-1-1,1 1 1,0 0 0,0-1 0,-1 1 0,1 0-1,0 0 1,0-1 0,0 1 0,0 0 0,0 0-1,0-1 1,0 1 0,0 0 0,0 0 0,0 0-1,0-1 1,0 1 0,1 0 0,-1-1 0,0 1-1,1 0 1,-1-1 0,0 1 0,1 0 0,-1-1-1,1 1 1,-1 0 0,1-1 0,-1 1 0,1 0-1,1-1 43,0 0 0,0 0 0,0 0-1,0-1 1,0 1 0,0-1 0,0 1-1,0-1 1,0 1 0,0-1 0,-1 0-1,1 0 1,2-1 0,62-45 848,5-23-663,-65 64-207,-2 0 1,1 0-1,-1 0 0,0 0 1,0-1-1,0 1 1,-1-1-1,0 0 0,-1 0 1,0 0-1,2-8 1,-4 14-26,0 1 0,0-1 0,0 1-1,0-1 1,0 1 0,0-1 0,0 1 0,0-1 0,0 1 0,-1 0 0,1-1 0,0 1 0,0-1 0,0 1 0,-1-1 0,1 1 0,0-1 0,-1 1-1,1 0 1,0-1 0,-1 1 0,1 0 0,0-1 0,-1 1 0,1 0 0,-1-1 0,1 1 0,-1 0 0,1 0 0,-1 0 0,1-1 0,-1 1 0,1 0 0,-1 0-1,1 0 1,-1 0 0,1 0 0,-1 0 0,1 0 0,-1 0 0,1 0 0,-1 0 0,1 0 0,-1 0 0,1 1 0,0-1 0,-1 0 0,1 0 0,-1 0 0,1 1-1,-1-1 1,-28 13 586,9 4-600,1 1-1,1 1 1,1 1 0,0 0-1,1 1 1,2 1 0,-20 37-1,21-24 33,13-34-38,0 0-1,0 0 1,0 0 0,0-1 0,0 1 0,1 0-1,-1 0 1,0 0 0,0-1 0,1 1-1,-1 0 1,0-1 0,1 1 0,-1 0 0,1-1-1,-1 1 1,1 0 0,-1-1 0,1 1-1,-1-1 1,1 1 0,0-1 0,-1 1 0,1-1-1,0 1 1,0-1 0,-1 0 0,1 1-1,0-1 1,0 0 0,-1 0 0,1 0 0,0 1-1,0-1 1,-1 0 0,1 0 0,0 0-1,0 0 1,0 0 0,-1-1 0,2 1-1,9-1-464,-1 0 0,0 0-1,-1-1 1,1 0-1,0-1 1,0 0 0,-1-1-1,12-6 1,41-24-6898,-53 29 5794,30-17-7394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14189,'0'0'2397,"-8"4"-384,-3 2-1549,1 1 0,0 0-1,1 1 1,-16 14 0,21-18-396,0 0 0,1 0-1,-1 1 1,1-1 0,-1 1 0,2 0 0,-1 0 0,0 0-1,1 0 1,0 0 0,0 0 0,0 1 0,1-1 0,-2 11-1,4-16-71,-1 1-1,1-1 0,-1 1 1,1-1-1,-1 1 0,1-1 0,0 0 1,-1 1-1,1-1 0,-1 0 1,1 1-1,0-1 0,-1 0 0,1 0 1,0 0-1,-1 0 0,1 0 1,0 0-1,-1 0 0,1 0 0,0 0 1,-1 0-1,1 0 0,0 0 1,-1 0-1,1 0 0,0 0 0,-1-1 1,1 1-1,-1 0 0,1-1 1,0 1-1,-1 0 0,1-1 0,0 0 1,30-11 141,-28 10-142,7-2-88,0 1 0,1-1 0,-1 2 0,1-1 0,0 1 0,0 1 0,0 0 0,0 0 0,0 2 0,0-1 0,11 3 0,-20-3 76,-1 0 0,1 0 0,0 1-1,-1-1 1,1 1 0,-1-1 0,1 1-1,-1 0 1,1 0 0,-1-1 0,1 1-1,-1 0 1,0 0 0,1 1-1,-1-1 1,0 0 0,0 0 0,0 1-1,0-1 1,0 0 0,0 1 0,0-1-1,-1 1 1,1-1 0,0 1 0,-1-1-1,1 1 1,-1 0 0,0-1 0,1 1-1,-1-1 1,0 1 0,0 0 0,0-1-1,0 1 1,0 0 0,-1-1 0,1 1-1,0 0 1,-1-1 0,-1 4 0,0 2 182,0-1 0,-1 1 1,0 0-1,-1-1 0,0 1 1,0-1-1,0 0 0,-7 6 1,5-4 18,0-1 1,-1-1 0,0 1-1,0-1 1,-1 0-1,0-1 1,0 0-1,0 0 1,-1-1 0,1 0-1,-1 0 1,0-1-1,0 0 1,-1-1 0,1 0-1,0 0 1,-1-1-1,-18 0 1,27-2-308,-1 1 0,0-1-1,0 0 1,1 1 0,-1-1 0,0 0-1,1 0 1,-1 0 0,1 0 0,-1-1-1,1 1 1,0 0 0,-1-1 0,1 1 0,0 0-1,0-1 1,0 0 0,0 1 0,0-1-1,0 0 1,1 1 0,-1-1 0,0 0-1,1 0 1,-1 0 0,1 1 0,0-1 0,0 0-1,0 0 1,0-3 0,0-2-811,0 1 0,0 0 0,0-1 0,1 1 1,0 0-1,1-1 0,-1 1 0,4-7 0,9-13-3278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13741,'0'0'7340,"-2"16"-7244,-9 389 2606,11-333-1571,2-64-190,3-22-491,4-26-207,-5-113-17,-4 107-271,0 44-93,1 5-113,0 2 240,1 1 0,0-1 0,1 0 0,-1 0 0,1 0 0,0 0 0,0-1 0,1 1 0,-1-1 0,1 0 0,0 0 0,0 0 0,0 0 0,1-1 0,-1 0 0,1 0 1,0 0-1,0 0 0,0-1 0,0 0 0,0 0 0,1 0 0,-1 0 0,0-1 0,1 0 0,0 0 0,-1-1 0,1 1 0,-1-1 0,1-1 0,0 1 0,8-2 0,-8 1 21,0 0 0,-1 0-1,1 0 1,0-1-1,0 0 1,-1 0-1,1 0 1,-1-1 0,0 0-1,0 0 1,0 0-1,0-1 1,0 1 0,-1-1-1,1 0 1,-1-1-1,0 1 1,-1-1 0,1 0-1,-1 0 1,0 0-1,0 0 1,0 0-1,-1-1 1,1 1 0,-1-1-1,-1 1 1,1-1-1,-1 0 1,1-10 0,-2 15-9,0 0 0,0 1 0,1-1 0,-1 0 0,0 1 0,0-1 0,0 0 0,0 1 0,0-1 0,0 0 0,0 0 0,-1 1 1,1-1-1,0 0 0,0 1 0,0-1 0,-1 0 0,1 1 0,0-1 0,-1 0 0,1 1 0,0-1 0,-1 1 0,1-1 0,-1 1 0,1-1 0,-1 1 1,1-1-1,-1 1 0,1-1 0,-2 1 0,1 0-9,0 0 0,-1 0 0,1 1 0,0-1 0,0 1 0,0-1-1,-1 1 1,1-1 0,0 1 0,0 0 0,0 0 0,0-1 0,0 1 0,0 0 0,-1 1 0,-31 43-132,7 13 108,24-54 28,1 0-1,0 0 0,0 0 1,0 0-1,0 0 1,0 0-1,1 1 1,0-1-1,0 0 1,0 0-1,1 1 1,1 7-1,-1-11 4,0 0 1,0 0-1,0 0 1,0 0-1,0 0 0,0 0 1,0 0-1,0 0 1,1 0-1,-1-1 1,0 1-1,1-1 0,-1 1 1,0-1-1,1 1 1,-1-1-1,1 1 0,-1-1 1,1 0-1,-1 0 1,3 0-1,40 0 53,-28-1-38,59-2-7,34 0-19,-78 13-110,-30-10 120,0 0 0,0 1 0,-1-1 1,1 1-1,0-1 0,-1 1 0,1-1 1,0 1-1,-1 0 0,1-1 1,-1 1-1,1 0 0,-1-1 0,1 1 1,-1 0-1,1 0 0,-1-1 0,0 1 1,0 0-1,1 0 0,-1 0 0,0 0 1,0-1-1,0 1 0,0 0 0,0 0 1,0 0-1,0 0 0,0 0 0,0 0 1,0-1-1,0 1 0,-1 1 1,1-1 17,-1-1 0,1 1 0,0-1 0,-1 1 0,1-1 0,0 0 0,-1 1 1,1-1-1,-1 0 0,1 1 0,0-1 0,-1 0 0,1 0 0,-1 1 0,1-1 1,-1 0-1,1 0 0,-1 0 0,1 0 0,-1 1 0,1-1 0,-1 0 0,1 0 1,-1 0-1,1 0 0,-1 0 0,1 0 0,-1-1 0,1 1 0,-1 0 0,1 0 0,-1 0 1,1 0-1,-1-1 0,1 1 0,-1 0 0,1 0 0,-1-1 0,1 1 0,0 0 1,-1-1-1,-17-15 929,8 1-848,0 0 0,2 0-1,0-1 1,0 0 0,2 0-1,0-1 1,1 0-1,1 0 1,-4-32 0,11 48-509,0-1 0,0 1 1,1 0-1,-1 1 1,0-1-1,1 1 0,-1-1 1,1 1-1,-1 0 0,0 0 1,1 0-1,4 2 1,-1-2-847,22 0-3424,4 0-4137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138 405 3171,'0'0'5894,"7"-13"-2494,-5 11-3303,6-12 1362,0 0 0,-1-1 1,8-24-1,-13 35-1108,-1 0-1,0 1 1,-1-1 0,1 0 0,-1 0 0,0 0-1,0 1 1,0-1 0,0 0 0,-2-7 0,2 10-255,-1-1 1,0 1-1,1-1 1,-1 1 0,0-1-1,0 1 1,0-1 0,0 1-1,-1 0 1,1-1 0,0 1-1,0 0 1,-1 0-1,1 0 1,-1 0 0,1 0-1,-1 0 1,1 1 0,-1-1-1,1 0 1,-1 1 0,0-1-1,1 1 1,-1 0-1,-2-1 1,-1 1-62,0-1 1,0 1-1,0 0 0,0 1 1,-1-1-1,1 1 0,0 0 1,0 0-1,0 1 1,1-1-1,-1 1 0,0 0 1,1 1-1,-1-1 0,1 1 1,-1 0-1,1 0 0,0 0 1,-5 5-1,4-3-39,0 1 1,0-1-1,1 1 1,-1 0-1,2 0 0,-1 0 1,0 1-1,1 0 1,0-1-1,1 1 0,0 0 1,0 0-1,-2 9 1,4-15 1,0 0 0,-1 0 1,1 0-1,0-1 1,0 1-1,0 0 0,0 0 1,0 0-1,0 0 0,0 0 1,0-1-1,0 1 1,0 0-1,0 0 0,0 0 1,1 0-1,-1-1 0,0 1 1,1 0-1,-1 0 1,0-1-1,1 1 0,-1 0 1,1-1-1,-1 1 0,1 0 1,0-1-1,-1 1 1,1 0-1,0-1 0,-1 1 1,1-1-1,0 0 0,-1 1 1,1-1-1,0 1 1,0-1-1,0 0 0,-1 0 1,1 0-1,0 1 0,0-1 1,0 0-1,0 0 1,0 0-1,-1 0 0,1 0 1,0 0-1,0 0 0,0-1 1,0 1-1,-1 0 1,2-1-1,5-1 14,-1 0 0,0 0-1,0-1 1,-1 0 0,1 0 0,5-4-1,13-11 159,-1 0-1,-1-2 0,0-1 1,-2 0-1,24-33 0,-32 39-1,-2-1 0,0 0 0,-1 0 0,-1 0 0,0-1 0,-1-1 0,-1 1 0,-1-1 0,6-31 0,-13 31-75,-11 32-212,2 11 82,1-1 1,2 2 0,0-1 0,-7 47 0,5-25 24,2-16-5,2 0 1,1 1-1,1-1 0,2 1 0,1 34 0,1-65-44,0 1-1,0-1 1,0 1 0,0-1-1,1 1 1,-1-1-1,0 0 1,1 1 0,-1-1-1,1 1 1,-1-1 0,1 0-1,-1 1 1,1-1 0,0 0-1,0 0 1,0 1-1,0-1 1,0 0 0,0 0-1,0 0 1,0 0 0,0 0-1,0 0 1,1-1 0,-1 1-1,0 0 1,1-1-1,-1 1 1,0 0 0,1-1-1,-1 0 1,1 1 0,-1-1-1,1 0 1,-1 0 0,0 0-1,1 0 1,-1 0-1,1 0 1,-1 0 0,1 0-1,-1-1 1,1 1 0,-1 0-1,1-1 1,-1 0 0,0 1-1,1-1 1,0-1-1,6-1-412,0-1 0,-1 0 0,0 0-1,0-1 1,0 0 0,-1-1-1,9-8 1,-3-1-1512,0 0 0,-1-1 0,11-23 1,1-9-3610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43 12268,'-6'12'2989,"-1"4"-2157,-25 61 2061,29-69-2478,0-1 0,1 1-1,0 0 1,1 0 0,0-1 0,0 1-1,0 0 1,2 14 0,-1-22-400,0 1 0,1 0 0,-1-1-1,0 1 1,1-1 0,-1 1 0,1 0 0,-1-1 0,1 1 0,-1-1 0,1 1 0,-1-1 0,1 0-1,0 1 1,-1-1 0,1 1 0,0-1 0,-1 0 0,1 0 0,0 1 0,-1-1 0,1 0 0,0 0 0,0 0-1,-1 0 1,1 0 0,0 0 0,-1 0 0,1 0 0,0 0 0,0 0 0,-1 0 0,1 0 0,0-1-1,-1 1 1,1 0 0,0 0 0,-1-1 0,2 0 0,28-12 195,-17 4-122,0-1 0,0-1 0,-1 0 0,-1 0 0,1-1 0,16-25 0,-1-3-156,21-44 0,-71 167-674,10-43 1206,2 1-1,2 1 1,1 0 0,3 0-1,-1 64 1,7-98-447,0-1 1,1 1-1,0 0 1,0-1-1,1 1 1,0-1-1,0 0 1,8 12-1,-7-12-25,0 1 0,0-1-1,0 1 1,-1 0-1,-1 0 1,1 1 0,1 10-1,-4-13 6,0 0 0,0 0-1,-1 0 1,0 0-1,0 0 1,0 0-1,0 0 1,-1 0-1,0-1 1,-1 1 0,1 0-1,-1-1 1,0 0-1,0 0 1,-1 0-1,-4 6 1,5-8 50,0 0 1,1 0-1,-1-1 0,0 1 0,0-1 1,-1 0-1,1 0 0,0 0 0,-1 0 1,1-1-1,-1 1 0,1-1 1,-1 0-1,0 0 0,0 0 0,1-1 1,-1 1-1,0-1 0,0 0 0,0 0 1,0 0-1,1 0 0,-1-1 0,0 0 1,0 0-1,0 0 0,-3-1 1,1-1-24,1 0 1,0-1 0,1 1 0,-1-1 0,1 0-1,0 0 1,-1 0 0,2-1 0,-1 0 0,1 1-1,-1-1 1,1 0 0,0-1 0,1 1-1,0 0 1,0-1 0,0 0 0,0 1 0,-1-12-1,0 3-290,1 0 0,0 0 0,1-1 0,1 1 0,0-1-1,1 1 1,3-17 0,-2 23-160,1 0-1,-1 1 1,2 0 0,-1-1-1,1 2 1,0-1 0,8-11-1,20-22-5636,-22 29 3072,10-13-6399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50 13645,'0'0'7041,"-1"-8"-5445,0 6-1469,1-1-1,-1 1 0,0-1 0,0 1 1,0-1-1,0 1 0,0 0 0,0-1 1,0 1-1,-1 0 0,0 0 0,1 0 0,-5-4 1,5 5-80,-1 1 0,0-1 0,0 0 0,0 1 0,0-1 0,0 1 0,0-1 0,0 1 0,0 0 0,0 0 0,0 0 0,0 0 0,0 0 0,0 0 0,0 1 0,0-1 0,0 1 0,0-1 0,1 1 0,-1 0 0,0-1 0,0 1 0,0 0 0,1 0 0,-3 2 0,-7 4 92,0 0 0,1 1 0,0 1 1,0-1-1,1 1 0,0 1 0,1 0 0,0 0 0,0 1 0,1 0 1,0 0-1,1 1 0,1-1 0,-6 16 0,11-26-137,0 0 0,-1-1-1,1 1 1,0-1-1,0 1 1,0 0 0,0-1-1,0 1 1,0 0 0,0-1-1,0 1 1,0-1 0,0 1-1,0 0 1,0-1 0,0 1-1,1 0 1,-1-1 0,0 1-1,0-1 1,1 1-1,-1-1 1,0 1 0,1-1-1,-1 1 1,1-1 0,-1 1-1,1-1 1,-1 1 0,0-1-1,1 0 1,0 1 0,-1-1-1,1 0 1,-1 1-1,1-1 1,-1 0 0,1 0-1,0 0 1,-1 1 0,1-1-1,-1 0 1,1 0 0,0 0-1,-1 0 1,1 0 0,0 0-1,-1 0 1,1 0 0,-1 0-1,1-1 1,0 1-1,-1 0 1,1 0 0,-1 0-1,1-1 1,0 1 0,-1 0-1,1-1 1,-1 1 0,1-1-1,39-21 137,-25 10-156,-2-1-1,1 0 0,-2-1 1,0 0-1,-1 0 0,0-2 1,-1 1-1,-1-1 0,9-20 1,-45 128-689,15-42 688,11-47 19,-5 13 50,2 0 0,0 0 0,0 1 0,2-1 0,0 1 0,1 0 0,1 20 0,0-36-50,1-1 1,-1 1-1,0-1 0,0 1 1,1-1-1,-1 0 0,0 1 1,1-1-1,-1 1 0,0-1 1,1 0-1,-1 1 0,1-1 1,-1 0-1,1 1 0,-1-1 1,1 0-1,-1 0 0,1 1 1,-1-1-1,1 0 0,-1 0 1,1 0-1,-1 0 0,1 0 1,-1 0-1,1 0 1,-1 0-1,1 0 0,-1 0 1,1 0-1,0 0 0,-1 0 1,1 0-1,-1 0 0,1-1 1,-1 1-1,1 0 0,21-10-98,-15 4-347,0 0 0,0 0 0,-1-1 1,1 0-1,-2 0 0,1 0 1,8-15-1,25-61-8148,-24 42 2006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7111,'0'0'11269,"-2"5"-10858,-5 13 32,1 0 0,0 0 0,2 0 0,0 1 1,1 0-1,-1 32 0,4-51-441,-1 1 0,1-1 0,0 1 0,0-1 0,0 1 0,0-1 0,0 1 0,0-1 0,0 1 0,0-1 0,1 1 0,-1-1 0,0 1 0,0-1 0,0 1 0,0-1 0,1 1 0,-1-1 0,0 1 0,0-1 1,1 0-1,-1 1 0,0-1 0,1 0 0,-1 1 0,1-1 0,-1 0 0,0 1 0,1-1 0,-1 0 0,1 1 0,-1-1 0,1 0 0,0 0 0,17-7 97,15-23 56,-19 12-130,-2 0-1,0-1 1,-1 0 0,12-28-1,-21 67-70,-1-1 0,-3 40-1,-43 442 4681,45-480-4601,-2-1-1,0 1 1,-2-1 0,0 0 0,-1 0-1,-1 0 1,-14 30 0,20-48-21,-1-1 0,1 1 0,-1-1 0,0 1 0,0-1 0,0 1 0,0-1 0,0 0 0,0 1 0,0-1 0,0 0 0,0 0 0,0 0 0,-1 0 0,1 0 0,-1 0 0,1 0 0,-1 0 0,1-1 0,-1 1 0,1 0 0,-4 0 0,4-2 21,0 1 1,-1-1-1,1 1 1,0-1-1,0 1 1,-1-1-1,1 0 0,0 0 1,0 0-1,0 1 1,0-1-1,0 0 0,0 0 1,0-1-1,0 1 1,0 0-1,1 0 0,-1 0 1,0-1-1,0-1 1,-4-8 106,0-1 1,1 0 0,1 0-1,-4-19 1,3 0-119,0 0 0,2 0 0,1 0 0,2-1 0,1 1-1,7-34 1,-7 51-96,2-1 0,0 1 0,0 0-1,2 0 1,-1 0 0,2 1-1,0-1 1,0 2 0,2-1 0,-1 1-1,1 0 1,1 1 0,0 0 0,21-17-1,55-28-6331,-41 26-1681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2883,'0'0'14200,"0"8"-13378,-1 32-505,-3-1 0,-17 78 0,-34 84-55,46-169-135,3-8-201,5-17-168,0 0 0,0 0-1,-1 0 1,0-1 0,0 1 0,-1 0-1,0-1 1,0 0 0,-1 0 0,-6 9-1,1-13-4070,-1-2-929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2370,'0'0'10255,"-9"-2"-7431,-26-8-582,32 9-1760,0 0 0,-1 0 0,1 0 0,0 0 0,0 0 1,0-1-1,1 0 0,-1 1 0,0-1 0,0 0 0,1 0 1,-4-4-1,7 4-373,1 1 1,-1 0 0,1-1 0,-1 1 0,1 0-1,-1 0 1,1 0 0,0 0 0,0 0 0,0 1-1,-1-1 1,1 1 0,0-1 0,0 1 0,0-1-1,0 1 1,2 0 0,1-1 150,10-3-174,1 0 0,0 2-1,29-2 1,-40 3-98,-1 2 1,0-1-1,1 0 0,-1 1 0,0 0 0,0 0 1,1 0-1,-1 1 0,0-1 0,0 1 0,0 0 1,-1 0-1,1 0 0,0 1 0,-1-1 0,1 1 1,-1 0-1,0 0 0,3 4 0,-3-5 47,-1 0 0,0 0-1,0 0 1,0-1-1,1 1 1,-1-1 0,1 1-1,-1-1 1,1 0 0,0 0-1,-1 0 1,1 0 0,0-1-1,0 1 1,-1-1-1,1 1 1,0-1 0,0 0-1,0 0 1,0-1 0,0 1-1,-1 0 1,1-1 0,0 0-1,0 0 1,-1 1-1,1-2 1,0 1 0,-1 0-1,1 0 1,4-4 0,0 1 122,-1-1 0,1 1-1,0-1 1,-1 0 0,0-1 0,0 1 0,-1-1 0,0 0 0,0-1 0,6-8 0,-9 11-75,-1 0-1,1 0 1,-1 0 0,0 0 0,0 0 0,0 0-1,1-7 1,-7-5-1258,4 15 920,1 0 0,-1 1 1,1-1-1,-1 1 0,0-1 0,1 1 1,-1-1-1,0 1 0,0 0 0,0-1 1,1 1-1,-1 0 0,0 0 0,0-1 0,0 1 1,1 0-1,-1 0 0,0 0 0,-1 0 1,-10 0-6205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62 6887,'-5'11'4494,"-5"16"-3724,1-1 0,1 2 0,1-1 0,-6 51-1,12-66-512,1 1-1,0 0 0,1-1 1,0 1-1,1-1 0,4 16 1,-5-25-200,0 0 0,1-1 0,-1 1 0,0 0-1,1 0 1,0-1 0,0 1 0,0-1 0,0 0 0,0 0 0,0 1 0,0-1 0,1-1 0,-1 1 0,1 0 0,0 0 0,-1-1 0,1 0 0,0 1 0,0-1 0,0 0 0,0-1 0,0 1 0,0 0 0,0-1 0,0 0 0,0 1 0,0-1 0,0 0 0,6-1 0,-2 0 90,0-1-1,0 1 1,0-1 0,0-1-1,0 1 1,0-1 0,-1 0-1,1 0 1,-1-1 0,11-8-1,58-55 406,-47 39-475,212-177-1146,-190 163-1444,-13 10-2606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5285,'0'0'16576,"-3"10"-16336,-4 17-187,2 0 0,-2 32 1,3-21-44,-13 54 1,-29 43-2233,12-69-1200,29-58 2220,0 0 0,-1-1 1,0 1-1,-1-1 0,-8 6 1,-6 1-4576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10442,'0'0'5925,"68"-14"-4195,-27-1-160,10-6-321,4-4-641,5-1-480,-2-1-95,-6 4-66,-11 2-479,-8 2-417,-13 3-512,-16 0-1858,-4 2-2595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14798,'0'0'4292,"47"-36"-3011,-9 18-128,6-2-544,9 0-449,4 1-96,5 3-480,-2 1-737,-2 5-1089,-9 2-2339,-7 4-2562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14029,'0'0'1500,"-4"10"145,3-8-1551,-19 60 1545,19-56-1471,-1 0 1,1 1-1,0-1 0,0 0 1,1 1-1,0-1 0,0 0 1,1 1-1,1 10 0,-1-16-157,0 1 0,0-1 0,0 0 1,0 1-1,0-1 0,0 0 0,1 1 0,-1-1 0,0 0 0,0 0 0,1 0 0,-1 0 1,1 0-1,-1 0 0,1-1 0,-1 1 0,1 0 0,0-1 0,-1 1 0,1-1 0,0 0 1,0 1-1,-1-1 0,1 0 0,0 0 0,-1 0 0,1 0 0,0-1 0,0 1 0,2-1 1,3 0 43,-1 0 0,1-1 0,-1 1 1,0-2-1,1 1 0,9-5 1,52-44 126,-53 38-137,0 1 0,1 1 0,25-14 1,-41 25-24,1-1 0,-1 1 0,1 0 0,-1 0 0,0-1 0,1 1 1,-1 0-1,1 0 0,-1 0 0,1 0 0,-1 0 0,1 0 1,-1 0-1,1 0 0,-1 0 0,0 0 0,1 0 0,-1 0 1,1 0-1,-1 0 0,1 0 0,-1 0 0,1 0 0,-1 0 0,1 1 1,-1-1-1,0 0 0,1 0 0,-1 1 0,0-1 0,1 0 1,-1 1-1,0-1 0,1 0 0,-1 1 0,0-1 0,1 1 1,3 23 488,-13 37-128,7-53-358,2-7-72,0 0-1,-1-1 1,1 1 0,0 0-1,-1 0 1,1 0-1,0-1 1,0 1 0,0 0-1,-1 0 1,1 0 0,0 0-1,0 0 1,0-1-1,1 1 1,-1 0 0,0 0-1,0 0 1,0 0-1,1-1 1,-1 1 0,0 0-1,1 0 1,-1-1-1,0 1 1,1 0 0,-1 0-1,1-1 1,-1 1 0,1-1-1,0 1 1,-1 0-1,1-1 1,0 1 0,-1-1-1,1 1 1,0-1-1,0 0 1,-1 1 0,1-1-1,0 0 1,0 0-1,0 1 1,-1-1 0,1 0-1,0 0 1,0 0-1,0 0 1,0 0 0,0 0-1,-1 0 1,1 0 0,0 0-1,0-1 1,0 1-1,-1 0 1,1 0 0,0-1-1,1 0 1,49-25-8160,-24 8 3530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97 9321,'0'0'4351,"-12"5"-1629,-4 3-1921,1 1 0,0 0 0,-28 23 0,38-28-542,-1 1 0,1 0-1,0 0 1,0 0 0,0 1-1,1 0 1,0 0 0,0 0-1,0 0 1,1 1 0,0-1-1,0 1 1,1 0 0,-3 13-1,5-19-250,0-1 1,0 1-1,0-1 0,0 1 0,0 0 0,0-1 0,0 1 1,0-1-1,0 1 0,0-1 0,0 1 0,1 0 0,-1-1 1,0 1-1,0-1 0,1 1 0,-1-1 0,0 1 0,1-1 1,-1 0-1,0 1 0,1-1 0,-1 1 0,1-1 0,-1 0 1,1 1-1,-1-1 0,1 0 0,-1 1 0,2-1 1,21 2 104,26-15 59,-28 1-203,0 0 0,-1-1 0,0-1-1,-1 0 1,-1-2 0,0 0 0,-1-1-1,-1-1 1,-1-1 0,0 0-1,-1 0 1,-1-2 0,11-24 0,-20 35 232,-7 13-41,-14 28 100,-23 51 432,36-73-491,1 0 1,0 0-1,1 0 1,0 1-1,-2 15 1,4-23-191,0 0 0,0-1 0,0 1 0,0 0 0,0 0 0,0-1 0,1 1 0,-1 0 0,1-1 0,-1 1 0,1-1 0,-1 1 0,1 0 0,0-1 0,0 1 0,0-1 0,0 0 0,0 1 0,0-1 0,0 0 0,0 0 0,1 1 0,-1-1 1,0 0-1,1 0 0,-1-1 0,1 1 0,-1 0 0,1 0 0,0-1 0,-1 1 0,1-1 0,-1 1 0,1-1 0,0 0 0,0 0 0,2 1 0,9-1-28,-1 0 0,1-1 0,-1 0 0,1-1-1,-1 0 1,0-1 0,0-1 0,0 0 0,0 0 0,15-9 0,-17 9-29,-1-1 1,-1-1 0,1 1 0,-1-2-1,0 1 1,0-1 0,-1 0 0,0-1-1,0 1 1,0-1 0,-1-1-1,-1 1 1,6-12 0,-10 19 47,0 0-1,0-1 1,-1 1 0,1 0 0,-1 0-1,1-1 1,-1 1 0,1 0 0,-1 0-1,0-1 1,1 1 0,-1-1-1,0 1 1,0 0 0,0-1 0,0 1-1,0 0 1,-1-1 0,1 1 0,-1-2-1,0 2 2,1 1 0,-1 0 0,0 0 0,0 0 0,1-1-1,-1 1 1,0 0 0,0 0 0,0 0 0,0 0 0,1 0 0,-1 0-1,0 0 1,0 1 0,0-1 0,1 0 0,-1 0 0,0 1-1,0-1 1,1 0 0,-1 1 0,0-1 0,0 1 0,-49 35 138,-12 29 628,57-59-639,1-1 1,0 1-1,0 0 1,1 0-1,-1 1 1,1-1-1,1 1 1,-1 0-1,1 0 1,-2 9-1,4-15-127,0 0 0,0 0 0,0 0 0,0 0-1,0 0 1,0 0 0,0 0 0,1 0-1,-1 0 1,0-1 0,0 1 0,1 0 0,-1 0-1,1 0 1,-1 0 0,1 0 0,-1-1 0,1 1-1,-1 0 1,1-1 0,0 1 0,-1 0 0,1-1-1,0 1 1,1 0 0,28 6 6,-19-7-246,0 0 1,0-1-1,20-5 0,-15 1-796,1 0 0,-1-2-1,0 0 1,17-10-1,27-23-6648,-24 12 262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8776,'0'0'9022,"-3"10"-7025,-88 200 3106,39-96-3859,52-114-1328,0 0-1,0 1 1,0-1 0,0 0 0,0 0-1,0 1 1,0-1 0,0 0-1,0 0 1,0 0 0,0 1-1,0-1 1,0 0 0,0 0 0,-1 0-1,1 1 1,0-1 0,0 0-1,0 0 1,0 0 0,0 1-1,-1-1 1,1 0 0,0 0 0,0 0-1,0 0 1,0 0 0,-1 1-1,1-1 1,0 0 0,0 0-1,0 0 1,-1 0 0,1 0-1,0 0 1,0 0 0,-1 0 0,1 0-1,0 0 1,0 0 0,0 0-1,-1 0 1,1 0 0,0 0-1,0 0 1,-1 0 0,-2-11-5926,0-9-2665</inkml:trace>
  <inkml:trace contextRef="#ctx0" brushRef="#br0" timeOffset="1">1 90 16688,'0'0'7303,"52"29"-6471,-17-18-575,5 1-193,5 0-96,-3-3-1666,-2-3-1953,-5-4-5286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125 236 11371,'0'0'9096,"-9"-4"-8444,6 4-629,1-2 0,0 1 0,-1 0 0,1 0 0,0 0 1,-1 1-1,1-1 0,-1 0 0,1 1 0,-1 0 0,1 0 0,-1-1 0,1 2 1,-1-1-1,1 0 0,-1 0 0,1 1 0,-1-1 0,1 1 0,-1 0 0,1 0 1,0 0-1,-1 0 0,1 0 0,0 0 0,0 1 0,0-1 0,0 1 1,0-1-1,0 1 0,0 0 0,-2 3 0,-1 2 106,1 0-1,0 0 1,0 0-1,0 0 1,1 1-1,0-1 1,1 1-1,0 0 1,0 0-1,1 0 1,-1 0-1,1 15 1,1-22-122,1 0 0,-1 0 0,0 0 0,1 0 0,-1 0 0,1 0 0,-1 0 0,1 0 0,-1 0 0,1 0 0,-1 0 0,1 0 0,0 0 0,0-1 0,0 1 0,-1 0 0,1 0-1,0-1 1,0 1 0,0-1 0,0 1 0,0-1 0,0 1 0,0-1 0,0 0 0,0 1 0,0-1 0,0 0 0,0 0 0,0 0 0,0 0 0,1 0 0,-1 0 0,0 0 0,0 0 0,2 0 0,44-9 231,-31 3-219,0-2 0,-1 0-1,1-1 1,-2 0 0,1-1 0,-1-1-1,-1 0 1,0-1 0,-1-1-1,0 0 1,-1 0 0,0-1-1,9-17 1,-10-2-55,-11 21 0,-12 19-4,9-3 40,1 0 1,0 0 0,0 1-1,0-1 1,1 1-1,-1 0 1,1-1 0,0 1-1,0 0 1,1 0-1,0 0 1,0 0 0,0 1-1,0-1 1,1 0-1,0 0 1,0 7 0,1-11 2,0-1 1,-1 1-1,1 0 1,-1-1-1,1 1 1,0-1 0,0 1-1,-1-1 1,1 1-1,0-1 1,0 1 0,0-1-1,-1 0 1,1 1-1,0-1 1,0 0-1,0 0 1,0 0 0,0 0-1,0 1 1,0-1-1,-1-1 1,1 1-1,0 0 1,0 0 0,1 0-1,26-6 77,-15 0-60,-1-1 1,0 0-1,0-1 0,0-1 1,-1 0-1,-1 0 1,16-18-1,-5 4-98,-2-1 1,24-39-1,-21 23 120,-6 11-520,-24 65 156,-18 47 947,3 1-1,4 1 1,4 0 0,-9 168-1,26-211-589,-3 59-52,1-95 53,-1 1 0,0-1 0,0 0 0,-1 1 0,0-1 0,0 0 0,0 0 0,-1 0 0,1-1 0,-1 1 0,-1-1 0,-5 8 0,9-13-1,0 1 0,0-1 0,-1 0 0,1 1 0,0-1 0,-1 1 0,1-1 0,-1 0 0,1 1-1,0-1 1,-1 0 0,1 1 0,-1-1 0,1 0 0,-1 1 0,1-1 0,-1 0 0,1 0 0,-1 0 0,0 0 0,1 0 0,-1 1 0,1-1 0,-1 0 0,1 0-1,-1 0 1,1 0 0,-1-1 0,0 1 0,1 0 0,-1 0 0,1 0 0,-1 0 0,1-1 0,-1 1 0,1 0 0,-1-1 0,-11-22 436,3-33-365,9 55-100,-3-28-104,2 0 0,1 0 0,1 0 0,1 0-1,8-34 1,-8 53-38,0 1 0,1-1 0,1 1 0,-1 0 0,2 0 0,-1 1 0,1-1 0,0 1 0,1 0 0,0 0 0,0 1 0,1-1 0,0 2 0,0-1 0,1 1 0,0 0-1,0 0 1,0 1 0,12-6 0,66-29-6077,-41 19-946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4708,'0'1'8690,"-1"9"-6927,-5 14 374,3-8-1356,-1-1 0,2 1 0,0 0 0,1 0 0,1 25-1,0-40-754,0 0-1,1 1 0,-1-1 0,0 0 0,0 0 0,1 1 1,-1-1-1,1 0 0,0 0 0,-1 1 0,1-1 0,0 0 0,-1 0 1,1 0-1,0 0 0,0 0 0,0 0 0,0 0 0,0 0 1,0-1-1,0 1 0,0 0 0,1 0 0,-1-1 0,0 1 1,2 0-1,1 0 27,0-1 1,0 1-1,0-1 0,0 0 1,0 0-1,0 0 1,-1 0-1,1-1 1,6-1-1,1-1 51,1-1 0,0 0-1,-1-1 1,1 0 0,11-8 0,-7 2-69,-1-2 0,0 0 0,0-1 0,-2 0 0,1-1 0,-2 0 0,11-18 0,-27 64-114,-46 118 1601,-99 206 1,126-320-1298,10-29 0,12-6-212,1-1-1,-1 1 0,0-1 1,1 1-1,-1-1 1,1 0-1,-1 1 0,1-1 1,-1 0-1,1 0 0,0 1 1,-1-1-1,1 0 1,0 0-1,-1 0 0,1 1 1,0-1-1,0 0 0,0 0 1,0 0-1,0 0 1,0 0-1,-1-14-35,1 1 0,0-1 0,1 1 0,0-1 1,1 1-1,1 0 0,1 0 0,0 0 0,0 0 0,1 1 0,13-24 0,-6 15-748,1 1-1,17-21 1,36-33-5641,-35 44-212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16976,'0'0'8974,"9"5"-8851,-6-3-119,1 0 0,-1-1 0,1 1 0,-1-1 0,1 0 0,0 0 0,0 0 0,-1 0 1,1-1-1,0 0 0,0 1 0,0-1 0,-1-1 0,1 1 0,0 0 0,0-1 0,0 0 0,-1 0 0,1 0 1,-1 0-1,1-1 0,-1 0 0,1 1 0,-1-1 0,0 0 0,1 0 0,-1-1 0,-1 1 0,5-4 0,40-36-229,-44 39 211,0 0-1,-1 0 1,1 0 0,-1-1 0,1 1-1,-1-1 1,0 1 0,-1-1-1,1 0 1,0 0 0,-1 0 0,1-6-1,-2 9 14,0 1-1,0 0 0,0-1 0,0 1 0,0-1 0,-1 1 0,1 0 0,0-1 1,0 1-1,-1-1 0,1 1 0,0 0 0,0-1 0,-1 1 0,1 0 1,0 0-1,-1-1 0,1 1 0,-1 0 0,1 0 0,0-1 0,-1 1 1,1 0-1,-1 0 0,1 0 0,0 0 0,-1 0 0,1-1 0,-1 1 1,1 0-1,-1 0 0,1 0 0,0 0 0,-1 0 0,1 1 0,-1-1 0,1 0 1,-1 0-1,1 0 0,0 0 0,-1 0 0,1 0 0,-1 1 0,1-1 1,0 0-1,-1 0 0,0 1 0,-22 10-127,9 0 117,1 1 0,1 0 1,0 1-1,0 0 1,1 1-1,1 0 1,1 1-1,0 0 0,0 1 1,2-1-1,-10 29 1,17-43-53,-1 0 1,1-1-1,0 1 1,0 0-1,-1 0 0,1 0 1,0-1-1,0 1 1,0 0-1,0 0 1,0-1-1,0 1 1,0 0-1,0 0 0,1 0 1,-1-1-1,0 1 1,0 0-1,1 0 1,-1-1-1,0 1 1,1 0-1,-1-1 1,1 1-1,-1 0 0,1-1 1,-1 1-1,1-1 1,-1 1-1,1-1 1,-1 1-1,1-1 1,0 1-1,-1-1 0,1 0 1,0 1-1,0-1 1,-1 0-1,1 1 1,0-1-1,0 0 1,-1 0-1,1 0 0,0 0 1,0 0-1,-1 0 1,1 0-1,0 0 1,0 0-1,0 0 1,-1 0-1,3-1 1,2 0-738,1 0 1,-1-1 0,0 0 0,1 0 0,-1 0 0,7-4 0,19-15-4800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25 112 3683,'-2'-2'530,"0"0"0,0 0 0,0 0-1,0 0 1,0 0 0,1 0 0,-1-1-1,0 1 1,1-1 0,0 1-1,0-1 1,0 1 0,0-1 0,0 0-1,-1-3 1,2 5-268,0-1 0,0 0 1,0 0-1,1 0 0,-1 0 0,0 0 0,1 0 1,-1 0-1,1 0 0,0 0 0,-1 1 0,1-1 1,0 0-1,0 1 0,0-1 0,0 0 1,2-1-1,1 0-51,0-1 0,0 1 1,0 0-1,0 0 0,0 0 0,1 1 1,-1-1-1,1 1 0,0 0 0,0 1 1,0-1-1,0 1 0,0 0 1,0 0-1,6 0 0,-8 1-189,0-1 1,0 1-1,0 0 0,0 0 1,0 0-1,0 1 0,0-1 0,0 1 1,0-1-1,0 1 0,0 0 1,0 0-1,-1 1 0,1-1 0,0 1 1,-1-1-1,1 1 0,-1 0 1,1 0-1,-1 0 0,3 3 0,-3-1-18,1 0 0,-1 0 0,0 1 0,-1-1 0,1 1 0,-1 0 0,0-1-1,0 1 1,0 0 0,-1 0 0,1-1 0,-1 1 0,-1 6 0,0-3 29,0 0 1,-1-1-1,0 1 1,0 0-1,0-1 1,-1 0 0,0 1-1,-1-1 1,0 0-1,0-1 1,0 1-1,-11 11 1,3-4 11,-1 0 0,-1-1 0,0-1 0,-21 14 1,37-22-293,12-2 197,21-2 149,4-3-1025,50-11 0,-43 2-3692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12492,'0'0'2509,"-11"11"-747,1-1-1503,-44 52 2643,51-58-2692,-1 1 0,1 0 1,0 0-1,1 0 1,-1 1-1,1-1 1,0 1-1,0-1 0,1 1 1,0 0-1,0-1 1,0 1-1,0 8 1,2-12-208,0 0 0,0 0 1,0 0-1,0 0 0,0 0 1,0-1-1,0 1 1,0 0-1,1-1 0,-1 1 1,1-1-1,-1 0 0,1 1 1,0-1-1,0 0 0,-1 0 1,1 0-1,2 1 0,45 21-292,-28-14 50,-18-7 223,1 0 0,-1-1 0,0 1 0,1 1 0,-1-1 0,0 0 0,0 1 0,-1-1 0,1 1 0,-1 0 0,1 0 0,-1 0 0,0 0-1,0 1 1,2 3 0,-4-5 34,0 0 0,1 0 0,-1-1 0,0 1 1,0 0-1,0 0 0,0 0 0,-1 0 0,1 0 0,-1 0 0,1-1 0,-1 1 0,1 0 0,-1 0 0,0-1 0,0 1 0,0 0 0,0-1 0,0 1 0,0-1 0,0 1 0,-1-1 0,1 0 0,0 1 0,-1-1 0,1 0 0,-1 0 0,0 0 0,1 0 0,-1 0 0,-3 1 0,-7 4 390,0 0-1,-1 0 0,-18 5 1,26-10-335,1 1 1,-1-1 0,0 0 0,0-1 0,0 1 0,0-1 0,0 0-1,0 0 1,0 0 0,0-1 0,0 0 0,-8-2 0,12 2-175,0 0 0,0 0 0,0 0 0,0 0 0,0-1 0,0 1 0,0 0 0,0 0 0,0-1 0,1 1 0,-1-1 0,0 1 0,1-1 0,-1 1 0,1-1 0,0 1 0,0-1 0,-1 1 0,1-1 1,0 0-1,0 1 0,0-1 0,1 1 0,-1-1 0,0 1 0,1-3 0,12-44-4652,8 11-661,6-7-1723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13453,'0'0'7105,"-2"13"-5450,-39 149 2003,27-120-3351,3 0 0,1 0 1,2 1-1,-4 66 0,12-109-303,0 0-1,0 0 1,0 1-1,0-1 0,0 0 1,0 0-1,0 0 1,-1 0-1,1 1 1,0-1-1,0 0 1,0 0-1,0 0 0,0 1 1,0-1-1,0 0 1,0 0-1,0 0 1,0 1-1,0-1 1,0 0-1,0 0 0,0 0 1,0 1-1,1-1 1,-1 0-1,0 0 1,0 0-1,0 1 1,0-1-1,0 0 0,0 0 1,0 0-1,1 0 1,-1 0-1,0 1 1,0-1-1,0 0 1,0 0-1,0 0 0,1 0 1,-1 0-1,0 0 1,0 0-1,0 0 1,1 0-1,-1 1 1,0-1-1,0 0 0,0 0 1,1 0-1,-1 0 1,0 0-1,0 0 1,0 0-1,1 0 1,-1 0-1,0-1 0,0 1 1,1 0-1,11-14 148,8-25-31,-8-7-834,7-47 0,-16 77-762,-2 20 1471,0 0 1,1 0-1,0 0 1,0 0-1,0-1 1,0 1-1,1-1 1,-1 1-1,1-1 1,0 0 0,0 0-1,0 0 1,0 0-1,0-1 1,1 1-1,-1-1 1,1 0-1,0 0 1,0 0-1,-1-1 1,1 1 0,0-1-1,1 0 1,-1 0-1,0 0 1,0-1-1,0 1 1,0-1-1,1 0 1,-1 0-1,0-1 1,8-1-1,-8 2 14,0 0 0,0-1-1,0 1 1,0-1 0,0 0-1,0 0 1,0-1-1,0 1 1,-1-1 0,1 0-1,0 0 1,-1 0 0,1 0-1,-1 0 1,0-1-1,0 0 1,0 0 0,0 0-1,-1 0 1,1 0 0,-1 0-1,0-1 1,1 1 0,-2-1-1,1 1 1,0-1-1,-1 0 1,1 0 0,-1 0-1,0 0 1,-1 0 0,1 0-1,-1 0 1,1-6-1,-1 9-7,0-1 0,0 1 0,-1 0 0,1-1 0,0 1 0,0 0 0,-1-1 0,1 1 0,-1 0 0,1-1 0,-1 1 0,0 0 0,1 0 0,-1 0 0,0 0 0,0 0 0,0-1 0,0 1 0,0 1 0,0-1 0,0 0 0,0 0 0,0 0 0,0 0 0,0 1 0,-1-1 0,1 1 0,0-1 0,0 1 0,-1-1 0,1 1 0,0 0 0,-1-1 0,1 1 0,-1 0 0,1 0 0,0 0 0,-1 0 0,1 0 0,0 1 0,-1-1 0,1 0 0,0 1 0,-2 0 0,-2 0 8,1 0 0,0 1 1,0 0-1,0-1 0,0 2 1,0-1-1,0 0 0,0 1 1,1 0-1,-1 0 0,1 0 1,-5 5-1,4-4 32,1 1 1,-1 0-1,1 0 1,0 0-1,0 0 1,1 1-1,-1-1 1,1 1-1,0-1 0,1 1 1,0 0-1,-1 0 1,2 0-1,-1 0 1,1 0-1,0 10 1,1-14-65,0-1 1,0 0 0,0 1 0,0-1 0,0 0 0,0 0 0,0 1 0,0-1-1,1 0 1,-1 0 0,0 0 0,1 0 0,-1-1 0,1 1 0,-1 0-1,1-1 1,-1 1 0,1-1 0,-1 1 0,1-1 0,-1 0 0,1 0-1,0 1 1,3-1 0,49 0-1085,-40-1 707,15 0-725,-20 0 1068,0 1 0,-1-1 0,1 1 0,0 1 0,-1-1 0,1 2 0,0-1 1,-1 1-1,0 0 0,16 7 0,-21-24 5912,-5-68-5651,-6 52-149,-2-23-297,54 56-4050,11 7-1206,-23-8-321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112 158 2402,'1'-1'655,"0"1"0,-1-1 0,1 0 0,0 1 0,-1-1 0,1 0 0,-1 1 0,1-1 0,-1 0 0,1 1 0,-1-1 0,1 0 0,-1 0 0,0 0 0,1 0 0,-1 1 0,0-1 0,0 0 0,0 0 0,0-1 0,-11-4 5705,8 6-6211,1 0-1,-1 0 0,0 1 0,0-1 1,1 1-1,-1-1 0,0 1 0,1 0 1,-1 0-1,1 0 0,-1 1 0,-3 2 0,-1 2-41,0 2 0,0-1 0,1 1 0,0 0-1,0 0 1,1 1 0,-5 10 0,7-14-14,0 1-1,1 0 1,0-1 0,0 1 0,1 0 0,-1 0-1,1 0 1,1 0 0,-1 0 0,1 0-1,0 0 1,1 12 0,0-17-87,0 0 0,-1 0 0,1 0 0,0 0 0,-1 0 0,1 0 0,0 0 0,0-1 0,0 1 0,0 0 0,0-1 0,0 1 0,0-1 0,0 1 0,0-1 0,0 1 0,0-1 0,0 0 0,0 0 0,0 1 0,1-1 0,-1 0 0,0 0 0,0 0 0,0 0 0,0 0 0,0 0 0,1-1 0,-1 1 0,0 0 0,0 0 0,2-2 0,38-13 116,-25 3-277,-1-1 0,0 0 0,0-2 0,-2 1 0,0-2-1,0 0 1,-2 0 0,0-1 0,-1-1 0,-1 0 0,0 0 0,-1 0-1,-1-1 1,-1-1 0,6-32 0,-14 44 667,-7 15-204,-9 16-103,5-2 91,1 0 0,2 0-1,-13 33 1,20-44-174,0 1 0,0 0 0,1 0 0,0 1 0,0-1 0,2 0 0,-1 1-1,2-1 1,1 17 0,-2-26-155,1-1-1,-1 1 0,0-1 1,1 1-1,-1-1 1,1 1-1,0-1 0,-1 1 1,1-1-1,0 0 1,0 1-1,0-1 0,0 0 1,0 0-1,0 1 1,0-1-1,1 0 0,-1 0 1,0 0-1,0 0 1,1-1-1,-1 1 0,1 0 1,-1-1-1,1 1 1,-1-1-1,1 1 0,-1-1 1,1 1-1,-1-1 0,1 0 1,0 0-1,-1 0 1,1 0-1,-1 0 0,1 0 1,0-1-1,-1 1 1,1 0-1,2-2 0,30-12-3958,-9-6-3679,-4-8-3535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14574,'-5'8'1986,"1"-3"-1681,0 1 244,-1-1 0,1 0 0,1 1 0,-1 0 0,1 0-1,0 0 1,1 1 0,-1-1 0,1 0 0,0 1 0,1 0 0,-2 11 0,4-17-518,0 0-1,0 0 0,-1 0 1,1 0-1,0 0 0,0 0 1,0 0-1,0 0 0,0-1 1,0 1-1,0 0 0,0-1 1,1 1-1,-1-1 0,0 1 0,0-1 1,0 0-1,1 1 0,-1-1 1,0 0-1,0 0 0,1 0 1,-1 0-1,0 0 0,1 0 1,-1 0-1,2-1 0,39-4-105,-34 2-335,0-1-1,0 0 0,-1 0 0,0 0 0,1-1 0,-2 0 0,1 0 0,-1-1 0,12-12 0,-14 14 348,0-1-1,0 0 1,0-1 0,0 1-1,-1-1 1,0 1-1,0-1 1,-1 0 0,1 0-1,-1 0 1,0 0 0,-1-1-1,2-11 1,-18 37 3154,9-9-2657,1 0 1,1 1-1,-1-1 1,2 1-1,-1 0 1,2 0-1,-4 21 1,6-25-443,0-1 1,0 0-1,0 0 1,1 0-1,0 0 0,0 1 1,0-1-1,1-1 1,0 1-1,0 0 0,0 0 1,1-1-1,0 1 1,0-1-1,1 0 0,3 6 1,0-4-121,-1 1 1,0 0-1,-1 0 1,0 1-1,-1-1 1,1 1-1,-1 0 1,-1 0-1,0 1 1,3 15-1,-5-19 162,-1 1 1,0-1-1,0 1 0,0-1 0,-1 1 0,1 0 0,-2-1 0,1 1 1,-1-1-1,0 0 0,0 0 0,-1 0 0,0 0 0,0 0 0,0 0 1,-7 8-1,2-3 323,-1-1 0,0 0 1,-17 14-1,23-21-217,0 0-1,-1-1 1,1 0-1,0 1 1,-1-2-1,0 1 1,1 0-1,-1-1 1,0 1-1,0-1 1,0 0-1,0 0 1,0-1-1,0 1 1,0-1-1,-5 0 1,8 0-122,0-1 0,-1 0 1,1 1-1,0-1 1,0 0-1,-1 0 1,1 0-1,0 0 1,0 0-1,0 0 0,0 0 1,1 0-1,-1 0 1,0 0-1,0 0 1,1-1-1,-1 1 1,0 0-1,1-1 0,-1 1 1,1 0-1,0-1 1,-1 1-1,1-1 1,0 1-1,0 0 0,0-3 1,0-49-398,0 39 60,0 5-238,1 0 0,0 0 0,1 0 0,0 0 0,0 0 0,1 1 0,0-1 0,0 1 0,6-10 0,27-42-10230,-20 36 2518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79 7559,'0'0'10714,"1"-8"-8418,1-2-1568,-1 6-416,-1 1 0,1-1 0,-1 0-1,1 1 1,-1-1 0,0 0-1,-1 1 1,0-6 0,1 8-240,-1 0 1,0 1 0,1-1 0,-1 0-1,0 1 1,0-1 0,1 1-1,-1-1 1,0 1 0,0-1 0,0 1-1,0 0 1,0-1 0,0 1-1,0 0 1,0 0 0,0 0-1,1-1 1,-1 1 0,0 0 0,0 0-1,0 0 1,0 1 0,0-1-1,0 0 1,0 0 0,0 0-1,0 1 1,-2 0 0,-29 9-60,21-3 94,1 0 0,0 1 0,1 0 0,-17 19 0,22-23-9,0 1 1,0 0-1,1-1 1,-1 1-1,1 1 1,0-1-1,1 0 1,-1 1-1,1-1 1,0 1-1,1 0 0,-2 7 1,3-12-95,0-1 1,0 1 0,0-1-1,0 1 1,0-1-1,0 1 1,0-1-1,0 1 1,0-1-1,1 0 1,-1 1-1,0-1 1,0 1-1,0-1 1,1 1-1,-1-1 1,0 0 0,1 1-1,-1-1 1,0 0-1,1 1 1,-1-1-1,1 0 1,-1 1-1,0-1 1,1 0-1,-1 0 1,1 1-1,-1-1 1,1 0-1,-1 0 1,1 0 0,22 0 117,20-13-90,-31 5-247,0 0 1,-1 0-1,1-1 0,-1-1 0,-1 0 1,0 0-1,-1-1 0,0 0 0,0-1 1,-1 0-1,0 0 0,10-24 0,-23 48 337,1 1 1,1 0-1,0 1 0,0-1 0,2 1 1,0-1-1,0 1 0,1-1 0,2 18 1,-1-29-119,-1-1 1,1 1-1,-1-1 0,1 1 1,0-1-1,0 1 1,0-1-1,-1 0 0,1 1 1,1-1-1,-1 0 1,0 0-1,0 0 0,0 0 1,1 0-1,-1 0 1,0 0-1,1 0 0,-1 0 1,1-1-1,-1 1 1,1 0-1,-1-1 0,1 0 1,-1 1-1,1-1 1,0 0-1,-1 0 0,1 1 1,0-1-1,-1-1 1,1 1-1,-1 0 0,1 0 1,0-1-1,-1 1 1,1 0-1,2-2 1,2 0-158,0 0 1,-1 0 0,0 0 0,1-1-1,-1 0 1,0 0 0,0 0 0,0-1-1,6-6 1,-1 0-112,-2-1 1,1 0-1,-2 0 0,11-20 1,-17 29 289,-2 12 572,-17 72 1174,11-58-1160,-7 49-1,11 156-404,6-117-147,-4-106 8,1 0-1,-1-1 1,0 1 0,-1 0-1,1 0 1,-1 0 0,0-1-1,-1 1 1,1-1 0,-1 1-1,0-1 1,-7 8 0,9-11-8,0-1 1,0 1-1,-1-1 1,1 1-1,-1-1 1,1 0-1,-1 0 1,0 0-1,1 1 1,-1-2-1,0 1 1,0 0-1,1 0 1,-1 0 0,0-1-1,0 1 1,0-1-1,0 0 1,0 1-1,0-1 1,0 0-1,0 0 1,0 0-1,0-1 1,0 1-1,0 0 1,0-1-1,0 1 1,0-1-1,0 0 1,0 1-1,1-1 1,-1 0 0,0 0-1,0 0 1,1-1-1,-1 1 1,1 0-1,-1-1 1,1 1-1,-2-3 1,-3-3-10,0 0 0,1 0 0,0-1 0,0 0 0,1 0 0,0 0 0,0-1 0,1 1 0,0-1 0,-3-16 0,1-4-174,1 1 0,0-33 0,3 40-212,0 1 1,2-1-1,1 1 1,0-1-1,10-36 0,-9 48 279,1 0 0,-1-1 0,2 2 0,0-1-1,0 0 1,0 1 0,1 0 0,0 0 0,1 1-1,-1-1 1,2 1 0,-1 1 0,1 0-1,9-7 1,6 0-636,-1 1 1,2 2-1,-1 0 0,28-7 0,-8 2-2821,6-4-3160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11237 412 5894,'-7'-9'622,"1"-1"1,-1 1 0,-1 0 0,0 0 0,0 0 0,-1 2-1,-14-12 1,8 9-381,-1 1 1,0 0-1,0 1 0,-23-7 0,-13-1-811,0 3 0,-74-9 0,69 13 610,-392-61 759,-498-15 1,73 73-643,-109-3-166,-1424-22 419,-286 252-433,2457-179 83,1 10 0,-407 137 0,510-132 253,3 5-1,-128 78 0,165-78-265,3 4-1,2 4 1,-101 96-1,155-127-101,1 2-1,2 1 1,1 2-1,2 0 1,2 2-1,2 1 1,1 1-1,2 1 1,2 1-1,2 0 1,2 1-1,2 0 1,2 2-1,2-1 1,2 1-1,2 0 1,2 0-1,8 93 1,-2-115 40,1 0 0,0 0 0,2 0 0,1-1-1,1 0 1,2-1 0,0 1 0,23 34 0,-12-26-20,2-1 0,1-2-1,1-1 1,1 0 0,35 25-1,15 3-47,2-4 0,2-3-1,159 69 1,4-18 91,3-11-1,341 75 1,532 53 20,-657-135-25,1308 157 316,-124-208-213,-254-148-274,-13-111 8,-1283 210 139,837-190 229,-816 173-229,-2-5 0,-2-6 0,-2-4 0,-2-6 0,178-119 0,-239 138 100,-1-2-1,-2-2 0,-1-2 0,-3-2 0,-2-2 0,48-71 0,-66 83 26,-1 0 0,-2-2 0,-2 0 0,-1-1 0,-2 0 0,-2-1 0,-1-1 0,-2 0 0,-2-1 0,3-64 0,-9 73-101,-2 0 1,-2 0 0,-1 0-1,-1 0 1,-2 1 0,-1 0-1,-17-44 1,7 34 16,-2 1 1,-1 0-1,-2 2 0,-51-64 1,12 28 113,-3 3 0,-3 3-1,-114-87 1,74 76 213,-227-125 1,-147-16-895,-9 36-2643,321 123 814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2865 1 12460,'-1'0'33,"0"0"0,0 1 1,0-1-1,0 1 0,1-1 0,-1 1 1,0-1-1,0 1 0,0-1 0,1 1 1,-1 0-1,0-1 0,1 1 0,-1 0 1,1 0-1,-1-1 0,1 1 0,-1 0 1,1 0-1,-1 0 0,1 0 0,0 0 1,-1-1-1,1 1 0,0 0 0,0 0 1,0 0-1,0 0 0,0 0 0,0 0 1,0 2-1,0 43-204,1-29 265,-2 23-46,-1-1 0,-3 1-1,-1-1 1,-2 0 0,-1 0 0,-2-1-1,-2 0 1,-2-1 0,-1-1-1,-1 0 1,-2-2 0,-2 0-1,-1-1 1,-35 40 0,36-46 58,-2-2 0,-1 0 0,-1-1 0,0-1 0,-2-2 0,-1-1 0,0-1 0,-2-1 0,0-1 0,-1-2 0,0-1 0,-1-2 0,-43 11 0,-73 7 781,-2-6-1,-157 5 1,114-13-931,-667 32 140,828-48-82,0-1 1,1-2-1,-1-1 1,0-2-1,-58-17 1,75 17-1,0 0 1,1-1-1,-1 0 0,1-1 1,1-1-1,0 0 0,0-1 1,1 0-1,0-1 1,0-1-1,1 0 0,1 0 1,-14-22-1,10 9 16,1 0 0,2 0 0,1-1 0,0 0-1,2-1 1,1 0 0,-5-48 0,4-15 72,4-93 0,4 179-102,1-18-852,2 1 0,1-1 0,0 1 0,2 0 0,0 0-1,2 1 1,0 0 0,14-25 0,10-28-2081,-19 37-1679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1 508 9705,'0'0'6203,"5"-11"-5663,24-46-211,3 2 0,51-69 0,-23 37-281,-33 43-43,-17 27-11,0 0 0,1 1 0,0 0 0,1 1 0,1 0 0,18-16 0,-30 31-2,0 0 1,-1-1-1,1 1 0,0 0 1,0-1-1,0 1 1,0 0-1,-1 0 1,1 0-1,0 0 0,0 0 1,0 0-1,0 0 1,0 0-1,0 0 0,-1 0 1,1 0-1,0 0 1,0 1-1,0-1 0,0 0 1,-1 1-1,1-1 1,0 1-1,0-1 0,-1 1 1,1-1-1,0 1 1,-1-1-1,1 1 1,0 0-1,-1-1 0,1 1 1,-1 0-1,1-1 1,-1 1-1,1 1 0,21 38 206,-15-25-134,9 13 45,2-1 1,0-1-1,2-1 0,40 41 1,-49-56-202,1 0-1,-1-1 1,2 0 0,-1-1 0,1-1 0,0 0 0,1 0 0,-1-2-1,1 1 1,1-2 0,-1 0 0,24 3 0,23-4-3885,-1-3-2920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87 125 3171,'4'-8'1804,"34"-70"3111,-22 39 6815,-21 100-11404,-19 88 0,9-67-273,8-37-649,-2 0-1,-1-1 0,-28 70 1,37-112 90,1 0 0,-1 1 0,-1-1 0,1 0 0,0 0 0,0 1 0,-1-1 0,1 0 0,-1-1 0,0 1 0,1 0 0,-1 0 0,-4 2 0,-7-1-5142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8072,'0'0'7527,"56"0"-5798,-16 0-415,7-4-353,6-7-769,2-3-96,-3-4-288,-1-2-481,-9 0-480,-8-6-1153,-12-3-2339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6182,'0'0'10554,"6"-9"-9001,-2 4-1405,0-1 0,0 1 0,0 0-1,0 1 1,1-1 0,0 1 0,0 0 0,0 0-1,1 0 1,0 1 0,-1 0 0,1 0-1,0 0 1,0 1 0,0 0 0,1 0 0,-1 0-1,0 1 1,1 0 0,-1 0 0,9 1-1,-4-1-62,0 1 0,0 0 0,-1 0 0,1 1 0,14 4-1,-23-5-80,-1 0-1,1 1 0,-1-1 1,1 1-1,-1 0 0,0-1 0,1 1 1,-1 0-1,0 0 0,1 0 0,-1 0 1,0 0-1,0 0 0,0 0 0,0 0 1,0 1-1,0-1 0,0 0 0,0 2 1,0-1 12,-1 0 1,0 0 0,0 0 0,0 0 0,0 0 0,0 0 0,0 0 0,-1-1 0,1 1-1,0 0 1,-1 0 0,0 0 0,1 0 0,-1 0 0,0-1 0,0 1 0,0 0 0,0-1 0,-1 1-1,0 1 1,-5 4 34,-1 1 0,0-1 0,0 0 0,0-1-1,-1 0 1,0 0 0,0-1 0,0 0 0,-14 5 0,0 0 60,22-9-90,22-1-331,-3 0 275,0 1 1,0 1-1,-1 0 0,21 6 0,-34-7 30,0 0 0,0 0-1,0 0 1,0 0-1,0 1 1,0 0-1,0 0 1,-1 0 0,1 0-1,-1 1 1,1-1-1,-1 1 1,0 0-1,0 0 1,0 0-1,-1 0 1,1 0 0,-1 1-1,1-1 1,-1 1-1,0 0 1,-1 0-1,3 6 1,-4-8 23,0 0-1,0 0 1,0 0 0,0-1 0,0 1-1,-1 0 1,1 0 0,-1 0 0,0 0-1,1-1 1,-1 1 0,0 0 0,0-1-1,0 1 1,0 0 0,0-1 0,0 1-1,-1-1 1,1 0 0,0 1 0,-1-1-1,1 0 1,-1 0 0,0 0 0,1 0-1,-1 0 1,0 0 0,1 0-1,-1-1 1,0 1 0,-3 0 0,-9 3 318,1 0 1,-1-1 0,-15 2 0,23-4-165,-37 5 223,-59 0 0,101-6-1649,5-5-4704,6-3-896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12908,'0'0'3433,"9"5"-2200,14 2-1165,0 0 0,1-2 0,-1 0-1,1-2 1,0 0 0,39-2 0,-17-2-2182,-29-1 20,-1 2-1,1 0 0,0 1 0,25 4 0,-41-5 1940,1 1-1,-1-1 1,1 1-1,-1-1 0,1 1 1,-1 0-1,0-1 1,0 1-1,1 0 1,-1 0-1,0 0 1,0 0-1,0 0 1,0 0-1,0 0 1,2 3-1,-2-2 430,0 0 1,-1 1-1,1-1 1,0 1-1,-1-1 1,1 1-1,-1 0 1,0-1-1,0 1 1,0-1-1,0 1 1,0-1-1,-1 1 1,0 3-1,-15 39 6053,5-22-5041,9-20-1093,-3 6 368,0 0 0,0 0 0,0 1 0,1 0 0,1 0 0,0 0 0,0 0 0,1 1 0,-1 12 0,3-22-538,1-1 0,-1 1 0,1 0 0,-1 0 0,1 0 0,-1 0 0,1 0 0,0 0 0,0-1-1,-1 1 1,1 0 0,0-1 0,0 1 0,0 0 0,0-1 0,-1 1 0,1-1 0,0 0 0,0 1 0,0-1 0,0 0 0,0 1 0,0-1 0,0 0 0,0 0 0,1 0 0,-1 0 0,0 0 0,0 0 0,0 0 0,0 0-1,0 0 1,0-1 0,0 1 0,0 0 0,1-1 0,45-11 874,-22 1-748,1-2 0,23-15 0,-27 15-503,1 0 0,41-16 1,-63 29 344,-1-1 0,1 1 1,-1 0-1,1-1 1,-1 1-1,1 0 1,-1 0-1,1 0 0,0 0 1,-1-1-1,1 1 1,-1 0-1,1 0 1,-1 0-1,1 0 0,0 0 1,-1 0-1,1 1 1,-1-1-1,1 0 0,-1 0 1,1 0-1,-1 0 1,1 1-1,-1-1 1,1 0-1,-1 1 0,1-1 1,-1 0-1,1 1 1,-1-1-1,1 0 1,0 2-1,-3 19 119,-19 24 326,20-44-434,-15 24 150,12-21-142,0 0 0,1 1 0,0 0 0,0-1 0,1 1 0,-1 1 0,1-1 0,0 0 0,0 0 0,1 1 0,-2 6 0,4-12-92,-1 1 1,0-1-1,0 1 0,0-1 1,1 1-1,-1-1 0,0 0 1,1 1-1,-1-1 0,0 1 1,1-1-1,-1 0 0,1 1 1,-1-1-1,0 0 0,1 1 1,-1-1-1,1 0 0,-1 0 0,1 0 1,-1 1-1,1-1 0,-1 0 1,1 0-1,-1 0 0,1 0 1,-1 0-1,1 0 0,-1 0 1,1 0-1,-1 0 0,1 0 1,-1 0-1,1 0 0,-1 0 0,1-1 1,0 1-1,23-7-6567,-4-6-771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136 111 11211,'0'0'1660,"-8"-1"272,4 0-1790,0 0 0,0 1 0,1 0 0,-1 0 0,0 0 0,0 0 0,0 0 0,1 1 0,-1 0 0,0 0 0,1 0 0,-1 0 0,0 0 0,1 1 0,0 0 0,-1 0 0,1 0 0,0 0 0,0 0 0,0 0 0,0 1 0,0 0 0,1-1 0,-1 1 0,1 0 0,-1 0 0,1 0 0,0 1 0,-3 6 0,2-5 103,-1 0 0,1 1 0,0-1 0,1 1-1,-1 0 1,1 0 0,0 0 0,0 0 0,1 0-1,0 1 1,0-1 0,1 0 0,-1 8 0,2-13-223,-1 0 0,1-1 1,-1 1-1,1 0 1,-1 0-1,1-1 1,-1 1-1,1 0 1,0 0-1,-1-1 0,1 1 1,0-1-1,0 1 1,0-1-1,-1 1 1,1-1-1,0 1 1,0-1-1,0 0 0,0 1 1,0-1-1,0 0 1,0 0-1,-1 0 1,1 0-1,0 0 0,1 0 1,30 0 366,-28-1-285,10-1-50,-1-1 1,0 0-1,0-1 1,0-1-1,0 0 0,-1-1 1,1 0-1,-1-1 1,-1 0-1,0 0 1,13-12-1,-8 5-110,0 0-1,-1 0 0,-1-2 0,-1 0 0,0 0 1,18-31-1,-28 41 68,0 1-1,0-1 1,-1 0 0,1 0-1,1-9 1,-4 15-8,0 0-1,0 0 1,-1 0-1,1 0 1,0 1-1,0-1 1,-1 0-1,1 0 1,0 0-1,-1 0 1,1 0-1,0 0 1,0 0 0,-1 0-1,1 0 1,0 0-1,-1 0 1,1 0-1,0 0 1,0 0-1,-1 0 1,1 0-1,0 0 1,0 0 0,-1 0-1,1-1 1,0 1-1,0 0 1,-1 0-1,1 0 1,0 0-1,0 0 1,-1-1-1,1 1 1,0 0 0,0 0-1,0-1 1,0 1-1,-1 0 1,1 0-1,0-1 1,0 1-1,0 0 1,0 0-1,0-1 1,0 1-1,0 0 1,0 0 0,-1-1-1,1 1 1,0 0-1,0-1 1,0 1-1,0 0 1,1 0-1,-1-1 1,0 1-1,0 0 1,0-1 0,0 1-1,0 0 1,0-1-1,-8 11 29,0 1 1,0 0-1,1 0 0,0 0 0,1 1 0,0 0 1,1 0-1,0 0 0,1 1 0,1-1 0,0 1 1,-2 21-1,4-32-25,1 1 0,-1-1 0,1 1 0,0-1 0,0 1 0,0-1 0,0 0 0,0 1 0,1-1 0,-1 1 0,1-1 1,0 1-1,-1-1 0,1 0 0,0 0 0,1 1 0,-1-1 0,0 0 0,0 0 0,1 0 0,0 0 0,-1 0 0,1 0 0,2 2 0,1-2 8,0-1 0,0 1 1,0-1-1,0 1 0,0-1 0,1-1 0,-1 1 0,0-1 0,0 0 0,0 0 0,6-1 0,-2 0-63,-1-1 0,1 0 1,-1 0-1,1-1 0,-1 0 0,0 0 0,0-1 0,0 0 1,0 0-1,-1-1 0,0 0 0,12-10 0,-14 10 47,0 1 0,0-1 0,0 0-1,-1 0 1,0-1 0,0 1 0,0-1 0,0 0-1,-1 0 1,0 0 0,-1 0 0,1-1-1,-1 1 1,0-1 0,-1 0 0,2-12 0,-3 19 5,-1-1 1,1 1-1,0 0 1,-1 0 0,1-1-1,-1 1 1,1 0 0,0 0-1,-1 0 1,1-1 0,-1 1-1,1 0 1,-1 0-1,1 0 1,-1 0 0,1 0-1,-1 0 1,1 0 0,-1 0-1,1 0 1,-1 0 0,1 0-1,-1 0 1,1 1 0,0-1-1,-1 0 1,1 0-1,-1 0 1,1 1 0,-1-1-1,1 0 1,0 0 0,-1 1-1,1-1 1,0 0 0,-1 1-1,1 0 1,-20 11-36,4 2 179,0 2 1,1 0-1,-15 20 0,25-29-96,1-1 0,-1 1 0,1 0 0,0 0 0,0 1 0,1-1 0,0 1 0,1 0 0,-1 0 0,2 0 0,-3 14 0,5-21-65,-1 1 1,1 0-1,-1-1 0,1 0 0,0 1 0,0-1 0,0 1 0,0-1 0,0 0 0,0 0 0,0 1 0,0-1 0,1 0 0,-1 0 0,0 0 0,1 0 0,-1 0 0,0-1 0,1 1 0,-1 0 0,1-1 0,0 1 1,-1-1-1,1 1 0,-1-1 0,1 0 0,0 0 0,-1 0 0,1 0 0,0 0 0,-1 0 0,3-1 0,60-3-1303,-47 0-295,1-2-1,-2 0 1,1-1 0,30-17 0,-9 2-3081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13357,'0'0'4708,"-72"62"-3683,39-27-128,-2 3 480,3 0-384,5-4-64,6-4-256,9-4-513,5-6-128,4-5 0,3-6-64,0-4-577,0-10-7046,0-9 2082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13933,'0'0'6022,"61"15"-5638,-31-7-320,10-1-704,1 0-2115,4-3-1441,3-3-3747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11147,'0'0'4158,"-2"8"-3304,-8 36 772,1-1 0,-3 49 0,8-29-985,2 1 0,11 92 0,-11-175-387,1-1-571,-1 0 0,-1 0 0,-9-31 0,-1 21 103,9 22 181,1 0 0,-1 0 1,2-1-1,-1 1 0,1 0 1,-2-13-1,29 28-565,22 12-1274,81 23 0,-109-37 1475,1-1 0,0-1 0,0-1 1,0 0-1,0-2 0,0 0 0,26-5 1,-44 5 542,0 0 1,0-1 0,1 0 0,-1 1 0,0-1 0,0 0 0,0 0-1,0 0 1,0 0 0,0 0 0,0-1 0,-1 1 0,1-1 0,0 1-1,-1-1 1,1 0 0,-1 1 0,0-1 0,1 0 0,-1 0 0,0 0-1,0 0 1,0 0 0,0 0 0,1-4 0,-2 4-38,0 0 0,0 1 0,0-1 0,0 0 0,0 1 0,0-1 0,-1 0 0,1 1 0,0-1 0,-1 0 0,1 1 0,-1-1 0,0 1 0,1-1 0,-1 1 0,0-1 0,0 1 0,0 0 0,0-1 0,0 1 0,0 0 0,-1 0 0,1-1 0,0 1 0,-1 0 0,1 0 0,-1 1 0,1-1 0,-1 0 0,1 0 0,-1 1 0,1-1 0,-1 1 0,-2-1 0,-2 0-72,0-1 0,0 2 0,-1-1 0,1 1 0,0 0-1,0 0 1,-1 0 0,1 1 0,0 0 0,0 0 0,0 1-1,0 0 1,0 0 0,0 0 0,0 1 0,-6 4 0,8-5 9,1 0 1,0 0-1,-1 1 1,1-1 0,0 1-1,1 0 1,-1 0-1,0 0 1,1 0 0,0 0-1,-1 1 1,1-1-1,1 1 1,-1-1 0,0 1-1,1 0 1,0 0-1,0 0 1,0 0 0,0 0-1,1 0 1,-1 0-1,1 0 1,0 0 0,0 0-1,2 6 1,-2-8-36,1-1 0,0 1 0,0 0 0,0 0 0,0 0 0,1-1 0,-1 1-1,0-1 1,1 1 0,-1-1 0,1 0 0,0 1 0,-1-1 0,1 0 0,0 0 0,0 0 0,0 0 0,0 0 0,-1-1 0,1 1 0,0-1 0,0 1 0,0-1 0,1 0 0,-1 1 0,0-1 0,3 0 0,60-2 178,-55 0-407,0 0 0,-1 0 0,1-1 0,-1-1 0,0 1 0,1-2-1,-2 1 1,1-1 0,0-1 0,-1 1 0,0-1 0,8-8 0,-11 8-217,0 1 1,0-1 0,0 0 0,0 0 0,-1 0 0,0 0 0,4-11 0,-6 12-180,0 1-1,-1-1 1,0 1-1,0-1 1,0 0-1,-1 1 1,1-1-1,-1 0 1,0 0 0,0 1-1,-1-1 1,-1-7-1,2 11 577,-1-1 1,0 1-1,1 0 0,-1 0 1,0 0-1,0-1 0,0 1 1,0 0-1,0 0 0,0 0 0,0 0 1,0 1-1,0-1 0,-1 0 1,1 0-1,0 1 0,-1-1 1,1 1-1,0-1 0,-1 1 0,1-1 1,0 1-1,-1 0 0,1 0 1,-1 0-1,1 0 0,-1 0 1,1 0-1,0 0 0,-1 0 0,-2 1 1,4-1 38,0 0 1,-1 0-1,1 1 1,0-1 0,-1 0-1,1 0 1,0 0-1,-1 1 1,1-1 0,0 0-1,0 0 1,-1 1-1,1-1 1,0 0-1,0 1 1,0-1 0,-1 0-1,1 1 1,0-1-1,0 0 1,0 1 0,0-1-1,0 1 1,0-1-1,0 0 1,0 1-1,0-1 1,0 0 0,0 1-1,0-1 1,0 1-1,0-1 1,0 0 0,0 1-1,0-1 1,0 0-1,0 1 1,0-1-1,1 0 1,-1 1 0,0-1-1,0 0 1,0 1-1,1-1 1,-1 0 0,0 0-1,1 1 1,-1-1-1,0 0 1,0 0-1,1 1 1,-1-1 0,16 16-572,-11-13 173,-1-1 0,1-1 0,0 1 0,0 0 0,0-1 0,0 0 0,6 0 0,15 0-3255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99 218 2306,'0'0'6193,"8"-8"-3049,23-26-69,-24 18 860,-16 11-2256,-16 9-775,18-1-686,-1 1 0,1 0 0,0 0 0,1 1 0,-1-1-1,1 2 1,0-1 0,0 1 0,-9 11 0,12-13-80,-1 0-1,0 1 1,1 0 0,0 0-1,0 0 1,1 0 0,-1 0-1,1 0 1,0 1 0,1-1-1,-1 1 1,1-1 0,0 1-1,0 10 1,1-15-125,1 0 0,0 0 1,-1 0-1,1 0 0,0 0 0,-1 0 0,1 0 0,0 0 0,0 0 1,0 0-1,0 0 0,0-1 0,0 1 0,0 0 0,0-1 0,0 1 0,1-1 1,-1 1-1,0-1 0,0 1 0,0-1 0,1 0 0,-1 0 0,0 1 1,1-1-1,-1 0 0,0 0 0,0 0 0,2-1 0,42-2 255,-34 0-465,-1-1 0,1 0 0,-1-1 0,0 0 1,0-1-1,0 0 0,-1 0 0,0-1 0,15-14 0,-6 3-134,0-1 0,-1-1-1,16-25 1,-25 34 194,-1 0 0,0 0-1,0 0 1,-1-1 0,-1 0-1,0 0 1,-1 0 0,0-1-1,-1 0 1,2-14 0,-5 27 163,0 0 0,-1 0 1,1-1-1,0 1 1,0 0-1,0 0 1,0-1-1,0 1 1,-1 0-1,1 0 1,0 0-1,0-1 0,0 1 1,-1 0-1,1 0 1,0 0-1,0 0 1,-1 0-1,1 0 1,0-1-1,0 1 1,-1 0-1,1 0 0,0 0 1,0 0-1,-1 0 1,1 0-1,0 0 1,0 0-1,-1 0 1,1 0-1,0 0 1,0 0-1,-1 0 0,1 0 1,0 0-1,-1 1 1,1-1-1,0 0 1,0 0-1,0 0 1,-1 0-1,1 0 1,0 1-1,0-1 0,0 0 1,-1 0-1,1 0 1,0 1-1,0-1 1,0 0-1,0 0 1,-1 1-1,-12 9 99,4 0 32,1 0 1,1 1-1,0-1 0,0 2 1,-8 17-1,13-24-119,-1 1 0,1 0 0,0-1 1,1 1-1,-1 0 0,1 0 0,0 0 0,1 0 1,0 1-1,0-1 0,0 0 0,0 0 1,3 12-1,-2-17-32,0 1 1,0 0-1,0-1 1,0 1 0,0-1-1,0 0 1,0 1-1,0-1 1,1 0-1,-1 0 1,0 0-1,1 1 1,-1-1 0,1-1-1,0 1 1,-1 0-1,1 0 1,-1-1-1,1 1 1,0-1-1,0 1 1,3 0 0,49 2-503,-21-2-494,-32 0 984,0 0-1,0 0 1,0 0 0,-1 0-1,1 0 1,-1 0 0,1 0-1,-1 0 1,1 1 0,-1-1-1,0 0 1,1 0-1,-1 0 1,0 0 0,0 1-1,0-1 1,0 0 0,0 0-1,0 1 1,0-1 0,0 0-1,-1 0 1,1 0 0,0 0-1,-1 2 1,0 12-1920,4-9-4636,5-6 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70 11211,'0'0'8333,"-1"-8"-6337,1 6-1867,0 0 0,0 0-1,-1-1 1,1 1 0,0 0-1,-1 0 1,0 0 0,0-1 0,1 1-1,-1 0 1,0 0 0,-1 0-1,1 0 1,0 1 0,-1-1-1,1 0 1,-1 0 0,-2-1-1,2 1-66,-1 1 0,1 0 0,-1 0 0,0 0 0,1 0 0,-1 1 0,0-1 0,0 1 0,1 0 0,-1-1 0,0 1-1,0 0 1,1 1 0,-1-1 0,0 0 0,0 1 0,1 0 0,-1 0 0,-4 1 0,0 2 21,0-1 0,0 1 1,1 0-1,-1 0 0,1 1 0,0 0 0,0 0 1,-5 7-1,8-10-47,1 0 1,0 0-1,0 0 1,0 1-1,1-1 1,-1 0-1,0 1 1,1-1-1,0 1 0,-1 0 1,1-1-1,0 1 1,0 0-1,1 0 1,-1-1-1,1 1 1,-1 0-1,1 0 0,0 0 1,0 0-1,0 0 1,0 0-1,1-1 1,0 6-1,1-7-21,-1 1 0,1-1 0,0 0 0,0 0-1,-1 0 1,1 0 0,0 0 0,0 0 0,0-1 0,0 1 0,0-1 0,0 1-1,0-1 1,0 0 0,0 0 0,0 0 0,0 0 0,4 0 0,41-5 204,-36 2-387,0-1 1,0-1-1,0 0 0,-1 0 1,1-1-1,-1 0 1,-1-1-1,1 0 0,-1-1 1,0 0-1,-1 0 0,0-1 1,0 0-1,9-14 1,-19 21 270,-5 5-78,-8 8-9,13-9 3,-1 1 1,1 0-1,0 0 1,0 0-1,0 0 0,0 1 1,1-1-1,-1 0 1,1 1-1,-2 5 1,3-8-15,0 0 0,0-1 1,0 1-1,0 0 0,0-1 0,0 1 1,1 0-1,-1-1 0,0 1 0,0-1 0,0 1 1,1 0-1,-1-1 0,0 1 0,1-1 1,-1 1-1,0-1 0,1 1 0,-1-1 1,1 1-1,-1-1 0,1 0 0,0 1 1,24 4 118,-12-6-333,-1-2 0,1 0-1,0 0 1,-1-1 0,1-1 0,-1 0-1,0 0 1,-1-1 0,0-1-1,0 0 1,0-1 0,-1 0 0,0 0-1,16-18 1,-25 25 268,-13 35 293,6-21-288,1 1 1,1 1-1,0-1 0,1 0 0,0 1 1,1 0-1,1 0 0,0-1 0,1 1 1,0 0-1,6 27 0,3 1 177,3 0-1,26 65 1,-34-99-239,-1 1 120,1-1 1,-1 1-1,-1-1 0,0 1 1,0 0-1,-1 0 1,0 0-1,-1 0 0,-1 14 1,1-22-70,-1 0 1,1 1 0,-1-1-1,0 0 1,0 1 0,0-1-1,0 0 1,0 0-1,0 0 1,0 0 0,-1 0-1,1 0 1,-1 0 0,0 0-1,1-1 1,-1 1-1,-2 1 1,0-1-10,1-1-1,0 0 1,0 1 0,-1-1-1,1-1 1,-1 1 0,1 0 0,-1-1-1,1 0 1,-1 0 0,1 0-1,-1 0 1,1 0 0,0-1-1,-5 0 1,5 0 35,-1-1-1,1 1 1,0 0-1,0-1 1,1 0-1,-1 1 1,0-1-1,0 0 1,1 0 0,0-1-1,-1 1 1,1 0-1,0-1 1,0 0-1,0 1 1,0-1 0,1 0-1,-1 0 1,1 0-1,-1 0 1,1 0-1,0 0 1,1-1-1,-1 1 1,0 0 0,1-4-1,-3-13-67,1 1-1,1-1 1,2-22-1,-1 34 16,0-9-244,2 1 0,0-1 0,1 1 1,0 0-1,2 0 0,0 0 0,0 0 0,1 1 1,1 0-1,17-27 0,-17 32 53,0 1 1,0 0-1,1 0 1,0 1-1,0 0 0,1 1 1,0-1-1,1 2 0,0-1 1,0 1-1,0 1 1,0 0-1,1 0 0,0 1 1,0 1-1,16-4 0,72-11-5701,-49 6-2532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7610 476 5317,'0'0'4287,"-9"-4"-2611,-142-74 125,70 35-2098,-166-65-1,66 56 286,-1 8-1,-295-34 0,-381 18 382,32 51 71,533 11 145,75 3-163,1 11 0,1 9 0,-248 61-1,-172 49-1102,-213 50 588,18 61 248,726-206-21,-197 105 0,253-116-101,1 2 0,1 2-1,2 2 1,1 2 0,-70 76 0,100-96-55,1 0 1,0 1 0,2 0 0,0 1-1,1 0 1,0 1 0,2 0 0,0 1 0,-7 34-1,12-42 4,1 1-1,1-1 1,0 1-1,1 0 0,1 0 1,0-1-1,0 1 1,1 0-1,1-1 0,1 0 1,0 0-1,0 0 0,1 0 1,1 0-1,0-1 1,10 15-1,3-3-77,0 0 1,1-2-1,2 0 1,0-1-1,1-2 0,1 0 1,1-1-1,0-2 1,2 0-1,31 13 1,41 13-160,152 45 1,-250-87 255,281 78 12,416 61-1,303-19 697,-972-117-679,2050 154 306,-1681-147-283,773-80 1,-107-115 555,-921 149-573,-2-6-1,-2-7 1,-2-6-1,-3-5 0,167-102 1,-259 134 79,0-1 1,-2-2-1,-1-2 1,64-70-1,-88 85 193,0 0-1,-2-1 1,0 0-1,-1-1 1,-1 0-1,-1-1 1,0-1-1,-2 1 1,-1-2-1,0 1 1,-2-1-1,5-42 1,-8 46-286,-2-1 0,0 1 0,-2 0 0,0-1 1,-1 1-1,0 0 0,-2 1 0,0-1 0,-1 1 0,-1 0 1,-1 0-1,-1 1 0,0 0 0,-1 0 0,-1 1 0,0 1 0,-1-1 1,-1 2-1,-26-24 0,-14-7-72,-1 2 0,-2 3 0,-86-46 0,-195-79 159,209 111-1181,-236-64 0,-146 11-7599,324 77 300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421 109 6342,'0'0'646,"10"-8"1644,30-28 160,-38 34-2156,0 1 0,-1-1-1,1 1 1,0-1-1,-1 0 1,0 0-1,1 1 1,-1-1-1,0 0 1,0 0 0,0 0-1,0 0 1,0-1-1,-1 1 1,1 0-1,0-4 1,-1 5-158,0 0-1,0 0 1,-1 0 0,1 0-1,-1 0 1,1 0-1,0 0 1,-1 0 0,0 0-1,1 1 1,-1-1 0,1 0-1,-1 0 1,0 0 0,0 1-1,1-1 1,-1 0 0,0 1-1,0-1 1,0 1-1,0-1 1,0 1 0,-2-1-1,-4-2 142,-1 1-1,1 1 0,-1-1 1,0 1-1,0 0 0,-10 1 1,3 1-237,-1 1 0,1 1 0,-1 0 0,1 1 0,0 1 0,0 0 0,1 1 0,0 1 0,0 0 0,0 1 0,1 0 0,-17 14 0,6-3-3,1 1 0,0 1 0,2 1 0,1 0 0,-25 37 0,38-50-21,1 1 0,1-1 1,0 1-1,0 1 0,1-1 1,0 1-1,1-1 0,0 1 0,0 0 1,-1 22-1,4-29-43,0 0 0,1 1 0,-1-1 0,1 0 0,0 1 0,0-1 0,0 0 0,0 0 0,1 0 0,0 0 0,-1 0 0,2 0 0,-1-1 1,0 1-1,1 0 0,0-1 0,-1 0 0,1 0 0,1 0 0,-1 0 0,0 0 0,1 0 0,-1-1 0,1 0 0,0 0 0,0 0 0,0 0 0,0 0 0,0-1 0,6 1 0,4 2-434,0-1 0,1-1 0,-1 0 0,1-1 0,-1 0 0,1-2 0,15-1-1,-16 0-698,-1 0-1,1-1 1,0-1-1,15-6 1,26-15-4553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11819,'0'0'4436,"-11"5"-2925,3 0-1310,1-1 0,-1 1 0,1 0 0,0 0 0,0 1 0,0 0 0,1 1 0,0-1 0,0 1 0,1 0 0,0 1 0,0-1 0,-5 12-1,-2 4 183,1 1 1,1 0-1,1 1 0,1 0 0,1 0 0,1 1 0,-3 33 0,9-58-377,0 0 1,0 1 0,0-1 0,0 1 0,0-1-1,0 1 1,0-1 0,0 0 0,1 1-1,-1-1 1,0 1 0,1-1 0,-1 0-1,1 1 1,0-1 0,-1 0 0,1 0-1,0 1 1,0-1 0,0 0 0,0 0-1,0 0 1,0 0 0,0 0 0,0 0-1,0-1 1,2 2 0,1-1 13,-1 0 0,0 0 0,0 0 0,1-1 0,-1 0 0,0 1 0,1-1 1,-1 0-1,0-1 0,1 1 0,4-2 0,7-1 39,1-2 0,-1 0 0,-1 0 1,16-9-1,107-71-373,-89 53 169,-47 31 144,-1 1 0,1-1 0,0 1 0,-1-1 0,1 1 0,-1-1 0,1 1 0,0-1 0,0 1 0,-1-1 0,1 1 0,0 0 0,0 0 0,-1-1 0,1 1 0,0 0 0,0 0 0,0 0 0,0 0 0,-1 0 0,1 0 0,0 0 0,0 0 0,0 0 0,0 0 0,-1 0 0,3 1 0,-3 0 14,0 0 0,1 1 1,-1-1-1,0 0 1,0 0-1,0 0 0,0 1 1,0-1-1,0 0 1,0 0-1,-1 0 0,1 1 1,0-1-1,-1 0 0,1 0 1,-1 2-1,-29 58 570,26-55-533,-11 20 233,-18 33 613,32-55-856,-1-1 1,1 1-1,-1 0 0,1-1 1,0 1-1,1 0 0,-1 0 1,0 0-1,1 0 0,0 0 1,0-1-1,1 9 0,0-11-65,0-1 0,-1 1 0,1 0 0,0-1-1,0 1 1,0-1 0,0 1 0,0-1 0,-1 0 0,1 1-1,0-1 1,0 0 0,0 1 0,0-1 0,0 0-1,0 0 1,0 0 0,0 0 0,0 0 0,0 0 0,0 0-1,1-1 1,23-2-1627,-19 1 717,0 0 0,0-1 0,-1 0 0,1 0 0,-1 0 1,0-1-1,8-6 0,13-13-6256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11915,'0'0'5445,"-46"52"-4291,23-28-130,1 2-383,-4 1-417,4-3-160,5-4 0,4-3-32,5-8 0,7-6-96,1-7-3235,10-16-384,-1-7-3428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19 11147,'0'0'10842,"-8"2"-10543,0 0-176,1 0 0,0 1 0,0 1 0,1-1 0,-1 1 0,1 0 0,-1 0 0,1 1 0,1 0 0,-1 0 0,1 1 0,0-1 0,0 1 0,0 0 0,1 0 1,0 1-1,0-1 0,1 1 0,-4 8 0,6-13-98,0 0 0,0 0 0,0-1-1,1 1 1,-1 0 0,0 0 0,1 0 0,0 0 0,-1 0 0,1 0 0,0 0 0,0 0 0,0 0 0,0 0 0,1 0 0,-1 0 0,0 0 0,2 3-1,-1-4-13,-1 0 0,1 0 0,0 0 0,0 0 0,0 0 0,0 0-1,0-1 1,0 1 0,0 0 0,0-1 0,1 1 0,-1-1 0,0 1 0,0-1-1,0 0 1,1 1 0,-1-1 0,0 0 0,0 0 0,1 0 0,1 0-1,5 0 18,0-1 0,-1 0-1,1-1 1,0 0-1,-1 0 1,1-1-1,-1 1 1,9-6 0,-2 1-99,-1-1 1,0 0 0,0-1 0,0 0 0,-2-1-1,1-1 1,-1 1 0,0-2 0,-1 0-1,-1 0 1,0 0 0,10-20 0,-19 32 72,0 0 1,0 0 0,0 0-1,0 0 1,0 0 0,-1 0-1,1-1 1,0 1 0,0 0-1,0 0 1,0 0 0,0 0-1,0 0 1,0 0-1,0 0 1,-1 0 0,1 0-1,0 0 1,0 0 0,0 0-1,0 0 1,0 0 0,0-1-1,0 1 1,0 0 0,0 0-1,0 0 1,0 0 0,0 0-1,0 0 1,0 0-1,-1-1 1,1 1 0,0 0-1,0 0 1,0 0 0,0 0-1,0 0 1,0 0 0,0 0-1,0-1 1,1 1 0,-1 0-1,0 0 1,0 0 0,0 0-1,0 0 1,0 0-1,0 0 1,0-1 0,0 1-1,0 0 1,0 0 0,-14 12 8,-16 21 70,29-32-68,-27 41 371,27-40-370,-1 0 1,1 0 0,0 0 0,0 0 0,0 0 0,1 1 0,-1-1-1,1 0 1,-1 0 0,1 1 0,-1-1 0,1 0 0,0 0 0,0 1-1,0-1 1,1 0 0,-1 0 0,0 1 0,2 2 0,-1-4-5,1 0 1,-1 0 0,1 0-1,-1 0 1,1 0-1,-1-1 1,1 1 0,0 0-1,0-1 1,-1 1 0,1-1-1,0 0 1,0 0-1,-1 1 1,1-1 0,0 0-1,0-1 1,0 1 0,2 0-1,37-7 55,-30 3-194,-1-1 0,1 0-1,-1 0 1,0-1 0,-1-1-1,1 1 1,8-10 0,41-25-326,-59 41 454,0 0 0,0 0 1,1 0-1,-1 0 0,0 0 1,0 0-1,0 0 0,0 0 1,0 0-1,0 0 0,1 0 1,-1 0-1,0 0 0,0 0 1,0 0-1,0 0 0,0 0 0,1 0 1,-1 0-1,0 0 0,0 0 1,0 0-1,0 0 0,0 0 1,1 0-1,-1 0 0,0 0 1,0 0-1,0 0 0,0 0 1,0 0-1,0 0 0,0 1 0,0-1 1,1 0-1,-1 0 0,0 0 1,0 0-1,0 0 0,0 0 1,0 0-1,0 1 0,0-1 1,0 0-1,0 0 0,0 0 1,0 0-1,0 0 0,0 0 0,0 1 1,0-1-1,0 0 0,0 0 1,0 0-1,-1 15 108,-9 21 246,8-28-263,1-6-69,0-1-1,1 1 0,-1 0 0,1-1 1,-1 1-1,1-1 0,0 1 1,-1 0-1,1-1 0,0 1 0,0-1 1,0 1-1,0 0 0,1-1 1,-1 1-1,0 0 0,1-1 0,-1 1 1,1-1-1,-1 1 0,1-1 0,0 1 1,0-1-1,0 1 0,-1-1 1,1 0-1,1 1 0,-1-1 0,0 0 1,2 2-1,2-2 5,0 1-1,0-1 1,0-1 0,0 1-1,0-1 1,1 1 0,-1-2-1,0 1 1,5-1 0,8-2-134,0 0 0,0-1 0,-1-1 0,0-1 0,0-1 0,23-11 0,-18 7-57,1 2 1,35-11-1,-57 20 174,-1 0 0,0 0 0,0 0 0,0 0-1,1 0 1,-1 0 0,0 0 0,0 0 0,0 0 0,1 0 0,-1 0 0,0 0 0,0 0 0,0 0-1,1 0 1,-1 0 0,0 0 0,0 0 0,1 0 0,-1 0 0,0 0 0,0 0 0,0 1-1,0-1 1,1 0 0,-1 0 0,0 0 0,0 0 0,0 0 0,0 1 0,0-1 0,1 0 0,-1 0-1,0 0 1,0 1 0,0-1 0,0 0 0,0 0 0,0 0 0,0 1 0,0-1 0,0 0 0,0 0-1,0 0 1,0 1 0,0-1 0,-2 17 811,2-16-765,-1 1 1,1-1 0,-1 1 0,1 0 0,0-1 0,-1 1 0,1-1 0,0 1-1,0-1 1,0 1 0,1 0 0,-1-1 0,0 1 0,0-1 0,1 1 0,-1-1-1,1 1 1,-1-1 0,1 1 0,0-1 0,1 2 0,18 18-2155,-16-12-1420,-3 1-3651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14221,'0'0'4677,"51"25"-6983,-33-23-3139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8520,'0'0'18033,"72"3"-17488,-34-10-385,2 0-96,2 1-64,-2 4-897,-3-1-1697,-9-1-1538,-1-2-6246</inkml:trace>
  <inkml:trace contextRef="#ctx0" brushRef="#br0" timeOffset="1">598 80 11627,'0'0'10116,"3"11"-9342,3 39-448,-2 0-1,-3 1 0,-5 67 1,0 10-768,4-122-232,0 25-800,-5-20-6473,-5-11 3826</inkml:trace>
  <inkml:trace contextRef="#ctx0" brushRef="#br0" timeOffset="2">343 140 8584,'-4'-10'3390,"1"0"-2843,0 4 133,1 0 0,0-1 0,0 0 1,0 1-1,1-1 0,-1-11 0,3 16-562,-1 0-1,0 0 0,0 0 0,1 0 1,-1 0-1,1 0 0,-1 0 0,1 1 0,0-1 1,0 0-1,0 0 0,0 0 0,0 1 0,0-1 1,1 0-1,-1 1 0,0-1 0,1 1 0,0 0 1,-1-1-1,1 1 0,-1 0 0,1 0 0,0 0 1,0 0-1,0 0 0,0 1 0,0-1 0,0 0 1,2 1-1,26-7 71,0 3 1,0 0-1,1 2 1,-1 1-1,1 2 0,-1 0 1,1 3-1,-1 0 1,58 17-1,-81-19-190,0 0-1,0 1 0,0 0 0,0 0 1,-1 1-1,0 0 0,1 0 1,-1 0-1,-1 1 0,1-1 0,4 7 1,-8-9 2,-1 0 0,0 0 1,1 0-1,-1 0 0,0 0 1,0 0-1,-1 1 0,1-1 0,0 0 1,-1 1-1,1-1 0,-1 1 1,0-1-1,0 0 0,0 1 1,0-1-1,0 1 0,-1-1 0,1 0 1,-1 1-1,1-1 0,-1 0 1,0 0-1,0 1 0,0-1 1,0 0-1,0 0 0,0 0 1,-1 0-1,1 0 0,-1 0 0,0-1 1,1 1-1,-1 0 0,0-1 1,-3 3-1,-7 7 67,-2 0 0,0-1 0,0 0 0,-1-1 0,0-1 1,0 0-1,-1-1 0,0-1 0,0 0 0,-1-1 0,1-1 0,-1 0 0,-20 1 0,37-5-93,-1 0 0,1-1 0,0 1 0,-1 0 0,1 0 0,0 0 0,-1 0-1,1 0 1,0-1 0,-1 1 0,1 0 0,0 0 0,0-1 0,-1 1-1,1 0 1,0 0 0,0-1 0,-1 1 0,1 0 0,0-1 0,0 1 0,0 0-1,0-1 1,-1 1 0,1 0 0,0-1 0,0 1 0,0 0 0,0-1-1,0 1 1,0-1 0,0 1 0,0 0 0,0-1 0,0 1 0,0 0 0,0-1-1,0 1 1,0 0 0,1-1 0,-1 1 0,0-1 0,0 1 0,0 0 0,0 0-1,1-1 1,-1 1 0,0 0 0,0-1 0,1 1 0,-1 0 0,1-1-1,11-18-2004,-1 10-104,0 0 1,0 0-1,0 1 1,1 1 0,15-7-1,4 0-5296</inkml:trace>
  <inkml:trace contextRef="#ctx0" brushRef="#br0" timeOffset="3">746 149 5061,'0'0'5258,"5"11"-2866,0 3-1527,0-1-1,-1 1 1,-1 0 0,0 0 0,-1 0 0,0 24-1,-7 93 4934,5-130-5781,0-1 0,0 0-1,0 0 1,0 0 0,0 1 0,0-1 0,0 0 0,0 0-1,0 0 1,0 1 0,0-1 0,0 0 0,0 0-1,0 0 1,0 1 0,0-1 0,0 0 0,0 0 0,0 0-1,0 0 1,0 1 0,0-1 0,1 0 0,-1 0 0,0 0-1,0 0 1,0 0 0,0 1 0,0-1 0,1 0 0,-1 0-1,0 0 1,0 0 0,0 0 0,1 0 0,-1 0-1,0 0 1,0 0 0,0 0 0,0 0 0,1 0 0,-1 0-1,0 0 1,0 0 0,0 0 0,1 0 0,-1 0 0,0 0-1,12-7 544,9-14-97,-16 9-450,0 0 1,-1 0-1,-1-1 0,0 1 1,0-1-1,-1 0 0,-1 0 1,0 0-1,0 0 0,-2 0 1,-2-21-1,2 40-2483,1-5 2381,1 0 0,-1 0 0,0 0 1,1 0-1,-1-1 0,1 1 0,-1 0 0,1 0 0,-1 0 0,1-1 0,0 1 1,-1 0-1,1-1 0,0 1 0,-1 0 0,1-1 0,0 1 0,1 0 1,8 3-666,0 0 1,0 0-1,0-1 1,0 0-1,0-1 1,0 0-1,21 0 1,75-5-3202,-65-8 3811,-40 11 369,1-1-1,-1 0 0,0 1 0,1-1 0,-1 0 0,0 0 1,0 0-1,1 0 0,-1 0 0,0 0 0,0-1 1,0 1-1,0 0 0,-1-1 0,1 1 0,0 0 0,0-1 1,-1 1-1,1-1 0,-1 1 0,1-1 0,-1 1 1,0-1-1,1-1 0,-2 2-71,1 0 0,-1 0 0,0 0 0,1 0 0,-1 1 0,0-1 0,0 0 0,1 0 0,-1 1 0,0-1 0,0 0 0,0 1 0,0-1 0,0 1 0,0-1 0,0 1 0,0-1 0,0 1 1,0 0-1,0 0 0,0-1 0,0 1 0,-1 0 0,1 0 0,0 0 0,0 0 0,0 0 0,0 1 0,-2-1 0,-36 5 440,34-3-500,0 1 1,0-1-1,0 1 1,1 0 0,0 0-1,-1 0 1,1 0 0,0 1-1,0 0 1,1-1-1,-1 2 1,1-1 0,0 0-1,0 1 1,0-1 0,1 1-1,0 0 1,0 0-1,0 0 1,0 0 0,1 0-1,0 0 1,0 0 0,0 1-1,0 6 1,2-11-88,-1 1-1,1-1 1,-1 1 0,1-1 0,0 0 0,-1 1-1,1-1 1,0 0 0,0 1 0,0-1 0,0 0-1,0 0 1,0 0 0,1 0 0,-1 0-1,0 0 1,0 0 0,1 0 0,-1-1 0,1 1-1,-1 0 1,1-1 0,-1 1 0,1-1 0,-1 0-1,1 1 1,-1-1 0,1 0 0,-1 0 0,3 0-1,58 2 154,-49-3-129,-7 1-16,1-1-1,-1 0 1,1-1 0,-1 1-1,0-1 1,1 0-1,-1-1 1,0 0 0,0 0-1,-1 0 1,1-1 0,-1 1-1,1-1 1,6-7-1,-11 10 8,1-1 0,0 1-1,-1-1 1,1 0-1,-1 0 1,1 0 0,-1 0-1,0 0 1,0 0-1,0 0 1,0 0 0,0 0-1,-1 0 1,1 0-1,0-1 1,-1 1-1,0 0 1,1-1 0,-1 1-1,0 0 1,0 0-1,-1-1 1,1 1 0,0 0-1,-1-1 1,1 1-1,-1 0 1,0 0 0,0 0-1,0 0 1,0-1-1,0 1 1,0 1 0,0-1-1,-1 0 1,1 0-1,-1 0 1,1 1 0,-1-1-1,0 1 1,0-1-1,0 1 1,-2-2 0,-55-36-670,18 15-5117,38 23 4952</inkml:trace>
  <inkml:trace contextRef="#ctx0" brushRef="#br0" timeOffset="4">1435 158 13965,'0'0'10602,"-9"-2"-9950,5 0-620,-1 0 1,0 1 0,1 0 0,-1 0 0,0 1 0,0-1 0,0 1 0,1 0 0,-1 0 0,0 1 0,0 0 0,0-1-1,1 1 1,-1 1 0,0-1 0,1 1 0,-1 0 0,1 0 0,0 0 0,-1 1 0,1-1 0,0 1 0,-5 5 0,2-2 13,0 1 0,0 0 1,1 1-1,-9 13 1,13-18-37,0 0 0,0-1 1,1 1-1,0 0 0,-1 0 0,1 1 0,0-1 1,1 0-1,-1 0 0,0 0 0,1 1 1,0-1-1,0 0 0,0 0 0,0 1 1,0-1-1,2 6 0,-1-8-37,-1 0 0,1 0 0,0 0 0,0 0 0,0 0 0,0 0 0,0 0 0,0 0 0,0 0 0,0-1 0,0 1 0,1 0 0,-1-1 0,0 1 0,0-1 0,1 1 0,-1-1 0,0 1 0,0-1 0,1 0-1,-1 0 1,3 0 0,38 1-1405,-31-1 833,56-6-6234,-32-4 48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97 12075,'0'0'5269,"-8"0"-3032,-24 1-614,27 1 164,12 1-1357,12 2-314,1-4-15,1-1 0,-1-1 0,0-1 0,30-6 1,-43 7-104,0-1 0,0 0 1,0 0-1,0-1 1,0 0-1,0 0 1,-1 0-1,1-1 0,-1 0 1,0-1-1,-1 1 1,1-1-1,-1 0 1,1 0-1,6-10 0,-12 15 2,1-1-1,-1 1 0,1-1 0,-1 1 0,0-1 1,1 0-1,-1 1 0,0-1 0,1 0 0,-1 1 1,0-1-1,0 0 0,0 0 0,1 1 1,-1-1-1,0 0 0,0 1 0,0-1 0,0 0 1,0 0-1,0 1 0,-1-1 0,1 0 0,0 1 1,0-1-1,0 0 0,-1 0 0,1 1 0,0-1 1,-1 1-1,1-1 0,0 0 0,-1 1 0,0-1 1,-1-1-8,0 1 1,0 0 0,0 0 0,0 1 0,0-1-1,0 0 1,0 1 0,0-1 0,0 1-1,-1 0 1,-2-1 0,-57 6-76,48-2 67,1 2 1,0 0 0,1 0-1,-1 1 1,1 1-1,1 0 1,-22 16-1,28-19 42,1-1 0,-1 1 0,1 0 0,-1 0 0,1 1 0,0-1 0,1 1 0,-1 0 0,1 0 0,0 0 0,0 0 0,0 1 0,1-1 0,0 1 0,0 0 0,0 0 0,1-1 0,0 1 0,0 0 0,0 8 0,2-12-46,-1-1 0,0 0 0,1 1 0,0-1 0,-1 0 1,1 1-1,0-1 0,0 0 0,-1 0 0,1 1 0,0-1 0,0 0 1,0 0-1,1 0 0,-1 0 0,0-1 0,0 1 0,0 0 1,1 0-1,-1-1 0,0 1 0,1-1 0,-1 1 0,0-1 0,1 1 1,-1-1-1,3 0 0,46 3-2190,-43-3 1650,34-2-3102,3-12-2702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14894,'-9'0'2360,"-5"1"-1581,0 0 1,0 1 0,0 1-1,-25 8 1,33-10-622,1 1 1,0 0-1,-1 0 1,1 1-1,0-1 1,0 1-1,0 0 1,0 1 0,1-1-1,-1 1 1,1 0-1,0 0 1,0 0-1,0 1 1,1-1-1,-5 9 1,7-12-163,1 0-1,-1 0 1,1 0 0,0-1 0,0 1 0,-1 0 0,1 0 0,0 0 0,0 0 0,0 0 0,0-1 0,0 1 0,0 0 0,0 0 0,0 0 0,1 0 0,-1 0 0,0-1 0,0 1 0,1 0 0,-1 0 0,1 0 0,-1-1 0,0 1 0,1 0 0,1 1 0,23 9-458,41-8-727,-55-4 973,257-7-1423,-268 8 1659,1 0-1,-1 1 1,0-1-1,0 0 1,0 0-1,0 0 1,0 0-1,1 0 0,-1 1 1,0-1-1,0 0 1,0 0-1,0 0 1,0 0-1,0 1 1,0-1-1,0 0 0,0 0 1,0 0-1,0 1 1,0-1-1,0 0 1,0 0-1,0 0 0,0 1 1,0-1-1,0 0 1,0 0-1,0 0 1,0 1-1,0-1 1,0 0-1,0 0 0,0 0 1,0 0-1,0 1 1,-1-1-1,1 0 1,0 0-1,0 0 0,0 0 1,0 0-1,0 1 1,-1-1-1,1 0 1,0 0-1,0 0 1,0 0-1,0 0 0,-1 0 1,1 0-1,0 0 1,-21 13 798,0-1 1,0-1 0,-1-1-1,0-1 1,-33 9 0,29-9-137,1 0-129,18-5-481,-1 0 0,0-1 0,0 0 0,0-1 0,0 0 0,-1 0 0,1-1 0,-1 0 0,1 0 1,-17-1-1,25-1-132,-1 1 1,1 0 0,0-1-1,-1 1 1,1-1-1,0 1 1,-1 0 0,1-1-1,0 1 1,-1-1 0,1 1-1,0-1 1,0 1-1,0-1 1,0 1 0,-1-1-1,1 1 1,0-1 0,0 0-1,0 1 1,0-1-1,0 1 1,0-1 0,0 1-1,0-1 1,1 1 0,-1-1-1,0 1 1,0-1-1,0 1 1,1-1 0,-1 0-1,8-17-2075,1 6 268,0 0 0,1 0 0,0 1 0,13-10 0,-10 9-489,21-20-4872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1569,'0'0'17751,"-4"8"-16988,-69 87 390,72-94-1148,1 0 0,-1 0 1,1 0-1,-1 0 0,1 0 0,0 0 0,-1 0 1,1 0-1,0 0 0,0 0 0,0 0 0,0 0 1,0 1-1,0-1 0,0 0 0,0 0 0,0 0 1,1 0-1,-1 0 0,0 0 0,1 0 0,-1 0 0,1 0 1,-1 0-1,1 0 0,-1 0 0,1-1 0,0 1 1,-1 0-1,1 0 0,0 0 0,0-1 0,-1 1 1,1 0-1,0-1 0,0 1 0,0-1 0,0 1 1,0-1-1,0 1 0,0-1 0,2 1 0,57 13 193,-38-10-208,-6 0 20,-6-3-10,-1 1 0,1 0 0,-1 1 1,0 0-1,0 1 0,0 0 0,0 0 0,-1 1 0,12 8 0,-20-13 33,1 1 0,0 0 0,-1 0 1,1-1-1,0 1 0,-1 0 0,1 0 0,-1 0 1,0 0-1,1-1 0,-1 1 0,0 0 0,1 0 1,-1 0-1,0 0 0,0 0 0,0 0 0,0 0 1,0 0-1,0 0 0,0 0 0,0 0 1,0 0-1,0 0 0,-1 0 0,1 0 0,0 0 1,-1-1-1,1 1 0,-1 0 0,1 0 0,-1 0 1,1 0-1,-1-1 0,1 1 0,-1 0 0,0 0 1,1-1-1,-1 1 0,0-1 0,0 1 0,0 0 1,1-1-1,-1 0 0,0 1 0,0-1 0,-1 1 1,-46 19 1642,47-19-1658,-26 7 741,0-1 0,0-2 0,0 0 0,-1-2 0,-50 0 0,77-3-777,1 0 1,-1 0-1,1 0 0,-1 0 1,1 0-1,-1 0 1,1 0-1,-1 0 0,0 0 1,1 0-1,-1-1 0,1 1 1,-1 0-1,1 0 0,-1 0 1,1-1-1,0 1 1,-1 0-1,1-1 0,-1 1 1,1 0-1,-1-1 0,1 1 1,0-1-1,-1 1 1,1 0-1,0-1 0,-1 1 1,1-1-1,0 1 0,0-1 1,0 1-1,-1-1 0,1 1 1,0-1-1,0 1 1,0-1-1,0 1 0,0-1 1,0 0-1,0 1 0,0-1 1,0 1-1,0-1 1,0 1-1,0-1 0,1 1 1,-1-1-1,0 1 0,0-1 1,0 1-1,1-1 1,-1 1-1,1-1 0,18-24-3155,53-20-9222,-45 26 3277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14958,'0'0'8841,"0"57"-7817,-1-22-287,1 6-288,0 4-193,0-3-64,0 2-128,1-3 0,5-2-32,5 0-1409,-2-8-993,2-5-2307,0-8-5476</inkml:trace>
  <inkml:trace contextRef="#ctx0" brushRef="#br0" timeOffset="1">0 527 16367,'0'0'8168,"3"54"-7559,10-45-385,3 4-128,-1-5-1249,-3-2-2979,-4-6-3875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1 797 4324,'0'0'6588,"4"8"-6423,5 2-66,0 1 0,0-1-1,1-1 1,1 0 0,-1 0 0,2-1-1,-1 0 1,1-1 0,16 7 0,-3-2 171,1-2 1,0-1 0,1-1-1,-1-1 1,1-2 0,1-1-1,38 2 1,197-10 1219,-251 3-1472,154-9 145,299-11 368,105 61-304,-44-2 346,7-43-21,168 5-330,-332 31-167,106 3 13,-321-34 301,-170-5 304,12-16-820,4 18 165,-13-127 42,5 37-101,-36-164 1,39 239 34,-1 0 1,-1 0 0,-1 0 0,0 1 0,-1 0-1,-1 1 1,0 0 0,-2 1 0,-17-20 0,8 14 0,-2 0 0,0 2 1,-1 0-1,-1 2 0,-31-16 1,32 18 1,1-2 0,1 0 1,-29-29-1,38 32 0,-1 1 1,-1 1-1,1 0 0,-2 0 1,0 2-1,0 0 0,-1 1 1,0 0-1,-26-8 0,-1 9-15,0 1 1,0 3-1,0 1 0,-1 3 0,-67 7 0,-264 35-91,86-7 128,-96-1 0,-207 23-31,3 34-75,-369 81 108,905-164-25,22-5-12,1 2-1,-1 1 1,1 2 0,0 1 0,-42 18 0,63-18-1929,11-6-874,9-5-473,21-8-2169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4906 11819,'-33'8'437,"26"-8"-384,22-6-94,30-13 157,74-43 1,-38 18-30,390-177 41,729-234 0,2338-469 1404,-834 372-1131,1684-120-257,-3996 639-143,947-88 61,-10-58 88,-844 82 1542,-399 75-1366,-2-5-1,0-3 1,122-62 0,-171 71-282,0-1 1,-2-3-1,0 0 0,-2-2 0,0-2 1,-3 0-1,0-2 0,-2-1 0,-1-2 0,-2 0 1,-1-1-1,-2-1 0,-1-1 0,-2-1 1,-2 0-1,-1-1 0,-2-1 0,-2 0 1,-2-1-1,5-47 0,-9 38 88,3 1 0,3 0 0,1 1 0,2 0 0,3 1 0,25-56 0,-20 62-217,-12 27-123,-2 0 0,1 0 1,-2-1-1,0 0 0,-1-1 1,0 1-1,-1-1 0,1-18 1,-4 5-3279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42 7271,'0'-1'301,"1"0"-1,0 0 1,-1 0 0,1 1 0,0-1 0,-1 0-1,1 0 1,-1 0 0,0 0 0,1 0 0,-1 0-1,0 0 1,1 0 0,-1 0 0,0 0 0,0 0-1,0 0 1,0 0 0,0 0 0,0 0 0,0 0-1,0 0 1,-1 0 0,1 0 0,0 0 0,-1 0-1,1 0 1,0 0 0,-1 0 0,0-1 0,-1 1-51,0 0 0,1-1 0,-1 1 0,0 1 0,0-1 0,0 0 0,0 0 0,0 1 0,0-1 0,0 1 0,0-1 0,0 1 0,0 0 0,-2 0 0,-7 0-62,1 0 1,0 1-1,0 0 1,0 0-1,-17 6 0,15-2-107,1 1-1,0 0 1,0 0 0,0 1-1,1 1 1,0 0-1,1 0 1,-13 14-1,15-15-57,1 1 0,0-1 0,0 1-1,1 1 1,0-1 0,0 0 0,1 1-1,0 0 1,1 0 0,-1 1 0,-2 14 0,6-23-27,0 0 0,0 0 1,0 0-1,0 0 1,0 0-1,0 0 1,0 0-1,0 1 0,0-1 1,0 0-1,1 0 1,-1-1-1,0 1 1,1 0-1,-1 0 0,0 0 1,1 0-1,-1 0 1,1 0-1,0 0 0,-1-1 1,1 1-1,0 0 1,-1 0-1,1-1 1,0 1-1,0 0 0,0-1 1,0 1-1,1 0 1,1 0 3,0 0 0,1-1 0,-1 1 1,0-1-1,0 1 0,1-1 0,-1 0 1,0-1-1,7 0 0,2-1 29,0-1 1,1-1-1,-2 0 0,18-8 0,1-5-1,-1-2-1,-1-1 1,0-1-1,-2-1 1,31-32-1,-66 108-325,0-8 275,2 0 1,2 1-1,1 48 1,2-40 307,-14 89 0,15-140-148,0 1 1,0 0-1,0-1 0,-1 1 1,0-1-1,0 1 0,0-1 1,0 0-1,-1 0 0,0 0 1,0 0-1,0 0 0,0-1 1,0 1-1,-1-1 0,1 0 1,-1 0-1,0 0 0,0 0 0,-6 2 1,7-4-61,-1 0 0,1 0 0,-1 0 1,1-1-1,-1 1 0,0-1 0,1 0 0,-1 0 0,0 0 1,1 0-1,-1-1 0,1 1 0,-1-1 0,0 0 0,1 0 1,0-1-1,-1 1 0,1-1 0,0 1 0,0-1 0,-1 0 1,1 0-1,1 0 0,-1-1 0,0 1 0,1-1 1,-4-3-1,-5-7-222,1 0 0,0-1 0,1 0 1,0 0-1,1-1 0,1 0 0,0-1 0,1 0 0,1 0 1,0 0-1,1 0 0,1-1 0,1 0 0,0 0 1,1-31-1,2 44-29,0 0 1,0 0-1,0 0 1,0 0-1,0 0 1,1 0-1,0 0 0,-1 1 1,2-1-1,-1 1 1,0-1-1,1 1 1,-1 0-1,1 0 0,0 0 1,0 0-1,0 0 1,0 1-1,7-4 1,6-4-1287,1 1 1,0 1 0,20-7 0,-12 5-1218,29-12-4167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14125,'-10'0'1244,"8"0"-1149,-57 3 2597,54-2-2490,0 0 1,1 0-1,-1 0 1,1 0-1,0 0 1,-1 1-1,1 0 0,0 0 1,0 0-1,0 0 1,0 1-1,-6 5 1,9-8-199,1 1 0,-1-1 0,1 0 0,0 1 0,-1-1 0,1 1 0,-1-1 1,1 0-1,0 1 0,0-1 0,-1 1 0,1-1 0,0 1 0,0-1 0,-1 1 1,1-1-1,0 1 0,0 0 0,0-1 0,0 1 0,0-1 0,0 1 0,0-1 1,0 1-1,0-1 0,0 1 0,0 0 0,0-1 0,0 1 0,0-1 0,1 1 0,-1-1 1,0 1-1,0-1 0,1 1 0,-1-1 0,0 1 0,1-1 0,-1 1 0,0-1 1,1 0-1,-1 1 0,1-1 0,-1 0 0,0 1 0,1-1 0,-1 0 0,1 1 0,-1-1 1,1 0-1,-1 0 0,1 0 0,0 1 0,-1-1 0,1 0 0,-1 0 0,1 0 1,-1 0-1,1 0 0,-1 0 0,1 0 0,0 0 0,44 2 958,-39-3-891,4 2 62,46-4 89,-54 3-210,0 0-1,1 0 1,-1-1 0,0 1 0,0-1 0,0 0-1,1 1 1,-1-1 0,0 0 0,0 0 0,0 0 0,0-1-1,-1 1 1,1 0 0,0-1 0,0 1 0,-1-1-1,1 1 1,-1-1 0,2-2 0,-2 3-1,-1 0-1,0 0 1,1 1 0,-1-1 0,0 0 0,0 0-1,0 0 1,1 1 0,-1-1 0,0 0 0,0 0-1,0 0 1,-1 0 0,1 1 0,0-1 0,0 0 0,0 0-1,0 0 1,-1 1 0,1-1 0,0 0 0,-1 0-1,1 1 1,-1-1 0,1 0 0,-1 1 0,1-1-1,-2 0 1,-24-12 39,-32 6-205,53 8 125,1-1 0,0 1 1,-1 0-1,1 0 0,0 1 0,-1-1 0,1 1 0,0 0 1,0 0-1,0 1 0,1-1 0,-1 1 0,0 0 1,1 0-1,0 0 0,0 0 0,0 0 0,0 1 0,0-1 1,1 1-1,-1 0 0,1 0 0,0 0 0,0 0 1,1 0-1,-1 1 0,1-1 0,0 0 0,0 1 1,0-1-1,1 1 0,-1-1 0,1 1 0,1 4 0,-1-5-507,0 0 0,1-1 0,-1 1 0,1-1 0,0 1 0,0-1-1,1 1 1,-1-1 0,1 0 0,-1 0 0,1 1 0,0-1 0,0 0-1,1 0 1,-1-1 0,5 5 0,13 9-6285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 19282,'0'0'636,"-9"14"234,-11 19-396,2 1 0,1 1 0,2 0 1,1 1-1,-11 46 0,20-43-440,1-1 0,1 54-1,5-87 10,1-11 65,2-14 195,0-45-326,-2 1 0,-8-94 0,0 138 73,1 25-188,4-3 114,-1-1 0,1 1 0,1 0 0,-1 0 0,0 0 0,0 0 0,1 0 0,-1 0 0,1-1 0,-1 1 0,1 0 0,0 0 0,0-1 0,0 1 0,0 0-1,0-1 1,0 1 0,0-1 0,0 1 0,3 1 0,0 0-142,1 1 1,0-1-1,0 0 0,0-1 0,1 1 0,-1-1 0,0 0 1,1 0-1,0-1 0,-1 1 0,1-1 0,0-1 0,0 1 1,0-1-1,-1 0 0,1 0 0,0-1 0,0 1 1,0-1-1,-1-1 0,1 1 0,0-1 0,8-4 0,-4 2-81,0-1 0,-1-1 0,0 0 0,0 0 0,0-1 0,0 0 0,-1 0-1,0-1 1,-1 0 0,0 0 0,10-16 0,-13 19 90,16-31-545,-19 35 721,0-1 1,0 1 0,0-1-1,-1 0 1,1 1-1,-1-1 1,1 0-1,-1 0 1,0 0-1,1 1 1,-1-1 0,0 0-1,0 0 1,0 0-1,0 1 1,-1-1-1,0-3 1,0 6 71,-1 0 0,1 0 0,-1 0 1,1 0-1,-1 0 0,1 0 0,0 0 0,-1 0 0,1 1 1,0-1-1,0 0 0,-1 2 0,-9 14 89,1-1 0,1 1 0,1 1-1,0-1 1,1 1 0,1 1 0,1-1 0,0 1 0,2 0 0,0 0-1,1 0 1,1 24 0,0-41-171,1-1-1,0 0 0,0 1 0,0-1 1,0 0-1,0 1 0,0-1 1,0 0-1,1 1 0,-1-1 1,0 0-1,1 1 0,-1-1 0,1 0 1,0 0-1,-1 1 0,1-1 1,0 0-1,-1 0 0,1 0 1,0 0-1,0 0 0,0 0 1,0 0-1,0 0 0,0 0 0,0-1 1,1 1-1,-1 0 0,0-1 1,0 1-1,1-1 0,-1 1 1,0-1-1,0 1 0,1-1 0,-1 0 1,1 0-1,-1 0 0,0 0 1,1 0-1,-1 0 0,0 0 1,1 0-1,-1 0 0,0-1 1,1 1-1,-1-1 0,2 0 0,4-1 119,0-1 0,0 0 0,0 0 0,0-1 0,-1 1 0,1-2 0,8-6 0,3-7-2,-1 0 1,-1-1-1,18-27 1,-18 22-41,37-39 1,-52 62-92,-1 1 0,0-1 0,0 1 0,1-1 0,-1 1 0,1 0 1,-1-1-1,0 1 0,1-1 0,-1 1 0,1 0 0,-1-1 0,1 1 1,-1 0-1,1-1 0,-1 1 0,1 0 0,-1 0 0,1 0 0,-1-1 1,1 1-1,-1 0 0,1 0 0,0 0 0,-1 0 0,1 0 0,-1 0 1,1 0-1,-1 0 0,1 0 0,0 0 0,-1 1 0,1-1 1,-1 0-1,1 0 0,-1 0 0,1 1 0,-1-1 0,1 0 0,-1 1 1,1-1-1,-1 0 0,1 1 0,-1-1 0,0 1 0,1-1 0,-1 0 1,0 1-1,1-1 0,-1 1 0,0-1 0,1 1 0,-1-1 0,0 1 1,0 0-1,0-1 0,0 1 0,1-1 0,-1 1 0,0-1 0,0 1 1,0 0-1,0-1 0,0 1 0,0-1 0,-1 2 0,3 48 260,-2-42-206,-1-3-44,1 1 0,0-1 0,1 0 0,-1 1 0,1-1 1,0 1-1,0-1 0,1 0 0,4 10 0,-5-13-4,1-1 0,-1 1 1,1-1-1,-1 1 0,1-1 0,0 1 1,-1-1-1,1 0 0,0 0 0,0 0 1,0 0-1,0 0 0,0-1 0,0 1 1,0 0-1,0-1 0,1 0 0,-1 1 1,0-1-1,0 0 0,0 0 0,0 0 1,1 0-1,-1-1 0,0 1 0,0-1 1,3 0-1,-1 0 17,0 0 1,0-1 0,0 0-1,-1 1 1,1-1-1,0 0 1,-1-1-1,1 1 1,-1-1-1,0 1 1,5-6 0,-5 5-32,0 0 0,1 0 1,0 0-1,0 0 0,-1 1 1,1-1-1,8-2 0,-12 33-338,-1-19 430,1-3-74,-1-1 1,1 1-1,0 0 0,0-1 0,0 1 0,1-1 0,1 7 0,-1-10-2,0 0-1,0-1 0,0 1 0,0 0 0,0-1 0,0 1 0,0-1 0,1 1 0,-1-1 0,1 0 0,-1 0 0,1 1 0,-1-1 0,1 0 0,-1 0 0,1 0 0,0-1 0,0 1 0,0 0 0,-1-1 0,1 1 1,0-1-1,0 1 0,0-1 0,3 0 0,5 1 85,0-1 1,0 0-1,0-1 0,0 0 1,0 0-1,0-1 1,-1 0-1,1-1 0,-1 0 1,1-1-1,-1 0 1,12-6-1,-8 2 5,-1 0 0,1-1 0,-1 0 1,-1-1-1,1 0 0,-2-1 0,15-18 0,-23 27-19,-1-1-1,1 0 1,0 1 0,-1-1-1,0 0 1,0 0 0,0 0-1,0 0 1,1-5 0,-6-2 331,-14 13-226,13 1-179,1-1-1,0 0 0,0 1 1,0-1-1,0 1 0,0 1 1,1-1-1,0 0 0,-5 8 1,6-9 2,1 0 0,-1 0 1,0 0-1,1 0 0,0 0 0,0 0 1,0 0-1,0 1 0,0-1 1,1 0-1,-1 0 0,1 1 1,0-1-1,0 0 0,0 1 0,0-1 1,2 4-1,-1-6 23,0 0 0,0 0-1,0 0 1,0 0 0,0 0 0,0-1 0,1 1-1,-1 0 1,0-1 0,1 1 0,-1-1 0,0 0-1,1 1 1,-1-1 0,1 0 0,-1 0 0,0 0-1,1 0 1,-1 0 0,1 0 0,-1 0 0,1 0-1,1-1 1,35-8 588,-31 6-554,0-2 0,0 1 0,0-1 0,0 0 0,-1 0 0,0-1 0,0 0 0,0 0-1,-1 0 1,0-1 0,7-11 0,14-34-1856,-10 0-4040,-10 20-3013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 8872,'1'-8'832,"3"-21"2663,-2 23-1100,-1 17 354,-24 298-571,-1 0-353,25-309-1810,-1 0 0,0 0 0,0 0-1,0 0 1,1 0 0,-1-1-1,0 1 1,0 0 0,1 0 0,-1 0-1,0 0 1,0 0 0,0 0-1,1 0 1,-1 0 0,0 0 0,0 0-1,1 0 1,-1 0 0,0 0-1,0 0 1,1 0 0,-1 0 0,0 0-1,0 0 1,1 0 0,-1 1-1,0-1 1,0 0 0,0 0 0,1 0-1,-1 0 1,0 0 0,0 1-1,0-1 1,0 0 0,1 0 0,-1 0-1,0 0 1,0 1 0,0-1-1,0 0 1,0 0 0,0 1 0,0-1-1,1 0 1,-1 0 0,0 1-1,0-1 1,0 0 0,0 0 0,0 0-1,0 1 1,0-1 0,0 0-1,0 0 1,-1 1 0,14-20 674,5-23-460,-2 0 0,-1-1-1,-3 0 1,-1-1 0,8-77-1,-20 125-265,0 0 0,1 1 1,0-1-1,0 0 0,0 1 0,0-1 0,1 0 0,-1 1 0,1-1 0,0 0 1,0 0-1,1 0 0,-1 0 0,1 0 0,0 0 0,0 0 0,1 0 0,-1-1 1,1 1-1,-1-1 0,1 0 0,0 1 0,0-1 0,1-1 0,-1 1 0,0 0 1,6 2-1,-4-3 46,0 0 0,0 0 1,0-1-1,0 0 1,0 0-1,0 0 0,0-1 1,0 1-1,0-1 1,1 0-1,-1-1 0,0 1 1,0-1-1,0 0 0,0 0 1,0-1-1,0 0 1,0 1-1,0-2 0,-1 1 1,1 0-1,6-6 0,0 0 25,-1 0-1,0 0 0,0-1 0,-1 0 0,-1 0 0,1-1 0,-1-1 1,-1 1-1,0-1 0,-1-1 0,0 1 0,0-1 0,-2 0 0,1 0 1,-1 0-1,-1-1 0,0 1 0,-1-1 0,0 0 0,-1 0 0,-1 0 1,0 0-1,-3-22 0,3 34-37,0-1 0,0 1 0,0-1 1,0 1-1,-1-1 0,1 1 0,0-1 0,-1 1 1,1-1-1,-1 1 0,0 0 0,1-1 0,-1 1 0,0 0 1,0 0-1,0 0 0,0-1 0,0 1 0,0 0 1,0 0-1,0 0 0,0 0 0,-1 1 0,1-1 0,0 0 1,-1 0-1,1 1 0,0-1 0,-1 1 0,1-1 1,-1 1-1,1 0 0,-1-1 0,1 1 0,0 0 0,-1 0 1,1 0-1,-1 0 0,1 0 0,-1 1 0,1-1 1,-1 0-1,1 1 0,-1-1 0,1 1 0,-3 0 0,-1 2-23,-1 0 0,1 1-1,-1-1 1,1 1-1,0 0 1,0 0-1,1 1 1,-1-1 0,-6 10-1,3-3 75,0 1 0,1 0 0,0 0 0,1 1 0,0 0 0,1 0-1,1 1 1,0-1 0,1 1 0,0 0 0,1 0 0,0 0 0,1 28 0,2-39-41,0 1 0,0-1 0,0 1 0,0-1 0,0 0-1,1 1 1,-1-1 0,1 0 0,0 0 0,0 0 0,0 0 0,0-1 0,1 1 0,-1 0 0,1-1 0,0 0 0,0 0 0,-1 0 0,1 0 0,0 0 0,1 0 0,-1-1 0,0 1 0,0-1 0,1 0 0,-1 0 0,1 0-1,6 0 1,11 2 158,-1-1 0,1-1 0,39-3 0,-29 0 86,-28 2-246,-1 0 0,1 0-1,0 0 1,-1 0 0,1 0-1,-1 0 1,1 1 0,0-1 0,-1 1-1,1 0 1,-1 0 0,1 0 0,-1 0-1,0 0 1,4 2 0,-5-1-4,1 1 1,0-1-1,-1 1 0,0 0 1,1-1-1,-1 1 1,0 0-1,0-1 1,-1 1-1,2 5 0,3 11 11,6 10-1559,0-13-2707,-3-7-1708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4324,'68'-153'7722,"-9"23"4810,-62 171-9627,2-16-2981,-8 286 180,9-275-96,4-8 46,-4-28-47,0 0 1,1 0 0,-1 0 0,0 0-1,1 0 1,-1 0 0,0 0 0,1 0 0,-1 0-1,0 0 1,1 0 0,-1 0 0,0-1-1,0 1 1,1 0 0,-1 0 0,0 0-1,1 0 1,-1-1 0,0 1 0,0 0-1,0 0 1,1 0 0,-1-1 0,0 1 0,0 0-1,0 0 1,1-1 0,-1 1 0,0 0-1,0-1 1,0 1 0,0 0 0,0 0-1,0-1 1,1 1 0,-1 0 0,0-1-1,0 1 1,16-53 600,-8 9-510,-3-1 0,-1 0 1,-3 0-1,-5-56 0,1 88-242,-1 17-709,0 23-632,4-22 1075,0 1 0,0 0 1,1-1-1,-1 1 0,1 0 0,1-1 1,-1 1-1,1-1 0,0 1 1,0-1-1,0 0 0,1 0 0,0 0 1,0 0-1,0 0 0,1-1 0,-1 0 1,1 1-1,0-1 0,1 0 1,-1-1-1,0 1 0,1-1 0,0 0 1,0 0-1,0-1 0,10 5 1,22 0-4145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54 422 3683,'3'-9'7944,"-2"1"-6743,2 0-263,-1-1 0,-1 1 0,1-1 1,-1 0-1,-1 1 0,0-1 1,-1-10-1,1 18-880,0 1 1,0 0-1,0-1 0,0 1 1,0-1-1,0 1 1,0 0-1,0-1 0,0 1 1,0 0-1,0-1 1,-1 1-1,1 0 0,0-1 1,0 1-1,0 0 1,-1-1-1,1 1 0,0 0 1,0 0-1,-1-1 1,1 1-1,0 0 0,-1 0 1,1-1-1,0 1 1,-1 0-1,1 0 0,0 0 1,-1 0-1,1 0 0,0-1 1,-1 1-1,1 0 1,-1 0-1,-12 9 514,-4 18-636,11-15 90,2 0 0,0 1 0,0 0-1,1-1 1,1 1 0,0 0-1,1 0 1,0 0 0,1 0 0,1 17-1,0-28-24,-1-1-1,1 1 0,-1-1 1,1 1-1,-1-1 1,1 0-1,0 1 0,-1-1 1,1 0-1,0 1 1,0-1-1,0 0 0,0 0 1,0 0-1,1 0 1,-1 0-1,0 0 0,0 0 1,1 0-1,-1 0 1,0-1-1,1 1 0,-1 0 1,1-1-1,-1 1 0,1-1 1,-1 0-1,1 1 1,0-1-1,-1 0 0,1 0 1,-1 0-1,1 0 1,-1 0-1,1-1 0,-1 1 1,1 0-1,-1-1 1,3 0-1,3-1 11,-1 1-1,1-2 1,-1 1 0,1-1 0,-1 0-1,0 0 1,0-1 0,5-4-1,4-4-18,-2 0-1,0-2 0,0 0 0,-1 0 0,-1-1 0,-1 0 0,0-1 0,-1-1 0,0 1 0,-2-1 1,9-25-1,-29 64-1694,-8 26 1708,5 24 163,15-66-133,0-1 0,0 1 1,1-1-1,0 1 1,0-1-1,1 1 0,-1-1 1,1 1-1,0-1 1,0 1-1,3 5 1,-3-10-23,1 1 1,-1-1 0,0 1-1,1-1 1,-1 0 0,1 1-1,0-1 1,-1 0 0,1 0-1,0 0 1,-1 0 0,1-1 0,0 1-1,0 0 1,0-1 0,0 1-1,0-1 1,0 0 0,0 0-1,0 1 1,0-1 0,0-1-1,0 1 1,0 0 0,0 0-1,0-1 1,0 1 0,0-1-1,-1 1 1,5-3 0,2 0 111,0 0-1,0 0 1,-1-1 0,1-1-1,-1 1 1,8-7 0,6-9 175,0 0-1,-1-2 1,-1-1 0,-1 0-1,-1-1 1,25-47 0,-24 35-184,-1-1 1,-2-1-1,-2-1 0,12-53 1,-22 49-371,-2 43 245,-1 0 0,0-1 1,0 1-1,0 0 0,0-1 0,0 1 0,-1 0 0,1-1 1,0 1-1,0 0 0,0-1 0,0 1 0,0 0 0,0 0 1,0-1-1,-1 1 0,1 0 0,0 0 0,0-1 0,0 1 1,-1 0-1,1 0 0,0 0 0,0-1 0,-1 1 0,1 0 1,0 0-1,0 0 0,-1 0 0,1-1 0,0 1 0,0 0 1,-1 0-1,1 0 0,-1 0 0,-15 14-348,1 9 421,1 1-1,0-1 1,2 2 0,1 0-1,2 0 1,0 1 0,1 1-1,2-1 1,0 1 0,2 0 0,1 0-1,2 0 1,0 1 0,4 35-1,-2-57-53,1 0 0,-1-1 0,1 1 0,0 0 0,1-1-1,-1 0 1,1 1 0,0-1 0,0 0 0,8 9 0,-10-13 1,-1 0 0,1 0 0,0 0 0,0-1 0,0 1 0,0 0 0,1 0 0,-1-1 0,0 1 0,0 0 0,0-1 0,1 1 0,-1-1 0,0 0 0,0 1 0,1-1 0,-1 0 0,0 0 0,1 0 0,1 0 0,-1 0 12,-1-1 0,1 0 0,0 0 0,-1 0 0,1 0 0,-1 0 0,0 0 0,1 0 0,-1 0 0,0-1 0,0 1 0,1 0 0,-1-1 0,0 1 0,0-1 0,-1 1 0,1-1 0,0 0 0,0 1 0,0-3 0,7-16-44,0 0 0,-2 0 1,0-1-1,-1 0 1,-1 0-1,2-40 0,29 92-1030,-28-26 1061,1 0 0,-1-1 1,1 1-1,-1-1 0,1-1 1,0 0-1,1 0 0,-1 0 1,1-1-1,-1 0 1,1-1-1,-1 0 0,1 0 1,0-1-1,-1 0 0,1-1 1,0 0-1,-1 0 0,1-1 1,9-3-1,-11 4 17,0-1 0,0 0 0,-1-1 0,1 1 0,-1-1 0,0-1 0,0 1 0,0-1 0,0 0 0,-1-1 0,1 1 0,-1-1-1,0 0 1,0 0 0,-1-1 0,0 1 0,0-1 0,0 0 0,-1 0 0,1 0 0,-1-1 0,-1 1 0,1-1 0,-1 0 0,1-9 0,-2 14-18,-1 0 0,0 0 0,1 1 0,-1-1 0,0 0 0,0 0 0,0 0 0,-1 0 0,1 0 0,0 0 0,-1 0 0,1 0 0,-1 0 0,0 0 0,0 1 0,1-1 0,-1 0 0,0 1 0,0-1 0,-1 0 0,1 1 0,0-1-1,0 1 1,-1 0 0,1-1 0,-1 1 0,1 0 0,-1 0 0,0 0 0,0 0 0,1 0 0,-1 0 0,0 1 0,0-1 0,0 0 0,0 1 0,1 0 0,-1-1 0,0 1 0,0 0 0,0 0 0,0 0 0,0 0 0,0 0 0,0 1 0,-3 0 0,-3 0-5,1 0 0,0 0 0,-1 1 0,1 1 0,0-1 0,0 1 0,0 0 0,0 0 0,0 1 0,1 0 0,-7 5 0,4 1 86,0-1 0,1 1 0,0 1 0,0 0 0,1 0 0,1 0 0,0 1 0,-7 19 0,11-28-72,0 1 1,1 0-1,0 0 0,-1 0 0,1 0 1,1 0-1,-1 0 0,1 0 1,0 0-1,0 0 0,0 1 1,0-1-1,0 0 0,1 0 0,0 0 1,0 0-1,0 0 0,1 0 1,-1 0-1,1-1 0,0 1 0,0 0 1,0-1-1,0 1 0,1-1 1,-1 0-1,1 0 0,0 0 0,0 0 1,6 4-1,2-1-48,0-1 1,0 0-1,1-1 1,-1 0-1,1-1 0,0 0 1,0-1-1,24 2 1,-11-3-1378,-1-1 0,1-1 0,37-6 0,-5-8-6136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234 173 9993,'-1'-2'280,"1"0"-1,-1 0 0,0 0 0,0 0 0,0 0 0,0 1 0,0-1 0,0 0 0,-1 1 0,1-1 0,-1 1 0,1 0 0,-1-1 0,1 1 0,-1 0 1,0 0-1,0 0 0,1 0 0,-1 0 0,0 0 0,0 0 0,0 1 0,0-1 0,0 1 0,0 0 0,0-1 0,0 1 0,0 0 0,0 0 0,0 0 1,0 0-1,0 1 0,-3 0 0,0-1-95,-1 1 1,1 1-1,-1-1 1,1 1-1,0 0 0,-1 0 1,1 1-1,0-1 1,1 1-1,-1 0 1,-6 6-1,-1 2-33,2 1-1,0 1 0,0-1 1,1 2-1,1-1 0,0 1 1,1 1-1,1-1 0,0 1 1,1 0-1,0 0 1,1 1-1,1 0 0,0-1 1,2 1-1,0 0 0,1 26 1,0-40-143,0 1 0,1-1 0,-1 0 0,0 0 0,1 0 1,-1-1-1,1 1 0,0 0 0,0 0 0,0 0 0,0 0 1,0-1-1,0 1 0,0 0 0,1-1 0,-1 1 0,0-1 0,1 1 1,-1-1-1,1 0 0,0 0 0,-1 0 0,5 2 0,-3-2 28,0 0-1,1-1 0,-1 1 1,0-1-1,1 0 0,-1 0 1,0 0-1,1-1 0,-1 1 1,1-1-1,-1 1 0,0-1 1,4-2-1,5-2 145,1 0 0,-1-1-1,-1-1 1,1 0 0,-1 0 0,12-11-1,0-3-38,-2-1-1,0-1 0,-1-1 1,-1-1-1,-1 0 0,-2-2 1,-1 0-1,0 0 0,-2-1 0,-2-1 1,0 0-1,-2-1 0,9-48 1,-17 57-36,-1 21-106,0 0 1,0 0-1,0 0 1,0 0-1,0 0 1,-1 0-1,1 0 1,0 0 0,0 0-1,0 0 1,0 0-1,0 0 1,0 0-1,0 0 1,0 0-1,0 0 1,0 0-1,0 0 1,-1 0-1,1 0 1,0 0-1,0 0 1,0 0-1,0 0 1,0 0-1,0 0 1,0 0-1,0 0 1,0 0-1,0 0 1,-1 0-1,1 0 1,0 0-1,0 0 1,0 0-1,0 0 1,0 0-1,0 0 1,0 0-1,0 0 1,0 0-1,0 0 1,0 0-1,0-1 1,0 1-1,0 0 1,0 0-1,0 0 1,-1 0-1,1 0 1,0 0-1,0 0 1,0 0-1,0 0 1,0 0-1,0 0 1,0-1-1,0 1 1,0 0-1,0 0 1,0 0-1,0 0 1,0 0-1,0 0 1,1 0-1,-16 31-247,-3 12 252,2 2 1,2 0-1,2 0 1,2 1 0,2 1-1,-4 68 1,12-113-60,0 0-1,0 0 1,0 0 0,0 0 0,0 0 0,1 1 0,-1-1 0,1 0-1,-1 0 1,1 0 0,0 0 0,0 0 0,0 0 0,0-1 0,0 1-1,0 0 1,0 0 0,1-1 0,-1 1 0,1 0 0,-1-1 0,1 0-1,2 3 1,-1-3-165,-1-1 0,1 1-1,-1-1 1,1 1 0,-1-1-1,1 0 1,-1 0-1,1 0 1,-1 0 0,1 0-1,0-1 1,-1 1 0,1-1-1,-1 0 1,0 1 0,1-1-1,-1 0 1,0 0 0,1-1-1,-1 1 1,2-2-1,5-4-1238,0 0 0,0 0 0,-1-1 0,0 0 0,11-14 0,11-17-6437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16944,'-8'10'1361,"5"-6"-1281,-73 104 3908,69-97-3618,0 0 1,1 0-1,1 0 1,0 1-1,1 0 1,0 0-1,0 1 1,2-1-1,-3 17 1,5-28-367,0 1 0,0-1 0,0 0 1,0 1-1,0-1 0,0 0 0,1 1 0,-1-1 0,0 0 0,1 1 0,-1-1 0,1 0 1,-1 1-1,1-1 0,-1 0 0,1 0 0,0 0 0,0 0 0,0 0 0,0 0 1,0 0-1,0 0 0,0 0 0,0 0 0,0 0 0,0 0 0,0-1 0,0 1 1,1 0-1,-1-1 0,0 1 0,0-1 0,1 0 0,-1 1 0,0-1 0,1 0 1,-1 0-1,1 0 0,-1 0 0,0 0 0,1 0 0,-1 0 0,0 0 0,1 0 1,1-1-1,1 0 37,1 0 1,0-1-1,0 1 1,0-1 0,-1 0-1,1 0 1,-1-1-1,1 1 1,-1-1 0,0 0-1,5-5 1,-1-1 17,1-1 0,-2 0 0,0-1 0,0 0 0,-1 0 0,5-13 0,-7 17-35,-2 0 1,1 0-1,-1-1 0,0 1 0,-1-1 1,0 1-1,0-1 0,0 1 1,-1-1-1,0 0 0,-2-10 0,2 17-30,0 0-1,-1 0 1,1 0-1,0 1 1,-1-1-1,1 0 0,0 0 1,-1 0-1,1 1 1,-1-1-1,1 0 1,-1 0-1,1 1 0,-1-1 1,1 1-1,-1-1 1,0 0-1,0 1 1,1-1-1,-1 1 0,0 0 1,0-1-1,1 1 1,-1-1-1,0 1 1,0 0-1,0 0 1,0-1-1,1 1 0,-1 0 1,0 0-1,0 0 1,0 0-1,0 0 1,0 0-1,0 0 0,1 1 1,-1-1-1,0 0 1,0 0-1,0 1 1,0-1-1,1 0 1,-1 1-1,-1 0 0,0 0-60,-1 0-1,1 0 0,0 1 0,0-1 0,0 1 0,0-1 0,0 1 0,0 0 0,1-1 1,-1 1-1,0 0 0,1 0 0,-1 0 0,1 0 0,-2 4 0,3-5-141,-1 0 0,1 0-1,-1 0 1,1 0-1,0 0 1,0 0-1,-1 1 1,1-1 0,0 0-1,0 0 1,0 0-1,0 0 1,0 0-1,0 0 1,1 1 0,-1-1-1,0 0 1,0 0-1,1 0 1,-1 0 0,1 0-1,-1 0 1,1 0-1,-1 0 1,1 0-1,0 0 1,-1 0 0,1 0-1,0-1 1,0 1-1,0 0 1,1 0 0,1 0-564,0 0 1,0 0 0,1 0-1,-1-1 1,0 1 0,0-1-1,0 0 1,1 0-1,-1-1 1,4 0 0,18-3-5773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34 9705,'0'0'10976,"4"4"-10843,23 14 134,-26-17-214,-1-1 1,1 1 0,-1-1-1,1 0 1,-1 0 0,1 1-1,0-1 1,-1 0 0,1 0 0,-1 1-1,1-1 1,0 0 0,-1 0-1,1 0 1,0 0 0,-1 0-1,1 0 1,-1 0 0,1 0-1,0 0 1,-1 0 0,1 0-1,0-1 1,-1 1 0,1 0-1,-1 0 1,1-1 0,0 1 0,-1 0-1,1-1 1,-1 1 0,1 0-1,-1-1 1,1 1 0,-1-1-1,0 1 1,1-1 0,-1 1-1,0-1 1,1 1 0,-1-1-1,0 1 1,1-1 0,-1 0 0,0 1-1,0-1 1,0 1 0,1-1-1,-1 0 1,0 1 0,0-1-1,0 0 1,0 1 0,0-2-1,0 1-35,0-1-1,0 1 0,1-1 1,-1 1-1,0-1 0,0 1 0,0 0 1,-1-1-1,1 1 0,0-1 0,0 1 1,-1-1-1,1 1 0,-1 0 1,1-1-1,-1 1 0,0 0 0,1-1 1,-1 1-1,0 0 0,0 0 1,0 0-1,0 0 0,0 0 0,0 0 1,0 0-1,0 0 0,-1 0 0,1 0 1,0 1-1,-1-1 0,1 0 1,0 1-1,-1-1 0,1 1 0,0 0 1,-1-1-1,1 1 0,-1 0 1,1 0-1,-1 0 0,1 0 0,-1 0 1,-2 1-1,-1-1-32,0 1 0,0 1 0,0-1 0,0 1 0,1 0 0,-1 0 0,0 0 0,1 1 0,-1 0 0,1-1 0,-8 8 0,5-3 262,0 1 0,0 0 1,0 0-1,1 1 0,-8 14 0,13-21-236,0 0 0,0 0 0,0-1 1,0 1-1,0 0 0,0 0 0,1 0 0,-1 0 0,1 0 1,0 0-1,0 0 0,-1 0 0,1 0 0,0 0 0,1 0 1,-1 0-1,0 0 0,1 0 0,-1 0 0,1 0 0,-1 0 0,1 0 1,0 0-1,0 0 0,0 0 0,0-1 0,0 1 0,0 0 1,0-1-1,1 1 0,-1-1 0,1 1 0,-1-1 0,1 0 1,1 2-1,31 20-1917,42 38 0,-75-61 1761,-1 1-1,1-1 1,0 1 0,-1-1-1,1 1 1,0-1 0,0 0-1,0 1 1,-1-1 0,1 0-1,0 0 1,0 1 0,0-1-1,0 0 1,-1 0-1,1 0 1,0 0 0,0 0-1,0 0 1,0 0 0,0-1-1,-1 1 1,1 0 0,0 0-1,0-1 1,0 1 0,-1 0-1,1-1 1,0 1-1,0-1 1,-1 1 0,1-1-1,0 1 1,-1-1 0,1 1-1,1-2 1,17-28-5743,-18 29 5661,12-26-7557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52 10025,'0'0'4976,"2"-8"-1640,8-25-640,-10 33-2661,0 0 0,0-1-1,0 1 1,1 0 0,-1-1-1,0 1 1,0 0 0,0-1-1,0 1 1,0 0 0,0-1-1,0 1 1,0 0 0,0-1-1,0 1 1,0 0 0,0-1 0,0 1-1,-1 0 1,1-1 0,0 1-1,0 0 1,0 0 0,0-1-1,0 1 1,-1 0 0,1-1-1,0 1 1,0 0 0,-1 0-1,1-1 1,0 1 0,0 0-1,-1 0 1,1 0 0,-1-1-1,-14 2 1270,-14 10 113,6 5-1424,1 1-1,1 1 1,0 1-1,-32 38 1,52-56-4,0 0 1,1-1-1,-1 1 0,0 0 1,0-1-1,1 1 1,-1 0-1,1 0 1,-1 0-1,1 0 0,-1 0 1,1 0-1,-1 0 1,1-1-1,0 1 1,0 0-1,-1 0 0,1 0 1,0 1-1,0-1 1,0 0-1,0 0 1,0 0-1,1 1 0,-1-1 7,1-1-1,0 1 1,0-1-1,0 1 1,0-1-1,-1 1 1,1-1-1,0 0 1,0 1-1,0-1 1,0 0-1,0 0 1,0 0-1,0 0 1,0 0-1,0 0 1,0 0-1,0 0 1,2 0-1,65-16 1,-56 13-32,4-1 2,0 0 0,0 2 0,0 0 0,1 1 1,18 1-1,-34 0 32,0 0 1,-1 0-1,1 0 1,0 0-1,-1 1 1,1-1 0,0 0-1,0 0 1,-1 1-1,1-1 1,0 1-1,-1-1 1,1 1-1,-1-1 1,1 1-1,-1-1 1,1 1 0,-1-1-1,1 1 1,-1 0-1,1-1 1,-1 1-1,0 0 1,1-1-1,-1 1 1,0 0-1,1-1 1,-1 1 0,0 0-1,0 0 1,0-1-1,0 1 1,0 0-1,0 0 1,0-1-1,0 1 1,0 0-1,0 0 1,0 0-1,-1-1 1,1 1 0,0 0-1,0-1 1,-1 1-1,1 0 1,-1-1-1,1 1 1,-1 0-1,-20 35 602,13-28-513,-1 0 0,0 0-1,0-1 1,-1 0-1,0 0 1,0-1 0,-19 8-1,-20-4-3587,28-9-2061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9513,'0'0'11558,"0"13"-11078,-4 212 1063,4-223-1533,0 0 0,0 0 1,0 0-1,0 0 0,0 0 1,0 0-1,0 0 0,1 0 1,-1-1-1,1 1 0,-1 0 1,1 0-1,0 0 0,0 0 0,0-1 1,0 1-1,0 0 0,0-1 1,0 1-1,1-1 0,-1 1 1,1-1-1,-1 0 0,1 1 1,-1-1-1,3 1 0,-1-1 38,-1-1-1,1 0 1,-1 1-1,1-1 1,-1-1-1,1 1 1,-1 0-1,1 0 1,-1-1-1,1 1 1,-1-1-1,1 0 1,-1 0-1,0 0 1,1 0-1,-1 0 1,0-1-1,0 1 1,0-1-1,4-3 1,18-17 174,-1-1-1,-1-1 1,-1-1 0,31-50 0,-25 37-125,-27 38-108,0-1-1,0 1 0,0-1 1,0 1-1,0 0 0,1-1 1,-1 1-1,0-1 0,0 1 1,0 0-1,1-1 0,-1 1 1,0 0-1,0-1 0,1 1 1,-1 0-1,0-1 0,0 1 1,1 0-1,-1 0 0,0-1 1,1 1-1,-1 0 0,1 0 1,-1-1-1,0 1 0,1 0 1,-1 0-1,1 0 0,-1 0 0,0 0 1,1 0-1,-1 0 0,1 0 1,-1 0-1,1 0 0,-1 0 1,0 0-1,1 0 0,-1 0 1,1 0-1,-1 0 0,0 0 1,1 0-1,-1 1 0,1-1 1,-1 0-1,0 0 0,1 1 1,-1-1-1,0 0 0,1 1 1,5 30-147,-9 49 216,3-79-66,-7 100-1764,7-101 1700,0 0 0,0 1 0,0-1 0,0 0 0,0 1 0,0-1 0,0 0 0,0 0 0,0 1 0,1-1 0,-1 0 0,0 1-1,0-1 1,0 0 0,0 0 0,1 1 0,-1-1 0,0 0 0,0 0 0,0 0 0,1 1 0,-1-1 0,0 0 0,1 0 0,-1 0 0,0 0 0,0 0 0,1 1 0,-1-1 0,0 0 0,1 0 0,-1 0 0,0 0 0,0 0 0,1 0 0,-1 0 0,0 0 0,1 0 0,-1 0 0,0 0 0,1 0 0,-1 0 0,0-1 0,0 1 0,1 0 0,-1 0 0,0 0 0,1 0 0,-1 0-1,0-1 1,0 1 0,1 0 0,-1 0 0,0 0 0,0-1 0,1 1 0,16-13-1684,3-12-1756,6-8-2216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112 275 5221,'-8'9'5968,"-4"6"-4942,-46 63 3618,53-71-4164,1 0 0,0 0 0,0 1 0,1-1 0,0 1 0,0 0 0,1-1-1,0 1 1,0 0 0,0 11 0,2-19-472,0 1-1,0 0 1,1 0-1,-1 0 1,0 0-1,1 0 0,-1 0 1,0-1-1,1 1 1,-1 0-1,1 0 1,-1 0-1,1-1 1,-1 1-1,1 0 1,0-1-1,-1 1 1,1-1-1,0 1 0,-1 0 1,1-1-1,0 1 1,0-1-1,0 0 1,0 1-1,-1-1 1,1 0-1,0 0 1,0 1-1,0-1 1,0 0-1,0 0 0,0 0 1,0 0-1,0 0 1,-1 0-1,1 0 1,0 0-1,0-1 1,0 1-1,0 0 1,0 0-1,0-1 1,-1 1-1,1-1 0,1 0 1,4 0 49,-1-1 1,1 0-1,-1-1 1,0 1-1,0-1 1,7-5-1,-2-2-1,0 0 0,0 0 0,-1-1 0,0-1 0,-1 0 0,-1 0 0,1 0 0,-2-1 0,0 0 1,-1 0-1,0-1 0,0 0 0,2-20 0,-6 32-158,-1 28-282,-1-25 379,1 1 0,0-1 0,0 1 0,0-1 0,0 1 0,1-1 0,-1 1 0,0-1 0,1 1 0,-1-1 0,1 0 0,-1 1 1,1-1-1,0 1 0,-1-1 0,1 0 0,0 0 0,0 0 0,0 1 0,0-1 0,0 0 0,0 0 0,0 0 0,2 1 0,0-1 45,-1-1 0,0 1 0,1-1 0,-1 0 0,0 1 0,1-1 0,-1 0 0,0 0 0,1-1-1,-1 1 1,0 0 0,1-1 0,-1 0 0,0 1 0,1-1 0,2-2 0,6-2 186,0-1 1,-1 0-1,0-1 0,0 0 1,-1 0-1,0-1 0,9-11 1,58-69 286,-63 72-509,1-1 21,3-4 6,-1 1 0,0-2 1,-2 0-1,18-36 0,-56 115-515,11-30 592,2 0 0,0 0-1,2 1 1,1 0 0,1 1 0,2 0 0,-3 37 0,8-52-104,1 40 20,-1-52-29,0 0 0,0 1 0,1-1 0,-1 1 0,1-1 0,0 0-1,0 0 1,0 1 0,0-1 0,0 0 0,0 0 0,0 0 0,1 0 0,-1 0-1,1 0 1,0 0 0,3 2 0,-4-10-114,1-1 1,-1 1-1,0-1 0,-1 1 0,1-1 0,-1 1 1,-2-11-1,-2-4-136,-1-1 0,-1 1 1,-15-33-1,-8-32 612,29 86-336,0-1 0,-1 0 0,1 1 1,0-1-1,0 1 0,0-1 0,0 1 0,0-1 0,0 1 0,0-1 0,0 0 1,0 1-1,1-1 0,-1 1 0,0-1 0,0 1 0,0-1 0,1 1 1,-1-1-1,0 1 0,0-1 0,1 1 0,-1-1 0,1 1 0,-1 0 1,0-1-1,1 1 0,-1-1 0,1 1 0,-1 0 0,1 0 0,-1-1 1,1 1-1,0 0 0,27-3 66,38 14-2243,-56-9 1045,28 4-4740,2-2-5690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16560,'0'0'3080,"-5"8"-1879,-8 11-564,-33 55 299,42-67-921,0 0-1,1 0 0,0 0 1,0 1-1,1-1 1,0 1-1,0 0 1,-1 10-1,3-17-1,1-1-1,-1 0 1,0 1 0,1-1-1,-1 1 1,1-1 0,-1 1 0,0-1-1,1 0 1,-1 1 0,1-1-1,-1 0 1,1 1 0,0-1-1,-1 0 1,1 0 0,-1 0 0,1 1-1,-1-1 1,1 0 0,0 0-1,-1 0 1,1 0 0,-1 0-1,1 0 1,0 0 0,-1 0 0,1 0-1,0-1 1,22-2 802,-13 0-648,0-1-1,0-1 1,0 1 0,0-2 0,-1 1 0,0-2 0,14-11 0,-18 15-145,-1-1 1,0 0-1,0 0 1,0 0 0,0 0-1,-1-1 1,1 1-1,-1-1 1,-1 0 0,1 0-1,-1 0 1,1 0-1,-1-1 1,-1 1 0,1-1-1,0-8 1,-2 13-56,0 0 1,0-1 0,-1 1 0,1 0-1,-1 0 1,1 0 0,-1 0 0,1-1-1,-1 1 1,0 0 0,0 0 0,1 0-1,-1 0 1,0 1 0,0-1-1,0 0 1,0 0 0,0 0 0,0 1-1,0-1 1,-1 0 0,1 1 0,0-1-1,0 1 1,0 0 0,-1-1-1,1 1 1,0 0 0,0 0 0,-1-1-1,1 1 1,-2 1 0,-51-1-4829,47 1 3377,-17 2-5515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90 246 6566,'6'-8'5413,"-1"1"-4581,16-28 1378,-15 4 2393,-6 31-4568,0-1 0,0 1-1,-1-1 1,1 1 0,0 0 0,0-1 0,0 1 0,0 0-1,-1-1 1,1 1 0,0 0 0,0-1 0,-1 1 0,1 0-1,0 0 1,-1-1 0,1 1 0,0 0 0,-1 0 0,1 0 0,0 0-1,-1-1 1,1 1 0,0 0 0,-1 0 0,1 0 0,-1 0-1,1 0 1,0 0 0,-1 0 0,1 0 0,-1 0 0,1 0-1,0 0 1,-1 0 0,1 0 0,0 0 0,-1 0 0,1 0-1,-1 1 1,1-1 0,0 0 0,-1 0 0,1 0 0,0 1-1,-1-1 1,1 0 0,0 0 0,-1 1 0,-18 12 139,7 2-26,2 1-1,0 0 1,1 0-1,0 1 0,1 0 1,1 0-1,1 1 1,1 0-1,0 0 1,1 1-1,1 0 0,-1 32 1,3-50-133,1 0 0,0 0 0,0 0-1,0 0 1,0 0 0,0 0 0,0 0 0,1 0 0,-1 0 0,0-1 0,0 1 0,1 0 0,-1 0-1,0 0 1,1 0 0,-1 0 0,1-1 0,-1 1 0,1 0 0,0 0 0,-1-1 0,1 1 0,0-1 0,-1 1-1,1 0 1,0-1 0,0 1 0,-1-1 0,1 1 0,0-1 0,0 0 0,0 1 0,0-1 0,0 0-1,-1 0 1,1 0 0,0 1 0,0-1 0,0 0 0,0 0 0,0 0 0,0 0 0,0-1 0,0 1-1,0 0 1,0 0 0,-1 0 0,1-1 0,2 0 0,3-1 131,0 0 0,0-1 0,-1 0 0,1 0 0,-1 0 0,8-6 0,10-12 164,0-1 1,-1 0-1,-2-2 0,0 0 1,29-49-1,-21 25 30,-3-1 0,27-73 1,-43 98-1041,-15 58 458,-1 0 0,-24 63 0,-7 32 333,35-117-103,-1 2-30,1 0-1,1 0 1,0 0-1,0 0 0,2 0 1,-1 1-1,4 24 1,-2-38-41,-1 0 1,0-1 0,1 1 0,-1 0 0,1 0-1,-1 0 1,1 0 0,0-1 0,-1 1-1,1 0 1,-1-1 0,1 1 0,0 0-1,0-1 1,0 1 0,-1-1 0,1 1-1,0-1 1,0 1 0,0-1 0,0 0 0,0 0-1,0 1 1,-1-1 0,1 0 0,0 0-1,0 0 1,0 0 0,0 0 0,0 0-1,0 0 1,0 0 0,0 0 0,0 0 0,1-1-1,0 0-330,1 1-1,0-1 1,-1 0-1,1 0 1,-1 0-1,0 0 1,1-1-1,-1 1 1,0-1-1,0 1 1,3-4 0,12-19-5529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16400,'0'0'5754,"8"8"-4884,-7-7-860,1 1 42,-1 0-1,1 0 1,0 0-1,0 0 0,0 0 1,0-1-1,1 1 1,-1-1-1,0 1 1,1-1-1,-1 0 1,1 0-1,-1 0 0,1 0 1,-1 0-1,1-1 1,0 1-1,-1-1 1,1 1-1,0-1 0,0 0 1,-1 0-1,1-1 1,0 1-1,-1 0 1,1-1-1,0 0 1,-1 1-1,1-1 0,-1 0 1,1 0-1,-1-1 1,1 1-1,-1-1 1,0 1-1,0-1 1,3-2-1,1 0 33,-2 0 0,1-1 0,0 1 1,-1-1-1,0 0 0,0 0 0,0 0 0,0-1 0,-1 1 0,0-1 1,0 0-1,-1 0 0,0 0 0,0 0 0,0-1 0,-1 1 0,0 0 1,0-1-1,0 1 0,-1-11 0,0 17-86,0 0-1,0-1 1,0 1-1,0 0 1,0-1-1,0 1 1,-1-1-1,1 1 1,0 0 0,0-1-1,0 1 1,-1 0-1,1-1 1,0 1-1,0 0 1,-1 0-1,1-1 1,0 1 0,0 0-1,-1 0 1,1-1-1,0 1 1,-1 0-1,1 0 1,0 0-1,-1-1 1,1 1 0,-1 0-1,1 0 1,0 0-1,-1 0 1,1 0-1,0 0 1,-1 0-1,1 0 1,-1 0 0,1 0-1,0 0 1,-1 0-1,1 0 1,0 0-1,-1 0 1,1 1-1,-1-1 1,1 0 0,0 0-1,-1 0 1,1 1-1,0-1 1,0 0-1,-1 0 1,1 1-1,-1-1 1,-16 16-256,4 1 219,2 1-1,0 0 0,1 1 0,-9 21 0,15-29-4,0 0-1,0 0 0,1 1 0,0-1 0,1 1 0,1-1 0,0 1 0,0 23 0,2-34-41,-1 0 1,0 0-1,1 0 1,-1 0-1,1 0 1,-1 0-1,1 0 1,0 0-1,-1 0 0,1 0 1,0 0-1,0 0 1,0 0-1,-1 0 1,1-1-1,0 1 1,0 0-1,0-1 0,0 1 1,0-1-1,0 1 1,1-1-1,-1 1 1,0-1-1,0 0 0,0 1 1,0-1-1,0 0 1,1 0-1,-1 0 1,0 0-1,0 0 1,0 0-1,1 0 0,-1-1 1,2 0-1,3 1-330,-1-1 0,1-1-1,-1 1 1,1-1-1,-1 0 1,10-5 0,4-7-1731,-1 0 0,0-1 0,-1 0 0,0-2 1,-2 0-1,21-29 0,-6 7-2028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7911,'-5'10'2851,"-23"49"179,2 0-1,3 2 1,-24 96 0,39-117-2299,-5 79 0,8-32 940,10-112-1373,0-1 1,2 1-1,18-41 1,-9 21-276,-8 22-46,53-138-953,-49 134 807,1 0-1,2 0 1,28-38 0,-39 59 5,1 0 0,1 1 0,-1 0 0,1 1 0,0-1 0,0 1 0,0 0 0,1 0 0,-1 1 0,13-5 0,-17 8 154,0-1 0,-1 1-1,1-1 1,0 1 0,0-1-1,-1 1 1,1 0-1,0 0 1,0 0 0,0 0-1,-1 0 1,1 0 0,0 0-1,0 1 1,-1-1 0,1 1-1,0-1 1,-1 1-1,1 0 1,0 0 0,-1-1-1,1 1 1,-1 0 0,1 1-1,-1-1 1,0 0 0,1 0-1,-1 0 1,0 1 0,0-1-1,0 1 1,0-1-1,0 1 1,0-1 0,0 1-1,-1 0 1,1-1 0,0 1-1,-1 0 1,1-1 0,-1 1-1,0 0 1,0 0-1,0 0 1,0-1 0,0 1-1,0 3 1,-1 2 77,0 0 1,0-1-1,0 1 1,-1-1-1,0 1 1,-1-1-1,1 0 1,-1 0-1,0 0 1,-1 0-1,1-1 1,-1 1-1,0-1 1,-1 0-1,1 0 0,-9 7 1,-4 4 256,0-2 1,-1 0-1,-32 19 1,48-32-408,0 1 1,0-1-1,0 0 0,0 0 0,0 0 1,0 0-1,-1 0 0,1-1 0,0 1 1,0-1-1,-1 1 0,1-1 0,-5 0 1,7 0-215,-1-1 0,0 0 0,0 0 1,0 1-1,1-1 0,-1 0 0,0 0 1,1 0-1,-1 0 0,1 1 0,-1-1 1,1 0-1,-1 0 0,1 0 1,0 0-1,-1 0 0,1 0 0,0 0 1,0-1-1,0 1 0,0 0 0,0 0 1,0 0-1,0 0 0,0 0 0,0 0 1,0 0-1,1-2 0,1-21-7342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42 17489,'0'0'3704,"9"-1"-3186,-4 1-447,27-5 58,-31 4-108,0 1 1,0 0-1,1-1 0,-1 0 0,0 1 1,0-1-1,0 0 0,0 1 0,0-1 1,-1 0-1,1 0 0,0 0 1,0 0-1,0 0 0,-1 0 0,1 0 1,0 0-1,-1 0 0,1 0 0,-1 0 1,1 0-1,-1-1 0,0 1 1,0 0-1,1 0 0,-1 0 0,0-3 1,0 4-18,0-1 1,0 1 0,0-1 0,0 1-1,-1 0 1,1-1 0,0 1 0,0 0-1,0-1 1,0 1 0,-1 0 0,1 0-1,0-1 1,0 1 0,0 0 0,-1-1 0,1 1-1,0 0 1,-1 0 0,1 0 0,0-1-1,0 1 1,-1 0 0,1 0 0,0 0-1,-1 0 1,1 0 0,-1-1 0,1 1-1,0 0 1,-1 0 0,1 0 0,0 0-1,-1 0 1,1 0 0,0 0 0,-1 0-1,1 0 1,0 1 0,-1-1 0,1 0 0,0 0-1,-1 0 1,1 0 0,0 0 0,-1 1-1,1-1 1,0 0 0,-1 0 0,1 0-1,0 1 1,0-1 0,-1 1 0,-18 12-214,14-6 193,0 0 1,0 0 0,0 1-1,1-1 1,0 1 0,1 0 0,0 0-1,0 0 1,1 1 0,0-1-1,0 1 1,1-1 0,0 1-1,0 13 1,2-21 32,-1 0-1,1 0 1,0 0-1,-1-1 0,1 1 1,0 0-1,-1-1 1,1 1-1,0 0 1,0-1-1,0 1 1,-1-1-1,1 1 1,0-1-1,0 1 1,0-1-1,0 0 1,0 1-1,0-1 0,0 0 1,0 0-1,0 0 1,0 0-1,0 0 1,0 0-1,0 0 1,0 0-1,0 0 1,0 0-1,0-1 1,0 1-1,0 0 1,1-1-1,37-10 567,-18-1-483,-1 0 1,22-18 0,-31 21-186,0 0 0,1 1-1,0 0 1,1 1 0,-1 0 0,2 1-1,-1 0 1,1 1 0,18-4 0,-31 9 55,0 0 0,1 0 0,-1 0 0,0 0 1,0 0-1,0 0 0,1 0 0,-1 1 0,0-1 1,0 0-1,0 1 0,0-1 0,0 1 1,0 0-1,0-1 0,0 1 0,0 0 0,0-1 1,0 1-1,0 0 0,0 0 0,-1 0 0,1 0 1,0 0-1,0 0 0,-1 0 0,1 0 0,-1 0 1,1 0-1,-1 0 0,1 0 0,-1 0 0,0 0 1,0 1-1,1-1 0,-1 0 0,0 2 0,-1 58 388,-1-36 315,27-31-673,14-16-7393,-16 8-2136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96 272 8520,'9'-10'3048,"-1"2"-2551,33-35 2280,-37 39-2143,0 0-1,-1-1 1,0 1-1,0-1 1,0 0-1,-1 0 1,1 0-1,-1 0 1,2-10-1,-4 15-570,0 0-1,0-1 1,0 1-1,0-1 1,0 1-1,0 0 1,-1-1-1,1 1 1,0 0-1,0-1 1,0 1-1,0 0 1,-1-1-1,1 1 0,0 0 1,0 0-1,-1-1 1,1 1-1,0 0 1,-1 0-1,1-1 1,0 1-1,-1 0 1,1 0-1,0 0 1,-1-1-1,1 1 1,0 0-1,-1 0 1,1 0-1,0 0 1,-1 0-1,1 0 1,-1 0-1,1 0 0,0 0 1,-1 0-1,1 0 1,0 0-1,-1 0 1,1 0-1,-1 0 1,1 1-1,-1-1 1,-20 5 403,9 3-459,1 0-1,-1 0 1,1 1 0,0 0 0,1 1-1,1 1 1,-1-1 0,1 1-1,1 1 1,0 0 0,1 0-1,0 0 1,1 1 0,0 0-1,-5 19 1,10-30-14,1 0 1,-1 0-1,1 1 1,0-1-1,0 0 1,0 1-1,0-1 1,0 0-1,0 0 1,1 1 0,-1-1-1,1 0 1,1 4-1,-2-5 9,1 0 0,-1 0 0,1 0 0,0-1 0,-1 1 0,1 0 0,0 0 0,0-1 0,0 1 0,-1-1-1,1 1 1,0 0 0,0-1 0,0 0 0,0 1 0,0-1 0,0 0 0,0 1 0,0-1 0,0 0 0,2 0 0,2 0 25,-1-1 0,1 1 0,0-1 0,0 0 1,-1-1-1,1 1 0,-1-1 0,0 0 0,1 0 0,-1 0 0,8-6 1,15-12 14,-1-2 0,-1-1 0,-1-1 1,-1-1-1,-1-1 0,-2 0 0,0-2 1,-2-1-1,-1 0 0,-1-1 0,17-47 1,-33 70-774,-11 25 378,-16 37 155,16-30 289,1 1-1,1 0 0,1 0 0,2 1 0,0 0 0,2 0 1,1 0-1,1 51 0,2-75-165,1 1-1,-1 0 1,1-1 0,-1 1 0,1-1 0,0 0-1,1 1 1,-1-1 0,1 0 0,-1 1 0,1-1 0,0 0-1,0 0 1,0-1 0,0 1 0,1 0 0,-1-1-1,1 1 1,0-1 0,4 4 0,-3-5-519,0 1 1,-1 0-1,1-1 1,0 0-1,0 0 1,0 0-1,0 0 0,0-1 1,0 1-1,0-1 1,6-1-1,22-2-10040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149 256 6406,'0'0'11398,"0"-8"-9252,0 4-1921,-4-25 1354,4 29-1535,-1-1-1,1 0 1,-1 0 0,1 1-1,0-1 1,-1 1-1,0-1 1,1 0 0,-1 1-1,1-1 1,-1 1-1,0-1 1,1 1 0,-1-1-1,0 1 1,1 0 0,-1-1-1,0 1 1,0 0-1,1 0 1,-1-1 0,0 1-1,0 0 1,1 0-1,-1 0 1,0 0 0,0 0-1,0 0 1,1 0 0,-1 0-1,0 0 1,0 1-1,0-1 1,1 0 0,-1 0-1,0 1 1,1-1-1,-1 0 1,0 1 0,0 0-1,-5 2-8,0 1-1,1 0 0,-1 0 1,1 1-1,0-1 0,0 1 1,1 0-1,-1 0 0,1 1 1,0-1-1,-4 10 0,-2 2-22,1 1 1,-11 32-1,17-42-6,1-1 1,-1 2-1,1-1 0,1 0 1,-1 0-1,2 0 1,-1 1-1,1-1 0,1 11 1,-1-18-1,1 0 1,-1 0 0,1 0 0,-1 0-1,1 0 1,-1 0 0,1 0 0,0 0-1,-1 0 1,1 0 0,0 0 0,0 0-1,0-1 1,0 1 0,0 0 0,0 0-1,0-1 1,0 1 0,0-1-1,0 1 1,0-1 0,0 1 0,0-1-1,0 0 1,1 0 0,-1 1 0,0-1-1,0 0 1,0 0 0,1 0 0,-1 0-1,0 0 1,0-1 0,0 1 0,0 0-1,1-1 1,-1 1 0,0 0-1,0-1 1,0 1 0,1-2 0,5 0 61,1-1 1,-2 0-1,1 0 1,0-1-1,8-5 1,4-6 12,-1-1 0,0-1 0,-1-1 1,21-27-1,-31 36-55,-1 0 0,0 0 1,0-1-1,-1 0 0,0 0 0,-1 0 1,0 0-1,-1-1 0,0 1 0,0-1 1,-1 0-1,0-12 0,-2 23-30,0-1 0,1 1 0,-1 0 0,0 0 0,0 0 0,0 0 0,0 0 0,0 0 0,0 0 0,0-1 0,0 1 0,0 0 0,0 0 0,0 0 0,0 0 0,0 0 0,0-1 0,0 1 0,0 0 0,0 0 0,0 0 0,0 0-1,0 0 1,0 0 0,0-1 0,-1 1 0,1 0 0,0 0 0,0 0 0,0 0 0,0 0 0,0 0 0,0 0 0,0 0 0,0 0 0,0-1 0,-1 1 0,1 0 0,0 0 0,0 0 0,0 0 0,0 0 0,0 0 0,0 0 0,-1 0 0,1 0 0,0 0 0,0 0 0,0 0 0,0 0 0,0 0 0,0 0 0,-1 0 0,1 0 0,0 0 0,0 0 0,0 0 0,0 0 0,0 0-1,0 0 1,-1 0 0,1 1 0,-9 9-276,-7 15 8,13-19 259,0 0 0,0 1 0,0 0 0,1 0 0,0 0 0,1 0 0,-1 0 0,1 0 0,1 0 0,0 0 0,-1 0 0,2 0 0,0 8 1,0-14 18,0 0 1,-1 0 0,1 0 0,0 0 0,0 0 0,0 0 0,0 0 0,0 0 0,0 0 0,0 0 0,0-1 0,0 1 0,0 0 0,0-1 0,0 1-1,1-1 1,-1 1 0,0-1 0,0 0 0,1 0 0,-1 1 0,0-1 0,0 0 0,1 0 0,-1 0 0,0 0 0,1 0 0,-1-1 0,0 1 0,0 0-1,1 0 1,-1-1 0,0 1 0,0-1 0,0 1 0,2-2 0,4 0 72,0-1 0,-1 0 0,0 0 1,0-1-1,10-6 0,4-9 25,-1-1 0,-1-1 0,0-1 0,-2 0 0,0-2 0,-2 1 1,0-2-1,-2 0 0,-1 0 0,0-1 0,6-29 0,-39 142-193,4 1 0,-11 165 0,31-203 135,3-1 0,2 0 0,14 52 0,-12-63-16,-6-26-6,-1 1 0,-1-1 0,1 25 0,-2-35 2,0-1 0,0 1-1,0 0 1,0 0 0,0-1-1,0 1 1,0 0 0,-1 0-1,1-1 1,-1 1 0,1 0-1,-1-1 1,0 1 0,0-1-1,1 1 1,-1-1 0,0 1-1,0-1 1,-1 1 0,1-1-1,0 0 1,0 0 0,-1 0-1,1 0 1,0 0 0,-1 0-1,1 0 1,-1 0 0,1 0-1,-1 0 1,0-1 0,1 1-1,-1-1 1,0 1 0,0-1-1,-1 0 1,1 0 44,0-1-1,0 1 1,0-1 0,0 0-1,0 0 1,0 0 0,0 0-1,0 0 1,1 0 0,-1 0-1,1 0 1,-1-1 0,1 1-1,-1-1 1,1 1 0,-1-1-1,1 0 1,0 1 0,0-1-1,0 0 1,0 0 0,0 0-1,1 0 1,-2-3 0,-14-55 116,15 58-171,-3-23 0,0 0 1,1 0-1,2 0 0,0 0 0,2-1 0,1 1 0,5-25 1,-6 41-140,1 0 1,0 0-1,1 0 1,0 0-1,1 0 1,0 0-1,0 1 1,1 0 0,0 0-1,0 0 1,1 0-1,0 1 1,0 0-1,0 0 1,1 1-1,0 0 1,1 0 0,0 0-1,-1 1 1,2 0-1,14-6 1,80-18-7346,-48 11-1227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 6342,'3'-14'4962,"5"-16"1194,-5 27-3579,-2 17-284,-14 211-1330,-1 5-153,33-273 87,-10 10-900,-1 0 0,-2 0 1,-1 0-1,-1-1 0,-2-36 1,-2 81-123,0-1 61,0 1 0,0-1 1,1 1-1,0-1 0,1 0 0,5 18 1,-6-25 81,0-1 1,1 1-1,-1-1 1,1 0 0,-1 0-1,1 0 1,0 0-1,0 0 1,0 0 0,0 0-1,0-1 1,0 1-1,0-1 1,1 1 0,-1-1-1,1 0 1,-1 0-1,1 0 1,-1 0 0,1 0-1,-1-1 1,1 1-1,0-1 1,-1 0 0,1 0-1,0 0 1,-1 0-1,1 0 1,0 0 0,-1-1-1,1 1 1,4-2-1,2-1 116,1 0 0,-1-1-1,0 0 1,-1 0 0,1-1-1,-1 0 1,0 0 0,0-1-1,0 0 1,-1-1 0,0 0-1,12-14 1,-3 1 137,-1 0 1,-1 0 0,22-44-1,-30 51-130,-1 0 0,0 0 0,-1 0 0,0-1-1,-1 0 1,-1 1 0,2-27 0,-4 41-146,0-1 1,0 0 0,0 0 0,0 0-1,-1 1 1,1-1 0,0 0-1,0 0 1,0 0 0,-1 0 0,1 1-1,0-1 1,0 0 0,0 0-1,-1 0 1,1 0 0,0 0-1,0 0 1,0 0 0,-1 0 0,1 0-1,0 0 1,0 0 0,-1 0-1,1 0 1,0 0 0,0 0-1,0 0 1,-1 0 0,1 0 0,0 0-1,0 0 1,-1 0 0,1 0-1,0 0 1,0 0 0,0 0 0,-1-1-1,1 1 1,0 0 0,0 0-1,0 0 1,0 0 0,-1-1-1,1 1 1,0 0 0,0 0 0,0 0-1,0 0 1,0-1 0,0 1-1,-1 0 1,1 0 0,0-1 0,0 1-1,0 0 1,0 0 0,0 0-1,0-1 1,0 1 0,0 0-1,0-1 1,-13 19-377,0 6 321,0 2-1,2 0 1,-12 40-1,19-52 76,1 0 0,0 0 0,0 0 0,2 0 0,0 0 0,1 0 1,0 1-1,4 26 0,-3-38-7,1 0 1,-1 1 0,0-1-1,1 0 1,0 0 0,0 0-1,0 0 1,0 0-1,0-1 1,1 1 0,-1 0-1,1-1 1,0 0 0,0 0-1,0 0 1,0 0 0,0 0-1,0 0 1,0-1 0,0 0-1,1 1 1,-1-1-1,1 0 1,-1-1 0,1 1-1,-1-1 1,1 1 0,-1-1-1,1 0 1,-1 0 0,5-1-1,0 0 15,1 1-1,0-1 0,0-1 1,-1 1-1,1-1 0,-1-1 1,0 0-1,0 0 0,0 0 1,0-1-1,13-9 0,-13 6-4,1-1 0,-2 0 0,1-1-1,-1 1 1,8-15 0,-12 19-14,-1 1 0,0-1 0,0 0 1,0 0-1,-1 0 0,1 0 0,-1 0 0,0 0 0,0 0 1,0 0-1,-1 0 0,1-1 0,-1 1 0,0 0 0,0 0 0,-1 0 1,-1-7-1,2 10-13,-1 1 1,1-1-1,-1 0 1,0 0-1,0 0 1,1 1-1,-1-1 1,0 0-1,0 1 1,0-1-1,0 1 1,0-1-1,0 1 1,0 0-1,0-1 1,0 1-1,0 0 1,0-1-1,0 1 1,0 0-1,0 0 1,0 0-1,0 0 1,0 0-1,0 0 1,0 0-1,0 1 1,0-1-1,0 0 0,0 0 1,0 1-1,0-1 1,0 1-1,0-1 1,0 1-1,0-1 1,0 1-1,1 0 1,-2 0-1,-36 26-403,31-20 411,1 1-1,0-1 1,0 1 0,1 0-1,0 1 1,0-1 0,1 1 0,1 0-1,-5 14 1,7-20-4,0-1 0,1 1 1,-1 0-1,1-1 0,0 1 1,-1 0-1,1-1 0,0 1 0,1 0 1,-1-1-1,1 1 0,-1 0 0,1-1 1,0 1-1,-1-1 0,2 1 1,-1-1-1,0 1 0,0-1 0,1 0 1,-1 0-1,1 1 0,0-1 0,-1 0 1,1 0-1,0-1 0,0 1 1,0 0-1,1-1 0,-1 1 0,0-1 1,1 0-1,-1 1 0,0-1 0,1-1 1,0 1-1,-1 0 0,4 0 0,9 2-1178,-1-1 0,1-1-1,24 0 1,-37-1 1032,44 0-6239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11115,'0'-1'9054,"-2"6"-8104,-10 15-394,2 1 0,0 0 0,1 1 0,2 0 0,-9 38 0,8-23-358,3-1-1,-3 72 1,8-105-194,-1-1-1,1 1 1,1-1 0,-1 1 0,0-1 0,0 1 0,1-1 0,0 1-1,-1-1 1,1 1 0,0-1 0,0 1 0,0-1 0,1 0-1,-1 0 1,0 0 0,1 0 0,0 0 0,-1 0 0,1 0 0,0 0-1,0 0 1,0-1 0,0 1 0,0-1 0,4 2 0,-2-2 11,1 1 1,-1-1-1,1-1 1,-1 1-1,1-1 1,-1 0-1,1 0 1,0 0-1,-1 0 1,1-1-1,-1 0 1,1 0-1,-1 0 1,7-3-1,2-1-136,0-2 0,-1 1 0,14-11 0,-19 12 32,1 0-1,-1 0 1,1 0-1,0 1 1,0 0-1,1 1 1,-1 0-1,1 0 1,0 1-1,14-2 1,-22 4 82,0 0 0,-1 0 0,1 0 0,0 0 0,0 0 0,-1 0 0,1 1 0,0-1 0,0 0 0,-1 0 1,1 1-1,0-1 0,-1 1 0,1-1 0,-1 1 0,1-1 0,0 1 0,-1-1 0,1 1 0,-1-1 0,1 1 0,-1 0 0,0-1 0,1 1 0,-1 0 0,1-1 0,-1 1 0,0 0 0,0 0 0,2 31 239,-2-25-121,-1-1-1,-1 1 1,1-1-1,-1 0 1,0 1-1,0-1 1,-5 8-1,-2-4 119,-1-1 0,0 0 0,0-1-1,-1 1 1,0-2 0,-1 0 0,1 0-1,-1-1 1,-1-1 0,1 0 0,-1 0-1,0-1 1,0-1 0,0 0 0,0-1-1,0 0 1,-1-1 0,1-1 0,-25-2-1,37 2-276,-1 0-1,1-1 0,0 1 0,0 0 0,0-1 0,-1 1 1,1-1-1,0 1 0,0-1 0,0 0 0,0 1 0,0-1 1,0 0-1,0 0 0,0 0 0,0 1 0,0-1 0,1 0 1,-1 0-1,0-1 0,1 1 0,-1 0 0,0 0 0,1 0 1,-1 0-1,1 0 0,0-1 0,-1 1 0,1 0 0,0 0 1,0-1-1,0 1 0,0 0 0,0 0 0,0-1 0,0 1 1,1-2-1,-1 1-291,1-1 0,-1 0 0,1 0 1,0 1-1,0-1 0,1 1 0,-1-1 1,0 1-1,1-1 0,0 1 0,-1 0 0,1-1 1,0 1-1,0 0 0,4-2 0,3-2-1347,0 1 0,1 1 0,0 0 1,12-4-1,12-2-4362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39 17457,'0'0'5776,"-10"-7"-5024,6 3-639,-25-18 196,28 21-296,-1 1-1,1-1 1,-1 0-1,1 1 1,-1-1-1,0 1 0,1-1 1,-1 1-1,0 0 1,1 0-1,-1 0 1,1 0-1,-1 0 1,0 0-1,1 0 0,-1 0 1,0 1-1,1-1 1,-1 1-1,1-1 1,-1 1-1,1-1 1,-3 2-1,-4 4 8,1 1-1,-1 0 1,1 0-1,0 0 1,1 1-1,0 0 1,-8 14-1,10-17 17,1 0 1,0 0-1,1 0 0,-1 1 0,1-1 0,0 1 1,1 0-1,-1 0 0,1 0 0,0 0 1,1 0-1,-1 0 0,1 0 0,1 6 0,0-11-24,-1 0-1,1 1 0,0-1 0,0 0 0,0 0 0,0 0 0,0 0 1,0 0-1,0-1 0,0 1 0,0 0 0,0 0 0,1-1 1,-1 1-1,0-1 0,0 1 0,1-1 0,-1 1 0,0-1 0,1 0 1,-1 1-1,0-1 0,1 0 0,-1 0 0,0 0 0,1 0 1,-1 0-1,1-1 0,-1 1 0,0 0 0,1-1 0,-1 1 1,2-1-1,47-17 335,-33 6-295,0 0 0,-1-2 0,0 0 0,-1-1 1,-1 0-1,0-1 0,18-28 0,-18 25-27,-17 54-686,-6 3 594,5-24-191,0 1 0,1 0-1,1 0 1,1 0 0,0 20 0,1-34 6,0 0 0,0 1-1,0-1 1,0 0 0,1 0 0,-1 1 0,0-1-1,1 0 1,-1 0 0,1 0 0,0 1 0,-1-1-1,1 0 1,0 0 0,0 0 0,-1 0 0,1 0 0,0 0-1,0 0 1,0-1 0,0 1 0,0 0 0,1-1-1,-1 1 1,0 0 0,0-1 0,0 1 0,0-1-1,1 0 1,-1 1 0,0-1 0,1 0 0,-1 0-1,0 0 1,0 0 0,1 0 0,-1 0 0,0 0 0,1 0-1,-1 0 1,2-1 0,24 1-6249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12300,'-10'6'2968,"-12"7"-1531,1 2 1,0 0-1,1 1 1,1 1 0,0 1-1,-27 35 1,45-52-1428,1-1 0,-1 1 0,1-1 0,-1 1 0,1-1 0,0 1 1,-1-1-1,1 1 0,0-1 0,-1 1 0,1-1 0,0 1 0,0 0 1,0-1-1,0 1 0,-1 0 0,1-1 0,0 1 0,0-1 0,0 1 1,0 0-1,0-1 0,0 1 0,1 0 0,-1-1 0,0 1 0,0-1 1,0 1-1,0 0 0,1 0 0,19 1 268,37-19-31,-48 14-296,2-1-116,0 1 1,0 1 0,0 0 0,0 0-1,0 1 1,1 0 0,-1 1-1,19 2 1,-29-1 148,1-1 0,-1 1 0,1 0 1,-1 0-1,0-1 0,1 1 0,-1 0 0,0 0 0,0 1 0,1-1 0,-1 0 1,0 0-1,0 1 0,0-1 0,-1 0 0,1 1 0,0-1 0,0 1 1,-1-1-1,1 1 0,-1-1 0,1 1 0,-1 0 0,0-1 0,1 1 0,-1-1 1,0 1-1,0 0 0,0-1 0,-1 1 0,1 0 0,0-1 0,0 1 1,-2 2-1,1 2 33,0 0 0,0 0 1,-1 0-1,0 0 0,0-1 1,-1 1-1,-5 8 1,4-7 89,-1-1 1,0 0 0,-1 0 0,0-1 0,0 0 0,0 0 0,0 0 0,-1-1-1,1 0 1,-1 0 0,0 0 0,-1-1 0,-8 3 0,11-5-520,0 0-1,-1 0 1,1-1 0,0 1-1,0-1 1,-1 0 0,-8-2-1,-3-3-4696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11659,'0'0'7463,"-3"10"-7356,-8 30 517,1-1 1,3 1 0,-4 50-1,11-89-605,0-1 0,1 1 0,0-1-1,-1 1 1,1-1 0,-1 1 0,1-1 0,-1 1-1,1-1 1,0 0 0,-1 1 0,1-1-1,0 0 1,0 1 0,-1-1 0,1 0 0,0 0-1,-1 0 1,1 0 0,0 0 0,0 0 0,0 0-1,-1 0 1,1 0 0,0 0 0,0 0-1,-1 0 1,1 0 0,0-1 0,-1 1 0,1 0-1,1-1 1,28-7 637,-18 0-596,0 1 0,-1-1 0,0-1 0,0 0 0,-1-1 0,0 0 0,-1 0 0,10-15 0,29-29 222,-51 85-474,0-15 196,-6 47-8,9-62 5,1-1 0,-1 1-1,0-1 1,0 0 0,1 1 0,-1-1-1,0 0 1,1 1 0,-1-1 0,1 0-1,-1 1 1,0-1 0,1 0 0,-1 0-1,1 1 1,-1-1 0,1 0 0,-1 0-1,0 0 1,1 0 0,-1 0 0,1 1 0,-1-1-1,1 0 1,-1 0 0,1 0 0,-1 0-1,1-1 1,-1 1 0,1 0 0,-1 0-1,1 0 1,0 0 0,20-5 171,-8-2-58,0 0 1,0-1-1,-1 0 1,15-13 0,-17 13-107,0 0 0,0 1 0,1 0 0,0 0 0,0 1 0,23-8 0,-33 13-16,-1 1-1,1-1 1,0 1-1,0 0 0,0-1 1,0 1-1,0 0 0,1 0 1,-1 0-1,0 0 0,0 0 1,0 0-1,0 0 0,0 0 1,0 0-1,0 0 0,0 1 1,0-1-1,0 0 1,0 1-1,0-1 0,0 1 1,0-1-1,-1 1 0,1-1 1,0 1-1,0 0 0,0-1 1,-1 1-1,2 1 0,3 30 187,-5-30-172,0 0 0,0 1 0,0-1 0,0 0 0,0 1 0,0-1 0,1 0 0,-1 1 0,1-1 0,0 0 0,0 0 0,-1 0 0,1 0 0,1 0 0,1 3 0,-3-4-1,1-1 1,0 1-1,-1-1 1,1 0-1,0 1 0,0-1 1,0 0-1,0 1 1,-1-1-1,1 0 1,0 0-1,0 0 0,0 0 1,0 0-1,0 0 1,-1 0-1,1 0 1,0 0-1,0 0 1,0 0-1,0-1 0,0 1 1,-1 0-1,1-1 1,0 1-1,0 0 1,-1-1-1,1 1 0,0-1 1,0 1-1,-1-1 1,1 0-1,-1 1 1,1-1-1,0-1 0,10-13-1546,-6 1-3546,-4 4-2216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13773,'0'0'4073,"11"4"-2162,0 1-1495,0-2 0,0 1-1,0-2 1,0 1-1,1-2 1,-1 1-1,1-2 1,0 0 0,-1 0-1,1-1 1,-1 0-1,17-4 1,-14 1-326,-1-2 0,1 1 1,-1-2-1,0 1 1,-1-2-1,0 0 0,0 0 1,0-1-1,-1-1 0,-1 1 1,0-2-1,11-13 0,-20 23-80,0-1 0,0 1 1,0 0-1,0-1 0,0 1 0,-1-1 0,1 1 0,0-1 0,-1 1 0,1-1 0,-1 1 0,0-1 0,0 1 1,1-1-1,-1 0 0,0 1 0,0-1 0,0 0 0,-1 1 0,1-1 0,0 1 0,-1-3 0,0 3-15,0 0 0,0 0-1,0 0 1,0 0 0,0 0-1,0 0 1,0 0-1,-1 0 1,1 0 0,0 1-1,-1-1 1,1 1 0,0-1-1,-1 1 1,1-1 0,-1 1-1,1-1 1,-1 1 0,-1 0-1,-4-1-44,0 1 0,0 0 1,0 1-1,0-1 0,0 1 0,0 0 0,0 1 0,0 0 0,-7 3 1,0 2 28,0 2 0,1-1 1,-1 2-1,2 0 1,0 0-1,0 1 0,1 1 1,-17 21-1,19-22 12,1 1 0,0-1 0,1 1 1,0 1-1,1-1 0,1 1 0,0 0 0,0 1 0,2-1 0,-4 19 1,7-29-39,-1-1 0,1 1 0,0-1 1,0 1-1,0-1 0,0 1 0,0-1 1,1 1-1,-1-1 0,1 1 0,0-1 1,0 1-1,0-1 0,0 0 0,0 0 1,0 1-1,0-1 0,1 0 1,-1 0-1,1 0 0,0 0 0,-1 0 1,1-1-1,0 1 0,0-1 0,0 1 1,0-1-1,0 1 0,1-1 0,-1 0 1,0 0-1,1 0 0,-1-1 0,1 1 1,-1 0-1,0-1 0,1 1 0,-1-1 1,1 0-1,3 0 0,6 0-465,-1-1 1,1 0-1,-1 0 0,0-1 0,1-1 0,-1 0 0,20-8 1,28-16-4870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12524,'0'0'9721,"0"8"-9555,-1 28-38,1-34-118,0-1 0,0 1 1,0-1-1,1 0 1,-1 1-1,0-1 1,1 0-1,-1 1 0,0-1 1,1 0-1,0 0 1,-1 1-1,1-1 0,0 0 1,0 0-1,-1 0 1,1 0-1,0 0 1,0 0-1,0 0 0,0 0 1,1 0-1,-1-1 1,0 1-1,0 0 0,0-1 1,1 1-1,-1 0 1,0-1-1,1 0 0,-1 1 1,0-1-1,1 0 1,-1 0-1,0 0 1,1 0-1,-1 0 0,1 0 1,-1 0-1,0 0 1,1 0-1,-1-1 0,0 1 1,1 0-1,1-2 1,6 0 232,0-1 1,0 0 0,0 0 0,17-9-1,8-11-15,0-1-1,-2-1 1,0-2-1,31-35 0,-63 93-317,-62 246 1003,37-182-411,-17 131-1,40-204-356,2-11-194,-1 1 0,-1 0 0,-4 20 0,5-30 121,1-1 1,-1 1-1,1 0 0,-1 0 0,0 0 0,0-1 0,0 1 1,0-1-1,0 1 0,0 0 0,0-1 0,0 0 0,-1 1 0,1-1 1,0 0-1,-1 1 0,1-1 0,-1 0 0,0 0 0,1 0 1,-1-1-1,0 1 0,0 0 0,1-1 0,-1 1 0,0-1 1,0 1-1,0-1 0,-2 0 0,2 0-20,-1-1 1,1 0-1,0 0 0,-1 0 0,1 0 1,0-1-1,-1 1 0,1-1 0,0 1 1,0-1-1,0 0 0,1 1 1,-1-1-1,0 0 0,1 0 0,-1 0 1,1-1-1,-1 1 0,1 0 0,0 0 1,0-1-1,0 1 0,0-1 0,1 1 1,-2-6-1,-12-68 30,10 51-186,2-1-1,1 0 1,1 0-1,1 0 1,5-32-1,-4 49-153,1 0 0,-1 0 0,1 1 0,1-1 0,0 1 0,0 0 0,9-14 0,-8 17-260,-1-1 0,1 1 1,0-1-1,1 1 0,0 1 1,-1-1-1,1 1 0,1 0 0,-1 0 1,13-5-1,54-16-10063,-36 13 235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33 143 11499,'0'0'10415,"8"1"-9475,-1-1-838,0 0 1,0 0 0,0-1-1,0 0 1,0-1-1,-1 0 1,1 0 0,-1 0-1,1-1 1,-1 0 0,0 0-1,0 0 1,0-1 0,0 0-1,-1 0 1,1 0 0,-1-1-1,0 0 1,-1 0-1,1 0 1,5-10 0,-8 12-5,1-1 1,-1 0 0,-1 0-1,1 0 1,-1 0 0,1 0 0,-1 0-1,0 0 1,-1-1 0,2-7-1,-2 11-82,0 0 0,0 1-1,0-1 1,0 0 0,-1 0-1,1 0 1,0 0 0,0 1-1,0-1 1,0 0 0,-1 0-1,1 1 1,0-1 0,-1 0-1,1 0 1,-1 1 0,1-1-1,-1 0 1,1 1 0,-1-1-1,1 1 1,-1-1 0,-1 0-1,1 1-25,-1-1 0,1 1 0,0 0 0,-1 0 0,1 0 0,0 0 0,-1 1 0,1-1-1,-1 0 1,1 0 0,0 1 0,-1-1 0,1 1 0,0-1 0,0 1 0,-1 0 0,1-1 0,0 1 0,-2 2 0,-10 8-22,0 2 1,1 0 0,0 1-1,1 0 1,1 0 0,0 1-1,-16 32 1,14-24 41,10-21-16,-26 55 85,26-54-92,1 0 1,-1 1-1,1-1 1,0 0-1,0 1 1,1-1-1,-1 0 1,1 1-1,0-1 1,0 1-1,0-1 0,0 1 1,0-1-1,1 1 1,0 3-1,0-6-56,0 0-1,1 1 0,-1-1 1,0 0-1,0-1 0,1 1 0,-1 0 1,0 0-1,1 0 0,-1-1 1,1 1-1,-1-1 0,1 1 1,-1-1-1,1 0 0,-1 1 1,1-1-1,-1 0 0,1 0 1,-1 0-1,1 0 0,1-1 1,37-4-2172,-28 1 901,0-1 0,0-1 0,0 0 0,-1 0 0,13-10 0,19-16-5381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9129,'0'0'8626,"-7"0"-8428,3-1-136,-1 1 1,1 1-1,0-1 1,-1 0-1,1 1 0,0 0 1,0 0-1,-1 0 1,1 1-1,0-1 1,0 1-1,0 0 0,1 0 1,-1 1-1,0-1 1,1 1-1,-1 0 1,1-1-1,0 2 0,0-1 1,0 0-1,1 0 1,-1 1-1,1 0 0,-4 5 1,4-4 5,0 0 0,0 0 0,0 0 0,1 0 0,0 0 0,0 0 0,0 0 1,0 0-1,1 1 0,0 8 0,0-12-17,1-1-1,-1 1 1,1-1 0,0 1 0,0-1-1,-1 0 1,1 1 0,0-1 0,0 0-1,0 0 1,0 1 0,1-1 0,-1 0-1,0 0 1,0 0 0,1 0-1,-1-1 1,0 1 0,1 0 0,-1-1-1,1 1 1,-1-1 0,1 1 0,-1-1-1,1 1 1,-1-1 0,1 0 0,-1 0-1,1 0 1,0 0 0,-1 0 0,1 0-1,-1 0 1,1-1 0,-1 1 0,4-2-1,5 0 44,0-1 0,-1 0 0,1-1 0,-1 0 0,1 0 0,-1-1 0,-1 0 0,1-1 0,9-7 0,-9 6-25,0 0-1,1 1 1,0 0-1,0 1 1,0 0 0,20-6-1,-28 11 27,-1 0-1,0-1 1,1 1-1,-1 0 0,0 0 1,1-1-1,-1 1 0,0 0 1,0-1-1,1 0 1,-1 1-1,0-1 0,0 0 1,0 1-1,0-1 1,0 0-1,0 0 0,0 0 1,0 0-1,0 0 0,0 0 1,0 0-1,0 0 1,-1 0-1,1-1 0,-1 1 1,1 0-1,-1 0 1,1-1-1,-1 1 0,1 0 1,-1-1-1,0 1 0,0 0 1,0-1-1,0 1 1,0 0-1,0-1 0,0 1 1,-1-2-1,2-3-120,0-17 331,-1 16-281,0 1 0,0-1 0,1 1 0,0-1 0,2-9 0,-2 15-54,-1-1-1,1 1 0,0-1 1,0 1-1,-1 0 1,1-1-1,0 1 1,0 0-1,0 0 1,0-1-1,1 1 1,-1 0-1,0 0 1,0 0-1,1 0 1,-1 1-1,0-1 1,1 0-1,-1 1 0,1-1 1,-1 0-1,1 1 1,0 0-1,-1-1 1,1 1-1,-1 0 1,3 0-1,71-1-4994,-49 1 1327,9 0-2371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12524,'4'-8'8039,"-4"14"-7238,-2 10-673,-3 5-32,-1 8-64,4-2 0,-3 0 1,2 0-33,1-5 0,0-1-97,2-4-1184,0-7-929,0-6-2050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10346,'0'0'8440,"-8"11"-8403,2-4 2,1 1 0,0 0-1,0 0 1,1 0 0,0 0-1,0 1 1,1 0 0,0-1-1,1 1 1,0 1 0,-2 15 0,3-22 29,1-1 1,0 1-1,0 0 1,0 0 0,0-1-1,0 1 1,0 0-1,1-1 1,-1 1 0,1 0-1,0-1 1,0 1 0,0-1-1,0 1 1,0-1-1,1 1 1,-1-1 0,1 0-1,2 3 1,-1-3-5,0-1 1,0 0-1,0 1 0,0-1 1,0 0-1,0-1 0,0 1 1,0-1-1,1 1 0,-1-1 1,0 0-1,1 0 0,-1 0 1,0-1-1,0 1 1,5-2-1,5-2 58,0 0-1,-1-1 1,1-1 0,-1 0 0,-1-1 0,1 0-1,-1 0 1,0-2 0,-1 1 0,0-1-1,0-1 1,-1 1 0,0-2 0,-1 1-1,0-1 1,-1 0 0,0-1 0,0 0-1,-2 0 1,7-17 0,-20 117-137,8-80 46,-1-1-1,2 1 1,-1-1 0,1 1 0,0-1-1,0 0 1,1 1 0,0-1-1,1 0 1,-1 0 0,1 0 0,5 7-1,-6-11 44,0-1-1,0 0 1,0 0-1,0 0 0,0 0 1,1 0-1,-1 0 1,1-1-1,-1 1 0,1-1 1,0 0-1,-1 0 1,1 0-1,0 0 0,0 0 1,0-1-1,0 1 1,0-1-1,0 1 0,0-1 1,0 0-1,0-1 1,0 1-1,0 0 0,0-1 1,-1 0-1,1 1 1,0-1-1,0 0 0,0-1 1,-1 1-1,1 0 0,0-1 1,-1 1-1,1-1 1,-1 0-1,0 0 0,0 0 1,3-3-1,2-2 78,0 0 0,0-1 0,-1 0 0,0 0 0,-1 0 0,0-1 0,0 1 0,-1-1 0,0 0 0,5-15 0,-6 6-95,0 0 0,-2-1 0,0-35 0,-1 54-75,0 1 0,-1 0 1,1-1-1,0 1 0,-1-1 0,1 1 1,0-1-1,-1 1 0,1-1 0,0 0 0,-1 1 1,1-1-1,-1 1 0,1-1 0,-1 0 1,1 1-1,-1-1 0,1 0 0,-1 0 0,0 1 1,1-1-1,-1 0 0,1 0 0,-1 0 1,1 0-1,-1 0 0,0 0 0,1 0 1,-1 0-1,1 0 0,-1 0 0,0 0 0,1 0 1,-1 0-1,1 0 0,-1 0 0,0-1 1,1 1-1,-1 0 0,1 0 0,-1-1 0,1 1 1,-1-1-1,1 1 0,-1 0 0,1-1 1,0 1-1,-1-1 0,1 1 0,-1-1 1,1 1-1,0-1 0,0 1 0,-1-1 0,1 1 1,0-1-1,0 1 0,-1-1 0,1 0 1,-1 3 13,1 0 1,-1 0 0,1 0 0,-1 0 0,1 0-1,0 0 1,-1 0 0,1 0 0,0 1 0,1-1 0,-1 0-1,0 0 1,0 0 0,1 0 0,0 0 0,-1 0-1,1 0 1,0 0 0,0 0 0,0 0 0,0 0 0,0-1-1,0 1 1,1 0 0,-1-1 0,0 1 0,1-1-1,-1 1 1,1-1 0,0 0 0,0 1 0,-1-1 0,1 0-1,3 1 1,0 0-34,1-1 0,0 0 0,-1 0 0,1 0 0,0-1 0,0 0 0,0 0 0,-1 0 0,1-1 0,0 1 0,0-2 0,5-1 0,26-14-2447,-9-13-4319,-16 8-606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52 11179,'0'0'3993,"2"-8"-1741,-1 3-2412,7-28 4410,-6 28-2131,-5 23-1761,-30 89 143,0 4 928,30-99-1283,1 1 1,0-1-1,1 0 1,1 1-1,0-1 1,0 1-1,3 13 0,-2-24-134,-1 0-1,0 0 0,1 0 1,0 0-1,-1 0 0,1 0 1,0-1-1,0 1 0,0 0 0,0 0 1,0-1-1,1 1 0,-1-1 1,0 1-1,1-1 0,-1 0 1,1 1-1,0-1 0,-1 0 1,1 0-1,0 0 0,0 0 1,0 0-1,-1 0 0,1-1 1,0 1-1,0-1 0,0 1 0,0-1 1,0 0-1,0 0 0,0 0 1,0 0-1,0 0 0,0 0 1,0 0-1,0-1 0,3 0 1,2-1-4,0 1 0,0-2 0,-1 1 0,1-1 1,0 0-1,-1 0 0,0 0 0,0-1 0,8-6 0,43-55-413,-54 105-273,-13 25 710,6-50-57,1 1 0,-1 29 0,4-44-530,10-16-2899,0-5-320,1-6-2600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14830,'0'0'5189,"5"7"-3401,-4-4-1682,0-1 0,1 0-1,-1 0 1,1 0 0,-1 0-1,1 0 1,-1 0 0,1 0-1,0 0 1,0-1-1,0 1 1,0-1 0,0 1-1,0-1 1,1 0 0,-1 0-1,0 0 1,1 0 0,-1 0-1,1-1 1,-1 1 0,1-1-1,-1 1 1,1-1 0,-1 0-1,1 0 1,-1 0 0,1 0-1,-1-1 1,1 1-1,-1-1 1,1 1 0,-1-1-1,0 0 1,1 0 0,-1 0-1,0 0 1,1 0 0,-1-1-1,0 1 1,0-1 0,2-2-1,4-1 3,-1-1 0,0 0 0,0 0 0,0-1-1,11-14 1,-16 18-70,1-1 0,0 0 0,-1 0 0,0 0 0,0 0 1,0-1-1,-1 1 0,1-1 0,-1 1 0,0-1 0,0 1 0,-1-1 0,1-8 0,-1 12-42,0 1 1,0-1-1,0 1 1,0-1-1,0 1 1,0-1-1,-1 0 1,1 1-1,0-1 0,0 1 1,0-1-1,0 1 1,-1-1-1,1 1 1,0-1-1,-1 1 0,1-1 1,0 1-1,-1-1 1,1 1-1,-1 0 1,1-1-1,0 1 0,-1-1 1,1 1-1,-1 0 1,1 0-1,-1-1 1,1 1-1,-1 0 0,0 0 1,1 0-1,-2-1 1,-21 8-272,-17 23-60,32-22 325,0 1 1,1 0-1,0 1 1,1-1-1,0 1 1,0 1 0,1-1-1,1 1 1,-1 0-1,2 0 1,0 0-1,-3 18 1,6-29 10,0 1 1,0 0-1,0-1 0,0 1 0,0-1 1,0 1-1,0 0 0,0-1 1,1 1-1,-1-1 0,0 1 1,0-1-1,1 1 0,-1-1 0,0 1 1,1-1-1,-1 1 0,0-1 1,1 1-1,-1-1 0,1 0 1,-1 1-1,1-1 0,-1 0 0,1 1 1,-1-1-1,1 0 0,-1 0 1,1 1-1,0-1 0,24 0 145,23-14 74,-4-9-182,-32 16-54,0 0-1,0 1 0,1 0 0,0 1 1,0 0-1,0 1 0,1 1 0,24-4 1,-36 7 10,-1 0 0,0 0 0,1 1 0,-1-1 0,0 0 0,1 0 0,-1 1 0,0-1 0,0 1 0,1-1 0,-1 1 0,0-1 0,0 1 0,0 0 0,1-1 0,-1 1 0,0 0 0,0 0 0,0 0 0,-1 0 0,1 0 0,0 0 0,0 0 0,0 0 0,-1 1 0,1-1 0,0 2 0,8 42 41,-9-41-12,0 0 0,0 0 0,0 0 1,1 0-1,0 0 0,-1 0 0,2 0 0,-1-1 1,0 1-1,1 0 0,-1-1 0,1 1 1,4 5-1,-5-8 28,0-1-1,0 1 1,-1 0 0,1-1 0,0 1 0,0-1 0,0 1 0,-1-1 0,1 0 0,0 1 0,0-1-1,0 0 1,0 1 0,0-1 0,0 0 0,0 0 0,0 0 0,0 0 0,0 0 0,0 0-1,0 0 1,0 0 0,0-1 0,0 1 0,-1 0 0,1-1 0,0 1 0,2-1 0,-1-1 27,0 0 0,0 1 1,0-1-1,1-1 1,-2 1-1,1 0 0,0 0 1,0-1-1,2-4 1,0-2-6,1 0 0,-1-1 1,-1 0-1,3-14 0,-2-4-80,-2 0 0,-1-42 1,-2 33-390,1 36 340,0 1 0,1-1 1,-1 1-1,0-1 0,1 1 1,-1-1-1,0 1 0,1-1 1,-1 1-1,0-1 0,1 1 1,-1 0-1,1-1 0,-1 1 1,1 0-1,-1-1 0,1 1 1,-1 0-1,1-1 0,-1 1 0,1 0 1,0 0-1,-1 0 0,1 0 1,-1 0-1,1-1 0,-1 1 1,1 0-1,0 0 0,-1 0 1,1 1-1,27-1-1466,-20 0 678,60-5-9304,-27-3-2237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12236,'0'0'8392,"13"2"-6535,2 0-1551,1-1-1,0 0 0,0-1 1,0-1-1,-1 0 0,1-1 1,0-1-1,-1 0 0,24-9 1,-38 11-297,17-7 235,0 0 0,22-16 0,-36 22-191,-1 0 1,0 0-1,0 0 0,0-1 0,0 1 0,0-1 0,0 0 0,-1 0 1,0 0-1,1 0 0,-1 0 0,0 0 0,0-1 0,-1 1 0,1-1 1,-1 1-1,0-1 0,0 0 0,1-6 0,-2 9-47,0 1 0,0-1 0,0 0-1,0 0 1,0 1 0,0-1 0,0 0 0,-1 1-1,1-1 1,0 0 0,0 1 0,-1-1 0,1 1-1,-1-1 1,1 0 0,0 1 0,-1-1 0,1 1-1,-1-1 1,0 1 0,1 0 0,-1-1 0,1 1-1,-1-1 1,1 1 0,-1 0 0,0-1 0,1 1-1,-2 0 1,-27-2-46,22 3 4,0 1-1,0-1 1,0 1-1,0 1 0,-12 4 1,9 0 4,0 0 0,1 1 0,0 0 0,0 1 0,0 0 1,1 0-1,1 0 0,-13 20 0,17-23 21,-1 0-1,1-1 1,1 1 0,-1 0-1,1 1 1,0-1 0,0 0-1,0 1 1,1-1 0,0 1-1,1-1 1,-1 1 0,1 0 0,0-1-1,1 1 1,0-1 0,0 1-1,2 6 1,-1-9-10,1 0 1,-1 0-1,1 0 0,0-1 1,0 1-1,0-1 0,1 0 0,-1 0 1,1 0-1,0 0 0,0 0 1,0-1-1,0 0 0,0 0 1,0 0-1,1 0 0,-1-1 1,0 0-1,1 1 0,8-1 1,7 3-984,0-2 1,1 0 0,26-2 0,-3-5-4832,-5-9-5610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16848,'0'0'998,"4"-9"759,18-39 3218,-22 48-3993,-4 47-555,-11 26 210,4 1 0,-3 110 0,14-181-590,0 1-1,0-1 1,0 1-1,1-1 1,-1 0-1,1 1 0,0-1 1,0 0-1,0 1 1,0-1-1,1 0 1,-1 0-1,1 0 0,0 0 1,0 0-1,0 0 1,0-1-1,0 1 1,1-1-1,-1 1 0,1-1 1,0 0-1,-1 0 1,7 3-1,-4-2 29,1-2 0,0 1 0,-1 0 0,1-1 0,0 0 0,-1-1 0,1 1 0,0-1 0,0 0 0,0 0-1,-1-1 1,1 0 0,0 0 0,7-2 0,-10 2-108,1-1-1,-1 1 1,0 0-1,0-1 1,-1 0 0,1 1-1,0-1 1,0 0-1,-1-1 1,1 1-1,-1 0 1,0-1 0,4-4-1,-6 6-208,1 0 0,0-1-1,0 1 1,0-1 0,-1 1-1,1-1 1,-1 1 0,1-1 0,-1 1-1,0-1 1,0 0 0,1 1-1,-1-1 1,0 0 0,0 1 0,-1-1-1,1 1 1,0-1 0,0 0-1,-1 1 1,1-1 0,-1 1 0,0-1-1,1 1 1,-1-1 0,0 1 0,0-1-1,0 1 1,0 0 0,0 0-1,-1-2 1,-24-18-7365,-9-1-4218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33 13677,'0'0'8461,"-6"11"-8285,0 3-38,1 0-1,1 0 1,0 0-1,1 0 0,0 0 1,-1 25-1,4-35-72,0 0 0,0 0-1,1 0 1,-1 0 0,1 0 0,0 0-1,0 0 1,0-1 0,0 1-1,1 0 1,-1-1 0,1 1 0,0-1-1,4 5 1,-4-5-3,0-1 0,1 0 0,0-1 1,-1 1-1,1 0 0,0-1 0,0 1 0,0-1 0,0 0 0,0 0 0,0 0 0,0-1 1,1 1-1,-1-1 0,0 1 0,0-1 0,0 0 0,1 0 0,-1-1 0,0 1 0,4-1 1,-2 0 17,0-1 1,0 1 0,0-1 0,0 0 0,0 0 0,-1 0 0,1-1-1,-1 1 1,0-1 0,0 0 0,0 0 0,0-1 0,0 1 0,0-1 0,-1 0-1,0 0 1,0 0 0,0 0 0,0-1 0,-1 1 0,4-9 0,-1 0 9,-1 1-1,0-1 1,-1 1 0,0-1 0,-1 0 0,0 0 0,-1-19 0,0 32-96,-1 0 0,0-1 1,0 1-1,0-1 0,0 1 1,0 0-1,0-1 0,0 1 0,0-1 1,0 1-1,0 0 0,0-1 1,0 1-1,0-1 0,0 1 0,0 0 1,0-1-1,0 1 0,-1-1 1,1 1-1,0 0 0,0-1 0,0 1 1,-1 0-1,1-1 0,0 1 1,0 0-1,-1-1 0,1 1 0,0 0 1,-1 0-1,1-1 0,0 1 1,-1 0-1,1 0 0,0 0 0,-1-1 1,1 1-1,-1 0 0,1 0 1,0 0-1,-1 0 0,1 0 0,-1 0 1,1 0-1,0 0 0,-1 0 1,1 0-1,-1 0 0,1 0 0,0 0 1,-1 0-1,1 0 0,-1 1 1,1-1-1,0 0 0,-1 0 0,1 0 1,0 0-1,-1 1 0,1-1 1,0 0-1,-1 1 0,1-1 0,-19 21-215,17-19 216,1 0-1,0 1 0,0 0 1,0-1-1,0 1 0,1-1 1,-1 1-1,1 0 1,0-1-1,-1 1 0,1 0 1,0 0-1,1-1 0,-1 1 1,1 3-1,0-4 7,-1-1 0,1 1 0,0-1 0,0 1 1,0-1-1,0 0 0,0 1 0,0-1 0,0 0 0,1 1 0,-1-1 0,0 0 0,1 0 1,-1 0-1,1 0 0,-1-1 0,1 1 0,2 1 0,2-1 15,1 1-1,-1-1 1,1 0-1,-1 0 1,1-1-1,0 0 1,-1 0 0,1-1-1,-1 0 1,1 0-1,10-3 1,-10 1 0,1 1 1,-1-2 0,0 1-1,0-1 1,0 0 0,0 0-1,-1-1 1,0 0-1,7-6 1,-10 8-19,1-1-1,-1 1 1,0 0-1,-1-1 1,1 0 0,-1 0-1,1 1 1,-1-2-1,0 1 1,-1 0 0,1 0-1,-1 0 1,1-1-1,-1 1 1,-1-1-1,1 1 1,0-7 0,-2 11-6,1-1 0,0 1 0,0-1 0,-1 1 0,1 0 0,0-1 0,0 1 0,-1 0 1,1-1-1,0 1 0,-1 0 0,1-1 0,-1 1 0,1 0 0,0 0 0,-1 0 0,1-1 0,-1 1 1,1 0-1,0 0 0,-1 0 0,1 0 0,-1 0 0,1 0 0,-1 0 0,1 0 0,-1 0 1,1 0-1,-1 0 0,1 0 0,0 0 0,-1 0 0,1 0 0,-1 0 0,1 1 0,-1-1 0,0 0 1,-19 8-217,11-2 199,1 2 0,0-1 0,0 1-1,0 0 1,1 1 0,0-1 0,0 2-1,-5 10 1,8-14 38,1 0 0,-1 0-1,1 1 1,0-1 0,1 1 0,0 0 0,0 0 0,0 0-1,1 0 1,0 0 0,0 0 0,1 0 0,1 13-1,0-17-105,0-1 0,0 0 0,0-1 0,1 1 0,-1 0 0,1 0 0,0-1-1,-1 1 1,1 0 0,0-1 0,0 0 0,0 1 0,0-1 0,0 0 0,0 0-1,0 0 1,0 0 0,0-1 0,1 1 0,-1-1 0,0 1 0,1-1 0,-1 0-1,0 0 1,1 0 0,-1 0 0,0 0 0,3-1 0,6 1-776,0-1-1,-1 0 1,1 0 0,18-7 0,-15 3-515,0-2 0,-1 1 1,0-2-1,12-8 0,14-14-4408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15887,'0'0'6470,"62"3"-4356,-17-3-608,10 0-866,5 0-512,0-6-128,-3-5-1441,-12-7-3524,-5-7-7238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10442,'0'0'13677,"7"10"-13485,2 6-150,0 0-1,-2 0 1,0 1-1,-1 0 1,0 0-1,-1 0 1,-1 1-1,2 27 1,-5-42-44,3 41-1632,-2 50 0,-2-83 1205,-1 1 1,0-1 0,-1 0-1,0 1 1,-1-1-1,0 0 1,-1 0 0,0-1-1,-10 19 1,0-11-2658,-2-7-2279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17008,'0'0'2338,"86"-32"-640,-34 8-289,10 0-31,5-2-193,1 1-417,-6 2-511,-7 2-193,-8 7-321,-14 0-1120,-15 2-897,-11 2-481,-7-2-1473,-12 0-3363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16688,'0'0'6278,"82"-51"-4805,-26 33-192,10-1-672,5 0-417,1 0-160,-6 6-544,-9 4-1987,-15 1-2401,-12 3-4774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11755,'0'0'4815,"-1"10"-3421,1-8-1311,-1 10 454,1 0-1,0 1 1,1-1-1,3 16 0,-4-27-462,0 1 0,0 0 0,0-1 0,0 1 0,1 0 0,-1-1-1,1 1 1,-1-1 0,1 1 0,0 0 0,-1-1 0,1 0 0,0 1-1,0-1 1,0 1 0,0-1 0,0 0 0,1 0 0,-1 0 0,0 0-1,0 0 1,1 0 0,-1 0 0,1 0 0,-1 0 0,1 0 0,-1-1-1,1 1 1,-1-1 0,1 1 0,0-1 0,-1 0 0,1 1 0,0-1-1,-1 0 1,1 0 0,0 0 0,-1 0 0,1-1 0,0 1 0,-1 0-1,1-1 1,-1 1 0,1-1 0,-1 1 0,1-1 0,-1 0 0,2-1-1,10-5 263,-2-1-1,1-1 0,-1 0 1,0 0-1,17-20 1,27-23-69,-54 51-263,-1 0 0,1 0 0,0 1-1,-1-1 1,1 0 0,0 1 0,0-1 0,-1 1 0,1-1 0,0 1 0,0 0 0,0-1-1,0 1 1,-1 0 0,1-1 0,0 1 0,0 0 0,0 0 0,0 0 0,0 0-1,0 0 1,0 0 0,0 0 0,0 0 0,-1 0 0,1 0 0,0 0 0,0 1 0,0-1-1,0 0 1,0 1 0,0-1 0,-1 1 0,1-1 0,0 1 0,0-1 0,-1 1 0,1-1-1,0 1 1,-1 0 0,1-1 0,0 1 0,-1 0 0,1 0 0,-1-1 0,1 1 0,-1 0-1,0 0 1,1 0 0,-1 0 0,0 0 0,1 0 0,1 9 26,0 0-1,0 0 1,-1 0 0,0 11-1,1-2 44,-2-13-72,1 0 0,0 0 0,0 0 0,1 0 1,0-1-1,4 12 0,-5-16 2,0 0 1,-1 0-1,1 0 1,0 0-1,0 0 1,0 0-1,0 0 1,0-1-1,0 1 0,0 0 1,0 0-1,0-1 1,0 1-1,0-1 1,0 1-1,1-1 1,-1 1-1,0-1 0,0 0 1,1 1-1,-1-1 1,0 0-1,0 0 1,1 0-1,-1 0 1,0 0-1,1 0 1,-1-1-1,0 1 0,0 0 1,1-1-1,-1 1 1,0-1-1,0 1 1,0-1-1,0 1 1,0-1-1,0 0 1,0 1-1,2-2 0,6-6 25,1 0 0,-1 0 0,-1 0 0,1-1 0,-1-1 0,-1 1-1,8-14 1,14-16-710,-19 32-2890,-6 16-6730,-4 3 1339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119 208 16335,'0'0'3732,"-10"0"-3422,6 0-298,0 0 1,1 1 0,-1-1 0,0 1 0,0-1 0,1 1 0,-1 0 0,0 1 0,1-1-1,-1 1 1,1-1 0,0 1 0,0 0 0,-1 0 0,1 1 0,0-1 0,1 1 0,-1-1-1,0 1 1,1 0 0,-1 0 0,1 0 0,0 0 0,0 0 0,0 1 0,1-1 0,-1 1-1,-1 5 1,-15 44 890,17-49-841,0 0 0,1 0 0,-1-1 1,1 1-1,-1 0 0,1 0 1,1 0-1,-1 0 0,0 0 0,1 0 1,2 7-1,-2-9-40,0-1 1,0 0-1,0 0 0,0 0 1,0 0-1,0-1 0,1 1 0,-1 0 1,0 0-1,1-1 0,-1 1 1,0-1-1,1 1 0,-1-1 1,1 1-1,-1-1 0,0 0 1,1 0-1,-1 0 0,1 0 1,-1 0-1,1 0 0,-1 0 1,1 0-1,-1-1 0,1 1 1,-1-1-1,0 1 0,1-1 1,-1 1-1,1-1 0,-1 0 1,0 0-1,2-1 0,46-29 553,-28 12-499,-1-1 0,0 0 1,-2-2-1,0 0 0,15-28 1,-23 34 27,-1 0 0,-1 0 0,0-1-1,-1 0 1,-1-1 0,-1 1 0,0-1 0,4-35 0,-12 41 46,-5 18-115,-6 18-124,5-2 166,0 1-1,2-1 0,0 2 1,2-1-1,0 1 0,2 0 1,0 0-1,2 0 0,2 32 1,-1-54-127,0 1-1,1-1 1,-1 1 0,1-1 0,-1 1 0,1-1 0,0 0 0,0 1 0,0-1 0,1 0 0,-1 0 0,1 0 0,-1 0 0,1 0 0,-1 0 0,1 0 0,0 0-1,0 0 1,0-1 0,3 2 0,-3-2-448,0 0 0,0 0 1,0 0-1,1-1 0,-1 1 0,0 0 0,0-1 0,1 0 0,-1 0 0,0 0 0,1 0 0,-1 0 0,0 0 0,4-1 1,13-5-7543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8904,'0'0'12551,"12"2"-11494,-4 0-973,0 0 0,0-1 0,0 0 1,0-1-1,0 1 0,0-1 0,0-1 0,0 0 0,0 0 1,0 0-1,0-1 0,-1 0 0,1-1 0,0 1 0,-1-2 0,13-6 1,-16 7 10,0 1 1,0-1-1,-1 0 1,0 0-1,1 0 1,-1 0 0,0-1-1,0 1 1,-1-1-1,1 0 1,-1 0-1,0 0 1,0 0-1,0 0 1,-1 0 0,1 0-1,-1-1 1,0 1-1,1-9 1,-2 13-82,0-1 1,0 1 0,0-1-1,0 1 1,0-1-1,0 1 1,0 0 0,0-1-1,0 1 1,-1-1-1,1 1 1,0 0 0,0-1-1,0 1 1,-1-1-1,1 1 1,0 0 0,0-1-1,-1 1 1,1 0 0,0-1-1,-1 1 1,1 0-1,0 0 1,-1-1 0,1 1-1,-1 0 1,1 0-1,0 0 1,-1-1 0,1 1-1,-1 0 1,1 0-1,0 0 1,-1 0 0,-21 4 28,-16 16-206,30-11 166,-1-1 0,2 2 1,0-1-1,0 1 1,0 0-1,2 0 1,-1 0-1,1 1 0,1 0 1,-1 0-1,2 0 1,0 1-1,-3 20 1,6-31-13,0 0 0,0-1 0,0 1 0,0 0 0,0-1 0,0 1 0,0 0 0,0 0 0,0-1 0,0 1 0,1 0 0,-1-1 0,0 1 0,1 0 0,-1-1 0,0 1 0,1-1 0,-1 1 0,1-1 0,-1 1 0,1-1 0,-1 1 0,1-1 0,-1 1 0,1-1 0,-1 1 0,1-1 0,0 0 0,-1 1 0,1-1 0,1 1 0,27-4-1068,25-20-2299,23-34-6126,-34 22 2754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8968,'0'0'7122,"-4"14"-4896,-27 51 668,-46 74 0,66-119-2180,-15 42-394,13-84-5711,-7-24-1757,8 19 2749</inkml:trace>
  <inkml:trace contextRef="#ctx0" brushRef="#br0" timeOffset="1">0 117 10154,'0'0'13741,"60"32"-13325,-29-25-192,3-2-128,-1-4-160,6 2-1826,-1-3-1473,-3 0-1153,-3-3-1346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13869,'-8'4'3347,"-3"2"-2846,0 0 0,0 1 0,0 0 0,1 1-1,0 0 1,0 1 0,1 0 0,1 0 0,-1 1-1,-9 14 1,14-18-306,0 0-1,0 0 1,1 1-1,0 0 1,0-1-1,0 1 1,1 0-1,0 0 1,0 0-1,1 1 1,0-1-1,0 0 1,1 1-1,0-1 0,0 0 1,0 1-1,1-1 1,0 0-1,1 0 1,4 14-1,-4-17-164,0 0 0,1 0 0,-1-1 0,1 1 0,0 0 0,0-1 0,0 0-1,0 0 1,1 0 0,-1 0 0,1 0 0,0-1 0,0 1 0,0-1 0,0 0-1,0 0 1,0-1 0,0 1 0,1-1 0,-1 0 0,1 0 0,6 0 0,-5 0-269,0-1 1,0 1-1,0-2 0,0 1 1,1-1-1,-1 0 1,0 0-1,0 0 0,-1-1 1,1 0-1,0 0 1,0 0-1,-1-1 1,1 0-1,-1 0 0,8-6 1,-4 0-1908,-1 0 0,0 0 0,0-1 0,11-17 0,5-15-9572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5381,'-6'10'10917,"-7"10"-9228,1 1-1,1 1 1,1 0-1,-14 43 1,22-57-1410,0-1 0,1 1 0,0 0 0,0 0 1,1 0-1,0 0 0,0 0 0,1 0 0,1 8 0,-1-12-261,1 1 0,-1-1-1,1 0 1,0 0 0,0 0-1,0 0 1,1 0 0,-1 0-1,1 0 1,0-1 0,0 0-1,0 1 1,0-1 0,1 0-1,-1-1 1,1 1 0,5 3-1,-8-6-126,-1 1 0,0-1 0,1 0 0,-1 1 0,1-1-1,-1 1 1,1-1 0,-1 0 0,1 1 0,-1-1 0,1 0 0,-1 0-1,1 0 1,-1 1 0,1-1 0,0 0 0,-1 0 0,1 0 0,-1 0-1,1 0 1,0 0 0,-1 0 0,1 0 0,-1 0 0,1 0 0,-1 0-1,1 0 1,0-1 0,-1 1 0,1 0 0,-1 0 0,1-1 0,-1 1-1,1 0 1,-1 0 0,1-1 0,-1 1 0,1-1 0,-1 1 0,0 0-1,1-2 1,0 1-573,-1-1 0,0 0-1,0 0 1,0 1 0,0-1 0,0 0-1,0 0 1,-1 1 0,1-1-1,-1 0 1,1 1 0,-1-1 0,-1-3-1,-10-16-8611</inkml:trace>
  <inkml:trace contextRef="#ctx0" brushRef="#br0" timeOffset="1">0 159 13741,'0'0'10058,"58"0"-8681,-23 0-769,5 0-447,0 0-129,-5 0-641,2 0-2114,-9-7-1825,-2-4-3716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10570,'0'0'5285,"-10"3"-4009,9-3-1295,-54 20 1891,52-19-1778,1 0-1,-1 0 1,1 0-1,-1 0 1,1 1-1,0-1 1,0 1-1,-1-1 1,1 1-1,0 0 1,1 0-1,-1 0 1,0 0-1,0 0 1,1 1-1,0-1 1,-1 0-1,1 1 1,0-1-1,0 1 1,0-1-1,-1 6 1,3-8-109,-1 1 1,1 0-1,-1 0 1,1 0-1,-1 0 1,1-1-1,0 1 1,-1 0 0,1-1-1,0 1 1,-1 0-1,1-1 1,0 1-1,0-1 1,0 1-1,0-1 1,0 0-1,-1 1 1,1-1-1,0 0 1,0 0 0,0 1-1,0-1 1,0 0-1,2 0 1,31 4-317,-29-4 232,4 1-64,3 0-140,-1 0-1,1 0 1,-1 2-1,23 6 1,-32-8 317,-1-1 1,1 1 0,-1-1 0,1 1 0,-1 0-1,0 0 1,1 0 0,-1 0 0,0 0 0,1 0 0,-1 0-1,0 0 1,0 0 0,0 0 0,0 1 0,0-1-1,0 0 1,-1 1 0,1-1 0,0 1 0,-1-1 0,1 1-1,-1-1 1,1 1 0,-1 0 0,0-1 0,0 1 0,1-1-1,-1 1 1,0 0 0,-1-1 0,1 1 0,0 0-1,0-1 1,-1 1 0,1-1 0,-1 1 0,1-1 0,-1 1-1,0-1 1,0 1 0,1-1 0,-1 0 0,0 1 0,-2 0-1,-4 9 337,0-2-1,-2 1 1,1-1-1,-1-1 0,0 1 1,-1-1-1,0-1 1,0 0-1,-1 0 1,1-1-1,-1-1 0,-1 0 1,-14 5-1,26-10-440,-1 0-1,1 0 0,-1 0 1,1 1-1,-1-1 0,1 0 1,-1 0-1,1 0 0,-1 0 1,0 0-1,1 0 1,-1 0-1,1-1 0,-1 1 1,1 0-1,-1 0 0,1 0 1,-1 0-1,1-1 0,-1 1 1,1 0-1,0-1 0,-1 1 1,1 0-1,-1-1 1,1 1-1,0 0 0,-1-1 1,1 1-1,0-1 0,-1 0 1,0-18-4700,2 14 3955,1-17-4178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14638,'0'0'3561,"2"8"-2077,2 1-1119,1 0 0,0 0 0,0-1 1,0 1-1,1-1 0,1 0 0,-1-1 1,1 0-1,0 0 0,1 0 0,10 6 0,-9-4-266,1-1-1,-1 1 0,-1 0 0,0 1 0,0 0 0,0 0 1,-2 1-1,1 0 0,7 18 0,-12-23-88,0 0 1,-1 0-1,1 0 0,-1 0 0,-1 0 0,1 1 1,-1-1-1,0 0 0,0 1 0,-1-1 1,0 0-1,0 0 0,0 0 0,-1 0 0,0 0 1,0 0-1,0 0 0,-1 0 0,0-1 0,0 1 1,-5 5-1,-6 8-66,0 0 0,-22 21 0,29-34-527,1 0 0,-1 0-1,0-1 1,-1 0 0,-11 6-1,-9-3-3980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8392,'0'0'13869,"52"29"-12396,-16-27 33,8-1-449,8-1-609,0 0-223,3 0-322,-11 0-831,-10 0-1891,-12 0-929,-17 0-3266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14061,'0'0'6278,"51"1"-4484,-5-14 320,10 0-833,11-4-864,1 0-321,4 3-96,-14-3-1634,-4 0-3651,-10 0-8936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11050,'0'0'3951,"8"-3"-1773,9-3-1674,-1-1 0,-1-1 0,1 0 1,-1-1-1,-1-1 0,0-1 0,0 0 0,18-18 0,7-11 652,51-65 0,-83 96-897,-1 2-129,0 0 1,0-1-1,-1 1 1,1-1-1,-2 0 0,1-1 1,-1 1-1,0-1 0,-1 1 1,0-1-1,-1 0 1,3-15-1,-17 55-370,4-13 218,-3 12-6,2 0 0,1 1 0,2 0-1,1 0 1,1 1 0,1 47 0,3-77-109,0 0 0,0 0 0,0 1 0,0-1-1,1 0 1,-1 0 0,1 0 0,0 0 0,0 1 0,-1-1 0,1 0 0,0 0 0,1 0 0,-1-1 0,0 1 0,1 0 0,-1 0 0,1-1 0,-1 1 0,1-1-1,0 1 1,0-1 0,-1 0 0,1 1 0,0-1 0,0 0 0,0 0 0,0-1 0,4 2 0,-1-1-569,0 0 0,0-1 1,-1 0-1,1 0 0,0 0 1,0 0-1,0-1 0,0 0 0,0 0 1,-1 0-1,1 0 0,0-1 1,4-2-1,28-17-5732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32 12588,'0'0'2749,"-10"0"-416,6 0-2180,0 1 0,0-1 0,0 1 0,1-1 1,-1 1-1,0 0 0,0 1 0,1-1 0,-1 1 0,1-1 0,0 1 0,-1 0 0,-5 5 0,3-1 36,0 1 0,0-1 0,0 1-1,1 1 1,0-1 0,-6 12 0,3-5 49,1 0 0,0 0 0,1 0 0,1 1 0,0 0 0,1 0 0,0 1 0,2-1 0,-2 29 1,4-42-213,0 0 0,0 1 0,1-1 0,-1 0 0,1 1 0,-1-1 0,1 0 0,0 0 0,0 0 0,0 0 0,0 0 0,0 0 0,0 0 0,1 0 0,-1 0 1,1 0-1,0-1 0,-1 1 0,1 0 0,0-1 0,0 0 0,0 1 0,0-1 0,0 0 0,0 0 0,0 0 0,0 0 0,0 0 0,1-1 0,-1 1 0,0-1 0,0 1 0,1-1 1,-1 0-1,0 0 0,1 0 0,3-1 0,2 1 50,-1 0 1,1-1-1,0-1 1,-1 1-1,1-1 0,-1 0 1,0-1-1,0 1 1,0-2-1,11-5 1,-9 2-3,0 0 0,0-1-1,-1 0 1,0 0 0,-1-1 0,0 0 0,0 0 0,-1-1 0,0 1 0,0-1 0,-1-1 0,-1 1 0,0-1 0,0 0 0,-1 0 0,0 0 0,-1 0 0,0 0 0,-1-1 0,-1 1 0,1 0-1,-2-1 1,0 1 0,0-1 0,-1 1 0,-3-11 0,5 20-91,-1 0-1,0 0 1,0 0-1,1 0 1,-1 0 0,0 0-1,-1 1 1,1-1-1,0 0 1,0 1-1,-1-1 1,1 1-1,-1-1 1,1 1 0,-4-2-1,4 2-25,0 1 1,0-1-1,0 1 0,-1 0 0,1 0 0,0-1 1,0 1-1,0 0 0,-1 0 0,1 0 1,0 0-1,0 1 0,-1-1 0,1 0 0,0 0 1,0 1-1,0-1 0,0 0 0,-2 2 1,-1 0-123,0 1 1,1-1-1,-1 1 1,1 0-1,0 0 1,0 1-1,0-1 1,0 0 0,1 1-1,-1 0 1,1-1-1,-3 8 1,2-4-171,1 0 1,-1 0-1,1-1 0,1 1 1,-2 13-1,3-19 60,-1 1 0,1-1-1,0 1 1,0 0 0,0-1 0,1 1-1,-1-1 1,0 1 0,0 0 0,1-1-1,-1 1 1,1-1 0,-1 1 0,1-1-1,0 0 1,0 1 0,0-1 0,0 0-1,-1 1 1,2-1 0,-1 0 0,0 0-1,0 0 1,0 0 0,0 0 0,1 0-1,-1 0 1,1 0 0,-1 0 0,0-1-1,3 2 1,21 2-5581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58 12172,'-8'-1'1852,"0"0"-1533,0 0 0,1 1 0,-1-1 1,0 1-1,0 1 0,0 0 0,0 0 0,0 0 0,0 1 1,1 0-1,-1 1 0,1 0 0,-9 4 0,2 2 312,-1 1 0,2 1 0,-1 0 0,1 0 0,-13 17-1,21-23-466,1 0 0,0 0 0,0 1 0,0-1 0,1 1 0,0 0 0,0 0 0,1 0 0,-1 0-1,1 1 1,1-1 0,-1 1 0,1-1 0,0 1 0,0 0 0,1 10 0,0-15-148,1-1 0,-1 1 0,0 0 0,1 0 0,0-1 0,-1 1 1,1 0-1,0-1 0,0 1 0,0-1 0,0 1 0,0-1 0,0 1 1,0-1-1,0 0 0,1 1 0,-1-1 0,0 0 0,1 0 0,-1 0 0,4 1 1,-1 0 48,0 0 0,1-1 0,-1 0 1,0 0-1,1 0 0,0 0 0,-1-1 1,8 0-1,-2 0 26,1-1 0,-1 0 0,0 0 0,0-2 0,-1 1 0,1-1 1,14-6-1,-12 2-62,0 0-1,-1-1 1,0-1 0,0 0 0,-1 0 0,0-1 0,-1 0 0,0 0 0,9-14 0,-14 19-21,0-1 1,-1 0-1,1-1 1,-1 1-1,-1 0 1,1-1-1,-1 0 1,0 0-1,-1 1 1,1-1-1,-1 0 1,-1 0-1,1 0 1,-1 0-1,0-1 1,-1 1-1,0 0 1,0 0-1,-4-11 1,4 15-21,0 1 1,0-1 0,-1 1-1,1-1 1,-1 1 0,0 0-1,0 0 1,0-1 0,0 1-1,0 1 1,0-1 0,0 0-1,-1 0 1,1 1 0,-1 0-1,1-1 1,-1 1 0,0 0 0,1 0-1,-1 0 1,0 0 0,0 1-1,1-1 1,-1 1 0,0 0-1,0 0 1,0 0 0,0 0-1,0 0 1,1 1 0,-1-1-1,-5 3 1,-1-1-22,0 0 1,0 1-1,1 0 1,-1 0-1,1 1 1,0 0-1,0 1 1,1 0-1,-10 7 0,12-7-55,0 0 0,1 0 0,-1 1 0,1 0 0,0-1 0,-6 14 0,9-18-141,0 1 1,1 0-1,-1 0 1,1-1-1,-1 1 1,1 0 0,0 0-1,-1-1 1,1 1-1,0 0 1,0 0-1,1 0 1,-1 3-1,1-4-110,-1 0-1,1 0 0,0 0 0,-1 0 0,1 0 1,0 0-1,0 0 0,-1 0 0,1 0 0,0 0 1,0 0-1,0 0 0,0-1 0,0 1 0,0 0 1,1-1-1,-1 1 0,0-1 0,0 1 0,0-1 1,3 1-1,19 3-5543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22 673,'0'0'8712,"-55"-17"-8648,45 15 32,5-1 128,3 3 32,-1 0-288,1 0-64,0 0 64,2 3-544,-3 1-1474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1 911 14926,'0'0'310,"9"6"-236,5 1-15,-1-2-1,1 0 0,-1 0 0,1-2 1,1 1-1,-1-2 0,0 0 0,1-1 1,-1 0-1,15-1 0,662-46 354,1-54 953,-199 26-403,108-5-828,1128-184 799,-1506 218-99,1170-246 526,-1373 287-1736,32-8-231,-49 12 364,-1-1 0,0 1-1,0-1 1,0 0 0,0 0-1,0 0 1,0 0 0,0 0-1,0-1 1,0 1 0,0-1 0,-1 1-1,1-1 1,0 1 0,-1-1-1,3-3 1,-2-9-4770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2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5461 223 10762,'-14'-7'673,"-51"-20"-469,-1 2 1,-86-19 0,-55 2 245,-2 9 0,-409-11 0,530 44-60,-852 14 798,643 3-1232,-340 66 0,395-34 117,-330 113-1,418-106-65,2 6-1,3 7 0,-156 99 1,246-131 11,2 3 0,2 2 1,2 2-1,-64 69 0,91-84-11,2 0 0,1 2 0,2 0 0,0 2 0,3 0-1,0 1 1,3 1 0,1 0 0,-15 57 0,14-26-3,4 1 1,2 0-1,3 0 1,3 1 0,3 0-1,13 96 1,-4-113 24,3 0 1,3-1-1,1 0 1,3-1 0,1-2-1,3 0 1,42 65-1,-14-36-26,3-3-1,3-2 0,95 91 0,-49-68-10,228 158 0,140 43-71,-469-294 78,192 113-35,5-8 0,4-10 0,408 133 0,453 25 257,-652-164-196,-100-26 135,1-14 0,624 19 0,142-103-32,-678-9-395,-2-16 0,391-114 0,1115-433-544,-1789 563 703,416-175 195,-512 208-67,1 0-1,-2-2 1,1 0 0,-2-1 0,0-1 0,0-1 0,-1 0 0,-1-1 0,-1-1 0,0-1 0,-1 0-1,-1 0 1,-1-2 0,0 1 0,-2-2 0,0 1 0,-1-2 0,-1 1 0,-1-1 0,-1 0 0,3-23-1,-3 7-40,-2 1-1,-1-1 0,-2 0 1,-1 1-1,-2-1 0,-2 0 0,-1 1 1,-2 0-1,-2 0 0,-1 1 1,-2 0-1,-1 0 0,-2 2 1,-35-61-1,-4 14 49,-121-140 0,-91-51-76,171 185-45,-4 5 0,-4 3-1,-3 5 1,-2 5 0,-4 5-1,-3 4 1,-2 6 0,-140-45-1,-1049-263 795,-523 32-428,-21 134-5,925 137-587,528 52-3855,222 7 27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0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79 8072,'-8'1'2076,"-50"6"-1047,30-4-356,24-3 178,10-2 525,5 2-1201,0-1 1,1 1-1,-1 1 0,0 0 0,0 1 0,0 0 0,0 1 1,18 6-1,32 7-107,-9-10-16,0-3 1,0-2 0,63-6 0,-57 1-36,0 2-1,69 8 1,-82 2 19,-2 2 0,69 25 0,-62-17 92,73 14-1,-71-25-34,0-1-1,1-3 1,-1-2-1,80-9 1,204-53 47,-186 29-13,1 6 0,1 7 0,158 1 0,127 25 669,98-2-487,-376-16-258,169-35-1,-194 24-39,-8 8 432,-293 25-1053,48-1 446,-124 7-179,79-3 474,-292-13 1,80-23-127,286 22-28,1 4 0,-108 18 0,22 9 9,-201 31 58,280-52-22,-192-3 0,-43-43-24,-8 0-44,234 31 34,0 4-1,-193 23 1,236-15-522,62-7-208,26 1-1110,7 4 2027,-1 3 1,0 0 0,39 16 0,0 1 81,26 2-133,1-4 0,2-5 0,0-3 0,189 1 0,346-29-50,-27-1-74,-38 7-233,-4-37-4888,-416 22 2596,-12 2-769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16944,'0'0'950,"-8"10"433,2-1-1057,0 0 1,0 1-1,1 0 1,0 0 0,0 0-1,1 0 1,1 1-1,0-1 1,0 1-1,1 0 1,-1 20-1,1-1-151,0-7 1,1 0 1,1-1-1,1 1 1,1 0-1,7 33 0,-9-55-155,0 0 1,0-1-1,0 1 0,1 0 0,-1 0 0,0-1 0,0 1 0,0 0 0,1 0 0,-1-1 0,0 1 0,1 0 0,-1-1 0,1 1 0,-1 0 0,1-1 0,-1 1 0,1 0 0,-1-1 0,1 1 0,-1-1 1,1 1-1,1 0 0,4-17 777,-4-30-217,-10 6-857,8 39 240,-1-1-1,0 1 0,1 0 1,-1-1-1,0 1 1,1 0-1,-1 0 0,0-1 1,0 1-1,0 0 0,0 0 1,0 0-1,0 0 1,-1 0-1,1 0 0,0 1 1,0-1-1,-1 0 0,1 0 1,0 1-1,-1-1 1,1 1-1,-1 0 0,1-1 1,-3 1-1,4 0 26,-1 0 1,1 0-1,0 0 1,-1 1-1,1-1 0,-1 0 1,1 1-1,-1-1 0,1 0 1,0 1-1,-1-1 0,1 0 1,0 1-1,-1-1 1,1 1-1,0-1 0,-1 0 1,1 1-1,0-1 0,0 1 1,0-1-1,-1 1 0,1-1 1,0 1-1,0-1 1,0 1-1,0-1 0,0 1 1,0-1-1,0 1 0,0 0 1,0-1-1,0 1 0,0-1 1,1 1-1,-1-1 1,0 1-1,0-1 0,0 0 1,1 1-1,-1-1 0,0 1 1,0-1-1,1 1 1,0-1-1,13 24-141,-9-21 31,0 0-1,0-1 0,0 0 1,0 0-1,0-1 0,1 1 0,-1-1 1,1 0-1,-1 0 0,1-1 0,-1 0 1,1 0-1,-1 0 0,1-1 0,-1 1 1,9-3-1,18-9-4588,-6-7-4227,-19 13 4373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57 111 4132,'0'0'4473,"-9"0"-2754,-25-1-768,21-1 1545,19-2-1381,19 0-589,451 23 2118,-59-1-2138,539-17 497,-476-44-903,-97 4-29,-865 29 420,-1278-35-507,1449 52 91,915 6-214,992-13 374,-2209 35 1217,426-19-1020,143-13-440,7-2-119,1 3-1,1 0 1,-59 16 0,183-23-2067,326-85 2407,-424 89 1144,-27 8-664,35-9-702,0 1 1,0-1-1,0 0 1,0 1-1,0-1 1,0 1-1,0 0 1,1-1-1,-1 1 1,0 0 0,0-1-1,1 1 1,-1 0-1,0 0 1,1 0-1,-1-1 1,1 1-1,-1 0 1,1 0-1,0 0 1,-1 0-1,1 0 1,0 0-1,-1 0 1,1 0-1,0 0 1,0 0 0,0 0-1,0 0 1,0 0-1,0 0 1,0 0-1,1 2 1,2-1 145,0 0 1,0 0-1,0 0 1,0-1 0,0 1-1,0-1 1,0 0-1,1 0 1,-1 0-1,1 0 1,-1-1 0,5 1-1,-8-1-105,0-22-566,-42 9-7649,22 0 3063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3651,'0'0'-64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3844,'0'0'6843,"9"1"-5866,247 4 3882,82 6-3776,213 15-291,2-32 1150,-80-1-1051,-396 8-853,96-3-19,-145 0 62,0-1 1,-1-1-1,0-2 1,28-9-1,-41 6 1505,-23 3-584,-25-1-712,-78 7-1038,1 4 0,-130 22 1,59-5-96,-122 4 594,-403 57-292,696-80 558,-25 5-96,33-4-22,22-2-35,270-24 119,-130 5 13,1412-56-136,-1456 71 82,23 2-129,-330-10 1655,-632 10-2130,663 9-3582,109-8-939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4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33 475 4708,'0'0'7816,"9"0"-7528,286-51 326,50-7-64,25 46-364,-93 5-132,843 16 176,408 44 512,-1080-44-532,256-5 55,-524-24 397,-382 46-807,38-3-378,-716-4-16,447-52 1186,-72-1-114,-622 76-1801,396-3 614,352-32 492,-488 29 2502,847-32-3173,49-3-170,58-5 798,141-25-1,-77 6-40,1124-115-544,-906 101 860,1502-95 634,-369 35-730,-1466 94-34,262-31-590,-253 24 548,-45 10 100,1 0 0,-1 0-1,1 0 1,-1 0 0,1 0 0,-1 0 0,1-1-1,-1 1 1,1 0 0,-1 0 0,1 0-1,-1 0 1,1-1 0,-1 1 0,0 0-1,1-1 1,-1 1 0,1 0 0,-1-1 0,0 1-1,1 0 1,-1-1 0,0 1 0,0-1-1,1 1 1,-1 0 0,0-1 0,0 1 0,0-1-1,1 1 1,-1-1 0,0 0 0,-19-6-165,-71 1-37,-1 5 0,-169 17-1,244-14 204,-409 34-3015,182-23-4015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4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11851,'0'0'16,"9"0"-37,230-21 115,-21-1 468,277-18 396,-71 3 182,-281 22-166,0-6-1,187-53 1,-313 70-706,30-5 1118,-46 9-1023,-33 0 940,-224 0-1356,255 0-34,0 0 0,0 0 1,0 0-1,0 0 0,1 0 0,-1 0 1,0 0-1,0 0 0,0 0 1,1 0-1,-1-1 0,0 1 1,0 0-1,0-1 0,1 1 1,-1-1-1,0 1 0,1-1 0,-1 1 1,0-1-1,1 1 0,-1-1 1,1 1-1,-1-1 0,1 0 1,-1 0-1,1 1 0,-1-1 1,1 0-1,0 1 0,-1-1 0,1 0 1,0 0-1,0 0 0,0 0 1,-1 1-1,1-1 0,0 0 1,0 0-1,0 0 0,0 0 0,0 1 1,1-1-1,-1 0 0,0 0 1,0 0-1,0 1 0,1-1 1,0-1-1,3-23-5123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2691,'0'0'10596,"11"3"-10350,36 7 17,0-1 1,80 3-1,275 1 879,29 0 1057,0-35-1008,-409 20-1187,261-26 500,-210 24-262,136 11 1,-161 1-81,86 24 0,-98-20 195,1-3 0,1-1-1,72 6 1,-53-14 3748,-99-9-1847,24 6-2329,0-2 165,17 5-240,1 0 0,0-1 0,0 1-1,0 0 1,-1-1 0,1 1 0,0 0 0,0-1-1,0 1 1,0 0 0,0-1 0,-1 1 0,1-1-1,0 1 1,0 0 0,0-1 0,0 1 0,0-1-1,0 1 1,0 0 0,1-1 0,-1 1 0,0 0-1,0-1 1,0 1 0,0-1 0,0 1-1,1 0 1,-1-1 0,0 1 0,0 0 0,0-1-1,1 1 1,-1 0 0,0 0 0,1-1 0,-1 1-1,0 0 1,1 0 0,-1-1 0,1 1 0,13-19-4392,-1-10-2487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3199 79 3587,'0'0'5953,"-11"-1"-5804,-129-19 1597,138 20-1767,1 0 1,-1 0-1,1 0 1,-1 0-1,1 0 0,-1 0 1,1 1-1,-1-1 1,1 1-1,-1-1 1,1 1-1,-1-1 0,1 1 1,0 0-1,0 0 1,-1-1-1,1 1 1,0 0-1,0 0 0,0 0 1,0 0-1,0 1 1,0-1-1,0 0 1,0 0-1,0 1 1,1-1-1,-1 0 0,1 1 1,-1-1-1,1 1 1,-1-1-1,1 0 1,-1 3-1,-9 18 559,-101 202 2433,79-152-2192,-2-2-1,-59 87 1,49-93-748,-3-3 0,-3-1 0,-2-3 0,-66 55 0,92-90 2,-1-1 0,-1-2 0,-1-1 0,0-1-1,-1-1 1,-1-2 0,-1-1 0,0-1 0,0-2 0,-1-1 0,-64 8 0,-10-6 157,1 5 0,-207 60 1,255-56-194,0-3 0,-1-2 1,-1-3-1,0-3 0,-63 2 1,68-13-33,1-1 0,0-4 1,1-1-1,-87-26 1,59 8 72,1-4 0,-95-49 0,158 70-38,-1 0 1,2-1 0,-1-1-1,1-1 1,1 0-1,0-1 1,1-1-1,0 0 1,1-1-1,1 0 1,0-1-1,1-1 1,1 0-1,1 0 1,0 0-1,1-1 1,1-1-1,1 1 1,0-1-1,-4-30 1,-6-118 3,16 133-10,-2 0 0,-2 0 0,-1 0 0,-1 0 0,-21-60 0,26 90 88,-1 0 0,1 0 0,-1 0 0,0 1 0,0-1 0,-1 1 0,1 0 0,-1-1 0,0 1 0,-4-4 0,7 7 174,7 20-934,-4-10 613,0 1 1,0 0-1,-1 0 0,-1 0 1,0 0-1,0 20 0,-9 74 606,6-80-479,-7 54 165,2-27-61,2 1 0,3 0 0,4 57 0,-1-100-167,1-1 0,0 1-1,0-1 1,0 0 0,2 1 0,-1-1-1,1 0 1,0-1 0,1 1 0,0-1-1,0 0 1,1 0 0,0 0 0,0-1-1,1 0 1,0 0 0,0-1-1,0 0 1,1 0 0,16 9 0,-7-7-151,1 0-1,0-1 1,0-1 0,1-1 0,0 0 0,0-2-1,0 0 1,0-1 0,30-1 0,821-38 703,-745 22-560,-1-6 0,-1-5 1,-1-6-1,223-89 0,-236 72 289,174-106 1,-242 128-376,-1-2 1,-1-1-1,-2-2 0,-1-2 1,-2-1-1,58-77 1,-85 101 127,-1-1 1,0 0 0,-1 0-1,0 0 1,-1 0 0,0-1 0,-1 0-1,0 0 1,-1 0 0,-1 0-1,0 0 1,-1 0 0,0 0-1,-1 0 1,-5-25 0,-2 18 390,-3 19-664,-13 27-161,20-20 570,-71 101 133,37-50-237,-83 93 0,68-97-59,-2-2 0,-2-3 0,-3-2 0,-1-3 0,-2-3-1,-2-2 1,-1-3 0,-2-4 0,-100 33 0,120-51-170,-1-3 0,0-1 0,-1-3 0,-94 0 0,-203-29-1733,234 12 1950,79 9-66,1-2 1,0-1-1,0-1 0,1-2 0,0-1 1,0-2-1,1-1 0,1-1 1,0-2-1,1-1 0,0-1 0,-36-30 1,-48-49-1813,-136-102 4002,239 191-2102,-2 0-58,1 0-1,0-1 0,0-1 0,1 0 1,-10-11-1,17 16-50,1 1 1,0-1-1,-1 0 0,1 0 0,0 0 1,1 0-1,-1 0 0,1 0 0,0 0 1,0-1-1,0 1 0,0 0 0,1-1 1,0 1-1,0-1 0,0 1 0,0-1 1,1 1-1,1-8 0,2 0-35,1 0-1,0 0 1,0 1 0,1 0-1,1 0 1,0 0-1,0 1 1,1 0 0,0 0-1,17-15 1,-25 25 75,1 0 0,-1-1 0,0 1-1,0 0 1,1-1 0,-1 1 0,0 0 0,1 0 0,-1-1 0,0 1 0,1 0 0,-1 0 0,0 0 0,1-1 0,-1 1 0,0 0 0,1 0-1,-1 0 1,1 0 0,-1 0 0,0 0 0,1 0 0,-1 0 0,1 0 0,-1 0 0,0 0 0,1 0 0,-1 0 0,1 0 0,-1 0 0,0 0-1,1 1 1,-1-1 0,0 0 0,1 0 0,-1 0 0,0 1 0,1-1 0,-1 0 0,0 0 0,1 1 0,-1-1 0,0 0 0,0 1 0,1-1 0,-1 0-1,0 1 1,0-1 0,5 30 549,-9 38 143,-3-14-416,0-8-102,2 1-1,2 80 1,4-112-211,0-1-1,1 1 1,1-1 0,1 0 0,0 0 0,0 0-1,2 0 1,-1-1 0,2 0 0,0 0 0,0-1-1,1 0 1,11 13 0,38 45 115,-33-39-67,1-2-1,41 39 0,-55-59-53,0 0-1,1-1 1,0 0 0,0-1-1,1-1 1,0 0 0,0 0-1,1-1 1,-1-1 0,20 4-1,-3-3-17,1-2 0,0-1 0,-1-2 0,1-1 0,0-1-1,0-1 1,-1-2 0,37-11 0,27-13-117,112-51 1,-113 41 193,100-27 0,-17 21 27,-61 19-44,-2-6 0,195-81 0,-240 78-44,0-2 0,-3-4 0,-1-2 0,-3-4 0,-1-1 0,-3-4 0,-1-1 0,-4-4 0,63-84 0,-57 65 1780,-90 104-1967,-4-1-4022,11-21-3391,14-6 4617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8:0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2947,'0'4'1004,"0"0"0,1-1 1,-1 1-1,1 0 0,0 0 0,1 0 0,-1-1 1,3 7-1,37 49-1231,-8-12-705,33 99 586,-48-101 649,39 70 0,-48-100-201,1 0 0,1-1 1,0 0-1,0-1 0,2 0 0,-1-1 1,2 0-1,19 12 0,-9-9 26,1-2 1,0-1-1,1-1 1,0-2-1,0 0 1,1-2-1,0 0 1,41 3-1,29-2 202,104-5 1,-120-3-344,-50 0 50,231-4-336,-205 0 109,0-3 0,88-21 0,-60 3 232,-2-4 0,-1-3 1,-1-4-1,143-88 1,-99 40-206,-4-5-1,114-109 1,165-132-120,-373 309-1633,-11 7-2339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5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59 249 14894,'0'0'3150,"12"-3"-3129,42-4-9,86-1-1,24-2 3,377-27 163,-1 31 655,-520 6-784,156 8 22,203 36-1,94 5-31,-336-48-111,-72-2 0,0 2-1,83 14 0,-140-13 95,-61-4 257,18 2-278,-401-37-244,50 2 242,-510 48 196,296 9-83,327-22-101,281 0-166,-1 1-1,1 1 1,0-1-1,0 1 1,10 4-1,14 4 135,27 0-72,0-1-1,0-4 0,1-2 0,116-10 0,240-56-382,-143 17 505,429-8 47,-90 12-43,-350 7-128,-77 8-956,266-5 0,-446 32 856,0 0-1,0 1 1,0-1-1,0 1 0,0 0 1,0 0-1,-1 1 1,1-1-1,5 4 1,-10-5 158,1 0 0,-1 1 0,1-1 0,0 0-1,-1 1 1,1-1 0,-1 1 0,1-1 0,-1 1 0,0 0 0,1-1 0,-1 1 0,1-1 0,-1 1 0,0 0 0,1-1 0,-1 1 0,0 0 0,0-1 0,0 1 0,0 0 0,1-1 0,-1 1 0,0 0 0,0 1 0,-1-1 44,0 1-1,1 0 1,-1-1-1,0 1 1,0 0-1,0-1 0,0 1 1,0-1-1,0 1 1,-1-1-1,1 0 1,0 0-1,-1 1 1,-2 1-1,-21 12 416,-2-1 0,1 0-1,-2-2 1,1-2 0,-2 0 0,-30 6-1,15-3-210,-247 66-405,-437 61 0,-312-50-333,201-92 444,480-4-974,240 5-496,12 1-1163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 1698,'3'-3'9018,"-1"10"-4513,-2 25-2103,-6 44-2878,-17 165 978,21-134-5269,-4-118-3823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0 384,'0'0'9311,"-2"8"-1279,-3 24-4907,5-31-3100,0 0 0,0 0 1,0 0-1,0-1 0,1 1 1,-1 0-1,0 0 0,0 0 1,0 0-1,1 0 0,-1-1 1,1 1-1,-1 0 1,0 0-1,1 0 0,-1-1 1,1 1-1,0 0 0,-1-1 1,1 1-1,-1 0 0,1-1 1,0 1-1,0-1 0,-1 1 1,1-1-1,0 1 0,0-1 1,0 0-1,1 1 0,1 0 22,0-1 1,0 0-1,1 1 0,-1-1 0,0 0 0,1-1 0,-1 1 0,6-2 0,57-21 57,-65 23-116,0-1-1,0 0 1,0 0-1,0 0 1,1 1-1,-1-1 1,0 1 0,1-1-1,-1 1 1,0 0-1,1-1 1,-1 1 0,0 0-1,1 0 1,-1 0-1,1 0 1,-1 0 0,0 0-1,1 0 1,-1 0-1,1 1 1,-1-1-1,0 0 1,1 1 0,-1-1-1,2 2 1,-2 0 55,0 1 1,0-1 0,0 0-1,-1 0 1,1 0 0,-1 0-1,1 1 1,-1-1 0,0 0-1,0 0 1,0 1 0,-1 2-1,1-2 121,0 0-1,0 0 0,0 0 0,0 0 1,1 0-1,-1 0 0,1 0 0,-1 0 0,1 0 1,0 0-1,0 0 0,3 4 0,-3-6-143,1 0-1,0 0 1,-1 0 0,1 0-1,0 0 1,0 0 0,-1-1-1,1 1 1,0-1 0,0 1-1,0-1 1,0 0 0,0 1-1,0-1 1,0 0-1,0 0 1,0-1 0,0 1-1,0 0 1,0-1 0,0 1-1,-1-1 1,4-1 0,42-16 74,-8-6-572,-31 18 287,1 0 0,0 1 0,0 0 1,0 0-1,1 1 0,-1 0 0,1 1 0,0 0 1,17-3-1,-24 57 1712,-3-50-1477,0 0-1,0 0 1,1 0-1,-1 0 1,0 0-1,1 0 1,-1 0-1,1 0 0,-1 0 1,1 0-1,0 0 1,-1 0-1,1 0 1,0-1-1,0 1 1,-1 0-1,1 0 1,0-1-1,0 1 1,0 0-1,0-1 1,0 1-1,0-1 1,0 0-1,0 1 1,0-1-1,0 0 0,0 1 1,0-1-1,1 0 1,-1 0-1,0 0 1,0 0-1,0 0 1,0 0-1,0 0 1,0 0-1,0-1 1,0 1-1,3-1 1,62-15-499,-37 8-483,1 4-1822,-14 8-3507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11243,'0'0'5989,"61"-7"-4900,-15-14-160,9-6-448,4-3-321,-1 3-128,2 1 32,-5 8-32,-6 6-833,-6 5-1281,-13 5-2370,-7 2-705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11851,'0'0'2579,"-11"2"-1223,4-1-1276,-1 1 1,1 0 0,0 1 0,0-1-1,0 1 1,1 1 0,-1-1 0,1 1-1,-1 0 1,1 1 0,0-1 0,1 1-1,-1 0 1,1 1 0,-4 5-1,-2 3 146,1 0-1,-17 30 1,24-39-167,1 0 0,0 0 0,0 0 1,0 1-1,0-1 0,1 1 1,0-1-1,0 1 0,1-1 0,-1 1 1,1 0-1,1 10 0,0-15-56,-1 1-1,1-1 1,0 0-1,0 1 1,0-1-1,-1 0 1,1 0 0,0 0-1,0 0 1,1 0-1,-1 0 1,0 0-1,0 0 1,0 0-1,1-1 1,-1 1 0,0 0-1,1-1 1,-1 1-1,0-1 1,1 0-1,-1 1 1,1-1-1,-1 0 1,1 0-1,-1 0 1,1 0 0,-1 0-1,1 0 1,-1 0-1,2-1 1,4 1 77,-1-1-1,1 0 1,-1 0 0,0-1 0,13-4 0,-7-1 153,0 0 1,0-1 0,0 0 0,-1-1 0,0-1-1,15-16 1,-21 20-53,1 0 0,-1 0 0,-1 0 0,1 0 0,-1-1 0,0 0 0,-1 0-1,1 0 1,-1 0 0,-1 0 0,1-1 0,-1 1 0,1-14 0,-3 21-126,0-1-1,0 1 1,0-1 0,0 0 0,0 1-1,0-1 1,0 1 0,0-1 0,0 1-1,-1-1 1,1 1 0,0-1-1,0 0 1,-1 1 0,1-1 0,0 1-1,-1 0 1,1-1 0,0 1-1,-1-1 1,1 1 0,-1-1 0,1 1-1,-1 0 1,1-1 0,-1 1 0,1 0-1,-1 0 1,1-1 0,-2 1-1,-20 2 347,18-1-418,-1 0 1,1 1-1,0 0 1,0 0-1,0 0 1,0 1-1,0-1 1,-4 5 0,6-5-151,0 0 0,0 0 0,0 0 0,1 0 0,-1 1 0,1-1 1,0 0-1,0 1 0,0-1 0,0 1 0,0 0 0,0-1 0,0 6 1,1-8 12,0 1 1,0 0 0,0-1 0,0 1 0,0-1 0,0 1 0,1-1-1,-1 1 1,0-1 0,0 1 0,1-1 0,-1 1 0,0-1 0,1 1-1,-1-1 1,1 1 0,-1-1 0,0 0 0,1 1 0,-1-1 0,1 0 0,-1 1-1,1-1 1,0 1 0,24 1-3633,-20-4 3004,1 1 0,0 0 0,-1-1 1,0 0-1,1-1 0,-1 1 0,0-1 1,5-3-1,24-15-5192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104 175 5926,'0'0'10500,"-10"9"-9624,1 2-683,-41 44 995,46-50-1091,0 0 0,0 1-1,1-1 1,-1 1 0,1 0 0,1 0-1,-1 0 1,1 1 0,-3 10 0,5-17-98,0 1-1,0-1 1,0 0 0,0 0 0,0 1 0,0-1 0,0 0 0,0 1 0,0-1 0,0 0 0,0 0 0,0 1 0,0-1 0,0 0 0,0 1 0,0-1 0,1 0 0,-1 0-1,0 1 1,0-1 0,0 0 0,0 0 0,0 1 0,1-1 0,-1 0 0,0 0 0,0 1 0,1-1 0,-1 0 0,0 0 0,0 0 0,0 0 0,1 1 0,-1-1 0,0 0-1,1 0 1,-1 0 0,0 0 0,0 0 0,1 0 0,15-4 43,13-14 162,6-15-50,-2-2 1,-1 0-1,-2-3 0,-1 0 0,-2-2 0,24-47 0,-76 158 791,17-53-920,-2 0 5,1 0 0,1 1 0,1 0-1,1 1 1,0 0 0,1 0 0,2 0 0,-3 26-1,6-45-33,0-1 0,0 1-1,0 0 1,0 0 0,0-1 0,0 1-1,0 0 1,1 0 0,-1-1 0,0 1-1,0 0 1,1 0 0,-1-1-1,0 1 1,1 0 0,-1-1 0,0 1-1,1 0 1,-1-1 0,1 1-1,-1-1 1,1 1 0,0-1 0,-1 1-1,1-1 1,-1 1 0,1-1-1,0 0 1,-1 1 0,1-1 0,0 0-1,1 1 1,0-1 3,0 0-1,1 0 1,-1 0-1,0 0 1,1-1 0,-1 1-1,0-1 1,1 0-1,-1 1 1,0-1 0,2-1-1,4-3 25,0 1 0,0-1 0,0 0 1,13-12-1,30-43-30,-48 56-35,1-1-1,-1 0 0,0 0 1,0 0-1,0-1 1,-1 1-1,0-1 0,0 1 1,0-1-1,-1 0 0,1-6 1,-18 30-636,7-4 625,0 1 0,1-1 0,-10 25 1,15-32-83,0 0 0,0 0 0,1 1 1,0-1-1,1 1 0,0 0 0,0 0 0,0-1 1,2 16-1,-1-22 49,0-1-1,0 1 1,0-1 0,0 1-1,1-1 1,-1 0 0,0 1 0,0-1-1,0 1 1,1-1 0,-1 1-1,0-1 1,1 1 0,-1-1-1,0 0 1,1 1 0,-1-1 0,0 0-1,1 1 1,-1-1 0,1 0-1,-1 0 1,1 1 0,-1-1-1,1 0 1,-1 0 0,1 0 0,-1 1-1,1-1 1,-1 0 0,1 0-1,0 0 1,21-6-1855,16-19-952,-6-3-241,-1-7-1611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3876,'-8'10'5952,"-16"19"-3879,-39 52 1784,56-71-3380,0-1 1,1 1-1,0 1 1,1-1 0,0 1-1,-3 14 1,8-25-481,0-1 1,0 1 0,0 0-1,0 0 1,1-1 0,-1 1-1,0 0 1,0 0 0,1-1-1,-1 1 1,0 0 0,1 0-1,-1 0 1,0-1 0,1 1-1,-1 0 1,0 0 0,1 0-1,-1 0 1,0 0 0,1 0-1,-1 0 1,0 0 0,1 0-1,-1 0 1,0 0 0,1 0-1,-1 0 1,0 0 0,1 0-1,-1 0 1,0 0 0,1 0-1,-1 0 1,0 1 0,1-1-1,-1 0 1,0 0 0,0 0-1,1 1 1,-1-1 0,0 0-1,0 0 1,1 1 0,-1-1-1,0 0 1,0 0 0,0 1-1,1-1 1,-1 0 0,0 1-1,0-1 1,0 0 0,0 1-1,0-1 1,0 0 0,0 1-1,0-1 1,0 0 0,0 1-1,0-1 1,0 0 0,0 1-1,0-1 1,0 0 0,0 1-1,0-1 1,0 1 0,23-17 109,-5-3-29,-1 0-1,0-1 1,-2 0-1,0-1 0,20-40 1,-42 74-39,1 1 0,1-1 0,0 1 0,1 0 0,0 1 0,1-1 0,1 1 0,0-1 0,1 22 0,1-35-40,0 1 1,1-1-1,-1 0 1,0 1-1,1-1 1,-1 0 0,1 1-1,0-1 1,-1 0-1,1 1 1,0-1 0,0 0-1,0 0 1,0 0-1,0 0 1,0 0 0,0 0-1,0 0 1,0 0-1,0-1 1,1 1 0,1 1-1,0-1-1,1 0 0,-1 0 0,1 0 0,0 0 1,-1-1-1,1 0 0,0 0 0,6 0 0,2-1 3,-1-1 0,0 0 0,0-1 0,22-8 0,-26 8-6,0 0-1,1 0 0,-1 0 1,1 1-1,0 0 0,0 1 1,0-1-1,10 1 1,-16 1-10,0 0 1,-1 1-1,1-1 1,0 0 0,0 1-1,-1 0 1,1-1-1,0 1 1,-1 0 0,1 0-1,-1 0 1,1 0-1,-1 0 1,0 0 0,1 0-1,1 3 1,-1-2 0,0 1 0,-1 0 0,1 0-1,-1 0 1,0 0 0,0 0 0,0 1 0,0-1 0,0 0 0,-1 0 0,1 7 0,2 28 54,-2 0 0,-2 0 1,-7 44-1,5-61 370,-1 0 1,-1-1-1,0 1 0,-2-1 0,-1 0 1,0 0-1,-14 23 0,21-42-346,1 0-1,-1 0 1,0 1 0,0-1-1,1 0 1,-1 0 0,0 0-1,0 0 1,0 0 0,0 0-1,0 0 1,0 0 0,-1 0-1,1-1 1,-3 2 0,4-2-44,0 0 0,-1 0 0,1 0 0,-1 0 0,1-1 0,-1 1 0,1 0 0,-1 0-1,1-1 1,0 1 0,-1 0 0,1 0 0,0-1 0,-1 1 0,1-1 0,0 1 0,-1 0 0,1-1 0,0 1 0,0-1 0,-1 1 0,1 0 0,0-1 0,0 1 0,0-1 0,0 1 0,0-1 0,0 1 0,-1-1 0,-3-49 204,4 44-272,0-25-30,-1-8 143,1 0-1,11-72 1,-9 98-386,1 1 0,1-1 0,0 0 0,1 1 0,0 0 0,1 0 0,1 0 0,0 1 0,0 0 0,1 1 0,0-1 0,14-12-1,10-6-2635,1 0-3342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14350,'0'0'7575,"2"9"-7607,8 31-16,-9-39 44,-1 1 0,1-1 0,0 0 0,0 1 0,0-1 0,0 0 0,0 1 0,0-1 0,1 0 0,-1 0 0,0 0 0,1 0 0,-1 0 0,0 0 0,1 0 0,-1-1 0,1 1 0,0 0 0,-1-1 0,1 1 0,-1-1 0,1 0 0,0 0 0,-1 1 0,1-1 0,0 0 0,-1 0 0,1 0 0,0-1 0,-1 1 0,1 0 0,2-1 0,3-1-4,0 0 0,-1 0-1,1-1 1,0 1 0,11-8-1,12-12 64,-1 0 0,-1-3-1,-1 0 1,-1-2 0,-2 0-1,0-2 1,20-33 0,-71 132 852,2-18-814,2 2 0,3 0-1,2 1 1,2 1-1,-15 109 1,34-138-491,-3-27 339,0-1 0,0 1 0,0 0 0,0-1 1,0 1-1,0 0 0,1-1 0,-1 1 0,0 0 0,0 0 0,0-1 0,0 1 0,1 0 0,-1-1 0,0 1 0,0 0 1,0 0-1,1-1 0,-1 1 0,0 0 0,0 0 0,1 0 0,-1 0 0,0-1 0,1 1 0,-1 0 0,0 0 0,1 0 1,-1 0-1,0 0 0,0 0 0,1 0 0,-1 0 0,0 0 0,1 0 0,-1 0 0,0 0 0,1 0 0,-1 0 1,0 0-1,1 0 0,-1 0 0,0 0 0,1 0 0,-1 0 0,0 0 0,1 1 0,-1-1 0,0 0 0,0 0 0,1 0 1,-1 1-1,0-1 0,0 0 0,1 0 0,-1 1 0,0-1 0,0 0 0,0 0 0,0 1 0,1-1 0,-1 0 0,0 1 1,0-1-1,0 0 0,0 1 0,0-1 0,0 0 0,0 1 0,3-13-2979,-2-1-2076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12011,'0'0'7570,"13"-2"-7153,0-1-320,0 0 0,0-2 1,-1 1-1,1-2 0,-1 1 1,0-2-1,-1 0 0,1 0 0,-1-1 1,-1 0-1,0-1 0,16-17 1,8-16-9,-33 40-43,1 0-1,-1 0 1,0 0 0,0 0-1,0 0 1,0 0 0,0 0 0,0-1-1,0 1 1,-1 0 0,1 0 0,-1-1-1,1 1 1,-1 0 0,0-1-1,0 1 1,0 0 0,0-1 0,-1-3-1,0 6 5,0-1 0,-1 1 0,1 0 0,0-1 0,0 1 0,0 0 0,0 0 0,0 0 0,0 0-1,-1 0 1,1 0 0,0 0 0,0 0 0,0 0 0,0 1 0,0-1 0,0 0 0,-1 1 0,1-1-1,0 1 1,0-1 0,-1 2 0,-7 4-28,0 1 0,1 0 0,0 0 0,0 1 0,1 0 0,-12 17-1,-34 59 24,46-74-54,1 1 0,0 0 0,1-1 0,0 2 0,1-1 0,1 1 0,-1-1 0,2 1 1,-1 0-1,2 0 0,-1 13 0,2-24-16,0 0 1,0 1-1,0-1 1,1 0-1,-1 0 1,0 0-1,0 0 1,1 0-1,-1 0 1,1 0-1,-1 0 1,1 0-1,-1 0 1,1-1-1,-1 1 1,1 0-1,0 0 1,0 0-1,-1-1 1,1 1-1,0 0 1,0-1-1,0 1 1,0-1-1,0 1 1,1 0-1,1 0-65,-1-1 0,1 0 0,-1 1 0,1-1 0,0 0 0,-1 0 0,1-1 0,-1 1 0,1 0 0,-1-1 0,3 0 0,4-2-532,-1 0 1,0-1-1,0 1 0,0-1 1,14-10-1,14-20-2971,0-3-950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12876,'-8'10'1730,"-12"14"-570,4-7-131,1 2-1,1-1 1,-17 30-1,31-48-1033,0 0-1,0 0 1,-1 1-1,1-1 1,0 0-1,0 0 1,0 0-1,0 1 1,0-1-1,0 0 1,0 0-1,0 0 1,0 1-1,0-1 1,0 0-1,0 0 1,0 1-1,0-1 1,0 0-1,0 0 1,0 1 0,0-1-1,0 0 1,0 0-1,0 0 1,0 1-1,0-1 1,0 0-1,0 0 1,1 0-1,-1 1 1,0-1-1,0 0 1,0 0-1,0 0 1,0 0-1,1 1 1,-1-1-1,0 0 1,1 0-1,11 0-43,14-9 200,8-12 32,-26 15-178,1 0 0,-1 0 0,1 1 1,1 1-1,-1-1 0,1 1 0,-1 1 1,1 0-1,19-3 0,-28 6-3,0 0-1,0 0 1,0 0-1,-1 0 1,1 0-1,0 0 1,0 0-1,-1 0 1,1 1-1,0-1 1,-1 0-1,1 0 1,0 1-1,-1-1 1,1 1-1,0-1 1,-1 0-1,1 1 0,-1-1 1,1 1-1,0 0 1,-1-1-1,0 1 1,1-1-1,-1 1 1,1 0-1,-1-1 1,0 1-1,1 0 1,-1-1-1,0 1 1,0 0-1,1 1 1,-4 33 525,0-25-332,-1 1 0,0 0 0,0-1 1,-7 11-1,-49 60 1519,54-74-1600,0-1 1,0 1 0,-1-1 0,1 0-1,-1-1 1,-1 0 0,1 0 0,-1 0-1,-9 3 1,17-8-303,0-1 0,0 0 0,0 1 0,-1-1 0,1 1 0,0-1 0,0 1 0,0-1 0,0 0 0,0 1 0,0-1 0,0 1 0,0-1 0,0 0-1,0 1 1,0-1 0,1 1 0,-1-1 0,0 1 0,0-1 0,1 0 0,-1 1 0,0-1 0,0 1 0,1-1 0,-1 1 0,1 0 0,-1-1 0,1 0 0,12-22-3417,7-8-1242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15439,'0'0'3977,"-10"6"-2824,2 1-1032,0-1 0,0 1 0,1 1 0,0-1 0,0 1 0,1 0 0,0 1 0,1 0 0,-1 0 0,2 0 0,-7 16 0,-18 55 163,4 1 0,3 2 1,-16 124-1,40-177-273,-2-30-10,1 0 1,-1 0-1,0 0 1,0 0-1,1 1 1,-1-1-1,0 0 1,0 0-1,1 0 1,-1 0-1,0 0 1,1 0-1,-1 0 1,0 0-1,1 0 1,-1 0-1,0 0 1,1 0-1,-1 0 1,0 0-1,0 0 1,1-1-1,-1 1 1,0 0-1,1 0 1,-1 0-1,0 0 1,0 0-1,1-1 1,-1 1-1,0 0 1,0 0-1,0 0 1,1-1-1,-1 1 1,0 0-1,0 0 0,0-1 1,0 1-1,1 0 1,-1-1-1,27-46 294,-13 10-330,-1 0 0,-2-1 0,-2-1-1,6-51 1,-15 95 28,1-1-1,-1 0 0,0 0 1,1 0-1,0 0 1,0 0-1,0 0 1,1-1-1,-1 1 1,1 0-1,0 0 1,0-1-1,0 1 1,0-1-1,1 0 1,-1 0-1,1 0 1,0 0-1,0 0 0,0 0 1,0-1-1,1 1 1,-1-1-1,1 0 1,-1 0-1,1-1 1,0 1-1,-1-1 1,1 1-1,0-1 1,4 0-1,0 1 19,0-1-1,-1-1 0,1 0 1,0 0-1,-1 0 1,1-1-1,-1 0 0,1 0 1,-1-1-1,1 0 1,-1-1-1,0 1 0,0-1 1,0-1-1,0 1 1,7-6-1,21-23 132,11-7 36,-47 68 175,-9 13-66,6-34-268,2 1-1,-1 0 1,1 0 0,0 0 0,1 0-1,0 0 1,0 0 0,1 1 0,0-1 0,1 0-1,2 14 1,-2-22-16,-1 0 0,1 0-1,0 0 1,-1 0 0,1 0-1,0 0 1,0-1 0,0 1-1,-1 0 1,1 0 0,0-1 0,0 1-1,0-1 1,0 1 0,0-1-1,0 1 1,1-1 0,-1 0-1,0 1 1,0-1 0,0 0 0,0 0-1,0 0 1,0 0 0,1 0-1,-1 0 1,0 0 0,0 0-1,0 0 1,0 0 0,0-1 0,0 1-1,0-1 1,1 1 0,0-1-1,1 0 38,0-1-1,0 1 0,0 0 0,1-1 0,-2 0 1,1 0-1,0 0 0,0 0 0,-1 0 0,5-5 1,-3 0 65,-1 0 1,1 0-1,-1-1 0,0 1 1,-1-1-1,0 0 1,0 0-1,-1 0 1,0 0-1,0 0 0,-1 0 1,0-11-1,-1 11-21,1 1-1,-1 0 0,0 0 1,0 0-1,-1 0 0,0 0 1,0 0-1,-1 1 1,0-1-1,0 1 0,-1 0 1,1-1-1,-1 1 0,-6-6 1,57 12-677,-36 0 546,76-3-1991,-73 2 260,1-1 0,-1-1-1,27-8 1,12-10-7564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164 393 8552,'0'-12'2039,"0"5"-1557,2-43 921,-2 47-1077,0-1 1,0 1-1,-1-1 1,1 1-1,-1-1 1,0 1-1,0 0 0,0-1 1,0 1-1,0 0 1,-1 0-1,-3-5 1,4 7-257,1 0 0,-1 0 0,0 1 0,0-1 0,0 0 0,0 1 0,-1-1 0,1 1 0,0-1 0,0 1 0,0-1 0,0 1 0,-1 0 0,1-1 0,0 1 0,0 0 0,-1 0 0,1 0 1,0 0-1,0 0 0,0 0 0,-1 1 0,1-1 0,0 0 0,0 1 0,-1-1 0,1 0 0,0 1 0,0-1 0,0 1 0,0 0 0,0-1 0,0 1 0,0 0 0,0 0 0,0 0 0,-1 1 0,-30 38 253,21-25-231,2 0 0,0 1-1,1 0 1,1 0 0,0 0 0,1 1 0,1 0 0,0 1-1,-3 31 1,8-48-78,-1 1-1,1-1 1,0 1-1,0-1 1,0 0-1,0 1 1,0-1 0,0 0-1,0 1 1,1-1-1,-1 0 1,0 1-1,1-1 1,-1 0-1,1 1 1,-1-1-1,1 0 1,0 0-1,0 0 1,-1 0 0,1 0-1,0 0 1,0 0-1,0 0 1,0 0-1,0 0 1,0 0-1,2 1 1,0-2 4,0 1-1,-1-1 1,1 0 0,-1 0-1,1 0 1,0 0 0,-1 0 0,1-1-1,-1 1 1,1-1 0,-1 0 0,1 1-1,-1-1 1,3-2 0,9-3 154,-1-1 1,0-1-1,0-1 1,14-12 0,11-14 115,-1-2 0,-2-2 0,-1-2 1,-3 0-1,-1-2 0,-2-2 1,42-92-1,-65 125-220,0 0 0,-1 0 0,6-25 0,-10 37-61,-1 0 0,1 1 0,0-1 0,0 0 1,0 0-1,0 0 0,0 0 0,0 0 0,0 0 0,0 1 0,0-1 0,0 0 0,-1 0 0,1 0 0,0 0 1,0 0-1,0 0 0,0 0 0,0 0 0,0 0 0,-1 0 0,1 0 0,0 0 0,0 0 0,0 1 0,0-1 1,0 0-1,0 0 0,-1 0 0,1 0 0,0 0 0,0 0 0,0 0 0,0-1 0,0 1 0,-1 0 1,1 0-1,0 0 0,0 0 0,0 0 0,0 0 0,0 0 0,0 0 0,-1 0 0,1 0 0,0 0 0,0 0 1,0-1-1,0 1 0,0 0 0,0 0 0,0 0 0,0 0 0,0 0 0,-1 0 0,1 0 0,0-1 0,0 1 1,0 0-1,0 0 0,0 0 0,0 0 0,0 0 0,0-1 0,0 1 0,-12 12 150,-20 36-113,2 2 0,2 0 0,-41 106 0,62-140-172,0 1 1,2 0-1,-1 1 0,2 0 1,1-1-1,0 1 1,1 0-1,1 1 1,1 25-1,1-43-13,-1 1 0,0 0 1,1-1-1,-1 1 0,1-1 0,0 1 1,-1-1-1,1 1 0,0-1 0,0 0 0,0 1 1,0-1-1,0 0 0,0 0 0,0 0 1,1 1-1,-1-1 0,0 0 0,1-1 1,-1 1-1,0 0 0,1 0 0,-1-1 0,1 1 1,-1 0-1,1-1 0,0 0 0,-1 1 1,1-1-1,-1 0 0,3 0 0,1 0-333,0 0 0,-1 0 0,1 0-1,0-1 1,-1 0 0,1 0 0,-1 0-1,1 0 1,-1-1 0,5-2 0,24-19-4091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13132,'0'0'1981,"-12"12"-422,-21 20-765,-4 4 705,2 2-1,-33 44 1,66-80-1490,0 0 0,1 1-1,-1-1 1,1 0 0,0 1 0,-1-1-1,1 1 1,0-1 0,0 1 0,1-1-1,-1 1 1,1 0 0,-1-1-1,1 1 1,0 0 0,0-1 0,0 1-1,0 3 1,1-4-17,1-1 0,-1 1-1,0-1 1,0 0 0,1 0-1,-1 1 1,1-1 0,-1 0-1,1-1 1,0 1 0,-1 0-1,1 0 1,0-1 0,0 1-1,-1-1 1,1 1 0,0-1-1,0 0 1,0 0 0,-1 1-1,1-1 1,0-1 0,0 1-1,0 0 1,0 0 0,1-1-1,8-1 35,0 0-1,0-1 0,-1 0 0,1-1 0,-1 0 0,0-1 1,0 0-1,0 0 0,-1-1 0,0 0 0,0-1 0,-1 0 1,9-9-1,3-3 20,-1-2-1,-1 0 1,-1-1 0,15-25 0,-21 22 0,-9 14 2,-7 12 37,-6 9-84,1 1 0,0 0 0,1 0 0,1 1 0,0 1 0,0-1 0,1 1 0,1 0 0,0 1 0,1 0 0,-6 23 0,11-36-5,0 0-1,0 0 1,0 0-1,0 0 1,0 0 0,0 0-1,0 0 1,0 0-1,1 0 1,-1 0 0,0 0-1,1 0 1,-1 0-1,1-1 1,-1 1-1,1 0 1,-1 0 0,1 0-1,0-1 1,-1 1-1,1 0 1,0-1-1,0 1 1,-1 0 0,1-1-1,0 1 1,0-1-1,0 1 1,0-1 0,0 0-1,0 1 1,0-1-1,0 0 1,-1 0-1,1 0 1,0 1 0,0-1-1,0 0 1,0 0-1,0 0 1,0-1 0,2 1-1,44-8 42,-24-3-3,0 0 1,0-2 0,-2 0 0,0-2 0,0 0-1,-1-1 1,18-19 0,14-11 32,-52 46-68,0 0 0,0 0 0,0 0 0,0 0 0,0 0 0,0 0 0,0 0 0,0 0 0,0-1 0,0 1 0,0 0 0,0 0 0,0 0 0,1 0 0,-1 0 0,0 0 0,0 0 0,0 0 0,0 0 0,0 0 0,0 0 0,0 0 0,0-1 0,1 1 0,-1 0 0,0 0 0,0 0 0,0 0 0,0 0 0,0 0 0,0 0 0,0 0 0,1 0 0,-1 0 0,0 0 0,0 0 0,0 0 0,0 0 0,0 1 0,0-1 0,0 0 0,1 0 0,-1 0 0,0 0 0,0 0 0,0 0 0,0 0 0,0 0 0,0 0 0,0 0 0,0 0 0,0 0 0,0 1 0,1-1 0,-1 0 0,0 0 0,0 0 0,0 0 0,0 0 0,0 0 0,0 0 0,0 0 0,0 1 0,0-1 0,0 0 0,0 0 0,0 0 0,-3 14-11,-8 14 98,1-7-3,1-1 1,1 1-1,0 0 1,-7 38-1,14-51-38,0 1-1,0-1 0,1 0 1,0 1-1,0-1 0,1 1 0,0-1 1,1 1-1,-1-1 0,2 0 1,-1 0-1,1 0 0,1 0 0,-1-1 1,8 13-1,7 5 13,-8-11-42,0 0 0,-1 0-1,-1 1 1,0 0 0,10 27 0,-17-38-2,0-1 0,-1 0 0,1 1 0,-1-1 0,0 0 0,1 1 0,-1-1 0,-1 1 0,1-1 0,-1 1 1,1-1-1,-1 0 0,0 1 0,0-1 0,0 0 0,-1 0 0,1 0 0,-1 0 0,0 0 0,1 0 0,-1 0 0,-1-1 0,1 1 0,0 0 0,-1-1 0,1 0 0,-1 0 0,0 0 0,0 0 0,1 0 0,-1 0 0,-1-1 0,1 1 0,-4 0 0,3 0 49,-1 0 0,1 0 0,0 0 0,-1-1 0,0 0 0,1 0 0,-1 0 0,0-1-1,1 1 1,-1-1 0,0 0 0,0-1 0,1 1 0,-7-2 0,8 1-35,0 0 0,0 0 0,0-1 0,1 1-1,-1-1 1,0 0 0,1 0 0,-1 0 0,1 0 0,-1 0 0,1 0 0,0-1 0,0 1 0,0-1 0,0 0 0,1 1 0,-1-1 0,1 0 0,-1 0 0,1 0 0,-1-4 0,-3-13-163,0 0 0,2-1 1,1 1-1,0 0 0,1-1 1,2 0-1,0 1 0,1 0 1,1-1-1,0 1 0,2 0 1,1 0-1,0 1 0,14-29 1,-16 41 136,0-1 1,1 1 0,0 0 0,0 0 0,0 0 0,1 1 0,0 0 0,1 0 0,0 0 0,7-4 0,3 0-529,0 1 0,37-14 0,0 1-3915,-15 3-2609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10858,'0'0'6310,"10"-1"-4617,3-1-1286,-1 0 0,1-2 0,-1 1 1,0-2-1,0 1 0,17-10 1,-25 12-326,1-1 0,0 1 1,-1-1-1,0 0 1,0 0-1,0 0 0,0 0 1,0-1-1,-1 0 0,1 1 1,-1-1-1,0-1 1,0 1-1,-1 0 0,1-1 1,-1 1-1,0-1 0,0 0 1,-1 0-1,1 0 1,-1 0-1,1-6 0,-2 10-54,0 1 0,0-1 1,0 1-1,0-1 0,0 1 0,0-1 0,0 1 0,0 0 0,-1-1 0,1 1 0,0-1 0,0 1 0,0-1 0,-1 1 1,1-1-1,0 1 0,0 0 0,-1-1 0,1 1 0,0 0 0,-1-1 0,1 1 0,0 0 0,-1-1 0,1 1 0,-1 0 1,1 0-1,-1-1 0,1 1 0,0 0 0,-1 0 0,1 0 0,-1 0 0,0 0 0,-21 3 62,17-2-127,1 1 1,-1 0-1,1 0 0,0 1 1,0-1-1,0 1 0,-6 5 1,4-1 18,1 1-1,0 0 1,1 0 0,0 1 0,0-1 0,-3 12 0,6-17 9,1 0 0,-1 0 0,0 1 1,1-1-1,0 0 0,0 0 1,0 1-1,0-1 0,1 6 0,-1-8 7,1 0 0,-1 0 0,1 1 0,-1-1 1,1 0-1,0 0 0,-1 0 0,1 1 0,0-1 0,0 0 0,0 0 0,0 0 0,0 0 0,0-1 0,0 1 0,0 0 0,0 0 0,0-1 0,1 1 0,-1 0 0,0-1 0,0 1 0,3 0 0,3 0 27,0 1 0,0-1 0,1-1 0,-1 1-1,1-1 1,-1 0 0,1-1 0,-1 0 0,0 0 0,1 0-1,-1-1 1,11-4 0,6-5 76,-1 0 0,29-19 0,14-6-44,-66 35-65,1 1 0,0-1 0,-1 1 0,1-1 0,0 1 0,0 0 0,-1-1 0,1 1-1,0 0 1,0 0 0,0 0 0,-1-1 0,1 1 0,0 0 0,0 0 0,0 0-1,-1 0 1,1 0 0,0 1 0,0-1 0,0 0 0,-1 0 0,1 0 0,0 1-1,0-1 1,-1 0 0,1 1 0,0-1 0,0 1 0,-1-1 0,1 1 0,-1-1-1,1 1 1,0-1 0,-1 1 0,1 0 0,-1-1 0,1 1 0,-1 1 0,9 39-11,0 6 69,-8-46-54,-1 0 0,1 0-1,-1 1 1,1-1-1,0 0 1,-1 0 0,1 0-1,0 0 1,0 1-1,0-1 1,0-1 0,0 1-1,0 0 1,0 0-1,0 0 1,0 0 0,1-1-1,-1 1 1,0-1-1,0 1 1,1-1 0,-1 1-1,0-1 1,1 0-1,-1 1 1,1-1 0,1 0-1,3-1 14,0 0 0,0 0-1,0-1 1,-1 0 0,1 0-1,-1 0 1,1-1 0,-1 0 0,0 0-1,0 0 1,0-1 0,0 1 0,4-6-1,59-59-227,-63 62 156,12-12-276,-1-2 1,-1 0 0,0-1-1,-2 0 1,0-1-1,-2 0 1,0-1-1,-1-1 1,7-27-1,-29 93-222,4-13 745,0 0-1,2 0 1,-2 35 0,7-54-157,1 0 0,0-1 0,1 1-1,0-1 1,1 1 0,-1-1 0,2 0 0,-1 1 0,1-1 0,1-1-1,0 1 1,0 0 0,1-1 0,10 15 0,-84-69-528,54 36 631,0-1-1,1-1 1,1-1 0,0 0 0,-14-18 0,27 30-104,-1 1 1,1-1-1,0 1 1,0-1-1,0 1 1,0-1-1,-1 1 1,1-1 0,0 0-1,0 1 1,0-1-1,0 1 1,1-1-1,-1 0 1,0 1 0,0-1-1,0 1 1,0-1-1,1 1 1,-1-1-1,0 1 1,0-1-1,1 0 1,-1 1 0,0 0-1,1-1 1,-1 1-1,1-1 1,-1 1-1,0-1 1,1 1 0,-1 0-1,1-1 1,-1 1-1,1 0 1,-1 0-1,1-1 1,0 1-1,-1 0 1,1 0 0,-1 0-1,1 0 1,-1 0-1,1-1 1,0 1-1,-1 0 1,1 0-1,-1 1 1,2-1 0,41-5-241,-33 5 327,131-6-2099,-82 0-2460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10 176 7495,'-10'6'9232,"11"-4"-5316,19-4-3864,-2 0 201,-8 1-245,0 0 0,0 0 1,-1-1-1,1-1 0,-1 1 0,0-1 1,0-1-1,0 0 0,0 0 0,-1-1 1,1 0-1,-1-1 0,0 1 0,-1-2 1,1 1-1,-1-1 0,-1 0 0,1 0 1,-1-1-1,-1 0 0,6-9 0,6-12-141,4-7 938,-21 36-796,0 0-1,0 0 1,0 0-1,0 0 0,0-1 1,1 1-1,-1 0 1,0 0-1,0 0 0,0 0 1,0 0-1,0 0 1,0 0-1,0 0 1,0 0-1,0 0 0,0-1 1,1 1-1,-1 0 1,0 0-1,0 0 1,0 0-1,0 0 0,0 0 1,0 0-1,0 0 1,0 0-1,1 0 1,-1 0-1,0 0 0,0 0 1,0 0-1,0 0 1,0 0-1,0 0 1,0 0-1,1 0 0,-1 0 1,0 0-1,0 0 1,0 1-1,0-1 1,0 0-1,0 0 0,0 0 1,0 0-1,0 0 1,1 0-1,-1 0 1,0 0-1,0 0 0,0 0 1,0 0-1,0 1 1,0-1-1,0 0 0,0 0 1,0 0-1,0 0 1,0 0-1,0 0 1,0 0-1,0 1 0,0-1 1,0 0-1,0 0 1,0 0-1,0 0 1,0 0-1,-2 25 572,-8 36-317,3-1-1,2 2 0,3-1 1,3 0-1,14 104 1,-13-156-286,0 0 117,0 0 0,-1 1 0,0-1 1,-1 18-1,0-25-262,0 0-1,0 0 1,-1 0 0,1 0 0,-1 0-1,1-1 1,-1 1 0,0 0 0,0 0 0,1-1-1,-1 1 1,0 0 0,-1-1 0,1 1-1,0-1 1,0 1 0,-1-1 0,1 0-1,-1 0 1,1 1 0,-1-1 0,1 0 0,-1 0-1,0-1 1,0 1 0,1 0 0,-1 0-1,0-1 1,0 1 0,-2-1 0,4 0-10,-1 0 0,1 0 0,-1-1 0,1 1 0,0 0 0,-1-1 0,1 1 0,-1 0 0,1-1 0,0 1 0,-1 0 0,1-1 0,0 1 0,0-1 0,-1 1 0,1-1 0,0 1 0,0-1 0,0 1 0,0-1 1,-1 1-1,1 0 0,0-1 0,0 1 0,0-1 0,0 0 0,0 1 0,0-1 0,0 1 0,0-1 0,1 1 0,-1 0 0,0-1 0,0 1 0,1-2 0,-1-2-1241,0-26-5057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10570,'0'0'7821,"10"-4"-7159,1-1-578,-2-1 0,1 1 0,-1-1 0,1-1 1,-2 0-1,1 0 0,-1-1 0,0 0 0,-1 0 1,0-1-1,0 0 0,11-19 0,-17 25-74,22-43 72,-22 43-66,0 1-1,0-1 0,0 1 0,0-1 1,0 0-1,-1 0 0,0 1 0,1-1 1,-1 0-1,0 0 0,0 1 0,-1-1 1,1 0-1,0 0 0,-2-3 0,2 5-3,-1 1-1,1-1 1,-1 1 0,1-1-1,-1 1 1,1-1-1,-1 1 1,0 0-1,1-1 1,-1 1-1,1 0 1,-1-1-1,0 1 1,1 0-1,-1 0 1,0 0-1,1-1 1,-1 1 0,0 0-1,0 0 1,1 0-1,-1 0 1,0 0-1,1 0 1,-1 1-1,0-1 1,1 0-1,-1 0 1,0 0-1,1 1 1,-1-1-1,0 0 1,1 1-1,-1-1 1,1 0 0,-1 1-1,0-1 1,1 1-1,-1-1 1,1 1-1,-1 0 1,-23 22 171,12-6-90,1 1 0,1 0 0,0 1 0,1 0 0,1 1 0,1-1 0,1 2 0,1-1 0,0 1 0,2-1 0,0 1 0,1 0 0,2 23 0,0-43-97,0 0-1,0 0 0,0 1 1,0-1-1,0 0 0,0 1 1,0-1-1,1 0 1,-1 0-1,0 0 0,1 1 1,-1-1-1,1 0 0,-1 0 1,1 0-1,0 0 0,0 0 1,-1 0-1,1 0 1,0 0-1,0 0 0,0 0 1,0-1-1,0 1 0,0 0 1,0 0-1,0-1 0,0 1 1,1-1-1,-1 1 1,0-1-1,0 0 0,0 1 1,1-1-1,-1 0 0,0 0 1,0 0-1,1 0 0,-1 0 1,0 0-1,0 0 1,1 0-1,-1 0 0,0-1 1,0 1-1,3-1 0,2-1-103,0-1-1,0 1 0,0-1 1,0 0-1,-1 0 0,1-1 1,-1 0-1,6-4 0,10-14-2281,0 0 0,-1-2 0,22-33-1,-12 9-2835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10410,'0'0'1884,"-6"11"417,-59 101 2867,65-112-5172,0 1-1,-1-1 1,1 1 0,0-1 0,0 0 0,0 1-1,-1-1 1,1 1 0,0-1 0,0 1 0,0-1 0,0 1-1,0-1 1,0 1 0,0-1 0,0 1 0,0-1-1,0 1 1,0-1 0,0 1 0,0-1 0,0 1 0,0-1-1,0 0 1,1 1 0,-1-1 0,0 1 0,0-1 0,0 1-1,1 0 1,15 0-252,33-18-274,-33 11 437,3 1 69,0 1 1,0 1-1,1 1 1,23 0-1,-42 2 25,0 0-1,-1 0 0,1 0 1,0 0-1,0 0 0,-1 0 1,1 0-1,0 0 1,-1 0-1,1 1 0,0-1 1,-1 0-1,1 1 0,0-1 1,-1 0-1,1 1 0,0-1 1,-1 1-1,1-1 0,-1 1 1,1-1-1,-1 1 1,1-1-1,-1 1 0,1-1 1,-1 1-1,0 0 0,1-1 1,-1 1-1,0 0 0,1 0 1,-4 27 412,0-19-231,-1 0 0,0-1 0,0 1 0,-7 9 0,-41 48 338,46-60-529,1 0 1,-1-1-1,0 1 1,0-1-1,0 0 0,-1-1 1,0 0-1,-9 5 1,15-9-76,1 0 1,-1 0-1,1-1 1,-1 1-1,1 0 1,-1 0-1,1-1 1,-1 1-1,1 0 1,-1-1-1,1 1 1,0 0-1,-1-1 1,1 1-1,0 0 1,-1-1-1,1 1 1,0-1-1,-1 1 1,1-1-1,0 1 1,0-1-1,0 1 1,-1-1-1,1 1 1,0-1-1,0 1 1,0-1-1,0 1 1,0-1-1,0 1 1,0-1-1,0 1 0,0-1 1,0 1-1,0-1 1,0 0-1,1 1 1,-1-1-1,2-27-2949,9-15-1104,5-10-1954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11819,'0'0'1847,"1"11"321,4 55 246,-4 89 0,-3-101-1642,2 1 0,2 0 0,18 98 0,-20-153-769,0 1-1,0-1 0,0 1 0,0-1 1,0 1-1,0-1 0,0 1 0,0-1 0,0 1 1,0-1-1,0 1 0,0-1 0,0 1 0,1-1 1,-1 1-1,0-1 0,0 1 0,1-1 0,-1 1 1,0-1-1,1 0 0,-1 1 0,0-1 0,1 0 1,-1 1-1,1-1 0,-1 0 0,1 1 0,-1-1 1,1 0-1,5-15 125,-1-30 83,-4-4-38,-2-66-770,0 104 524,0 1 0,-1 0-1,0 0 1,-1 0 0,0 1 0,0-1-1,-1 1 1,-8-16 0,10 55 79,2-26-5,1 0 0,0 0 0,0-1-1,1 1 1,-1 0 0,1-1 0,0 1 0,0-1 0,0 1-1,0-1 1,0 0 0,1 0 0,0 0 0,-1-1-1,1 1 1,0 0 0,0-1 0,4 3 0,-1-2-4,0 0 0,0 0 0,0 0 0,0-1 0,1 0 0,-1 0 0,1-1 0,-1 1 0,1-2 0,9 1 0,-10 0 15,0-2 0,-1 1 0,1 0 0,-1-1 0,1 0 0,-1-1 0,1 1 0,-1-1 0,0 0 0,1 0 0,-1-1 0,5-3 0,-7 4 16,0 0 0,0-1-1,-1 1 1,0 0 0,1-1 0,-1 0-1,0 1 1,0-1 0,0 0-1,-1 0 1,1 0 0,-1 0-1,1 0 1,-1-1 0,0 1-1,0 0 1,-1-1 0,1 1-1,-1 0 1,1-7 0,-14 19 5,7-3-15,1 1 1,-1 1 0,2-1 0,-1 1-1,1 0 1,0 0 0,1 0-1,-1 0 1,2 1 0,-1-1-1,1 1 1,1 0 0,-1 0-1,1-1 1,1 11 0,0-18-19,1 0 0,-1 1 0,1-1 0,-1 0 0,1 0 1,0 0-1,-1 0 0,1 0 0,0 0 0,0-1 0,0 1 0,0 0 0,0 0 1,0-1-1,0 1 0,0 0 0,0-1 0,0 1 0,0-1 0,0 1 0,0-1 1,0 0-1,1 1 0,-1-1 0,0 0 0,0 0 0,0 0 0,1 0 0,-1 0 1,2 0-1,41-3 70,-22-2-50,-1 0 0,0-2-1,0 0 1,23-13-1,40-13 18,-95 27 225,-1 1 1,1-2-1,1 0 1,-1 0-1,1 0 1,1-2 0,-1 1-1,1-1 1,1 0-1,-1-1 1,-8-14 0,17 23-272,0 0 1,0 1-1,0-1 1,-1 0 0,1 0-1,0 0 1,0 0-1,0 1 1,1-1 0,-1 0-1,0 0 1,0 0 0,0 0-1,1 1 1,-1-1-1,0 0 1,1 0 0,-1 1-1,0-1 1,1 0 0,-1 0-1,1 1 1,0-1-1,-1 0 1,1 1 0,-1-1-1,1 1 1,0-1-1,-1 1 1,1-1 0,0 1-1,0 0 1,-1-1 0,1 1-1,0 0 1,0-1-1,0 1 1,0 0 0,1 0-1,44-9-865,-27 7-191,54-19-7081,-36 5-2364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95 424 10282,'0'0'5819,"-8"-5"-4015,5 4-1749,1 0 24,0 0 0,0-1 0,0 1 0,-1 0 0,1 0 0,0 1 0,-1-1 0,1 0 0,-1 1 0,1 0 0,-4-1 0,4 2-44,1-1-1,-1 1 0,0 0 0,1-1 0,-1 1 0,1 0 0,0 0 0,-1 0 0,1 1 0,0-1 0,0 0 0,-1 0 0,1 1 0,0-1 0,0 0 0,0 1 0,1-1 0,-1 1 0,0-1 0,0 1 0,1 0 0,-1-1 0,0 4 0,-4 12 168,0 1-1,1 0 0,0 0 1,2 0-1,0 0 0,1 25 1,1-43-197,0 1 0,-1-1 0,1 1 0,0 0 0,0-1 0,0 1 1,0-1-1,0 1 0,0 0 0,0-1 0,0 1 0,0 0 0,0-1 0,0 1 1,0 0-1,0-1 0,0 1 0,1 0 0,-1-1 0,0 1 0,0-1 1,1 1-1,-1-1 0,0 1 0,1-1 0,-1 1 0,1-1 0,-1 1 0,1-1 1,-1 1-1,1-1 0,-1 1 0,1-1 0,-1 0 0,1 1 0,-1-1 0,1 0 1,0 0-1,-1 1 0,1-1 0,0 0 0,-1 0 0,1 0 0,0 0 1,-1 0-1,1 0 0,-1 0 0,1 0 0,0 0 0,-1 0 0,1 0 0,0 0 1,-1-1-1,1 1 0,0 0 0,-1 0 0,1-1 0,-1 1 0,1 0 1,0-1-1,3-2 31,0 1 0,0-1 1,0-1-1,-1 1 0,1 0 0,-1-1 1,4-5-1,17-27 221,-2 0 0,-2-2 0,-2 0 0,-1-1 1,-2-1-1,-1-1 0,-3 0 0,-1 0 0,-2-1 0,-2 0 0,2-73 0,-8 114-248,0 0-1,0 0 1,0 0-1,0 0 1,1 0-1,-1 0 1,-1 0-1,1 0 0,0 0 1,0 0-1,0 0 1,0 0-1,-1 0 1,1 0-1,0 0 0,-1 0 1,1 0-1,-1 0 1,1 0-1,-1 0 1,0 0-1,1 1 1,-1-1-1,0 0 0,0 0 1,1 1-1,-1-1 1,-1 0-1,0 1 7,1 0-1,0 1 0,0 0 1,0-1-1,-1 1 1,1 0-1,0-1 1,0 1-1,0 0 0,0 0 1,0 0-1,0 0 1,0 0-1,1 0 1,-1 0-1,0 0 0,0 0 1,1 0-1,-1 1 1,1-1-1,-1 0 1,0 3-1,-7 18 48,1 0-1,1 1 1,1 0-1,-5 42 1,3 97 137,7-154-187,0 9 7,0 1 0,1-1 1,1 1-1,6 23 0,-8-38-28,1 0 0,0 0-1,0-1 1,-1 1 0,2 0 0,-1-1-1,0 1 1,0-1 0,1 1 0,-1-1 0,1 0-1,0 0 1,0 0 0,0 0 0,0 0-1,0 0 1,0 0 0,0 0 0,1-1 0,-1 0-1,1 1 1,-1-1 0,1 0 0,-1 0-1,1 0 1,0 0 0,0-1 0,-1 1 0,1-1-1,0 1 1,0-1 0,0 0 0,-1 0-1,1-1 1,4 1 0,-4-2-139,1 1 1,0 0-1,-1-1 0,1 1 0,-1-1 1,1 0-1,-1 0 0,0-1 0,0 1 1,0-1-1,0 1 0,-1-1 1,1 0-1,0 0 0,-1 0 0,0 0 1,0-1-1,0 1 0,2-6 1,4-9-2489,-1 1 1,7-32 0,-11 41 1227,7-34-6402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32 184 8872,'0'0'3182,"10"-5"-1031,-8 3-1969,54-38 2144,-54 38-2155,1 0 0,0-1 0,-1 1 0,1-1 1,-1 0-1,0 0 0,0 0 0,0 0 0,0 0 0,0 0 1,-1 0-1,1 0 0,-1-1 0,0 1 0,0-1 1,0 1-1,-1-1 0,1 1 0,-1-6 0,0 8-125,0 1 0,-1-1-1,1 1 1,0 0 0,-1-1 0,1 1-1,0 0 1,-1-1 0,1 1-1,-1 0 1,1-1 0,0 1-1,-1 0 1,1 0 0,-1 0 0,1-1-1,-1 1 1,1 0 0,-1 0-1,1 0 1,0 0 0,-1 0-1,1 0 1,-1 0 0,1 0-1,-1 0 1,1 0 0,-1 0 0,1 0-1,-1 0 1,1 0 0,-1 1-1,1-1 1,-1 0 0,1 0-1,0 0 1,-1 1 0,0 0 0,-19 9 72,11-3-109,1 1 0,0 0 0,0 1 0,1 0 0,0 0 0,1 0 1,0 1-1,0 0 0,1 0 0,0 0 0,1 1 0,0 0 0,1 0 0,0 0 0,1 0 1,-2 14-1,4-24-8,0 0 1,0 0-1,0-1 0,0 1 1,0 0-1,0-1 1,0 1-1,0 0 1,0 0-1,0-1 0,0 1 1,1 0-1,-1-1 1,0 1-1,0 0 1,1-1-1,-1 1 0,1-1 1,-1 1-1,0 0 1,1-1-1,-1 1 1,1-1-1,-1 1 0,1-1 1,-1 1-1,1-1 1,0 0-1,-1 1 1,1-1-1,0 0 0,-1 1 1,2-1-1,0 0 8,0 0 0,0 0 0,0 0 0,0-1 0,0 1 0,0-1 0,0 1 0,0-1 0,0 0 0,0 0 0,3-2 0,3-2 47,1-1 1,-1 0-1,-1 0 0,10-10 0,5-10 76,34-55 0,-48 68-113,-1 0 1,0 0 0,-1-1-1,0 0 1,-2 0-1,7-25 1,-29 106-220,13-53 144,1 0 0,0 0 0,1 1-1,-1 19 1,3-32 56,1-1 0,0 1-1,0 0 1,0-1-1,0 1 1,0 0 0,0-1-1,1 1 1,-1-1 0,0 1-1,1 0 1,-1-1-1,1 1 1,0-1 0,-1 1-1,1-1 1,0 0 0,0 1-1,0-1 1,0 0 0,0 1-1,0-1 1,1 0-1,1 1 1,-2-1 3,1-1 0,0 0 0,-1 0 1,1 0-1,0 0 0,-1 0 0,1 0 0,0 0 0,-1 0 0,1-1 1,0 1-1,-1-1 0,1 1 0,-1-1 0,1 0 0,-1 1 1,1-1-1,-1 0 0,1 0 0,-1 0 0,0 0 0,1 0 0,-1 0 1,2-3-1,11-11 67,0-1 1,0-1 0,15-25 0,-19 26-151,2-1 0,0 2-1,0 0 1,17-15 0,-29 30 74,0 0-1,0 0 1,0 0-1,1 0 1,-1-1 0,0 1-1,0 0 1,0 0-1,1 0 1,-1 0-1,0 0 1,0 0-1,0 0 1,1 0 0,-1 0-1,0 0 1,0 0-1,0 0 1,1 0-1,-1 0 1,0 0-1,0 0 1,0 1-1,1-1 1,-1 0 0,0 0-1,0 0 1,0 0-1,0 0 1,1 0-1,-1 0 1,0 1-1,0-1 1,0 0 0,0 0-1,0 0 1,0 0-1,1 1 1,-1-1-1,0 0 1,0 0-1,0 0 1,0 0 0,0 1-1,0-1 1,0 0-1,0 0 1,0 0-1,0 1 1,0-1-1,0 0 1,0 0-1,0 0 1,0 1 0,3 22 31,-5 25 315,2-43-338,-2 13 386,0 0 0,2 1 1,0-1-1,4 29 0,-2-41-319,-1 0-1,1 1 1,1-1-1,-1 0 1,1 0-1,0-1 0,0 1 1,1-1-1,-1 1 1,1-1-1,1 0 1,-1 0-1,1-1 1,0 0-1,0 1 0,8 4 1,17 11 16,-14-11-120,-1 1 0,0 1 1,0 0-1,-2 1 0,19 19 1,-29-27 31,-1-1 1,0 0 0,1 1 0,-1 0 0,0-1 0,0 1 0,-1 0 0,1 0-1,-1 0 1,0 0 0,0 1 0,0-1 0,-1 0 0,0 0 0,1 0 0,-1 1 0,-1-1-1,1 0 1,-1 0 0,1 0 0,-1 1 0,0-1 0,-1 0 0,1 0 0,-1 0 0,0-1-1,0 1 1,0 0 0,-3 3 0,0 2 48,-2-1 0,1-1 0,-1 1 0,0-1 0,-1 0 0,1-1 0,-2 1 0,1-2 0,0 1 0,-1-1 0,-17 7 0,23-10-24,-1-1 1,0 1 0,0-1-1,0 0 1,0 0-1,0-1 1,0 1-1,0-1 1,0 1 0,0-1-1,0-1 1,0 1-1,0 0 1,0-1 0,0 0-1,0 0 1,0 0-1,1-1 1,-1 1 0,0-1-1,1 0 1,-1 0-1,1 0 1,-1 0 0,1-1-1,0 1 1,0-1-1,0 0 1,1 0 0,-1 0-1,1 0 1,-3-4-1,0 0-36,1 0-1,1 0 1,-1-1-1,1 1 1,0-1-1,1 0 1,0 0-1,0 0 1,1 0-1,0 0 1,0 0-1,1 0 1,1-12-1,0 9 18,1-1-1,1 1 0,0-1 0,1 1 0,0 0 0,0 1 0,1-1 0,10-14 1,6-5-100,1 2 0,2 0 0,1 1 1,55-45-1,33-28-6117,-56 42-2808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3812,'0'0'11910,"-4"-3"-11062,-1-1-695,0 0 242,7 5 48,5 4-278,-1-1 0,1 0 0,0-1 0,13 6-1,5-6-23,0 0 0,1-1 0,-1-2 0,1-1-1,-1 0 1,0-2 0,46-11 0,-32 6-29,-1 2 0,51-1 0,-22 10 609,121 22-1,18 2 1053,158 11-1571,35 1 114,-216-30-245,466 13 333,390-14-351,-950-13 372,174-33-1,-164 21-296,-67 9-73,0-1 0,-1-2 0,0-1 0,50-26-1,4-2 19,-89 39-1143,-10-1-4517,-13-5-3355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178 300 7655,'0'-11'118,"4"-22"927,1 1 0,1 0 0,19-53 1,4-22 7056,-46 124-5845,-10 22-729,-17 40-1487,-43 107 0,72-149-29,2 2 0,1 0 0,2 0 1,2 1-1,-4 51 0,11-85-16,1-1-1,0 0 1,0 0 0,0 0-1,1 1 1,-1-1 0,1 0-1,0 0 1,1 0 0,-1 0-1,5 9 1,-4-12 2,0 0 0,-1 0 0,1-1 0,0 1 0,0 0 0,1-1 0,-1 1 0,0-1 0,0 0 0,1 1 0,-1-1 0,1 0 0,-1-1 0,1 1 0,-1 0 0,1-1 0,-1 1 0,1-1 0,0 0 0,-1 0 1,1 0-1,-1 0 0,1 0 0,4-2 0,5 0 40,-1-1 0,1 0 0,-1-1 0,0 0 0,0-1 0,-1 0 0,1-1 0,-1 0 0,0-1 0,-1 0 0,16-14 0,-12 8 4,0 0 0,0 0 1,-2-1-1,0-1 1,0 0-1,-1 0 1,8-18-1,-16 29-3,0 0-1,-1 0 0,1 0 1,-1 0-1,0 0 1,0 0-1,0 0 1,0 0-1,-1-1 1,0 1-1,0 0 1,0 0-1,0-1 1,-1 1-1,1 0 1,-2-4-1,0 5-3,1 1-1,0 0 1,-1 0-1,0-1 1,1 1 0,-1 0-1,0 1 1,0-1-1,0 0 1,0 0 0,-1 1-1,1-1 1,0 1-1,-1 0 1,1 0 0,0 0-1,-1 0 1,0 0-1,1 0 1,-1 1 0,1-1-1,-1 1 1,0 0-1,1 0 1,-5 0-1,-3 0-27,0 0-1,0 1 1,0 0-1,0 1 1,0 0-1,1 1 1,-1 0-1,0 0 1,1 1-1,-15 8 1,18-9-12,1 1 0,-1-1 0,1 1 0,0 0 0,0 0 0,1 0 1,-1 1-1,1 0 0,0 0 0,0 0 0,1 0 0,-1 0 0,1 1 0,1 0 1,-1 0-1,1-1 0,0 1 0,-2 8 0,4-14 2,0 1-1,0 0 1,0-1-1,0 1 0,0 0 1,0-1-1,0 1 1,0-1-1,0 1 1,0 0-1,0-1 1,0 1-1,0 0 0,1-1 1,-1 1-1,0 0 1,1-1-1,-1 1 1,0-1-1,1 1 1,-1-1-1,1 1 1,-1-1-1,1 1 0,-1-1 1,1 1-1,-1-1 1,1 0-1,-1 1 1,2-1-1,24 4-35,30-13 44,-29-1 10,0-1 1,-1-1-1,-1-2 1,31-21-1,30-15-215,-86 50 190,0 0-1,1-1 0,-1 1 1,1 0-1,-1-1 0,1 1 0,-1 0 1,1 0-1,-1-1 0,1 1 1,-1 0-1,1 0 0,-1 0 1,1 0-1,-1 0 0,1-1 1,-1 1-1,1 0 0,-1 0 1,1 0-1,0 1 0,-1-1 1,1 0-1,-1 0 0,1 0 1,-1 0-1,1 0 0,-1 1 0,1-1 1,-1 0-1,1 1 0,-1-1 1,1 0-1,-1 1 0,0-1 1,1 0-1,-1 1 0,1-1 1,-1 1-1,0-1 0,1 0 1,-1 2-1,0 31-94,-20 40 281,20-72-172,-10 27 65,2-6-10,0 0 0,2 0-1,0 1 1,2 0 0,-3 33 0,7-55-85,0-1 0,0 1 0,0 0 0,0-1 1,0 1-1,0-1 0,0 1 0,0 0 0,1-1 1,-1 1-1,0-1 0,0 1 0,1-1 0,-1 1 1,0-1-1,1 1 0,-1-1 0,0 1 0,1-1 1,-1 1-1,1-1 0,-1 0 0,1 1 1,-1-1-1,1 0 0,-1 1 0,1-1 0,-1 0 1,1 0-1,0 1 0,-1-1 0,1 0 0,-1 0 1,1 0-1,0 0 0,-1 0 0,1 0 0,-1 0 1,1 0-1,0 0 0,-1 0 0,1 0 0,-1 0 1,1-1-1,0 1 0,-1 0 0,1 0 0,-1 0 1,1-1-1,-1 1 0,1 0 0,-1-1 0,1 1 1,-1-1-1,1 1 0,0-1 0,31-24-3329,-12-7-2902,-1-7-6187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14318,'0'0'8552,"21"83"-8232,-21-28-192,0 3-64,-3-1-64,-1-4 32,0-8-128,3-7-1121,1-8-673,0-10-128,0-11-1505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18 134 5862,'0'0'9416,"-4"-4"-9277,2 2-139,-10-15 375,14 17-222,0-1-1,-1 0 1,1 0 0,0 1-1,0-1 1,0 1-1,-1-1 1,1 1 0,0 0-1,0 0 1,0 0-1,0 0 1,0 0 0,2 1-1,-1-3-11,0 1-1,0-1 1,0 0-1,0 0 1,0 0 0,0 0-1,-1 0 1,0-1-1,1 1 1,-1-1 0,0 0-1,0 0 1,2-3-1,12-13 65,-8 12-169,0 2-1,0-1 1,1 1 0,-1 1-1,1-1 1,0 1 0,0 1 0,1 0-1,-1 0 1,1 1 0,0 0-1,-1 0 1,1 1 0,0 1 0,0 0-1,0 0 1,0 1 0,-1 0-1,1 0 1,0 1 0,-1 1 0,1 0-1,-1 0 1,0 0 0,0 1-1,0 1 1,0 0 0,-1 0 0,0 0-1,0 1 1,0 1 0,-1-1-1,0 1 1,0 0 0,-1 1 0,1-1-1,-2 1 1,1 1 0,-1-1-1,0 1 1,6 18 0,-8-17 116,-1 0 1,0 1-1,-1-1 1,0 0-1,0 1 1,-2 0-1,1-1 1,-1 1-1,0-1 1,-1 0-1,-1 1 0,1-1 1,-2 0-1,1 0 1,-1-1-1,-1 1 1,0-1-1,0 0 1,-1 0-1,0 0 1,-13 14-1,6-9 156,0-1 0,-1-1 1,0 0-1,-1-1 0,0-1 0,-1 0 0,0-1 0,0 0 0,-1-2 1,0 0-1,-32 9 0,42-15-254,0 1 0,0-2 1,1 1-1,-1 0 0,0-1 1,0-1-1,0 1 0,0-1 0,0 0 1,1-1-1,-12-3 0,15 4-136,0 0-1,1 0 0,-1-1 0,0 0 1,0 1-1,1-1 0,-1 0 0,1 0 1,0 0-1,0-1 0,-1 1 0,1-1 1,1 1-1,-1-1 0,0 1 0,1-1 1,-1 0-1,1 0 0,0 0 0,0 0 1,0 0-1,0 0 0,1 0 0,-1 0 1,1 0-1,0 0 0,0-4 0,0 6-124,0-1 0,1 1-1,-1 0 1,1-1-1,-1 1 1,1 0 0,0 0-1,-1 0 1,1-1-1,0 1 1,0 0 0,0 0-1,0 0 1,0 0-1,0 0 1,0 1 0,0-1-1,1 0 1,-1 0-1,0 1 1,0-1 0,1 1-1,-1-1 1,0 1-1,2-1 1,45-11-4138,-27 7 848,12-6-1152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14798,'0'0'151,"-1"0"1,1 0-1,0 0 0,-1 0 0,1 0 1,-1 0-1,1 0 0,-1 0 1,1 0-1,-1 0 0,1 0 1,-1 0-1,1 0 0,0 0 0,-1 0 1,1-1-1,-1 1 0,1 0 1,0 0-1,-1-1 0,1 1 1,0 0-1,-1 0 0,1-1 0,0 1 1,-1 0-1,1-1 0,0 1 1,-1-1-1,1 1 0,0 0 0,0-1 1,0 1-1,-1-1 0,1 1 1,0 0-1,0-1 0,0 1 1,0-2-1,9-20 1631,24-18-1518,-20 27-181,-4 2-46,1 1-1,0 1 1,16-12 0,-26 21-41,1 0 1,-1 0-1,1 0 0,-1 0 1,1 0-1,-1 0 0,1 0 1,-1 0-1,1 0 0,-1 0 1,1 0-1,-1 0 0,0 0 1,1 0-1,-1 0 1,1 1-1,-1-1 0,1 0 1,-1 0-1,0 1 0,1-1 1,-1 0-1,0 1 0,1-1 1,-1 0-1,0 1 0,1-1 1,-1 0-1,0 1 0,0-1 1,1 1-1,-1-1 0,0 0 1,0 1-1,0-1 1,0 1-1,0-1 0,1 1 1,-1-1-1,0 1 0,0-1 1,0 1-1,0-1 0,0 1 1,-1-1-1,1 0 0,0 1 1,0-1-1,0 1 0,1 36-35,0-26 85,-1-2-50,1 0 1,0 0-1,0 0 0,1-1 1,0 1-1,1 0 1,0-1-1,0 1 1,7 11-1,-8-18 20,0 1-1,0-1 0,0 0 1,0 1-1,0-1 1,1 0-1,-1-1 1,1 1-1,-1 0 1,1-1-1,0 1 1,-1-1-1,1 0 1,0 0-1,0 0 0,0 0 1,0 0-1,0-1 1,0 1-1,0-1 1,0 0-1,0 0 1,0 0-1,0 0 1,0-1-1,0 1 1,0-1-1,0 0 0,0 0 1,0 0-1,5-2 1,2-2 224,0 1 1,-1-2 0,1 1-1,-1-1 1,0-1 0,-1 0-1,1 0 1,-2 0-1,11-13 1,-12 14-179,-1-1 0,0 1 0,-1-1 0,0 0-1,0 0 1,0 0 0,-1-1 0,0 1 0,0-1 0,-1 0 0,0 1 0,0-1-1,0-12 1,-2 41-15233,0-17 7889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15983,'0'0'5253,"7"46"-4965,-6-7 129,1 4-161,-2 5-224,1 5 32,-1-3 0,0-2 0,0-4-64,0-2 0,0-10-224,0-6-1281,0-8-1026,0-5-1184,0-9-802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13421,'0'0'4244,"6"-10"-2616,1 0-1382,0 0 1,1 1-1,0 0 0,1 1 1,0 0-1,0 0 1,1 1-1,0 0 0,0 1 1,1 0-1,-1 0 1,15-4-1,8-5-63,2 3-1,-1 0 1,1 2-1,0 2 1,1 1-1,0 2 1,0 2 0,1 1-1,36 2 1,-69 0-174,1 1 0,0-1 0,-1 1 0,1 0 0,-1 0 0,1 0 0,-1 0 0,1 1 0,-1 0 0,0 0 0,0 0 0,0 0 0,0 1 0,0 0 0,0 0 0,-1 0 0,1 0 0,-1 0 0,0 1 0,0-1 0,0 1 0,0 0 0,-1 0 1,1 0-1,-1 0 0,0 0 0,-1 1 0,1-1 0,-1 1 0,0-1 0,0 1 0,0-1 0,0 1 0,-1 0 0,0-1 0,0 1 0,0 0 0,0 0 0,-1-1 0,0 1 0,0-1 0,0 1 0,-1-1 0,1 1 0,-1-1 0,0 0 0,0 0 0,-1 0 0,1 0 0,-1 0 0,-4 4 0,-10 13 289,-1-1-1,0-1 0,-2-1 1,-29 21-1,38-30-174,0-1-1,-1-1 1,0 0-1,0-1 1,-1 0-1,0-1 1,0-1-1,0 0 1,0 0 0,-17 2-1,28-6-195,1 0-1,-1 0 1,1 0 0,-1 0-1,0 0 1,1-1-1,-1 1 1,1 0 0,-1-1-1,1 1 1,-1-1 0,1 1-1,-1-1 1,1 0-1,0 0 1,-1 1 0,1-1-1,0 0 1,0 0 0,-1-1-1,1 1 1,0 0-1,0 0 1,0 0 0,0-1-1,1 1 1,-1 0-1,0-1 1,1 1 0,-1-1-1,0 1 1,1-1 0,0 1-1,-1-1 1,1-2-1,-1-2-1168,1 0 0,0 0 0,0 0 0,0 0 0,1 0 0,0 0-1,0 0 1,3-8 0,9-16-11506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20 537 10282,'0'0'1126,"-5"-10"-325,3 7-778,0-1 0,0 0 0,0 0 0,1 0 0,0 0 0,-1 0 0,1 0 0,1 0 1,-1-1-1,1 1 0,-1 0 0,1 0 0,0-1 0,1 1 0,-1 0 0,1 0 0,0 0 0,0-1 0,0 1 0,0 0 0,1 0 0,0 0 0,0 1 1,0-1-1,0 0 0,0 1 0,4-4 0,21-27 206,1 2 1,2 1 0,1 1-1,2 1 1,1 2-1,71-43 1,-61 44-355,2 3-1,0 1 0,2 3 1,0 1-1,77-16 1,-98 28-208,-1 2 0,1 0-1,0 2 1,36 1 0,-54 2 275,-1 0 0,1 0 1,0 0-1,-1 1 0,1 0 0,-1 1 0,0 0 1,0 0-1,0 1 0,0 0 0,-1 1 0,0-1 0,1 1 1,-2 1-1,1-1 0,-1 1 0,8 9 0,-3 2 149,0 1 0,-2 0-1,0 1 1,-1 0-1,-1 0 1,9 40-1,-10-33 392,2 1-1,1-1 1,19 36-1,-25-55-427,1-1 1,1 1-1,-1-1 0,1 0 0,0 0 0,1 0 0,-1-1 1,1 0-1,0 0 0,1 0 0,-1-1 0,1 0 0,0 0 1,0-1-1,0 1 0,11 2 0,-3-2-18,0-1 1,0 0-1,1-1 1,-1-1-1,1-1 1,-1 0-1,28-4 1,1-3 22,56-19 1,-68 16-13,1 1 0,0 2-1,65-5 1,-93 12 5,-1 0 0,1 1 0,0-1 0,-1 1-1,1 0 1,0 0 0,-1 1 0,1-1 0,-1 1 0,0 0 0,0 0 0,0 1 0,0-1 0,0 1 0,0 0-1,0 0 1,-1 0 0,1 0 0,-1 1 0,0 0 0,0-1 0,-1 1 0,4 5 0,3 10 394,0-1 0,-1 1 0,-1 0 0,5 24 0,-1-5 82,-7-24-408,1-1 0,0 0 0,1 0 0,0 0 0,1-1 0,1 0 0,0 0 1,19 21-1,-21-27-82,1 0 0,1 0-1,-1-1 1,1 0 0,0 0 0,0-1 0,0 0 0,1-1 0,0 1 0,-1-1 0,1-1 0,0 0-1,0 0 1,18 0 0,4-2 39,1-2 0,-1-1-1,1-1 1,-1-1 0,0-3 0,43-15-1,19-3-90,-77 22-30,-1 1-1,1 0 0,27-1 1,-39 4 37,0 0 0,1 0 0,-1 1 0,0-1 0,0 1 0,0 0 0,1 0 1,-1 1-1,0-1 0,0 1 0,-1 0 0,1 0 0,0 0 0,-1 0 0,1 1 0,-1-1 1,1 1-1,3 4 0,45 71 549,-46-66-490,0-1 0,1 1 0,1-1 0,0-1 0,0 1 1,1-1-1,0-1 0,1 1 0,0-2 0,22 15 1,-19-16-37,1-2 1,0 0-1,0 0 1,0-1 0,0-1-1,1 0 1,-1-1 0,1-1-1,0 0 1,0-1-1,-1 0 1,27-5 0,10-5 31,1-2 0,58-22 0,-72 21-56,-15 5-205,1 2 0,-1 0 0,1 1-1,32-2 1,-49 7 167,0 0 0,0 0 0,1 1 0,-1-1-1,0 2 1,0-1 0,0 1 0,0 0 0,0 0-1,0 1 1,-1 0 0,1 0 0,-1 1 0,0-1-1,0 1 1,0 1 0,0-1 0,8 10 0,32 45 486,-34-41-185,1 0 0,23 23 0,-30-36-462,-1 0 1,1-1 0,-1 0-1,1 0 1,0 0 0,1-1 0,-1 0-1,1 0 1,-1 0 0,1-1-1,13 3 1,34-2-6216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121 111 9001,'0'0'4767,"2"-10"-2461,-2 9-2202,12-42 1766,-11 41-1710,-1 0-1,1 0 1,-1 0 0,1 0 0,-1 0-1,0-1 1,0 1 0,0 0 0,0 0-1,0 0 1,0 0 0,-1 0 0,1 0-1,-1 0 1,1 0 0,-1 0-1,0 0 1,0 0 0,0 0 0,0 0-1,0 1 1,-2-4 0,1 4-132,0 0 0,0 0 0,1 0 1,-1 1-1,0-1 0,0 0 0,0 1 0,0 0 1,0-1-1,0 1 0,-1 0 0,1 0 0,0 0 1,0 0-1,0 0 0,0 0 0,0 1 0,0-1 1,0 1-1,0-1 0,-3 3 0,1-1-29,1 0-1,0 0 0,0 1 1,0 0-1,0-1 0,0 1 1,1 0-1,-1 1 0,1-1 1,-4 6-1,0 4 12,-1 1 0,2 0 0,0 0 0,1 0 0,-3 15 0,3-11 104,1 1 1,-1 35-1,4-49-99,1 0 0,-1 0-1,1 0 1,0 0 0,0-1 0,0 1 0,3 6 0,-3-9-14,0-1 1,0 1-1,0-1 1,0 1 0,0-1-1,0 1 1,0-1 0,0 0-1,1 0 1,-1 1 0,0-1-1,1 0 1,-1 0 0,1-1-1,-1 1 1,1 0 0,-1 0-1,1-1 1,0 1 0,3 0-1,2-1 89,0 1-1,1-2 0,-1 1 0,1-1 0,-1 0 1,1-1-1,-1 0 0,0 0 0,0 0 1,0-1-1,0 0 0,0 0 0,-1-1 0,1 0 1,-1 0-1,0-1 0,0 1 0,-1-1 1,1-1-1,-1 1 0,0-1 0,4-6 0,-1 2 32,-1 0 0,0 0 0,0-1 0,-1 0 0,0 0 0,-1 0 0,-1-1 0,0 1 0,0-1 0,-1 0 0,0-1 0,1-20 0,-4 31-110,0 0-1,0 0 1,0 1 0,0-1-1,0 0 1,0 0 0,-1 1-1,1-1 1,-1 0 0,1 1 0,-1-1-1,1 0 1,-1 1 0,0-1-1,0 1 1,0-1 0,0 1-1,0 0 1,0-1 0,0 1-1,-1 0 1,1 0 0,0-1-1,-1 1 1,1 0 0,-1 0-1,1 1 1,-1-1 0,1 0-1,-1 0 1,0 1 0,1-1-1,-1 1 1,0 0 0,1-1-1,-1 1 1,0 0 0,0 0-1,1 0 1,-1 0 0,0 0 0,0 1-1,1-1 1,-1 0 0,-2 2-1,3-2-45,0 0-1,0 0 0,0 1 0,0-1 1,0 0-1,1 1 0,-1-1 1,0 1-1,0-1 0,1 1 0,-1 0 1,0-1-1,1 1 0,-1 0 1,0-1-1,1 1 0,-1 0 1,1 0-1,-1-1 0,1 1 0,0 0 1,-1 0-1,1 0 0,0 0 1,-1-1-1,1 1 0,0 0 0,0 0 1,0 0-1,0 0 0,0 0 1,0 0-1,0 0 0,0 0 1,0 0-1,1-1 0,-1 1 0,0 0 1,1 1-1,-1 0-267,1 0-1,0 0 1,-1 0-1,1 0 1,0 0-1,0-1 1,1 1-1,-1 0 1,0 0-1,0-1 1,1 1-1,-1-1 1,1 1-1,-1-1 1,1 0-1,2 2 1,17 2-3829,3-5-1671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21 103 13229,'0'0'5365,"-2"11"-4004,-2 8-920,-1 6 407,1 1 0,-1 49 0,5-71-824,-1 1 1,1 0-1,0-1 0,1 1 1,-1 0-1,1-1 0,0 1 0,0 0 1,1-1-1,-1 1 0,1-1 1,0 0-1,0 0 0,0 1 1,1-1-1,0-1 0,-1 1 0,1 0 1,1-1-1,-1 1 0,0-1 1,1 0-1,0 0 0,4 3 1,-5-5 26,-1 0 1,1 0 0,0 0 0,-1 0-1,1-1 1,0 1 0,0-1 0,-1 0 0,1 1-1,0-1 1,0 0 0,0-1 0,-1 1-1,1 0 1,0-1 0,0 0 0,-1 1-1,1-1 1,0 0 0,4-3 0,-3 1 37,0 0 0,0-1 0,0 1 0,0-1 0,0 0 0,-1 0 0,0 0 0,0 0 0,0-1 1,3-7-1,0 0 128,-1-1 0,0 0 1,-1 0-1,0-1 1,-1 1-1,-1-1 0,2-22 1,-10 4 76,6 32-292,-1-1 1,1 0-1,-1 0 0,1 1 1,-1-1-1,1 0 0,-1 1 1,1-1-1,-1 1 1,0-1-1,1 1 0,-1-1 1,0 1-1,1-1 0,-1 1 1,0 0-1,0-1 0,1 1 1,-1 0-1,0 0 0,0 0 1,0-1-1,1 1 1,-1 0-1,0 0 0,0 0 1,0 0-1,1 0 0,-1 0 1,0 1-1,0-1 0,0 0 1,1 0-1,-1 1 1,-1-1-1,1 1-9,1-1 1,-1 1 0,0-1-1,1 1 1,-1-1-1,1 1 1,-1-1-1,1 1 1,-1-1-1,1 1 1,-1 0-1,1-1 1,-1 1-1,1-1 1,0 1-1,0 0 1,-1 0-1,1-1 1,0 1 0,0 0-1,0 0 1,0-1-1,0 1 1,0 0-1,0 0 1,0-1-1,0 1 1,0 0-1,0 0 1,0-1-1,0 1 1,1 0-1,-1 0 1,0-1 0,0 1-1,1 0 1,-1-1-1,1 2 1,0 0-3,0 0 0,0 0 1,0-1-1,0 1 0,1 0 1,-1 0-1,0-1 0,1 1 1,-1-1-1,1 1 0,-1-1 1,1 0-1,2 2 0,6 0 15,0-1 0,0 0-1,0-1 1,0 0-1,0 0 1,0-1 0,0-1-1,0 0 1,0 0 0,0 0-1,-1-2 1,1 1 0,16-7-1,-11 3 0,-1 0-1,0-1 0,0 0 0,-1-2 1,0 1-1,-1-1 0,0-1 0,14-14 1,-24 22-5,0 0 0,0 0 0,0 0 0,0 0 0,-1-1 0,1 1 0,0-1 0,-1 1 0,0-1 0,0 1 0,1-1 0,-2 0 0,1 0 0,0 1 0,0-4 0,-1 5 0,-1 1 0,1-1 0,-1 1 1,1-1-1,-1 1 0,0-1 0,1 1 1,-1-1-1,1 1 0,-1 0 0,0-1 1,1 1-1,-1 0 0,0 0 0,1 0 1,-1-1-1,0 1 0,1 0 0,-1 0 1,0 0-1,1 0 0,-1 0 0,0 0 1,0 0-1,1 0 0,-1 1 0,0-1 1,1 0-1,-1 0 0,0 0 0,1 1 1,-1-1-1,0 0 0,0 2 0,-27 8-115,21-4 133,0-1 1,0 1-1,0 0 1,1 0 0,-10 13-1,14-16-7,0-1 1,0 1-1,0-1 0,0 1 0,1 0 1,-1 0-1,1 0 0,0 0 0,0 0 1,0 0-1,0 0 0,1 0 0,-1 1 1,1-1-1,0 0 0,0 0 0,0 0 1,0 1-1,1 4 0,0-6-12,0-1 0,0 0 0,0 0 0,-1 0 0,1 0 0,1 0 0,-1 0 0,0 0 0,0 0 1,0 0-1,0-1 0,1 1 0,-1 0 0,0-1 0,0 1 0,1-1 0,-1 1 0,1-1 0,-1 0 0,0 0 0,1 1 0,1-1 0,39 1 28,-31-2-48,24 0-343,57-11-1,14-1-272,-103 8 2383,-10-6-877,-18-17-548,13 15-188,8 8-232,-1 0 1,1-1-1,0 0 0,0 1 0,1-1 1,0-1-1,0 1 0,0 0 0,1-1 1,0 1-1,-1-10 0,3 15-48,1 0 1,0 0-1,-1 0 1,1 0-1,0 0 1,0 0-1,0 0 1,0 1-1,-1-1 1,1 0-1,0 1 1,1-1-1,-1 1 0,0-1 1,0 1-1,0-1 1,0 1-1,0 0 1,0-1-1,0 1 1,1 0-1,-1 0 1,0 0-1,0 0 1,0 0-1,1 0 0,-1 0 1,0 1-1,0-1 1,2 1-1,4-1-643,171-12-13068,-127 6 6571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 9929,'0'0'4869,"-11"1"-1992,0 1-2463,0 0-1,0 0 0,0 2 1,1-1-1,0 1 0,-1 1 0,-13 8 1,20-11-269,0 1 0,0 0 0,0-1-1,1 1 1,-1 1 0,1-1 0,0 0 0,-1 1 0,2 0 0,-1 0 0,0 0 0,1 0 0,0 0 0,0 0 0,0 0 0,0 1 0,1-1 0,-1 1 0,1 0 0,0-1 0,1 1 0,-1 0 0,1 7-1,0-11-143,0 0-1,0 0 0,1 0 0,-1 0 0,0 0 1,0 0-1,1 0 0,-1-1 0,1 1 0,-1 0 0,1 0 1,-1 0-1,1 0 0,-1 0 0,1-1 0,0 1 1,-1 0-1,1 0 0,0-1 0,0 1 0,0-1 0,-1 1 1,1-1-1,0 1 0,1 0 0,31 2 132,-26-4-89,-1 0 0,1 0 0,0 0 0,-1-1 0,0-1 0,1 1 0,9-6 0,-7 1-32,0 0 0,0-1 0,-1 0-1,0 0 1,11-16 0,-15 19-42,0-1-1,-1 1 0,0-1 0,0 0 1,0 1-1,-1-1 0,0 0 1,0-1-1,0 1 0,-1 0 1,1-11-1,-21 43-208,15-18 276,0 0 0,1 0 1,0 1-1,0-1 0,1 1 0,0 0 1,0 0-1,0 15 0,2-22-54,0 0-1,0 0 1,0 1-1,1-1 1,-1 0-1,1 0 1,-1 0-1,1 0 1,0 0-1,0 0 1,-1 0-1,2 0 1,-1 0-1,0 0 1,0 0-1,1 0 1,-1-1-1,1 1 1,-1-1-1,1 1 1,0-1-1,-1 0 1,1 1-1,0-1 1,0 0-1,0 0 1,0 0-1,0 0 1,0-1-1,0 1 1,0-1-1,1 1 1,-1-1-1,0 1 1,0-1-1,0 0 1,1 0-1,3-1 1,-1 1-363,0 0 0,0 0 0,0-1 0,-1 0 0,1 0 0,0 0 0,0 0 0,-1-1 1,1 0-1,-1 0 0,1 0 0,-1 0 0,0-1 0,0 0 0,0 0 0,6-5 0,17-21-5155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34 14221,'-6'13'2627,"2"-7"-2377,-10 21 2508,-19 54 1,30-74-2530,1 1-1,-1 0 1,2 0 0,-1 0-1,1 0 1,0 0 0,1 0-1,-1 1 1,2-1 0,-1 0-1,1 0 1,1 0 0,4 16-1,-5-22-244,0 1 0,1 0 0,-1-1 0,1 1-1,0-1 1,0 1 0,0-1 0,0 0-1,0 0 1,0 0 0,1 0 0,-1 0-1,1-1 1,-1 1 0,1-1 0,0 1 0,0-1-1,-1 0 1,1 0 0,0 0 0,0-1-1,0 1 1,0-1 0,0 1 0,0-1-1,0 0 1,0 0 0,0 0 0,0-1 0,0 1-1,0-1 1,0 0 0,0 0 0,0 0-1,0 0 1,0 0 0,-1 0 0,1-1 0,0 1-1,-1-1 1,0 0 0,1 0 0,-1 0-1,0 0 1,0 0 0,0-1 0,0 1-1,0 0 1,2-4 0,16-31-466,-1 0 0,-2-2-1,22-68 1,-13 33 19,-35 147 2182,4-51-1464,-5 13-50,2-1 1,2 1-1,1 1 0,2-1 1,1 1-1,3 35 1,6-49-2131,5-14-3341,5-6-5977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8360,'-3'0'9385,"10"0"-8809,9 0 65,8 0 288,7 0-417,7 0-416,3 0-320,2 1-1570,-3-1-3843,-2 0-7111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9449,'0'0'8253,"0"10"-7383,-20 305 2369,4-142-3200,16-161 17,-1 13 156,-2-1-1,0 0 1,-12 45-1,15-69-175,0 0-1,0 0 0,0 0 0,0-1 1,0 1-1,0 0 0,0 0 1,0 0-1,0 0 0,0-1 1,0 1-1,-1 0 0,1 0 1,0 0-1,0 0 0,0 0 1,0 0-1,0 0 0,0-1 1,0 1-1,-1 0 0,1 0 1,0 0-1,0 0 0,0 0 1,0 0-1,0 0 0,-1 0 1,1 0-1,0 0 0,0 0 1,0 0-1,0 0 0,0 0 1,-1 0-1,1 0 0,0 0 0,0 0 1,0 0-1,0 0 0,-1 0 1,1 0-1,0 0 0,0 0 1,0 0-1,0 0 0,0 0 1,-1 0-1,1 0 0,0 0 1,0 1-1,0-1 0,0 0 1,0 0-1,-4-17 782,2-34-1051,3 0 0,1 1-1,2-1 1,3 1 0,2 0-1,2 0 1,3 1 0,28-70-1,-40 113 212,1 1 0,0 0-1,0 0 1,1-1 0,0 2-1,0-1 1,0 0 0,0 1-1,0 0 1,1 0 0,0 0-1,0 1 1,0-1 0,0 1-1,1 0 1,-1 1 0,1-1-1,7-1 1,-10 3 13,1 1 0,0-1 0,0 1 0,0 0 0,0 0-1,0 0 1,0 0 0,0 1 0,0-1 0,0 1 0,-1 0 0,1 1 0,0-1 0,-1 0-1,1 1 1,-1 0 0,1 0 0,-1 0 0,0 0 0,0 1 0,0-1 0,0 1-1,0 0 1,0 0 0,-1 0 0,1 0 0,-1 0 0,3 7 0,-2-7-9,-1 1 1,0 0 0,0 0-1,-1 1 1,1-1 0,-1 0-1,0 0 1,0 1 0,-1-1-1,1 0 1,-1 1-1,0-1 1,0 1 0,0-1-1,-1 0 1,1 1 0,-3 6-1,1-4 98,-1 0-1,0-1 1,0 1-1,-1 0 0,0-1 1,0 0-1,0 0 1,-1 0-1,-10 9 0,6-6 82,0-1-1,-1-1 0,0 1 1,0-2-1,-1 1 0,0-1 1,0-1-1,0 0 0,-1-1 1,0 0-1,0-1 0,-17 3 1,28-5-208,1-1 0,-1 0-1,0 0 1,0 1 0,0-1 0,0 0 0,0 0 0,0 0 0,0 0 0,0 0 0,0 0-1,0 0 1,0 0 0,0-1 0,1 1 0,-1 0 0,0 0 0,0-1 0,0 1-1,0-1 1,0 1 0,1-1 0,-1 1 0,0-1 0,0 1 0,1-1 0,-1 0-1,0 1 1,1-1 0,-1 0 0,1 0 0,-1 1 0,1-1 0,-1 0 0,1 0 0,0 0-1,-1 0 1,1 0 0,0 0 0,-1 1 0,1-1 0,0 0 0,0 0 0,0-2-1,1 0-310,-1 0 0,1 0 0,0 0 0,0 0 0,1 1 0,-1-1 0,0 0 0,1 1 0,0-1 0,-1 1 0,1-1 0,4-3 0,14-11-3359,1 1 0,30-18 0,-51 34 3677,33-22-4176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1249,'0'0'3422,"11"-8"-224,-5 2-2360,41-30 2040,-44 34-2142,0 0-1,0 1 1,0-1-1,0 1 1,1 0 0,-1 0-1,0 0 1,0 0-1,7 0 1,-9 1-639,-1 1 0,1-1 0,0 1 0,0-1 0,0 1 0,-1 0 0,1-1 1,0 1-1,-1 0 0,1 0 0,-1-1 0,1 1 0,-1 0 0,1 0 0,-1 0 1,0 0-1,1 0 0,-1 0 0,0 0 0,0 0 0,1 0 0,-1 0 0,0 0 1,0 0-1,0 0 0,0-1 0,-1 3 0,1 39 200,0-31-4,-6 149 957,7-160-1214,0 0 1,1 0-1,-1-1 1,0 1-1,0 0 1,0-1-1,0 1 1,0-1-1,0 0 1,0 1-1,0-1 1,0 0-1,0 0 1,0 1-1,0-1 1,0 0 0,-1 0-1,2-2 1,4-7 20,0-1 1,-2 1-1,1-1 1,-1-1 0,-1 1-1,0 0 1,3-22-1,-3 3-98,-3-56 1,-1 77-120,-2 18 79,-1 19 183,4-26-86,0-1 0,0 1 0,0 0-1,0 0 1,1 0 0,-1 0 0,0 0 0,1 0 0,-1-1 0,1 1 0,0 0 0,0 0 0,0-1 0,0 1 0,0-1-1,0 1 1,0-1 0,0 1 0,0-1 0,1 1 0,-1-1 0,1 0 0,-1 0 0,1 0 0,-1 0 0,1 0 0,0 0-1,-1 0 1,1 0 0,0-1 0,0 1 0,0-1 0,-1 1 0,1-1 0,0 0 0,0 0 0,0 0 0,0 0-1,0 0 1,0 0 0,0 0 0,-1-1 0,1 1 0,3-1 0,3-1 25,1 0 1,-1-1-1,0 1 1,0-1-1,-1-1 1,1 0-1,-1 0 0,14-9 1,-10 3-35,0 0 0,0-1 0,-1 0 0,0-1 0,-1 0 1,-1 0-1,1-1 0,8-19 0,-29 59 233,2 1 0,0 0 1,2 1-1,2 0 0,0 0 0,-1 32 0,7-59-260,0-1-1,0 1 0,0-1 0,1 1 1,-1-1-1,1 1 0,-1-1 0,1 1 0,-1-1 1,1 0-1,0 1 0,-1-1 0,1 0 0,0 1 1,0-1-1,0 0 0,0 0 0,0 0 1,0 0-1,1 0 0,-1 0 0,0 0 0,1 0 1,-1 0-1,0-1 0,1 1 0,-1-1 0,1 1 1,-1-1-1,1 1 0,2 0 0,22-4-3011,-24 3 2512,0-1 0,0 0 0,-1 1 0,1-1 0,-1 0 0,1 0 0,0 0 0,-1-1 0,0 1 0,1 0 0,-1 0 0,2-3 0,9-15-8091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10666,'0'0'5499,"8"-4"-3006,0 0-1942,0 0 1,0 0-1,0 1 1,1 0 0,14-3-1,-21 5-524,-1 1 0,1 0-1,-1-1 1,1 1 0,0 0-1,-1 0 1,1 0 0,0 0-1,-1 1 1,1-1 0,-1 0-1,1 1 1,-1-1 0,1 1 0,-1-1-1,1 1 1,-1 0 0,1 0-1,-1 0 1,0 0 0,1 0-1,-1 0 1,0 0 0,0 0 0,0 0-1,0 0 1,0 1 0,0-1-1,0 0 1,0 1 0,0-1-1,-1 1 1,1-1 0,-1 1 0,1-1-1,-1 1 1,1 0 0,-1-1-1,0 1 1,0-1 0,0 1-1,0 0 1,0-1 0,0 1 0,-1 2-1,1 1 3,0 0 0,-1 0 1,0-1-1,0 1 0,0 0 0,0 0 0,-1 0 0,0-1 0,0 1 0,0-1 0,0 1 0,-5 5 0,-43 44 572,42-48-559,0 1 0,1 1 0,0-1 0,0 1 0,1 0 0,0 1 0,1-1 0,-1 1 0,-3 10 0,9-18-44,-1 0 0,1 0 0,0 0 0,-1 0 0,1 0 0,0 0 0,0 0 0,0 0 0,0-1 0,0 1 0,0 0 0,0 0 0,0 0 0,0 0 0,0 0 0,1 0 0,-1 0 0,0 0 0,1 0 0,-1 0 0,0 0 0,1-1 0,-1 1 1,1 0-1,0 0 0,-1 0 0,1-1 0,-1 1 0,1 0 0,1 0 0,1 0-9,-1 1 1,1-1 0,0 0-1,0 0 1,-1 0-1,1-1 1,0 1 0,0-1-1,0 1 1,4-1-1,6 0-429,0-1 0,0 0 0,-1-1 0,14-4 0,-15 3-1222,-1-1 0,0 0-1,0 0 1,15-11-1,2-4-6734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18321,'0'0'5221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13549,'0'0'2760,"-9"3"-555,-3 3-1605,-1 1 0,1 0 1,0 1-1,1 0 1,0 0-1,0 1 1,-17 20-1,23-25-481,1 1-1,0 0 1,1 0-1,-1 0 1,1 0-1,0 1 0,0-1 1,0 1-1,1 0 1,0 0-1,0-1 1,1 2-1,0-1 1,0 0-1,0 0 0,1 0 1,-1 0-1,2 1 1,-1-1-1,1 0 1,2 11-1,-2-14-127,1-1-1,-1 1 1,1-1-1,0 0 1,0 0-1,0 0 1,0 0 0,0 0-1,0 0 1,1 0-1,-1-1 1,0 1-1,1-1 1,-1 1-1,1-1 1,0 0-1,0 0 1,-1 0-1,1-1 1,0 1 0,0-1-1,0 1 1,3-1-1,2 1-692,0-1 0,-1 1-1,1-1 1,0-1 0,0 0-1,0 0 1,11-3 0,8-11-4429,-1-3-2193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9 111 10474,'0'0'11120,"9"2"-10063,-2 0-967,1-1 0,-1-1 0,1 1 0,-1-1 0,0 0 1,1-1-1,-1 0 0,1 0 0,-1-1 0,0 0 0,0 0 0,0-1 0,0 1 1,0-1-1,-1-1 0,11-6 0,-16 9-87,46-30 104,-44 29-95,0 0-1,0-1 1,0 1 0,0-1-1,-1 0 1,0 0 0,1 0-1,-1 0 1,0 0 0,0 0-1,-1 0 1,3-7-1,-4 9-2,0 1 0,0-1-1,0 0 1,-1 1-1,1-1 1,0 1 0,-1-1-1,1 1 1,-1-1-1,1 1 1,0-1 0,-1 1-1,1-1 1,-1 1-1,1 0 1,-1-1-1,0 1 1,1 0 0,-1-1-1,1 1 1,-1 0-1,0 0 1,1 0 0,-1-1-1,1 1 1,-1 0-1,0 0 1,1 0-1,-1 0 1,0 0 0,1 0-1,-1 0 1,0 0-1,1 1 1,-1-1 0,1 0-1,-2 1 1,-28 3 11,17 1 32,1 0 1,0 1-1,0 0 0,1 1 0,-1 0 0,1 1 0,1 0 0,0 1 0,0 0 0,1 1 0,0 0 0,0 0 0,1 1 0,0 0 0,-7 15 0,14-23-36,0-1 0,-1 0 0,1 1 0,0-1 0,1 1 0,-1-1-1,0 1 1,1-1 0,-1 1 0,1 0 0,0-1 0,0 1 0,0-1 0,0 1-1,0 0 1,1-1 0,-1 1 0,1-1 0,0 1 0,-1-1 0,1 1 0,0-1-1,1 0 1,-1 1 0,0-1 0,1 0 0,-1 0 0,1 0 0,0 0 0,-1 0-1,1 0 1,0 0 0,0-1 0,0 1 0,1-1 0,-1 1 0,0-1 0,1 0-1,-1 0 1,0 0 0,1 0 0,-1 0 0,1-1 0,3 1 0,9 2-519,0 0 1,0-2-1,0 0 1,1 0-1,-1-2 1,21-2 0,5-9-4495,-3-10-5237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14798,'0'0'7239,"76"-14"-6438,-37 6-33,6 2-543,5-1-193,0 3-193,-1 4-1088,-2 0-1345,-8 0-1794,-4-1-3139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15855,'0'0'5413,"-35"59"-5221,29-26 129,4 3-225,2-1-96,0 0 0,0-4-609,2-5-704,4-5-1506,-2-9-1633,1-9-1570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45 12011,'0'0'10229,"-1"4"-10160,-7 60 748,13-66-605,0 1 1,0-2-1,-1 1 1,1 0-1,-1-1 1,1 0-1,-1 0 1,0 0-1,0 0 1,0-1-1,0 0 1,5-7-1,11-8-43,-16 15-158,43-30 63,-44 32-79,-1 1 1,1-1-1,-1 1 0,1 0 0,0 0 1,-1 0-1,1 0 0,0 0 0,0 1 1,0-1-1,0 1 0,0 0 0,0 0 1,-1 0-1,1 0 0,0 1 0,4 0 1,-6 0-8,0-1 1,-1 1 0,1 0 0,0 0-1,0-1 1,0 1 0,-1 0 0,1 0-1,0 0 1,-1 0 0,1 0 0,-1 0-1,1 0 1,-1 0 0,1 0 0,-1 1-1,0-1 1,0 0 0,1 0 0,-1 0-1,0 0 1,0 2 0,-1 34 58,1-25 21,-17 97 818,18-109-877,-1 0-1,1 1 1,-1-1 0,0 0 0,1 0 0,-1 0 0,1 0 0,-1 0 0,1 0 0,-1 0-1,1 0 1,-1 0 0,0 0 0,1 0 0,-1 0 0,1 0 0,-1 0 0,1 0 0,-1 0-1,0 0 1,1 0 0,-1-1 0,1 1 0,-1 0 0,0 0 0,1-1 0,-1 1 0,1 0 0,-1 0-1,0-1 1,0 1 0,1 0 0,-1-1 0,15-9 158,11-15 4,-19 17-198,0 0 0,1 1 1,-1 0-1,1 0 1,1 1-1,-1 0 0,1 0 1,1 1-1,16-8 0,-25 14-9,0-1 0,0 1 0,-1 0 0,1-1-1,0 1 1,-1 0 0,1-1 0,-1 1 0,1 0-1,-1 0 1,1 0 0,-1-1 0,1 1 0,-1 0-1,0 0 1,1 0 0,-1 0 0,0 0-1,0 0 1,0 0 0,0 0 0,0 0 0,0 0-1,0-1 1,0 1 0,0 0 0,0 0 0,-1 1-1,0 32-850,-1-21 325,0 27-2717,3-40 3069,-1 1 1,0 0-1,0 0 0,1 0 1,-1-1-1,1 1 1,-1 0-1,1-1 0,-1 1 1,1 0-1,-1-1 0,1 1 1,-1-1-1,1 1 0,0 0 1,-1-1-1,1 0 1,0 1-1,0-1 0,-1 1 1,1-1-1,0 0 0,0 0 1,-1 1-1,1-1 0,0 0 1,0 0-1,0 0 1,0 0-1,-1 0 0,1 0 1,0 0-1,0 0 0,0 0 1,0 0-1,-1-1 1,1 1-1,0 0 0,0 0 1,-1-1-1,1 1 0,1-1 1,18-9-5893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167 153 7079,'0'0'6107,"-10"7"-2931,-9 5-2294,0 1-1,1 1 1,1 0 0,0 1-1,1 1 1,-27 35-1,43-51-867,-1 1 1,0-1-1,1 1 0,-1 0 0,1 0 0,-1-1 0,1 1 1,-1 0-1,1 0 0,-1 0 0,1-1 0,0 1 0,-1 0 1,1 0-1,0 0 0,0 0 0,0 0 0,0 0 0,0 0 1,0-1-1,0 1 0,0 0 0,0 0 0,0 0 0,0 0 1,1 0-1,-1 0 0,0 0 0,0-1 0,1 1 0,-1 0 1,1 0-1,-1 0 0,1-1 0,-1 1 0,1 0 0,0-1 1,-1 1-1,1 0 0,0-1 0,-1 1 0,1-1 0,0 1 1,0-1-1,-1 1 0,1-1 0,0 0 0,0 1 0,0-1 1,0 0-1,1 1 0,0-1 56,1 0 0,-1 0 1,1 0-1,-1 0 0,1 0 0,-1 0 1,1-1-1,-1 1 0,1-1 0,-1 0 1,1 0-1,-1 0 0,0 0 0,1 0 1,-1 0-1,0-1 0,0 1 0,2-3 1,22-23-36,-2-2 0,-1-1 1,-1-1-1,-2-1 0,-1-1 1,-2 0-1,25-69 1,-44 109-44,-2-1 1,1 0-1,-1 0 1,1-1 0,-8 9-1,-12 17 58,13-14 98,0 1 1,1 0 0,1 0-1,1 1 1,1-1-1,0 2 1,2-1 0,0 0-1,1 1 1,0 0-1,2 29 1,1-46-143,0-1 0,1 0 1,-1 1-1,1-1 0,-1 0 1,1 1-1,0-1 0,0 0 0,0 0 1,0 1-1,0-1 0,1 0 0,-1 0 1,0 0-1,1-1 0,0 1 0,-1 0 1,1-1-1,0 1 0,0-1 1,0 1-1,0-1 0,0 0 0,0 0 1,0 0-1,1 0 0,-1 0 0,0 0 1,1-1-1,-1 1 0,0-1 1,1 0-1,-1 1 0,1-1 0,-1 0 1,1 0-1,-1-1 0,0 1 0,4-1 1,3-1 17,0 1 0,0-2 0,-1 1 0,1-1 0,-1 0 0,0-1 0,0 0 0,0 0 0,12-9 0,-6 1 15,1-1-1,-1 0 1,22-30 0,-31 36-15,0 1 0,-1-1 0,0 1 1,0-1-1,-1-1 0,0 1 0,0 0 1,-1-1-1,0 1 0,0-1 0,-1 0 1,1-10-1,-2 18-20,0-1 0,0 1 0,0-1 0,0 1-1,0-1 1,0 1 0,0-1 0,0 1 0,0-1 0,0 1 0,0-1 0,0 1 0,-1 0 0,1-1 0,0 1 0,0-1 0,0 1 0,-1-1-1,1 1 1,0 0 0,-1-1 0,1 1 0,0 0 0,-1-1 0,1 1 0,0 0 0,-1-1 0,1 1 0,-1 0 0,1 0 0,-1-1 0,1 1-1,0 0 1,-1 0 0,0 0 0,-20 6-22,-16 20-62,26-14 198,0 1 0,1 0 1,-12 19-1,20-28-88,-1 0 1,0 1-1,1-1 0,0 1 0,0 0 0,1 0 0,-1 0 0,1 0 0,0-1 0,0 2 1,1-1-1,0 0 0,0 0 0,0 0 0,1 5 0,-1-9-91,1 1 0,0-1-1,0 0 1,0-1 0,-1 1 0,1 0-1,0 0 1,0 0 0,0 0 0,1-1-1,-1 1 1,0-1 0,0 1 0,0-1 0,0 1-1,1-1 1,-1 1 0,0-1 0,0 0-1,1 0 1,-1 0 0,0 0 0,0 0-1,1 0 1,1 0 0,35-2-3253,-31 0 2040,-1 1 0,0-1 0,1 0 0,-1 0 0,0-1 0,0 0-1,-1 0 1,10-7 0,21-15-8874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5894,'0'0'14531,"-8"10"-12433,-14 19-1214,-5 5 1272,-27 44 0,47-68-2413,2 1-1,-1-1 1,1 1-1,1-1 1,0 1-1,1 1 0,0-1 1,0 0-1,-1 24 1,5-40-5006,4-17-631,-5 1-470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5701,'0'0'20115,"65"35"-19058,-38-23-608,6-1-289,-1 5-160,1-2 32,-4 0-673,-4-3-2113,-5-7-2531,-5-4-9801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132 250 4036,'0'0'18310,"-10"0"-18203,6 0-105,0 1-1,0 0 1,-1-1-1,1 1 0,0 1 1,0-1-1,0 1 1,0-1-1,1 1 1,-1 0-1,0 0 0,1 1 1,-1-1-1,1 1 1,0 0-1,0 0 1,0 0-1,0 0 1,0 0-1,1 1 0,0-1 1,-1 1-1,1 0 1,0-1-1,-2 8 1,-23 63 39,25-68-37,1 1 1,0-1-1,0 0 1,0 0-1,1 1 1,0-1-1,0 1 1,1-1-1,-1 0 1,3 8-1,-2-13 2,-1 0 1,1 0-1,0 0 0,-1 0 0,1 0 0,0-1 0,0 1 0,0 0 0,0 0 0,0-1 0,0 1 0,0-1 0,0 1 0,0-1 0,0 1 1,0-1-1,0 1 0,0-1 0,0 0 0,0 0 0,1 0 0,-1 0 0,0 0 0,0 0 0,0 0 0,0 0 0,1 0 0,-1 0 0,0 0 1,0-1-1,0 1 0,0-1 0,0 1 0,0-1 0,0 1 0,0-1 0,0 1 0,0-1 0,1-1 0,40-25 349,-22 9-279,-2-1 0,0-1 0,28-40 0,-39 50-3,-1 0 0,0 0-1,-1-1 1,0 0 0,0 0 0,-1 0 0,-1-1 0,0 0 0,0 1-1,1-24 1,-4 35-70,0 0 0,0-1-1,0 1 1,0 0-1,1-1 1,-1 1 0,0 0-1,0-1 1,0 1-1,0 0 1,0-1 0,0 1-1,0-1 1,-1 1-1,1 0 1,0-1 0,0 1-1,0 0 1,0 0-1,0-1 1,0 1 0,-1 0-1,1-1 1,0 1-1,0 0 1,0 0 0,-1-1-1,1 1 1,0 0 0,0 0-1,-1-1 1,1 1-1,0 0 1,-1 0 0,1 0-1,0 0 1,-1-1-1,1 1 1,-12 9-80,-7 22-49,16-25 116,1 0 1,0 0-1,1 1 1,-1-1-1,1 0 0,1 1 1,-1 8-1,1-14 10,0 0-1,0 0 0,1 0 0,-1 0 1,0 0-1,1 0 0,-1 0 0,0 0 1,1 0-1,-1 0 0,1 0 0,0 0 1,-1 0-1,1-1 0,-1 1 0,1 0 1,0 0-1,0-1 0,0 1 1,0 0-1,1 0 9,0 0 0,0-1 1,0 1-1,0-1 0,0 0 0,0 1 1,0-1-1,0 0 0,0 0 1,0 0-1,0 0 0,0-1 0,0 1 1,2-1-1,5-2 23,0 0 0,-1 0 1,0-1-1,0 0 0,0-1 0,0 0 1,-1 0-1,0 0 0,0-1 1,10-11-1,5-6 10,31-43 1,-43 53-6,0-1 0,-1 0 0,0 0 0,-1-1 0,-1 0 0,0 0 0,8-31 0,-25 92 132,-24 61 0,-5 20 516,28-72-452,2 1 1,3 0 0,2 1-1,3-1 1,2 1-1,10 61 1,-38-212 488,24 77-786,1-1 1,0 1-1,2-1 1,0 1-1,1-1 1,4-22-1,-3 32-189,0 0 1,0 0-1,1 0 0,0 1 1,0-1-1,1 1 0,0 0 0,1 0 1,-1 0-1,1 0 0,0 1 1,1 0-1,0 0 0,0 0 1,10-6-1,49-27-5597,-28 19 118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31 13453,'0'0'4495,"9"-6"-2776,-3 2-1524,0 1 1,0 0-1,0 0 1,0 0-1,0 1 1,1 0 0,8-1-1,-14 2-152,1 1 0,-1 0 0,1 0 0,-1 0 0,1 0 0,-1 0 0,1 0 0,-1 1-1,1-1 1,-1 1 0,0-1 0,1 1 0,-1-1 0,1 1 0,-1 0 0,0-1 0,0 1 0,2 1 0,-1 0-29,-1 0 1,0 0-1,0 0 1,1 0-1,-1 0 1,0 0-1,-1 0 1,1 0-1,0 0 1,-1 1-1,1-1 1,-1 0-1,0 1 1,1-1-1,-1 0 1,-1 4-1,1-2 109,0 1-1,-1-1 1,1 1-1,-1-1 1,0 0-1,-1 1 1,1-1 0,-1 0-1,0 0 1,0 0-1,0 0 1,0 0-1,-4 4 1,-44 42 1418,42-44-1424,0 1-1,1 0 1,-1 0 0,2 1 0,-1 0-1,1 0 1,-7 13 0,12-21-115,1 1 0,0 0 0,-1 0 0,1 0 0,0 0 0,0-1 0,-1 1 0,1 0 0,0 0 0,0 0 0,0 0 0,0 0 0,0 0 0,0-1 0,0 1 0,1 0 0,-1 0 0,0 0 0,0 0 0,1 0 0,-1-1 0,0 1 0,1 0 0,-1 0 0,1-1 0,-1 1 0,1 0 0,-1-1 0,1 1 0,0 0 0,-1-1 0,1 1 0,0-1 0,-1 1 0,1-1 0,0 1 0,0-1-1,0 1 1,-1-1 0,1 0 0,0 0 0,0 1 0,0-1 0,0 0 0,0 0 0,-1 0 0,1 0 0,0 0 0,2 0 0,58 0-808,-42-1-532,37-3-3512,-17-2-1350,-2 0-847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91 3395,'6'-23'3066,"1"-9"14642,-14 55-17812,-6 17 476,0-2-8,1 0 1,3 0-1,1 1 1,-6 67 0,24-112-51,-3-5-247,-1 0 0,0 0-1,0 0 1,-1-1 0,0 0-1,-1 0 1,0 0 0,2-16-1,-1 3-296,-2 0 0,2-30 0,-5 60 220,0-1-1,1 1 1,-1 0 0,1 0 0,0 0 0,1-1 0,-1 1 0,1-1 0,0 1-1,0-1 1,0 1 0,1-1 0,0 0 0,-1 0 0,1 0 0,1-1-1,-1 1 1,1-1 0,-1 1 0,1-1 0,0 0 0,0-1 0,0 1 0,0-1-1,1 0 1,-1 0 0,6 2 0,-5-2 21,1-1 0,0 1 0,-1-1 0,1 0 0,0 0 0,0-1 0,0 0 0,0 0 0,0 0-1,0-1 1,-1 0 0,1 0 0,0 0 0,0-1 0,-1 0 0,1 0 0,-1 0 0,0-1 0,1 0 0,-1 0 0,0 0 0,5-5 0,-2 1 13,-1-1 0,0 0 0,0 0 0,-1-1 0,0 1 0,-1-1 0,0-1 0,0 1 0,-1-1 0,0 1 0,-1-1 0,0 0 0,0-1 0,-1 1 0,-1 0 0,1-1 0,-2 1 0,1-1 0,-3-17 0,-2 25-456,-3 10 204,-4 12 34,3 5 169,0 1 0,2 0 0,1 1-1,1-1 1,1 1 0,0 47 0,3-71 21,0 0 1,0 0-1,0 0 1,1 0-1,-1 0 1,1 0-1,-1 0 0,1 0 1,-1 0-1,1 0 1,0 0-1,0-1 1,0 1-1,0 0 1,0 0-1,0-1 1,1 1-1,-1-1 0,0 1 1,1-1-1,-1 0 1,1 0-1,2 2 1,-1-2 9,0 0 0,0 0 1,0 0-1,0-1 0,0 1 1,0-1-1,0 0 0,1 0 1,-1 0-1,0 0 0,0 0 1,0-1-1,4 0 0,4-2 21,0-1 0,-1 0 0,0 0 0,0-1 0,0 0 0,0-1 0,11-8 0,-11 6-46,-1-1 0,0 0 0,13-17 0,-20 23 24,0 1-1,0-1 0,0 1 1,-1-1-1,1 0 0,-1 0 1,0 0-1,1 0 0,-1 0 1,-1 0-1,1 0 1,0 0-1,-1 0 0,1 0 1,-1-1-1,0 1 0,0 0 1,0 0-1,-1 0 0,0-4 1,0 6-5,1 0 1,-1 0-1,0 1 1,1-1-1,-1 0 1,0 1-1,0-1 1,1 1-1,-1-1 0,0 1 1,0-1-1,0 1 1,0 0-1,1-1 1,-1 1-1,0 0 1,0 0-1,0-1 1,0 1-1,0 0 1,0 0-1,0 0 1,0 0-1,0 0 1,0 1-1,0-1 0,0 0 1,0 0-1,1 1 1,-1-1-1,0 0 1,0 1-1,0-1 1,0 1-1,0 0 1,-31 18-50,25-12 70,1 0 0,0 1 0,1-1 0,0 1 0,-7 13 0,10-17 10,1 0-1,-1 0 0,1 0 1,-1 0-1,1 0 1,0 0-1,1 1 0,-1-1 1,1 0-1,0 0 0,0 1 1,0-1-1,1 0 0,0 6 1,0-7-36,1-1 1,-1 0-1,1 0 0,-1 0 1,1 0-1,0 0 1,0 0-1,-1 0 1,1 0-1,1-1 1,-1 1-1,0-1 1,0 1-1,1-1 0,-1 0 1,0 0-1,1 0 1,-1 0-1,1-1 1,-1 1-1,1-1 1,0 1-1,3-1 1,72 3-1909,-63-3 732,25-2-3555,0-10-5620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84 3748,'0'0'11071,"7"-8"-8482,20-28-619,-26 35-1748,0-1 0,1 0 0,-2 1 0,1-1 0,0 0 0,0 0-1,0 1 1,-1-1 0,1 0 0,-1 0 0,1 0 0,-1-2 0,0 3-135,0 1 0,0-1 0,0 1 0,0-1 0,0 1 0,-1-1 0,1 1 0,0-1 0,0 0-1,-1 1 1,1-1 0,0 1 0,0 0 0,-1-1 0,1 1 0,-1-1 0,1 1 0,0-1 0,-1 1 0,1 0 0,-1-1 0,1 1 0,-1 0 0,1-1 0,-1 1 0,-2-1 3,1 1 0,0-1-1,0 1 1,0 0 0,0 0-1,-1 0 1,1 0 0,0 0 0,0 0-1,0 1 1,0-1 0,-1 1-1,1-1 1,-3 3 0,-4 2-82,0 0 0,1 1 0,0 0 0,0 0 0,1 1 0,0 0 0,0 0 0,-7 11 0,2-1 9,0-1-1,1 2 1,-9 21 0,16-31 2,1 1-1,0-1 1,0 0 0,1 1 0,0-1 0,-1 16 0,3-22-22,0 0 0,0 0 0,0 0 0,0 0 0,0 0 0,0-1-1,1 1 1,-1 0 0,1 0 0,-1 0 0,1 0 0,0 0 0,-1-1 0,1 1 0,0 0 0,0 0 0,0-1 0,1 1-1,-1-1 1,0 1 0,1-1 0,-1 0 0,1 1 0,-1-1 0,1 0 0,-1 0 0,1 0 0,0 0 0,-1 0 0,1-1-1,0 1 1,0 0 0,0-1 0,0 1 0,3-1 0,4 1-344,1 0 0,-1-1 0,0 0 0,1-1 1,-1 0-1,0-1 0,0 0 0,0 0 0,12-5 0,42-25-5649,-22 3-2049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11627,'0'0'6684,"-10"8"-6086,-8 7-469,-83 66 584,43-21 3052,56-58-3703,1-1 1,0 0 0,0 1 0,-1-1 0,1 1 0,0-1 0,1 1 0,-1 0 0,0-1-1,0 1 1,1 0 0,-1-1 0,1 1 0,-1 0 0,1 0 0,0 0 0,0 0-1,0 2 1,1-3-39,-1 0 0,1 0-1,0 0 1,0 0-1,1-1 1,-1 1 0,0 0-1,0 0 1,0-1 0,0 1-1,1-1 1,-1 1-1,0-1 1,0 0 0,1 0-1,-1 1 1,0-1 0,1 0-1,-1 0 1,0 0-1,1 0 1,-1 0 0,2-1-1,5 1-486,12 0 854,-15-7-8540,-5-1 2111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3844,'0'0'15022,"10"3"-13618,0 1-1083,1-1 0,-1-1 0,0 0 0,1 0 0,0-1 0,-1-1 0,1 0 0,0 0 0,-1-1 1,1 0-1,0-1 0,-1 0 0,19-6 0,-7 0-123,-1-1-1,37-20 1,-52 25-178,0 1 0,0-1 0,-1 0 0,0 0 0,1-1-1,-1 0 1,-1 0 0,1 0 0,-1 0 0,0-1 0,0 1 0,0-1 0,-1 0-1,3-7 1,-6 12-11,1 0 0,-1 0 0,0 0 0,1 0 0,-1 0 0,0 1 0,0-1 0,0 0 0,0 0 0,0 0 0,0 0 0,0 0 0,0 0 0,-1 0 0,1 0 0,0 0 0,-1 0 0,1 0 0,0 0 0,-1 0 0,1 1 0,-1-1 0,1 0 0,-1 0 0,1 0 0,-1 1 0,0-1 0,0 0 0,-2-1-4,1 1-1,0 0 1,-1 0-1,1 0 0,0 0 1,-1 0-1,0 0 1,1 1-1,-1-1 0,-3 1 1,-5-1-11,-1 1 1,1 1 0,0 0 0,-12 2-1,12 0-2,0 1 0,0 0 0,0 1 0,1 0-1,0 1 1,0 0 0,0 1 0,1-1 0,0 2 0,0 0 0,-9 10-1,10-10 37,1 0 0,0 0-1,1 1 1,-1 0 0,2 0-1,-1 0 1,1 1 0,1 0-1,-1 0 1,2 0 0,0 1-1,-3 10 1,6-19-26,0 1 0,0-1 0,-1 0 1,1 0-1,1 0 0,-1 1 0,0-1 1,0 0-1,1 0 0,0 0 0,-1 1 1,1-1-1,0 0 0,0 0 0,0 0 0,0 0 1,0-1-1,0 1 0,1 0 0,2 3 1,-1-3-1,0 0 0,0 0 0,0 0 0,0-1 0,1 1 0,-1-1-1,0 0 1,1 0 0,-1 0 0,1 0 0,-1 0 0,5-1 0,4 1-321,1-1 0,0-1 0,0 0-1,-1-1 1,1 0 0,20-7 0,-17 4-1766,0-2 0,-1 0 1,20-13-1,0-3-6825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14350,'0'0'7447,"-11"0"-6438,4-1-894,1 1 0,0 1 0,-1-1 1,1 1-1,0 0 0,-1 1 0,1-1 1,0 1-1,0 0 0,0 1 0,1-1 1,-1 1-1,0 1 0,1-1 0,0 1 1,-9 8-1,-3 4 223,0 1 0,-22 31 0,35-42-282,-1 1 0,1-1 0,0 1 0,1 0 0,-1 0 0,1 1 0,1-1 0,-1 1 0,2-1 1,-1 1-1,-1 13 0,3-20-54,0 0-1,1-1 1,-1 1 0,0 0 0,0 0 0,0-1 0,1 1 0,-1 0 0,0 0 0,1-1 0,-1 1-1,0-1 1,1 1 0,-1 0 0,1-1 0,-1 1 0,1-1 0,-1 1 0,1-1 0,0 1 0,-1-1-1,1 1 1,0-1 0,-1 0 0,1 1 0,0-1 0,-1 0 0,1 0 0,1 1 0,33 1-404,30-15-2878,0-14-5560,-36 12 811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 10762,'0'0'10677,"-11"6"-10015,0 0-250,0 1 0,1 0 0,0 1 0,-14 13 0,20-17-220,0 0-1,0 0 1,0 1-1,1 0 1,0-1-1,0 1 1,0 0-1,0 1 1,1-1-1,-1 0 1,2 1-1,-1-1 1,0 1-1,0 9 1,2-15-188,0 1 1,0 0-1,1-1 1,-1 1 0,0-1-1,1 1 1,-1-1 0,0 1-1,1-1 1,-1 0 0,0 1-1,1-1 1,-1 1-1,1-1 1,-1 0 0,1 1-1,-1-1 1,1 0 0,-1 0-1,1 1 1,0-1 0,-1 0-1,1 0 1,-1 0-1,1 0 1,-1 0 0,1 1-1,0-1 1,-1 0 0,1 0-1,-1-1 1,1 1 0,0 0-1,-1 0 1,1 0-1,-1 0 1,1 0 0,-1-1-1,1 1 1,-1 0 0,1-1-1,0 1 1,27-11 137,46-39-507,1-2-112,-69 48 435,1 1 1,0 0-1,0 0 0,0 0 0,1 1 0,-1 0 1,1 1-1,-1 0 0,13-1 0,-19 3 37,0-1 0,0 1 0,-1-1-1,1 1 1,0-1 0,-1 1 0,1-1-1,0 1 1,-1 0 0,1 0 0,-1-1-1,1 1 1,-1 0 0,1 0-1,-1 0 1,1-1 0,-1 1 0,0 0-1,1 0 1,-1 0 0,0 0 0,0 0-1,0 0 1,0 0 0,0 0 0,0-1-1,0 1 1,0 2 0,-1 36 151,1-30-70,0-9-64,0 1 1,0 0-1,0-1 1,0 1-1,0-1 1,0 1-1,0 0 0,0-1 1,0 1-1,0 0 1,1-1-1,-1 1 1,0-1-1,0 1 1,1-1-1,-1 1 1,0 0-1,1-1 0,-1 1 1,0-1-1,1 0 1,-1 1-1,1-1 1,-1 1-1,1-1 1,-1 0-1,1 1 1,-1-1-1,1 0 0,1 1 1,21-4 158,29-26-306,-45 24 38,22-13-373,-21 11 233,1 1-1,0 0 1,0 1 0,1 0 0,-1 0-1,1 1 1,0 0 0,0 1 0,1 0-1,10-2 1,-20 6 242,0-1 0,-1 1-1,1-1 1,-1 1 0,1 0-1,-1-1 1,1 1 0,-1 0-1,1-1 1,-1 1 0,1 0-1,-1 0 1,0-1 0,0 1 0,1 0-1,-1 0 1,0 0 0,0-1-1,0 1 1,0 0 0,0 0-1,0 0 1,0 0 0,0-1-1,0 1 1,-1 2 0,-2 35 605,2-24 116,3-13-698,-1-1 1,1 1 0,-1-1-1,1 0 1,0 0-1,-1 0 1,1 0-1,0 0 1,-1 0 0,1-1-1,-1 1 1,1 0-1,-1-1 1,1 1 0,-1-1-1,2 0 1,40-24-682,-37 20 277,0 0 0,1 1 0,-1 1 0,1-1 0,0 1 0,0 0 0,0 0 0,0 1 0,0 0 0,11-2 0,-17 6 422,-1-1 1,1 1-1,0-1 0,-1 1 0,1 0 0,-1-1 1,0 1-1,1 0 0,-1-1 0,0 1 0,0 0 1,0 0-1,0-1 0,0 1 0,-1 0 0,0 2 0,-3 4-9153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75 4292,'1'0'560,"22"-15"6230,-22 14-6468,-1 1 1,1-1-1,0 1 0,-1-1 1,1 1-1,0-1 0,-1 1 1,1-1-1,-1 0 1,1 1-1,-1-1 0,0 0 1,1 0-1,-1 1 0,0-1 1,1 0-1,-1 0 0,0 1 1,0-1-1,0 0 1,1 0-1,-1 0 0,0 0 1,0 1-1,0-1 0,-1 0 1,1 0-1,0-1 1,-4 1-14,-1 0 0,1 1 0,-1-1 0,1 1 0,-1 0 0,1 0 0,-1 1 0,-5 0 0,1 1-289,0 1 0,0-1 0,0 2 0,1-1 1,-1 1-1,1 0 0,0 1 0,0 0 0,-13 11 0,16-13-26,1 1-1,-1 0 0,1 0 0,0 0 0,0 0 0,0 1 1,1 0-1,-1 0 0,1 0 0,1 0 0,-1 0 0,1 0 1,-1 1-1,2 0 0,-1-1 0,-1 9 0,3-13 6,0 0-1,1 0 1,-1-1 0,0 1-1,1 0 1,-1-1 0,1 1-1,-1 0 1,1-1 0,-1 1-1,1-1 1,-1 1-1,1-1 1,0 1 0,-1-1-1,1 0 1,0 1 0,-1-1-1,1 0 1,0 1 0,-1-1-1,1 0 1,0 0-1,0 1 1,-1-1 0,1 0-1,0 0 1,0 0 0,-1 0-1,1 0 1,0 0-1,0 0 1,-1-1 0,1 1-1,0 0 1,0 0 0,-1-1-1,1 1 1,1-1 0,33-8 141,-18 0-131,-1 0 1,23-17-1,-30 19-43,-1 0 1,1 1-1,1 0 1,-1 1-1,1 0 1,0 0-1,0 1 1,0 1-1,1-1 1,-1 1-1,22-2 1,-31 5 37,-1 0-1,1 0 1,0 0 0,0 1-1,0-1 1,0 0 0,-1 0-1,1 1 1,0-1 0,0 0 0,-1 1-1,1-1 1,0 1 0,0-1-1,-1 1 1,1-1 0,-1 1-1,1 0 1,-1-1 0,1 1-1,-1 0 1,1-1 0,-1 1-1,1 0 1,-1 0 0,0-1-1,1 1 1,-1 1 0,5 30 552,-5-30-510,0 1 1,0-1-1,0 1 0,0-1 1,0 1-1,0-1 1,1 0-1,-1 1 0,1-1 1,0 0-1,0 1 1,0-1-1,0 0 0,0 0 1,0 0-1,0 0 1,1 0-1,-1 0 0,4 3 1,-2-4-15,0 0 1,0 0-1,0 0 0,0-1 1,1 1-1,-1-1 0,0 0 1,0 0-1,0 0 1,0-1-1,0 1 0,0-1 1,1 1-1,-1-1 1,0 0-1,-1 0 0,1-1 1,0 1-1,0 0 1,0-1-1,-1 0 0,5-3 1,7-6-150,0-1 0,22-25 0,-15 16-325,-20 19 398,0 0 0,1 0 0,-1 0-1,1 1 1,-1-1 0,1 0 0,0 1 0,0 0 0,-1-1 0,1 1 0,0 0 0,0 0 0,0 0 0,0 0 0,1 0-1,-1 1 1,0-1 0,0 1 0,0-1 0,1 1 0,-1 0 0,0 0 0,0 0 0,1 0 0,-1 0 0,0 0 0,0 1 0,1-1-1,-1 1 1,0-1 0,0 1 0,0 0 0,0 0 0,2 1 0,0 0 56,-1-1 0,1 1 0,0-1 0,-1 0 0,1 0 0,0-1 0,0 1 0,0-1 0,0 1 0,-1-1 0,1-1 0,0 1 1,0 0-1,0-1 0,5-1 0,3-2 54,0-1 0,-1 0 1,16-10-1,-22 11-398,0 1 0,1 0 1,-1 0-1,1 0 0,0 0 0,-1 1 0,1 0 1,0 0-1,0 0 0,1 1 0,-1 0 0,0 0 0,0 1 1,1 0-1,-1 0 0,0 0 0,7 2 0,-11-1 297,-1 0 0,1 0 0,-1 0 0,1 0-1,-1 1 1,1-1 0,-1 0 0,1 1 0,-1-1-1,0 1 1,0 0 0,0-1 0,0 1 0,0 0-1,0 0 1,-1-1 0,1 1 0,0 0 0,0 3 0,7 46 1353,-5-33-870,5 17 73,2-1-1,1-1 1,2 1 0,1-2 0,1 0 0,30 45 0,-42-73-576,-1 0 0,0-1 0,0 1 0,-1 0 0,1 0 0,-1 0 0,0 0 0,1 0 0,-2 0 0,1 0 0,0 8 0,-2-10 64,1 0 0,-1 0 0,1 0 0,-1 0 0,0 0 1,0 0-1,0-1 0,0 1 0,0 0 0,0 0 1,-1-1-1,1 1 0,-1-1 0,1 1 0,-1-1 0,1 0 1,-1 1-1,0-1 0,0 0 0,1 0 0,-1 0 0,0 0 1,0-1-1,0 1 0,-2 0 0,-3 2 228,0-1 0,0 0 0,0 0 0,0-1 1,0 0-1,0 0 0,0 0 0,0-1 0,0 0 0,-1-1 0,1 1 0,0-1 0,0-1 0,-9-2 0,12 2-189,-1 0 0,1 0 0,0 0 0,1-1 0,-1 1 0,0-1 0,1 0 0,-1 0 0,1 0 0,0-1 0,0 1 0,1-1 0,-1 0 0,1 0 0,-1 1 1,1-2-1,0 1 0,1 0 0,-1 0 0,1-1 0,0 1 0,0 0 0,-1-9 0,1 6-51,1 0 1,-1 0-1,1 1 0,1-1 1,-1 0-1,1 0 1,1 0-1,-1 0 1,1 1-1,0-1 1,0 1-1,1-1 1,0 1-1,0 0 1,1 0-1,0 0 1,0 1-1,0-1 0,0 1 1,10-9-1,6-3-461,2 1 0,0 0 0,1 2 0,27-13 0,7-6-3371,-6 1-2400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12524,'0'0'9438,"9"-7"-8525,9-4-563,0 2 0,1 0 0,1 1 0,-1 2 0,1-1 0,0 2 0,1 1 0,26-3 0,-15 2-437,1 1 1,0 1-1,0 2 1,58 6-1,-90-5-20,0 0 0,0 0-1,1 0 1,-1 0 0,0 0 0,0 1-1,0-1 1,0 0 0,0 1-1,0-1 1,0 0 0,0 1 0,0-1-1,0 1 1,0 0 0,0-1-1,0 1 1,0 0 0,-1-1 0,1 1-1,0 0 1,0 0 0,-1 0-1,1 0 1,0 0 0,-1 0-1,1 0 1,-1 0 0,0 0 0,1 0-1,-1 0 1,0 0 0,1 0-1,-1 0 1,0 0 0,0 0 0,0 1-1,0-1 1,0 0 0,0 0-1,0 0 1,-1 0 0,1 2 0,-2 0-390,1 0 0,-1 1 0,0-1 1,0 0-1,0 0 0,0 0 0,-1 0 0,1-1 1,-1 1-1,1-1 0,-1 1 0,-3 1 1,-28 15-4736,-5-1-3726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13741,'0'0'5125,"49"7"-3716,-6-19 97,9-2-353,4-2-321,0 3-511,-1 0-257,-7 5-32,-12 6-769,-10 2-896,-14 0-994,-10 5-1601,-2 4-1153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2787,'0'0'14317,"0"49"-12875,-10-10 255,-10 11-576,-4 11-128,-6 11-512,-2 3-225,-1 0-192,-2 1 32,5-5-64,3-4-32,4-2 0,11-5-705,4-6-992,6-10-1891,2-8-4419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12332,'0'0'13452,"-3"11"-13356,-2 2-71,0 0-1,0-1 0,-1 0 0,-1 0 0,0-1 0,-1 0 0,-13 16 0,-7 1-5,16-16-757,0 0 0,-16 23 1,35-44-5895,1 1 3927,5-11-3445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80 6086,'0'0'6550,"9"-8"-4340,-7 6-1731,34-27 749,-34 27-803,0 0 1,1 0-1,-1 0 0,0-1 0,0 1 1,0-1-1,0 1 0,0-1 0,-1 0 1,1 0-1,-1 1 0,0-1 0,2-5 1,-6 8-234,1-1 0,-1 1 0,1 0 0,0 0 1,-1 0-1,1 0 0,-1 1 0,1-1 0,-1 1 0,1-1 1,-1 1-1,1 0 0,-4 1 0,-12 7-67,0 0 0,0 1 0,1 1 0,0 0-1,1 1 1,0 1 0,1 0 0,1 2 0,0-1 0,0 2-1,2 0 1,-20 32 0,30-45-99,1-1 0,0 1 0,-1 0 0,1 0 0,0 0 0,0 0 1,0 0-1,1 0 0,-1 0 0,1 1 0,0-1 0,0 0 0,0 0 0,0 0 0,0 0 0,1 1 0,-1-1 0,1 0 0,1 4 0,0-5-36,0 0-1,0 0 0,0 0 0,0 0 0,0 0 0,0-1 1,1 1-1,-1-1 0,1 1 0,-1-1 0,1 0 0,-1 0 1,1 0-1,0 0 0,0 0 0,-1-1 0,1 1 0,0-1 1,0 0-1,0 0 0,4 0 0,16 0-1366,-1 0-1,30-4 1,13-12-5088,-27 1-336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12940,'0'0'5056,"-10"0"-3930,6-1-1001,0 1 0,-1 0 0,1 0 1,0 0-1,-1 1 0,1-1 0,0 1 0,0 0 0,0 0 0,-1 1 1,1-1-1,1 1 0,-1 0 0,0 0 0,0 0 0,1 1 0,-1-1 0,1 1 1,0 0-1,-1 0 0,1 0 0,1 0 0,-1 0 0,-3 5 0,1-1 136,-1 0 0,1 0 0,0 0-1,0 1 1,1 0 0,0 0 0,1 0-1,0 0 1,0 0 0,1 1 0,-1-1 0,0 14-1,4-21-241,-1 0 0,1 0 0,-1 0 0,1 0 0,0 0 0,0 0 0,0-1 0,-1 1 0,1 0 0,0 0-1,0-1 1,0 1 0,0-1 0,0 1 0,0-1 0,0 1 0,0-1 0,0 0 0,0 1 0,1-1 0,-1 0 0,0 0 0,0 0 0,0 0-1,0 0 1,0 0 0,0 0 0,1 0 0,-1 0 0,2-1 0,39-6 270,-35 4-272,0 0-1,-1 0 1,1-1 0,-1 0 0,0 0 0,0 0-1,-1-1 1,1 0 0,-1 0 0,6-8 0,-8 10 2,-1 0 0,1 0 0,-1 0 1,0-1-1,0 1 0,-1-1 0,1 1 1,-1-1-1,0 0 0,0 1 0,0-1 1,0 0-1,0 0 0,-1 0 0,0 0 1,0 0-1,0 1 0,0-1 1,-1 0-1,1 0 0,-2-5 0,1 8-13,0-1 0,-1 0 0,1 1 0,0-1 0,0 1-1,-1-1 1,1 1 0,-1 0 0,0 0 0,1 0 0,-1 0-1,0 0 1,1 0 0,-1 0 0,0 0 0,0 0 0,0 1-1,0-1 1,0 1 0,0 0 0,0 0 0,1-1 0,-1 1-1,0 0 1,0 0 0,0 1 0,-4 0 0,1-1 1,5 0-4,0 0 0,0 0 0,0 0-1,0 0 1,0 0 0,0 0 0,0 0 0,0 0-1,1 0 1,-1 1 0,0-1 0,0 0 0,0 0-1,0 0 1,0 0 0,0 0 0,0 0 0,0 0-1,0 0 1,0 0 0,0 1 0,0-1 0,0 0-1,0 0 1,0 0 0,0 0 0,0 0 0,0 0-1,0 0 1,0 0 0,0 1 0,0-1 0,0 0-1,0 0 1,0 0 0,0 0 0,0 0 0,0 0-1,0 0 1,0 0 0,0 1 0,0-1 0,-1 0-1,1 0 1,0 0 0,14 4 44,89-6-29,-50 1-2114,-1 0-4880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5157,'0'0'17504,"-4"10"-17247,-13 25-78,8-18-22,0 0 1,1 1-1,1 0 1,-5 22-1,13-40-147,0 0 0,-1 0 1,1 1-1,0-1 0,-1 0 0,1 0 0,0 0 1,-1 0-1,1 0 0,0 0 0,0 0 0,-1 0 1,1 0-1,0 0 0,-1 0 0,1 0 0,0 0 1,0-1-1,-1 1 0,1 0 0,0 0 0,-1-1 1,1 1-1,-1-1 0,1 1 0,0 0 0,0-2 1,23-9 162,14-15-72,31-16-68,-63 39-38,0 0 1,-1 1 0,1-1 0,1 1-1,-1 1 1,0-1 0,0 1-1,1 0 1,9 0 0,-15 2 3,0-1 1,0 1-1,-1 0 1,1 0-1,0 0 1,-1 0-1,1 0 1,-1 0-1,1 0 1,-1 0-1,1 0 0,-1 0 1,0 0-1,1 0 1,-1 0-1,0 0 1,0 0-1,0 0 1,0 0-1,0 0 1,0 0-1,0 1 1,0-1-1,0 0 1,0 0-1,-1 0 1,0 2-1,-6 33 379,-38 54-117,45-89-933,3-3-98,-1-1 1,1 0-1,-1 0 1,1 0-1,-1 0 1,0 0-1,0-1 1,1-3 0,0 3-591,11-23-4459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10602,'0'0'15097,"-8"0"-15044,5 0-47,0 0-1,0 1 0,0-1 0,0 1 0,0-1 1,0 1-1,0 0 0,0 0 0,0 1 0,0-1 0,0 0 1,1 1-1,-1 0 0,1 0 0,-1 0 0,1 0 1,0 0-1,-1 0 0,1 0 0,0 1 0,1-1 1,-1 1-1,0 0 0,1-1 0,-1 1 0,1 0 1,0 0-1,0 0 0,0 0 0,0 0 0,1 0 1,-1 0-1,1 0 0,0 0 0,0 0 0,0 4 1,2-5-11,0-1 1,0 0 0,0 0 0,0 0-1,0 0 1,0 0 0,0 0 0,0-1-1,0 1 1,0-1 0,1 1 0,-1-1 0,0 0-1,0 0 1,1 0 0,-1 0 0,0 0-1,3-1 1,3 1-129,2 1-92,0 0 0,1 0-1,-1 1 1,0 0 0,0 1 0,-1 0-1,11 5 1,-18-7 216,0 0 1,0 0-1,0 0 1,0 1-1,0-1 0,0 1 1,0-1-1,-1 1 0,1 0 1,-1 0-1,1-1 0,-1 1 1,0 0-1,0 0 1,0 1-1,0-1 0,0 0 1,0 0-1,0 0 0,-1 1 1,1-1-1,-1 0 0,0 1 1,1-1-1,-1 0 1,0 1-1,-1-1 0,1 1 1,0-1-1,-1 0 0,1 1 1,-1-1-1,0 0 1,1 0-1,-1 0 0,0 1 1,-2 1-1,0 1 137,0 0 0,0 0 0,-1 0 1,0 0-1,1-1 0,-2 1 0,1-1 0,0 0 0,-1-1 0,0 1 1,0-1-1,0 0 0,0 0 0,0 0 0,-10 2 0,5-1 115,-1 0 0,0-1 0,0-1 0,0 1 0,0-2-1,0 0 1,-15 0 0,25-1-311,1 0 0,-1 0-1,0 0 1,1 0 0,-1 0 0,1-1-1,-1 1 1,0 0 0,1 0 0,-1 0-1,0-1 1,1 1 0,-1 0 0,1-1-1,-1 1 1,1-1 0,-1 1-1,1-1 1,-1 1 0,1-1 0,-1 1-1,1-1 1,0 1 0,-1-1 0,1 1-1,0-1 1,-1 0 0,1 1 0,0-1-1,0 1 1,0-1 0,0 0 0,-1 1-1,1-1 1,0 0 0,0 1 0,0-1-1,0 0 1,0 1 0,1-1 0,-1 0-1,0 1 1,0-2 0,14-27-10899,-4 17 3365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 3972,'0'0'16949,"-4"11"-16314,1-3-519,-17 49 482,19-52-498,0 0-1,0 0 0,0 0 0,0 1 0,1-1 0,0 0 0,0 0 0,0 1 1,1-1-1,1 9 0,-1-13-84,0 0 0,0 0-1,0-1 1,0 1 0,0 0 0,0 0 0,0-1 0,0 1 0,1 0 0,-1-1-1,0 1 1,0-1 0,1 0 0,-1 1 0,0-1 0,0 0 0,1 0 0,-1 0-1,0 0 1,1 0 0,-1 0 0,0 0 0,1 0 0,1-1 0,34-6 259,12-21-507,-42 23 148,-1 0 0,1 1-1,0 0 1,0 0 0,0 0 0,1 1 0,-1 0 0,1 1 0,0 0 0,10-2 0,-17 4 96,-1 1 0,1-1 0,-1 0 1,1 0-1,-1 1 0,0-1 0,1 0 1,-1 0-1,0 1 0,1-1 0,-1 0 1,0 1-1,1-1 0,-1 1 0,0-1 1,0 0-1,0 1 0,1-1 0,-1 1 0,0-1 1,0 0-1,0 1 0,0-1 0,0 1 1,0-1-1,0 1 0,1-1 0,-2 1 1,1-1-1,0 1 0,0 0 0,-1 27 542,1-26-492,-1 1 0,1 0-1,0 0 1,0 0 0,0 0-1,0 0 1,0 0 0,1 0-1,-1 0 1,2 4 0,-1-6-41,0-1 0,1 1 0,-1 0 0,0-1-1,1 1 1,-1-1 0,0 1 0,1-1 0,-1 1 0,1-1 0,-1 0 0,0 0 0,1 0 0,-1 0 0,1 0 0,-1 0 0,1 0 0,-1 0 0,0-1 0,1 1-1,-1 0 1,1-1 0,-1 1 0,0-1 0,0 0 0,3-1 0,38-25-88,-30 17-381,-10 9 387,4-3-95,-1 0 0,1 0 0,0 0 0,0 1 0,1 0 0,-1 1 0,1-1 1,-1 1-1,1 0 0,11-1 0,-18 4 153,1 0-1,0-1 1,0 1 0,-1 0 0,1 0 0,-1 0-1,1 0 1,-1 0 0,1 1 0,-1-1 0,0 0-1,1 0 1,-1 0 0,0 0 0,0 0-1,0 0 1,0 1 0,0-1 0,0 0 0,0 2-1,-1 35 210,1-30-230,0-7 23,0-1 1,0 1 0,0-1 0,0 0 0,0 1 0,0-1 0,1 0 0,-1 1 0,0-1 0,0 0 0,0 1 0,0-1 0,1 0 0,-1 1 0,0-1 0,0 0-1,1 1 1,-1-1 0,0 0 0,0 0 0,1 0 0,-1 1 0,0-1 0,1 0 0,-1 0 0,0 0 0,1 1 0,-1-1 0,1 0 0,-1 0 0,0 0 0,1 0-1,-1 0 1,0 0 0,1 0 0,20-2-452,18-12-1778,-12 1 832,-13 7 2399,-1-1-1,0 0 1,23-17-1,-32 22-958,-1-1 1,0 0-1,-1 0 0,1 0 0,0 0 0,-1-1 0,0 1 0,1 0 0,-2-1 1,1 0-1,0 0 0,-1 1 0,1-1 0,-1 0 0,0 0 0,0 0 0,-1 0 1,1 0-1,-1-5 0,0 9-44,0 0-1,0 0 1,0 0 0,-1 0 0,1-1-1,0 1 1,0 0 0,0 0 0,0 0-1,0 0 1,-1-1 0,1 1 0,0 0-1,0 0 1,0 0 0,-1 0 0,1 0-1,0 0 1,0 0 0,0 0 0,-1-1-1,1 1 1,0 0 0,0 0 0,0 0-1,-1 0 1,1 0 0,0 0 0,0 0 0,-1 0-1,1 1 1,0-1 0,0 0 0,0 0-1,-1 0 1,1 0 0,0 0 0,0 0-1,0 0 1,-1 0 0,1 0 0,0 1-1,0-1 1,0 0 0,0 0 0,-1 0-1,1 0 1,0 1 0,0-1 0,0 0-1,0 0 1,0 0 0,0 1 0,0-1-1,0 0 1,-1 0 0,1 1 0,-10 9-145,8-8 162,1 1 1,0-1 0,-1 1-1,1 0 1,0 0 0,0 0-1,0 0 1,1 0 0,-1 0-1,1 0 1,-1 0 0,1 0-1,0 0 1,0 0 0,1 0-1,0 5 1,0-7-4,0 1 0,-1 0-1,2-1 1,-1 1 0,0-1-1,0 1 1,0-1 0,1 1 0,-1-1-1,1 0 1,-1 0 0,1 1 0,0-1-1,-1 0 1,1-1 0,0 1-1,0 0 1,-1 0 0,1-1 0,0 1-1,0-1 1,0 0 0,0 1 0,0-1-1,0 0 1,2 0 0,124 12 1975,-127-12-1920,0-1 0,0 0 1,-1 1-1,1-1 1,-1 0-1,1 0 0,0 1 1,-1-1-1,1 0 1,-1 0-1,0 0 1,1 0-1,-1 0 0,0 0 1,1 0-1,-1 0 1,0 1-1,0-1 0,0 0 1,0 0-1,0 0 1,0 0-1,0-2 0,0-30-99,0 29 165,-2-64 7,32 68-2648,25 0-4116,-22 0-555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4036,'0'0'326,"1"0"0,-1 0 0,1 1 0,-1-1 1,0 0-1,1 0 0,-1 1 0,0-1 0,1 0 1,-1 0-1,0 1 0,1-1 0,-1 1 0,0-1 0,0 0 1,1 1-1,-1-1 0,0 1 0,0-1 0,0 0 0,0 1 1,1-1-1,-1 1 0,0-1 0,0 1 0,0-1 0,0 0 1,0 1-1,0-1 0,0 1 0,0-1 0,-1 1 0,1-1 1,0 1-1,3 42 2462,-1 45-1820,-3-14 487,-4 0 1,-18 95-1,21-163-697,2-12-282,1-27-127,8-48-336,-4 52-3,19-87 8,-21 103-35,1 1 0,1 0 0,0 0 0,1 0 0,0 1 1,14-21-1,-17 29 0,1-1 1,-1 1-1,1 0 0,0 1 1,-1-1-1,2 0 1,-1 1-1,0 0 0,0 0 1,1 0-1,-1 1 1,1 0-1,-1-1 1,1 1-1,6 0 0,-9 1 0,-1-1-1,1 1 0,0 0 0,0 0 0,0 0 1,0 0-1,-1 0 0,1 1 0,0-1 1,0 1-1,0-1 0,-1 1 0,1-1 0,0 1 1,-1 0-1,1 0 0,-1 0 0,1 0 0,-1 0 1,1 0-1,-1 0 0,0 0 0,1 1 0,-1-1 1,0 1-1,0-1 0,0 1 0,0-1 0,0 1 1,0-1-1,-1 1 0,1 0 0,0-1 1,-1 1-1,1 0 0,-1 0 0,0 0 0,0-1 1,1 5-1,-2 0 16,0 0 0,0 0 0,-1 0 0,1-1 0,-1 1 0,0 0 0,-1-1 0,1 1 0,-1-1 1,-1 0-1,1 0 0,0 0 0,-1 0 0,0 0 0,0-1 0,-1 0 0,1 0 0,-6 4 0,2-2 65,0 0 0,0-1 0,0 1 0,-1-2 0,0 1 0,1-1 0,-2-1 0,1 1 0,0-2 0,-16 4 0,24-6-130,-1 0 0,1 0 0,0 0-1,0 0 1,0 0 0,0 0-1,-1 0 1,1-1 0,0 1 0,0 0-1,0-1 1,0 1 0,0 0-1,0-1 1,0 0 0,0 1-1,0-1 1,0 1 0,0-1 0,0 0-1,0 0 1,0 0 0,0 0-1,1 0 1,-1 1 0,0-1 0,1 0-1,-1-1 1,0 1 0,1 0-1,0 0 1,-1 0 0,1 0 0,0 0-1,-1 0 1,1-1 0,0 1-1,0 0 1,0 0 0,0 0 0,0 0-1,0-1 1,0 1 0,1 0-1,-1 0 1,0 0 0,1 0-1,-1 0 1,1-2 0,1-3-1022,-1-1 0,2 1 0,-1 0 0,0-1 1,1 1-1,0 1 0,8-11 0,12-9-4484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6118,'0'0'11883,"7"11"-10666,-6-10-1200,3 5 120,0-1 0,-1 1 0,0 0-1,0 0 1,0 0 0,-1 0 0,0 0 0,0 1 0,0-1 0,-1 1 0,0-1-1,0 1 1,-1 0 0,0-1 0,0 1 0,-1 7 0,-3 52 984,6-67-1054,0 0 0,0 1 1,0-1-1,-1 0 1,1 0-1,0 0 0,0-1 1,-1 1-1,1 0 0,-1 0 1,1-1-1,1-2 0,16-26 6,-1-2 0,25-63 0,-43 113-44,0-11 24,-1 0 1,1 0 0,1 0 0,-1 0-1,1 0 1,0 0 0,4 9 0,-4-14-43,-1-1 1,2 1-1,-1-1 1,0 1-1,0-1 1,0 1-1,1-1 1,-1 0-1,1 0 0,-1 0 1,1 1-1,-1-1 1,1-1-1,0 1 1,-1 0-1,1 0 1,0-1-1,0 1 1,-1-1-1,1 1 1,0-1-1,0 0 1,0 0-1,0 0 1,0 0-1,0 0 1,-1 0-1,1 0 1,0 0-1,0-1 1,0 1-1,0-1 1,1-1-1,3 1 8,-1-1 1,-1 0-1,1 0 0,0 0 0,0-1 1,-1 1-1,1-1 0,-1 0 1,0-1-1,0 1 0,0-1 1,0 0-1,-1 1 0,5-8 0,3-5 35,0-2 0,11-25 0,-14 27 23,-25 91-349,12-58-35,1-1-1,0 1 1,1 0-1,-1 31 1,9-49-6078,2-10 507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13965,'0'0'4516,"50"24"-7206,-27-24-897,0 0-2211</inkml:trace>
  <inkml:trace contextRef="#ctx0" brushRef="#br0" timeOffset="1">207 60 11435,'0'0'5669,"-6"9"-4206,-9 10-876,-35 48 3067,46-62-3478,1 1 0,0 0 0,0-1 0,0 1 0,0 1 0,1-1 0,0 0 0,1 1 0,-1-1-1,0 7 1,3-12-217,-1 0-1,1 0 0,-1 0 1,1 0-1,-1 0 0,1-1 1,0 1-1,-1 0 0,1 0 1,0-1-1,0 1 0,0 0 1,-1-1-1,1 1 0,0-1 1,0 1-1,0-1 0,0 0 0,0 1 1,0-1-1,0 0 0,0 0 1,0 1-1,0-1 0,0 0 1,0 0-1,0 0 0,0 0 1,0 0-1,0-1 0,0 1 1,0 0-1,0 0 0,0-1 1,2 0-1,38-10-3561,1-20-4906,-24 15 2759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8936,'0'0'11852,"10"2"-11233,-3 0-563,-1-1 0,1 0 0,-1 0 0,1-1 0,0 1 0,-1-1 0,1-1 0,-1 0 0,1 1 0,-1-2 1,1 1-1,-1-1 0,0 0 0,1 0 0,-1-1 0,0 0 0,-1 0 0,1 0 0,8-7 0,13-21 1349,-26 30-1371,-1 1 1,0 0-1,0-1 0,0 1 0,1-1 1,-1 1-1,0-1 0,0 1 0,0 0 1,0-1-1,0 1 0,0-1 0,0 1 1,0-1-1,0 1 0,0-1 0,0 1 1,0-1-1,0 1 0,0-1 0,0 1 1,-1 0-1,1-1 0,0 1 0,0-1 1,0 1-1,-1-1 0,-20-3 442,14 5-464,0 1 0,0 0 0,1 0 1,-1 1-1,1 0 0,-1 0 0,1 1 0,0-1 0,0 1 0,1 1 0,-1-1 1,-8 9-1,8-7 55,1-1 0,-1 1 1,1 0-1,0 1 1,0-1-1,1 1 0,0 0 1,0 0-1,1 0 1,-1 1-1,-1 8 0,5-15-63,0 0 0,0 0-1,-1 0 1,1 0-1,0 0 1,1 0 0,-1 0-1,0 0 1,0 0-1,0 0 1,1 0 0,-1-1-1,0 1 1,1 0 0,-1 0-1,1 0 1,-1 0-1,1 0 1,-1 0 0,1-1-1,0 1 1,-1 0 0,1 0-1,0-1 1,0 1-1,0-1 1,-1 1 0,3 0-1,0 1-54,1 0 0,0-1 0,0 0 0,0 0 0,0 0 0,0 0-1,7 0 1,5 0-1002,0-1 0,0-1 0,17-3 0,3-7-4216,4-7-4041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6278,'0'0'17638,"6"11"-16666,0-3-799,-4-4-135,1-1 1,-1 1 0,0-1 0,0 1-1,0 0 1,-1 0 0,1-1 0,-1 1-1,0 1 1,0-1 0,0 0-1,0 0 1,-1 0 0,0 0 0,0 0-1,0 1 1,-1 5 0,-15 84 233,6-30-4356,10-63 3544,0 1 0,-1-1 0,1 1 1,0-1-1,-1 0 0,1 1 0,-1-1 0,0 1 0,1-1 0,-1 0 0,0 0 0,0 1 1,0-1-1,-2 2 0,-7 2-6069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6470,'0'0'10250,"-17"84"-10122,17-19-352,0 6 96,14 1 96,8-3 32,6-9 0,9-8 0,6-14 0,-3-10 0,-1-10 0,-5-4-32,-10-6-449,-10 1-1313,-14 8-1601,0 6-1377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45 7399,'0'0'4853,"-8"-4"-2414,2 2-2197,-1-1 0,1 1 0,-1 0 0,1 0-1,-1 0 1,0 1 0,1 0 0,-1 1 0,0 0 0,0 0-1,0 0 1,0 1 0,1-1 0,-1 2 0,0-1-1,1 1 1,-1 0 0,1 0 0,-9 5 0,-14 14 1970,33-14-813,20-5-1482,-17-2 141,0-1 0,1 1-1,-1-2 1,0 1-1,7-3 1,-13 4-46,0 0 0,0 0 0,0-1 0,-1 1 0,1 0 0,0 0 0,0-1 0,0 1 0,0-1 0,-1 1 0,1 0 0,0-1 0,0 1 0,-1-1 1,1 0-1,0 1 0,-1-1 0,1 0 0,-1 1 0,1-1 0,-1 0 0,1 1 0,-1-1 0,1 0 0,-1 0 0,0 0 0,0 0 0,1 1 0,-1-1 0,0 0 0,0 0 0,0 0 0,0 0 0,0 0 0,0 0 0,0 1 0,0-1 0,0 0 0,0 0 0,0 0 1,-1 0-1,1 0 0,0 1 0,-1-1 0,1 0 0,-1 0 0,1 0 0,0 1 0,-1-1 0,0 0 0,1 1 0,-1-1 0,1 0 0,-1 1 0,-1-2 0,-1-1 14,0 1 0,-1-1 0,1 1 0,0 0 0,-1-1 1,0 2-1,1-1 0,-1 0 0,0 1 0,0-1 0,0 1 0,0 0 0,0 1 0,0-1 0,0 1 0,0-1 0,-1 1 0,1 1 1,0-1-1,0 0 0,0 1 0,0 0 0,0 0 0,0 0 0,0 1 0,0-1 0,0 1 0,1 0 0,-1 0 0,1 0 0,-1 0 1,1 1-1,0-1 0,0 1 0,0 0 0,0 0 0,0 0 0,1 1 0,-1-1 0,1 0 0,0 1 0,0 0 0,0-1 0,1 1 1,-1 0-1,1 0 0,0 0 0,0 0 0,0 0 0,0 0 0,1 5 0,0-6-19,1-1 0,-1 1 0,1-1 0,0 0 0,0 1 0,0-1 0,0 0 0,0 1 0,0-1 0,0 0 0,1 0 1,-1 0-1,1 0 0,0-1 0,0 1 0,-1 0 0,1-1 0,0 1 0,0-1 0,1 1 0,-1-1 0,0 0 0,0 0 0,0 0 0,1 0 0,-1-1 0,1 1 0,-1 0 0,1-1 0,3 1 0,-2-1 13,1 1 0,-1 0 0,0-1 0,0 0 0,0 0 0,0 0 0,1 0 0,-1-1-1,0 0 1,0 0 0,0 0 0,0 0 0,0-1 0,0 1 0,0-1 0,-1 0 0,7-4 0,-9 5-10,0 0 1,0 0-1,1 0 1,-1 0-1,0 0 1,0 0 0,0 0-1,0-1 1,-1 1-1,1 0 1,0-1 0,-1 1-1,1 0 1,0-1-1,-1 1 1,0-1-1,1 1 1,-1-1 0,0 1-1,0-1 1,1 1-1,-1-1 1,-1 1-1,1-1 1,0 1 0,0-1-1,0 1 1,-2-4-1,1 4-118,0 0-1,0 0 1,0 0-1,-1 0 0,1 0 1,0 1-1,-1-1 1,1 0-1,-1 1 1,1-1-1,0 0 0,-1 1 1,0 0-1,1-1 1,-1 1-1,1 0 1,-1 0-1,1 0 0,-1 0 1,1 0-1,-1 0 1,1 1-1,-1-1 1,0 0-1,1 1 1,0-1-1,-3 2 0,0 0-942,1 0-1,0 0 0,0 0 1,-1 0-1,2 0 1,-1 1-1,0 0 0,-3 4 1,3-5-679,-3 5-2952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11851,'0'0'9834,"72"-40"-8425,-36 25-480,1-1-481,1-1-352,1 0-96,-5 2-448,-6 2-801,-7 0-481,-7 1-800,-9 1-1666,-5-2-2499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5765,'0'0'15887,"56"-11"-15182,-18 0-545,2 2-160,1 1-1057,-2 0-1665,-7 3-2435,-5 4-1602</inkml:trace>
  <inkml:trace contextRef="#ctx0" brushRef="#br0" timeOffset="1">308 73 7335,'0'0'3155,"-4"11"-726,2-6-2105,-3 6 592,1 1-1,0 0 0,1 0 1,0 0-1,1 0 0,-1 13 1,3-25-877,0 0 1,0 1 0,0-1 0,0 1-1,0-1 1,1 1 0,-1-1 0,0 0-1,0 1 1,0-1 0,0 1 0,0-1 0,1 0-1,-1 1 1,0-1 0,0 0 0,1 1-1,-1-1 1,0 0 0,1 1 0,-1-1-1,0 0 1,1 0 0,-1 1 0,0-1 0,1 0-1,-1 0 1,1 0 0,-1 0 0,0 1-1,1-1 1,-1 0 0,1 0 0,-1 0-1,1 0 1,22-3 513,18-14-124,-12-2-312,29-17-67,-54 34-70,-1 1 0,1-1 0,0 1 0,0-1 0,0 1 0,0 0 0,0 1 0,0-1 0,0 1 0,0 0 0,0 0 0,0 0 0,5 1 0,-8 0 18,0-1 0,0 1 0,-1 0 0,1 0 0,0-1 0,-1 1 0,1 0 0,-1 0 0,1 0 0,-1 0 0,1 0 0,-1-1 0,0 1 0,1 0 0,-1 0 0,0 0 0,0 0 0,0 0 0,1 0 0,-1 0 0,0 0 0,-1 2 1,1 31 269,-1-25-165,5 15 107,-4-23-254,0-1 1,0 0 0,0 1 0,1-1-1,-1 0 1,0 1 0,0-1 0,1 0 0,-1 1-1,0-1 1,0 0 0,1 1 0,-1-1 0,0 0-1,1 0 1,-1 0 0,0 1 0,1-1 0,-1 0-1,0 0 1,1 0 0,-1 0 0,0 0 0,1 0-1,-1 1 1,0-1 0,1 0 0,-1 0 0,1 0-1,0 0 1,2-2-798,0 1 0,0-1 0,0 0 0,0 0 0,0 0 0,0 0 0,-1-1 0,1 1 0,4-6 0,10-9-6547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53 4100,'0'0'14312,"-11"8"-13303,6-4-1022,-11 6 653,1 2-1,-23 22 0,35-32-548,0 1 0,0 0 0,0 0-1,1 0 1,-1 1 0,1-1 0,0 1 0,0-1-1,0 1 1,0 0 0,1-1 0,-1 1-1,1 0 1,0 0 0,0 0 0,1 0 0,-1 1-1,1-1 1,0 0 0,0 0 0,0 5-1,1-8-87,0 0 0,-1-1 0,1 1 0,0 0-1,0 0 1,0 0 0,0-1 0,0 1 0,0 0 0,0-1-1,0 1 1,0-1 0,0 1 0,0-1 0,0 0-1,1 1 1,-1-1 0,0 0 0,0 0 0,0 0 0,0 0-1,1 0 1,-1 0 0,0 0 0,2 0 0,31-6 19,-26 2-77,0-1 0,-1 0 0,1 0 0,-1-1 0,0 0 0,-1 0-1,1-1 1,-1 1 0,0-2 0,-1 1 0,0-1 0,5-8 0,1-3 52,-1 0 1,-1-1 0,12-41-1,-21 58 159,-3 7-67,-11 16-26,-12 30 233,22-41-103,1 0 0,0 0 0,0 0 1,1 0-1,0 0 0,1 0 0,0 1 1,0-1-1,1 19 0,1-27-286,0 1 0,0-1 0,-1 0 0,1 0 0,0 1 0,0-1 0,0 0 0,0 0 0,1 0 0,-1 0 0,0 0 0,0 0 0,0 0 0,1-1-1,-1 1 1,1 0 0,-1-1 0,0 1 0,1-1 0,-1 1 0,1-1 0,-1 0 0,1 0 0,-1 0 0,1 0 0,1 0 0,43-3-7815,-23-8 498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39 6246,'0'0'18914,"10"4"-18658,32 11-117,-40-15-129,-1 0 0,1 0 1,-1 0-1,0 0 0,1 0 1,-1-1-1,1 1 0,-1-1 0,0 1 1,1-1-1,-1 1 0,0-1 1,1 0-1,-1 1 0,0-1 0,0 0 1,0 0-1,0 0 0,0 0 1,0 0-1,0 0 0,0 0 0,0 0 1,0-1-1,0 1 0,-1 0 1,1 0-1,-1-1 0,1 1 1,0-2-1,-1 2-4,1 0 1,-1 0 0,1 0-1,-1 1 1,1-1-1,-1 0 1,0 0-1,0 0 1,1 0 0,-1 0-1,0 0 1,0 0-1,0 0 1,0 0-1,0 0 1,0 1 0,0-1-1,-1 0 1,1 0-1,0 0 1,0 0-1,-1 0 1,1 0 0,-1 0-1,1 1 1,0-1-1,-1 0 1,0 0-1,1 0 1,-1 1 0,1-1-1,-1 0 1,0 1-1,0-1 1,1 1-1,-1-1 1,0 1 0,0-1-1,-1 0 1,-4 2-8,0-1 1,0 1 0,0 0-1,0 1 1,0-1 0,0 1-1,0 0 1,0 1 0,1-1-1,-1 1 1,1 0 0,0 1-1,0-1 1,0 1 0,0 0-1,0 1 1,1-1 0,0 1-1,0-1 1,0 1 0,1 0-1,-1 1 1,1-1-1,1 1 1,-1-1 0,1 1-1,0 0 1,0 0 0,0 0-1,0 6 1,2-11-6,0-1 0,0 1 0,0 0 0,0-1 0,0 1 0,1-1 0,-1 1 0,0-1 0,0 1 0,0 0 0,1-1 0,-1 1 0,0-1 0,1 1 0,-1-1 0,1 0 1,-1 1-1,0-1 0,1 1 0,-1-1 0,1 0 0,-1 1 0,1-1 0,-1 0 0,1 1 0,-1-1 0,1 0 0,0 0 0,0 1 0,25 0-520,25-13-1492,26-27-7916,-33 14 3223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13389,'0'0'5092,"-80"72"-3298,44-39-417,3-2 33,5-1-97,6-4-704,10-4-513,3-4-64,6-5-32,3-4-577,0-4-864,0-2-609,1-11-8104,2-7 5606</inkml:trace>
  <inkml:trace contextRef="#ctx0" brushRef="#br0" timeOffset="1">1 48 10346,'0'0'10666,"7"52"-9193,21-31-31,6-2-578,10-1-415,2-3-225,1-1-160,0-3-512,-7-1-2019,-6-4-2497,-10-1-5734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3427,'0'0'6967,"11"-2"-6882,8-2-155,3-2 316,1 1 0,-1 1-1,1 2 1,0 0 0,0 1-1,28 3 1,6 9-120,-11-2 244,0-1 1,77 2 0,-48-11-245,-17-1 373,0 3 1,0 2 0,98 19 0,-94-10-415,0-2-1,67 2 1,130-8 210,4 0-150,76 2-118,-27-2 5,-23 25 52,21 1-72,535-24 69,-508-8 249,673-18-101,-37-25-201,-892 40-29,301-35 16,205-6 1118,541 3-418,-660 26-686,-254 12-79,-175 4-883,0-2 0,0-1 0,60-15 0,-51 2-3711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1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2050 48 3587,'-273'-30'9878,"-369"12"-8620,575 22-1144,0 2-1,0 3 0,0 4 1,1 2-1,1 3 0,-115 48 1,138-47-6,1 2 1,2 2 0,0 1 0,1 2-1,2 2 1,1 1 0,1 2-1,1 1 1,2 1 0,1 2 0,-25 41-1,40-53-91,1 2 0,2 0 0,0 0 0,2 1-1,1 1 1,1-1 0,1 2 0,1-1 0,2 0 0,0 1-1,2 0 1,4 55 0,-1-71 11,2 0 0,0-1 0,0 1 0,1-1 0,1 0-1,0 0 1,0 0 0,1-1 0,0 0 0,1 0 0,0 0 0,1-1 0,0 0 0,0-1 0,1 1-1,0-2 1,1 1 0,12 7 0,7 3 39,0-1-1,1-1 1,1-1-1,0-2 1,41 11-1,-9-8-39,1-2 0,97 7 0,135-6 46,-202-12-67,66 2-5,1529 25 30,-1489-34-9,260-38-1,-440 39 39,-1-1-1,0-1 1,0 0-1,0-2 1,21-10 0,-35 15-37,0-1 1,0 0 0,0 0 0,0 0 0,-1-1 0,0 1 0,1-1 0,-1 0 0,-1 0 0,1-1 0,0 1-1,-1-1 1,0 0 0,0 0 0,-1 0 0,1 0 0,-1 0 0,0-1 0,0 1 0,-1 0 0,0-1 0,1-7-1,-2-13 34,-1 0-1,-2 0 0,0 0 0,-2 0 0,0 1 0,-2 0 0,-1 0 0,-1 1 0,-1 0 1,-1 0-1,-1 1 0,-2 0 0,-17-23 0,0 4-150,-2 1-1,-1 2 1,-2 1-1,-2 2 1,-70-52-1,51 51 115,-1 2 0,-2 2-1,0 4 1,-3 1 0,0 4-1,-1 2 1,-1 4 0,-100-17 0,-46 8-139,-290 0 1,338 22-586,-26-6-2196,63-2-2053,-33-10-5761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4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6854,'0'0'2664,"9"3"-2674,12 1 58,1-1 0,-1-1 0,1-1 0,-1-1 0,1-1 0,22-3 0,74-6 665,193 7 0,-148 6-351,502 19 1128,179 27-561,737-104 234,-969-2-862,147-11-319,-738 67 22,110-8 80,220 12-1,-275 14 450,-62-12-740,0-1 0,1-1 0,-1-1 0,18 2 0,-22-7-3129,-8-9-2376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64 153 2370,'0'0'1233,"-8"4"903,-2 2-1420,7-4-488,-1 0 0,1 0 0,0 0 0,-1 0 0,1-1 0,-1 1 0,0-1 0,1 0 0,-1 0 0,-6 0 0,82-2 2032,-38 2-2269,49-6 0,117-34 25,-124 22-9,0 3 0,148-7 1,-199 21-1,572-22 1582,-419 0-1530,124-12-25,-227 29-31,0 4 0,76 8-1,-109-1 65,-1 1 0,0 3 0,61 21 0,115 59 45,-142-55-88,1-4 1,116 32 0,-125-50 31,1-3 0,0-3 0,0-3 0,131-9 1,268-62 36,-355 49-81,1 5 1,135 2-1,-226 12-36,-14 0-19,1-1 0,-1 0 0,1 0 0,-1 0 0,0-1 0,1-1 0,12-3 0,-68-7 107,-35 2-417,-148 1 0,-86 24-923,-19 0 530,-8-19 930,76-1 269,-330 35-1,222 25 52,-180 20-33,448-68-276,0-4 1,-1-4-1,-129-19 0,93 3 1172,-172 2-1,652-14-2184,-20 0 505,736 23 307,-428 45 359,-32 0-487,-109-39-4078,-251-10-891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0 671 6278,'0'0'6459,"9"0"-6325,-7 0-130,125 0 269,147-19 0,582-48 1509,-266 30-1514,508-40 874,46-35-736,-322-12-334,4 48-475,-391 43-88,-195 11 277,-185 20-131,-55 2 260,-24 0 3,-65 7 139,-108 22 0,-1 1-11,-488 19-9,275-24-26,-1282 136-625,442 58 490,474-72 98,614-119 173,-317 11 0,502-40-431,1-1-1,0-1 0,27-8 1,4-1 221,275-48-1183,1001-162 1227,-522 114 190,991-143-59,-1583 217-161,814-91-404,-974 122-1063,-20 0-1548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17424,'0'0'8264,"-11"-1"-8226,5 0-31,0 1 0,0 0 0,0 0-1,0 1 1,0 0 0,0 0 0,0 0 0,-7 3 0,10-3 5,1 0 0,-1 1 1,0-1-1,0 1 0,1 0 0,-1-1 0,1 1 0,0 0 0,-1 1 1,1-1-1,0 0 0,0 1 0,0-1 0,1 1 0,-1 0 0,1-1 1,-1 1-1,1 0 0,0 0 0,0 0 0,0 0 0,0 5 0,0-8-7,1 1 0,0 0 0,0-1 0,0 1 0,0 0-1,0-1 1,0 1 0,0 0 0,0-1 0,0 1 0,1-1-1,-1 1 1,0 0 0,0-1 0,1 1 0,-1-1 0,0 1 0,0 0-1,1-1 1,-1 1 0,1-1 0,-1 1 0,1-1 0,-1 1-1,1-1 1,-1 0 0,1 1 0,-1-1 0,1 0 0,-1 1 0,2-1-1,26 5 198,29-14 135,-46 5-301,0 0-1,0-1 0,-1 0 0,0-1 0,0 0 1,9-7-1,-15 10-21,0 0 0,-1 0 0,1-1 1,-1 1-1,0-1 0,1 0 0,-2 1 0,1-1 1,0-1-1,-1 1 0,0 0 0,0-1 0,0 1 0,0-1 1,-1 1-1,0-1 0,1-5 0,-2 9-90,0 0 1,-1 0-1,1 0 0,0 0 1,-1 0-1,1 0 0,-1 0 1,1 0-1,-1 0 0,1 0 1,-1 0-1,1 0 0,-1 1 1,0-1-1,0 0 0,0 0 1,1 1-1,-1-1 0,0 0 1,0 1-1,0-1 0,0 1 1,0-1-1,0 1 0,0-1 0,0 1 1,0 0-1,0 0 0,0-1 1,0 1-1,0 0 0,-1 0 1,1 0-1,0 0 0,-1 0 1,-48 2-7997,44-1 5987,-18 2-6980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0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1 681 14478,'0'0'1879,"11"5"-1676,12 1-232,0 0 1,0-1-1,0-1 1,1-1 0,-1-2-1,1 0 1,29-3-1,183-29 270,-83 8-244,-14 13 129,188 11 0,-193 4 546,221-20 1,200-101 851,-110 17-1255,-266 75-255,1 7 0,0 8 0,1 8 0,205 25 0,189 11 70,-424-36-65,271-37 0,123-65 18,-85 14-13,4 31 33,620-15 519,-762 70 1021,-298 5-1389,-1 2 0,0 1 1,0 1-1,27 10 0,-27-8-243,-1-1 0,1-1-1,1-1 1,29 3-1,-38-7-371,-1-1 0,0-1-1,1 0 1,-1-1-1,0-1 1,0 0 0,25-9-1,-25 6-764,0 0 1,0-2-1,-1 0 0,16-11 0,48-45-9334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1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0 15375,'0'0'555,"-4"14"-710,-5 17 171,2 0 0,1 1 0,2 0 0,-1 35 0,3 109 116,2 10 29,-31 221 0,-134 336 519,58-313 621,33 5-576,67-386-597,3 0 1,2 1-1,2-1 0,9 74 0,-6-112-142,-1-1 0,2 1 1,0-1-1,0 0 0,0 0 0,2-1 1,-1 1-1,1-1 0,0 0 0,1-1 1,0 1-1,0-2 0,1 1 1,0-1-1,1 0 0,-1 0 0,1-1 1,0 0-1,1-1 0,0 0 0,19 7 1,13 2-68,2-1 0,-1-3-1,90 10 1,-101-16 83,919 77 249,409 2-85,-512-33-66,3-69 205,1735-2-192,-1706 64-85,423 7 50,-314-11 56,-917-30-115,612 44-225,-42-65 328,-542 10-116,-77 1-2,1-1 0,-1-2 1,0 0-1,0-1 0,0-1 0,-1-1 0,0-2 1,42-21-1,-35 13 10,0-2 1,-1-1-1,-1-2 1,0 0-1,32-38 1,7-20 25,-4-4 0,-3-2 1,48-97-1,-98 169-38,79-147 52,-6-4 0,-8-4 1,60-202-1,-92 224-110,-6-2-1,-7-1 1,-6-1 0,4-182 0,-26 320 99,-1-1-1,0 0 1,-1 0-1,-1 0 1,0 1-1,0-1 0,-2 0 1,0 1-1,0 0 1,-1 0-1,-1 0 1,0 1-1,0 0 1,-2 0-1,1 0 1,-1 1-1,-1 0 0,0 1 1,-1 0-1,-18-15 1,10 11-128,-1 1 1,-1 1-1,0 1 1,0 1-1,-1 0 1,0 2-1,-28-7 1,-162-31-52,162 38 35,-808-81-2080,617 72 2211,-1100-49 359,492 30-213,-453-16-600,-1 54 186,-1532 31-226,821-106 1372,1316 42-636,-26 39 118,708-6-592,4-1-541,-1 0 0,1 0-1,0-1 1,-16-3-1,2-6-4808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4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690 264 3267,'0'0'6246,"-11"-8"-4666,5 4-1378,-1-1 1,1 1-1,-1 0 0,0 1 1,0 0-1,0 0 0,-1 0 1,1 1-1,-1 0 0,0 0 0,1 1 1,-1 0-1,0 1 0,0-1 1,1 2-1,-1-1 0,0 1 0,-11 2 1,-2 4 16,1 0 0,-1 2 0,1 0-1,1 1 1,0 1 0,0 1 0,1 0 0,0 1 0,2 1 0,-1 1 0,2 1 0,0 0 0,1 1 0,-16 23-1,-3 10-144,2 2-1,2 1 0,-43 112 1,54-118-3,3 2 1,1 0 0,3 1 0,-10 99 0,20-113 22,1-1 0,1 0 0,2 0 0,1 0 1,2 0-1,2-1 0,1 0 0,14 35 0,-6-27-81,2-1-1,1-1 1,35 49-1,-44-73-12,0 0-1,1-1 0,1-1 1,1 0-1,0-1 0,1 0 1,0-1-1,1-1 0,0 0 0,22 10 1,-29-17 1,0-1 0,1 0 1,-1 0-1,1-1 1,-1 0-1,1-1 0,0 0 1,0-1-1,0 0 1,-1 0-1,1-1 0,0 0 1,0-1-1,-1 0 0,1 0 1,-1-1-1,0-1 1,0 0-1,0 0 0,0 0 1,-1-1-1,1 0 1,-1-1-1,14-12 0,2-5 107,-1-1 0,-1 0 0,0-2 0,-2-1 0,-2 0 0,18-33 0,8-24 254,-5-1 1,-3-2-1,-4-1 1,-3-2-1,-5 0 1,-4-2-1,-3-1 1,-5 0-1,0-161 1,-12 213-331,-2 1 1,-2 0-1,-2 0 1,-1 1-1,-20-60 1,22 84-17,-1 0 0,-1 0 1,-1 1-1,0 0 0,0 1 1,-1 0-1,-16-17 0,18 23-7,0 0 0,0 1-1,-1 0 1,0 0 0,0 1 0,-1 0-1,0 0 1,0 1 0,0 0 0,0 1 0,0 0-1,-1 0 1,-9-1 0,0 1-5,1 2 0,-1 0 0,0 1 0,1 0 0,-1 2 0,1 0 0,-1 1 0,1 1 0,0 1 0,-21 8 0,-11 9-61,2 1 1,-53 34-1,-25 14-2048,119-68 687,5-5-717,4-2-4108,9-10-6068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0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4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4324,'0'0'13714,"7"-8"-13367,3-3-277,0 1 0,1 0 0,1 0 0,0 2 0,0-1 0,0 1 0,1 1 0,0 1 0,18-7 0,219-73 1041,24-9-578,-103 22-352,-169 72-457,-6 1 1027,-14 3-2592,12-2-7133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13901,'0'0'10309,"4"8"-10096,-1 1-125,-1-1-1,1 1 1,-1 0-1,-1 0 0,1 0 1,-2 0-1,1 0 1,-1 0-1,-1 0 1,1 0-1,-1-1 1,-3 12-1,1-13 214,1 1-1,1 0 1,0 0-1,0-1 1,0 1-1,1 13 1,1-20-296,-1 0 0,1-1 1,-1 1-1,1-1 1,-1 0-1,1 1 0,-1-1 1,1 1-1,-1-1 1,1 0-1,0 1 1,-1-1-1,1 0 0,0 0 1,-1 1-1,1-1 1,0 0-1,-1 0 0,1 0 1,0 0-1,-1 0 1,1 0-1,0 0 1,-1 0-1,1 0 0,0 0 1,-1-1-1,1 1 1,0 0-1,-1 0 1,1-1-1,0 1 0,24-9 126,-13 1-2009,-1 0 1,0-1-1,16-15 0,-23 20 1020,0-1 0,0 1 0,0-1-1,-1 1 1,0-1 0,0 0 0,0 0 0,0 0 0,-1-1 0,0 1-1,2-8 1,-3 4-5270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5830,'0'0'12427,"-32"52"-10505,28-34-384,-1 0-289,0 1-224,0-3-417,4 1-351,1-3-193,0-2-64,0-3-64,0-2-865,1-4-769,6-3-928,-1 0-1795,-2-5-1728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7815,'-8'0'534,"2"-1"-318,0 1 1,-1 0-1,1 0 0,0 0 0,0 1 0,0 0 1,-1 0-1,1 1 0,0 0 0,0 0 0,1 0 1,-1 1-1,0 0 0,1 0 0,0 0 1,0 1-1,-8 6 0,1 5 171,0-1-1,1 2 1,1-1-1,1 2 1,0-1 0,1 1-1,1 0 1,0 1-1,1 0 1,1 0 0,1 0-1,1 1 1,0-1-1,1 1 1,2 0 0,-1 0-1,2-1 1,3 22 0,-3-35-339,0-1 0,0 1 1,0-1-1,1 0 0,-1 1 1,1-1-1,0 0 1,0 0-1,1 0 0,-1 0 1,1-1-1,0 1 0,0-1 1,0 0-1,0 1 1,1-1-1,4 3 0,-2-3 112,0 0 0,0 0 0,-1-1-1,2 0 1,-1 0 0,0 0-1,0-1 1,0 0 0,1 0 0,-1-1-1,8 0 1,3-1 223,-1 0-1,0-2 1,0 0-1,0 0 0,-1-2 1,1 0-1,-1-1 1,28-14-1,-19 6-134,-1-1 0,-1-1 0,0-1 1,-1-1-1,33-36 0,-46 45-122,0 0 1,-1-1 0,0 0 0,-1-1 0,0 0 0,0 0 0,-1 0-1,-1 0 1,0-1 0,-1 1 0,0-1 0,0 0 0,-1 0 0,-1-1 0,0-15-1,-1 22-132,-1 0 0,0 1 0,0-1 0,-1 0 0,0 1 0,0-1 0,0 1 0,0 0-1,-1 0 1,0-1 0,0 2 0,0-1 0,-1 0 0,0 1 0,0-1 0,0 1 0,0 0-1,-1 1 1,1-1 0,-1 1 0,0 0 0,0 0 0,0 0 0,0 1 0,-1-1 0,-9-1 0,-1-2-619,0 2 1,-1 0-1,-20-2 1,-45 1-5762,57 5 898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35 6022,'0'0'-758,"-11"-3"3470,-30-7-1320,-2 2 1,1 2 0,-57-1 0,86 7-1315,0 0 0,0 1 0,0 1 0,0 0 0,0 0 0,0 1 0,1 1 0,0 0 0,-1 1 0,2 0 0,-1 1 0,1 1 0,-1-1 0,2 2 0,-1 0 0,-11 10 0,9-3 60,0-1 0,1 2-1,1 0 1,0 0 0,1 1 0,1 0 0,1 0 0,0 1 0,1 1 0,1-1 0,1 1 0,0 0 0,2 0-1,0 0 1,1 1 0,1-1 0,2 33 0,0-43-107,1 0 0,0-1 0,1 1 0,-1-1 0,2 0 0,-1 0 0,1 0 0,0 0 0,1-1 0,0 1 0,0-1 0,6 7 1,-1-4-11,0-1 1,0 0-1,1-1 1,0 0-1,1 0 1,-1-2 0,15 7-1,7 0-3,0-1 0,1-2 0,0-1 0,1-2 0,39 4-1,12-3 23,0-4-1,119-9 0,-188 4-12,-1-2 0,0 0-1,0 0 1,0-2 0,-1 0 0,1-1 0,-1 0 0,0-1 0,-1-1-1,0 0 1,0-1 0,-1-1 0,0 0 0,15-15 0,-22 18 87,1 0 1,-1-1 0,0 0-1,-1 0 1,0 0 0,0-1-1,-1 0 1,0 0 0,0 0 0,-1 0-1,-1 0 1,1-1 0,-1 1-1,-1-1 1,0 0 0,0 0-1,-1 1 1,0-1 0,-1 0-1,0 0 1,0 1 0,-1-1-1,-1 1 1,1-1 0,-5-8-1,1 4-72,0 1 0,-1-1 1,-1 2-1,0-1 0,0 1 0,-1 0 0,-1 1 0,0 0 0,0 1 0,-1 0 0,-1 0 0,0 1 0,-17-10 0,12 10-252,0 0 0,-1 1 0,0 1 0,0 0 0,-1 2 0,0 0 0,1 1 1,-2 1-1,-33-2 0,49 5 30,-7 0-1451,0 0-1,1-1 1,-21-4 0,9-5-4039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317 328 5221,'0'0'9636,"-8"-3"-7698,3 2-1747,1-1 0,0 1 1,0-1-1,0 0 1,0-1-1,0 1 1,0-1-1,1 1 1,-1-1-1,1 0 1,0 0-1,0-1 1,0 1-1,-5-7 1,-36-50 1813,-87-91-1,111 129-1978,-14-9 598,15 15-2863,31 16-9662,5 6 6680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59 8392,'0'0'256,"-9"-5"-133,-3-3-65,-1 1 0,0 0 1,-1 1-1,1 1 0,-1 0 0,-1 1 0,1 0 0,0 1 1,-17-1-1,3 6-384,0 1-1,1 1 1,0 1 0,0 1 0,-51 20 0,32-10-829,-82 19 1516,-250 34 1,350-65-221,6-1-70,0 1-1,0 1 1,1 1 0,0 1-1,-27 12 1,37-13-25,0 1 1,0 0-1,0 0 0,0 1 1,1 1-1,1 0 1,0 0-1,0 1 1,0 0-1,-9 15 1,-18 30 565,-56 118-1,81-148-505,2 1 0,0 1 0,2 0 0,0 0 0,2 0 0,1 1 0,0 38 0,4-52-33,0 1-1,2-1 1,-1 0 0,2 1-1,0-1 1,1 0 0,7 17-1,-8-24-75,0-1 1,0 1-1,1-1 0,0 0 0,0 0 0,1 0 1,-1-1-1,1 1 0,1-1 0,-1 0 0,1-1 1,0 1-1,0-1 0,0 0 0,0-1 1,12 5-1,-1-2 27,1-1 0,0 0 0,1-2 0,-1 0 0,21 0 0,99-4-6,-67-1 17,157-14 100,10 1-2619,-230 15 2223,37-1-2603,51 8 0,-51-1 456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254 390 7175,'0'0'10799,"-9"-7"-9624,2 2-978,1 0 0,-1-1 0,1 0 0,0 0 0,1-1 0,0 1 0,0-1 0,0 0 0,1-1 1,0 1-1,-4-11 0,-13-28 86,-1 0 0,-2 2-1,-3 0 1,-56-70 0,92 122-252,0-1 0,1 0 0,-1 0 0,1-1 0,0 0-1,1 0 1,0-1 0,0-1 0,0 0 0,0 0 0,0-2-1,1 1 1,0-1 0,12 0 0,18 3-184,-1-3 0,1-2 0,43-4 0,-61 1-755,-1 0-1,25-8 1,11-11-5741,-24 3-3040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10218,'0'0'8872,"2"9"-8616,2 6-129,1 0 0,1 0 0,0-1 0,0 0 1,2 0-1,0-1 0,11 16 0,-2-8 770,1 0 1,0-1 0,35 30-1,-65-55-1748,-1 1 0,0 1 0,0 0 0,0 1 0,0 0 0,-16 0 0,14 2 112,10 0 1020,-1 0 1,1 0-1,0-1 1,0 0-1,0 0 0,-7-2 1,11 3-216,1 0 1,-1 0 0,1-1-1,-1 1 1,1 0-1,-1 0 1,1-1 0,-1 1-1,1-1 1,-1 1-1,1 0 1,0-1 0,-1 1-1,1-1 1,0 1-1,-1-1 1,1 1 0,0-1-1,0 1 1,-1-1-1,1 0 1,0 1 0,0-1-1,0 0 1,9-21 1030,3 9-782,0 0 1,0 1-1,2 0 0,15-11 1,22-19-3724,-43 28-3543,-7 7 1880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8968,'0'0'2937,"-3"8"-3012,1-5 118,1-2-16,1 0 0,-1 0 0,0 0 0,1 0 0,-1 0 0,0 1 0,1-1 0,-1 0 0,1 0 0,0 1 0,-1-1 0,1 0 0,0 1 0,0-1 0,0 0 0,0 1 0,0-1 0,0 0 0,0 1 0,0-1 0,1 0 0,-1 1 0,1-1 0,-1 0 0,1 1 0,-1-1 0,1 0 0,-1 0 0,1 0 0,0 0 0,0 0 0,0 1 0,0-1 0,0-1 0,0 1 0,0 0 0,0 0 0,0 0 0,0 0 0,0-1 0,0 1 0,1-1 0,-1 1 0,0-1 0,0 1 0,1-1 0,-1 0 0,0 1 0,1-1 0,-1 0 0,3 0 0,0 1 398,1-1 0,-1 1 0,1-1 0,-1 0 0,1 0 0,0 0 0,-1-1 0,1 1 0,8-4 0,5-10-1200,-17 12 185,0 0-1,0 0 1,-1 0 0,1 0-1,0 0 1,-1 0 0,1-1-1,-1 1 1,0 0-1,0 0 1,1-3 0,-1-4-4946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11499,'0'0'4132,"42"-1"-6631,-31-3 674,0-9-353,0 0-1250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315 113 6662,'0'0'8264,"-10"-4"-6903,5 2-1307,0 1 0,0-1 0,0 1 0,0 0 0,0 0 0,0 0 0,0 1 0,0 0-1,0 0 1,0 0 0,-1 1 0,1-1 0,0 1 0,0 0 0,0 1 0,0-1 0,1 1-1,-1 0 1,0 1 0,-7 4 0,-5 3-27,2 1-1,0 1 0,0 0 1,1 1-1,0 0 0,1 1 1,1 1-1,-20 30 1,25-32 11,0-1 0,2 1 1,-1 0-1,2 0 1,-1 1-1,2-1 0,0 1 1,1 0-1,0 0 1,1 0-1,0 0 0,3 25 1,-2-34-34,1 0 1,-1 0 0,1 0-1,1 0 1,-1 0-1,1 0 1,-1-1-1,1 1 1,1 0-1,-1-1 1,1 1-1,-1-1 1,1 0 0,0 0-1,1 0 1,-1 0-1,1-1 1,0 1-1,0-1 1,0 0-1,0 0 1,0 0 0,1-1-1,-1 0 1,1 1-1,8 1 1,-5-2 17,0-1 1,0 1-1,0-2 1,0 1-1,0-1 1,0 0-1,0-1 1,1 0-1,-1 0 1,0-1 0,-1 0-1,1-1 1,0 1-1,-1-1 1,1-1-1,8-5 1,6-5 332,0 0 0,-1-2 1,-1-1-1,0 0 1,-1-2-1,-1 0 0,23-32 1,-30 36-69,-1 0-1,-1-1 1,0 0 0,-1-1 0,-1 0 0,0 0-1,-1-1 1,-1 1 0,-1-1 0,0-1 0,1-27-1,-5 39-269,-1 1 0,1-1 0,-1 1 0,0-1 0,-1 1 0,0-1-1,0 1 1,0 0 0,-1 0 0,0 0 0,0 0 0,0 1 0,-1-1 0,0 1-1,0 0 1,0 0 0,-1 0 0,1 0 0,-1 1 0,0 0 0,-1 0 0,1 0-1,-1 1 1,0-1 0,1 1 0,-1 1 0,-1-1 0,1 1 0,0 0 0,-1 1 0,1-1-1,0 1 1,-1 1 0,0-1 0,1 1 0,-1 0 0,1 0 0,-1 1 0,1 0-1,-1 0 1,1 1 0,-11 3 0,12-3-225,1 0 1,-1 1-1,1-1 1,-1 1-1,1 0 0,0 0 1,0 0-1,0 0 1,0 1-1,1 0 0,-4 4 1,4-4-488,1-1 0,-1 1 1,1 0-1,0 0 0,0 0 0,1 0 1,-1 0-1,0 4 0,1 3-5920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60 2915,'0'0'1131,"-2"-9"2286,2 7-3289,0 0 0,-1-1-1,0 1 1,1 0 0,-1 0 0,0 0-1,0 0 1,0 0 0,0 0 0,-1 0-1,1 0 1,0 0 0,-1 0 0,1 1-1,-1-1 1,0 0 0,0 1 0,-2-2 0,-2 0 141,1 1 0,-1 1 1,0-1-1,1 1 1,-1 0-1,0 0 1,0 0-1,-8 1 1,-18-1-1,1 2 1,0 1 0,-1 1-1,1 2 1,1 1-1,-1 2 1,1 1 0,-45 19-1,58-20-150,0 0 0,1 1 0,0 1 0,1 0 0,0 1 0,1 1 0,0 0 0,1 1 0,0 0 0,1 1-1,0 1 1,2 0 0,-1 0 0,2 1 0,-15 32 0,21-40-102,0 0 0,1 0 1,-1 0-1,2 0 0,-1 0 0,1 1 0,0-1 1,1 0-1,0 1 0,0-1 0,1 0 0,0 0 0,0 1 1,1-1-1,0 0 0,6 14 0,-3-13-14,0-1-1,0 1 0,1-1 1,1 0-1,-1 0 1,1-1-1,1 0 0,-1 0 1,1-1-1,0 1 1,1-2-1,-1 1 0,14 5 1,5 1 21,0-1 1,1-1-1,0-2 1,1 0-1,0-2 1,0-2-1,54 3 1,-34-7 10,-1-1 1,0-3-1,0-1 1,50-14-1,-42 5 270,79-30 0,-113 35-123,-1 0 1,0-2-1,0 0 0,-1-2 0,0 0 0,23-22 0,-39 32-120,-1-1 0,1 1 0,-1-1 1,0 1-1,-1-1 0,1 0 0,0 0 0,-1 0 1,0-1-1,0 1 0,-1 0 0,1-1 0,-1 0 1,0 1-1,1-8 0,-2 10-26,0-1 1,0 0-1,-1 0 0,1 0 0,-1 1 1,1-1-1,-1 0 0,0 0 1,0 1-1,-1-1 0,1 1 1,0-1-1,-1 1 0,0 0 0,1-1 1,-1 1-1,0 0 0,0 0 1,0 0-1,-1 0 0,1 1 1,0-1-1,-1 1 0,1-1 0,-1 1 1,-2-2-1,-24-8-48,0 1-1,0 1 1,-1 1-1,-44-5 1,47 9-351,0-1 1,1-1-1,-1-1 1,1-1-1,1-2 1,-28-13-1,48 20-173,0 0-1,1 0 1,-1 0-1,1-1 1,0 1-1,0-1 1,0 0-1,0 0 1,1-1-1,-1 1 1,-3-9-1,-4-15-5703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238 330 3683,'0'0'16880,"-6"-10"-15881,0 0-808,-20-31 517,-1 2 1,-43-47 0,39 59-713,-20-19 212,49 44-265,0 0 0,0-1 0,0 1 0,0-1 0,1 1 0,-1-1 0,1 1 0,0-1 0,0 0 0,0 0 0,0 0 0,0 0 0,1 0 0,-1 0 0,1 0 0,-1 0 0,2-5-1,-1 7-94,0 0 0,1 0 0,-1 0 0,1 0 0,-1 0 0,1 0 0,0 0 0,0 1 0,-1-1 0,1 0 1,0 0-1,0 1 0,0-1 0,-1 0 0,1 1 0,0-1 0,0 1 0,0-1 0,0 1 0,0 0 0,0-1 0,0 1 0,0 0 0,0 0 0,1 0 0,-1 0 0,2 0 0,33 0-5227,-32 0 3830,11 2-2605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130 309 5285,'0'0'13869,"3"-7"-12956,0-2-809,0 0 0,-1 0 0,0 0-1,0 0 1,-1 0 0,0 0 0,-1-1 0,0 1 0,0 0 0,-1-1 0,0 1-1,-1 0 1,0 0 0,0 0 0,-1 0 0,0 0 0,-1 0 0,0 1 0,0 0 0,-1 0-1,0 0 1,0 0 0,-7-7 0,3 4-84,0 0 0,-1 1-1,0 0 1,-1 1 0,0 0 0,-22-13 0,32 21-26,35 21-272,-31-18 258,105 41 229,-16-7-1797,-35-4-4865,-46-24 346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24151,'0'0'-513,"-63"4"-63,88-4-6983,18-4 2882,3-17 577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10378,'0'0'5498,"0"11"-4676,0-4-732,1 1 0,0 0-1,0 0 1,0 0-1,1-1 1,0 1-1,1 0 1,-1-1 0,2 0-1,-1 0 1,1 0-1,0 0 1,0 0-1,1-1 1,0 0 0,0 0-1,9 8 1,28 18 67,18 16 47,-56-44-254,-1-1 0,1 2 0,0-1 0,-1 0 0,0 1-1,0-1 1,-1 1 0,1 0 0,-1 0 0,0 0 0,2 5-1,-4-10-44,0 1-1,0-1 0,0 0 0,0 0 1,0 0-1,0 0 0,0 0 0,0 0 1,0 0-1,0 0 0,0 1 0,0-1 1,0 0-1,0 0 0,0 0 0,0 0 1,1 0-1,-1 0 0,0 0 0,0 1 0,-1-1 1,1 0-1,0 0 0,0 0 0,0 0 1,0 0-1,0 0 0,0 0 0,0 1 1,0-1-1,0 0 0,0 0 0,0 0 1,0 0-1,0 0 0,0 0 0,0 0 1,0 0-1,-1 0 0,1 0 0,0 1 1,0-1-1,0 0 0,0 0 0,0 0 1,0 0-1,0 0 0,0 0 0,-1 0 1,1 0-1,0 0 0,0 0 0,0 0 0,0 0 1,0 0-1,0 0 0,0 0 0,-1 0 1,1 0-1,0 0 0,0 0 0,0 0 1,0 0-1,0 0 0,0 0 0,-9-5-1891,7 3 1155,-13-7-2398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223 768 5125,'40'-17'-126,"11"-5"967,92-54 1,-130 68-602,-1 0 1,0-1-1,0-1 0,-1 0 1,-1 0-1,0-1 0,0 0 1,-1-1-1,0 0 0,-1 0 1,-1-1-1,9-17 1,-13 21-201,-1 0 0,0 0 0,0-1 0,0 1 0,-2 0 0,1-1 0,-1 1 0,0-1 0,-1 1 0,0 0-1,0-1 1,-1 1 0,-1 0 0,1 0 0,-1 0 0,-1 0 0,0 1 0,0-1 0,0 1 0,-1 0 0,-1 0 0,1 1 0,-11-11 0,-6-6-2,-2 0-1,0 2 1,-2 1 0,0 1-1,-41-23 1,33 24-432,-1 2 1,0 2 0,-1 1 0,-1 1-1,-64-12 1,22 8-1769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7623,'0'0'10570,"51"-74"-10089,-14 40-225,5-4-160,1 2-64,0 4-160,-7 5-1570,-7 4-4099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13933,'0'0'5371,"9"-8"-4549,22-20-612,0-1 0,-2-1 0,-2-1 1,-1-2-1,-1-1 0,-2-1 0,32-62 0,-73 134 2234,7-16-2272,1 0 1,0 1-1,2 1 1,0 0 0,2 0-1,-6 40 1,13-20-160,-1 10-236,-5-21-4409,4-29 2644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86 4260,'0'0'32</inkml:trace>
  <inkml:trace contextRef="#ctx0" brushRef="#br0" timeOffset="1">55 0 8168,'0'0'1601,"-47"21"-2978,39-14-4004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38 12236,'0'0'1943,"-9"-4"128,2 0-1908,-1 1-1,1 0 1,-1 0-1,0 1 1,0 0-1,0 0 1,0 1-1,0 0 1,0 1-1,-1 0 1,1 0-1,0 0 1,0 1-1,0 0 1,0 1-1,0 0 1,-13 5-1,9 0-105,0 1-1,0 0 0,1 0 1,0 1-1,1 1 0,0 0 0,0 0 1,1 1-1,1 0 0,-1 0 0,2 1 1,0 0-1,0 1 0,-5 15 0,3-4 127,1 0 0,0 0 0,2 0 0,2 1-1,0 0 1,1 0 0,1 26 0,1-47-178,1 0-1,0 0 1,1-1 0,-1 1 0,1 0 0,-1 0 0,1 0 0,0-1 0,1 1 0,-1 0-1,1-1 1,-1 0 0,1 1 0,0-1 0,0 0 0,1 0 0,-1 0 0,6 5 0,-4-5 43,1 0 1,-1 0-1,1-1 1,0 0 0,0 0-1,0 0 1,0 0 0,0-1-1,0 0 1,0 0 0,1-1-1,-1 1 1,7-1 0,-1 0 113,1-1 0,-1 0 0,1-1 0,-1 0 0,0 0 0,0-2 0,0 1 0,0-1 0,-1-1 0,1 0 0,13-9 0,-9 4 2,-1 0 0,0-2 0,-1 1 0,0-2 0,-1 0 0,0 0 0,10-17 0,-10 13-39,-1-1 1,-1 0-1,0 0 1,-2-1-1,0 0 1,-1-1-1,-1 1 1,-1-1-1,0 0 1,-2-1-1,-1 1 1,0-1-1,-2-31 0,0 50-117,0 0 0,0 0 0,0-1 0,0 1 0,-1 0 0,1 0 0,-1 0 0,0 0 0,0-1 0,0 1 0,1 0-1,-2 0 1,1 1 0,0-1 0,0 0 0,-1 0 0,1 0 0,-1 1 0,1-1 0,-1 1 0,0-1 0,0 1 0,1 0-1,-1 0 1,0 0 0,0 0 0,0 0 0,0 0 0,-1 0 0,1 1 0,0-1 0,0 1 0,0-1 0,-1 1 0,-1 0-1,-9 1-608,1 0-1,0 0 0,1 1 0,-1 1 0,-17 6 0,-10 2-6380,16-8-1522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68 303 6278,'0'0'8958,"-8"9"-7410,3-4-1049,-34 39 1124,37-42-1014,0 1 1,0 0-1,1-1 0,-1 1 0,1 0 0,0 0 1,0 0-1,0 0 0,0 0 0,0 0 1,1 4 437,19-17 303,66-74-365,124-160 0,-164 184-238,-45 59-731,0 4-15,-1 0 1,0 0-1,0 0 0,0 0 0,0-1 0,0 1 0,0 0 0,-1-1 0,1 1 0,-1-1 0,-3 4 0,2-1 8,-22 37 32,2 2 0,2 0 0,2 2-1,2 0 1,-18 74 0,22-49-3,13-71 47,7-26-90,4 7-1168,8-21-4209,-12 13-4121,-7 18 3983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90 391 5862,'0'0'1729,"-8"6"166,1-2-1695,-34 25 3579,38-27-3024,0 1 0,-1 0 0,1 0 1,0 0-1,0 0 0,0 1 0,1 0 1,-1-1-1,-3 8 0,6-11-691,0 1 1,0-1-1,0 0 0,0 0 0,0 0 1,0 0-1,0 0 0,0 0 0,0 0 1,0 0-1,0 0 0,0 1 0,0-1 1,0 0-1,0 0 0,0 0 0,0 0 1,0 0-1,0 0 0,0 0 0,0 1 1,0-1-1,0 0 0,0 0 0,0 0 1,0 0-1,0 0 0,0 0 0,0 0 1,0 0-1,0 1 0,0-1 0,0 0 1,0 0-1,0 0 0,0 0 0,0 0 1,0 0-1,1 0 0,-1 0 0,0 0 1,0 0-1,0 0 0,0 0 0,0 1 1,0-1-1,0 0 0,0 0 0,1 0 1,-1 0-1,0 0 0,0 0 0,0 0 1,0 0-1,0 0 0,0 0 0,0 0 1,0 0-1,1 0 0,-1 0 0,0 0 1,0 0-1,0 0 0,0 0 0,0-1 1,0 1-1,0 0 0,0 0 0,1 0 1,11-7 1266,14-14-567,49-64-125,-3-4 0,98-159 0,-156 226-623,-14 21 10,-7 32-95,-48 116 133,-55 234 0,100-322 37,10-58-74,9-38 48,8-4-1224,-2 4-1766,-2 1-4787,-9 20 1520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11691,'0'0'13068,"9"-10"-11877,310-380 603,-319 390-1796,0 0 0,0 0 0,1 0 0,-1 0 1,0 0-1,0 0 0,0 0 0,1 0 0,-1 0 1,0 0-1,0 0 0,0 0 0,0 0 0,1 0 1,-1 0-1,0 0 0,0 0 0,0 1 0,0-1 1,1 0-1,-1 0 0,0 0 0,0 0 1,0 0-1,0 1 0,0-1 0,1 0 0,-1 0 1,0 0-1,0 0 0,0 1 0,0-1 0,0 0 1,0 0-1,0 0 0,0 1 0,0-1 0,0 0 1,0 0-1,0 0 0,0 1 0,0-1 0,0 0 1,0 0-1,0 0 0,0 0 0,0 1 0,0-1 1,0 0-1,0 0 0,0 0 0,-1 1 0,1-1 1,0 0-1,1 28-3,-5 31 45,-49 131 73,29-115-444,-22 124-1,48-204-5606,1-7 3394,-1 4 82,5-17-7286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2851,'0'0'13105,"3"-6"-12512,7-16-214,-8 17-101,2 61 1062,-22 293-449,18-319-849,0-22-13,1 0 0,-1 0 0,-1 0 0,0-1 1,0 1-1,0 0 0,-1 0 0,-4 12 0,-22-24-12440,21 4 7131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5765,'0'0'9439,"-2"10"-9066,-3 17-173,1 1 0,2 0 0,1 0 0,1 0 0,1 0 0,2 0 0,0 0 0,2-1 0,1 0 0,18 50 0,-23-76-195,-1-1-1,0 0 1,0 1 0,0-1-1,0 0 1,0 1 0,1-1 0,-1 0-1,0 1 1,0-1 0,1 0 0,-1 1-1,0-1 1,0 0 0,1 1-1,-1-1 1,0 0 0,1 0 0,-1 0-1,0 1 1,1-1 0,-1 0 0,0 0-1,1 0 1,-1 0 0,1 0-1,-1 0 1,0 1 0,1-1 0,-1 0-1,0 0 1,1 0 0,-1 0 0,1-1-1,-1 1 1,0 0 0,1 0 0,-1 0-1,1 0 1,-1 0 0,0 0-1,1 0 1,-1-1 0,0 1 0,1 0-1,-1 0 1,0-1 0,1 1 0,-1 0-1,0 0 1,0-1 0,1 1-1,-1 0 1,0-1 0,0 1 0,0 0-1,1-1 1,-1 1 0,0 0 0,0-1-1,0 1 1,0-1 0,0 1-1,0 0 1,0-1 0,0 0 0,13-30 819,-13 29-737,18-50 621,33-67 0,-23 65-2716,5 1-3449,-18 28-1862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 11435,'0'0'10815,"9"-4"-9859,-4 1-808,1 1-1,0 0 1,0 1 0,-1-1-1,1 1 1,0 0 0,13 0-1,-18 1-113,1 0 0,-1 0-1,1 1 1,-1-1 0,0 0-1,1 1 1,-1-1 0,1 1-1,-1-1 1,0 1 0,1 0 0,-1 0-1,0 0 1,0-1 0,1 1-1,-1 0 1,0 0 0,1 2-1,-1-1-12,0 0 0,0 0-1,0 0 1,0 0 0,-1 1-1,1-1 1,-1 0 0,1 0-1,-1 1 1,0-1 0,0 0-1,0 0 1,0 1 0,0-1-1,-1 0 1,0 4 0,0-3 8,0 1 1,-1-1 0,1 1 0,-1-1-1,0 1 1,1-1 0,-2 0-1,1 0 1,0 0 0,-1 0 0,1-1-1,-1 1 1,-4 3 0,-49 32 128,33-23-129,69-22-222,-31 6 151,-11 0 7,0 0 0,1 1 0,-1 0 0,1-1 0,-1 2 0,1-1 0,-1 1 0,0-1 0,1 1 0,5 2 0,-8-2 26,-1 0 1,0 0-1,0 0 0,0 0 1,1 0-1,-1 1 0,0-1 1,0 0-1,-1 0 0,1 1 1,0-1-1,0 1 1,-1-1-1,1 1 0,0-1 1,-1 1-1,0-1 0,1 1 1,-1-1-1,0 1 0,0 0 1,0-1-1,0 1 0,0-1 1,0 1-1,0 0 0,-1-1 1,1 1-1,0-1 0,-1 1 1,-1 2-1,1 1 90,-1-1 1,0 0-1,0 1 0,0-1 0,-1 0 0,1 0 1,-1 0-1,0-1 0,0 1 0,-1-1 1,1 1-1,-1-1 0,1 0 0,-1-1 0,0 1 1,0 0-1,0-1 0,-6 2 0,1 0 164,0 0 0,0-1 0,0 0 0,-1-1 0,1 0-1,-1-1 1,-17 1 0,26-2-363,1 0 0,-1 0 0,0-1-1,1 1 1,-1 0 0,1-1 0,-1 1 0,1 0 0,-1-1 0,1 1 0,-1-1-1,1 1 1,-1-1 0,1 1 0,-1-1 0,1 1 0,0-1 0,-1 0-1,1 1 1,0-1 0,0 1 0,-1-1 0,1 0 0,0 1 0,0-1-1,0 0 1,0 1 0,0-1 0,0 0 0,0 1 0,0-1 0,0 0 0,0 1-1,0-1 1,0 0 0,1 1 0,-1-1 0,0 0 0,0 1 0,1-1-1,-1 1 1,1-2 0,11-27-7342,2 7-1893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12780,'0'0'6977,"-1"9"-6512,-37 353 2156,28-392-13538,7 3 4981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 12043,'-8'0'705,"3"0"-655,-5-1 302,-1 1 1,0 0 0,0 1-1,1 0 1,-1 1 0,1 0-1,-1 0 1,1 1 0,0 1-1,0 0 1,-16 9-1,16-5-207,0 0 0,1 1 0,0 0 0,1 1 0,0 0 0,1 0 0,0 1 0,1 0 0,0 0-1,0 0 1,1 1 0,1 0 0,0 0 0,0 0 0,1 1 0,1-1 0,0 1 0,1 0 0,0-1-1,2 17 1,-1-24-142,0 0 0,0 0 0,1 0 0,0 0 0,0 0 0,1 0-1,-1-1 1,1 1 0,0 0 0,0-1 0,0 1 0,1-1 0,0 0 0,0 1-1,0-1 1,6 6 0,-3-5 51,1 0-1,-1 0 1,1-1-1,0 0 1,0 0-1,0-1 1,0 1-1,1-1 1,15 3-1,-10-3 121,1-1-1,0 0 0,0-1 0,0 0 0,0-1 0,0-1 0,0 0 0,0-1 1,0-1-1,-1 0 0,1-1 0,14-5 0,-13 1 136,-1 0 1,1-1-1,-1 0 0,-1-1 1,0 0-1,-1-1 0,0-1 1,0 0-1,14-20 0,-20 23-159,0 1 0,0-2 0,-1 1 0,0 0 0,-1-1 0,0 0 0,0 0 0,-1 0 0,0-1 0,-1 1 0,0-1 0,-1 1 0,0-1 0,-1 1 0,-2-21 0,1 27-152,0 0 0,0-1 1,-1 1-1,1 0 0,-1 0 0,0 0 0,0 0 0,-1 0 0,1 0 0,-1 1 0,0-1 0,0 1 1,0 0-1,0 0 0,-1 0 0,1 0 0,-1 0 0,0 1 0,0 0 0,1-1 0,-2 1 1,1 1-1,0-1 0,-5-1 0,-52-10-2059,3 9-3534,30 4-432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32 8840,'-1'0'118,"-42"6"3464,42-6-3469,0 0 0,1 0 0,-1 0 1,0 0-1,0 0 0,0 0 1,0 0-1,0 1 0,1-1 0,-1 0 1,0 0-1,0 1 0,1-1 0,-1 1 1,0-1-1,0 0 0,1 1 1,-1-1-1,0 1 0,1 0 0,-1-1 1,1 1-1,-1 0 0,1-1 0,-1 1 1,1 0-1,-1-1 0,1 1 1,0 0-1,-1 0 0,1 0 0,0-1 1,0 1-1,0 0 0,-1 0 0,1 0 1,0 0-1,0-1 0,0 1 1,0 0-1,0 0 0,1 0 0,-1 0 1,0-1-1,1 2 0,2 0 20,0 0 0,0 0-1,1 0 1,-1 0 0,1-1 0,-1 1-1,1-1 1,0 0 0,0 0 0,-1-1-1,1 1 1,0-1 0,0 0 0,0 0-1,7-1 1,-1 2 113,493-7 1508,-229-3-1687,386-8 1155,-987 20-1017,-587-22 482,881 14-556,22 1-46,22-1-56,52-2-74,0 3 0,88 5-1,-50 1 65,358 11 21,82-1 37,-514-15-32,-27 3-43,0 0 0,0 0 0,0-1-1,0 1 1,0 0 0,0 0 0,0 0 0,0-1 0,0 1 0,0 0 0,0 0 0,0 0 0,0-1 0,0 1 0,0 0-1,0 0 1,0 0 0,0 0 0,0-1 0,0 1 0,0 0 0,0 0 0,0 0 0,0 0 0,-1-1 0,1 1 0,0 0-1,0 0 1,0 0 0,0 0 0,0 0 0,-1 0 0,1-1 0,0 1 0,0 0 0,0 0 0,0 0 0,-1 0-1,1 0 1,0 0 0,0 0 0,0 0 0,-1 0 0,1 0 0,0 0 0,0 0 0,0 0 0,0 0 0,-1 0 0,1 0-1,0 0 1,0 0 0,-1 0 0,-50-10 48,-145 1-83,-249 21 0,-192 54 72,1285-117-3027,-205 22-8555,-385 24 6504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1057,'0'0'5296,"-8"-1"-4122,-1 0-2296,-13 0 6861,42-1-421,453-9-446,633-43-3952,-1093 55-1130,-30 2 11,-11 2-1815,9-3-3640,13-2-1932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6919,'0'0'14589,"-8"-6"-14114,-26-13-288,33 18-184,0 1 0,-1 0 1,1 0-1,0 0 0,0 0 0,0 0 0,0 0 0,0 1 0,0-1 0,-1 0 0,1 0 0,0 1 0,0-1 1,0 1-1,0-1 0,0 1 0,0-1 0,0 1 0,0 0 0,1-1 0,-1 1 0,0 0 0,0 0 0,0 0 1,1-1-1,-1 1 0,0 0 0,1 0 0,-1 0 0,1 0 0,-1 0 0,1 0 0,0 0 0,-1 1 0,1 1 1,-10 37 194,10-38-194,0 1 0,0-1 0,0 1 0,1-1 0,-1 0 0,1 1 1,-1-1-1,1 0 0,0 0 0,0 0 0,0 1 0,0-1 0,0 0 0,1 0 0,-1 0 0,1 0 0,-1-1 0,1 1 0,0 0 1,-1-1-1,5 3 0,54 28 145,-53-29-137,0 0 0,0 0 0,0 0-1,0 1 1,0 0 0,-1 0-1,0 1 1,0 0 0,0 0 0,5 6-1,-10-8 4,1 0-1,-1 0 0,0 0 0,1 0 0,-2 0 1,1 0-1,0 1 0,-1-1 0,1 0 1,-1 0-1,0 1 0,0-1 0,0 0 0,-1 0 1,1 1-1,-1-1 0,1 0 0,-1 0 1,0 0-1,-1 0 0,1 0 0,0 0 0,-1 0 1,0 0-1,1 0 0,-1-1 0,0 1 1,0-1-1,-1 1 0,1-1 0,-4 3 0,0 0 43,0 1 0,0-2-1,0 1 1,-1-1-1,1 0 1,-1 0-1,0 0 1,0-1-1,-1 0 1,1-1 0,-1 0-1,-9 2 1,12-3 37,1-1 0,0 0 0,0 0 0,0 0 0,0 0 0,-1 0 0,1-1 1,0 0-1,0 0 0,0 0 0,0 0 0,0-1 0,0 1 0,1-1 0,-1 0 0,0 0 1,-3-3-1,5 2-79,0 0 1,0 0 0,0 1-1,0-1 1,0-1 0,0 1-1,1 0 1,0 0 0,0-1-1,0 1 1,0 0 0,0-1 0,0 1-1,1-1 1,0 1 0,0-1-1,0 1 1,0-1 0,0 1-1,2-8 1,0 5-28,-1 0 0,1 0 1,1-1-1,-1 1 0,1 0 0,0 1 0,1-1 1,-1 0-1,1 1 0,0 0 0,1 0 1,-1 0-1,1 1 0,0-1 0,0 1 0,0 0 1,1 0-1,9-4 0,13-7-21,1 1 0,50-16 0,-36 15 137,-38 13-45,0 0 1,0 0-1,-1-1 0,1 1 0,-1-1 1,7-6-1,-10 9-30,-1 0 0,0-1 1,1 1-1,-1 0 0,0-1 0,0 1 0,1-1 0,-1 1 1,0 0-1,0-1 0,1 1 0,-1-1 0,0 1 0,0-1 1,0 1-1,0 0 0,0-1 0,0 1 0,0-1 0,0 1 1,0-1-1,0 1 0,0-1 0,0 1 0,0-1 0,0 1 1,0-1-1,-1 0 0,0 0 18,0 0-1,0 0 1,0 0-1,0 0 1,0 0-1,-1 0 1,1 1-1,0-1 1,-1 0 0,1 1-1,-1-1 1,1 1-1,0-1 1,-3 1-1,-19-5 28,0 2 0,0 0 0,-23 1-1,-23-3-581,69 5 399,0 0 0,0 0 0,0 0 0,-1 0 0,1 0 0,0 0 0,0-1 0,0 1 0,0 0 0,-1 0 0,1 0 0,0 0 0,0 0 0,0-1 0,0 1 1,0 0-1,0 0 0,0 0 0,0-1 0,0 1 0,0 0 0,0 0 0,0 0 0,0-1 0,0 1 0,0 0 0,0 0 0,0 0 0,0-1 0,0 1 0,0 0 0,0 0 0,0 0 0,0 0 0,0-1 0,0 1 0,0 0 1,0 0-1,0 0 0,0-1 0,1 1 0,-1 0 0,0 0 0,0 0 0,0 0 0,0 0 0,0 0 0,1-1 0,-1 1 0,0 0 0,0 0 0,0 0 0,0 0 0,1 0 0,8-9-5685,10-3-7253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 4356,'-11'0'4212,"-3"-1"-3735,1 1-1,0 1 0,-1 0 1,1 1-1,0 0 1,0 1-1,0 0 1,0 1-1,1 1 1,0 0-1,-19 10 1,19-6-199,1 1 0,0 0 0,1 1 0,0 0 0,1 0 0,0 1 0,0 1 0,1-1 0,1 1 0,0 1 0,1-1 0,-7 24 0,6-15-176,2 0 0,0 0 0,2 0 0,0 1 0,2-1 0,0 1 0,4 38 0,-2-54-100,0 0-1,1 1 1,-1-1-1,1 0 1,1 0-1,-1 0 1,1 0-1,1-1 1,-1 1-1,1-1 1,0 0-1,0 0 1,1 0-1,0 0 1,0-1-1,7 6 1,-4-5 34,0 0 1,1-1 0,0 0 0,0-1-1,0 0 1,0 0 0,1-1-1,0 0 1,-1-1 0,20 2 0,-10-2 126,0-1-1,-1-2 1,1 0 0,-1 0 0,1-2 0,-1 0 0,1-1 0,-1-1-1,-1-1 1,1-1 0,-1 0 0,23-14 0,-25 12-13,0-2 0,-1 0 0,-1 0 0,0-1 0,-1-1 0,0 0 1,0-1-1,-2 0 0,0-1 0,0 0 0,-2-1 0,0 1 0,0-2 0,-2 1 1,0-1-1,-1 0 0,0 0 0,-1 0 0,-2-1 0,1 0 0,-2 1 0,-1-1 0,0 0 1,-3-21-1,2 33-135,0-1-1,0 0 1,-1 1 0,0-1 0,-1 1 0,1 0 0,-1 0 0,0 0 0,0 0 0,-1 0 0,0 0 0,0 1 0,-1 0-1,1 0 1,-1 0 0,0 0 0,0 1 0,0 0 0,-1 0 0,-8-4 0,5 4-36,0 0 1,-1 0-1,1 1 1,-1 1 0,1 0-1,-1 0 1,0 1-1,0 0 1,0 1-1,0 0 1,0 0-1,1 1 1,-14 3-1,17-3-71,1 0-1,-1 1 0,1 0 0,-1 0 0,1 0 0,0 1 1,0 0-1,-6 4 0,9-5-231,0 0 0,0-1 0,0 1 1,0 0-1,0 0 0,1 0 0,-1 1 1,1-1-1,-1 0 0,1 1 0,0-1 0,-1 3 1,0 11-5069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66 4356,'0'0'12572,"8"-9"-10266,3-1-1699,-5 5-189,-1 0 1,0-1-1,0 0 1,0 1-1,4-9 1,-9 14-371,0 0 0,0 0 1,0 0-1,0 0 0,0 0 1,-1 0-1,1 0 0,0 0 1,0 0-1,0-1 0,0 1 1,0 0-1,0 0 0,0 0 1,0 0-1,0 0 0,-1 0 1,1 0-1,0 0 0,0 0 1,0 0-1,0 0 0,0 0 1,0 0-1,0 0 0,0 0 1,0-1-1,0 1 0,0 0 1,0 0-1,0 0 0,0 0 1,-1 0-1,1 0 0,0 0 1,0 0-1,0-1 0,0 1 1,0 0-1,0 0 0,0 0 1,0 0-1,0 0 0,0 0 1,0 0-1,1 0 0,-1-1 1,0 1-1,0 0 0,0 0 1,0 0-1,0 0 0,0 0 1,0 0-1,0 0 0,0 0 1,0 0-1,0-1 0,0 1 1,0 0-1,0 0 0,0 0 1,1 0-1,-1 0 0,0 0 1,0 0-1,0 0 0,-13 5 550,-13 12-799,9-1 240,1 0 0,0 0-1,-24 36 1,34-43-45,0 1 0,0 0 0,1 0 0,0 1 1,1 0-1,0 0 0,1 0 0,0 0 0,-2 16 0,5-25 4,0-1 0,0 0-1,0 0 1,0 0-1,0 0 1,0 0-1,0 0 1,0 0 0,0 1-1,1-1 1,-1 0-1,0 0 1,1 0 0,-1 0-1,1 0 1,-1 0-1,1 0 1,-1 0 0,1 0-1,0-1 1,0 1-1,-1 0 1,1 0-1,0-1 1,0 1 0,0 0-1,1 0 1,0 0 13,0 0 0,1-1 0,-1 1 0,1 0 0,-1-1 0,1 0 0,-1 0 0,1 0 0,-1 0 0,1 0 0,4-1 0,0 0 25,0-1-1,-1 0 1,1 0-1,0 0 1,-1-1-1,1 0 1,-1 0-1,8-6 1,-9 5 121,0-1-1,0 1 1,-1-1 0,0 0 0,0 0 0,5-8 0,-9 12-115,1 0 1,-1 0 0,0 0 0,1 1 0,-1-1 0,0 0 0,1 0-1,-1 0 1,0 1 0,0-1 0,0 0 0,0 0 0,0 0 0,0 0-1,0 0 1,0 1 0,0-1 0,-1 0 0,1 0 0,0 0-1,0 0 1,-1 0 0,0 0-17,0 0 0,0 0 0,0 0 0,-1 0 0,1 1 1,0-1-1,0 0 0,-1 1 0,1-1 0,0 1 0,-1-1 0,1 1 0,0 0 0,-1-1 0,1 1 0,-1 0 0,1 0 0,-3 0 0,-7 0-39,-1 0 0,1 1-1,-1 0 1,-21 5 0,30-5-14,-1 0 0,0 0 0,1 0 0,-1 1 0,1-1 1,0 1-1,-1 0 0,1 0 0,0 0 0,0 0 0,0 1 1,0-1-1,1 1 0,-1 0 0,1-1 0,0 1 0,-1 0 1,1 1-1,-2 3 0,4-6-62,0-1 0,0 0 0,-1 0 0,1 1 0,0-1 0,0 0 1,0 0-1,0 1 0,0-1 0,0 0 0,0 1 0,0-1 0,-1 0 0,1 0 0,0 1 0,0-1 0,0 0 1,1 1-1,-1-1 0,0 0 0,0 0 0,0 1 0,0-1 0,0 0 0,0 1 0,0-1 0,0 0 0,0 0 0,1 1 1,-1-1-1,0 0 0,0 0 0,0 1 0,1-1 0,-1 0 0,0 0 0,0 0 0,1 1 0,-1-1 0,0 0 1,0 0-1,1 0 0,16-1-2807,17-14-2962,-7-3-1760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26 13229,'-8'-4'1297,"-1"0"-1149,1 1 0,-1 0 0,1 0 0,-1 1 0,0 0 0,0 0 0,0 1 0,-1 0 0,1 1 0,0 0 0,0 0 0,0 1-1,0 0 1,0 1 0,0 0 0,0 0 0,0 1 0,1 0 0,-1 1 0,1 0 0,0 0 0,0 1 0,0-1 0,-10 10 0,6-2-55,0 0-1,0 1 0,2 1 1,-1 0-1,2 1 0,0-1 1,0 2-1,2-1 0,0 1 1,0 0-1,2 1 0,0 0 1,1 0-1,1 0 1,0 0-1,1 0 0,1 1 1,1-1-1,1 19 0,0-30-69,0 0 0,0-1 0,0 1 0,1-1 0,-1 1-1,1-1 1,1 0 0,-1 1 0,1-1 0,0 0 0,0-1-1,0 1 1,1 0 0,-1-1 0,1 0 0,0 0 0,1 0-1,-1 0 1,1-1 0,-1 0 0,1 0 0,0 0 0,0 0-1,1-1 1,-1 0 0,0 0 0,1 0 0,-1-1 0,1 1-1,7-1 1,1 1 88,-1-1 0,1 0 0,-1-2 0,1 1 0,0-2 0,-1 0 0,0 0 0,1-1 0,-1-1 0,0 0 0,23-11 0,-19 6 171,0-1 0,-1-1 1,0 0-1,-1-1 1,0-1-1,-1 0 1,-1-1-1,0 0 0,17-25 1,-23 28-73,0 0 1,-1 0-1,0-1 1,-1 0-1,-1 0 1,0 0-1,0 0 1,-1-1-1,-1 1 1,0-1 0,0 0-1,-2 0 1,0 0-1,0 1 1,-3-18-1,2 25-181,0-1 0,0 1 0,-1 0 0,1 0-1,-1 0 1,0 0 0,-1 0 0,1 0 0,-1 1 0,0-1 0,0 1-1,-1 0 1,1 0 0,-1 0 0,0 0 0,0 1 0,0-1 0,-1 1-1,1 0 1,-5-2 0,2 1-403,0 1 0,0 1 0,0-1 0,0 1 0,-14-2 0,11 3-1602,0 0-1,0 1 1,0 0-1,-11 2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3876,'0'0'21812,"5"1"-21513,1 0-259,1 0-1,0-1 0,0 0 1,0-1-1,-1 1 0,1-1 0,0-1 1,0 1-1,-1-1 0,1 0 1,-1-1-1,0 1 0,8-5 1,-5 2-25,1 1 0,-1 1 0,1-1 0,0 2 1,0-1-1,13 0 0,-22 3-16,0 1 1,-1 0-1,1-1 0,0 1 1,0 0-1,-1 0 0,1-1 1,0 1-1,-1 0 0,1 0 1,-1 0-1,1 0 0,-1 0 1,0 0-1,1 0 0,-1 0 1,0 0-1,0 0 1,0 0-1,1 0 0,-1 0 1,0 1-1,0-1 0,-1 0 1,1 0-1,0 0 0,-1 1 1,-2 36 205,-5-2-543,-2-1 0,-27 66-1,36-99-342,0 0 0,0-1 0,0 1-1,0 0 1,0 0 0,0 0 0,0-1-1,-1 1 1,1-1 0,-1 1 0,1-1-1,-4 3 1,-3-2-5261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11435,'0'0'11499,"60"-27"-11916,-35 17-1120,0-3-1410,-1-3-3043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21 10666,'-13'-3'609,"-7"-2"16,0 1 1,0 0 0,-39 0-1,50 3-518,0 2 0,0-1 0,0 1 0,0 1 0,1 0-1,-1 0 1,0 0 0,1 1 0,-1 1 0,1-1 0,0 1-1,0 1 1,-9 6 0,8-2 94,-1 0 0,2 0-1,-1 1 1,1 0 0,1 1-1,0 0 1,1 0 0,0 1 0,0-1-1,1 1 1,1 1 0,0-1-1,1 0 1,0 1 0,1 0 0,0 0-1,1 0 1,0 15 0,1-19-184,0 0 0,0 0-1,1-1 1,0 1 0,1 0 0,0-1 0,0 1 0,1-1 0,0 1 0,1-1 0,-1 0-1,1-1 1,1 1 0,0-1 0,0 1 0,0-1 0,1-1 0,0 1 0,0-1 0,1 0 0,-1-1-1,2 1 1,-1-1 0,0-1 0,1 1 0,0-1 0,10 4 0,0-4 185,-1 0 0,1-1-1,0-1 1,0 0 0,0-1 0,0-2 0,0 1 0,0-2 0,0-1-1,0 0 1,-1-1 0,1-1 0,-1 0 0,32-16 0,-25 10 169,0-2 1,-1 0-1,0-2 0,-1 0 1,-1-2-1,0 0 1,-2-2-1,0 0 1,23-30-1,-36 41-244,0-1 0,-1 1-1,0-1 1,0-1 0,-1 1 0,-1-1-1,5-15 1,-7 22-109,0-1-1,-1 1 1,1-1-1,-1 1 1,0-1-1,0 1 1,0-1-1,0 1 1,-1-1-1,0 1 1,1-1 0,-1 1-1,0-1 1,-1 1-1,1 0 1,-1 0-1,1 0 1,-1-1-1,0 1 1,0 1-1,0-1 1,0 0-1,-1 1 1,-4-5-1,-3 1-56,0 0-1,0 1 0,-1 0 0,1 0 0,-1 1 1,0 0-1,-1 1 0,1 1 0,-1 0 1,1 0-1,-20 0 0,7 1-624,0 2 1,-1 0-1,1 2 0,-41 9 1,5 9-2315,24-4-2426,7 1-6842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9097,'0'0'15214,"66"-26"-14766,-38 18-255,1 2-129,2-1-32,-1 1-128,-4 2-801,-2 1-673,-7 3-448,-5 0-320,-9 0-1281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1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6758,'0'0'5579,"-5"14"-4912,-8 38-105,3 1-1,2 1 0,-3 85 1,17 181 75,7 484-500,-46-1-909,6-220 921,24-534-8,1-24-96,0 0-1,2 0 1,1 0-1,6 38 0,-6-61-30,0 0 0,-1 0-1,1 0 1,0-1-1,0 1 1,1 0 0,-1 0-1,0-1 1,0 1 0,1-1-1,-1 1 1,1-1 0,-1 0-1,1 0 1,0 1 0,0-1-1,-1 0 1,1 0 0,0-1-1,0 1 1,0 0 0,0-1-1,0 1 1,0-1-1,0 1 1,3-1 0,9 1 80,-1 0 0,1-1 0,16-2 0,1 0-166,164 11 127,14 0-240,-172-10 183,0-1-1,0-2 1,63-16 0,-50 8 5,1 2 1,0 2-1,92-1 0,-49 10-23,108 17 0,-169-14 40,-1-1 0,0-2 0,1-1 0,-1-2 0,42-7 0,-55 5 13,0-1 0,-1-1 1,1 0-1,-1-1 0,0-2 1,-1 1-1,0-2 0,0 0 1,-1-1-1,15-14 0,-30 24-21,-1 0 0,1 0-1,0 0 1,0 0 0,-1 1 0,1-1-1,0 0 1,0 0 0,0 0 0,0 1-1,0-1 1,0 1 0,1-1 0,-1 1 0,0-1-1,0 1 1,0 0 0,0-1 0,1 1-1,-1 0 1,0 0 0,0 0 0,1 0-1,-1 0 1,2 0 0,-2 2 63,0-1 1,-1 1-1,1-1 1,0 1 0,-1 0-1,1-1 1,-1 1-1,1 0 1,-1-1-1,0 1 1,0 0-1,0 0 1,0 1-1,3 22 244,2-18-128,1-16 58,0-12-11,10-111-219,-3-178 1,-10 179-22,1-68 35,40-590 404,-32 688-322,-4-1 1,-5 0-1,-4 0 0,-24-174 0,-49-227-328,72 492 232,2 3 44,-1-1 0,0 1-1,-1 0 1,0 0 0,0 0 0,-1 0 0,0 1 0,0-1-1,-1 1 1,-8-14 0,10 21-66,0 0-1,0-1 1,0 1 0,0 0-1,0 0 1,0 0 0,0 0 0,0 0-1,0 0 1,0 1 0,0-1-1,0 1 1,0-1 0,0 1-1,1 0 1,-1 0 0,0 0 0,0 0-1,-1 1 1,-9 3 10,-23 2 18,-1-2-1,0-1 0,-61-2 1,-30 3-27,-154 31 39,-195 13 44,389-48-80,-35 0-10,0 5-1,-212 38 1,337-51-1635,46-62-5691,-16 11 1639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6598,'0'0'17654,"-1"9"-17504,-18 121 976,54-151-619,-32 19-507,-1 0 0,1 0 0,0 1 0,-1-1 0,1 1 0,0-1-1,0 1 1,0 0 0,0 0 0,0 1 0,0-1 0,0 1 0,0-1 0,0 1-1,0 0 1,1 0 0,-1 0 0,0 1 0,0-1 0,3 2 0,-4-1 3,1 0 0,-1 0 0,0 1 0,0-1 0,0 1 0,0 0 0,-1 0 0,1 0 1,0 0-1,-1 0 0,1 0 0,-1 0 0,0 0 0,0 0 0,0 1 0,0-1 0,0 0 0,0 1 0,0-1 1,-1 1-1,1-1 0,-1 1 0,0-1 0,0 6 0,0-4 58,-1 1 0,0 0 0,1 0 0,-2-1-1,1 1 1,-1 0 0,1-1 0,-1 1 0,-1-1 0,1 0 0,-1 0 0,1 0-1,-1 0 1,0 0 0,0 0 0,-1-1 0,1 1 0,-1-1 0,0 0 0,-4 2 0,2 0 28,-1 0 0,0-1 0,0 0 0,0 0 1,0-1-1,-1 0 0,1 0 0,-1-1 0,0 0 1,0 0-1,-14 1 0,21-3-216,0 0 1,0-1-1,0 1 1,0 0-1,0 0 1,0 0-1,0-1 1,0 1-1,0-1 1,0 1-1,0-1 1,1 1-1,-1-1 1,0 1-1,0-1 1,0 0-1,1 1 1,-1-1-1,1 0 1,-1 0-1,0 0 1,1 1-1,-1-1 1,1 0-1,-1 0 1,1 0-1,0 0 1,-1 0-1,1 0 1,0-2-1,-3-34-7112,3 29 4670,0-17-5626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15214,'0'0'7816,"50"-27"-7336,-30 23-256,2-1-159,3-3-33,2 0-673,-3 0-832,-4 1-962,-5 0-2369,-8 2-2051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11723,'-8'1'1239,"-3"0"-977,1 0-1,0 1 1,0 1 0,1 0 0,-1 0 0,0 1 0,1 0 0,0 1 0,0 0 0,0 0 0,1 1 0,-1 0-1,1 0 1,1 1 0,-12 12 0,7-5-181,0 1-1,1 1 0,1-1 1,0 2-1,1-1 0,0 1 1,2 1-1,0 0 0,1 0 1,1 0-1,1 0 1,0 1-1,1 0 0,1 0 1,1 0-1,1 0 0,0 0 1,4 20-1,-3-34-64,0 1-1,0-1 1,1 0 0,-1 0 0,1 0-1,0 0 1,0-1 0,1 1 0,0 0-1,0-1 1,0 0 0,0 0 0,0 0-1,1 0 1,0 0 0,0-1 0,0 1-1,0-1 1,1 0 0,-1 0 0,1-1-1,-1 1 1,1-1 0,0 0 0,0-1-1,0 1 1,0-1 0,1 0 0,8 1-1,-2-1 228,-1-1 0,0-1-1,0 1 1,1-2 0,-1 0 0,0 0-1,0-1 1,0 0 0,-1-1-1,1 0 1,-1-1 0,0 0 0,11-7-1,1-3 259,-1-1 0,-1-1 0,0-1 0,-2 0 0,0-2 0,21-28 0,-31 37-233,-1 0-1,1-1 0,-2 0 1,0 0-1,0-1 0,-1 0 1,-1 0-1,0 0 0,-1 0 1,0-1-1,-1 0 0,0 1 1,-1-26-1,-2 33-245,0 0 1,-1 0 0,1 0-1,-1 0 1,0 1 0,-1-1-1,1 1 1,-1-1-1,0 1 1,-1 0 0,1 0-1,-1 0 1,0 1-1,0-1 1,0 1 0,-1 0-1,1 0 1,-1 1 0,0-1-1,0 1 1,-1 0-1,1 0 1,0 1 0,-8-3-1,0 1-296,1-1 1,-1 2-1,-1 0 0,1 1 0,0 0 0,-1 1 1,1 0-1,0 1 0,-27 3 0,4 12-2399,13-4-5475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4004,'0'0'8584,"-7"1"-5584,-24 4-1708,25-1 172,14 2-893,12 1 10,65 3 434,1-3 0,111-6 1,-118-2-651,492-46 118,-196 8-235,-700 58 551,-213 14-824,251-12-49,787-43 125,-224 6-12,191-18-268,-447 28 32,-23 3 40,-13 0 25,-153-4-236,-173 15 0,319-7 357,-195 11 331,-247 45 0,418-44-362,1022-56-620,-953 41 661,107-11 7,-105 5 42,-24 8-44,1 0-1,-1 0 0,0 0 0,0 0 0,0-1 1,0 1-1,0 0 0,0 0 0,0 0 0,1 0 1,-1 0-1,0-1 0,0 1 0,0 0 0,0 0 0,0 0 1,0 0-1,0-1 0,0 1 0,0 0 0,0 0 1,0 0-1,0 0 0,0-1 0,0 1 0,0 0 1,0 0-1,0 0 0,0 0 0,0-1 0,0 1 0,0 0 1,0 0-1,0 0 0,-1 0 0,1 0 0,0-1 1,0 1-1,0 0 0,0 0 0,0 0 0,0 0 1,0 0-1,-1 0 0,1-1 0,0 1 0,0 0 1,0 0-1,0 0 0,-1 0 0,1 0 0,0 0 0,0 0 1,0 0-1,-43-10 291,-99 4-155,-252 21-1,109 1-6672,198-15-3555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9769,'0'0'6059,"14"-2"-5397,693-46 3101,59-7-3292,-723 49-401,-7 2 53,0-1 1,0-2 0,0-1-1,-1-2 1,51-22-1,-85 32-64,-1 0 1,1 0-1,0 0 1,-1-1-1,1 1 1,-1 0-1,1 0 0,-1-1 1,0 1-1,1 0 1,-1-1-1,1 1 0,-1 0 1,1-1-1,-1 1 1,0 0-1,1-1 0,-1 1 1,0-1-1,1 1 1,-1-1-1,0 1 1,0-1-1,0 1 0,1-1 1,-1 1-1,0-1 1,0 0-1,-13-6 743,-27 3-524,39 4-268,-633 19 290,140 2-2500,809-35 1655,-35 1-859,243 12-918,-904-11 3806,-473 43 177,749-13-2713,96-17-2263,14-3-2686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 4132,'0'0'641,"-8"6"-449,-173 127 3059,180-133-3165,0 1 0,0-1 1,0 1-1,1-1 1,-1 1-1,0 0 0,0-1 1,1 1-1,-1 0 0,1-1 1,-1 1-1,0 0 0,1 0 1,-1 0-1,1 0 0,0 0 1,-1-1-1,1 1 0,0 0 1,0 0-1,-1 0 0,1 0 1,0 0-1,0 0 1,0 0-1,0 0 0,0 1 1,1-1-35,0 0 0,0 0 0,0 0 0,0 0 0,0-1 0,0 1 0,0 0 0,0 0 0,0-1 1,0 1-1,0-1 0,1 1 0,-1-1 0,0 1 0,0-1 0,1 0 0,0 0 0,65 4 249,-63-4-199,20-2-62,-1-2-1,1 0 1,-1-2 0,0 0 0,40-18-1,-30 12 234,56-14 1,-125 37 3245,-19 15-2885,4-2-485,-249 81 584,192-70 616,212-56-1172,65-34-857,87-23 105,-412 121 1287,-95 24 1368,294-80-2649,0-1 0,-1-2 0,56-31 0,-4 3-780,181-60-2831,-332 124 4835,1 3 0,-63 36 0,65-31-594,-1-3-1,-71 24 0,68-38-3321,15-12-4960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17521,'0'0'5172,"-4"8"-4195,-26 53 172,-18 36-444,43-85-684,1-1 0,0 1 1,1 0-1,1 0 0,0 0 0,-1 21 0,2-32-8,1 1-1,0-1 0,0 0 1,0 0-1,0 1 1,1-1-1,-1 0 0,0 0 1,0 0-1,1 1 1,-1-1-1,1 0 0,-1 0 1,1 0-1,-1 0 1,1 0-1,0 0 0,0 0 1,-1 0-1,1 0 1,0 0-1,0 0 0,0 0 1,0-1-1,0 1 1,0 0-1,0-1 0,0 1 1,0-1-1,2 1 1,0 0 19,1-1 1,-1 1 0,1-1 0,-1 0-1,1 0 1,-1-1 0,1 1 0,-1-1 0,1 1-1,5-3 1,6-3-260,0 0-1,-1 0 0,26-17 1,12-17-4179,-22 8-3936,-16 10-2207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16912,'0'0'2114,"-33"49"0,23-22-320,3-5-673,4-1 32,3-4-577,3-4-480,13-3-128,5-7-1441,7-3-1410,-3-2-2017,0-12-4133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7 10666,'-15'-2'224,"7"2"-188,-84-4 1392,81 4-1243,0 1 1,0 1-1,1-1 1,-1 2-1,1-1 0,-1 2 1,-18 8-1,12-2 210,0 1 0,1 0 0,0 2 0,1 0 0,0 1 0,1 0 0,1 1 0,1 0 0,0 1 0,0 1 0,2 0 0,0 0 0,-10 27 0,9-18-235,2 1 1,1 0-1,1 0 0,1 0 0,1 1 0,2 0 1,0 0-1,4 55 0,0-71-145,1 0-1,0 0 0,0 0 1,1 0-1,1 0 1,0-1-1,1 1 1,0-1-1,1 0 1,0-1-1,12 17 1,-12-20-7,0 0-1,1-1 1,-1 0 0,1 0-1,1 0 1,-1-1 0,1 0-1,0 0 1,0-1 0,0 0-1,1 0 1,-1-1 0,1 0-1,0-1 1,0 0 0,9 1-1,5-1 107,0-2-1,0 0 0,0-1 1,0-2-1,0 0 0,0-2 1,-1 0-1,0-1 0,0-2 1,0 0-1,33-19 0,-26 11 64,0-1-1,-2-1 0,0-2 1,-1-1-1,-1 0 0,-1-2 1,32-40-1,-45 49-6,-1 0 0,-1-1 0,0 0 1,-1 0-1,-1-1 0,0 0 0,-1 0 0,0-1 0,2-19 1,-6 30-160,-1 0 1,-1 0 0,1 0 0,-1 0 0,0 0-1,0 0 1,-1 0 0,0 0 0,0 0 0,0 0 0,-1 0-1,0 0 1,0 1 0,-1-1 0,1 1 0,-1-1 0,0 1-1,-1 0 1,1 0 0,-1 0 0,0 1 0,0-1 0,0 1-1,-1 0 1,0 0 0,0 0 0,0 1 0,-9-5 0,-5-1-159,0 2 0,0 0 1,0 1-1,-1 1 0,0 1 1,0 1-1,0 1 0,-21-1 1,17 3-876,0 0 0,0 2 0,0 0 1,0 2-1,1 1 0,-34 10 1,9 4-6507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43 13773,'0'0'8040,"80"17"-6599,-36-33-640,4 0-609,-1 2-128,-5 5-801,-10 4-1345,-13 5-1729,-14 0-2179</inkml:trace>
  <inkml:trace contextRef="#ctx0" brushRef="#br0" timeOffset="1">1 294 14125,'0'0'6855,"55"-2"-4453,-19-16-864,10-2-1058,2 0-416,4 1-32,-3 2-1025,-4 3-1505,-5 0-2435,-7 0-2626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4004,'3'-2'1130,"1"0"-255,0 0-1,-1-1 0,1 1 0,-1-1 0,1 0 1,-1 1-1,0-1 0,0-1 0,0 1 1,-1 0-1,1-1 0,-1 1 0,0-1 1,0 0-1,2-5 0,-6 8-644,-1 0-1,0 1 1,0-1-1,0 1 1,0 0-1,1 0 1,-1 0 0,0 1-1,0-1 1,-4 2-1,-4 2-226,0 0 0,1 1 1,-1 1-1,1 0 0,1 0 0,-1 1 0,1 0 0,-11 11 1,2-1-10,2 0 0,1 1 0,-15 22 0,21-26 8,0 1-1,-12 28 0,18-37 4,1 0 0,0 0 0,1 0 0,-1 0 0,1 0 0,0 1 0,0-1 0,1 0 0,0 1 0,1 8 0,0-13-2,0 0 0,-1-1-1,1 1 1,0-1 0,0 1-1,0-1 1,0 0 0,1 1-1,-1-1 1,0 0 0,1 0-1,-1 0 1,1 0 0,-1 0-1,1 0 1,-1 0 0,1 0-1,-1 0 1,1-1 0,0 1-1,0-1 1,-1 1 0,1-1-1,0 0 1,0 0 0,-1 0-1,1 0 1,0 0 0,0 0-1,-1 0 1,1 0 0,0-1-1,3 0 1,6-1 26,0 0 0,0-1 0,0 0-1,11-5 1,0-2 30,0-1 0,-1-1 0,22-17 0,-34 23-44,0-1 0,-1 0 0,0-1-1,0 0 1,0 0 0,-1 0 0,-1-1 0,1 0 0,5-12-1,-11 19-2,0 0 0,0 0 0,0 0 0,0 0 0,0 0 0,-1 0 0,1 0 0,-1-1 0,0 1-1,1 0 1,-1 0 0,0-1 0,0 1 0,0 0 0,0-1 0,-1 1 0,1 0 0,-1 0 0,0-3 0,0 4-12,0 0 1,0 0-1,0 0 1,0 0 0,0 0-1,0 0 1,0 1-1,0-1 1,0 0 0,0 1-1,-1-1 1,1 0 0,0 1-1,-1-1 1,1 1-1,0 0 1,-1-1 0,1 1-1,0 0 1,-1 0 0,1 0-1,-3 0 1,-1 1-77,0-1 1,0 1-1,0 0 1,0 0-1,0 1 1,1-1-1,-1 1 1,0 0-1,1 1 1,-1-1-1,1 1 1,0 0-1,0 0 1,0 0-1,-6 6 1,8-6-248,0 0 1,0 0-1,1 0 1,-1 0-1,0 0 1,1 0-1,0 0 1,-1 5-1,0 15-6287,3-12-223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14446,'0'0'2498,"-1"48"-640,-8-25-321,3-1-832,0 0-513,5-4-96,1-5-64,3-5-416,12-8-2307,1 0-3234,3-17-898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13549,'0'0'3198,"-11"3"-1586,-2 2-1292,-1 0 0,1 1 1,1 0-1,-1 1 1,-15 12-1,23-16-204,1 0 0,-1 1 0,1 0 0,-1-1 0,1 1 0,0 1 0,1-1 0,-1 1 0,1-1 0,0 1 0,0 0 0,0 0 0,1 0 0,-1 1 0,1-1 0,1 1 0,-1-1 0,-1 11 0,4-15-109,-1 0 0,1 0 0,0-1 0,-1 1-1,1 0 1,0-1 0,0 1 0,-1 0 0,1-1 0,0 1-1,0-1 1,0 1 0,0-1 0,0 1 0,0-1 0,0 0-1,0 1 1,0-1 0,0 0 0,0 0 0,0 0 0,0 0-1,0 0 1,0 0 0,0 0 0,0 0 0,0 0 0,0-1-1,0 1 1,0 0 0,0-1 0,1 0 0,39-9 173,-26 2-335,0-1 0,0 0 1,0-1-1,-2-1 0,1 0 0,-1 0 0,-1-2 0,20-25 1,-44 95-129,-1 5 1100,2 0 1,-3 70 0,12-113-837,1-16 122,1 1 1,-1-1-1,0 0 1,0 0-1,-1 0 0,1 0 1,-1 0-1,1 0 1,-1-1-1,0 1 0,0 0 1,0-1-1,-1 1 1,1-1-1,0 0 0,-1 0 1,1 0-1,-1 0 1,0 0-1,0-1 0,0 1 1,0-1-1,0 0 1,0 1-1,0-2 0,0 1 1,-5 1-1,-3 0 92,1 0-1,0-1 1,-1 0 0,0-1-1,1 0 1,-1 0 0,-13-3-1,22 2-224,0 1-1,0 0 1,0-1-1,0 0 1,0 0-1,0 1 0,0-1 1,0 0-1,1 0 1,-1-1-1,0 1 1,0 0-1,1-1 1,-1 1-1,1-1 1,-1 1-1,1-1 1,0 0-1,0 1 1,0-1-1,0 0 0,0 0 1,0 0-1,0 0 1,0 0-1,1 0 1,-1 0-1,0-4 1,1 2-464,0 1 0,0-1 0,0 1 0,0-1 1,1 0-1,0 1 0,-1-1 0,1 1 0,0-1 0,1 1 0,-1 0 1,1-1-1,-1 1 0,1 0 0,4-6 0,17-16-6360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7239,'0'0'18674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14350,'0'0'10724,"13"-12"-10313,48-43-257,161-153-233,-257 274-1230,22-38 1113,8-19-4,1 2 1,0-1 0,0 0 0,1 1-1,0 0 1,1-1 0,0 1-1,0 18 1,2-28 39,1 1 0,-1-1-1,0 0 1,0 0 0,0 0 0,1 0 0,-1 0-1,1 0 1,-1 0 0,1 0 0,-1 0 0,1 0-1,0 0 1,-1 0 0,1 0 0,0 0 0,0 0-1,-1 0 1,1-1 0,0 1 0,0 0 0,0-1-1,0 1 1,0-1 0,0 1 0,0-1 0,0 1-1,1-1 1,-1 0 0,0 1 0,0-1 0,0 0-1,0 0 1,0 0 0,1 0 0,-1 0 0,0 0-1,0 0 1,0 0 0,0-1 0,0 1-1,2-1 1,4 0-885,-1 0 0,0-1 0,1 0-1,-1 0 1,0-1 0,9-4 0,15-13-7011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 4132,'0'0'15914,"-10"3"-15167,4-2-690,1 0-1,0 1 1,0-1 0,0 2-1,0-1 1,0 0 0,0 1-1,0 0 1,1 0 0,-1 0-1,1 0 1,0 1 0,0 0-1,0 0 1,1 0 0,-1 0-1,1 1 1,0-1 0,0 1-1,1 0 1,-1 0 0,1 0-1,0 0 1,1 0 0,-3 10-1,3-12-28,0 0 0,1 0-1,-1 1 1,1-1-1,0 0 1,-1 1-1,2-1 1,-1 0 0,0 0-1,1 1 1,-1-1-1,1 0 1,0 0-1,0 0 1,0 0 0,0 1-1,1-2 1,-1 1-1,1 0 1,0 0-1,0 0 1,0-1 0,0 1-1,0-1 1,1 0-1,-1 1 1,1-1 0,4 3-1,-1-2-11,0-1 0,-1 0 0,1 0 0,0 0 0,0-1 1,0 0-1,0 0 0,0 0 0,0-1 0,0 1 0,1-2 0,-1 1 0,0-1 0,0 0 0,6-2 0,-7 2 4,-1-1 0,0 0 0,1-1-1,-1 1 1,0-1 0,0 0 0,0 0-1,-1 0 1,1 0 0,-1 0 0,0-1-1,0 0 1,0 0 0,0 0 0,-1 0-1,1 0 1,-1 0 0,0-1 0,0 1-1,1-7 1,-1 6 28,0-1 0,0 1 1,-1-1-1,0 0 0,0 1 0,-1-1 0,1 0 0,-1 0 0,-1 0 1,1 1-1,-1-1 0,0 0 0,0 1 0,0-1 0,-1 0 0,-3-7 1,3 11-59,1 0 0,0 0-1,-1 0 1,1 1 0,-1-1 0,0 0 0,1 1 0,-1 0 0,0-1 0,0 1 0,0 0 0,0 0 0,0 0 0,0 0 0,0 0 0,0 1 0,0-1 0,-1 1 0,1-1 0,0 1 0,0 0 0,-1 0 0,1 0 0,0 0 0,0 0 0,-1 0 0,1 1 0,0-1 0,0 1 0,0 0 0,-1-1 0,1 1 0,0 0 0,0 0-1,0 0 1,0 1 0,1-1 0,-1 0 0,0 1 0,0-1 0,1 1 0,-3 3 0,3-4-133,0 1-1,0 0 1,0 0 0,0 0-1,0-1 1,1 1-1,-1 0 1,0 0-1,1 0 1,0 1 0,0-1-1,-1 0 1,1 0-1,1 0 1,-1 0-1,0 0 1,0 0 0,1 0-1,-1 0 1,2 3-1,-1-3-217,1 0 0,-1 0-1,0 0 1,1 0 0,0 0-1,-1 0 1,1 0 0,0-1 0,0 1-1,0-1 1,0 0 0,0 1-1,1-1 1,-1 0 0,0 0-1,1 0 1,-1-1 0,0 1-1,1 0 1,-1-1 0,4 1-1,23 1-4026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3619,'0'0'13870,"-12"4"-12237,0 2-1095,0-1 0,0 2 0,1 0 0,0 0 0,-13 11 0,19-14-313,1 0 0,0 0 0,0 0 0,0 0 0,1 0 0,-1 1 0,1 0-1,0 0 1,0 0 0,1 0 0,0 0 0,-1 0 0,2 1 0,-1-1 0,1 0 0,0 1-1,-1 9 1,2-14-218,0 0-1,0-1 1,0 1-1,1 0 1,-1 0-1,0 0 1,0-1-1,1 1 1,-1 0-1,1-1 1,-1 1-1,0 0 0,1-1 1,0 1-1,-1 0 1,1-1-1,-1 1 1,1-1-1,0 1 1,-1-1-1,1 1 1,0-1-1,-1 1 1,1-1-1,0 0 1,0 0-1,1 1 1,32 4 146,31-10 35,-52 2-185,-1-1 0,0 0 0,0-1 0,0 0 0,-1 0 0,0-1 0,11-8-1,-17 11 38,-1 0 0,0 0 0,0 0-1,0-1 1,0 1 0,-1-1-1,0 0 1,1 0 0,-1 0-1,-1-1 1,1 1 0,-1-1-1,1 1 1,-1-1 0,-1 0-1,1 0 1,-1 0 0,1 0 0,0-9-1,-2 12 15,0 1 1,-1-1-1,1 1 0,0 0 0,0-1 0,-1 1 0,1-1 1,-1 1-1,1 0 0,-1-1 0,0 1 0,1 0 0,-1 0 0,0-1 1,0 1-1,0 0 0,0 0 0,0 0 0,0 0 0,0 0 1,-2-1-1,-1 0-26,0 0-1,0 0 1,0 1 0,0-1 0,0 1 0,0 0 0,-7-1 0,-4 0-100,-1 1 0,0 1 0,-17 2 0,-2 8-1482,25-4-2034,2 2-4269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6534,'0'0'15118,"3"9"-14504,27 111 1043,11 37-4045,-60-174-15528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8136,'0'0'12075,"65"-21"-10954,-31 20-256,5-1-417,1 0-384,-2 0-128,-4-2-1793,-8-4-4261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3908,'0'0'14072,"0"-8"-12759,-1 5-1235,1 1 0,0 0 1,1-1-1,-1 1 0,0 0 0,0 0 1,1-1-1,0 1 0,-1 0 0,1 0 1,0 0-1,0-1 0,0 1 0,0 0 1,2-2-1,0 2 4,0 0 0,-1 0 0,1 0 0,0 1 0,0-1 0,0 1 0,0-1 0,0 1 0,0 0 0,0 1 0,0-1 0,1 0 0,-1 1 0,4 0 0,8-2 130,0 1 0,0 0 0,0 1-1,0 1 1,1 1 0,15 3 0,-28-4-200,0-1 1,-1 1 0,1-1-1,-1 1 1,1 0-1,-1 0 1,0 0 0,1 0-1,-1 1 1,0-1 0,0 0-1,0 1 1,0 0 0,0 0-1,0-1 1,0 1 0,0 0-1,-1 0 1,1 0 0,-1 1-1,1-1 1,-1 0 0,0 1-1,0-1 1,0 1 0,0-1-1,-1 1 1,1-1 0,-1 1-1,1-1 1,-1 1 0,0-1-1,0 1 1,0 0 0,0-1-1,-1 1 1,1-1 0,-1 1-1,1 0 1,-1-1 0,0 1-1,0-1 1,-2 5 0,-1 0 17,0 1 0,-1 0 0,0-1 0,0 0 0,0 0 0,-1-1 0,0 1 1,-7 5-1,-63 48 56,38-32-38,33-24-45,0 0 1,1 0-1,-1 0 0,1 0 0,0 1 0,-4 5 0,8-10-5,0 1-1,0-1 1,0 0-1,-1 1 0,1-1 1,0 1-1,0-1 1,0 1-1,0-1 1,0 1-1,-1-1 0,1 1 1,0-1-1,0 1 1,0-1-1,1 1 1,-1-1-1,0 1 1,0-1-1,0 1 0,0-1 1,0 0-1,0 1 1,1-1-1,-1 1 1,0-1-1,0 1 1,1-1-1,-1 1 0,2 0 3,0 0-1,-1 0 0,1 0 1,0-1-1,-1 1 0,1 0 0,0-1 1,0 1-1,0-1 0,0 0 1,-1 0-1,4 1 0,104 1-782,-39-13-4541,-31-1-1418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15663,'0'0'4420,"-49"57"-3491,21-20-289,-6 6-447,-4 5-97,-2-1-32,5-7-64,3-4 32,7-10-64,9-9-256,8-10-513,7-7-641,1-6-511,1-16-3204,7-5-1538</inkml:trace>
  <inkml:trace contextRef="#ctx0" brushRef="#br0" timeOffset="1">80 111 10698,'0'0'9321,"29"62"-8584,-21-45-257,6 0-288,5-7-160,5-4-512,8-6-1634,3 0-1538,1-11-2337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16335,'0'0'10635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 8264,'0'0'13538,"10"-7"-12908,0 2-477,1 0 0,1 0 1,-1 1-1,0 0 0,15-2 1,-19 4-99,0 1 0,0 0 1,0 0-1,0 1 0,0 0 1,0 0-1,0 0 0,0 1 1,0 0-1,0 1 0,0 0 0,9 3 1,-15-5-54,1 1 1,-1 0-1,0-1 0,1 1 1,-1 0-1,0 0 1,0 0-1,1-1 1,-1 1-1,0 1 1,0-1-1,0 0 0,0 0 1,-1 0-1,1 0 1,0 1-1,0-1 1,-1 0-1,1 1 0,-1-1 1,1 1-1,-1-1 1,1 1-1,-1-1 1,0 2-1,0 0 12,-1 0 0,1 0-1,-1 0 1,0 0 0,0 0 0,0 0 0,0-1 0,0 1 0,-1 0-1,1-1 1,-1 1 0,-2 2 0,-7 8 63,-1-1 0,0 0 1,-20 15-1,26-22-74,-45 33 96,35-27 184,-1 1 1,1 0-1,1 2 0,1 0 1,-15 17-1,28-30-256,0 0 0,0 1 0,0-1 0,0 1 0,0-1 0,0 1 0,0-1 0,0 1 0,1-1 0,-1 1 0,1 0 0,-1-1 0,1 1 0,0 0 0,0-1 0,0 1 0,0 0 0,0 2-1,0-3-12,1 0 0,-1 0-1,1 0 1,-1-1 0,1 1-1,0 0 1,-1 0 0,1 0-1,0-1 1,0 1-1,0 0 1,-1-1 0,1 1-1,0 0 1,0-1 0,0 1-1,0-1 1,0 0 0,0 1-1,0-1 1,2 1 0,7 0 4,1 0 1,-1 0 0,0-1 0,19-2-1,-19 2-59,56-11-2297,0-8-3791,-21 5-1323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3908,'0'0'20542,"9"0"-20094,3-3-436,0 0 0,0-1 0,0 0 0,-1 0 0,0-1-1,1-1 1,-2 0 0,1-1 0,-1 0 0,0 0 0,16-16 0,-7 6-258,-2 0 1,0-2 0,-1 0 0,-1-1-1,17-28 1,-57 86-216,-41 71 889,60-98-512,0 0-1,1 0 0,1 1 0,0-1 1,0 1-1,2 0 0,-1 1 0,0 16 1,4-23-2943,7-5-2595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 4612,'0'0'14734,"-8"-1"-14120,5 1-562,0 0-1,0 0 1,0 0-1,0 0 0,0 0 1,0 0-1,0 1 1,1 0-1,-1-1 1,0 1-1,0 0 1,0 0-1,1 1 1,-4 1-1,1 1 91,0 0 1,0 0-1,1 1 1,0-1-1,-1 1 1,2 0-1,-6 9 0,3-4 205,0 0 0,1 1-1,0 0 1,0 0-1,-4 19 1,8-28-305,0 1 0,1-1 0,-1 0-1,1 1 1,-1-1 0,1 0 0,0 1 0,0-1 0,0 1-1,0-1 1,0 1 0,0-1 0,1 0 0,-1 1 0,1-1-1,0 0 1,-1 1 0,1-1 0,0 0 0,1 0-1,-1 0 1,0 1 0,0-1 0,1-1 0,0 1 0,-1 0-1,1 0 1,0 0 0,0-1 0,0 1 0,0-1 0,0 0-1,2 2 1,5-1 3,-1 0 0,1 0-1,0-1 1,0 0-1,0-1 1,0 0-1,0 0 1,0-1 0,0 0-1,0 0 1,0-1-1,-1-1 1,1 1-1,-1-1 1,16-8 0,-18 8-39,0 0 0,0 0 1,0-1-1,-1 1 1,1-1-1,-1-1 0,0 1 1,0-1-1,-1 0 1,1 0-1,-1 0 0,0-1 1,-1 1-1,1-1 1,-1 0-1,0 0 0,0 0 1,-1 0-1,0-1 1,0 1-1,2-13 0,-4 17-15,0-1-1,0 1 0,0-1 0,0 1 0,-1-1 0,1 1 1,-1 0-1,1-1 0,-1 1 0,0 0 0,0-1 0,0 1 0,0 0 1,0 0-1,-1 0 0,1 0 0,0 0 0,-1 0 0,0 0 0,1 0 1,-3-1-1,0 0 40,0 1 0,0-1 0,-1 1 0,1 0 1,0 1-1,-1-1 0,1 1 0,-1-1 0,1 1 0,-9 0 0,4 0-244,0 1-1,1 0 0,-1 0 0,0 1 1,-13 3-1,17-3-349,0 1 0,0-1-1,0 1 1,0 0 0,0 0 0,1 1 0,-1-1-1,-7 7 1,5-3-5126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14990,'0'0'9321,"49"5"-8424,-2-5-257,13 0-479,7-7-97,1-1-705,-2-2-1665,-14 4-1025,-15-1-1570,-18 2-2017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10602,'0'0'7367,"55"9"-6022,-11-9-256,9 0-320,7 0-513,-1 0-192,-2 0-160,-8 0-1665,-10 0-3492,-8-4-5446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4324,'0'0'16651,"6"9"-15947,-2-4-579,-2-3-89,0 0 0,-1 0 1,1 0-1,-1 0 0,0 0 0,0 0 0,0 0 0,0 0 0,0 0 1,0 1-1,0-1 0,-1 0 0,1 1 0,-1-1 0,1 0 0,-1 1 1,0-1-1,0 0 0,0 1 0,-1-1 0,1 1 0,0-1 1,-1 0-1,1 1 0,-1-1 0,0 0 0,-1 3 0,-5 6 154,0 1 0,1 0 0,0 0 0,1 1 0,0-1 1,1 1-1,1 0 0,0 0 0,-2 26 0,5-38-177,0 0 1,0 1-1,0-1 0,1 0 1,-1 0-1,0 0 0,1 0 1,-1 0-1,0 0 1,1 0-1,0 0 0,-1 0 1,1 0-1,-1 0 1,1 0-1,0 0 0,0-1 1,-1 1-1,1 0 1,0 0-1,0-1 0,0 1 1,0-1-1,2 2 0,0-1 37,0 0-1,1 1 0,-1-1 1,1-1-1,-1 1 0,1 0 1,0-1-1,3 0 0,-1 0-275,0 0 0,0 0 0,0-1 0,0 0 0,0 0 0,-1 0 0,1-1 0,0 0 0,-1 0 0,8-4-1,-10 3-561,1 0-1,-1 0 1,0-1 0,0 1-1,0-1 1,0 1-1,-1-1 1,0 0-1,3-6 1,5-16-7065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13997,'0'0'3780,"-40"74"-1794,27-44-481,2 0-128,2-1-512,4 0-512,5-1-289,0-2-32,13-5-1121,7-6-2018,4-7-5798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20 3619,'-14'-16'9198,"-3"13"-3500,14 4-5356,0 0 0,0 0 0,0 0 0,0 1 0,0-1 0,1 1 0,-1 0 0,0 0 0,1 0 0,0 0 0,-4 4 0,-3 4-97,1 0-1,1 0 1,-1 1 0,2 0-1,-8 15 1,13-25-237,0 1-1,1-1 1,-1 0 0,1 0 0,-1 0 0,1 0 0,-1 0-1,1 0 1,0 1 0,0-1 0,-1 0 0,1 0 0,0 1-1,0-1 1,0 0 0,0 0 0,1 1 0,-1-1-1,0 0 1,0 0 0,1 0 0,-1 1 0,1-1 0,-1 0-1,1 0 1,-1 0 0,1 0 0,0 0 0,-1 0 0,1 0-1,0 0 1,0 0 0,0 0 0,0-1 0,0 1-1,0 0 1,1 1 0,4 0 5,1 0 1,-1-1-1,0 1 0,0-1 0,1-1 1,8 1-1,16 2 13,-15 0-80,0 1 0,0 1 0,-1 0 1,0 1-1,24 13 0,-36-18 44,-1 0 1,1 0 0,-1 1 0,0-1-1,0 1 1,0 0 0,0-1 0,0 1-1,0 0 1,0 0 0,0 0-1,-1 0 1,1 0 0,-1 1 0,1-1-1,-1 0 1,0 1 0,0-1 0,0 1-1,0-1 1,-1 1 0,1 0 0,-1-1-1,1 1 1,-1 0 0,0-1-1,0 1 1,0 0 0,-1-1 0,1 1-1,-1 0 1,1-1 0,-1 1 0,0-1-1,0 1 1,0-1 0,0 1-1,0-1 1,0 0 0,-1 1 0,1-1-1,-1 0 1,-3 3 0,-5 6 186,1-2 0,-2 1 1,1-1-1,-1-1 0,-1 0 0,1 0 0,-1-1 1,-1-1-1,1 0 0,-1 0 0,0-1 1,-1-1-1,1-1 0,-1 0 0,1 0 1,-1-1-1,0-1 0,0 0 0,-15-2 1,27 1-165,1 0 1,-1-1 0,0 1 0,0 0-1,0-1 1,0 0 0,1 1 0,-1-1-1,0 0 1,0 0 0,1 0 0,-1 0-1,1 0 1,-1-1 0,1 1 0,0 0-1,-1-1 1,1 1 0,0-1 0,0 1-1,-1-3 1,0 1-166,0-1-1,1 0 1,0 0-1,0 0 1,0 0 0,0 0-1,1 0 1,-1 0-1,1-6 1,1-2-1233,0 0 1,1 0-1,0 0 1,1 0-1,7-20 0,6-6-4940,1 0-1454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6951,'0'0'13036,"68"-33"-12075,-35 31-353,4 1-383,5 1-193,2 0-160,-3 0-1794,-1-3-2787,-5-2-2690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13389,'0'0'4382,"-4"8"-3634,-12 24-163,3 1 0,0 0 1,2 1-1,2 0 0,1 0 1,1 1-1,2 0 0,2 1 0,1-1 1,3 38-1,-1-72-556,-1 0 1,1 0-1,0 0 0,0 0 0,0 1 1,0-1-1,0 0 0,0 0 1,0 0-1,1 1 0,-1-1 1,0 0-1,1 0 0,-1 0 1,1 0-1,-1 0 0,1 0 0,-1 0 1,1 0-1,0 0 0,0 0 1,-1 0-1,1 0 0,0 0 1,0-1-1,0 1 0,0 0 1,0-1-1,1 2 0,-1-3 1,0 0-1,1 0 0,-1 1 1,0-1-1,0 0 1,0 0-1,-1 0 1,1 0-1,0 0 0,0 0 1,0 0-1,-1-1 1,1 1-1,-1 0 1,1 0-1,-1-1 0,1 1 1,-1 0-1,0 0 1,0-1-1,1 1 1,-1 0-1,0-1 0,0 1 1,-1-2-1,3-9-7,2-56 22,-4 65-122,0-1 0,0 0 0,0 0 0,-1 0 0,1 1 0,-1-1 0,0 0 0,0 1 1,0-1-1,-1 0 0,1 1 0,-1 0 0,-4-7 0,6 10 60,0-1 0,0 1 0,0 0 0,-1-1 1,1 1-1,0 0 0,-1-1 0,1 1 0,0 0 0,-1 0 0,1-1 0,0 1 0,-1 0 0,1 0 0,-1 0 0,1-1 0,0 1 0,-1 0 1,1 0-1,-1 0 0,1 0 0,-1 0 0,1 0 0,0 0 0,-1 0 0,1 0 0,-1 0 0,1 0 0,-1 0 0,1 0 0,0 0 1,-1 0-1,1 1 0,-1-1 0,1 0 0,0 0 0,-1 0 0,1 1 0,-1-1 0,1 0 0,0 0 0,-1 1 0,1-1 0,0 0 0,0 1 1,-1-1-1,1 0 0,0 1 0,0-1 0,0 1 0,-1-1 0,1 0 0,0 1 0,0-1 0,0 1 0,0-1 0,0 1 0,0-1 0,0 0 1,0 1-1,0-1 0,0 1 0,0-1 0,0 1 0,0 0 0,0 0 2,0 1-1,0-1 1,0 1 0,0-1-1,0 1 1,0-1 0,0 1-1,1-1 1,-1 0 0,1 1-1,-1-1 1,1 1 0,-1-1-1,1 0 1,0 0 0,0 1-1,0-1 1,-1 0 0,1 0-1,0 0 1,1 0 0,1 2-1,5 0 14,1 0 0,0 0-1,0-1 1,1 0 0,-1 0 0,0-1-1,0-1 1,1 1 0,-1-1-1,0-1 1,1 0 0,12-3-1,-15 3 22,-1 0 0,1-1 0,-1 0 0,0 0 0,0 0 0,1-1 0,-2 0 0,1 0 0,0 0 0,-1-1 0,1 0 0,-1 0 0,0 0 0,0-1 0,-1 0 0,1 0 0,-1 0 0,5-7 0,-8 10 17,0 0 0,0 0 0,-1 0-1,1 0 1,0 0 0,-1 0 0,1 0 0,-1 0-1,0 0 1,0 0 0,0 0 0,0-3-1,0 5-17,0-1-1,0 1 0,0-1 1,0 1-1,-1-1 0,1 1 0,0-1 1,0 1-1,-1-1 0,1 1 0,0-1 1,-1 1-1,1-1 0,0 1 1,-1 0-1,1-1 0,-1 1 0,1 0 1,-1-1-1,1 1 0,-1 0 0,1 0 1,-1-1-1,1 1 0,-1 0 0,1 0 1,-1 0-1,0 0 0,-1 0 4,-1 0-1,1 0 0,-1 1 1,1-1-1,0 1 0,-1 0 1,1-1-1,0 1 1,0 0-1,-1 0 0,1 1 1,0-1-1,0 0 0,0 1 1,0-1-1,1 1 0,-1 0 1,-2 2-1,-1 0 53,1 1 0,0 0 0,-1 0 1,1 1-1,1-1 0,-1 1 0,1-1 0,0 1 0,0 0 0,1 0 0,0 1 0,0-1 0,-1 9 0,5-14-65,0 0 1,1 0-1,-1 0 0,1-1 0,-1 1 0,1 0 1,-1-1-1,1 0 0,-1 0 0,1 1 0,0-2 1,-1 1-1,1 0 0,-1 0 0,4-2 1,-5 2 4,12-2 25,1-1 1,-1-1-1,0 0 0,21-10 0,-26 10-53,0 0 1,1 0-1,-1 1 1,0 0-1,1 0 1,0 1-1,0 1 1,-1-1-1,1 1 0,0 1 1,0-1-1,0 2 1,13 1-1,-21-2 11,1 1 1,-1 0-1,0 0 0,0 0 0,0 0 0,0 0 0,0 0 1,0 0-1,0 0 0,-1 0 0,1 0 0,0 0 0,0 0 1,-1 1-1,1-1 0,-1 0 0,1 1 0,-1-1 0,0 0 0,1 1 1,-1-1-1,0 0 0,0 1 0,0 1 0,0 42 432,-1-30-92,2-15-330,-1 1-1,1-1 1,-1 1 0,1-1 0,-1 1 0,1-1-1,-1 1 1,1-1 0,0 0 0,-1 1 0,1-1-1,0 0 1,0 0 0,-1 0 0,1 1 0,0-1-1,-1 0 1,1 0 0,0 0 0,0 0 0,-1 0-1,1 0 1,0 0 0,-1-1 0,1 1 0,0 0-1,0 0 1,-1 0 0,1-1 0,0 0 0,27-6 161,22-17-65,-40 18-290,0 0 0,1 1 0,-1 1-1,1 0 1,0 0 0,0 1 0,0 0 0,22-2-1,-33 5 155,1 0-1,0 0 0,-1 0 0,1 0 0,0 0 1,-1 0-1,1 0 0,0 0 0,-1 1 0,1-1 1,-1 0-1,1 0 0,0 0 0,-1 1 1,1-1-1,-1 0 0,1 1 0,-1-1 0,1 1 1,-1-1-1,1 1 0,-1-1 0,1 0 1,-1 1-1,0 0 0,1-1 0,-1 1 0,0-1 1,1 1-1,-1-1 0,0 1 0,0 0 0,0-1 1,1 1-1,-1 0 0,0-1 0,0 1 1,0-1-1,0 1 0,0 0 0,0-1 0,0 1 1,0 0-1,-1-1 0,1 1 0,0 0 0,1 13-2222,-1-13 1994,1 0 0,-1-1-1,1 1 1,-1-1 0,0 1 0,1-1-1,-1 1 1,1-1 0,-1 0 0,1 1 0,-1-1-1,1 0 1,-1 1 0,1-1 0,-1 0-1,1 1 1,0-1 0,-1 0 0,1 0 0,0 0-1,-1 0 1,1 0 0,0 0 0,12 1-5593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14221,'0'0'8937,"9"-3"-7875,29-12-1078,0-1 0,-1-2 0,-1-1 0,-1-2 0,-1-2 0,0-1 0,42-40 0,-57 38-288,-18 20 61,-14 15 117,2 2 116,1-1 0,0 2 0,1-1 0,0 1 0,-8 16 0,13-22 7,1 1 0,-1 0-1,2 0 1,-1 0 0,1 0 0,0 0 0,0 1 0,1-1 0,0 1-1,0-1 1,0 1 0,2 8 0,-1-15-69,1 1 0,-1-1 0,1 1 0,0-1 0,-1 0 0,1 1-1,0-1 1,0 0 0,0 0 0,0 0 0,0 0 0,0 0 0,0 0 0,0 0 0,0 0 0,1 0-1,-1 0 1,0 0 0,1-1 0,-1 1 0,0-1 0,1 1 0,-1-1 0,1 1 0,-1-1 0,1 0 0,-1 0-1,1 0 1,2 0 0,48-3-4838,-14-8-765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38 6406,'-9'6'7068,"-12"8"-5481,0 2 1,-33 32-1,48-42-1230,0 1-1,1 0 1,-1-1-1,1 2 1,0-1-1,1 0 1,0 1-1,0 0 1,1 0-1,0 0 1,0 1-1,1-1 1,-3 15-1,5-21-321,0 0 0,0 1 0,0-1 0,1 1 0,-1-1 0,0 0 0,1 1 0,0-1-1,-1 0 1,1 0 0,0 1 0,0-1 0,0 0 0,1 0 0,-1 0 0,0 0 0,1 0 0,0-1 0,-1 1-1,1 0 1,3 2 0,0-1-4,-1 0 1,1-1-1,0 0 0,0 1 0,0-2 0,0 1 0,0-1 1,0 1-1,10 0 0,-7-1-17,-1-1 1,0 1-1,1-1 0,-1-1 0,0 1 1,1-1-1,-1-1 0,0 1 0,0-1 1,0 0-1,0-1 0,0 0 0,0 0 1,-1 0-1,8-6 0,-8 3-8,-1 0 0,-1 0 0,1 0 0,-1-1 0,0 1 0,0-1 0,-1 0 0,0-1 0,0 1 0,-1 0 0,0-1 0,0 1 0,-1-1 0,0 0 0,0 0 0,-1 1 0,0-1 0,0 0 0,-1 0 0,0 1 0,-2-11 0,2 12-53,-1 0 0,1 1-1,-1-1 1,0 0-1,-1 1 1,1-1-1,-1 1 1,0 0 0,0 0-1,-1 0 1,0 0-1,0 0 1,0 1-1,0 0 1,0 0 0,-1 0-1,0 0 1,0 1-1,0 0 1,0 0-1,-1 0 1,1 0 0,-1 1-1,1 0 1,-1 0-1,0 1 1,-10-2-1,-38 2-4975,31 1-2146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16784,'0'0'3230,"12"-4"-2419,28-15-623,0-2 0,-1-2 1,46-37-1,-76 54-180,-4 2-15,1 0 1,-1 0-1,1 1 1,0-1-1,0 2 1,8-4-1,-13 6 2,0 1-1,-1 0 1,1 0-1,0 0 1,-1-1-1,1 1 1,-1 0-1,1 0 1,-1 0 0,0 0-1,1 0 1,-1 0-1,0 0 1,0 0-1,0 0 1,0 0-1,0 0 1,0 0-1,0 0 1,0 0-1,0 0 1,0 0-1,0 0 1,-1 2-1,-3 31 186,-13 34 46,11-47-214,0 2 1,2-1-1,0 1 1,0 25-1,4-48-56,0 0-1,0 0 1,0 0 0,0 0-1,0-1 1,0 1-1,0 0 1,0 0-1,0 0 1,0 0 0,0 0-1,0 0 1,0-1-1,0 1 1,0 0-1,0 0 1,0 0 0,1 0-1,-1 0 1,0 0-1,0 0 1,0 0-1,0 0 1,0 0 0,0 0-1,0-1 1,1 1-1,-1 0 1,0 0-1,0 0 1,0 0 0,0 0-1,0 0 1,0 0-1,1 0 1,-1 0-1,0 0 1,0 0 0,0 0-1,0 0 1,0 0-1,0 0 1,1 0-1,-1 1 1,0-1 0,0 0-1,0 0 1,0 0-1,0 0 1,0 0-1,1 0 1,-1 0 0,0 0-1,0 0 1,0 0-1,0 1 1,0-1-1,0 0 1,0 0 0,0 0-1,0 0 1,0 0-1,8-11-2830,0-11-2624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12332,'-15'2'384,"-12"2"-13,0 1 0,0 1 1,0 1-1,-31 13 0,47-15-154,0 0-1,0 0 1,0 1 0,1 1 0,0-1-1,1 2 1,-1-1 0,2 1-1,-1 1 1,1 0 0,0 0 0,1 0-1,-13 21 1,13-15-50,0 1 1,1 0-1,0 1 1,1-1-1,1 1 0,1 0 1,0 0-1,1 0 0,1 0 1,1 1-1,0-1 1,5 28-1,-4-36-157,1-1-1,0 1 1,1-1-1,0 1 1,0-1-1,0 0 1,1 0 0,1 0-1,-1-1 1,1 0-1,0 1 1,1-2-1,0 1 1,0-1 0,0 0-1,1 0 1,0 0-1,0-1 1,1 0-1,-1-1 1,1 1-1,0-2 1,0 1 0,0-1-1,1 0 1,8 2-1,-1-2 97,-1-1 0,1 0 0,0-1 0,-1-1-1,1 0 1,0-1 0,0-1 0,-1 0 0,1-1 0,-1-1-1,0 0 1,0-1 0,0-1 0,-1 0 0,1-1-1,-2 0 1,1-2 0,-1 1 0,0-2 0,21-19 0,-21 16-44,-1 0 1,0 0-1,-1-1 1,-1-1-1,0 0 1,-1 0 0,-1-1-1,0 0 1,-1 0-1,-1-1 1,0 0 0,-1 0-1,-1-1 1,-1 1-1,0-1 1,-2 0-1,0 1 1,-1-22 0,0 33-107,-1 0 1,0 0-1,0 1 1,0-1 0,-1 0-1,1 1 1,-1-1 0,-1 1-1,1 0 1,-1 0 0,0 0-1,0 0 1,0 0 0,-1 0-1,0 1 1,1 0 0,-2 0-1,1 0 1,0 0 0,-1 0-1,0 1 1,-10-6-1,8 7-111,0-1 0,0 1 0,0 0 0,0 1 0,0-1 0,-1 1-1,1 1 1,0 0 0,-1 0 0,1 0 0,-1 1 0,1 0-1,0 0 1,0 1 0,-1 0 0,1 0 0,0 1 0,-7 3-1,-8 6-1681,1 1-1,0 1 0,-27 23 0,-9 10-6634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7175,'0'0'12401,"-9"12"-12075,2-4-287,0-2-2,1 1 0,1 0-1,-1 0 1,1 0 0,0 1 0,1 0-1,0-1 1,0 2 0,1-1 0,0 0-1,-4 17 1,7-24-47,0 0 0,1 0 0,-1 0-1,0 0 1,1 0 0,-1 0 0,1 1 0,-1-1 0,1 0-1,-1-1 1,1 1 0,0 0 0,0 0 0,-1 0 0,1 0 0,0 0-1,0-1 1,0 1 0,0 0 0,0-1 0,0 1 0,0-1 0,0 1-1,0-1 1,0 1 0,0-1 0,0 0 0,0 0 0,0 1 0,2-1-1,46 5-412,-28-3 344,-17-1 89,1 0 0,-1 0 0,1 1 0,-1-1 0,0 1 0,0 0 0,0 1 0,0-1 0,0 1 0,0 0 0,-1-1-1,1 1 1,-1 1 0,0-1 0,0 1 0,0-1 0,0 1 0,2 5 0,-3-7 70,-1 1 0,0 0 0,0-1-1,0 1 1,0 0 0,-1 0 0,1 0 0,-1-1 0,1 1-1,-1 0 1,0 0 0,0 0 0,-1 0 0,1 0 0,0-1-1,-1 1 1,0 0 0,0 0 0,1 0 0,-2-1 0,1 1-1,0-1 1,0 1 0,-1-1 0,0 1 0,1-1 0,-1 0-1,0 1 1,0-1 0,-3 2 0,-2 2 103,1-1-1,-1-1 1,0 1-1,0-1 1,0 0-1,0-1 1,-1 0-1,0 0 1,1 0-1,-1-1 1,-14 2-1,19-3-322,-1-1 0,1 0 0,-1 0 1,1 0-1,-1 0 0,1 0 0,0-1 0,-1 0 0,1 1 0,0-1 0,-1 0 0,1-1 0,0 1 0,0-1 1,0 1-1,0-1 0,0 0 0,0 0 0,1 0 0,-1 0 0,1-1 0,-1 1 0,1-1 0,0 1 0,0-1 0,0 0 1,0 0-1,1 0 0,-3-6 0,-9-31-4254,3-7-1921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13421,'0'0'4068,"65"4"-1954,-32 1-577,2-2-768,2-2-577,2 1-192,-1-2-1538,-1 0-1889,-7 0-3011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5445,'0'0'12770,"6"11"-12429,-2-4-232,-2-4-68,0-1-1,-1 1 1,1 0-1,-1-1 1,1 1-1,-1 0 1,0 0-1,0 0 1,0 0-1,-1 0 1,1 0-1,-1 0 1,1 1-1,-1-1 1,0 0 0,0 0-1,-1 0 1,1 0-1,-1 0 1,1 0-1,-1 0 1,-2 5-1,-45 64 2019,37-58-1487,0 1 1,1 0 0,1 0-1,-9 21 1,18-36-572,-1 1-1,1 0 1,0-1 0,0 1-1,-1 0 1,1 0 0,0-1-1,0 1 1,0 0 0,0 0-1,0-1 1,0 1 0,0 0-1,0 0 1,0-1-1,0 1 1,0 0 0,0 0-1,1-1 1,-1 1 0,0 0-1,1 0 1,-1-1 0,0 1-1,1 0 1,-1-1 0,1 1-1,-1-1 1,1 1-1,-1-1 1,1 1 0,-1-1-1,2 2 1,1-1-44,-1 0 1,1 0-1,-1-1 0,1 1 1,0 0-1,0-1 1,-1 1-1,1-1 0,0 0 1,2 0-1,8-1-913,-1 0 0,0-1 0,21-6 0,4-7-3186,1-5-2899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45 15791,'0'0'1788,"-12"5"1,7-2-1702,-5 1 316,0 0 0,1 1 1,0 0-1,-13 9 0,19-12-274,1 1-1,-1-1 1,1 0 0,-1 1-1,1-1 1,0 1-1,0 0 1,0 0 0,0-1-1,1 1 1,-1 0-1,1 1 1,-1-1 0,1 0-1,0 0 1,1 1-1,-1-1 1,0 0 0,1 1-1,0-1 1,0 6-1,1-8-109,0 1 0,0 0 0,0-1-1,0 1 1,0-1 0,0 0 0,1 1-1,-1-1 1,0 0 0,1 1 0,-1-1 0,1 0-1,0 0 1,-1 0 0,1-1 0,0 1-1,-1 0 1,1-1 0,0 1 0,0-1-1,0 1 1,-1-1 0,1 0 0,0 0-1,0 0 1,0 0 0,0 0 0,2 0 0,57-3 301,-53 1-303,0 0 1,0-1-1,0 0 0,-1 0 1,1-1-1,-1 1 0,1-2 1,-1 1-1,-1-1 0,9-7 1,-12 10-5,-1 0 0,1 0 1,-1-1-1,1 1 0,-1-1 1,0 1-1,0-1 0,0 1 0,-1-1 1,1 0-1,0 0 0,-1 0 1,0 0-1,0 0 0,0-1 1,0 1-1,0 0 0,-1 0 1,1 0-1,-1-1 0,0 1 1,0 0-1,0-1 0,0 1 0,-1 0 1,0-1-1,1 1 0,-3-5 1,1 5-28,-1 0 0,1 0 0,-1 0 1,0 0-1,1 0 0,-2 1 0,1-1 0,0 1 1,0 0-1,-1 0 0,1 0 0,-1 1 0,1-1 1,-1 1-1,0 0 0,1 0 0,-1 0 0,0 0 1,0 1-1,0-1 0,0 1 0,0 0 1,0 0-1,-4 1 0,-1 0-345,1-1 0,-1 1 0,0 1 0,0 0 0,1 0 0,-1 1 0,1 0 0,0 0 0,-13 8 0,-7 9-3538,2 3-2738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9801,'0'0'5349,"9"3"-3763,12 3-692,1-2 0,0 0 0,0-1 1,0-1-1,33-2 0,127-15 1601,-25 1-2198,71 18-3002,-77 11-4082,-126-13 2559,-6-1-1244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 13741,'0'0'6828,"8"-7"-5040,26-19-501,-34 26-1264,1-1 0,-1 1 0,0 0 0,0 0 0,1 0 0,-1 0 0,0 0 0,1 0 0,-1-1 0,0 1 0,1 0 0,-1 0 0,0 0 0,0 0 0,1 0 0,-1 0 0,0 0 0,1 0 0,-1 1 1,0-1-1,0 0 0,1 0 0,-1 0 0,0 0 0,1 0 0,-1 0 0,0 0 0,0 1 0,1-1 0,-1 0 0,0 0 0,0 0 0,0 1 0,1-1 0,-1 0 0,0 0 0,0 1 0,0-1 0,0 0 0,1 0 0,-1 1 0,0-1 0,0 0 0,0 1 1,0-1-1,0 0 0,0 0 0,0 1 0,0-1 0,0 0 0,0 1 0,0-1 0,0 0 0,0 1 0,0-1 0,0 0 0,0 0 0,0 1 0,0-1 0,-1 0 0,1 1 0,-1 21 248,1-22-219,-3 18 31,-1-1 0,-1 0 0,-1-1 0,0 1 0,-9 16 1,8-21-88,1 1 1,0 0 0,1 1 0,1-1-1,0 1 1,1 0 0,1 0 0,-2 26-1,4-40 0,0 1 0,1-1 0,-1 1 0,0-1-1,1 1 1,-1-1 0,1 1 0,-1-1 0,1 0-1,-1 1 1,1-1 0,-1 0 0,1 1-1,0-1 1,-1 0 0,1 0 0,-1 1 0,1-1-1,0 0 1,-1 0 0,1 0 0,-1 0-1,1 0 1,0 0 0,-1 0 0,1 0 0,-1 0-1,1 0 1,0 0 0,-1-1 0,1 1 0,22-4-102,-12-1-761,-1-1-1,-1 0 1,1 0-1,-1-1 1,0 0-1,-1 0 1,16-18-1,6-8-5773</inkml:trace>
  <inkml:trace contextRef="#ctx0" brushRef="#br0" timeOffset="1">232 177 14990,'0'0'1538,"-36"81"383,23-44-255,2-2-257,7-8-352,4-6-544,1-10-417,18-6-96,3-5-993,3-7-1698,2-16-2177,-2-11-4485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108 204 8360,'0'0'6833,"-10"1"-3742,9-1-3037,-55 14 2414,53-13-2386,1 0 0,0 0-1,0 0 1,-1 0 0,1 0 0,0 0 0,0 1 0,0-1-1,0 1 1,1 0 0,-1-1 0,0 1 0,1 0 0,-1 0-1,1 0 1,-1 0 0,1 0 0,0 0 0,0 0 0,0 1-1,0-1 1,1 0 0,-1 1 0,0-1 0,0 5 0,2-6-81,-1-1 1,1 1 0,-1 0 0,1 0-1,-1-1 1,1 1 0,0 0-1,-1-1 1,1 1 0,0-1 0,-1 1-1,1 0 1,0-1 0,0 0-1,0 1 1,-1-1 0,1 1-1,0-1 1,0 0 0,0 0 0,0 0-1,0 1 1,0-1 0,-1 0-1,1 0 1,0 0 0,0 0 0,0 0-1,0-1 1,0 1 0,0 0-1,1-1 1,32-4 246,-20-2-191,0 0 1,0 0-1,-1-1 1,0-1-1,-1 0 0,0-1 1,17-17-1,-52 47 354,-26 29 1080,47-46-1388,0 0 1,0-1-1,0 1 0,0 0 0,0 0 1,1 1-1,0-1 0,-1 0 0,1 0 0,1 1 1,-1-1-1,0 1 0,1-1 0,-1 0 0,1 1 1,1 6-1,-1-9-93,1 0 1,0 0-1,0 0 0,0 1 0,0-1 1,0 0-1,0 0 0,0-1 1,0 1-1,0 0 0,0 0 1,1 0-1,-1-1 0,0 1 1,0 0-1,1-1 0,-1 0 1,0 1-1,1-1 0,-1 0 1,1 1-1,-1-1 0,3 0 1,38 3 114,-38-3-146,11 0-341,-3 1-23,1-1 0,0 0 1,0-1-1,20-4 0,-27 3 377,0 0 0,-1-1 0,1 0 0,0 1 0,-1-2 0,0 1-1,0-1 1,0 0 0,0 0 0,0 0 0,-1 0 0,5-7 0,37-42 63,-2-2 0,50-81 0,-92 134-35,-1 1 0,-1 0 0,1-1 0,0 1 0,0-1 0,0 1 0,-1-1 0,1 1 0,-1-1 0,1 0 0,-1 1 0,0-1 0,1 0 0,-1 1 0,0-1-1,0 0 1,0 1 0,0-1 0,-1-2 0,0 3-8,1 1-1,-1-1 1,0 1 0,1-1-1,-1 1 1,0-1-1,0 1 1,1-1-1,-1 1 1,0 0-1,0 0 1,0-1 0,1 1-1,-1 0 1,0 0-1,0 0 1,0 0-1,0 0 1,0 0 0,0 0-1,1 0 1,-1 0-1,0 0 1,0 0-1,-1 1 1,-5 1-9,1 0 0,-1 0 0,1 1 0,0 0-1,0 0 1,0 0 0,0 1 0,-6 4 0,0 3 155,0 1 1,1 0-1,0 1 0,1 0 0,0 1 1,-12 24-1,20-34-135,0 0-1,0 0 1,1 0 0,0 0 0,0 0 0,0 0-1,1 0 1,-1 0 0,1 0 0,0 0 0,0 1-1,0-1 1,2 7 0,-1-8-97,0 0 0,1 0-1,-1 0 1,1 0 0,0 0-1,-1 0 1,2-1 0,-1 1-1,0-1 1,0 0 0,1 1-1,-1-1 1,1 0 0,0 0 0,-1-1-1,1 1 1,0-1 0,0 1-1,0-1 1,4 1 0,21 5-3236,0-6-3150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16111,'-10'7'433,"-5"5"-282,-68 58 2643,76-64-2491,1 0 0,0 1 0,0 0 0,0 0 0,1 0 0,0 0 0,0 1 0,1 0 0,0 0 0,-3 10 0,7-18-308,0 0 0,0 1 0,0-1 0,-1 0 0,1 1 0,0-1 0,0 0 1,0 1-1,0-1 0,0 1 0,0-1 0,0 0 0,0 1 0,0-1 0,1 1 0,-1-1 1,0 0-1,0 1 0,0-1 0,0 0 0,0 1 0,1-1 0,-1 0 0,0 1 1,0-1-1,1 0 0,-1 0 0,0 1 0,0-1 0,1 0 0,-1 0 0,0 1 1,1-1-1,-1 0 0,0 0 0,1 0 0,-1 1 0,0-1 0,1 0 0,0 0 0,20-2-382,20-16-440,-12-3-950,32-33-1,-37 33 1452,-24 20 342,0 1 0,1-1 0,-1 0 0,1 1-1,-1-1 1,1 1 0,-1 0 0,1-1 0,-1 1 0,1-1 0,-1 1 0,1 0 0,-1-1 0,1 1 0,0 0-1,-1 0 1,1-1 0,0 1 0,-1 0 0,1 0 0,0 0 0,-1 0 0,1 0 0,0 0 0,-1 0 0,1 0-1,0 0 1,-1 0 0,1 0 0,0 0 0,0 1 0,4 20 1032,-13 36 1018,7-54-1979,-3 24 934,1 0 0,1 1-1,3 45 1,1-15-929,-3-56-64,0 0 0,1-1 0,-1 1-1,0-1 1,1 1 0,-1-1 0,0 0 0,0 1 0,0-1 0,0 0 0,-1 1 0,1-1 0,0 0 0,0 0 0,-1 0 0,1 0 0,-1 0 0,1-1-1,-1 1 1,1 0 0,-1-1 0,1 1 0,-1-1 0,1 1 0,-1-1 0,0 0 0,1 0 0,-3 1 0,-51 3 982,47-4-874,0-1-1,0 1 1,0-2 0,1 1-1,-15-5 1,21 5-229,-1 1 0,1 0-1,0-1 1,0 1 0,0-1 0,0 1 0,0-1-1,0 1 1,0-1 0,0 0 0,0 1 0,0-1-1,0 0 1,0 0 0,0 0 0,1 0 0,-1 0-1,0 0 1,1 0 0,-1 0 0,0 0-1,1 0 1,-1 0 0,1 0 0,0 0 0,-1-1-1,1 1 1,0 0 0,0 0 0,0 0 0,0-1-1,0 1 1,0 0 0,0 0 0,0 0 0,0-1-1,1 1 1,-1 0 0,0 0 0,1 0-1,-1 0 1,1 0 0,-1 0 0,1 0 0,0 0-1,-1 0 1,1 0 0,0 0 0,0 0 0,1-1-1,29-21-5852,-26 20 4995,18-10-4713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 18257,'0'0'2760,"-9"0"-2076,5 0-615,0 0 1,0 0 0,0 0 0,0 1 0,0-1 0,0 1 0,0 0 0,0 0 0,0 0 0,1 0 0,-1 1 0,0 0 0,1 0 0,0 0 0,-1 0-1,1 0 1,0 1 0,0-1 0,0 1 0,0 0 0,0 0 0,1 0 0,0 0 0,-1 0 0,1 1 0,0-1 0,0 1 0,1-1 0,-3 8 0,1-4 48,1-1 1,0 1 0,1-1-1,-1 1 1,1-1 0,1 1-1,-1 0 1,1 0 0,0-1-1,2 13 1,-1-16-101,-1-1-1,1 1 1,0-1 0,0 1-1,0-1 1,0 1 0,0-1-1,1 0 1,-1 0 0,1 1 0,-1-1-1,1 0 1,0 0 0,0-1-1,0 1 1,0 0 0,0-1-1,0 1 1,1-1 0,-1 0 0,0 0-1,1 1 1,-1-2 0,1 1-1,-1 0 1,1 0 0,-1-1 0,1 1-1,4-1 1,0 0 14,0 0 0,0 0 0,-1 0 1,1-1-1,0 0 0,0-1 0,-1 1 0,1-1 0,-1-1 0,1 1 1,-1-1-1,0 0 0,0-1 0,0 1 0,0-1 0,9-9 1,-11 9-17,0 0 0,0 0 1,0-1-1,-1 1 1,0-1-1,0 0 0,0 1 1,0-2-1,-1 1 1,0 0-1,0 0 0,0-1 1,-1 1-1,0-1 1,0 1-1,0-1 0,-1 1 1,0-1-1,0 0 1,0 1-1,-2-8 0,2 11-20,-1-1-1,1 1 0,-1-1 1,0 1-1,0 0 0,0-1 1,0 1-1,-1 0 0,1 0 0,-1 0 1,1 0-1,-1 0 0,0 0 1,0 0-1,0 1 0,0-1 0,0 0 1,0 1-1,0 0 0,0 0 1,0-1-1,-1 1 0,1 0 1,-4 0-1,-28-6-2267,0 6-5081,25 1-1503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12268,'0'0'9352,"72"18"-8230,-27-18-450,10 0-255,4-9-257,1 1-96,-4 3-353,-6 1-992,-14 4-1537,-13 0-1218,-14 0-1217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12139,'0'0'5958,"73"7"-4324,-29-9-225,6-7-672,7 1-417,1-1-288,-6-1-833,-5 2-1985,-12 3-4934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15791,'0'0'7239,"9"-3"-7004,-6 2-214,0 0 0,0 0 1,0 0-1,0 1 0,1-1 1,-1 1-1,0 0 1,0 0-1,1 0 0,-1 0 1,0 0-1,0 1 0,1 0 1,-1-1-1,0 1 0,0 0 1,0 1-1,0-1 0,0 0 1,0 1-1,-1 0 0,1 0 1,0 0-1,-1 0 1,1 0-1,3 5 0,72 68-152,-28-24-3282,-36-33 990,-14-18 2215,0 0 1,1 1 0,-1-1-1,0 1 1,1-1-1,-1 1 1,0-1-1,0 0 1,1 1 0,-1-1-1,0 1 1,0-1-1,0 1 1,0-1-1,0 1 1,0-1-1,0 1 1,0-1 0,0 1-1,0-1 1,0 1-1,0-1 1,0 1-1,0-1 1,0 1-1,0-1 1,-1 1 0,1-1-1,0 1 1,0-1-1,-1 1 1,1-1-1,0 0 1,0 1 0,-1-1-1,1 1 1,-1-1-1,1 0 1,0 1-1,-1-1 1,-14 5-3941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8360,'0'0'10986,"67"-53"-10345,-24 34-193,7-1-127,2 2-161,1-1-128,-1 3-961,-11 3-929,-10 5-3459,-11 1-2242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13004,'0'0'2755,"67"-19"-417,-23 2-1217,10-3 0,7 0-384,3 4-481,0 2-256,-4 7-865,-6 5-512,-11 2-769,-9 0-3011,-13 9-1025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13293,'0'0'8488,"15"-12"-7068,370-331-903,-364 330-1199,-21 27 268,-23 35 233,20-44 220,-12 24-41,2-7-5,1 1 1,1 0-1,1 1 1,1 0-1,2 0 0,-10 47 1,17-71-64,0 1 0,0-1 0,0 1 0,0-1 0,-1 1-1,1-1 1,0 0 0,0 1 0,0-1 0,0 1 0,0-1 0,1 1 0,-1-1 0,0 1 0,0-1 0,0 1 0,0-1 0,0 0 0,1 1 0,-1-1-1,0 1 1,0-1 0,1 0 0,-1 1 0,0-1 0,1 0 0,-1 1 0,0-1 0,1 0 0,-1 1 0,0-1 0,1 0 0,-1 0 0,1 0 0,-1 1-1,18-7-2783,13-21-2937,-2-8-1373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13485,'-9'13'2156,"-15"24"-532,-29 56-1,46-80-1131,1 1-1,1-1 1,0 1-1,1 0 1,0 0-1,1 0 1,1 0 0,0 1-1,0 24 1,2-37-471,0 0 0,1-1 1,-1 1-1,1-1 0,-1 1 1,1 0-1,-1-1 0,1 1 0,0-1 1,0 1-1,-1-1 0,1 1 0,0-1 1,0 0-1,1 1 0,-1-1 1,0 0-1,0 0 0,1 0 0,-1 0 1,3 1-1,-1 0-5,1-1 0,-1 1 0,1-1 0,0 0 0,0 0 0,0-1 0,-1 1 0,1-1 0,5 0 0,1 0 23,-1-1 0,1 0 0,-1 0 0,1-1 0,-1 0-1,0-1 1,10-4 0,-9 2-5,-1 0-1,0-1 0,-1 0 0,1 0 0,-1-1 0,0 0 0,-1 0 1,11-14-1,-14 16-7,0 0 0,-1 0 0,0 0 0,0-1 0,0 1 0,0-1 0,-1 0 0,0 0 0,0 0 0,-1 0 0,0 0 0,0 0 1,0 0-1,-1-1 0,0-11 0,-1 16-26,0-1 0,0 0 0,0 0 0,0 0 0,0 1 0,-1-1 1,1 1-1,-1-1 0,0 1 0,1-1 0,-1 1 0,0 0 0,0 0 0,-1 0 0,1 0 1,0 0-1,-1 0 0,1 1 0,-1-1 0,0 1 0,1 0 0,-1 0 0,0 0 0,0 0 1,0 0-1,0 1 0,0-1 0,0 1 0,1 0 0,-1-1 0,0 2 0,0-1 0,0 0 1,0 0-1,-4 2 0,2-2-82,1 1 1,0-1-1,0 1 1,0 0-1,0 0 1,0 0 0,0 1-1,0-1 1,1 1-1,-1 0 1,0 0-1,1 0 1,0 1-1,-1-1 1,1 1-1,0 0 1,0 0-1,0 0 1,1 0 0,-1 0-1,1 1 1,0-1-1,0 1 1,0-1-1,-2 8 1,3-11-39,1 0 1,0 1-1,0-1 1,0 1-1,0-1 1,0 1-1,0-1 1,0 1-1,0-1 0,0 0 1,0 1-1,0-1 1,0 1-1,0-1 1,0 1-1,0-1 1,0 0-1,1 1 1,-1-1-1,0 1 1,0-1-1,1 0 1,-1 1-1,0-1 0,0 0 1,1 1-1,-1-1 1,0 0-1,1 1 1,-1-1-1,0 0 1,1 0-1,-1 1 1,1-1-1,-1 0 1,1 0-1,17 1-5722,-15-2 5254,24-3-6363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8840,'-9'10'2344,"-1"1"-1960,-11 12 2087,-36 52 0,52-69-2185,1 1 1,0-1 0,0 1-1,1 0 1,-1 0 0,2 1-1,-1-1 1,1 1-1,0-1 1,1 1 0,-1 0-1,2 0 1,-1-1-1,2 15 1,-1-20-277,1-1 0,0 1 1,0-1-1,0 0 0,0 1 0,0-1 1,0 1-1,0-1 0,1 0 0,-1 0 0,0 0 1,1 0-1,-1 0 0,1 0 0,-1 0 0,1 0 1,0-1-1,-1 1 0,1-1 0,-1 1 0,1-1 1,0 1-1,0-1 0,-1 0 0,1 0 1,0 0-1,0 0 0,-1 0 0,1 0 0,3-1 1,4 0 44,-1 0 1,0 0 0,1-1 0,-1 0 0,9-4-1,-5 1-16,0-2-1,-1 1 1,0-1-1,0-1 1,0 0-1,-1-1 1,17-18-1,-22 21-17,0 1 0,0-1-1,-1 0 1,0 0 0,0-1 0,-1 1 0,1-1-1,-2 0 1,1 1 0,-1-1 0,0 0 0,0-1 0,0 1-1,-1 0 1,0-12 0,-1 17-17,0 1 0,-1 0-1,1-1 1,0 1 0,-1-1 0,1 1 0,-1 0 0,1-1-1,-1 1 1,0 0 0,1 0 0,-1-1 0,0 1-1,0 0 1,0 0 0,0 0 0,0 0 0,0 0 0,0 0-1,-1 0 1,1 1 0,-1-2 0,-2 0 7,0 1 0,0 0 0,0-1 0,1 1-1,-1 0 1,0 1 0,0-1 0,-5 1 0,1-1-138,0 2-1,0-1 1,0 1-1,0 0 1,1 0-1,-1 1 1,0 0-1,-7 4 1,-8 7-1607,9-3-2404,4-1-5685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18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19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8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33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34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9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44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45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2A043B-9C45-4FA2-98B7-822C5F74EC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000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4303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3975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7847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92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1.png"/><Relationship Id="rId21" Type="http://schemas.openxmlformats.org/officeDocument/2006/relationships/customXml" Target="../ink/ink617.xml"/><Relationship Id="rId42" Type="http://schemas.openxmlformats.org/officeDocument/2006/relationships/image" Target="../media/image1489.png"/><Relationship Id="rId47" Type="http://schemas.openxmlformats.org/officeDocument/2006/relationships/customXml" Target="../ink/ink630.xml"/><Relationship Id="rId63" Type="http://schemas.openxmlformats.org/officeDocument/2006/relationships/customXml" Target="../ink/ink638.xml"/><Relationship Id="rId68" Type="http://schemas.openxmlformats.org/officeDocument/2006/relationships/image" Target="../media/image1500.png"/><Relationship Id="rId84" Type="http://schemas.openxmlformats.org/officeDocument/2006/relationships/image" Target="../media/image42.png"/><Relationship Id="rId16" Type="http://schemas.openxmlformats.org/officeDocument/2006/relationships/image" Target="../media/image1476.png"/><Relationship Id="rId11" Type="http://schemas.openxmlformats.org/officeDocument/2006/relationships/customXml" Target="../ink/ink612.xml"/><Relationship Id="rId32" Type="http://schemas.openxmlformats.org/officeDocument/2006/relationships/image" Target="../media/image1484.png"/><Relationship Id="rId37" Type="http://schemas.openxmlformats.org/officeDocument/2006/relationships/customXml" Target="../ink/ink625.xml"/><Relationship Id="rId53" Type="http://schemas.openxmlformats.org/officeDocument/2006/relationships/customXml" Target="../ink/ink633.xml"/><Relationship Id="rId58" Type="http://schemas.openxmlformats.org/officeDocument/2006/relationships/image" Target="../media/image1495.png"/><Relationship Id="rId74" Type="http://schemas.openxmlformats.org/officeDocument/2006/relationships/image" Target="../media/image3710.png"/><Relationship Id="rId79" Type="http://schemas.openxmlformats.org/officeDocument/2006/relationships/customXml" Target="../ink/ink646.xml"/><Relationship Id="rId5" Type="http://schemas.openxmlformats.org/officeDocument/2006/relationships/customXml" Target="../ink/ink609.xml"/><Relationship Id="rId61" Type="http://schemas.openxmlformats.org/officeDocument/2006/relationships/customXml" Target="../ink/ink637.xml"/><Relationship Id="rId82" Type="http://schemas.openxmlformats.org/officeDocument/2006/relationships/image" Target="../media/image41.png"/><Relationship Id="rId19" Type="http://schemas.openxmlformats.org/officeDocument/2006/relationships/customXml" Target="../ink/ink616.xml"/><Relationship Id="rId14" Type="http://schemas.openxmlformats.org/officeDocument/2006/relationships/image" Target="../media/image1475.png"/><Relationship Id="rId22" Type="http://schemas.openxmlformats.org/officeDocument/2006/relationships/image" Target="../media/image1479.png"/><Relationship Id="rId27" Type="http://schemas.openxmlformats.org/officeDocument/2006/relationships/customXml" Target="../ink/ink620.xml"/><Relationship Id="rId30" Type="http://schemas.openxmlformats.org/officeDocument/2006/relationships/image" Target="../media/image1483.png"/><Relationship Id="rId35" Type="http://schemas.openxmlformats.org/officeDocument/2006/relationships/customXml" Target="../ink/ink624.xml"/><Relationship Id="rId43" Type="http://schemas.openxmlformats.org/officeDocument/2006/relationships/customXml" Target="../ink/ink628.xml"/><Relationship Id="rId48" Type="http://schemas.openxmlformats.org/officeDocument/2006/relationships/image" Target="../media/image1492.png"/><Relationship Id="rId56" Type="http://schemas.openxmlformats.org/officeDocument/2006/relationships/image" Target="../media/image930.png"/><Relationship Id="rId64" Type="http://schemas.openxmlformats.org/officeDocument/2006/relationships/image" Target="../media/image1498.png"/><Relationship Id="rId69" Type="http://schemas.openxmlformats.org/officeDocument/2006/relationships/customXml" Target="../ink/ink641.xml"/><Relationship Id="rId77" Type="http://schemas.openxmlformats.org/officeDocument/2006/relationships/customXml" Target="../ink/ink645.xml"/><Relationship Id="rId8" Type="http://schemas.openxmlformats.org/officeDocument/2006/relationships/image" Target="../media/image1472.png"/><Relationship Id="rId51" Type="http://schemas.openxmlformats.org/officeDocument/2006/relationships/customXml" Target="../ink/ink632.xml"/><Relationship Id="rId72" Type="http://schemas.openxmlformats.org/officeDocument/2006/relationships/image" Target="../media/image3684.png"/><Relationship Id="rId80" Type="http://schemas.openxmlformats.org/officeDocument/2006/relationships/image" Target="../media/image40.png"/><Relationship Id="rId3" Type="http://schemas.openxmlformats.org/officeDocument/2006/relationships/customXml" Target="../ink/ink608.xml"/><Relationship Id="rId12" Type="http://schemas.openxmlformats.org/officeDocument/2006/relationships/image" Target="../media/image1474.png"/><Relationship Id="rId17" Type="http://schemas.openxmlformats.org/officeDocument/2006/relationships/customXml" Target="../ink/ink615.xml"/><Relationship Id="rId25" Type="http://schemas.openxmlformats.org/officeDocument/2006/relationships/customXml" Target="../ink/ink619.xml"/><Relationship Id="rId33" Type="http://schemas.openxmlformats.org/officeDocument/2006/relationships/customXml" Target="../ink/ink623.xml"/><Relationship Id="rId38" Type="http://schemas.openxmlformats.org/officeDocument/2006/relationships/image" Target="../media/image1487.png"/><Relationship Id="rId46" Type="http://schemas.openxmlformats.org/officeDocument/2006/relationships/image" Target="../media/image1491.png"/><Relationship Id="rId59" Type="http://schemas.openxmlformats.org/officeDocument/2006/relationships/customXml" Target="../ink/ink636.xml"/><Relationship Id="rId67" Type="http://schemas.openxmlformats.org/officeDocument/2006/relationships/customXml" Target="../ink/ink640.xml"/><Relationship Id="rId20" Type="http://schemas.openxmlformats.org/officeDocument/2006/relationships/image" Target="../media/image1478.png"/><Relationship Id="rId41" Type="http://schemas.openxmlformats.org/officeDocument/2006/relationships/customXml" Target="../ink/ink627.xml"/><Relationship Id="rId54" Type="http://schemas.openxmlformats.org/officeDocument/2006/relationships/image" Target="../media/image1165.png"/><Relationship Id="rId62" Type="http://schemas.openxmlformats.org/officeDocument/2006/relationships/image" Target="../media/image1497.png"/><Relationship Id="rId70" Type="http://schemas.openxmlformats.org/officeDocument/2006/relationships/image" Target="../media/image1501.png"/><Relationship Id="rId75" Type="http://schemas.openxmlformats.org/officeDocument/2006/relationships/customXml" Target="../ink/ink644.xml"/><Relationship Id="rId83" Type="http://schemas.openxmlformats.org/officeDocument/2006/relationships/customXml" Target="../ink/ink6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1.png"/><Relationship Id="rId15" Type="http://schemas.openxmlformats.org/officeDocument/2006/relationships/customXml" Target="../ink/ink614.xml"/><Relationship Id="rId23" Type="http://schemas.openxmlformats.org/officeDocument/2006/relationships/customXml" Target="../ink/ink618.xml"/><Relationship Id="rId28" Type="http://schemas.openxmlformats.org/officeDocument/2006/relationships/image" Target="../media/image1482.png"/><Relationship Id="rId36" Type="http://schemas.openxmlformats.org/officeDocument/2006/relationships/image" Target="../media/image1486.png"/><Relationship Id="rId49" Type="http://schemas.openxmlformats.org/officeDocument/2006/relationships/customXml" Target="../ink/ink631.xml"/><Relationship Id="rId57" Type="http://schemas.openxmlformats.org/officeDocument/2006/relationships/customXml" Target="../ink/ink635.xml"/><Relationship Id="rId10" Type="http://schemas.openxmlformats.org/officeDocument/2006/relationships/image" Target="../media/image1473.png"/><Relationship Id="rId31" Type="http://schemas.openxmlformats.org/officeDocument/2006/relationships/customXml" Target="../ink/ink622.xml"/><Relationship Id="rId44" Type="http://schemas.openxmlformats.org/officeDocument/2006/relationships/image" Target="../media/image1490.png"/><Relationship Id="rId52" Type="http://schemas.openxmlformats.org/officeDocument/2006/relationships/image" Target="../media/image1494.png"/><Relationship Id="rId60" Type="http://schemas.openxmlformats.org/officeDocument/2006/relationships/image" Target="../media/image1496.png"/><Relationship Id="rId65" Type="http://schemas.openxmlformats.org/officeDocument/2006/relationships/customXml" Target="../ink/ink639.xml"/><Relationship Id="rId73" Type="http://schemas.openxmlformats.org/officeDocument/2006/relationships/customXml" Target="../ink/ink643.xml"/><Relationship Id="rId78" Type="http://schemas.openxmlformats.org/officeDocument/2006/relationships/image" Target="../media/image39.png"/><Relationship Id="rId81" Type="http://schemas.openxmlformats.org/officeDocument/2006/relationships/customXml" Target="../ink/ink647.xml"/><Relationship Id="rId4" Type="http://schemas.openxmlformats.org/officeDocument/2006/relationships/image" Target="../media/image1470.png"/><Relationship Id="rId9" Type="http://schemas.openxmlformats.org/officeDocument/2006/relationships/customXml" Target="../ink/ink611.xml"/><Relationship Id="rId13" Type="http://schemas.openxmlformats.org/officeDocument/2006/relationships/customXml" Target="../ink/ink613.xml"/><Relationship Id="rId18" Type="http://schemas.openxmlformats.org/officeDocument/2006/relationships/image" Target="../media/image1477.png"/><Relationship Id="rId39" Type="http://schemas.openxmlformats.org/officeDocument/2006/relationships/customXml" Target="../ink/ink626.xml"/><Relationship Id="rId34" Type="http://schemas.openxmlformats.org/officeDocument/2006/relationships/image" Target="../media/image1485.png"/><Relationship Id="rId50" Type="http://schemas.openxmlformats.org/officeDocument/2006/relationships/image" Target="../media/image1493.png"/><Relationship Id="rId55" Type="http://schemas.openxmlformats.org/officeDocument/2006/relationships/customXml" Target="../ink/ink634.xml"/><Relationship Id="rId76" Type="http://schemas.openxmlformats.org/officeDocument/2006/relationships/image" Target="../media/image3810.png"/><Relationship Id="rId7" Type="http://schemas.openxmlformats.org/officeDocument/2006/relationships/customXml" Target="../ink/ink610.xml"/><Relationship Id="rId71" Type="http://schemas.openxmlformats.org/officeDocument/2006/relationships/customXml" Target="../ink/ink642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21.xml"/><Relationship Id="rId24" Type="http://schemas.openxmlformats.org/officeDocument/2006/relationships/image" Target="../media/image1480.png"/><Relationship Id="rId40" Type="http://schemas.openxmlformats.org/officeDocument/2006/relationships/image" Target="../media/image1488.png"/><Relationship Id="rId45" Type="http://schemas.openxmlformats.org/officeDocument/2006/relationships/customXml" Target="../ink/ink629.xml"/><Relationship Id="rId66" Type="http://schemas.openxmlformats.org/officeDocument/2006/relationships/image" Target="../media/image1499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6.xml"/><Relationship Id="rId299" Type="http://schemas.openxmlformats.org/officeDocument/2006/relationships/customXml" Target="../ink/ink797.xml"/><Relationship Id="rId21" Type="http://schemas.openxmlformats.org/officeDocument/2006/relationships/customXml" Target="../ink/ink658.xml"/><Relationship Id="rId63" Type="http://schemas.openxmlformats.org/officeDocument/2006/relationships/customXml" Target="../ink/ink679.xml"/><Relationship Id="rId159" Type="http://schemas.openxmlformats.org/officeDocument/2006/relationships/customXml" Target="../ink/ink727.xml"/><Relationship Id="rId324" Type="http://schemas.openxmlformats.org/officeDocument/2006/relationships/image" Target="../media/image1661.png"/><Relationship Id="rId366" Type="http://schemas.openxmlformats.org/officeDocument/2006/relationships/image" Target="../media/image43.png"/><Relationship Id="rId170" Type="http://schemas.openxmlformats.org/officeDocument/2006/relationships/image" Target="../media/image1584.png"/><Relationship Id="rId226" Type="http://schemas.openxmlformats.org/officeDocument/2006/relationships/image" Target="../media/image1612.png"/><Relationship Id="rId268" Type="http://schemas.openxmlformats.org/officeDocument/2006/relationships/image" Target="../media/image1633.png"/><Relationship Id="rId32" Type="http://schemas.openxmlformats.org/officeDocument/2006/relationships/image" Target="../media/image1515.png"/><Relationship Id="rId74" Type="http://schemas.openxmlformats.org/officeDocument/2006/relationships/image" Target="../media/image1536.png"/><Relationship Id="rId128" Type="http://schemas.openxmlformats.org/officeDocument/2006/relationships/image" Target="../media/image1563.png"/><Relationship Id="rId335" Type="http://schemas.openxmlformats.org/officeDocument/2006/relationships/customXml" Target="../ink/ink815.xml"/><Relationship Id="rId377" Type="http://schemas.openxmlformats.org/officeDocument/2006/relationships/customXml" Target="../ink/ink836.xml"/><Relationship Id="rId5" Type="http://schemas.openxmlformats.org/officeDocument/2006/relationships/customXml" Target="../ink/ink650.xml"/><Relationship Id="rId181" Type="http://schemas.openxmlformats.org/officeDocument/2006/relationships/customXml" Target="../ink/ink738.xml"/><Relationship Id="rId237" Type="http://schemas.openxmlformats.org/officeDocument/2006/relationships/customXml" Target="../ink/ink766.xml"/><Relationship Id="rId279" Type="http://schemas.openxmlformats.org/officeDocument/2006/relationships/customXml" Target="../ink/ink787.xml"/><Relationship Id="rId43" Type="http://schemas.openxmlformats.org/officeDocument/2006/relationships/customXml" Target="../ink/ink669.xml"/><Relationship Id="rId139" Type="http://schemas.openxmlformats.org/officeDocument/2006/relationships/customXml" Target="../ink/ink717.xml"/><Relationship Id="rId290" Type="http://schemas.openxmlformats.org/officeDocument/2006/relationships/image" Target="../media/image1644.png"/><Relationship Id="rId304" Type="http://schemas.openxmlformats.org/officeDocument/2006/relationships/image" Target="../media/image1651.png"/><Relationship Id="rId346" Type="http://schemas.openxmlformats.org/officeDocument/2006/relationships/image" Target="../media/image1672.png"/><Relationship Id="rId85" Type="http://schemas.openxmlformats.org/officeDocument/2006/relationships/customXml" Target="../ink/ink690.xml"/><Relationship Id="rId150" Type="http://schemas.openxmlformats.org/officeDocument/2006/relationships/image" Target="../media/image1574.png"/><Relationship Id="rId192" Type="http://schemas.openxmlformats.org/officeDocument/2006/relationships/image" Target="../media/image1595.png"/><Relationship Id="rId206" Type="http://schemas.openxmlformats.org/officeDocument/2006/relationships/image" Target="../media/image1602.png"/><Relationship Id="rId248" Type="http://schemas.openxmlformats.org/officeDocument/2006/relationships/image" Target="../media/image1623.png"/><Relationship Id="rId12" Type="http://schemas.openxmlformats.org/officeDocument/2006/relationships/image" Target="../media/image1506.png"/><Relationship Id="rId108" Type="http://schemas.openxmlformats.org/officeDocument/2006/relationships/image" Target="../media/image1553.png"/><Relationship Id="rId315" Type="http://schemas.openxmlformats.org/officeDocument/2006/relationships/customXml" Target="../ink/ink805.xml"/><Relationship Id="rId357" Type="http://schemas.openxmlformats.org/officeDocument/2006/relationships/customXml" Target="../ink/ink826.xml"/><Relationship Id="rId54" Type="http://schemas.openxmlformats.org/officeDocument/2006/relationships/image" Target="../media/image1526.png"/><Relationship Id="rId96" Type="http://schemas.openxmlformats.org/officeDocument/2006/relationships/image" Target="../media/image1547.png"/><Relationship Id="rId161" Type="http://schemas.openxmlformats.org/officeDocument/2006/relationships/customXml" Target="../ink/ink728.xml"/><Relationship Id="rId217" Type="http://schemas.openxmlformats.org/officeDocument/2006/relationships/customXml" Target="../ink/ink756.xml"/><Relationship Id="rId259" Type="http://schemas.openxmlformats.org/officeDocument/2006/relationships/customXml" Target="../ink/ink777.xml"/><Relationship Id="rId23" Type="http://schemas.openxmlformats.org/officeDocument/2006/relationships/customXml" Target="../ink/ink659.xml"/><Relationship Id="rId119" Type="http://schemas.openxmlformats.org/officeDocument/2006/relationships/customXml" Target="../ink/ink707.xml"/><Relationship Id="rId270" Type="http://schemas.openxmlformats.org/officeDocument/2006/relationships/image" Target="../media/image1634.png"/><Relationship Id="rId326" Type="http://schemas.openxmlformats.org/officeDocument/2006/relationships/image" Target="../media/image1662.png"/><Relationship Id="rId65" Type="http://schemas.openxmlformats.org/officeDocument/2006/relationships/customXml" Target="../ink/ink680.xml"/><Relationship Id="rId130" Type="http://schemas.openxmlformats.org/officeDocument/2006/relationships/image" Target="../media/image1564.png"/><Relationship Id="rId368" Type="http://schemas.openxmlformats.org/officeDocument/2006/relationships/image" Target="../media/image44.png"/><Relationship Id="rId172" Type="http://schemas.openxmlformats.org/officeDocument/2006/relationships/image" Target="../media/image1585.png"/><Relationship Id="rId228" Type="http://schemas.openxmlformats.org/officeDocument/2006/relationships/image" Target="../media/image1613.png"/><Relationship Id="rId281" Type="http://schemas.openxmlformats.org/officeDocument/2006/relationships/customXml" Target="../ink/ink788.xml"/><Relationship Id="rId337" Type="http://schemas.openxmlformats.org/officeDocument/2006/relationships/customXml" Target="../ink/ink816.xml"/><Relationship Id="rId34" Type="http://schemas.openxmlformats.org/officeDocument/2006/relationships/image" Target="../media/image1516.png"/><Relationship Id="rId76" Type="http://schemas.openxmlformats.org/officeDocument/2006/relationships/image" Target="../media/image1537.png"/><Relationship Id="rId141" Type="http://schemas.openxmlformats.org/officeDocument/2006/relationships/customXml" Target="../ink/ink718.xml"/><Relationship Id="rId379" Type="http://schemas.openxmlformats.org/officeDocument/2006/relationships/customXml" Target="../ink/ink837.xml"/><Relationship Id="rId7" Type="http://schemas.openxmlformats.org/officeDocument/2006/relationships/customXml" Target="../ink/ink651.xml"/><Relationship Id="rId183" Type="http://schemas.openxmlformats.org/officeDocument/2006/relationships/customXml" Target="../ink/ink739.xml"/><Relationship Id="rId239" Type="http://schemas.openxmlformats.org/officeDocument/2006/relationships/customXml" Target="../ink/ink767.xml"/><Relationship Id="rId250" Type="http://schemas.openxmlformats.org/officeDocument/2006/relationships/image" Target="../media/image1624.png"/><Relationship Id="rId292" Type="http://schemas.openxmlformats.org/officeDocument/2006/relationships/image" Target="../media/image1645.png"/><Relationship Id="rId306" Type="http://schemas.openxmlformats.org/officeDocument/2006/relationships/image" Target="../media/image1652.png"/><Relationship Id="rId45" Type="http://schemas.openxmlformats.org/officeDocument/2006/relationships/customXml" Target="../ink/ink670.xml"/><Relationship Id="rId87" Type="http://schemas.openxmlformats.org/officeDocument/2006/relationships/customXml" Target="../ink/ink691.xml"/><Relationship Id="rId110" Type="http://schemas.openxmlformats.org/officeDocument/2006/relationships/image" Target="../media/image1554.png"/><Relationship Id="rId348" Type="http://schemas.openxmlformats.org/officeDocument/2006/relationships/image" Target="../media/image1673.png"/><Relationship Id="rId152" Type="http://schemas.openxmlformats.org/officeDocument/2006/relationships/image" Target="../media/image1575.png"/><Relationship Id="rId194" Type="http://schemas.openxmlformats.org/officeDocument/2006/relationships/image" Target="../media/image1596.png"/><Relationship Id="rId208" Type="http://schemas.openxmlformats.org/officeDocument/2006/relationships/image" Target="../media/image1603.png"/><Relationship Id="rId261" Type="http://schemas.openxmlformats.org/officeDocument/2006/relationships/customXml" Target="../ink/ink778.xml"/><Relationship Id="rId14" Type="http://schemas.openxmlformats.org/officeDocument/2006/relationships/image" Target="../media/image930.png"/><Relationship Id="rId56" Type="http://schemas.openxmlformats.org/officeDocument/2006/relationships/image" Target="../media/image1527.png"/><Relationship Id="rId317" Type="http://schemas.openxmlformats.org/officeDocument/2006/relationships/customXml" Target="../ink/ink806.xml"/><Relationship Id="rId359" Type="http://schemas.openxmlformats.org/officeDocument/2006/relationships/customXml" Target="../ink/ink827.xml"/><Relationship Id="rId98" Type="http://schemas.openxmlformats.org/officeDocument/2006/relationships/image" Target="../media/image1548.png"/><Relationship Id="rId121" Type="http://schemas.openxmlformats.org/officeDocument/2006/relationships/customXml" Target="../ink/ink708.xml"/><Relationship Id="rId163" Type="http://schemas.openxmlformats.org/officeDocument/2006/relationships/customXml" Target="../ink/ink729.xml"/><Relationship Id="rId219" Type="http://schemas.openxmlformats.org/officeDocument/2006/relationships/customXml" Target="../ink/ink757.xml"/><Relationship Id="rId370" Type="http://schemas.openxmlformats.org/officeDocument/2006/relationships/image" Target="../media/image45.png"/><Relationship Id="rId230" Type="http://schemas.openxmlformats.org/officeDocument/2006/relationships/image" Target="../media/image1614.png"/><Relationship Id="rId25" Type="http://schemas.openxmlformats.org/officeDocument/2006/relationships/customXml" Target="../ink/ink660.xml"/><Relationship Id="rId67" Type="http://schemas.openxmlformats.org/officeDocument/2006/relationships/customXml" Target="../ink/ink681.xml"/><Relationship Id="rId272" Type="http://schemas.openxmlformats.org/officeDocument/2006/relationships/image" Target="../media/image1635.png"/><Relationship Id="rId328" Type="http://schemas.openxmlformats.org/officeDocument/2006/relationships/image" Target="../media/image1663.png"/><Relationship Id="rId132" Type="http://schemas.openxmlformats.org/officeDocument/2006/relationships/image" Target="../media/image1565.png"/><Relationship Id="rId174" Type="http://schemas.openxmlformats.org/officeDocument/2006/relationships/image" Target="../media/image1586.png"/><Relationship Id="rId381" Type="http://schemas.openxmlformats.org/officeDocument/2006/relationships/customXml" Target="../ink/ink838.xml"/><Relationship Id="rId241" Type="http://schemas.openxmlformats.org/officeDocument/2006/relationships/customXml" Target="../ink/ink768.xml"/><Relationship Id="rId36" Type="http://schemas.openxmlformats.org/officeDocument/2006/relationships/image" Target="../media/image1517.png"/><Relationship Id="rId283" Type="http://schemas.openxmlformats.org/officeDocument/2006/relationships/customXml" Target="../ink/ink789.xml"/><Relationship Id="rId339" Type="http://schemas.openxmlformats.org/officeDocument/2006/relationships/customXml" Target="../ink/ink817.xml"/><Relationship Id="rId78" Type="http://schemas.openxmlformats.org/officeDocument/2006/relationships/image" Target="../media/image1538.png"/><Relationship Id="rId101" Type="http://schemas.openxmlformats.org/officeDocument/2006/relationships/customXml" Target="../ink/ink698.xml"/><Relationship Id="rId143" Type="http://schemas.openxmlformats.org/officeDocument/2006/relationships/customXml" Target="../ink/ink719.xml"/><Relationship Id="rId185" Type="http://schemas.openxmlformats.org/officeDocument/2006/relationships/customXml" Target="../ink/ink740.xml"/><Relationship Id="rId350" Type="http://schemas.openxmlformats.org/officeDocument/2006/relationships/image" Target="../media/image1674.png"/><Relationship Id="rId9" Type="http://schemas.openxmlformats.org/officeDocument/2006/relationships/customXml" Target="../ink/ink652.xml"/><Relationship Id="rId210" Type="http://schemas.openxmlformats.org/officeDocument/2006/relationships/image" Target="../media/image1604.png"/><Relationship Id="rId26" Type="http://schemas.openxmlformats.org/officeDocument/2006/relationships/image" Target="../media/image1512.png"/><Relationship Id="rId231" Type="http://schemas.openxmlformats.org/officeDocument/2006/relationships/customXml" Target="../ink/ink763.xml"/><Relationship Id="rId252" Type="http://schemas.openxmlformats.org/officeDocument/2006/relationships/image" Target="../media/image1625.png"/><Relationship Id="rId273" Type="http://schemas.openxmlformats.org/officeDocument/2006/relationships/customXml" Target="../ink/ink784.xml"/><Relationship Id="rId294" Type="http://schemas.openxmlformats.org/officeDocument/2006/relationships/image" Target="../media/image1646.png"/><Relationship Id="rId308" Type="http://schemas.openxmlformats.org/officeDocument/2006/relationships/image" Target="../media/image1653.png"/><Relationship Id="rId329" Type="http://schemas.openxmlformats.org/officeDocument/2006/relationships/customXml" Target="../ink/ink812.xml"/><Relationship Id="rId47" Type="http://schemas.openxmlformats.org/officeDocument/2006/relationships/customXml" Target="../ink/ink671.xml"/><Relationship Id="rId68" Type="http://schemas.openxmlformats.org/officeDocument/2006/relationships/image" Target="../media/image1533.png"/><Relationship Id="rId89" Type="http://schemas.openxmlformats.org/officeDocument/2006/relationships/customXml" Target="../ink/ink692.xml"/><Relationship Id="rId112" Type="http://schemas.openxmlformats.org/officeDocument/2006/relationships/image" Target="../media/image1555.png"/><Relationship Id="rId133" Type="http://schemas.openxmlformats.org/officeDocument/2006/relationships/customXml" Target="../ink/ink714.xml"/><Relationship Id="rId154" Type="http://schemas.openxmlformats.org/officeDocument/2006/relationships/image" Target="../media/image1576.png"/><Relationship Id="rId175" Type="http://schemas.openxmlformats.org/officeDocument/2006/relationships/customXml" Target="../ink/ink735.xml"/><Relationship Id="rId340" Type="http://schemas.openxmlformats.org/officeDocument/2006/relationships/image" Target="../media/image1669.png"/><Relationship Id="rId361" Type="http://schemas.openxmlformats.org/officeDocument/2006/relationships/customXml" Target="../ink/ink828.xml"/><Relationship Id="rId196" Type="http://schemas.openxmlformats.org/officeDocument/2006/relationships/image" Target="../media/image1597.png"/><Relationship Id="rId200" Type="http://schemas.openxmlformats.org/officeDocument/2006/relationships/image" Target="../media/image1599.png"/><Relationship Id="rId382" Type="http://schemas.openxmlformats.org/officeDocument/2006/relationships/image" Target="../media/image51.png"/><Relationship Id="rId16" Type="http://schemas.openxmlformats.org/officeDocument/2006/relationships/image" Target="../media/image1507.png"/><Relationship Id="rId221" Type="http://schemas.openxmlformats.org/officeDocument/2006/relationships/customXml" Target="../ink/ink758.xml"/><Relationship Id="rId242" Type="http://schemas.openxmlformats.org/officeDocument/2006/relationships/image" Target="../media/image1620.png"/><Relationship Id="rId263" Type="http://schemas.openxmlformats.org/officeDocument/2006/relationships/customXml" Target="../ink/ink779.xml"/><Relationship Id="rId284" Type="http://schemas.openxmlformats.org/officeDocument/2006/relationships/image" Target="../media/image1641.png"/><Relationship Id="rId319" Type="http://schemas.openxmlformats.org/officeDocument/2006/relationships/customXml" Target="../ink/ink807.xml"/><Relationship Id="rId37" Type="http://schemas.openxmlformats.org/officeDocument/2006/relationships/customXml" Target="../ink/ink666.xml"/><Relationship Id="rId58" Type="http://schemas.openxmlformats.org/officeDocument/2006/relationships/image" Target="../media/image1528.png"/><Relationship Id="rId79" Type="http://schemas.openxmlformats.org/officeDocument/2006/relationships/customXml" Target="../ink/ink687.xml"/><Relationship Id="rId102" Type="http://schemas.openxmlformats.org/officeDocument/2006/relationships/image" Target="../media/image1550.png"/><Relationship Id="rId123" Type="http://schemas.openxmlformats.org/officeDocument/2006/relationships/customXml" Target="../ink/ink709.xml"/><Relationship Id="rId144" Type="http://schemas.openxmlformats.org/officeDocument/2006/relationships/image" Target="../media/image1571.png"/><Relationship Id="rId330" Type="http://schemas.openxmlformats.org/officeDocument/2006/relationships/image" Target="../media/image1664.png"/><Relationship Id="rId90" Type="http://schemas.openxmlformats.org/officeDocument/2006/relationships/image" Target="../media/image1544.png"/><Relationship Id="rId165" Type="http://schemas.openxmlformats.org/officeDocument/2006/relationships/customXml" Target="../ink/ink730.xml"/><Relationship Id="rId186" Type="http://schemas.openxmlformats.org/officeDocument/2006/relationships/image" Target="../media/image1592.png"/><Relationship Id="rId351" Type="http://schemas.openxmlformats.org/officeDocument/2006/relationships/customXml" Target="../ink/ink823.xml"/><Relationship Id="rId372" Type="http://schemas.openxmlformats.org/officeDocument/2006/relationships/image" Target="../media/image46.png"/><Relationship Id="rId211" Type="http://schemas.openxmlformats.org/officeDocument/2006/relationships/customXml" Target="../ink/ink753.xml"/><Relationship Id="rId232" Type="http://schemas.openxmlformats.org/officeDocument/2006/relationships/image" Target="../media/image1615.png"/><Relationship Id="rId253" Type="http://schemas.openxmlformats.org/officeDocument/2006/relationships/customXml" Target="../ink/ink774.xml"/><Relationship Id="rId274" Type="http://schemas.openxmlformats.org/officeDocument/2006/relationships/image" Target="../media/image1636.png"/><Relationship Id="rId295" Type="http://schemas.openxmlformats.org/officeDocument/2006/relationships/customXml" Target="../ink/ink795.xml"/><Relationship Id="rId309" Type="http://schemas.openxmlformats.org/officeDocument/2006/relationships/customXml" Target="../ink/ink802.xml"/><Relationship Id="rId27" Type="http://schemas.openxmlformats.org/officeDocument/2006/relationships/customXml" Target="../ink/ink661.xml"/><Relationship Id="rId48" Type="http://schemas.openxmlformats.org/officeDocument/2006/relationships/image" Target="../media/image1523.png"/><Relationship Id="rId69" Type="http://schemas.openxmlformats.org/officeDocument/2006/relationships/customXml" Target="../ink/ink682.xml"/><Relationship Id="rId113" Type="http://schemas.openxmlformats.org/officeDocument/2006/relationships/customXml" Target="../ink/ink704.xml"/><Relationship Id="rId134" Type="http://schemas.openxmlformats.org/officeDocument/2006/relationships/image" Target="../media/image1566.png"/><Relationship Id="rId320" Type="http://schemas.openxmlformats.org/officeDocument/2006/relationships/image" Target="../media/image1659.png"/><Relationship Id="rId80" Type="http://schemas.openxmlformats.org/officeDocument/2006/relationships/image" Target="../media/image1539.png"/><Relationship Id="rId155" Type="http://schemas.openxmlformats.org/officeDocument/2006/relationships/customXml" Target="../ink/ink725.xml"/><Relationship Id="rId176" Type="http://schemas.openxmlformats.org/officeDocument/2006/relationships/image" Target="../media/image1587.png"/><Relationship Id="rId197" Type="http://schemas.openxmlformats.org/officeDocument/2006/relationships/customXml" Target="../ink/ink746.xml"/><Relationship Id="rId341" Type="http://schemas.openxmlformats.org/officeDocument/2006/relationships/customXml" Target="../ink/ink818.xml"/><Relationship Id="rId362" Type="http://schemas.openxmlformats.org/officeDocument/2006/relationships/image" Target="../media/image1680.png"/><Relationship Id="rId201" Type="http://schemas.openxmlformats.org/officeDocument/2006/relationships/customXml" Target="../ink/ink748.xml"/><Relationship Id="rId222" Type="http://schemas.openxmlformats.org/officeDocument/2006/relationships/image" Target="../media/image1610.png"/><Relationship Id="rId243" Type="http://schemas.openxmlformats.org/officeDocument/2006/relationships/customXml" Target="../ink/ink769.xml"/><Relationship Id="rId264" Type="http://schemas.openxmlformats.org/officeDocument/2006/relationships/image" Target="../media/image1631.png"/><Relationship Id="rId285" Type="http://schemas.openxmlformats.org/officeDocument/2006/relationships/customXml" Target="../ink/ink790.xml"/><Relationship Id="rId17" Type="http://schemas.openxmlformats.org/officeDocument/2006/relationships/customXml" Target="../ink/ink656.xml"/><Relationship Id="rId38" Type="http://schemas.openxmlformats.org/officeDocument/2006/relationships/image" Target="../media/image1518.png"/><Relationship Id="rId59" Type="http://schemas.openxmlformats.org/officeDocument/2006/relationships/customXml" Target="../ink/ink677.xml"/><Relationship Id="rId103" Type="http://schemas.openxmlformats.org/officeDocument/2006/relationships/customXml" Target="../ink/ink699.xml"/><Relationship Id="rId124" Type="http://schemas.openxmlformats.org/officeDocument/2006/relationships/image" Target="../media/image1561.png"/><Relationship Id="rId310" Type="http://schemas.openxmlformats.org/officeDocument/2006/relationships/image" Target="../media/image1654.png"/><Relationship Id="rId70" Type="http://schemas.openxmlformats.org/officeDocument/2006/relationships/image" Target="../media/image1534.png"/><Relationship Id="rId91" Type="http://schemas.openxmlformats.org/officeDocument/2006/relationships/customXml" Target="../ink/ink693.xml"/><Relationship Id="rId145" Type="http://schemas.openxmlformats.org/officeDocument/2006/relationships/customXml" Target="../ink/ink720.xml"/><Relationship Id="rId166" Type="http://schemas.openxmlformats.org/officeDocument/2006/relationships/image" Target="../media/image1582.png"/><Relationship Id="rId187" Type="http://schemas.openxmlformats.org/officeDocument/2006/relationships/customXml" Target="../ink/ink741.xml"/><Relationship Id="rId331" Type="http://schemas.openxmlformats.org/officeDocument/2006/relationships/customXml" Target="../ink/ink813.xml"/><Relationship Id="rId352" Type="http://schemas.openxmlformats.org/officeDocument/2006/relationships/image" Target="../media/image1675.png"/><Relationship Id="rId373" Type="http://schemas.openxmlformats.org/officeDocument/2006/relationships/customXml" Target="../ink/ink83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05.png"/><Relationship Id="rId233" Type="http://schemas.openxmlformats.org/officeDocument/2006/relationships/customXml" Target="../ink/ink764.xml"/><Relationship Id="rId254" Type="http://schemas.openxmlformats.org/officeDocument/2006/relationships/image" Target="../media/image1626.png"/><Relationship Id="rId28" Type="http://schemas.openxmlformats.org/officeDocument/2006/relationships/image" Target="../media/image1513.png"/><Relationship Id="rId49" Type="http://schemas.openxmlformats.org/officeDocument/2006/relationships/customXml" Target="../ink/ink672.xml"/><Relationship Id="rId114" Type="http://schemas.openxmlformats.org/officeDocument/2006/relationships/image" Target="../media/image1556.png"/><Relationship Id="rId275" Type="http://schemas.openxmlformats.org/officeDocument/2006/relationships/customXml" Target="../ink/ink785.xml"/><Relationship Id="rId296" Type="http://schemas.openxmlformats.org/officeDocument/2006/relationships/image" Target="../media/image1647.png"/><Relationship Id="rId300" Type="http://schemas.openxmlformats.org/officeDocument/2006/relationships/image" Target="../media/image1649.png"/><Relationship Id="rId60" Type="http://schemas.openxmlformats.org/officeDocument/2006/relationships/image" Target="../media/image1529.png"/><Relationship Id="rId81" Type="http://schemas.openxmlformats.org/officeDocument/2006/relationships/customXml" Target="../ink/ink688.xml"/><Relationship Id="rId135" Type="http://schemas.openxmlformats.org/officeDocument/2006/relationships/customXml" Target="../ink/ink715.xml"/><Relationship Id="rId156" Type="http://schemas.openxmlformats.org/officeDocument/2006/relationships/image" Target="../media/image1577.png"/><Relationship Id="rId177" Type="http://schemas.openxmlformats.org/officeDocument/2006/relationships/customXml" Target="../ink/ink736.xml"/><Relationship Id="rId198" Type="http://schemas.openxmlformats.org/officeDocument/2006/relationships/image" Target="../media/image1598.png"/><Relationship Id="rId321" Type="http://schemas.openxmlformats.org/officeDocument/2006/relationships/customXml" Target="../ink/ink808.xml"/><Relationship Id="rId342" Type="http://schemas.openxmlformats.org/officeDocument/2006/relationships/image" Target="../media/image1670.png"/><Relationship Id="rId363" Type="http://schemas.openxmlformats.org/officeDocument/2006/relationships/customXml" Target="../ink/ink829.xml"/><Relationship Id="rId202" Type="http://schemas.openxmlformats.org/officeDocument/2006/relationships/image" Target="../media/image1600.png"/><Relationship Id="rId223" Type="http://schemas.openxmlformats.org/officeDocument/2006/relationships/customXml" Target="../ink/ink759.xml"/><Relationship Id="rId244" Type="http://schemas.openxmlformats.org/officeDocument/2006/relationships/image" Target="../media/image1621.png"/><Relationship Id="rId18" Type="http://schemas.openxmlformats.org/officeDocument/2006/relationships/image" Target="../media/image1508.png"/><Relationship Id="rId39" Type="http://schemas.openxmlformats.org/officeDocument/2006/relationships/customXml" Target="../ink/ink667.xml"/><Relationship Id="rId265" Type="http://schemas.openxmlformats.org/officeDocument/2006/relationships/customXml" Target="../ink/ink780.xml"/><Relationship Id="rId286" Type="http://schemas.openxmlformats.org/officeDocument/2006/relationships/image" Target="../media/image1642.png"/><Relationship Id="rId50" Type="http://schemas.openxmlformats.org/officeDocument/2006/relationships/image" Target="../media/image1524.png"/><Relationship Id="rId104" Type="http://schemas.openxmlformats.org/officeDocument/2006/relationships/image" Target="../media/image1551.png"/><Relationship Id="rId125" Type="http://schemas.openxmlformats.org/officeDocument/2006/relationships/customXml" Target="../ink/ink710.xml"/><Relationship Id="rId146" Type="http://schemas.openxmlformats.org/officeDocument/2006/relationships/image" Target="../media/image1572.png"/><Relationship Id="rId167" Type="http://schemas.openxmlformats.org/officeDocument/2006/relationships/customXml" Target="../ink/ink731.xml"/><Relationship Id="rId188" Type="http://schemas.openxmlformats.org/officeDocument/2006/relationships/image" Target="../media/image1593.png"/><Relationship Id="rId311" Type="http://schemas.openxmlformats.org/officeDocument/2006/relationships/customXml" Target="../ink/ink803.xml"/><Relationship Id="rId332" Type="http://schemas.openxmlformats.org/officeDocument/2006/relationships/image" Target="../media/image1665.png"/><Relationship Id="rId353" Type="http://schemas.openxmlformats.org/officeDocument/2006/relationships/customXml" Target="../ink/ink824.xml"/><Relationship Id="rId374" Type="http://schemas.openxmlformats.org/officeDocument/2006/relationships/image" Target="../media/image47.png"/><Relationship Id="rId71" Type="http://schemas.openxmlformats.org/officeDocument/2006/relationships/customXml" Target="../ink/ink683.xml"/><Relationship Id="rId92" Type="http://schemas.openxmlformats.org/officeDocument/2006/relationships/image" Target="../media/image1545.png"/><Relationship Id="rId213" Type="http://schemas.openxmlformats.org/officeDocument/2006/relationships/customXml" Target="../ink/ink754.xml"/><Relationship Id="rId234" Type="http://schemas.openxmlformats.org/officeDocument/2006/relationships/image" Target="../media/image1616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62.xml"/><Relationship Id="rId255" Type="http://schemas.openxmlformats.org/officeDocument/2006/relationships/customXml" Target="../ink/ink775.xml"/><Relationship Id="rId276" Type="http://schemas.openxmlformats.org/officeDocument/2006/relationships/image" Target="../media/image1637.png"/><Relationship Id="rId297" Type="http://schemas.openxmlformats.org/officeDocument/2006/relationships/customXml" Target="../ink/ink796.xml"/><Relationship Id="rId40" Type="http://schemas.openxmlformats.org/officeDocument/2006/relationships/image" Target="../media/image1519.png"/><Relationship Id="rId115" Type="http://schemas.openxmlformats.org/officeDocument/2006/relationships/customXml" Target="../ink/ink705.xml"/><Relationship Id="rId136" Type="http://schemas.openxmlformats.org/officeDocument/2006/relationships/image" Target="../media/image1567.png"/><Relationship Id="rId157" Type="http://schemas.openxmlformats.org/officeDocument/2006/relationships/customXml" Target="../ink/ink726.xml"/><Relationship Id="rId178" Type="http://schemas.openxmlformats.org/officeDocument/2006/relationships/image" Target="../media/image1588.png"/><Relationship Id="rId301" Type="http://schemas.openxmlformats.org/officeDocument/2006/relationships/customXml" Target="../ink/ink798.xml"/><Relationship Id="rId322" Type="http://schemas.openxmlformats.org/officeDocument/2006/relationships/image" Target="../media/image1660.png"/><Relationship Id="rId343" Type="http://schemas.openxmlformats.org/officeDocument/2006/relationships/customXml" Target="../ink/ink819.xml"/><Relationship Id="rId364" Type="http://schemas.openxmlformats.org/officeDocument/2006/relationships/image" Target="../media/image4210.png"/><Relationship Id="rId61" Type="http://schemas.openxmlformats.org/officeDocument/2006/relationships/customXml" Target="../ink/ink678.xml"/><Relationship Id="rId82" Type="http://schemas.openxmlformats.org/officeDocument/2006/relationships/image" Target="../media/image1540.png"/><Relationship Id="rId199" Type="http://schemas.openxmlformats.org/officeDocument/2006/relationships/customXml" Target="../ink/ink747.xml"/><Relationship Id="rId203" Type="http://schemas.openxmlformats.org/officeDocument/2006/relationships/customXml" Target="../ink/ink749.xml"/><Relationship Id="rId19" Type="http://schemas.openxmlformats.org/officeDocument/2006/relationships/customXml" Target="../ink/ink657.xml"/><Relationship Id="rId224" Type="http://schemas.openxmlformats.org/officeDocument/2006/relationships/image" Target="../media/image1611.png"/><Relationship Id="rId245" Type="http://schemas.openxmlformats.org/officeDocument/2006/relationships/customXml" Target="../ink/ink770.xml"/><Relationship Id="rId266" Type="http://schemas.openxmlformats.org/officeDocument/2006/relationships/image" Target="../media/image1632.png"/><Relationship Id="rId287" Type="http://schemas.openxmlformats.org/officeDocument/2006/relationships/customXml" Target="../ink/ink791.xml"/><Relationship Id="rId30" Type="http://schemas.openxmlformats.org/officeDocument/2006/relationships/image" Target="../media/image1514.png"/><Relationship Id="rId105" Type="http://schemas.openxmlformats.org/officeDocument/2006/relationships/customXml" Target="../ink/ink700.xml"/><Relationship Id="rId126" Type="http://schemas.openxmlformats.org/officeDocument/2006/relationships/image" Target="../media/image1562.png"/><Relationship Id="rId147" Type="http://schemas.openxmlformats.org/officeDocument/2006/relationships/customXml" Target="../ink/ink721.xml"/><Relationship Id="rId168" Type="http://schemas.openxmlformats.org/officeDocument/2006/relationships/image" Target="../media/image1583.png"/><Relationship Id="rId312" Type="http://schemas.openxmlformats.org/officeDocument/2006/relationships/image" Target="../media/image1655.png"/><Relationship Id="rId333" Type="http://schemas.openxmlformats.org/officeDocument/2006/relationships/customXml" Target="../ink/ink814.xml"/><Relationship Id="rId354" Type="http://schemas.openxmlformats.org/officeDocument/2006/relationships/image" Target="../media/image1676.png"/><Relationship Id="rId51" Type="http://schemas.openxmlformats.org/officeDocument/2006/relationships/customXml" Target="../ink/ink673.xml"/><Relationship Id="rId72" Type="http://schemas.openxmlformats.org/officeDocument/2006/relationships/image" Target="../media/image1535.png"/><Relationship Id="rId93" Type="http://schemas.openxmlformats.org/officeDocument/2006/relationships/customXml" Target="../ink/ink694.xml"/><Relationship Id="rId189" Type="http://schemas.openxmlformats.org/officeDocument/2006/relationships/customXml" Target="../ink/ink742.xml"/><Relationship Id="rId375" Type="http://schemas.openxmlformats.org/officeDocument/2006/relationships/customXml" Target="../ink/ink835.xml"/><Relationship Id="rId3" Type="http://schemas.openxmlformats.org/officeDocument/2006/relationships/customXml" Target="../ink/ink649.xml"/><Relationship Id="rId214" Type="http://schemas.openxmlformats.org/officeDocument/2006/relationships/image" Target="../media/image1606.png"/><Relationship Id="rId235" Type="http://schemas.openxmlformats.org/officeDocument/2006/relationships/customXml" Target="../ink/ink765.xml"/><Relationship Id="rId256" Type="http://schemas.openxmlformats.org/officeDocument/2006/relationships/image" Target="../media/image1627.png"/><Relationship Id="rId277" Type="http://schemas.openxmlformats.org/officeDocument/2006/relationships/customXml" Target="../ink/ink786.xml"/><Relationship Id="rId298" Type="http://schemas.openxmlformats.org/officeDocument/2006/relationships/image" Target="../media/image1648.png"/><Relationship Id="rId116" Type="http://schemas.openxmlformats.org/officeDocument/2006/relationships/image" Target="../media/image1557.png"/><Relationship Id="rId137" Type="http://schemas.openxmlformats.org/officeDocument/2006/relationships/customXml" Target="../ink/ink716.xml"/><Relationship Id="rId158" Type="http://schemas.openxmlformats.org/officeDocument/2006/relationships/image" Target="../media/image1578.png"/><Relationship Id="rId302" Type="http://schemas.openxmlformats.org/officeDocument/2006/relationships/image" Target="../media/image1650.png"/><Relationship Id="rId323" Type="http://schemas.openxmlformats.org/officeDocument/2006/relationships/customXml" Target="../ink/ink809.xml"/><Relationship Id="rId344" Type="http://schemas.openxmlformats.org/officeDocument/2006/relationships/image" Target="../media/image1671.png"/><Relationship Id="rId20" Type="http://schemas.openxmlformats.org/officeDocument/2006/relationships/image" Target="../media/image1509.png"/><Relationship Id="rId41" Type="http://schemas.openxmlformats.org/officeDocument/2006/relationships/customXml" Target="../ink/ink668.xml"/><Relationship Id="rId62" Type="http://schemas.openxmlformats.org/officeDocument/2006/relationships/image" Target="../media/image1530.png"/><Relationship Id="rId83" Type="http://schemas.openxmlformats.org/officeDocument/2006/relationships/customXml" Target="../ink/ink689.xml"/><Relationship Id="rId179" Type="http://schemas.openxmlformats.org/officeDocument/2006/relationships/customXml" Target="../ink/ink737.xml"/><Relationship Id="rId365" Type="http://schemas.openxmlformats.org/officeDocument/2006/relationships/customXml" Target="../ink/ink830.xml"/><Relationship Id="rId190" Type="http://schemas.openxmlformats.org/officeDocument/2006/relationships/image" Target="../media/image1594.png"/><Relationship Id="rId204" Type="http://schemas.openxmlformats.org/officeDocument/2006/relationships/image" Target="../media/image1601.png"/><Relationship Id="rId225" Type="http://schemas.openxmlformats.org/officeDocument/2006/relationships/customXml" Target="../ink/ink760.xml"/><Relationship Id="rId246" Type="http://schemas.openxmlformats.org/officeDocument/2006/relationships/image" Target="../media/image1622.png"/><Relationship Id="rId267" Type="http://schemas.openxmlformats.org/officeDocument/2006/relationships/customXml" Target="../ink/ink781.xml"/><Relationship Id="rId288" Type="http://schemas.openxmlformats.org/officeDocument/2006/relationships/image" Target="../media/image1643.png"/><Relationship Id="rId106" Type="http://schemas.openxmlformats.org/officeDocument/2006/relationships/image" Target="../media/image1552.png"/><Relationship Id="rId127" Type="http://schemas.openxmlformats.org/officeDocument/2006/relationships/customXml" Target="../ink/ink711.xml"/><Relationship Id="rId313" Type="http://schemas.openxmlformats.org/officeDocument/2006/relationships/customXml" Target="../ink/ink804.xml"/><Relationship Id="rId10" Type="http://schemas.openxmlformats.org/officeDocument/2006/relationships/image" Target="../media/image1505.png"/><Relationship Id="rId31" Type="http://schemas.openxmlformats.org/officeDocument/2006/relationships/customXml" Target="../ink/ink663.xml"/><Relationship Id="rId52" Type="http://schemas.openxmlformats.org/officeDocument/2006/relationships/image" Target="../media/image1525.png"/><Relationship Id="rId73" Type="http://schemas.openxmlformats.org/officeDocument/2006/relationships/customXml" Target="../ink/ink684.xml"/><Relationship Id="rId94" Type="http://schemas.openxmlformats.org/officeDocument/2006/relationships/image" Target="../media/image1546.png"/><Relationship Id="rId148" Type="http://schemas.openxmlformats.org/officeDocument/2006/relationships/image" Target="../media/image1573.png"/><Relationship Id="rId169" Type="http://schemas.openxmlformats.org/officeDocument/2006/relationships/customXml" Target="../ink/ink732.xml"/><Relationship Id="rId334" Type="http://schemas.openxmlformats.org/officeDocument/2006/relationships/image" Target="../media/image1666.png"/><Relationship Id="rId355" Type="http://schemas.openxmlformats.org/officeDocument/2006/relationships/customXml" Target="../ink/ink825.xml"/><Relationship Id="rId376" Type="http://schemas.openxmlformats.org/officeDocument/2006/relationships/image" Target="../media/image48.png"/><Relationship Id="rId4" Type="http://schemas.openxmlformats.org/officeDocument/2006/relationships/image" Target="../media/image1502.png"/><Relationship Id="rId180" Type="http://schemas.openxmlformats.org/officeDocument/2006/relationships/image" Target="../media/image1589.png"/><Relationship Id="rId215" Type="http://schemas.openxmlformats.org/officeDocument/2006/relationships/customXml" Target="../ink/ink755.xml"/><Relationship Id="rId236" Type="http://schemas.openxmlformats.org/officeDocument/2006/relationships/image" Target="../media/image1617.png"/><Relationship Id="rId257" Type="http://schemas.openxmlformats.org/officeDocument/2006/relationships/customXml" Target="../ink/ink776.xml"/><Relationship Id="rId278" Type="http://schemas.openxmlformats.org/officeDocument/2006/relationships/image" Target="../media/image1638.png"/><Relationship Id="rId303" Type="http://schemas.openxmlformats.org/officeDocument/2006/relationships/customXml" Target="../ink/ink799.xml"/><Relationship Id="rId42" Type="http://schemas.openxmlformats.org/officeDocument/2006/relationships/image" Target="../media/image1520.png"/><Relationship Id="rId84" Type="http://schemas.openxmlformats.org/officeDocument/2006/relationships/image" Target="../media/image1541.png"/><Relationship Id="rId138" Type="http://schemas.openxmlformats.org/officeDocument/2006/relationships/image" Target="../media/image1568.png"/><Relationship Id="rId345" Type="http://schemas.openxmlformats.org/officeDocument/2006/relationships/customXml" Target="../ink/ink820.xml"/><Relationship Id="rId191" Type="http://schemas.openxmlformats.org/officeDocument/2006/relationships/customXml" Target="../ink/ink743.xml"/><Relationship Id="rId205" Type="http://schemas.openxmlformats.org/officeDocument/2006/relationships/customXml" Target="../ink/ink750.xml"/><Relationship Id="rId247" Type="http://schemas.openxmlformats.org/officeDocument/2006/relationships/customXml" Target="../ink/ink771.xml"/><Relationship Id="rId107" Type="http://schemas.openxmlformats.org/officeDocument/2006/relationships/customXml" Target="../ink/ink701.xml"/><Relationship Id="rId289" Type="http://schemas.openxmlformats.org/officeDocument/2006/relationships/customXml" Target="../ink/ink792.xml"/><Relationship Id="rId11" Type="http://schemas.openxmlformats.org/officeDocument/2006/relationships/customXml" Target="../ink/ink653.xml"/><Relationship Id="rId53" Type="http://schemas.openxmlformats.org/officeDocument/2006/relationships/customXml" Target="../ink/ink674.xml"/><Relationship Id="rId149" Type="http://schemas.openxmlformats.org/officeDocument/2006/relationships/customXml" Target="../ink/ink722.xml"/><Relationship Id="rId314" Type="http://schemas.openxmlformats.org/officeDocument/2006/relationships/image" Target="../media/image1656.png"/><Relationship Id="rId356" Type="http://schemas.openxmlformats.org/officeDocument/2006/relationships/image" Target="../media/image1677.png"/><Relationship Id="rId95" Type="http://schemas.openxmlformats.org/officeDocument/2006/relationships/customXml" Target="../ink/ink695.xml"/><Relationship Id="rId160" Type="http://schemas.openxmlformats.org/officeDocument/2006/relationships/image" Target="../media/image1579.png"/><Relationship Id="rId216" Type="http://schemas.openxmlformats.org/officeDocument/2006/relationships/image" Target="../media/image1607.png"/><Relationship Id="rId258" Type="http://schemas.openxmlformats.org/officeDocument/2006/relationships/image" Target="../media/image1628.png"/><Relationship Id="rId22" Type="http://schemas.openxmlformats.org/officeDocument/2006/relationships/image" Target="../media/image1510.png"/><Relationship Id="rId64" Type="http://schemas.openxmlformats.org/officeDocument/2006/relationships/image" Target="../media/image1531.png"/><Relationship Id="rId118" Type="http://schemas.openxmlformats.org/officeDocument/2006/relationships/image" Target="../media/image1558.png"/><Relationship Id="rId325" Type="http://schemas.openxmlformats.org/officeDocument/2006/relationships/customXml" Target="../ink/ink810.xml"/><Relationship Id="rId367" Type="http://schemas.openxmlformats.org/officeDocument/2006/relationships/customXml" Target="../ink/ink831.xml"/><Relationship Id="rId171" Type="http://schemas.openxmlformats.org/officeDocument/2006/relationships/customXml" Target="../ink/ink733.xml"/><Relationship Id="rId227" Type="http://schemas.openxmlformats.org/officeDocument/2006/relationships/customXml" Target="../ink/ink761.xml"/><Relationship Id="rId269" Type="http://schemas.openxmlformats.org/officeDocument/2006/relationships/customXml" Target="../ink/ink782.xml"/><Relationship Id="rId33" Type="http://schemas.openxmlformats.org/officeDocument/2006/relationships/customXml" Target="../ink/ink664.xml"/><Relationship Id="rId129" Type="http://schemas.openxmlformats.org/officeDocument/2006/relationships/customXml" Target="../ink/ink712.xml"/><Relationship Id="rId280" Type="http://schemas.openxmlformats.org/officeDocument/2006/relationships/image" Target="../media/image1639.png"/><Relationship Id="rId336" Type="http://schemas.openxmlformats.org/officeDocument/2006/relationships/image" Target="../media/image1667.png"/><Relationship Id="rId75" Type="http://schemas.openxmlformats.org/officeDocument/2006/relationships/customXml" Target="../ink/ink685.xml"/><Relationship Id="rId140" Type="http://schemas.openxmlformats.org/officeDocument/2006/relationships/image" Target="../media/image1569.png"/><Relationship Id="rId182" Type="http://schemas.openxmlformats.org/officeDocument/2006/relationships/image" Target="../media/image1590.png"/><Relationship Id="rId378" Type="http://schemas.openxmlformats.org/officeDocument/2006/relationships/image" Target="../media/image49.png"/><Relationship Id="rId6" Type="http://schemas.openxmlformats.org/officeDocument/2006/relationships/image" Target="../media/image1503.png"/><Relationship Id="rId238" Type="http://schemas.openxmlformats.org/officeDocument/2006/relationships/image" Target="../media/image1618.png"/><Relationship Id="rId291" Type="http://schemas.openxmlformats.org/officeDocument/2006/relationships/customXml" Target="../ink/ink793.xml"/><Relationship Id="rId305" Type="http://schemas.openxmlformats.org/officeDocument/2006/relationships/customXml" Target="../ink/ink800.xml"/><Relationship Id="rId347" Type="http://schemas.openxmlformats.org/officeDocument/2006/relationships/customXml" Target="../ink/ink821.xml"/><Relationship Id="rId44" Type="http://schemas.openxmlformats.org/officeDocument/2006/relationships/image" Target="../media/image1521.png"/><Relationship Id="rId86" Type="http://schemas.openxmlformats.org/officeDocument/2006/relationships/image" Target="../media/image1542.png"/><Relationship Id="rId151" Type="http://schemas.openxmlformats.org/officeDocument/2006/relationships/customXml" Target="../ink/ink723.xml"/><Relationship Id="rId193" Type="http://schemas.openxmlformats.org/officeDocument/2006/relationships/customXml" Target="../ink/ink744.xml"/><Relationship Id="rId207" Type="http://schemas.openxmlformats.org/officeDocument/2006/relationships/customXml" Target="../ink/ink751.xml"/><Relationship Id="rId249" Type="http://schemas.openxmlformats.org/officeDocument/2006/relationships/customXml" Target="../ink/ink772.xml"/><Relationship Id="rId13" Type="http://schemas.openxmlformats.org/officeDocument/2006/relationships/customXml" Target="../ink/ink654.xml"/><Relationship Id="rId109" Type="http://schemas.openxmlformats.org/officeDocument/2006/relationships/customXml" Target="../ink/ink702.xml"/><Relationship Id="rId260" Type="http://schemas.openxmlformats.org/officeDocument/2006/relationships/image" Target="../media/image1629.png"/><Relationship Id="rId316" Type="http://schemas.openxmlformats.org/officeDocument/2006/relationships/image" Target="../media/image1657.png"/><Relationship Id="rId55" Type="http://schemas.openxmlformats.org/officeDocument/2006/relationships/customXml" Target="../ink/ink675.xml"/><Relationship Id="rId97" Type="http://schemas.openxmlformats.org/officeDocument/2006/relationships/customXml" Target="../ink/ink696.xml"/><Relationship Id="rId120" Type="http://schemas.openxmlformats.org/officeDocument/2006/relationships/image" Target="../media/image1559.png"/><Relationship Id="rId358" Type="http://schemas.openxmlformats.org/officeDocument/2006/relationships/image" Target="../media/image1678.png"/><Relationship Id="rId162" Type="http://schemas.openxmlformats.org/officeDocument/2006/relationships/image" Target="../media/image1580.png"/><Relationship Id="rId218" Type="http://schemas.openxmlformats.org/officeDocument/2006/relationships/image" Target="../media/image1608.png"/><Relationship Id="rId271" Type="http://schemas.openxmlformats.org/officeDocument/2006/relationships/customXml" Target="../ink/ink783.xml"/><Relationship Id="rId24" Type="http://schemas.openxmlformats.org/officeDocument/2006/relationships/image" Target="../media/image1511.png"/><Relationship Id="rId66" Type="http://schemas.openxmlformats.org/officeDocument/2006/relationships/image" Target="../media/image1532.png"/><Relationship Id="rId131" Type="http://schemas.openxmlformats.org/officeDocument/2006/relationships/customXml" Target="../ink/ink713.xml"/><Relationship Id="rId327" Type="http://schemas.openxmlformats.org/officeDocument/2006/relationships/customXml" Target="../ink/ink811.xml"/><Relationship Id="rId369" Type="http://schemas.openxmlformats.org/officeDocument/2006/relationships/customXml" Target="../ink/ink832.xml"/><Relationship Id="rId173" Type="http://schemas.openxmlformats.org/officeDocument/2006/relationships/customXml" Target="../ink/ink734.xml"/><Relationship Id="rId229" Type="http://schemas.openxmlformats.org/officeDocument/2006/relationships/customXml" Target="../ink/ink762.xml"/><Relationship Id="rId380" Type="http://schemas.openxmlformats.org/officeDocument/2006/relationships/image" Target="../media/image50.png"/><Relationship Id="rId240" Type="http://schemas.openxmlformats.org/officeDocument/2006/relationships/image" Target="../media/image1619.png"/><Relationship Id="rId35" Type="http://schemas.openxmlformats.org/officeDocument/2006/relationships/customXml" Target="../ink/ink665.xml"/><Relationship Id="rId77" Type="http://schemas.openxmlformats.org/officeDocument/2006/relationships/customXml" Target="../ink/ink686.xml"/><Relationship Id="rId100" Type="http://schemas.openxmlformats.org/officeDocument/2006/relationships/image" Target="../media/image1549.png"/><Relationship Id="rId282" Type="http://schemas.openxmlformats.org/officeDocument/2006/relationships/image" Target="../media/image1640.png"/><Relationship Id="rId338" Type="http://schemas.openxmlformats.org/officeDocument/2006/relationships/image" Target="../media/image1668.png"/><Relationship Id="rId8" Type="http://schemas.openxmlformats.org/officeDocument/2006/relationships/image" Target="../media/image1504.png"/><Relationship Id="rId142" Type="http://schemas.openxmlformats.org/officeDocument/2006/relationships/image" Target="../media/image1570.png"/><Relationship Id="rId184" Type="http://schemas.openxmlformats.org/officeDocument/2006/relationships/image" Target="../media/image1591.png"/><Relationship Id="rId251" Type="http://schemas.openxmlformats.org/officeDocument/2006/relationships/customXml" Target="../ink/ink773.xml"/><Relationship Id="rId46" Type="http://schemas.openxmlformats.org/officeDocument/2006/relationships/image" Target="../media/image1522.png"/><Relationship Id="rId293" Type="http://schemas.openxmlformats.org/officeDocument/2006/relationships/customXml" Target="../ink/ink794.xml"/><Relationship Id="rId307" Type="http://schemas.openxmlformats.org/officeDocument/2006/relationships/customXml" Target="../ink/ink801.xml"/><Relationship Id="rId349" Type="http://schemas.openxmlformats.org/officeDocument/2006/relationships/customXml" Target="../ink/ink822.xml"/><Relationship Id="rId88" Type="http://schemas.openxmlformats.org/officeDocument/2006/relationships/image" Target="../media/image1543.png"/><Relationship Id="rId111" Type="http://schemas.openxmlformats.org/officeDocument/2006/relationships/customXml" Target="../ink/ink703.xml"/><Relationship Id="rId153" Type="http://schemas.openxmlformats.org/officeDocument/2006/relationships/customXml" Target="../ink/ink724.xml"/><Relationship Id="rId195" Type="http://schemas.openxmlformats.org/officeDocument/2006/relationships/customXml" Target="../ink/ink745.xml"/><Relationship Id="rId209" Type="http://schemas.openxmlformats.org/officeDocument/2006/relationships/customXml" Target="../ink/ink752.xml"/><Relationship Id="rId360" Type="http://schemas.openxmlformats.org/officeDocument/2006/relationships/image" Target="../media/image1679.png"/><Relationship Id="rId220" Type="http://schemas.openxmlformats.org/officeDocument/2006/relationships/image" Target="../media/image1609.png"/><Relationship Id="rId15" Type="http://schemas.openxmlformats.org/officeDocument/2006/relationships/customXml" Target="../ink/ink655.xml"/><Relationship Id="rId57" Type="http://schemas.openxmlformats.org/officeDocument/2006/relationships/customXml" Target="../ink/ink676.xml"/><Relationship Id="rId262" Type="http://schemas.openxmlformats.org/officeDocument/2006/relationships/image" Target="../media/image1630.png"/><Relationship Id="rId318" Type="http://schemas.openxmlformats.org/officeDocument/2006/relationships/image" Target="../media/image1658.png"/><Relationship Id="rId99" Type="http://schemas.openxmlformats.org/officeDocument/2006/relationships/customXml" Target="../ink/ink697.xml"/><Relationship Id="rId122" Type="http://schemas.openxmlformats.org/officeDocument/2006/relationships/image" Target="../media/image1560.png"/><Relationship Id="rId164" Type="http://schemas.openxmlformats.org/officeDocument/2006/relationships/image" Target="../media/image1581.png"/><Relationship Id="rId371" Type="http://schemas.openxmlformats.org/officeDocument/2006/relationships/customXml" Target="../ink/ink83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6.xml"/><Relationship Id="rId21" Type="http://schemas.openxmlformats.org/officeDocument/2006/relationships/customXml" Target="../ink/ink848.xml"/><Relationship Id="rId42" Type="http://schemas.openxmlformats.org/officeDocument/2006/relationships/image" Target="../media/image1700.png"/><Relationship Id="rId63" Type="http://schemas.openxmlformats.org/officeDocument/2006/relationships/customXml" Target="../ink/ink869.xml"/><Relationship Id="rId84" Type="http://schemas.openxmlformats.org/officeDocument/2006/relationships/image" Target="../media/image1720.png"/><Relationship Id="rId138" Type="http://schemas.openxmlformats.org/officeDocument/2006/relationships/image" Target="../media/image1747.png"/><Relationship Id="rId107" Type="http://schemas.openxmlformats.org/officeDocument/2006/relationships/customXml" Target="../ink/ink891.xml"/><Relationship Id="rId11" Type="http://schemas.openxmlformats.org/officeDocument/2006/relationships/customXml" Target="../ink/ink843.xml"/><Relationship Id="rId32" Type="http://schemas.openxmlformats.org/officeDocument/2006/relationships/image" Target="../media/image1695.png"/><Relationship Id="rId53" Type="http://schemas.openxmlformats.org/officeDocument/2006/relationships/customXml" Target="../ink/ink864.xml"/><Relationship Id="rId74" Type="http://schemas.openxmlformats.org/officeDocument/2006/relationships/image" Target="../media/image1715.png"/><Relationship Id="rId128" Type="http://schemas.openxmlformats.org/officeDocument/2006/relationships/image" Target="../media/image1742.png"/><Relationship Id="rId149" Type="http://schemas.openxmlformats.org/officeDocument/2006/relationships/customXml" Target="../ink/ink912.xml"/><Relationship Id="rId5" Type="http://schemas.openxmlformats.org/officeDocument/2006/relationships/customXml" Target="../ink/ink840.xml"/><Relationship Id="rId95" Type="http://schemas.openxmlformats.org/officeDocument/2006/relationships/customXml" Target="../ink/ink885.xml"/><Relationship Id="rId22" Type="http://schemas.openxmlformats.org/officeDocument/2006/relationships/image" Target="../media/image1690.png"/><Relationship Id="rId27" Type="http://schemas.openxmlformats.org/officeDocument/2006/relationships/customXml" Target="../ink/ink851.xml"/><Relationship Id="rId43" Type="http://schemas.openxmlformats.org/officeDocument/2006/relationships/customXml" Target="../ink/ink859.xml"/><Relationship Id="rId48" Type="http://schemas.openxmlformats.org/officeDocument/2006/relationships/image" Target="../media/image1703.png"/><Relationship Id="rId64" Type="http://schemas.openxmlformats.org/officeDocument/2006/relationships/image" Target="../media/image1711.png"/><Relationship Id="rId69" Type="http://schemas.openxmlformats.org/officeDocument/2006/relationships/customXml" Target="../ink/ink872.xml"/><Relationship Id="rId113" Type="http://schemas.openxmlformats.org/officeDocument/2006/relationships/customXml" Target="../ink/ink894.xml"/><Relationship Id="rId118" Type="http://schemas.openxmlformats.org/officeDocument/2006/relationships/image" Target="../media/image1737.png"/><Relationship Id="rId134" Type="http://schemas.openxmlformats.org/officeDocument/2006/relationships/image" Target="../media/image1745.png"/><Relationship Id="rId139" Type="http://schemas.openxmlformats.org/officeDocument/2006/relationships/customXml" Target="../ink/ink907.xml"/><Relationship Id="rId80" Type="http://schemas.openxmlformats.org/officeDocument/2006/relationships/image" Target="../media/image1718.png"/><Relationship Id="rId85" Type="http://schemas.openxmlformats.org/officeDocument/2006/relationships/customXml" Target="../ink/ink880.xml"/><Relationship Id="rId150" Type="http://schemas.openxmlformats.org/officeDocument/2006/relationships/image" Target="../media/image56.png"/><Relationship Id="rId12" Type="http://schemas.openxmlformats.org/officeDocument/2006/relationships/image" Target="../media/image1685.png"/><Relationship Id="rId17" Type="http://schemas.openxmlformats.org/officeDocument/2006/relationships/customXml" Target="../ink/ink846.xml"/><Relationship Id="rId33" Type="http://schemas.openxmlformats.org/officeDocument/2006/relationships/customXml" Target="../ink/ink854.xml"/><Relationship Id="rId38" Type="http://schemas.openxmlformats.org/officeDocument/2006/relationships/image" Target="../media/image1698.png"/><Relationship Id="rId59" Type="http://schemas.openxmlformats.org/officeDocument/2006/relationships/customXml" Target="../ink/ink867.xml"/><Relationship Id="rId103" Type="http://schemas.openxmlformats.org/officeDocument/2006/relationships/customXml" Target="../ink/ink889.xml"/><Relationship Id="rId108" Type="http://schemas.openxmlformats.org/officeDocument/2006/relationships/image" Target="../media/image1732.png"/><Relationship Id="rId124" Type="http://schemas.openxmlformats.org/officeDocument/2006/relationships/image" Target="../media/image1740.png"/><Relationship Id="rId129" Type="http://schemas.openxmlformats.org/officeDocument/2006/relationships/customXml" Target="../ink/ink902.xml"/><Relationship Id="rId54" Type="http://schemas.openxmlformats.org/officeDocument/2006/relationships/image" Target="../media/image1706.png"/><Relationship Id="rId70" Type="http://schemas.openxmlformats.org/officeDocument/2006/relationships/image" Target="../media/image1713.png"/><Relationship Id="rId75" Type="http://schemas.openxmlformats.org/officeDocument/2006/relationships/customXml" Target="../ink/ink875.xml"/><Relationship Id="rId91" Type="http://schemas.openxmlformats.org/officeDocument/2006/relationships/customXml" Target="../ink/ink883.xml"/><Relationship Id="rId96" Type="http://schemas.openxmlformats.org/officeDocument/2006/relationships/image" Target="../media/image1726.png"/><Relationship Id="rId140" Type="http://schemas.openxmlformats.org/officeDocument/2006/relationships/image" Target="../media/image1748.png"/><Relationship Id="rId145" Type="http://schemas.openxmlformats.org/officeDocument/2006/relationships/customXml" Target="../ink/ink9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2.png"/><Relationship Id="rId23" Type="http://schemas.openxmlformats.org/officeDocument/2006/relationships/customXml" Target="../ink/ink849.xml"/><Relationship Id="rId28" Type="http://schemas.openxmlformats.org/officeDocument/2006/relationships/image" Target="../media/image1693.png"/><Relationship Id="rId49" Type="http://schemas.openxmlformats.org/officeDocument/2006/relationships/customXml" Target="../ink/ink862.xml"/><Relationship Id="rId114" Type="http://schemas.openxmlformats.org/officeDocument/2006/relationships/image" Target="../media/image1735.png"/><Relationship Id="rId119" Type="http://schemas.openxmlformats.org/officeDocument/2006/relationships/customXml" Target="../ink/ink897.xml"/><Relationship Id="rId44" Type="http://schemas.openxmlformats.org/officeDocument/2006/relationships/image" Target="../media/image1701.png"/><Relationship Id="rId60" Type="http://schemas.openxmlformats.org/officeDocument/2006/relationships/image" Target="../media/image1709.png"/><Relationship Id="rId65" Type="http://schemas.openxmlformats.org/officeDocument/2006/relationships/customXml" Target="../ink/ink870.xml"/><Relationship Id="rId81" Type="http://schemas.openxmlformats.org/officeDocument/2006/relationships/customXml" Target="../ink/ink878.xml"/><Relationship Id="rId86" Type="http://schemas.openxmlformats.org/officeDocument/2006/relationships/image" Target="../media/image1721.png"/><Relationship Id="rId130" Type="http://schemas.openxmlformats.org/officeDocument/2006/relationships/image" Target="../media/image1743.png"/><Relationship Id="rId135" Type="http://schemas.openxmlformats.org/officeDocument/2006/relationships/customXml" Target="../ink/ink905.xml"/><Relationship Id="rId13" Type="http://schemas.openxmlformats.org/officeDocument/2006/relationships/customXml" Target="../ink/ink844.xml"/><Relationship Id="rId18" Type="http://schemas.openxmlformats.org/officeDocument/2006/relationships/image" Target="../media/image1688.png"/><Relationship Id="rId39" Type="http://schemas.openxmlformats.org/officeDocument/2006/relationships/customXml" Target="../ink/ink857.xml"/><Relationship Id="rId109" Type="http://schemas.openxmlformats.org/officeDocument/2006/relationships/customXml" Target="../ink/ink892.xml"/><Relationship Id="rId34" Type="http://schemas.openxmlformats.org/officeDocument/2006/relationships/image" Target="../media/image1696.png"/><Relationship Id="rId50" Type="http://schemas.openxmlformats.org/officeDocument/2006/relationships/image" Target="../media/image1704.png"/><Relationship Id="rId55" Type="http://schemas.openxmlformats.org/officeDocument/2006/relationships/customXml" Target="../ink/ink865.xml"/><Relationship Id="rId76" Type="http://schemas.openxmlformats.org/officeDocument/2006/relationships/image" Target="../media/image1716.png"/><Relationship Id="rId97" Type="http://schemas.openxmlformats.org/officeDocument/2006/relationships/customXml" Target="../ink/ink886.xml"/><Relationship Id="rId104" Type="http://schemas.openxmlformats.org/officeDocument/2006/relationships/image" Target="../media/image1730.png"/><Relationship Id="rId120" Type="http://schemas.openxmlformats.org/officeDocument/2006/relationships/image" Target="../media/image1738.png"/><Relationship Id="rId125" Type="http://schemas.openxmlformats.org/officeDocument/2006/relationships/customXml" Target="../ink/ink900.xml"/><Relationship Id="rId141" Type="http://schemas.openxmlformats.org/officeDocument/2006/relationships/customXml" Target="../ink/ink908.xml"/><Relationship Id="rId146" Type="http://schemas.openxmlformats.org/officeDocument/2006/relationships/image" Target="../media/image54.png"/><Relationship Id="rId7" Type="http://schemas.openxmlformats.org/officeDocument/2006/relationships/customXml" Target="../ink/ink841.xml"/><Relationship Id="rId71" Type="http://schemas.openxmlformats.org/officeDocument/2006/relationships/customXml" Target="../ink/ink873.xml"/><Relationship Id="rId92" Type="http://schemas.openxmlformats.org/officeDocument/2006/relationships/image" Target="../media/image1724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52.xml"/><Relationship Id="rId24" Type="http://schemas.openxmlformats.org/officeDocument/2006/relationships/image" Target="../media/image1691.png"/><Relationship Id="rId40" Type="http://schemas.openxmlformats.org/officeDocument/2006/relationships/image" Target="../media/image1699.png"/><Relationship Id="rId45" Type="http://schemas.openxmlformats.org/officeDocument/2006/relationships/customXml" Target="../ink/ink860.xml"/><Relationship Id="rId66" Type="http://schemas.openxmlformats.org/officeDocument/2006/relationships/image" Target="../media/image930.png"/><Relationship Id="rId87" Type="http://schemas.openxmlformats.org/officeDocument/2006/relationships/customXml" Target="../ink/ink881.xml"/><Relationship Id="rId110" Type="http://schemas.openxmlformats.org/officeDocument/2006/relationships/image" Target="../media/image1733.png"/><Relationship Id="rId115" Type="http://schemas.openxmlformats.org/officeDocument/2006/relationships/customXml" Target="../ink/ink895.xml"/><Relationship Id="rId131" Type="http://schemas.openxmlformats.org/officeDocument/2006/relationships/customXml" Target="../ink/ink903.xml"/><Relationship Id="rId136" Type="http://schemas.openxmlformats.org/officeDocument/2006/relationships/image" Target="../media/image1746.png"/><Relationship Id="rId61" Type="http://schemas.openxmlformats.org/officeDocument/2006/relationships/customXml" Target="../ink/ink868.xml"/><Relationship Id="rId82" Type="http://schemas.openxmlformats.org/officeDocument/2006/relationships/image" Target="../media/image1719.png"/><Relationship Id="rId19" Type="http://schemas.openxmlformats.org/officeDocument/2006/relationships/customXml" Target="../ink/ink847.xml"/><Relationship Id="rId14" Type="http://schemas.openxmlformats.org/officeDocument/2006/relationships/image" Target="../media/image1686.png"/><Relationship Id="rId30" Type="http://schemas.openxmlformats.org/officeDocument/2006/relationships/image" Target="../media/image1694.png"/><Relationship Id="rId35" Type="http://schemas.openxmlformats.org/officeDocument/2006/relationships/customXml" Target="../ink/ink855.xml"/><Relationship Id="rId56" Type="http://schemas.openxmlformats.org/officeDocument/2006/relationships/image" Target="../media/image1707.png"/><Relationship Id="rId77" Type="http://schemas.openxmlformats.org/officeDocument/2006/relationships/customXml" Target="../ink/ink876.xml"/><Relationship Id="rId100" Type="http://schemas.openxmlformats.org/officeDocument/2006/relationships/image" Target="../media/image1728.png"/><Relationship Id="rId105" Type="http://schemas.openxmlformats.org/officeDocument/2006/relationships/customXml" Target="../ink/ink890.xml"/><Relationship Id="rId126" Type="http://schemas.openxmlformats.org/officeDocument/2006/relationships/image" Target="../media/image1741.png"/><Relationship Id="rId147" Type="http://schemas.openxmlformats.org/officeDocument/2006/relationships/customXml" Target="../ink/ink911.xml"/><Relationship Id="rId8" Type="http://schemas.openxmlformats.org/officeDocument/2006/relationships/image" Target="../media/image1683.png"/><Relationship Id="rId51" Type="http://schemas.openxmlformats.org/officeDocument/2006/relationships/customXml" Target="../ink/ink863.xml"/><Relationship Id="rId72" Type="http://schemas.openxmlformats.org/officeDocument/2006/relationships/image" Target="../media/image1714.png"/><Relationship Id="rId93" Type="http://schemas.openxmlformats.org/officeDocument/2006/relationships/customXml" Target="../ink/ink884.xml"/><Relationship Id="rId98" Type="http://schemas.openxmlformats.org/officeDocument/2006/relationships/image" Target="../media/image1727.png"/><Relationship Id="rId121" Type="http://schemas.openxmlformats.org/officeDocument/2006/relationships/customXml" Target="../ink/ink898.xml"/><Relationship Id="rId142" Type="http://schemas.openxmlformats.org/officeDocument/2006/relationships/image" Target="../media/image52.png"/><Relationship Id="rId3" Type="http://schemas.openxmlformats.org/officeDocument/2006/relationships/customXml" Target="../ink/ink839.xml"/><Relationship Id="rId25" Type="http://schemas.openxmlformats.org/officeDocument/2006/relationships/customXml" Target="../ink/ink850.xml"/><Relationship Id="rId46" Type="http://schemas.openxmlformats.org/officeDocument/2006/relationships/image" Target="../media/image1702.png"/><Relationship Id="rId67" Type="http://schemas.openxmlformats.org/officeDocument/2006/relationships/customXml" Target="../ink/ink871.xml"/><Relationship Id="rId116" Type="http://schemas.openxmlformats.org/officeDocument/2006/relationships/image" Target="../media/image1736.png"/><Relationship Id="rId137" Type="http://schemas.openxmlformats.org/officeDocument/2006/relationships/customXml" Target="../ink/ink906.xml"/><Relationship Id="rId20" Type="http://schemas.openxmlformats.org/officeDocument/2006/relationships/image" Target="../media/image1689.png"/><Relationship Id="rId41" Type="http://schemas.openxmlformats.org/officeDocument/2006/relationships/customXml" Target="../ink/ink858.xml"/><Relationship Id="rId62" Type="http://schemas.openxmlformats.org/officeDocument/2006/relationships/image" Target="../media/image1710.png"/><Relationship Id="rId83" Type="http://schemas.openxmlformats.org/officeDocument/2006/relationships/customXml" Target="../ink/ink879.xml"/><Relationship Id="rId88" Type="http://schemas.openxmlformats.org/officeDocument/2006/relationships/image" Target="../media/image1722.png"/><Relationship Id="rId111" Type="http://schemas.openxmlformats.org/officeDocument/2006/relationships/customXml" Target="../ink/ink893.xml"/><Relationship Id="rId132" Type="http://schemas.openxmlformats.org/officeDocument/2006/relationships/image" Target="../media/image1744.png"/><Relationship Id="rId15" Type="http://schemas.openxmlformats.org/officeDocument/2006/relationships/customXml" Target="../ink/ink845.xml"/><Relationship Id="rId36" Type="http://schemas.openxmlformats.org/officeDocument/2006/relationships/image" Target="../media/image1697.png"/><Relationship Id="rId57" Type="http://schemas.openxmlformats.org/officeDocument/2006/relationships/customXml" Target="../ink/ink866.xml"/><Relationship Id="rId106" Type="http://schemas.openxmlformats.org/officeDocument/2006/relationships/image" Target="../media/image1731.png"/><Relationship Id="rId127" Type="http://schemas.openxmlformats.org/officeDocument/2006/relationships/customXml" Target="../ink/ink901.xml"/><Relationship Id="rId10" Type="http://schemas.openxmlformats.org/officeDocument/2006/relationships/image" Target="../media/image1684.png"/><Relationship Id="rId31" Type="http://schemas.openxmlformats.org/officeDocument/2006/relationships/customXml" Target="../ink/ink853.xml"/><Relationship Id="rId52" Type="http://schemas.openxmlformats.org/officeDocument/2006/relationships/image" Target="../media/image1705.png"/><Relationship Id="rId73" Type="http://schemas.openxmlformats.org/officeDocument/2006/relationships/customXml" Target="../ink/ink874.xml"/><Relationship Id="rId78" Type="http://schemas.openxmlformats.org/officeDocument/2006/relationships/image" Target="../media/image1717.png"/><Relationship Id="rId94" Type="http://schemas.openxmlformats.org/officeDocument/2006/relationships/image" Target="../media/image1725.png"/><Relationship Id="rId99" Type="http://schemas.openxmlformats.org/officeDocument/2006/relationships/customXml" Target="../ink/ink887.xml"/><Relationship Id="rId101" Type="http://schemas.openxmlformats.org/officeDocument/2006/relationships/customXml" Target="../ink/ink888.xml"/><Relationship Id="rId122" Type="http://schemas.openxmlformats.org/officeDocument/2006/relationships/image" Target="../media/image1739.png"/><Relationship Id="rId143" Type="http://schemas.openxmlformats.org/officeDocument/2006/relationships/customXml" Target="../ink/ink909.xml"/><Relationship Id="rId148" Type="http://schemas.openxmlformats.org/officeDocument/2006/relationships/image" Target="../media/image55.png"/><Relationship Id="rId4" Type="http://schemas.openxmlformats.org/officeDocument/2006/relationships/image" Target="../media/image1681.png"/><Relationship Id="rId9" Type="http://schemas.openxmlformats.org/officeDocument/2006/relationships/customXml" Target="../ink/ink842.xml"/><Relationship Id="rId26" Type="http://schemas.openxmlformats.org/officeDocument/2006/relationships/image" Target="../media/image1692.png"/><Relationship Id="rId47" Type="http://schemas.openxmlformats.org/officeDocument/2006/relationships/customXml" Target="../ink/ink861.xml"/><Relationship Id="rId68" Type="http://schemas.openxmlformats.org/officeDocument/2006/relationships/image" Target="../media/image1712.png"/><Relationship Id="rId89" Type="http://schemas.openxmlformats.org/officeDocument/2006/relationships/customXml" Target="../ink/ink882.xml"/><Relationship Id="rId112" Type="http://schemas.openxmlformats.org/officeDocument/2006/relationships/image" Target="../media/image1734.png"/><Relationship Id="rId133" Type="http://schemas.openxmlformats.org/officeDocument/2006/relationships/customXml" Target="../ink/ink904.xml"/><Relationship Id="rId16" Type="http://schemas.openxmlformats.org/officeDocument/2006/relationships/image" Target="../media/image1687.png"/><Relationship Id="rId37" Type="http://schemas.openxmlformats.org/officeDocument/2006/relationships/customXml" Target="../ink/ink856.xml"/><Relationship Id="rId58" Type="http://schemas.openxmlformats.org/officeDocument/2006/relationships/image" Target="../media/image1708.png"/><Relationship Id="rId79" Type="http://schemas.openxmlformats.org/officeDocument/2006/relationships/customXml" Target="../ink/ink877.xml"/><Relationship Id="rId102" Type="http://schemas.openxmlformats.org/officeDocument/2006/relationships/image" Target="../media/image1729.png"/><Relationship Id="rId123" Type="http://schemas.openxmlformats.org/officeDocument/2006/relationships/customXml" Target="../ink/ink899.xml"/><Relationship Id="rId144" Type="http://schemas.openxmlformats.org/officeDocument/2006/relationships/image" Target="../media/image53.png"/><Relationship Id="rId90" Type="http://schemas.openxmlformats.org/officeDocument/2006/relationships/image" Target="../media/image17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57.png"/><Relationship Id="rId170" Type="http://schemas.openxmlformats.org/officeDocument/2006/relationships/customXml" Target="../ink/ink996.xml"/><Relationship Id="rId268" Type="http://schemas.openxmlformats.org/officeDocument/2006/relationships/image" Target="../media/image1879.png"/><Relationship Id="rId475" Type="http://schemas.openxmlformats.org/officeDocument/2006/relationships/customXml" Target="../ink/ink1149.xml"/><Relationship Id="rId682" Type="http://schemas.openxmlformats.org/officeDocument/2006/relationships/image" Target="../media/image2086.png"/><Relationship Id="rId128" Type="http://schemas.openxmlformats.org/officeDocument/2006/relationships/customXml" Target="../ink/ink975.xml"/><Relationship Id="rId335" Type="http://schemas.openxmlformats.org/officeDocument/2006/relationships/customXml" Target="../ink/ink1079.xml"/><Relationship Id="rId542" Type="http://schemas.openxmlformats.org/officeDocument/2006/relationships/image" Target="../media/image2016.png"/><Relationship Id="rId987" Type="http://schemas.openxmlformats.org/officeDocument/2006/relationships/customXml" Target="../ink/ink1405.xml"/><Relationship Id="rId1172" Type="http://schemas.openxmlformats.org/officeDocument/2006/relationships/customXml" Target="../ink/ink1498.xml"/><Relationship Id="rId402" Type="http://schemas.openxmlformats.org/officeDocument/2006/relationships/image" Target="../media/image1946.png"/><Relationship Id="rId847" Type="http://schemas.openxmlformats.org/officeDocument/2006/relationships/customXml" Target="../ink/ink1335.xml"/><Relationship Id="rId1032" Type="http://schemas.openxmlformats.org/officeDocument/2006/relationships/image" Target="../media/image2260.png"/><Relationship Id="rId707" Type="http://schemas.openxmlformats.org/officeDocument/2006/relationships/customXml" Target="../ink/ink1265.xml"/><Relationship Id="rId914" Type="http://schemas.openxmlformats.org/officeDocument/2006/relationships/image" Target="../media/image2202.png"/><Relationship Id="rId43" Type="http://schemas.openxmlformats.org/officeDocument/2006/relationships/image" Target="../media/image1768.png"/><Relationship Id="rId192" Type="http://schemas.openxmlformats.org/officeDocument/2006/relationships/customXml" Target="../ink/ink1007.xml"/><Relationship Id="rId497" Type="http://schemas.openxmlformats.org/officeDocument/2006/relationships/customXml" Target="../ink/ink1160.xml"/><Relationship Id="rId357" Type="http://schemas.openxmlformats.org/officeDocument/2006/relationships/customXml" Target="../ink/ink1090.xml"/><Relationship Id="rId217" Type="http://schemas.openxmlformats.org/officeDocument/2006/relationships/customXml" Target="../ink/ink1020.xml"/><Relationship Id="rId564" Type="http://schemas.openxmlformats.org/officeDocument/2006/relationships/image" Target="../media/image2027.png"/><Relationship Id="rId771" Type="http://schemas.openxmlformats.org/officeDocument/2006/relationships/customXml" Target="../ink/ink1297.xml"/><Relationship Id="rId869" Type="http://schemas.openxmlformats.org/officeDocument/2006/relationships/customXml" Target="../ink/ink1346.xml"/><Relationship Id="rId424" Type="http://schemas.openxmlformats.org/officeDocument/2006/relationships/image" Target="../media/image1957.png"/><Relationship Id="rId631" Type="http://schemas.openxmlformats.org/officeDocument/2006/relationships/customXml" Target="../ink/ink1227.xml"/><Relationship Id="rId729" Type="http://schemas.openxmlformats.org/officeDocument/2006/relationships/customXml" Target="../ink/ink1276.xml"/><Relationship Id="rId1054" Type="http://schemas.openxmlformats.org/officeDocument/2006/relationships/image" Target="../media/image2271.png"/><Relationship Id="rId936" Type="http://schemas.openxmlformats.org/officeDocument/2006/relationships/image" Target="../media/image2212.png"/><Relationship Id="rId1121" Type="http://schemas.openxmlformats.org/officeDocument/2006/relationships/image" Target="../media/image2304.png"/><Relationship Id="rId65" Type="http://schemas.openxmlformats.org/officeDocument/2006/relationships/image" Target="../media/image1779.png"/><Relationship Id="rId281" Type="http://schemas.openxmlformats.org/officeDocument/2006/relationships/customXml" Target="../ink/ink1052.xml"/><Relationship Id="rId141" Type="http://schemas.openxmlformats.org/officeDocument/2006/relationships/image" Target="../media/image1816.png"/><Relationship Id="rId379" Type="http://schemas.openxmlformats.org/officeDocument/2006/relationships/customXml" Target="../ink/ink1101.xml"/><Relationship Id="rId586" Type="http://schemas.openxmlformats.org/officeDocument/2006/relationships/image" Target="../media/image2038.png"/><Relationship Id="rId793" Type="http://schemas.openxmlformats.org/officeDocument/2006/relationships/customXml" Target="../ink/ink1308.xml"/><Relationship Id="rId7" Type="http://schemas.openxmlformats.org/officeDocument/2006/relationships/image" Target="../media/image930.png"/><Relationship Id="rId239" Type="http://schemas.openxmlformats.org/officeDocument/2006/relationships/customXml" Target="../ink/ink1031.xml"/><Relationship Id="rId446" Type="http://schemas.openxmlformats.org/officeDocument/2006/relationships/image" Target="../media/image1968.png"/><Relationship Id="rId653" Type="http://schemas.openxmlformats.org/officeDocument/2006/relationships/customXml" Target="../ink/ink1238.xml"/><Relationship Id="rId1076" Type="http://schemas.openxmlformats.org/officeDocument/2006/relationships/image" Target="../media/image2282.png"/><Relationship Id="rId306" Type="http://schemas.openxmlformats.org/officeDocument/2006/relationships/image" Target="../media/image1898.png"/><Relationship Id="rId860" Type="http://schemas.openxmlformats.org/officeDocument/2006/relationships/image" Target="../media/image2175.png"/><Relationship Id="rId958" Type="http://schemas.openxmlformats.org/officeDocument/2006/relationships/image" Target="../media/image2223.png"/><Relationship Id="rId1143" Type="http://schemas.openxmlformats.org/officeDocument/2006/relationships/image" Target="../media/image2315.png"/><Relationship Id="rId87" Type="http://schemas.openxmlformats.org/officeDocument/2006/relationships/image" Target="../media/image1790.png"/><Relationship Id="rId513" Type="http://schemas.openxmlformats.org/officeDocument/2006/relationships/customXml" Target="../ink/ink1168.xml"/><Relationship Id="rId720" Type="http://schemas.openxmlformats.org/officeDocument/2006/relationships/image" Target="../media/image2105.png"/><Relationship Id="rId818" Type="http://schemas.openxmlformats.org/officeDocument/2006/relationships/image" Target="../media/image2154.png"/><Relationship Id="rId1003" Type="http://schemas.openxmlformats.org/officeDocument/2006/relationships/customXml" Target="../ink/ink1413.xml"/><Relationship Id="rId14" Type="http://schemas.openxmlformats.org/officeDocument/2006/relationships/customXml" Target="../ink/ink917.xml"/><Relationship Id="rId163" Type="http://schemas.openxmlformats.org/officeDocument/2006/relationships/image" Target="../media/image1827.png"/><Relationship Id="rId370" Type="http://schemas.openxmlformats.org/officeDocument/2006/relationships/image" Target="../media/image1930.png"/><Relationship Id="rId230" Type="http://schemas.openxmlformats.org/officeDocument/2006/relationships/image" Target="../media/image1860.png"/><Relationship Id="rId468" Type="http://schemas.openxmlformats.org/officeDocument/2006/relationships/image" Target="../media/image1979.png"/><Relationship Id="rId675" Type="http://schemas.openxmlformats.org/officeDocument/2006/relationships/customXml" Target="../ink/ink1249.xml"/><Relationship Id="rId882" Type="http://schemas.openxmlformats.org/officeDocument/2006/relationships/image" Target="../media/image2186.png"/><Relationship Id="rId1098" Type="http://schemas.openxmlformats.org/officeDocument/2006/relationships/image" Target="../media/image2293.png"/><Relationship Id="rId328" Type="http://schemas.openxmlformats.org/officeDocument/2006/relationships/image" Target="../media/image1909.png"/><Relationship Id="rId535" Type="http://schemas.openxmlformats.org/officeDocument/2006/relationships/customXml" Target="../ink/ink1179.xml"/><Relationship Id="rId742" Type="http://schemas.openxmlformats.org/officeDocument/2006/relationships/image" Target="../media/image2116.png"/><Relationship Id="rId1165" Type="http://schemas.openxmlformats.org/officeDocument/2006/relationships/image" Target="../media/image2326.png"/><Relationship Id="rId602" Type="http://schemas.openxmlformats.org/officeDocument/2006/relationships/image" Target="../media/image2046.png"/><Relationship Id="rId1025" Type="http://schemas.openxmlformats.org/officeDocument/2006/relationships/customXml" Target="../ink/ink1424.xml"/><Relationship Id="rId907" Type="http://schemas.openxmlformats.org/officeDocument/2006/relationships/customXml" Target="../ink/ink1365.xml"/><Relationship Id="rId36" Type="http://schemas.openxmlformats.org/officeDocument/2006/relationships/customXml" Target="../ink/ink928.xml"/><Relationship Id="rId185" Type="http://schemas.openxmlformats.org/officeDocument/2006/relationships/image" Target="../media/image1838.png"/><Relationship Id="rId392" Type="http://schemas.openxmlformats.org/officeDocument/2006/relationships/image" Target="../media/image1941.png"/><Relationship Id="rId697" Type="http://schemas.openxmlformats.org/officeDocument/2006/relationships/customXml" Target="../ink/ink1260.xml"/><Relationship Id="rId252" Type="http://schemas.openxmlformats.org/officeDocument/2006/relationships/image" Target="../media/image1871.png"/><Relationship Id="rId112" Type="http://schemas.openxmlformats.org/officeDocument/2006/relationships/image" Target="../media/image1802.png"/><Relationship Id="rId557" Type="http://schemas.openxmlformats.org/officeDocument/2006/relationships/customXml" Target="../ink/ink1190.xml"/><Relationship Id="rId764" Type="http://schemas.openxmlformats.org/officeDocument/2006/relationships/image" Target="../media/image2127.png"/><Relationship Id="rId971" Type="http://schemas.openxmlformats.org/officeDocument/2006/relationships/customXml" Target="../ink/ink1397.xml"/><Relationship Id="rId417" Type="http://schemas.openxmlformats.org/officeDocument/2006/relationships/customXml" Target="../ink/ink1120.xml"/><Relationship Id="rId624" Type="http://schemas.openxmlformats.org/officeDocument/2006/relationships/image" Target="../media/image2057.png"/><Relationship Id="rId831" Type="http://schemas.openxmlformats.org/officeDocument/2006/relationships/customXml" Target="../ink/ink1327.xml"/><Relationship Id="rId1047" Type="http://schemas.openxmlformats.org/officeDocument/2006/relationships/customXml" Target="../ink/ink1435.xml"/><Relationship Id="rId929" Type="http://schemas.openxmlformats.org/officeDocument/2006/relationships/customXml" Target="../ink/ink1376.xml"/><Relationship Id="rId1114" Type="http://schemas.openxmlformats.org/officeDocument/2006/relationships/image" Target="../media/image2301.png"/><Relationship Id="rId58" Type="http://schemas.openxmlformats.org/officeDocument/2006/relationships/customXml" Target="../ink/ink939.xml"/><Relationship Id="rId274" Type="http://schemas.openxmlformats.org/officeDocument/2006/relationships/image" Target="../media/image1882.png"/><Relationship Id="rId481" Type="http://schemas.openxmlformats.org/officeDocument/2006/relationships/customXml" Target="../ink/ink1152.xml"/><Relationship Id="rId69" Type="http://schemas.openxmlformats.org/officeDocument/2006/relationships/image" Target="../media/image1781.png"/><Relationship Id="rId134" Type="http://schemas.openxmlformats.org/officeDocument/2006/relationships/customXml" Target="../ink/ink978.xml"/><Relationship Id="rId579" Type="http://schemas.openxmlformats.org/officeDocument/2006/relationships/customXml" Target="../ink/ink1201.xml"/><Relationship Id="rId786" Type="http://schemas.openxmlformats.org/officeDocument/2006/relationships/image" Target="../media/image2138.png"/><Relationship Id="rId993" Type="http://schemas.openxmlformats.org/officeDocument/2006/relationships/customXml" Target="../ink/ink1408.xml"/><Relationship Id="rId341" Type="http://schemas.openxmlformats.org/officeDocument/2006/relationships/customXml" Target="../ink/ink1082.xml"/><Relationship Id="rId439" Type="http://schemas.openxmlformats.org/officeDocument/2006/relationships/customXml" Target="../ink/ink1131.xml"/><Relationship Id="rId646" Type="http://schemas.openxmlformats.org/officeDocument/2006/relationships/image" Target="../media/image2068.png"/><Relationship Id="rId1069" Type="http://schemas.openxmlformats.org/officeDocument/2006/relationships/customXml" Target="../ink/ink1446.xml"/><Relationship Id="rId201" Type="http://schemas.openxmlformats.org/officeDocument/2006/relationships/customXml" Target="../ink/ink1012.xml"/><Relationship Id="rId285" Type="http://schemas.openxmlformats.org/officeDocument/2006/relationships/customXml" Target="../ink/ink1054.xml"/><Relationship Id="rId506" Type="http://schemas.openxmlformats.org/officeDocument/2006/relationships/image" Target="../media/image1998.png"/><Relationship Id="rId853" Type="http://schemas.openxmlformats.org/officeDocument/2006/relationships/customXml" Target="../ink/ink1338.xml"/><Relationship Id="rId1136" Type="http://schemas.openxmlformats.org/officeDocument/2006/relationships/customXml" Target="../ink/ink1480.xml"/><Relationship Id="rId492" Type="http://schemas.openxmlformats.org/officeDocument/2006/relationships/image" Target="../media/image1991.png"/><Relationship Id="rId713" Type="http://schemas.openxmlformats.org/officeDocument/2006/relationships/customXml" Target="../ink/ink1268.xml"/><Relationship Id="rId797" Type="http://schemas.openxmlformats.org/officeDocument/2006/relationships/customXml" Target="../ink/ink1310.xml"/><Relationship Id="rId920" Type="http://schemas.openxmlformats.org/officeDocument/2006/relationships/image" Target="../media/image2205.png"/><Relationship Id="rId145" Type="http://schemas.openxmlformats.org/officeDocument/2006/relationships/image" Target="../media/image1818.png"/><Relationship Id="rId352" Type="http://schemas.openxmlformats.org/officeDocument/2006/relationships/image" Target="../media/image1921.png"/><Relationship Id="rId212" Type="http://schemas.openxmlformats.org/officeDocument/2006/relationships/image" Target="../media/image1851.png"/><Relationship Id="rId657" Type="http://schemas.openxmlformats.org/officeDocument/2006/relationships/customXml" Target="../ink/ink1240.xml"/><Relationship Id="rId864" Type="http://schemas.openxmlformats.org/officeDocument/2006/relationships/image" Target="../media/image2177.png"/><Relationship Id="rId296" Type="http://schemas.openxmlformats.org/officeDocument/2006/relationships/image" Target="../media/image1893.png"/><Relationship Id="rId517" Type="http://schemas.openxmlformats.org/officeDocument/2006/relationships/customXml" Target="../ink/ink1170.xml"/><Relationship Id="rId724" Type="http://schemas.openxmlformats.org/officeDocument/2006/relationships/image" Target="../media/image2107.png"/><Relationship Id="rId931" Type="http://schemas.openxmlformats.org/officeDocument/2006/relationships/customXml" Target="../ink/ink1377.xml"/><Relationship Id="rId1147" Type="http://schemas.openxmlformats.org/officeDocument/2006/relationships/image" Target="../media/image2317.png"/><Relationship Id="rId60" Type="http://schemas.openxmlformats.org/officeDocument/2006/relationships/customXml" Target="../ink/ink940.xml"/><Relationship Id="rId156" Type="http://schemas.openxmlformats.org/officeDocument/2006/relationships/customXml" Target="../ink/ink989.xml"/><Relationship Id="rId363" Type="http://schemas.openxmlformats.org/officeDocument/2006/relationships/customXml" Target="../ink/ink1093.xml"/><Relationship Id="rId570" Type="http://schemas.openxmlformats.org/officeDocument/2006/relationships/image" Target="../media/image2030.png"/><Relationship Id="rId1007" Type="http://schemas.openxmlformats.org/officeDocument/2006/relationships/customXml" Target="../ink/ink1415.xml"/><Relationship Id="rId223" Type="http://schemas.openxmlformats.org/officeDocument/2006/relationships/customXml" Target="../ink/ink1023.xml"/><Relationship Id="rId430" Type="http://schemas.openxmlformats.org/officeDocument/2006/relationships/image" Target="../media/image1960.png"/><Relationship Id="rId668" Type="http://schemas.openxmlformats.org/officeDocument/2006/relationships/image" Target="../media/image2079.png"/><Relationship Id="rId875" Type="http://schemas.openxmlformats.org/officeDocument/2006/relationships/customXml" Target="../ink/ink1349.xml"/><Relationship Id="rId1060" Type="http://schemas.openxmlformats.org/officeDocument/2006/relationships/image" Target="../media/image2274.png"/><Relationship Id="rId18" Type="http://schemas.openxmlformats.org/officeDocument/2006/relationships/customXml" Target="../ink/ink919.xml"/><Relationship Id="rId528" Type="http://schemas.openxmlformats.org/officeDocument/2006/relationships/image" Target="../media/image2009.png"/><Relationship Id="rId735" Type="http://schemas.openxmlformats.org/officeDocument/2006/relationships/customXml" Target="../ink/ink1279.xml"/><Relationship Id="rId942" Type="http://schemas.openxmlformats.org/officeDocument/2006/relationships/image" Target="../media/image2215.png"/><Relationship Id="rId1158" Type="http://schemas.openxmlformats.org/officeDocument/2006/relationships/customXml" Target="../ink/ink1491.xml"/><Relationship Id="rId167" Type="http://schemas.openxmlformats.org/officeDocument/2006/relationships/image" Target="../media/image1829.png"/><Relationship Id="rId374" Type="http://schemas.openxmlformats.org/officeDocument/2006/relationships/image" Target="../media/image1932.png"/><Relationship Id="rId581" Type="http://schemas.openxmlformats.org/officeDocument/2006/relationships/customXml" Target="../ink/ink1202.xml"/><Relationship Id="rId1018" Type="http://schemas.openxmlformats.org/officeDocument/2006/relationships/image" Target="../media/image2253.png"/><Relationship Id="rId71" Type="http://schemas.openxmlformats.org/officeDocument/2006/relationships/image" Target="../media/image1782.png"/><Relationship Id="rId234" Type="http://schemas.openxmlformats.org/officeDocument/2006/relationships/image" Target="../media/image1862.png"/><Relationship Id="rId679" Type="http://schemas.openxmlformats.org/officeDocument/2006/relationships/customXml" Target="../ink/ink1251.xml"/><Relationship Id="rId802" Type="http://schemas.openxmlformats.org/officeDocument/2006/relationships/image" Target="../media/image2146.png"/><Relationship Id="rId886" Type="http://schemas.openxmlformats.org/officeDocument/2006/relationships/image" Target="../media/image2188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61.png"/><Relationship Id="rId441" Type="http://schemas.openxmlformats.org/officeDocument/2006/relationships/customXml" Target="../ink/ink1132.xml"/><Relationship Id="rId539" Type="http://schemas.openxmlformats.org/officeDocument/2006/relationships/customXml" Target="../ink/ink1181.xml"/><Relationship Id="rId746" Type="http://schemas.openxmlformats.org/officeDocument/2006/relationships/image" Target="../media/image2118.png"/><Relationship Id="rId1071" Type="http://schemas.openxmlformats.org/officeDocument/2006/relationships/customXml" Target="../ink/ink1447.xml"/><Relationship Id="rId1169" Type="http://schemas.openxmlformats.org/officeDocument/2006/relationships/image" Target="../media/image60.png"/><Relationship Id="rId178" Type="http://schemas.openxmlformats.org/officeDocument/2006/relationships/customXml" Target="../ink/ink1000.xml"/><Relationship Id="rId301" Type="http://schemas.openxmlformats.org/officeDocument/2006/relationships/customXml" Target="../ink/ink1062.xml"/><Relationship Id="rId953" Type="http://schemas.openxmlformats.org/officeDocument/2006/relationships/customXml" Target="../ink/ink1388.xml"/><Relationship Id="rId1029" Type="http://schemas.openxmlformats.org/officeDocument/2006/relationships/customXml" Target="../ink/ink1426.xml"/><Relationship Id="rId82" Type="http://schemas.openxmlformats.org/officeDocument/2006/relationships/customXml" Target="../ink/ink951.xml"/><Relationship Id="rId385" Type="http://schemas.openxmlformats.org/officeDocument/2006/relationships/customXml" Target="../ink/ink1104.xml"/><Relationship Id="rId592" Type="http://schemas.openxmlformats.org/officeDocument/2006/relationships/image" Target="../media/image2041.png"/><Relationship Id="rId606" Type="http://schemas.openxmlformats.org/officeDocument/2006/relationships/image" Target="../media/image2048.png"/><Relationship Id="rId813" Type="http://schemas.openxmlformats.org/officeDocument/2006/relationships/customXml" Target="../ink/ink1318.xml"/><Relationship Id="rId245" Type="http://schemas.openxmlformats.org/officeDocument/2006/relationships/customXml" Target="../ink/ink1034.xml"/><Relationship Id="rId452" Type="http://schemas.openxmlformats.org/officeDocument/2006/relationships/image" Target="../media/image1971.png"/><Relationship Id="rId897" Type="http://schemas.openxmlformats.org/officeDocument/2006/relationships/customXml" Target="../ink/ink1360.xml"/><Relationship Id="rId1082" Type="http://schemas.openxmlformats.org/officeDocument/2006/relationships/image" Target="../media/image2285.png"/><Relationship Id="rId105" Type="http://schemas.openxmlformats.org/officeDocument/2006/relationships/image" Target="../media/image1799.png"/><Relationship Id="rId312" Type="http://schemas.openxmlformats.org/officeDocument/2006/relationships/image" Target="../media/image1901.png"/><Relationship Id="rId757" Type="http://schemas.openxmlformats.org/officeDocument/2006/relationships/customXml" Target="../ink/ink1290.xml"/><Relationship Id="rId964" Type="http://schemas.openxmlformats.org/officeDocument/2006/relationships/image" Target="../media/image2226.png"/><Relationship Id="rId93" Type="http://schemas.openxmlformats.org/officeDocument/2006/relationships/image" Target="../media/image1793.png"/><Relationship Id="rId189" Type="http://schemas.openxmlformats.org/officeDocument/2006/relationships/image" Target="../media/image1840.png"/><Relationship Id="rId396" Type="http://schemas.openxmlformats.org/officeDocument/2006/relationships/image" Target="../media/image1943.png"/><Relationship Id="rId617" Type="http://schemas.openxmlformats.org/officeDocument/2006/relationships/customXml" Target="../ink/ink1220.xml"/><Relationship Id="rId824" Type="http://schemas.openxmlformats.org/officeDocument/2006/relationships/image" Target="../media/image2157.png"/><Relationship Id="rId256" Type="http://schemas.openxmlformats.org/officeDocument/2006/relationships/image" Target="../media/image1873.png"/><Relationship Id="rId463" Type="http://schemas.openxmlformats.org/officeDocument/2006/relationships/customXml" Target="../ink/ink1143.xml"/><Relationship Id="rId670" Type="http://schemas.openxmlformats.org/officeDocument/2006/relationships/image" Target="../media/image2080.png"/><Relationship Id="rId1093" Type="http://schemas.openxmlformats.org/officeDocument/2006/relationships/customXml" Target="../ink/ink1458.xml"/><Relationship Id="rId1107" Type="http://schemas.openxmlformats.org/officeDocument/2006/relationships/customXml" Target="../ink/ink1465.xml"/><Relationship Id="rId116" Type="http://schemas.openxmlformats.org/officeDocument/2006/relationships/image" Target="../media/image1804.png"/><Relationship Id="rId323" Type="http://schemas.openxmlformats.org/officeDocument/2006/relationships/customXml" Target="../ink/ink1073.xml"/><Relationship Id="rId530" Type="http://schemas.openxmlformats.org/officeDocument/2006/relationships/image" Target="../media/image2010.png"/><Relationship Id="rId768" Type="http://schemas.openxmlformats.org/officeDocument/2006/relationships/image" Target="../media/image2129.png"/><Relationship Id="rId975" Type="http://schemas.openxmlformats.org/officeDocument/2006/relationships/customXml" Target="../ink/ink1399.xml"/><Relationship Id="rId1160" Type="http://schemas.openxmlformats.org/officeDocument/2006/relationships/customXml" Target="../ink/ink1492.xml"/><Relationship Id="rId20" Type="http://schemas.openxmlformats.org/officeDocument/2006/relationships/customXml" Target="../ink/ink920.xml"/><Relationship Id="rId628" Type="http://schemas.openxmlformats.org/officeDocument/2006/relationships/image" Target="../media/image2059.png"/><Relationship Id="rId835" Type="http://schemas.openxmlformats.org/officeDocument/2006/relationships/customXml" Target="../ink/ink1329.xml"/><Relationship Id="rId267" Type="http://schemas.openxmlformats.org/officeDocument/2006/relationships/customXml" Target="../ink/ink1045.xml"/><Relationship Id="rId474" Type="http://schemas.openxmlformats.org/officeDocument/2006/relationships/image" Target="../media/image1982.png"/><Relationship Id="rId1020" Type="http://schemas.openxmlformats.org/officeDocument/2006/relationships/image" Target="../media/image2254.png"/><Relationship Id="rId1118" Type="http://schemas.openxmlformats.org/officeDocument/2006/relationships/customXml" Target="../ink/ink1471.xml"/><Relationship Id="rId127" Type="http://schemas.openxmlformats.org/officeDocument/2006/relationships/image" Target="../media/image1809.png"/><Relationship Id="rId681" Type="http://schemas.openxmlformats.org/officeDocument/2006/relationships/customXml" Target="../ink/ink1252.xml"/><Relationship Id="rId779" Type="http://schemas.openxmlformats.org/officeDocument/2006/relationships/customXml" Target="../ink/ink1301.xml"/><Relationship Id="rId902" Type="http://schemas.openxmlformats.org/officeDocument/2006/relationships/image" Target="../media/image2196.png"/><Relationship Id="rId986" Type="http://schemas.openxmlformats.org/officeDocument/2006/relationships/image" Target="../media/image2237.png"/><Relationship Id="rId31" Type="http://schemas.openxmlformats.org/officeDocument/2006/relationships/image" Target="../media/image1762.png"/><Relationship Id="rId334" Type="http://schemas.openxmlformats.org/officeDocument/2006/relationships/image" Target="../media/image1912.png"/><Relationship Id="rId541" Type="http://schemas.openxmlformats.org/officeDocument/2006/relationships/customXml" Target="../ink/ink1182.xml"/><Relationship Id="rId639" Type="http://schemas.openxmlformats.org/officeDocument/2006/relationships/customXml" Target="../ink/ink1231.xml"/><Relationship Id="rId1171" Type="http://schemas.openxmlformats.org/officeDocument/2006/relationships/image" Target="../media/image61.png"/><Relationship Id="rId180" Type="http://schemas.openxmlformats.org/officeDocument/2006/relationships/customXml" Target="../ink/ink1001.xml"/><Relationship Id="rId278" Type="http://schemas.openxmlformats.org/officeDocument/2006/relationships/image" Target="../media/image1884.png"/><Relationship Id="rId401" Type="http://schemas.openxmlformats.org/officeDocument/2006/relationships/customXml" Target="../ink/ink1112.xml"/><Relationship Id="rId846" Type="http://schemas.openxmlformats.org/officeDocument/2006/relationships/image" Target="../media/image2168.png"/><Relationship Id="rId1031" Type="http://schemas.openxmlformats.org/officeDocument/2006/relationships/customXml" Target="../ink/ink1427.xml"/><Relationship Id="rId1129" Type="http://schemas.openxmlformats.org/officeDocument/2006/relationships/image" Target="../media/image2308.png"/><Relationship Id="rId485" Type="http://schemas.openxmlformats.org/officeDocument/2006/relationships/customXml" Target="../ink/ink1154.xml"/><Relationship Id="rId692" Type="http://schemas.openxmlformats.org/officeDocument/2006/relationships/image" Target="../media/image2091.png"/><Relationship Id="rId706" Type="http://schemas.openxmlformats.org/officeDocument/2006/relationships/image" Target="../media/image2098.png"/><Relationship Id="rId913" Type="http://schemas.openxmlformats.org/officeDocument/2006/relationships/customXml" Target="../ink/ink1368.xml"/><Relationship Id="rId42" Type="http://schemas.openxmlformats.org/officeDocument/2006/relationships/customXml" Target="../ink/ink931.xml"/><Relationship Id="rId138" Type="http://schemas.openxmlformats.org/officeDocument/2006/relationships/customXml" Target="../ink/ink980.xml"/><Relationship Id="rId345" Type="http://schemas.openxmlformats.org/officeDocument/2006/relationships/customXml" Target="../ink/ink1084.xml"/><Relationship Id="rId552" Type="http://schemas.openxmlformats.org/officeDocument/2006/relationships/image" Target="../media/image2021.png"/><Relationship Id="rId997" Type="http://schemas.openxmlformats.org/officeDocument/2006/relationships/customXml" Target="../ink/ink1410.xml"/><Relationship Id="rId191" Type="http://schemas.openxmlformats.org/officeDocument/2006/relationships/image" Target="../media/image1841.png"/><Relationship Id="rId205" Type="http://schemas.openxmlformats.org/officeDocument/2006/relationships/customXml" Target="../ink/ink1014.xml"/><Relationship Id="rId412" Type="http://schemas.openxmlformats.org/officeDocument/2006/relationships/image" Target="../media/image1951.png"/><Relationship Id="rId857" Type="http://schemas.openxmlformats.org/officeDocument/2006/relationships/customXml" Target="../ink/ink1340.xml"/><Relationship Id="rId1042" Type="http://schemas.openxmlformats.org/officeDocument/2006/relationships/image" Target="../media/image2265.png"/><Relationship Id="rId289" Type="http://schemas.openxmlformats.org/officeDocument/2006/relationships/customXml" Target="../ink/ink1056.xml"/><Relationship Id="rId496" Type="http://schemas.openxmlformats.org/officeDocument/2006/relationships/image" Target="../media/image1993.png"/><Relationship Id="rId717" Type="http://schemas.openxmlformats.org/officeDocument/2006/relationships/customXml" Target="../ink/ink1270.xml"/><Relationship Id="rId924" Type="http://schemas.openxmlformats.org/officeDocument/2006/relationships/image" Target="../media/image299.png"/><Relationship Id="rId53" Type="http://schemas.openxmlformats.org/officeDocument/2006/relationships/image" Target="../media/image1773.png"/><Relationship Id="rId149" Type="http://schemas.openxmlformats.org/officeDocument/2006/relationships/image" Target="../media/image1820.png"/><Relationship Id="rId356" Type="http://schemas.openxmlformats.org/officeDocument/2006/relationships/image" Target="../media/image1923.png"/><Relationship Id="rId563" Type="http://schemas.openxmlformats.org/officeDocument/2006/relationships/customXml" Target="../ink/ink1193.xml"/><Relationship Id="rId770" Type="http://schemas.openxmlformats.org/officeDocument/2006/relationships/image" Target="../media/image2130.png"/><Relationship Id="rId216" Type="http://schemas.openxmlformats.org/officeDocument/2006/relationships/image" Target="../media/image1853.png"/><Relationship Id="rId423" Type="http://schemas.openxmlformats.org/officeDocument/2006/relationships/customXml" Target="../ink/ink1123.xml"/><Relationship Id="rId868" Type="http://schemas.openxmlformats.org/officeDocument/2006/relationships/image" Target="../media/image2179.png"/><Relationship Id="rId1053" Type="http://schemas.openxmlformats.org/officeDocument/2006/relationships/customXml" Target="../ink/ink1438.xml"/><Relationship Id="rId630" Type="http://schemas.openxmlformats.org/officeDocument/2006/relationships/image" Target="../media/image2060.png"/><Relationship Id="rId728" Type="http://schemas.openxmlformats.org/officeDocument/2006/relationships/image" Target="../media/image2109.png"/><Relationship Id="rId935" Type="http://schemas.openxmlformats.org/officeDocument/2006/relationships/customXml" Target="../ink/ink1379.xml"/><Relationship Id="rId64" Type="http://schemas.openxmlformats.org/officeDocument/2006/relationships/customXml" Target="../ink/ink942.xml"/><Relationship Id="rId367" Type="http://schemas.openxmlformats.org/officeDocument/2006/relationships/customXml" Target="../ink/ink1095.xml"/><Relationship Id="rId574" Type="http://schemas.openxmlformats.org/officeDocument/2006/relationships/image" Target="../media/image2032.png"/><Relationship Id="rId1120" Type="http://schemas.openxmlformats.org/officeDocument/2006/relationships/customXml" Target="../ink/ink1472.xml"/><Relationship Id="rId227" Type="http://schemas.openxmlformats.org/officeDocument/2006/relationships/customXml" Target="../ink/ink1025.xml"/><Relationship Id="rId781" Type="http://schemas.openxmlformats.org/officeDocument/2006/relationships/customXml" Target="../ink/ink1302.xml"/><Relationship Id="rId879" Type="http://schemas.openxmlformats.org/officeDocument/2006/relationships/customXml" Target="../ink/ink1351.xml"/><Relationship Id="rId434" Type="http://schemas.openxmlformats.org/officeDocument/2006/relationships/image" Target="../media/image1962.png"/><Relationship Id="rId641" Type="http://schemas.openxmlformats.org/officeDocument/2006/relationships/customXml" Target="../ink/ink1232.xml"/><Relationship Id="rId739" Type="http://schemas.openxmlformats.org/officeDocument/2006/relationships/customXml" Target="../ink/ink1281.xml"/><Relationship Id="rId1064" Type="http://schemas.openxmlformats.org/officeDocument/2006/relationships/image" Target="../media/image2276.png"/><Relationship Id="rId280" Type="http://schemas.openxmlformats.org/officeDocument/2006/relationships/image" Target="../media/image1885.png"/><Relationship Id="rId501" Type="http://schemas.openxmlformats.org/officeDocument/2006/relationships/customXml" Target="../ink/ink1162.xml"/><Relationship Id="rId946" Type="http://schemas.openxmlformats.org/officeDocument/2006/relationships/image" Target="../media/image2217.png"/><Relationship Id="rId1131" Type="http://schemas.openxmlformats.org/officeDocument/2006/relationships/image" Target="../media/image2309.png"/><Relationship Id="rId75" Type="http://schemas.openxmlformats.org/officeDocument/2006/relationships/image" Target="../media/image1784.png"/><Relationship Id="rId140" Type="http://schemas.openxmlformats.org/officeDocument/2006/relationships/customXml" Target="../ink/ink981.xml"/><Relationship Id="rId378" Type="http://schemas.openxmlformats.org/officeDocument/2006/relationships/image" Target="../media/image1934.png"/><Relationship Id="rId585" Type="http://schemas.openxmlformats.org/officeDocument/2006/relationships/customXml" Target="../ink/ink1204.xml"/><Relationship Id="rId792" Type="http://schemas.openxmlformats.org/officeDocument/2006/relationships/image" Target="../media/image2141.png"/><Relationship Id="rId806" Type="http://schemas.openxmlformats.org/officeDocument/2006/relationships/image" Target="../media/image2148.png"/><Relationship Id="rId6" Type="http://schemas.openxmlformats.org/officeDocument/2006/relationships/customXml" Target="../ink/ink913.xml"/><Relationship Id="rId238" Type="http://schemas.openxmlformats.org/officeDocument/2006/relationships/image" Target="../media/image1864.png"/><Relationship Id="rId445" Type="http://schemas.openxmlformats.org/officeDocument/2006/relationships/customXml" Target="../ink/ink1134.xml"/><Relationship Id="rId652" Type="http://schemas.openxmlformats.org/officeDocument/2006/relationships/image" Target="../media/image2071.png"/><Relationship Id="rId1075" Type="http://schemas.openxmlformats.org/officeDocument/2006/relationships/customXml" Target="../ink/ink1449.xml"/><Relationship Id="rId291" Type="http://schemas.openxmlformats.org/officeDocument/2006/relationships/customXml" Target="../ink/ink1057.xml"/><Relationship Id="rId305" Type="http://schemas.openxmlformats.org/officeDocument/2006/relationships/customXml" Target="../ink/ink1064.xml"/><Relationship Id="rId512" Type="http://schemas.openxmlformats.org/officeDocument/2006/relationships/image" Target="../media/image2001.png"/><Relationship Id="rId957" Type="http://schemas.openxmlformats.org/officeDocument/2006/relationships/customXml" Target="../ink/ink1390.xml"/><Relationship Id="rId1142" Type="http://schemas.openxmlformats.org/officeDocument/2006/relationships/customXml" Target="../ink/ink1483.xml"/><Relationship Id="rId86" Type="http://schemas.openxmlformats.org/officeDocument/2006/relationships/customXml" Target="../ink/ink953.xml"/><Relationship Id="rId151" Type="http://schemas.openxmlformats.org/officeDocument/2006/relationships/image" Target="../media/image1821.png"/><Relationship Id="rId389" Type="http://schemas.openxmlformats.org/officeDocument/2006/relationships/customXml" Target="../ink/ink1106.xml"/><Relationship Id="rId596" Type="http://schemas.openxmlformats.org/officeDocument/2006/relationships/image" Target="../media/image2043.png"/><Relationship Id="rId817" Type="http://schemas.openxmlformats.org/officeDocument/2006/relationships/customXml" Target="../ink/ink1320.xml"/><Relationship Id="rId1002" Type="http://schemas.openxmlformats.org/officeDocument/2006/relationships/image" Target="../media/image2245.png"/><Relationship Id="rId249" Type="http://schemas.openxmlformats.org/officeDocument/2006/relationships/customXml" Target="../ink/ink1036.xml"/><Relationship Id="rId456" Type="http://schemas.openxmlformats.org/officeDocument/2006/relationships/image" Target="../media/image1973.png"/><Relationship Id="rId663" Type="http://schemas.openxmlformats.org/officeDocument/2006/relationships/customXml" Target="../ink/ink1243.xml"/><Relationship Id="rId870" Type="http://schemas.openxmlformats.org/officeDocument/2006/relationships/image" Target="../media/image2180.png"/><Relationship Id="rId1086" Type="http://schemas.openxmlformats.org/officeDocument/2006/relationships/image" Target="../media/image2287.png"/><Relationship Id="rId13" Type="http://schemas.openxmlformats.org/officeDocument/2006/relationships/image" Target="../media/image1753.png"/><Relationship Id="rId109" Type="http://schemas.openxmlformats.org/officeDocument/2006/relationships/customXml" Target="../ink/ink965.xml"/><Relationship Id="rId316" Type="http://schemas.openxmlformats.org/officeDocument/2006/relationships/image" Target="../media/image1903.png"/><Relationship Id="rId523" Type="http://schemas.openxmlformats.org/officeDocument/2006/relationships/customXml" Target="../ink/ink1173.xml"/><Relationship Id="rId968" Type="http://schemas.openxmlformats.org/officeDocument/2006/relationships/image" Target="../media/image2228.png"/><Relationship Id="rId1153" Type="http://schemas.openxmlformats.org/officeDocument/2006/relationships/image" Target="../media/image2320.png"/><Relationship Id="rId97" Type="http://schemas.openxmlformats.org/officeDocument/2006/relationships/image" Target="../media/image1795.png"/><Relationship Id="rId730" Type="http://schemas.openxmlformats.org/officeDocument/2006/relationships/image" Target="../media/image2110.png"/><Relationship Id="rId828" Type="http://schemas.openxmlformats.org/officeDocument/2006/relationships/image" Target="../media/image2159.png"/><Relationship Id="rId1013" Type="http://schemas.openxmlformats.org/officeDocument/2006/relationships/customXml" Target="../ink/ink1418.xml"/><Relationship Id="rId162" Type="http://schemas.openxmlformats.org/officeDocument/2006/relationships/customXml" Target="../ink/ink992.xml"/><Relationship Id="rId467" Type="http://schemas.openxmlformats.org/officeDocument/2006/relationships/customXml" Target="../ink/ink1145.xml"/><Relationship Id="rId1097" Type="http://schemas.openxmlformats.org/officeDocument/2006/relationships/customXml" Target="../ink/ink1460.xml"/><Relationship Id="rId674" Type="http://schemas.openxmlformats.org/officeDocument/2006/relationships/image" Target="../media/image2082.png"/><Relationship Id="rId881" Type="http://schemas.openxmlformats.org/officeDocument/2006/relationships/customXml" Target="../ink/ink1352.xml"/><Relationship Id="rId979" Type="http://schemas.openxmlformats.org/officeDocument/2006/relationships/customXml" Target="../ink/ink1401.xml"/><Relationship Id="rId24" Type="http://schemas.openxmlformats.org/officeDocument/2006/relationships/customXml" Target="../ink/ink922.xml"/><Relationship Id="rId327" Type="http://schemas.openxmlformats.org/officeDocument/2006/relationships/customXml" Target="../ink/ink1075.xml"/><Relationship Id="rId534" Type="http://schemas.openxmlformats.org/officeDocument/2006/relationships/image" Target="../media/image2012.png"/><Relationship Id="rId741" Type="http://schemas.openxmlformats.org/officeDocument/2006/relationships/customXml" Target="../ink/ink1282.xml"/><Relationship Id="rId839" Type="http://schemas.openxmlformats.org/officeDocument/2006/relationships/customXml" Target="../ink/ink1331.xml"/><Relationship Id="rId1164" Type="http://schemas.openxmlformats.org/officeDocument/2006/relationships/customXml" Target="../ink/ink1494.xml"/><Relationship Id="rId173" Type="http://schemas.openxmlformats.org/officeDocument/2006/relationships/image" Target="../media/image1832.png"/><Relationship Id="rId380" Type="http://schemas.openxmlformats.org/officeDocument/2006/relationships/image" Target="../media/image1935.png"/><Relationship Id="rId601" Type="http://schemas.openxmlformats.org/officeDocument/2006/relationships/customXml" Target="../ink/ink1212.xml"/><Relationship Id="rId1024" Type="http://schemas.openxmlformats.org/officeDocument/2006/relationships/image" Target="../media/image2256.png"/><Relationship Id="rId240" Type="http://schemas.openxmlformats.org/officeDocument/2006/relationships/image" Target="../media/image1865.png"/><Relationship Id="rId478" Type="http://schemas.openxmlformats.org/officeDocument/2006/relationships/image" Target="../media/image1984.png"/><Relationship Id="rId685" Type="http://schemas.openxmlformats.org/officeDocument/2006/relationships/customXml" Target="../ink/ink1254.xml"/><Relationship Id="rId892" Type="http://schemas.openxmlformats.org/officeDocument/2006/relationships/image" Target="../media/image2191.png"/><Relationship Id="rId906" Type="http://schemas.openxmlformats.org/officeDocument/2006/relationships/image" Target="../media/image2198.png"/><Relationship Id="rId35" Type="http://schemas.openxmlformats.org/officeDocument/2006/relationships/image" Target="../media/image1764.png"/><Relationship Id="rId100" Type="http://schemas.openxmlformats.org/officeDocument/2006/relationships/customXml" Target="../ink/ink960.xml"/><Relationship Id="rId338" Type="http://schemas.openxmlformats.org/officeDocument/2006/relationships/image" Target="../media/image1914.png"/><Relationship Id="rId545" Type="http://schemas.openxmlformats.org/officeDocument/2006/relationships/customXml" Target="../ink/ink1184.xml"/><Relationship Id="rId752" Type="http://schemas.openxmlformats.org/officeDocument/2006/relationships/image" Target="../media/image2121.png"/><Relationship Id="rId1175" Type="http://schemas.openxmlformats.org/officeDocument/2006/relationships/image" Target="../media/image63.png"/><Relationship Id="rId184" Type="http://schemas.openxmlformats.org/officeDocument/2006/relationships/customXml" Target="../ink/ink1003.xml"/><Relationship Id="rId391" Type="http://schemas.openxmlformats.org/officeDocument/2006/relationships/customXml" Target="../ink/ink1107.xml"/><Relationship Id="rId405" Type="http://schemas.openxmlformats.org/officeDocument/2006/relationships/customXml" Target="../ink/ink1114.xml"/><Relationship Id="rId612" Type="http://schemas.openxmlformats.org/officeDocument/2006/relationships/image" Target="../media/image2051.png"/><Relationship Id="rId1035" Type="http://schemas.openxmlformats.org/officeDocument/2006/relationships/customXml" Target="../ink/ink1429.xml"/><Relationship Id="rId251" Type="http://schemas.openxmlformats.org/officeDocument/2006/relationships/customXml" Target="../ink/ink1037.xml"/><Relationship Id="rId489" Type="http://schemas.openxmlformats.org/officeDocument/2006/relationships/customXml" Target="../ink/ink1156.xml"/><Relationship Id="rId696" Type="http://schemas.openxmlformats.org/officeDocument/2006/relationships/image" Target="../media/image2093.png"/><Relationship Id="rId917" Type="http://schemas.openxmlformats.org/officeDocument/2006/relationships/customXml" Target="../ink/ink1370.xml"/><Relationship Id="rId1102" Type="http://schemas.openxmlformats.org/officeDocument/2006/relationships/image" Target="../media/image2295.png"/><Relationship Id="rId46" Type="http://schemas.openxmlformats.org/officeDocument/2006/relationships/customXml" Target="../ink/ink933.xml"/><Relationship Id="rId349" Type="http://schemas.openxmlformats.org/officeDocument/2006/relationships/customXml" Target="../ink/ink1086.xml"/><Relationship Id="rId556" Type="http://schemas.openxmlformats.org/officeDocument/2006/relationships/image" Target="../media/image2023.png"/><Relationship Id="rId763" Type="http://schemas.openxmlformats.org/officeDocument/2006/relationships/customXml" Target="../ink/ink1293.xml"/><Relationship Id="rId111" Type="http://schemas.openxmlformats.org/officeDocument/2006/relationships/customXml" Target="../ink/ink966.xml"/><Relationship Id="rId195" Type="http://schemas.openxmlformats.org/officeDocument/2006/relationships/customXml" Target="../ink/ink1009.xml"/><Relationship Id="rId209" Type="http://schemas.openxmlformats.org/officeDocument/2006/relationships/customXml" Target="../ink/ink1016.xml"/><Relationship Id="rId416" Type="http://schemas.openxmlformats.org/officeDocument/2006/relationships/image" Target="../media/image1953.png"/><Relationship Id="rId970" Type="http://schemas.openxmlformats.org/officeDocument/2006/relationships/image" Target="../media/image2229.png"/><Relationship Id="rId1046" Type="http://schemas.openxmlformats.org/officeDocument/2006/relationships/image" Target="../media/image2267.png"/><Relationship Id="rId623" Type="http://schemas.openxmlformats.org/officeDocument/2006/relationships/customXml" Target="../ink/ink1223.xml"/><Relationship Id="rId830" Type="http://schemas.openxmlformats.org/officeDocument/2006/relationships/image" Target="../media/image2160.png"/><Relationship Id="rId928" Type="http://schemas.openxmlformats.org/officeDocument/2006/relationships/image" Target="../media/image2208.png"/><Relationship Id="rId57" Type="http://schemas.openxmlformats.org/officeDocument/2006/relationships/image" Target="../media/image1775.png"/><Relationship Id="rId262" Type="http://schemas.openxmlformats.org/officeDocument/2006/relationships/image" Target="../media/image1876.png"/><Relationship Id="rId567" Type="http://schemas.openxmlformats.org/officeDocument/2006/relationships/customXml" Target="../ink/ink1195.xml"/><Relationship Id="rId1113" Type="http://schemas.openxmlformats.org/officeDocument/2006/relationships/customXml" Target="../ink/ink1468.xml"/><Relationship Id="rId122" Type="http://schemas.openxmlformats.org/officeDocument/2006/relationships/customXml" Target="../ink/ink972.xml"/><Relationship Id="rId774" Type="http://schemas.openxmlformats.org/officeDocument/2006/relationships/image" Target="../media/image2132.png"/><Relationship Id="rId981" Type="http://schemas.openxmlformats.org/officeDocument/2006/relationships/customXml" Target="../ink/ink1402.xml"/><Relationship Id="rId1057" Type="http://schemas.openxmlformats.org/officeDocument/2006/relationships/customXml" Target="../ink/ink1440.xml"/><Relationship Id="rId427" Type="http://schemas.openxmlformats.org/officeDocument/2006/relationships/customXml" Target="../ink/ink1125.xml"/><Relationship Id="rId634" Type="http://schemas.openxmlformats.org/officeDocument/2006/relationships/image" Target="../media/image2062.png"/><Relationship Id="rId841" Type="http://schemas.openxmlformats.org/officeDocument/2006/relationships/customXml" Target="../ink/ink1332.xml"/><Relationship Id="rId273" Type="http://schemas.openxmlformats.org/officeDocument/2006/relationships/customXml" Target="../ink/ink1048.xml"/><Relationship Id="rId480" Type="http://schemas.openxmlformats.org/officeDocument/2006/relationships/image" Target="../media/image1985.png"/><Relationship Id="rId701" Type="http://schemas.openxmlformats.org/officeDocument/2006/relationships/customXml" Target="../ink/ink1262.xml"/><Relationship Id="rId939" Type="http://schemas.openxmlformats.org/officeDocument/2006/relationships/customXml" Target="../ink/ink1381.xml"/><Relationship Id="rId1124" Type="http://schemas.openxmlformats.org/officeDocument/2006/relationships/customXml" Target="../ink/ink1474.xml"/><Relationship Id="rId68" Type="http://schemas.openxmlformats.org/officeDocument/2006/relationships/customXml" Target="../ink/ink944.xml"/><Relationship Id="rId133" Type="http://schemas.openxmlformats.org/officeDocument/2006/relationships/image" Target="../media/image1812.png"/><Relationship Id="rId340" Type="http://schemas.openxmlformats.org/officeDocument/2006/relationships/image" Target="../media/image1915.png"/><Relationship Id="rId578" Type="http://schemas.openxmlformats.org/officeDocument/2006/relationships/image" Target="../media/image2034.png"/><Relationship Id="rId785" Type="http://schemas.openxmlformats.org/officeDocument/2006/relationships/customXml" Target="../ink/ink1304.xml"/><Relationship Id="rId992" Type="http://schemas.openxmlformats.org/officeDocument/2006/relationships/image" Target="../media/image2240.png"/><Relationship Id="rId200" Type="http://schemas.openxmlformats.org/officeDocument/2006/relationships/image" Target="../media/image1845.png"/><Relationship Id="rId438" Type="http://schemas.openxmlformats.org/officeDocument/2006/relationships/image" Target="../media/image1964.png"/><Relationship Id="rId645" Type="http://schemas.openxmlformats.org/officeDocument/2006/relationships/customXml" Target="../ink/ink1234.xml"/><Relationship Id="rId852" Type="http://schemas.openxmlformats.org/officeDocument/2006/relationships/image" Target="../media/image2171.png"/><Relationship Id="rId1068" Type="http://schemas.openxmlformats.org/officeDocument/2006/relationships/image" Target="../media/image2278.png"/><Relationship Id="rId284" Type="http://schemas.openxmlformats.org/officeDocument/2006/relationships/image" Target="../media/image1887.png"/><Relationship Id="rId491" Type="http://schemas.openxmlformats.org/officeDocument/2006/relationships/customXml" Target="../ink/ink1157.xml"/><Relationship Id="rId505" Type="http://schemas.openxmlformats.org/officeDocument/2006/relationships/customXml" Target="../ink/ink1164.xml"/><Relationship Id="rId712" Type="http://schemas.openxmlformats.org/officeDocument/2006/relationships/image" Target="../media/image2101.png"/><Relationship Id="rId1135" Type="http://schemas.openxmlformats.org/officeDocument/2006/relationships/image" Target="../media/image2311.png"/><Relationship Id="rId79" Type="http://schemas.openxmlformats.org/officeDocument/2006/relationships/image" Target="../media/image1786.png"/><Relationship Id="rId144" Type="http://schemas.openxmlformats.org/officeDocument/2006/relationships/customXml" Target="../ink/ink983.xml"/><Relationship Id="rId589" Type="http://schemas.openxmlformats.org/officeDocument/2006/relationships/customXml" Target="../ink/ink1206.xml"/><Relationship Id="rId796" Type="http://schemas.openxmlformats.org/officeDocument/2006/relationships/image" Target="../media/image2143.png"/><Relationship Id="rId351" Type="http://schemas.openxmlformats.org/officeDocument/2006/relationships/customXml" Target="../ink/ink1087.xml"/><Relationship Id="rId449" Type="http://schemas.openxmlformats.org/officeDocument/2006/relationships/customXml" Target="../ink/ink1136.xml"/><Relationship Id="rId656" Type="http://schemas.openxmlformats.org/officeDocument/2006/relationships/image" Target="../media/image2073.png"/><Relationship Id="rId863" Type="http://schemas.openxmlformats.org/officeDocument/2006/relationships/customXml" Target="../ink/ink1343.xml"/><Relationship Id="rId1079" Type="http://schemas.openxmlformats.org/officeDocument/2006/relationships/customXml" Target="../ink/ink1451.xml"/><Relationship Id="rId211" Type="http://schemas.openxmlformats.org/officeDocument/2006/relationships/customXml" Target="../ink/ink1017.xml"/><Relationship Id="rId295" Type="http://schemas.openxmlformats.org/officeDocument/2006/relationships/customXml" Target="../ink/ink1059.xml"/><Relationship Id="rId309" Type="http://schemas.openxmlformats.org/officeDocument/2006/relationships/customXml" Target="../ink/ink1066.xml"/><Relationship Id="rId516" Type="http://schemas.openxmlformats.org/officeDocument/2006/relationships/image" Target="../media/image2003.png"/><Relationship Id="rId1146" Type="http://schemas.openxmlformats.org/officeDocument/2006/relationships/customXml" Target="../ink/ink1485.xml"/><Relationship Id="rId723" Type="http://schemas.openxmlformats.org/officeDocument/2006/relationships/customXml" Target="../ink/ink1273.xml"/><Relationship Id="rId930" Type="http://schemas.openxmlformats.org/officeDocument/2006/relationships/image" Target="../media/image2209.png"/><Relationship Id="rId1006" Type="http://schemas.openxmlformats.org/officeDocument/2006/relationships/image" Target="../media/image2247.png"/><Relationship Id="rId155" Type="http://schemas.openxmlformats.org/officeDocument/2006/relationships/image" Target="../media/image1823.png"/><Relationship Id="rId362" Type="http://schemas.openxmlformats.org/officeDocument/2006/relationships/image" Target="../media/image1926.png"/><Relationship Id="rId222" Type="http://schemas.openxmlformats.org/officeDocument/2006/relationships/image" Target="../media/image1856.png"/><Relationship Id="rId667" Type="http://schemas.openxmlformats.org/officeDocument/2006/relationships/customXml" Target="../ink/ink1245.xml"/><Relationship Id="rId874" Type="http://schemas.openxmlformats.org/officeDocument/2006/relationships/image" Target="../media/image2182.png"/><Relationship Id="rId17" Type="http://schemas.openxmlformats.org/officeDocument/2006/relationships/image" Target="../media/image1755.png"/><Relationship Id="rId527" Type="http://schemas.openxmlformats.org/officeDocument/2006/relationships/customXml" Target="../ink/ink1175.xml"/><Relationship Id="rId734" Type="http://schemas.openxmlformats.org/officeDocument/2006/relationships/image" Target="../media/image2112.png"/><Relationship Id="rId941" Type="http://schemas.openxmlformats.org/officeDocument/2006/relationships/customXml" Target="../ink/ink1382.xml"/><Relationship Id="rId1157" Type="http://schemas.openxmlformats.org/officeDocument/2006/relationships/image" Target="../media/image2322.png"/><Relationship Id="rId70" Type="http://schemas.openxmlformats.org/officeDocument/2006/relationships/customXml" Target="../ink/ink945.xml"/><Relationship Id="rId166" Type="http://schemas.openxmlformats.org/officeDocument/2006/relationships/customXml" Target="../ink/ink994.xml"/><Relationship Id="rId373" Type="http://schemas.openxmlformats.org/officeDocument/2006/relationships/customXml" Target="../ink/ink1098.xml"/><Relationship Id="rId580" Type="http://schemas.openxmlformats.org/officeDocument/2006/relationships/image" Target="../media/image2035.png"/><Relationship Id="rId801" Type="http://schemas.openxmlformats.org/officeDocument/2006/relationships/customXml" Target="../ink/ink1312.xml"/><Relationship Id="rId1017" Type="http://schemas.openxmlformats.org/officeDocument/2006/relationships/customXml" Target="../ink/ink1420.xml"/><Relationship Id="rId1" Type="http://schemas.openxmlformats.org/officeDocument/2006/relationships/vmlDrawing" Target="../drawings/vmlDrawing1.vml"/><Relationship Id="rId233" Type="http://schemas.openxmlformats.org/officeDocument/2006/relationships/customXml" Target="../ink/ink1028.xml"/><Relationship Id="rId440" Type="http://schemas.openxmlformats.org/officeDocument/2006/relationships/image" Target="../media/image1965.png"/><Relationship Id="rId678" Type="http://schemas.openxmlformats.org/officeDocument/2006/relationships/image" Target="../media/image2084.png"/><Relationship Id="rId885" Type="http://schemas.openxmlformats.org/officeDocument/2006/relationships/customXml" Target="../ink/ink1354.xml"/><Relationship Id="rId1070" Type="http://schemas.openxmlformats.org/officeDocument/2006/relationships/image" Target="../media/image2279.png"/><Relationship Id="rId28" Type="http://schemas.openxmlformats.org/officeDocument/2006/relationships/customXml" Target="../ink/ink924.xml"/><Relationship Id="rId300" Type="http://schemas.openxmlformats.org/officeDocument/2006/relationships/image" Target="../media/image1895.png"/><Relationship Id="rId538" Type="http://schemas.openxmlformats.org/officeDocument/2006/relationships/image" Target="../media/image2014.png"/><Relationship Id="rId745" Type="http://schemas.openxmlformats.org/officeDocument/2006/relationships/customXml" Target="../ink/ink1284.xml"/><Relationship Id="rId952" Type="http://schemas.openxmlformats.org/officeDocument/2006/relationships/image" Target="../media/image2220.png"/><Relationship Id="rId1168" Type="http://schemas.openxmlformats.org/officeDocument/2006/relationships/customXml" Target="../ink/ink1496.xml"/><Relationship Id="rId81" Type="http://schemas.openxmlformats.org/officeDocument/2006/relationships/image" Target="../media/image1787.png"/><Relationship Id="rId177" Type="http://schemas.openxmlformats.org/officeDocument/2006/relationships/image" Target="../media/image1834.png"/><Relationship Id="rId384" Type="http://schemas.openxmlformats.org/officeDocument/2006/relationships/image" Target="../media/image1937.png"/><Relationship Id="rId591" Type="http://schemas.openxmlformats.org/officeDocument/2006/relationships/customXml" Target="../ink/ink1207.xml"/><Relationship Id="rId605" Type="http://schemas.openxmlformats.org/officeDocument/2006/relationships/customXml" Target="../ink/ink1214.xml"/><Relationship Id="rId812" Type="http://schemas.openxmlformats.org/officeDocument/2006/relationships/image" Target="../media/image2151.png"/><Relationship Id="rId1028" Type="http://schemas.openxmlformats.org/officeDocument/2006/relationships/image" Target="../media/image2258.png"/><Relationship Id="rId244" Type="http://schemas.openxmlformats.org/officeDocument/2006/relationships/image" Target="../media/image1867.png"/><Relationship Id="rId689" Type="http://schemas.openxmlformats.org/officeDocument/2006/relationships/customXml" Target="../ink/ink1256.xml"/><Relationship Id="rId896" Type="http://schemas.openxmlformats.org/officeDocument/2006/relationships/image" Target="../media/image2193.png"/><Relationship Id="rId1081" Type="http://schemas.openxmlformats.org/officeDocument/2006/relationships/customXml" Target="../ink/ink1452.xml"/><Relationship Id="rId39" Type="http://schemas.openxmlformats.org/officeDocument/2006/relationships/image" Target="../media/image1766.png"/><Relationship Id="rId451" Type="http://schemas.openxmlformats.org/officeDocument/2006/relationships/customXml" Target="../ink/ink1137.xml"/><Relationship Id="rId549" Type="http://schemas.openxmlformats.org/officeDocument/2006/relationships/customXml" Target="../ink/ink1186.xml"/><Relationship Id="rId756" Type="http://schemas.openxmlformats.org/officeDocument/2006/relationships/image" Target="../media/image2123.png"/><Relationship Id="rId104" Type="http://schemas.openxmlformats.org/officeDocument/2006/relationships/customXml" Target="../ink/ink962.xml"/><Relationship Id="rId188" Type="http://schemas.openxmlformats.org/officeDocument/2006/relationships/customXml" Target="../ink/ink1005.xml"/><Relationship Id="rId311" Type="http://schemas.openxmlformats.org/officeDocument/2006/relationships/customXml" Target="../ink/ink1067.xml"/><Relationship Id="rId395" Type="http://schemas.openxmlformats.org/officeDocument/2006/relationships/customXml" Target="../ink/ink1109.xml"/><Relationship Id="rId409" Type="http://schemas.openxmlformats.org/officeDocument/2006/relationships/customXml" Target="../ink/ink1116.xml"/><Relationship Id="rId963" Type="http://schemas.openxmlformats.org/officeDocument/2006/relationships/customXml" Target="../ink/ink1393.xml"/><Relationship Id="rId1039" Type="http://schemas.openxmlformats.org/officeDocument/2006/relationships/customXml" Target="../ink/ink1431.xml"/><Relationship Id="rId92" Type="http://schemas.openxmlformats.org/officeDocument/2006/relationships/customXml" Target="../ink/ink956.xml"/><Relationship Id="rId616" Type="http://schemas.openxmlformats.org/officeDocument/2006/relationships/image" Target="../media/image2053.png"/><Relationship Id="rId823" Type="http://schemas.openxmlformats.org/officeDocument/2006/relationships/customXml" Target="../ink/ink1323.xml"/><Relationship Id="rId255" Type="http://schemas.openxmlformats.org/officeDocument/2006/relationships/customXml" Target="../ink/ink1039.xml"/><Relationship Id="rId462" Type="http://schemas.openxmlformats.org/officeDocument/2006/relationships/image" Target="../media/image1976.png"/><Relationship Id="rId1092" Type="http://schemas.openxmlformats.org/officeDocument/2006/relationships/image" Target="../media/image2290.png"/><Relationship Id="rId1106" Type="http://schemas.openxmlformats.org/officeDocument/2006/relationships/image" Target="../media/image2297.png"/><Relationship Id="rId115" Type="http://schemas.openxmlformats.org/officeDocument/2006/relationships/customXml" Target="../ink/ink968.xml"/><Relationship Id="rId322" Type="http://schemas.openxmlformats.org/officeDocument/2006/relationships/image" Target="../media/image1906.png"/><Relationship Id="rId767" Type="http://schemas.openxmlformats.org/officeDocument/2006/relationships/customXml" Target="../ink/ink1295.xml"/><Relationship Id="rId974" Type="http://schemas.openxmlformats.org/officeDocument/2006/relationships/image" Target="../media/image2231.png"/><Relationship Id="rId199" Type="http://schemas.openxmlformats.org/officeDocument/2006/relationships/customXml" Target="../ink/ink1011.xml"/><Relationship Id="rId627" Type="http://schemas.openxmlformats.org/officeDocument/2006/relationships/customXml" Target="../ink/ink1225.xml"/><Relationship Id="rId834" Type="http://schemas.openxmlformats.org/officeDocument/2006/relationships/image" Target="../media/image2162.png"/><Relationship Id="rId266" Type="http://schemas.openxmlformats.org/officeDocument/2006/relationships/image" Target="../media/image1878.png"/><Relationship Id="rId473" Type="http://schemas.openxmlformats.org/officeDocument/2006/relationships/customXml" Target="../ink/ink1148.xml"/><Relationship Id="rId680" Type="http://schemas.openxmlformats.org/officeDocument/2006/relationships/image" Target="../media/image2085.png"/><Relationship Id="rId901" Type="http://schemas.openxmlformats.org/officeDocument/2006/relationships/customXml" Target="../ink/ink1362.xml"/><Relationship Id="rId1117" Type="http://schemas.openxmlformats.org/officeDocument/2006/relationships/image" Target="../media/image2302.png"/><Relationship Id="rId30" Type="http://schemas.openxmlformats.org/officeDocument/2006/relationships/customXml" Target="../ink/ink925.xml"/><Relationship Id="rId126" Type="http://schemas.openxmlformats.org/officeDocument/2006/relationships/customXml" Target="../ink/ink974.xml"/><Relationship Id="rId333" Type="http://schemas.openxmlformats.org/officeDocument/2006/relationships/customXml" Target="../ink/ink1078.xml"/><Relationship Id="rId540" Type="http://schemas.openxmlformats.org/officeDocument/2006/relationships/image" Target="../media/image2015.png"/><Relationship Id="rId778" Type="http://schemas.openxmlformats.org/officeDocument/2006/relationships/image" Target="../media/image2134.png"/><Relationship Id="rId985" Type="http://schemas.openxmlformats.org/officeDocument/2006/relationships/customXml" Target="../ink/ink1404.xml"/><Relationship Id="rId1170" Type="http://schemas.openxmlformats.org/officeDocument/2006/relationships/customXml" Target="../ink/ink1497.xml"/><Relationship Id="rId638" Type="http://schemas.openxmlformats.org/officeDocument/2006/relationships/image" Target="../media/image2064.png"/><Relationship Id="rId845" Type="http://schemas.openxmlformats.org/officeDocument/2006/relationships/customXml" Target="../ink/ink1334.xml"/><Relationship Id="rId1030" Type="http://schemas.openxmlformats.org/officeDocument/2006/relationships/image" Target="../media/image2259.png"/><Relationship Id="rId277" Type="http://schemas.openxmlformats.org/officeDocument/2006/relationships/customXml" Target="../ink/ink1050.xml"/><Relationship Id="rId400" Type="http://schemas.openxmlformats.org/officeDocument/2006/relationships/image" Target="../media/image1945.png"/><Relationship Id="rId484" Type="http://schemas.openxmlformats.org/officeDocument/2006/relationships/image" Target="../media/image1987.png"/><Relationship Id="rId705" Type="http://schemas.openxmlformats.org/officeDocument/2006/relationships/customXml" Target="../ink/ink1264.xml"/><Relationship Id="rId1128" Type="http://schemas.openxmlformats.org/officeDocument/2006/relationships/customXml" Target="../ink/ink1476.xml"/><Relationship Id="rId137" Type="http://schemas.openxmlformats.org/officeDocument/2006/relationships/image" Target="../media/image1814.png"/><Relationship Id="rId344" Type="http://schemas.openxmlformats.org/officeDocument/2006/relationships/image" Target="../media/image1917.png"/><Relationship Id="rId691" Type="http://schemas.openxmlformats.org/officeDocument/2006/relationships/customXml" Target="../ink/ink1257.xml"/><Relationship Id="rId789" Type="http://schemas.openxmlformats.org/officeDocument/2006/relationships/customXml" Target="../ink/ink1306.xml"/><Relationship Id="rId912" Type="http://schemas.openxmlformats.org/officeDocument/2006/relationships/image" Target="../media/image2201.png"/><Relationship Id="rId996" Type="http://schemas.openxmlformats.org/officeDocument/2006/relationships/image" Target="../media/image2242.png"/><Relationship Id="rId41" Type="http://schemas.openxmlformats.org/officeDocument/2006/relationships/image" Target="../media/image1767.png"/><Relationship Id="rId551" Type="http://schemas.openxmlformats.org/officeDocument/2006/relationships/customXml" Target="../ink/ink1187.xml"/><Relationship Id="rId649" Type="http://schemas.openxmlformats.org/officeDocument/2006/relationships/customXml" Target="../ink/ink1236.xml"/><Relationship Id="rId856" Type="http://schemas.openxmlformats.org/officeDocument/2006/relationships/image" Target="../media/image2173.png"/><Relationship Id="rId190" Type="http://schemas.openxmlformats.org/officeDocument/2006/relationships/customXml" Target="../ink/ink1006.xml"/><Relationship Id="rId204" Type="http://schemas.openxmlformats.org/officeDocument/2006/relationships/image" Target="../media/image1847.png"/><Relationship Id="rId288" Type="http://schemas.openxmlformats.org/officeDocument/2006/relationships/image" Target="../media/image1889.png"/><Relationship Id="rId411" Type="http://schemas.openxmlformats.org/officeDocument/2006/relationships/customXml" Target="../ink/ink1117.xml"/><Relationship Id="rId509" Type="http://schemas.openxmlformats.org/officeDocument/2006/relationships/customXml" Target="../ink/ink1166.xml"/><Relationship Id="rId1041" Type="http://schemas.openxmlformats.org/officeDocument/2006/relationships/customXml" Target="../ink/ink1432.xml"/><Relationship Id="rId1139" Type="http://schemas.openxmlformats.org/officeDocument/2006/relationships/image" Target="../media/image2313.png"/><Relationship Id="rId495" Type="http://schemas.openxmlformats.org/officeDocument/2006/relationships/customXml" Target="../ink/ink1159.xml"/><Relationship Id="rId716" Type="http://schemas.openxmlformats.org/officeDocument/2006/relationships/image" Target="../media/image2103.png"/><Relationship Id="rId923" Type="http://schemas.openxmlformats.org/officeDocument/2006/relationships/customXml" Target="../ink/ink1373.xml"/><Relationship Id="rId52" Type="http://schemas.openxmlformats.org/officeDocument/2006/relationships/customXml" Target="../ink/ink936.xml"/><Relationship Id="rId148" Type="http://schemas.openxmlformats.org/officeDocument/2006/relationships/customXml" Target="../ink/ink985.xml"/><Relationship Id="rId355" Type="http://schemas.openxmlformats.org/officeDocument/2006/relationships/customXml" Target="../ink/ink1089.xml"/><Relationship Id="rId562" Type="http://schemas.openxmlformats.org/officeDocument/2006/relationships/image" Target="../media/image2026.png"/><Relationship Id="rId215" Type="http://schemas.openxmlformats.org/officeDocument/2006/relationships/customXml" Target="../ink/ink1019.xml"/><Relationship Id="rId422" Type="http://schemas.openxmlformats.org/officeDocument/2006/relationships/image" Target="../media/image1956.png"/><Relationship Id="rId867" Type="http://schemas.openxmlformats.org/officeDocument/2006/relationships/customXml" Target="../ink/ink1345.xml"/><Relationship Id="rId1052" Type="http://schemas.openxmlformats.org/officeDocument/2006/relationships/image" Target="../media/image2270.png"/><Relationship Id="rId299" Type="http://schemas.openxmlformats.org/officeDocument/2006/relationships/customXml" Target="../ink/ink1061.xml"/><Relationship Id="rId727" Type="http://schemas.openxmlformats.org/officeDocument/2006/relationships/customXml" Target="../ink/ink1275.xml"/><Relationship Id="rId934" Type="http://schemas.openxmlformats.org/officeDocument/2006/relationships/image" Target="../media/image2211.png"/><Relationship Id="rId63" Type="http://schemas.openxmlformats.org/officeDocument/2006/relationships/image" Target="../media/image1778.png"/><Relationship Id="rId159" Type="http://schemas.openxmlformats.org/officeDocument/2006/relationships/image" Target="../media/image1825.png"/><Relationship Id="rId366" Type="http://schemas.openxmlformats.org/officeDocument/2006/relationships/image" Target="../media/image1928.png"/><Relationship Id="rId573" Type="http://schemas.openxmlformats.org/officeDocument/2006/relationships/customXml" Target="../ink/ink1198.xml"/><Relationship Id="rId780" Type="http://schemas.openxmlformats.org/officeDocument/2006/relationships/image" Target="../media/image2135.png"/><Relationship Id="rId226" Type="http://schemas.openxmlformats.org/officeDocument/2006/relationships/image" Target="../media/image1858.png"/><Relationship Id="rId433" Type="http://schemas.openxmlformats.org/officeDocument/2006/relationships/customXml" Target="../ink/ink1128.xml"/><Relationship Id="rId878" Type="http://schemas.openxmlformats.org/officeDocument/2006/relationships/image" Target="../media/image2184.png"/><Relationship Id="rId1063" Type="http://schemas.openxmlformats.org/officeDocument/2006/relationships/customXml" Target="../ink/ink1443.xml"/><Relationship Id="rId640" Type="http://schemas.openxmlformats.org/officeDocument/2006/relationships/image" Target="../media/image2065.png"/><Relationship Id="rId738" Type="http://schemas.openxmlformats.org/officeDocument/2006/relationships/image" Target="../media/image2114.png"/><Relationship Id="rId945" Type="http://schemas.openxmlformats.org/officeDocument/2006/relationships/customXml" Target="../ink/ink1384.xml"/><Relationship Id="rId74" Type="http://schemas.openxmlformats.org/officeDocument/2006/relationships/customXml" Target="../ink/ink947.xml"/><Relationship Id="rId377" Type="http://schemas.openxmlformats.org/officeDocument/2006/relationships/customXml" Target="../ink/ink1100.xml"/><Relationship Id="rId500" Type="http://schemas.openxmlformats.org/officeDocument/2006/relationships/image" Target="../media/image1995.png"/><Relationship Id="rId584" Type="http://schemas.openxmlformats.org/officeDocument/2006/relationships/image" Target="../media/image2037.png"/><Relationship Id="rId805" Type="http://schemas.openxmlformats.org/officeDocument/2006/relationships/customXml" Target="../ink/ink1314.xml"/><Relationship Id="rId1130" Type="http://schemas.openxmlformats.org/officeDocument/2006/relationships/customXml" Target="../ink/ink1477.xml"/><Relationship Id="rId5" Type="http://schemas.openxmlformats.org/officeDocument/2006/relationships/image" Target="../media/image36.emf"/><Relationship Id="rId237" Type="http://schemas.openxmlformats.org/officeDocument/2006/relationships/customXml" Target="../ink/ink1030.xml"/><Relationship Id="rId791" Type="http://schemas.openxmlformats.org/officeDocument/2006/relationships/customXml" Target="../ink/ink1307.xml"/><Relationship Id="rId889" Type="http://schemas.openxmlformats.org/officeDocument/2006/relationships/customXml" Target="../ink/ink1356.xml"/><Relationship Id="rId1074" Type="http://schemas.openxmlformats.org/officeDocument/2006/relationships/image" Target="../media/image2281.png"/><Relationship Id="rId444" Type="http://schemas.openxmlformats.org/officeDocument/2006/relationships/image" Target="../media/image1967.png"/><Relationship Id="rId651" Type="http://schemas.openxmlformats.org/officeDocument/2006/relationships/customXml" Target="../ink/ink1237.xml"/><Relationship Id="rId749" Type="http://schemas.openxmlformats.org/officeDocument/2006/relationships/customXml" Target="../ink/ink1286.xml"/><Relationship Id="rId290" Type="http://schemas.openxmlformats.org/officeDocument/2006/relationships/image" Target="../media/image1890.png"/><Relationship Id="rId304" Type="http://schemas.openxmlformats.org/officeDocument/2006/relationships/image" Target="../media/image1897.png"/><Relationship Id="rId388" Type="http://schemas.openxmlformats.org/officeDocument/2006/relationships/image" Target="../media/image1939.png"/><Relationship Id="rId511" Type="http://schemas.openxmlformats.org/officeDocument/2006/relationships/customXml" Target="../ink/ink1167.xml"/><Relationship Id="rId609" Type="http://schemas.openxmlformats.org/officeDocument/2006/relationships/customXml" Target="../ink/ink1216.xml"/><Relationship Id="rId956" Type="http://schemas.openxmlformats.org/officeDocument/2006/relationships/image" Target="../media/image2222.png"/><Relationship Id="rId1141" Type="http://schemas.openxmlformats.org/officeDocument/2006/relationships/image" Target="../media/image2314.png"/><Relationship Id="rId85" Type="http://schemas.openxmlformats.org/officeDocument/2006/relationships/image" Target="../media/image1789.png"/><Relationship Id="rId150" Type="http://schemas.openxmlformats.org/officeDocument/2006/relationships/customXml" Target="../ink/ink986.xml"/><Relationship Id="rId595" Type="http://schemas.openxmlformats.org/officeDocument/2006/relationships/customXml" Target="../ink/ink1209.xml"/><Relationship Id="rId816" Type="http://schemas.openxmlformats.org/officeDocument/2006/relationships/image" Target="../media/image2153.png"/><Relationship Id="rId1001" Type="http://schemas.openxmlformats.org/officeDocument/2006/relationships/customXml" Target="../ink/ink1412.xml"/><Relationship Id="rId248" Type="http://schemas.openxmlformats.org/officeDocument/2006/relationships/image" Target="../media/image1869.png"/><Relationship Id="rId455" Type="http://schemas.openxmlformats.org/officeDocument/2006/relationships/customXml" Target="../ink/ink1139.xml"/><Relationship Id="rId662" Type="http://schemas.openxmlformats.org/officeDocument/2006/relationships/image" Target="../media/image2076.png"/><Relationship Id="rId1085" Type="http://schemas.openxmlformats.org/officeDocument/2006/relationships/customXml" Target="../ink/ink1454.xml"/><Relationship Id="rId12" Type="http://schemas.openxmlformats.org/officeDocument/2006/relationships/customXml" Target="../ink/ink916.xml"/><Relationship Id="rId108" Type="http://schemas.openxmlformats.org/officeDocument/2006/relationships/image" Target="../media/image1800.png"/><Relationship Id="rId315" Type="http://schemas.openxmlformats.org/officeDocument/2006/relationships/customXml" Target="../ink/ink1069.xml"/><Relationship Id="rId522" Type="http://schemas.openxmlformats.org/officeDocument/2006/relationships/image" Target="../media/image2006.png"/><Relationship Id="rId967" Type="http://schemas.openxmlformats.org/officeDocument/2006/relationships/customXml" Target="../ink/ink1395.xml"/><Relationship Id="rId1152" Type="http://schemas.openxmlformats.org/officeDocument/2006/relationships/customXml" Target="../ink/ink1488.xml"/><Relationship Id="rId96" Type="http://schemas.openxmlformats.org/officeDocument/2006/relationships/customXml" Target="../ink/ink958.xml"/><Relationship Id="rId161" Type="http://schemas.openxmlformats.org/officeDocument/2006/relationships/image" Target="../media/image1826.png"/><Relationship Id="rId399" Type="http://schemas.openxmlformats.org/officeDocument/2006/relationships/customXml" Target="../ink/ink1111.xml"/><Relationship Id="rId827" Type="http://schemas.openxmlformats.org/officeDocument/2006/relationships/customXml" Target="../ink/ink1325.xml"/><Relationship Id="rId1012" Type="http://schemas.openxmlformats.org/officeDocument/2006/relationships/image" Target="../media/image2250.png"/><Relationship Id="rId259" Type="http://schemas.openxmlformats.org/officeDocument/2006/relationships/customXml" Target="../ink/ink1041.xml"/><Relationship Id="rId466" Type="http://schemas.openxmlformats.org/officeDocument/2006/relationships/image" Target="../media/image1978.png"/><Relationship Id="rId673" Type="http://schemas.openxmlformats.org/officeDocument/2006/relationships/customXml" Target="../ink/ink1248.xml"/><Relationship Id="rId880" Type="http://schemas.openxmlformats.org/officeDocument/2006/relationships/image" Target="../media/image2185.png"/><Relationship Id="rId1096" Type="http://schemas.openxmlformats.org/officeDocument/2006/relationships/image" Target="../media/image2292.png"/><Relationship Id="rId23" Type="http://schemas.openxmlformats.org/officeDocument/2006/relationships/image" Target="../media/image1758.png"/><Relationship Id="rId119" Type="http://schemas.openxmlformats.org/officeDocument/2006/relationships/customXml" Target="../ink/ink970.xml"/><Relationship Id="rId326" Type="http://schemas.openxmlformats.org/officeDocument/2006/relationships/image" Target="../media/image1908.png"/><Relationship Id="rId533" Type="http://schemas.openxmlformats.org/officeDocument/2006/relationships/customXml" Target="../ink/ink1178.xml"/><Relationship Id="rId978" Type="http://schemas.openxmlformats.org/officeDocument/2006/relationships/image" Target="../media/image2233.png"/><Relationship Id="rId1163" Type="http://schemas.openxmlformats.org/officeDocument/2006/relationships/image" Target="../media/image2325.png"/><Relationship Id="rId740" Type="http://schemas.openxmlformats.org/officeDocument/2006/relationships/image" Target="../media/image2115.png"/><Relationship Id="rId838" Type="http://schemas.openxmlformats.org/officeDocument/2006/relationships/image" Target="../media/image2164.png"/><Relationship Id="rId1023" Type="http://schemas.openxmlformats.org/officeDocument/2006/relationships/customXml" Target="../ink/ink1423.xml"/><Relationship Id="rId172" Type="http://schemas.openxmlformats.org/officeDocument/2006/relationships/customXml" Target="../ink/ink997.xml"/><Relationship Id="rId477" Type="http://schemas.openxmlformats.org/officeDocument/2006/relationships/customXml" Target="../ink/ink1150.xml"/><Relationship Id="rId600" Type="http://schemas.openxmlformats.org/officeDocument/2006/relationships/image" Target="../media/image2045.png"/><Relationship Id="rId684" Type="http://schemas.openxmlformats.org/officeDocument/2006/relationships/image" Target="../media/image2087.png"/><Relationship Id="rId337" Type="http://schemas.openxmlformats.org/officeDocument/2006/relationships/customXml" Target="../ink/ink1080.xml"/><Relationship Id="rId891" Type="http://schemas.openxmlformats.org/officeDocument/2006/relationships/customXml" Target="../ink/ink1357.xml"/><Relationship Id="rId905" Type="http://schemas.openxmlformats.org/officeDocument/2006/relationships/customXml" Target="../ink/ink1364.xml"/><Relationship Id="rId989" Type="http://schemas.openxmlformats.org/officeDocument/2006/relationships/customXml" Target="../ink/ink1406.xml"/><Relationship Id="rId34" Type="http://schemas.openxmlformats.org/officeDocument/2006/relationships/customXml" Target="../ink/ink927.xml"/><Relationship Id="rId544" Type="http://schemas.openxmlformats.org/officeDocument/2006/relationships/image" Target="../media/image2017.png"/><Relationship Id="rId751" Type="http://schemas.openxmlformats.org/officeDocument/2006/relationships/customXml" Target="../ink/ink1287.xml"/><Relationship Id="rId849" Type="http://schemas.openxmlformats.org/officeDocument/2006/relationships/customXml" Target="../ink/ink1336.xml"/><Relationship Id="rId1174" Type="http://schemas.openxmlformats.org/officeDocument/2006/relationships/customXml" Target="../ink/ink1499.xml"/><Relationship Id="rId183" Type="http://schemas.openxmlformats.org/officeDocument/2006/relationships/image" Target="../media/image1837.png"/><Relationship Id="rId390" Type="http://schemas.openxmlformats.org/officeDocument/2006/relationships/image" Target="../media/image1940.png"/><Relationship Id="rId404" Type="http://schemas.openxmlformats.org/officeDocument/2006/relationships/image" Target="../media/image1947.png"/><Relationship Id="rId611" Type="http://schemas.openxmlformats.org/officeDocument/2006/relationships/customXml" Target="../ink/ink1217.xml"/><Relationship Id="rId1034" Type="http://schemas.openxmlformats.org/officeDocument/2006/relationships/image" Target="../media/image2261.png"/><Relationship Id="rId250" Type="http://schemas.openxmlformats.org/officeDocument/2006/relationships/image" Target="../media/image1870.png"/><Relationship Id="rId488" Type="http://schemas.openxmlformats.org/officeDocument/2006/relationships/image" Target="../media/image1989.png"/><Relationship Id="rId695" Type="http://schemas.openxmlformats.org/officeDocument/2006/relationships/customXml" Target="../ink/ink1259.xml"/><Relationship Id="rId709" Type="http://schemas.openxmlformats.org/officeDocument/2006/relationships/customXml" Target="../ink/ink1266.xml"/><Relationship Id="rId916" Type="http://schemas.openxmlformats.org/officeDocument/2006/relationships/image" Target="../media/image2203.png"/><Relationship Id="rId1101" Type="http://schemas.openxmlformats.org/officeDocument/2006/relationships/customXml" Target="../ink/ink1462.xml"/><Relationship Id="rId45" Type="http://schemas.openxmlformats.org/officeDocument/2006/relationships/image" Target="../media/image1769.png"/><Relationship Id="rId110" Type="http://schemas.openxmlformats.org/officeDocument/2006/relationships/image" Target="../media/image1801.png"/><Relationship Id="rId348" Type="http://schemas.openxmlformats.org/officeDocument/2006/relationships/image" Target="../media/image1919.png"/><Relationship Id="rId555" Type="http://schemas.openxmlformats.org/officeDocument/2006/relationships/customXml" Target="../ink/ink1189.xml"/><Relationship Id="rId762" Type="http://schemas.openxmlformats.org/officeDocument/2006/relationships/image" Target="../media/image2126.png"/><Relationship Id="rId194" Type="http://schemas.openxmlformats.org/officeDocument/2006/relationships/customXml" Target="../ink/ink1008.xml"/><Relationship Id="rId208" Type="http://schemas.openxmlformats.org/officeDocument/2006/relationships/image" Target="../media/image1849.png"/><Relationship Id="rId415" Type="http://schemas.openxmlformats.org/officeDocument/2006/relationships/customXml" Target="../ink/ink1119.xml"/><Relationship Id="rId622" Type="http://schemas.openxmlformats.org/officeDocument/2006/relationships/image" Target="../media/image2056.png"/><Relationship Id="rId1045" Type="http://schemas.openxmlformats.org/officeDocument/2006/relationships/customXml" Target="../ink/ink1434.xml"/><Relationship Id="rId261" Type="http://schemas.openxmlformats.org/officeDocument/2006/relationships/customXml" Target="../ink/ink1042.xml"/><Relationship Id="rId499" Type="http://schemas.openxmlformats.org/officeDocument/2006/relationships/customXml" Target="../ink/ink1161.xml"/><Relationship Id="rId927" Type="http://schemas.openxmlformats.org/officeDocument/2006/relationships/customXml" Target="../ink/ink1375.xml"/><Relationship Id="rId1112" Type="http://schemas.openxmlformats.org/officeDocument/2006/relationships/image" Target="../media/image2300.png"/><Relationship Id="rId56" Type="http://schemas.openxmlformats.org/officeDocument/2006/relationships/customXml" Target="../ink/ink938.xml"/><Relationship Id="rId359" Type="http://schemas.openxmlformats.org/officeDocument/2006/relationships/customXml" Target="../ink/ink1091.xml"/><Relationship Id="rId566" Type="http://schemas.openxmlformats.org/officeDocument/2006/relationships/image" Target="../media/image2028.png"/><Relationship Id="rId773" Type="http://schemas.openxmlformats.org/officeDocument/2006/relationships/customXml" Target="../ink/ink1298.xml"/><Relationship Id="rId121" Type="http://schemas.openxmlformats.org/officeDocument/2006/relationships/image" Target="../media/image1806.png"/><Relationship Id="rId219" Type="http://schemas.openxmlformats.org/officeDocument/2006/relationships/customXml" Target="../ink/ink1021.xml"/><Relationship Id="rId426" Type="http://schemas.openxmlformats.org/officeDocument/2006/relationships/image" Target="../media/image1958.png"/><Relationship Id="rId633" Type="http://schemas.openxmlformats.org/officeDocument/2006/relationships/customXml" Target="../ink/ink1228.xml"/><Relationship Id="rId980" Type="http://schemas.openxmlformats.org/officeDocument/2006/relationships/image" Target="../media/image2234.png"/><Relationship Id="rId1056" Type="http://schemas.openxmlformats.org/officeDocument/2006/relationships/image" Target="../media/image2272.png"/><Relationship Id="rId840" Type="http://schemas.openxmlformats.org/officeDocument/2006/relationships/image" Target="../media/image2165.png"/><Relationship Id="rId938" Type="http://schemas.openxmlformats.org/officeDocument/2006/relationships/image" Target="../media/image2213.png"/><Relationship Id="rId67" Type="http://schemas.openxmlformats.org/officeDocument/2006/relationships/image" Target="../media/image1780.png"/><Relationship Id="rId272" Type="http://schemas.openxmlformats.org/officeDocument/2006/relationships/image" Target="../media/image1881.png"/><Relationship Id="rId577" Type="http://schemas.openxmlformats.org/officeDocument/2006/relationships/customXml" Target="../ink/ink1200.xml"/><Relationship Id="rId700" Type="http://schemas.openxmlformats.org/officeDocument/2006/relationships/image" Target="../media/image2095.png"/><Relationship Id="rId1123" Type="http://schemas.openxmlformats.org/officeDocument/2006/relationships/image" Target="../media/image2305.png"/><Relationship Id="rId132" Type="http://schemas.openxmlformats.org/officeDocument/2006/relationships/customXml" Target="../ink/ink977.xml"/><Relationship Id="rId784" Type="http://schemas.openxmlformats.org/officeDocument/2006/relationships/image" Target="../media/image2137.png"/><Relationship Id="rId991" Type="http://schemas.openxmlformats.org/officeDocument/2006/relationships/customXml" Target="../ink/ink1407.xml"/><Relationship Id="rId1067" Type="http://schemas.openxmlformats.org/officeDocument/2006/relationships/customXml" Target="../ink/ink1445.xml"/><Relationship Id="rId437" Type="http://schemas.openxmlformats.org/officeDocument/2006/relationships/customXml" Target="../ink/ink1130.xml"/><Relationship Id="rId644" Type="http://schemas.openxmlformats.org/officeDocument/2006/relationships/image" Target="../media/image2067.png"/><Relationship Id="rId851" Type="http://schemas.openxmlformats.org/officeDocument/2006/relationships/customXml" Target="../ink/ink1337.xml"/><Relationship Id="rId283" Type="http://schemas.openxmlformats.org/officeDocument/2006/relationships/customXml" Target="../ink/ink1053.xml"/><Relationship Id="rId490" Type="http://schemas.openxmlformats.org/officeDocument/2006/relationships/image" Target="../media/image1990.png"/><Relationship Id="rId504" Type="http://schemas.openxmlformats.org/officeDocument/2006/relationships/image" Target="../media/image1997.png"/><Relationship Id="rId711" Type="http://schemas.openxmlformats.org/officeDocument/2006/relationships/customXml" Target="../ink/ink1267.xml"/><Relationship Id="rId949" Type="http://schemas.openxmlformats.org/officeDocument/2006/relationships/customXml" Target="../ink/ink1386.xml"/><Relationship Id="rId1134" Type="http://schemas.openxmlformats.org/officeDocument/2006/relationships/customXml" Target="../ink/ink1479.xml"/><Relationship Id="rId78" Type="http://schemas.openxmlformats.org/officeDocument/2006/relationships/customXml" Target="../ink/ink949.xml"/><Relationship Id="rId143" Type="http://schemas.openxmlformats.org/officeDocument/2006/relationships/image" Target="../media/image1817.png"/><Relationship Id="rId350" Type="http://schemas.openxmlformats.org/officeDocument/2006/relationships/image" Target="../media/image1920.png"/><Relationship Id="rId588" Type="http://schemas.openxmlformats.org/officeDocument/2006/relationships/image" Target="../media/image2039.png"/><Relationship Id="rId795" Type="http://schemas.openxmlformats.org/officeDocument/2006/relationships/customXml" Target="../ink/ink1309.xml"/><Relationship Id="rId809" Type="http://schemas.openxmlformats.org/officeDocument/2006/relationships/customXml" Target="../ink/ink1316.xml"/><Relationship Id="rId9" Type="http://schemas.openxmlformats.org/officeDocument/2006/relationships/image" Target="../media/image1751.png"/><Relationship Id="rId210" Type="http://schemas.openxmlformats.org/officeDocument/2006/relationships/image" Target="../media/image1850.png"/><Relationship Id="rId448" Type="http://schemas.openxmlformats.org/officeDocument/2006/relationships/image" Target="../media/image1969.png"/><Relationship Id="rId655" Type="http://schemas.openxmlformats.org/officeDocument/2006/relationships/customXml" Target="../ink/ink1239.xml"/><Relationship Id="rId862" Type="http://schemas.openxmlformats.org/officeDocument/2006/relationships/image" Target="../media/image2176.png"/><Relationship Id="rId1078" Type="http://schemas.openxmlformats.org/officeDocument/2006/relationships/image" Target="../media/image2283.png"/><Relationship Id="rId294" Type="http://schemas.openxmlformats.org/officeDocument/2006/relationships/image" Target="../media/image1892.png"/><Relationship Id="rId308" Type="http://schemas.openxmlformats.org/officeDocument/2006/relationships/image" Target="../media/image1899.png"/><Relationship Id="rId515" Type="http://schemas.openxmlformats.org/officeDocument/2006/relationships/customXml" Target="../ink/ink1169.xml"/><Relationship Id="rId722" Type="http://schemas.openxmlformats.org/officeDocument/2006/relationships/image" Target="../media/image2106.png"/><Relationship Id="rId1145" Type="http://schemas.openxmlformats.org/officeDocument/2006/relationships/image" Target="../media/image2316.png"/><Relationship Id="rId89" Type="http://schemas.openxmlformats.org/officeDocument/2006/relationships/image" Target="../media/image1791.png"/><Relationship Id="rId154" Type="http://schemas.openxmlformats.org/officeDocument/2006/relationships/customXml" Target="../ink/ink988.xml"/><Relationship Id="rId361" Type="http://schemas.openxmlformats.org/officeDocument/2006/relationships/customXml" Target="../ink/ink1092.xml"/><Relationship Id="rId599" Type="http://schemas.openxmlformats.org/officeDocument/2006/relationships/customXml" Target="../ink/ink1211.xml"/><Relationship Id="rId1005" Type="http://schemas.openxmlformats.org/officeDocument/2006/relationships/customXml" Target="../ink/ink1414.xml"/><Relationship Id="rId459" Type="http://schemas.openxmlformats.org/officeDocument/2006/relationships/customXml" Target="../ink/ink1141.xml"/><Relationship Id="rId666" Type="http://schemas.openxmlformats.org/officeDocument/2006/relationships/image" Target="../media/image2078.png"/><Relationship Id="rId873" Type="http://schemas.openxmlformats.org/officeDocument/2006/relationships/customXml" Target="../ink/ink1348.xml"/><Relationship Id="rId1089" Type="http://schemas.openxmlformats.org/officeDocument/2006/relationships/customXml" Target="../ink/ink1456.xml"/><Relationship Id="rId16" Type="http://schemas.openxmlformats.org/officeDocument/2006/relationships/customXml" Target="../ink/ink918.xml"/><Relationship Id="rId221" Type="http://schemas.openxmlformats.org/officeDocument/2006/relationships/customXml" Target="../ink/ink1022.xml"/><Relationship Id="rId319" Type="http://schemas.openxmlformats.org/officeDocument/2006/relationships/customXml" Target="../ink/ink1071.xml"/><Relationship Id="rId526" Type="http://schemas.openxmlformats.org/officeDocument/2006/relationships/image" Target="../media/image2008.png"/><Relationship Id="rId1156" Type="http://schemas.openxmlformats.org/officeDocument/2006/relationships/customXml" Target="../ink/ink1490.xml"/><Relationship Id="rId733" Type="http://schemas.openxmlformats.org/officeDocument/2006/relationships/customXml" Target="../ink/ink1278.xml"/><Relationship Id="rId940" Type="http://schemas.openxmlformats.org/officeDocument/2006/relationships/image" Target="../media/image2214.png"/><Relationship Id="rId1016" Type="http://schemas.openxmlformats.org/officeDocument/2006/relationships/image" Target="../media/image2252.png"/><Relationship Id="rId165" Type="http://schemas.openxmlformats.org/officeDocument/2006/relationships/image" Target="../media/image1828.png"/><Relationship Id="rId372" Type="http://schemas.openxmlformats.org/officeDocument/2006/relationships/image" Target="../media/image1931.png"/><Relationship Id="rId677" Type="http://schemas.openxmlformats.org/officeDocument/2006/relationships/customXml" Target="../ink/ink1250.xml"/><Relationship Id="rId800" Type="http://schemas.openxmlformats.org/officeDocument/2006/relationships/image" Target="../media/image2145.png"/><Relationship Id="rId232" Type="http://schemas.openxmlformats.org/officeDocument/2006/relationships/image" Target="../media/image1861.png"/><Relationship Id="rId884" Type="http://schemas.openxmlformats.org/officeDocument/2006/relationships/image" Target="../media/image2187.png"/><Relationship Id="rId27" Type="http://schemas.openxmlformats.org/officeDocument/2006/relationships/image" Target="../media/image1760.png"/><Relationship Id="rId537" Type="http://schemas.openxmlformats.org/officeDocument/2006/relationships/customXml" Target="../ink/ink1180.xml"/><Relationship Id="rId744" Type="http://schemas.openxmlformats.org/officeDocument/2006/relationships/image" Target="../media/image2117.png"/><Relationship Id="rId951" Type="http://schemas.openxmlformats.org/officeDocument/2006/relationships/customXml" Target="../ink/ink1387.xml"/><Relationship Id="rId1167" Type="http://schemas.openxmlformats.org/officeDocument/2006/relationships/image" Target="../media/image59.png"/><Relationship Id="rId80" Type="http://schemas.openxmlformats.org/officeDocument/2006/relationships/customXml" Target="../ink/ink950.xml"/><Relationship Id="rId176" Type="http://schemas.openxmlformats.org/officeDocument/2006/relationships/customXml" Target="../ink/ink999.xml"/><Relationship Id="rId383" Type="http://schemas.openxmlformats.org/officeDocument/2006/relationships/customXml" Target="../ink/ink1103.xml"/><Relationship Id="rId590" Type="http://schemas.openxmlformats.org/officeDocument/2006/relationships/image" Target="../media/image2040.png"/><Relationship Id="rId604" Type="http://schemas.openxmlformats.org/officeDocument/2006/relationships/image" Target="../media/image2047.png"/><Relationship Id="rId811" Type="http://schemas.openxmlformats.org/officeDocument/2006/relationships/customXml" Target="../ink/ink1317.xml"/><Relationship Id="rId1027" Type="http://schemas.openxmlformats.org/officeDocument/2006/relationships/customXml" Target="../ink/ink1425.xml"/><Relationship Id="rId243" Type="http://schemas.openxmlformats.org/officeDocument/2006/relationships/customXml" Target="../ink/ink1033.xml"/><Relationship Id="rId450" Type="http://schemas.openxmlformats.org/officeDocument/2006/relationships/image" Target="../media/image1970.png"/><Relationship Id="rId688" Type="http://schemas.openxmlformats.org/officeDocument/2006/relationships/image" Target="../media/image2089.png"/><Relationship Id="rId895" Type="http://schemas.openxmlformats.org/officeDocument/2006/relationships/customXml" Target="../ink/ink1359.xml"/><Relationship Id="rId909" Type="http://schemas.openxmlformats.org/officeDocument/2006/relationships/customXml" Target="../ink/ink1366.xml"/><Relationship Id="rId1080" Type="http://schemas.openxmlformats.org/officeDocument/2006/relationships/image" Target="../media/image2284.png"/><Relationship Id="rId38" Type="http://schemas.openxmlformats.org/officeDocument/2006/relationships/customXml" Target="../ink/ink929.xml"/><Relationship Id="rId103" Type="http://schemas.openxmlformats.org/officeDocument/2006/relationships/image" Target="../media/image1798.png"/><Relationship Id="rId310" Type="http://schemas.openxmlformats.org/officeDocument/2006/relationships/image" Target="../media/image1900.png"/><Relationship Id="rId548" Type="http://schemas.openxmlformats.org/officeDocument/2006/relationships/image" Target="../media/image2019.png"/><Relationship Id="rId755" Type="http://schemas.openxmlformats.org/officeDocument/2006/relationships/customXml" Target="../ink/ink1289.xml"/><Relationship Id="rId962" Type="http://schemas.openxmlformats.org/officeDocument/2006/relationships/image" Target="../media/image2225.png"/><Relationship Id="rId91" Type="http://schemas.openxmlformats.org/officeDocument/2006/relationships/image" Target="../media/image1792.png"/><Relationship Id="rId187" Type="http://schemas.openxmlformats.org/officeDocument/2006/relationships/image" Target="../media/image1839.png"/><Relationship Id="rId394" Type="http://schemas.openxmlformats.org/officeDocument/2006/relationships/image" Target="../media/image1942.png"/><Relationship Id="rId408" Type="http://schemas.openxmlformats.org/officeDocument/2006/relationships/image" Target="../media/image1949.png"/><Relationship Id="rId615" Type="http://schemas.openxmlformats.org/officeDocument/2006/relationships/customXml" Target="../ink/ink1219.xml"/><Relationship Id="rId822" Type="http://schemas.openxmlformats.org/officeDocument/2006/relationships/image" Target="../media/image2156.png"/><Relationship Id="rId1038" Type="http://schemas.openxmlformats.org/officeDocument/2006/relationships/image" Target="../media/image2263.png"/><Relationship Id="rId254" Type="http://schemas.openxmlformats.org/officeDocument/2006/relationships/image" Target="../media/image1872.png"/><Relationship Id="rId699" Type="http://schemas.openxmlformats.org/officeDocument/2006/relationships/customXml" Target="../ink/ink1261.xml"/><Relationship Id="rId1091" Type="http://schemas.openxmlformats.org/officeDocument/2006/relationships/customXml" Target="../ink/ink1457.xml"/><Relationship Id="rId1105" Type="http://schemas.openxmlformats.org/officeDocument/2006/relationships/customXml" Target="../ink/ink1464.xml"/><Relationship Id="rId49" Type="http://schemas.openxmlformats.org/officeDocument/2006/relationships/image" Target="../media/image1771.png"/><Relationship Id="rId114" Type="http://schemas.openxmlformats.org/officeDocument/2006/relationships/image" Target="../media/image1803.png"/><Relationship Id="rId461" Type="http://schemas.openxmlformats.org/officeDocument/2006/relationships/customXml" Target="../ink/ink1142.xml"/><Relationship Id="rId559" Type="http://schemas.openxmlformats.org/officeDocument/2006/relationships/customXml" Target="../ink/ink1191.xml"/><Relationship Id="rId766" Type="http://schemas.openxmlformats.org/officeDocument/2006/relationships/image" Target="../media/image2128.png"/><Relationship Id="rId198" Type="http://schemas.openxmlformats.org/officeDocument/2006/relationships/image" Target="../media/image1844.png"/><Relationship Id="rId321" Type="http://schemas.openxmlformats.org/officeDocument/2006/relationships/customXml" Target="../ink/ink1072.xml"/><Relationship Id="rId419" Type="http://schemas.openxmlformats.org/officeDocument/2006/relationships/customXml" Target="../ink/ink1121.xml"/><Relationship Id="rId626" Type="http://schemas.openxmlformats.org/officeDocument/2006/relationships/image" Target="../media/image2058.png"/><Relationship Id="rId973" Type="http://schemas.openxmlformats.org/officeDocument/2006/relationships/customXml" Target="../ink/ink1398.xml"/><Relationship Id="rId1049" Type="http://schemas.openxmlformats.org/officeDocument/2006/relationships/customXml" Target="../ink/ink1436.xml"/><Relationship Id="rId833" Type="http://schemas.openxmlformats.org/officeDocument/2006/relationships/customXml" Target="../ink/ink1328.xml"/><Relationship Id="rId1116" Type="http://schemas.openxmlformats.org/officeDocument/2006/relationships/customXml" Target="../ink/ink1470.xml"/><Relationship Id="rId265" Type="http://schemas.openxmlformats.org/officeDocument/2006/relationships/customXml" Target="../ink/ink1044.xml"/><Relationship Id="rId472" Type="http://schemas.openxmlformats.org/officeDocument/2006/relationships/image" Target="../media/image1981.png"/><Relationship Id="rId900" Type="http://schemas.openxmlformats.org/officeDocument/2006/relationships/image" Target="../media/image2195.png"/><Relationship Id="rId125" Type="http://schemas.openxmlformats.org/officeDocument/2006/relationships/image" Target="../media/image1808.png"/><Relationship Id="rId332" Type="http://schemas.openxmlformats.org/officeDocument/2006/relationships/image" Target="../media/image1911.png"/><Relationship Id="rId777" Type="http://schemas.openxmlformats.org/officeDocument/2006/relationships/customXml" Target="../ink/ink1300.xml"/><Relationship Id="rId984" Type="http://schemas.openxmlformats.org/officeDocument/2006/relationships/image" Target="../media/image2236.png"/><Relationship Id="rId637" Type="http://schemas.openxmlformats.org/officeDocument/2006/relationships/customXml" Target="../ink/ink1230.xml"/><Relationship Id="rId844" Type="http://schemas.openxmlformats.org/officeDocument/2006/relationships/image" Target="../media/image2167.png"/><Relationship Id="rId276" Type="http://schemas.openxmlformats.org/officeDocument/2006/relationships/image" Target="../media/image1883.png"/><Relationship Id="rId483" Type="http://schemas.openxmlformats.org/officeDocument/2006/relationships/customXml" Target="../ink/ink1153.xml"/><Relationship Id="rId690" Type="http://schemas.openxmlformats.org/officeDocument/2006/relationships/image" Target="../media/image2090.png"/><Relationship Id="rId704" Type="http://schemas.openxmlformats.org/officeDocument/2006/relationships/image" Target="../media/image2097.png"/><Relationship Id="rId911" Type="http://schemas.openxmlformats.org/officeDocument/2006/relationships/customXml" Target="../ink/ink1367.xml"/><Relationship Id="rId1127" Type="http://schemas.openxmlformats.org/officeDocument/2006/relationships/image" Target="../media/image2307.png"/><Relationship Id="rId40" Type="http://schemas.openxmlformats.org/officeDocument/2006/relationships/customXml" Target="../ink/ink930.xml"/><Relationship Id="rId136" Type="http://schemas.openxmlformats.org/officeDocument/2006/relationships/customXml" Target="../ink/ink979.xml"/><Relationship Id="rId343" Type="http://schemas.openxmlformats.org/officeDocument/2006/relationships/customXml" Target="../ink/ink1083.xml"/><Relationship Id="rId550" Type="http://schemas.openxmlformats.org/officeDocument/2006/relationships/image" Target="../media/image2020.png"/><Relationship Id="rId788" Type="http://schemas.openxmlformats.org/officeDocument/2006/relationships/image" Target="../media/image2139.png"/><Relationship Id="rId995" Type="http://schemas.openxmlformats.org/officeDocument/2006/relationships/customXml" Target="../ink/ink1409.xml"/><Relationship Id="rId203" Type="http://schemas.openxmlformats.org/officeDocument/2006/relationships/customXml" Target="../ink/ink1013.xml"/><Relationship Id="rId648" Type="http://schemas.openxmlformats.org/officeDocument/2006/relationships/image" Target="../media/image2069.png"/><Relationship Id="rId855" Type="http://schemas.openxmlformats.org/officeDocument/2006/relationships/customXml" Target="../ink/ink1339.xml"/><Relationship Id="rId1040" Type="http://schemas.openxmlformats.org/officeDocument/2006/relationships/image" Target="../media/image2264.png"/><Relationship Id="rId287" Type="http://schemas.openxmlformats.org/officeDocument/2006/relationships/customXml" Target="../ink/ink1055.xml"/><Relationship Id="rId410" Type="http://schemas.openxmlformats.org/officeDocument/2006/relationships/image" Target="../media/image1950.png"/><Relationship Id="rId494" Type="http://schemas.openxmlformats.org/officeDocument/2006/relationships/image" Target="../media/image1992.png"/><Relationship Id="rId508" Type="http://schemas.openxmlformats.org/officeDocument/2006/relationships/image" Target="../media/image1999.png"/><Relationship Id="rId715" Type="http://schemas.openxmlformats.org/officeDocument/2006/relationships/customXml" Target="../ink/ink1269.xml"/><Relationship Id="rId922" Type="http://schemas.openxmlformats.org/officeDocument/2006/relationships/image" Target="../media/image2206.png"/><Relationship Id="rId1138" Type="http://schemas.openxmlformats.org/officeDocument/2006/relationships/customXml" Target="../ink/ink1481.xml"/><Relationship Id="rId147" Type="http://schemas.openxmlformats.org/officeDocument/2006/relationships/image" Target="../media/image1819.png"/><Relationship Id="rId354" Type="http://schemas.openxmlformats.org/officeDocument/2006/relationships/image" Target="../media/image1922.png"/><Relationship Id="rId799" Type="http://schemas.openxmlformats.org/officeDocument/2006/relationships/customXml" Target="../ink/ink1311.xml"/><Relationship Id="rId51" Type="http://schemas.openxmlformats.org/officeDocument/2006/relationships/image" Target="../media/image1772.png"/><Relationship Id="rId561" Type="http://schemas.openxmlformats.org/officeDocument/2006/relationships/customXml" Target="../ink/ink1192.xml"/><Relationship Id="rId659" Type="http://schemas.openxmlformats.org/officeDocument/2006/relationships/customXml" Target="../ink/ink1241.xml"/><Relationship Id="rId866" Type="http://schemas.openxmlformats.org/officeDocument/2006/relationships/image" Target="../media/image2178.png"/><Relationship Id="rId214" Type="http://schemas.openxmlformats.org/officeDocument/2006/relationships/image" Target="../media/image1852.png"/><Relationship Id="rId298" Type="http://schemas.openxmlformats.org/officeDocument/2006/relationships/image" Target="../media/image1894.png"/><Relationship Id="rId421" Type="http://schemas.openxmlformats.org/officeDocument/2006/relationships/customXml" Target="../ink/ink1122.xml"/><Relationship Id="rId519" Type="http://schemas.openxmlformats.org/officeDocument/2006/relationships/customXml" Target="../ink/ink1171.xml"/><Relationship Id="rId1051" Type="http://schemas.openxmlformats.org/officeDocument/2006/relationships/customXml" Target="../ink/ink1437.xml"/><Relationship Id="rId1149" Type="http://schemas.openxmlformats.org/officeDocument/2006/relationships/image" Target="../media/image2318.png"/><Relationship Id="rId158" Type="http://schemas.openxmlformats.org/officeDocument/2006/relationships/customXml" Target="../ink/ink990.xml"/><Relationship Id="rId726" Type="http://schemas.openxmlformats.org/officeDocument/2006/relationships/image" Target="../media/image2108.png"/><Relationship Id="rId933" Type="http://schemas.openxmlformats.org/officeDocument/2006/relationships/customXml" Target="../ink/ink1378.xml"/><Relationship Id="rId1009" Type="http://schemas.openxmlformats.org/officeDocument/2006/relationships/customXml" Target="../ink/ink1416.xml"/><Relationship Id="rId62" Type="http://schemas.openxmlformats.org/officeDocument/2006/relationships/customXml" Target="../ink/ink941.xml"/><Relationship Id="rId365" Type="http://schemas.openxmlformats.org/officeDocument/2006/relationships/customXml" Target="../ink/ink1094.xml"/><Relationship Id="rId572" Type="http://schemas.openxmlformats.org/officeDocument/2006/relationships/image" Target="../media/image2031.png"/><Relationship Id="rId225" Type="http://schemas.openxmlformats.org/officeDocument/2006/relationships/customXml" Target="../ink/ink1024.xml"/><Relationship Id="rId432" Type="http://schemas.openxmlformats.org/officeDocument/2006/relationships/image" Target="../media/image1961.png"/><Relationship Id="rId877" Type="http://schemas.openxmlformats.org/officeDocument/2006/relationships/customXml" Target="../ink/ink1350.xml"/><Relationship Id="rId1062" Type="http://schemas.openxmlformats.org/officeDocument/2006/relationships/image" Target="../media/image2275.png"/><Relationship Id="rId737" Type="http://schemas.openxmlformats.org/officeDocument/2006/relationships/customXml" Target="../ink/ink1280.xml"/><Relationship Id="rId944" Type="http://schemas.openxmlformats.org/officeDocument/2006/relationships/image" Target="../media/image2216.png"/><Relationship Id="rId73" Type="http://schemas.openxmlformats.org/officeDocument/2006/relationships/image" Target="../media/image1783.png"/><Relationship Id="rId169" Type="http://schemas.openxmlformats.org/officeDocument/2006/relationships/image" Target="../media/image1830.png"/><Relationship Id="rId376" Type="http://schemas.openxmlformats.org/officeDocument/2006/relationships/image" Target="../media/image1933.png"/><Relationship Id="rId583" Type="http://schemas.openxmlformats.org/officeDocument/2006/relationships/customXml" Target="../ink/ink1203.xml"/><Relationship Id="rId790" Type="http://schemas.openxmlformats.org/officeDocument/2006/relationships/image" Target="../media/image2140.png"/><Relationship Id="rId804" Type="http://schemas.openxmlformats.org/officeDocument/2006/relationships/image" Target="../media/image2147.png"/><Relationship Id="rId4" Type="http://schemas.openxmlformats.org/officeDocument/2006/relationships/package" Target="../embeddings/Microsoft_Excel_Worksheet.xlsx"/><Relationship Id="rId236" Type="http://schemas.openxmlformats.org/officeDocument/2006/relationships/image" Target="../media/image1863.png"/><Relationship Id="rId443" Type="http://schemas.openxmlformats.org/officeDocument/2006/relationships/customXml" Target="../ink/ink1133.xml"/><Relationship Id="rId650" Type="http://schemas.openxmlformats.org/officeDocument/2006/relationships/image" Target="../media/image2070.png"/><Relationship Id="rId888" Type="http://schemas.openxmlformats.org/officeDocument/2006/relationships/image" Target="../media/image2189.png"/><Relationship Id="rId1073" Type="http://schemas.openxmlformats.org/officeDocument/2006/relationships/customXml" Target="../ink/ink1448.xml"/><Relationship Id="rId303" Type="http://schemas.openxmlformats.org/officeDocument/2006/relationships/customXml" Target="../ink/ink1063.xml"/><Relationship Id="rId748" Type="http://schemas.openxmlformats.org/officeDocument/2006/relationships/image" Target="../media/image2119.png"/><Relationship Id="rId955" Type="http://schemas.openxmlformats.org/officeDocument/2006/relationships/customXml" Target="../ink/ink1389.xml"/><Relationship Id="rId1140" Type="http://schemas.openxmlformats.org/officeDocument/2006/relationships/customXml" Target="../ink/ink1482.xml"/><Relationship Id="rId84" Type="http://schemas.openxmlformats.org/officeDocument/2006/relationships/customXml" Target="../ink/ink952.xml"/><Relationship Id="rId387" Type="http://schemas.openxmlformats.org/officeDocument/2006/relationships/customXml" Target="../ink/ink1105.xml"/><Relationship Id="rId510" Type="http://schemas.openxmlformats.org/officeDocument/2006/relationships/image" Target="../media/image2000.png"/><Relationship Id="rId594" Type="http://schemas.openxmlformats.org/officeDocument/2006/relationships/image" Target="../media/image2042.png"/><Relationship Id="rId608" Type="http://schemas.openxmlformats.org/officeDocument/2006/relationships/image" Target="../media/image2049.png"/><Relationship Id="rId815" Type="http://schemas.openxmlformats.org/officeDocument/2006/relationships/customXml" Target="../ink/ink1319.xml"/><Relationship Id="rId247" Type="http://schemas.openxmlformats.org/officeDocument/2006/relationships/customXml" Target="../ink/ink1035.xml"/><Relationship Id="rId899" Type="http://schemas.openxmlformats.org/officeDocument/2006/relationships/customXml" Target="../ink/ink1361.xml"/><Relationship Id="rId1000" Type="http://schemas.openxmlformats.org/officeDocument/2006/relationships/image" Target="../media/image2244.png"/><Relationship Id="rId1084" Type="http://schemas.openxmlformats.org/officeDocument/2006/relationships/image" Target="../media/image2286.png"/><Relationship Id="rId107" Type="http://schemas.openxmlformats.org/officeDocument/2006/relationships/customXml" Target="../ink/ink964.xml"/><Relationship Id="rId454" Type="http://schemas.openxmlformats.org/officeDocument/2006/relationships/image" Target="../media/image1972.png"/><Relationship Id="rId661" Type="http://schemas.openxmlformats.org/officeDocument/2006/relationships/customXml" Target="../ink/ink1242.xml"/><Relationship Id="rId759" Type="http://schemas.openxmlformats.org/officeDocument/2006/relationships/customXml" Target="../ink/ink1291.xml"/><Relationship Id="rId966" Type="http://schemas.openxmlformats.org/officeDocument/2006/relationships/image" Target="../media/image2227.png"/><Relationship Id="rId11" Type="http://schemas.openxmlformats.org/officeDocument/2006/relationships/image" Target="../media/image1752.png"/><Relationship Id="rId314" Type="http://schemas.openxmlformats.org/officeDocument/2006/relationships/image" Target="../media/image1902.png"/><Relationship Id="rId398" Type="http://schemas.openxmlformats.org/officeDocument/2006/relationships/image" Target="../media/image1944.png"/><Relationship Id="rId521" Type="http://schemas.openxmlformats.org/officeDocument/2006/relationships/customXml" Target="../ink/ink1172.xml"/><Relationship Id="rId619" Type="http://schemas.openxmlformats.org/officeDocument/2006/relationships/customXml" Target="../ink/ink1221.xml"/><Relationship Id="rId1151" Type="http://schemas.openxmlformats.org/officeDocument/2006/relationships/image" Target="../media/image2319.png"/><Relationship Id="rId95" Type="http://schemas.openxmlformats.org/officeDocument/2006/relationships/image" Target="../media/image1794.png"/><Relationship Id="rId160" Type="http://schemas.openxmlformats.org/officeDocument/2006/relationships/customXml" Target="../ink/ink991.xml"/><Relationship Id="rId826" Type="http://schemas.openxmlformats.org/officeDocument/2006/relationships/image" Target="../media/image2158.png"/><Relationship Id="rId1011" Type="http://schemas.openxmlformats.org/officeDocument/2006/relationships/customXml" Target="../ink/ink1417.xml"/><Relationship Id="rId1109" Type="http://schemas.openxmlformats.org/officeDocument/2006/relationships/customXml" Target="../ink/ink1466.xml"/><Relationship Id="rId258" Type="http://schemas.openxmlformats.org/officeDocument/2006/relationships/image" Target="../media/image1874.png"/><Relationship Id="rId465" Type="http://schemas.openxmlformats.org/officeDocument/2006/relationships/customXml" Target="../ink/ink1144.xml"/><Relationship Id="rId672" Type="http://schemas.openxmlformats.org/officeDocument/2006/relationships/image" Target="../media/image2081.png"/><Relationship Id="rId1095" Type="http://schemas.openxmlformats.org/officeDocument/2006/relationships/customXml" Target="../ink/ink1459.xml"/><Relationship Id="rId22" Type="http://schemas.openxmlformats.org/officeDocument/2006/relationships/customXml" Target="../ink/ink921.xml"/><Relationship Id="rId118" Type="http://schemas.openxmlformats.org/officeDocument/2006/relationships/image" Target="../media/image1805.png"/><Relationship Id="rId325" Type="http://schemas.openxmlformats.org/officeDocument/2006/relationships/customXml" Target="../ink/ink1074.xml"/><Relationship Id="rId532" Type="http://schemas.openxmlformats.org/officeDocument/2006/relationships/image" Target="../media/image2011.png"/><Relationship Id="rId977" Type="http://schemas.openxmlformats.org/officeDocument/2006/relationships/customXml" Target="../ink/ink1400.xml"/><Relationship Id="rId1162" Type="http://schemas.openxmlformats.org/officeDocument/2006/relationships/customXml" Target="../ink/ink1493.xml"/><Relationship Id="rId171" Type="http://schemas.openxmlformats.org/officeDocument/2006/relationships/image" Target="../media/image1831.png"/><Relationship Id="rId837" Type="http://schemas.openxmlformats.org/officeDocument/2006/relationships/customXml" Target="../ink/ink1330.xml"/><Relationship Id="rId1022" Type="http://schemas.openxmlformats.org/officeDocument/2006/relationships/image" Target="../media/image2255.png"/><Relationship Id="rId269" Type="http://schemas.openxmlformats.org/officeDocument/2006/relationships/customXml" Target="../ink/ink1046.xml"/><Relationship Id="rId476" Type="http://schemas.openxmlformats.org/officeDocument/2006/relationships/image" Target="../media/image1983.png"/><Relationship Id="rId683" Type="http://schemas.openxmlformats.org/officeDocument/2006/relationships/customXml" Target="../ink/ink1253.xml"/><Relationship Id="rId890" Type="http://schemas.openxmlformats.org/officeDocument/2006/relationships/image" Target="../media/image2190.png"/><Relationship Id="rId904" Type="http://schemas.openxmlformats.org/officeDocument/2006/relationships/image" Target="../media/image2197.png"/><Relationship Id="rId33" Type="http://schemas.openxmlformats.org/officeDocument/2006/relationships/image" Target="../media/image1763.png"/><Relationship Id="rId129" Type="http://schemas.openxmlformats.org/officeDocument/2006/relationships/image" Target="../media/image1810.png"/><Relationship Id="rId336" Type="http://schemas.openxmlformats.org/officeDocument/2006/relationships/image" Target="../media/image1913.png"/><Relationship Id="rId543" Type="http://schemas.openxmlformats.org/officeDocument/2006/relationships/customXml" Target="../ink/ink1183.xml"/><Relationship Id="rId988" Type="http://schemas.openxmlformats.org/officeDocument/2006/relationships/image" Target="../media/image2238.png"/><Relationship Id="rId1173" Type="http://schemas.openxmlformats.org/officeDocument/2006/relationships/image" Target="../media/image62.png"/><Relationship Id="rId182" Type="http://schemas.openxmlformats.org/officeDocument/2006/relationships/customXml" Target="../ink/ink1002.xml"/><Relationship Id="rId403" Type="http://schemas.openxmlformats.org/officeDocument/2006/relationships/customXml" Target="../ink/ink1113.xml"/><Relationship Id="rId750" Type="http://schemas.openxmlformats.org/officeDocument/2006/relationships/image" Target="../media/image2120.png"/><Relationship Id="rId848" Type="http://schemas.openxmlformats.org/officeDocument/2006/relationships/image" Target="../media/image2169.png"/><Relationship Id="rId1033" Type="http://schemas.openxmlformats.org/officeDocument/2006/relationships/customXml" Target="../ink/ink1428.xml"/><Relationship Id="rId487" Type="http://schemas.openxmlformats.org/officeDocument/2006/relationships/customXml" Target="../ink/ink1155.xml"/><Relationship Id="rId610" Type="http://schemas.openxmlformats.org/officeDocument/2006/relationships/image" Target="../media/image2050.png"/><Relationship Id="rId694" Type="http://schemas.openxmlformats.org/officeDocument/2006/relationships/image" Target="../media/image2092.png"/><Relationship Id="rId708" Type="http://schemas.openxmlformats.org/officeDocument/2006/relationships/image" Target="../media/image2099.png"/><Relationship Id="rId915" Type="http://schemas.openxmlformats.org/officeDocument/2006/relationships/customXml" Target="../ink/ink1369.xml"/><Relationship Id="rId347" Type="http://schemas.openxmlformats.org/officeDocument/2006/relationships/customXml" Target="../ink/ink1085.xml"/><Relationship Id="rId999" Type="http://schemas.openxmlformats.org/officeDocument/2006/relationships/customXml" Target="../ink/ink1411.xml"/><Relationship Id="rId1100" Type="http://schemas.openxmlformats.org/officeDocument/2006/relationships/image" Target="../media/image2294.png"/><Relationship Id="rId44" Type="http://schemas.openxmlformats.org/officeDocument/2006/relationships/customXml" Target="../ink/ink932.xml"/><Relationship Id="rId554" Type="http://schemas.openxmlformats.org/officeDocument/2006/relationships/image" Target="../media/image2022.png"/><Relationship Id="rId761" Type="http://schemas.openxmlformats.org/officeDocument/2006/relationships/customXml" Target="../ink/ink1292.xml"/><Relationship Id="rId859" Type="http://schemas.openxmlformats.org/officeDocument/2006/relationships/customXml" Target="../ink/ink1341.xml"/><Relationship Id="rId193" Type="http://schemas.openxmlformats.org/officeDocument/2006/relationships/image" Target="../media/image1842.png"/><Relationship Id="rId207" Type="http://schemas.openxmlformats.org/officeDocument/2006/relationships/customXml" Target="../ink/ink1015.xml"/><Relationship Id="rId414" Type="http://schemas.openxmlformats.org/officeDocument/2006/relationships/image" Target="../media/image1952.png"/><Relationship Id="rId498" Type="http://schemas.openxmlformats.org/officeDocument/2006/relationships/image" Target="../media/image1994.png"/><Relationship Id="rId621" Type="http://schemas.openxmlformats.org/officeDocument/2006/relationships/customXml" Target="../ink/ink1222.xml"/><Relationship Id="rId1044" Type="http://schemas.openxmlformats.org/officeDocument/2006/relationships/image" Target="../media/image2266.png"/><Relationship Id="rId260" Type="http://schemas.openxmlformats.org/officeDocument/2006/relationships/image" Target="../media/image1875.png"/><Relationship Id="rId719" Type="http://schemas.openxmlformats.org/officeDocument/2006/relationships/customXml" Target="../ink/ink1271.xml"/><Relationship Id="rId926" Type="http://schemas.openxmlformats.org/officeDocument/2006/relationships/image" Target="../media/image2207.png"/><Relationship Id="rId1111" Type="http://schemas.openxmlformats.org/officeDocument/2006/relationships/customXml" Target="../ink/ink1467.xml"/><Relationship Id="rId55" Type="http://schemas.openxmlformats.org/officeDocument/2006/relationships/image" Target="../media/image1774.png"/><Relationship Id="rId120" Type="http://schemas.openxmlformats.org/officeDocument/2006/relationships/customXml" Target="../ink/ink971.xml"/><Relationship Id="rId358" Type="http://schemas.openxmlformats.org/officeDocument/2006/relationships/image" Target="../media/image1924.png"/><Relationship Id="rId565" Type="http://schemas.openxmlformats.org/officeDocument/2006/relationships/customXml" Target="../ink/ink1194.xml"/><Relationship Id="rId772" Type="http://schemas.openxmlformats.org/officeDocument/2006/relationships/image" Target="../media/image2131.png"/><Relationship Id="rId218" Type="http://schemas.openxmlformats.org/officeDocument/2006/relationships/image" Target="../media/image1854.png"/><Relationship Id="rId425" Type="http://schemas.openxmlformats.org/officeDocument/2006/relationships/customXml" Target="../ink/ink1124.xml"/><Relationship Id="rId632" Type="http://schemas.openxmlformats.org/officeDocument/2006/relationships/image" Target="../media/image2061.png"/><Relationship Id="rId1055" Type="http://schemas.openxmlformats.org/officeDocument/2006/relationships/customXml" Target="../ink/ink1439.xml"/><Relationship Id="rId271" Type="http://schemas.openxmlformats.org/officeDocument/2006/relationships/customXml" Target="../ink/ink1047.xml"/><Relationship Id="rId937" Type="http://schemas.openxmlformats.org/officeDocument/2006/relationships/customXml" Target="../ink/ink1380.xml"/><Relationship Id="rId1122" Type="http://schemas.openxmlformats.org/officeDocument/2006/relationships/customXml" Target="../ink/ink1473.xml"/><Relationship Id="rId66" Type="http://schemas.openxmlformats.org/officeDocument/2006/relationships/customXml" Target="../ink/ink943.xml"/><Relationship Id="rId131" Type="http://schemas.openxmlformats.org/officeDocument/2006/relationships/image" Target="../media/image1811.png"/><Relationship Id="rId369" Type="http://schemas.openxmlformats.org/officeDocument/2006/relationships/customXml" Target="../ink/ink1096.xml"/><Relationship Id="rId576" Type="http://schemas.openxmlformats.org/officeDocument/2006/relationships/image" Target="../media/image2033.png"/><Relationship Id="rId783" Type="http://schemas.openxmlformats.org/officeDocument/2006/relationships/customXml" Target="../ink/ink1303.xml"/><Relationship Id="rId990" Type="http://schemas.openxmlformats.org/officeDocument/2006/relationships/image" Target="../media/image2239.png"/><Relationship Id="rId229" Type="http://schemas.openxmlformats.org/officeDocument/2006/relationships/customXml" Target="../ink/ink1026.xml"/><Relationship Id="rId436" Type="http://schemas.openxmlformats.org/officeDocument/2006/relationships/image" Target="../media/image1963.png"/><Relationship Id="rId643" Type="http://schemas.openxmlformats.org/officeDocument/2006/relationships/customXml" Target="../ink/ink1233.xml"/><Relationship Id="rId1066" Type="http://schemas.openxmlformats.org/officeDocument/2006/relationships/image" Target="../media/image2277.png"/><Relationship Id="rId850" Type="http://schemas.openxmlformats.org/officeDocument/2006/relationships/image" Target="../media/image2170.png"/><Relationship Id="rId948" Type="http://schemas.openxmlformats.org/officeDocument/2006/relationships/image" Target="../media/image2218.png"/><Relationship Id="rId1133" Type="http://schemas.openxmlformats.org/officeDocument/2006/relationships/image" Target="../media/image2310.png"/><Relationship Id="rId77" Type="http://schemas.openxmlformats.org/officeDocument/2006/relationships/image" Target="../media/image1785.png"/><Relationship Id="rId282" Type="http://schemas.openxmlformats.org/officeDocument/2006/relationships/image" Target="../media/image1886.png"/><Relationship Id="rId503" Type="http://schemas.openxmlformats.org/officeDocument/2006/relationships/customXml" Target="../ink/ink1163.xml"/><Relationship Id="rId587" Type="http://schemas.openxmlformats.org/officeDocument/2006/relationships/customXml" Target="../ink/ink1205.xml"/><Relationship Id="rId710" Type="http://schemas.openxmlformats.org/officeDocument/2006/relationships/image" Target="../media/image2100.png"/><Relationship Id="rId808" Type="http://schemas.openxmlformats.org/officeDocument/2006/relationships/image" Target="../media/image2149.png"/><Relationship Id="rId8" Type="http://schemas.openxmlformats.org/officeDocument/2006/relationships/customXml" Target="../ink/ink914.xml"/><Relationship Id="rId142" Type="http://schemas.openxmlformats.org/officeDocument/2006/relationships/customXml" Target="../ink/ink982.xml"/><Relationship Id="rId447" Type="http://schemas.openxmlformats.org/officeDocument/2006/relationships/customXml" Target="../ink/ink1135.xml"/><Relationship Id="rId794" Type="http://schemas.openxmlformats.org/officeDocument/2006/relationships/image" Target="../media/image2142.png"/><Relationship Id="rId1077" Type="http://schemas.openxmlformats.org/officeDocument/2006/relationships/customXml" Target="../ink/ink1450.xml"/><Relationship Id="rId654" Type="http://schemas.openxmlformats.org/officeDocument/2006/relationships/image" Target="../media/image2072.png"/><Relationship Id="rId861" Type="http://schemas.openxmlformats.org/officeDocument/2006/relationships/customXml" Target="../ink/ink1342.xml"/><Relationship Id="rId959" Type="http://schemas.openxmlformats.org/officeDocument/2006/relationships/customXml" Target="../ink/ink1391.xml"/><Relationship Id="rId293" Type="http://schemas.openxmlformats.org/officeDocument/2006/relationships/customXml" Target="../ink/ink1058.xml"/><Relationship Id="rId307" Type="http://schemas.openxmlformats.org/officeDocument/2006/relationships/customXml" Target="../ink/ink1065.xml"/><Relationship Id="rId514" Type="http://schemas.openxmlformats.org/officeDocument/2006/relationships/image" Target="../media/image2002.png"/><Relationship Id="rId721" Type="http://schemas.openxmlformats.org/officeDocument/2006/relationships/customXml" Target="../ink/ink1272.xml"/><Relationship Id="rId1144" Type="http://schemas.openxmlformats.org/officeDocument/2006/relationships/customXml" Target="../ink/ink1484.xml"/><Relationship Id="rId88" Type="http://schemas.openxmlformats.org/officeDocument/2006/relationships/customXml" Target="../ink/ink954.xml"/><Relationship Id="rId153" Type="http://schemas.openxmlformats.org/officeDocument/2006/relationships/image" Target="../media/image1822.png"/><Relationship Id="rId360" Type="http://schemas.openxmlformats.org/officeDocument/2006/relationships/image" Target="../media/image1925.png"/><Relationship Id="rId598" Type="http://schemas.openxmlformats.org/officeDocument/2006/relationships/image" Target="../media/image2044.png"/><Relationship Id="rId819" Type="http://schemas.openxmlformats.org/officeDocument/2006/relationships/customXml" Target="../ink/ink1321.xml"/><Relationship Id="rId1004" Type="http://schemas.openxmlformats.org/officeDocument/2006/relationships/image" Target="../media/image2246.png"/><Relationship Id="rId220" Type="http://schemas.openxmlformats.org/officeDocument/2006/relationships/image" Target="../media/image1855.png"/><Relationship Id="rId458" Type="http://schemas.openxmlformats.org/officeDocument/2006/relationships/image" Target="../media/image1974.png"/><Relationship Id="rId665" Type="http://schemas.openxmlformats.org/officeDocument/2006/relationships/customXml" Target="../ink/ink1244.xml"/><Relationship Id="rId872" Type="http://schemas.openxmlformats.org/officeDocument/2006/relationships/image" Target="../media/image2181.png"/><Relationship Id="rId1088" Type="http://schemas.openxmlformats.org/officeDocument/2006/relationships/image" Target="../media/image2288.png"/><Relationship Id="rId15" Type="http://schemas.openxmlformats.org/officeDocument/2006/relationships/image" Target="../media/image1754.png"/><Relationship Id="rId318" Type="http://schemas.openxmlformats.org/officeDocument/2006/relationships/image" Target="../media/image1904.png"/><Relationship Id="rId525" Type="http://schemas.openxmlformats.org/officeDocument/2006/relationships/customXml" Target="../ink/ink1174.xml"/><Relationship Id="rId732" Type="http://schemas.openxmlformats.org/officeDocument/2006/relationships/image" Target="../media/image2111.png"/><Relationship Id="rId1155" Type="http://schemas.openxmlformats.org/officeDocument/2006/relationships/image" Target="../media/image2321.png"/><Relationship Id="rId99" Type="http://schemas.openxmlformats.org/officeDocument/2006/relationships/image" Target="../media/image1796.png"/><Relationship Id="rId164" Type="http://schemas.openxmlformats.org/officeDocument/2006/relationships/customXml" Target="../ink/ink993.xml"/><Relationship Id="rId371" Type="http://schemas.openxmlformats.org/officeDocument/2006/relationships/customXml" Target="../ink/ink1097.xml"/><Relationship Id="rId1015" Type="http://schemas.openxmlformats.org/officeDocument/2006/relationships/customXml" Target="../ink/ink1419.xml"/><Relationship Id="rId469" Type="http://schemas.openxmlformats.org/officeDocument/2006/relationships/customXml" Target="../ink/ink1146.xml"/><Relationship Id="rId676" Type="http://schemas.openxmlformats.org/officeDocument/2006/relationships/image" Target="../media/image2083.png"/><Relationship Id="rId883" Type="http://schemas.openxmlformats.org/officeDocument/2006/relationships/customXml" Target="../ink/ink1353.xml"/><Relationship Id="rId1099" Type="http://schemas.openxmlformats.org/officeDocument/2006/relationships/customXml" Target="../ink/ink1461.xml"/><Relationship Id="rId26" Type="http://schemas.openxmlformats.org/officeDocument/2006/relationships/customXml" Target="../ink/ink923.xml"/><Relationship Id="rId231" Type="http://schemas.openxmlformats.org/officeDocument/2006/relationships/customXml" Target="../ink/ink1027.xml"/><Relationship Id="rId329" Type="http://schemas.openxmlformats.org/officeDocument/2006/relationships/customXml" Target="../ink/ink1076.xml"/><Relationship Id="rId536" Type="http://schemas.openxmlformats.org/officeDocument/2006/relationships/image" Target="../media/image2013.png"/><Relationship Id="rId1166" Type="http://schemas.openxmlformats.org/officeDocument/2006/relationships/customXml" Target="../ink/ink1495.xml"/><Relationship Id="rId175" Type="http://schemas.openxmlformats.org/officeDocument/2006/relationships/image" Target="../media/image1833.png"/><Relationship Id="rId743" Type="http://schemas.openxmlformats.org/officeDocument/2006/relationships/customXml" Target="../ink/ink1283.xml"/><Relationship Id="rId950" Type="http://schemas.openxmlformats.org/officeDocument/2006/relationships/image" Target="../media/image2219.png"/><Relationship Id="rId1026" Type="http://schemas.openxmlformats.org/officeDocument/2006/relationships/image" Target="../media/image2257.png"/><Relationship Id="rId382" Type="http://schemas.openxmlformats.org/officeDocument/2006/relationships/image" Target="../media/image1936.png"/><Relationship Id="rId603" Type="http://schemas.openxmlformats.org/officeDocument/2006/relationships/customXml" Target="../ink/ink1213.xml"/><Relationship Id="rId687" Type="http://schemas.openxmlformats.org/officeDocument/2006/relationships/customXml" Target="../ink/ink1255.xml"/><Relationship Id="rId810" Type="http://schemas.openxmlformats.org/officeDocument/2006/relationships/image" Target="../media/image2150.png"/><Relationship Id="rId908" Type="http://schemas.openxmlformats.org/officeDocument/2006/relationships/image" Target="../media/image2199.png"/><Relationship Id="rId242" Type="http://schemas.openxmlformats.org/officeDocument/2006/relationships/image" Target="../media/image1866.png"/><Relationship Id="rId894" Type="http://schemas.openxmlformats.org/officeDocument/2006/relationships/image" Target="../media/image2192.png"/><Relationship Id="rId1177" Type="http://schemas.openxmlformats.org/officeDocument/2006/relationships/image" Target="../media/image64.png"/><Relationship Id="rId37" Type="http://schemas.openxmlformats.org/officeDocument/2006/relationships/image" Target="../media/image1765.png"/><Relationship Id="rId102" Type="http://schemas.openxmlformats.org/officeDocument/2006/relationships/customXml" Target="../ink/ink961.xml"/><Relationship Id="rId547" Type="http://schemas.openxmlformats.org/officeDocument/2006/relationships/customXml" Target="../ink/ink1185.xml"/><Relationship Id="rId754" Type="http://schemas.openxmlformats.org/officeDocument/2006/relationships/image" Target="../media/image2122.png"/><Relationship Id="rId961" Type="http://schemas.openxmlformats.org/officeDocument/2006/relationships/customXml" Target="../ink/ink1392.xml"/><Relationship Id="rId90" Type="http://schemas.openxmlformats.org/officeDocument/2006/relationships/customXml" Target="../ink/ink955.xml"/><Relationship Id="rId186" Type="http://schemas.openxmlformats.org/officeDocument/2006/relationships/customXml" Target="../ink/ink1004.xml"/><Relationship Id="rId393" Type="http://schemas.openxmlformats.org/officeDocument/2006/relationships/customXml" Target="../ink/ink1108.xml"/><Relationship Id="rId407" Type="http://schemas.openxmlformats.org/officeDocument/2006/relationships/customXml" Target="../ink/ink1115.xml"/><Relationship Id="rId614" Type="http://schemas.openxmlformats.org/officeDocument/2006/relationships/image" Target="../media/image2052.png"/><Relationship Id="rId821" Type="http://schemas.openxmlformats.org/officeDocument/2006/relationships/customXml" Target="../ink/ink1322.xml"/><Relationship Id="rId1037" Type="http://schemas.openxmlformats.org/officeDocument/2006/relationships/customXml" Target="../ink/ink1430.xml"/><Relationship Id="rId253" Type="http://schemas.openxmlformats.org/officeDocument/2006/relationships/customXml" Target="../ink/ink1038.xml"/><Relationship Id="rId460" Type="http://schemas.openxmlformats.org/officeDocument/2006/relationships/image" Target="../media/image1975.png"/><Relationship Id="rId698" Type="http://schemas.openxmlformats.org/officeDocument/2006/relationships/image" Target="../media/image2094.png"/><Relationship Id="rId919" Type="http://schemas.openxmlformats.org/officeDocument/2006/relationships/customXml" Target="../ink/ink1371.xml"/><Relationship Id="rId1090" Type="http://schemas.openxmlformats.org/officeDocument/2006/relationships/image" Target="../media/image2289.png"/><Relationship Id="rId1104" Type="http://schemas.openxmlformats.org/officeDocument/2006/relationships/image" Target="../media/image2296.png"/><Relationship Id="rId48" Type="http://schemas.openxmlformats.org/officeDocument/2006/relationships/customXml" Target="../ink/ink934.xml"/><Relationship Id="rId113" Type="http://schemas.openxmlformats.org/officeDocument/2006/relationships/customXml" Target="../ink/ink967.xml"/><Relationship Id="rId320" Type="http://schemas.openxmlformats.org/officeDocument/2006/relationships/image" Target="../media/image1905.png"/><Relationship Id="rId558" Type="http://schemas.openxmlformats.org/officeDocument/2006/relationships/image" Target="../media/image2024.png"/><Relationship Id="rId765" Type="http://schemas.openxmlformats.org/officeDocument/2006/relationships/customXml" Target="../ink/ink1294.xml"/><Relationship Id="rId972" Type="http://schemas.openxmlformats.org/officeDocument/2006/relationships/image" Target="../media/image2230.png"/><Relationship Id="rId197" Type="http://schemas.openxmlformats.org/officeDocument/2006/relationships/customXml" Target="../ink/ink1010.xml"/><Relationship Id="rId418" Type="http://schemas.openxmlformats.org/officeDocument/2006/relationships/image" Target="../media/image1954.png"/><Relationship Id="rId625" Type="http://schemas.openxmlformats.org/officeDocument/2006/relationships/customXml" Target="../ink/ink1224.xml"/><Relationship Id="rId832" Type="http://schemas.openxmlformats.org/officeDocument/2006/relationships/image" Target="../media/image2161.png"/><Relationship Id="rId1048" Type="http://schemas.openxmlformats.org/officeDocument/2006/relationships/image" Target="../media/image2268.png"/><Relationship Id="rId264" Type="http://schemas.openxmlformats.org/officeDocument/2006/relationships/image" Target="../media/image1877.png"/><Relationship Id="rId471" Type="http://schemas.openxmlformats.org/officeDocument/2006/relationships/customXml" Target="../ink/ink1147.xml"/><Relationship Id="rId1115" Type="http://schemas.openxmlformats.org/officeDocument/2006/relationships/customXml" Target="../ink/ink1469.xml"/><Relationship Id="rId59" Type="http://schemas.openxmlformats.org/officeDocument/2006/relationships/image" Target="../media/image1776.png"/><Relationship Id="rId124" Type="http://schemas.openxmlformats.org/officeDocument/2006/relationships/customXml" Target="../ink/ink973.xml"/><Relationship Id="rId569" Type="http://schemas.openxmlformats.org/officeDocument/2006/relationships/customXml" Target="../ink/ink1196.xml"/><Relationship Id="rId776" Type="http://schemas.openxmlformats.org/officeDocument/2006/relationships/image" Target="../media/image2133.png"/><Relationship Id="rId983" Type="http://schemas.openxmlformats.org/officeDocument/2006/relationships/customXml" Target="../ink/ink1403.xml"/><Relationship Id="rId331" Type="http://schemas.openxmlformats.org/officeDocument/2006/relationships/customXml" Target="../ink/ink1077.xml"/><Relationship Id="rId429" Type="http://schemas.openxmlformats.org/officeDocument/2006/relationships/customXml" Target="../ink/ink1126.xml"/><Relationship Id="rId636" Type="http://schemas.openxmlformats.org/officeDocument/2006/relationships/image" Target="../media/image2063.png"/><Relationship Id="rId1059" Type="http://schemas.openxmlformats.org/officeDocument/2006/relationships/customXml" Target="../ink/ink1441.xml"/><Relationship Id="rId843" Type="http://schemas.openxmlformats.org/officeDocument/2006/relationships/customXml" Target="../ink/ink1333.xml"/><Relationship Id="rId1126" Type="http://schemas.openxmlformats.org/officeDocument/2006/relationships/customXml" Target="../ink/ink1475.xml"/><Relationship Id="rId275" Type="http://schemas.openxmlformats.org/officeDocument/2006/relationships/customXml" Target="../ink/ink1049.xml"/><Relationship Id="rId482" Type="http://schemas.openxmlformats.org/officeDocument/2006/relationships/image" Target="../media/image1986.png"/><Relationship Id="rId703" Type="http://schemas.openxmlformats.org/officeDocument/2006/relationships/customXml" Target="../ink/ink1263.xml"/><Relationship Id="rId910" Type="http://schemas.openxmlformats.org/officeDocument/2006/relationships/image" Target="../media/image2200.png"/><Relationship Id="rId135" Type="http://schemas.openxmlformats.org/officeDocument/2006/relationships/image" Target="../media/image1813.png"/><Relationship Id="rId342" Type="http://schemas.openxmlformats.org/officeDocument/2006/relationships/image" Target="../media/image1916.png"/><Relationship Id="rId787" Type="http://schemas.openxmlformats.org/officeDocument/2006/relationships/customXml" Target="../ink/ink1305.xml"/><Relationship Id="rId994" Type="http://schemas.openxmlformats.org/officeDocument/2006/relationships/image" Target="../media/image2241.png"/><Relationship Id="rId202" Type="http://schemas.openxmlformats.org/officeDocument/2006/relationships/image" Target="../media/image1846.png"/><Relationship Id="rId647" Type="http://schemas.openxmlformats.org/officeDocument/2006/relationships/customXml" Target="../ink/ink1235.xml"/><Relationship Id="rId854" Type="http://schemas.openxmlformats.org/officeDocument/2006/relationships/image" Target="../media/image2172.png"/><Relationship Id="rId286" Type="http://schemas.openxmlformats.org/officeDocument/2006/relationships/image" Target="../media/image1888.png"/><Relationship Id="rId493" Type="http://schemas.openxmlformats.org/officeDocument/2006/relationships/customXml" Target="../ink/ink1158.xml"/><Relationship Id="rId507" Type="http://schemas.openxmlformats.org/officeDocument/2006/relationships/customXml" Target="../ink/ink1165.xml"/><Relationship Id="rId714" Type="http://schemas.openxmlformats.org/officeDocument/2006/relationships/image" Target="../media/image2102.png"/><Relationship Id="rId921" Type="http://schemas.openxmlformats.org/officeDocument/2006/relationships/customXml" Target="../ink/ink1372.xml"/><Relationship Id="rId1137" Type="http://schemas.openxmlformats.org/officeDocument/2006/relationships/image" Target="../media/image2312.png"/><Relationship Id="rId50" Type="http://schemas.openxmlformats.org/officeDocument/2006/relationships/customXml" Target="../ink/ink935.xml"/><Relationship Id="rId146" Type="http://schemas.openxmlformats.org/officeDocument/2006/relationships/customXml" Target="../ink/ink984.xml"/><Relationship Id="rId353" Type="http://schemas.openxmlformats.org/officeDocument/2006/relationships/customXml" Target="../ink/ink1088.xml"/><Relationship Id="rId560" Type="http://schemas.openxmlformats.org/officeDocument/2006/relationships/image" Target="../media/image2025.png"/><Relationship Id="rId798" Type="http://schemas.openxmlformats.org/officeDocument/2006/relationships/image" Target="../media/image2144.png"/><Relationship Id="rId213" Type="http://schemas.openxmlformats.org/officeDocument/2006/relationships/customXml" Target="../ink/ink1018.xml"/><Relationship Id="rId420" Type="http://schemas.openxmlformats.org/officeDocument/2006/relationships/image" Target="../media/image1955.png"/><Relationship Id="rId658" Type="http://schemas.openxmlformats.org/officeDocument/2006/relationships/image" Target="../media/image2074.png"/><Relationship Id="rId865" Type="http://schemas.openxmlformats.org/officeDocument/2006/relationships/customXml" Target="../ink/ink1344.xml"/><Relationship Id="rId1050" Type="http://schemas.openxmlformats.org/officeDocument/2006/relationships/image" Target="../media/image2269.png"/><Relationship Id="rId297" Type="http://schemas.openxmlformats.org/officeDocument/2006/relationships/customXml" Target="../ink/ink1060.xml"/><Relationship Id="rId518" Type="http://schemas.openxmlformats.org/officeDocument/2006/relationships/image" Target="../media/image2004.png"/><Relationship Id="rId725" Type="http://schemas.openxmlformats.org/officeDocument/2006/relationships/customXml" Target="../ink/ink1274.xml"/><Relationship Id="rId932" Type="http://schemas.openxmlformats.org/officeDocument/2006/relationships/image" Target="../media/image2210.png"/><Relationship Id="rId1148" Type="http://schemas.openxmlformats.org/officeDocument/2006/relationships/customXml" Target="../ink/ink1486.xml"/><Relationship Id="rId157" Type="http://schemas.openxmlformats.org/officeDocument/2006/relationships/image" Target="../media/image1824.png"/><Relationship Id="rId364" Type="http://schemas.openxmlformats.org/officeDocument/2006/relationships/image" Target="../media/image1927.png"/><Relationship Id="rId1008" Type="http://schemas.openxmlformats.org/officeDocument/2006/relationships/image" Target="../media/image2248.png"/><Relationship Id="rId61" Type="http://schemas.openxmlformats.org/officeDocument/2006/relationships/image" Target="../media/image1777.png"/><Relationship Id="rId571" Type="http://schemas.openxmlformats.org/officeDocument/2006/relationships/customXml" Target="../ink/ink1197.xml"/><Relationship Id="rId669" Type="http://schemas.openxmlformats.org/officeDocument/2006/relationships/customXml" Target="../ink/ink1246.xml"/><Relationship Id="rId876" Type="http://schemas.openxmlformats.org/officeDocument/2006/relationships/image" Target="../media/image2183.png"/><Relationship Id="rId19" Type="http://schemas.openxmlformats.org/officeDocument/2006/relationships/image" Target="../media/image1756.png"/><Relationship Id="rId224" Type="http://schemas.openxmlformats.org/officeDocument/2006/relationships/image" Target="../media/image1857.png"/><Relationship Id="rId431" Type="http://schemas.openxmlformats.org/officeDocument/2006/relationships/customXml" Target="../ink/ink1127.xml"/><Relationship Id="rId529" Type="http://schemas.openxmlformats.org/officeDocument/2006/relationships/customXml" Target="../ink/ink1176.xml"/><Relationship Id="rId736" Type="http://schemas.openxmlformats.org/officeDocument/2006/relationships/image" Target="../media/image2113.png"/><Relationship Id="rId1061" Type="http://schemas.openxmlformats.org/officeDocument/2006/relationships/customXml" Target="../ink/ink1442.xml"/><Relationship Id="rId1159" Type="http://schemas.openxmlformats.org/officeDocument/2006/relationships/image" Target="../media/image2323.png"/><Relationship Id="rId168" Type="http://schemas.openxmlformats.org/officeDocument/2006/relationships/customXml" Target="../ink/ink995.xml"/><Relationship Id="rId943" Type="http://schemas.openxmlformats.org/officeDocument/2006/relationships/customXml" Target="../ink/ink1383.xml"/><Relationship Id="rId1019" Type="http://schemas.openxmlformats.org/officeDocument/2006/relationships/customXml" Target="../ink/ink1421.xml"/><Relationship Id="rId72" Type="http://schemas.openxmlformats.org/officeDocument/2006/relationships/customXml" Target="../ink/ink946.xml"/><Relationship Id="rId375" Type="http://schemas.openxmlformats.org/officeDocument/2006/relationships/customXml" Target="../ink/ink1099.xml"/><Relationship Id="rId582" Type="http://schemas.openxmlformats.org/officeDocument/2006/relationships/image" Target="../media/image2036.png"/><Relationship Id="rId803" Type="http://schemas.openxmlformats.org/officeDocument/2006/relationships/customXml" Target="../ink/ink1313.xml"/><Relationship Id="rId3" Type="http://schemas.openxmlformats.org/officeDocument/2006/relationships/notesSlide" Target="../notesSlides/notesSlide8.xml"/><Relationship Id="rId235" Type="http://schemas.openxmlformats.org/officeDocument/2006/relationships/customXml" Target="../ink/ink1029.xml"/><Relationship Id="rId442" Type="http://schemas.openxmlformats.org/officeDocument/2006/relationships/image" Target="../media/image1966.png"/><Relationship Id="rId887" Type="http://schemas.openxmlformats.org/officeDocument/2006/relationships/customXml" Target="../ink/ink1355.xml"/><Relationship Id="rId1072" Type="http://schemas.openxmlformats.org/officeDocument/2006/relationships/image" Target="../media/image2280.png"/><Relationship Id="rId302" Type="http://schemas.openxmlformats.org/officeDocument/2006/relationships/image" Target="../media/image1896.png"/><Relationship Id="rId747" Type="http://schemas.openxmlformats.org/officeDocument/2006/relationships/customXml" Target="../ink/ink1285.xml"/><Relationship Id="rId954" Type="http://schemas.openxmlformats.org/officeDocument/2006/relationships/image" Target="../media/image2221.png"/><Relationship Id="rId83" Type="http://schemas.openxmlformats.org/officeDocument/2006/relationships/image" Target="../media/image1788.png"/><Relationship Id="rId179" Type="http://schemas.openxmlformats.org/officeDocument/2006/relationships/image" Target="../media/image1835.png"/><Relationship Id="rId386" Type="http://schemas.openxmlformats.org/officeDocument/2006/relationships/image" Target="../media/image1938.png"/><Relationship Id="rId593" Type="http://schemas.openxmlformats.org/officeDocument/2006/relationships/customXml" Target="../ink/ink1208.xml"/><Relationship Id="rId607" Type="http://schemas.openxmlformats.org/officeDocument/2006/relationships/customXml" Target="../ink/ink1215.xml"/><Relationship Id="rId814" Type="http://schemas.openxmlformats.org/officeDocument/2006/relationships/image" Target="../media/image2152.png"/><Relationship Id="rId246" Type="http://schemas.openxmlformats.org/officeDocument/2006/relationships/image" Target="../media/image1868.png"/><Relationship Id="rId453" Type="http://schemas.openxmlformats.org/officeDocument/2006/relationships/customXml" Target="../ink/ink1138.xml"/><Relationship Id="rId660" Type="http://schemas.openxmlformats.org/officeDocument/2006/relationships/image" Target="../media/image2075.png"/><Relationship Id="rId898" Type="http://schemas.openxmlformats.org/officeDocument/2006/relationships/image" Target="../media/image2194.png"/><Relationship Id="rId1083" Type="http://schemas.openxmlformats.org/officeDocument/2006/relationships/customXml" Target="../ink/ink1453.xml"/><Relationship Id="rId106" Type="http://schemas.openxmlformats.org/officeDocument/2006/relationships/customXml" Target="../ink/ink963.xml"/><Relationship Id="rId313" Type="http://schemas.openxmlformats.org/officeDocument/2006/relationships/customXml" Target="../ink/ink1068.xml"/><Relationship Id="rId758" Type="http://schemas.openxmlformats.org/officeDocument/2006/relationships/image" Target="../media/image2124.png"/><Relationship Id="rId965" Type="http://schemas.openxmlformats.org/officeDocument/2006/relationships/customXml" Target="../ink/ink1394.xml"/><Relationship Id="rId1150" Type="http://schemas.openxmlformats.org/officeDocument/2006/relationships/customXml" Target="../ink/ink1487.xml"/><Relationship Id="rId10" Type="http://schemas.openxmlformats.org/officeDocument/2006/relationships/customXml" Target="../ink/ink915.xml"/><Relationship Id="rId94" Type="http://schemas.openxmlformats.org/officeDocument/2006/relationships/customXml" Target="../ink/ink957.xml"/><Relationship Id="rId397" Type="http://schemas.openxmlformats.org/officeDocument/2006/relationships/customXml" Target="../ink/ink1110.xml"/><Relationship Id="rId520" Type="http://schemas.openxmlformats.org/officeDocument/2006/relationships/image" Target="../media/image2005.png"/><Relationship Id="rId618" Type="http://schemas.openxmlformats.org/officeDocument/2006/relationships/image" Target="../media/image2054.png"/><Relationship Id="rId825" Type="http://schemas.openxmlformats.org/officeDocument/2006/relationships/customXml" Target="../ink/ink1324.xml"/><Relationship Id="rId257" Type="http://schemas.openxmlformats.org/officeDocument/2006/relationships/customXml" Target="../ink/ink1040.xml"/><Relationship Id="rId464" Type="http://schemas.openxmlformats.org/officeDocument/2006/relationships/image" Target="../media/image1977.png"/><Relationship Id="rId1010" Type="http://schemas.openxmlformats.org/officeDocument/2006/relationships/image" Target="../media/image2249.png"/><Relationship Id="rId1094" Type="http://schemas.openxmlformats.org/officeDocument/2006/relationships/image" Target="../media/image2291.png"/><Relationship Id="rId1108" Type="http://schemas.openxmlformats.org/officeDocument/2006/relationships/image" Target="../media/image2298.png"/><Relationship Id="rId117" Type="http://schemas.openxmlformats.org/officeDocument/2006/relationships/customXml" Target="../ink/ink969.xml"/><Relationship Id="rId671" Type="http://schemas.openxmlformats.org/officeDocument/2006/relationships/customXml" Target="../ink/ink1247.xml"/><Relationship Id="rId769" Type="http://schemas.openxmlformats.org/officeDocument/2006/relationships/customXml" Target="../ink/ink1296.xml"/><Relationship Id="rId976" Type="http://schemas.openxmlformats.org/officeDocument/2006/relationships/image" Target="../media/image2232.png"/><Relationship Id="rId324" Type="http://schemas.openxmlformats.org/officeDocument/2006/relationships/image" Target="../media/image1907.png"/><Relationship Id="rId531" Type="http://schemas.openxmlformats.org/officeDocument/2006/relationships/customXml" Target="../ink/ink1177.xml"/><Relationship Id="rId629" Type="http://schemas.openxmlformats.org/officeDocument/2006/relationships/customXml" Target="../ink/ink1226.xml"/><Relationship Id="rId1161" Type="http://schemas.openxmlformats.org/officeDocument/2006/relationships/image" Target="../media/image2324.png"/><Relationship Id="rId836" Type="http://schemas.openxmlformats.org/officeDocument/2006/relationships/image" Target="../media/image2163.png"/><Relationship Id="rId1021" Type="http://schemas.openxmlformats.org/officeDocument/2006/relationships/customXml" Target="../ink/ink1422.xml"/><Relationship Id="rId1119" Type="http://schemas.openxmlformats.org/officeDocument/2006/relationships/image" Target="../media/image2303.png"/><Relationship Id="rId903" Type="http://schemas.openxmlformats.org/officeDocument/2006/relationships/customXml" Target="../ink/ink1363.xml"/><Relationship Id="rId32" Type="http://schemas.openxmlformats.org/officeDocument/2006/relationships/customXml" Target="../ink/ink926.xml"/><Relationship Id="rId181" Type="http://schemas.openxmlformats.org/officeDocument/2006/relationships/image" Target="../media/image1836.png"/><Relationship Id="rId279" Type="http://schemas.openxmlformats.org/officeDocument/2006/relationships/customXml" Target="../ink/ink1051.xml"/><Relationship Id="rId486" Type="http://schemas.openxmlformats.org/officeDocument/2006/relationships/image" Target="../media/image1988.png"/><Relationship Id="rId693" Type="http://schemas.openxmlformats.org/officeDocument/2006/relationships/customXml" Target="../ink/ink1258.xml"/><Relationship Id="rId139" Type="http://schemas.openxmlformats.org/officeDocument/2006/relationships/image" Target="../media/image1815.png"/><Relationship Id="rId346" Type="http://schemas.openxmlformats.org/officeDocument/2006/relationships/image" Target="../media/image1918.png"/><Relationship Id="rId553" Type="http://schemas.openxmlformats.org/officeDocument/2006/relationships/customXml" Target="../ink/ink1188.xml"/><Relationship Id="rId760" Type="http://schemas.openxmlformats.org/officeDocument/2006/relationships/image" Target="../media/image2125.png"/><Relationship Id="rId998" Type="http://schemas.openxmlformats.org/officeDocument/2006/relationships/image" Target="../media/image2243.png"/><Relationship Id="rId206" Type="http://schemas.openxmlformats.org/officeDocument/2006/relationships/image" Target="../media/image1848.png"/><Relationship Id="rId413" Type="http://schemas.openxmlformats.org/officeDocument/2006/relationships/customXml" Target="../ink/ink1118.xml"/><Relationship Id="rId858" Type="http://schemas.openxmlformats.org/officeDocument/2006/relationships/image" Target="../media/image2174.png"/><Relationship Id="rId1043" Type="http://schemas.openxmlformats.org/officeDocument/2006/relationships/customXml" Target="../ink/ink1433.xml"/><Relationship Id="rId620" Type="http://schemas.openxmlformats.org/officeDocument/2006/relationships/image" Target="../media/image2055.png"/><Relationship Id="rId718" Type="http://schemas.openxmlformats.org/officeDocument/2006/relationships/image" Target="../media/image2104.png"/><Relationship Id="rId925" Type="http://schemas.openxmlformats.org/officeDocument/2006/relationships/customXml" Target="../ink/ink1374.xml"/><Relationship Id="rId1110" Type="http://schemas.openxmlformats.org/officeDocument/2006/relationships/image" Target="../media/image2299.png"/><Relationship Id="rId54" Type="http://schemas.openxmlformats.org/officeDocument/2006/relationships/customXml" Target="../ink/ink937.xml"/><Relationship Id="rId270" Type="http://schemas.openxmlformats.org/officeDocument/2006/relationships/image" Target="../media/image1880.png"/><Relationship Id="rId130" Type="http://schemas.openxmlformats.org/officeDocument/2006/relationships/customXml" Target="../ink/ink976.xml"/><Relationship Id="rId368" Type="http://schemas.openxmlformats.org/officeDocument/2006/relationships/image" Target="../media/image1929.png"/><Relationship Id="rId575" Type="http://schemas.openxmlformats.org/officeDocument/2006/relationships/customXml" Target="../ink/ink1199.xml"/><Relationship Id="rId782" Type="http://schemas.openxmlformats.org/officeDocument/2006/relationships/image" Target="../media/image2136.png"/><Relationship Id="rId228" Type="http://schemas.openxmlformats.org/officeDocument/2006/relationships/image" Target="../media/image1859.png"/><Relationship Id="rId435" Type="http://schemas.openxmlformats.org/officeDocument/2006/relationships/customXml" Target="../ink/ink1129.xml"/><Relationship Id="rId642" Type="http://schemas.openxmlformats.org/officeDocument/2006/relationships/image" Target="../media/image2066.png"/><Relationship Id="rId1065" Type="http://schemas.openxmlformats.org/officeDocument/2006/relationships/customXml" Target="../ink/ink1444.xml"/><Relationship Id="rId502" Type="http://schemas.openxmlformats.org/officeDocument/2006/relationships/image" Target="../media/image1996.png"/><Relationship Id="rId947" Type="http://schemas.openxmlformats.org/officeDocument/2006/relationships/customXml" Target="../ink/ink1385.xml"/><Relationship Id="rId1132" Type="http://schemas.openxmlformats.org/officeDocument/2006/relationships/customXml" Target="../ink/ink1478.xml"/><Relationship Id="rId76" Type="http://schemas.openxmlformats.org/officeDocument/2006/relationships/customXml" Target="../ink/ink948.xml"/><Relationship Id="rId807" Type="http://schemas.openxmlformats.org/officeDocument/2006/relationships/customXml" Target="../ink/ink1315.xml"/><Relationship Id="rId292" Type="http://schemas.openxmlformats.org/officeDocument/2006/relationships/image" Target="../media/image1891.png"/><Relationship Id="rId597" Type="http://schemas.openxmlformats.org/officeDocument/2006/relationships/customXml" Target="../ink/ink1210.xml"/><Relationship Id="rId152" Type="http://schemas.openxmlformats.org/officeDocument/2006/relationships/customXml" Target="../ink/ink987.xml"/><Relationship Id="rId457" Type="http://schemas.openxmlformats.org/officeDocument/2006/relationships/customXml" Target="../ink/ink1140.xml"/><Relationship Id="rId1087" Type="http://schemas.openxmlformats.org/officeDocument/2006/relationships/customXml" Target="../ink/ink1455.xml"/><Relationship Id="rId664" Type="http://schemas.openxmlformats.org/officeDocument/2006/relationships/image" Target="../media/image2077.png"/><Relationship Id="rId871" Type="http://schemas.openxmlformats.org/officeDocument/2006/relationships/customXml" Target="../ink/ink1347.xml"/><Relationship Id="rId969" Type="http://schemas.openxmlformats.org/officeDocument/2006/relationships/customXml" Target="../ink/ink1396.xml"/><Relationship Id="rId317" Type="http://schemas.openxmlformats.org/officeDocument/2006/relationships/customXml" Target="../ink/ink1070.xml"/><Relationship Id="rId524" Type="http://schemas.openxmlformats.org/officeDocument/2006/relationships/image" Target="../media/image2007.png"/><Relationship Id="rId731" Type="http://schemas.openxmlformats.org/officeDocument/2006/relationships/customXml" Target="../ink/ink1277.xml"/><Relationship Id="rId1154" Type="http://schemas.openxmlformats.org/officeDocument/2006/relationships/customXml" Target="../ink/ink1489.xml"/><Relationship Id="rId98" Type="http://schemas.openxmlformats.org/officeDocument/2006/relationships/customXml" Target="../ink/ink959.xml"/><Relationship Id="rId829" Type="http://schemas.openxmlformats.org/officeDocument/2006/relationships/customXml" Target="../ink/ink1326.xml"/><Relationship Id="rId1014" Type="http://schemas.openxmlformats.org/officeDocument/2006/relationships/image" Target="../media/image2251.png"/><Relationship Id="rId25" Type="http://schemas.openxmlformats.org/officeDocument/2006/relationships/image" Target="../media/image1759.png"/><Relationship Id="rId174" Type="http://schemas.openxmlformats.org/officeDocument/2006/relationships/customXml" Target="../ink/ink998.xml"/><Relationship Id="rId381" Type="http://schemas.openxmlformats.org/officeDocument/2006/relationships/customXml" Target="../ink/ink1102.xml"/><Relationship Id="rId241" Type="http://schemas.openxmlformats.org/officeDocument/2006/relationships/customXml" Target="../ink/ink1032.xml"/><Relationship Id="rId479" Type="http://schemas.openxmlformats.org/officeDocument/2006/relationships/customXml" Target="../ink/ink1151.xml"/><Relationship Id="rId686" Type="http://schemas.openxmlformats.org/officeDocument/2006/relationships/image" Target="../media/image2088.png"/><Relationship Id="rId893" Type="http://schemas.openxmlformats.org/officeDocument/2006/relationships/customXml" Target="../ink/ink1358.xml"/><Relationship Id="rId339" Type="http://schemas.openxmlformats.org/officeDocument/2006/relationships/customXml" Target="../ink/ink1081.xml"/><Relationship Id="rId546" Type="http://schemas.openxmlformats.org/officeDocument/2006/relationships/image" Target="../media/image2018.png"/><Relationship Id="rId753" Type="http://schemas.openxmlformats.org/officeDocument/2006/relationships/customXml" Target="../ink/ink1288.xml"/><Relationship Id="rId1176" Type="http://schemas.openxmlformats.org/officeDocument/2006/relationships/customXml" Target="../ink/ink1500.xml"/><Relationship Id="rId101" Type="http://schemas.openxmlformats.org/officeDocument/2006/relationships/image" Target="../media/image1797.png"/><Relationship Id="rId406" Type="http://schemas.openxmlformats.org/officeDocument/2006/relationships/image" Target="../media/image1948.png"/><Relationship Id="rId960" Type="http://schemas.openxmlformats.org/officeDocument/2006/relationships/image" Target="../media/image2224.png"/><Relationship Id="rId1036" Type="http://schemas.openxmlformats.org/officeDocument/2006/relationships/image" Target="../media/image2262.png"/><Relationship Id="rId613" Type="http://schemas.openxmlformats.org/officeDocument/2006/relationships/customXml" Target="../ink/ink1218.xml"/><Relationship Id="rId820" Type="http://schemas.openxmlformats.org/officeDocument/2006/relationships/image" Target="../media/image2155.png"/><Relationship Id="rId918" Type="http://schemas.openxmlformats.org/officeDocument/2006/relationships/image" Target="../media/image2204.png"/><Relationship Id="rId1103" Type="http://schemas.openxmlformats.org/officeDocument/2006/relationships/customXml" Target="../ink/ink1463.xml"/><Relationship Id="rId47" Type="http://schemas.openxmlformats.org/officeDocument/2006/relationships/image" Target="../media/image1770.png"/><Relationship Id="rId196" Type="http://schemas.openxmlformats.org/officeDocument/2006/relationships/image" Target="../media/image1843.png"/><Relationship Id="rId263" Type="http://schemas.openxmlformats.org/officeDocument/2006/relationships/customXml" Target="../ink/ink1043.xml"/><Relationship Id="rId470" Type="http://schemas.openxmlformats.org/officeDocument/2006/relationships/image" Target="../media/image1980.png"/><Relationship Id="rId123" Type="http://schemas.openxmlformats.org/officeDocument/2006/relationships/image" Target="../media/image1807.png"/><Relationship Id="rId330" Type="http://schemas.openxmlformats.org/officeDocument/2006/relationships/image" Target="../media/image1910.png"/><Relationship Id="rId568" Type="http://schemas.openxmlformats.org/officeDocument/2006/relationships/image" Target="../media/image2029.png"/><Relationship Id="rId775" Type="http://schemas.openxmlformats.org/officeDocument/2006/relationships/customXml" Target="../ink/ink1299.xml"/><Relationship Id="rId982" Type="http://schemas.openxmlformats.org/officeDocument/2006/relationships/image" Target="../media/image2235.png"/><Relationship Id="rId428" Type="http://schemas.openxmlformats.org/officeDocument/2006/relationships/image" Target="../media/image1959.png"/><Relationship Id="rId635" Type="http://schemas.openxmlformats.org/officeDocument/2006/relationships/customXml" Target="../ink/ink1229.xml"/><Relationship Id="rId842" Type="http://schemas.openxmlformats.org/officeDocument/2006/relationships/image" Target="../media/image2166.png"/><Relationship Id="rId1058" Type="http://schemas.openxmlformats.org/officeDocument/2006/relationships/image" Target="../media/image2273.png"/><Relationship Id="rId702" Type="http://schemas.openxmlformats.org/officeDocument/2006/relationships/image" Target="../media/image2096.png"/><Relationship Id="rId1125" Type="http://schemas.openxmlformats.org/officeDocument/2006/relationships/image" Target="../media/image230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9.xml"/><Relationship Id="rId299" Type="http://schemas.openxmlformats.org/officeDocument/2006/relationships/customXml" Target="../ink/ink1651.xml"/><Relationship Id="rId21" Type="http://schemas.openxmlformats.org/officeDocument/2006/relationships/image" Target="../media/image73.png"/><Relationship Id="rId63" Type="http://schemas.openxmlformats.org/officeDocument/2006/relationships/image" Target="../media/image94.png"/><Relationship Id="rId159" Type="http://schemas.openxmlformats.org/officeDocument/2006/relationships/customXml" Target="../ink/ink1581.xml"/><Relationship Id="rId170" Type="http://schemas.openxmlformats.org/officeDocument/2006/relationships/image" Target="../media/image145.png"/><Relationship Id="rId226" Type="http://schemas.openxmlformats.org/officeDocument/2006/relationships/image" Target="../media/image173.png"/><Relationship Id="rId268" Type="http://schemas.openxmlformats.org/officeDocument/2006/relationships/image" Target="../media/image194.png"/><Relationship Id="rId32" Type="http://schemas.openxmlformats.org/officeDocument/2006/relationships/customXml" Target="../ink/ink1515.xml"/><Relationship Id="rId74" Type="http://schemas.openxmlformats.org/officeDocument/2006/relationships/image" Target="../media/image99.png"/><Relationship Id="rId128" Type="http://schemas.openxmlformats.org/officeDocument/2006/relationships/image" Target="../media/image125.png"/><Relationship Id="rId5" Type="http://schemas.openxmlformats.org/officeDocument/2006/relationships/image" Target="../media/image66.png"/><Relationship Id="rId181" Type="http://schemas.openxmlformats.org/officeDocument/2006/relationships/customXml" Target="../ink/ink1592.xml"/><Relationship Id="rId237" Type="http://schemas.openxmlformats.org/officeDocument/2006/relationships/customXml" Target="../ink/ink1620.xml"/><Relationship Id="rId279" Type="http://schemas.openxmlformats.org/officeDocument/2006/relationships/customXml" Target="../ink/ink1641.xml"/><Relationship Id="rId43" Type="http://schemas.openxmlformats.org/officeDocument/2006/relationships/image" Target="../media/image84.png"/><Relationship Id="rId139" Type="http://schemas.openxmlformats.org/officeDocument/2006/relationships/image" Target="../media/image130.png"/><Relationship Id="rId290" Type="http://schemas.openxmlformats.org/officeDocument/2006/relationships/image" Target="../media/image205.png"/><Relationship Id="rId304" Type="http://schemas.openxmlformats.org/officeDocument/2006/relationships/image" Target="../media/image212.png"/><Relationship Id="rId85" Type="http://schemas.openxmlformats.org/officeDocument/2006/relationships/customXml" Target="../ink/ink1542.xml"/><Relationship Id="rId150" Type="http://schemas.openxmlformats.org/officeDocument/2006/relationships/image" Target="../media/image135.png"/><Relationship Id="rId192" Type="http://schemas.openxmlformats.org/officeDocument/2006/relationships/image" Target="../media/image156.png"/><Relationship Id="rId206" Type="http://schemas.openxmlformats.org/officeDocument/2006/relationships/image" Target="../media/image163.png"/><Relationship Id="rId248" Type="http://schemas.openxmlformats.org/officeDocument/2006/relationships/image" Target="../media/image184.png"/><Relationship Id="rId12" Type="http://schemas.openxmlformats.org/officeDocument/2006/relationships/customXml" Target="../ink/ink1505.xml"/><Relationship Id="rId108" Type="http://schemas.openxmlformats.org/officeDocument/2006/relationships/image" Target="../media/image116.png"/><Relationship Id="rId315" Type="http://schemas.openxmlformats.org/officeDocument/2006/relationships/customXml" Target="../ink/ink1659.xml"/><Relationship Id="rId54" Type="http://schemas.openxmlformats.org/officeDocument/2006/relationships/customXml" Target="../ink/ink1526.xml"/><Relationship Id="rId96" Type="http://schemas.openxmlformats.org/officeDocument/2006/relationships/image" Target="../media/image110.png"/><Relationship Id="rId161" Type="http://schemas.openxmlformats.org/officeDocument/2006/relationships/customXml" Target="../ink/ink1582.xml"/><Relationship Id="rId217" Type="http://schemas.openxmlformats.org/officeDocument/2006/relationships/customXml" Target="../ink/ink1610.xml"/><Relationship Id="rId259" Type="http://schemas.openxmlformats.org/officeDocument/2006/relationships/customXml" Target="../ink/ink1631.xml"/><Relationship Id="rId23" Type="http://schemas.openxmlformats.org/officeDocument/2006/relationships/image" Target="../media/image74.png"/><Relationship Id="rId119" Type="http://schemas.openxmlformats.org/officeDocument/2006/relationships/customXml" Target="../ink/ink1560.xml"/><Relationship Id="rId270" Type="http://schemas.openxmlformats.org/officeDocument/2006/relationships/image" Target="../media/image195.png"/><Relationship Id="rId65" Type="http://schemas.openxmlformats.org/officeDocument/2006/relationships/image" Target="../media/image95.png"/><Relationship Id="rId130" Type="http://schemas.openxmlformats.org/officeDocument/2006/relationships/image" Target="../media/image126.png"/><Relationship Id="rId172" Type="http://schemas.openxmlformats.org/officeDocument/2006/relationships/image" Target="../media/image146.png"/><Relationship Id="rId193" Type="http://schemas.openxmlformats.org/officeDocument/2006/relationships/customXml" Target="../ink/ink1598.xml"/><Relationship Id="rId207" Type="http://schemas.openxmlformats.org/officeDocument/2006/relationships/customXml" Target="../ink/ink1605.xml"/><Relationship Id="rId228" Type="http://schemas.openxmlformats.org/officeDocument/2006/relationships/image" Target="../media/image174.png"/><Relationship Id="rId249" Type="http://schemas.openxmlformats.org/officeDocument/2006/relationships/customXml" Target="../ink/ink1626.xml"/><Relationship Id="rId13" Type="http://schemas.openxmlformats.org/officeDocument/2006/relationships/image" Target="../media/image70.png"/><Relationship Id="rId109" Type="http://schemas.openxmlformats.org/officeDocument/2006/relationships/customXml" Target="../ink/ink1554.xml"/><Relationship Id="rId260" Type="http://schemas.openxmlformats.org/officeDocument/2006/relationships/image" Target="../media/image190.png"/><Relationship Id="rId281" Type="http://schemas.openxmlformats.org/officeDocument/2006/relationships/customXml" Target="../ink/ink1642.xml"/><Relationship Id="rId316" Type="http://schemas.openxmlformats.org/officeDocument/2006/relationships/image" Target="../media/image216.png"/><Relationship Id="rId34" Type="http://schemas.openxmlformats.org/officeDocument/2006/relationships/customXml" Target="../ink/ink1516.xml"/><Relationship Id="rId55" Type="http://schemas.openxmlformats.org/officeDocument/2006/relationships/image" Target="../media/image90.png"/><Relationship Id="rId76" Type="http://schemas.openxmlformats.org/officeDocument/2006/relationships/image" Target="../media/image100.png"/><Relationship Id="rId97" Type="http://schemas.openxmlformats.org/officeDocument/2006/relationships/customXml" Target="../ink/ink1548.xml"/><Relationship Id="rId120" Type="http://schemas.openxmlformats.org/officeDocument/2006/relationships/image" Target="../media/image121.png"/><Relationship Id="rId141" Type="http://schemas.openxmlformats.org/officeDocument/2006/relationships/image" Target="../media/image131.png"/><Relationship Id="rId7" Type="http://schemas.openxmlformats.org/officeDocument/2006/relationships/image" Target="../media/image67.png"/><Relationship Id="rId162" Type="http://schemas.openxmlformats.org/officeDocument/2006/relationships/image" Target="../media/image141.png"/><Relationship Id="rId183" Type="http://schemas.openxmlformats.org/officeDocument/2006/relationships/customXml" Target="../ink/ink1593.xml"/><Relationship Id="rId218" Type="http://schemas.openxmlformats.org/officeDocument/2006/relationships/image" Target="../media/image169.png"/><Relationship Id="rId239" Type="http://schemas.openxmlformats.org/officeDocument/2006/relationships/customXml" Target="../ink/ink1621.xml"/><Relationship Id="rId250" Type="http://schemas.openxmlformats.org/officeDocument/2006/relationships/image" Target="../media/image185.png"/><Relationship Id="rId271" Type="http://schemas.openxmlformats.org/officeDocument/2006/relationships/customXml" Target="../ink/ink1637.xml"/><Relationship Id="rId292" Type="http://schemas.openxmlformats.org/officeDocument/2006/relationships/image" Target="../media/image206.png"/><Relationship Id="rId306" Type="http://schemas.openxmlformats.org/officeDocument/2006/relationships/image" Target="../media/image213.png"/><Relationship Id="rId24" Type="http://schemas.openxmlformats.org/officeDocument/2006/relationships/customXml" Target="../ink/ink1511.xml"/><Relationship Id="rId45" Type="http://schemas.openxmlformats.org/officeDocument/2006/relationships/image" Target="../media/image85.png"/><Relationship Id="rId66" Type="http://schemas.openxmlformats.org/officeDocument/2006/relationships/customXml" Target="../ink/ink1532.xml"/><Relationship Id="rId87" Type="http://schemas.openxmlformats.org/officeDocument/2006/relationships/customXml" Target="../ink/ink1543.xml"/><Relationship Id="rId110" Type="http://schemas.openxmlformats.org/officeDocument/2006/relationships/image" Target="../media/image117.png"/><Relationship Id="rId131" Type="http://schemas.openxmlformats.org/officeDocument/2006/relationships/customXml" Target="../ink/ink1566.xml"/><Relationship Id="rId152" Type="http://schemas.openxmlformats.org/officeDocument/2006/relationships/image" Target="../media/image136.png"/><Relationship Id="rId173" Type="http://schemas.openxmlformats.org/officeDocument/2006/relationships/customXml" Target="../ink/ink1588.xml"/><Relationship Id="rId194" Type="http://schemas.openxmlformats.org/officeDocument/2006/relationships/image" Target="../media/image157.png"/><Relationship Id="rId208" Type="http://schemas.openxmlformats.org/officeDocument/2006/relationships/image" Target="../media/image164.png"/><Relationship Id="rId229" Type="http://schemas.openxmlformats.org/officeDocument/2006/relationships/customXml" Target="../ink/ink1616.xml"/><Relationship Id="rId240" Type="http://schemas.openxmlformats.org/officeDocument/2006/relationships/image" Target="../media/image180.png"/><Relationship Id="rId261" Type="http://schemas.openxmlformats.org/officeDocument/2006/relationships/customXml" Target="../ink/ink1632.xml"/><Relationship Id="rId14" Type="http://schemas.openxmlformats.org/officeDocument/2006/relationships/customXml" Target="../ink/ink1506.xml"/><Relationship Id="rId35" Type="http://schemas.openxmlformats.org/officeDocument/2006/relationships/image" Target="../media/image80.png"/><Relationship Id="rId56" Type="http://schemas.openxmlformats.org/officeDocument/2006/relationships/customXml" Target="../ink/ink1527.xml"/><Relationship Id="rId77" Type="http://schemas.openxmlformats.org/officeDocument/2006/relationships/customXml" Target="../ink/ink1538.xml"/><Relationship Id="rId100" Type="http://schemas.openxmlformats.org/officeDocument/2006/relationships/image" Target="../media/image112.png"/><Relationship Id="rId282" Type="http://schemas.openxmlformats.org/officeDocument/2006/relationships/image" Target="../media/image201.png"/><Relationship Id="rId8" Type="http://schemas.openxmlformats.org/officeDocument/2006/relationships/customXml" Target="../ink/ink1503.xml"/><Relationship Id="rId98" Type="http://schemas.openxmlformats.org/officeDocument/2006/relationships/image" Target="../media/image111.png"/><Relationship Id="rId121" Type="http://schemas.openxmlformats.org/officeDocument/2006/relationships/customXml" Target="../ink/ink1561.xml"/><Relationship Id="rId142" Type="http://schemas.openxmlformats.org/officeDocument/2006/relationships/customXml" Target="../ink/ink1572.xml"/><Relationship Id="rId163" Type="http://schemas.openxmlformats.org/officeDocument/2006/relationships/customXml" Target="../ink/ink1583.xml"/><Relationship Id="rId184" Type="http://schemas.openxmlformats.org/officeDocument/2006/relationships/image" Target="../media/image152.png"/><Relationship Id="rId219" Type="http://schemas.openxmlformats.org/officeDocument/2006/relationships/customXml" Target="../ink/ink1611.xml"/><Relationship Id="rId230" Type="http://schemas.openxmlformats.org/officeDocument/2006/relationships/image" Target="../media/image175.png"/><Relationship Id="rId251" Type="http://schemas.openxmlformats.org/officeDocument/2006/relationships/customXml" Target="../ink/ink1627.xml"/><Relationship Id="rId25" Type="http://schemas.openxmlformats.org/officeDocument/2006/relationships/image" Target="../media/image75.png"/><Relationship Id="rId46" Type="http://schemas.openxmlformats.org/officeDocument/2006/relationships/customXml" Target="../ink/ink1522.xml"/><Relationship Id="rId67" Type="http://schemas.openxmlformats.org/officeDocument/2006/relationships/image" Target="../media/image96.png"/><Relationship Id="rId272" Type="http://schemas.openxmlformats.org/officeDocument/2006/relationships/image" Target="../media/image196.png"/><Relationship Id="rId293" Type="http://schemas.openxmlformats.org/officeDocument/2006/relationships/customXml" Target="../ink/ink1648.xml"/><Relationship Id="rId307" Type="http://schemas.openxmlformats.org/officeDocument/2006/relationships/customXml" Target="../ink/ink1655.xml"/><Relationship Id="rId88" Type="http://schemas.openxmlformats.org/officeDocument/2006/relationships/image" Target="../media/image106.png"/><Relationship Id="rId111" Type="http://schemas.openxmlformats.org/officeDocument/2006/relationships/customXml" Target="../ink/ink1555.xml"/><Relationship Id="rId132" Type="http://schemas.openxmlformats.org/officeDocument/2006/relationships/image" Target="../media/image127.png"/><Relationship Id="rId153" Type="http://schemas.openxmlformats.org/officeDocument/2006/relationships/customXml" Target="../ink/ink1578.xml"/><Relationship Id="rId174" Type="http://schemas.openxmlformats.org/officeDocument/2006/relationships/image" Target="../media/image147.png"/><Relationship Id="rId195" Type="http://schemas.openxmlformats.org/officeDocument/2006/relationships/customXml" Target="../ink/ink1599.xml"/><Relationship Id="rId209" Type="http://schemas.openxmlformats.org/officeDocument/2006/relationships/customXml" Target="../ink/ink1606.xml"/><Relationship Id="rId220" Type="http://schemas.openxmlformats.org/officeDocument/2006/relationships/image" Target="../media/image170.png"/><Relationship Id="rId241" Type="http://schemas.openxmlformats.org/officeDocument/2006/relationships/customXml" Target="../ink/ink1622.xml"/><Relationship Id="rId15" Type="http://schemas.openxmlformats.org/officeDocument/2006/relationships/image" Target="../media/image71.png"/><Relationship Id="rId36" Type="http://schemas.openxmlformats.org/officeDocument/2006/relationships/customXml" Target="../ink/ink1517.xml"/><Relationship Id="rId57" Type="http://schemas.openxmlformats.org/officeDocument/2006/relationships/image" Target="../media/image91.png"/><Relationship Id="rId262" Type="http://schemas.openxmlformats.org/officeDocument/2006/relationships/image" Target="../media/image191.png"/><Relationship Id="rId283" Type="http://schemas.openxmlformats.org/officeDocument/2006/relationships/customXml" Target="../ink/ink1643.xml"/><Relationship Id="rId78" Type="http://schemas.openxmlformats.org/officeDocument/2006/relationships/image" Target="../media/image101.png"/><Relationship Id="rId99" Type="http://schemas.openxmlformats.org/officeDocument/2006/relationships/customXml" Target="../ink/ink1549.xml"/><Relationship Id="rId101" Type="http://schemas.openxmlformats.org/officeDocument/2006/relationships/customXml" Target="../ink/ink1550.xml"/><Relationship Id="rId122" Type="http://schemas.openxmlformats.org/officeDocument/2006/relationships/image" Target="../media/image122.png"/><Relationship Id="rId143" Type="http://schemas.openxmlformats.org/officeDocument/2006/relationships/image" Target="../media/image132.png"/><Relationship Id="rId164" Type="http://schemas.openxmlformats.org/officeDocument/2006/relationships/image" Target="../media/image142.png"/><Relationship Id="rId185" Type="http://schemas.openxmlformats.org/officeDocument/2006/relationships/customXml" Target="../ink/ink1594.xml"/><Relationship Id="rId9" Type="http://schemas.openxmlformats.org/officeDocument/2006/relationships/image" Target="../media/image68.png"/><Relationship Id="rId210" Type="http://schemas.openxmlformats.org/officeDocument/2006/relationships/image" Target="../media/image165.png"/><Relationship Id="rId26" Type="http://schemas.openxmlformats.org/officeDocument/2006/relationships/customXml" Target="../ink/ink1512.xml"/><Relationship Id="rId231" Type="http://schemas.openxmlformats.org/officeDocument/2006/relationships/customXml" Target="../ink/ink1617.xml"/><Relationship Id="rId252" Type="http://schemas.openxmlformats.org/officeDocument/2006/relationships/image" Target="../media/image186.png"/><Relationship Id="rId273" Type="http://schemas.openxmlformats.org/officeDocument/2006/relationships/customXml" Target="../ink/ink1638.xml"/><Relationship Id="rId294" Type="http://schemas.openxmlformats.org/officeDocument/2006/relationships/image" Target="../media/image207.png"/><Relationship Id="rId308" Type="http://schemas.openxmlformats.org/officeDocument/2006/relationships/image" Target="../media/image214.png"/><Relationship Id="rId47" Type="http://schemas.openxmlformats.org/officeDocument/2006/relationships/image" Target="../media/image86.png"/><Relationship Id="rId68" Type="http://schemas.openxmlformats.org/officeDocument/2006/relationships/customXml" Target="../ink/ink1533.xml"/><Relationship Id="rId89" Type="http://schemas.openxmlformats.org/officeDocument/2006/relationships/customXml" Target="../ink/ink1544.xml"/><Relationship Id="rId112" Type="http://schemas.openxmlformats.org/officeDocument/2006/relationships/image" Target="../media/image118.png"/><Relationship Id="rId133" Type="http://schemas.openxmlformats.org/officeDocument/2006/relationships/customXml" Target="../ink/ink1567.xml"/><Relationship Id="rId154" Type="http://schemas.openxmlformats.org/officeDocument/2006/relationships/image" Target="../media/image137.png"/><Relationship Id="rId175" Type="http://schemas.openxmlformats.org/officeDocument/2006/relationships/customXml" Target="../ink/ink1589.xml"/><Relationship Id="rId196" Type="http://schemas.openxmlformats.org/officeDocument/2006/relationships/image" Target="../media/image158.png"/><Relationship Id="rId200" Type="http://schemas.openxmlformats.org/officeDocument/2006/relationships/image" Target="../media/image160.png"/><Relationship Id="rId16" Type="http://schemas.openxmlformats.org/officeDocument/2006/relationships/customXml" Target="../ink/ink1507.xml"/><Relationship Id="rId221" Type="http://schemas.openxmlformats.org/officeDocument/2006/relationships/customXml" Target="../ink/ink1612.xml"/><Relationship Id="rId242" Type="http://schemas.openxmlformats.org/officeDocument/2006/relationships/image" Target="../media/image181.png"/><Relationship Id="rId263" Type="http://schemas.openxmlformats.org/officeDocument/2006/relationships/customXml" Target="../ink/ink1633.xml"/><Relationship Id="rId284" Type="http://schemas.openxmlformats.org/officeDocument/2006/relationships/image" Target="../media/image202.png"/><Relationship Id="rId37" Type="http://schemas.openxmlformats.org/officeDocument/2006/relationships/image" Target="../media/image81.png"/><Relationship Id="rId58" Type="http://schemas.openxmlformats.org/officeDocument/2006/relationships/customXml" Target="../ink/ink1528.xml"/><Relationship Id="rId79" Type="http://schemas.openxmlformats.org/officeDocument/2006/relationships/customXml" Target="../ink/ink1539.xml"/><Relationship Id="rId102" Type="http://schemas.openxmlformats.org/officeDocument/2006/relationships/image" Target="../media/image113.png"/><Relationship Id="rId123" Type="http://schemas.openxmlformats.org/officeDocument/2006/relationships/customXml" Target="../ink/ink1562.xml"/><Relationship Id="rId144" Type="http://schemas.openxmlformats.org/officeDocument/2006/relationships/customXml" Target="../ink/ink1573.xml"/><Relationship Id="rId90" Type="http://schemas.openxmlformats.org/officeDocument/2006/relationships/image" Target="../media/image107.png"/><Relationship Id="rId165" Type="http://schemas.openxmlformats.org/officeDocument/2006/relationships/customXml" Target="../ink/ink1584.xml"/><Relationship Id="rId186" Type="http://schemas.openxmlformats.org/officeDocument/2006/relationships/image" Target="../media/image153.png"/><Relationship Id="rId211" Type="http://schemas.openxmlformats.org/officeDocument/2006/relationships/customXml" Target="../ink/ink1607.xml"/><Relationship Id="rId232" Type="http://schemas.openxmlformats.org/officeDocument/2006/relationships/image" Target="../media/image176.png"/><Relationship Id="rId253" Type="http://schemas.openxmlformats.org/officeDocument/2006/relationships/customXml" Target="../ink/ink1628.xml"/><Relationship Id="rId274" Type="http://schemas.openxmlformats.org/officeDocument/2006/relationships/image" Target="../media/image197.png"/><Relationship Id="rId295" Type="http://schemas.openxmlformats.org/officeDocument/2006/relationships/customXml" Target="../ink/ink1649.xml"/><Relationship Id="rId309" Type="http://schemas.openxmlformats.org/officeDocument/2006/relationships/customXml" Target="../ink/ink1656.xml"/><Relationship Id="rId27" Type="http://schemas.openxmlformats.org/officeDocument/2006/relationships/image" Target="../media/image76.png"/><Relationship Id="rId48" Type="http://schemas.openxmlformats.org/officeDocument/2006/relationships/customXml" Target="../ink/ink1523.xml"/><Relationship Id="rId69" Type="http://schemas.openxmlformats.org/officeDocument/2006/relationships/image" Target="../media/image97.png"/><Relationship Id="rId113" Type="http://schemas.openxmlformats.org/officeDocument/2006/relationships/customXml" Target="../ink/ink1556.xml"/><Relationship Id="rId134" Type="http://schemas.openxmlformats.org/officeDocument/2006/relationships/image" Target="../media/image128.png"/><Relationship Id="rId80" Type="http://schemas.openxmlformats.org/officeDocument/2006/relationships/image" Target="../media/image102.png"/><Relationship Id="rId155" Type="http://schemas.openxmlformats.org/officeDocument/2006/relationships/customXml" Target="../ink/ink1579.xml"/><Relationship Id="rId176" Type="http://schemas.openxmlformats.org/officeDocument/2006/relationships/image" Target="../media/image148.png"/><Relationship Id="rId197" Type="http://schemas.openxmlformats.org/officeDocument/2006/relationships/customXml" Target="../ink/ink1600.xml"/><Relationship Id="rId201" Type="http://schemas.openxmlformats.org/officeDocument/2006/relationships/customXml" Target="../ink/ink1602.xml"/><Relationship Id="rId222" Type="http://schemas.openxmlformats.org/officeDocument/2006/relationships/image" Target="../media/image171.png"/><Relationship Id="rId243" Type="http://schemas.openxmlformats.org/officeDocument/2006/relationships/customXml" Target="../ink/ink1623.xml"/><Relationship Id="rId264" Type="http://schemas.openxmlformats.org/officeDocument/2006/relationships/image" Target="../media/image192.png"/><Relationship Id="rId285" Type="http://schemas.openxmlformats.org/officeDocument/2006/relationships/customXml" Target="../ink/ink1644.xml"/><Relationship Id="rId17" Type="http://schemas.openxmlformats.org/officeDocument/2006/relationships/image" Target="../media/image44.png"/><Relationship Id="rId38" Type="http://schemas.openxmlformats.org/officeDocument/2006/relationships/customXml" Target="../ink/ink1518.xml"/><Relationship Id="rId59" Type="http://schemas.openxmlformats.org/officeDocument/2006/relationships/image" Target="../media/image92.png"/><Relationship Id="rId103" Type="http://schemas.openxmlformats.org/officeDocument/2006/relationships/customXml" Target="../ink/ink1551.xml"/><Relationship Id="rId124" Type="http://schemas.openxmlformats.org/officeDocument/2006/relationships/image" Target="../media/image123.png"/><Relationship Id="rId310" Type="http://schemas.openxmlformats.org/officeDocument/2006/relationships/image" Target="../media/image58.png"/><Relationship Id="rId70" Type="http://schemas.openxmlformats.org/officeDocument/2006/relationships/customXml" Target="../ink/ink1534.xml"/><Relationship Id="rId91" Type="http://schemas.openxmlformats.org/officeDocument/2006/relationships/customXml" Target="../ink/ink1545.xml"/><Relationship Id="rId145" Type="http://schemas.openxmlformats.org/officeDocument/2006/relationships/image" Target="../media/image133.png"/><Relationship Id="rId166" Type="http://schemas.openxmlformats.org/officeDocument/2006/relationships/image" Target="../media/image143.png"/><Relationship Id="rId187" Type="http://schemas.openxmlformats.org/officeDocument/2006/relationships/customXml" Target="../ink/ink159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6.png"/><Relationship Id="rId233" Type="http://schemas.openxmlformats.org/officeDocument/2006/relationships/customXml" Target="../ink/ink1618.xml"/><Relationship Id="rId254" Type="http://schemas.openxmlformats.org/officeDocument/2006/relationships/image" Target="../media/image187.png"/><Relationship Id="rId28" Type="http://schemas.openxmlformats.org/officeDocument/2006/relationships/customXml" Target="../ink/ink1513.xml"/><Relationship Id="rId49" Type="http://schemas.openxmlformats.org/officeDocument/2006/relationships/image" Target="../media/image87.png"/><Relationship Id="rId114" Type="http://schemas.openxmlformats.org/officeDocument/2006/relationships/customXml" Target="../ink/ink1557.xml"/><Relationship Id="rId275" Type="http://schemas.openxmlformats.org/officeDocument/2006/relationships/customXml" Target="../ink/ink1639.xml"/><Relationship Id="rId296" Type="http://schemas.openxmlformats.org/officeDocument/2006/relationships/image" Target="../media/image208.png"/><Relationship Id="rId300" Type="http://schemas.openxmlformats.org/officeDocument/2006/relationships/image" Target="../media/image210.png"/><Relationship Id="rId60" Type="http://schemas.openxmlformats.org/officeDocument/2006/relationships/customXml" Target="../ink/ink1529.xml"/><Relationship Id="rId81" Type="http://schemas.openxmlformats.org/officeDocument/2006/relationships/customXml" Target="../ink/ink1540.xml"/><Relationship Id="rId135" Type="http://schemas.openxmlformats.org/officeDocument/2006/relationships/customXml" Target="../ink/ink1568.xml"/><Relationship Id="rId156" Type="http://schemas.openxmlformats.org/officeDocument/2006/relationships/image" Target="../media/image138.png"/><Relationship Id="rId177" Type="http://schemas.openxmlformats.org/officeDocument/2006/relationships/customXml" Target="../ink/ink1590.xml"/><Relationship Id="rId198" Type="http://schemas.openxmlformats.org/officeDocument/2006/relationships/image" Target="../media/image159.png"/><Relationship Id="rId202" Type="http://schemas.openxmlformats.org/officeDocument/2006/relationships/image" Target="../media/image161.png"/><Relationship Id="rId223" Type="http://schemas.openxmlformats.org/officeDocument/2006/relationships/customXml" Target="../ink/ink1613.xml"/><Relationship Id="rId244" Type="http://schemas.openxmlformats.org/officeDocument/2006/relationships/image" Target="../media/image182.png"/><Relationship Id="rId18" Type="http://schemas.openxmlformats.org/officeDocument/2006/relationships/customXml" Target="../ink/ink1508.xml"/><Relationship Id="rId39" Type="http://schemas.openxmlformats.org/officeDocument/2006/relationships/image" Target="../media/image82.png"/><Relationship Id="rId265" Type="http://schemas.openxmlformats.org/officeDocument/2006/relationships/customXml" Target="../ink/ink1634.xml"/><Relationship Id="rId286" Type="http://schemas.openxmlformats.org/officeDocument/2006/relationships/image" Target="../media/image203.png"/><Relationship Id="rId50" Type="http://schemas.openxmlformats.org/officeDocument/2006/relationships/customXml" Target="../ink/ink1524.xml"/><Relationship Id="rId104" Type="http://schemas.openxmlformats.org/officeDocument/2006/relationships/image" Target="../media/image114.png"/><Relationship Id="rId125" Type="http://schemas.openxmlformats.org/officeDocument/2006/relationships/customXml" Target="../ink/ink1563.xml"/><Relationship Id="rId146" Type="http://schemas.openxmlformats.org/officeDocument/2006/relationships/customXml" Target="../ink/ink1574.xml"/><Relationship Id="rId167" Type="http://schemas.openxmlformats.org/officeDocument/2006/relationships/customXml" Target="../ink/ink1585.xml"/><Relationship Id="rId188" Type="http://schemas.openxmlformats.org/officeDocument/2006/relationships/image" Target="../media/image154.png"/><Relationship Id="rId311" Type="http://schemas.openxmlformats.org/officeDocument/2006/relationships/customXml" Target="../ink/ink1657.xml"/><Relationship Id="rId71" Type="http://schemas.openxmlformats.org/officeDocument/2006/relationships/image" Target="../media/image98.png"/><Relationship Id="rId92" Type="http://schemas.openxmlformats.org/officeDocument/2006/relationships/image" Target="../media/image108.png"/><Relationship Id="rId213" Type="http://schemas.openxmlformats.org/officeDocument/2006/relationships/customXml" Target="../ink/ink1608.xml"/><Relationship Id="rId234" Type="http://schemas.openxmlformats.org/officeDocument/2006/relationships/image" Target="../media/image177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77.png"/><Relationship Id="rId255" Type="http://schemas.openxmlformats.org/officeDocument/2006/relationships/customXml" Target="../ink/ink1629.xml"/><Relationship Id="rId276" Type="http://schemas.openxmlformats.org/officeDocument/2006/relationships/image" Target="../media/image198.png"/><Relationship Id="rId297" Type="http://schemas.openxmlformats.org/officeDocument/2006/relationships/customXml" Target="../ink/ink1650.xml"/><Relationship Id="rId40" Type="http://schemas.openxmlformats.org/officeDocument/2006/relationships/customXml" Target="../ink/ink1519.xml"/><Relationship Id="rId115" Type="http://schemas.openxmlformats.org/officeDocument/2006/relationships/image" Target="../media/image119.png"/><Relationship Id="rId136" Type="http://schemas.openxmlformats.org/officeDocument/2006/relationships/image" Target="../media/image129.png"/><Relationship Id="rId157" Type="http://schemas.openxmlformats.org/officeDocument/2006/relationships/customXml" Target="../ink/ink1580.xml"/><Relationship Id="rId178" Type="http://schemas.openxmlformats.org/officeDocument/2006/relationships/image" Target="../media/image149.png"/><Relationship Id="rId301" Type="http://schemas.openxmlformats.org/officeDocument/2006/relationships/customXml" Target="../ink/ink1652.xml"/><Relationship Id="rId61" Type="http://schemas.openxmlformats.org/officeDocument/2006/relationships/image" Target="../media/image93.png"/><Relationship Id="rId82" Type="http://schemas.openxmlformats.org/officeDocument/2006/relationships/image" Target="../media/image103.png"/><Relationship Id="rId199" Type="http://schemas.openxmlformats.org/officeDocument/2006/relationships/customXml" Target="../ink/ink1601.xml"/><Relationship Id="rId203" Type="http://schemas.openxmlformats.org/officeDocument/2006/relationships/customXml" Target="../ink/ink1603.xml"/><Relationship Id="rId19" Type="http://schemas.openxmlformats.org/officeDocument/2006/relationships/image" Target="../media/image72.png"/><Relationship Id="rId224" Type="http://schemas.openxmlformats.org/officeDocument/2006/relationships/image" Target="../media/image172.png"/><Relationship Id="rId245" Type="http://schemas.openxmlformats.org/officeDocument/2006/relationships/customXml" Target="../ink/ink1624.xml"/><Relationship Id="rId266" Type="http://schemas.openxmlformats.org/officeDocument/2006/relationships/image" Target="../media/image193.png"/><Relationship Id="rId287" Type="http://schemas.openxmlformats.org/officeDocument/2006/relationships/customXml" Target="../ink/ink1645.xml"/><Relationship Id="rId30" Type="http://schemas.openxmlformats.org/officeDocument/2006/relationships/customXml" Target="../ink/ink1514.xml"/><Relationship Id="rId105" Type="http://schemas.openxmlformats.org/officeDocument/2006/relationships/customXml" Target="../ink/ink1552.xml"/><Relationship Id="rId126" Type="http://schemas.openxmlformats.org/officeDocument/2006/relationships/image" Target="../media/image124.png"/><Relationship Id="rId147" Type="http://schemas.openxmlformats.org/officeDocument/2006/relationships/customXml" Target="../ink/ink1575.xml"/><Relationship Id="rId168" Type="http://schemas.openxmlformats.org/officeDocument/2006/relationships/image" Target="../media/image144.png"/><Relationship Id="rId312" Type="http://schemas.openxmlformats.org/officeDocument/2006/relationships/image" Target="../media/image65.png"/><Relationship Id="rId51" Type="http://schemas.openxmlformats.org/officeDocument/2006/relationships/image" Target="../media/image88.png"/><Relationship Id="rId72" Type="http://schemas.openxmlformats.org/officeDocument/2006/relationships/customXml" Target="../ink/ink1535.xml"/><Relationship Id="rId93" Type="http://schemas.openxmlformats.org/officeDocument/2006/relationships/customXml" Target="../ink/ink1546.xml"/><Relationship Id="rId189" Type="http://schemas.openxmlformats.org/officeDocument/2006/relationships/customXml" Target="../ink/ink1596.xml"/><Relationship Id="rId3" Type="http://schemas.openxmlformats.org/officeDocument/2006/relationships/image" Target="../media/image57.png"/><Relationship Id="rId214" Type="http://schemas.openxmlformats.org/officeDocument/2006/relationships/image" Target="../media/image167.png"/><Relationship Id="rId235" Type="http://schemas.openxmlformats.org/officeDocument/2006/relationships/customXml" Target="../ink/ink1619.xml"/><Relationship Id="rId256" Type="http://schemas.openxmlformats.org/officeDocument/2006/relationships/image" Target="../media/image188.png"/><Relationship Id="rId277" Type="http://schemas.openxmlformats.org/officeDocument/2006/relationships/customXml" Target="../ink/ink1640.xml"/><Relationship Id="rId298" Type="http://schemas.openxmlformats.org/officeDocument/2006/relationships/image" Target="../media/image209.png"/><Relationship Id="rId116" Type="http://schemas.openxmlformats.org/officeDocument/2006/relationships/customXml" Target="../ink/ink1558.xml"/><Relationship Id="rId137" Type="http://schemas.openxmlformats.org/officeDocument/2006/relationships/customXml" Target="../ink/ink1569.xml"/><Relationship Id="rId158" Type="http://schemas.openxmlformats.org/officeDocument/2006/relationships/image" Target="../media/image139.png"/><Relationship Id="rId302" Type="http://schemas.openxmlformats.org/officeDocument/2006/relationships/image" Target="../media/image211.png"/><Relationship Id="rId20" Type="http://schemas.openxmlformats.org/officeDocument/2006/relationships/customXml" Target="../ink/ink1509.xml"/><Relationship Id="rId41" Type="http://schemas.openxmlformats.org/officeDocument/2006/relationships/image" Target="../media/image83.png"/><Relationship Id="rId62" Type="http://schemas.openxmlformats.org/officeDocument/2006/relationships/customXml" Target="../ink/ink1530.xml"/><Relationship Id="rId83" Type="http://schemas.openxmlformats.org/officeDocument/2006/relationships/customXml" Target="../ink/ink1541.xml"/><Relationship Id="rId179" Type="http://schemas.openxmlformats.org/officeDocument/2006/relationships/customXml" Target="../ink/ink1591.xml"/><Relationship Id="rId190" Type="http://schemas.openxmlformats.org/officeDocument/2006/relationships/image" Target="../media/image155.png"/><Relationship Id="rId204" Type="http://schemas.openxmlformats.org/officeDocument/2006/relationships/image" Target="../media/image162.png"/><Relationship Id="rId225" Type="http://schemas.openxmlformats.org/officeDocument/2006/relationships/customXml" Target="../ink/ink1614.xml"/><Relationship Id="rId246" Type="http://schemas.openxmlformats.org/officeDocument/2006/relationships/image" Target="../media/image183.png"/><Relationship Id="rId267" Type="http://schemas.openxmlformats.org/officeDocument/2006/relationships/customXml" Target="../ink/ink1635.xml"/><Relationship Id="rId288" Type="http://schemas.openxmlformats.org/officeDocument/2006/relationships/image" Target="../media/image204.png"/><Relationship Id="rId106" Type="http://schemas.openxmlformats.org/officeDocument/2006/relationships/image" Target="../media/image115.png"/><Relationship Id="rId127" Type="http://schemas.openxmlformats.org/officeDocument/2006/relationships/customXml" Target="../ink/ink1564.xml"/><Relationship Id="rId313" Type="http://schemas.openxmlformats.org/officeDocument/2006/relationships/customXml" Target="../ink/ink1658.xml"/><Relationship Id="rId10" Type="http://schemas.openxmlformats.org/officeDocument/2006/relationships/customXml" Target="../ink/ink1504.xml"/><Relationship Id="rId31" Type="http://schemas.openxmlformats.org/officeDocument/2006/relationships/image" Target="../media/image78.png"/><Relationship Id="rId52" Type="http://schemas.openxmlformats.org/officeDocument/2006/relationships/customXml" Target="../ink/ink1525.xml"/><Relationship Id="rId73" Type="http://schemas.openxmlformats.org/officeDocument/2006/relationships/customXml" Target="../ink/ink1536.xml"/><Relationship Id="rId94" Type="http://schemas.openxmlformats.org/officeDocument/2006/relationships/image" Target="../media/image109.png"/><Relationship Id="rId148" Type="http://schemas.openxmlformats.org/officeDocument/2006/relationships/image" Target="../media/image134.png"/><Relationship Id="rId169" Type="http://schemas.openxmlformats.org/officeDocument/2006/relationships/customXml" Target="../ink/ink1586.xml"/><Relationship Id="rId4" Type="http://schemas.openxmlformats.org/officeDocument/2006/relationships/customXml" Target="../ink/ink1501.xml"/><Relationship Id="rId180" Type="http://schemas.openxmlformats.org/officeDocument/2006/relationships/image" Target="../media/image150.png"/><Relationship Id="rId215" Type="http://schemas.openxmlformats.org/officeDocument/2006/relationships/customXml" Target="../ink/ink1609.xml"/><Relationship Id="rId236" Type="http://schemas.openxmlformats.org/officeDocument/2006/relationships/image" Target="../media/image178.png"/><Relationship Id="rId257" Type="http://schemas.openxmlformats.org/officeDocument/2006/relationships/customXml" Target="../ink/ink1630.xml"/><Relationship Id="rId278" Type="http://schemas.openxmlformats.org/officeDocument/2006/relationships/image" Target="../media/image199.png"/><Relationship Id="rId303" Type="http://schemas.openxmlformats.org/officeDocument/2006/relationships/customXml" Target="../ink/ink1653.xml"/><Relationship Id="rId42" Type="http://schemas.openxmlformats.org/officeDocument/2006/relationships/customXml" Target="../ink/ink1520.xml"/><Relationship Id="rId84" Type="http://schemas.openxmlformats.org/officeDocument/2006/relationships/image" Target="../media/image104.png"/><Relationship Id="rId138" Type="http://schemas.openxmlformats.org/officeDocument/2006/relationships/customXml" Target="../ink/ink1570.xml"/><Relationship Id="rId191" Type="http://schemas.openxmlformats.org/officeDocument/2006/relationships/customXml" Target="../ink/ink1597.xml"/><Relationship Id="rId205" Type="http://schemas.openxmlformats.org/officeDocument/2006/relationships/customXml" Target="../ink/ink1604.xml"/><Relationship Id="rId247" Type="http://schemas.openxmlformats.org/officeDocument/2006/relationships/customXml" Target="../ink/ink1625.xml"/><Relationship Id="rId107" Type="http://schemas.openxmlformats.org/officeDocument/2006/relationships/customXml" Target="../ink/ink1553.xml"/><Relationship Id="rId289" Type="http://schemas.openxmlformats.org/officeDocument/2006/relationships/customXml" Target="../ink/ink1646.xml"/><Relationship Id="rId11" Type="http://schemas.openxmlformats.org/officeDocument/2006/relationships/image" Target="../media/image69.png"/><Relationship Id="rId53" Type="http://schemas.openxmlformats.org/officeDocument/2006/relationships/image" Target="../media/image89.png"/><Relationship Id="rId149" Type="http://schemas.openxmlformats.org/officeDocument/2006/relationships/customXml" Target="../ink/ink1576.xml"/><Relationship Id="rId314" Type="http://schemas.openxmlformats.org/officeDocument/2006/relationships/image" Target="../media/image215.png"/><Relationship Id="rId95" Type="http://schemas.openxmlformats.org/officeDocument/2006/relationships/customXml" Target="../ink/ink1547.xml"/><Relationship Id="rId160" Type="http://schemas.openxmlformats.org/officeDocument/2006/relationships/image" Target="../media/image140.png"/><Relationship Id="rId216" Type="http://schemas.openxmlformats.org/officeDocument/2006/relationships/image" Target="../media/image168.png"/><Relationship Id="rId258" Type="http://schemas.openxmlformats.org/officeDocument/2006/relationships/image" Target="../media/image189.png"/><Relationship Id="rId22" Type="http://schemas.openxmlformats.org/officeDocument/2006/relationships/customXml" Target="../ink/ink1510.xml"/><Relationship Id="rId64" Type="http://schemas.openxmlformats.org/officeDocument/2006/relationships/customXml" Target="../ink/ink1531.xml"/><Relationship Id="rId118" Type="http://schemas.openxmlformats.org/officeDocument/2006/relationships/image" Target="../media/image120.png"/><Relationship Id="rId171" Type="http://schemas.openxmlformats.org/officeDocument/2006/relationships/customXml" Target="../ink/ink1587.xml"/><Relationship Id="rId227" Type="http://schemas.openxmlformats.org/officeDocument/2006/relationships/customXml" Target="../ink/ink1615.xml"/><Relationship Id="rId269" Type="http://schemas.openxmlformats.org/officeDocument/2006/relationships/customXml" Target="../ink/ink1636.xml"/><Relationship Id="rId33" Type="http://schemas.openxmlformats.org/officeDocument/2006/relationships/image" Target="../media/image79.png"/><Relationship Id="rId129" Type="http://schemas.openxmlformats.org/officeDocument/2006/relationships/customXml" Target="../ink/ink1565.xml"/><Relationship Id="rId280" Type="http://schemas.openxmlformats.org/officeDocument/2006/relationships/image" Target="../media/image200.png"/><Relationship Id="rId75" Type="http://schemas.openxmlformats.org/officeDocument/2006/relationships/customXml" Target="../ink/ink1537.xml"/><Relationship Id="rId140" Type="http://schemas.openxmlformats.org/officeDocument/2006/relationships/customXml" Target="../ink/ink1571.xml"/><Relationship Id="rId182" Type="http://schemas.openxmlformats.org/officeDocument/2006/relationships/image" Target="../media/image151.png"/><Relationship Id="rId6" Type="http://schemas.openxmlformats.org/officeDocument/2006/relationships/customXml" Target="../ink/ink1502.xml"/><Relationship Id="rId238" Type="http://schemas.openxmlformats.org/officeDocument/2006/relationships/image" Target="../media/image179.png"/><Relationship Id="rId291" Type="http://schemas.openxmlformats.org/officeDocument/2006/relationships/customXml" Target="../ink/ink1647.xml"/><Relationship Id="rId305" Type="http://schemas.openxmlformats.org/officeDocument/2006/relationships/customXml" Target="../ink/ink1654.xml"/><Relationship Id="rId44" Type="http://schemas.openxmlformats.org/officeDocument/2006/relationships/customXml" Target="../ink/ink1521.xml"/><Relationship Id="rId86" Type="http://schemas.openxmlformats.org/officeDocument/2006/relationships/image" Target="../media/image105.png"/><Relationship Id="rId151" Type="http://schemas.openxmlformats.org/officeDocument/2006/relationships/customXml" Target="../ink/ink157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71.xml"/><Relationship Id="rId21" Type="http://schemas.openxmlformats.org/officeDocument/2006/relationships/image" Target="../media/image224.png"/><Relationship Id="rId42" Type="http://schemas.openxmlformats.org/officeDocument/2006/relationships/customXml" Target="../ink/ink1679.xml"/><Relationship Id="rId47" Type="http://schemas.openxmlformats.org/officeDocument/2006/relationships/image" Target="../media/image236.png"/><Relationship Id="rId63" Type="http://schemas.openxmlformats.org/officeDocument/2006/relationships/image" Target="../media/image244.png"/><Relationship Id="rId68" Type="http://schemas.openxmlformats.org/officeDocument/2006/relationships/customXml" Target="../ink/ink1692.xml"/><Relationship Id="rId7" Type="http://schemas.openxmlformats.org/officeDocument/2006/relationships/image" Target="../media/image21710.png"/><Relationship Id="rId71" Type="http://schemas.openxmlformats.org/officeDocument/2006/relationships/image" Target="../media/image248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666.xml"/><Relationship Id="rId29" Type="http://schemas.openxmlformats.org/officeDocument/2006/relationships/image" Target="../media/image228.png"/><Relationship Id="rId11" Type="http://schemas.openxmlformats.org/officeDocument/2006/relationships/image" Target="../media/image219.png"/><Relationship Id="rId24" Type="http://schemas.openxmlformats.org/officeDocument/2006/relationships/customXml" Target="../ink/ink1670.xml"/><Relationship Id="rId32" Type="http://schemas.openxmlformats.org/officeDocument/2006/relationships/customXml" Target="../ink/ink1674.xml"/><Relationship Id="rId37" Type="http://schemas.openxmlformats.org/officeDocument/2006/relationships/image" Target="../media/image232.png"/><Relationship Id="rId40" Type="http://schemas.openxmlformats.org/officeDocument/2006/relationships/customXml" Target="../ink/ink1678.xml"/><Relationship Id="rId45" Type="http://schemas.openxmlformats.org/officeDocument/2006/relationships/image" Target="../media/image44.png"/><Relationship Id="rId53" Type="http://schemas.openxmlformats.org/officeDocument/2006/relationships/image" Target="../media/image239.png"/><Relationship Id="rId58" Type="http://schemas.openxmlformats.org/officeDocument/2006/relationships/customXml" Target="../ink/ink1687.xml"/><Relationship Id="rId66" Type="http://schemas.openxmlformats.org/officeDocument/2006/relationships/customXml" Target="../ink/ink1691.xml"/><Relationship Id="rId5" Type="http://schemas.openxmlformats.org/officeDocument/2006/relationships/image" Target="../media/image21610.png"/><Relationship Id="rId61" Type="http://schemas.openxmlformats.org/officeDocument/2006/relationships/image" Target="../media/image243.png"/><Relationship Id="rId19" Type="http://schemas.openxmlformats.org/officeDocument/2006/relationships/image" Target="../media/image223.png"/><Relationship Id="rId14" Type="http://schemas.openxmlformats.org/officeDocument/2006/relationships/customXml" Target="../ink/ink1665.xml"/><Relationship Id="rId22" Type="http://schemas.openxmlformats.org/officeDocument/2006/relationships/customXml" Target="../ink/ink1669.xml"/><Relationship Id="rId27" Type="http://schemas.openxmlformats.org/officeDocument/2006/relationships/image" Target="../media/image227.png"/><Relationship Id="rId30" Type="http://schemas.openxmlformats.org/officeDocument/2006/relationships/customXml" Target="../ink/ink1673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48" Type="http://schemas.openxmlformats.org/officeDocument/2006/relationships/customXml" Target="../ink/ink1682.xml"/><Relationship Id="rId56" Type="http://schemas.openxmlformats.org/officeDocument/2006/relationships/customXml" Target="../ink/ink1686.xml"/><Relationship Id="rId64" Type="http://schemas.openxmlformats.org/officeDocument/2006/relationships/customXml" Target="../ink/ink1690.xml"/><Relationship Id="rId69" Type="http://schemas.openxmlformats.org/officeDocument/2006/relationships/image" Target="../media/image247.png"/><Relationship Id="rId8" Type="http://schemas.openxmlformats.org/officeDocument/2006/relationships/customXml" Target="../ink/ink1662.xml"/><Relationship Id="rId51" Type="http://schemas.openxmlformats.org/officeDocument/2006/relationships/image" Target="../media/image238.png"/><Relationship Id="rId3" Type="http://schemas.openxmlformats.org/officeDocument/2006/relationships/image" Target="../media/image217.png"/><Relationship Id="rId12" Type="http://schemas.openxmlformats.org/officeDocument/2006/relationships/customXml" Target="../ink/ink1664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677.xml"/><Relationship Id="rId46" Type="http://schemas.openxmlformats.org/officeDocument/2006/relationships/customXml" Target="../ink/ink1681.xml"/><Relationship Id="rId59" Type="http://schemas.openxmlformats.org/officeDocument/2006/relationships/image" Target="../media/image242.png"/><Relationship Id="rId67" Type="http://schemas.openxmlformats.org/officeDocument/2006/relationships/image" Target="../media/image246.png"/><Relationship Id="rId20" Type="http://schemas.openxmlformats.org/officeDocument/2006/relationships/customXml" Target="../ink/ink1668.xml"/><Relationship Id="rId41" Type="http://schemas.openxmlformats.org/officeDocument/2006/relationships/image" Target="../media/image234.png"/><Relationship Id="rId54" Type="http://schemas.openxmlformats.org/officeDocument/2006/relationships/customXml" Target="../ink/ink1685.xml"/><Relationship Id="rId62" Type="http://schemas.openxmlformats.org/officeDocument/2006/relationships/customXml" Target="../ink/ink1689.xml"/><Relationship Id="rId70" Type="http://schemas.openxmlformats.org/officeDocument/2006/relationships/customXml" Target="../ink/ink169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61.xml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672.xml"/><Relationship Id="rId36" Type="http://schemas.openxmlformats.org/officeDocument/2006/relationships/customXml" Target="../ink/ink1676.xml"/><Relationship Id="rId49" Type="http://schemas.openxmlformats.org/officeDocument/2006/relationships/image" Target="../media/image237.png"/><Relationship Id="rId57" Type="http://schemas.openxmlformats.org/officeDocument/2006/relationships/image" Target="../media/image241.png"/><Relationship Id="rId10" Type="http://schemas.openxmlformats.org/officeDocument/2006/relationships/customXml" Target="../ink/ink1663.xml"/><Relationship Id="rId31" Type="http://schemas.openxmlformats.org/officeDocument/2006/relationships/image" Target="../media/image229.png"/><Relationship Id="rId44" Type="http://schemas.openxmlformats.org/officeDocument/2006/relationships/customXml" Target="../ink/ink1680.xml"/><Relationship Id="rId52" Type="http://schemas.openxmlformats.org/officeDocument/2006/relationships/customXml" Target="../ink/ink1684.xml"/><Relationship Id="rId60" Type="http://schemas.openxmlformats.org/officeDocument/2006/relationships/customXml" Target="../ink/ink1688.xml"/><Relationship Id="rId65" Type="http://schemas.openxmlformats.org/officeDocument/2006/relationships/image" Target="../media/image245.png"/><Relationship Id="rId4" Type="http://schemas.openxmlformats.org/officeDocument/2006/relationships/customXml" Target="../ink/ink1660.xml"/><Relationship Id="rId9" Type="http://schemas.openxmlformats.org/officeDocument/2006/relationships/image" Target="../media/image218.png"/><Relationship Id="rId13" Type="http://schemas.openxmlformats.org/officeDocument/2006/relationships/image" Target="../media/image220.png"/><Relationship Id="rId18" Type="http://schemas.openxmlformats.org/officeDocument/2006/relationships/customXml" Target="../ink/ink1667.xml"/><Relationship Id="rId39" Type="http://schemas.openxmlformats.org/officeDocument/2006/relationships/image" Target="../media/image233.png"/><Relationship Id="rId34" Type="http://schemas.openxmlformats.org/officeDocument/2006/relationships/customXml" Target="../ink/ink1675.xml"/><Relationship Id="rId50" Type="http://schemas.openxmlformats.org/officeDocument/2006/relationships/customXml" Target="../ink/ink1683.xml"/><Relationship Id="rId55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9.xml"/><Relationship Id="rId18" Type="http://schemas.openxmlformats.org/officeDocument/2006/relationships/image" Target="../media/image256.png"/><Relationship Id="rId26" Type="http://schemas.openxmlformats.org/officeDocument/2006/relationships/image" Target="../media/image260.png"/><Relationship Id="rId39" Type="http://schemas.openxmlformats.org/officeDocument/2006/relationships/customXml" Target="../ink/ink1712.xml"/><Relationship Id="rId21" Type="http://schemas.openxmlformats.org/officeDocument/2006/relationships/customXml" Target="../ink/ink1703.xml"/><Relationship Id="rId34" Type="http://schemas.openxmlformats.org/officeDocument/2006/relationships/image" Target="../media/image264.png"/><Relationship Id="rId42" Type="http://schemas.openxmlformats.org/officeDocument/2006/relationships/image" Target="../media/image268.png"/><Relationship Id="rId7" Type="http://schemas.openxmlformats.org/officeDocument/2006/relationships/customXml" Target="../ink/ink1696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5.png"/><Relationship Id="rId20" Type="http://schemas.openxmlformats.org/officeDocument/2006/relationships/image" Target="../media/image257.png"/><Relationship Id="rId29" Type="http://schemas.openxmlformats.org/officeDocument/2006/relationships/customXml" Target="../ink/ink1707.xml"/><Relationship Id="rId41" Type="http://schemas.openxmlformats.org/officeDocument/2006/relationships/customXml" Target="../ink/ink17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customXml" Target="../ink/ink1698.xml"/><Relationship Id="rId24" Type="http://schemas.openxmlformats.org/officeDocument/2006/relationships/image" Target="../media/image259.png"/><Relationship Id="rId32" Type="http://schemas.openxmlformats.org/officeDocument/2006/relationships/image" Target="../media/image263.png"/><Relationship Id="rId37" Type="http://schemas.openxmlformats.org/officeDocument/2006/relationships/customXml" Target="../ink/ink1711.xml"/><Relationship Id="rId40" Type="http://schemas.openxmlformats.org/officeDocument/2006/relationships/image" Target="../media/image267.png"/><Relationship Id="rId5" Type="http://schemas.openxmlformats.org/officeDocument/2006/relationships/customXml" Target="../ink/ink1695.xml"/><Relationship Id="rId15" Type="http://schemas.openxmlformats.org/officeDocument/2006/relationships/customXml" Target="../ink/ink1700.xml"/><Relationship Id="rId23" Type="http://schemas.openxmlformats.org/officeDocument/2006/relationships/customXml" Target="../ink/ink1704.xml"/><Relationship Id="rId28" Type="http://schemas.openxmlformats.org/officeDocument/2006/relationships/image" Target="../media/image261.png"/><Relationship Id="rId36" Type="http://schemas.openxmlformats.org/officeDocument/2006/relationships/image" Target="../media/image265.png"/><Relationship Id="rId10" Type="http://schemas.openxmlformats.org/officeDocument/2006/relationships/image" Target="../media/image252.png"/><Relationship Id="rId19" Type="http://schemas.openxmlformats.org/officeDocument/2006/relationships/customXml" Target="../ink/ink1702.xml"/><Relationship Id="rId31" Type="http://schemas.openxmlformats.org/officeDocument/2006/relationships/customXml" Target="../ink/ink1708.xml"/><Relationship Id="rId44" Type="http://schemas.openxmlformats.org/officeDocument/2006/relationships/image" Target="../media/image269.png"/><Relationship Id="rId4" Type="http://schemas.openxmlformats.org/officeDocument/2006/relationships/image" Target="../media/image249.png"/><Relationship Id="rId9" Type="http://schemas.openxmlformats.org/officeDocument/2006/relationships/customXml" Target="../ink/ink1697.xml"/><Relationship Id="rId14" Type="http://schemas.openxmlformats.org/officeDocument/2006/relationships/image" Target="../media/image254.png"/><Relationship Id="rId22" Type="http://schemas.openxmlformats.org/officeDocument/2006/relationships/image" Target="../media/image258.png"/><Relationship Id="rId27" Type="http://schemas.openxmlformats.org/officeDocument/2006/relationships/customXml" Target="../ink/ink1706.xml"/><Relationship Id="rId30" Type="http://schemas.openxmlformats.org/officeDocument/2006/relationships/image" Target="../media/image262.png"/><Relationship Id="rId35" Type="http://schemas.openxmlformats.org/officeDocument/2006/relationships/customXml" Target="../ink/ink1710.xml"/><Relationship Id="rId43" Type="http://schemas.openxmlformats.org/officeDocument/2006/relationships/customXml" Target="../ink/ink1714.xml"/><Relationship Id="rId8" Type="http://schemas.openxmlformats.org/officeDocument/2006/relationships/image" Target="../media/image251.png"/><Relationship Id="rId3" Type="http://schemas.openxmlformats.org/officeDocument/2006/relationships/customXml" Target="../ink/ink1694.xml"/><Relationship Id="rId12" Type="http://schemas.openxmlformats.org/officeDocument/2006/relationships/image" Target="../media/image253.png"/><Relationship Id="rId17" Type="http://schemas.openxmlformats.org/officeDocument/2006/relationships/customXml" Target="../ink/ink1701.xml"/><Relationship Id="rId25" Type="http://schemas.openxmlformats.org/officeDocument/2006/relationships/customXml" Target="../ink/ink1705.xml"/><Relationship Id="rId33" Type="http://schemas.openxmlformats.org/officeDocument/2006/relationships/customXml" Target="../ink/ink1709.xml"/><Relationship Id="rId38" Type="http://schemas.openxmlformats.org/officeDocument/2006/relationships/image" Target="../media/image26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.png"/><Relationship Id="rId21" Type="http://schemas.openxmlformats.org/officeDocument/2006/relationships/image" Target="../media/image279.png"/><Relationship Id="rId42" Type="http://schemas.openxmlformats.org/officeDocument/2006/relationships/customXml" Target="../ink/ink1734.xml"/><Relationship Id="rId63" Type="http://schemas.openxmlformats.org/officeDocument/2006/relationships/image" Target="../media/image301.png"/><Relationship Id="rId84" Type="http://schemas.openxmlformats.org/officeDocument/2006/relationships/customXml" Target="../ink/ink1755.xml"/><Relationship Id="rId138" Type="http://schemas.openxmlformats.org/officeDocument/2006/relationships/customXml" Target="../ink/ink1782.xml"/><Relationship Id="rId159" Type="http://schemas.openxmlformats.org/officeDocument/2006/relationships/customXml" Target="../ink/ink1793.xml"/><Relationship Id="rId170" Type="http://schemas.openxmlformats.org/officeDocument/2006/relationships/image" Target="../media/image353.png"/><Relationship Id="rId191" Type="http://schemas.openxmlformats.org/officeDocument/2006/relationships/customXml" Target="../ink/ink1809.xml"/><Relationship Id="rId107" Type="http://schemas.openxmlformats.org/officeDocument/2006/relationships/image" Target="../media/image323.png"/><Relationship Id="rId11" Type="http://schemas.openxmlformats.org/officeDocument/2006/relationships/image" Target="../media/image274.png"/><Relationship Id="rId32" Type="http://schemas.openxmlformats.org/officeDocument/2006/relationships/customXml" Target="../ink/ink1729.xml"/><Relationship Id="rId53" Type="http://schemas.openxmlformats.org/officeDocument/2006/relationships/image" Target="../media/image295.png"/><Relationship Id="rId74" Type="http://schemas.openxmlformats.org/officeDocument/2006/relationships/customXml" Target="../ink/ink1750.xml"/><Relationship Id="rId128" Type="http://schemas.openxmlformats.org/officeDocument/2006/relationships/customXml" Target="../ink/ink1777.xml"/><Relationship Id="rId149" Type="http://schemas.openxmlformats.org/officeDocument/2006/relationships/image" Target="../media/image343.png"/><Relationship Id="rId5" Type="http://schemas.openxmlformats.org/officeDocument/2006/relationships/image" Target="../media/image271.png"/><Relationship Id="rId95" Type="http://schemas.openxmlformats.org/officeDocument/2006/relationships/image" Target="../media/image317.png"/><Relationship Id="rId160" Type="http://schemas.openxmlformats.org/officeDocument/2006/relationships/image" Target="../media/image348.png"/><Relationship Id="rId181" Type="http://schemas.openxmlformats.org/officeDocument/2006/relationships/customXml" Target="../ink/ink1804.xml"/><Relationship Id="rId22" Type="http://schemas.openxmlformats.org/officeDocument/2006/relationships/customXml" Target="../ink/ink1724.xml"/><Relationship Id="rId43" Type="http://schemas.openxmlformats.org/officeDocument/2006/relationships/image" Target="../media/image290.png"/><Relationship Id="rId64" Type="http://schemas.openxmlformats.org/officeDocument/2006/relationships/customXml" Target="../ink/ink1745.xml"/><Relationship Id="rId118" Type="http://schemas.openxmlformats.org/officeDocument/2006/relationships/customXml" Target="../ink/ink1772.xml"/><Relationship Id="rId139" Type="http://schemas.openxmlformats.org/officeDocument/2006/relationships/image" Target="../media/image339.png"/><Relationship Id="rId85" Type="http://schemas.openxmlformats.org/officeDocument/2006/relationships/image" Target="../media/image312.png"/><Relationship Id="rId150" Type="http://schemas.openxmlformats.org/officeDocument/2006/relationships/customXml" Target="../ink/ink1788.xml"/><Relationship Id="rId171" Type="http://schemas.openxmlformats.org/officeDocument/2006/relationships/customXml" Target="../ink/ink1799.xml"/><Relationship Id="rId192" Type="http://schemas.openxmlformats.org/officeDocument/2006/relationships/image" Target="../media/image364.png"/><Relationship Id="rId12" Type="http://schemas.openxmlformats.org/officeDocument/2006/relationships/customXml" Target="../ink/ink1719.xml"/><Relationship Id="rId33" Type="http://schemas.openxmlformats.org/officeDocument/2006/relationships/image" Target="../media/image285.png"/><Relationship Id="rId108" Type="http://schemas.openxmlformats.org/officeDocument/2006/relationships/customXml" Target="../ink/ink1767.xml"/><Relationship Id="rId129" Type="http://schemas.openxmlformats.org/officeDocument/2006/relationships/image" Target="../media/image334.png"/><Relationship Id="rId54" Type="http://schemas.openxmlformats.org/officeDocument/2006/relationships/customXml" Target="../ink/ink1740.xml"/><Relationship Id="rId75" Type="http://schemas.openxmlformats.org/officeDocument/2006/relationships/image" Target="../media/image307.png"/><Relationship Id="rId96" Type="http://schemas.openxmlformats.org/officeDocument/2006/relationships/customXml" Target="../ink/ink1761.xml"/><Relationship Id="rId140" Type="http://schemas.openxmlformats.org/officeDocument/2006/relationships/customXml" Target="../ink/ink1783.xml"/><Relationship Id="rId161" Type="http://schemas.openxmlformats.org/officeDocument/2006/relationships/customXml" Target="../ink/ink1794.xml"/><Relationship Id="rId182" Type="http://schemas.openxmlformats.org/officeDocument/2006/relationships/image" Target="../media/image359.png"/><Relationship Id="rId6" Type="http://schemas.openxmlformats.org/officeDocument/2006/relationships/customXml" Target="../ink/ink1716.xml"/><Relationship Id="rId23" Type="http://schemas.openxmlformats.org/officeDocument/2006/relationships/image" Target="../media/image280.png"/><Relationship Id="rId119" Type="http://schemas.openxmlformats.org/officeDocument/2006/relationships/image" Target="../media/image329.png"/><Relationship Id="rId44" Type="http://schemas.openxmlformats.org/officeDocument/2006/relationships/customXml" Target="../ink/ink1735.xml"/><Relationship Id="rId65" Type="http://schemas.openxmlformats.org/officeDocument/2006/relationships/image" Target="../media/image302.png"/><Relationship Id="rId86" Type="http://schemas.openxmlformats.org/officeDocument/2006/relationships/customXml" Target="../ink/ink1756.xml"/><Relationship Id="rId130" Type="http://schemas.openxmlformats.org/officeDocument/2006/relationships/customXml" Target="../ink/ink1778.xml"/><Relationship Id="rId151" Type="http://schemas.openxmlformats.org/officeDocument/2006/relationships/customXml" Target="../ink/ink1789.xml"/><Relationship Id="rId172" Type="http://schemas.openxmlformats.org/officeDocument/2006/relationships/image" Target="../media/image354.png"/><Relationship Id="rId193" Type="http://schemas.openxmlformats.org/officeDocument/2006/relationships/customXml" Target="../ink/ink1810.xml"/><Relationship Id="rId13" Type="http://schemas.openxmlformats.org/officeDocument/2006/relationships/image" Target="../media/image275.png"/><Relationship Id="rId109" Type="http://schemas.openxmlformats.org/officeDocument/2006/relationships/image" Target="../media/image324.png"/><Relationship Id="rId34" Type="http://schemas.openxmlformats.org/officeDocument/2006/relationships/customXml" Target="../ink/ink1730.xml"/><Relationship Id="rId50" Type="http://schemas.openxmlformats.org/officeDocument/2006/relationships/customXml" Target="../ink/ink1738.xml"/><Relationship Id="rId55" Type="http://schemas.openxmlformats.org/officeDocument/2006/relationships/image" Target="../media/image296.png"/><Relationship Id="rId76" Type="http://schemas.openxmlformats.org/officeDocument/2006/relationships/customXml" Target="../ink/ink1751.xml"/><Relationship Id="rId97" Type="http://schemas.openxmlformats.org/officeDocument/2006/relationships/image" Target="../media/image318.png"/><Relationship Id="rId104" Type="http://schemas.openxmlformats.org/officeDocument/2006/relationships/customXml" Target="../ink/ink1765.xml"/><Relationship Id="rId120" Type="http://schemas.openxmlformats.org/officeDocument/2006/relationships/customXml" Target="../ink/ink1773.xml"/><Relationship Id="rId125" Type="http://schemas.openxmlformats.org/officeDocument/2006/relationships/image" Target="../media/image332.png"/><Relationship Id="rId141" Type="http://schemas.openxmlformats.org/officeDocument/2006/relationships/image" Target="../media/image340.png"/><Relationship Id="rId146" Type="http://schemas.openxmlformats.org/officeDocument/2006/relationships/customXml" Target="../ink/ink1786.xml"/><Relationship Id="rId167" Type="http://schemas.openxmlformats.org/officeDocument/2006/relationships/customXml" Target="../ink/ink1797.xml"/><Relationship Id="rId188" Type="http://schemas.openxmlformats.org/officeDocument/2006/relationships/image" Target="../media/image362.png"/><Relationship Id="rId7" Type="http://schemas.openxmlformats.org/officeDocument/2006/relationships/image" Target="../media/image272.png"/><Relationship Id="rId71" Type="http://schemas.openxmlformats.org/officeDocument/2006/relationships/image" Target="../media/image305.png"/><Relationship Id="rId92" Type="http://schemas.openxmlformats.org/officeDocument/2006/relationships/customXml" Target="../ink/ink1759.xml"/><Relationship Id="rId162" Type="http://schemas.openxmlformats.org/officeDocument/2006/relationships/image" Target="../media/image349.png"/><Relationship Id="rId183" Type="http://schemas.openxmlformats.org/officeDocument/2006/relationships/customXml" Target="../ink/ink1805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83.png"/><Relationship Id="rId24" Type="http://schemas.openxmlformats.org/officeDocument/2006/relationships/customXml" Target="../ink/ink1725.xml"/><Relationship Id="rId40" Type="http://schemas.openxmlformats.org/officeDocument/2006/relationships/customXml" Target="../ink/ink1733.xml"/><Relationship Id="rId45" Type="http://schemas.openxmlformats.org/officeDocument/2006/relationships/image" Target="../media/image291.png"/><Relationship Id="rId66" Type="http://schemas.openxmlformats.org/officeDocument/2006/relationships/customXml" Target="../ink/ink1746.xml"/><Relationship Id="rId87" Type="http://schemas.openxmlformats.org/officeDocument/2006/relationships/image" Target="../media/image313.png"/><Relationship Id="rId110" Type="http://schemas.openxmlformats.org/officeDocument/2006/relationships/customXml" Target="../ink/ink1768.xml"/><Relationship Id="rId115" Type="http://schemas.openxmlformats.org/officeDocument/2006/relationships/image" Target="../media/image327.png"/><Relationship Id="rId131" Type="http://schemas.openxmlformats.org/officeDocument/2006/relationships/image" Target="../media/image335.png"/><Relationship Id="rId136" Type="http://schemas.openxmlformats.org/officeDocument/2006/relationships/customXml" Target="../ink/ink1781.xml"/><Relationship Id="rId157" Type="http://schemas.openxmlformats.org/officeDocument/2006/relationships/customXml" Target="../ink/ink1792.xml"/><Relationship Id="rId178" Type="http://schemas.openxmlformats.org/officeDocument/2006/relationships/image" Target="../media/image357.png"/><Relationship Id="rId61" Type="http://schemas.openxmlformats.org/officeDocument/2006/relationships/image" Target="../media/image300.png"/><Relationship Id="rId82" Type="http://schemas.openxmlformats.org/officeDocument/2006/relationships/customXml" Target="../ink/ink1754.xml"/><Relationship Id="rId152" Type="http://schemas.openxmlformats.org/officeDocument/2006/relationships/image" Target="../media/image344.png"/><Relationship Id="rId173" Type="http://schemas.openxmlformats.org/officeDocument/2006/relationships/customXml" Target="../ink/ink1800.xml"/><Relationship Id="rId19" Type="http://schemas.openxmlformats.org/officeDocument/2006/relationships/image" Target="../media/image278.png"/><Relationship Id="rId14" Type="http://schemas.openxmlformats.org/officeDocument/2006/relationships/customXml" Target="../ink/ink1720.xml"/><Relationship Id="rId30" Type="http://schemas.openxmlformats.org/officeDocument/2006/relationships/customXml" Target="../ink/ink1728.xml"/><Relationship Id="rId35" Type="http://schemas.openxmlformats.org/officeDocument/2006/relationships/image" Target="../media/image286.png"/><Relationship Id="rId56" Type="http://schemas.openxmlformats.org/officeDocument/2006/relationships/customXml" Target="../ink/ink1741.xml"/><Relationship Id="rId77" Type="http://schemas.openxmlformats.org/officeDocument/2006/relationships/image" Target="../media/image308.png"/><Relationship Id="rId100" Type="http://schemas.openxmlformats.org/officeDocument/2006/relationships/customXml" Target="../ink/ink1763.xml"/><Relationship Id="rId105" Type="http://schemas.openxmlformats.org/officeDocument/2006/relationships/image" Target="../media/image322.png"/><Relationship Id="rId126" Type="http://schemas.openxmlformats.org/officeDocument/2006/relationships/customXml" Target="../ink/ink1776.xml"/><Relationship Id="rId147" Type="http://schemas.openxmlformats.org/officeDocument/2006/relationships/image" Target="../media/image342.png"/><Relationship Id="rId168" Type="http://schemas.openxmlformats.org/officeDocument/2006/relationships/image" Target="../media/image352.png"/><Relationship Id="rId8" Type="http://schemas.openxmlformats.org/officeDocument/2006/relationships/customXml" Target="../ink/ink1717.xml"/><Relationship Id="rId51" Type="http://schemas.openxmlformats.org/officeDocument/2006/relationships/image" Target="../media/image294.png"/><Relationship Id="rId72" Type="http://schemas.openxmlformats.org/officeDocument/2006/relationships/customXml" Target="../ink/ink1749.xml"/><Relationship Id="rId93" Type="http://schemas.openxmlformats.org/officeDocument/2006/relationships/image" Target="../media/image316.png"/><Relationship Id="rId98" Type="http://schemas.openxmlformats.org/officeDocument/2006/relationships/customXml" Target="../ink/ink1762.xml"/><Relationship Id="rId121" Type="http://schemas.openxmlformats.org/officeDocument/2006/relationships/image" Target="../media/image330.png"/><Relationship Id="rId142" Type="http://schemas.openxmlformats.org/officeDocument/2006/relationships/customXml" Target="../ink/ink1784.xml"/><Relationship Id="rId163" Type="http://schemas.openxmlformats.org/officeDocument/2006/relationships/customXml" Target="../ink/ink1795.xml"/><Relationship Id="rId184" Type="http://schemas.openxmlformats.org/officeDocument/2006/relationships/image" Target="../media/image360.png"/><Relationship Id="rId189" Type="http://schemas.openxmlformats.org/officeDocument/2006/relationships/customXml" Target="../ink/ink1808.xml"/><Relationship Id="rId3" Type="http://schemas.openxmlformats.org/officeDocument/2006/relationships/image" Target="../media/image270.png"/><Relationship Id="rId25" Type="http://schemas.openxmlformats.org/officeDocument/2006/relationships/image" Target="../media/image281.png"/><Relationship Id="rId46" Type="http://schemas.openxmlformats.org/officeDocument/2006/relationships/customXml" Target="../ink/ink1736.xml"/><Relationship Id="rId67" Type="http://schemas.openxmlformats.org/officeDocument/2006/relationships/image" Target="../media/image303.png"/><Relationship Id="rId116" Type="http://schemas.openxmlformats.org/officeDocument/2006/relationships/customXml" Target="../ink/ink1771.xml"/><Relationship Id="rId137" Type="http://schemas.openxmlformats.org/officeDocument/2006/relationships/image" Target="../media/image338.png"/><Relationship Id="rId158" Type="http://schemas.openxmlformats.org/officeDocument/2006/relationships/image" Target="../media/image347.png"/><Relationship Id="rId20" Type="http://schemas.openxmlformats.org/officeDocument/2006/relationships/customXml" Target="../ink/ink1723.xml"/><Relationship Id="rId41" Type="http://schemas.openxmlformats.org/officeDocument/2006/relationships/image" Target="../media/image289.png"/><Relationship Id="rId62" Type="http://schemas.openxmlformats.org/officeDocument/2006/relationships/customXml" Target="../ink/ink1744.xml"/><Relationship Id="rId83" Type="http://schemas.openxmlformats.org/officeDocument/2006/relationships/image" Target="../media/image311.png"/><Relationship Id="rId88" Type="http://schemas.openxmlformats.org/officeDocument/2006/relationships/customXml" Target="../ink/ink1757.xml"/><Relationship Id="rId111" Type="http://schemas.openxmlformats.org/officeDocument/2006/relationships/image" Target="../media/image325.png"/><Relationship Id="rId132" Type="http://schemas.openxmlformats.org/officeDocument/2006/relationships/customXml" Target="../ink/ink1779.xml"/><Relationship Id="rId153" Type="http://schemas.openxmlformats.org/officeDocument/2006/relationships/customXml" Target="../ink/ink1790.xml"/><Relationship Id="rId174" Type="http://schemas.openxmlformats.org/officeDocument/2006/relationships/image" Target="../media/image355.png"/><Relationship Id="rId179" Type="http://schemas.openxmlformats.org/officeDocument/2006/relationships/customXml" Target="../ink/ink1803.xml"/><Relationship Id="rId190" Type="http://schemas.openxmlformats.org/officeDocument/2006/relationships/image" Target="../media/image363.png"/><Relationship Id="rId15" Type="http://schemas.openxmlformats.org/officeDocument/2006/relationships/image" Target="../media/image276.png"/><Relationship Id="rId36" Type="http://schemas.openxmlformats.org/officeDocument/2006/relationships/customXml" Target="../ink/ink1731.xml"/><Relationship Id="rId57" Type="http://schemas.openxmlformats.org/officeDocument/2006/relationships/image" Target="../media/image297.png"/><Relationship Id="rId106" Type="http://schemas.openxmlformats.org/officeDocument/2006/relationships/customXml" Target="../ink/ink1766.xml"/><Relationship Id="rId127" Type="http://schemas.openxmlformats.org/officeDocument/2006/relationships/image" Target="../media/image333.png"/><Relationship Id="rId10" Type="http://schemas.openxmlformats.org/officeDocument/2006/relationships/customXml" Target="../ink/ink1718.xml"/><Relationship Id="rId31" Type="http://schemas.openxmlformats.org/officeDocument/2006/relationships/image" Target="../media/image284.png"/><Relationship Id="rId52" Type="http://schemas.openxmlformats.org/officeDocument/2006/relationships/customXml" Target="../ink/ink1739.xml"/><Relationship Id="rId73" Type="http://schemas.openxmlformats.org/officeDocument/2006/relationships/image" Target="../media/image306.png"/><Relationship Id="rId78" Type="http://schemas.openxmlformats.org/officeDocument/2006/relationships/customXml" Target="../ink/ink1752.xml"/><Relationship Id="rId94" Type="http://schemas.openxmlformats.org/officeDocument/2006/relationships/customXml" Target="../ink/ink1760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1774.xml"/><Relationship Id="rId143" Type="http://schemas.openxmlformats.org/officeDocument/2006/relationships/image" Target="../media/image341.png"/><Relationship Id="rId148" Type="http://schemas.openxmlformats.org/officeDocument/2006/relationships/customXml" Target="../ink/ink1787.xml"/><Relationship Id="rId164" Type="http://schemas.openxmlformats.org/officeDocument/2006/relationships/image" Target="../media/image350.png"/><Relationship Id="rId169" Type="http://schemas.openxmlformats.org/officeDocument/2006/relationships/customXml" Target="../ink/ink1798.xml"/><Relationship Id="rId185" Type="http://schemas.openxmlformats.org/officeDocument/2006/relationships/customXml" Target="../ink/ink1806.xml"/><Relationship Id="rId4" Type="http://schemas.openxmlformats.org/officeDocument/2006/relationships/customXml" Target="../ink/ink1715.xml"/><Relationship Id="rId9" Type="http://schemas.openxmlformats.org/officeDocument/2006/relationships/image" Target="../media/image273.png"/><Relationship Id="rId180" Type="http://schemas.openxmlformats.org/officeDocument/2006/relationships/image" Target="../media/image358.png"/><Relationship Id="rId26" Type="http://schemas.openxmlformats.org/officeDocument/2006/relationships/customXml" Target="../ink/ink1726.xml"/><Relationship Id="rId47" Type="http://schemas.openxmlformats.org/officeDocument/2006/relationships/image" Target="../media/image292.png"/><Relationship Id="rId68" Type="http://schemas.openxmlformats.org/officeDocument/2006/relationships/customXml" Target="../ink/ink1747.xml"/><Relationship Id="rId89" Type="http://schemas.openxmlformats.org/officeDocument/2006/relationships/image" Target="../media/image314.png"/><Relationship Id="rId112" Type="http://schemas.openxmlformats.org/officeDocument/2006/relationships/customXml" Target="../ink/ink1769.xml"/><Relationship Id="rId133" Type="http://schemas.openxmlformats.org/officeDocument/2006/relationships/image" Target="../media/image336.png"/><Relationship Id="rId154" Type="http://schemas.openxmlformats.org/officeDocument/2006/relationships/image" Target="../media/image345.png"/><Relationship Id="rId175" Type="http://schemas.openxmlformats.org/officeDocument/2006/relationships/customXml" Target="../ink/ink1801.xml"/><Relationship Id="rId16" Type="http://schemas.openxmlformats.org/officeDocument/2006/relationships/customXml" Target="../ink/ink1721.xml"/><Relationship Id="rId37" Type="http://schemas.openxmlformats.org/officeDocument/2006/relationships/image" Target="../media/image287.png"/><Relationship Id="rId58" Type="http://schemas.openxmlformats.org/officeDocument/2006/relationships/customXml" Target="../ink/ink1742.xml"/><Relationship Id="rId79" Type="http://schemas.openxmlformats.org/officeDocument/2006/relationships/image" Target="../media/image309.png"/><Relationship Id="rId102" Type="http://schemas.openxmlformats.org/officeDocument/2006/relationships/customXml" Target="../ink/ink1764.xml"/><Relationship Id="rId123" Type="http://schemas.openxmlformats.org/officeDocument/2006/relationships/image" Target="../media/image331.png"/><Relationship Id="rId144" Type="http://schemas.openxmlformats.org/officeDocument/2006/relationships/customXml" Target="../ink/ink1785.xml"/><Relationship Id="rId90" Type="http://schemas.openxmlformats.org/officeDocument/2006/relationships/customXml" Target="../ink/ink1758.xml"/><Relationship Id="rId165" Type="http://schemas.openxmlformats.org/officeDocument/2006/relationships/customXml" Target="../ink/ink1796.xml"/><Relationship Id="rId186" Type="http://schemas.openxmlformats.org/officeDocument/2006/relationships/image" Target="../media/image361.png"/><Relationship Id="rId27" Type="http://schemas.openxmlformats.org/officeDocument/2006/relationships/image" Target="../media/image282.png"/><Relationship Id="rId48" Type="http://schemas.openxmlformats.org/officeDocument/2006/relationships/customXml" Target="../ink/ink1737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34" Type="http://schemas.openxmlformats.org/officeDocument/2006/relationships/customXml" Target="../ink/ink1780.xml"/><Relationship Id="rId80" Type="http://schemas.openxmlformats.org/officeDocument/2006/relationships/customXml" Target="../ink/ink1753.xml"/><Relationship Id="rId155" Type="http://schemas.openxmlformats.org/officeDocument/2006/relationships/customXml" Target="../ink/ink1791.xml"/><Relationship Id="rId176" Type="http://schemas.openxmlformats.org/officeDocument/2006/relationships/image" Target="../media/image356.png"/><Relationship Id="rId17" Type="http://schemas.openxmlformats.org/officeDocument/2006/relationships/image" Target="../media/image277.png"/><Relationship Id="rId38" Type="http://schemas.openxmlformats.org/officeDocument/2006/relationships/customXml" Target="../ink/ink1732.xml"/><Relationship Id="rId59" Type="http://schemas.openxmlformats.org/officeDocument/2006/relationships/image" Target="../media/image298.png"/><Relationship Id="rId103" Type="http://schemas.openxmlformats.org/officeDocument/2006/relationships/image" Target="../media/image321.png"/><Relationship Id="rId124" Type="http://schemas.openxmlformats.org/officeDocument/2006/relationships/customXml" Target="../ink/ink1775.xml"/><Relationship Id="rId70" Type="http://schemas.openxmlformats.org/officeDocument/2006/relationships/customXml" Target="../ink/ink1748.xml"/><Relationship Id="rId91" Type="http://schemas.openxmlformats.org/officeDocument/2006/relationships/image" Target="../media/image315.png"/><Relationship Id="rId145" Type="http://schemas.openxmlformats.org/officeDocument/2006/relationships/image" Target="../media/image44.png"/><Relationship Id="rId166" Type="http://schemas.openxmlformats.org/officeDocument/2006/relationships/image" Target="../media/image351.png"/><Relationship Id="rId187" Type="http://schemas.openxmlformats.org/officeDocument/2006/relationships/customXml" Target="../ink/ink1807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727.xml"/><Relationship Id="rId49" Type="http://schemas.openxmlformats.org/officeDocument/2006/relationships/image" Target="../media/image293.png"/><Relationship Id="rId114" Type="http://schemas.openxmlformats.org/officeDocument/2006/relationships/customXml" Target="../ink/ink1770.xml"/><Relationship Id="rId60" Type="http://schemas.openxmlformats.org/officeDocument/2006/relationships/customXml" Target="../ink/ink1743.xml"/><Relationship Id="rId81" Type="http://schemas.openxmlformats.org/officeDocument/2006/relationships/image" Target="../media/image310.png"/><Relationship Id="rId135" Type="http://schemas.openxmlformats.org/officeDocument/2006/relationships/image" Target="../media/image337.png"/><Relationship Id="rId156" Type="http://schemas.openxmlformats.org/officeDocument/2006/relationships/image" Target="../media/image346.png"/><Relationship Id="rId177" Type="http://schemas.openxmlformats.org/officeDocument/2006/relationships/customXml" Target="../ink/ink1802.xml"/><Relationship Id="rId18" Type="http://schemas.openxmlformats.org/officeDocument/2006/relationships/customXml" Target="../ink/ink1722.xml"/><Relationship Id="rId39" Type="http://schemas.openxmlformats.org/officeDocument/2006/relationships/image" Target="../media/image288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0.png"/><Relationship Id="rId21" Type="http://schemas.openxmlformats.org/officeDocument/2006/relationships/customXml" Target="../ink/ink1820.xml"/><Relationship Id="rId42" Type="http://schemas.openxmlformats.org/officeDocument/2006/relationships/image" Target="../media/image383.png"/><Relationship Id="rId63" Type="http://schemas.openxmlformats.org/officeDocument/2006/relationships/customXml" Target="../ink/ink1841.xml"/><Relationship Id="rId84" Type="http://schemas.openxmlformats.org/officeDocument/2006/relationships/image" Target="../media/image404.png"/><Relationship Id="rId138" Type="http://schemas.openxmlformats.org/officeDocument/2006/relationships/customXml" Target="../ink/ink1879.xml"/><Relationship Id="rId159" Type="http://schemas.openxmlformats.org/officeDocument/2006/relationships/image" Target="../media/image441.png"/><Relationship Id="rId170" Type="http://schemas.openxmlformats.org/officeDocument/2006/relationships/customXml" Target="../ink/ink1895.xml"/><Relationship Id="rId191" Type="http://schemas.openxmlformats.org/officeDocument/2006/relationships/image" Target="../media/image457.png"/><Relationship Id="rId205" Type="http://schemas.openxmlformats.org/officeDocument/2006/relationships/customXml" Target="../ink/ink1913.xml"/><Relationship Id="rId107" Type="http://schemas.openxmlformats.org/officeDocument/2006/relationships/image" Target="../media/image415.png"/><Relationship Id="rId11" Type="http://schemas.openxmlformats.org/officeDocument/2006/relationships/customXml" Target="../ink/ink1815.xml"/><Relationship Id="rId32" Type="http://schemas.openxmlformats.org/officeDocument/2006/relationships/image" Target="../media/image378.png"/><Relationship Id="rId53" Type="http://schemas.openxmlformats.org/officeDocument/2006/relationships/customXml" Target="../ink/ink1836.xml"/><Relationship Id="rId74" Type="http://schemas.openxmlformats.org/officeDocument/2006/relationships/image" Target="../media/image399.png"/><Relationship Id="rId128" Type="http://schemas.openxmlformats.org/officeDocument/2006/relationships/customXml" Target="../ink/ink1874.xml"/><Relationship Id="rId149" Type="http://schemas.openxmlformats.org/officeDocument/2006/relationships/image" Target="../media/image436.png"/><Relationship Id="rId5" Type="http://schemas.openxmlformats.org/officeDocument/2006/relationships/customXml" Target="../ink/ink1812.xml"/><Relationship Id="rId95" Type="http://schemas.openxmlformats.org/officeDocument/2006/relationships/customXml" Target="../ink/ink1857.xml"/><Relationship Id="rId160" Type="http://schemas.openxmlformats.org/officeDocument/2006/relationships/customXml" Target="../ink/ink1890.xml"/><Relationship Id="rId181" Type="http://schemas.openxmlformats.org/officeDocument/2006/relationships/image" Target="../media/image452.png"/><Relationship Id="rId22" Type="http://schemas.openxmlformats.org/officeDocument/2006/relationships/image" Target="../media/image374.png"/><Relationship Id="rId43" Type="http://schemas.openxmlformats.org/officeDocument/2006/relationships/customXml" Target="../ink/ink1831.xml"/><Relationship Id="rId64" Type="http://schemas.openxmlformats.org/officeDocument/2006/relationships/image" Target="../media/image394.png"/><Relationship Id="rId118" Type="http://schemas.openxmlformats.org/officeDocument/2006/relationships/customXml" Target="../ink/ink1869.xml"/><Relationship Id="rId139" Type="http://schemas.openxmlformats.org/officeDocument/2006/relationships/image" Target="../media/image431.png"/><Relationship Id="rId85" Type="http://schemas.openxmlformats.org/officeDocument/2006/relationships/customXml" Target="../ink/ink1852.xml"/><Relationship Id="rId150" Type="http://schemas.openxmlformats.org/officeDocument/2006/relationships/customXml" Target="../ink/ink1885.xml"/><Relationship Id="rId171" Type="http://schemas.openxmlformats.org/officeDocument/2006/relationships/image" Target="../media/image447.png"/><Relationship Id="rId192" Type="http://schemas.openxmlformats.org/officeDocument/2006/relationships/customXml" Target="../ink/ink1906.xml"/><Relationship Id="rId206" Type="http://schemas.openxmlformats.org/officeDocument/2006/relationships/image" Target="../media/image464.png"/><Relationship Id="rId12" Type="http://schemas.openxmlformats.org/officeDocument/2006/relationships/image" Target="../media/image369.png"/><Relationship Id="rId33" Type="http://schemas.openxmlformats.org/officeDocument/2006/relationships/customXml" Target="../ink/ink1826.xml"/><Relationship Id="rId108" Type="http://schemas.openxmlformats.org/officeDocument/2006/relationships/customXml" Target="../ink/ink1864.xml"/><Relationship Id="rId129" Type="http://schemas.openxmlformats.org/officeDocument/2006/relationships/image" Target="../media/image426.png"/><Relationship Id="rId54" Type="http://schemas.openxmlformats.org/officeDocument/2006/relationships/image" Target="../media/image389.png"/><Relationship Id="rId75" Type="http://schemas.openxmlformats.org/officeDocument/2006/relationships/customXml" Target="../ink/ink1847.xml"/><Relationship Id="rId96" Type="http://schemas.openxmlformats.org/officeDocument/2006/relationships/image" Target="../media/image410.png"/><Relationship Id="rId140" Type="http://schemas.openxmlformats.org/officeDocument/2006/relationships/customXml" Target="../ink/ink1880.xml"/><Relationship Id="rId161" Type="http://schemas.openxmlformats.org/officeDocument/2006/relationships/image" Target="../media/image442.png"/><Relationship Id="rId182" Type="http://schemas.openxmlformats.org/officeDocument/2006/relationships/customXml" Target="../ink/ink1901.xml"/><Relationship Id="rId6" Type="http://schemas.openxmlformats.org/officeDocument/2006/relationships/image" Target="../media/image366.png"/><Relationship Id="rId23" Type="http://schemas.openxmlformats.org/officeDocument/2006/relationships/customXml" Target="../ink/ink1821.xml"/><Relationship Id="rId119" Type="http://schemas.openxmlformats.org/officeDocument/2006/relationships/image" Target="../media/image421.png"/><Relationship Id="rId44" Type="http://schemas.openxmlformats.org/officeDocument/2006/relationships/image" Target="../media/image384.png"/><Relationship Id="rId65" Type="http://schemas.openxmlformats.org/officeDocument/2006/relationships/customXml" Target="../ink/ink1842.xml"/><Relationship Id="rId86" Type="http://schemas.openxmlformats.org/officeDocument/2006/relationships/image" Target="../media/image405.png"/><Relationship Id="rId130" Type="http://schemas.openxmlformats.org/officeDocument/2006/relationships/customXml" Target="../ink/ink1875.xml"/><Relationship Id="rId151" Type="http://schemas.openxmlformats.org/officeDocument/2006/relationships/image" Target="../media/image437.png"/><Relationship Id="rId172" Type="http://schemas.openxmlformats.org/officeDocument/2006/relationships/customXml" Target="../ink/ink1896.xml"/><Relationship Id="rId193" Type="http://schemas.openxmlformats.org/officeDocument/2006/relationships/image" Target="../media/image458.png"/><Relationship Id="rId207" Type="http://schemas.openxmlformats.org/officeDocument/2006/relationships/customXml" Target="../ink/ink1914.xml"/><Relationship Id="rId13" Type="http://schemas.openxmlformats.org/officeDocument/2006/relationships/customXml" Target="../ink/ink1816.xml"/><Relationship Id="rId109" Type="http://schemas.openxmlformats.org/officeDocument/2006/relationships/image" Target="../media/image416.png"/><Relationship Id="rId34" Type="http://schemas.openxmlformats.org/officeDocument/2006/relationships/image" Target="../media/image379.png"/><Relationship Id="rId55" Type="http://schemas.openxmlformats.org/officeDocument/2006/relationships/customXml" Target="../ink/ink1837.xml"/><Relationship Id="rId76" Type="http://schemas.openxmlformats.org/officeDocument/2006/relationships/image" Target="../media/image400.png"/><Relationship Id="rId97" Type="http://schemas.openxmlformats.org/officeDocument/2006/relationships/customXml" Target="../ink/ink1858.xml"/><Relationship Id="rId120" Type="http://schemas.openxmlformats.org/officeDocument/2006/relationships/customXml" Target="../ink/ink1870.xml"/><Relationship Id="rId141" Type="http://schemas.openxmlformats.org/officeDocument/2006/relationships/image" Target="../media/image432.png"/><Relationship Id="rId7" Type="http://schemas.openxmlformats.org/officeDocument/2006/relationships/customXml" Target="../ink/ink1813.xml"/><Relationship Id="rId162" Type="http://schemas.openxmlformats.org/officeDocument/2006/relationships/customXml" Target="../ink/ink1891.xml"/><Relationship Id="rId183" Type="http://schemas.openxmlformats.org/officeDocument/2006/relationships/image" Target="../media/image453.png"/><Relationship Id="rId24" Type="http://schemas.openxmlformats.org/officeDocument/2006/relationships/image" Target="../media/image375.png"/><Relationship Id="rId45" Type="http://schemas.openxmlformats.org/officeDocument/2006/relationships/customXml" Target="../ink/ink1832.xml"/><Relationship Id="rId66" Type="http://schemas.openxmlformats.org/officeDocument/2006/relationships/image" Target="../media/image395.png"/><Relationship Id="rId87" Type="http://schemas.openxmlformats.org/officeDocument/2006/relationships/customXml" Target="../ink/ink1853.xml"/><Relationship Id="rId110" Type="http://schemas.openxmlformats.org/officeDocument/2006/relationships/customXml" Target="../ink/ink1865.xml"/><Relationship Id="rId131" Type="http://schemas.openxmlformats.org/officeDocument/2006/relationships/image" Target="../media/image427.png"/><Relationship Id="rId61" Type="http://schemas.openxmlformats.org/officeDocument/2006/relationships/customXml" Target="../ink/ink1840.xml"/><Relationship Id="rId82" Type="http://schemas.openxmlformats.org/officeDocument/2006/relationships/image" Target="../media/image403.png"/><Relationship Id="rId152" Type="http://schemas.openxmlformats.org/officeDocument/2006/relationships/customXml" Target="../ink/ink1886.xml"/><Relationship Id="rId173" Type="http://schemas.openxmlformats.org/officeDocument/2006/relationships/image" Target="../media/image448.png"/><Relationship Id="rId194" Type="http://schemas.openxmlformats.org/officeDocument/2006/relationships/customXml" Target="../ink/ink1907.xml"/><Relationship Id="rId199" Type="http://schemas.openxmlformats.org/officeDocument/2006/relationships/customXml" Target="../ink/ink1910.xml"/><Relationship Id="rId203" Type="http://schemas.openxmlformats.org/officeDocument/2006/relationships/customXml" Target="../ink/ink1912.xml"/><Relationship Id="rId208" Type="http://schemas.openxmlformats.org/officeDocument/2006/relationships/image" Target="../media/image465.png"/><Relationship Id="rId19" Type="http://schemas.openxmlformats.org/officeDocument/2006/relationships/customXml" Target="../ink/ink1819.xml"/><Relationship Id="rId14" Type="http://schemas.openxmlformats.org/officeDocument/2006/relationships/image" Target="../media/image370.png"/><Relationship Id="rId30" Type="http://schemas.openxmlformats.org/officeDocument/2006/relationships/image" Target="../media/image377.png"/><Relationship Id="rId35" Type="http://schemas.openxmlformats.org/officeDocument/2006/relationships/customXml" Target="../ink/ink1827.xml"/><Relationship Id="rId56" Type="http://schemas.openxmlformats.org/officeDocument/2006/relationships/image" Target="../media/image390.png"/><Relationship Id="rId77" Type="http://schemas.openxmlformats.org/officeDocument/2006/relationships/customXml" Target="../ink/ink1848.xml"/><Relationship Id="rId100" Type="http://schemas.openxmlformats.org/officeDocument/2006/relationships/customXml" Target="../ink/ink1860.xml"/><Relationship Id="rId105" Type="http://schemas.openxmlformats.org/officeDocument/2006/relationships/image" Target="../media/image414.png"/><Relationship Id="rId126" Type="http://schemas.openxmlformats.org/officeDocument/2006/relationships/customXml" Target="../ink/ink1873.xml"/><Relationship Id="rId147" Type="http://schemas.openxmlformats.org/officeDocument/2006/relationships/image" Target="../media/image435.png"/><Relationship Id="rId168" Type="http://schemas.openxmlformats.org/officeDocument/2006/relationships/customXml" Target="../ink/ink1894.xml"/><Relationship Id="rId8" Type="http://schemas.openxmlformats.org/officeDocument/2006/relationships/image" Target="../media/image367.png"/><Relationship Id="rId51" Type="http://schemas.openxmlformats.org/officeDocument/2006/relationships/customXml" Target="../ink/ink1835.xml"/><Relationship Id="rId72" Type="http://schemas.openxmlformats.org/officeDocument/2006/relationships/image" Target="../media/image398.png"/><Relationship Id="rId93" Type="http://schemas.openxmlformats.org/officeDocument/2006/relationships/customXml" Target="../ink/ink1856.xml"/><Relationship Id="rId98" Type="http://schemas.openxmlformats.org/officeDocument/2006/relationships/customXml" Target="../ink/ink1859.xml"/><Relationship Id="rId121" Type="http://schemas.openxmlformats.org/officeDocument/2006/relationships/image" Target="../media/image422.png"/><Relationship Id="rId142" Type="http://schemas.openxmlformats.org/officeDocument/2006/relationships/customXml" Target="../ink/ink1881.xml"/><Relationship Id="rId163" Type="http://schemas.openxmlformats.org/officeDocument/2006/relationships/image" Target="../media/image443.png"/><Relationship Id="rId184" Type="http://schemas.openxmlformats.org/officeDocument/2006/relationships/customXml" Target="../ink/ink1902.xml"/><Relationship Id="rId189" Type="http://schemas.openxmlformats.org/officeDocument/2006/relationships/image" Target="../media/image456.png"/><Relationship Id="rId3" Type="http://schemas.openxmlformats.org/officeDocument/2006/relationships/customXml" Target="../ink/ink1811.xml"/><Relationship Id="rId25" Type="http://schemas.openxmlformats.org/officeDocument/2006/relationships/customXml" Target="../ink/ink1822.xml"/><Relationship Id="rId46" Type="http://schemas.openxmlformats.org/officeDocument/2006/relationships/image" Target="../media/image385.png"/><Relationship Id="rId67" Type="http://schemas.openxmlformats.org/officeDocument/2006/relationships/customXml" Target="../ink/ink1843.xml"/><Relationship Id="rId116" Type="http://schemas.openxmlformats.org/officeDocument/2006/relationships/customXml" Target="../ink/ink1868.xml"/><Relationship Id="rId137" Type="http://schemas.openxmlformats.org/officeDocument/2006/relationships/image" Target="../media/image430.png"/><Relationship Id="rId158" Type="http://schemas.openxmlformats.org/officeDocument/2006/relationships/customXml" Target="../ink/ink1889.xml"/><Relationship Id="rId20" Type="http://schemas.openxmlformats.org/officeDocument/2006/relationships/image" Target="../media/image373.png"/><Relationship Id="rId41" Type="http://schemas.openxmlformats.org/officeDocument/2006/relationships/customXml" Target="../ink/ink1830.xml"/><Relationship Id="rId62" Type="http://schemas.openxmlformats.org/officeDocument/2006/relationships/image" Target="../media/image393.png"/><Relationship Id="rId83" Type="http://schemas.openxmlformats.org/officeDocument/2006/relationships/customXml" Target="../ink/ink1851.xml"/><Relationship Id="rId88" Type="http://schemas.openxmlformats.org/officeDocument/2006/relationships/image" Target="../media/image406.png"/><Relationship Id="rId111" Type="http://schemas.openxmlformats.org/officeDocument/2006/relationships/image" Target="../media/image417.png"/><Relationship Id="rId132" Type="http://schemas.openxmlformats.org/officeDocument/2006/relationships/customXml" Target="../ink/ink1876.xml"/><Relationship Id="rId153" Type="http://schemas.openxmlformats.org/officeDocument/2006/relationships/image" Target="../media/image438.png"/><Relationship Id="rId174" Type="http://schemas.openxmlformats.org/officeDocument/2006/relationships/customXml" Target="../ink/ink1897.xml"/><Relationship Id="rId179" Type="http://schemas.openxmlformats.org/officeDocument/2006/relationships/image" Target="../media/image451.png"/><Relationship Id="rId195" Type="http://schemas.openxmlformats.org/officeDocument/2006/relationships/image" Target="../media/image459.png"/><Relationship Id="rId209" Type="http://schemas.openxmlformats.org/officeDocument/2006/relationships/customXml" Target="../ink/ink1915.xml"/><Relationship Id="rId190" Type="http://schemas.openxmlformats.org/officeDocument/2006/relationships/customXml" Target="../ink/ink1905.xml"/><Relationship Id="rId204" Type="http://schemas.openxmlformats.org/officeDocument/2006/relationships/image" Target="../media/image463.png"/><Relationship Id="rId15" Type="http://schemas.openxmlformats.org/officeDocument/2006/relationships/customXml" Target="../ink/ink1817.xml"/><Relationship Id="rId36" Type="http://schemas.openxmlformats.org/officeDocument/2006/relationships/image" Target="../media/image380.png"/><Relationship Id="rId57" Type="http://schemas.openxmlformats.org/officeDocument/2006/relationships/customXml" Target="../ink/ink1838.xml"/><Relationship Id="rId106" Type="http://schemas.openxmlformats.org/officeDocument/2006/relationships/customXml" Target="../ink/ink1863.xml"/><Relationship Id="rId127" Type="http://schemas.openxmlformats.org/officeDocument/2006/relationships/image" Target="../media/image425.png"/><Relationship Id="rId10" Type="http://schemas.openxmlformats.org/officeDocument/2006/relationships/image" Target="../media/image368.png"/><Relationship Id="rId31" Type="http://schemas.openxmlformats.org/officeDocument/2006/relationships/customXml" Target="../ink/ink1825.xml"/><Relationship Id="rId52" Type="http://schemas.openxmlformats.org/officeDocument/2006/relationships/image" Target="../media/image388.png"/><Relationship Id="rId73" Type="http://schemas.openxmlformats.org/officeDocument/2006/relationships/customXml" Target="../ink/ink1846.xml"/><Relationship Id="rId78" Type="http://schemas.openxmlformats.org/officeDocument/2006/relationships/image" Target="../media/image401.png"/><Relationship Id="rId94" Type="http://schemas.openxmlformats.org/officeDocument/2006/relationships/image" Target="../media/image409.png"/><Relationship Id="rId99" Type="http://schemas.openxmlformats.org/officeDocument/2006/relationships/image" Target="../media/image411.png"/><Relationship Id="rId101" Type="http://schemas.openxmlformats.org/officeDocument/2006/relationships/image" Target="../media/image412.png"/><Relationship Id="rId122" Type="http://schemas.openxmlformats.org/officeDocument/2006/relationships/customXml" Target="../ink/ink1871.xml"/><Relationship Id="rId143" Type="http://schemas.openxmlformats.org/officeDocument/2006/relationships/image" Target="../media/image433.png"/><Relationship Id="rId148" Type="http://schemas.openxmlformats.org/officeDocument/2006/relationships/customXml" Target="../ink/ink1884.xml"/><Relationship Id="rId164" Type="http://schemas.openxmlformats.org/officeDocument/2006/relationships/customXml" Target="../ink/ink1892.xml"/><Relationship Id="rId169" Type="http://schemas.openxmlformats.org/officeDocument/2006/relationships/image" Target="../media/image446.png"/><Relationship Id="rId185" Type="http://schemas.openxmlformats.org/officeDocument/2006/relationships/image" Target="../media/image454.png"/><Relationship Id="rId4" Type="http://schemas.openxmlformats.org/officeDocument/2006/relationships/image" Target="../media/image365.png"/><Relationship Id="rId9" Type="http://schemas.openxmlformats.org/officeDocument/2006/relationships/customXml" Target="../ink/ink1814.xml"/><Relationship Id="rId180" Type="http://schemas.openxmlformats.org/officeDocument/2006/relationships/customXml" Target="../ink/ink1900.xml"/><Relationship Id="rId210" Type="http://schemas.openxmlformats.org/officeDocument/2006/relationships/image" Target="../media/image466.png"/><Relationship Id="rId26" Type="http://schemas.openxmlformats.org/officeDocument/2006/relationships/image" Target="../media/image376.png"/><Relationship Id="rId47" Type="http://schemas.openxmlformats.org/officeDocument/2006/relationships/customXml" Target="../ink/ink1833.xml"/><Relationship Id="rId68" Type="http://schemas.openxmlformats.org/officeDocument/2006/relationships/image" Target="../media/image396.png"/><Relationship Id="rId89" Type="http://schemas.openxmlformats.org/officeDocument/2006/relationships/customXml" Target="../ink/ink1854.xml"/><Relationship Id="rId112" Type="http://schemas.openxmlformats.org/officeDocument/2006/relationships/customXml" Target="../ink/ink1866.xml"/><Relationship Id="rId133" Type="http://schemas.openxmlformats.org/officeDocument/2006/relationships/image" Target="../media/image428.png"/><Relationship Id="rId154" Type="http://schemas.openxmlformats.org/officeDocument/2006/relationships/customXml" Target="../ink/ink1887.xml"/><Relationship Id="rId175" Type="http://schemas.openxmlformats.org/officeDocument/2006/relationships/image" Target="../media/image449.png"/><Relationship Id="rId196" Type="http://schemas.openxmlformats.org/officeDocument/2006/relationships/customXml" Target="../ink/ink1908.xml"/><Relationship Id="rId200" Type="http://schemas.openxmlformats.org/officeDocument/2006/relationships/image" Target="../media/image461.png"/><Relationship Id="rId16" Type="http://schemas.openxmlformats.org/officeDocument/2006/relationships/image" Target="../media/image371.png"/><Relationship Id="rId37" Type="http://schemas.openxmlformats.org/officeDocument/2006/relationships/customXml" Target="../ink/ink1828.xml"/><Relationship Id="rId58" Type="http://schemas.openxmlformats.org/officeDocument/2006/relationships/image" Target="../media/image391.png"/><Relationship Id="rId79" Type="http://schemas.openxmlformats.org/officeDocument/2006/relationships/customXml" Target="../ink/ink1849.xml"/><Relationship Id="rId102" Type="http://schemas.openxmlformats.org/officeDocument/2006/relationships/customXml" Target="../ink/ink1861.xml"/><Relationship Id="rId123" Type="http://schemas.openxmlformats.org/officeDocument/2006/relationships/image" Target="../media/image423.png"/><Relationship Id="rId144" Type="http://schemas.openxmlformats.org/officeDocument/2006/relationships/customXml" Target="../ink/ink1882.xml"/><Relationship Id="rId90" Type="http://schemas.openxmlformats.org/officeDocument/2006/relationships/image" Target="../media/image407.png"/><Relationship Id="rId165" Type="http://schemas.openxmlformats.org/officeDocument/2006/relationships/image" Target="../media/image444.png"/><Relationship Id="rId186" Type="http://schemas.openxmlformats.org/officeDocument/2006/relationships/customXml" Target="../ink/ink1903.xml"/><Relationship Id="rId211" Type="http://schemas.openxmlformats.org/officeDocument/2006/relationships/customXml" Target="../ink/ink1916.xml"/><Relationship Id="rId27" Type="http://schemas.openxmlformats.org/officeDocument/2006/relationships/customXml" Target="../ink/ink1823.xml"/><Relationship Id="rId48" Type="http://schemas.openxmlformats.org/officeDocument/2006/relationships/image" Target="../media/image386.png"/><Relationship Id="rId69" Type="http://schemas.openxmlformats.org/officeDocument/2006/relationships/customXml" Target="../ink/ink1844.xml"/><Relationship Id="rId113" Type="http://schemas.openxmlformats.org/officeDocument/2006/relationships/image" Target="../media/image418.png"/><Relationship Id="rId134" Type="http://schemas.openxmlformats.org/officeDocument/2006/relationships/customXml" Target="../ink/ink1877.xml"/><Relationship Id="rId80" Type="http://schemas.openxmlformats.org/officeDocument/2006/relationships/image" Target="../media/image402.png"/><Relationship Id="rId155" Type="http://schemas.openxmlformats.org/officeDocument/2006/relationships/image" Target="../media/image439.png"/><Relationship Id="rId176" Type="http://schemas.openxmlformats.org/officeDocument/2006/relationships/customXml" Target="../ink/ink1898.xml"/><Relationship Id="rId197" Type="http://schemas.openxmlformats.org/officeDocument/2006/relationships/image" Target="../media/image460.png"/><Relationship Id="rId201" Type="http://schemas.openxmlformats.org/officeDocument/2006/relationships/customXml" Target="../ink/ink1911.xml"/><Relationship Id="rId17" Type="http://schemas.openxmlformats.org/officeDocument/2006/relationships/customXml" Target="../ink/ink1818.xml"/><Relationship Id="rId38" Type="http://schemas.openxmlformats.org/officeDocument/2006/relationships/image" Target="../media/image381.png"/><Relationship Id="rId59" Type="http://schemas.openxmlformats.org/officeDocument/2006/relationships/customXml" Target="../ink/ink1839.xml"/><Relationship Id="rId103" Type="http://schemas.openxmlformats.org/officeDocument/2006/relationships/image" Target="../media/image413.png"/><Relationship Id="rId124" Type="http://schemas.openxmlformats.org/officeDocument/2006/relationships/customXml" Target="../ink/ink1872.xml"/><Relationship Id="rId70" Type="http://schemas.openxmlformats.org/officeDocument/2006/relationships/image" Target="../media/image397.png"/><Relationship Id="rId91" Type="http://schemas.openxmlformats.org/officeDocument/2006/relationships/customXml" Target="../ink/ink1855.xml"/><Relationship Id="rId145" Type="http://schemas.openxmlformats.org/officeDocument/2006/relationships/image" Target="../media/image434.png"/><Relationship Id="rId166" Type="http://schemas.openxmlformats.org/officeDocument/2006/relationships/customXml" Target="../ink/ink1893.xml"/><Relationship Id="rId187" Type="http://schemas.openxmlformats.org/officeDocument/2006/relationships/image" Target="../media/image45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67.png"/><Relationship Id="rId28" Type="http://schemas.openxmlformats.org/officeDocument/2006/relationships/image" Target="../media/image44.png"/><Relationship Id="rId49" Type="http://schemas.openxmlformats.org/officeDocument/2006/relationships/customXml" Target="../ink/ink1834.xml"/><Relationship Id="rId114" Type="http://schemas.openxmlformats.org/officeDocument/2006/relationships/customXml" Target="../ink/ink1867.xml"/><Relationship Id="rId60" Type="http://schemas.openxmlformats.org/officeDocument/2006/relationships/image" Target="../media/image392.png"/><Relationship Id="rId81" Type="http://schemas.openxmlformats.org/officeDocument/2006/relationships/customXml" Target="../ink/ink1850.xml"/><Relationship Id="rId135" Type="http://schemas.openxmlformats.org/officeDocument/2006/relationships/image" Target="../media/image429.png"/><Relationship Id="rId156" Type="http://schemas.openxmlformats.org/officeDocument/2006/relationships/customXml" Target="../ink/ink1888.xml"/><Relationship Id="rId177" Type="http://schemas.openxmlformats.org/officeDocument/2006/relationships/image" Target="../media/image450.png"/><Relationship Id="rId198" Type="http://schemas.openxmlformats.org/officeDocument/2006/relationships/customXml" Target="../ink/ink1909.xml"/><Relationship Id="rId202" Type="http://schemas.openxmlformats.org/officeDocument/2006/relationships/image" Target="../media/image462.png"/><Relationship Id="rId18" Type="http://schemas.openxmlformats.org/officeDocument/2006/relationships/image" Target="../media/image372.png"/><Relationship Id="rId39" Type="http://schemas.openxmlformats.org/officeDocument/2006/relationships/customXml" Target="../ink/ink1829.xml"/><Relationship Id="rId50" Type="http://schemas.openxmlformats.org/officeDocument/2006/relationships/image" Target="../media/image387.png"/><Relationship Id="rId104" Type="http://schemas.openxmlformats.org/officeDocument/2006/relationships/customXml" Target="../ink/ink1862.xml"/><Relationship Id="rId125" Type="http://schemas.openxmlformats.org/officeDocument/2006/relationships/image" Target="../media/image424.png"/><Relationship Id="rId146" Type="http://schemas.openxmlformats.org/officeDocument/2006/relationships/customXml" Target="../ink/ink1883.xml"/><Relationship Id="rId167" Type="http://schemas.openxmlformats.org/officeDocument/2006/relationships/image" Target="../media/image445.png"/><Relationship Id="rId188" Type="http://schemas.openxmlformats.org/officeDocument/2006/relationships/customXml" Target="../ink/ink1904.xml"/><Relationship Id="rId71" Type="http://schemas.openxmlformats.org/officeDocument/2006/relationships/customXml" Target="../ink/ink1845.xml"/><Relationship Id="rId92" Type="http://schemas.openxmlformats.org/officeDocument/2006/relationships/image" Target="../media/image408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824.xml"/><Relationship Id="rId40" Type="http://schemas.openxmlformats.org/officeDocument/2006/relationships/image" Target="../media/image382.png"/><Relationship Id="rId115" Type="http://schemas.openxmlformats.org/officeDocument/2006/relationships/image" Target="../media/image419.png"/><Relationship Id="rId136" Type="http://schemas.openxmlformats.org/officeDocument/2006/relationships/customXml" Target="../ink/ink1878.xml"/><Relationship Id="rId157" Type="http://schemas.openxmlformats.org/officeDocument/2006/relationships/image" Target="../media/image440.png"/><Relationship Id="rId178" Type="http://schemas.openxmlformats.org/officeDocument/2006/relationships/customXml" Target="../ink/ink18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8.png"/><Relationship Id="rId21" Type="http://schemas.openxmlformats.org/officeDocument/2006/relationships/customXml" Target="../ink/ink1926.xml"/><Relationship Id="rId42" Type="http://schemas.openxmlformats.org/officeDocument/2006/relationships/image" Target="../media/image486.png"/><Relationship Id="rId47" Type="http://schemas.openxmlformats.org/officeDocument/2006/relationships/customXml" Target="../ink/ink1939.xml"/><Relationship Id="rId63" Type="http://schemas.openxmlformats.org/officeDocument/2006/relationships/customXml" Target="../ink/ink1947.xml"/><Relationship Id="rId68" Type="http://schemas.openxmlformats.org/officeDocument/2006/relationships/image" Target="../media/image499.png"/><Relationship Id="rId7" Type="http://schemas.openxmlformats.org/officeDocument/2006/relationships/customXml" Target="../ink/ink1919.xml"/><Relationship Id="rId71" Type="http://schemas.openxmlformats.org/officeDocument/2006/relationships/customXml" Target="../ink/ink195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3.png"/><Relationship Id="rId29" Type="http://schemas.openxmlformats.org/officeDocument/2006/relationships/customXml" Target="../ink/ink1930.xml"/><Relationship Id="rId11" Type="http://schemas.openxmlformats.org/officeDocument/2006/relationships/customXml" Target="../ink/ink1921.xml"/><Relationship Id="rId24" Type="http://schemas.openxmlformats.org/officeDocument/2006/relationships/image" Target="../media/image477.png"/><Relationship Id="rId32" Type="http://schemas.openxmlformats.org/officeDocument/2006/relationships/image" Target="../media/image481.png"/><Relationship Id="rId37" Type="http://schemas.openxmlformats.org/officeDocument/2006/relationships/customXml" Target="../ink/ink1934.xml"/><Relationship Id="rId40" Type="http://schemas.openxmlformats.org/officeDocument/2006/relationships/image" Target="../media/image485.png"/><Relationship Id="rId45" Type="http://schemas.openxmlformats.org/officeDocument/2006/relationships/customXml" Target="../ink/ink1938.xml"/><Relationship Id="rId53" Type="http://schemas.openxmlformats.org/officeDocument/2006/relationships/customXml" Target="../ink/ink1942.xml"/><Relationship Id="rId58" Type="http://schemas.openxmlformats.org/officeDocument/2006/relationships/image" Target="../media/image494.png"/><Relationship Id="rId66" Type="http://schemas.openxmlformats.org/officeDocument/2006/relationships/image" Target="../media/image498.png"/><Relationship Id="rId5" Type="http://schemas.openxmlformats.org/officeDocument/2006/relationships/customXml" Target="../ink/ink1918.xml"/><Relationship Id="rId61" Type="http://schemas.openxmlformats.org/officeDocument/2006/relationships/customXml" Target="../ink/ink1946.xml"/><Relationship Id="rId19" Type="http://schemas.openxmlformats.org/officeDocument/2006/relationships/customXml" Target="../ink/ink1925.xml"/><Relationship Id="rId14" Type="http://schemas.openxmlformats.org/officeDocument/2006/relationships/image" Target="../media/image472.png"/><Relationship Id="rId22" Type="http://schemas.openxmlformats.org/officeDocument/2006/relationships/image" Target="../media/image476.png"/><Relationship Id="rId27" Type="http://schemas.openxmlformats.org/officeDocument/2006/relationships/customXml" Target="../ink/ink1929.xml"/><Relationship Id="rId30" Type="http://schemas.openxmlformats.org/officeDocument/2006/relationships/image" Target="../media/image480.png"/><Relationship Id="rId35" Type="http://schemas.openxmlformats.org/officeDocument/2006/relationships/customXml" Target="../ink/ink1933.xml"/><Relationship Id="rId43" Type="http://schemas.openxmlformats.org/officeDocument/2006/relationships/customXml" Target="../ink/ink1937.xml"/><Relationship Id="rId48" Type="http://schemas.openxmlformats.org/officeDocument/2006/relationships/image" Target="../media/image489.png"/><Relationship Id="rId56" Type="http://schemas.openxmlformats.org/officeDocument/2006/relationships/image" Target="../media/image493.png"/><Relationship Id="rId64" Type="http://schemas.openxmlformats.org/officeDocument/2006/relationships/image" Target="../media/image497.png"/><Relationship Id="rId69" Type="http://schemas.openxmlformats.org/officeDocument/2006/relationships/customXml" Target="../ink/ink1950.xml"/><Relationship Id="rId8" Type="http://schemas.openxmlformats.org/officeDocument/2006/relationships/image" Target="../media/image469.png"/><Relationship Id="rId51" Type="http://schemas.openxmlformats.org/officeDocument/2006/relationships/customXml" Target="../ink/ink1941.xml"/><Relationship Id="rId72" Type="http://schemas.openxmlformats.org/officeDocument/2006/relationships/image" Target="../media/image501.png"/><Relationship Id="rId3" Type="http://schemas.openxmlformats.org/officeDocument/2006/relationships/customXml" Target="../ink/ink1917.xml"/><Relationship Id="rId12" Type="http://schemas.openxmlformats.org/officeDocument/2006/relationships/image" Target="../media/image471.png"/><Relationship Id="rId17" Type="http://schemas.openxmlformats.org/officeDocument/2006/relationships/customXml" Target="../ink/ink1924.xml"/><Relationship Id="rId25" Type="http://schemas.openxmlformats.org/officeDocument/2006/relationships/customXml" Target="../ink/ink1928.xml"/><Relationship Id="rId33" Type="http://schemas.openxmlformats.org/officeDocument/2006/relationships/customXml" Target="../ink/ink1932.xml"/><Relationship Id="rId38" Type="http://schemas.openxmlformats.org/officeDocument/2006/relationships/image" Target="../media/image484.png"/><Relationship Id="rId46" Type="http://schemas.openxmlformats.org/officeDocument/2006/relationships/image" Target="../media/image488.png"/><Relationship Id="rId59" Type="http://schemas.openxmlformats.org/officeDocument/2006/relationships/customXml" Target="../ink/ink1945.xml"/><Relationship Id="rId67" Type="http://schemas.openxmlformats.org/officeDocument/2006/relationships/customXml" Target="../ink/ink1949.xml"/><Relationship Id="rId20" Type="http://schemas.openxmlformats.org/officeDocument/2006/relationships/image" Target="../media/image475.png"/><Relationship Id="rId41" Type="http://schemas.openxmlformats.org/officeDocument/2006/relationships/customXml" Target="../ink/ink1936.xml"/><Relationship Id="rId54" Type="http://schemas.openxmlformats.org/officeDocument/2006/relationships/image" Target="../media/image492.png"/><Relationship Id="rId62" Type="http://schemas.openxmlformats.org/officeDocument/2006/relationships/image" Target="../media/image496.png"/><Relationship Id="rId70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8.png"/><Relationship Id="rId15" Type="http://schemas.openxmlformats.org/officeDocument/2006/relationships/customXml" Target="../ink/ink1923.xml"/><Relationship Id="rId23" Type="http://schemas.openxmlformats.org/officeDocument/2006/relationships/customXml" Target="../ink/ink1927.xml"/><Relationship Id="rId28" Type="http://schemas.openxmlformats.org/officeDocument/2006/relationships/image" Target="../media/image479.png"/><Relationship Id="rId36" Type="http://schemas.openxmlformats.org/officeDocument/2006/relationships/image" Target="../media/image483.png"/><Relationship Id="rId49" Type="http://schemas.openxmlformats.org/officeDocument/2006/relationships/customXml" Target="../ink/ink1940.xml"/><Relationship Id="rId57" Type="http://schemas.openxmlformats.org/officeDocument/2006/relationships/customXml" Target="../ink/ink1944.xml"/><Relationship Id="rId10" Type="http://schemas.openxmlformats.org/officeDocument/2006/relationships/image" Target="../media/image470.png"/><Relationship Id="rId31" Type="http://schemas.openxmlformats.org/officeDocument/2006/relationships/customXml" Target="../ink/ink1931.xml"/><Relationship Id="rId44" Type="http://schemas.openxmlformats.org/officeDocument/2006/relationships/image" Target="../media/image487.png"/><Relationship Id="rId52" Type="http://schemas.openxmlformats.org/officeDocument/2006/relationships/image" Target="../media/image491.png"/><Relationship Id="rId60" Type="http://schemas.openxmlformats.org/officeDocument/2006/relationships/image" Target="../media/image495.png"/><Relationship Id="rId65" Type="http://schemas.openxmlformats.org/officeDocument/2006/relationships/customXml" Target="../ink/ink1948.xml"/><Relationship Id="rId4" Type="http://schemas.openxmlformats.org/officeDocument/2006/relationships/image" Target="../media/image4670.png"/><Relationship Id="rId9" Type="http://schemas.openxmlformats.org/officeDocument/2006/relationships/customXml" Target="../ink/ink1920.xml"/><Relationship Id="rId13" Type="http://schemas.openxmlformats.org/officeDocument/2006/relationships/customXml" Target="../ink/ink1922.xml"/><Relationship Id="rId18" Type="http://schemas.openxmlformats.org/officeDocument/2006/relationships/image" Target="../media/image474.png"/><Relationship Id="rId39" Type="http://schemas.openxmlformats.org/officeDocument/2006/relationships/customXml" Target="../ink/ink1935.xml"/><Relationship Id="rId34" Type="http://schemas.openxmlformats.org/officeDocument/2006/relationships/image" Target="../media/image482.png"/><Relationship Id="rId50" Type="http://schemas.openxmlformats.org/officeDocument/2006/relationships/image" Target="../media/image490.png"/><Relationship Id="rId55" Type="http://schemas.openxmlformats.org/officeDocument/2006/relationships/customXml" Target="../ink/ink194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png"/><Relationship Id="rId3" Type="http://schemas.openxmlformats.org/officeDocument/2006/relationships/customXml" Target="../ink/ink1952.xml"/><Relationship Id="rId7" Type="http://schemas.openxmlformats.org/officeDocument/2006/relationships/customXml" Target="../ink/ink195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3.png"/><Relationship Id="rId5" Type="http://schemas.openxmlformats.org/officeDocument/2006/relationships/customXml" Target="../ink/ink1953.xml"/><Relationship Id="rId4" Type="http://schemas.openxmlformats.org/officeDocument/2006/relationships/image" Target="../media/image50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60.xml"/><Relationship Id="rId18" Type="http://schemas.openxmlformats.org/officeDocument/2006/relationships/image" Target="../media/image512.png"/><Relationship Id="rId26" Type="http://schemas.openxmlformats.org/officeDocument/2006/relationships/image" Target="../media/image516.png"/><Relationship Id="rId39" Type="http://schemas.openxmlformats.org/officeDocument/2006/relationships/customXml" Target="../ink/ink1973.xml"/><Relationship Id="rId21" Type="http://schemas.openxmlformats.org/officeDocument/2006/relationships/customXml" Target="../ink/ink1964.xml"/><Relationship Id="rId34" Type="http://schemas.openxmlformats.org/officeDocument/2006/relationships/image" Target="../media/image520.png"/><Relationship Id="rId42" Type="http://schemas.openxmlformats.org/officeDocument/2006/relationships/image" Target="../media/image524.png"/><Relationship Id="rId47" Type="http://schemas.openxmlformats.org/officeDocument/2006/relationships/customXml" Target="../ink/ink1977.xml"/><Relationship Id="rId50" Type="http://schemas.openxmlformats.org/officeDocument/2006/relationships/image" Target="../media/image528.png"/><Relationship Id="rId7" Type="http://schemas.openxmlformats.org/officeDocument/2006/relationships/customXml" Target="../ink/ink1957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1.png"/><Relationship Id="rId29" Type="http://schemas.openxmlformats.org/officeDocument/2006/relationships/customXml" Target="../ink/ink1968.xml"/><Relationship Id="rId11" Type="http://schemas.openxmlformats.org/officeDocument/2006/relationships/customXml" Target="../ink/ink1959.xml"/><Relationship Id="rId24" Type="http://schemas.openxmlformats.org/officeDocument/2006/relationships/image" Target="../media/image515.png"/><Relationship Id="rId32" Type="http://schemas.openxmlformats.org/officeDocument/2006/relationships/image" Target="../media/image519.png"/><Relationship Id="rId37" Type="http://schemas.openxmlformats.org/officeDocument/2006/relationships/customXml" Target="../ink/ink1972.xml"/><Relationship Id="rId40" Type="http://schemas.openxmlformats.org/officeDocument/2006/relationships/image" Target="../media/image523.png"/><Relationship Id="rId45" Type="http://schemas.openxmlformats.org/officeDocument/2006/relationships/customXml" Target="../ink/ink1976.xml"/><Relationship Id="rId53" Type="http://schemas.openxmlformats.org/officeDocument/2006/relationships/customXml" Target="../ink/ink1980.xml"/><Relationship Id="rId5" Type="http://schemas.openxmlformats.org/officeDocument/2006/relationships/customXml" Target="../ink/ink1956.xml"/><Relationship Id="rId10" Type="http://schemas.openxmlformats.org/officeDocument/2006/relationships/image" Target="../media/image508.png"/><Relationship Id="rId19" Type="http://schemas.openxmlformats.org/officeDocument/2006/relationships/customXml" Target="../ink/ink1963.xml"/><Relationship Id="rId31" Type="http://schemas.openxmlformats.org/officeDocument/2006/relationships/customXml" Target="../ink/ink1969.xml"/><Relationship Id="rId44" Type="http://schemas.openxmlformats.org/officeDocument/2006/relationships/image" Target="../media/image525.png"/><Relationship Id="rId52" Type="http://schemas.openxmlformats.org/officeDocument/2006/relationships/image" Target="../media/image529.png"/><Relationship Id="rId4" Type="http://schemas.openxmlformats.org/officeDocument/2006/relationships/image" Target="../media/image505.png"/><Relationship Id="rId9" Type="http://schemas.openxmlformats.org/officeDocument/2006/relationships/customXml" Target="../ink/ink1958.xml"/><Relationship Id="rId14" Type="http://schemas.openxmlformats.org/officeDocument/2006/relationships/image" Target="../media/image510.png"/><Relationship Id="rId22" Type="http://schemas.openxmlformats.org/officeDocument/2006/relationships/image" Target="../media/image514.png"/><Relationship Id="rId27" Type="http://schemas.openxmlformats.org/officeDocument/2006/relationships/customXml" Target="../ink/ink1967.xml"/><Relationship Id="rId30" Type="http://schemas.openxmlformats.org/officeDocument/2006/relationships/image" Target="../media/image518.png"/><Relationship Id="rId35" Type="http://schemas.openxmlformats.org/officeDocument/2006/relationships/customXml" Target="../ink/ink1971.xml"/><Relationship Id="rId43" Type="http://schemas.openxmlformats.org/officeDocument/2006/relationships/customXml" Target="../ink/ink1975.xml"/><Relationship Id="rId48" Type="http://schemas.openxmlformats.org/officeDocument/2006/relationships/image" Target="../media/image527.png"/><Relationship Id="rId8" Type="http://schemas.openxmlformats.org/officeDocument/2006/relationships/image" Target="../media/image507.png"/><Relationship Id="rId51" Type="http://schemas.openxmlformats.org/officeDocument/2006/relationships/customXml" Target="../ink/ink1979.xml"/><Relationship Id="rId3" Type="http://schemas.openxmlformats.org/officeDocument/2006/relationships/customXml" Target="../ink/ink1955.xml"/><Relationship Id="rId12" Type="http://schemas.openxmlformats.org/officeDocument/2006/relationships/image" Target="../media/image509.png"/><Relationship Id="rId17" Type="http://schemas.openxmlformats.org/officeDocument/2006/relationships/customXml" Target="../ink/ink1962.xml"/><Relationship Id="rId25" Type="http://schemas.openxmlformats.org/officeDocument/2006/relationships/customXml" Target="../ink/ink1966.xml"/><Relationship Id="rId33" Type="http://schemas.openxmlformats.org/officeDocument/2006/relationships/customXml" Target="../ink/ink1970.xml"/><Relationship Id="rId38" Type="http://schemas.openxmlformats.org/officeDocument/2006/relationships/image" Target="../media/image522.png"/><Relationship Id="rId46" Type="http://schemas.openxmlformats.org/officeDocument/2006/relationships/image" Target="../media/image526.png"/><Relationship Id="rId20" Type="http://schemas.openxmlformats.org/officeDocument/2006/relationships/image" Target="../media/image513.png"/><Relationship Id="rId41" Type="http://schemas.openxmlformats.org/officeDocument/2006/relationships/customXml" Target="../ink/ink1974.xml"/><Relationship Id="rId54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6.png"/><Relationship Id="rId15" Type="http://schemas.openxmlformats.org/officeDocument/2006/relationships/customXml" Target="../ink/ink1961.xml"/><Relationship Id="rId23" Type="http://schemas.openxmlformats.org/officeDocument/2006/relationships/customXml" Target="../ink/ink1965.xml"/><Relationship Id="rId28" Type="http://schemas.openxmlformats.org/officeDocument/2006/relationships/image" Target="../media/image517.png"/><Relationship Id="rId36" Type="http://schemas.openxmlformats.org/officeDocument/2006/relationships/image" Target="../media/image521.png"/><Relationship Id="rId49" Type="http://schemas.openxmlformats.org/officeDocument/2006/relationships/customXml" Target="../ink/ink19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1.png"/><Relationship Id="rId117" Type="http://schemas.openxmlformats.org/officeDocument/2006/relationships/customXml" Target="../ink/ink2037.xml"/><Relationship Id="rId21" Type="http://schemas.openxmlformats.org/officeDocument/2006/relationships/customXml" Target="../ink/ink1989.xml"/><Relationship Id="rId42" Type="http://schemas.openxmlformats.org/officeDocument/2006/relationships/image" Target="../media/image549.png"/><Relationship Id="rId47" Type="http://schemas.openxmlformats.org/officeDocument/2006/relationships/customXml" Target="../ink/ink2002.xml"/><Relationship Id="rId63" Type="http://schemas.openxmlformats.org/officeDocument/2006/relationships/customXml" Target="../ink/ink2010.xml"/><Relationship Id="rId68" Type="http://schemas.openxmlformats.org/officeDocument/2006/relationships/image" Target="../media/image561.png"/><Relationship Id="rId84" Type="http://schemas.openxmlformats.org/officeDocument/2006/relationships/image" Target="../media/image569.png"/><Relationship Id="rId89" Type="http://schemas.openxmlformats.org/officeDocument/2006/relationships/customXml" Target="../ink/ink2023.xml"/><Relationship Id="rId112" Type="http://schemas.openxmlformats.org/officeDocument/2006/relationships/image" Target="../media/image583.png"/><Relationship Id="rId16" Type="http://schemas.openxmlformats.org/officeDocument/2006/relationships/image" Target="../media/image536.png"/><Relationship Id="rId107" Type="http://schemas.openxmlformats.org/officeDocument/2006/relationships/customXml" Target="../ink/ink2032.xml"/><Relationship Id="rId11" Type="http://schemas.openxmlformats.org/officeDocument/2006/relationships/customXml" Target="../ink/ink1984.xml"/><Relationship Id="rId32" Type="http://schemas.openxmlformats.org/officeDocument/2006/relationships/image" Target="../media/image544.png"/><Relationship Id="rId37" Type="http://schemas.openxmlformats.org/officeDocument/2006/relationships/customXml" Target="../ink/ink1997.xml"/><Relationship Id="rId53" Type="http://schemas.openxmlformats.org/officeDocument/2006/relationships/customXml" Target="../ink/ink2005.xml"/><Relationship Id="rId58" Type="http://schemas.openxmlformats.org/officeDocument/2006/relationships/image" Target="../media/image557.png"/><Relationship Id="rId74" Type="http://schemas.openxmlformats.org/officeDocument/2006/relationships/image" Target="../media/image564.png"/><Relationship Id="rId79" Type="http://schemas.openxmlformats.org/officeDocument/2006/relationships/customXml" Target="../ink/ink2018.xml"/><Relationship Id="rId102" Type="http://schemas.openxmlformats.org/officeDocument/2006/relationships/image" Target="../media/image578.png"/><Relationship Id="rId5" Type="http://schemas.openxmlformats.org/officeDocument/2006/relationships/customXml" Target="../ink/ink1981.xml"/><Relationship Id="rId90" Type="http://schemas.openxmlformats.org/officeDocument/2006/relationships/image" Target="../media/image572.png"/><Relationship Id="rId95" Type="http://schemas.openxmlformats.org/officeDocument/2006/relationships/customXml" Target="../ink/ink2026.xml"/><Relationship Id="rId22" Type="http://schemas.openxmlformats.org/officeDocument/2006/relationships/image" Target="../media/image539.png"/><Relationship Id="rId27" Type="http://schemas.openxmlformats.org/officeDocument/2006/relationships/customXml" Target="../ink/ink1992.xml"/><Relationship Id="rId43" Type="http://schemas.openxmlformats.org/officeDocument/2006/relationships/customXml" Target="../ink/ink2000.xml"/><Relationship Id="rId48" Type="http://schemas.openxmlformats.org/officeDocument/2006/relationships/image" Target="../media/image552.png"/><Relationship Id="rId64" Type="http://schemas.openxmlformats.org/officeDocument/2006/relationships/image" Target="../media/image560.png"/><Relationship Id="rId69" Type="http://schemas.openxmlformats.org/officeDocument/2006/relationships/customXml" Target="../ink/ink2013.xml"/><Relationship Id="rId113" Type="http://schemas.openxmlformats.org/officeDocument/2006/relationships/customXml" Target="../ink/ink2035.xml"/><Relationship Id="rId118" Type="http://schemas.openxmlformats.org/officeDocument/2006/relationships/image" Target="../media/image586.png"/><Relationship Id="rId80" Type="http://schemas.openxmlformats.org/officeDocument/2006/relationships/image" Target="../media/image567.png"/><Relationship Id="rId85" Type="http://schemas.openxmlformats.org/officeDocument/2006/relationships/customXml" Target="../ink/ink2021.xml"/><Relationship Id="rId12" Type="http://schemas.openxmlformats.org/officeDocument/2006/relationships/image" Target="../media/image534.png"/><Relationship Id="rId17" Type="http://schemas.openxmlformats.org/officeDocument/2006/relationships/customXml" Target="../ink/ink1987.xml"/><Relationship Id="rId33" Type="http://schemas.openxmlformats.org/officeDocument/2006/relationships/customXml" Target="../ink/ink1995.xml"/><Relationship Id="rId38" Type="http://schemas.openxmlformats.org/officeDocument/2006/relationships/image" Target="../media/image547.png"/><Relationship Id="rId59" Type="http://schemas.openxmlformats.org/officeDocument/2006/relationships/customXml" Target="../ink/ink2008.xml"/><Relationship Id="rId103" Type="http://schemas.openxmlformats.org/officeDocument/2006/relationships/customXml" Target="../ink/ink2030.xml"/><Relationship Id="rId108" Type="http://schemas.openxmlformats.org/officeDocument/2006/relationships/image" Target="../media/image581.png"/><Relationship Id="rId54" Type="http://schemas.openxmlformats.org/officeDocument/2006/relationships/image" Target="../media/image555.png"/><Relationship Id="rId70" Type="http://schemas.openxmlformats.org/officeDocument/2006/relationships/image" Target="../media/image562.png"/><Relationship Id="rId75" Type="http://schemas.openxmlformats.org/officeDocument/2006/relationships/customXml" Target="../ink/ink2016.xml"/><Relationship Id="rId91" Type="http://schemas.openxmlformats.org/officeDocument/2006/relationships/customXml" Target="../ink/ink2024.xml"/><Relationship Id="rId96" Type="http://schemas.openxmlformats.org/officeDocument/2006/relationships/image" Target="../media/image5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23" Type="http://schemas.openxmlformats.org/officeDocument/2006/relationships/customXml" Target="../ink/ink1990.xml"/><Relationship Id="rId28" Type="http://schemas.openxmlformats.org/officeDocument/2006/relationships/image" Target="../media/image542.png"/><Relationship Id="rId49" Type="http://schemas.openxmlformats.org/officeDocument/2006/relationships/customXml" Target="../ink/ink2003.xml"/><Relationship Id="rId114" Type="http://schemas.openxmlformats.org/officeDocument/2006/relationships/image" Target="../media/image584.png"/><Relationship Id="rId119" Type="http://schemas.openxmlformats.org/officeDocument/2006/relationships/customXml" Target="../ink/ink2038.xml"/><Relationship Id="rId10" Type="http://schemas.openxmlformats.org/officeDocument/2006/relationships/image" Target="../media/image533.png"/><Relationship Id="rId31" Type="http://schemas.openxmlformats.org/officeDocument/2006/relationships/customXml" Target="../ink/ink1994.xml"/><Relationship Id="rId44" Type="http://schemas.openxmlformats.org/officeDocument/2006/relationships/image" Target="../media/image550.png"/><Relationship Id="rId52" Type="http://schemas.openxmlformats.org/officeDocument/2006/relationships/image" Target="../media/image554.png"/><Relationship Id="rId60" Type="http://schemas.openxmlformats.org/officeDocument/2006/relationships/image" Target="../media/image558.png"/><Relationship Id="rId65" Type="http://schemas.openxmlformats.org/officeDocument/2006/relationships/customXml" Target="../ink/ink2011.xml"/><Relationship Id="rId73" Type="http://schemas.openxmlformats.org/officeDocument/2006/relationships/customXml" Target="../ink/ink2015.xml"/><Relationship Id="rId78" Type="http://schemas.openxmlformats.org/officeDocument/2006/relationships/image" Target="../media/image566.png"/><Relationship Id="rId81" Type="http://schemas.openxmlformats.org/officeDocument/2006/relationships/customXml" Target="../ink/ink2019.xml"/><Relationship Id="rId86" Type="http://schemas.openxmlformats.org/officeDocument/2006/relationships/image" Target="../media/image570.png"/><Relationship Id="rId94" Type="http://schemas.openxmlformats.org/officeDocument/2006/relationships/image" Target="../media/image574.png"/><Relationship Id="rId99" Type="http://schemas.openxmlformats.org/officeDocument/2006/relationships/customXml" Target="../ink/ink2028.xml"/><Relationship Id="rId101" Type="http://schemas.openxmlformats.org/officeDocument/2006/relationships/customXml" Target="../ink/ink2029.xml"/><Relationship Id="rId4" Type="http://schemas.openxmlformats.org/officeDocument/2006/relationships/hyperlink" Target="https://service.destatis.de/inflationsrechner/EN/" TargetMode="External"/><Relationship Id="rId9" Type="http://schemas.openxmlformats.org/officeDocument/2006/relationships/customXml" Target="../ink/ink1983.xml"/><Relationship Id="rId13" Type="http://schemas.openxmlformats.org/officeDocument/2006/relationships/customXml" Target="../ink/ink1985.xml"/><Relationship Id="rId18" Type="http://schemas.openxmlformats.org/officeDocument/2006/relationships/image" Target="../media/image537.png"/><Relationship Id="rId39" Type="http://schemas.openxmlformats.org/officeDocument/2006/relationships/customXml" Target="../ink/ink1998.xml"/><Relationship Id="rId109" Type="http://schemas.openxmlformats.org/officeDocument/2006/relationships/customXml" Target="../ink/ink2033.xml"/><Relationship Id="rId34" Type="http://schemas.openxmlformats.org/officeDocument/2006/relationships/image" Target="../media/image545.png"/><Relationship Id="rId50" Type="http://schemas.openxmlformats.org/officeDocument/2006/relationships/image" Target="../media/image553.png"/><Relationship Id="rId55" Type="http://schemas.openxmlformats.org/officeDocument/2006/relationships/customXml" Target="../ink/ink2006.xml"/><Relationship Id="rId76" Type="http://schemas.openxmlformats.org/officeDocument/2006/relationships/image" Target="../media/image565.png"/><Relationship Id="rId97" Type="http://schemas.openxmlformats.org/officeDocument/2006/relationships/customXml" Target="../ink/ink2027.xml"/><Relationship Id="rId104" Type="http://schemas.openxmlformats.org/officeDocument/2006/relationships/image" Target="../media/image579.png"/><Relationship Id="rId120" Type="http://schemas.openxmlformats.org/officeDocument/2006/relationships/image" Target="../media/image587.png"/><Relationship Id="rId7" Type="http://schemas.openxmlformats.org/officeDocument/2006/relationships/customXml" Target="../ink/ink1982.xml"/><Relationship Id="rId71" Type="http://schemas.openxmlformats.org/officeDocument/2006/relationships/customXml" Target="../ink/ink2014.xml"/><Relationship Id="rId92" Type="http://schemas.openxmlformats.org/officeDocument/2006/relationships/image" Target="../media/image573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993.xml"/><Relationship Id="rId24" Type="http://schemas.openxmlformats.org/officeDocument/2006/relationships/image" Target="../media/image540.png"/><Relationship Id="rId40" Type="http://schemas.openxmlformats.org/officeDocument/2006/relationships/image" Target="../media/image548.png"/><Relationship Id="rId45" Type="http://schemas.openxmlformats.org/officeDocument/2006/relationships/customXml" Target="../ink/ink2001.xml"/><Relationship Id="rId66" Type="http://schemas.openxmlformats.org/officeDocument/2006/relationships/image" Target="../media/image516.png"/><Relationship Id="rId87" Type="http://schemas.openxmlformats.org/officeDocument/2006/relationships/customXml" Target="../ink/ink2022.xml"/><Relationship Id="rId110" Type="http://schemas.openxmlformats.org/officeDocument/2006/relationships/image" Target="../media/image582.png"/><Relationship Id="rId115" Type="http://schemas.openxmlformats.org/officeDocument/2006/relationships/customXml" Target="../ink/ink2036.xml"/><Relationship Id="rId61" Type="http://schemas.openxmlformats.org/officeDocument/2006/relationships/customXml" Target="../ink/ink2009.xml"/><Relationship Id="rId82" Type="http://schemas.openxmlformats.org/officeDocument/2006/relationships/image" Target="../media/image568.png"/><Relationship Id="rId19" Type="http://schemas.openxmlformats.org/officeDocument/2006/relationships/customXml" Target="../ink/ink1988.xml"/><Relationship Id="rId14" Type="http://schemas.openxmlformats.org/officeDocument/2006/relationships/image" Target="../media/image535.png"/><Relationship Id="rId30" Type="http://schemas.openxmlformats.org/officeDocument/2006/relationships/image" Target="../media/image543.png"/><Relationship Id="rId35" Type="http://schemas.openxmlformats.org/officeDocument/2006/relationships/customXml" Target="../ink/ink1996.xml"/><Relationship Id="rId56" Type="http://schemas.openxmlformats.org/officeDocument/2006/relationships/image" Target="../media/image556.png"/><Relationship Id="rId77" Type="http://schemas.openxmlformats.org/officeDocument/2006/relationships/customXml" Target="../ink/ink2017.xml"/><Relationship Id="rId100" Type="http://schemas.openxmlformats.org/officeDocument/2006/relationships/image" Target="../media/image577.png"/><Relationship Id="rId105" Type="http://schemas.openxmlformats.org/officeDocument/2006/relationships/customXml" Target="../ink/ink2031.xml"/><Relationship Id="rId8" Type="http://schemas.openxmlformats.org/officeDocument/2006/relationships/image" Target="../media/image532.png"/><Relationship Id="rId51" Type="http://schemas.openxmlformats.org/officeDocument/2006/relationships/customXml" Target="../ink/ink2004.xml"/><Relationship Id="rId72" Type="http://schemas.openxmlformats.org/officeDocument/2006/relationships/image" Target="../media/image563.png"/><Relationship Id="rId93" Type="http://schemas.openxmlformats.org/officeDocument/2006/relationships/customXml" Target="../ink/ink2025.xml"/><Relationship Id="rId98" Type="http://schemas.openxmlformats.org/officeDocument/2006/relationships/image" Target="../media/image576.png"/><Relationship Id="rId3" Type="http://schemas.openxmlformats.org/officeDocument/2006/relationships/image" Target="../media/image15210.png"/><Relationship Id="rId25" Type="http://schemas.openxmlformats.org/officeDocument/2006/relationships/customXml" Target="../ink/ink1991.xml"/><Relationship Id="rId46" Type="http://schemas.openxmlformats.org/officeDocument/2006/relationships/image" Target="../media/image551.png"/><Relationship Id="rId67" Type="http://schemas.openxmlformats.org/officeDocument/2006/relationships/customXml" Target="../ink/ink2012.xml"/><Relationship Id="rId116" Type="http://schemas.openxmlformats.org/officeDocument/2006/relationships/image" Target="../media/image585.png"/><Relationship Id="rId20" Type="http://schemas.openxmlformats.org/officeDocument/2006/relationships/image" Target="../media/image538.png"/><Relationship Id="rId41" Type="http://schemas.openxmlformats.org/officeDocument/2006/relationships/customXml" Target="../ink/ink1999.xml"/><Relationship Id="rId62" Type="http://schemas.openxmlformats.org/officeDocument/2006/relationships/image" Target="../media/image559.png"/><Relationship Id="rId83" Type="http://schemas.openxmlformats.org/officeDocument/2006/relationships/customXml" Target="../ink/ink2020.xml"/><Relationship Id="rId88" Type="http://schemas.openxmlformats.org/officeDocument/2006/relationships/image" Target="../media/image571.png"/><Relationship Id="rId111" Type="http://schemas.openxmlformats.org/officeDocument/2006/relationships/customXml" Target="../ink/ink2034.xml"/><Relationship Id="rId15" Type="http://schemas.openxmlformats.org/officeDocument/2006/relationships/customXml" Target="../ink/ink1986.xml"/><Relationship Id="rId36" Type="http://schemas.openxmlformats.org/officeDocument/2006/relationships/image" Target="../media/image546.png"/><Relationship Id="rId57" Type="http://schemas.openxmlformats.org/officeDocument/2006/relationships/customXml" Target="../ink/ink2007.xml"/><Relationship Id="rId106" Type="http://schemas.openxmlformats.org/officeDocument/2006/relationships/image" Target="../media/image5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70.png"/><Relationship Id="rId13" Type="http://schemas.openxmlformats.org/officeDocument/2006/relationships/customXml" Target="../ink/ink2043.xml"/><Relationship Id="rId18" Type="http://schemas.openxmlformats.org/officeDocument/2006/relationships/image" Target="../media/image591.png"/><Relationship Id="rId3" Type="http://schemas.openxmlformats.org/officeDocument/2006/relationships/hyperlink" Target="https://www.ecb.europa.eu/stats/macroeconomic_and_sectoral/hicp/html/index.en.html" TargetMode="External"/><Relationship Id="rId7" Type="http://schemas.openxmlformats.org/officeDocument/2006/relationships/customXml" Target="../ink/ink2040.xml"/><Relationship Id="rId12" Type="http://schemas.openxmlformats.org/officeDocument/2006/relationships/image" Target="../media/image5690.png"/><Relationship Id="rId17" Type="http://schemas.openxmlformats.org/officeDocument/2006/relationships/customXml" Target="../ink/ink2045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0.png"/><Relationship Id="rId20" Type="http://schemas.openxmlformats.org/officeDocument/2006/relationships/image" Target="../media/image5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60.png"/><Relationship Id="rId11" Type="http://schemas.openxmlformats.org/officeDocument/2006/relationships/customXml" Target="../ink/ink2042.xml"/><Relationship Id="rId5" Type="http://schemas.openxmlformats.org/officeDocument/2006/relationships/customXml" Target="../ink/ink2039.xml"/><Relationship Id="rId15" Type="http://schemas.openxmlformats.org/officeDocument/2006/relationships/customXml" Target="../ink/ink2044.xml"/><Relationship Id="rId10" Type="http://schemas.openxmlformats.org/officeDocument/2006/relationships/image" Target="../media/image5680.png"/><Relationship Id="rId19" Type="http://schemas.openxmlformats.org/officeDocument/2006/relationships/customXml" Target="../ink/ink2046.xml"/><Relationship Id="rId4" Type="http://schemas.openxmlformats.org/officeDocument/2006/relationships/image" Target="../media/image588.png"/><Relationship Id="rId9" Type="http://schemas.openxmlformats.org/officeDocument/2006/relationships/customXml" Target="../ink/ink2041.xml"/><Relationship Id="rId14" Type="http://schemas.openxmlformats.org/officeDocument/2006/relationships/image" Target="../media/image5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00.png"/><Relationship Id="rId4" Type="http://schemas.openxmlformats.org/officeDocument/2006/relationships/customXml" Target="../ink/ink2047.xml"/></Relationships>
</file>

<file path=ppt/slides/_rels/slide2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780.png"/><Relationship Id="rId324" Type="http://schemas.openxmlformats.org/officeDocument/2006/relationships/customXml" Target="../ink/ink2207.xml"/><Relationship Id="rId531" Type="http://schemas.openxmlformats.org/officeDocument/2006/relationships/customXml" Target="../ink/ink2311.xml"/><Relationship Id="rId629" Type="http://schemas.openxmlformats.org/officeDocument/2006/relationships/customXml" Target="../ink/ink2360.xml"/><Relationship Id="rId170" Type="http://schemas.openxmlformats.org/officeDocument/2006/relationships/customXml" Target="../ink/ink2130.xml"/><Relationship Id="rId836" Type="http://schemas.openxmlformats.org/officeDocument/2006/relationships/image" Target="../media/image2386.png"/><Relationship Id="rId1021" Type="http://schemas.openxmlformats.org/officeDocument/2006/relationships/image" Target="../media/image2478.png"/><Relationship Id="rId268" Type="http://schemas.openxmlformats.org/officeDocument/2006/relationships/customXml" Target="../ink/ink2179.xml"/><Relationship Id="rId475" Type="http://schemas.openxmlformats.org/officeDocument/2006/relationships/customXml" Target="../ink/ink2283.xml"/><Relationship Id="rId682" Type="http://schemas.openxmlformats.org/officeDocument/2006/relationships/image" Target="../media/image908.png"/><Relationship Id="rId903" Type="http://schemas.openxmlformats.org/officeDocument/2006/relationships/customXml" Target="../ink/ink2498.xml"/><Relationship Id="rId32" Type="http://schemas.openxmlformats.org/officeDocument/2006/relationships/customXml" Target="../ink/ink2061.xml"/><Relationship Id="rId128" Type="http://schemas.openxmlformats.org/officeDocument/2006/relationships/customXml" Target="../ink/ink2109.xml"/><Relationship Id="rId335" Type="http://schemas.openxmlformats.org/officeDocument/2006/relationships/image" Target="../media/image735.png"/><Relationship Id="rId542" Type="http://schemas.openxmlformats.org/officeDocument/2006/relationships/image" Target="../media/image838.png"/><Relationship Id="rId987" Type="http://schemas.openxmlformats.org/officeDocument/2006/relationships/customXml" Target="../ink/ink2540.xml"/><Relationship Id="rId181" Type="http://schemas.openxmlformats.org/officeDocument/2006/relationships/image" Target="../media/image658.png"/><Relationship Id="rId402" Type="http://schemas.openxmlformats.org/officeDocument/2006/relationships/customXml" Target="../ink/ink2246.xml"/><Relationship Id="rId847" Type="http://schemas.openxmlformats.org/officeDocument/2006/relationships/customXml" Target="../ink/ink2470.xml"/><Relationship Id="rId279" Type="http://schemas.openxmlformats.org/officeDocument/2006/relationships/image" Target="../media/image707.png"/><Relationship Id="rId486" Type="http://schemas.openxmlformats.org/officeDocument/2006/relationships/image" Target="../media/image810.png"/><Relationship Id="rId693" Type="http://schemas.openxmlformats.org/officeDocument/2006/relationships/customXml" Target="../ink/ink2392.xml"/><Relationship Id="rId707" Type="http://schemas.openxmlformats.org/officeDocument/2006/relationships/customXml" Target="../ink/ink2399.xml"/><Relationship Id="rId914" Type="http://schemas.openxmlformats.org/officeDocument/2006/relationships/image" Target="../media/image2425.png"/><Relationship Id="rId43" Type="http://schemas.openxmlformats.org/officeDocument/2006/relationships/image" Target="../media/image5890.png"/><Relationship Id="rId139" Type="http://schemas.openxmlformats.org/officeDocument/2006/relationships/image" Target="../media/image637.png"/><Relationship Id="rId346" Type="http://schemas.openxmlformats.org/officeDocument/2006/relationships/customXml" Target="../ink/ink2218.xml"/><Relationship Id="rId553" Type="http://schemas.openxmlformats.org/officeDocument/2006/relationships/customXml" Target="../ink/ink2322.xml"/><Relationship Id="rId760" Type="http://schemas.openxmlformats.org/officeDocument/2006/relationships/customXml" Target="../ink/ink2426.xml"/><Relationship Id="rId998" Type="http://schemas.openxmlformats.org/officeDocument/2006/relationships/image" Target="../media/image2467.png"/><Relationship Id="rId192" Type="http://schemas.openxmlformats.org/officeDocument/2006/relationships/customXml" Target="../ink/ink2141.xml"/><Relationship Id="rId206" Type="http://schemas.openxmlformats.org/officeDocument/2006/relationships/customXml" Target="../ink/ink2148.xml"/><Relationship Id="rId413" Type="http://schemas.openxmlformats.org/officeDocument/2006/relationships/image" Target="../media/image774.png"/><Relationship Id="rId858" Type="http://schemas.openxmlformats.org/officeDocument/2006/relationships/image" Target="../media/image2397.png"/><Relationship Id="rId497" Type="http://schemas.openxmlformats.org/officeDocument/2006/relationships/customXml" Target="../ink/ink2294.xml"/><Relationship Id="rId620" Type="http://schemas.openxmlformats.org/officeDocument/2006/relationships/image" Target="../media/image877.png"/><Relationship Id="rId718" Type="http://schemas.openxmlformats.org/officeDocument/2006/relationships/image" Target="../media/image2328.png"/><Relationship Id="rId925" Type="http://schemas.openxmlformats.org/officeDocument/2006/relationships/customXml" Target="../ink/ink2509.xml"/><Relationship Id="rId357" Type="http://schemas.openxmlformats.org/officeDocument/2006/relationships/image" Target="../media/image746.png"/><Relationship Id="rId54" Type="http://schemas.openxmlformats.org/officeDocument/2006/relationships/customXml" Target="../ink/ink2072.xml"/><Relationship Id="rId217" Type="http://schemas.openxmlformats.org/officeDocument/2006/relationships/image" Target="../media/image676.png"/><Relationship Id="rId564" Type="http://schemas.openxmlformats.org/officeDocument/2006/relationships/image" Target="../media/image849.png"/><Relationship Id="rId771" Type="http://schemas.openxmlformats.org/officeDocument/2006/relationships/image" Target="../media/image2354.png"/><Relationship Id="rId869" Type="http://schemas.openxmlformats.org/officeDocument/2006/relationships/customXml" Target="../ink/ink2481.xml"/><Relationship Id="rId424" Type="http://schemas.openxmlformats.org/officeDocument/2006/relationships/customXml" Target="../ink/ink2257.xml"/><Relationship Id="rId631" Type="http://schemas.openxmlformats.org/officeDocument/2006/relationships/customXml" Target="../ink/ink2361.xml"/><Relationship Id="rId729" Type="http://schemas.openxmlformats.org/officeDocument/2006/relationships/customXml" Target="../ink/ink2410.xml"/><Relationship Id="rId270" Type="http://schemas.openxmlformats.org/officeDocument/2006/relationships/customXml" Target="../ink/ink2180.xml"/><Relationship Id="rId936" Type="http://schemas.openxmlformats.org/officeDocument/2006/relationships/image" Target="../media/image2436.png"/><Relationship Id="rId65" Type="http://schemas.openxmlformats.org/officeDocument/2006/relationships/image" Target="../media/image600.png"/><Relationship Id="rId130" Type="http://schemas.openxmlformats.org/officeDocument/2006/relationships/customXml" Target="../ink/ink2110.xml"/><Relationship Id="rId368" Type="http://schemas.openxmlformats.org/officeDocument/2006/relationships/customXml" Target="../ink/ink2229.xml"/><Relationship Id="rId575" Type="http://schemas.openxmlformats.org/officeDocument/2006/relationships/customXml" Target="../ink/ink2333.xml"/><Relationship Id="rId782" Type="http://schemas.openxmlformats.org/officeDocument/2006/relationships/customXml" Target="../ink/ink2437.xml"/><Relationship Id="rId228" Type="http://schemas.openxmlformats.org/officeDocument/2006/relationships/customXml" Target="../ink/ink2159.xml"/><Relationship Id="rId435" Type="http://schemas.openxmlformats.org/officeDocument/2006/relationships/image" Target="../media/image785.png"/><Relationship Id="rId642" Type="http://schemas.openxmlformats.org/officeDocument/2006/relationships/image" Target="../media/image888.png"/><Relationship Id="rId281" Type="http://schemas.openxmlformats.org/officeDocument/2006/relationships/image" Target="../media/image708.png"/><Relationship Id="rId502" Type="http://schemas.openxmlformats.org/officeDocument/2006/relationships/image" Target="../media/image818.png"/><Relationship Id="rId947" Type="http://schemas.openxmlformats.org/officeDocument/2006/relationships/customXml" Target="../ink/ink2520.xml"/><Relationship Id="rId76" Type="http://schemas.openxmlformats.org/officeDocument/2006/relationships/customXml" Target="../ink/ink2083.xml"/><Relationship Id="rId141" Type="http://schemas.openxmlformats.org/officeDocument/2006/relationships/image" Target="../media/image638.png"/><Relationship Id="rId379" Type="http://schemas.openxmlformats.org/officeDocument/2006/relationships/image" Target="../media/image757.png"/><Relationship Id="rId586" Type="http://schemas.openxmlformats.org/officeDocument/2006/relationships/image" Target="../media/image860.png"/><Relationship Id="rId793" Type="http://schemas.openxmlformats.org/officeDocument/2006/relationships/image" Target="../media/image2365.png"/><Relationship Id="rId807" Type="http://schemas.openxmlformats.org/officeDocument/2006/relationships/image" Target="../media/image2372.png"/><Relationship Id="rId7" Type="http://schemas.openxmlformats.org/officeDocument/2006/relationships/image" Target="../media/image5720.png"/><Relationship Id="rId239" Type="http://schemas.openxmlformats.org/officeDocument/2006/relationships/image" Target="../media/image687.png"/><Relationship Id="rId446" Type="http://schemas.openxmlformats.org/officeDocument/2006/relationships/image" Target="../media/image790.png"/><Relationship Id="rId653" Type="http://schemas.openxmlformats.org/officeDocument/2006/relationships/customXml" Target="../ink/ink2372.xml"/><Relationship Id="rId292" Type="http://schemas.openxmlformats.org/officeDocument/2006/relationships/customXml" Target="../ink/ink2191.xml"/><Relationship Id="rId306" Type="http://schemas.openxmlformats.org/officeDocument/2006/relationships/customXml" Target="../ink/ink2198.xml"/><Relationship Id="rId860" Type="http://schemas.openxmlformats.org/officeDocument/2006/relationships/image" Target="../media/image2398.png"/><Relationship Id="rId958" Type="http://schemas.openxmlformats.org/officeDocument/2006/relationships/image" Target="../media/image2447.png"/><Relationship Id="rId87" Type="http://schemas.openxmlformats.org/officeDocument/2006/relationships/image" Target="../media/image611.png"/><Relationship Id="rId513" Type="http://schemas.openxmlformats.org/officeDocument/2006/relationships/customXml" Target="../ink/ink2302.xml"/><Relationship Id="rId597" Type="http://schemas.openxmlformats.org/officeDocument/2006/relationships/customXml" Target="../ink/ink2344.xml"/><Relationship Id="rId720" Type="http://schemas.openxmlformats.org/officeDocument/2006/relationships/image" Target="../media/image2329.png"/><Relationship Id="rId818" Type="http://schemas.openxmlformats.org/officeDocument/2006/relationships/customXml" Target="../ink/ink2455.xml"/><Relationship Id="rId152" Type="http://schemas.openxmlformats.org/officeDocument/2006/relationships/customXml" Target="../ink/ink2121.xml"/><Relationship Id="rId457" Type="http://schemas.openxmlformats.org/officeDocument/2006/relationships/customXml" Target="../ink/ink2274.xml"/><Relationship Id="rId1003" Type="http://schemas.openxmlformats.org/officeDocument/2006/relationships/customXml" Target="../ink/ink2548.xml"/><Relationship Id="rId664" Type="http://schemas.openxmlformats.org/officeDocument/2006/relationships/image" Target="../media/image899.png"/><Relationship Id="rId871" Type="http://schemas.openxmlformats.org/officeDocument/2006/relationships/customXml" Target="../ink/ink2482.xml"/><Relationship Id="rId969" Type="http://schemas.openxmlformats.org/officeDocument/2006/relationships/customXml" Target="../ink/ink2531.xml"/><Relationship Id="rId14" Type="http://schemas.openxmlformats.org/officeDocument/2006/relationships/customXml" Target="../ink/ink2052.xml"/><Relationship Id="rId317" Type="http://schemas.openxmlformats.org/officeDocument/2006/relationships/image" Target="../media/image726.png"/><Relationship Id="rId524" Type="http://schemas.openxmlformats.org/officeDocument/2006/relationships/image" Target="../media/image829.png"/><Relationship Id="rId731" Type="http://schemas.openxmlformats.org/officeDocument/2006/relationships/customXml" Target="../ink/ink2411.xml"/><Relationship Id="rId98" Type="http://schemas.openxmlformats.org/officeDocument/2006/relationships/customXml" Target="../ink/ink2094.xml"/><Relationship Id="rId163" Type="http://schemas.openxmlformats.org/officeDocument/2006/relationships/image" Target="../media/image649.png"/><Relationship Id="rId370" Type="http://schemas.openxmlformats.org/officeDocument/2006/relationships/customXml" Target="../ink/ink2230.xml"/><Relationship Id="rId829" Type="http://schemas.openxmlformats.org/officeDocument/2006/relationships/image" Target="../media/image2383.png"/><Relationship Id="rId1014" Type="http://schemas.openxmlformats.org/officeDocument/2006/relationships/customXml" Target="../ink/ink2554.xml"/><Relationship Id="rId230" Type="http://schemas.openxmlformats.org/officeDocument/2006/relationships/customXml" Target="../ink/ink2160.xml"/><Relationship Id="rId468" Type="http://schemas.openxmlformats.org/officeDocument/2006/relationships/image" Target="../media/image801.png"/><Relationship Id="rId675" Type="http://schemas.openxmlformats.org/officeDocument/2006/relationships/customXml" Target="../ink/ink2383.xml"/><Relationship Id="rId882" Type="http://schemas.openxmlformats.org/officeDocument/2006/relationships/image" Target="../media/image2409.png"/><Relationship Id="rId25" Type="http://schemas.openxmlformats.org/officeDocument/2006/relationships/image" Target="../media/image5800.png"/><Relationship Id="rId328" Type="http://schemas.openxmlformats.org/officeDocument/2006/relationships/customXml" Target="../ink/ink2209.xml"/><Relationship Id="rId535" Type="http://schemas.openxmlformats.org/officeDocument/2006/relationships/customXml" Target="../ink/ink2313.xml"/><Relationship Id="rId742" Type="http://schemas.openxmlformats.org/officeDocument/2006/relationships/image" Target="../media/image2340.png"/><Relationship Id="rId174" Type="http://schemas.openxmlformats.org/officeDocument/2006/relationships/customXml" Target="../ink/ink2132.xml"/><Relationship Id="rId381" Type="http://schemas.openxmlformats.org/officeDocument/2006/relationships/image" Target="../media/image758.png"/><Relationship Id="rId602" Type="http://schemas.openxmlformats.org/officeDocument/2006/relationships/image" Target="../media/image868.png"/><Relationship Id="rId1025" Type="http://schemas.openxmlformats.org/officeDocument/2006/relationships/image" Target="../media/image2480.png"/><Relationship Id="rId241" Type="http://schemas.openxmlformats.org/officeDocument/2006/relationships/image" Target="../media/image688.png"/><Relationship Id="rId479" Type="http://schemas.openxmlformats.org/officeDocument/2006/relationships/customXml" Target="../ink/ink2285.xml"/><Relationship Id="rId686" Type="http://schemas.openxmlformats.org/officeDocument/2006/relationships/image" Target="../media/image910.png"/><Relationship Id="rId893" Type="http://schemas.openxmlformats.org/officeDocument/2006/relationships/customXml" Target="../ink/ink2493.xml"/><Relationship Id="rId907" Type="http://schemas.openxmlformats.org/officeDocument/2006/relationships/customXml" Target="../ink/ink2500.xml"/><Relationship Id="rId36" Type="http://schemas.openxmlformats.org/officeDocument/2006/relationships/customXml" Target="../ink/ink2063.xml"/><Relationship Id="rId339" Type="http://schemas.openxmlformats.org/officeDocument/2006/relationships/image" Target="../media/image737.png"/><Relationship Id="rId546" Type="http://schemas.openxmlformats.org/officeDocument/2006/relationships/image" Target="../media/image840.png"/><Relationship Id="rId753" Type="http://schemas.openxmlformats.org/officeDocument/2006/relationships/image" Target="../media/image2345.png"/><Relationship Id="rId101" Type="http://schemas.openxmlformats.org/officeDocument/2006/relationships/image" Target="../media/image618.png"/><Relationship Id="rId185" Type="http://schemas.openxmlformats.org/officeDocument/2006/relationships/image" Target="../media/image660.png"/><Relationship Id="rId406" Type="http://schemas.openxmlformats.org/officeDocument/2006/relationships/customXml" Target="../ink/ink2248.xml"/><Relationship Id="rId960" Type="http://schemas.openxmlformats.org/officeDocument/2006/relationships/image" Target="../media/image2448.png"/><Relationship Id="rId392" Type="http://schemas.openxmlformats.org/officeDocument/2006/relationships/customXml" Target="../ink/ink2241.xml"/><Relationship Id="rId613" Type="http://schemas.openxmlformats.org/officeDocument/2006/relationships/customXml" Target="../ink/ink2352.xml"/><Relationship Id="rId697" Type="http://schemas.openxmlformats.org/officeDocument/2006/relationships/customXml" Target="../ink/ink2394.xml"/><Relationship Id="rId820" Type="http://schemas.openxmlformats.org/officeDocument/2006/relationships/customXml" Target="../ink/ink2456.xml"/><Relationship Id="rId918" Type="http://schemas.openxmlformats.org/officeDocument/2006/relationships/image" Target="../media/image2427.png"/><Relationship Id="rId252" Type="http://schemas.openxmlformats.org/officeDocument/2006/relationships/customXml" Target="../ink/ink2171.xml"/><Relationship Id="rId47" Type="http://schemas.openxmlformats.org/officeDocument/2006/relationships/image" Target="../media/image5910.png"/><Relationship Id="rId112" Type="http://schemas.openxmlformats.org/officeDocument/2006/relationships/customXml" Target="../ink/ink2101.xml"/><Relationship Id="rId557" Type="http://schemas.openxmlformats.org/officeDocument/2006/relationships/customXml" Target="../ink/ink2324.xml"/><Relationship Id="rId764" Type="http://schemas.openxmlformats.org/officeDocument/2006/relationships/customXml" Target="../ink/ink2428.xml"/><Relationship Id="rId971" Type="http://schemas.openxmlformats.org/officeDocument/2006/relationships/customXml" Target="../ink/ink2532.xml"/><Relationship Id="rId196" Type="http://schemas.openxmlformats.org/officeDocument/2006/relationships/customXml" Target="../ink/ink2143.xml"/><Relationship Id="rId417" Type="http://schemas.openxmlformats.org/officeDocument/2006/relationships/image" Target="../media/image776.png"/><Relationship Id="rId624" Type="http://schemas.openxmlformats.org/officeDocument/2006/relationships/image" Target="../media/image879.png"/><Relationship Id="rId831" Type="http://schemas.openxmlformats.org/officeDocument/2006/relationships/customXml" Target="../ink/ink2462.xml"/><Relationship Id="rId263" Type="http://schemas.openxmlformats.org/officeDocument/2006/relationships/image" Target="../media/image699.png"/><Relationship Id="rId470" Type="http://schemas.openxmlformats.org/officeDocument/2006/relationships/image" Target="../media/image802.png"/><Relationship Id="rId929" Type="http://schemas.openxmlformats.org/officeDocument/2006/relationships/customXml" Target="../ink/ink2511.xml"/><Relationship Id="rId58" Type="http://schemas.openxmlformats.org/officeDocument/2006/relationships/customXml" Target="../ink/ink2074.xml"/><Relationship Id="rId123" Type="http://schemas.openxmlformats.org/officeDocument/2006/relationships/image" Target="../media/image629.png"/><Relationship Id="rId330" Type="http://schemas.openxmlformats.org/officeDocument/2006/relationships/customXml" Target="../ink/ink2210.xml"/><Relationship Id="rId568" Type="http://schemas.openxmlformats.org/officeDocument/2006/relationships/image" Target="../media/image851.png"/><Relationship Id="rId775" Type="http://schemas.openxmlformats.org/officeDocument/2006/relationships/image" Target="../media/image2356.png"/><Relationship Id="rId982" Type="http://schemas.openxmlformats.org/officeDocument/2006/relationships/image" Target="../media/image2459.png"/><Relationship Id="rId428" Type="http://schemas.openxmlformats.org/officeDocument/2006/relationships/customXml" Target="../ink/ink2259.xml"/><Relationship Id="rId635" Type="http://schemas.openxmlformats.org/officeDocument/2006/relationships/customXml" Target="../ink/ink2363.xml"/><Relationship Id="rId842" Type="http://schemas.openxmlformats.org/officeDocument/2006/relationships/image" Target="../media/image2389.png"/><Relationship Id="rId274" Type="http://schemas.openxmlformats.org/officeDocument/2006/relationships/customXml" Target="../ink/ink2182.xml"/><Relationship Id="rId481" Type="http://schemas.openxmlformats.org/officeDocument/2006/relationships/customXml" Target="../ink/ink2286.xml"/><Relationship Id="rId702" Type="http://schemas.openxmlformats.org/officeDocument/2006/relationships/image" Target="../media/image918.png"/><Relationship Id="rId69" Type="http://schemas.openxmlformats.org/officeDocument/2006/relationships/image" Target="../media/image602.png"/><Relationship Id="rId134" Type="http://schemas.openxmlformats.org/officeDocument/2006/relationships/customXml" Target="../ink/ink2112.xml"/><Relationship Id="rId579" Type="http://schemas.openxmlformats.org/officeDocument/2006/relationships/customXml" Target="../ink/ink2335.xml"/><Relationship Id="rId786" Type="http://schemas.openxmlformats.org/officeDocument/2006/relationships/customXml" Target="../ink/ink2439.xml"/><Relationship Id="rId993" Type="http://schemas.openxmlformats.org/officeDocument/2006/relationships/customXml" Target="../ink/ink2543.xml"/><Relationship Id="rId341" Type="http://schemas.openxmlformats.org/officeDocument/2006/relationships/image" Target="../media/image738.png"/><Relationship Id="rId439" Type="http://schemas.openxmlformats.org/officeDocument/2006/relationships/customXml" Target="../ink/ink2265.xml"/><Relationship Id="rId646" Type="http://schemas.openxmlformats.org/officeDocument/2006/relationships/image" Target="../media/image890.png"/><Relationship Id="rId201" Type="http://schemas.openxmlformats.org/officeDocument/2006/relationships/image" Target="../media/image668.png"/><Relationship Id="rId285" Type="http://schemas.openxmlformats.org/officeDocument/2006/relationships/image" Target="../media/image710.png"/><Relationship Id="rId506" Type="http://schemas.openxmlformats.org/officeDocument/2006/relationships/image" Target="../media/image820.png"/><Relationship Id="rId853" Type="http://schemas.openxmlformats.org/officeDocument/2006/relationships/customXml" Target="../ink/ink2473.xml"/><Relationship Id="rId492" Type="http://schemas.openxmlformats.org/officeDocument/2006/relationships/image" Target="../media/image813.png"/><Relationship Id="rId713" Type="http://schemas.openxmlformats.org/officeDocument/2006/relationships/customXml" Target="../ink/ink2402.xml"/><Relationship Id="rId797" Type="http://schemas.openxmlformats.org/officeDocument/2006/relationships/image" Target="../media/image2367.png"/><Relationship Id="rId920" Type="http://schemas.openxmlformats.org/officeDocument/2006/relationships/image" Target="../media/image2428.png"/><Relationship Id="rId145" Type="http://schemas.openxmlformats.org/officeDocument/2006/relationships/image" Target="../media/image640.png"/><Relationship Id="rId352" Type="http://schemas.openxmlformats.org/officeDocument/2006/relationships/customXml" Target="../ink/ink2221.xml"/><Relationship Id="rId212" Type="http://schemas.openxmlformats.org/officeDocument/2006/relationships/customXml" Target="../ink/ink2151.xml"/><Relationship Id="rId657" Type="http://schemas.openxmlformats.org/officeDocument/2006/relationships/customXml" Target="../ink/ink2374.xml"/><Relationship Id="rId864" Type="http://schemas.openxmlformats.org/officeDocument/2006/relationships/image" Target="../media/image2400.png"/><Relationship Id="rId296" Type="http://schemas.openxmlformats.org/officeDocument/2006/relationships/customXml" Target="../ink/ink2193.xml"/><Relationship Id="rId517" Type="http://schemas.openxmlformats.org/officeDocument/2006/relationships/customXml" Target="../ink/ink2304.xml"/><Relationship Id="rId724" Type="http://schemas.openxmlformats.org/officeDocument/2006/relationships/image" Target="../media/image2331.png"/><Relationship Id="rId931" Type="http://schemas.openxmlformats.org/officeDocument/2006/relationships/customXml" Target="../ink/ink2512.xml"/><Relationship Id="rId60" Type="http://schemas.openxmlformats.org/officeDocument/2006/relationships/customXml" Target="../ink/ink2075.xml"/><Relationship Id="rId156" Type="http://schemas.openxmlformats.org/officeDocument/2006/relationships/customXml" Target="../ink/ink2123.xml"/><Relationship Id="rId363" Type="http://schemas.openxmlformats.org/officeDocument/2006/relationships/image" Target="../media/image749.png"/><Relationship Id="rId570" Type="http://schemas.openxmlformats.org/officeDocument/2006/relationships/image" Target="../media/image852.png"/><Relationship Id="rId1007" Type="http://schemas.openxmlformats.org/officeDocument/2006/relationships/image" Target="../media/image2471.png"/><Relationship Id="rId223" Type="http://schemas.openxmlformats.org/officeDocument/2006/relationships/image" Target="../media/image679.png"/><Relationship Id="rId430" Type="http://schemas.openxmlformats.org/officeDocument/2006/relationships/customXml" Target="../ink/ink2260.xml"/><Relationship Id="rId668" Type="http://schemas.openxmlformats.org/officeDocument/2006/relationships/image" Target="../media/image901.png"/><Relationship Id="rId875" Type="http://schemas.openxmlformats.org/officeDocument/2006/relationships/customXml" Target="../ink/ink2484.xml"/><Relationship Id="rId18" Type="http://schemas.openxmlformats.org/officeDocument/2006/relationships/customXml" Target="../ink/ink2054.xml"/><Relationship Id="rId528" Type="http://schemas.openxmlformats.org/officeDocument/2006/relationships/image" Target="../media/image831.png"/><Relationship Id="rId735" Type="http://schemas.openxmlformats.org/officeDocument/2006/relationships/customXml" Target="../ink/ink2413.xml"/><Relationship Id="rId942" Type="http://schemas.openxmlformats.org/officeDocument/2006/relationships/image" Target="../media/image2439.png"/><Relationship Id="rId167" Type="http://schemas.openxmlformats.org/officeDocument/2006/relationships/image" Target="../media/image651.png"/><Relationship Id="rId374" Type="http://schemas.openxmlformats.org/officeDocument/2006/relationships/customXml" Target="../ink/ink2232.xml"/><Relationship Id="rId581" Type="http://schemas.openxmlformats.org/officeDocument/2006/relationships/customXml" Target="../ink/ink2336.xml"/><Relationship Id="rId1018" Type="http://schemas.openxmlformats.org/officeDocument/2006/relationships/customXml" Target="../ink/ink2556.xml"/><Relationship Id="rId71" Type="http://schemas.openxmlformats.org/officeDocument/2006/relationships/image" Target="../media/image603.png"/><Relationship Id="rId234" Type="http://schemas.openxmlformats.org/officeDocument/2006/relationships/customXml" Target="../ink/ink2162.xml"/><Relationship Id="rId679" Type="http://schemas.openxmlformats.org/officeDocument/2006/relationships/customXml" Target="../ink/ink2385.xml"/><Relationship Id="rId802" Type="http://schemas.openxmlformats.org/officeDocument/2006/relationships/customXml" Target="../ink/ink2447.xml"/><Relationship Id="rId886" Type="http://schemas.openxmlformats.org/officeDocument/2006/relationships/image" Target="../media/image2411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5820.png"/><Relationship Id="rId441" Type="http://schemas.openxmlformats.org/officeDocument/2006/relationships/customXml" Target="../ink/ink2266.xml"/><Relationship Id="rId539" Type="http://schemas.openxmlformats.org/officeDocument/2006/relationships/customXml" Target="../ink/ink2315.xml"/><Relationship Id="rId746" Type="http://schemas.openxmlformats.org/officeDocument/2006/relationships/customXml" Target="../ink/ink2419.xml"/><Relationship Id="rId178" Type="http://schemas.openxmlformats.org/officeDocument/2006/relationships/customXml" Target="../ink/ink2134.xml"/><Relationship Id="rId301" Type="http://schemas.openxmlformats.org/officeDocument/2006/relationships/image" Target="../media/image718.png"/><Relationship Id="rId953" Type="http://schemas.openxmlformats.org/officeDocument/2006/relationships/customXml" Target="../ink/ink2523.xml"/><Relationship Id="rId82" Type="http://schemas.openxmlformats.org/officeDocument/2006/relationships/customXml" Target="../ink/ink2086.xml"/><Relationship Id="rId385" Type="http://schemas.openxmlformats.org/officeDocument/2006/relationships/image" Target="../media/image760.png"/><Relationship Id="rId592" Type="http://schemas.openxmlformats.org/officeDocument/2006/relationships/image" Target="../media/image863.png"/><Relationship Id="rId606" Type="http://schemas.openxmlformats.org/officeDocument/2006/relationships/image" Target="../media/image870.png"/><Relationship Id="rId813" Type="http://schemas.openxmlformats.org/officeDocument/2006/relationships/image" Target="../media/image2375.png"/><Relationship Id="rId245" Type="http://schemas.openxmlformats.org/officeDocument/2006/relationships/image" Target="../media/image690.png"/><Relationship Id="rId452" Type="http://schemas.openxmlformats.org/officeDocument/2006/relationships/image" Target="../media/image793.png"/><Relationship Id="rId897" Type="http://schemas.openxmlformats.org/officeDocument/2006/relationships/customXml" Target="../ink/ink2495.xml"/><Relationship Id="rId105" Type="http://schemas.openxmlformats.org/officeDocument/2006/relationships/image" Target="../media/image620.png"/><Relationship Id="rId312" Type="http://schemas.openxmlformats.org/officeDocument/2006/relationships/customXml" Target="../ink/ink2201.xml"/><Relationship Id="rId757" Type="http://schemas.openxmlformats.org/officeDocument/2006/relationships/image" Target="../media/image2347.png"/><Relationship Id="rId964" Type="http://schemas.openxmlformats.org/officeDocument/2006/relationships/image" Target="../media/image2450.png"/><Relationship Id="rId93" Type="http://schemas.openxmlformats.org/officeDocument/2006/relationships/image" Target="../media/image614.png"/><Relationship Id="rId189" Type="http://schemas.openxmlformats.org/officeDocument/2006/relationships/image" Target="../media/image662.png"/><Relationship Id="rId396" Type="http://schemas.openxmlformats.org/officeDocument/2006/relationships/customXml" Target="../ink/ink2243.xml"/><Relationship Id="rId617" Type="http://schemas.openxmlformats.org/officeDocument/2006/relationships/customXml" Target="../ink/ink2354.xml"/><Relationship Id="rId824" Type="http://schemas.openxmlformats.org/officeDocument/2006/relationships/customXml" Target="../ink/ink2458.xml"/><Relationship Id="rId256" Type="http://schemas.openxmlformats.org/officeDocument/2006/relationships/customXml" Target="../ink/ink2173.xml"/><Relationship Id="rId463" Type="http://schemas.openxmlformats.org/officeDocument/2006/relationships/customXml" Target="../ink/ink2277.xml"/><Relationship Id="rId670" Type="http://schemas.openxmlformats.org/officeDocument/2006/relationships/image" Target="../media/image902.png"/><Relationship Id="rId116" Type="http://schemas.openxmlformats.org/officeDocument/2006/relationships/customXml" Target="../ink/ink2103.xml"/><Relationship Id="rId323" Type="http://schemas.openxmlformats.org/officeDocument/2006/relationships/image" Target="../media/image729.png"/><Relationship Id="rId530" Type="http://schemas.openxmlformats.org/officeDocument/2006/relationships/image" Target="../media/image832.png"/><Relationship Id="rId768" Type="http://schemas.openxmlformats.org/officeDocument/2006/relationships/customXml" Target="../ink/ink2430.xml"/><Relationship Id="rId975" Type="http://schemas.openxmlformats.org/officeDocument/2006/relationships/customXml" Target="../ink/ink2534.xml"/><Relationship Id="rId20" Type="http://schemas.openxmlformats.org/officeDocument/2006/relationships/customXml" Target="../ink/ink2055.xml"/><Relationship Id="rId628" Type="http://schemas.openxmlformats.org/officeDocument/2006/relationships/image" Target="../media/image881.png"/><Relationship Id="rId835" Type="http://schemas.openxmlformats.org/officeDocument/2006/relationships/customXml" Target="../ink/ink2464.xml"/><Relationship Id="rId267" Type="http://schemas.openxmlformats.org/officeDocument/2006/relationships/image" Target="../media/image701.png"/><Relationship Id="rId474" Type="http://schemas.openxmlformats.org/officeDocument/2006/relationships/image" Target="../media/image804.png"/><Relationship Id="rId1020" Type="http://schemas.openxmlformats.org/officeDocument/2006/relationships/customXml" Target="../ink/ink2557.xml"/><Relationship Id="rId127" Type="http://schemas.openxmlformats.org/officeDocument/2006/relationships/image" Target="../media/image631.png"/><Relationship Id="rId681" Type="http://schemas.openxmlformats.org/officeDocument/2006/relationships/customXml" Target="../ink/ink2386.xml"/><Relationship Id="rId779" Type="http://schemas.openxmlformats.org/officeDocument/2006/relationships/image" Target="../media/image2358.png"/><Relationship Id="rId902" Type="http://schemas.openxmlformats.org/officeDocument/2006/relationships/image" Target="../media/image2419.png"/><Relationship Id="rId986" Type="http://schemas.openxmlformats.org/officeDocument/2006/relationships/image" Target="../media/image2461.png"/><Relationship Id="rId31" Type="http://schemas.openxmlformats.org/officeDocument/2006/relationships/image" Target="../media/image5830.png"/><Relationship Id="rId334" Type="http://schemas.openxmlformats.org/officeDocument/2006/relationships/customXml" Target="../ink/ink2212.xml"/><Relationship Id="rId541" Type="http://schemas.openxmlformats.org/officeDocument/2006/relationships/customXml" Target="../ink/ink2316.xml"/><Relationship Id="rId639" Type="http://schemas.openxmlformats.org/officeDocument/2006/relationships/customXml" Target="../ink/ink2365.xml"/><Relationship Id="rId180" Type="http://schemas.openxmlformats.org/officeDocument/2006/relationships/customXml" Target="../ink/ink2135.xml"/><Relationship Id="rId278" Type="http://schemas.openxmlformats.org/officeDocument/2006/relationships/customXml" Target="../ink/ink2184.xml"/><Relationship Id="rId401" Type="http://schemas.openxmlformats.org/officeDocument/2006/relationships/image" Target="../media/image768.png"/><Relationship Id="rId846" Type="http://schemas.openxmlformats.org/officeDocument/2006/relationships/image" Target="../media/image2391.png"/><Relationship Id="rId485" Type="http://schemas.openxmlformats.org/officeDocument/2006/relationships/customXml" Target="../ink/ink2288.xml"/><Relationship Id="rId692" Type="http://schemas.openxmlformats.org/officeDocument/2006/relationships/image" Target="../media/image913.png"/><Relationship Id="rId706" Type="http://schemas.openxmlformats.org/officeDocument/2006/relationships/image" Target="../media/image920.png"/><Relationship Id="rId913" Type="http://schemas.openxmlformats.org/officeDocument/2006/relationships/customXml" Target="../ink/ink2503.xml"/><Relationship Id="rId42" Type="http://schemas.openxmlformats.org/officeDocument/2006/relationships/customXml" Target="../ink/ink2066.xml"/><Relationship Id="rId138" Type="http://schemas.openxmlformats.org/officeDocument/2006/relationships/customXml" Target="../ink/ink2114.xml"/><Relationship Id="rId345" Type="http://schemas.openxmlformats.org/officeDocument/2006/relationships/image" Target="../media/image740.png"/><Relationship Id="rId552" Type="http://schemas.openxmlformats.org/officeDocument/2006/relationships/image" Target="../media/image843.png"/><Relationship Id="rId997" Type="http://schemas.openxmlformats.org/officeDocument/2006/relationships/customXml" Target="../ink/ink2545.xml"/><Relationship Id="rId191" Type="http://schemas.openxmlformats.org/officeDocument/2006/relationships/image" Target="../media/image663.png"/><Relationship Id="rId205" Type="http://schemas.openxmlformats.org/officeDocument/2006/relationships/image" Target="../media/image670.png"/><Relationship Id="rId412" Type="http://schemas.openxmlformats.org/officeDocument/2006/relationships/customXml" Target="../ink/ink2251.xml"/><Relationship Id="rId857" Type="http://schemas.openxmlformats.org/officeDocument/2006/relationships/customXml" Target="../ink/ink2475.xml"/><Relationship Id="rId289" Type="http://schemas.openxmlformats.org/officeDocument/2006/relationships/image" Target="../media/image712.png"/><Relationship Id="rId496" Type="http://schemas.openxmlformats.org/officeDocument/2006/relationships/image" Target="../media/image815.png"/><Relationship Id="rId717" Type="http://schemas.openxmlformats.org/officeDocument/2006/relationships/customXml" Target="../ink/ink2404.xml"/><Relationship Id="rId924" Type="http://schemas.openxmlformats.org/officeDocument/2006/relationships/image" Target="../media/image2430.png"/><Relationship Id="rId53" Type="http://schemas.openxmlformats.org/officeDocument/2006/relationships/image" Target="../media/image594.png"/><Relationship Id="rId149" Type="http://schemas.openxmlformats.org/officeDocument/2006/relationships/image" Target="../media/image642.png"/><Relationship Id="rId356" Type="http://schemas.openxmlformats.org/officeDocument/2006/relationships/customXml" Target="../ink/ink2223.xml"/><Relationship Id="rId563" Type="http://schemas.openxmlformats.org/officeDocument/2006/relationships/customXml" Target="../ink/ink2327.xml"/><Relationship Id="rId770" Type="http://schemas.openxmlformats.org/officeDocument/2006/relationships/customXml" Target="../ink/ink2431.xml"/><Relationship Id="rId216" Type="http://schemas.openxmlformats.org/officeDocument/2006/relationships/customXml" Target="../ink/ink2153.xml"/><Relationship Id="rId423" Type="http://schemas.openxmlformats.org/officeDocument/2006/relationships/image" Target="../media/image779.png"/><Relationship Id="rId868" Type="http://schemas.openxmlformats.org/officeDocument/2006/relationships/image" Target="../media/image2402.png"/><Relationship Id="rId630" Type="http://schemas.openxmlformats.org/officeDocument/2006/relationships/image" Target="../media/image882.png"/><Relationship Id="rId728" Type="http://schemas.openxmlformats.org/officeDocument/2006/relationships/image" Target="../media/image2333.png"/><Relationship Id="rId935" Type="http://schemas.openxmlformats.org/officeDocument/2006/relationships/customXml" Target="../ink/ink2514.xml"/><Relationship Id="rId64" Type="http://schemas.openxmlformats.org/officeDocument/2006/relationships/customXml" Target="../ink/ink2077.xml"/><Relationship Id="rId367" Type="http://schemas.openxmlformats.org/officeDocument/2006/relationships/image" Target="../media/image751.png"/><Relationship Id="rId574" Type="http://schemas.openxmlformats.org/officeDocument/2006/relationships/image" Target="../media/image854.png"/><Relationship Id="rId227" Type="http://schemas.openxmlformats.org/officeDocument/2006/relationships/image" Target="../media/image681.png"/><Relationship Id="rId781" Type="http://schemas.openxmlformats.org/officeDocument/2006/relationships/image" Target="../media/image2359.png"/><Relationship Id="rId879" Type="http://schemas.openxmlformats.org/officeDocument/2006/relationships/customXml" Target="../ink/ink2486.xml"/><Relationship Id="rId434" Type="http://schemas.openxmlformats.org/officeDocument/2006/relationships/customXml" Target="../ink/ink2262.xml"/><Relationship Id="rId641" Type="http://schemas.openxmlformats.org/officeDocument/2006/relationships/customXml" Target="../ink/ink2366.xml"/><Relationship Id="rId739" Type="http://schemas.openxmlformats.org/officeDocument/2006/relationships/customXml" Target="../ink/ink2415.xml"/><Relationship Id="rId280" Type="http://schemas.openxmlformats.org/officeDocument/2006/relationships/customXml" Target="../ink/ink2185.xml"/><Relationship Id="rId501" Type="http://schemas.openxmlformats.org/officeDocument/2006/relationships/customXml" Target="../ink/ink2296.xml"/><Relationship Id="rId946" Type="http://schemas.openxmlformats.org/officeDocument/2006/relationships/image" Target="../media/image2441.png"/><Relationship Id="rId75" Type="http://schemas.openxmlformats.org/officeDocument/2006/relationships/image" Target="../media/image605.png"/><Relationship Id="rId140" Type="http://schemas.openxmlformats.org/officeDocument/2006/relationships/customXml" Target="../ink/ink2115.xml"/><Relationship Id="rId378" Type="http://schemas.openxmlformats.org/officeDocument/2006/relationships/customXml" Target="../ink/ink2234.xml"/><Relationship Id="rId585" Type="http://schemas.openxmlformats.org/officeDocument/2006/relationships/customXml" Target="../ink/ink2338.xml"/><Relationship Id="rId792" Type="http://schemas.openxmlformats.org/officeDocument/2006/relationships/customXml" Target="../ink/ink2442.xml"/><Relationship Id="rId806" Type="http://schemas.openxmlformats.org/officeDocument/2006/relationships/customXml" Target="../ink/ink2449.xml"/><Relationship Id="rId6" Type="http://schemas.openxmlformats.org/officeDocument/2006/relationships/customXml" Target="../ink/ink2048.xml"/><Relationship Id="rId238" Type="http://schemas.openxmlformats.org/officeDocument/2006/relationships/customXml" Target="../ink/ink2164.xml"/><Relationship Id="rId445" Type="http://schemas.openxmlformats.org/officeDocument/2006/relationships/customXml" Target="../ink/ink2268.xml"/><Relationship Id="rId652" Type="http://schemas.openxmlformats.org/officeDocument/2006/relationships/image" Target="../media/image893.png"/><Relationship Id="rId291" Type="http://schemas.openxmlformats.org/officeDocument/2006/relationships/image" Target="../media/image713.png"/><Relationship Id="rId305" Type="http://schemas.openxmlformats.org/officeDocument/2006/relationships/image" Target="../media/image720.png"/><Relationship Id="rId512" Type="http://schemas.openxmlformats.org/officeDocument/2006/relationships/image" Target="../media/image823.png"/><Relationship Id="rId957" Type="http://schemas.openxmlformats.org/officeDocument/2006/relationships/customXml" Target="../ink/ink2525.xml"/><Relationship Id="rId86" Type="http://schemas.openxmlformats.org/officeDocument/2006/relationships/customXml" Target="../ink/ink2088.xml"/><Relationship Id="rId151" Type="http://schemas.openxmlformats.org/officeDocument/2006/relationships/image" Target="../media/image643.png"/><Relationship Id="rId389" Type="http://schemas.openxmlformats.org/officeDocument/2006/relationships/image" Target="../media/image762.png"/><Relationship Id="rId596" Type="http://schemas.openxmlformats.org/officeDocument/2006/relationships/image" Target="../media/image865.png"/><Relationship Id="rId817" Type="http://schemas.openxmlformats.org/officeDocument/2006/relationships/image" Target="../media/image2377.png"/><Relationship Id="rId1002" Type="http://schemas.openxmlformats.org/officeDocument/2006/relationships/image" Target="../media/image2469.png"/><Relationship Id="rId249" Type="http://schemas.openxmlformats.org/officeDocument/2006/relationships/image" Target="../media/image692.png"/><Relationship Id="rId456" Type="http://schemas.openxmlformats.org/officeDocument/2006/relationships/image" Target="../media/image795.png"/><Relationship Id="rId663" Type="http://schemas.openxmlformats.org/officeDocument/2006/relationships/customXml" Target="../ink/ink2377.xml"/><Relationship Id="rId870" Type="http://schemas.openxmlformats.org/officeDocument/2006/relationships/image" Target="../media/image2403.png"/><Relationship Id="rId13" Type="http://schemas.openxmlformats.org/officeDocument/2006/relationships/image" Target="../media/image5750.png"/><Relationship Id="rId109" Type="http://schemas.openxmlformats.org/officeDocument/2006/relationships/image" Target="../media/image622.png"/><Relationship Id="rId316" Type="http://schemas.openxmlformats.org/officeDocument/2006/relationships/customXml" Target="../ink/ink2203.xml"/><Relationship Id="rId523" Type="http://schemas.openxmlformats.org/officeDocument/2006/relationships/customXml" Target="../ink/ink2307.xml"/><Relationship Id="rId968" Type="http://schemas.openxmlformats.org/officeDocument/2006/relationships/image" Target="../media/image2452.png"/><Relationship Id="rId97" Type="http://schemas.openxmlformats.org/officeDocument/2006/relationships/image" Target="../media/image616.png"/><Relationship Id="rId730" Type="http://schemas.openxmlformats.org/officeDocument/2006/relationships/image" Target="../media/image2334.png"/><Relationship Id="rId828" Type="http://schemas.openxmlformats.org/officeDocument/2006/relationships/customXml" Target="../ink/ink2460.xml"/><Relationship Id="rId1013" Type="http://schemas.openxmlformats.org/officeDocument/2006/relationships/image" Target="../media/image2474.png"/><Relationship Id="rId162" Type="http://schemas.openxmlformats.org/officeDocument/2006/relationships/customXml" Target="../ink/ink2126.xml"/><Relationship Id="rId467" Type="http://schemas.openxmlformats.org/officeDocument/2006/relationships/customXml" Target="../ink/ink2279.xml"/><Relationship Id="rId674" Type="http://schemas.openxmlformats.org/officeDocument/2006/relationships/image" Target="../media/image904.png"/><Relationship Id="rId881" Type="http://schemas.openxmlformats.org/officeDocument/2006/relationships/customXml" Target="../ink/ink2487.xml"/><Relationship Id="rId979" Type="http://schemas.openxmlformats.org/officeDocument/2006/relationships/customXml" Target="../ink/ink2536.xml"/><Relationship Id="rId24" Type="http://schemas.openxmlformats.org/officeDocument/2006/relationships/customXml" Target="../ink/ink2057.xml"/><Relationship Id="rId327" Type="http://schemas.openxmlformats.org/officeDocument/2006/relationships/image" Target="../media/image731.png"/><Relationship Id="rId534" Type="http://schemas.openxmlformats.org/officeDocument/2006/relationships/image" Target="../media/image834.png"/><Relationship Id="rId741" Type="http://schemas.openxmlformats.org/officeDocument/2006/relationships/customXml" Target="../ink/ink2416.xml"/><Relationship Id="rId839" Type="http://schemas.openxmlformats.org/officeDocument/2006/relationships/customXml" Target="../ink/ink2466.xml"/><Relationship Id="rId173" Type="http://schemas.openxmlformats.org/officeDocument/2006/relationships/image" Target="../media/image654.png"/><Relationship Id="rId380" Type="http://schemas.openxmlformats.org/officeDocument/2006/relationships/customXml" Target="../ink/ink2235.xml"/><Relationship Id="rId601" Type="http://schemas.openxmlformats.org/officeDocument/2006/relationships/customXml" Target="../ink/ink2346.xml"/><Relationship Id="rId1024" Type="http://schemas.openxmlformats.org/officeDocument/2006/relationships/customXml" Target="../ink/ink2559.xml"/><Relationship Id="rId240" Type="http://schemas.openxmlformats.org/officeDocument/2006/relationships/customXml" Target="../ink/ink2165.xml"/><Relationship Id="rId478" Type="http://schemas.openxmlformats.org/officeDocument/2006/relationships/image" Target="../media/image806.png"/><Relationship Id="rId685" Type="http://schemas.openxmlformats.org/officeDocument/2006/relationships/customXml" Target="../ink/ink2388.xml"/><Relationship Id="rId892" Type="http://schemas.openxmlformats.org/officeDocument/2006/relationships/image" Target="../media/image2414.png"/><Relationship Id="rId906" Type="http://schemas.openxmlformats.org/officeDocument/2006/relationships/image" Target="../media/image2421.png"/><Relationship Id="rId35" Type="http://schemas.openxmlformats.org/officeDocument/2006/relationships/image" Target="../media/image5850.png"/><Relationship Id="rId100" Type="http://schemas.openxmlformats.org/officeDocument/2006/relationships/customXml" Target="../ink/ink2095.xml"/><Relationship Id="rId338" Type="http://schemas.openxmlformats.org/officeDocument/2006/relationships/customXml" Target="../ink/ink2214.xml"/><Relationship Id="rId545" Type="http://schemas.openxmlformats.org/officeDocument/2006/relationships/customXml" Target="../ink/ink2318.xml"/><Relationship Id="rId752" Type="http://schemas.openxmlformats.org/officeDocument/2006/relationships/customXml" Target="../ink/ink2422.xml"/><Relationship Id="rId184" Type="http://schemas.openxmlformats.org/officeDocument/2006/relationships/customXml" Target="../ink/ink2137.xml"/><Relationship Id="rId391" Type="http://schemas.openxmlformats.org/officeDocument/2006/relationships/image" Target="../media/image763.png"/><Relationship Id="rId405" Type="http://schemas.openxmlformats.org/officeDocument/2006/relationships/image" Target="../media/image770.png"/><Relationship Id="rId612" Type="http://schemas.openxmlformats.org/officeDocument/2006/relationships/image" Target="../media/image873.png"/><Relationship Id="rId251" Type="http://schemas.openxmlformats.org/officeDocument/2006/relationships/image" Target="../media/image693.png"/><Relationship Id="rId489" Type="http://schemas.openxmlformats.org/officeDocument/2006/relationships/customXml" Target="../ink/ink2290.xml"/><Relationship Id="rId696" Type="http://schemas.openxmlformats.org/officeDocument/2006/relationships/image" Target="../media/image915.png"/><Relationship Id="rId917" Type="http://schemas.openxmlformats.org/officeDocument/2006/relationships/customXml" Target="../ink/ink2505.xml"/><Relationship Id="rId46" Type="http://schemas.openxmlformats.org/officeDocument/2006/relationships/customXml" Target="../ink/ink2068.xml"/><Relationship Id="rId349" Type="http://schemas.openxmlformats.org/officeDocument/2006/relationships/image" Target="../media/image742.png"/><Relationship Id="rId556" Type="http://schemas.openxmlformats.org/officeDocument/2006/relationships/image" Target="../media/image845.png"/><Relationship Id="rId763" Type="http://schemas.openxmlformats.org/officeDocument/2006/relationships/image" Target="../media/image2350.png"/><Relationship Id="rId111" Type="http://schemas.openxmlformats.org/officeDocument/2006/relationships/image" Target="../media/image623.png"/><Relationship Id="rId195" Type="http://schemas.openxmlformats.org/officeDocument/2006/relationships/image" Target="../media/image665.png"/><Relationship Id="rId209" Type="http://schemas.openxmlformats.org/officeDocument/2006/relationships/image" Target="../media/image672.png"/><Relationship Id="rId416" Type="http://schemas.openxmlformats.org/officeDocument/2006/relationships/customXml" Target="../ink/ink2253.xml"/><Relationship Id="rId970" Type="http://schemas.openxmlformats.org/officeDocument/2006/relationships/image" Target="../media/image2453.png"/><Relationship Id="rId623" Type="http://schemas.openxmlformats.org/officeDocument/2006/relationships/customXml" Target="../ink/ink2357.xml"/><Relationship Id="rId830" Type="http://schemas.openxmlformats.org/officeDocument/2006/relationships/customXml" Target="../ink/ink2461.xml"/><Relationship Id="rId928" Type="http://schemas.openxmlformats.org/officeDocument/2006/relationships/image" Target="../media/image2432.png"/><Relationship Id="rId57" Type="http://schemas.openxmlformats.org/officeDocument/2006/relationships/image" Target="../media/image596.png"/><Relationship Id="rId262" Type="http://schemas.openxmlformats.org/officeDocument/2006/relationships/customXml" Target="../ink/ink2176.xml"/><Relationship Id="rId567" Type="http://schemas.openxmlformats.org/officeDocument/2006/relationships/customXml" Target="../ink/ink2329.xml"/><Relationship Id="rId122" Type="http://schemas.openxmlformats.org/officeDocument/2006/relationships/customXml" Target="../ink/ink2106.xml"/><Relationship Id="rId774" Type="http://schemas.openxmlformats.org/officeDocument/2006/relationships/customXml" Target="../ink/ink2433.xml"/><Relationship Id="rId981" Type="http://schemas.openxmlformats.org/officeDocument/2006/relationships/customXml" Target="../ink/ink2537.xml"/><Relationship Id="rId427" Type="http://schemas.openxmlformats.org/officeDocument/2006/relationships/image" Target="../media/image781.png"/><Relationship Id="rId634" Type="http://schemas.openxmlformats.org/officeDocument/2006/relationships/image" Target="../media/image884.png"/><Relationship Id="rId841" Type="http://schemas.openxmlformats.org/officeDocument/2006/relationships/customXml" Target="../ink/ink2467.xml"/><Relationship Id="rId273" Type="http://schemas.openxmlformats.org/officeDocument/2006/relationships/image" Target="../media/image704.png"/><Relationship Id="rId480" Type="http://schemas.openxmlformats.org/officeDocument/2006/relationships/image" Target="../media/image807.png"/><Relationship Id="rId701" Type="http://schemas.openxmlformats.org/officeDocument/2006/relationships/customXml" Target="../ink/ink2396.xml"/><Relationship Id="rId939" Type="http://schemas.openxmlformats.org/officeDocument/2006/relationships/customXml" Target="../ink/ink2516.xml"/><Relationship Id="rId68" Type="http://schemas.openxmlformats.org/officeDocument/2006/relationships/customXml" Target="../ink/ink2079.xml"/><Relationship Id="rId133" Type="http://schemas.openxmlformats.org/officeDocument/2006/relationships/image" Target="../media/image634.png"/><Relationship Id="rId340" Type="http://schemas.openxmlformats.org/officeDocument/2006/relationships/customXml" Target="../ink/ink2215.xml"/><Relationship Id="rId578" Type="http://schemas.openxmlformats.org/officeDocument/2006/relationships/image" Target="../media/image856.png"/><Relationship Id="rId785" Type="http://schemas.openxmlformats.org/officeDocument/2006/relationships/image" Target="../media/image2361.png"/><Relationship Id="rId992" Type="http://schemas.openxmlformats.org/officeDocument/2006/relationships/image" Target="../media/image2464.png"/><Relationship Id="rId200" Type="http://schemas.openxmlformats.org/officeDocument/2006/relationships/customXml" Target="../ink/ink2145.xml"/><Relationship Id="rId438" Type="http://schemas.openxmlformats.org/officeDocument/2006/relationships/image" Target="../media/image786.png"/><Relationship Id="rId645" Type="http://schemas.openxmlformats.org/officeDocument/2006/relationships/customXml" Target="../ink/ink2368.xml"/><Relationship Id="rId852" Type="http://schemas.openxmlformats.org/officeDocument/2006/relationships/image" Target="../media/image2394.png"/><Relationship Id="rId284" Type="http://schemas.openxmlformats.org/officeDocument/2006/relationships/customXml" Target="../ink/ink2187.xml"/><Relationship Id="rId491" Type="http://schemas.openxmlformats.org/officeDocument/2006/relationships/customXml" Target="../ink/ink2291.xml"/><Relationship Id="rId505" Type="http://schemas.openxmlformats.org/officeDocument/2006/relationships/customXml" Target="../ink/ink2298.xml"/><Relationship Id="rId712" Type="http://schemas.openxmlformats.org/officeDocument/2006/relationships/image" Target="../media/image1749.png"/><Relationship Id="rId79" Type="http://schemas.openxmlformats.org/officeDocument/2006/relationships/image" Target="../media/image607.png"/><Relationship Id="rId144" Type="http://schemas.openxmlformats.org/officeDocument/2006/relationships/customXml" Target="../ink/ink2117.xml"/><Relationship Id="rId589" Type="http://schemas.openxmlformats.org/officeDocument/2006/relationships/customXml" Target="../ink/ink2340.xml"/><Relationship Id="rId796" Type="http://schemas.openxmlformats.org/officeDocument/2006/relationships/customXml" Target="../ink/ink2444.xml"/><Relationship Id="rId351" Type="http://schemas.openxmlformats.org/officeDocument/2006/relationships/image" Target="../media/image743.png"/><Relationship Id="rId449" Type="http://schemas.openxmlformats.org/officeDocument/2006/relationships/customXml" Target="../ink/ink2270.xml"/><Relationship Id="rId656" Type="http://schemas.openxmlformats.org/officeDocument/2006/relationships/image" Target="../media/image895.png"/><Relationship Id="rId863" Type="http://schemas.openxmlformats.org/officeDocument/2006/relationships/customXml" Target="../ink/ink2478.xml"/><Relationship Id="rId211" Type="http://schemas.openxmlformats.org/officeDocument/2006/relationships/image" Target="../media/image673.png"/><Relationship Id="rId295" Type="http://schemas.openxmlformats.org/officeDocument/2006/relationships/image" Target="../media/image715.png"/><Relationship Id="rId309" Type="http://schemas.openxmlformats.org/officeDocument/2006/relationships/image" Target="../media/image722.png"/><Relationship Id="rId516" Type="http://schemas.openxmlformats.org/officeDocument/2006/relationships/image" Target="../media/image825.png"/><Relationship Id="rId723" Type="http://schemas.openxmlformats.org/officeDocument/2006/relationships/customXml" Target="../ink/ink2407.xml"/><Relationship Id="rId930" Type="http://schemas.openxmlformats.org/officeDocument/2006/relationships/image" Target="../media/image2433.png"/><Relationship Id="rId1006" Type="http://schemas.openxmlformats.org/officeDocument/2006/relationships/customXml" Target="../ink/ink2550.xml"/><Relationship Id="rId155" Type="http://schemas.openxmlformats.org/officeDocument/2006/relationships/image" Target="../media/image645.png"/><Relationship Id="rId362" Type="http://schemas.openxmlformats.org/officeDocument/2006/relationships/customXml" Target="../ink/ink2226.xml"/><Relationship Id="rId222" Type="http://schemas.openxmlformats.org/officeDocument/2006/relationships/customXml" Target="../ink/ink2156.xml"/><Relationship Id="rId667" Type="http://schemas.openxmlformats.org/officeDocument/2006/relationships/customXml" Target="../ink/ink2379.xml"/><Relationship Id="rId874" Type="http://schemas.openxmlformats.org/officeDocument/2006/relationships/image" Target="../media/image2405.png"/><Relationship Id="rId17" Type="http://schemas.openxmlformats.org/officeDocument/2006/relationships/image" Target="../media/image44.png"/><Relationship Id="rId527" Type="http://schemas.openxmlformats.org/officeDocument/2006/relationships/customXml" Target="../ink/ink2309.xml"/><Relationship Id="rId734" Type="http://schemas.openxmlformats.org/officeDocument/2006/relationships/image" Target="../media/image2336.png"/><Relationship Id="rId941" Type="http://schemas.openxmlformats.org/officeDocument/2006/relationships/customXml" Target="../ink/ink2517.xml"/><Relationship Id="rId70" Type="http://schemas.openxmlformats.org/officeDocument/2006/relationships/customXml" Target="../ink/ink2080.xml"/><Relationship Id="rId166" Type="http://schemas.openxmlformats.org/officeDocument/2006/relationships/customXml" Target="../ink/ink2128.xml"/><Relationship Id="rId373" Type="http://schemas.openxmlformats.org/officeDocument/2006/relationships/image" Target="../media/image754.png"/><Relationship Id="rId580" Type="http://schemas.openxmlformats.org/officeDocument/2006/relationships/image" Target="../media/image857.png"/><Relationship Id="rId801" Type="http://schemas.openxmlformats.org/officeDocument/2006/relationships/image" Target="../media/image2369.png"/><Relationship Id="rId1017" Type="http://schemas.openxmlformats.org/officeDocument/2006/relationships/image" Target="../media/image2476.png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684.png"/><Relationship Id="rId440" Type="http://schemas.openxmlformats.org/officeDocument/2006/relationships/image" Target="../media/image787.png"/><Relationship Id="rId678" Type="http://schemas.openxmlformats.org/officeDocument/2006/relationships/image" Target="../media/image906.png"/><Relationship Id="rId885" Type="http://schemas.openxmlformats.org/officeDocument/2006/relationships/customXml" Target="../ink/ink2489.xml"/><Relationship Id="rId28" Type="http://schemas.openxmlformats.org/officeDocument/2006/relationships/customXml" Target="../ink/ink2059.xml"/><Relationship Id="rId300" Type="http://schemas.openxmlformats.org/officeDocument/2006/relationships/customXml" Target="../ink/ink2195.xml"/><Relationship Id="rId538" Type="http://schemas.openxmlformats.org/officeDocument/2006/relationships/image" Target="../media/image836.png"/><Relationship Id="rId745" Type="http://schemas.openxmlformats.org/officeDocument/2006/relationships/customXml" Target="../ink/ink2418.xml"/><Relationship Id="rId952" Type="http://schemas.openxmlformats.org/officeDocument/2006/relationships/image" Target="../media/image2444.png"/><Relationship Id="rId81" Type="http://schemas.openxmlformats.org/officeDocument/2006/relationships/image" Target="../media/image608.png"/><Relationship Id="rId177" Type="http://schemas.openxmlformats.org/officeDocument/2006/relationships/image" Target="../media/image656.png"/><Relationship Id="rId384" Type="http://schemas.openxmlformats.org/officeDocument/2006/relationships/customXml" Target="../ink/ink2237.xml"/><Relationship Id="rId591" Type="http://schemas.openxmlformats.org/officeDocument/2006/relationships/customXml" Target="../ink/ink2341.xml"/><Relationship Id="rId605" Type="http://schemas.openxmlformats.org/officeDocument/2006/relationships/customXml" Target="../ink/ink2348.xml"/><Relationship Id="rId812" Type="http://schemas.openxmlformats.org/officeDocument/2006/relationships/customXml" Target="../ink/ink2452.xml"/><Relationship Id="rId244" Type="http://schemas.openxmlformats.org/officeDocument/2006/relationships/customXml" Target="../ink/ink2167.xml"/><Relationship Id="rId689" Type="http://schemas.openxmlformats.org/officeDocument/2006/relationships/customXml" Target="../ink/ink2390.xml"/><Relationship Id="rId896" Type="http://schemas.openxmlformats.org/officeDocument/2006/relationships/image" Target="../media/image2416.png"/><Relationship Id="rId39" Type="http://schemas.openxmlformats.org/officeDocument/2006/relationships/image" Target="../media/image5870.png"/><Relationship Id="rId451" Type="http://schemas.openxmlformats.org/officeDocument/2006/relationships/customXml" Target="../ink/ink2271.xml"/><Relationship Id="rId549" Type="http://schemas.openxmlformats.org/officeDocument/2006/relationships/customXml" Target="../ink/ink2320.xml"/><Relationship Id="rId756" Type="http://schemas.openxmlformats.org/officeDocument/2006/relationships/customXml" Target="../ink/ink2424.xml"/><Relationship Id="rId104" Type="http://schemas.openxmlformats.org/officeDocument/2006/relationships/customXml" Target="../ink/ink2097.xml"/><Relationship Id="rId188" Type="http://schemas.openxmlformats.org/officeDocument/2006/relationships/customXml" Target="../ink/ink2139.xml"/><Relationship Id="rId311" Type="http://schemas.openxmlformats.org/officeDocument/2006/relationships/image" Target="../media/image723.png"/><Relationship Id="rId395" Type="http://schemas.openxmlformats.org/officeDocument/2006/relationships/image" Target="../media/image765.png"/><Relationship Id="rId409" Type="http://schemas.openxmlformats.org/officeDocument/2006/relationships/image" Target="../media/image772.png"/><Relationship Id="rId963" Type="http://schemas.openxmlformats.org/officeDocument/2006/relationships/customXml" Target="../ink/ink2528.xml"/><Relationship Id="rId92" Type="http://schemas.openxmlformats.org/officeDocument/2006/relationships/customXml" Target="../ink/ink2091.xml"/><Relationship Id="rId616" Type="http://schemas.openxmlformats.org/officeDocument/2006/relationships/image" Target="../media/image875.png"/><Relationship Id="rId823" Type="http://schemas.openxmlformats.org/officeDocument/2006/relationships/image" Target="../media/image2380.png"/><Relationship Id="rId255" Type="http://schemas.openxmlformats.org/officeDocument/2006/relationships/image" Target="../media/image695.png"/><Relationship Id="rId462" Type="http://schemas.openxmlformats.org/officeDocument/2006/relationships/image" Target="../media/image798.png"/><Relationship Id="rId115" Type="http://schemas.openxmlformats.org/officeDocument/2006/relationships/image" Target="../media/image625.png"/><Relationship Id="rId322" Type="http://schemas.openxmlformats.org/officeDocument/2006/relationships/customXml" Target="../ink/ink2206.xml"/><Relationship Id="rId767" Type="http://schemas.openxmlformats.org/officeDocument/2006/relationships/image" Target="../media/image2352.png"/><Relationship Id="rId974" Type="http://schemas.openxmlformats.org/officeDocument/2006/relationships/image" Target="../media/image2455.png"/><Relationship Id="rId199" Type="http://schemas.openxmlformats.org/officeDocument/2006/relationships/image" Target="../media/image667.png"/><Relationship Id="rId627" Type="http://schemas.openxmlformats.org/officeDocument/2006/relationships/customXml" Target="../ink/ink2359.xml"/><Relationship Id="rId834" Type="http://schemas.openxmlformats.org/officeDocument/2006/relationships/image" Target="../media/image2385.png"/><Relationship Id="rId266" Type="http://schemas.openxmlformats.org/officeDocument/2006/relationships/customXml" Target="../ink/ink2178.xml"/><Relationship Id="rId473" Type="http://schemas.openxmlformats.org/officeDocument/2006/relationships/customXml" Target="../ink/ink2282.xml"/><Relationship Id="rId680" Type="http://schemas.openxmlformats.org/officeDocument/2006/relationships/image" Target="../media/image907.png"/><Relationship Id="rId901" Type="http://schemas.openxmlformats.org/officeDocument/2006/relationships/customXml" Target="../ink/ink2497.xml"/><Relationship Id="rId30" Type="http://schemas.openxmlformats.org/officeDocument/2006/relationships/customXml" Target="../ink/ink2060.xml"/><Relationship Id="rId126" Type="http://schemas.openxmlformats.org/officeDocument/2006/relationships/customXml" Target="../ink/ink2108.xml"/><Relationship Id="rId333" Type="http://schemas.openxmlformats.org/officeDocument/2006/relationships/image" Target="../media/image734.png"/><Relationship Id="rId540" Type="http://schemas.openxmlformats.org/officeDocument/2006/relationships/image" Target="../media/image837.png"/><Relationship Id="rId778" Type="http://schemas.openxmlformats.org/officeDocument/2006/relationships/customXml" Target="../ink/ink2435.xml"/><Relationship Id="rId985" Type="http://schemas.openxmlformats.org/officeDocument/2006/relationships/customXml" Target="../ink/ink2539.xml"/><Relationship Id="rId638" Type="http://schemas.openxmlformats.org/officeDocument/2006/relationships/image" Target="../media/image886.png"/><Relationship Id="rId845" Type="http://schemas.openxmlformats.org/officeDocument/2006/relationships/customXml" Target="../ink/ink2469.xml"/><Relationship Id="rId277" Type="http://schemas.openxmlformats.org/officeDocument/2006/relationships/image" Target="../media/image706.png"/><Relationship Id="rId400" Type="http://schemas.openxmlformats.org/officeDocument/2006/relationships/customXml" Target="../ink/ink2245.xml"/><Relationship Id="rId484" Type="http://schemas.openxmlformats.org/officeDocument/2006/relationships/image" Target="../media/image809.png"/><Relationship Id="rId705" Type="http://schemas.openxmlformats.org/officeDocument/2006/relationships/customXml" Target="../ink/ink2398.xml"/><Relationship Id="rId137" Type="http://schemas.openxmlformats.org/officeDocument/2006/relationships/image" Target="../media/image636.png"/><Relationship Id="rId344" Type="http://schemas.openxmlformats.org/officeDocument/2006/relationships/customXml" Target="../ink/ink2217.xml"/><Relationship Id="rId691" Type="http://schemas.openxmlformats.org/officeDocument/2006/relationships/customXml" Target="../ink/ink2391.xml"/><Relationship Id="rId789" Type="http://schemas.openxmlformats.org/officeDocument/2006/relationships/image" Target="../media/image2363.png"/><Relationship Id="rId912" Type="http://schemas.openxmlformats.org/officeDocument/2006/relationships/image" Target="../media/image2424.png"/><Relationship Id="rId996" Type="http://schemas.openxmlformats.org/officeDocument/2006/relationships/image" Target="../media/image2466.png"/><Relationship Id="rId41" Type="http://schemas.openxmlformats.org/officeDocument/2006/relationships/image" Target="../media/image5880.png"/><Relationship Id="rId551" Type="http://schemas.openxmlformats.org/officeDocument/2006/relationships/customXml" Target="../ink/ink2321.xml"/><Relationship Id="rId649" Type="http://schemas.openxmlformats.org/officeDocument/2006/relationships/customXml" Target="../ink/ink2370.xml"/><Relationship Id="rId856" Type="http://schemas.openxmlformats.org/officeDocument/2006/relationships/image" Target="../media/image2396.png"/><Relationship Id="rId190" Type="http://schemas.openxmlformats.org/officeDocument/2006/relationships/customXml" Target="../ink/ink2140.xml"/><Relationship Id="rId204" Type="http://schemas.openxmlformats.org/officeDocument/2006/relationships/customXml" Target="../ink/ink2147.xml"/><Relationship Id="rId288" Type="http://schemas.openxmlformats.org/officeDocument/2006/relationships/customXml" Target="../ink/ink2189.xml"/><Relationship Id="rId411" Type="http://schemas.openxmlformats.org/officeDocument/2006/relationships/image" Target="../media/image773.png"/><Relationship Id="rId509" Type="http://schemas.openxmlformats.org/officeDocument/2006/relationships/customXml" Target="../ink/ink2300.xml"/><Relationship Id="rId495" Type="http://schemas.openxmlformats.org/officeDocument/2006/relationships/customXml" Target="../ink/ink2293.xml"/><Relationship Id="rId716" Type="http://schemas.openxmlformats.org/officeDocument/2006/relationships/image" Target="../media/image2327.png"/><Relationship Id="rId923" Type="http://schemas.openxmlformats.org/officeDocument/2006/relationships/customXml" Target="../ink/ink2508.xml"/><Relationship Id="rId52" Type="http://schemas.openxmlformats.org/officeDocument/2006/relationships/customXml" Target="../ink/ink2071.xml"/><Relationship Id="rId148" Type="http://schemas.openxmlformats.org/officeDocument/2006/relationships/customXml" Target="../ink/ink2119.xml"/><Relationship Id="rId355" Type="http://schemas.openxmlformats.org/officeDocument/2006/relationships/image" Target="../media/image745.png"/><Relationship Id="rId562" Type="http://schemas.openxmlformats.org/officeDocument/2006/relationships/image" Target="../media/image848.png"/><Relationship Id="rId215" Type="http://schemas.openxmlformats.org/officeDocument/2006/relationships/image" Target="../media/image675.png"/><Relationship Id="rId422" Type="http://schemas.openxmlformats.org/officeDocument/2006/relationships/customXml" Target="../ink/ink2256.xml"/><Relationship Id="rId867" Type="http://schemas.openxmlformats.org/officeDocument/2006/relationships/customXml" Target="../ink/ink2480.xml"/><Relationship Id="rId299" Type="http://schemas.openxmlformats.org/officeDocument/2006/relationships/image" Target="../media/image717.png"/><Relationship Id="rId727" Type="http://schemas.openxmlformats.org/officeDocument/2006/relationships/customXml" Target="../ink/ink2409.xml"/><Relationship Id="rId934" Type="http://schemas.openxmlformats.org/officeDocument/2006/relationships/image" Target="../media/image2435.png"/><Relationship Id="rId63" Type="http://schemas.openxmlformats.org/officeDocument/2006/relationships/image" Target="../media/image599.png"/><Relationship Id="rId159" Type="http://schemas.openxmlformats.org/officeDocument/2006/relationships/image" Target="../media/image647.png"/><Relationship Id="rId366" Type="http://schemas.openxmlformats.org/officeDocument/2006/relationships/customXml" Target="../ink/ink2228.xml"/><Relationship Id="rId573" Type="http://schemas.openxmlformats.org/officeDocument/2006/relationships/customXml" Target="../ink/ink2332.xml"/><Relationship Id="rId780" Type="http://schemas.openxmlformats.org/officeDocument/2006/relationships/customXml" Target="../ink/ink2436.xml"/><Relationship Id="rId226" Type="http://schemas.openxmlformats.org/officeDocument/2006/relationships/customXml" Target="../ink/ink2158.xml"/><Relationship Id="rId433" Type="http://schemas.openxmlformats.org/officeDocument/2006/relationships/image" Target="../media/image784.png"/><Relationship Id="rId878" Type="http://schemas.openxmlformats.org/officeDocument/2006/relationships/image" Target="../media/image2407.png"/><Relationship Id="rId640" Type="http://schemas.openxmlformats.org/officeDocument/2006/relationships/image" Target="../media/image887.png"/><Relationship Id="rId738" Type="http://schemas.openxmlformats.org/officeDocument/2006/relationships/image" Target="../media/image2338.png"/><Relationship Id="rId945" Type="http://schemas.openxmlformats.org/officeDocument/2006/relationships/customXml" Target="../ink/ink2519.xml"/><Relationship Id="rId74" Type="http://schemas.openxmlformats.org/officeDocument/2006/relationships/customXml" Target="../ink/ink2082.xml"/><Relationship Id="rId377" Type="http://schemas.openxmlformats.org/officeDocument/2006/relationships/image" Target="../media/image756.png"/><Relationship Id="rId500" Type="http://schemas.openxmlformats.org/officeDocument/2006/relationships/image" Target="../media/image817.png"/><Relationship Id="rId584" Type="http://schemas.openxmlformats.org/officeDocument/2006/relationships/image" Target="../media/image859.png"/><Relationship Id="rId805" Type="http://schemas.openxmlformats.org/officeDocument/2006/relationships/image" Target="../media/image2371.png"/><Relationship Id="rId5" Type="http://schemas.openxmlformats.org/officeDocument/2006/relationships/image" Target="../media/image589.emf"/><Relationship Id="rId237" Type="http://schemas.openxmlformats.org/officeDocument/2006/relationships/image" Target="../media/image686.png"/><Relationship Id="rId791" Type="http://schemas.openxmlformats.org/officeDocument/2006/relationships/image" Target="../media/image2364.png"/><Relationship Id="rId889" Type="http://schemas.openxmlformats.org/officeDocument/2006/relationships/customXml" Target="../ink/ink2491.xml"/><Relationship Id="rId444" Type="http://schemas.openxmlformats.org/officeDocument/2006/relationships/image" Target="../media/image789.png"/><Relationship Id="rId651" Type="http://schemas.openxmlformats.org/officeDocument/2006/relationships/customXml" Target="../ink/ink2371.xml"/><Relationship Id="rId749" Type="http://schemas.openxmlformats.org/officeDocument/2006/relationships/image" Target="../media/image2343.png"/><Relationship Id="rId290" Type="http://schemas.openxmlformats.org/officeDocument/2006/relationships/customXml" Target="../ink/ink2190.xml"/><Relationship Id="rId304" Type="http://schemas.openxmlformats.org/officeDocument/2006/relationships/customXml" Target="../ink/ink2197.xml"/><Relationship Id="rId388" Type="http://schemas.openxmlformats.org/officeDocument/2006/relationships/customXml" Target="../ink/ink2239.xml"/><Relationship Id="rId511" Type="http://schemas.openxmlformats.org/officeDocument/2006/relationships/customXml" Target="../ink/ink2301.xml"/><Relationship Id="rId609" Type="http://schemas.openxmlformats.org/officeDocument/2006/relationships/customXml" Target="../ink/ink2350.xml"/><Relationship Id="rId956" Type="http://schemas.openxmlformats.org/officeDocument/2006/relationships/image" Target="../media/image2446.png"/><Relationship Id="rId85" Type="http://schemas.openxmlformats.org/officeDocument/2006/relationships/image" Target="../media/image610.png"/><Relationship Id="rId150" Type="http://schemas.openxmlformats.org/officeDocument/2006/relationships/customXml" Target="../ink/ink2120.xml"/><Relationship Id="rId595" Type="http://schemas.openxmlformats.org/officeDocument/2006/relationships/customXml" Target="../ink/ink2343.xml"/><Relationship Id="rId816" Type="http://schemas.openxmlformats.org/officeDocument/2006/relationships/customXml" Target="../ink/ink2454.xml"/><Relationship Id="rId1001" Type="http://schemas.openxmlformats.org/officeDocument/2006/relationships/customXml" Target="../ink/ink2547.xml"/><Relationship Id="rId248" Type="http://schemas.openxmlformats.org/officeDocument/2006/relationships/customXml" Target="../ink/ink2169.xml"/><Relationship Id="rId455" Type="http://schemas.openxmlformats.org/officeDocument/2006/relationships/customXml" Target="../ink/ink2273.xml"/><Relationship Id="rId662" Type="http://schemas.openxmlformats.org/officeDocument/2006/relationships/image" Target="../media/image898.png"/><Relationship Id="rId12" Type="http://schemas.openxmlformats.org/officeDocument/2006/relationships/customXml" Target="../ink/ink2051.xml"/><Relationship Id="rId108" Type="http://schemas.openxmlformats.org/officeDocument/2006/relationships/customXml" Target="../ink/ink2099.xml"/><Relationship Id="rId315" Type="http://schemas.openxmlformats.org/officeDocument/2006/relationships/image" Target="../media/image725.png"/><Relationship Id="rId522" Type="http://schemas.openxmlformats.org/officeDocument/2006/relationships/image" Target="../media/image828.png"/><Relationship Id="rId967" Type="http://schemas.openxmlformats.org/officeDocument/2006/relationships/customXml" Target="../ink/ink2530.xml"/><Relationship Id="rId96" Type="http://schemas.openxmlformats.org/officeDocument/2006/relationships/customXml" Target="../ink/ink2093.xml"/><Relationship Id="rId161" Type="http://schemas.openxmlformats.org/officeDocument/2006/relationships/image" Target="../media/image648.png"/><Relationship Id="rId399" Type="http://schemas.openxmlformats.org/officeDocument/2006/relationships/image" Target="../media/image767.png"/><Relationship Id="rId827" Type="http://schemas.openxmlformats.org/officeDocument/2006/relationships/image" Target="../media/image2382.png"/><Relationship Id="rId1012" Type="http://schemas.openxmlformats.org/officeDocument/2006/relationships/customXml" Target="../ink/ink2553.xml"/><Relationship Id="rId259" Type="http://schemas.openxmlformats.org/officeDocument/2006/relationships/image" Target="../media/image697.png"/><Relationship Id="rId466" Type="http://schemas.openxmlformats.org/officeDocument/2006/relationships/image" Target="../media/image800.png"/><Relationship Id="rId673" Type="http://schemas.openxmlformats.org/officeDocument/2006/relationships/customXml" Target="../ink/ink2382.xml"/><Relationship Id="rId880" Type="http://schemas.openxmlformats.org/officeDocument/2006/relationships/image" Target="../media/image2408.png"/><Relationship Id="rId23" Type="http://schemas.openxmlformats.org/officeDocument/2006/relationships/image" Target="../media/image5790.png"/><Relationship Id="rId119" Type="http://schemas.openxmlformats.org/officeDocument/2006/relationships/image" Target="../media/image627.png"/><Relationship Id="rId326" Type="http://schemas.openxmlformats.org/officeDocument/2006/relationships/customXml" Target="../ink/ink2208.xml"/><Relationship Id="rId533" Type="http://schemas.openxmlformats.org/officeDocument/2006/relationships/customXml" Target="../ink/ink2312.xml"/><Relationship Id="rId978" Type="http://schemas.openxmlformats.org/officeDocument/2006/relationships/image" Target="../media/image2457.png"/><Relationship Id="rId740" Type="http://schemas.openxmlformats.org/officeDocument/2006/relationships/image" Target="../media/image2339.png"/><Relationship Id="rId838" Type="http://schemas.openxmlformats.org/officeDocument/2006/relationships/image" Target="../media/image2387.png"/><Relationship Id="rId1023" Type="http://schemas.openxmlformats.org/officeDocument/2006/relationships/image" Target="../media/image2479.png"/><Relationship Id="rId172" Type="http://schemas.openxmlformats.org/officeDocument/2006/relationships/customXml" Target="../ink/ink2131.xml"/><Relationship Id="rId477" Type="http://schemas.openxmlformats.org/officeDocument/2006/relationships/customXml" Target="../ink/ink2284.xml"/><Relationship Id="rId600" Type="http://schemas.openxmlformats.org/officeDocument/2006/relationships/image" Target="../media/image867.png"/><Relationship Id="rId684" Type="http://schemas.openxmlformats.org/officeDocument/2006/relationships/image" Target="../media/image909.png"/><Relationship Id="rId337" Type="http://schemas.openxmlformats.org/officeDocument/2006/relationships/image" Target="../media/image736.png"/><Relationship Id="rId891" Type="http://schemas.openxmlformats.org/officeDocument/2006/relationships/customXml" Target="../ink/ink2492.xml"/><Relationship Id="rId905" Type="http://schemas.openxmlformats.org/officeDocument/2006/relationships/customXml" Target="../ink/ink2499.xml"/><Relationship Id="rId989" Type="http://schemas.openxmlformats.org/officeDocument/2006/relationships/customXml" Target="../ink/ink2541.xml"/><Relationship Id="rId34" Type="http://schemas.openxmlformats.org/officeDocument/2006/relationships/customXml" Target="../ink/ink2062.xml"/><Relationship Id="rId544" Type="http://schemas.openxmlformats.org/officeDocument/2006/relationships/image" Target="../media/image839.png"/><Relationship Id="rId751" Type="http://schemas.openxmlformats.org/officeDocument/2006/relationships/image" Target="../media/image2344.png"/><Relationship Id="rId849" Type="http://schemas.openxmlformats.org/officeDocument/2006/relationships/customXml" Target="../ink/ink2471.xml"/><Relationship Id="rId183" Type="http://schemas.openxmlformats.org/officeDocument/2006/relationships/image" Target="../media/image659.png"/><Relationship Id="rId390" Type="http://schemas.openxmlformats.org/officeDocument/2006/relationships/customXml" Target="../ink/ink2240.xml"/><Relationship Id="rId404" Type="http://schemas.openxmlformats.org/officeDocument/2006/relationships/customXml" Target="../ink/ink2247.xml"/><Relationship Id="rId611" Type="http://schemas.openxmlformats.org/officeDocument/2006/relationships/customXml" Target="../ink/ink2351.xml"/><Relationship Id="rId250" Type="http://schemas.openxmlformats.org/officeDocument/2006/relationships/customXml" Target="../ink/ink2170.xml"/><Relationship Id="rId488" Type="http://schemas.openxmlformats.org/officeDocument/2006/relationships/image" Target="../media/image811.png"/><Relationship Id="rId695" Type="http://schemas.openxmlformats.org/officeDocument/2006/relationships/customXml" Target="../ink/ink2393.xml"/><Relationship Id="rId709" Type="http://schemas.openxmlformats.org/officeDocument/2006/relationships/customXml" Target="../ink/ink2400.xml"/><Relationship Id="rId916" Type="http://schemas.openxmlformats.org/officeDocument/2006/relationships/image" Target="../media/image2426.png"/><Relationship Id="rId45" Type="http://schemas.openxmlformats.org/officeDocument/2006/relationships/image" Target="../media/image5900.png"/><Relationship Id="rId110" Type="http://schemas.openxmlformats.org/officeDocument/2006/relationships/customXml" Target="../ink/ink2100.xml"/><Relationship Id="rId348" Type="http://schemas.openxmlformats.org/officeDocument/2006/relationships/customXml" Target="../ink/ink2219.xml"/><Relationship Id="rId555" Type="http://schemas.openxmlformats.org/officeDocument/2006/relationships/customXml" Target="../ink/ink2323.xml"/><Relationship Id="rId762" Type="http://schemas.openxmlformats.org/officeDocument/2006/relationships/customXml" Target="../ink/ink2427.xml"/><Relationship Id="rId194" Type="http://schemas.openxmlformats.org/officeDocument/2006/relationships/customXml" Target="../ink/ink2142.xml"/><Relationship Id="rId208" Type="http://schemas.openxmlformats.org/officeDocument/2006/relationships/customXml" Target="../ink/ink2149.xml"/><Relationship Id="rId415" Type="http://schemas.openxmlformats.org/officeDocument/2006/relationships/image" Target="../media/image775.png"/><Relationship Id="rId622" Type="http://schemas.openxmlformats.org/officeDocument/2006/relationships/image" Target="../media/image878.png"/><Relationship Id="rId261" Type="http://schemas.openxmlformats.org/officeDocument/2006/relationships/image" Target="../media/image698.png"/><Relationship Id="rId499" Type="http://schemas.openxmlformats.org/officeDocument/2006/relationships/customXml" Target="../ink/ink2295.xml"/><Relationship Id="rId927" Type="http://schemas.openxmlformats.org/officeDocument/2006/relationships/customXml" Target="../ink/ink2510.xml"/><Relationship Id="rId56" Type="http://schemas.openxmlformats.org/officeDocument/2006/relationships/customXml" Target="../ink/ink2073.xml"/><Relationship Id="rId359" Type="http://schemas.openxmlformats.org/officeDocument/2006/relationships/image" Target="../media/image747.png"/><Relationship Id="rId566" Type="http://schemas.openxmlformats.org/officeDocument/2006/relationships/image" Target="../media/image850.png"/><Relationship Id="rId773" Type="http://schemas.openxmlformats.org/officeDocument/2006/relationships/image" Target="../media/image2355.png"/><Relationship Id="rId121" Type="http://schemas.openxmlformats.org/officeDocument/2006/relationships/image" Target="../media/image628.png"/><Relationship Id="rId219" Type="http://schemas.openxmlformats.org/officeDocument/2006/relationships/image" Target="../media/image677.png"/><Relationship Id="rId426" Type="http://schemas.openxmlformats.org/officeDocument/2006/relationships/customXml" Target="../ink/ink2258.xml"/><Relationship Id="rId633" Type="http://schemas.openxmlformats.org/officeDocument/2006/relationships/customXml" Target="../ink/ink2362.xml"/><Relationship Id="rId980" Type="http://schemas.openxmlformats.org/officeDocument/2006/relationships/image" Target="../media/image2458.png"/><Relationship Id="rId840" Type="http://schemas.openxmlformats.org/officeDocument/2006/relationships/image" Target="../media/image2388.png"/><Relationship Id="rId938" Type="http://schemas.openxmlformats.org/officeDocument/2006/relationships/image" Target="../media/image2437.png"/><Relationship Id="rId67" Type="http://schemas.openxmlformats.org/officeDocument/2006/relationships/image" Target="../media/image601.png"/><Relationship Id="rId272" Type="http://schemas.openxmlformats.org/officeDocument/2006/relationships/customXml" Target="../ink/ink2181.xml"/><Relationship Id="rId577" Type="http://schemas.openxmlformats.org/officeDocument/2006/relationships/customXml" Target="../ink/ink2334.xml"/><Relationship Id="rId700" Type="http://schemas.openxmlformats.org/officeDocument/2006/relationships/image" Target="../media/image917.png"/><Relationship Id="rId132" Type="http://schemas.openxmlformats.org/officeDocument/2006/relationships/customXml" Target="../ink/ink2111.xml"/><Relationship Id="rId784" Type="http://schemas.openxmlformats.org/officeDocument/2006/relationships/customXml" Target="../ink/ink2438.xml"/><Relationship Id="rId991" Type="http://schemas.openxmlformats.org/officeDocument/2006/relationships/customXml" Target="../ink/ink2542.xml"/><Relationship Id="rId437" Type="http://schemas.openxmlformats.org/officeDocument/2006/relationships/customXml" Target="../ink/ink2264.xml"/><Relationship Id="rId644" Type="http://schemas.openxmlformats.org/officeDocument/2006/relationships/image" Target="../media/image889.png"/><Relationship Id="rId851" Type="http://schemas.openxmlformats.org/officeDocument/2006/relationships/customXml" Target="../ink/ink2472.xml"/><Relationship Id="rId283" Type="http://schemas.openxmlformats.org/officeDocument/2006/relationships/image" Target="../media/image709.png"/><Relationship Id="rId490" Type="http://schemas.openxmlformats.org/officeDocument/2006/relationships/image" Target="../media/image812.png"/><Relationship Id="rId504" Type="http://schemas.openxmlformats.org/officeDocument/2006/relationships/image" Target="../media/image819.png"/><Relationship Id="rId711" Type="http://schemas.openxmlformats.org/officeDocument/2006/relationships/customXml" Target="../ink/ink2401.xml"/><Relationship Id="rId949" Type="http://schemas.openxmlformats.org/officeDocument/2006/relationships/customXml" Target="../ink/ink2521.xml"/><Relationship Id="rId78" Type="http://schemas.openxmlformats.org/officeDocument/2006/relationships/customXml" Target="../ink/ink2084.xml"/><Relationship Id="rId143" Type="http://schemas.openxmlformats.org/officeDocument/2006/relationships/image" Target="../media/image639.png"/><Relationship Id="rId350" Type="http://schemas.openxmlformats.org/officeDocument/2006/relationships/customXml" Target="../ink/ink2220.xml"/><Relationship Id="rId588" Type="http://schemas.openxmlformats.org/officeDocument/2006/relationships/image" Target="../media/image861.png"/><Relationship Id="rId795" Type="http://schemas.openxmlformats.org/officeDocument/2006/relationships/image" Target="../media/image2366.png"/><Relationship Id="rId809" Type="http://schemas.openxmlformats.org/officeDocument/2006/relationships/image" Target="../media/image2373.png"/><Relationship Id="rId9" Type="http://schemas.openxmlformats.org/officeDocument/2006/relationships/image" Target="../media/image5730.png"/><Relationship Id="rId210" Type="http://schemas.openxmlformats.org/officeDocument/2006/relationships/customXml" Target="../ink/ink2150.xml"/><Relationship Id="rId448" Type="http://schemas.openxmlformats.org/officeDocument/2006/relationships/image" Target="../media/image791.png"/><Relationship Id="rId655" Type="http://schemas.openxmlformats.org/officeDocument/2006/relationships/customXml" Target="../ink/ink2373.xml"/><Relationship Id="rId862" Type="http://schemas.openxmlformats.org/officeDocument/2006/relationships/image" Target="../media/image2399.png"/><Relationship Id="rId294" Type="http://schemas.openxmlformats.org/officeDocument/2006/relationships/customXml" Target="../ink/ink2192.xml"/><Relationship Id="rId308" Type="http://schemas.openxmlformats.org/officeDocument/2006/relationships/customXml" Target="../ink/ink2199.xml"/><Relationship Id="rId515" Type="http://schemas.openxmlformats.org/officeDocument/2006/relationships/customXml" Target="../ink/ink2303.xml"/><Relationship Id="rId722" Type="http://schemas.openxmlformats.org/officeDocument/2006/relationships/image" Target="../media/image2330.png"/><Relationship Id="rId89" Type="http://schemas.openxmlformats.org/officeDocument/2006/relationships/image" Target="../media/image612.png"/><Relationship Id="rId154" Type="http://schemas.openxmlformats.org/officeDocument/2006/relationships/customXml" Target="../ink/ink2122.xml"/><Relationship Id="rId361" Type="http://schemas.openxmlformats.org/officeDocument/2006/relationships/image" Target="../media/image748.png"/><Relationship Id="rId599" Type="http://schemas.openxmlformats.org/officeDocument/2006/relationships/customXml" Target="../ink/ink2345.xml"/><Relationship Id="rId1005" Type="http://schemas.openxmlformats.org/officeDocument/2006/relationships/image" Target="../media/image2470.png"/><Relationship Id="rId459" Type="http://schemas.openxmlformats.org/officeDocument/2006/relationships/customXml" Target="../ink/ink2275.xml"/><Relationship Id="rId666" Type="http://schemas.openxmlformats.org/officeDocument/2006/relationships/image" Target="../media/image900.png"/><Relationship Id="rId873" Type="http://schemas.openxmlformats.org/officeDocument/2006/relationships/customXml" Target="../ink/ink2483.xml"/><Relationship Id="rId16" Type="http://schemas.openxmlformats.org/officeDocument/2006/relationships/customXml" Target="../ink/ink2053.xml"/><Relationship Id="rId221" Type="http://schemas.openxmlformats.org/officeDocument/2006/relationships/image" Target="../media/image678.png"/><Relationship Id="rId319" Type="http://schemas.openxmlformats.org/officeDocument/2006/relationships/image" Target="../media/image727.png"/><Relationship Id="rId526" Type="http://schemas.openxmlformats.org/officeDocument/2006/relationships/image" Target="../media/image830.png"/><Relationship Id="rId733" Type="http://schemas.openxmlformats.org/officeDocument/2006/relationships/customXml" Target="../ink/ink2412.xml"/><Relationship Id="rId940" Type="http://schemas.openxmlformats.org/officeDocument/2006/relationships/image" Target="../media/image2438.png"/><Relationship Id="rId1016" Type="http://schemas.openxmlformats.org/officeDocument/2006/relationships/customXml" Target="../ink/ink2555.xml"/><Relationship Id="rId165" Type="http://schemas.openxmlformats.org/officeDocument/2006/relationships/image" Target="../media/image650.png"/><Relationship Id="rId372" Type="http://schemas.openxmlformats.org/officeDocument/2006/relationships/customXml" Target="../ink/ink2231.xml"/><Relationship Id="rId677" Type="http://schemas.openxmlformats.org/officeDocument/2006/relationships/customXml" Target="../ink/ink2384.xml"/><Relationship Id="rId800" Type="http://schemas.openxmlformats.org/officeDocument/2006/relationships/customXml" Target="../ink/ink2446.xml"/><Relationship Id="rId232" Type="http://schemas.openxmlformats.org/officeDocument/2006/relationships/customXml" Target="../ink/ink2161.xml"/><Relationship Id="rId884" Type="http://schemas.openxmlformats.org/officeDocument/2006/relationships/image" Target="../media/image2410.png"/><Relationship Id="rId27" Type="http://schemas.openxmlformats.org/officeDocument/2006/relationships/image" Target="../media/image5810.png"/><Relationship Id="rId537" Type="http://schemas.openxmlformats.org/officeDocument/2006/relationships/customXml" Target="../ink/ink2314.xml"/><Relationship Id="rId744" Type="http://schemas.openxmlformats.org/officeDocument/2006/relationships/image" Target="../media/image2341.png"/><Relationship Id="rId951" Type="http://schemas.openxmlformats.org/officeDocument/2006/relationships/customXml" Target="../ink/ink2522.xml"/><Relationship Id="rId80" Type="http://schemas.openxmlformats.org/officeDocument/2006/relationships/customXml" Target="../ink/ink2085.xml"/><Relationship Id="rId176" Type="http://schemas.openxmlformats.org/officeDocument/2006/relationships/customXml" Target="../ink/ink2133.xml"/><Relationship Id="rId383" Type="http://schemas.openxmlformats.org/officeDocument/2006/relationships/image" Target="../media/image759.png"/><Relationship Id="rId590" Type="http://schemas.openxmlformats.org/officeDocument/2006/relationships/image" Target="../media/image862.png"/><Relationship Id="rId604" Type="http://schemas.openxmlformats.org/officeDocument/2006/relationships/image" Target="../media/image869.png"/><Relationship Id="rId811" Type="http://schemas.openxmlformats.org/officeDocument/2006/relationships/image" Target="../media/image2374.png"/><Relationship Id="rId1027" Type="http://schemas.openxmlformats.org/officeDocument/2006/relationships/image" Target="../media/image2481.png"/><Relationship Id="rId243" Type="http://schemas.openxmlformats.org/officeDocument/2006/relationships/image" Target="../media/image689.png"/><Relationship Id="rId450" Type="http://schemas.openxmlformats.org/officeDocument/2006/relationships/image" Target="../media/image792.png"/><Relationship Id="rId688" Type="http://schemas.openxmlformats.org/officeDocument/2006/relationships/image" Target="../media/image911.png"/><Relationship Id="rId895" Type="http://schemas.openxmlformats.org/officeDocument/2006/relationships/customXml" Target="../ink/ink2494.xml"/><Relationship Id="rId909" Type="http://schemas.openxmlformats.org/officeDocument/2006/relationships/customXml" Target="../ink/ink2501.xml"/><Relationship Id="rId38" Type="http://schemas.openxmlformats.org/officeDocument/2006/relationships/customXml" Target="../ink/ink2064.xml"/><Relationship Id="rId103" Type="http://schemas.openxmlformats.org/officeDocument/2006/relationships/image" Target="../media/image619.png"/><Relationship Id="rId310" Type="http://schemas.openxmlformats.org/officeDocument/2006/relationships/customXml" Target="../ink/ink2200.xml"/><Relationship Id="rId548" Type="http://schemas.openxmlformats.org/officeDocument/2006/relationships/image" Target="../media/image841.png"/><Relationship Id="rId755" Type="http://schemas.openxmlformats.org/officeDocument/2006/relationships/image" Target="../media/image2346.png"/><Relationship Id="rId962" Type="http://schemas.openxmlformats.org/officeDocument/2006/relationships/image" Target="../media/image2449.png"/><Relationship Id="rId91" Type="http://schemas.openxmlformats.org/officeDocument/2006/relationships/image" Target="../media/image613.png"/><Relationship Id="rId187" Type="http://schemas.openxmlformats.org/officeDocument/2006/relationships/image" Target="../media/image661.png"/><Relationship Id="rId394" Type="http://schemas.openxmlformats.org/officeDocument/2006/relationships/customXml" Target="../ink/ink2242.xml"/><Relationship Id="rId408" Type="http://schemas.openxmlformats.org/officeDocument/2006/relationships/customXml" Target="../ink/ink2249.xml"/><Relationship Id="rId615" Type="http://schemas.openxmlformats.org/officeDocument/2006/relationships/customXml" Target="../ink/ink2353.xml"/><Relationship Id="rId822" Type="http://schemas.openxmlformats.org/officeDocument/2006/relationships/customXml" Target="../ink/ink2457.xml"/><Relationship Id="rId254" Type="http://schemas.openxmlformats.org/officeDocument/2006/relationships/customXml" Target="../ink/ink2172.xml"/><Relationship Id="rId699" Type="http://schemas.openxmlformats.org/officeDocument/2006/relationships/customXml" Target="../ink/ink2395.xml"/><Relationship Id="rId49" Type="http://schemas.openxmlformats.org/officeDocument/2006/relationships/image" Target="../media/image5920.png"/><Relationship Id="rId114" Type="http://schemas.openxmlformats.org/officeDocument/2006/relationships/customXml" Target="../ink/ink2102.xml"/><Relationship Id="rId461" Type="http://schemas.openxmlformats.org/officeDocument/2006/relationships/customXml" Target="../ink/ink2276.xml"/><Relationship Id="rId559" Type="http://schemas.openxmlformats.org/officeDocument/2006/relationships/customXml" Target="../ink/ink2325.xml"/><Relationship Id="rId766" Type="http://schemas.openxmlformats.org/officeDocument/2006/relationships/customXml" Target="../ink/ink2429.xml"/><Relationship Id="rId198" Type="http://schemas.openxmlformats.org/officeDocument/2006/relationships/customXml" Target="../ink/ink2144.xml"/><Relationship Id="rId321" Type="http://schemas.openxmlformats.org/officeDocument/2006/relationships/image" Target="../media/image728.png"/><Relationship Id="rId419" Type="http://schemas.openxmlformats.org/officeDocument/2006/relationships/image" Target="../media/image777.png"/><Relationship Id="rId626" Type="http://schemas.openxmlformats.org/officeDocument/2006/relationships/image" Target="../media/image880.png"/><Relationship Id="rId973" Type="http://schemas.openxmlformats.org/officeDocument/2006/relationships/customXml" Target="../ink/ink2533.xml"/><Relationship Id="rId833" Type="http://schemas.openxmlformats.org/officeDocument/2006/relationships/customXml" Target="../ink/ink2463.xml"/><Relationship Id="rId265" Type="http://schemas.openxmlformats.org/officeDocument/2006/relationships/image" Target="../media/image700.png"/><Relationship Id="rId472" Type="http://schemas.openxmlformats.org/officeDocument/2006/relationships/image" Target="../media/image803.png"/><Relationship Id="rId900" Type="http://schemas.openxmlformats.org/officeDocument/2006/relationships/image" Target="../media/image2418.png"/><Relationship Id="rId125" Type="http://schemas.openxmlformats.org/officeDocument/2006/relationships/image" Target="../media/image630.png"/><Relationship Id="rId332" Type="http://schemas.openxmlformats.org/officeDocument/2006/relationships/customXml" Target="../ink/ink2211.xml"/><Relationship Id="rId777" Type="http://schemas.openxmlformats.org/officeDocument/2006/relationships/image" Target="../media/image2357.png"/><Relationship Id="rId984" Type="http://schemas.openxmlformats.org/officeDocument/2006/relationships/image" Target="../media/image2460.png"/><Relationship Id="rId637" Type="http://schemas.openxmlformats.org/officeDocument/2006/relationships/customXml" Target="../ink/ink2364.xml"/><Relationship Id="rId844" Type="http://schemas.openxmlformats.org/officeDocument/2006/relationships/image" Target="../media/image2390.png"/><Relationship Id="rId276" Type="http://schemas.openxmlformats.org/officeDocument/2006/relationships/customXml" Target="../ink/ink2183.xml"/><Relationship Id="rId483" Type="http://schemas.openxmlformats.org/officeDocument/2006/relationships/customXml" Target="../ink/ink2287.xml"/><Relationship Id="rId690" Type="http://schemas.openxmlformats.org/officeDocument/2006/relationships/image" Target="../media/image912.png"/><Relationship Id="rId704" Type="http://schemas.openxmlformats.org/officeDocument/2006/relationships/image" Target="../media/image919.png"/><Relationship Id="rId911" Type="http://schemas.openxmlformats.org/officeDocument/2006/relationships/customXml" Target="../ink/ink2502.xml"/><Relationship Id="rId40" Type="http://schemas.openxmlformats.org/officeDocument/2006/relationships/customXml" Target="../ink/ink2065.xml"/><Relationship Id="rId136" Type="http://schemas.openxmlformats.org/officeDocument/2006/relationships/customXml" Target="../ink/ink2113.xml"/><Relationship Id="rId343" Type="http://schemas.openxmlformats.org/officeDocument/2006/relationships/image" Target="../media/image739.png"/><Relationship Id="rId550" Type="http://schemas.openxmlformats.org/officeDocument/2006/relationships/image" Target="../media/image842.png"/><Relationship Id="rId788" Type="http://schemas.openxmlformats.org/officeDocument/2006/relationships/customXml" Target="../ink/ink2440.xml"/><Relationship Id="rId995" Type="http://schemas.openxmlformats.org/officeDocument/2006/relationships/customXml" Target="../ink/ink2544.xml"/><Relationship Id="rId203" Type="http://schemas.openxmlformats.org/officeDocument/2006/relationships/image" Target="../media/image669.png"/><Relationship Id="rId648" Type="http://schemas.openxmlformats.org/officeDocument/2006/relationships/image" Target="../media/image891.png"/><Relationship Id="rId855" Type="http://schemas.openxmlformats.org/officeDocument/2006/relationships/customXml" Target="../ink/ink2474.xml"/><Relationship Id="rId287" Type="http://schemas.openxmlformats.org/officeDocument/2006/relationships/image" Target="../media/image711.png"/><Relationship Id="rId410" Type="http://schemas.openxmlformats.org/officeDocument/2006/relationships/customXml" Target="../ink/ink2250.xml"/><Relationship Id="rId494" Type="http://schemas.openxmlformats.org/officeDocument/2006/relationships/image" Target="../media/image814.png"/><Relationship Id="rId508" Type="http://schemas.openxmlformats.org/officeDocument/2006/relationships/image" Target="../media/image821.png"/><Relationship Id="rId715" Type="http://schemas.openxmlformats.org/officeDocument/2006/relationships/customXml" Target="../ink/ink2403.xml"/><Relationship Id="rId922" Type="http://schemas.openxmlformats.org/officeDocument/2006/relationships/image" Target="../media/image2429.png"/><Relationship Id="rId147" Type="http://schemas.openxmlformats.org/officeDocument/2006/relationships/image" Target="../media/image641.png"/><Relationship Id="rId354" Type="http://schemas.openxmlformats.org/officeDocument/2006/relationships/customXml" Target="../ink/ink2222.xml"/><Relationship Id="rId799" Type="http://schemas.openxmlformats.org/officeDocument/2006/relationships/image" Target="../media/image2368.png"/><Relationship Id="rId51" Type="http://schemas.openxmlformats.org/officeDocument/2006/relationships/image" Target="../media/image593.png"/><Relationship Id="rId561" Type="http://schemas.openxmlformats.org/officeDocument/2006/relationships/customXml" Target="../ink/ink2326.xml"/><Relationship Id="rId659" Type="http://schemas.openxmlformats.org/officeDocument/2006/relationships/customXml" Target="../ink/ink2375.xml"/><Relationship Id="rId866" Type="http://schemas.openxmlformats.org/officeDocument/2006/relationships/image" Target="../media/image2401.png"/><Relationship Id="rId214" Type="http://schemas.openxmlformats.org/officeDocument/2006/relationships/customXml" Target="../ink/ink2152.xml"/><Relationship Id="rId298" Type="http://schemas.openxmlformats.org/officeDocument/2006/relationships/customXml" Target="../ink/ink2194.xml"/><Relationship Id="rId421" Type="http://schemas.openxmlformats.org/officeDocument/2006/relationships/image" Target="../media/image778.png"/><Relationship Id="rId519" Type="http://schemas.openxmlformats.org/officeDocument/2006/relationships/customXml" Target="../ink/ink2305.xml"/><Relationship Id="rId158" Type="http://schemas.openxmlformats.org/officeDocument/2006/relationships/customXml" Target="../ink/ink2124.xml"/><Relationship Id="rId726" Type="http://schemas.openxmlformats.org/officeDocument/2006/relationships/image" Target="../media/image2332.png"/><Relationship Id="rId933" Type="http://schemas.openxmlformats.org/officeDocument/2006/relationships/customXml" Target="../ink/ink2513.xml"/><Relationship Id="rId1009" Type="http://schemas.openxmlformats.org/officeDocument/2006/relationships/image" Target="../media/image2472.png"/><Relationship Id="rId62" Type="http://schemas.openxmlformats.org/officeDocument/2006/relationships/customXml" Target="../ink/ink2076.xml"/><Relationship Id="rId365" Type="http://schemas.openxmlformats.org/officeDocument/2006/relationships/image" Target="../media/image750.png"/><Relationship Id="rId572" Type="http://schemas.openxmlformats.org/officeDocument/2006/relationships/image" Target="../media/image853.png"/><Relationship Id="rId225" Type="http://schemas.openxmlformats.org/officeDocument/2006/relationships/image" Target="../media/image680.png"/><Relationship Id="rId432" Type="http://schemas.openxmlformats.org/officeDocument/2006/relationships/customXml" Target="../ink/ink2261.xml"/><Relationship Id="rId877" Type="http://schemas.openxmlformats.org/officeDocument/2006/relationships/customXml" Target="../ink/ink2485.xml"/><Relationship Id="rId737" Type="http://schemas.openxmlformats.org/officeDocument/2006/relationships/customXml" Target="../ink/ink2414.xml"/><Relationship Id="rId944" Type="http://schemas.openxmlformats.org/officeDocument/2006/relationships/image" Target="../media/image2440.png"/><Relationship Id="rId73" Type="http://schemas.openxmlformats.org/officeDocument/2006/relationships/image" Target="../media/image604.png"/><Relationship Id="rId169" Type="http://schemas.openxmlformats.org/officeDocument/2006/relationships/image" Target="../media/image652.png"/><Relationship Id="rId376" Type="http://schemas.openxmlformats.org/officeDocument/2006/relationships/customXml" Target="../ink/ink2233.xml"/><Relationship Id="rId583" Type="http://schemas.openxmlformats.org/officeDocument/2006/relationships/customXml" Target="../ink/ink2337.xml"/><Relationship Id="rId790" Type="http://schemas.openxmlformats.org/officeDocument/2006/relationships/customXml" Target="../ink/ink2441.xml"/><Relationship Id="rId804" Type="http://schemas.openxmlformats.org/officeDocument/2006/relationships/customXml" Target="../ink/ink2448.xml"/><Relationship Id="rId4" Type="http://schemas.openxmlformats.org/officeDocument/2006/relationships/package" Target="../embeddings/Microsoft_Excel_Worksheet1.xlsx"/><Relationship Id="rId236" Type="http://schemas.openxmlformats.org/officeDocument/2006/relationships/customXml" Target="../ink/ink2163.xml"/><Relationship Id="rId443" Type="http://schemas.openxmlformats.org/officeDocument/2006/relationships/customXml" Target="../ink/ink2267.xml"/><Relationship Id="rId650" Type="http://schemas.openxmlformats.org/officeDocument/2006/relationships/image" Target="../media/image892.png"/><Relationship Id="rId888" Type="http://schemas.openxmlformats.org/officeDocument/2006/relationships/image" Target="../media/image2412.png"/><Relationship Id="rId303" Type="http://schemas.openxmlformats.org/officeDocument/2006/relationships/image" Target="../media/image719.png"/><Relationship Id="rId748" Type="http://schemas.openxmlformats.org/officeDocument/2006/relationships/customXml" Target="../ink/ink2420.xml"/><Relationship Id="rId955" Type="http://schemas.openxmlformats.org/officeDocument/2006/relationships/customXml" Target="../ink/ink2524.xml"/><Relationship Id="rId84" Type="http://schemas.openxmlformats.org/officeDocument/2006/relationships/customXml" Target="../ink/ink2087.xml"/><Relationship Id="rId387" Type="http://schemas.openxmlformats.org/officeDocument/2006/relationships/image" Target="../media/image761.png"/><Relationship Id="rId510" Type="http://schemas.openxmlformats.org/officeDocument/2006/relationships/image" Target="../media/image822.png"/><Relationship Id="rId594" Type="http://schemas.openxmlformats.org/officeDocument/2006/relationships/image" Target="../media/image864.png"/><Relationship Id="rId608" Type="http://schemas.openxmlformats.org/officeDocument/2006/relationships/image" Target="../media/image871.png"/><Relationship Id="rId815" Type="http://schemas.openxmlformats.org/officeDocument/2006/relationships/image" Target="../media/image2376.png"/><Relationship Id="rId247" Type="http://schemas.openxmlformats.org/officeDocument/2006/relationships/image" Target="../media/image691.png"/><Relationship Id="rId899" Type="http://schemas.openxmlformats.org/officeDocument/2006/relationships/customXml" Target="../ink/ink2496.xml"/><Relationship Id="rId1000" Type="http://schemas.openxmlformats.org/officeDocument/2006/relationships/image" Target="../media/image2468.png"/><Relationship Id="rId107" Type="http://schemas.openxmlformats.org/officeDocument/2006/relationships/image" Target="../media/image621.png"/><Relationship Id="rId454" Type="http://schemas.openxmlformats.org/officeDocument/2006/relationships/image" Target="../media/image794.png"/><Relationship Id="rId661" Type="http://schemas.openxmlformats.org/officeDocument/2006/relationships/customXml" Target="../ink/ink2376.xml"/><Relationship Id="rId759" Type="http://schemas.openxmlformats.org/officeDocument/2006/relationships/image" Target="../media/image2348.png"/><Relationship Id="rId966" Type="http://schemas.openxmlformats.org/officeDocument/2006/relationships/image" Target="../media/image2451.png"/><Relationship Id="rId11" Type="http://schemas.openxmlformats.org/officeDocument/2006/relationships/image" Target="../media/image5740.png"/><Relationship Id="rId314" Type="http://schemas.openxmlformats.org/officeDocument/2006/relationships/customXml" Target="../ink/ink2202.xml"/><Relationship Id="rId398" Type="http://schemas.openxmlformats.org/officeDocument/2006/relationships/customXml" Target="../ink/ink2244.xml"/><Relationship Id="rId521" Type="http://schemas.openxmlformats.org/officeDocument/2006/relationships/customXml" Target="../ink/ink2306.xml"/><Relationship Id="rId619" Type="http://schemas.openxmlformats.org/officeDocument/2006/relationships/customXml" Target="../ink/ink2355.xml"/><Relationship Id="rId95" Type="http://schemas.openxmlformats.org/officeDocument/2006/relationships/image" Target="../media/image615.png"/><Relationship Id="rId160" Type="http://schemas.openxmlformats.org/officeDocument/2006/relationships/customXml" Target="../ink/ink2125.xml"/><Relationship Id="rId826" Type="http://schemas.openxmlformats.org/officeDocument/2006/relationships/customXml" Target="../ink/ink2459.xml"/><Relationship Id="rId1011" Type="http://schemas.openxmlformats.org/officeDocument/2006/relationships/image" Target="../media/image2473.png"/><Relationship Id="rId258" Type="http://schemas.openxmlformats.org/officeDocument/2006/relationships/customXml" Target="../ink/ink2174.xml"/><Relationship Id="rId465" Type="http://schemas.openxmlformats.org/officeDocument/2006/relationships/customXml" Target="../ink/ink2278.xml"/><Relationship Id="rId672" Type="http://schemas.openxmlformats.org/officeDocument/2006/relationships/image" Target="../media/image903.png"/><Relationship Id="rId22" Type="http://schemas.openxmlformats.org/officeDocument/2006/relationships/customXml" Target="../ink/ink2056.xml"/><Relationship Id="rId118" Type="http://schemas.openxmlformats.org/officeDocument/2006/relationships/customXml" Target="../ink/ink2104.xml"/><Relationship Id="rId325" Type="http://schemas.openxmlformats.org/officeDocument/2006/relationships/image" Target="../media/image730.png"/><Relationship Id="rId532" Type="http://schemas.openxmlformats.org/officeDocument/2006/relationships/image" Target="../media/image833.png"/><Relationship Id="rId977" Type="http://schemas.openxmlformats.org/officeDocument/2006/relationships/customXml" Target="../ink/ink2535.xml"/><Relationship Id="rId171" Type="http://schemas.openxmlformats.org/officeDocument/2006/relationships/image" Target="../media/image653.png"/><Relationship Id="rId837" Type="http://schemas.openxmlformats.org/officeDocument/2006/relationships/customXml" Target="../ink/ink2465.xml"/><Relationship Id="rId1022" Type="http://schemas.openxmlformats.org/officeDocument/2006/relationships/customXml" Target="../ink/ink2558.xml"/><Relationship Id="rId269" Type="http://schemas.openxmlformats.org/officeDocument/2006/relationships/image" Target="../media/image702.png"/><Relationship Id="rId476" Type="http://schemas.openxmlformats.org/officeDocument/2006/relationships/image" Target="../media/image805.png"/><Relationship Id="rId683" Type="http://schemas.openxmlformats.org/officeDocument/2006/relationships/customXml" Target="../ink/ink2387.xml"/><Relationship Id="rId890" Type="http://schemas.openxmlformats.org/officeDocument/2006/relationships/image" Target="../media/image2413.png"/><Relationship Id="rId904" Type="http://schemas.openxmlformats.org/officeDocument/2006/relationships/image" Target="../media/image2420.png"/><Relationship Id="rId33" Type="http://schemas.openxmlformats.org/officeDocument/2006/relationships/image" Target="../media/image5840.png"/><Relationship Id="rId129" Type="http://schemas.openxmlformats.org/officeDocument/2006/relationships/image" Target="../media/image632.png"/><Relationship Id="rId336" Type="http://schemas.openxmlformats.org/officeDocument/2006/relationships/customXml" Target="../ink/ink2213.xml"/><Relationship Id="rId543" Type="http://schemas.openxmlformats.org/officeDocument/2006/relationships/customXml" Target="../ink/ink2317.xml"/><Relationship Id="rId988" Type="http://schemas.openxmlformats.org/officeDocument/2006/relationships/image" Target="../media/image2462.png"/><Relationship Id="rId182" Type="http://schemas.openxmlformats.org/officeDocument/2006/relationships/customXml" Target="../ink/ink2136.xml"/><Relationship Id="rId403" Type="http://schemas.openxmlformats.org/officeDocument/2006/relationships/image" Target="../media/image769.png"/><Relationship Id="rId750" Type="http://schemas.openxmlformats.org/officeDocument/2006/relationships/customXml" Target="../ink/ink2421.xml"/><Relationship Id="rId848" Type="http://schemas.openxmlformats.org/officeDocument/2006/relationships/image" Target="../media/image2392.png"/><Relationship Id="rId487" Type="http://schemas.openxmlformats.org/officeDocument/2006/relationships/customXml" Target="../ink/ink2289.xml"/><Relationship Id="rId610" Type="http://schemas.openxmlformats.org/officeDocument/2006/relationships/image" Target="../media/image872.png"/><Relationship Id="rId694" Type="http://schemas.openxmlformats.org/officeDocument/2006/relationships/image" Target="../media/image914.png"/><Relationship Id="rId708" Type="http://schemas.openxmlformats.org/officeDocument/2006/relationships/image" Target="../media/image921.png"/><Relationship Id="rId915" Type="http://schemas.openxmlformats.org/officeDocument/2006/relationships/customXml" Target="../ink/ink2504.xml"/><Relationship Id="rId347" Type="http://schemas.openxmlformats.org/officeDocument/2006/relationships/image" Target="../media/image741.png"/><Relationship Id="rId999" Type="http://schemas.openxmlformats.org/officeDocument/2006/relationships/customXml" Target="../ink/ink2546.xml"/><Relationship Id="rId44" Type="http://schemas.openxmlformats.org/officeDocument/2006/relationships/customXml" Target="../ink/ink2067.xml"/><Relationship Id="rId554" Type="http://schemas.openxmlformats.org/officeDocument/2006/relationships/image" Target="../media/image844.png"/><Relationship Id="rId761" Type="http://schemas.openxmlformats.org/officeDocument/2006/relationships/image" Target="../media/image2349.png"/><Relationship Id="rId859" Type="http://schemas.openxmlformats.org/officeDocument/2006/relationships/customXml" Target="../ink/ink2476.xml"/><Relationship Id="rId193" Type="http://schemas.openxmlformats.org/officeDocument/2006/relationships/image" Target="../media/image664.png"/><Relationship Id="rId207" Type="http://schemas.openxmlformats.org/officeDocument/2006/relationships/image" Target="../media/image671.png"/><Relationship Id="rId414" Type="http://schemas.openxmlformats.org/officeDocument/2006/relationships/customXml" Target="../ink/ink2252.xml"/><Relationship Id="rId498" Type="http://schemas.openxmlformats.org/officeDocument/2006/relationships/image" Target="../media/image816.png"/><Relationship Id="rId621" Type="http://schemas.openxmlformats.org/officeDocument/2006/relationships/customXml" Target="../ink/ink2356.xml"/><Relationship Id="rId260" Type="http://schemas.openxmlformats.org/officeDocument/2006/relationships/customXml" Target="../ink/ink2175.xml"/><Relationship Id="rId719" Type="http://schemas.openxmlformats.org/officeDocument/2006/relationships/customXml" Target="../ink/ink2405.xml"/><Relationship Id="rId926" Type="http://schemas.openxmlformats.org/officeDocument/2006/relationships/image" Target="../media/image2431.png"/><Relationship Id="rId55" Type="http://schemas.openxmlformats.org/officeDocument/2006/relationships/image" Target="../media/image595.png"/><Relationship Id="rId120" Type="http://schemas.openxmlformats.org/officeDocument/2006/relationships/customXml" Target="../ink/ink2105.xml"/><Relationship Id="rId358" Type="http://schemas.openxmlformats.org/officeDocument/2006/relationships/customXml" Target="../ink/ink2224.xml"/><Relationship Id="rId565" Type="http://schemas.openxmlformats.org/officeDocument/2006/relationships/customXml" Target="../ink/ink2328.xml"/><Relationship Id="rId772" Type="http://schemas.openxmlformats.org/officeDocument/2006/relationships/customXml" Target="../ink/ink2432.xml"/><Relationship Id="rId218" Type="http://schemas.openxmlformats.org/officeDocument/2006/relationships/customXml" Target="../ink/ink2154.xml"/><Relationship Id="rId425" Type="http://schemas.openxmlformats.org/officeDocument/2006/relationships/image" Target="../media/image780.png"/><Relationship Id="rId632" Type="http://schemas.openxmlformats.org/officeDocument/2006/relationships/image" Target="../media/image883.png"/><Relationship Id="rId271" Type="http://schemas.openxmlformats.org/officeDocument/2006/relationships/image" Target="../media/image703.png"/><Relationship Id="rId937" Type="http://schemas.openxmlformats.org/officeDocument/2006/relationships/customXml" Target="../ink/ink2515.xml"/><Relationship Id="rId66" Type="http://schemas.openxmlformats.org/officeDocument/2006/relationships/customXml" Target="../ink/ink2078.xml"/><Relationship Id="rId131" Type="http://schemas.openxmlformats.org/officeDocument/2006/relationships/image" Target="../media/image633.png"/><Relationship Id="rId369" Type="http://schemas.openxmlformats.org/officeDocument/2006/relationships/image" Target="../media/image752.png"/><Relationship Id="rId576" Type="http://schemas.openxmlformats.org/officeDocument/2006/relationships/image" Target="../media/image855.png"/><Relationship Id="rId783" Type="http://schemas.openxmlformats.org/officeDocument/2006/relationships/image" Target="../media/image2360.png"/><Relationship Id="rId990" Type="http://schemas.openxmlformats.org/officeDocument/2006/relationships/image" Target="../media/image2463.png"/><Relationship Id="rId229" Type="http://schemas.openxmlformats.org/officeDocument/2006/relationships/image" Target="../media/image682.png"/><Relationship Id="rId436" Type="http://schemas.openxmlformats.org/officeDocument/2006/relationships/customXml" Target="../ink/ink2263.xml"/><Relationship Id="rId643" Type="http://schemas.openxmlformats.org/officeDocument/2006/relationships/customXml" Target="../ink/ink2367.xml"/><Relationship Id="rId850" Type="http://schemas.openxmlformats.org/officeDocument/2006/relationships/image" Target="../media/image2393.png"/><Relationship Id="rId948" Type="http://schemas.openxmlformats.org/officeDocument/2006/relationships/image" Target="../media/image2442.png"/><Relationship Id="rId77" Type="http://schemas.openxmlformats.org/officeDocument/2006/relationships/image" Target="../media/image606.png"/><Relationship Id="rId282" Type="http://schemas.openxmlformats.org/officeDocument/2006/relationships/customXml" Target="../ink/ink2186.xml"/><Relationship Id="rId503" Type="http://schemas.openxmlformats.org/officeDocument/2006/relationships/customXml" Target="../ink/ink2297.xml"/><Relationship Id="rId587" Type="http://schemas.openxmlformats.org/officeDocument/2006/relationships/customXml" Target="../ink/ink2339.xml"/><Relationship Id="rId710" Type="http://schemas.openxmlformats.org/officeDocument/2006/relationships/image" Target="../media/image1267.png"/><Relationship Id="rId808" Type="http://schemas.openxmlformats.org/officeDocument/2006/relationships/customXml" Target="../ink/ink2450.xml"/><Relationship Id="rId8" Type="http://schemas.openxmlformats.org/officeDocument/2006/relationships/customXml" Target="../ink/ink2049.xml"/><Relationship Id="rId142" Type="http://schemas.openxmlformats.org/officeDocument/2006/relationships/customXml" Target="../ink/ink2116.xml"/><Relationship Id="rId447" Type="http://schemas.openxmlformats.org/officeDocument/2006/relationships/customXml" Target="../ink/ink2269.xml"/><Relationship Id="rId794" Type="http://schemas.openxmlformats.org/officeDocument/2006/relationships/customXml" Target="../ink/ink2443.xml"/><Relationship Id="rId654" Type="http://schemas.openxmlformats.org/officeDocument/2006/relationships/image" Target="../media/image894.png"/><Relationship Id="rId861" Type="http://schemas.openxmlformats.org/officeDocument/2006/relationships/customXml" Target="../ink/ink2477.xml"/><Relationship Id="rId959" Type="http://schemas.openxmlformats.org/officeDocument/2006/relationships/customXml" Target="../ink/ink2526.xml"/><Relationship Id="rId293" Type="http://schemas.openxmlformats.org/officeDocument/2006/relationships/image" Target="../media/image714.png"/><Relationship Id="rId307" Type="http://schemas.openxmlformats.org/officeDocument/2006/relationships/image" Target="../media/image721.png"/><Relationship Id="rId514" Type="http://schemas.openxmlformats.org/officeDocument/2006/relationships/image" Target="../media/image824.png"/><Relationship Id="rId721" Type="http://schemas.openxmlformats.org/officeDocument/2006/relationships/customXml" Target="../ink/ink2406.xml"/><Relationship Id="rId88" Type="http://schemas.openxmlformats.org/officeDocument/2006/relationships/customXml" Target="../ink/ink2089.xml"/><Relationship Id="rId153" Type="http://schemas.openxmlformats.org/officeDocument/2006/relationships/image" Target="../media/image644.png"/><Relationship Id="rId360" Type="http://schemas.openxmlformats.org/officeDocument/2006/relationships/customXml" Target="../ink/ink2225.xml"/><Relationship Id="rId598" Type="http://schemas.openxmlformats.org/officeDocument/2006/relationships/image" Target="../media/image866.png"/><Relationship Id="rId819" Type="http://schemas.openxmlformats.org/officeDocument/2006/relationships/image" Target="../media/image2378.png"/><Relationship Id="rId1004" Type="http://schemas.openxmlformats.org/officeDocument/2006/relationships/customXml" Target="../ink/ink2549.xml"/><Relationship Id="rId220" Type="http://schemas.openxmlformats.org/officeDocument/2006/relationships/customXml" Target="../ink/ink2155.xml"/><Relationship Id="rId458" Type="http://schemas.openxmlformats.org/officeDocument/2006/relationships/image" Target="../media/image796.png"/><Relationship Id="rId665" Type="http://schemas.openxmlformats.org/officeDocument/2006/relationships/customXml" Target="../ink/ink2378.xml"/><Relationship Id="rId872" Type="http://schemas.openxmlformats.org/officeDocument/2006/relationships/image" Target="../media/image2404.png"/><Relationship Id="rId15" Type="http://schemas.openxmlformats.org/officeDocument/2006/relationships/image" Target="../media/image5760.png"/><Relationship Id="rId318" Type="http://schemas.openxmlformats.org/officeDocument/2006/relationships/customXml" Target="../ink/ink2204.xml"/><Relationship Id="rId525" Type="http://schemas.openxmlformats.org/officeDocument/2006/relationships/customXml" Target="../ink/ink2308.xml"/><Relationship Id="rId732" Type="http://schemas.openxmlformats.org/officeDocument/2006/relationships/image" Target="../media/image2335.png"/><Relationship Id="rId99" Type="http://schemas.openxmlformats.org/officeDocument/2006/relationships/image" Target="../media/image617.png"/><Relationship Id="rId164" Type="http://schemas.openxmlformats.org/officeDocument/2006/relationships/customXml" Target="../ink/ink2127.xml"/><Relationship Id="rId371" Type="http://schemas.openxmlformats.org/officeDocument/2006/relationships/image" Target="../media/image753.png"/><Relationship Id="rId1015" Type="http://schemas.openxmlformats.org/officeDocument/2006/relationships/image" Target="../media/image2475.png"/><Relationship Id="rId469" Type="http://schemas.openxmlformats.org/officeDocument/2006/relationships/customXml" Target="../ink/ink2280.xml"/><Relationship Id="rId676" Type="http://schemas.openxmlformats.org/officeDocument/2006/relationships/image" Target="../media/image905.png"/><Relationship Id="rId883" Type="http://schemas.openxmlformats.org/officeDocument/2006/relationships/customXml" Target="../ink/ink2488.xml"/><Relationship Id="rId26" Type="http://schemas.openxmlformats.org/officeDocument/2006/relationships/customXml" Target="../ink/ink2058.xml"/><Relationship Id="rId231" Type="http://schemas.openxmlformats.org/officeDocument/2006/relationships/image" Target="../media/image683.png"/><Relationship Id="rId329" Type="http://schemas.openxmlformats.org/officeDocument/2006/relationships/image" Target="../media/image732.png"/><Relationship Id="rId536" Type="http://schemas.openxmlformats.org/officeDocument/2006/relationships/image" Target="../media/image835.png"/><Relationship Id="rId175" Type="http://schemas.openxmlformats.org/officeDocument/2006/relationships/image" Target="../media/image655.png"/><Relationship Id="rId743" Type="http://schemas.openxmlformats.org/officeDocument/2006/relationships/customXml" Target="../ink/ink2417.xml"/><Relationship Id="rId950" Type="http://schemas.openxmlformats.org/officeDocument/2006/relationships/image" Target="../media/image2443.png"/><Relationship Id="rId1026" Type="http://schemas.openxmlformats.org/officeDocument/2006/relationships/customXml" Target="../ink/ink2560.xml"/><Relationship Id="rId382" Type="http://schemas.openxmlformats.org/officeDocument/2006/relationships/customXml" Target="../ink/ink2236.xml"/><Relationship Id="rId603" Type="http://schemas.openxmlformats.org/officeDocument/2006/relationships/customXml" Target="../ink/ink2347.xml"/><Relationship Id="rId687" Type="http://schemas.openxmlformats.org/officeDocument/2006/relationships/customXml" Target="../ink/ink2389.xml"/><Relationship Id="rId810" Type="http://schemas.openxmlformats.org/officeDocument/2006/relationships/customXml" Target="../ink/ink2451.xml"/><Relationship Id="rId908" Type="http://schemas.openxmlformats.org/officeDocument/2006/relationships/image" Target="../media/image2422.png"/><Relationship Id="rId242" Type="http://schemas.openxmlformats.org/officeDocument/2006/relationships/customXml" Target="../ink/ink2166.xml"/><Relationship Id="rId894" Type="http://schemas.openxmlformats.org/officeDocument/2006/relationships/image" Target="../media/image2415.png"/><Relationship Id="rId37" Type="http://schemas.openxmlformats.org/officeDocument/2006/relationships/image" Target="../media/image5860.png"/><Relationship Id="rId102" Type="http://schemas.openxmlformats.org/officeDocument/2006/relationships/customXml" Target="../ink/ink2096.xml"/><Relationship Id="rId547" Type="http://schemas.openxmlformats.org/officeDocument/2006/relationships/customXml" Target="../ink/ink2319.xml"/><Relationship Id="rId754" Type="http://schemas.openxmlformats.org/officeDocument/2006/relationships/customXml" Target="../ink/ink2423.xml"/><Relationship Id="rId961" Type="http://schemas.openxmlformats.org/officeDocument/2006/relationships/customXml" Target="../ink/ink2527.xml"/><Relationship Id="rId90" Type="http://schemas.openxmlformats.org/officeDocument/2006/relationships/customXml" Target="../ink/ink2090.xml"/><Relationship Id="rId186" Type="http://schemas.openxmlformats.org/officeDocument/2006/relationships/customXml" Target="../ink/ink2138.xml"/><Relationship Id="rId393" Type="http://schemas.openxmlformats.org/officeDocument/2006/relationships/image" Target="../media/image764.png"/><Relationship Id="rId407" Type="http://schemas.openxmlformats.org/officeDocument/2006/relationships/image" Target="../media/image771.png"/><Relationship Id="rId614" Type="http://schemas.openxmlformats.org/officeDocument/2006/relationships/image" Target="../media/image874.png"/><Relationship Id="rId821" Type="http://schemas.openxmlformats.org/officeDocument/2006/relationships/image" Target="../media/image2379.png"/><Relationship Id="rId253" Type="http://schemas.openxmlformats.org/officeDocument/2006/relationships/image" Target="../media/image694.png"/><Relationship Id="rId460" Type="http://schemas.openxmlformats.org/officeDocument/2006/relationships/image" Target="../media/image797.png"/><Relationship Id="rId698" Type="http://schemas.openxmlformats.org/officeDocument/2006/relationships/image" Target="../media/image916.png"/><Relationship Id="rId919" Type="http://schemas.openxmlformats.org/officeDocument/2006/relationships/customXml" Target="../ink/ink2506.xml"/><Relationship Id="rId48" Type="http://schemas.openxmlformats.org/officeDocument/2006/relationships/customXml" Target="../ink/ink2069.xml"/><Relationship Id="rId113" Type="http://schemas.openxmlformats.org/officeDocument/2006/relationships/image" Target="../media/image624.png"/><Relationship Id="rId320" Type="http://schemas.openxmlformats.org/officeDocument/2006/relationships/customXml" Target="../ink/ink2205.xml"/><Relationship Id="rId558" Type="http://schemas.openxmlformats.org/officeDocument/2006/relationships/image" Target="../media/image846.png"/><Relationship Id="rId765" Type="http://schemas.openxmlformats.org/officeDocument/2006/relationships/image" Target="../media/image2351.png"/><Relationship Id="rId972" Type="http://schemas.openxmlformats.org/officeDocument/2006/relationships/image" Target="../media/image2454.png"/><Relationship Id="rId197" Type="http://schemas.openxmlformats.org/officeDocument/2006/relationships/image" Target="../media/image666.png"/><Relationship Id="rId418" Type="http://schemas.openxmlformats.org/officeDocument/2006/relationships/customXml" Target="../ink/ink2254.xml"/><Relationship Id="rId625" Type="http://schemas.openxmlformats.org/officeDocument/2006/relationships/customXml" Target="../ink/ink2358.xml"/><Relationship Id="rId832" Type="http://schemas.openxmlformats.org/officeDocument/2006/relationships/image" Target="../media/image2384.png"/><Relationship Id="rId264" Type="http://schemas.openxmlformats.org/officeDocument/2006/relationships/customXml" Target="../ink/ink2177.xml"/><Relationship Id="rId471" Type="http://schemas.openxmlformats.org/officeDocument/2006/relationships/customXml" Target="../ink/ink2281.xml"/><Relationship Id="rId59" Type="http://schemas.openxmlformats.org/officeDocument/2006/relationships/image" Target="../media/image597.png"/><Relationship Id="rId124" Type="http://schemas.openxmlformats.org/officeDocument/2006/relationships/customXml" Target="../ink/ink2107.xml"/><Relationship Id="rId569" Type="http://schemas.openxmlformats.org/officeDocument/2006/relationships/customXml" Target="../ink/ink2330.xml"/><Relationship Id="rId776" Type="http://schemas.openxmlformats.org/officeDocument/2006/relationships/customXml" Target="../ink/ink2434.xml"/><Relationship Id="rId983" Type="http://schemas.openxmlformats.org/officeDocument/2006/relationships/customXml" Target="../ink/ink2538.xml"/><Relationship Id="rId331" Type="http://schemas.openxmlformats.org/officeDocument/2006/relationships/image" Target="../media/image733.png"/><Relationship Id="rId429" Type="http://schemas.openxmlformats.org/officeDocument/2006/relationships/image" Target="../media/image782.png"/><Relationship Id="rId636" Type="http://schemas.openxmlformats.org/officeDocument/2006/relationships/image" Target="../media/image885.png"/><Relationship Id="rId843" Type="http://schemas.openxmlformats.org/officeDocument/2006/relationships/customXml" Target="../ink/ink2468.xml"/><Relationship Id="rId275" Type="http://schemas.openxmlformats.org/officeDocument/2006/relationships/image" Target="../media/image705.png"/><Relationship Id="rId482" Type="http://schemas.openxmlformats.org/officeDocument/2006/relationships/image" Target="../media/image808.png"/><Relationship Id="rId703" Type="http://schemas.openxmlformats.org/officeDocument/2006/relationships/customXml" Target="../ink/ink2397.xml"/><Relationship Id="rId910" Type="http://schemas.openxmlformats.org/officeDocument/2006/relationships/image" Target="../media/image2423.png"/><Relationship Id="rId135" Type="http://schemas.openxmlformats.org/officeDocument/2006/relationships/image" Target="../media/image635.png"/><Relationship Id="rId342" Type="http://schemas.openxmlformats.org/officeDocument/2006/relationships/customXml" Target="../ink/ink2216.xml"/><Relationship Id="rId787" Type="http://schemas.openxmlformats.org/officeDocument/2006/relationships/image" Target="../media/image2362.png"/><Relationship Id="rId994" Type="http://schemas.openxmlformats.org/officeDocument/2006/relationships/image" Target="../media/image2465.png"/><Relationship Id="rId202" Type="http://schemas.openxmlformats.org/officeDocument/2006/relationships/customXml" Target="../ink/ink2146.xml"/><Relationship Id="rId647" Type="http://schemas.openxmlformats.org/officeDocument/2006/relationships/customXml" Target="../ink/ink2369.xml"/><Relationship Id="rId854" Type="http://schemas.openxmlformats.org/officeDocument/2006/relationships/image" Target="../media/image2395.png"/><Relationship Id="rId286" Type="http://schemas.openxmlformats.org/officeDocument/2006/relationships/customXml" Target="../ink/ink2188.xml"/><Relationship Id="rId493" Type="http://schemas.openxmlformats.org/officeDocument/2006/relationships/customXml" Target="../ink/ink2292.xml"/><Relationship Id="rId507" Type="http://schemas.openxmlformats.org/officeDocument/2006/relationships/customXml" Target="../ink/ink2299.xml"/><Relationship Id="rId714" Type="http://schemas.openxmlformats.org/officeDocument/2006/relationships/image" Target="../media/image1750.png"/><Relationship Id="rId921" Type="http://schemas.openxmlformats.org/officeDocument/2006/relationships/customXml" Target="../ink/ink2507.xml"/><Relationship Id="rId50" Type="http://schemas.openxmlformats.org/officeDocument/2006/relationships/customXml" Target="../ink/ink2070.xml"/><Relationship Id="rId146" Type="http://schemas.openxmlformats.org/officeDocument/2006/relationships/customXml" Target="../ink/ink2118.xml"/><Relationship Id="rId353" Type="http://schemas.openxmlformats.org/officeDocument/2006/relationships/image" Target="../media/image744.png"/><Relationship Id="rId560" Type="http://schemas.openxmlformats.org/officeDocument/2006/relationships/image" Target="../media/image847.png"/><Relationship Id="rId798" Type="http://schemas.openxmlformats.org/officeDocument/2006/relationships/customXml" Target="../ink/ink2445.xml"/><Relationship Id="rId213" Type="http://schemas.openxmlformats.org/officeDocument/2006/relationships/image" Target="../media/image674.png"/><Relationship Id="rId420" Type="http://schemas.openxmlformats.org/officeDocument/2006/relationships/customXml" Target="../ink/ink2255.xml"/><Relationship Id="rId658" Type="http://schemas.openxmlformats.org/officeDocument/2006/relationships/image" Target="../media/image896.png"/><Relationship Id="rId865" Type="http://schemas.openxmlformats.org/officeDocument/2006/relationships/customXml" Target="../ink/ink2479.xml"/><Relationship Id="rId297" Type="http://schemas.openxmlformats.org/officeDocument/2006/relationships/image" Target="../media/image716.png"/><Relationship Id="rId518" Type="http://schemas.openxmlformats.org/officeDocument/2006/relationships/image" Target="../media/image826.png"/><Relationship Id="rId725" Type="http://schemas.openxmlformats.org/officeDocument/2006/relationships/customXml" Target="../ink/ink2408.xml"/><Relationship Id="rId932" Type="http://schemas.openxmlformats.org/officeDocument/2006/relationships/image" Target="../media/image2434.png"/><Relationship Id="rId157" Type="http://schemas.openxmlformats.org/officeDocument/2006/relationships/image" Target="../media/image646.png"/><Relationship Id="rId364" Type="http://schemas.openxmlformats.org/officeDocument/2006/relationships/customXml" Target="../ink/ink2227.xml"/><Relationship Id="rId1008" Type="http://schemas.openxmlformats.org/officeDocument/2006/relationships/customXml" Target="../ink/ink2551.xml"/><Relationship Id="rId61" Type="http://schemas.openxmlformats.org/officeDocument/2006/relationships/image" Target="../media/image598.png"/><Relationship Id="rId571" Type="http://schemas.openxmlformats.org/officeDocument/2006/relationships/customXml" Target="../ink/ink2331.xml"/><Relationship Id="rId669" Type="http://schemas.openxmlformats.org/officeDocument/2006/relationships/customXml" Target="../ink/ink2380.xml"/><Relationship Id="rId876" Type="http://schemas.openxmlformats.org/officeDocument/2006/relationships/image" Target="../media/image2406.png"/><Relationship Id="rId19" Type="http://schemas.openxmlformats.org/officeDocument/2006/relationships/image" Target="../media/image5770.png"/><Relationship Id="rId224" Type="http://schemas.openxmlformats.org/officeDocument/2006/relationships/customXml" Target="../ink/ink2157.xml"/><Relationship Id="rId431" Type="http://schemas.openxmlformats.org/officeDocument/2006/relationships/image" Target="../media/image783.png"/><Relationship Id="rId529" Type="http://schemas.openxmlformats.org/officeDocument/2006/relationships/customXml" Target="../ink/ink2310.xml"/><Relationship Id="rId736" Type="http://schemas.openxmlformats.org/officeDocument/2006/relationships/image" Target="../media/image2337.png"/><Relationship Id="rId168" Type="http://schemas.openxmlformats.org/officeDocument/2006/relationships/customXml" Target="../ink/ink2129.xml"/><Relationship Id="rId943" Type="http://schemas.openxmlformats.org/officeDocument/2006/relationships/customXml" Target="../ink/ink2518.xml"/><Relationship Id="rId1019" Type="http://schemas.openxmlformats.org/officeDocument/2006/relationships/image" Target="../media/image2477.png"/><Relationship Id="rId72" Type="http://schemas.openxmlformats.org/officeDocument/2006/relationships/customXml" Target="../ink/ink2081.xml"/><Relationship Id="rId375" Type="http://schemas.openxmlformats.org/officeDocument/2006/relationships/image" Target="../media/image755.png"/><Relationship Id="rId582" Type="http://schemas.openxmlformats.org/officeDocument/2006/relationships/image" Target="../media/image858.png"/><Relationship Id="rId803" Type="http://schemas.openxmlformats.org/officeDocument/2006/relationships/image" Target="../media/image2370.png"/><Relationship Id="rId3" Type="http://schemas.openxmlformats.org/officeDocument/2006/relationships/notesSlide" Target="../notesSlides/notesSlide21.xml"/><Relationship Id="rId235" Type="http://schemas.openxmlformats.org/officeDocument/2006/relationships/image" Target="../media/image685.png"/><Relationship Id="rId442" Type="http://schemas.openxmlformats.org/officeDocument/2006/relationships/image" Target="../media/image788.png"/><Relationship Id="rId887" Type="http://schemas.openxmlformats.org/officeDocument/2006/relationships/customXml" Target="../ink/ink2490.xml"/><Relationship Id="rId302" Type="http://schemas.openxmlformats.org/officeDocument/2006/relationships/customXml" Target="../ink/ink2196.xml"/><Relationship Id="rId747" Type="http://schemas.openxmlformats.org/officeDocument/2006/relationships/image" Target="../media/image2342.png"/><Relationship Id="rId954" Type="http://schemas.openxmlformats.org/officeDocument/2006/relationships/image" Target="../media/image2445.png"/><Relationship Id="rId83" Type="http://schemas.openxmlformats.org/officeDocument/2006/relationships/image" Target="../media/image609.png"/><Relationship Id="rId179" Type="http://schemas.openxmlformats.org/officeDocument/2006/relationships/image" Target="../media/image657.png"/><Relationship Id="rId386" Type="http://schemas.openxmlformats.org/officeDocument/2006/relationships/customXml" Target="../ink/ink2238.xml"/><Relationship Id="rId593" Type="http://schemas.openxmlformats.org/officeDocument/2006/relationships/customXml" Target="../ink/ink2342.xml"/><Relationship Id="rId607" Type="http://schemas.openxmlformats.org/officeDocument/2006/relationships/customXml" Target="../ink/ink2349.xml"/><Relationship Id="rId814" Type="http://schemas.openxmlformats.org/officeDocument/2006/relationships/customXml" Target="../ink/ink2453.xml"/><Relationship Id="rId246" Type="http://schemas.openxmlformats.org/officeDocument/2006/relationships/customXml" Target="../ink/ink2168.xml"/><Relationship Id="rId453" Type="http://schemas.openxmlformats.org/officeDocument/2006/relationships/customXml" Target="../ink/ink2272.xml"/><Relationship Id="rId660" Type="http://schemas.openxmlformats.org/officeDocument/2006/relationships/image" Target="../media/image897.png"/><Relationship Id="rId898" Type="http://schemas.openxmlformats.org/officeDocument/2006/relationships/image" Target="../media/image2417.png"/><Relationship Id="rId106" Type="http://schemas.openxmlformats.org/officeDocument/2006/relationships/customXml" Target="../ink/ink2098.xml"/><Relationship Id="rId313" Type="http://schemas.openxmlformats.org/officeDocument/2006/relationships/image" Target="../media/image724.png"/><Relationship Id="rId758" Type="http://schemas.openxmlformats.org/officeDocument/2006/relationships/customXml" Target="../ink/ink2425.xml"/><Relationship Id="rId965" Type="http://schemas.openxmlformats.org/officeDocument/2006/relationships/customXml" Target="../ink/ink2529.xml"/><Relationship Id="rId10" Type="http://schemas.openxmlformats.org/officeDocument/2006/relationships/customXml" Target="../ink/ink2050.xml"/><Relationship Id="rId94" Type="http://schemas.openxmlformats.org/officeDocument/2006/relationships/customXml" Target="../ink/ink2092.xml"/><Relationship Id="rId397" Type="http://schemas.openxmlformats.org/officeDocument/2006/relationships/image" Target="../media/image766.png"/><Relationship Id="rId520" Type="http://schemas.openxmlformats.org/officeDocument/2006/relationships/image" Target="../media/image827.png"/><Relationship Id="rId618" Type="http://schemas.openxmlformats.org/officeDocument/2006/relationships/image" Target="../media/image876.png"/><Relationship Id="rId825" Type="http://schemas.openxmlformats.org/officeDocument/2006/relationships/image" Target="../media/image2381.png"/><Relationship Id="rId257" Type="http://schemas.openxmlformats.org/officeDocument/2006/relationships/image" Target="../media/image696.png"/><Relationship Id="rId464" Type="http://schemas.openxmlformats.org/officeDocument/2006/relationships/image" Target="../media/image799.png"/><Relationship Id="rId1010" Type="http://schemas.openxmlformats.org/officeDocument/2006/relationships/customXml" Target="../ink/ink2552.xml"/><Relationship Id="rId117" Type="http://schemas.openxmlformats.org/officeDocument/2006/relationships/image" Target="../media/image626.png"/><Relationship Id="rId671" Type="http://schemas.openxmlformats.org/officeDocument/2006/relationships/customXml" Target="../ink/ink2381.xml"/><Relationship Id="rId769" Type="http://schemas.openxmlformats.org/officeDocument/2006/relationships/image" Target="../media/image2353.png"/><Relationship Id="rId976" Type="http://schemas.openxmlformats.org/officeDocument/2006/relationships/image" Target="../media/image2456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73.xml"/><Relationship Id="rId21" Type="http://schemas.openxmlformats.org/officeDocument/2006/relationships/customXml" Target="../ink/ink2570.xml"/><Relationship Id="rId42" Type="http://schemas.openxmlformats.org/officeDocument/2006/relationships/customXml" Target="../ink/ink2581.xml"/><Relationship Id="rId47" Type="http://schemas.openxmlformats.org/officeDocument/2006/relationships/image" Target="../media/image2503.png"/><Relationship Id="rId63" Type="http://schemas.openxmlformats.org/officeDocument/2006/relationships/image" Target="../media/image2511.png"/><Relationship Id="rId68" Type="http://schemas.openxmlformats.org/officeDocument/2006/relationships/customXml" Target="../ink/ink2594.xml"/><Relationship Id="rId84" Type="http://schemas.openxmlformats.org/officeDocument/2006/relationships/customXml" Target="../ink/ink2602.xml"/><Relationship Id="rId89" Type="http://schemas.openxmlformats.org/officeDocument/2006/relationships/image" Target="../media/image2524.png"/><Relationship Id="rId16" Type="http://schemas.openxmlformats.org/officeDocument/2006/relationships/image" Target="../media/image2488.png"/><Relationship Id="rId11" Type="http://schemas.openxmlformats.org/officeDocument/2006/relationships/customXml" Target="../ink/ink2565.xml"/><Relationship Id="rId32" Type="http://schemas.openxmlformats.org/officeDocument/2006/relationships/customXml" Target="../ink/ink2576.xml"/><Relationship Id="rId37" Type="http://schemas.openxmlformats.org/officeDocument/2006/relationships/image" Target="../media/image2498.png"/><Relationship Id="rId53" Type="http://schemas.openxmlformats.org/officeDocument/2006/relationships/image" Target="../media/image2506.png"/><Relationship Id="rId58" Type="http://schemas.openxmlformats.org/officeDocument/2006/relationships/customXml" Target="../ink/ink2589.xml"/><Relationship Id="rId74" Type="http://schemas.openxmlformats.org/officeDocument/2006/relationships/customXml" Target="../ink/ink2597.xml"/><Relationship Id="rId79" Type="http://schemas.openxmlformats.org/officeDocument/2006/relationships/image" Target="../media/image2519.png"/><Relationship Id="rId5" Type="http://schemas.openxmlformats.org/officeDocument/2006/relationships/customXml" Target="../ink/ink2562.xml"/><Relationship Id="rId90" Type="http://schemas.openxmlformats.org/officeDocument/2006/relationships/customXml" Target="../ink/ink2605.xml"/><Relationship Id="rId95" Type="http://schemas.openxmlformats.org/officeDocument/2006/relationships/image" Target="../media/image2527.png"/><Relationship Id="rId22" Type="http://schemas.openxmlformats.org/officeDocument/2006/relationships/image" Target="../media/image2491.png"/><Relationship Id="rId27" Type="http://schemas.openxmlformats.org/officeDocument/2006/relationships/image" Target="../media/image2493.png"/><Relationship Id="rId43" Type="http://schemas.openxmlformats.org/officeDocument/2006/relationships/image" Target="../media/image2501.png"/><Relationship Id="rId48" Type="http://schemas.openxmlformats.org/officeDocument/2006/relationships/customXml" Target="../ink/ink2584.xml"/><Relationship Id="rId64" Type="http://schemas.openxmlformats.org/officeDocument/2006/relationships/customXml" Target="../ink/ink2592.xml"/><Relationship Id="rId69" Type="http://schemas.openxmlformats.org/officeDocument/2006/relationships/image" Target="../media/image2514.png"/><Relationship Id="rId8" Type="http://schemas.openxmlformats.org/officeDocument/2006/relationships/image" Target="../media/image2484.png"/><Relationship Id="rId51" Type="http://schemas.openxmlformats.org/officeDocument/2006/relationships/image" Target="../media/image2505.png"/><Relationship Id="rId72" Type="http://schemas.openxmlformats.org/officeDocument/2006/relationships/customXml" Target="../ink/ink2596.xml"/><Relationship Id="rId80" Type="http://schemas.openxmlformats.org/officeDocument/2006/relationships/customXml" Target="../ink/ink2600.xml"/><Relationship Id="rId85" Type="http://schemas.openxmlformats.org/officeDocument/2006/relationships/image" Target="../media/image2522.png"/><Relationship Id="rId93" Type="http://schemas.openxmlformats.org/officeDocument/2006/relationships/image" Target="../media/image2526.png"/><Relationship Id="rId3" Type="http://schemas.openxmlformats.org/officeDocument/2006/relationships/customXml" Target="../ink/ink2561.xml"/><Relationship Id="rId12" Type="http://schemas.openxmlformats.org/officeDocument/2006/relationships/image" Target="../media/image2486.png"/><Relationship Id="rId17" Type="http://schemas.openxmlformats.org/officeDocument/2006/relationships/customXml" Target="../ink/ink2568.xml"/><Relationship Id="rId25" Type="http://schemas.openxmlformats.org/officeDocument/2006/relationships/customXml" Target="../ink/ink2572.xml"/><Relationship Id="rId33" Type="http://schemas.openxmlformats.org/officeDocument/2006/relationships/image" Target="../media/image2496.png"/><Relationship Id="rId38" Type="http://schemas.openxmlformats.org/officeDocument/2006/relationships/customXml" Target="../ink/ink2579.xml"/><Relationship Id="rId46" Type="http://schemas.openxmlformats.org/officeDocument/2006/relationships/customXml" Target="../ink/ink2583.xml"/><Relationship Id="rId59" Type="http://schemas.openxmlformats.org/officeDocument/2006/relationships/image" Target="../media/image2509.png"/><Relationship Id="rId67" Type="http://schemas.openxmlformats.org/officeDocument/2006/relationships/image" Target="../media/image2513.png"/><Relationship Id="rId20" Type="http://schemas.openxmlformats.org/officeDocument/2006/relationships/image" Target="../media/image2490.png"/><Relationship Id="rId41" Type="http://schemas.openxmlformats.org/officeDocument/2006/relationships/image" Target="../media/image2500.png"/><Relationship Id="rId54" Type="http://schemas.openxmlformats.org/officeDocument/2006/relationships/customXml" Target="../ink/ink2587.xml"/><Relationship Id="rId62" Type="http://schemas.openxmlformats.org/officeDocument/2006/relationships/customXml" Target="../ink/ink2591.xml"/><Relationship Id="rId70" Type="http://schemas.openxmlformats.org/officeDocument/2006/relationships/customXml" Target="../ink/ink2595.xml"/><Relationship Id="rId75" Type="http://schemas.openxmlformats.org/officeDocument/2006/relationships/image" Target="../media/image2517.png"/><Relationship Id="rId83" Type="http://schemas.openxmlformats.org/officeDocument/2006/relationships/image" Target="../media/image2521.png"/><Relationship Id="rId88" Type="http://schemas.openxmlformats.org/officeDocument/2006/relationships/customXml" Target="../ink/ink2604.xml"/><Relationship Id="rId91" Type="http://schemas.openxmlformats.org/officeDocument/2006/relationships/image" Target="../media/image25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3.png"/><Relationship Id="rId15" Type="http://schemas.openxmlformats.org/officeDocument/2006/relationships/customXml" Target="../ink/ink2567.xml"/><Relationship Id="rId23" Type="http://schemas.openxmlformats.org/officeDocument/2006/relationships/customXml" Target="../ink/ink2571.xml"/><Relationship Id="rId28" Type="http://schemas.openxmlformats.org/officeDocument/2006/relationships/customXml" Target="../ink/ink2574.xml"/><Relationship Id="rId36" Type="http://schemas.openxmlformats.org/officeDocument/2006/relationships/customXml" Target="../ink/ink2578.xml"/><Relationship Id="rId49" Type="http://schemas.openxmlformats.org/officeDocument/2006/relationships/image" Target="../media/image2504.png"/><Relationship Id="rId57" Type="http://schemas.openxmlformats.org/officeDocument/2006/relationships/image" Target="../media/image2508.png"/><Relationship Id="rId10" Type="http://schemas.openxmlformats.org/officeDocument/2006/relationships/image" Target="../media/image2485.png"/><Relationship Id="rId31" Type="http://schemas.openxmlformats.org/officeDocument/2006/relationships/image" Target="../media/image2495.png"/><Relationship Id="rId44" Type="http://schemas.openxmlformats.org/officeDocument/2006/relationships/customXml" Target="../ink/ink2582.xml"/><Relationship Id="rId52" Type="http://schemas.openxmlformats.org/officeDocument/2006/relationships/customXml" Target="../ink/ink2586.xml"/><Relationship Id="rId60" Type="http://schemas.openxmlformats.org/officeDocument/2006/relationships/customXml" Target="../ink/ink2590.xml"/><Relationship Id="rId65" Type="http://schemas.openxmlformats.org/officeDocument/2006/relationships/image" Target="../media/image2512.png"/><Relationship Id="rId73" Type="http://schemas.openxmlformats.org/officeDocument/2006/relationships/image" Target="../media/image2516.png"/><Relationship Id="rId78" Type="http://schemas.openxmlformats.org/officeDocument/2006/relationships/customXml" Target="../ink/ink2599.xml"/><Relationship Id="rId81" Type="http://schemas.openxmlformats.org/officeDocument/2006/relationships/image" Target="../media/image2520.png"/><Relationship Id="rId86" Type="http://schemas.openxmlformats.org/officeDocument/2006/relationships/customXml" Target="../ink/ink2603.xml"/><Relationship Id="rId94" Type="http://schemas.openxmlformats.org/officeDocument/2006/relationships/customXml" Target="../ink/ink2607.xml"/><Relationship Id="rId4" Type="http://schemas.openxmlformats.org/officeDocument/2006/relationships/image" Target="../media/image2482.png"/><Relationship Id="rId9" Type="http://schemas.openxmlformats.org/officeDocument/2006/relationships/customXml" Target="../ink/ink2564.xml"/><Relationship Id="rId13" Type="http://schemas.openxmlformats.org/officeDocument/2006/relationships/customXml" Target="../ink/ink2566.xml"/><Relationship Id="rId18" Type="http://schemas.openxmlformats.org/officeDocument/2006/relationships/image" Target="../media/image2489.png"/><Relationship Id="rId39" Type="http://schemas.openxmlformats.org/officeDocument/2006/relationships/image" Target="../media/image2499.png"/><Relationship Id="rId34" Type="http://schemas.openxmlformats.org/officeDocument/2006/relationships/customXml" Target="../ink/ink2577.xml"/><Relationship Id="rId50" Type="http://schemas.openxmlformats.org/officeDocument/2006/relationships/customXml" Target="../ink/ink2585.xml"/><Relationship Id="rId55" Type="http://schemas.openxmlformats.org/officeDocument/2006/relationships/image" Target="../media/image2507.png"/><Relationship Id="rId76" Type="http://schemas.openxmlformats.org/officeDocument/2006/relationships/customXml" Target="../ink/ink2598.xml"/><Relationship Id="rId7" Type="http://schemas.openxmlformats.org/officeDocument/2006/relationships/customXml" Target="../ink/ink2563.xml"/><Relationship Id="rId71" Type="http://schemas.openxmlformats.org/officeDocument/2006/relationships/image" Target="../media/image2515.png"/><Relationship Id="rId92" Type="http://schemas.openxmlformats.org/officeDocument/2006/relationships/customXml" Target="../ink/ink2606.xml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2494.png"/><Relationship Id="rId24" Type="http://schemas.openxmlformats.org/officeDocument/2006/relationships/image" Target="../media/image2492.png"/><Relationship Id="rId40" Type="http://schemas.openxmlformats.org/officeDocument/2006/relationships/customXml" Target="../ink/ink2580.xml"/><Relationship Id="rId45" Type="http://schemas.openxmlformats.org/officeDocument/2006/relationships/image" Target="../media/image2502.png"/><Relationship Id="rId66" Type="http://schemas.openxmlformats.org/officeDocument/2006/relationships/customXml" Target="../ink/ink2593.xml"/><Relationship Id="rId87" Type="http://schemas.openxmlformats.org/officeDocument/2006/relationships/image" Target="../media/image2523.png"/><Relationship Id="rId61" Type="http://schemas.openxmlformats.org/officeDocument/2006/relationships/image" Target="../media/image2510.png"/><Relationship Id="rId82" Type="http://schemas.openxmlformats.org/officeDocument/2006/relationships/customXml" Target="../ink/ink2601.xml"/><Relationship Id="rId19" Type="http://schemas.openxmlformats.org/officeDocument/2006/relationships/customXml" Target="../ink/ink2569.xml"/><Relationship Id="rId14" Type="http://schemas.openxmlformats.org/officeDocument/2006/relationships/image" Target="../media/image2487.png"/><Relationship Id="rId30" Type="http://schemas.openxmlformats.org/officeDocument/2006/relationships/customXml" Target="../ink/ink2575.xml"/><Relationship Id="rId35" Type="http://schemas.openxmlformats.org/officeDocument/2006/relationships/image" Target="../media/image2497.png"/><Relationship Id="rId56" Type="http://schemas.openxmlformats.org/officeDocument/2006/relationships/customXml" Target="../ink/ink2588.xml"/><Relationship Id="rId77" Type="http://schemas.openxmlformats.org/officeDocument/2006/relationships/image" Target="../media/image2518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8.png"/><Relationship Id="rId671" Type="http://schemas.openxmlformats.org/officeDocument/2006/relationships/customXml" Target="../ink/ink2961.xml"/><Relationship Id="rId769" Type="http://schemas.openxmlformats.org/officeDocument/2006/relationships/customXml" Target="../ink/ink3010.xml"/><Relationship Id="rId21" Type="http://schemas.openxmlformats.org/officeDocument/2006/relationships/image" Target="../media/image2537.png"/><Relationship Id="rId324" Type="http://schemas.openxmlformats.org/officeDocument/2006/relationships/image" Target="../media/image2669.png"/><Relationship Id="rId531" Type="http://schemas.openxmlformats.org/officeDocument/2006/relationships/customXml" Target="../ink/ink2891.xml"/><Relationship Id="rId629" Type="http://schemas.openxmlformats.org/officeDocument/2006/relationships/customXml" Target="../ink/ink2940.xml"/><Relationship Id="rId170" Type="http://schemas.openxmlformats.org/officeDocument/2006/relationships/image" Target="../media/image2593.png"/><Relationship Id="rId268" Type="http://schemas.openxmlformats.org/officeDocument/2006/relationships/image" Target="../media/image2641.png"/><Relationship Id="rId475" Type="http://schemas.openxmlformats.org/officeDocument/2006/relationships/customXml" Target="../ink/ink2863.xml"/><Relationship Id="rId682" Type="http://schemas.openxmlformats.org/officeDocument/2006/relationships/image" Target="../media/image2847.png"/><Relationship Id="rId32" Type="http://schemas.openxmlformats.org/officeDocument/2006/relationships/customXml" Target="../ink/ink2622.xml"/><Relationship Id="rId128" Type="http://schemas.openxmlformats.org/officeDocument/2006/relationships/customXml" Target="../ink/ink2670.xml"/><Relationship Id="rId335" Type="http://schemas.openxmlformats.org/officeDocument/2006/relationships/customXml" Target="../ink/ink2792.xml"/><Relationship Id="rId542" Type="http://schemas.openxmlformats.org/officeDocument/2006/relationships/image" Target="../media/image2777.png"/><Relationship Id="rId181" Type="http://schemas.openxmlformats.org/officeDocument/2006/relationships/image" Target="../media/image2598.png"/><Relationship Id="rId402" Type="http://schemas.openxmlformats.org/officeDocument/2006/relationships/customXml" Target="../ink/ink2826.xml"/><Relationship Id="rId279" Type="http://schemas.openxmlformats.org/officeDocument/2006/relationships/customXml" Target="../ink/ink2764.xml"/><Relationship Id="rId486" Type="http://schemas.openxmlformats.org/officeDocument/2006/relationships/image" Target="../media/image2749.png"/><Relationship Id="rId693" Type="http://schemas.openxmlformats.org/officeDocument/2006/relationships/customXml" Target="../ink/ink2972.xml"/><Relationship Id="rId707" Type="http://schemas.openxmlformats.org/officeDocument/2006/relationships/customXml" Target="../ink/ink2979.xml"/><Relationship Id="rId43" Type="http://schemas.openxmlformats.org/officeDocument/2006/relationships/image" Target="../media/image2548.png"/><Relationship Id="rId139" Type="http://schemas.openxmlformats.org/officeDocument/2006/relationships/customXml" Target="../ink/ink2681.xml"/><Relationship Id="rId346" Type="http://schemas.openxmlformats.org/officeDocument/2006/relationships/image" Target="../media/image2680.png"/><Relationship Id="rId553" Type="http://schemas.openxmlformats.org/officeDocument/2006/relationships/customXml" Target="../ink/ink2902.xml"/><Relationship Id="rId760" Type="http://schemas.openxmlformats.org/officeDocument/2006/relationships/image" Target="../media/image2886.png"/><Relationship Id="rId192" Type="http://schemas.openxmlformats.org/officeDocument/2006/relationships/customXml" Target="../ink/ink2720.xml"/><Relationship Id="rId206" Type="http://schemas.openxmlformats.org/officeDocument/2006/relationships/customXml" Target="../ink/ink2727.xml"/><Relationship Id="rId413" Type="http://schemas.openxmlformats.org/officeDocument/2006/relationships/image" Target="../media/image2713.png"/><Relationship Id="rId497" Type="http://schemas.openxmlformats.org/officeDocument/2006/relationships/customXml" Target="../ink/ink2874.xml"/><Relationship Id="rId620" Type="http://schemas.openxmlformats.org/officeDocument/2006/relationships/image" Target="../media/image2816.png"/><Relationship Id="rId718" Type="http://schemas.openxmlformats.org/officeDocument/2006/relationships/image" Target="../media/image2865.png"/><Relationship Id="rId357" Type="http://schemas.openxmlformats.org/officeDocument/2006/relationships/customXml" Target="../ink/ink2803.xml"/><Relationship Id="rId54" Type="http://schemas.openxmlformats.org/officeDocument/2006/relationships/customXml" Target="../ink/ink2633.xml"/><Relationship Id="rId217" Type="http://schemas.openxmlformats.org/officeDocument/2006/relationships/image" Target="../media/image2616.png"/><Relationship Id="rId564" Type="http://schemas.openxmlformats.org/officeDocument/2006/relationships/image" Target="../media/image2788.png"/><Relationship Id="rId771" Type="http://schemas.openxmlformats.org/officeDocument/2006/relationships/customXml" Target="../ink/ink3011.xml"/><Relationship Id="rId424" Type="http://schemas.openxmlformats.org/officeDocument/2006/relationships/customXml" Target="../ink/ink2837.xml"/><Relationship Id="rId631" Type="http://schemas.openxmlformats.org/officeDocument/2006/relationships/customXml" Target="../ink/ink2941.xml"/><Relationship Id="rId729" Type="http://schemas.openxmlformats.org/officeDocument/2006/relationships/customXml" Target="../ink/ink2990.xml"/><Relationship Id="rId270" Type="http://schemas.openxmlformats.org/officeDocument/2006/relationships/image" Target="../media/image2642.png"/><Relationship Id="rId65" Type="http://schemas.openxmlformats.org/officeDocument/2006/relationships/image" Target="../media/image2559.png"/><Relationship Id="rId130" Type="http://schemas.openxmlformats.org/officeDocument/2006/relationships/customXml" Target="../ink/ink2672.xml"/><Relationship Id="rId368" Type="http://schemas.openxmlformats.org/officeDocument/2006/relationships/image" Target="../media/image2691.png"/><Relationship Id="rId575" Type="http://schemas.openxmlformats.org/officeDocument/2006/relationships/customXml" Target="../ink/ink2913.xml"/><Relationship Id="rId782" Type="http://schemas.openxmlformats.org/officeDocument/2006/relationships/image" Target="../media/image2896.png"/><Relationship Id="rId228" Type="http://schemas.openxmlformats.org/officeDocument/2006/relationships/customXml" Target="../ink/ink2738.xml"/><Relationship Id="rId435" Type="http://schemas.openxmlformats.org/officeDocument/2006/relationships/image" Target="../media/image2724.png"/><Relationship Id="rId642" Type="http://schemas.openxmlformats.org/officeDocument/2006/relationships/image" Target="../media/image2827.png"/><Relationship Id="rId281" Type="http://schemas.openxmlformats.org/officeDocument/2006/relationships/customXml" Target="../ink/ink2765.xml"/><Relationship Id="rId502" Type="http://schemas.openxmlformats.org/officeDocument/2006/relationships/image" Target="../media/image2757.png"/><Relationship Id="rId76" Type="http://schemas.openxmlformats.org/officeDocument/2006/relationships/customXml" Target="../ink/ink2644.xml"/><Relationship Id="rId141" Type="http://schemas.openxmlformats.org/officeDocument/2006/relationships/customXml" Target="../ink/ink2683.xml"/><Relationship Id="rId379" Type="http://schemas.openxmlformats.org/officeDocument/2006/relationships/customXml" Target="../ink/ink2814.xml"/><Relationship Id="rId586" Type="http://schemas.openxmlformats.org/officeDocument/2006/relationships/image" Target="../media/image2799.png"/><Relationship Id="rId793" Type="http://schemas.openxmlformats.org/officeDocument/2006/relationships/customXml" Target="../ink/ink3022.xml"/><Relationship Id="rId807" Type="http://schemas.openxmlformats.org/officeDocument/2006/relationships/customXml" Target="../ink/ink3029.xml"/><Relationship Id="rId7" Type="http://schemas.openxmlformats.org/officeDocument/2006/relationships/image" Target="../media/image2530.png"/><Relationship Id="rId239" Type="http://schemas.openxmlformats.org/officeDocument/2006/relationships/image" Target="../media/image2627.png"/><Relationship Id="rId446" Type="http://schemas.openxmlformats.org/officeDocument/2006/relationships/customXml" Target="../ink/ink2848.xml"/><Relationship Id="rId653" Type="http://schemas.openxmlformats.org/officeDocument/2006/relationships/customXml" Target="../ink/ink2952.xml"/><Relationship Id="rId292" Type="http://schemas.openxmlformats.org/officeDocument/2006/relationships/image" Target="../media/image2653.png"/><Relationship Id="rId306" Type="http://schemas.openxmlformats.org/officeDocument/2006/relationships/image" Target="../media/image2660.png"/><Relationship Id="rId87" Type="http://schemas.openxmlformats.org/officeDocument/2006/relationships/image" Target="../media/image2570.png"/><Relationship Id="rId513" Type="http://schemas.openxmlformats.org/officeDocument/2006/relationships/customXml" Target="../ink/ink2882.xml"/><Relationship Id="rId597" Type="http://schemas.openxmlformats.org/officeDocument/2006/relationships/customXml" Target="../ink/ink2924.xml"/><Relationship Id="rId720" Type="http://schemas.openxmlformats.org/officeDocument/2006/relationships/image" Target="../media/image2866.png"/><Relationship Id="rId818" Type="http://schemas.openxmlformats.org/officeDocument/2006/relationships/image" Target="../media/image2914.png"/><Relationship Id="rId152" Type="http://schemas.openxmlformats.org/officeDocument/2006/relationships/customXml" Target="../ink/ink2693.xml"/><Relationship Id="rId457" Type="http://schemas.openxmlformats.org/officeDocument/2006/relationships/image" Target="../media/image2735.png"/><Relationship Id="rId664" Type="http://schemas.openxmlformats.org/officeDocument/2006/relationships/image" Target="../media/image2838.png"/><Relationship Id="rId14" Type="http://schemas.openxmlformats.org/officeDocument/2006/relationships/customXml" Target="../ink/ink2613.xml"/><Relationship Id="rId317" Type="http://schemas.openxmlformats.org/officeDocument/2006/relationships/customXml" Target="../ink/ink2783.xml"/><Relationship Id="rId524" Type="http://schemas.openxmlformats.org/officeDocument/2006/relationships/image" Target="../media/image2768.png"/><Relationship Id="rId731" Type="http://schemas.openxmlformats.org/officeDocument/2006/relationships/customXml" Target="../ink/ink2991.xml"/><Relationship Id="rId98" Type="http://schemas.openxmlformats.org/officeDocument/2006/relationships/customXml" Target="../ink/ink2655.xml"/><Relationship Id="rId163" Type="http://schemas.openxmlformats.org/officeDocument/2006/relationships/customXml" Target="../ink/ink2704.xml"/><Relationship Id="rId370" Type="http://schemas.openxmlformats.org/officeDocument/2006/relationships/image" Target="../media/image2692.png"/><Relationship Id="rId829" Type="http://schemas.openxmlformats.org/officeDocument/2006/relationships/customXml" Target="../ink/ink3040.xml"/><Relationship Id="rId230" Type="http://schemas.openxmlformats.org/officeDocument/2006/relationships/customXml" Target="../ink/ink2739.xml"/><Relationship Id="rId468" Type="http://schemas.openxmlformats.org/officeDocument/2006/relationships/image" Target="../media/image2740.png"/><Relationship Id="rId675" Type="http://schemas.openxmlformats.org/officeDocument/2006/relationships/customXml" Target="../ink/ink2963.xml"/><Relationship Id="rId25" Type="http://schemas.openxmlformats.org/officeDocument/2006/relationships/image" Target="../media/image2539.png"/><Relationship Id="rId328" Type="http://schemas.openxmlformats.org/officeDocument/2006/relationships/image" Target="../media/image2671.png"/><Relationship Id="rId535" Type="http://schemas.openxmlformats.org/officeDocument/2006/relationships/customXml" Target="../ink/ink2893.xml"/><Relationship Id="rId742" Type="http://schemas.openxmlformats.org/officeDocument/2006/relationships/image" Target="../media/image2877.png"/><Relationship Id="rId174" Type="http://schemas.openxmlformats.org/officeDocument/2006/relationships/image" Target="../media/image2595.png"/><Relationship Id="rId381" Type="http://schemas.openxmlformats.org/officeDocument/2006/relationships/customXml" Target="../ink/ink2815.xml"/><Relationship Id="rId602" Type="http://schemas.openxmlformats.org/officeDocument/2006/relationships/image" Target="../media/image2807.png"/><Relationship Id="rId241" Type="http://schemas.openxmlformats.org/officeDocument/2006/relationships/image" Target="../media/image2628.png"/><Relationship Id="rId479" Type="http://schemas.openxmlformats.org/officeDocument/2006/relationships/customXml" Target="../ink/ink2865.xml"/><Relationship Id="rId686" Type="http://schemas.openxmlformats.org/officeDocument/2006/relationships/image" Target="../media/image2849.png"/><Relationship Id="rId36" Type="http://schemas.openxmlformats.org/officeDocument/2006/relationships/customXml" Target="../ink/ink2624.xml"/><Relationship Id="rId339" Type="http://schemas.openxmlformats.org/officeDocument/2006/relationships/customXml" Target="../ink/ink2794.xml"/><Relationship Id="rId546" Type="http://schemas.openxmlformats.org/officeDocument/2006/relationships/image" Target="../media/image2779.png"/><Relationship Id="rId753" Type="http://schemas.openxmlformats.org/officeDocument/2006/relationships/customXml" Target="../ink/ink3002.xml"/><Relationship Id="rId101" Type="http://schemas.openxmlformats.org/officeDocument/2006/relationships/image" Target="../media/image2577.png"/><Relationship Id="rId185" Type="http://schemas.openxmlformats.org/officeDocument/2006/relationships/image" Target="../media/image2600.png"/><Relationship Id="rId406" Type="http://schemas.openxmlformats.org/officeDocument/2006/relationships/customXml" Target="../ink/ink2828.xml"/><Relationship Id="rId392" Type="http://schemas.openxmlformats.org/officeDocument/2006/relationships/image" Target="../media/image2703.png"/><Relationship Id="rId613" Type="http://schemas.openxmlformats.org/officeDocument/2006/relationships/customXml" Target="../ink/ink2932.xml"/><Relationship Id="rId697" Type="http://schemas.openxmlformats.org/officeDocument/2006/relationships/customXml" Target="../ink/ink2974.xml"/><Relationship Id="rId820" Type="http://schemas.openxmlformats.org/officeDocument/2006/relationships/image" Target="../media/image2915.png"/><Relationship Id="rId252" Type="http://schemas.openxmlformats.org/officeDocument/2006/relationships/customXml" Target="../ink/ink2750.xml"/><Relationship Id="rId47" Type="http://schemas.openxmlformats.org/officeDocument/2006/relationships/image" Target="../media/image2550.png"/><Relationship Id="rId112" Type="http://schemas.openxmlformats.org/officeDocument/2006/relationships/customXml" Target="../ink/ink2662.xml"/><Relationship Id="rId557" Type="http://schemas.openxmlformats.org/officeDocument/2006/relationships/customXml" Target="../ink/ink2904.xml"/><Relationship Id="rId764" Type="http://schemas.openxmlformats.org/officeDocument/2006/relationships/image" Target="../media/image2888.png"/><Relationship Id="rId196" Type="http://schemas.openxmlformats.org/officeDocument/2006/relationships/customXml" Target="../ink/ink2722.xml"/><Relationship Id="rId417" Type="http://schemas.openxmlformats.org/officeDocument/2006/relationships/image" Target="../media/image2715.png"/><Relationship Id="rId624" Type="http://schemas.openxmlformats.org/officeDocument/2006/relationships/image" Target="../media/image2818.png"/><Relationship Id="rId831" Type="http://schemas.openxmlformats.org/officeDocument/2006/relationships/customXml" Target="../ink/ink3041.xml"/><Relationship Id="rId263" Type="http://schemas.openxmlformats.org/officeDocument/2006/relationships/customXml" Target="../ink/ink2756.xml"/><Relationship Id="rId470" Type="http://schemas.openxmlformats.org/officeDocument/2006/relationships/image" Target="../media/image2741.png"/><Relationship Id="rId58" Type="http://schemas.openxmlformats.org/officeDocument/2006/relationships/customXml" Target="../ink/ink2635.xml"/><Relationship Id="rId123" Type="http://schemas.openxmlformats.org/officeDocument/2006/relationships/image" Target="../media/image2587.png"/><Relationship Id="rId330" Type="http://schemas.openxmlformats.org/officeDocument/2006/relationships/image" Target="../media/image2672.png"/><Relationship Id="rId568" Type="http://schemas.openxmlformats.org/officeDocument/2006/relationships/image" Target="../media/image2790.png"/><Relationship Id="rId775" Type="http://schemas.openxmlformats.org/officeDocument/2006/relationships/customXml" Target="../ink/ink3013.xml"/><Relationship Id="rId428" Type="http://schemas.openxmlformats.org/officeDocument/2006/relationships/customXml" Target="../ink/ink2839.xml"/><Relationship Id="rId635" Type="http://schemas.openxmlformats.org/officeDocument/2006/relationships/customXml" Target="../ink/ink2943.xml"/><Relationship Id="rId274" Type="http://schemas.openxmlformats.org/officeDocument/2006/relationships/image" Target="../media/image2644.png"/><Relationship Id="rId481" Type="http://schemas.openxmlformats.org/officeDocument/2006/relationships/customXml" Target="../ink/ink2866.xml"/><Relationship Id="rId702" Type="http://schemas.openxmlformats.org/officeDocument/2006/relationships/image" Target="../media/image2857.png"/><Relationship Id="rId69" Type="http://schemas.openxmlformats.org/officeDocument/2006/relationships/image" Target="../media/image2561.png"/><Relationship Id="rId134" Type="http://schemas.openxmlformats.org/officeDocument/2006/relationships/customXml" Target="../ink/ink2676.xml"/><Relationship Id="rId579" Type="http://schemas.openxmlformats.org/officeDocument/2006/relationships/customXml" Target="../ink/ink2915.xml"/><Relationship Id="rId786" Type="http://schemas.openxmlformats.org/officeDocument/2006/relationships/image" Target="../media/image2898.png"/><Relationship Id="rId341" Type="http://schemas.openxmlformats.org/officeDocument/2006/relationships/customXml" Target="../ink/ink2795.xml"/><Relationship Id="rId439" Type="http://schemas.openxmlformats.org/officeDocument/2006/relationships/image" Target="../media/image2726.png"/><Relationship Id="rId646" Type="http://schemas.openxmlformats.org/officeDocument/2006/relationships/image" Target="../media/image2829.png"/><Relationship Id="rId201" Type="http://schemas.openxmlformats.org/officeDocument/2006/relationships/image" Target="../media/image2608.png"/><Relationship Id="rId285" Type="http://schemas.openxmlformats.org/officeDocument/2006/relationships/customXml" Target="../ink/ink2767.xml"/><Relationship Id="rId506" Type="http://schemas.openxmlformats.org/officeDocument/2006/relationships/image" Target="../media/image2759.png"/><Relationship Id="rId492" Type="http://schemas.openxmlformats.org/officeDocument/2006/relationships/image" Target="../media/image2752.png"/><Relationship Id="rId713" Type="http://schemas.openxmlformats.org/officeDocument/2006/relationships/customXml" Target="../ink/ink2982.xml"/><Relationship Id="rId797" Type="http://schemas.openxmlformats.org/officeDocument/2006/relationships/customXml" Target="../ink/ink3024.xml"/><Relationship Id="rId145" Type="http://schemas.openxmlformats.org/officeDocument/2006/relationships/customXml" Target="../ink/ink2686.xml"/><Relationship Id="rId352" Type="http://schemas.openxmlformats.org/officeDocument/2006/relationships/image" Target="../media/image2683.png"/><Relationship Id="rId212" Type="http://schemas.openxmlformats.org/officeDocument/2006/relationships/customXml" Target="../ink/ink2730.xml"/><Relationship Id="rId657" Type="http://schemas.openxmlformats.org/officeDocument/2006/relationships/customXml" Target="../ink/ink2954.xml"/><Relationship Id="rId296" Type="http://schemas.openxmlformats.org/officeDocument/2006/relationships/image" Target="../media/image2655.png"/><Relationship Id="rId517" Type="http://schemas.openxmlformats.org/officeDocument/2006/relationships/customXml" Target="../ink/ink2884.xml"/><Relationship Id="rId724" Type="http://schemas.openxmlformats.org/officeDocument/2006/relationships/image" Target="../media/image2868.png"/><Relationship Id="rId60" Type="http://schemas.openxmlformats.org/officeDocument/2006/relationships/customXml" Target="../ink/ink2636.xml"/><Relationship Id="rId156" Type="http://schemas.openxmlformats.org/officeDocument/2006/relationships/customXml" Target="../ink/ink2697.xml"/><Relationship Id="rId363" Type="http://schemas.openxmlformats.org/officeDocument/2006/relationships/customXml" Target="../ink/ink2806.xml"/><Relationship Id="rId570" Type="http://schemas.openxmlformats.org/officeDocument/2006/relationships/image" Target="../media/image2791.png"/><Relationship Id="rId223" Type="http://schemas.openxmlformats.org/officeDocument/2006/relationships/image" Target="../media/image2619.png"/><Relationship Id="rId430" Type="http://schemas.openxmlformats.org/officeDocument/2006/relationships/customXml" Target="../ink/ink2840.xml"/><Relationship Id="rId668" Type="http://schemas.openxmlformats.org/officeDocument/2006/relationships/image" Target="../media/image2840.png"/><Relationship Id="rId18" Type="http://schemas.openxmlformats.org/officeDocument/2006/relationships/customXml" Target="../ink/ink2615.xml"/><Relationship Id="rId528" Type="http://schemas.openxmlformats.org/officeDocument/2006/relationships/image" Target="../media/image2770.png"/><Relationship Id="rId735" Type="http://schemas.openxmlformats.org/officeDocument/2006/relationships/customXml" Target="../ink/ink2993.xml"/><Relationship Id="rId167" Type="http://schemas.openxmlformats.org/officeDocument/2006/relationships/customXml" Target="../ink/ink2707.xml"/><Relationship Id="rId374" Type="http://schemas.openxmlformats.org/officeDocument/2006/relationships/image" Target="../media/image2694.png"/><Relationship Id="rId581" Type="http://schemas.openxmlformats.org/officeDocument/2006/relationships/customXml" Target="../ink/ink2916.xml"/><Relationship Id="rId71" Type="http://schemas.openxmlformats.org/officeDocument/2006/relationships/image" Target="../media/image2562.png"/><Relationship Id="rId234" Type="http://schemas.openxmlformats.org/officeDocument/2006/relationships/customXml" Target="../ink/ink2741.xml"/><Relationship Id="rId679" Type="http://schemas.openxmlformats.org/officeDocument/2006/relationships/customXml" Target="../ink/ink2965.xml"/><Relationship Id="rId802" Type="http://schemas.openxmlformats.org/officeDocument/2006/relationships/image" Target="../media/image2906.png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2541.png"/><Relationship Id="rId441" Type="http://schemas.openxmlformats.org/officeDocument/2006/relationships/image" Target="../media/image2727.png"/><Relationship Id="rId539" Type="http://schemas.openxmlformats.org/officeDocument/2006/relationships/customXml" Target="../ink/ink2895.xml"/><Relationship Id="rId746" Type="http://schemas.openxmlformats.org/officeDocument/2006/relationships/image" Target="../media/image2879.png"/><Relationship Id="rId178" Type="http://schemas.openxmlformats.org/officeDocument/2006/relationships/image" Target="../media/image2597.png"/><Relationship Id="rId301" Type="http://schemas.openxmlformats.org/officeDocument/2006/relationships/customXml" Target="../ink/ink2775.xml"/><Relationship Id="rId82" Type="http://schemas.openxmlformats.org/officeDocument/2006/relationships/customXml" Target="../ink/ink2647.xml"/><Relationship Id="rId385" Type="http://schemas.openxmlformats.org/officeDocument/2006/relationships/customXml" Target="../ink/ink2817.xml"/><Relationship Id="rId592" Type="http://schemas.openxmlformats.org/officeDocument/2006/relationships/image" Target="../media/image2802.png"/><Relationship Id="rId606" Type="http://schemas.openxmlformats.org/officeDocument/2006/relationships/image" Target="../media/image2809.png"/><Relationship Id="rId813" Type="http://schemas.openxmlformats.org/officeDocument/2006/relationships/customXml" Target="../ink/ink3032.xml"/><Relationship Id="rId245" Type="http://schemas.openxmlformats.org/officeDocument/2006/relationships/image" Target="../media/image2630.png"/><Relationship Id="rId452" Type="http://schemas.openxmlformats.org/officeDocument/2006/relationships/customXml" Target="../ink/ink2851.xml"/><Relationship Id="rId105" Type="http://schemas.openxmlformats.org/officeDocument/2006/relationships/image" Target="../media/image2579.png"/><Relationship Id="rId312" Type="http://schemas.openxmlformats.org/officeDocument/2006/relationships/image" Target="../media/image2663.png"/><Relationship Id="rId757" Type="http://schemas.openxmlformats.org/officeDocument/2006/relationships/customXml" Target="../ink/ink3004.xml"/><Relationship Id="rId93" Type="http://schemas.openxmlformats.org/officeDocument/2006/relationships/image" Target="../media/image2573.png"/><Relationship Id="rId189" Type="http://schemas.openxmlformats.org/officeDocument/2006/relationships/image" Target="../media/image2602.png"/><Relationship Id="rId396" Type="http://schemas.openxmlformats.org/officeDocument/2006/relationships/customXml" Target="../ink/ink2823.xml"/><Relationship Id="rId617" Type="http://schemas.openxmlformats.org/officeDocument/2006/relationships/customXml" Target="../ink/ink2934.xml"/><Relationship Id="rId824" Type="http://schemas.openxmlformats.org/officeDocument/2006/relationships/image" Target="../media/image2917.png"/><Relationship Id="rId256" Type="http://schemas.openxmlformats.org/officeDocument/2006/relationships/customXml" Target="../ink/ink2752.xml"/><Relationship Id="rId463" Type="http://schemas.openxmlformats.org/officeDocument/2006/relationships/image" Target="../media/image2738.png"/><Relationship Id="rId670" Type="http://schemas.openxmlformats.org/officeDocument/2006/relationships/image" Target="../media/image2841.png"/><Relationship Id="rId116" Type="http://schemas.openxmlformats.org/officeDocument/2006/relationships/customXml" Target="../ink/ink2664.xml"/><Relationship Id="rId323" Type="http://schemas.openxmlformats.org/officeDocument/2006/relationships/customXml" Target="../ink/ink2786.xml"/><Relationship Id="rId530" Type="http://schemas.openxmlformats.org/officeDocument/2006/relationships/image" Target="../media/image2771.png"/><Relationship Id="rId768" Type="http://schemas.openxmlformats.org/officeDocument/2006/relationships/image" Target="../media/image2890.png"/><Relationship Id="rId20" Type="http://schemas.openxmlformats.org/officeDocument/2006/relationships/customXml" Target="../ink/ink2616.xml"/><Relationship Id="rId628" Type="http://schemas.openxmlformats.org/officeDocument/2006/relationships/image" Target="../media/image2820.png"/><Relationship Id="rId267" Type="http://schemas.openxmlformats.org/officeDocument/2006/relationships/customXml" Target="../ink/ink2758.xml"/><Relationship Id="rId474" Type="http://schemas.openxmlformats.org/officeDocument/2006/relationships/image" Target="../media/image2743.png"/><Relationship Id="rId127" Type="http://schemas.openxmlformats.org/officeDocument/2006/relationships/image" Target="../media/image2589.png"/><Relationship Id="rId681" Type="http://schemas.openxmlformats.org/officeDocument/2006/relationships/customXml" Target="../ink/ink2966.xml"/><Relationship Id="rId779" Type="http://schemas.openxmlformats.org/officeDocument/2006/relationships/customXml" Target="../ink/ink3015.xml"/><Relationship Id="rId31" Type="http://schemas.openxmlformats.org/officeDocument/2006/relationships/image" Target="../media/image2542.png"/><Relationship Id="rId334" Type="http://schemas.openxmlformats.org/officeDocument/2006/relationships/image" Target="../media/image2674.png"/><Relationship Id="rId541" Type="http://schemas.openxmlformats.org/officeDocument/2006/relationships/customXml" Target="../ink/ink2896.xml"/><Relationship Id="rId639" Type="http://schemas.openxmlformats.org/officeDocument/2006/relationships/customXml" Target="../ink/ink2945.xml"/><Relationship Id="rId180" Type="http://schemas.openxmlformats.org/officeDocument/2006/relationships/customXml" Target="../ink/ink2714.xml"/><Relationship Id="rId278" Type="http://schemas.openxmlformats.org/officeDocument/2006/relationships/image" Target="../media/image2646.png"/><Relationship Id="rId401" Type="http://schemas.openxmlformats.org/officeDocument/2006/relationships/image" Target="../media/image2707.png"/><Relationship Id="rId485" Type="http://schemas.openxmlformats.org/officeDocument/2006/relationships/customXml" Target="../ink/ink2868.xml"/><Relationship Id="rId692" Type="http://schemas.openxmlformats.org/officeDocument/2006/relationships/image" Target="../media/image2852.png"/><Relationship Id="rId706" Type="http://schemas.openxmlformats.org/officeDocument/2006/relationships/image" Target="../media/image2859.png"/><Relationship Id="rId42" Type="http://schemas.openxmlformats.org/officeDocument/2006/relationships/customXml" Target="../ink/ink2627.xml"/><Relationship Id="rId138" Type="http://schemas.openxmlformats.org/officeDocument/2006/relationships/customXml" Target="../ink/ink2680.xml"/><Relationship Id="rId345" Type="http://schemas.openxmlformats.org/officeDocument/2006/relationships/customXml" Target="../ink/ink2797.xml"/><Relationship Id="rId552" Type="http://schemas.openxmlformats.org/officeDocument/2006/relationships/image" Target="../media/image2782.png"/><Relationship Id="rId191" Type="http://schemas.openxmlformats.org/officeDocument/2006/relationships/image" Target="../media/image2603.png"/><Relationship Id="rId205" Type="http://schemas.openxmlformats.org/officeDocument/2006/relationships/image" Target="../media/image2610.png"/><Relationship Id="rId412" Type="http://schemas.openxmlformats.org/officeDocument/2006/relationships/customXml" Target="../ink/ink2831.xml"/><Relationship Id="rId289" Type="http://schemas.openxmlformats.org/officeDocument/2006/relationships/customXml" Target="../ink/ink2769.xml"/><Relationship Id="rId496" Type="http://schemas.openxmlformats.org/officeDocument/2006/relationships/image" Target="../media/image2754.png"/><Relationship Id="rId717" Type="http://schemas.openxmlformats.org/officeDocument/2006/relationships/customXml" Target="../ink/ink2984.xml"/><Relationship Id="rId53" Type="http://schemas.openxmlformats.org/officeDocument/2006/relationships/image" Target="../media/image2553.png"/><Relationship Id="rId149" Type="http://schemas.openxmlformats.org/officeDocument/2006/relationships/customXml" Target="../ink/ink2690.xml"/><Relationship Id="rId356" Type="http://schemas.openxmlformats.org/officeDocument/2006/relationships/image" Target="../media/image2685.png"/><Relationship Id="rId563" Type="http://schemas.openxmlformats.org/officeDocument/2006/relationships/customXml" Target="../ink/ink2907.xml"/><Relationship Id="rId770" Type="http://schemas.openxmlformats.org/officeDocument/2006/relationships/image" Target="../media/image2891.png"/><Relationship Id="rId216" Type="http://schemas.openxmlformats.org/officeDocument/2006/relationships/customXml" Target="../ink/ink2732.xml"/><Relationship Id="rId423" Type="http://schemas.openxmlformats.org/officeDocument/2006/relationships/image" Target="../media/image2718.png"/><Relationship Id="rId630" Type="http://schemas.openxmlformats.org/officeDocument/2006/relationships/image" Target="../media/image2821.png"/><Relationship Id="rId728" Type="http://schemas.openxmlformats.org/officeDocument/2006/relationships/image" Target="../media/image2870.png"/><Relationship Id="rId64" Type="http://schemas.openxmlformats.org/officeDocument/2006/relationships/customXml" Target="../ink/ink2638.xml"/><Relationship Id="rId367" Type="http://schemas.openxmlformats.org/officeDocument/2006/relationships/customXml" Target="../ink/ink2808.xml"/><Relationship Id="rId574" Type="http://schemas.openxmlformats.org/officeDocument/2006/relationships/image" Target="../media/image2793.png"/><Relationship Id="rId227" Type="http://schemas.openxmlformats.org/officeDocument/2006/relationships/image" Target="../media/image2621.png"/><Relationship Id="rId781" Type="http://schemas.openxmlformats.org/officeDocument/2006/relationships/customXml" Target="../ink/ink3016.xml"/><Relationship Id="rId434" Type="http://schemas.openxmlformats.org/officeDocument/2006/relationships/customXml" Target="../ink/ink2842.xml"/><Relationship Id="rId641" Type="http://schemas.openxmlformats.org/officeDocument/2006/relationships/customXml" Target="../ink/ink2946.xml"/><Relationship Id="rId739" Type="http://schemas.openxmlformats.org/officeDocument/2006/relationships/customXml" Target="../ink/ink2995.xml"/><Relationship Id="rId280" Type="http://schemas.openxmlformats.org/officeDocument/2006/relationships/image" Target="../media/image2647.png"/><Relationship Id="rId501" Type="http://schemas.openxmlformats.org/officeDocument/2006/relationships/customXml" Target="../ink/ink2876.xml"/><Relationship Id="rId75" Type="http://schemas.openxmlformats.org/officeDocument/2006/relationships/image" Target="../media/image2564.png"/><Relationship Id="rId140" Type="http://schemas.openxmlformats.org/officeDocument/2006/relationships/customXml" Target="../ink/ink2682.xml"/><Relationship Id="rId378" Type="http://schemas.openxmlformats.org/officeDocument/2006/relationships/image" Target="../media/image2696.png"/><Relationship Id="rId585" Type="http://schemas.openxmlformats.org/officeDocument/2006/relationships/customXml" Target="../ink/ink2918.xml"/><Relationship Id="rId792" Type="http://schemas.openxmlformats.org/officeDocument/2006/relationships/image" Target="../media/image2901.png"/><Relationship Id="rId806" Type="http://schemas.openxmlformats.org/officeDocument/2006/relationships/image" Target="../media/image2908.png"/><Relationship Id="rId6" Type="http://schemas.openxmlformats.org/officeDocument/2006/relationships/customXml" Target="../ink/ink2609.xml"/><Relationship Id="rId238" Type="http://schemas.openxmlformats.org/officeDocument/2006/relationships/customXml" Target="../ink/ink2743.xml"/><Relationship Id="rId445" Type="http://schemas.openxmlformats.org/officeDocument/2006/relationships/image" Target="../media/image2729.png"/><Relationship Id="rId652" Type="http://schemas.openxmlformats.org/officeDocument/2006/relationships/image" Target="../media/image2832.png"/><Relationship Id="rId291" Type="http://schemas.openxmlformats.org/officeDocument/2006/relationships/customXml" Target="../ink/ink2770.xml"/><Relationship Id="rId305" Type="http://schemas.openxmlformats.org/officeDocument/2006/relationships/customXml" Target="../ink/ink2777.xml"/><Relationship Id="rId512" Type="http://schemas.openxmlformats.org/officeDocument/2006/relationships/image" Target="../media/image2762.png"/><Relationship Id="rId86" Type="http://schemas.openxmlformats.org/officeDocument/2006/relationships/customXml" Target="../ink/ink2649.xml"/><Relationship Id="rId151" Type="http://schemas.openxmlformats.org/officeDocument/2006/relationships/customXml" Target="../ink/ink2692.xml"/><Relationship Id="rId389" Type="http://schemas.openxmlformats.org/officeDocument/2006/relationships/customXml" Target="../ink/ink2819.xml"/><Relationship Id="rId596" Type="http://schemas.openxmlformats.org/officeDocument/2006/relationships/image" Target="../media/image2804.png"/><Relationship Id="rId817" Type="http://schemas.openxmlformats.org/officeDocument/2006/relationships/customXml" Target="../ink/ink3034.xml"/><Relationship Id="rId249" Type="http://schemas.openxmlformats.org/officeDocument/2006/relationships/image" Target="../media/image2632.png"/><Relationship Id="rId456" Type="http://schemas.openxmlformats.org/officeDocument/2006/relationships/customXml" Target="../ink/ink2853.xml"/><Relationship Id="rId663" Type="http://schemas.openxmlformats.org/officeDocument/2006/relationships/customXml" Target="../ink/ink2957.xml"/><Relationship Id="rId13" Type="http://schemas.openxmlformats.org/officeDocument/2006/relationships/image" Target="../media/image2533.png"/><Relationship Id="rId109" Type="http://schemas.openxmlformats.org/officeDocument/2006/relationships/image" Target="../media/image2581.png"/><Relationship Id="rId260" Type="http://schemas.openxmlformats.org/officeDocument/2006/relationships/image" Target="../media/image2637.png"/><Relationship Id="rId316" Type="http://schemas.openxmlformats.org/officeDocument/2006/relationships/image" Target="../media/image2665.png"/><Relationship Id="rId523" Type="http://schemas.openxmlformats.org/officeDocument/2006/relationships/customXml" Target="../ink/ink2887.xml"/><Relationship Id="rId719" Type="http://schemas.openxmlformats.org/officeDocument/2006/relationships/customXml" Target="../ink/ink2985.xml"/><Relationship Id="rId55" Type="http://schemas.openxmlformats.org/officeDocument/2006/relationships/image" Target="../media/image2554.png"/><Relationship Id="rId97" Type="http://schemas.openxmlformats.org/officeDocument/2006/relationships/image" Target="../media/image2575.png"/><Relationship Id="rId120" Type="http://schemas.openxmlformats.org/officeDocument/2006/relationships/customXml" Target="../ink/ink2666.xml"/><Relationship Id="rId358" Type="http://schemas.openxmlformats.org/officeDocument/2006/relationships/image" Target="../media/image2686.png"/><Relationship Id="rId565" Type="http://schemas.openxmlformats.org/officeDocument/2006/relationships/customXml" Target="../ink/ink2908.xml"/><Relationship Id="rId730" Type="http://schemas.openxmlformats.org/officeDocument/2006/relationships/image" Target="../media/image2871.png"/><Relationship Id="rId772" Type="http://schemas.openxmlformats.org/officeDocument/2006/relationships/image" Target="../media/image2892.png"/><Relationship Id="rId828" Type="http://schemas.openxmlformats.org/officeDocument/2006/relationships/image" Target="../media/image2919.png"/><Relationship Id="rId162" Type="http://schemas.openxmlformats.org/officeDocument/2006/relationships/customXml" Target="../ink/ink2703.xml"/><Relationship Id="rId218" Type="http://schemas.openxmlformats.org/officeDocument/2006/relationships/customXml" Target="../ink/ink2733.xml"/><Relationship Id="rId425" Type="http://schemas.openxmlformats.org/officeDocument/2006/relationships/image" Target="../media/image2719.png"/><Relationship Id="rId467" Type="http://schemas.openxmlformats.org/officeDocument/2006/relationships/customXml" Target="../ink/ink2859.xml"/><Relationship Id="rId632" Type="http://schemas.openxmlformats.org/officeDocument/2006/relationships/image" Target="../media/image2822.png"/><Relationship Id="rId271" Type="http://schemas.openxmlformats.org/officeDocument/2006/relationships/customXml" Target="../ink/ink2760.xml"/><Relationship Id="rId674" Type="http://schemas.openxmlformats.org/officeDocument/2006/relationships/image" Target="../media/image2843.png"/><Relationship Id="rId24" Type="http://schemas.openxmlformats.org/officeDocument/2006/relationships/customXml" Target="../ink/ink2618.xml"/><Relationship Id="rId66" Type="http://schemas.openxmlformats.org/officeDocument/2006/relationships/customXml" Target="../ink/ink2639.xml"/><Relationship Id="rId131" Type="http://schemas.openxmlformats.org/officeDocument/2006/relationships/customXml" Target="../ink/ink2673.xml"/><Relationship Id="rId327" Type="http://schemas.openxmlformats.org/officeDocument/2006/relationships/customXml" Target="../ink/ink2788.xml"/><Relationship Id="rId369" Type="http://schemas.openxmlformats.org/officeDocument/2006/relationships/customXml" Target="../ink/ink2809.xml"/><Relationship Id="rId534" Type="http://schemas.openxmlformats.org/officeDocument/2006/relationships/image" Target="../media/image2773.png"/><Relationship Id="rId576" Type="http://schemas.openxmlformats.org/officeDocument/2006/relationships/image" Target="../media/image2794.png"/><Relationship Id="rId741" Type="http://schemas.openxmlformats.org/officeDocument/2006/relationships/customXml" Target="../ink/ink2996.xml"/><Relationship Id="rId783" Type="http://schemas.openxmlformats.org/officeDocument/2006/relationships/customXml" Target="../ink/ink3017.xml"/><Relationship Id="rId173" Type="http://schemas.openxmlformats.org/officeDocument/2006/relationships/customXml" Target="../ink/ink2710.xml"/><Relationship Id="rId229" Type="http://schemas.openxmlformats.org/officeDocument/2006/relationships/image" Target="../media/image2622.png"/><Relationship Id="rId380" Type="http://schemas.openxmlformats.org/officeDocument/2006/relationships/image" Target="../media/image2697.png"/><Relationship Id="rId436" Type="http://schemas.openxmlformats.org/officeDocument/2006/relationships/customXml" Target="../ink/ink2843.xml"/><Relationship Id="rId601" Type="http://schemas.openxmlformats.org/officeDocument/2006/relationships/customXml" Target="../ink/ink2926.xml"/><Relationship Id="rId643" Type="http://schemas.openxmlformats.org/officeDocument/2006/relationships/customXml" Target="../ink/ink2947.xml"/><Relationship Id="rId240" Type="http://schemas.openxmlformats.org/officeDocument/2006/relationships/customXml" Target="../ink/ink2744.xml"/><Relationship Id="rId478" Type="http://schemas.openxmlformats.org/officeDocument/2006/relationships/image" Target="../media/image2745.png"/><Relationship Id="rId685" Type="http://schemas.openxmlformats.org/officeDocument/2006/relationships/customXml" Target="../ink/ink2968.xml"/><Relationship Id="rId35" Type="http://schemas.openxmlformats.org/officeDocument/2006/relationships/image" Target="../media/image2544.png"/><Relationship Id="rId77" Type="http://schemas.openxmlformats.org/officeDocument/2006/relationships/image" Target="../media/image2565.png"/><Relationship Id="rId100" Type="http://schemas.openxmlformats.org/officeDocument/2006/relationships/customXml" Target="../ink/ink2656.xml"/><Relationship Id="rId282" Type="http://schemas.openxmlformats.org/officeDocument/2006/relationships/image" Target="../media/image2648.png"/><Relationship Id="rId338" Type="http://schemas.openxmlformats.org/officeDocument/2006/relationships/image" Target="../media/image2676.png"/><Relationship Id="rId503" Type="http://schemas.openxmlformats.org/officeDocument/2006/relationships/customXml" Target="../ink/ink2877.xml"/><Relationship Id="rId545" Type="http://schemas.openxmlformats.org/officeDocument/2006/relationships/customXml" Target="../ink/ink2898.xml"/><Relationship Id="rId587" Type="http://schemas.openxmlformats.org/officeDocument/2006/relationships/customXml" Target="../ink/ink2919.xml"/><Relationship Id="rId710" Type="http://schemas.openxmlformats.org/officeDocument/2006/relationships/image" Target="../media/image2861.png"/><Relationship Id="rId752" Type="http://schemas.openxmlformats.org/officeDocument/2006/relationships/image" Target="../media/image2882.png"/><Relationship Id="rId808" Type="http://schemas.openxmlformats.org/officeDocument/2006/relationships/image" Target="../media/image2909.png"/><Relationship Id="rId8" Type="http://schemas.openxmlformats.org/officeDocument/2006/relationships/customXml" Target="../ink/ink2610.xml"/><Relationship Id="rId142" Type="http://schemas.openxmlformats.org/officeDocument/2006/relationships/customXml" Target="../ink/ink2684.xml"/><Relationship Id="rId184" Type="http://schemas.openxmlformats.org/officeDocument/2006/relationships/customXml" Target="../ink/ink2716.xml"/><Relationship Id="rId391" Type="http://schemas.openxmlformats.org/officeDocument/2006/relationships/customXml" Target="../ink/ink2820.xml"/><Relationship Id="rId405" Type="http://schemas.openxmlformats.org/officeDocument/2006/relationships/image" Target="../media/image2709.png"/><Relationship Id="rId447" Type="http://schemas.openxmlformats.org/officeDocument/2006/relationships/image" Target="../media/image2730.png"/><Relationship Id="rId612" Type="http://schemas.openxmlformats.org/officeDocument/2006/relationships/image" Target="../media/image2812.png"/><Relationship Id="rId794" Type="http://schemas.openxmlformats.org/officeDocument/2006/relationships/image" Target="../media/image2902.png"/><Relationship Id="rId251" Type="http://schemas.openxmlformats.org/officeDocument/2006/relationships/image" Target="../media/image2633.png"/><Relationship Id="rId489" Type="http://schemas.openxmlformats.org/officeDocument/2006/relationships/customXml" Target="../ink/ink2870.xml"/><Relationship Id="rId654" Type="http://schemas.openxmlformats.org/officeDocument/2006/relationships/image" Target="../media/image2833.png"/><Relationship Id="rId696" Type="http://schemas.openxmlformats.org/officeDocument/2006/relationships/image" Target="../media/image2854.png"/><Relationship Id="rId46" Type="http://schemas.openxmlformats.org/officeDocument/2006/relationships/customXml" Target="../ink/ink2629.xml"/><Relationship Id="rId293" Type="http://schemas.openxmlformats.org/officeDocument/2006/relationships/customXml" Target="../ink/ink2771.xml"/><Relationship Id="rId307" Type="http://schemas.openxmlformats.org/officeDocument/2006/relationships/customXml" Target="../ink/ink2778.xml"/><Relationship Id="rId349" Type="http://schemas.openxmlformats.org/officeDocument/2006/relationships/customXml" Target="../ink/ink2799.xml"/><Relationship Id="rId514" Type="http://schemas.openxmlformats.org/officeDocument/2006/relationships/image" Target="../media/image2763.png"/><Relationship Id="rId556" Type="http://schemas.openxmlformats.org/officeDocument/2006/relationships/image" Target="../media/image2784.png"/><Relationship Id="rId721" Type="http://schemas.openxmlformats.org/officeDocument/2006/relationships/customXml" Target="../ink/ink2986.xml"/><Relationship Id="rId763" Type="http://schemas.openxmlformats.org/officeDocument/2006/relationships/customXml" Target="../ink/ink3007.xml"/><Relationship Id="rId88" Type="http://schemas.openxmlformats.org/officeDocument/2006/relationships/customXml" Target="../ink/ink2650.xml"/><Relationship Id="rId111" Type="http://schemas.openxmlformats.org/officeDocument/2006/relationships/image" Target="../media/image2582.png"/><Relationship Id="rId153" Type="http://schemas.openxmlformats.org/officeDocument/2006/relationships/customXml" Target="../ink/ink2694.xml"/><Relationship Id="rId195" Type="http://schemas.openxmlformats.org/officeDocument/2006/relationships/image" Target="../media/image2605.png"/><Relationship Id="rId209" Type="http://schemas.openxmlformats.org/officeDocument/2006/relationships/image" Target="../media/image2612.png"/><Relationship Id="rId360" Type="http://schemas.openxmlformats.org/officeDocument/2006/relationships/image" Target="../media/image2687.png"/><Relationship Id="rId416" Type="http://schemas.openxmlformats.org/officeDocument/2006/relationships/customXml" Target="../ink/ink2833.xml"/><Relationship Id="rId598" Type="http://schemas.openxmlformats.org/officeDocument/2006/relationships/image" Target="../media/image2805.png"/><Relationship Id="rId819" Type="http://schemas.openxmlformats.org/officeDocument/2006/relationships/customXml" Target="../ink/ink3035.xml"/><Relationship Id="rId220" Type="http://schemas.openxmlformats.org/officeDocument/2006/relationships/customXml" Target="../ink/ink2734.xml"/><Relationship Id="rId458" Type="http://schemas.openxmlformats.org/officeDocument/2006/relationships/customXml" Target="../ink/ink2854.xml"/><Relationship Id="rId623" Type="http://schemas.openxmlformats.org/officeDocument/2006/relationships/customXml" Target="../ink/ink2937.xml"/><Relationship Id="rId665" Type="http://schemas.openxmlformats.org/officeDocument/2006/relationships/customXml" Target="../ink/ink2958.xml"/><Relationship Id="rId830" Type="http://schemas.openxmlformats.org/officeDocument/2006/relationships/image" Target="../media/image2920.png"/><Relationship Id="rId15" Type="http://schemas.openxmlformats.org/officeDocument/2006/relationships/image" Target="../media/image2534.png"/><Relationship Id="rId57" Type="http://schemas.openxmlformats.org/officeDocument/2006/relationships/image" Target="../media/image2555.png"/><Relationship Id="rId262" Type="http://schemas.openxmlformats.org/officeDocument/2006/relationships/image" Target="../media/image2638.png"/><Relationship Id="rId318" Type="http://schemas.openxmlformats.org/officeDocument/2006/relationships/image" Target="../media/image2666.png"/><Relationship Id="rId525" Type="http://schemas.openxmlformats.org/officeDocument/2006/relationships/customXml" Target="../ink/ink2888.xml"/><Relationship Id="rId567" Type="http://schemas.openxmlformats.org/officeDocument/2006/relationships/customXml" Target="../ink/ink2909.xml"/><Relationship Id="rId732" Type="http://schemas.openxmlformats.org/officeDocument/2006/relationships/image" Target="../media/image2872.png"/><Relationship Id="rId99" Type="http://schemas.openxmlformats.org/officeDocument/2006/relationships/image" Target="../media/image2576.png"/><Relationship Id="rId122" Type="http://schemas.openxmlformats.org/officeDocument/2006/relationships/customXml" Target="../ink/ink2667.xml"/><Relationship Id="rId164" Type="http://schemas.openxmlformats.org/officeDocument/2006/relationships/customXml" Target="../ink/ink2705.xml"/><Relationship Id="rId371" Type="http://schemas.openxmlformats.org/officeDocument/2006/relationships/customXml" Target="../ink/ink2810.xml"/><Relationship Id="rId774" Type="http://schemas.openxmlformats.org/officeDocument/2006/relationships/image" Target="../media/image2338.png"/><Relationship Id="rId427" Type="http://schemas.openxmlformats.org/officeDocument/2006/relationships/image" Target="../media/image2720.png"/><Relationship Id="rId469" Type="http://schemas.openxmlformats.org/officeDocument/2006/relationships/customXml" Target="../ink/ink2860.xml"/><Relationship Id="rId634" Type="http://schemas.openxmlformats.org/officeDocument/2006/relationships/image" Target="../media/image2823.png"/><Relationship Id="rId676" Type="http://schemas.openxmlformats.org/officeDocument/2006/relationships/image" Target="../media/image2844.png"/><Relationship Id="rId26" Type="http://schemas.openxmlformats.org/officeDocument/2006/relationships/customXml" Target="../ink/ink2619.xml"/><Relationship Id="rId231" Type="http://schemas.openxmlformats.org/officeDocument/2006/relationships/image" Target="../media/image2623.png"/><Relationship Id="rId273" Type="http://schemas.openxmlformats.org/officeDocument/2006/relationships/customXml" Target="../ink/ink2761.xml"/><Relationship Id="rId329" Type="http://schemas.openxmlformats.org/officeDocument/2006/relationships/customXml" Target="../ink/ink2789.xml"/><Relationship Id="rId480" Type="http://schemas.openxmlformats.org/officeDocument/2006/relationships/image" Target="../media/image2746.png"/><Relationship Id="rId536" Type="http://schemas.openxmlformats.org/officeDocument/2006/relationships/image" Target="../media/image2774.png"/><Relationship Id="rId701" Type="http://schemas.openxmlformats.org/officeDocument/2006/relationships/customXml" Target="../ink/ink2976.xml"/><Relationship Id="rId68" Type="http://schemas.openxmlformats.org/officeDocument/2006/relationships/customXml" Target="../ink/ink2640.xml"/><Relationship Id="rId133" Type="http://schemas.openxmlformats.org/officeDocument/2006/relationships/customXml" Target="../ink/ink2675.xml"/><Relationship Id="rId175" Type="http://schemas.openxmlformats.org/officeDocument/2006/relationships/customXml" Target="../ink/ink2711.xml"/><Relationship Id="rId340" Type="http://schemas.openxmlformats.org/officeDocument/2006/relationships/image" Target="../media/image2677.png"/><Relationship Id="rId578" Type="http://schemas.openxmlformats.org/officeDocument/2006/relationships/image" Target="../media/image2795.png"/><Relationship Id="rId743" Type="http://schemas.openxmlformats.org/officeDocument/2006/relationships/customXml" Target="../ink/ink2997.xml"/><Relationship Id="rId785" Type="http://schemas.openxmlformats.org/officeDocument/2006/relationships/customXml" Target="../ink/ink3018.xml"/><Relationship Id="rId200" Type="http://schemas.openxmlformats.org/officeDocument/2006/relationships/customXml" Target="../ink/ink2724.xml"/><Relationship Id="rId382" Type="http://schemas.openxmlformats.org/officeDocument/2006/relationships/image" Target="../media/image2698.png"/><Relationship Id="rId438" Type="http://schemas.openxmlformats.org/officeDocument/2006/relationships/customXml" Target="../ink/ink2844.xml"/><Relationship Id="rId603" Type="http://schemas.openxmlformats.org/officeDocument/2006/relationships/customXml" Target="../ink/ink2927.xml"/><Relationship Id="rId645" Type="http://schemas.openxmlformats.org/officeDocument/2006/relationships/customXml" Target="../ink/ink2948.xml"/><Relationship Id="rId687" Type="http://schemas.openxmlformats.org/officeDocument/2006/relationships/customXml" Target="../ink/ink2969.xml"/><Relationship Id="rId810" Type="http://schemas.openxmlformats.org/officeDocument/2006/relationships/image" Target="../media/image2910.png"/><Relationship Id="rId242" Type="http://schemas.openxmlformats.org/officeDocument/2006/relationships/customXml" Target="../ink/ink2745.xml"/><Relationship Id="rId284" Type="http://schemas.openxmlformats.org/officeDocument/2006/relationships/image" Target="../media/image2649.png"/><Relationship Id="rId491" Type="http://schemas.openxmlformats.org/officeDocument/2006/relationships/customXml" Target="../ink/ink2871.xml"/><Relationship Id="rId505" Type="http://schemas.openxmlformats.org/officeDocument/2006/relationships/customXml" Target="../ink/ink2878.xml"/><Relationship Id="rId712" Type="http://schemas.openxmlformats.org/officeDocument/2006/relationships/image" Target="../media/image2862.png"/><Relationship Id="rId37" Type="http://schemas.openxmlformats.org/officeDocument/2006/relationships/image" Target="../media/image2545.png"/><Relationship Id="rId79" Type="http://schemas.openxmlformats.org/officeDocument/2006/relationships/image" Target="../media/image2566.png"/><Relationship Id="rId102" Type="http://schemas.openxmlformats.org/officeDocument/2006/relationships/customXml" Target="../ink/ink2657.xml"/><Relationship Id="rId144" Type="http://schemas.openxmlformats.org/officeDocument/2006/relationships/image" Target="../media/image2590.png"/><Relationship Id="rId547" Type="http://schemas.openxmlformats.org/officeDocument/2006/relationships/customXml" Target="../ink/ink2899.xml"/><Relationship Id="rId589" Type="http://schemas.openxmlformats.org/officeDocument/2006/relationships/customXml" Target="../ink/ink2920.xml"/><Relationship Id="rId754" Type="http://schemas.openxmlformats.org/officeDocument/2006/relationships/image" Target="../media/image2883.png"/><Relationship Id="rId796" Type="http://schemas.openxmlformats.org/officeDocument/2006/relationships/image" Target="../media/image2903.png"/><Relationship Id="rId90" Type="http://schemas.openxmlformats.org/officeDocument/2006/relationships/customXml" Target="../ink/ink2651.xml"/><Relationship Id="rId186" Type="http://schemas.openxmlformats.org/officeDocument/2006/relationships/customXml" Target="../ink/ink2717.xml"/><Relationship Id="rId351" Type="http://schemas.openxmlformats.org/officeDocument/2006/relationships/customXml" Target="../ink/ink2800.xml"/><Relationship Id="rId393" Type="http://schemas.openxmlformats.org/officeDocument/2006/relationships/customXml" Target="../ink/ink2821.xml"/><Relationship Id="rId407" Type="http://schemas.openxmlformats.org/officeDocument/2006/relationships/image" Target="../media/image2710.png"/><Relationship Id="rId449" Type="http://schemas.openxmlformats.org/officeDocument/2006/relationships/image" Target="../media/image2731.png"/><Relationship Id="rId614" Type="http://schemas.openxmlformats.org/officeDocument/2006/relationships/image" Target="../media/image2813.png"/><Relationship Id="rId656" Type="http://schemas.openxmlformats.org/officeDocument/2006/relationships/image" Target="../media/image2834.png"/><Relationship Id="rId821" Type="http://schemas.openxmlformats.org/officeDocument/2006/relationships/customXml" Target="../ink/ink3036.xml"/><Relationship Id="rId211" Type="http://schemas.openxmlformats.org/officeDocument/2006/relationships/image" Target="../media/image2613.png"/><Relationship Id="rId253" Type="http://schemas.openxmlformats.org/officeDocument/2006/relationships/image" Target="../media/image2634.png"/><Relationship Id="rId295" Type="http://schemas.openxmlformats.org/officeDocument/2006/relationships/customXml" Target="../ink/ink2772.xml"/><Relationship Id="rId309" Type="http://schemas.openxmlformats.org/officeDocument/2006/relationships/customXml" Target="../ink/ink2779.xml"/><Relationship Id="rId460" Type="http://schemas.openxmlformats.org/officeDocument/2006/relationships/customXml" Target="../ink/ink2855.xml"/><Relationship Id="rId516" Type="http://schemas.openxmlformats.org/officeDocument/2006/relationships/image" Target="../media/image2764.png"/><Relationship Id="rId698" Type="http://schemas.openxmlformats.org/officeDocument/2006/relationships/image" Target="../media/image2855.png"/><Relationship Id="rId48" Type="http://schemas.openxmlformats.org/officeDocument/2006/relationships/customXml" Target="../ink/ink2630.xml"/><Relationship Id="rId113" Type="http://schemas.openxmlformats.org/officeDocument/2006/relationships/image" Target="../media/image2583.png"/><Relationship Id="rId320" Type="http://schemas.openxmlformats.org/officeDocument/2006/relationships/image" Target="../media/image2667.png"/><Relationship Id="rId558" Type="http://schemas.openxmlformats.org/officeDocument/2006/relationships/image" Target="../media/image2785.png"/><Relationship Id="rId723" Type="http://schemas.openxmlformats.org/officeDocument/2006/relationships/customXml" Target="../ink/ink2987.xml"/><Relationship Id="rId765" Type="http://schemas.openxmlformats.org/officeDocument/2006/relationships/customXml" Target="../ink/ink3008.xml"/><Relationship Id="rId155" Type="http://schemas.openxmlformats.org/officeDocument/2006/relationships/customXml" Target="../ink/ink2696.xml"/><Relationship Id="rId197" Type="http://schemas.openxmlformats.org/officeDocument/2006/relationships/image" Target="../media/image2606.png"/><Relationship Id="rId362" Type="http://schemas.openxmlformats.org/officeDocument/2006/relationships/image" Target="../media/image2688.png"/><Relationship Id="rId418" Type="http://schemas.openxmlformats.org/officeDocument/2006/relationships/customXml" Target="../ink/ink2834.xml"/><Relationship Id="rId625" Type="http://schemas.openxmlformats.org/officeDocument/2006/relationships/customXml" Target="../ink/ink2938.xml"/><Relationship Id="rId832" Type="http://schemas.openxmlformats.org/officeDocument/2006/relationships/image" Target="../media/image2921.png"/><Relationship Id="rId222" Type="http://schemas.openxmlformats.org/officeDocument/2006/relationships/customXml" Target="../ink/ink2735.xml"/><Relationship Id="rId264" Type="http://schemas.openxmlformats.org/officeDocument/2006/relationships/image" Target="../media/image2639.png"/><Relationship Id="rId471" Type="http://schemas.openxmlformats.org/officeDocument/2006/relationships/customXml" Target="../ink/ink2861.xml"/><Relationship Id="rId667" Type="http://schemas.openxmlformats.org/officeDocument/2006/relationships/customXml" Target="../ink/ink2959.xml"/><Relationship Id="rId17" Type="http://schemas.openxmlformats.org/officeDocument/2006/relationships/image" Target="../media/image2535.png"/><Relationship Id="rId59" Type="http://schemas.openxmlformats.org/officeDocument/2006/relationships/image" Target="../media/image2556.png"/><Relationship Id="rId124" Type="http://schemas.openxmlformats.org/officeDocument/2006/relationships/customXml" Target="../ink/ink2668.xml"/><Relationship Id="rId527" Type="http://schemas.openxmlformats.org/officeDocument/2006/relationships/customXml" Target="../ink/ink2889.xml"/><Relationship Id="rId569" Type="http://schemas.openxmlformats.org/officeDocument/2006/relationships/customXml" Target="../ink/ink2910.xml"/><Relationship Id="rId734" Type="http://schemas.openxmlformats.org/officeDocument/2006/relationships/image" Target="../media/image2873.png"/><Relationship Id="rId776" Type="http://schemas.openxmlformats.org/officeDocument/2006/relationships/image" Target="../media/image2893.png"/><Relationship Id="rId70" Type="http://schemas.openxmlformats.org/officeDocument/2006/relationships/customXml" Target="../ink/ink2641.xml"/><Relationship Id="rId166" Type="http://schemas.openxmlformats.org/officeDocument/2006/relationships/image" Target="../media/image2591.png"/><Relationship Id="rId331" Type="http://schemas.openxmlformats.org/officeDocument/2006/relationships/customXml" Target="../ink/ink2790.xml"/><Relationship Id="rId373" Type="http://schemas.openxmlformats.org/officeDocument/2006/relationships/customXml" Target="../ink/ink2811.xml"/><Relationship Id="rId429" Type="http://schemas.openxmlformats.org/officeDocument/2006/relationships/image" Target="../media/image2721.png"/><Relationship Id="rId580" Type="http://schemas.openxmlformats.org/officeDocument/2006/relationships/image" Target="../media/image2796.png"/><Relationship Id="rId636" Type="http://schemas.openxmlformats.org/officeDocument/2006/relationships/image" Target="../media/image2824.png"/><Relationship Id="rId801" Type="http://schemas.openxmlformats.org/officeDocument/2006/relationships/customXml" Target="../ink/ink302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24.png"/><Relationship Id="rId440" Type="http://schemas.openxmlformats.org/officeDocument/2006/relationships/customXml" Target="../ink/ink2845.xml"/><Relationship Id="rId678" Type="http://schemas.openxmlformats.org/officeDocument/2006/relationships/image" Target="../media/image2845.png"/><Relationship Id="rId28" Type="http://schemas.openxmlformats.org/officeDocument/2006/relationships/customXml" Target="../ink/ink2620.xml"/><Relationship Id="rId275" Type="http://schemas.openxmlformats.org/officeDocument/2006/relationships/customXml" Target="../ink/ink2762.xml"/><Relationship Id="rId300" Type="http://schemas.openxmlformats.org/officeDocument/2006/relationships/image" Target="../media/image2657.png"/><Relationship Id="rId482" Type="http://schemas.openxmlformats.org/officeDocument/2006/relationships/image" Target="../media/image2747.png"/><Relationship Id="rId538" Type="http://schemas.openxmlformats.org/officeDocument/2006/relationships/image" Target="../media/image2775.png"/><Relationship Id="rId703" Type="http://schemas.openxmlformats.org/officeDocument/2006/relationships/customXml" Target="../ink/ink2977.xml"/><Relationship Id="rId745" Type="http://schemas.openxmlformats.org/officeDocument/2006/relationships/customXml" Target="../ink/ink2998.xml"/><Relationship Id="rId81" Type="http://schemas.openxmlformats.org/officeDocument/2006/relationships/image" Target="../media/image2567.png"/><Relationship Id="rId135" Type="http://schemas.openxmlformats.org/officeDocument/2006/relationships/customXml" Target="../ink/ink2677.xml"/><Relationship Id="rId177" Type="http://schemas.openxmlformats.org/officeDocument/2006/relationships/customXml" Target="../ink/ink2712.xml"/><Relationship Id="rId342" Type="http://schemas.openxmlformats.org/officeDocument/2006/relationships/image" Target="../media/image2678.png"/><Relationship Id="rId384" Type="http://schemas.openxmlformats.org/officeDocument/2006/relationships/image" Target="../media/image2699.png"/><Relationship Id="rId591" Type="http://schemas.openxmlformats.org/officeDocument/2006/relationships/customXml" Target="../ink/ink2921.xml"/><Relationship Id="rId605" Type="http://schemas.openxmlformats.org/officeDocument/2006/relationships/customXml" Target="../ink/ink2928.xml"/><Relationship Id="rId787" Type="http://schemas.openxmlformats.org/officeDocument/2006/relationships/customXml" Target="../ink/ink3019.xml"/><Relationship Id="rId812" Type="http://schemas.openxmlformats.org/officeDocument/2006/relationships/image" Target="../media/image2911.png"/><Relationship Id="rId202" Type="http://schemas.openxmlformats.org/officeDocument/2006/relationships/customXml" Target="../ink/ink2725.xml"/><Relationship Id="rId244" Type="http://schemas.openxmlformats.org/officeDocument/2006/relationships/customXml" Target="../ink/ink2746.xml"/><Relationship Id="rId647" Type="http://schemas.openxmlformats.org/officeDocument/2006/relationships/customXml" Target="../ink/ink2949.xml"/><Relationship Id="rId689" Type="http://schemas.openxmlformats.org/officeDocument/2006/relationships/customXml" Target="../ink/ink2970.xml"/><Relationship Id="rId39" Type="http://schemas.openxmlformats.org/officeDocument/2006/relationships/image" Target="../media/image2546.png"/><Relationship Id="rId286" Type="http://schemas.openxmlformats.org/officeDocument/2006/relationships/image" Target="../media/image2650.png"/><Relationship Id="rId451" Type="http://schemas.openxmlformats.org/officeDocument/2006/relationships/image" Target="../media/image2732.png"/><Relationship Id="rId493" Type="http://schemas.openxmlformats.org/officeDocument/2006/relationships/customXml" Target="../ink/ink2872.xml"/><Relationship Id="rId507" Type="http://schemas.openxmlformats.org/officeDocument/2006/relationships/customXml" Target="../ink/ink2879.xml"/><Relationship Id="rId549" Type="http://schemas.openxmlformats.org/officeDocument/2006/relationships/customXml" Target="../ink/ink2900.xml"/><Relationship Id="rId714" Type="http://schemas.openxmlformats.org/officeDocument/2006/relationships/image" Target="../media/image2863.png"/><Relationship Id="rId756" Type="http://schemas.openxmlformats.org/officeDocument/2006/relationships/image" Target="../media/image2884.png"/><Relationship Id="rId50" Type="http://schemas.openxmlformats.org/officeDocument/2006/relationships/customXml" Target="../ink/ink2631.xml"/><Relationship Id="rId104" Type="http://schemas.openxmlformats.org/officeDocument/2006/relationships/customXml" Target="../ink/ink2658.xml"/><Relationship Id="rId146" Type="http://schemas.openxmlformats.org/officeDocument/2006/relationships/customXml" Target="../ink/ink2687.xml"/><Relationship Id="rId188" Type="http://schemas.openxmlformats.org/officeDocument/2006/relationships/customXml" Target="../ink/ink2718.xml"/><Relationship Id="rId311" Type="http://schemas.openxmlformats.org/officeDocument/2006/relationships/customXml" Target="../ink/ink2780.xml"/><Relationship Id="rId353" Type="http://schemas.openxmlformats.org/officeDocument/2006/relationships/customXml" Target="../ink/ink2801.xml"/><Relationship Id="rId395" Type="http://schemas.openxmlformats.org/officeDocument/2006/relationships/image" Target="../media/image2704.png"/><Relationship Id="rId409" Type="http://schemas.openxmlformats.org/officeDocument/2006/relationships/image" Target="../media/image2711.png"/><Relationship Id="rId560" Type="http://schemas.openxmlformats.org/officeDocument/2006/relationships/image" Target="../media/image2786.png"/><Relationship Id="rId798" Type="http://schemas.openxmlformats.org/officeDocument/2006/relationships/image" Target="../media/image2904.png"/><Relationship Id="rId92" Type="http://schemas.openxmlformats.org/officeDocument/2006/relationships/customXml" Target="../ink/ink2652.xml"/><Relationship Id="rId213" Type="http://schemas.openxmlformats.org/officeDocument/2006/relationships/image" Target="../media/image2614.png"/><Relationship Id="rId420" Type="http://schemas.openxmlformats.org/officeDocument/2006/relationships/customXml" Target="../ink/ink2835.xml"/><Relationship Id="rId616" Type="http://schemas.openxmlformats.org/officeDocument/2006/relationships/image" Target="../media/image2814.png"/><Relationship Id="rId658" Type="http://schemas.openxmlformats.org/officeDocument/2006/relationships/image" Target="../media/image2835.png"/><Relationship Id="rId823" Type="http://schemas.openxmlformats.org/officeDocument/2006/relationships/customXml" Target="../ink/ink3037.xml"/><Relationship Id="rId255" Type="http://schemas.openxmlformats.org/officeDocument/2006/relationships/image" Target="../media/image2635.png"/><Relationship Id="rId297" Type="http://schemas.openxmlformats.org/officeDocument/2006/relationships/customXml" Target="../ink/ink2773.xml"/><Relationship Id="rId462" Type="http://schemas.openxmlformats.org/officeDocument/2006/relationships/customXml" Target="../ink/ink2856.xml"/><Relationship Id="rId518" Type="http://schemas.openxmlformats.org/officeDocument/2006/relationships/image" Target="../media/image2765.png"/><Relationship Id="rId725" Type="http://schemas.openxmlformats.org/officeDocument/2006/relationships/customXml" Target="../ink/ink2988.xml"/><Relationship Id="rId115" Type="http://schemas.openxmlformats.org/officeDocument/2006/relationships/image" Target="../media/image2584.png"/><Relationship Id="rId157" Type="http://schemas.openxmlformats.org/officeDocument/2006/relationships/customXml" Target="../ink/ink2698.xml"/><Relationship Id="rId322" Type="http://schemas.openxmlformats.org/officeDocument/2006/relationships/image" Target="../media/image2668.png"/><Relationship Id="rId364" Type="http://schemas.openxmlformats.org/officeDocument/2006/relationships/image" Target="../media/image2689.png"/><Relationship Id="rId767" Type="http://schemas.openxmlformats.org/officeDocument/2006/relationships/customXml" Target="../ink/ink3009.xml"/><Relationship Id="rId61" Type="http://schemas.openxmlformats.org/officeDocument/2006/relationships/image" Target="../media/image2557.png"/><Relationship Id="rId199" Type="http://schemas.openxmlformats.org/officeDocument/2006/relationships/image" Target="../media/image2607.png"/><Relationship Id="rId571" Type="http://schemas.openxmlformats.org/officeDocument/2006/relationships/customXml" Target="../ink/ink2911.xml"/><Relationship Id="rId627" Type="http://schemas.openxmlformats.org/officeDocument/2006/relationships/customXml" Target="../ink/ink2939.xml"/><Relationship Id="rId669" Type="http://schemas.openxmlformats.org/officeDocument/2006/relationships/customXml" Target="../ink/ink2960.xml"/><Relationship Id="rId19" Type="http://schemas.openxmlformats.org/officeDocument/2006/relationships/image" Target="../media/image2536.png"/><Relationship Id="rId224" Type="http://schemas.openxmlformats.org/officeDocument/2006/relationships/customXml" Target="../ink/ink2736.xml"/><Relationship Id="rId266" Type="http://schemas.openxmlformats.org/officeDocument/2006/relationships/image" Target="../media/image2640.png"/><Relationship Id="rId431" Type="http://schemas.openxmlformats.org/officeDocument/2006/relationships/image" Target="../media/image2722.png"/><Relationship Id="rId473" Type="http://schemas.openxmlformats.org/officeDocument/2006/relationships/customXml" Target="../ink/ink2862.xml"/><Relationship Id="rId529" Type="http://schemas.openxmlformats.org/officeDocument/2006/relationships/customXml" Target="../ink/ink2890.xml"/><Relationship Id="rId680" Type="http://schemas.openxmlformats.org/officeDocument/2006/relationships/image" Target="../media/image2846.png"/><Relationship Id="rId736" Type="http://schemas.openxmlformats.org/officeDocument/2006/relationships/image" Target="../media/image2874.png"/><Relationship Id="rId30" Type="http://schemas.openxmlformats.org/officeDocument/2006/relationships/customXml" Target="../ink/ink2621.xml"/><Relationship Id="rId126" Type="http://schemas.openxmlformats.org/officeDocument/2006/relationships/customXml" Target="../ink/ink2669.xml"/><Relationship Id="rId168" Type="http://schemas.openxmlformats.org/officeDocument/2006/relationships/image" Target="../media/image2592.png"/><Relationship Id="rId333" Type="http://schemas.openxmlformats.org/officeDocument/2006/relationships/customXml" Target="../ink/ink2791.xml"/><Relationship Id="rId540" Type="http://schemas.openxmlformats.org/officeDocument/2006/relationships/image" Target="../media/image2776.png"/><Relationship Id="rId778" Type="http://schemas.openxmlformats.org/officeDocument/2006/relationships/image" Target="../media/image2894.png"/><Relationship Id="rId72" Type="http://schemas.openxmlformats.org/officeDocument/2006/relationships/customXml" Target="../ink/ink2642.xml"/><Relationship Id="rId375" Type="http://schemas.openxmlformats.org/officeDocument/2006/relationships/customXml" Target="../ink/ink2812.xml"/><Relationship Id="rId582" Type="http://schemas.openxmlformats.org/officeDocument/2006/relationships/image" Target="../media/image2797.png"/><Relationship Id="rId638" Type="http://schemas.openxmlformats.org/officeDocument/2006/relationships/image" Target="../media/image2825.png"/><Relationship Id="rId803" Type="http://schemas.openxmlformats.org/officeDocument/2006/relationships/customXml" Target="../ink/ink3027.xml"/><Relationship Id="rId3" Type="http://schemas.openxmlformats.org/officeDocument/2006/relationships/image" Target="../media/image2528.png"/><Relationship Id="rId235" Type="http://schemas.openxmlformats.org/officeDocument/2006/relationships/image" Target="../media/image2625.png"/><Relationship Id="rId277" Type="http://schemas.openxmlformats.org/officeDocument/2006/relationships/customXml" Target="../ink/ink2763.xml"/><Relationship Id="rId400" Type="http://schemas.openxmlformats.org/officeDocument/2006/relationships/customXml" Target="../ink/ink2825.xml"/><Relationship Id="rId442" Type="http://schemas.openxmlformats.org/officeDocument/2006/relationships/customXml" Target="../ink/ink2846.xml"/><Relationship Id="rId484" Type="http://schemas.openxmlformats.org/officeDocument/2006/relationships/image" Target="../media/image2748.png"/><Relationship Id="rId705" Type="http://schemas.openxmlformats.org/officeDocument/2006/relationships/customXml" Target="../ink/ink2978.xml"/><Relationship Id="rId137" Type="http://schemas.openxmlformats.org/officeDocument/2006/relationships/customXml" Target="../ink/ink2679.xml"/><Relationship Id="rId302" Type="http://schemas.openxmlformats.org/officeDocument/2006/relationships/image" Target="../media/image2658.png"/><Relationship Id="rId344" Type="http://schemas.openxmlformats.org/officeDocument/2006/relationships/image" Target="../media/image2679.png"/><Relationship Id="rId691" Type="http://schemas.openxmlformats.org/officeDocument/2006/relationships/customXml" Target="../ink/ink2971.xml"/><Relationship Id="rId747" Type="http://schemas.openxmlformats.org/officeDocument/2006/relationships/customXml" Target="../ink/ink2999.xml"/><Relationship Id="rId789" Type="http://schemas.openxmlformats.org/officeDocument/2006/relationships/customXml" Target="../ink/ink3020.xml"/><Relationship Id="rId41" Type="http://schemas.openxmlformats.org/officeDocument/2006/relationships/image" Target="../media/image2547.png"/><Relationship Id="rId83" Type="http://schemas.openxmlformats.org/officeDocument/2006/relationships/image" Target="../media/image2568.png"/><Relationship Id="rId179" Type="http://schemas.openxmlformats.org/officeDocument/2006/relationships/customXml" Target="../ink/ink2713.xml"/><Relationship Id="rId386" Type="http://schemas.openxmlformats.org/officeDocument/2006/relationships/image" Target="../media/image2700.png"/><Relationship Id="rId551" Type="http://schemas.openxmlformats.org/officeDocument/2006/relationships/customXml" Target="../ink/ink2901.xml"/><Relationship Id="rId593" Type="http://schemas.openxmlformats.org/officeDocument/2006/relationships/customXml" Target="../ink/ink2922.xml"/><Relationship Id="rId607" Type="http://schemas.openxmlformats.org/officeDocument/2006/relationships/customXml" Target="../ink/ink2929.xml"/><Relationship Id="rId649" Type="http://schemas.openxmlformats.org/officeDocument/2006/relationships/customXml" Target="../ink/ink2950.xml"/><Relationship Id="rId814" Type="http://schemas.openxmlformats.org/officeDocument/2006/relationships/image" Target="../media/image2912.png"/><Relationship Id="rId190" Type="http://schemas.openxmlformats.org/officeDocument/2006/relationships/customXml" Target="../ink/ink2719.xml"/><Relationship Id="rId204" Type="http://schemas.openxmlformats.org/officeDocument/2006/relationships/customXml" Target="../ink/ink2726.xml"/><Relationship Id="rId246" Type="http://schemas.openxmlformats.org/officeDocument/2006/relationships/customXml" Target="../ink/ink2747.xml"/><Relationship Id="rId288" Type="http://schemas.openxmlformats.org/officeDocument/2006/relationships/image" Target="../media/image2651.png"/><Relationship Id="rId411" Type="http://schemas.openxmlformats.org/officeDocument/2006/relationships/image" Target="../media/image2712.png"/><Relationship Id="rId453" Type="http://schemas.openxmlformats.org/officeDocument/2006/relationships/image" Target="../media/image2733.png"/><Relationship Id="rId509" Type="http://schemas.openxmlformats.org/officeDocument/2006/relationships/customXml" Target="../ink/ink2880.xml"/><Relationship Id="rId660" Type="http://schemas.openxmlformats.org/officeDocument/2006/relationships/image" Target="../media/image2836.png"/><Relationship Id="rId106" Type="http://schemas.openxmlformats.org/officeDocument/2006/relationships/customXml" Target="../ink/ink2659.xml"/><Relationship Id="rId313" Type="http://schemas.openxmlformats.org/officeDocument/2006/relationships/customXml" Target="../ink/ink2781.xml"/><Relationship Id="rId495" Type="http://schemas.openxmlformats.org/officeDocument/2006/relationships/customXml" Target="../ink/ink2873.xml"/><Relationship Id="rId716" Type="http://schemas.openxmlformats.org/officeDocument/2006/relationships/image" Target="../media/image2864.png"/><Relationship Id="rId758" Type="http://schemas.openxmlformats.org/officeDocument/2006/relationships/image" Target="../media/image2885.png"/><Relationship Id="rId10" Type="http://schemas.openxmlformats.org/officeDocument/2006/relationships/customXml" Target="../ink/ink2611.xml"/><Relationship Id="rId52" Type="http://schemas.openxmlformats.org/officeDocument/2006/relationships/customXml" Target="../ink/ink2632.xml"/><Relationship Id="rId94" Type="http://schemas.openxmlformats.org/officeDocument/2006/relationships/customXml" Target="../ink/ink2653.xml"/><Relationship Id="rId148" Type="http://schemas.openxmlformats.org/officeDocument/2006/relationships/customXml" Target="../ink/ink2689.xml"/><Relationship Id="rId355" Type="http://schemas.openxmlformats.org/officeDocument/2006/relationships/customXml" Target="../ink/ink2802.xml"/><Relationship Id="rId397" Type="http://schemas.openxmlformats.org/officeDocument/2006/relationships/image" Target="../media/image2705.png"/><Relationship Id="rId520" Type="http://schemas.openxmlformats.org/officeDocument/2006/relationships/image" Target="../media/image2766.png"/><Relationship Id="rId562" Type="http://schemas.openxmlformats.org/officeDocument/2006/relationships/image" Target="../media/image2787.png"/><Relationship Id="rId618" Type="http://schemas.openxmlformats.org/officeDocument/2006/relationships/image" Target="../media/image2815.png"/><Relationship Id="rId825" Type="http://schemas.openxmlformats.org/officeDocument/2006/relationships/customXml" Target="../ink/ink3038.xml"/><Relationship Id="rId215" Type="http://schemas.openxmlformats.org/officeDocument/2006/relationships/image" Target="../media/image2615.png"/><Relationship Id="rId257" Type="http://schemas.openxmlformats.org/officeDocument/2006/relationships/customXml" Target="../ink/ink2753.xml"/><Relationship Id="rId422" Type="http://schemas.openxmlformats.org/officeDocument/2006/relationships/customXml" Target="../ink/ink2836.xml"/><Relationship Id="rId464" Type="http://schemas.openxmlformats.org/officeDocument/2006/relationships/customXml" Target="../ink/ink2857.xml"/><Relationship Id="rId299" Type="http://schemas.openxmlformats.org/officeDocument/2006/relationships/customXml" Target="../ink/ink2774.xml"/><Relationship Id="rId727" Type="http://schemas.openxmlformats.org/officeDocument/2006/relationships/customXml" Target="../ink/ink2989.xml"/><Relationship Id="rId63" Type="http://schemas.openxmlformats.org/officeDocument/2006/relationships/image" Target="../media/image2558.png"/><Relationship Id="rId159" Type="http://schemas.openxmlformats.org/officeDocument/2006/relationships/customXml" Target="../ink/ink2700.xml"/><Relationship Id="rId366" Type="http://schemas.openxmlformats.org/officeDocument/2006/relationships/image" Target="../media/image2690.png"/><Relationship Id="rId573" Type="http://schemas.openxmlformats.org/officeDocument/2006/relationships/customXml" Target="../ink/ink2912.xml"/><Relationship Id="rId780" Type="http://schemas.openxmlformats.org/officeDocument/2006/relationships/image" Target="../media/image2895.png"/><Relationship Id="rId226" Type="http://schemas.openxmlformats.org/officeDocument/2006/relationships/customXml" Target="../ink/ink2737.xml"/><Relationship Id="rId433" Type="http://schemas.openxmlformats.org/officeDocument/2006/relationships/image" Target="../media/image2723.png"/><Relationship Id="rId640" Type="http://schemas.openxmlformats.org/officeDocument/2006/relationships/image" Target="../media/image2826.png"/><Relationship Id="rId738" Type="http://schemas.openxmlformats.org/officeDocument/2006/relationships/image" Target="../media/image2875.png"/><Relationship Id="rId74" Type="http://schemas.openxmlformats.org/officeDocument/2006/relationships/customXml" Target="../ink/ink2643.xml"/><Relationship Id="rId377" Type="http://schemas.openxmlformats.org/officeDocument/2006/relationships/customXml" Target="../ink/ink2813.xml"/><Relationship Id="rId500" Type="http://schemas.openxmlformats.org/officeDocument/2006/relationships/image" Target="../media/image2756.png"/><Relationship Id="rId584" Type="http://schemas.openxmlformats.org/officeDocument/2006/relationships/image" Target="../media/image2798.png"/><Relationship Id="rId805" Type="http://schemas.openxmlformats.org/officeDocument/2006/relationships/customXml" Target="../ink/ink3028.xml"/><Relationship Id="rId5" Type="http://schemas.openxmlformats.org/officeDocument/2006/relationships/image" Target="../media/image2529.png"/><Relationship Id="rId237" Type="http://schemas.openxmlformats.org/officeDocument/2006/relationships/image" Target="../media/image2626.png"/><Relationship Id="rId791" Type="http://schemas.openxmlformats.org/officeDocument/2006/relationships/customXml" Target="../ink/ink3021.xml"/><Relationship Id="rId444" Type="http://schemas.openxmlformats.org/officeDocument/2006/relationships/customXml" Target="../ink/ink2847.xml"/><Relationship Id="rId651" Type="http://schemas.openxmlformats.org/officeDocument/2006/relationships/customXml" Target="../ink/ink2951.xml"/><Relationship Id="rId749" Type="http://schemas.openxmlformats.org/officeDocument/2006/relationships/customXml" Target="../ink/ink3000.xml"/><Relationship Id="rId290" Type="http://schemas.openxmlformats.org/officeDocument/2006/relationships/image" Target="../media/image2652.png"/><Relationship Id="rId304" Type="http://schemas.openxmlformats.org/officeDocument/2006/relationships/image" Target="../media/image2659.png"/><Relationship Id="rId388" Type="http://schemas.openxmlformats.org/officeDocument/2006/relationships/image" Target="../media/image2701.png"/><Relationship Id="rId511" Type="http://schemas.openxmlformats.org/officeDocument/2006/relationships/customXml" Target="../ink/ink2881.xml"/><Relationship Id="rId609" Type="http://schemas.openxmlformats.org/officeDocument/2006/relationships/customXml" Target="../ink/ink2930.xml"/><Relationship Id="rId85" Type="http://schemas.openxmlformats.org/officeDocument/2006/relationships/image" Target="../media/image2569.png"/><Relationship Id="rId150" Type="http://schemas.openxmlformats.org/officeDocument/2006/relationships/customXml" Target="../ink/ink2691.xml"/><Relationship Id="rId595" Type="http://schemas.openxmlformats.org/officeDocument/2006/relationships/customXml" Target="../ink/ink2923.xml"/><Relationship Id="rId816" Type="http://schemas.openxmlformats.org/officeDocument/2006/relationships/image" Target="../media/image2913.png"/><Relationship Id="rId248" Type="http://schemas.openxmlformats.org/officeDocument/2006/relationships/customXml" Target="../ink/ink2748.xml"/><Relationship Id="rId455" Type="http://schemas.openxmlformats.org/officeDocument/2006/relationships/image" Target="../media/image2734.png"/><Relationship Id="rId662" Type="http://schemas.openxmlformats.org/officeDocument/2006/relationships/image" Target="../media/image2837.png"/><Relationship Id="rId12" Type="http://schemas.openxmlformats.org/officeDocument/2006/relationships/customXml" Target="../ink/ink2612.xml"/><Relationship Id="rId108" Type="http://schemas.openxmlformats.org/officeDocument/2006/relationships/customXml" Target="../ink/ink2660.xml"/><Relationship Id="rId315" Type="http://schemas.openxmlformats.org/officeDocument/2006/relationships/customXml" Target="../ink/ink2782.xml"/><Relationship Id="rId522" Type="http://schemas.openxmlformats.org/officeDocument/2006/relationships/image" Target="../media/image2767.png"/><Relationship Id="rId96" Type="http://schemas.openxmlformats.org/officeDocument/2006/relationships/customXml" Target="../ink/ink2654.xml"/><Relationship Id="rId161" Type="http://schemas.openxmlformats.org/officeDocument/2006/relationships/customXml" Target="../ink/ink2702.xml"/><Relationship Id="rId399" Type="http://schemas.openxmlformats.org/officeDocument/2006/relationships/image" Target="../media/image2706.png"/><Relationship Id="rId827" Type="http://schemas.openxmlformats.org/officeDocument/2006/relationships/customXml" Target="../ink/ink3039.xml"/><Relationship Id="rId259" Type="http://schemas.openxmlformats.org/officeDocument/2006/relationships/customXml" Target="../ink/ink2754.xml"/><Relationship Id="rId466" Type="http://schemas.openxmlformats.org/officeDocument/2006/relationships/image" Target="../media/image2739.png"/><Relationship Id="rId673" Type="http://schemas.openxmlformats.org/officeDocument/2006/relationships/customXml" Target="../ink/ink2962.xml"/><Relationship Id="rId23" Type="http://schemas.openxmlformats.org/officeDocument/2006/relationships/image" Target="../media/image2538.png"/><Relationship Id="rId119" Type="http://schemas.openxmlformats.org/officeDocument/2006/relationships/image" Target="../media/image2585.png"/><Relationship Id="rId326" Type="http://schemas.openxmlformats.org/officeDocument/2006/relationships/image" Target="../media/image2670.png"/><Relationship Id="rId533" Type="http://schemas.openxmlformats.org/officeDocument/2006/relationships/customXml" Target="../ink/ink2892.xml"/><Relationship Id="rId740" Type="http://schemas.openxmlformats.org/officeDocument/2006/relationships/image" Target="../media/image2876.png"/><Relationship Id="rId172" Type="http://schemas.openxmlformats.org/officeDocument/2006/relationships/image" Target="../media/image2594.png"/><Relationship Id="rId477" Type="http://schemas.openxmlformats.org/officeDocument/2006/relationships/customXml" Target="../ink/ink2864.xml"/><Relationship Id="rId600" Type="http://schemas.openxmlformats.org/officeDocument/2006/relationships/image" Target="../media/image2806.png"/><Relationship Id="rId684" Type="http://schemas.openxmlformats.org/officeDocument/2006/relationships/image" Target="../media/image2848.png"/><Relationship Id="rId337" Type="http://schemas.openxmlformats.org/officeDocument/2006/relationships/customXml" Target="../ink/ink2793.xml"/><Relationship Id="rId34" Type="http://schemas.openxmlformats.org/officeDocument/2006/relationships/customXml" Target="../ink/ink2623.xml"/><Relationship Id="rId544" Type="http://schemas.openxmlformats.org/officeDocument/2006/relationships/image" Target="../media/image2778.png"/><Relationship Id="rId751" Type="http://schemas.openxmlformats.org/officeDocument/2006/relationships/customXml" Target="../ink/ink3001.xml"/><Relationship Id="rId183" Type="http://schemas.openxmlformats.org/officeDocument/2006/relationships/image" Target="../media/image2599.png"/><Relationship Id="rId390" Type="http://schemas.openxmlformats.org/officeDocument/2006/relationships/image" Target="../media/image2702.png"/><Relationship Id="rId404" Type="http://schemas.openxmlformats.org/officeDocument/2006/relationships/customXml" Target="../ink/ink2827.xml"/><Relationship Id="rId611" Type="http://schemas.openxmlformats.org/officeDocument/2006/relationships/customXml" Target="../ink/ink2931.xml"/><Relationship Id="rId250" Type="http://schemas.openxmlformats.org/officeDocument/2006/relationships/customXml" Target="../ink/ink2749.xml"/><Relationship Id="rId488" Type="http://schemas.openxmlformats.org/officeDocument/2006/relationships/image" Target="../media/image2750.png"/><Relationship Id="rId695" Type="http://schemas.openxmlformats.org/officeDocument/2006/relationships/customXml" Target="../ink/ink2973.xml"/><Relationship Id="rId709" Type="http://schemas.openxmlformats.org/officeDocument/2006/relationships/customXml" Target="../ink/ink2980.xml"/><Relationship Id="rId45" Type="http://schemas.openxmlformats.org/officeDocument/2006/relationships/image" Target="../media/image2549.png"/><Relationship Id="rId110" Type="http://schemas.openxmlformats.org/officeDocument/2006/relationships/customXml" Target="../ink/ink2661.xml"/><Relationship Id="rId348" Type="http://schemas.openxmlformats.org/officeDocument/2006/relationships/image" Target="../media/image2681.png"/><Relationship Id="rId555" Type="http://schemas.openxmlformats.org/officeDocument/2006/relationships/customXml" Target="../ink/ink2903.xml"/><Relationship Id="rId762" Type="http://schemas.openxmlformats.org/officeDocument/2006/relationships/image" Target="../media/image2887.png"/><Relationship Id="rId194" Type="http://schemas.openxmlformats.org/officeDocument/2006/relationships/customXml" Target="../ink/ink2721.xml"/><Relationship Id="rId208" Type="http://schemas.openxmlformats.org/officeDocument/2006/relationships/customXml" Target="../ink/ink2728.xml"/><Relationship Id="rId415" Type="http://schemas.openxmlformats.org/officeDocument/2006/relationships/image" Target="../media/image2714.png"/><Relationship Id="rId622" Type="http://schemas.openxmlformats.org/officeDocument/2006/relationships/image" Target="../media/image2817.png"/><Relationship Id="rId261" Type="http://schemas.openxmlformats.org/officeDocument/2006/relationships/customXml" Target="../ink/ink2755.xml"/><Relationship Id="rId499" Type="http://schemas.openxmlformats.org/officeDocument/2006/relationships/customXml" Target="../ink/ink2875.xml"/><Relationship Id="rId56" Type="http://schemas.openxmlformats.org/officeDocument/2006/relationships/customXml" Target="../ink/ink2634.xml"/><Relationship Id="rId359" Type="http://schemas.openxmlformats.org/officeDocument/2006/relationships/customXml" Target="../ink/ink2804.xml"/><Relationship Id="rId566" Type="http://schemas.openxmlformats.org/officeDocument/2006/relationships/image" Target="../media/image2789.png"/><Relationship Id="rId773" Type="http://schemas.openxmlformats.org/officeDocument/2006/relationships/customXml" Target="../ink/ink3012.xml"/><Relationship Id="rId121" Type="http://schemas.openxmlformats.org/officeDocument/2006/relationships/image" Target="../media/image2586.png"/><Relationship Id="rId219" Type="http://schemas.openxmlformats.org/officeDocument/2006/relationships/image" Target="../media/image2617.png"/><Relationship Id="rId426" Type="http://schemas.openxmlformats.org/officeDocument/2006/relationships/customXml" Target="../ink/ink2838.xml"/><Relationship Id="rId633" Type="http://schemas.openxmlformats.org/officeDocument/2006/relationships/customXml" Target="../ink/ink2942.xml"/><Relationship Id="rId67" Type="http://schemas.openxmlformats.org/officeDocument/2006/relationships/image" Target="../media/image2560.png"/><Relationship Id="rId272" Type="http://schemas.openxmlformats.org/officeDocument/2006/relationships/image" Target="../media/image2643.png"/><Relationship Id="rId577" Type="http://schemas.openxmlformats.org/officeDocument/2006/relationships/customXml" Target="../ink/ink2914.xml"/><Relationship Id="rId700" Type="http://schemas.openxmlformats.org/officeDocument/2006/relationships/image" Target="../media/image2856.png"/><Relationship Id="rId132" Type="http://schemas.openxmlformats.org/officeDocument/2006/relationships/customXml" Target="../ink/ink2674.xml"/><Relationship Id="rId784" Type="http://schemas.openxmlformats.org/officeDocument/2006/relationships/image" Target="../media/image2897.png"/><Relationship Id="rId437" Type="http://schemas.openxmlformats.org/officeDocument/2006/relationships/image" Target="../media/image2725.png"/><Relationship Id="rId644" Type="http://schemas.openxmlformats.org/officeDocument/2006/relationships/image" Target="../media/image2828.png"/><Relationship Id="rId283" Type="http://schemas.openxmlformats.org/officeDocument/2006/relationships/customXml" Target="../ink/ink2766.xml"/><Relationship Id="rId490" Type="http://schemas.openxmlformats.org/officeDocument/2006/relationships/image" Target="../media/image2751.png"/><Relationship Id="rId504" Type="http://schemas.openxmlformats.org/officeDocument/2006/relationships/image" Target="../media/image2758.png"/><Relationship Id="rId711" Type="http://schemas.openxmlformats.org/officeDocument/2006/relationships/customXml" Target="../ink/ink2981.xml"/><Relationship Id="rId78" Type="http://schemas.openxmlformats.org/officeDocument/2006/relationships/customXml" Target="../ink/ink2645.xml"/><Relationship Id="rId143" Type="http://schemas.openxmlformats.org/officeDocument/2006/relationships/customXml" Target="../ink/ink2685.xml"/><Relationship Id="rId350" Type="http://schemas.openxmlformats.org/officeDocument/2006/relationships/image" Target="../media/image2682.png"/><Relationship Id="rId588" Type="http://schemas.openxmlformats.org/officeDocument/2006/relationships/image" Target="../media/image2800.png"/><Relationship Id="rId795" Type="http://schemas.openxmlformats.org/officeDocument/2006/relationships/customXml" Target="../ink/ink3023.xml"/><Relationship Id="rId809" Type="http://schemas.openxmlformats.org/officeDocument/2006/relationships/customXml" Target="../ink/ink3030.xml"/><Relationship Id="rId9" Type="http://schemas.openxmlformats.org/officeDocument/2006/relationships/image" Target="../media/image2531.png"/><Relationship Id="rId210" Type="http://schemas.openxmlformats.org/officeDocument/2006/relationships/customXml" Target="../ink/ink2729.xml"/><Relationship Id="rId448" Type="http://schemas.openxmlformats.org/officeDocument/2006/relationships/customXml" Target="../ink/ink2849.xml"/><Relationship Id="rId655" Type="http://schemas.openxmlformats.org/officeDocument/2006/relationships/customXml" Target="../ink/ink2953.xml"/><Relationship Id="rId294" Type="http://schemas.openxmlformats.org/officeDocument/2006/relationships/image" Target="../media/image2654.png"/><Relationship Id="rId308" Type="http://schemas.openxmlformats.org/officeDocument/2006/relationships/image" Target="../media/image2661.png"/><Relationship Id="rId515" Type="http://schemas.openxmlformats.org/officeDocument/2006/relationships/customXml" Target="../ink/ink2883.xml"/><Relationship Id="rId722" Type="http://schemas.openxmlformats.org/officeDocument/2006/relationships/image" Target="../media/image2867.png"/><Relationship Id="rId89" Type="http://schemas.openxmlformats.org/officeDocument/2006/relationships/image" Target="../media/image2571.png"/><Relationship Id="rId154" Type="http://schemas.openxmlformats.org/officeDocument/2006/relationships/customXml" Target="../ink/ink2695.xml"/><Relationship Id="rId361" Type="http://schemas.openxmlformats.org/officeDocument/2006/relationships/customXml" Target="../ink/ink2805.xml"/><Relationship Id="rId599" Type="http://schemas.openxmlformats.org/officeDocument/2006/relationships/customXml" Target="../ink/ink2925.xml"/><Relationship Id="rId459" Type="http://schemas.openxmlformats.org/officeDocument/2006/relationships/image" Target="../media/image2736.png"/><Relationship Id="rId666" Type="http://schemas.openxmlformats.org/officeDocument/2006/relationships/image" Target="../media/image2839.png"/><Relationship Id="rId16" Type="http://schemas.openxmlformats.org/officeDocument/2006/relationships/customXml" Target="../ink/ink2614.xml"/><Relationship Id="rId221" Type="http://schemas.openxmlformats.org/officeDocument/2006/relationships/image" Target="../media/image2618.png"/><Relationship Id="rId319" Type="http://schemas.openxmlformats.org/officeDocument/2006/relationships/customXml" Target="../ink/ink2784.xml"/><Relationship Id="rId526" Type="http://schemas.openxmlformats.org/officeDocument/2006/relationships/image" Target="../media/image2769.png"/><Relationship Id="rId733" Type="http://schemas.openxmlformats.org/officeDocument/2006/relationships/customXml" Target="../ink/ink2992.xml"/><Relationship Id="rId165" Type="http://schemas.openxmlformats.org/officeDocument/2006/relationships/customXml" Target="../ink/ink2706.xml"/><Relationship Id="rId372" Type="http://schemas.openxmlformats.org/officeDocument/2006/relationships/image" Target="../media/image2693.png"/><Relationship Id="rId677" Type="http://schemas.openxmlformats.org/officeDocument/2006/relationships/customXml" Target="../ink/ink2964.xml"/><Relationship Id="rId800" Type="http://schemas.openxmlformats.org/officeDocument/2006/relationships/image" Target="../media/image2905.png"/><Relationship Id="rId232" Type="http://schemas.openxmlformats.org/officeDocument/2006/relationships/customXml" Target="../ink/ink2740.xml"/><Relationship Id="rId27" Type="http://schemas.openxmlformats.org/officeDocument/2006/relationships/image" Target="../media/image2540.png"/><Relationship Id="rId537" Type="http://schemas.openxmlformats.org/officeDocument/2006/relationships/customXml" Target="../ink/ink2894.xml"/><Relationship Id="rId744" Type="http://schemas.openxmlformats.org/officeDocument/2006/relationships/image" Target="../media/image2878.png"/><Relationship Id="rId80" Type="http://schemas.openxmlformats.org/officeDocument/2006/relationships/customXml" Target="../ink/ink2646.xml"/><Relationship Id="rId176" Type="http://schemas.openxmlformats.org/officeDocument/2006/relationships/image" Target="../media/image2596.png"/><Relationship Id="rId383" Type="http://schemas.openxmlformats.org/officeDocument/2006/relationships/customXml" Target="../ink/ink2816.xml"/><Relationship Id="rId590" Type="http://schemas.openxmlformats.org/officeDocument/2006/relationships/image" Target="../media/image2801.png"/><Relationship Id="rId604" Type="http://schemas.openxmlformats.org/officeDocument/2006/relationships/image" Target="../media/image2808.png"/><Relationship Id="rId811" Type="http://schemas.openxmlformats.org/officeDocument/2006/relationships/customXml" Target="../ink/ink3031.xml"/><Relationship Id="rId243" Type="http://schemas.openxmlformats.org/officeDocument/2006/relationships/image" Target="../media/image2629.png"/><Relationship Id="rId450" Type="http://schemas.openxmlformats.org/officeDocument/2006/relationships/customXml" Target="../ink/ink2850.xml"/><Relationship Id="rId688" Type="http://schemas.openxmlformats.org/officeDocument/2006/relationships/image" Target="../media/image2850.png"/><Relationship Id="rId38" Type="http://schemas.openxmlformats.org/officeDocument/2006/relationships/customXml" Target="../ink/ink2625.xml"/><Relationship Id="rId103" Type="http://schemas.openxmlformats.org/officeDocument/2006/relationships/image" Target="../media/image2578.png"/><Relationship Id="rId310" Type="http://schemas.openxmlformats.org/officeDocument/2006/relationships/image" Target="../media/image2662.png"/><Relationship Id="rId548" Type="http://schemas.openxmlformats.org/officeDocument/2006/relationships/image" Target="../media/image2780.png"/><Relationship Id="rId755" Type="http://schemas.openxmlformats.org/officeDocument/2006/relationships/customXml" Target="../ink/ink3003.xml"/><Relationship Id="rId91" Type="http://schemas.openxmlformats.org/officeDocument/2006/relationships/image" Target="../media/image2572.png"/><Relationship Id="rId187" Type="http://schemas.openxmlformats.org/officeDocument/2006/relationships/image" Target="../media/image2601.png"/><Relationship Id="rId394" Type="http://schemas.openxmlformats.org/officeDocument/2006/relationships/customXml" Target="../ink/ink2822.xml"/><Relationship Id="rId408" Type="http://schemas.openxmlformats.org/officeDocument/2006/relationships/customXml" Target="../ink/ink2829.xml"/><Relationship Id="rId615" Type="http://schemas.openxmlformats.org/officeDocument/2006/relationships/customXml" Target="../ink/ink2933.xml"/><Relationship Id="rId822" Type="http://schemas.openxmlformats.org/officeDocument/2006/relationships/image" Target="../media/image2916.png"/><Relationship Id="rId254" Type="http://schemas.openxmlformats.org/officeDocument/2006/relationships/customXml" Target="../ink/ink2751.xml"/><Relationship Id="rId699" Type="http://schemas.openxmlformats.org/officeDocument/2006/relationships/customXml" Target="../ink/ink2975.xml"/><Relationship Id="rId49" Type="http://schemas.openxmlformats.org/officeDocument/2006/relationships/image" Target="../media/image2551.png"/><Relationship Id="rId114" Type="http://schemas.openxmlformats.org/officeDocument/2006/relationships/customXml" Target="../ink/ink2663.xml"/><Relationship Id="rId461" Type="http://schemas.openxmlformats.org/officeDocument/2006/relationships/image" Target="../media/image2737.png"/><Relationship Id="rId559" Type="http://schemas.openxmlformats.org/officeDocument/2006/relationships/customXml" Target="../ink/ink2905.xml"/><Relationship Id="rId766" Type="http://schemas.openxmlformats.org/officeDocument/2006/relationships/image" Target="../media/image2889.png"/><Relationship Id="rId198" Type="http://schemas.openxmlformats.org/officeDocument/2006/relationships/customXml" Target="../ink/ink2723.xml"/><Relationship Id="rId321" Type="http://schemas.openxmlformats.org/officeDocument/2006/relationships/customXml" Target="../ink/ink2785.xml"/><Relationship Id="rId419" Type="http://schemas.openxmlformats.org/officeDocument/2006/relationships/image" Target="../media/image2716.png"/><Relationship Id="rId626" Type="http://schemas.openxmlformats.org/officeDocument/2006/relationships/image" Target="../media/image2819.png"/><Relationship Id="rId265" Type="http://schemas.openxmlformats.org/officeDocument/2006/relationships/customXml" Target="../ink/ink2757.xml"/><Relationship Id="rId472" Type="http://schemas.openxmlformats.org/officeDocument/2006/relationships/image" Target="../media/image2742.png"/><Relationship Id="rId125" Type="http://schemas.openxmlformats.org/officeDocument/2006/relationships/image" Target="../media/image2588.png"/><Relationship Id="rId332" Type="http://schemas.openxmlformats.org/officeDocument/2006/relationships/image" Target="../media/image2673.png"/><Relationship Id="rId777" Type="http://schemas.openxmlformats.org/officeDocument/2006/relationships/customXml" Target="../ink/ink3014.xml"/><Relationship Id="rId637" Type="http://schemas.openxmlformats.org/officeDocument/2006/relationships/customXml" Target="../ink/ink2944.xml"/><Relationship Id="rId276" Type="http://schemas.openxmlformats.org/officeDocument/2006/relationships/image" Target="../media/image2645.png"/><Relationship Id="rId483" Type="http://schemas.openxmlformats.org/officeDocument/2006/relationships/customXml" Target="../ink/ink2867.xml"/><Relationship Id="rId690" Type="http://schemas.openxmlformats.org/officeDocument/2006/relationships/image" Target="../media/image2851.png"/><Relationship Id="rId704" Type="http://schemas.openxmlformats.org/officeDocument/2006/relationships/image" Target="../media/image2858.png"/><Relationship Id="rId40" Type="http://schemas.openxmlformats.org/officeDocument/2006/relationships/customXml" Target="../ink/ink2626.xml"/><Relationship Id="rId136" Type="http://schemas.openxmlformats.org/officeDocument/2006/relationships/customXml" Target="../ink/ink2678.xml"/><Relationship Id="rId343" Type="http://schemas.openxmlformats.org/officeDocument/2006/relationships/customXml" Target="../ink/ink2796.xml"/><Relationship Id="rId550" Type="http://schemas.openxmlformats.org/officeDocument/2006/relationships/image" Target="../media/image2781.png"/><Relationship Id="rId788" Type="http://schemas.openxmlformats.org/officeDocument/2006/relationships/image" Target="../media/image2899.png"/><Relationship Id="rId203" Type="http://schemas.openxmlformats.org/officeDocument/2006/relationships/image" Target="../media/image2609.png"/><Relationship Id="rId648" Type="http://schemas.openxmlformats.org/officeDocument/2006/relationships/image" Target="../media/image2830.png"/><Relationship Id="rId287" Type="http://schemas.openxmlformats.org/officeDocument/2006/relationships/customXml" Target="../ink/ink2768.xml"/><Relationship Id="rId410" Type="http://schemas.openxmlformats.org/officeDocument/2006/relationships/customXml" Target="../ink/ink2830.xml"/><Relationship Id="rId494" Type="http://schemas.openxmlformats.org/officeDocument/2006/relationships/image" Target="../media/image2753.png"/><Relationship Id="rId508" Type="http://schemas.openxmlformats.org/officeDocument/2006/relationships/image" Target="../media/image2760.png"/><Relationship Id="rId715" Type="http://schemas.openxmlformats.org/officeDocument/2006/relationships/customXml" Target="../ink/ink2983.xml"/><Relationship Id="rId147" Type="http://schemas.openxmlformats.org/officeDocument/2006/relationships/customXml" Target="../ink/ink2688.xml"/><Relationship Id="rId354" Type="http://schemas.openxmlformats.org/officeDocument/2006/relationships/image" Target="../media/image2684.png"/><Relationship Id="rId799" Type="http://schemas.openxmlformats.org/officeDocument/2006/relationships/customXml" Target="../ink/ink3025.xml"/><Relationship Id="rId51" Type="http://schemas.openxmlformats.org/officeDocument/2006/relationships/image" Target="../media/image2552.png"/><Relationship Id="rId561" Type="http://schemas.openxmlformats.org/officeDocument/2006/relationships/customXml" Target="../ink/ink2906.xml"/><Relationship Id="rId659" Type="http://schemas.openxmlformats.org/officeDocument/2006/relationships/customXml" Target="../ink/ink2955.xml"/><Relationship Id="rId214" Type="http://schemas.openxmlformats.org/officeDocument/2006/relationships/customXml" Target="../ink/ink2731.xml"/><Relationship Id="rId298" Type="http://schemas.openxmlformats.org/officeDocument/2006/relationships/image" Target="../media/image2656.png"/><Relationship Id="rId421" Type="http://schemas.openxmlformats.org/officeDocument/2006/relationships/image" Target="../media/image2717.png"/><Relationship Id="rId519" Type="http://schemas.openxmlformats.org/officeDocument/2006/relationships/customXml" Target="../ink/ink2885.xml"/><Relationship Id="rId158" Type="http://schemas.openxmlformats.org/officeDocument/2006/relationships/customXml" Target="../ink/ink2699.xml"/><Relationship Id="rId726" Type="http://schemas.openxmlformats.org/officeDocument/2006/relationships/image" Target="../media/image2869.png"/><Relationship Id="rId62" Type="http://schemas.openxmlformats.org/officeDocument/2006/relationships/customXml" Target="../ink/ink2637.xml"/><Relationship Id="rId365" Type="http://schemas.openxmlformats.org/officeDocument/2006/relationships/customXml" Target="../ink/ink2807.xml"/><Relationship Id="rId572" Type="http://schemas.openxmlformats.org/officeDocument/2006/relationships/image" Target="../media/image2792.png"/><Relationship Id="rId225" Type="http://schemas.openxmlformats.org/officeDocument/2006/relationships/image" Target="../media/image2620.png"/><Relationship Id="rId432" Type="http://schemas.openxmlformats.org/officeDocument/2006/relationships/customXml" Target="../ink/ink2841.xml"/><Relationship Id="rId737" Type="http://schemas.openxmlformats.org/officeDocument/2006/relationships/customXml" Target="../ink/ink2994.xml"/><Relationship Id="rId73" Type="http://schemas.openxmlformats.org/officeDocument/2006/relationships/image" Target="../media/image2563.png"/><Relationship Id="rId169" Type="http://schemas.openxmlformats.org/officeDocument/2006/relationships/customXml" Target="../ink/ink2708.xml"/><Relationship Id="rId376" Type="http://schemas.openxmlformats.org/officeDocument/2006/relationships/image" Target="../media/image2695.png"/><Relationship Id="rId583" Type="http://schemas.openxmlformats.org/officeDocument/2006/relationships/customXml" Target="../ink/ink2917.xml"/><Relationship Id="rId790" Type="http://schemas.openxmlformats.org/officeDocument/2006/relationships/image" Target="../media/image2900.png"/><Relationship Id="rId804" Type="http://schemas.openxmlformats.org/officeDocument/2006/relationships/image" Target="../media/image2907.png"/><Relationship Id="rId4" Type="http://schemas.openxmlformats.org/officeDocument/2006/relationships/customXml" Target="../ink/ink2608.xml"/><Relationship Id="rId236" Type="http://schemas.openxmlformats.org/officeDocument/2006/relationships/customXml" Target="../ink/ink2742.xml"/><Relationship Id="rId443" Type="http://schemas.openxmlformats.org/officeDocument/2006/relationships/image" Target="../media/image2728.png"/><Relationship Id="rId650" Type="http://schemas.openxmlformats.org/officeDocument/2006/relationships/image" Target="../media/image2831.png"/><Relationship Id="rId303" Type="http://schemas.openxmlformats.org/officeDocument/2006/relationships/customXml" Target="../ink/ink2776.xml"/><Relationship Id="rId748" Type="http://schemas.openxmlformats.org/officeDocument/2006/relationships/image" Target="../media/image2880.png"/><Relationship Id="rId84" Type="http://schemas.openxmlformats.org/officeDocument/2006/relationships/customXml" Target="../ink/ink2648.xml"/><Relationship Id="rId387" Type="http://schemas.openxmlformats.org/officeDocument/2006/relationships/customXml" Target="../ink/ink2818.xml"/><Relationship Id="rId510" Type="http://schemas.openxmlformats.org/officeDocument/2006/relationships/image" Target="../media/image2761.png"/><Relationship Id="rId594" Type="http://schemas.openxmlformats.org/officeDocument/2006/relationships/image" Target="../media/image2803.png"/><Relationship Id="rId608" Type="http://schemas.openxmlformats.org/officeDocument/2006/relationships/image" Target="../media/image2810.png"/><Relationship Id="rId815" Type="http://schemas.openxmlformats.org/officeDocument/2006/relationships/customXml" Target="../ink/ink3033.xml"/><Relationship Id="rId247" Type="http://schemas.openxmlformats.org/officeDocument/2006/relationships/image" Target="../media/image2631.png"/><Relationship Id="rId107" Type="http://schemas.openxmlformats.org/officeDocument/2006/relationships/image" Target="../media/image2580.png"/><Relationship Id="rId454" Type="http://schemas.openxmlformats.org/officeDocument/2006/relationships/customXml" Target="../ink/ink2852.xml"/><Relationship Id="rId661" Type="http://schemas.openxmlformats.org/officeDocument/2006/relationships/customXml" Target="../ink/ink2956.xml"/><Relationship Id="rId759" Type="http://schemas.openxmlformats.org/officeDocument/2006/relationships/customXml" Target="../ink/ink3005.xml"/><Relationship Id="rId11" Type="http://schemas.openxmlformats.org/officeDocument/2006/relationships/image" Target="../media/image2532.png"/><Relationship Id="rId314" Type="http://schemas.openxmlformats.org/officeDocument/2006/relationships/image" Target="../media/image2664.png"/><Relationship Id="rId398" Type="http://schemas.openxmlformats.org/officeDocument/2006/relationships/customXml" Target="../ink/ink2824.xml"/><Relationship Id="rId521" Type="http://schemas.openxmlformats.org/officeDocument/2006/relationships/customXml" Target="../ink/ink2886.xml"/><Relationship Id="rId619" Type="http://schemas.openxmlformats.org/officeDocument/2006/relationships/customXml" Target="../ink/ink2935.xml"/><Relationship Id="rId95" Type="http://schemas.openxmlformats.org/officeDocument/2006/relationships/image" Target="../media/image2574.png"/><Relationship Id="rId160" Type="http://schemas.openxmlformats.org/officeDocument/2006/relationships/customXml" Target="../ink/ink2701.xml"/><Relationship Id="rId826" Type="http://schemas.openxmlformats.org/officeDocument/2006/relationships/image" Target="../media/image2918.png"/><Relationship Id="rId258" Type="http://schemas.openxmlformats.org/officeDocument/2006/relationships/image" Target="../media/image2636.png"/><Relationship Id="rId465" Type="http://schemas.openxmlformats.org/officeDocument/2006/relationships/customXml" Target="../ink/ink2858.xml"/><Relationship Id="rId672" Type="http://schemas.openxmlformats.org/officeDocument/2006/relationships/image" Target="../media/image2842.png"/><Relationship Id="rId22" Type="http://schemas.openxmlformats.org/officeDocument/2006/relationships/customXml" Target="../ink/ink2617.xml"/><Relationship Id="rId118" Type="http://schemas.openxmlformats.org/officeDocument/2006/relationships/customXml" Target="../ink/ink2665.xml"/><Relationship Id="rId325" Type="http://schemas.openxmlformats.org/officeDocument/2006/relationships/customXml" Target="../ink/ink2787.xml"/><Relationship Id="rId532" Type="http://schemas.openxmlformats.org/officeDocument/2006/relationships/image" Target="../media/image2772.png"/><Relationship Id="rId171" Type="http://schemas.openxmlformats.org/officeDocument/2006/relationships/customXml" Target="../ink/ink2709.xml"/><Relationship Id="rId269" Type="http://schemas.openxmlformats.org/officeDocument/2006/relationships/customXml" Target="../ink/ink2759.xml"/><Relationship Id="rId476" Type="http://schemas.openxmlformats.org/officeDocument/2006/relationships/image" Target="../media/image2744.png"/><Relationship Id="rId683" Type="http://schemas.openxmlformats.org/officeDocument/2006/relationships/customXml" Target="../ink/ink2967.xml"/><Relationship Id="rId33" Type="http://schemas.openxmlformats.org/officeDocument/2006/relationships/image" Target="../media/image2543.png"/><Relationship Id="rId129" Type="http://schemas.openxmlformats.org/officeDocument/2006/relationships/customXml" Target="../ink/ink2671.xml"/><Relationship Id="rId336" Type="http://schemas.openxmlformats.org/officeDocument/2006/relationships/image" Target="../media/image2675.png"/><Relationship Id="rId543" Type="http://schemas.openxmlformats.org/officeDocument/2006/relationships/customXml" Target="../ink/ink2897.xml"/><Relationship Id="rId182" Type="http://schemas.openxmlformats.org/officeDocument/2006/relationships/customXml" Target="../ink/ink2715.xml"/><Relationship Id="rId403" Type="http://schemas.openxmlformats.org/officeDocument/2006/relationships/image" Target="../media/image2708.png"/><Relationship Id="rId750" Type="http://schemas.openxmlformats.org/officeDocument/2006/relationships/image" Target="../media/image2881.png"/><Relationship Id="rId487" Type="http://schemas.openxmlformats.org/officeDocument/2006/relationships/customXml" Target="../ink/ink2869.xml"/><Relationship Id="rId610" Type="http://schemas.openxmlformats.org/officeDocument/2006/relationships/image" Target="../media/image2811.png"/><Relationship Id="rId694" Type="http://schemas.openxmlformats.org/officeDocument/2006/relationships/image" Target="../media/image2853.png"/><Relationship Id="rId708" Type="http://schemas.openxmlformats.org/officeDocument/2006/relationships/image" Target="../media/image2860.png"/><Relationship Id="rId347" Type="http://schemas.openxmlformats.org/officeDocument/2006/relationships/customXml" Target="../ink/ink2798.xml"/><Relationship Id="rId44" Type="http://schemas.openxmlformats.org/officeDocument/2006/relationships/customXml" Target="../ink/ink2628.xml"/><Relationship Id="rId554" Type="http://schemas.openxmlformats.org/officeDocument/2006/relationships/image" Target="../media/image2783.png"/><Relationship Id="rId761" Type="http://schemas.openxmlformats.org/officeDocument/2006/relationships/customXml" Target="../ink/ink3006.xml"/><Relationship Id="rId193" Type="http://schemas.openxmlformats.org/officeDocument/2006/relationships/image" Target="../media/image2604.png"/><Relationship Id="rId207" Type="http://schemas.openxmlformats.org/officeDocument/2006/relationships/image" Target="../media/image2611.png"/><Relationship Id="rId414" Type="http://schemas.openxmlformats.org/officeDocument/2006/relationships/customXml" Target="../ink/ink2832.xml"/><Relationship Id="rId498" Type="http://schemas.openxmlformats.org/officeDocument/2006/relationships/image" Target="../media/image2755.png"/><Relationship Id="rId621" Type="http://schemas.openxmlformats.org/officeDocument/2006/relationships/customXml" Target="../ink/ink29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98.xml"/><Relationship Id="rId299" Type="http://schemas.openxmlformats.org/officeDocument/2006/relationships/customXml" Target="../ink/ink3191.xml"/><Relationship Id="rId21" Type="http://schemas.openxmlformats.org/officeDocument/2006/relationships/customXml" Target="../ink/ink3050.xml"/><Relationship Id="rId63" Type="http://schemas.openxmlformats.org/officeDocument/2006/relationships/customXml" Target="../ink/ink3071.xml"/><Relationship Id="rId159" Type="http://schemas.openxmlformats.org/officeDocument/2006/relationships/image" Target="../media/image2999.png"/><Relationship Id="rId170" Type="http://schemas.openxmlformats.org/officeDocument/2006/relationships/image" Target="../media/image3004.png"/><Relationship Id="rId226" Type="http://schemas.openxmlformats.org/officeDocument/2006/relationships/customXml" Target="../ink/ink3154.xml"/><Relationship Id="rId268" Type="http://schemas.openxmlformats.org/officeDocument/2006/relationships/customXml" Target="../ink/ink3175.xml"/><Relationship Id="rId32" Type="http://schemas.openxmlformats.org/officeDocument/2006/relationships/image" Target="../media/image2936.png"/><Relationship Id="rId74" Type="http://schemas.openxmlformats.org/officeDocument/2006/relationships/image" Target="../media/image2957.png"/><Relationship Id="rId128" Type="http://schemas.openxmlformats.org/officeDocument/2006/relationships/image" Target="../media/image2984.png"/><Relationship Id="rId5" Type="http://schemas.openxmlformats.org/officeDocument/2006/relationships/customXml" Target="../ink/ink3042.xml"/><Relationship Id="rId181" Type="http://schemas.openxmlformats.org/officeDocument/2006/relationships/customXml" Target="../ink/ink3131.xml"/><Relationship Id="rId237" Type="http://schemas.openxmlformats.org/officeDocument/2006/relationships/image" Target="../media/image3037.png"/><Relationship Id="rId279" Type="http://schemas.openxmlformats.org/officeDocument/2006/relationships/customXml" Target="../ink/ink3181.xml"/><Relationship Id="rId43" Type="http://schemas.openxmlformats.org/officeDocument/2006/relationships/customXml" Target="../ink/ink3061.xml"/><Relationship Id="rId139" Type="http://schemas.openxmlformats.org/officeDocument/2006/relationships/image" Target="../media/image2989.png"/><Relationship Id="rId290" Type="http://schemas.openxmlformats.org/officeDocument/2006/relationships/image" Target="../media/image3063.png"/><Relationship Id="rId304" Type="http://schemas.openxmlformats.org/officeDocument/2006/relationships/image" Target="../media/image3070.png"/><Relationship Id="rId85" Type="http://schemas.openxmlformats.org/officeDocument/2006/relationships/customXml" Target="../ink/ink3082.xml"/><Relationship Id="rId150" Type="http://schemas.openxmlformats.org/officeDocument/2006/relationships/customXml" Target="../ink/ink3115.xml"/><Relationship Id="rId192" Type="http://schemas.openxmlformats.org/officeDocument/2006/relationships/customXml" Target="../ink/ink3137.xml"/><Relationship Id="rId206" Type="http://schemas.openxmlformats.org/officeDocument/2006/relationships/customXml" Target="../ink/ink3144.xml"/><Relationship Id="rId248" Type="http://schemas.openxmlformats.org/officeDocument/2006/relationships/customXml" Target="../ink/ink3165.xml"/><Relationship Id="rId12" Type="http://schemas.openxmlformats.org/officeDocument/2006/relationships/image" Target="../media/image2927.png"/><Relationship Id="rId108" Type="http://schemas.openxmlformats.org/officeDocument/2006/relationships/image" Target="../media/image2974.png"/><Relationship Id="rId315" Type="http://schemas.openxmlformats.org/officeDocument/2006/relationships/customXml" Target="../ink/ink3199.xml"/><Relationship Id="rId54" Type="http://schemas.openxmlformats.org/officeDocument/2006/relationships/image" Target="../media/image2947.png"/><Relationship Id="rId96" Type="http://schemas.openxmlformats.org/officeDocument/2006/relationships/image" Target="../media/image2968.png"/><Relationship Id="rId161" Type="http://schemas.openxmlformats.org/officeDocument/2006/relationships/image" Target="../media/image3000.png"/><Relationship Id="rId217" Type="http://schemas.openxmlformats.org/officeDocument/2006/relationships/image" Target="../media/image3027.png"/><Relationship Id="rId259" Type="http://schemas.openxmlformats.org/officeDocument/2006/relationships/image" Target="../media/image3048.png"/><Relationship Id="rId23" Type="http://schemas.openxmlformats.org/officeDocument/2006/relationships/customXml" Target="../ink/ink3051.xml"/><Relationship Id="rId119" Type="http://schemas.openxmlformats.org/officeDocument/2006/relationships/customXml" Target="../ink/ink3099.xml"/><Relationship Id="rId270" Type="http://schemas.openxmlformats.org/officeDocument/2006/relationships/customXml" Target="../ink/ink3176.xml"/><Relationship Id="rId65" Type="http://schemas.openxmlformats.org/officeDocument/2006/relationships/customXml" Target="../ink/ink3072.xml"/><Relationship Id="rId130" Type="http://schemas.openxmlformats.org/officeDocument/2006/relationships/image" Target="../media/image2985.png"/><Relationship Id="rId172" Type="http://schemas.openxmlformats.org/officeDocument/2006/relationships/image" Target="../media/image3005.png"/><Relationship Id="rId193" Type="http://schemas.openxmlformats.org/officeDocument/2006/relationships/image" Target="../media/image3015.png"/><Relationship Id="rId207" Type="http://schemas.openxmlformats.org/officeDocument/2006/relationships/image" Target="../media/image3022.png"/><Relationship Id="rId228" Type="http://schemas.openxmlformats.org/officeDocument/2006/relationships/customXml" Target="../ink/ink3155.xml"/><Relationship Id="rId249" Type="http://schemas.openxmlformats.org/officeDocument/2006/relationships/image" Target="../media/image3043.png"/><Relationship Id="rId13" Type="http://schemas.openxmlformats.org/officeDocument/2006/relationships/customXml" Target="../ink/ink3046.xml"/><Relationship Id="rId109" Type="http://schemas.openxmlformats.org/officeDocument/2006/relationships/customXml" Target="../ink/ink3094.xml"/><Relationship Id="rId260" Type="http://schemas.openxmlformats.org/officeDocument/2006/relationships/customXml" Target="../ink/ink3171.xml"/><Relationship Id="rId281" Type="http://schemas.openxmlformats.org/officeDocument/2006/relationships/customXml" Target="../ink/ink3182.xml"/><Relationship Id="rId316" Type="http://schemas.openxmlformats.org/officeDocument/2006/relationships/image" Target="../media/image3076.png"/><Relationship Id="rId34" Type="http://schemas.openxmlformats.org/officeDocument/2006/relationships/image" Target="../media/image2937.png"/><Relationship Id="rId55" Type="http://schemas.openxmlformats.org/officeDocument/2006/relationships/customXml" Target="../ink/ink3067.xml"/><Relationship Id="rId76" Type="http://schemas.openxmlformats.org/officeDocument/2006/relationships/image" Target="../media/image2958.png"/><Relationship Id="rId97" Type="http://schemas.openxmlformats.org/officeDocument/2006/relationships/customXml" Target="../ink/ink3088.xml"/><Relationship Id="rId120" Type="http://schemas.openxmlformats.org/officeDocument/2006/relationships/image" Target="../media/image2980.png"/><Relationship Id="rId141" Type="http://schemas.openxmlformats.org/officeDocument/2006/relationships/image" Target="../media/image2990.png"/><Relationship Id="rId7" Type="http://schemas.openxmlformats.org/officeDocument/2006/relationships/customXml" Target="../ink/ink3043.xml"/><Relationship Id="rId162" Type="http://schemas.openxmlformats.org/officeDocument/2006/relationships/customXml" Target="../ink/ink3121.xml"/><Relationship Id="rId183" Type="http://schemas.openxmlformats.org/officeDocument/2006/relationships/customXml" Target="../ink/ink3132.xml"/><Relationship Id="rId218" Type="http://schemas.openxmlformats.org/officeDocument/2006/relationships/customXml" Target="../ink/ink3150.xml"/><Relationship Id="rId239" Type="http://schemas.openxmlformats.org/officeDocument/2006/relationships/image" Target="../media/image3038.png"/><Relationship Id="rId250" Type="http://schemas.openxmlformats.org/officeDocument/2006/relationships/customXml" Target="../ink/ink3166.xml"/><Relationship Id="rId271" Type="http://schemas.openxmlformats.org/officeDocument/2006/relationships/image" Target="../media/image3054.png"/><Relationship Id="rId292" Type="http://schemas.openxmlformats.org/officeDocument/2006/relationships/image" Target="../media/image3064.png"/><Relationship Id="rId306" Type="http://schemas.openxmlformats.org/officeDocument/2006/relationships/image" Target="../media/image3071.png"/><Relationship Id="rId24" Type="http://schemas.openxmlformats.org/officeDocument/2006/relationships/image" Target="../media/image2933.png"/><Relationship Id="rId45" Type="http://schemas.openxmlformats.org/officeDocument/2006/relationships/customXml" Target="../ink/ink3062.xml"/><Relationship Id="rId66" Type="http://schemas.openxmlformats.org/officeDocument/2006/relationships/image" Target="../media/image2953.png"/><Relationship Id="rId87" Type="http://schemas.openxmlformats.org/officeDocument/2006/relationships/customXml" Target="../ink/ink3083.xml"/><Relationship Id="rId110" Type="http://schemas.openxmlformats.org/officeDocument/2006/relationships/image" Target="../media/image2975.png"/><Relationship Id="rId131" Type="http://schemas.openxmlformats.org/officeDocument/2006/relationships/customXml" Target="../ink/ink3105.xml"/><Relationship Id="rId152" Type="http://schemas.openxmlformats.org/officeDocument/2006/relationships/customXml" Target="../ink/ink3116.xml"/><Relationship Id="rId173" Type="http://schemas.openxmlformats.org/officeDocument/2006/relationships/customXml" Target="../ink/ink3127.xml"/><Relationship Id="rId194" Type="http://schemas.openxmlformats.org/officeDocument/2006/relationships/customXml" Target="../ink/ink3138.xml"/><Relationship Id="rId208" Type="http://schemas.openxmlformats.org/officeDocument/2006/relationships/customXml" Target="../ink/ink3145.xml"/><Relationship Id="rId229" Type="http://schemas.openxmlformats.org/officeDocument/2006/relationships/image" Target="../media/image3033.png"/><Relationship Id="rId240" Type="http://schemas.openxmlformats.org/officeDocument/2006/relationships/customXml" Target="../ink/ink3161.xml"/><Relationship Id="rId261" Type="http://schemas.openxmlformats.org/officeDocument/2006/relationships/image" Target="../media/image3049.png"/><Relationship Id="rId14" Type="http://schemas.openxmlformats.org/officeDocument/2006/relationships/image" Target="../media/image2928.png"/><Relationship Id="rId35" Type="http://schemas.openxmlformats.org/officeDocument/2006/relationships/customXml" Target="../ink/ink3057.xml"/><Relationship Id="rId56" Type="http://schemas.openxmlformats.org/officeDocument/2006/relationships/image" Target="../media/image2948.png"/><Relationship Id="rId77" Type="http://schemas.openxmlformats.org/officeDocument/2006/relationships/customXml" Target="../ink/ink3078.xml"/><Relationship Id="rId100" Type="http://schemas.openxmlformats.org/officeDocument/2006/relationships/image" Target="../media/image2970.png"/><Relationship Id="rId282" Type="http://schemas.openxmlformats.org/officeDocument/2006/relationships/image" Target="../media/image3059.png"/><Relationship Id="rId8" Type="http://schemas.openxmlformats.org/officeDocument/2006/relationships/image" Target="../media/image2925.png"/><Relationship Id="rId98" Type="http://schemas.openxmlformats.org/officeDocument/2006/relationships/image" Target="../media/image2969.png"/><Relationship Id="rId121" Type="http://schemas.openxmlformats.org/officeDocument/2006/relationships/customXml" Target="../ink/ink3100.xml"/><Relationship Id="rId142" Type="http://schemas.openxmlformats.org/officeDocument/2006/relationships/customXml" Target="../ink/ink3111.xml"/><Relationship Id="rId163" Type="http://schemas.openxmlformats.org/officeDocument/2006/relationships/customXml" Target="../ink/ink3122.xml"/><Relationship Id="rId184" Type="http://schemas.openxmlformats.org/officeDocument/2006/relationships/image" Target="../media/image3011.png"/><Relationship Id="rId219" Type="http://schemas.openxmlformats.org/officeDocument/2006/relationships/image" Target="../media/image3028.png"/><Relationship Id="rId230" Type="http://schemas.openxmlformats.org/officeDocument/2006/relationships/customXml" Target="../ink/ink3156.xml"/><Relationship Id="rId251" Type="http://schemas.openxmlformats.org/officeDocument/2006/relationships/image" Target="../media/image3044.png"/><Relationship Id="rId25" Type="http://schemas.openxmlformats.org/officeDocument/2006/relationships/customXml" Target="../ink/ink3052.xml"/><Relationship Id="rId46" Type="http://schemas.openxmlformats.org/officeDocument/2006/relationships/image" Target="../media/image2943.png"/><Relationship Id="rId67" Type="http://schemas.openxmlformats.org/officeDocument/2006/relationships/customXml" Target="../ink/ink3073.xml"/><Relationship Id="rId272" Type="http://schemas.openxmlformats.org/officeDocument/2006/relationships/customXml" Target="../ink/ink3177.xml"/><Relationship Id="rId293" Type="http://schemas.openxmlformats.org/officeDocument/2006/relationships/customXml" Target="../ink/ink3188.xml"/><Relationship Id="rId307" Type="http://schemas.openxmlformats.org/officeDocument/2006/relationships/customXml" Target="../ink/ink3195.xml"/><Relationship Id="rId88" Type="http://schemas.openxmlformats.org/officeDocument/2006/relationships/image" Target="../media/image2964.png"/><Relationship Id="rId111" Type="http://schemas.openxmlformats.org/officeDocument/2006/relationships/customXml" Target="../ink/ink3095.xml"/><Relationship Id="rId132" Type="http://schemas.openxmlformats.org/officeDocument/2006/relationships/customXml" Target="../ink/ink3106.xml"/><Relationship Id="rId153" Type="http://schemas.openxmlformats.org/officeDocument/2006/relationships/image" Target="../media/image2996.png"/><Relationship Id="rId174" Type="http://schemas.openxmlformats.org/officeDocument/2006/relationships/image" Target="../media/image3006.png"/><Relationship Id="rId195" Type="http://schemas.openxmlformats.org/officeDocument/2006/relationships/image" Target="../media/image3016.png"/><Relationship Id="rId209" Type="http://schemas.openxmlformats.org/officeDocument/2006/relationships/image" Target="../media/image3023.png"/><Relationship Id="rId220" Type="http://schemas.openxmlformats.org/officeDocument/2006/relationships/customXml" Target="../ink/ink3151.xml"/><Relationship Id="rId241" Type="http://schemas.openxmlformats.org/officeDocument/2006/relationships/image" Target="../media/image3039.png"/><Relationship Id="rId15" Type="http://schemas.openxmlformats.org/officeDocument/2006/relationships/customXml" Target="../ink/ink3047.xml"/><Relationship Id="rId36" Type="http://schemas.openxmlformats.org/officeDocument/2006/relationships/image" Target="../media/image2938.png"/><Relationship Id="rId57" Type="http://schemas.openxmlformats.org/officeDocument/2006/relationships/customXml" Target="../ink/ink3068.xml"/><Relationship Id="rId262" Type="http://schemas.openxmlformats.org/officeDocument/2006/relationships/customXml" Target="../ink/ink3172.xml"/><Relationship Id="rId283" Type="http://schemas.openxmlformats.org/officeDocument/2006/relationships/customXml" Target="../ink/ink3183.xml"/><Relationship Id="rId78" Type="http://schemas.openxmlformats.org/officeDocument/2006/relationships/image" Target="../media/image2959.png"/><Relationship Id="rId99" Type="http://schemas.openxmlformats.org/officeDocument/2006/relationships/customXml" Target="../ink/ink3089.xml"/><Relationship Id="rId101" Type="http://schemas.openxmlformats.org/officeDocument/2006/relationships/customXml" Target="../ink/ink3090.xml"/><Relationship Id="rId122" Type="http://schemas.openxmlformats.org/officeDocument/2006/relationships/image" Target="../media/image2981.png"/><Relationship Id="rId143" Type="http://schemas.openxmlformats.org/officeDocument/2006/relationships/image" Target="../media/image2991.png"/><Relationship Id="rId164" Type="http://schemas.openxmlformats.org/officeDocument/2006/relationships/image" Target="../media/image3001.png"/><Relationship Id="rId185" Type="http://schemas.openxmlformats.org/officeDocument/2006/relationships/customXml" Target="../ink/ink3133.xml"/><Relationship Id="rId9" Type="http://schemas.openxmlformats.org/officeDocument/2006/relationships/customXml" Target="../ink/ink3044.xml"/><Relationship Id="rId210" Type="http://schemas.openxmlformats.org/officeDocument/2006/relationships/customXml" Target="../ink/ink3146.xml"/><Relationship Id="rId26" Type="http://schemas.openxmlformats.org/officeDocument/2006/relationships/image" Target="../media/image2934.png"/><Relationship Id="rId231" Type="http://schemas.openxmlformats.org/officeDocument/2006/relationships/image" Target="../media/image3034.png"/><Relationship Id="rId252" Type="http://schemas.openxmlformats.org/officeDocument/2006/relationships/customXml" Target="../ink/ink3167.xml"/><Relationship Id="rId273" Type="http://schemas.openxmlformats.org/officeDocument/2006/relationships/customXml" Target="../ink/ink3178.xml"/><Relationship Id="rId294" Type="http://schemas.openxmlformats.org/officeDocument/2006/relationships/image" Target="../media/image3065.png"/><Relationship Id="rId308" Type="http://schemas.openxmlformats.org/officeDocument/2006/relationships/image" Target="../media/image3072.png"/><Relationship Id="rId47" Type="http://schemas.openxmlformats.org/officeDocument/2006/relationships/customXml" Target="../ink/ink3063.xml"/><Relationship Id="rId68" Type="http://schemas.openxmlformats.org/officeDocument/2006/relationships/image" Target="../media/image2954.png"/><Relationship Id="rId89" Type="http://schemas.openxmlformats.org/officeDocument/2006/relationships/customXml" Target="../ink/ink3084.xml"/><Relationship Id="rId112" Type="http://schemas.openxmlformats.org/officeDocument/2006/relationships/image" Target="../media/image2976.png"/><Relationship Id="rId133" Type="http://schemas.openxmlformats.org/officeDocument/2006/relationships/image" Target="../media/image2986.png"/><Relationship Id="rId154" Type="http://schemas.openxmlformats.org/officeDocument/2006/relationships/customXml" Target="../ink/ink3117.xml"/><Relationship Id="rId175" Type="http://schemas.openxmlformats.org/officeDocument/2006/relationships/customXml" Target="../ink/ink3128.xml"/><Relationship Id="rId196" Type="http://schemas.openxmlformats.org/officeDocument/2006/relationships/customXml" Target="../ink/ink3139.xml"/><Relationship Id="rId200" Type="http://schemas.openxmlformats.org/officeDocument/2006/relationships/customXml" Target="../ink/ink3141.xml"/><Relationship Id="rId16" Type="http://schemas.openxmlformats.org/officeDocument/2006/relationships/image" Target="../media/image2929.png"/><Relationship Id="rId221" Type="http://schemas.openxmlformats.org/officeDocument/2006/relationships/image" Target="../media/image3029.png"/><Relationship Id="rId242" Type="http://schemas.openxmlformats.org/officeDocument/2006/relationships/customXml" Target="../ink/ink3162.xml"/><Relationship Id="rId263" Type="http://schemas.openxmlformats.org/officeDocument/2006/relationships/image" Target="../media/image3050.png"/><Relationship Id="rId284" Type="http://schemas.openxmlformats.org/officeDocument/2006/relationships/image" Target="../media/image3060.png"/><Relationship Id="rId37" Type="http://schemas.openxmlformats.org/officeDocument/2006/relationships/customXml" Target="../ink/ink3058.xml"/><Relationship Id="rId58" Type="http://schemas.openxmlformats.org/officeDocument/2006/relationships/image" Target="../media/image2949.png"/><Relationship Id="rId79" Type="http://schemas.openxmlformats.org/officeDocument/2006/relationships/customXml" Target="../ink/ink3079.xml"/><Relationship Id="rId102" Type="http://schemas.openxmlformats.org/officeDocument/2006/relationships/image" Target="../media/image2971.png"/><Relationship Id="rId123" Type="http://schemas.openxmlformats.org/officeDocument/2006/relationships/customXml" Target="../ink/ink3101.xml"/><Relationship Id="rId144" Type="http://schemas.openxmlformats.org/officeDocument/2006/relationships/customXml" Target="../ink/ink3112.xml"/><Relationship Id="rId90" Type="http://schemas.openxmlformats.org/officeDocument/2006/relationships/image" Target="../media/image2965.png"/><Relationship Id="rId165" Type="http://schemas.openxmlformats.org/officeDocument/2006/relationships/customXml" Target="../ink/ink3123.xml"/><Relationship Id="rId186" Type="http://schemas.openxmlformats.org/officeDocument/2006/relationships/image" Target="../media/image3012.png"/><Relationship Id="rId211" Type="http://schemas.openxmlformats.org/officeDocument/2006/relationships/image" Target="../media/image3024.png"/><Relationship Id="rId232" Type="http://schemas.openxmlformats.org/officeDocument/2006/relationships/customXml" Target="../ink/ink3157.xml"/><Relationship Id="rId253" Type="http://schemas.openxmlformats.org/officeDocument/2006/relationships/image" Target="../media/image3045.png"/><Relationship Id="rId274" Type="http://schemas.openxmlformats.org/officeDocument/2006/relationships/image" Target="../media/image3055.png"/><Relationship Id="rId295" Type="http://schemas.openxmlformats.org/officeDocument/2006/relationships/customXml" Target="../ink/ink3189.xml"/><Relationship Id="rId309" Type="http://schemas.openxmlformats.org/officeDocument/2006/relationships/customXml" Target="../ink/ink3196.xml"/><Relationship Id="rId27" Type="http://schemas.openxmlformats.org/officeDocument/2006/relationships/customXml" Target="../ink/ink3053.xml"/><Relationship Id="rId48" Type="http://schemas.openxmlformats.org/officeDocument/2006/relationships/image" Target="../media/image2944.png"/><Relationship Id="rId69" Type="http://schemas.openxmlformats.org/officeDocument/2006/relationships/customXml" Target="../ink/ink3074.xml"/><Relationship Id="rId113" Type="http://schemas.openxmlformats.org/officeDocument/2006/relationships/customXml" Target="../ink/ink3096.xml"/><Relationship Id="rId134" Type="http://schemas.openxmlformats.org/officeDocument/2006/relationships/customXml" Target="../ink/ink3107.xml"/><Relationship Id="rId80" Type="http://schemas.openxmlformats.org/officeDocument/2006/relationships/image" Target="../media/image2960.png"/><Relationship Id="rId155" Type="http://schemas.openxmlformats.org/officeDocument/2006/relationships/image" Target="../media/image2997.png"/><Relationship Id="rId176" Type="http://schemas.openxmlformats.org/officeDocument/2006/relationships/image" Target="../media/image3007.png"/><Relationship Id="rId197" Type="http://schemas.openxmlformats.org/officeDocument/2006/relationships/image" Target="../media/image3017.png"/><Relationship Id="rId201" Type="http://schemas.openxmlformats.org/officeDocument/2006/relationships/image" Target="../media/image3019.png"/><Relationship Id="rId222" Type="http://schemas.openxmlformats.org/officeDocument/2006/relationships/customXml" Target="../ink/ink3152.xml"/><Relationship Id="rId243" Type="http://schemas.openxmlformats.org/officeDocument/2006/relationships/image" Target="../media/image3040.png"/><Relationship Id="rId264" Type="http://schemas.openxmlformats.org/officeDocument/2006/relationships/customXml" Target="../ink/ink3173.xml"/><Relationship Id="rId285" Type="http://schemas.openxmlformats.org/officeDocument/2006/relationships/customXml" Target="../ink/ink3184.xml"/><Relationship Id="rId17" Type="http://schemas.openxmlformats.org/officeDocument/2006/relationships/customXml" Target="../ink/ink3048.xml"/><Relationship Id="rId38" Type="http://schemas.openxmlformats.org/officeDocument/2006/relationships/image" Target="../media/image2939.png"/><Relationship Id="rId59" Type="http://schemas.openxmlformats.org/officeDocument/2006/relationships/customXml" Target="../ink/ink3069.xml"/><Relationship Id="rId103" Type="http://schemas.openxmlformats.org/officeDocument/2006/relationships/customXml" Target="../ink/ink3091.xml"/><Relationship Id="rId124" Type="http://schemas.openxmlformats.org/officeDocument/2006/relationships/image" Target="../media/image2982.png"/><Relationship Id="rId310" Type="http://schemas.openxmlformats.org/officeDocument/2006/relationships/image" Target="../media/image3073.png"/><Relationship Id="rId70" Type="http://schemas.openxmlformats.org/officeDocument/2006/relationships/image" Target="../media/image2955.png"/><Relationship Id="rId91" Type="http://schemas.openxmlformats.org/officeDocument/2006/relationships/customXml" Target="../ink/ink3085.xml"/><Relationship Id="rId145" Type="http://schemas.openxmlformats.org/officeDocument/2006/relationships/image" Target="../media/image2992.png"/><Relationship Id="rId166" Type="http://schemas.openxmlformats.org/officeDocument/2006/relationships/image" Target="../media/image3002.png"/><Relationship Id="rId187" Type="http://schemas.openxmlformats.org/officeDocument/2006/relationships/customXml" Target="../ink/ink313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47.xml"/><Relationship Id="rId233" Type="http://schemas.openxmlformats.org/officeDocument/2006/relationships/image" Target="../media/image3035.png"/><Relationship Id="rId254" Type="http://schemas.openxmlformats.org/officeDocument/2006/relationships/customXml" Target="../ink/ink3168.xml"/><Relationship Id="rId28" Type="http://schemas.openxmlformats.org/officeDocument/2006/relationships/image" Target="../media/image2935.png"/><Relationship Id="rId49" Type="http://schemas.openxmlformats.org/officeDocument/2006/relationships/customXml" Target="../ink/ink3064.xml"/><Relationship Id="rId114" Type="http://schemas.openxmlformats.org/officeDocument/2006/relationships/image" Target="../media/image2977.png"/><Relationship Id="rId275" Type="http://schemas.openxmlformats.org/officeDocument/2006/relationships/customXml" Target="../ink/ink3179.xml"/><Relationship Id="rId296" Type="http://schemas.openxmlformats.org/officeDocument/2006/relationships/image" Target="../media/image3066.png"/><Relationship Id="rId300" Type="http://schemas.openxmlformats.org/officeDocument/2006/relationships/image" Target="../media/image3068.png"/><Relationship Id="rId60" Type="http://schemas.openxmlformats.org/officeDocument/2006/relationships/image" Target="../media/image2950.png"/><Relationship Id="rId81" Type="http://schemas.openxmlformats.org/officeDocument/2006/relationships/customXml" Target="../ink/ink3080.xml"/><Relationship Id="rId135" Type="http://schemas.openxmlformats.org/officeDocument/2006/relationships/image" Target="../media/image2987.png"/><Relationship Id="rId156" Type="http://schemas.openxmlformats.org/officeDocument/2006/relationships/customXml" Target="../ink/ink3118.xml"/><Relationship Id="rId177" Type="http://schemas.openxmlformats.org/officeDocument/2006/relationships/customXml" Target="../ink/ink3129.xml"/><Relationship Id="rId198" Type="http://schemas.openxmlformats.org/officeDocument/2006/relationships/customXml" Target="../ink/ink3140.xml"/><Relationship Id="rId202" Type="http://schemas.openxmlformats.org/officeDocument/2006/relationships/customXml" Target="../ink/ink3142.xml"/><Relationship Id="rId223" Type="http://schemas.openxmlformats.org/officeDocument/2006/relationships/image" Target="../media/image3030.png"/><Relationship Id="rId244" Type="http://schemas.openxmlformats.org/officeDocument/2006/relationships/customXml" Target="../ink/ink3163.xml"/><Relationship Id="rId18" Type="http://schemas.openxmlformats.org/officeDocument/2006/relationships/image" Target="../media/image2930.png"/><Relationship Id="rId39" Type="http://schemas.openxmlformats.org/officeDocument/2006/relationships/customXml" Target="../ink/ink3059.xml"/><Relationship Id="rId265" Type="http://schemas.openxmlformats.org/officeDocument/2006/relationships/image" Target="../media/image3051.png"/><Relationship Id="rId286" Type="http://schemas.openxmlformats.org/officeDocument/2006/relationships/image" Target="../media/image3061.png"/><Relationship Id="rId50" Type="http://schemas.openxmlformats.org/officeDocument/2006/relationships/image" Target="../media/image2945.png"/><Relationship Id="rId104" Type="http://schemas.openxmlformats.org/officeDocument/2006/relationships/image" Target="../media/image2972.png"/><Relationship Id="rId125" Type="http://schemas.openxmlformats.org/officeDocument/2006/relationships/customXml" Target="../ink/ink3102.xml"/><Relationship Id="rId146" Type="http://schemas.openxmlformats.org/officeDocument/2006/relationships/customXml" Target="../ink/ink3113.xml"/><Relationship Id="rId167" Type="http://schemas.openxmlformats.org/officeDocument/2006/relationships/customXml" Target="../ink/ink3124.xml"/><Relationship Id="rId188" Type="http://schemas.openxmlformats.org/officeDocument/2006/relationships/image" Target="../media/image3013.png"/><Relationship Id="rId311" Type="http://schemas.openxmlformats.org/officeDocument/2006/relationships/customXml" Target="../ink/ink3197.xml"/><Relationship Id="rId71" Type="http://schemas.openxmlformats.org/officeDocument/2006/relationships/customXml" Target="../ink/ink3075.xml"/><Relationship Id="rId92" Type="http://schemas.openxmlformats.org/officeDocument/2006/relationships/image" Target="../media/image2966.png"/><Relationship Id="rId213" Type="http://schemas.openxmlformats.org/officeDocument/2006/relationships/image" Target="../media/image3025.png"/><Relationship Id="rId234" Type="http://schemas.openxmlformats.org/officeDocument/2006/relationships/customXml" Target="../ink/ink3158.xml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3054.xml"/><Relationship Id="rId255" Type="http://schemas.openxmlformats.org/officeDocument/2006/relationships/image" Target="../media/image3046.png"/><Relationship Id="rId276" Type="http://schemas.openxmlformats.org/officeDocument/2006/relationships/image" Target="../media/image3056.png"/><Relationship Id="rId297" Type="http://schemas.openxmlformats.org/officeDocument/2006/relationships/customXml" Target="../ink/ink3190.xml"/><Relationship Id="rId40" Type="http://schemas.openxmlformats.org/officeDocument/2006/relationships/image" Target="../media/image2940.png"/><Relationship Id="rId115" Type="http://schemas.openxmlformats.org/officeDocument/2006/relationships/customXml" Target="../ink/ink3097.xml"/><Relationship Id="rId136" Type="http://schemas.openxmlformats.org/officeDocument/2006/relationships/customXml" Target="../ink/ink3108.xml"/><Relationship Id="rId157" Type="http://schemas.openxmlformats.org/officeDocument/2006/relationships/image" Target="../media/image2998.png"/><Relationship Id="rId178" Type="http://schemas.openxmlformats.org/officeDocument/2006/relationships/image" Target="../media/image3008.png"/><Relationship Id="rId301" Type="http://schemas.openxmlformats.org/officeDocument/2006/relationships/customXml" Target="../ink/ink3192.xml"/><Relationship Id="rId61" Type="http://schemas.openxmlformats.org/officeDocument/2006/relationships/customXml" Target="../ink/ink3070.xml"/><Relationship Id="rId82" Type="http://schemas.openxmlformats.org/officeDocument/2006/relationships/image" Target="../media/image2961.png"/><Relationship Id="rId199" Type="http://schemas.openxmlformats.org/officeDocument/2006/relationships/image" Target="../media/image3018.png"/><Relationship Id="rId203" Type="http://schemas.openxmlformats.org/officeDocument/2006/relationships/image" Target="../media/image3020.png"/><Relationship Id="rId19" Type="http://schemas.openxmlformats.org/officeDocument/2006/relationships/customXml" Target="../ink/ink3049.xml"/><Relationship Id="rId224" Type="http://schemas.openxmlformats.org/officeDocument/2006/relationships/customXml" Target="../ink/ink3153.xml"/><Relationship Id="rId245" Type="http://schemas.openxmlformats.org/officeDocument/2006/relationships/image" Target="../media/image3041.png"/><Relationship Id="rId266" Type="http://schemas.openxmlformats.org/officeDocument/2006/relationships/customXml" Target="../ink/ink3174.xml"/><Relationship Id="rId287" Type="http://schemas.openxmlformats.org/officeDocument/2006/relationships/customXml" Target="../ink/ink3185.xml"/><Relationship Id="rId30" Type="http://schemas.openxmlformats.org/officeDocument/2006/relationships/image" Target="../media/image2488.png"/><Relationship Id="rId105" Type="http://schemas.openxmlformats.org/officeDocument/2006/relationships/customXml" Target="../ink/ink3092.xml"/><Relationship Id="rId126" Type="http://schemas.openxmlformats.org/officeDocument/2006/relationships/image" Target="../media/image2983.png"/><Relationship Id="rId147" Type="http://schemas.openxmlformats.org/officeDocument/2006/relationships/image" Target="../media/image2993.png"/><Relationship Id="rId168" Type="http://schemas.openxmlformats.org/officeDocument/2006/relationships/image" Target="../media/image3003.png"/><Relationship Id="rId312" Type="http://schemas.openxmlformats.org/officeDocument/2006/relationships/image" Target="../media/image3074.png"/><Relationship Id="rId51" Type="http://schemas.openxmlformats.org/officeDocument/2006/relationships/customXml" Target="../ink/ink3065.xml"/><Relationship Id="rId72" Type="http://schemas.openxmlformats.org/officeDocument/2006/relationships/image" Target="../media/image2956.png"/><Relationship Id="rId93" Type="http://schemas.openxmlformats.org/officeDocument/2006/relationships/customXml" Target="../ink/ink3086.xml"/><Relationship Id="rId189" Type="http://schemas.openxmlformats.org/officeDocument/2006/relationships/customXml" Target="../ink/ink3135.xml"/><Relationship Id="rId3" Type="http://schemas.openxmlformats.org/officeDocument/2006/relationships/image" Target="../media/image2922.png"/><Relationship Id="rId214" Type="http://schemas.openxmlformats.org/officeDocument/2006/relationships/customXml" Target="../ink/ink3148.xml"/><Relationship Id="rId235" Type="http://schemas.openxmlformats.org/officeDocument/2006/relationships/image" Target="../media/image3036.png"/><Relationship Id="rId256" Type="http://schemas.openxmlformats.org/officeDocument/2006/relationships/customXml" Target="../ink/ink3169.xml"/><Relationship Id="rId277" Type="http://schemas.openxmlformats.org/officeDocument/2006/relationships/customXml" Target="../ink/ink3180.xml"/><Relationship Id="rId298" Type="http://schemas.openxmlformats.org/officeDocument/2006/relationships/image" Target="../media/image3067.png"/><Relationship Id="rId116" Type="http://schemas.openxmlformats.org/officeDocument/2006/relationships/image" Target="../media/image2978.png"/><Relationship Id="rId137" Type="http://schemas.openxmlformats.org/officeDocument/2006/relationships/image" Target="../media/image2988.png"/><Relationship Id="rId158" Type="http://schemas.openxmlformats.org/officeDocument/2006/relationships/customXml" Target="../ink/ink3119.xml"/><Relationship Id="rId302" Type="http://schemas.openxmlformats.org/officeDocument/2006/relationships/image" Target="../media/image3069.png"/><Relationship Id="rId20" Type="http://schemas.openxmlformats.org/officeDocument/2006/relationships/image" Target="../media/image2931.png"/><Relationship Id="rId41" Type="http://schemas.openxmlformats.org/officeDocument/2006/relationships/customXml" Target="../ink/ink3060.xml"/><Relationship Id="rId62" Type="http://schemas.openxmlformats.org/officeDocument/2006/relationships/image" Target="../media/image2951.png"/><Relationship Id="rId83" Type="http://schemas.openxmlformats.org/officeDocument/2006/relationships/customXml" Target="../ink/ink3081.xml"/><Relationship Id="rId179" Type="http://schemas.openxmlformats.org/officeDocument/2006/relationships/customXml" Target="../ink/ink3130.xml"/><Relationship Id="rId190" Type="http://schemas.openxmlformats.org/officeDocument/2006/relationships/image" Target="../media/image3014.png"/><Relationship Id="rId204" Type="http://schemas.openxmlformats.org/officeDocument/2006/relationships/customXml" Target="../ink/ink3143.xml"/><Relationship Id="rId225" Type="http://schemas.openxmlformats.org/officeDocument/2006/relationships/image" Target="../media/image3031.png"/><Relationship Id="rId246" Type="http://schemas.openxmlformats.org/officeDocument/2006/relationships/customXml" Target="../ink/ink3164.xml"/><Relationship Id="rId267" Type="http://schemas.openxmlformats.org/officeDocument/2006/relationships/image" Target="../media/image3052.png"/><Relationship Id="rId288" Type="http://schemas.openxmlformats.org/officeDocument/2006/relationships/image" Target="../media/image3062.png"/><Relationship Id="rId106" Type="http://schemas.openxmlformats.org/officeDocument/2006/relationships/image" Target="../media/image2973.png"/><Relationship Id="rId127" Type="http://schemas.openxmlformats.org/officeDocument/2006/relationships/customXml" Target="../ink/ink3103.xml"/><Relationship Id="rId313" Type="http://schemas.openxmlformats.org/officeDocument/2006/relationships/customXml" Target="../ink/ink3198.xml"/><Relationship Id="rId10" Type="http://schemas.openxmlformats.org/officeDocument/2006/relationships/image" Target="../media/image2926.png"/><Relationship Id="rId31" Type="http://schemas.openxmlformats.org/officeDocument/2006/relationships/customXml" Target="../ink/ink3055.xml"/><Relationship Id="rId52" Type="http://schemas.openxmlformats.org/officeDocument/2006/relationships/image" Target="../media/image2946.png"/><Relationship Id="rId73" Type="http://schemas.openxmlformats.org/officeDocument/2006/relationships/customXml" Target="../ink/ink3076.xml"/><Relationship Id="rId94" Type="http://schemas.openxmlformats.org/officeDocument/2006/relationships/image" Target="../media/image2967.png"/><Relationship Id="rId148" Type="http://schemas.openxmlformats.org/officeDocument/2006/relationships/customXml" Target="../ink/ink3114.xml"/><Relationship Id="rId169" Type="http://schemas.openxmlformats.org/officeDocument/2006/relationships/customXml" Target="../ink/ink3125.xml"/><Relationship Id="rId4" Type="http://schemas.openxmlformats.org/officeDocument/2006/relationships/image" Target="../media/image2923.png"/><Relationship Id="rId180" Type="http://schemas.openxmlformats.org/officeDocument/2006/relationships/image" Target="../media/image3009.png"/><Relationship Id="rId215" Type="http://schemas.openxmlformats.org/officeDocument/2006/relationships/image" Target="../media/image3026.png"/><Relationship Id="rId236" Type="http://schemas.openxmlformats.org/officeDocument/2006/relationships/customXml" Target="../ink/ink3159.xml"/><Relationship Id="rId257" Type="http://schemas.openxmlformats.org/officeDocument/2006/relationships/image" Target="../media/image3047.png"/><Relationship Id="rId278" Type="http://schemas.openxmlformats.org/officeDocument/2006/relationships/image" Target="../media/image3057.png"/><Relationship Id="rId303" Type="http://schemas.openxmlformats.org/officeDocument/2006/relationships/customXml" Target="../ink/ink3193.xml"/><Relationship Id="rId42" Type="http://schemas.openxmlformats.org/officeDocument/2006/relationships/image" Target="../media/image2941.png"/><Relationship Id="rId84" Type="http://schemas.openxmlformats.org/officeDocument/2006/relationships/image" Target="../media/image2962.png"/><Relationship Id="rId138" Type="http://schemas.openxmlformats.org/officeDocument/2006/relationships/customXml" Target="../ink/ink3109.xml"/><Relationship Id="rId191" Type="http://schemas.openxmlformats.org/officeDocument/2006/relationships/customXml" Target="../ink/ink3136.xml"/><Relationship Id="rId205" Type="http://schemas.openxmlformats.org/officeDocument/2006/relationships/image" Target="../media/image3021.png"/><Relationship Id="rId247" Type="http://schemas.openxmlformats.org/officeDocument/2006/relationships/image" Target="../media/image3042.png"/><Relationship Id="rId107" Type="http://schemas.openxmlformats.org/officeDocument/2006/relationships/customXml" Target="../ink/ink3093.xml"/><Relationship Id="rId289" Type="http://schemas.openxmlformats.org/officeDocument/2006/relationships/customXml" Target="../ink/ink3186.xml"/><Relationship Id="rId11" Type="http://schemas.openxmlformats.org/officeDocument/2006/relationships/customXml" Target="../ink/ink3045.xml"/><Relationship Id="rId53" Type="http://schemas.openxmlformats.org/officeDocument/2006/relationships/customXml" Target="../ink/ink3066.xml"/><Relationship Id="rId149" Type="http://schemas.openxmlformats.org/officeDocument/2006/relationships/image" Target="../media/image2994.png"/><Relationship Id="rId314" Type="http://schemas.openxmlformats.org/officeDocument/2006/relationships/image" Target="../media/image3075.png"/><Relationship Id="rId95" Type="http://schemas.openxmlformats.org/officeDocument/2006/relationships/customXml" Target="../ink/ink3087.xml"/><Relationship Id="rId160" Type="http://schemas.openxmlformats.org/officeDocument/2006/relationships/customXml" Target="../ink/ink3120.xml"/><Relationship Id="rId216" Type="http://schemas.openxmlformats.org/officeDocument/2006/relationships/customXml" Target="../ink/ink3149.xml"/><Relationship Id="rId258" Type="http://schemas.openxmlformats.org/officeDocument/2006/relationships/customXml" Target="../ink/ink3170.xml"/><Relationship Id="rId22" Type="http://schemas.openxmlformats.org/officeDocument/2006/relationships/image" Target="../media/image2932.png"/><Relationship Id="rId64" Type="http://schemas.openxmlformats.org/officeDocument/2006/relationships/image" Target="../media/image2952.png"/><Relationship Id="rId118" Type="http://schemas.openxmlformats.org/officeDocument/2006/relationships/image" Target="../media/image2979.png"/><Relationship Id="rId171" Type="http://schemas.openxmlformats.org/officeDocument/2006/relationships/customXml" Target="../ink/ink3126.xml"/><Relationship Id="rId227" Type="http://schemas.openxmlformats.org/officeDocument/2006/relationships/image" Target="../media/image3032.png"/><Relationship Id="rId269" Type="http://schemas.openxmlformats.org/officeDocument/2006/relationships/image" Target="../media/image3053.png"/><Relationship Id="rId33" Type="http://schemas.openxmlformats.org/officeDocument/2006/relationships/customXml" Target="../ink/ink3056.xml"/><Relationship Id="rId129" Type="http://schemas.openxmlformats.org/officeDocument/2006/relationships/customXml" Target="../ink/ink3104.xml"/><Relationship Id="rId280" Type="http://schemas.openxmlformats.org/officeDocument/2006/relationships/image" Target="../media/image3058.png"/><Relationship Id="rId75" Type="http://schemas.openxmlformats.org/officeDocument/2006/relationships/customXml" Target="../ink/ink3077.xml"/><Relationship Id="rId140" Type="http://schemas.openxmlformats.org/officeDocument/2006/relationships/customXml" Target="../ink/ink3110.xml"/><Relationship Id="rId182" Type="http://schemas.openxmlformats.org/officeDocument/2006/relationships/image" Target="../media/image3010.png"/><Relationship Id="rId6" Type="http://schemas.openxmlformats.org/officeDocument/2006/relationships/image" Target="../media/image2924.png"/><Relationship Id="rId238" Type="http://schemas.openxmlformats.org/officeDocument/2006/relationships/customXml" Target="../ink/ink3160.xml"/><Relationship Id="rId291" Type="http://schemas.openxmlformats.org/officeDocument/2006/relationships/customXml" Target="../ink/ink3187.xml"/><Relationship Id="rId305" Type="http://schemas.openxmlformats.org/officeDocument/2006/relationships/customXml" Target="../ink/ink3194.xml"/><Relationship Id="rId44" Type="http://schemas.openxmlformats.org/officeDocument/2006/relationships/image" Target="../media/image2942.png"/><Relationship Id="rId86" Type="http://schemas.openxmlformats.org/officeDocument/2006/relationships/image" Target="../media/image2963.png"/><Relationship Id="rId151" Type="http://schemas.openxmlformats.org/officeDocument/2006/relationships/image" Target="../media/image2995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58.xml"/><Relationship Id="rId21" Type="http://schemas.openxmlformats.org/officeDocument/2006/relationships/customXml" Target="../ink/ink3209.xml"/><Relationship Id="rId42" Type="http://schemas.openxmlformats.org/officeDocument/2006/relationships/customXml" Target="../ink/ink3220.xml"/><Relationship Id="rId63" Type="http://schemas.openxmlformats.org/officeDocument/2006/relationships/image" Target="../media/image3105.png"/><Relationship Id="rId84" Type="http://schemas.openxmlformats.org/officeDocument/2006/relationships/customXml" Target="../ink/ink3241.xml"/><Relationship Id="rId138" Type="http://schemas.openxmlformats.org/officeDocument/2006/relationships/image" Target="../media/image3142.png"/><Relationship Id="rId16" Type="http://schemas.openxmlformats.org/officeDocument/2006/relationships/customXml" Target="../ink/ink3206.xml"/><Relationship Id="rId107" Type="http://schemas.openxmlformats.org/officeDocument/2006/relationships/image" Target="../media/image3127.png"/><Relationship Id="rId11" Type="http://schemas.openxmlformats.org/officeDocument/2006/relationships/image" Target="../media/image3080.png"/><Relationship Id="rId32" Type="http://schemas.openxmlformats.org/officeDocument/2006/relationships/image" Target="../media/image3090.png"/><Relationship Id="rId37" Type="http://schemas.openxmlformats.org/officeDocument/2006/relationships/customXml" Target="../ink/ink3217.xml"/><Relationship Id="rId53" Type="http://schemas.openxmlformats.org/officeDocument/2006/relationships/image" Target="../media/image3100.png"/><Relationship Id="rId58" Type="http://schemas.openxmlformats.org/officeDocument/2006/relationships/customXml" Target="../ink/ink3228.xml"/><Relationship Id="rId74" Type="http://schemas.openxmlformats.org/officeDocument/2006/relationships/customXml" Target="../ink/ink3236.xml"/><Relationship Id="rId79" Type="http://schemas.openxmlformats.org/officeDocument/2006/relationships/image" Target="../media/image3113.png"/><Relationship Id="rId102" Type="http://schemas.openxmlformats.org/officeDocument/2006/relationships/customXml" Target="../ink/ink3250.xml"/><Relationship Id="rId123" Type="http://schemas.openxmlformats.org/officeDocument/2006/relationships/customXml" Target="../ink/ink3261.xml"/><Relationship Id="rId128" Type="http://schemas.openxmlformats.org/officeDocument/2006/relationships/image" Target="../media/image3137.png"/><Relationship Id="rId5" Type="http://schemas.openxmlformats.org/officeDocument/2006/relationships/image" Target="../media/image2488.png"/><Relationship Id="rId90" Type="http://schemas.openxmlformats.org/officeDocument/2006/relationships/customXml" Target="../ink/ink3244.xml"/><Relationship Id="rId95" Type="http://schemas.openxmlformats.org/officeDocument/2006/relationships/image" Target="../media/image3121.png"/><Relationship Id="rId22" Type="http://schemas.openxmlformats.org/officeDocument/2006/relationships/image" Target="../media/image3085.png"/><Relationship Id="rId27" Type="http://schemas.openxmlformats.org/officeDocument/2006/relationships/customXml" Target="../ink/ink3212.xml"/><Relationship Id="rId43" Type="http://schemas.openxmlformats.org/officeDocument/2006/relationships/image" Target="../media/image3095.png"/><Relationship Id="rId48" Type="http://schemas.openxmlformats.org/officeDocument/2006/relationships/customXml" Target="../ink/ink3223.xml"/><Relationship Id="rId64" Type="http://schemas.openxmlformats.org/officeDocument/2006/relationships/customXml" Target="../ink/ink3231.xml"/><Relationship Id="rId69" Type="http://schemas.openxmlformats.org/officeDocument/2006/relationships/image" Target="../media/image3108.png"/><Relationship Id="rId113" Type="http://schemas.openxmlformats.org/officeDocument/2006/relationships/customXml" Target="../ink/ink3256.xml"/><Relationship Id="rId118" Type="http://schemas.openxmlformats.org/officeDocument/2006/relationships/image" Target="../media/image3132.png"/><Relationship Id="rId134" Type="http://schemas.openxmlformats.org/officeDocument/2006/relationships/image" Target="../media/image3140.png"/><Relationship Id="rId139" Type="http://schemas.openxmlformats.org/officeDocument/2006/relationships/customXml" Target="../ink/ink3269.xml"/><Relationship Id="rId80" Type="http://schemas.openxmlformats.org/officeDocument/2006/relationships/customXml" Target="../ink/ink3239.xml"/><Relationship Id="rId85" Type="http://schemas.openxmlformats.org/officeDocument/2006/relationships/image" Target="../media/image3116.png"/><Relationship Id="rId12" Type="http://schemas.openxmlformats.org/officeDocument/2006/relationships/customXml" Target="../ink/ink3204.xml"/><Relationship Id="rId17" Type="http://schemas.openxmlformats.org/officeDocument/2006/relationships/image" Target="../media/image3083.png"/><Relationship Id="rId33" Type="http://schemas.openxmlformats.org/officeDocument/2006/relationships/customXml" Target="../ink/ink3215.xml"/><Relationship Id="rId38" Type="http://schemas.openxmlformats.org/officeDocument/2006/relationships/image" Target="../media/image3093.png"/><Relationship Id="rId59" Type="http://schemas.openxmlformats.org/officeDocument/2006/relationships/image" Target="../media/image3103.png"/><Relationship Id="rId103" Type="http://schemas.openxmlformats.org/officeDocument/2006/relationships/image" Target="../media/image3125.png"/><Relationship Id="rId108" Type="http://schemas.openxmlformats.org/officeDocument/2006/relationships/customXml" Target="../ink/ink3253.xml"/><Relationship Id="rId124" Type="http://schemas.openxmlformats.org/officeDocument/2006/relationships/image" Target="../media/image3135.png"/><Relationship Id="rId129" Type="http://schemas.openxmlformats.org/officeDocument/2006/relationships/customXml" Target="../ink/ink3264.xml"/><Relationship Id="rId54" Type="http://schemas.openxmlformats.org/officeDocument/2006/relationships/customXml" Target="../ink/ink3226.xml"/><Relationship Id="rId70" Type="http://schemas.openxmlformats.org/officeDocument/2006/relationships/customXml" Target="../ink/ink3234.xml"/><Relationship Id="rId75" Type="http://schemas.openxmlformats.org/officeDocument/2006/relationships/image" Target="../media/image3111.png"/><Relationship Id="rId91" Type="http://schemas.openxmlformats.org/officeDocument/2006/relationships/image" Target="../media/image3119.png"/><Relationship Id="rId96" Type="http://schemas.openxmlformats.org/officeDocument/2006/relationships/customXml" Target="../ink/ink3247.xml"/><Relationship Id="rId140" Type="http://schemas.openxmlformats.org/officeDocument/2006/relationships/image" Target="../media/image31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01.xml"/><Relationship Id="rId23" Type="http://schemas.openxmlformats.org/officeDocument/2006/relationships/customXml" Target="../ink/ink3210.xml"/><Relationship Id="rId28" Type="http://schemas.openxmlformats.org/officeDocument/2006/relationships/image" Target="../media/image3088.png"/><Relationship Id="rId49" Type="http://schemas.openxmlformats.org/officeDocument/2006/relationships/image" Target="../media/image3098.png"/><Relationship Id="rId114" Type="http://schemas.openxmlformats.org/officeDocument/2006/relationships/image" Target="../media/image3130.png"/><Relationship Id="rId119" Type="http://schemas.openxmlformats.org/officeDocument/2006/relationships/customXml" Target="../ink/ink3259.xml"/><Relationship Id="rId44" Type="http://schemas.openxmlformats.org/officeDocument/2006/relationships/customXml" Target="../ink/ink3221.xml"/><Relationship Id="rId60" Type="http://schemas.openxmlformats.org/officeDocument/2006/relationships/customXml" Target="../ink/ink3229.xml"/><Relationship Id="rId65" Type="http://schemas.openxmlformats.org/officeDocument/2006/relationships/image" Target="../media/image3106.png"/><Relationship Id="rId81" Type="http://schemas.openxmlformats.org/officeDocument/2006/relationships/image" Target="../media/image3114.png"/><Relationship Id="rId86" Type="http://schemas.openxmlformats.org/officeDocument/2006/relationships/customXml" Target="../ink/ink3242.xml"/><Relationship Id="rId130" Type="http://schemas.openxmlformats.org/officeDocument/2006/relationships/image" Target="../media/image3138.png"/><Relationship Id="rId135" Type="http://schemas.openxmlformats.org/officeDocument/2006/relationships/customXml" Target="../ink/ink3267.xml"/><Relationship Id="rId13" Type="http://schemas.openxmlformats.org/officeDocument/2006/relationships/image" Target="../media/image3081.png"/><Relationship Id="rId18" Type="http://schemas.openxmlformats.org/officeDocument/2006/relationships/customXml" Target="../ink/ink3207.xml"/><Relationship Id="rId39" Type="http://schemas.openxmlformats.org/officeDocument/2006/relationships/customXml" Target="../ink/ink3218.xml"/><Relationship Id="rId109" Type="http://schemas.openxmlformats.org/officeDocument/2006/relationships/customXml" Target="../ink/ink3254.xml"/><Relationship Id="rId34" Type="http://schemas.openxmlformats.org/officeDocument/2006/relationships/image" Target="../media/image3091.png"/><Relationship Id="rId50" Type="http://schemas.openxmlformats.org/officeDocument/2006/relationships/customXml" Target="../ink/ink3224.xml"/><Relationship Id="rId55" Type="http://schemas.openxmlformats.org/officeDocument/2006/relationships/image" Target="../media/image3101.png"/><Relationship Id="rId76" Type="http://schemas.openxmlformats.org/officeDocument/2006/relationships/customXml" Target="../ink/ink3237.xml"/><Relationship Id="rId97" Type="http://schemas.openxmlformats.org/officeDocument/2006/relationships/image" Target="../media/image3122.png"/><Relationship Id="rId104" Type="http://schemas.openxmlformats.org/officeDocument/2006/relationships/customXml" Target="../ink/ink3251.xml"/><Relationship Id="rId120" Type="http://schemas.openxmlformats.org/officeDocument/2006/relationships/image" Target="../media/image3133.png"/><Relationship Id="rId125" Type="http://schemas.openxmlformats.org/officeDocument/2006/relationships/customXml" Target="../ink/ink3262.xml"/><Relationship Id="rId7" Type="http://schemas.openxmlformats.org/officeDocument/2006/relationships/image" Target="../media/image3078.png"/><Relationship Id="rId71" Type="http://schemas.openxmlformats.org/officeDocument/2006/relationships/image" Target="../media/image3109.png"/><Relationship Id="rId92" Type="http://schemas.openxmlformats.org/officeDocument/2006/relationships/customXml" Target="../ink/ink3245.xml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3213.xml"/><Relationship Id="rId24" Type="http://schemas.openxmlformats.org/officeDocument/2006/relationships/image" Target="../media/image3086.png"/><Relationship Id="rId40" Type="http://schemas.openxmlformats.org/officeDocument/2006/relationships/customXml" Target="../ink/ink3219.xml"/><Relationship Id="rId45" Type="http://schemas.openxmlformats.org/officeDocument/2006/relationships/image" Target="../media/image3096.png"/><Relationship Id="rId66" Type="http://schemas.openxmlformats.org/officeDocument/2006/relationships/customXml" Target="../ink/ink3232.xml"/><Relationship Id="rId87" Type="http://schemas.openxmlformats.org/officeDocument/2006/relationships/image" Target="../media/image3117.png"/><Relationship Id="rId110" Type="http://schemas.openxmlformats.org/officeDocument/2006/relationships/image" Target="../media/image3128.png"/><Relationship Id="rId115" Type="http://schemas.openxmlformats.org/officeDocument/2006/relationships/customXml" Target="../ink/ink3257.xml"/><Relationship Id="rId131" Type="http://schemas.openxmlformats.org/officeDocument/2006/relationships/customXml" Target="../ink/ink3265.xml"/><Relationship Id="rId136" Type="http://schemas.openxmlformats.org/officeDocument/2006/relationships/image" Target="../media/image3141.png"/><Relationship Id="rId61" Type="http://schemas.openxmlformats.org/officeDocument/2006/relationships/image" Target="../media/image3104.png"/><Relationship Id="rId82" Type="http://schemas.openxmlformats.org/officeDocument/2006/relationships/customXml" Target="../ink/ink3240.xml"/><Relationship Id="rId19" Type="http://schemas.openxmlformats.org/officeDocument/2006/relationships/customXml" Target="../ink/ink3208.xml"/><Relationship Id="rId14" Type="http://schemas.openxmlformats.org/officeDocument/2006/relationships/customXml" Target="../ink/ink3205.xml"/><Relationship Id="rId30" Type="http://schemas.openxmlformats.org/officeDocument/2006/relationships/image" Target="../media/image3089.png"/><Relationship Id="rId35" Type="http://schemas.openxmlformats.org/officeDocument/2006/relationships/customXml" Target="../ink/ink3216.xml"/><Relationship Id="rId56" Type="http://schemas.openxmlformats.org/officeDocument/2006/relationships/customXml" Target="../ink/ink3227.xml"/><Relationship Id="rId77" Type="http://schemas.openxmlformats.org/officeDocument/2006/relationships/image" Target="../media/image3112.png"/><Relationship Id="rId100" Type="http://schemas.openxmlformats.org/officeDocument/2006/relationships/customXml" Target="../ink/ink3249.xml"/><Relationship Id="rId105" Type="http://schemas.openxmlformats.org/officeDocument/2006/relationships/image" Target="../media/image3126.png"/><Relationship Id="rId126" Type="http://schemas.openxmlformats.org/officeDocument/2006/relationships/image" Target="../media/image3136.png"/><Relationship Id="rId8" Type="http://schemas.openxmlformats.org/officeDocument/2006/relationships/customXml" Target="../ink/ink3202.xml"/><Relationship Id="rId51" Type="http://schemas.openxmlformats.org/officeDocument/2006/relationships/image" Target="../media/image3099.png"/><Relationship Id="rId72" Type="http://schemas.openxmlformats.org/officeDocument/2006/relationships/customXml" Target="../ink/ink3235.xml"/><Relationship Id="rId93" Type="http://schemas.openxmlformats.org/officeDocument/2006/relationships/image" Target="../media/image3120.png"/><Relationship Id="rId98" Type="http://schemas.openxmlformats.org/officeDocument/2006/relationships/customXml" Target="../ink/ink3248.xml"/><Relationship Id="rId121" Type="http://schemas.openxmlformats.org/officeDocument/2006/relationships/customXml" Target="../ink/ink3260.xml"/><Relationship Id="rId3" Type="http://schemas.openxmlformats.org/officeDocument/2006/relationships/image" Target="../media/image3077.png"/><Relationship Id="rId25" Type="http://schemas.openxmlformats.org/officeDocument/2006/relationships/customXml" Target="../ink/ink3211.xml"/><Relationship Id="rId46" Type="http://schemas.openxmlformats.org/officeDocument/2006/relationships/customXml" Target="../ink/ink3222.xml"/><Relationship Id="rId67" Type="http://schemas.openxmlformats.org/officeDocument/2006/relationships/image" Target="../media/image3107.png"/><Relationship Id="rId116" Type="http://schemas.openxmlformats.org/officeDocument/2006/relationships/image" Target="../media/image3131.png"/><Relationship Id="rId137" Type="http://schemas.openxmlformats.org/officeDocument/2006/relationships/customXml" Target="../ink/ink3268.xml"/><Relationship Id="rId20" Type="http://schemas.openxmlformats.org/officeDocument/2006/relationships/image" Target="../media/image3084.png"/><Relationship Id="rId41" Type="http://schemas.openxmlformats.org/officeDocument/2006/relationships/image" Target="../media/image3094.png"/><Relationship Id="rId62" Type="http://schemas.openxmlformats.org/officeDocument/2006/relationships/customXml" Target="../ink/ink3230.xml"/><Relationship Id="rId83" Type="http://schemas.openxmlformats.org/officeDocument/2006/relationships/image" Target="../media/image3115.png"/><Relationship Id="rId88" Type="http://schemas.openxmlformats.org/officeDocument/2006/relationships/customXml" Target="../ink/ink3243.xml"/><Relationship Id="rId111" Type="http://schemas.openxmlformats.org/officeDocument/2006/relationships/customXml" Target="../ink/ink3255.xml"/><Relationship Id="rId132" Type="http://schemas.openxmlformats.org/officeDocument/2006/relationships/image" Target="../media/image3139.png"/><Relationship Id="rId15" Type="http://schemas.openxmlformats.org/officeDocument/2006/relationships/image" Target="../media/image3082.png"/><Relationship Id="rId36" Type="http://schemas.openxmlformats.org/officeDocument/2006/relationships/image" Target="../media/image3092.png"/><Relationship Id="rId57" Type="http://schemas.openxmlformats.org/officeDocument/2006/relationships/image" Target="../media/image3102.png"/><Relationship Id="rId106" Type="http://schemas.openxmlformats.org/officeDocument/2006/relationships/customXml" Target="../ink/ink3252.xml"/><Relationship Id="rId127" Type="http://schemas.openxmlformats.org/officeDocument/2006/relationships/customXml" Target="../ink/ink3263.xml"/><Relationship Id="rId10" Type="http://schemas.openxmlformats.org/officeDocument/2006/relationships/customXml" Target="../ink/ink3203.xml"/><Relationship Id="rId31" Type="http://schemas.openxmlformats.org/officeDocument/2006/relationships/customXml" Target="../ink/ink3214.xml"/><Relationship Id="rId52" Type="http://schemas.openxmlformats.org/officeDocument/2006/relationships/customXml" Target="../ink/ink3225.xml"/><Relationship Id="rId73" Type="http://schemas.openxmlformats.org/officeDocument/2006/relationships/image" Target="../media/image3110.png"/><Relationship Id="rId78" Type="http://schemas.openxmlformats.org/officeDocument/2006/relationships/customXml" Target="../ink/ink3238.xml"/><Relationship Id="rId94" Type="http://schemas.openxmlformats.org/officeDocument/2006/relationships/customXml" Target="../ink/ink3246.xml"/><Relationship Id="rId99" Type="http://schemas.openxmlformats.org/officeDocument/2006/relationships/image" Target="../media/image3123.png"/><Relationship Id="rId101" Type="http://schemas.openxmlformats.org/officeDocument/2006/relationships/image" Target="../media/image3124.png"/><Relationship Id="rId122" Type="http://schemas.openxmlformats.org/officeDocument/2006/relationships/image" Target="../media/image3134.png"/><Relationship Id="rId4" Type="http://schemas.openxmlformats.org/officeDocument/2006/relationships/customXml" Target="../ink/ink3200.xml"/><Relationship Id="rId9" Type="http://schemas.openxmlformats.org/officeDocument/2006/relationships/image" Target="../media/image3079.png"/><Relationship Id="rId26" Type="http://schemas.openxmlformats.org/officeDocument/2006/relationships/image" Target="../media/image3087.png"/><Relationship Id="rId47" Type="http://schemas.openxmlformats.org/officeDocument/2006/relationships/image" Target="../media/image3097.png"/><Relationship Id="rId68" Type="http://schemas.openxmlformats.org/officeDocument/2006/relationships/customXml" Target="../ink/ink3233.xml"/><Relationship Id="rId89" Type="http://schemas.openxmlformats.org/officeDocument/2006/relationships/image" Target="../media/image3118.png"/><Relationship Id="rId112" Type="http://schemas.openxmlformats.org/officeDocument/2006/relationships/image" Target="../media/image3129.png"/><Relationship Id="rId133" Type="http://schemas.openxmlformats.org/officeDocument/2006/relationships/customXml" Target="../ink/ink3266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27.xml"/><Relationship Id="rId671" Type="http://schemas.openxmlformats.org/officeDocument/2006/relationships/customXml" Target="../ink/ink3604.xml"/><Relationship Id="rId769" Type="http://schemas.openxmlformats.org/officeDocument/2006/relationships/image" Target="../media/image3524.png"/><Relationship Id="rId21" Type="http://schemas.openxmlformats.org/officeDocument/2006/relationships/customXml" Target="../ink/ink3279.xml"/><Relationship Id="rId324" Type="http://schemas.openxmlformats.org/officeDocument/2006/relationships/image" Target="../media/image3304.png"/><Relationship Id="rId531" Type="http://schemas.openxmlformats.org/officeDocument/2006/relationships/customXml" Target="../ink/ink3534.xml"/><Relationship Id="rId629" Type="http://schemas.openxmlformats.org/officeDocument/2006/relationships/customXml" Target="../ink/ink3583.xml"/><Relationship Id="rId170" Type="http://schemas.openxmlformats.org/officeDocument/2006/relationships/image" Target="../media/image3227.png"/><Relationship Id="rId268" Type="http://schemas.openxmlformats.org/officeDocument/2006/relationships/image" Target="../media/image3276.png"/><Relationship Id="rId475" Type="http://schemas.openxmlformats.org/officeDocument/2006/relationships/customXml" Target="../ink/ink3506.xml"/><Relationship Id="rId682" Type="http://schemas.openxmlformats.org/officeDocument/2006/relationships/customXml" Target="../ink/ink3610.xml"/><Relationship Id="rId32" Type="http://schemas.openxmlformats.org/officeDocument/2006/relationships/image" Target="../media/image3158.png"/><Relationship Id="rId128" Type="http://schemas.openxmlformats.org/officeDocument/2006/relationships/image" Target="../media/image3206.png"/><Relationship Id="rId335" Type="http://schemas.openxmlformats.org/officeDocument/2006/relationships/customXml" Target="../ink/ink3436.xml"/><Relationship Id="rId542" Type="http://schemas.openxmlformats.org/officeDocument/2006/relationships/image" Target="../media/image3413.png"/><Relationship Id="rId181" Type="http://schemas.openxmlformats.org/officeDocument/2006/relationships/customXml" Target="../ink/ink3359.xml"/><Relationship Id="rId402" Type="http://schemas.openxmlformats.org/officeDocument/2006/relationships/image" Target="../media/image3343.png"/><Relationship Id="rId279" Type="http://schemas.openxmlformats.org/officeDocument/2006/relationships/customXml" Target="../ink/ink3408.xml"/><Relationship Id="rId486" Type="http://schemas.openxmlformats.org/officeDocument/2006/relationships/image" Target="../media/image3385.png"/><Relationship Id="rId693" Type="http://schemas.openxmlformats.org/officeDocument/2006/relationships/customXml" Target="../ink/ink3616.xml"/><Relationship Id="rId707" Type="http://schemas.openxmlformats.org/officeDocument/2006/relationships/customXml" Target="../ink/ink3623.xml"/><Relationship Id="rId43" Type="http://schemas.openxmlformats.org/officeDocument/2006/relationships/customXml" Target="../ink/ink3290.xml"/><Relationship Id="rId139" Type="http://schemas.openxmlformats.org/officeDocument/2006/relationships/customXml" Target="../ink/ink3338.xml"/><Relationship Id="rId346" Type="http://schemas.openxmlformats.org/officeDocument/2006/relationships/image" Target="../media/image3315.png"/><Relationship Id="rId553" Type="http://schemas.openxmlformats.org/officeDocument/2006/relationships/customXml" Target="../ink/ink3545.xml"/><Relationship Id="rId760" Type="http://schemas.openxmlformats.org/officeDocument/2006/relationships/customXml" Target="../ink/ink3650.xml"/><Relationship Id="rId192" Type="http://schemas.openxmlformats.org/officeDocument/2006/relationships/image" Target="../media/image3238.png"/><Relationship Id="rId206" Type="http://schemas.openxmlformats.org/officeDocument/2006/relationships/image" Target="../media/image3245.png"/><Relationship Id="rId413" Type="http://schemas.openxmlformats.org/officeDocument/2006/relationships/customXml" Target="../ink/ink3475.xml"/><Relationship Id="rId497" Type="http://schemas.openxmlformats.org/officeDocument/2006/relationships/customXml" Target="../ink/ink3517.xml"/><Relationship Id="rId620" Type="http://schemas.openxmlformats.org/officeDocument/2006/relationships/image" Target="../media/image3452.png"/><Relationship Id="rId718" Type="http://schemas.openxmlformats.org/officeDocument/2006/relationships/image" Target="../media/image3499.png"/><Relationship Id="rId357" Type="http://schemas.openxmlformats.org/officeDocument/2006/relationships/customXml" Target="../ink/ink3447.xml"/><Relationship Id="rId54" Type="http://schemas.openxmlformats.org/officeDocument/2006/relationships/image" Target="../media/image3169.png"/><Relationship Id="rId217" Type="http://schemas.openxmlformats.org/officeDocument/2006/relationships/customXml" Target="../ink/ink3377.xml"/><Relationship Id="rId564" Type="http://schemas.openxmlformats.org/officeDocument/2006/relationships/image" Target="../media/image3424.png"/><Relationship Id="rId771" Type="http://schemas.openxmlformats.org/officeDocument/2006/relationships/image" Target="../media/image3525.png"/><Relationship Id="rId424" Type="http://schemas.openxmlformats.org/officeDocument/2006/relationships/image" Target="../media/image3354.png"/><Relationship Id="rId631" Type="http://schemas.openxmlformats.org/officeDocument/2006/relationships/customXml" Target="../ink/ink3584.xml"/><Relationship Id="rId729" Type="http://schemas.openxmlformats.org/officeDocument/2006/relationships/customXml" Target="../ink/ink3634.xml"/><Relationship Id="rId270" Type="http://schemas.openxmlformats.org/officeDocument/2006/relationships/image" Target="../media/image3277.png"/><Relationship Id="rId65" Type="http://schemas.openxmlformats.org/officeDocument/2006/relationships/customXml" Target="../ink/ink3301.xml"/><Relationship Id="rId130" Type="http://schemas.openxmlformats.org/officeDocument/2006/relationships/image" Target="../media/image3207.png"/><Relationship Id="rId368" Type="http://schemas.openxmlformats.org/officeDocument/2006/relationships/image" Target="../media/image3326.png"/><Relationship Id="rId575" Type="http://schemas.openxmlformats.org/officeDocument/2006/relationships/customXml" Target="../ink/ink3556.xml"/><Relationship Id="rId782" Type="http://schemas.openxmlformats.org/officeDocument/2006/relationships/image" Target="../media/image3530.png"/><Relationship Id="rId228" Type="http://schemas.openxmlformats.org/officeDocument/2006/relationships/image" Target="../media/image3256.png"/><Relationship Id="rId435" Type="http://schemas.openxmlformats.org/officeDocument/2006/relationships/customXml" Target="../ink/ink3486.xml"/><Relationship Id="rId642" Type="http://schemas.openxmlformats.org/officeDocument/2006/relationships/image" Target="../media/image3462.png"/><Relationship Id="rId281" Type="http://schemas.openxmlformats.org/officeDocument/2006/relationships/customXml" Target="../ink/ink3409.xml"/><Relationship Id="rId502" Type="http://schemas.openxmlformats.org/officeDocument/2006/relationships/image" Target="../media/image3393.png"/><Relationship Id="rId76" Type="http://schemas.openxmlformats.org/officeDocument/2006/relationships/image" Target="../media/image3180.png"/><Relationship Id="rId141" Type="http://schemas.openxmlformats.org/officeDocument/2006/relationships/customXml" Target="../ink/ink3339.xml"/><Relationship Id="rId379" Type="http://schemas.openxmlformats.org/officeDocument/2006/relationships/customXml" Target="../ink/ink3458.xml"/><Relationship Id="rId586" Type="http://schemas.openxmlformats.org/officeDocument/2006/relationships/image" Target="../media/image3435.png"/><Relationship Id="rId7" Type="http://schemas.openxmlformats.org/officeDocument/2006/relationships/customXml" Target="../ink/ink3272.xml"/><Relationship Id="rId239" Type="http://schemas.openxmlformats.org/officeDocument/2006/relationships/customXml" Target="../ink/ink3388.xml"/><Relationship Id="rId446" Type="http://schemas.openxmlformats.org/officeDocument/2006/relationships/image" Target="../media/image3365.png"/><Relationship Id="rId653" Type="http://schemas.openxmlformats.org/officeDocument/2006/relationships/customXml" Target="../ink/ink3595.xml"/><Relationship Id="rId292" Type="http://schemas.openxmlformats.org/officeDocument/2006/relationships/image" Target="../media/image3288.png"/><Relationship Id="rId306" Type="http://schemas.openxmlformats.org/officeDocument/2006/relationships/image" Target="../media/image3295.png"/><Relationship Id="rId87" Type="http://schemas.openxmlformats.org/officeDocument/2006/relationships/customXml" Target="../ink/ink3312.xml"/><Relationship Id="rId513" Type="http://schemas.openxmlformats.org/officeDocument/2006/relationships/customXml" Target="../ink/ink3525.xml"/><Relationship Id="rId597" Type="http://schemas.openxmlformats.org/officeDocument/2006/relationships/customXml" Target="../ink/ink3567.xml"/><Relationship Id="rId720" Type="http://schemas.openxmlformats.org/officeDocument/2006/relationships/image" Target="../media/image3500.png"/><Relationship Id="rId152" Type="http://schemas.openxmlformats.org/officeDocument/2006/relationships/image" Target="../media/image3218.png"/><Relationship Id="rId457" Type="http://schemas.openxmlformats.org/officeDocument/2006/relationships/customXml" Target="../ink/ink3497.xml"/><Relationship Id="rId664" Type="http://schemas.openxmlformats.org/officeDocument/2006/relationships/image" Target="../media/image3473.png"/><Relationship Id="rId14" Type="http://schemas.openxmlformats.org/officeDocument/2006/relationships/image" Target="../media/image3149.png"/><Relationship Id="rId317" Type="http://schemas.openxmlformats.org/officeDocument/2006/relationships/customXml" Target="../ink/ink3427.xml"/><Relationship Id="rId524" Type="http://schemas.openxmlformats.org/officeDocument/2006/relationships/image" Target="../media/image3404.png"/><Relationship Id="rId731" Type="http://schemas.openxmlformats.org/officeDocument/2006/relationships/image" Target="../media/image3505.png"/><Relationship Id="rId98" Type="http://schemas.openxmlformats.org/officeDocument/2006/relationships/image" Target="../media/image3191.png"/><Relationship Id="rId163" Type="http://schemas.openxmlformats.org/officeDocument/2006/relationships/customXml" Target="../ink/ink3350.xml"/><Relationship Id="rId370" Type="http://schemas.openxmlformats.org/officeDocument/2006/relationships/image" Target="../media/image3327.png"/><Relationship Id="rId230" Type="http://schemas.openxmlformats.org/officeDocument/2006/relationships/image" Target="../media/image3257.png"/><Relationship Id="rId468" Type="http://schemas.openxmlformats.org/officeDocument/2006/relationships/image" Target="../media/image3376.png"/><Relationship Id="rId675" Type="http://schemas.openxmlformats.org/officeDocument/2006/relationships/customXml" Target="../ink/ink3606.xml"/><Relationship Id="rId25" Type="http://schemas.openxmlformats.org/officeDocument/2006/relationships/customXml" Target="../ink/ink3281.xml"/><Relationship Id="rId328" Type="http://schemas.openxmlformats.org/officeDocument/2006/relationships/image" Target="../media/image3306.png"/><Relationship Id="rId535" Type="http://schemas.openxmlformats.org/officeDocument/2006/relationships/customXml" Target="../ink/ink3536.xml"/><Relationship Id="rId742" Type="http://schemas.openxmlformats.org/officeDocument/2006/relationships/customXml" Target="../ink/ink3641.xml"/><Relationship Id="rId174" Type="http://schemas.openxmlformats.org/officeDocument/2006/relationships/image" Target="../media/image3229.png"/><Relationship Id="rId381" Type="http://schemas.openxmlformats.org/officeDocument/2006/relationships/customXml" Target="../ink/ink3459.xml"/><Relationship Id="rId602" Type="http://schemas.openxmlformats.org/officeDocument/2006/relationships/image" Target="../media/image3443.png"/><Relationship Id="rId241" Type="http://schemas.openxmlformats.org/officeDocument/2006/relationships/customXml" Target="../ink/ink3389.xml"/><Relationship Id="rId479" Type="http://schemas.openxmlformats.org/officeDocument/2006/relationships/customXml" Target="../ink/ink3508.xml"/><Relationship Id="rId686" Type="http://schemas.openxmlformats.org/officeDocument/2006/relationships/image" Target="../media/image3483.png"/><Relationship Id="rId36" Type="http://schemas.openxmlformats.org/officeDocument/2006/relationships/image" Target="../media/image3160.png"/><Relationship Id="rId339" Type="http://schemas.openxmlformats.org/officeDocument/2006/relationships/customXml" Target="../ink/ink3438.xml"/><Relationship Id="rId546" Type="http://schemas.openxmlformats.org/officeDocument/2006/relationships/image" Target="../media/image3415.png"/><Relationship Id="rId753" Type="http://schemas.openxmlformats.org/officeDocument/2006/relationships/image" Target="../media/image3516.png"/><Relationship Id="rId101" Type="http://schemas.openxmlformats.org/officeDocument/2006/relationships/customXml" Target="../ink/ink3319.xml"/><Relationship Id="rId185" Type="http://schemas.openxmlformats.org/officeDocument/2006/relationships/customXml" Target="../ink/ink3361.xml"/><Relationship Id="rId406" Type="http://schemas.openxmlformats.org/officeDocument/2006/relationships/image" Target="../media/image3345.png"/><Relationship Id="rId392" Type="http://schemas.openxmlformats.org/officeDocument/2006/relationships/image" Target="../media/image3338.png"/><Relationship Id="rId613" Type="http://schemas.openxmlformats.org/officeDocument/2006/relationships/customXml" Target="../ink/ink3575.xml"/><Relationship Id="rId697" Type="http://schemas.openxmlformats.org/officeDocument/2006/relationships/customXml" Target="../ink/ink3618.xml"/><Relationship Id="rId252" Type="http://schemas.openxmlformats.org/officeDocument/2006/relationships/image" Target="../media/image3268.png"/><Relationship Id="rId47" Type="http://schemas.openxmlformats.org/officeDocument/2006/relationships/customXml" Target="../ink/ink3292.xml"/><Relationship Id="rId112" Type="http://schemas.openxmlformats.org/officeDocument/2006/relationships/image" Target="../media/image3198.png"/><Relationship Id="rId557" Type="http://schemas.openxmlformats.org/officeDocument/2006/relationships/customXml" Target="../ink/ink3547.xml"/><Relationship Id="rId764" Type="http://schemas.openxmlformats.org/officeDocument/2006/relationships/customXml" Target="../ink/ink3652.xml"/><Relationship Id="rId196" Type="http://schemas.openxmlformats.org/officeDocument/2006/relationships/image" Target="../media/image3240.png"/><Relationship Id="rId417" Type="http://schemas.openxmlformats.org/officeDocument/2006/relationships/customXml" Target="../ink/ink3477.xml"/><Relationship Id="rId624" Type="http://schemas.openxmlformats.org/officeDocument/2006/relationships/image" Target="../media/image3454.png"/><Relationship Id="rId263" Type="http://schemas.openxmlformats.org/officeDocument/2006/relationships/customXml" Target="../ink/ink3400.xml"/><Relationship Id="rId470" Type="http://schemas.openxmlformats.org/officeDocument/2006/relationships/image" Target="../media/image3377.png"/><Relationship Id="rId58" Type="http://schemas.openxmlformats.org/officeDocument/2006/relationships/image" Target="../media/image3171.png"/><Relationship Id="rId123" Type="http://schemas.openxmlformats.org/officeDocument/2006/relationships/customXml" Target="../ink/ink3330.xml"/><Relationship Id="rId330" Type="http://schemas.openxmlformats.org/officeDocument/2006/relationships/image" Target="../media/image3307.png"/><Relationship Id="rId568" Type="http://schemas.openxmlformats.org/officeDocument/2006/relationships/image" Target="../media/image3426.png"/><Relationship Id="rId775" Type="http://schemas.openxmlformats.org/officeDocument/2006/relationships/customXml" Target="../ink/ink3658.xml"/><Relationship Id="rId428" Type="http://schemas.openxmlformats.org/officeDocument/2006/relationships/image" Target="../media/image3356.png"/><Relationship Id="rId635" Type="http://schemas.openxmlformats.org/officeDocument/2006/relationships/customXml" Target="../ink/ink3586.xml"/><Relationship Id="rId274" Type="http://schemas.openxmlformats.org/officeDocument/2006/relationships/image" Target="../media/image3279.png"/><Relationship Id="rId481" Type="http://schemas.openxmlformats.org/officeDocument/2006/relationships/customXml" Target="../ink/ink3509.xml"/><Relationship Id="rId702" Type="http://schemas.openxmlformats.org/officeDocument/2006/relationships/image" Target="../media/image3491.png"/><Relationship Id="rId69" Type="http://schemas.openxmlformats.org/officeDocument/2006/relationships/customXml" Target="../ink/ink3303.xml"/><Relationship Id="rId134" Type="http://schemas.openxmlformats.org/officeDocument/2006/relationships/image" Target="../media/image3209.png"/><Relationship Id="rId579" Type="http://schemas.openxmlformats.org/officeDocument/2006/relationships/customXml" Target="../ink/ink3558.xml"/><Relationship Id="rId341" Type="http://schemas.openxmlformats.org/officeDocument/2006/relationships/customXml" Target="../ink/ink3439.xml"/><Relationship Id="rId439" Type="http://schemas.openxmlformats.org/officeDocument/2006/relationships/customXml" Target="../ink/ink3488.xml"/><Relationship Id="rId646" Type="http://schemas.openxmlformats.org/officeDocument/2006/relationships/image" Target="../media/image3464.png"/><Relationship Id="rId201" Type="http://schemas.openxmlformats.org/officeDocument/2006/relationships/customXml" Target="../ink/ink3369.xml"/><Relationship Id="rId285" Type="http://schemas.openxmlformats.org/officeDocument/2006/relationships/customXml" Target="../ink/ink3411.xml"/><Relationship Id="rId506" Type="http://schemas.openxmlformats.org/officeDocument/2006/relationships/image" Target="../media/image3395.png"/><Relationship Id="rId492" Type="http://schemas.openxmlformats.org/officeDocument/2006/relationships/image" Target="../media/image3388.png"/><Relationship Id="rId713" Type="http://schemas.openxmlformats.org/officeDocument/2006/relationships/customXml" Target="../ink/ink3626.xml"/><Relationship Id="rId145" Type="http://schemas.openxmlformats.org/officeDocument/2006/relationships/customXml" Target="../ink/ink3341.xml"/><Relationship Id="rId352" Type="http://schemas.openxmlformats.org/officeDocument/2006/relationships/image" Target="../media/image3318.png"/><Relationship Id="rId212" Type="http://schemas.openxmlformats.org/officeDocument/2006/relationships/image" Target="../media/image3248.png"/><Relationship Id="rId657" Type="http://schemas.openxmlformats.org/officeDocument/2006/relationships/customXml" Target="../ink/ink3597.xml"/><Relationship Id="rId296" Type="http://schemas.openxmlformats.org/officeDocument/2006/relationships/image" Target="../media/image3290.png"/><Relationship Id="rId517" Type="http://schemas.openxmlformats.org/officeDocument/2006/relationships/customXml" Target="../ink/ink3527.xml"/><Relationship Id="rId724" Type="http://schemas.openxmlformats.org/officeDocument/2006/relationships/image" Target="../media/image3502.png"/><Relationship Id="rId60" Type="http://schemas.openxmlformats.org/officeDocument/2006/relationships/image" Target="../media/image3172.png"/><Relationship Id="rId156" Type="http://schemas.openxmlformats.org/officeDocument/2006/relationships/image" Target="../media/image3220.png"/><Relationship Id="rId363" Type="http://schemas.openxmlformats.org/officeDocument/2006/relationships/customXml" Target="../ink/ink3450.xml"/><Relationship Id="rId570" Type="http://schemas.openxmlformats.org/officeDocument/2006/relationships/image" Target="../media/image3427.png"/><Relationship Id="rId223" Type="http://schemas.openxmlformats.org/officeDocument/2006/relationships/customXml" Target="../ink/ink3380.xml"/><Relationship Id="rId430" Type="http://schemas.openxmlformats.org/officeDocument/2006/relationships/image" Target="../media/image3357.png"/><Relationship Id="rId668" Type="http://schemas.openxmlformats.org/officeDocument/2006/relationships/image" Target="../media/image3475.png"/><Relationship Id="rId18" Type="http://schemas.openxmlformats.org/officeDocument/2006/relationships/image" Target="../media/image3151.png"/><Relationship Id="rId528" Type="http://schemas.openxmlformats.org/officeDocument/2006/relationships/image" Target="../media/image3406.png"/><Relationship Id="rId735" Type="http://schemas.openxmlformats.org/officeDocument/2006/relationships/image" Target="../media/image3507.png"/><Relationship Id="rId167" Type="http://schemas.openxmlformats.org/officeDocument/2006/relationships/customXml" Target="../ink/ink3352.xml"/><Relationship Id="rId374" Type="http://schemas.openxmlformats.org/officeDocument/2006/relationships/image" Target="../media/image3329.png"/><Relationship Id="rId581" Type="http://schemas.openxmlformats.org/officeDocument/2006/relationships/customXml" Target="../ink/ink3559.xml"/><Relationship Id="rId71" Type="http://schemas.openxmlformats.org/officeDocument/2006/relationships/customXml" Target="../ink/ink3304.xml"/><Relationship Id="rId234" Type="http://schemas.openxmlformats.org/officeDocument/2006/relationships/image" Target="../media/image3259.png"/><Relationship Id="rId679" Type="http://schemas.openxmlformats.org/officeDocument/2006/relationships/image" Target="../media/image3480.png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3283.xml"/><Relationship Id="rId441" Type="http://schemas.openxmlformats.org/officeDocument/2006/relationships/customXml" Target="../ink/ink3489.xml"/><Relationship Id="rId539" Type="http://schemas.openxmlformats.org/officeDocument/2006/relationships/customXml" Target="../ink/ink3538.xml"/><Relationship Id="rId746" Type="http://schemas.openxmlformats.org/officeDocument/2006/relationships/customXml" Target="../ink/ink3643.xml"/><Relationship Id="rId178" Type="http://schemas.openxmlformats.org/officeDocument/2006/relationships/image" Target="../media/image3231.png"/><Relationship Id="rId301" Type="http://schemas.openxmlformats.org/officeDocument/2006/relationships/customXml" Target="../ink/ink3419.xml"/><Relationship Id="rId82" Type="http://schemas.openxmlformats.org/officeDocument/2006/relationships/image" Target="../media/image3183.png"/><Relationship Id="rId385" Type="http://schemas.openxmlformats.org/officeDocument/2006/relationships/customXml" Target="../ink/ink3461.xml"/><Relationship Id="rId592" Type="http://schemas.openxmlformats.org/officeDocument/2006/relationships/image" Target="../media/image3438.png"/><Relationship Id="rId606" Type="http://schemas.openxmlformats.org/officeDocument/2006/relationships/image" Target="../media/image3445.png"/><Relationship Id="rId245" Type="http://schemas.openxmlformats.org/officeDocument/2006/relationships/customXml" Target="../ink/ink3391.xml"/><Relationship Id="rId452" Type="http://schemas.openxmlformats.org/officeDocument/2006/relationships/image" Target="../media/image3368.png"/><Relationship Id="rId105" Type="http://schemas.openxmlformats.org/officeDocument/2006/relationships/customXml" Target="../ink/ink3321.xml"/><Relationship Id="rId312" Type="http://schemas.openxmlformats.org/officeDocument/2006/relationships/image" Target="../media/image3298.png"/><Relationship Id="rId757" Type="http://schemas.openxmlformats.org/officeDocument/2006/relationships/image" Target="../media/image3518.png"/><Relationship Id="rId93" Type="http://schemas.openxmlformats.org/officeDocument/2006/relationships/customXml" Target="../ink/ink3315.xml"/><Relationship Id="rId189" Type="http://schemas.openxmlformats.org/officeDocument/2006/relationships/customXml" Target="../ink/ink3363.xml"/><Relationship Id="rId396" Type="http://schemas.openxmlformats.org/officeDocument/2006/relationships/image" Target="../media/image3340.png"/><Relationship Id="rId617" Type="http://schemas.openxmlformats.org/officeDocument/2006/relationships/customXml" Target="../ink/ink3577.xml"/><Relationship Id="rId256" Type="http://schemas.openxmlformats.org/officeDocument/2006/relationships/image" Target="../media/image3270.png"/><Relationship Id="rId463" Type="http://schemas.openxmlformats.org/officeDocument/2006/relationships/customXml" Target="../ink/ink3500.xml"/><Relationship Id="rId670" Type="http://schemas.openxmlformats.org/officeDocument/2006/relationships/image" Target="../media/image3476.png"/><Relationship Id="rId116" Type="http://schemas.openxmlformats.org/officeDocument/2006/relationships/image" Target="../media/image3200.png"/><Relationship Id="rId323" Type="http://schemas.openxmlformats.org/officeDocument/2006/relationships/customXml" Target="../ink/ink3430.xml"/><Relationship Id="rId530" Type="http://schemas.openxmlformats.org/officeDocument/2006/relationships/image" Target="../media/image3407.png"/><Relationship Id="rId768" Type="http://schemas.openxmlformats.org/officeDocument/2006/relationships/customXml" Target="../ink/ink3654.xml"/><Relationship Id="rId20" Type="http://schemas.openxmlformats.org/officeDocument/2006/relationships/image" Target="../media/image3152.png"/><Relationship Id="rId628" Type="http://schemas.openxmlformats.org/officeDocument/2006/relationships/image" Target="../media/image3456.png"/><Relationship Id="rId267" Type="http://schemas.openxmlformats.org/officeDocument/2006/relationships/customXml" Target="../ink/ink3402.xml"/><Relationship Id="rId474" Type="http://schemas.openxmlformats.org/officeDocument/2006/relationships/image" Target="../media/image3379.png"/><Relationship Id="rId127" Type="http://schemas.openxmlformats.org/officeDocument/2006/relationships/customXml" Target="../ink/ink3332.xml"/><Relationship Id="rId681" Type="http://schemas.openxmlformats.org/officeDocument/2006/relationships/image" Target="../media/image3481.png"/><Relationship Id="rId779" Type="http://schemas.openxmlformats.org/officeDocument/2006/relationships/customXml" Target="../ink/ink3660.xml"/><Relationship Id="rId31" Type="http://schemas.openxmlformats.org/officeDocument/2006/relationships/customXml" Target="../ink/ink3284.xml"/><Relationship Id="rId334" Type="http://schemas.openxmlformats.org/officeDocument/2006/relationships/image" Target="../media/image3309.png"/><Relationship Id="rId541" Type="http://schemas.openxmlformats.org/officeDocument/2006/relationships/customXml" Target="../ink/ink3539.xml"/><Relationship Id="rId639" Type="http://schemas.openxmlformats.org/officeDocument/2006/relationships/customXml" Target="../ink/ink3588.xml"/><Relationship Id="rId180" Type="http://schemas.openxmlformats.org/officeDocument/2006/relationships/image" Target="../media/image3232.png"/><Relationship Id="rId278" Type="http://schemas.openxmlformats.org/officeDocument/2006/relationships/image" Target="../media/image3281.png"/><Relationship Id="rId401" Type="http://schemas.openxmlformats.org/officeDocument/2006/relationships/customXml" Target="../ink/ink3469.xml"/><Relationship Id="rId485" Type="http://schemas.openxmlformats.org/officeDocument/2006/relationships/customXml" Target="../ink/ink3511.xml"/><Relationship Id="rId692" Type="http://schemas.openxmlformats.org/officeDocument/2006/relationships/image" Target="../media/image3486.png"/><Relationship Id="rId706" Type="http://schemas.openxmlformats.org/officeDocument/2006/relationships/image" Target="../media/image3493.png"/><Relationship Id="rId42" Type="http://schemas.openxmlformats.org/officeDocument/2006/relationships/image" Target="../media/image3163.png"/><Relationship Id="rId138" Type="http://schemas.openxmlformats.org/officeDocument/2006/relationships/image" Target="../media/image3211.png"/><Relationship Id="rId345" Type="http://schemas.openxmlformats.org/officeDocument/2006/relationships/customXml" Target="../ink/ink3441.xml"/><Relationship Id="rId552" Type="http://schemas.openxmlformats.org/officeDocument/2006/relationships/image" Target="../media/image3418.png"/><Relationship Id="rId191" Type="http://schemas.openxmlformats.org/officeDocument/2006/relationships/customXml" Target="../ink/ink3364.xml"/><Relationship Id="rId205" Type="http://schemas.openxmlformats.org/officeDocument/2006/relationships/customXml" Target="../ink/ink3371.xml"/><Relationship Id="rId412" Type="http://schemas.openxmlformats.org/officeDocument/2006/relationships/image" Target="../media/image3348.png"/><Relationship Id="rId289" Type="http://schemas.openxmlformats.org/officeDocument/2006/relationships/customXml" Target="../ink/ink3413.xml"/><Relationship Id="rId496" Type="http://schemas.openxmlformats.org/officeDocument/2006/relationships/image" Target="../media/image3390.png"/><Relationship Id="rId717" Type="http://schemas.openxmlformats.org/officeDocument/2006/relationships/customXml" Target="../ink/ink3628.xml"/><Relationship Id="rId11" Type="http://schemas.openxmlformats.org/officeDocument/2006/relationships/customXml" Target="../ink/ink3274.xml"/><Relationship Id="rId53" Type="http://schemas.openxmlformats.org/officeDocument/2006/relationships/customXml" Target="../ink/ink3295.xml"/><Relationship Id="rId149" Type="http://schemas.openxmlformats.org/officeDocument/2006/relationships/customXml" Target="../ink/ink3343.xml"/><Relationship Id="rId314" Type="http://schemas.openxmlformats.org/officeDocument/2006/relationships/image" Target="../media/image3299.png"/><Relationship Id="rId356" Type="http://schemas.openxmlformats.org/officeDocument/2006/relationships/image" Target="../media/image3320.png"/><Relationship Id="rId398" Type="http://schemas.openxmlformats.org/officeDocument/2006/relationships/image" Target="../media/image3341.png"/><Relationship Id="rId521" Type="http://schemas.openxmlformats.org/officeDocument/2006/relationships/customXml" Target="../ink/ink3529.xml"/><Relationship Id="rId563" Type="http://schemas.openxmlformats.org/officeDocument/2006/relationships/customXml" Target="../ink/ink3550.xml"/><Relationship Id="rId619" Type="http://schemas.openxmlformats.org/officeDocument/2006/relationships/customXml" Target="../ink/ink3578.xml"/><Relationship Id="rId770" Type="http://schemas.openxmlformats.org/officeDocument/2006/relationships/customXml" Target="../ink/ink3655.xml"/><Relationship Id="rId95" Type="http://schemas.openxmlformats.org/officeDocument/2006/relationships/customXml" Target="../ink/ink3316.xml"/><Relationship Id="rId160" Type="http://schemas.openxmlformats.org/officeDocument/2006/relationships/image" Target="../media/image3222.png"/><Relationship Id="rId216" Type="http://schemas.openxmlformats.org/officeDocument/2006/relationships/image" Target="../media/image3250.png"/><Relationship Id="rId423" Type="http://schemas.openxmlformats.org/officeDocument/2006/relationships/customXml" Target="../ink/ink3480.xml"/><Relationship Id="rId258" Type="http://schemas.openxmlformats.org/officeDocument/2006/relationships/image" Target="../media/image3271.png"/><Relationship Id="rId465" Type="http://schemas.openxmlformats.org/officeDocument/2006/relationships/customXml" Target="../ink/ink3501.xml"/><Relationship Id="rId630" Type="http://schemas.openxmlformats.org/officeDocument/2006/relationships/image" Target="../media/image3457.png"/><Relationship Id="rId672" Type="http://schemas.openxmlformats.org/officeDocument/2006/relationships/image" Target="../media/image3477.png"/><Relationship Id="rId728" Type="http://schemas.openxmlformats.org/officeDocument/2006/relationships/image" Target="../media/image3504.png"/><Relationship Id="rId22" Type="http://schemas.openxmlformats.org/officeDocument/2006/relationships/image" Target="../media/image3153.png"/><Relationship Id="rId64" Type="http://schemas.openxmlformats.org/officeDocument/2006/relationships/image" Target="../media/image3174.png"/><Relationship Id="rId118" Type="http://schemas.openxmlformats.org/officeDocument/2006/relationships/image" Target="../media/image3201.png"/><Relationship Id="rId325" Type="http://schemas.openxmlformats.org/officeDocument/2006/relationships/customXml" Target="../ink/ink3431.xml"/><Relationship Id="rId367" Type="http://schemas.openxmlformats.org/officeDocument/2006/relationships/customXml" Target="../ink/ink3452.xml"/><Relationship Id="rId532" Type="http://schemas.openxmlformats.org/officeDocument/2006/relationships/image" Target="../media/image3408.png"/><Relationship Id="rId574" Type="http://schemas.openxmlformats.org/officeDocument/2006/relationships/image" Target="../media/image3429.png"/><Relationship Id="rId171" Type="http://schemas.openxmlformats.org/officeDocument/2006/relationships/customXml" Target="../ink/ink3354.xml"/><Relationship Id="rId227" Type="http://schemas.openxmlformats.org/officeDocument/2006/relationships/customXml" Target="../ink/ink3382.xml"/><Relationship Id="rId781" Type="http://schemas.openxmlformats.org/officeDocument/2006/relationships/customXml" Target="../ink/ink3661.xml"/><Relationship Id="rId269" Type="http://schemas.openxmlformats.org/officeDocument/2006/relationships/customXml" Target="../ink/ink3403.xml"/><Relationship Id="rId434" Type="http://schemas.openxmlformats.org/officeDocument/2006/relationships/image" Target="../media/image3359.png"/><Relationship Id="rId476" Type="http://schemas.openxmlformats.org/officeDocument/2006/relationships/image" Target="../media/image3380.png"/><Relationship Id="rId641" Type="http://schemas.openxmlformats.org/officeDocument/2006/relationships/customXml" Target="../ink/ink3589.xml"/><Relationship Id="rId683" Type="http://schemas.openxmlformats.org/officeDocument/2006/relationships/customXml" Target="../ink/ink3611.xml"/><Relationship Id="rId739" Type="http://schemas.openxmlformats.org/officeDocument/2006/relationships/image" Target="../media/image3509.png"/><Relationship Id="rId33" Type="http://schemas.openxmlformats.org/officeDocument/2006/relationships/customXml" Target="../ink/ink3285.xml"/><Relationship Id="rId129" Type="http://schemas.openxmlformats.org/officeDocument/2006/relationships/customXml" Target="../ink/ink3333.xml"/><Relationship Id="rId280" Type="http://schemas.openxmlformats.org/officeDocument/2006/relationships/image" Target="../media/image3282.png"/><Relationship Id="rId336" Type="http://schemas.openxmlformats.org/officeDocument/2006/relationships/image" Target="../media/image3310.png"/><Relationship Id="rId501" Type="http://schemas.openxmlformats.org/officeDocument/2006/relationships/customXml" Target="../ink/ink3519.xml"/><Relationship Id="rId543" Type="http://schemas.openxmlformats.org/officeDocument/2006/relationships/customXml" Target="../ink/ink3540.xml"/><Relationship Id="rId75" Type="http://schemas.openxmlformats.org/officeDocument/2006/relationships/customXml" Target="../ink/ink3306.xml"/><Relationship Id="rId140" Type="http://schemas.openxmlformats.org/officeDocument/2006/relationships/image" Target="../media/image3212.png"/><Relationship Id="rId182" Type="http://schemas.openxmlformats.org/officeDocument/2006/relationships/image" Target="../media/image3233.png"/><Relationship Id="rId378" Type="http://schemas.openxmlformats.org/officeDocument/2006/relationships/image" Target="../media/image3331.png"/><Relationship Id="rId403" Type="http://schemas.openxmlformats.org/officeDocument/2006/relationships/customXml" Target="../ink/ink3470.xml"/><Relationship Id="rId585" Type="http://schemas.openxmlformats.org/officeDocument/2006/relationships/customXml" Target="../ink/ink3561.xml"/><Relationship Id="rId750" Type="http://schemas.openxmlformats.org/officeDocument/2006/relationships/customXml" Target="../ink/ink3645.xml"/><Relationship Id="rId6" Type="http://schemas.openxmlformats.org/officeDocument/2006/relationships/image" Target="../media/image3145.png"/><Relationship Id="rId238" Type="http://schemas.openxmlformats.org/officeDocument/2006/relationships/image" Target="../media/image3261.png"/><Relationship Id="rId445" Type="http://schemas.openxmlformats.org/officeDocument/2006/relationships/customXml" Target="../ink/ink3491.xml"/><Relationship Id="rId487" Type="http://schemas.openxmlformats.org/officeDocument/2006/relationships/customXml" Target="../ink/ink3512.xml"/><Relationship Id="rId610" Type="http://schemas.openxmlformats.org/officeDocument/2006/relationships/image" Target="../media/image3447.png"/><Relationship Id="rId652" Type="http://schemas.openxmlformats.org/officeDocument/2006/relationships/image" Target="../media/image3467.png"/><Relationship Id="rId694" Type="http://schemas.openxmlformats.org/officeDocument/2006/relationships/image" Target="../media/image3487.png"/><Relationship Id="rId708" Type="http://schemas.openxmlformats.org/officeDocument/2006/relationships/image" Target="../media/image3494.png"/><Relationship Id="rId291" Type="http://schemas.openxmlformats.org/officeDocument/2006/relationships/customXml" Target="../ink/ink3414.xml"/><Relationship Id="rId305" Type="http://schemas.openxmlformats.org/officeDocument/2006/relationships/customXml" Target="../ink/ink3421.xml"/><Relationship Id="rId347" Type="http://schemas.openxmlformats.org/officeDocument/2006/relationships/customXml" Target="../ink/ink3442.xml"/><Relationship Id="rId512" Type="http://schemas.openxmlformats.org/officeDocument/2006/relationships/image" Target="../media/image3398.png"/><Relationship Id="rId44" Type="http://schemas.openxmlformats.org/officeDocument/2006/relationships/image" Target="../media/image3164.png"/><Relationship Id="rId86" Type="http://schemas.openxmlformats.org/officeDocument/2006/relationships/image" Target="../media/image3185.png"/><Relationship Id="rId151" Type="http://schemas.openxmlformats.org/officeDocument/2006/relationships/customXml" Target="../ink/ink3344.xml"/><Relationship Id="rId389" Type="http://schemas.openxmlformats.org/officeDocument/2006/relationships/customXml" Target="../ink/ink3463.xml"/><Relationship Id="rId554" Type="http://schemas.openxmlformats.org/officeDocument/2006/relationships/image" Target="../media/image3419.png"/><Relationship Id="rId596" Type="http://schemas.openxmlformats.org/officeDocument/2006/relationships/image" Target="../media/image3440.png"/><Relationship Id="rId761" Type="http://schemas.openxmlformats.org/officeDocument/2006/relationships/image" Target="../media/image3520.png"/><Relationship Id="rId193" Type="http://schemas.openxmlformats.org/officeDocument/2006/relationships/customXml" Target="../ink/ink3365.xml"/><Relationship Id="rId207" Type="http://schemas.openxmlformats.org/officeDocument/2006/relationships/customXml" Target="../ink/ink3372.xml"/><Relationship Id="rId249" Type="http://schemas.openxmlformats.org/officeDocument/2006/relationships/customXml" Target="../ink/ink3393.xml"/><Relationship Id="rId414" Type="http://schemas.openxmlformats.org/officeDocument/2006/relationships/image" Target="../media/image3349.png"/><Relationship Id="rId456" Type="http://schemas.openxmlformats.org/officeDocument/2006/relationships/image" Target="../media/image3370.png"/><Relationship Id="rId498" Type="http://schemas.openxmlformats.org/officeDocument/2006/relationships/image" Target="../media/image3391.png"/><Relationship Id="rId621" Type="http://schemas.openxmlformats.org/officeDocument/2006/relationships/customXml" Target="../ink/ink3579.xml"/><Relationship Id="rId663" Type="http://schemas.openxmlformats.org/officeDocument/2006/relationships/customXml" Target="../ink/ink3600.xml"/><Relationship Id="rId13" Type="http://schemas.openxmlformats.org/officeDocument/2006/relationships/customXml" Target="../ink/ink3275.xml"/><Relationship Id="rId109" Type="http://schemas.openxmlformats.org/officeDocument/2006/relationships/customXml" Target="../ink/ink3323.xml"/><Relationship Id="rId260" Type="http://schemas.openxmlformats.org/officeDocument/2006/relationships/image" Target="../media/image3272.png"/><Relationship Id="rId316" Type="http://schemas.openxmlformats.org/officeDocument/2006/relationships/image" Target="../media/image3300.png"/><Relationship Id="rId523" Type="http://schemas.openxmlformats.org/officeDocument/2006/relationships/customXml" Target="../ink/ink3530.xml"/><Relationship Id="rId719" Type="http://schemas.openxmlformats.org/officeDocument/2006/relationships/customXml" Target="../ink/ink3629.xml"/><Relationship Id="rId55" Type="http://schemas.openxmlformats.org/officeDocument/2006/relationships/customXml" Target="../ink/ink3296.xml"/><Relationship Id="rId97" Type="http://schemas.openxmlformats.org/officeDocument/2006/relationships/customXml" Target="../ink/ink3317.xml"/><Relationship Id="rId120" Type="http://schemas.openxmlformats.org/officeDocument/2006/relationships/image" Target="../media/image3202.png"/><Relationship Id="rId358" Type="http://schemas.openxmlformats.org/officeDocument/2006/relationships/image" Target="../media/image3321.png"/><Relationship Id="rId565" Type="http://schemas.openxmlformats.org/officeDocument/2006/relationships/customXml" Target="../ink/ink3551.xml"/><Relationship Id="rId730" Type="http://schemas.openxmlformats.org/officeDocument/2006/relationships/customXml" Target="../ink/ink3635.xml"/><Relationship Id="rId772" Type="http://schemas.openxmlformats.org/officeDocument/2006/relationships/customXml" Target="../ink/ink3656.xml"/><Relationship Id="rId162" Type="http://schemas.openxmlformats.org/officeDocument/2006/relationships/image" Target="../media/image3223.png"/><Relationship Id="rId218" Type="http://schemas.openxmlformats.org/officeDocument/2006/relationships/image" Target="../media/image3251.png"/><Relationship Id="rId425" Type="http://schemas.openxmlformats.org/officeDocument/2006/relationships/customXml" Target="../ink/ink3481.xml"/><Relationship Id="rId467" Type="http://schemas.openxmlformats.org/officeDocument/2006/relationships/customXml" Target="../ink/ink3502.xml"/><Relationship Id="rId632" Type="http://schemas.openxmlformats.org/officeDocument/2006/relationships/image" Target="../media/image3458.png"/><Relationship Id="rId271" Type="http://schemas.openxmlformats.org/officeDocument/2006/relationships/customXml" Target="../ink/ink3404.xml"/><Relationship Id="rId674" Type="http://schemas.openxmlformats.org/officeDocument/2006/relationships/image" Target="../media/image3478.png"/><Relationship Id="rId24" Type="http://schemas.openxmlformats.org/officeDocument/2006/relationships/image" Target="../media/image3154.png"/><Relationship Id="rId66" Type="http://schemas.openxmlformats.org/officeDocument/2006/relationships/image" Target="../media/image3175.png"/><Relationship Id="rId131" Type="http://schemas.openxmlformats.org/officeDocument/2006/relationships/customXml" Target="../ink/ink3334.xml"/><Relationship Id="rId327" Type="http://schemas.openxmlformats.org/officeDocument/2006/relationships/customXml" Target="../ink/ink3432.xml"/><Relationship Id="rId369" Type="http://schemas.openxmlformats.org/officeDocument/2006/relationships/customXml" Target="../ink/ink3453.xml"/><Relationship Id="rId534" Type="http://schemas.openxmlformats.org/officeDocument/2006/relationships/image" Target="../media/image3409.png"/><Relationship Id="rId576" Type="http://schemas.openxmlformats.org/officeDocument/2006/relationships/image" Target="../media/image3430.png"/><Relationship Id="rId741" Type="http://schemas.openxmlformats.org/officeDocument/2006/relationships/image" Target="../media/image3510.png"/><Relationship Id="rId173" Type="http://schemas.openxmlformats.org/officeDocument/2006/relationships/customXml" Target="../ink/ink3355.xml"/><Relationship Id="rId229" Type="http://schemas.openxmlformats.org/officeDocument/2006/relationships/customXml" Target="../ink/ink3383.xml"/><Relationship Id="rId380" Type="http://schemas.openxmlformats.org/officeDocument/2006/relationships/image" Target="../media/image3332.png"/><Relationship Id="rId436" Type="http://schemas.openxmlformats.org/officeDocument/2006/relationships/image" Target="../media/image3360.png"/><Relationship Id="rId601" Type="http://schemas.openxmlformats.org/officeDocument/2006/relationships/customXml" Target="../ink/ink3569.xml"/><Relationship Id="rId643" Type="http://schemas.openxmlformats.org/officeDocument/2006/relationships/customXml" Target="../ink/ink3590.xml"/><Relationship Id="rId240" Type="http://schemas.openxmlformats.org/officeDocument/2006/relationships/image" Target="../media/image3262.png"/><Relationship Id="rId478" Type="http://schemas.openxmlformats.org/officeDocument/2006/relationships/image" Target="../media/image3381.png"/><Relationship Id="rId685" Type="http://schemas.openxmlformats.org/officeDocument/2006/relationships/customXml" Target="../ink/ink3612.xml"/><Relationship Id="rId35" Type="http://schemas.openxmlformats.org/officeDocument/2006/relationships/customXml" Target="../ink/ink3286.xml"/><Relationship Id="rId77" Type="http://schemas.openxmlformats.org/officeDocument/2006/relationships/customXml" Target="../ink/ink3307.xml"/><Relationship Id="rId100" Type="http://schemas.openxmlformats.org/officeDocument/2006/relationships/image" Target="../media/image3192.png"/><Relationship Id="rId282" Type="http://schemas.openxmlformats.org/officeDocument/2006/relationships/image" Target="../media/image3283.png"/><Relationship Id="rId338" Type="http://schemas.openxmlformats.org/officeDocument/2006/relationships/image" Target="../media/image3311.png"/><Relationship Id="rId503" Type="http://schemas.openxmlformats.org/officeDocument/2006/relationships/customXml" Target="../ink/ink3520.xml"/><Relationship Id="rId545" Type="http://schemas.openxmlformats.org/officeDocument/2006/relationships/customXml" Target="../ink/ink3541.xml"/><Relationship Id="rId587" Type="http://schemas.openxmlformats.org/officeDocument/2006/relationships/customXml" Target="../ink/ink3562.xml"/><Relationship Id="rId710" Type="http://schemas.openxmlformats.org/officeDocument/2006/relationships/image" Target="../media/image3495.png"/><Relationship Id="rId752" Type="http://schemas.openxmlformats.org/officeDocument/2006/relationships/customXml" Target="../ink/ink3646.xml"/><Relationship Id="rId8" Type="http://schemas.openxmlformats.org/officeDocument/2006/relationships/image" Target="../media/image3146.png"/><Relationship Id="rId142" Type="http://schemas.openxmlformats.org/officeDocument/2006/relationships/image" Target="../media/image3213.png"/><Relationship Id="rId184" Type="http://schemas.openxmlformats.org/officeDocument/2006/relationships/image" Target="../media/image3234.png"/><Relationship Id="rId391" Type="http://schemas.openxmlformats.org/officeDocument/2006/relationships/customXml" Target="../ink/ink3464.xml"/><Relationship Id="rId405" Type="http://schemas.openxmlformats.org/officeDocument/2006/relationships/customXml" Target="../ink/ink3471.xml"/><Relationship Id="rId447" Type="http://schemas.openxmlformats.org/officeDocument/2006/relationships/customXml" Target="../ink/ink3492.xml"/><Relationship Id="rId612" Type="http://schemas.openxmlformats.org/officeDocument/2006/relationships/image" Target="../media/image3448.png"/><Relationship Id="rId251" Type="http://schemas.openxmlformats.org/officeDocument/2006/relationships/customXml" Target="../ink/ink3394.xml"/><Relationship Id="rId489" Type="http://schemas.openxmlformats.org/officeDocument/2006/relationships/customXml" Target="../ink/ink3513.xml"/><Relationship Id="rId654" Type="http://schemas.openxmlformats.org/officeDocument/2006/relationships/image" Target="../media/image3468.png"/><Relationship Id="rId696" Type="http://schemas.openxmlformats.org/officeDocument/2006/relationships/image" Target="../media/image3488.png"/><Relationship Id="rId46" Type="http://schemas.openxmlformats.org/officeDocument/2006/relationships/image" Target="../media/image3165.png"/><Relationship Id="rId293" Type="http://schemas.openxmlformats.org/officeDocument/2006/relationships/customXml" Target="../ink/ink3415.xml"/><Relationship Id="rId307" Type="http://schemas.openxmlformats.org/officeDocument/2006/relationships/customXml" Target="../ink/ink3422.xml"/><Relationship Id="rId349" Type="http://schemas.openxmlformats.org/officeDocument/2006/relationships/customXml" Target="../ink/ink3443.xml"/><Relationship Id="rId514" Type="http://schemas.openxmlformats.org/officeDocument/2006/relationships/image" Target="../media/image3399.png"/><Relationship Id="rId556" Type="http://schemas.openxmlformats.org/officeDocument/2006/relationships/image" Target="../media/image3420.png"/><Relationship Id="rId721" Type="http://schemas.openxmlformats.org/officeDocument/2006/relationships/customXml" Target="../ink/ink3630.xml"/><Relationship Id="rId763" Type="http://schemas.openxmlformats.org/officeDocument/2006/relationships/image" Target="../media/image3521.png"/><Relationship Id="rId88" Type="http://schemas.openxmlformats.org/officeDocument/2006/relationships/image" Target="../media/image3186.png"/><Relationship Id="rId111" Type="http://schemas.openxmlformats.org/officeDocument/2006/relationships/customXml" Target="../ink/ink3324.xml"/><Relationship Id="rId153" Type="http://schemas.openxmlformats.org/officeDocument/2006/relationships/customXml" Target="../ink/ink3345.xml"/><Relationship Id="rId195" Type="http://schemas.openxmlformats.org/officeDocument/2006/relationships/customXml" Target="../ink/ink3366.xml"/><Relationship Id="rId209" Type="http://schemas.openxmlformats.org/officeDocument/2006/relationships/customXml" Target="../ink/ink3373.xml"/><Relationship Id="rId360" Type="http://schemas.openxmlformats.org/officeDocument/2006/relationships/image" Target="../media/image3322.png"/><Relationship Id="rId416" Type="http://schemas.openxmlformats.org/officeDocument/2006/relationships/image" Target="../media/image3350.png"/><Relationship Id="rId598" Type="http://schemas.openxmlformats.org/officeDocument/2006/relationships/image" Target="../media/image3441.png"/><Relationship Id="rId220" Type="http://schemas.openxmlformats.org/officeDocument/2006/relationships/image" Target="../media/image3252.png"/><Relationship Id="rId458" Type="http://schemas.openxmlformats.org/officeDocument/2006/relationships/image" Target="../media/image3371.png"/><Relationship Id="rId623" Type="http://schemas.openxmlformats.org/officeDocument/2006/relationships/customXml" Target="../ink/ink3580.xml"/><Relationship Id="rId665" Type="http://schemas.openxmlformats.org/officeDocument/2006/relationships/customXml" Target="../ink/ink3601.xml"/><Relationship Id="rId15" Type="http://schemas.openxmlformats.org/officeDocument/2006/relationships/customXml" Target="../ink/ink3276.xml"/><Relationship Id="rId57" Type="http://schemas.openxmlformats.org/officeDocument/2006/relationships/customXml" Target="../ink/ink3297.xml"/><Relationship Id="rId262" Type="http://schemas.openxmlformats.org/officeDocument/2006/relationships/image" Target="../media/image3273.png"/><Relationship Id="rId318" Type="http://schemas.openxmlformats.org/officeDocument/2006/relationships/image" Target="../media/image3301.png"/><Relationship Id="rId525" Type="http://schemas.openxmlformats.org/officeDocument/2006/relationships/customXml" Target="../ink/ink3531.xml"/><Relationship Id="rId567" Type="http://schemas.openxmlformats.org/officeDocument/2006/relationships/customXml" Target="../ink/ink3552.xml"/><Relationship Id="rId732" Type="http://schemas.openxmlformats.org/officeDocument/2006/relationships/customXml" Target="../ink/ink3636.xml"/><Relationship Id="rId99" Type="http://schemas.openxmlformats.org/officeDocument/2006/relationships/customXml" Target="../ink/ink3318.xml"/><Relationship Id="rId122" Type="http://schemas.openxmlformats.org/officeDocument/2006/relationships/image" Target="../media/image3203.png"/><Relationship Id="rId164" Type="http://schemas.openxmlformats.org/officeDocument/2006/relationships/image" Target="../media/image3224.png"/><Relationship Id="rId371" Type="http://schemas.openxmlformats.org/officeDocument/2006/relationships/customXml" Target="../ink/ink3454.xml"/><Relationship Id="rId774" Type="http://schemas.openxmlformats.org/officeDocument/2006/relationships/image" Target="../media/image3526.png"/><Relationship Id="rId427" Type="http://schemas.openxmlformats.org/officeDocument/2006/relationships/customXml" Target="../ink/ink3482.xml"/><Relationship Id="rId469" Type="http://schemas.openxmlformats.org/officeDocument/2006/relationships/customXml" Target="../ink/ink3503.xml"/><Relationship Id="rId634" Type="http://schemas.openxmlformats.org/officeDocument/2006/relationships/image" Target="../media/image3459.png"/><Relationship Id="rId676" Type="http://schemas.openxmlformats.org/officeDocument/2006/relationships/customXml" Target="../ink/ink3607.xml"/><Relationship Id="rId26" Type="http://schemas.openxmlformats.org/officeDocument/2006/relationships/image" Target="../media/image3155.png"/><Relationship Id="rId231" Type="http://schemas.openxmlformats.org/officeDocument/2006/relationships/customXml" Target="../ink/ink3384.xml"/><Relationship Id="rId273" Type="http://schemas.openxmlformats.org/officeDocument/2006/relationships/customXml" Target="../ink/ink3405.xml"/><Relationship Id="rId329" Type="http://schemas.openxmlformats.org/officeDocument/2006/relationships/customXml" Target="../ink/ink3433.xml"/><Relationship Id="rId480" Type="http://schemas.openxmlformats.org/officeDocument/2006/relationships/image" Target="../media/image3382.png"/><Relationship Id="rId536" Type="http://schemas.openxmlformats.org/officeDocument/2006/relationships/image" Target="../media/image3410.png"/><Relationship Id="rId701" Type="http://schemas.openxmlformats.org/officeDocument/2006/relationships/customXml" Target="../ink/ink3620.xml"/><Relationship Id="rId68" Type="http://schemas.openxmlformats.org/officeDocument/2006/relationships/image" Target="../media/image3176.png"/><Relationship Id="rId133" Type="http://schemas.openxmlformats.org/officeDocument/2006/relationships/customXml" Target="../ink/ink3335.xml"/><Relationship Id="rId175" Type="http://schemas.openxmlformats.org/officeDocument/2006/relationships/customXml" Target="../ink/ink3356.xml"/><Relationship Id="rId340" Type="http://schemas.openxmlformats.org/officeDocument/2006/relationships/image" Target="../media/image3312.png"/><Relationship Id="rId578" Type="http://schemas.openxmlformats.org/officeDocument/2006/relationships/image" Target="../media/image3431.png"/><Relationship Id="rId743" Type="http://schemas.openxmlformats.org/officeDocument/2006/relationships/image" Target="../media/image3511.png"/><Relationship Id="rId200" Type="http://schemas.openxmlformats.org/officeDocument/2006/relationships/image" Target="../media/image3242.png"/><Relationship Id="rId382" Type="http://schemas.openxmlformats.org/officeDocument/2006/relationships/image" Target="../media/image3333.png"/><Relationship Id="rId438" Type="http://schemas.openxmlformats.org/officeDocument/2006/relationships/image" Target="../media/image3361.png"/><Relationship Id="rId603" Type="http://schemas.openxmlformats.org/officeDocument/2006/relationships/customXml" Target="../ink/ink3570.xml"/><Relationship Id="rId645" Type="http://schemas.openxmlformats.org/officeDocument/2006/relationships/customXml" Target="../ink/ink3591.xml"/><Relationship Id="rId687" Type="http://schemas.openxmlformats.org/officeDocument/2006/relationships/customXml" Target="../ink/ink3613.xml"/><Relationship Id="rId242" Type="http://schemas.openxmlformats.org/officeDocument/2006/relationships/image" Target="../media/image3263.png"/><Relationship Id="rId284" Type="http://schemas.openxmlformats.org/officeDocument/2006/relationships/image" Target="../media/image3284.png"/><Relationship Id="rId491" Type="http://schemas.openxmlformats.org/officeDocument/2006/relationships/customXml" Target="../ink/ink3514.xml"/><Relationship Id="rId505" Type="http://schemas.openxmlformats.org/officeDocument/2006/relationships/customXml" Target="../ink/ink3521.xml"/><Relationship Id="rId712" Type="http://schemas.openxmlformats.org/officeDocument/2006/relationships/image" Target="../media/image3496.png"/><Relationship Id="rId37" Type="http://schemas.openxmlformats.org/officeDocument/2006/relationships/customXml" Target="../ink/ink3287.xml"/><Relationship Id="rId79" Type="http://schemas.openxmlformats.org/officeDocument/2006/relationships/customXml" Target="../ink/ink3308.xml"/><Relationship Id="rId102" Type="http://schemas.openxmlformats.org/officeDocument/2006/relationships/image" Target="../media/image3193.png"/><Relationship Id="rId144" Type="http://schemas.openxmlformats.org/officeDocument/2006/relationships/image" Target="../media/image3214.png"/><Relationship Id="rId547" Type="http://schemas.openxmlformats.org/officeDocument/2006/relationships/customXml" Target="../ink/ink3542.xml"/><Relationship Id="rId589" Type="http://schemas.openxmlformats.org/officeDocument/2006/relationships/customXml" Target="../ink/ink3563.xml"/><Relationship Id="rId754" Type="http://schemas.openxmlformats.org/officeDocument/2006/relationships/customXml" Target="../ink/ink3647.xml"/><Relationship Id="rId90" Type="http://schemas.openxmlformats.org/officeDocument/2006/relationships/image" Target="../media/image3187.png"/><Relationship Id="rId186" Type="http://schemas.openxmlformats.org/officeDocument/2006/relationships/image" Target="../media/image3235.png"/><Relationship Id="rId351" Type="http://schemas.openxmlformats.org/officeDocument/2006/relationships/customXml" Target="../ink/ink3444.xml"/><Relationship Id="rId393" Type="http://schemas.openxmlformats.org/officeDocument/2006/relationships/customXml" Target="../ink/ink3465.xml"/><Relationship Id="rId407" Type="http://schemas.openxmlformats.org/officeDocument/2006/relationships/customXml" Target="../ink/ink3472.xml"/><Relationship Id="rId449" Type="http://schemas.openxmlformats.org/officeDocument/2006/relationships/customXml" Target="../ink/ink3493.xml"/><Relationship Id="rId614" Type="http://schemas.openxmlformats.org/officeDocument/2006/relationships/image" Target="../media/image3449.png"/><Relationship Id="rId656" Type="http://schemas.openxmlformats.org/officeDocument/2006/relationships/image" Target="../media/image3469.png"/><Relationship Id="rId211" Type="http://schemas.openxmlformats.org/officeDocument/2006/relationships/customXml" Target="../ink/ink3374.xml"/><Relationship Id="rId253" Type="http://schemas.openxmlformats.org/officeDocument/2006/relationships/customXml" Target="../ink/ink3395.xml"/><Relationship Id="rId295" Type="http://schemas.openxmlformats.org/officeDocument/2006/relationships/customXml" Target="../ink/ink3416.xml"/><Relationship Id="rId309" Type="http://schemas.openxmlformats.org/officeDocument/2006/relationships/customXml" Target="../ink/ink3423.xml"/><Relationship Id="rId460" Type="http://schemas.openxmlformats.org/officeDocument/2006/relationships/image" Target="../media/image3372.png"/><Relationship Id="rId516" Type="http://schemas.openxmlformats.org/officeDocument/2006/relationships/image" Target="../media/image3400.png"/><Relationship Id="rId698" Type="http://schemas.openxmlformats.org/officeDocument/2006/relationships/image" Target="../media/image3489.png"/><Relationship Id="rId48" Type="http://schemas.openxmlformats.org/officeDocument/2006/relationships/image" Target="../media/image3166.png"/><Relationship Id="rId113" Type="http://schemas.openxmlformats.org/officeDocument/2006/relationships/customXml" Target="../ink/ink3325.xml"/><Relationship Id="rId320" Type="http://schemas.openxmlformats.org/officeDocument/2006/relationships/image" Target="../media/image3302.png"/><Relationship Id="rId558" Type="http://schemas.openxmlformats.org/officeDocument/2006/relationships/image" Target="../media/image3421.png"/><Relationship Id="rId723" Type="http://schemas.openxmlformats.org/officeDocument/2006/relationships/customXml" Target="../ink/ink3631.xml"/><Relationship Id="rId765" Type="http://schemas.openxmlformats.org/officeDocument/2006/relationships/image" Target="../media/image3522.png"/><Relationship Id="rId155" Type="http://schemas.openxmlformats.org/officeDocument/2006/relationships/customXml" Target="../ink/ink3346.xml"/><Relationship Id="rId197" Type="http://schemas.openxmlformats.org/officeDocument/2006/relationships/customXml" Target="../ink/ink3367.xml"/><Relationship Id="rId362" Type="http://schemas.openxmlformats.org/officeDocument/2006/relationships/image" Target="../media/image3323.png"/><Relationship Id="rId418" Type="http://schemas.openxmlformats.org/officeDocument/2006/relationships/image" Target="../media/image3351.png"/><Relationship Id="rId625" Type="http://schemas.openxmlformats.org/officeDocument/2006/relationships/customXml" Target="../ink/ink3581.xml"/><Relationship Id="rId222" Type="http://schemas.openxmlformats.org/officeDocument/2006/relationships/image" Target="../media/image3253.png"/><Relationship Id="rId264" Type="http://schemas.openxmlformats.org/officeDocument/2006/relationships/image" Target="../media/image3274.png"/><Relationship Id="rId471" Type="http://schemas.openxmlformats.org/officeDocument/2006/relationships/customXml" Target="../ink/ink3504.xml"/><Relationship Id="rId667" Type="http://schemas.openxmlformats.org/officeDocument/2006/relationships/customXml" Target="../ink/ink3602.xml"/><Relationship Id="rId17" Type="http://schemas.openxmlformats.org/officeDocument/2006/relationships/customXml" Target="../ink/ink3277.xml"/><Relationship Id="rId59" Type="http://schemas.openxmlformats.org/officeDocument/2006/relationships/customXml" Target="../ink/ink3298.xml"/><Relationship Id="rId124" Type="http://schemas.openxmlformats.org/officeDocument/2006/relationships/image" Target="../media/image3204.png"/><Relationship Id="rId527" Type="http://schemas.openxmlformats.org/officeDocument/2006/relationships/customXml" Target="../ink/ink3532.xml"/><Relationship Id="rId569" Type="http://schemas.openxmlformats.org/officeDocument/2006/relationships/customXml" Target="../ink/ink3553.xml"/><Relationship Id="rId734" Type="http://schemas.openxmlformats.org/officeDocument/2006/relationships/customXml" Target="../ink/ink3637.xml"/><Relationship Id="rId776" Type="http://schemas.openxmlformats.org/officeDocument/2006/relationships/image" Target="../media/image3527.png"/><Relationship Id="rId70" Type="http://schemas.openxmlformats.org/officeDocument/2006/relationships/image" Target="../media/image3177.png"/><Relationship Id="rId166" Type="http://schemas.openxmlformats.org/officeDocument/2006/relationships/image" Target="../media/image3225.png"/><Relationship Id="rId331" Type="http://schemas.openxmlformats.org/officeDocument/2006/relationships/customXml" Target="../ink/ink3434.xml"/><Relationship Id="rId373" Type="http://schemas.openxmlformats.org/officeDocument/2006/relationships/customXml" Target="../ink/ink3455.xml"/><Relationship Id="rId429" Type="http://schemas.openxmlformats.org/officeDocument/2006/relationships/customXml" Target="../ink/ink3483.xml"/><Relationship Id="rId580" Type="http://schemas.openxmlformats.org/officeDocument/2006/relationships/image" Target="../media/image3432.png"/><Relationship Id="rId636" Type="http://schemas.openxmlformats.org/officeDocument/2006/relationships/image" Target="../media/image248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385.xml"/><Relationship Id="rId440" Type="http://schemas.openxmlformats.org/officeDocument/2006/relationships/image" Target="../media/image3362.png"/><Relationship Id="rId678" Type="http://schemas.openxmlformats.org/officeDocument/2006/relationships/customXml" Target="../ink/ink3608.xml"/><Relationship Id="rId28" Type="http://schemas.openxmlformats.org/officeDocument/2006/relationships/image" Target="../media/image3156.png"/><Relationship Id="rId275" Type="http://schemas.openxmlformats.org/officeDocument/2006/relationships/customXml" Target="../ink/ink3406.xml"/><Relationship Id="rId300" Type="http://schemas.openxmlformats.org/officeDocument/2006/relationships/image" Target="../media/image3292.png"/><Relationship Id="rId482" Type="http://schemas.openxmlformats.org/officeDocument/2006/relationships/image" Target="../media/image3383.png"/><Relationship Id="rId538" Type="http://schemas.openxmlformats.org/officeDocument/2006/relationships/image" Target="../media/image3411.png"/><Relationship Id="rId703" Type="http://schemas.openxmlformats.org/officeDocument/2006/relationships/customXml" Target="../ink/ink3621.xml"/><Relationship Id="rId745" Type="http://schemas.openxmlformats.org/officeDocument/2006/relationships/image" Target="../media/image3512.png"/><Relationship Id="rId81" Type="http://schemas.openxmlformats.org/officeDocument/2006/relationships/customXml" Target="../ink/ink3309.xml"/><Relationship Id="rId135" Type="http://schemas.openxmlformats.org/officeDocument/2006/relationships/customXml" Target="../ink/ink3336.xml"/><Relationship Id="rId177" Type="http://schemas.openxmlformats.org/officeDocument/2006/relationships/customXml" Target="../ink/ink3357.xml"/><Relationship Id="rId342" Type="http://schemas.openxmlformats.org/officeDocument/2006/relationships/image" Target="../media/image3313.png"/><Relationship Id="rId384" Type="http://schemas.openxmlformats.org/officeDocument/2006/relationships/image" Target="../media/image3334.png"/><Relationship Id="rId591" Type="http://schemas.openxmlformats.org/officeDocument/2006/relationships/customXml" Target="../ink/ink3564.xml"/><Relationship Id="rId605" Type="http://schemas.openxmlformats.org/officeDocument/2006/relationships/customXml" Target="../ink/ink3571.xml"/><Relationship Id="rId202" Type="http://schemas.openxmlformats.org/officeDocument/2006/relationships/image" Target="../media/image3243.png"/><Relationship Id="rId244" Type="http://schemas.openxmlformats.org/officeDocument/2006/relationships/image" Target="../media/image3264.png"/><Relationship Id="rId647" Type="http://schemas.openxmlformats.org/officeDocument/2006/relationships/customXml" Target="../ink/ink3592.xml"/><Relationship Id="rId689" Type="http://schemas.openxmlformats.org/officeDocument/2006/relationships/customXml" Target="../ink/ink3614.xml"/><Relationship Id="rId39" Type="http://schemas.openxmlformats.org/officeDocument/2006/relationships/customXml" Target="../ink/ink3288.xml"/><Relationship Id="rId286" Type="http://schemas.openxmlformats.org/officeDocument/2006/relationships/image" Target="../media/image3285.png"/><Relationship Id="rId451" Type="http://schemas.openxmlformats.org/officeDocument/2006/relationships/customXml" Target="../ink/ink3494.xml"/><Relationship Id="rId493" Type="http://schemas.openxmlformats.org/officeDocument/2006/relationships/customXml" Target="../ink/ink3515.xml"/><Relationship Id="rId507" Type="http://schemas.openxmlformats.org/officeDocument/2006/relationships/customXml" Target="../ink/ink3522.xml"/><Relationship Id="rId549" Type="http://schemas.openxmlformats.org/officeDocument/2006/relationships/customXml" Target="../ink/ink3543.xml"/><Relationship Id="rId714" Type="http://schemas.openxmlformats.org/officeDocument/2006/relationships/image" Target="../media/image3497.png"/><Relationship Id="rId756" Type="http://schemas.openxmlformats.org/officeDocument/2006/relationships/customXml" Target="../ink/ink3648.xml"/><Relationship Id="rId50" Type="http://schemas.openxmlformats.org/officeDocument/2006/relationships/image" Target="../media/image3167.png"/><Relationship Id="rId104" Type="http://schemas.openxmlformats.org/officeDocument/2006/relationships/image" Target="../media/image3194.png"/><Relationship Id="rId146" Type="http://schemas.openxmlformats.org/officeDocument/2006/relationships/image" Target="../media/image3215.png"/><Relationship Id="rId188" Type="http://schemas.openxmlformats.org/officeDocument/2006/relationships/image" Target="../media/image3236.png"/><Relationship Id="rId311" Type="http://schemas.openxmlformats.org/officeDocument/2006/relationships/customXml" Target="../ink/ink3424.xml"/><Relationship Id="rId353" Type="http://schemas.openxmlformats.org/officeDocument/2006/relationships/customXml" Target="../ink/ink3445.xml"/><Relationship Id="rId395" Type="http://schemas.openxmlformats.org/officeDocument/2006/relationships/customXml" Target="../ink/ink3466.xml"/><Relationship Id="rId409" Type="http://schemas.openxmlformats.org/officeDocument/2006/relationships/customXml" Target="../ink/ink3473.xml"/><Relationship Id="rId560" Type="http://schemas.openxmlformats.org/officeDocument/2006/relationships/image" Target="../media/image3422.png"/><Relationship Id="rId92" Type="http://schemas.openxmlformats.org/officeDocument/2006/relationships/image" Target="../media/image3188.png"/><Relationship Id="rId213" Type="http://schemas.openxmlformats.org/officeDocument/2006/relationships/customXml" Target="../ink/ink3375.xml"/><Relationship Id="rId420" Type="http://schemas.openxmlformats.org/officeDocument/2006/relationships/image" Target="../media/image3352.png"/><Relationship Id="rId616" Type="http://schemas.openxmlformats.org/officeDocument/2006/relationships/image" Target="../media/image3450.png"/><Relationship Id="rId658" Type="http://schemas.openxmlformats.org/officeDocument/2006/relationships/image" Target="../media/image3470.png"/><Relationship Id="rId255" Type="http://schemas.openxmlformats.org/officeDocument/2006/relationships/customXml" Target="../ink/ink3396.xml"/><Relationship Id="rId297" Type="http://schemas.openxmlformats.org/officeDocument/2006/relationships/customXml" Target="../ink/ink3417.xml"/><Relationship Id="rId462" Type="http://schemas.openxmlformats.org/officeDocument/2006/relationships/image" Target="../media/image3373.png"/><Relationship Id="rId518" Type="http://schemas.openxmlformats.org/officeDocument/2006/relationships/image" Target="../media/image3401.png"/><Relationship Id="rId725" Type="http://schemas.openxmlformats.org/officeDocument/2006/relationships/customXml" Target="../ink/ink3632.xml"/><Relationship Id="rId115" Type="http://schemas.openxmlformats.org/officeDocument/2006/relationships/customXml" Target="../ink/ink3326.xml"/><Relationship Id="rId157" Type="http://schemas.openxmlformats.org/officeDocument/2006/relationships/customXml" Target="../ink/ink3347.xml"/><Relationship Id="rId322" Type="http://schemas.openxmlformats.org/officeDocument/2006/relationships/image" Target="../media/image3303.png"/><Relationship Id="rId364" Type="http://schemas.openxmlformats.org/officeDocument/2006/relationships/image" Target="../media/image3324.png"/><Relationship Id="rId767" Type="http://schemas.openxmlformats.org/officeDocument/2006/relationships/image" Target="../media/image3523.png"/><Relationship Id="rId61" Type="http://schemas.openxmlformats.org/officeDocument/2006/relationships/customXml" Target="../ink/ink3299.xml"/><Relationship Id="rId199" Type="http://schemas.openxmlformats.org/officeDocument/2006/relationships/customXml" Target="../ink/ink3368.xml"/><Relationship Id="rId571" Type="http://schemas.openxmlformats.org/officeDocument/2006/relationships/customXml" Target="../ink/ink3554.xml"/><Relationship Id="rId627" Type="http://schemas.openxmlformats.org/officeDocument/2006/relationships/customXml" Target="../ink/ink3582.xml"/><Relationship Id="rId669" Type="http://schemas.openxmlformats.org/officeDocument/2006/relationships/customXml" Target="../ink/ink3603.xml"/><Relationship Id="rId19" Type="http://schemas.openxmlformats.org/officeDocument/2006/relationships/customXml" Target="../ink/ink3278.xml"/><Relationship Id="rId224" Type="http://schemas.openxmlformats.org/officeDocument/2006/relationships/image" Target="../media/image3254.png"/><Relationship Id="rId266" Type="http://schemas.openxmlformats.org/officeDocument/2006/relationships/image" Target="../media/image3275.png"/><Relationship Id="rId431" Type="http://schemas.openxmlformats.org/officeDocument/2006/relationships/customXml" Target="../ink/ink3484.xml"/><Relationship Id="rId473" Type="http://schemas.openxmlformats.org/officeDocument/2006/relationships/customXml" Target="../ink/ink3505.xml"/><Relationship Id="rId529" Type="http://schemas.openxmlformats.org/officeDocument/2006/relationships/customXml" Target="../ink/ink3533.xml"/><Relationship Id="rId680" Type="http://schemas.openxmlformats.org/officeDocument/2006/relationships/customXml" Target="../ink/ink3609.xml"/><Relationship Id="rId736" Type="http://schemas.openxmlformats.org/officeDocument/2006/relationships/customXml" Target="../ink/ink3638.xml"/><Relationship Id="rId30" Type="http://schemas.openxmlformats.org/officeDocument/2006/relationships/image" Target="../media/image3157.png"/><Relationship Id="rId126" Type="http://schemas.openxmlformats.org/officeDocument/2006/relationships/image" Target="../media/image3205.png"/><Relationship Id="rId168" Type="http://schemas.openxmlformats.org/officeDocument/2006/relationships/image" Target="../media/image3226.png"/><Relationship Id="rId333" Type="http://schemas.openxmlformats.org/officeDocument/2006/relationships/customXml" Target="../ink/ink3435.xml"/><Relationship Id="rId540" Type="http://schemas.openxmlformats.org/officeDocument/2006/relationships/image" Target="../media/image3412.png"/><Relationship Id="rId778" Type="http://schemas.openxmlformats.org/officeDocument/2006/relationships/image" Target="../media/image3528.png"/><Relationship Id="rId72" Type="http://schemas.openxmlformats.org/officeDocument/2006/relationships/image" Target="../media/image3178.png"/><Relationship Id="rId375" Type="http://schemas.openxmlformats.org/officeDocument/2006/relationships/customXml" Target="../ink/ink3456.xml"/><Relationship Id="rId582" Type="http://schemas.openxmlformats.org/officeDocument/2006/relationships/image" Target="../media/image3433.png"/><Relationship Id="rId638" Type="http://schemas.openxmlformats.org/officeDocument/2006/relationships/image" Target="../media/image3460.png"/><Relationship Id="rId3" Type="http://schemas.openxmlformats.org/officeDocument/2006/relationships/customXml" Target="../ink/ink3270.xml"/><Relationship Id="rId235" Type="http://schemas.openxmlformats.org/officeDocument/2006/relationships/customXml" Target="../ink/ink3386.xml"/><Relationship Id="rId277" Type="http://schemas.openxmlformats.org/officeDocument/2006/relationships/customXml" Target="../ink/ink3407.xml"/><Relationship Id="rId400" Type="http://schemas.openxmlformats.org/officeDocument/2006/relationships/image" Target="../media/image3342.png"/><Relationship Id="rId442" Type="http://schemas.openxmlformats.org/officeDocument/2006/relationships/image" Target="../media/image3363.png"/><Relationship Id="rId484" Type="http://schemas.openxmlformats.org/officeDocument/2006/relationships/image" Target="../media/image3384.png"/><Relationship Id="rId705" Type="http://schemas.openxmlformats.org/officeDocument/2006/relationships/customXml" Target="../ink/ink3622.xml"/><Relationship Id="rId137" Type="http://schemas.openxmlformats.org/officeDocument/2006/relationships/customXml" Target="../ink/ink3337.xml"/><Relationship Id="rId302" Type="http://schemas.openxmlformats.org/officeDocument/2006/relationships/image" Target="../media/image3293.png"/><Relationship Id="rId344" Type="http://schemas.openxmlformats.org/officeDocument/2006/relationships/image" Target="../media/image3314.png"/><Relationship Id="rId691" Type="http://schemas.openxmlformats.org/officeDocument/2006/relationships/customXml" Target="../ink/ink3615.xml"/><Relationship Id="rId747" Type="http://schemas.openxmlformats.org/officeDocument/2006/relationships/image" Target="../media/image3513.png"/><Relationship Id="rId41" Type="http://schemas.openxmlformats.org/officeDocument/2006/relationships/customXml" Target="../ink/ink3289.xml"/><Relationship Id="rId83" Type="http://schemas.openxmlformats.org/officeDocument/2006/relationships/customXml" Target="../ink/ink3310.xml"/><Relationship Id="rId179" Type="http://schemas.openxmlformats.org/officeDocument/2006/relationships/customXml" Target="../ink/ink3358.xml"/><Relationship Id="rId386" Type="http://schemas.openxmlformats.org/officeDocument/2006/relationships/image" Target="../media/image3335.png"/><Relationship Id="rId551" Type="http://schemas.openxmlformats.org/officeDocument/2006/relationships/customXml" Target="../ink/ink3544.xml"/><Relationship Id="rId593" Type="http://schemas.openxmlformats.org/officeDocument/2006/relationships/customXml" Target="../ink/ink3565.xml"/><Relationship Id="rId607" Type="http://schemas.openxmlformats.org/officeDocument/2006/relationships/customXml" Target="../ink/ink3572.xml"/><Relationship Id="rId649" Type="http://schemas.openxmlformats.org/officeDocument/2006/relationships/customXml" Target="../ink/ink3593.xml"/><Relationship Id="rId190" Type="http://schemas.openxmlformats.org/officeDocument/2006/relationships/image" Target="../media/image3237.png"/><Relationship Id="rId204" Type="http://schemas.openxmlformats.org/officeDocument/2006/relationships/image" Target="../media/image3244.png"/><Relationship Id="rId246" Type="http://schemas.openxmlformats.org/officeDocument/2006/relationships/image" Target="../media/image3265.png"/><Relationship Id="rId288" Type="http://schemas.openxmlformats.org/officeDocument/2006/relationships/image" Target="../media/image3286.png"/><Relationship Id="rId411" Type="http://schemas.openxmlformats.org/officeDocument/2006/relationships/customXml" Target="../ink/ink3474.xml"/><Relationship Id="rId453" Type="http://schemas.openxmlformats.org/officeDocument/2006/relationships/customXml" Target="../ink/ink3495.xml"/><Relationship Id="rId509" Type="http://schemas.openxmlformats.org/officeDocument/2006/relationships/customXml" Target="../ink/ink3523.xml"/><Relationship Id="rId660" Type="http://schemas.openxmlformats.org/officeDocument/2006/relationships/image" Target="../media/image3471.png"/><Relationship Id="rId106" Type="http://schemas.openxmlformats.org/officeDocument/2006/relationships/image" Target="../media/image3195.png"/><Relationship Id="rId313" Type="http://schemas.openxmlformats.org/officeDocument/2006/relationships/customXml" Target="../ink/ink3425.xml"/><Relationship Id="rId495" Type="http://schemas.openxmlformats.org/officeDocument/2006/relationships/customXml" Target="../ink/ink3516.xml"/><Relationship Id="rId716" Type="http://schemas.openxmlformats.org/officeDocument/2006/relationships/image" Target="../media/image3498.png"/><Relationship Id="rId758" Type="http://schemas.openxmlformats.org/officeDocument/2006/relationships/customXml" Target="../ink/ink3649.xml"/><Relationship Id="rId10" Type="http://schemas.openxmlformats.org/officeDocument/2006/relationships/image" Target="../media/image3147.png"/><Relationship Id="rId52" Type="http://schemas.openxmlformats.org/officeDocument/2006/relationships/image" Target="../media/image3168.png"/><Relationship Id="rId94" Type="http://schemas.openxmlformats.org/officeDocument/2006/relationships/image" Target="../media/image3189.png"/><Relationship Id="rId148" Type="http://schemas.openxmlformats.org/officeDocument/2006/relationships/image" Target="../media/image3216.png"/><Relationship Id="rId355" Type="http://schemas.openxmlformats.org/officeDocument/2006/relationships/customXml" Target="../ink/ink3446.xml"/><Relationship Id="rId397" Type="http://schemas.openxmlformats.org/officeDocument/2006/relationships/customXml" Target="../ink/ink3467.xml"/><Relationship Id="rId520" Type="http://schemas.openxmlformats.org/officeDocument/2006/relationships/image" Target="../media/image3402.png"/><Relationship Id="rId562" Type="http://schemas.openxmlformats.org/officeDocument/2006/relationships/image" Target="../media/image3423.png"/><Relationship Id="rId618" Type="http://schemas.openxmlformats.org/officeDocument/2006/relationships/image" Target="../media/image3451.png"/><Relationship Id="rId215" Type="http://schemas.openxmlformats.org/officeDocument/2006/relationships/customXml" Target="../ink/ink3376.xml"/><Relationship Id="rId257" Type="http://schemas.openxmlformats.org/officeDocument/2006/relationships/customXml" Target="../ink/ink3397.xml"/><Relationship Id="rId422" Type="http://schemas.openxmlformats.org/officeDocument/2006/relationships/image" Target="../media/image3353.png"/><Relationship Id="rId464" Type="http://schemas.openxmlformats.org/officeDocument/2006/relationships/image" Target="../media/image3374.png"/><Relationship Id="rId299" Type="http://schemas.openxmlformats.org/officeDocument/2006/relationships/customXml" Target="../ink/ink3418.xml"/><Relationship Id="rId727" Type="http://schemas.openxmlformats.org/officeDocument/2006/relationships/customXml" Target="../ink/ink3633.xml"/><Relationship Id="rId63" Type="http://schemas.openxmlformats.org/officeDocument/2006/relationships/customXml" Target="../ink/ink3300.xml"/><Relationship Id="rId159" Type="http://schemas.openxmlformats.org/officeDocument/2006/relationships/customXml" Target="../ink/ink3348.xml"/><Relationship Id="rId366" Type="http://schemas.openxmlformats.org/officeDocument/2006/relationships/image" Target="../media/image3325.png"/><Relationship Id="rId573" Type="http://schemas.openxmlformats.org/officeDocument/2006/relationships/customXml" Target="../ink/ink3555.xml"/><Relationship Id="rId780" Type="http://schemas.openxmlformats.org/officeDocument/2006/relationships/image" Target="../media/image3529.png"/><Relationship Id="rId226" Type="http://schemas.openxmlformats.org/officeDocument/2006/relationships/image" Target="../media/image3255.png"/><Relationship Id="rId433" Type="http://schemas.openxmlformats.org/officeDocument/2006/relationships/customXml" Target="../ink/ink3485.xml"/><Relationship Id="rId640" Type="http://schemas.openxmlformats.org/officeDocument/2006/relationships/image" Target="../media/image3461.png"/><Relationship Id="rId738" Type="http://schemas.openxmlformats.org/officeDocument/2006/relationships/customXml" Target="../ink/ink3639.xml"/><Relationship Id="rId74" Type="http://schemas.openxmlformats.org/officeDocument/2006/relationships/image" Target="../media/image3179.png"/><Relationship Id="rId377" Type="http://schemas.openxmlformats.org/officeDocument/2006/relationships/customXml" Target="../ink/ink3457.xml"/><Relationship Id="rId500" Type="http://schemas.openxmlformats.org/officeDocument/2006/relationships/image" Target="../media/image3392.png"/><Relationship Id="rId584" Type="http://schemas.openxmlformats.org/officeDocument/2006/relationships/image" Target="../media/image3434.png"/><Relationship Id="rId5" Type="http://schemas.openxmlformats.org/officeDocument/2006/relationships/customXml" Target="../ink/ink3271.xml"/><Relationship Id="rId237" Type="http://schemas.openxmlformats.org/officeDocument/2006/relationships/customXml" Target="../ink/ink3387.xml"/><Relationship Id="rId444" Type="http://schemas.openxmlformats.org/officeDocument/2006/relationships/image" Target="../media/image3364.png"/><Relationship Id="rId651" Type="http://schemas.openxmlformats.org/officeDocument/2006/relationships/customXml" Target="../ink/ink3594.xml"/><Relationship Id="rId749" Type="http://schemas.openxmlformats.org/officeDocument/2006/relationships/image" Target="../media/image3514.png"/><Relationship Id="rId290" Type="http://schemas.openxmlformats.org/officeDocument/2006/relationships/image" Target="../media/image3287.png"/><Relationship Id="rId304" Type="http://schemas.openxmlformats.org/officeDocument/2006/relationships/image" Target="../media/image3294.png"/><Relationship Id="rId388" Type="http://schemas.openxmlformats.org/officeDocument/2006/relationships/image" Target="../media/image3336.png"/><Relationship Id="rId511" Type="http://schemas.openxmlformats.org/officeDocument/2006/relationships/customXml" Target="../ink/ink3524.xml"/><Relationship Id="rId609" Type="http://schemas.openxmlformats.org/officeDocument/2006/relationships/customXml" Target="../ink/ink3573.xml"/><Relationship Id="rId85" Type="http://schemas.openxmlformats.org/officeDocument/2006/relationships/customXml" Target="../ink/ink3311.xml"/><Relationship Id="rId150" Type="http://schemas.openxmlformats.org/officeDocument/2006/relationships/image" Target="../media/image3217.png"/><Relationship Id="rId595" Type="http://schemas.openxmlformats.org/officeDocument/2006/relationships/customXml" Target="../ink/ink3566.xml"/><Relationship Id="rId248" Type="http://schemas.openxmlformats.org/officeDocument/2006/relationships/image" Target="../media/image3266.png"/><Relationship Id="rId455" Type="http://schemas.openxmlformats.org/officeDocument/2006/relationships/customXml" Target="../ink/ink3496.xml"/><Relationship Id="rId662" Type="http://schemas.openxmlformats.org/officeDocument/2006/relationships/image" Target="../media/image3472.png"/><Relationship Id="rId12" Type="http://schemas.openxmlformats.org/officeDocument/2006/relationships/image" Target="../media/image3148.png"/><Relationship Id="rId108" Type="http://schemas.openxmlformats.org/officeDocument/2006/relationships/image" Target="../media/image3196.png"/><Relationship Id="rId315" Type="http://schemas.openxmlformats.org/officeDocument/2006/relationships/customXml" Target="../ink/ink3426.xml"/><Relationship Id="rId522" Type="http://schemas.openxmlformats.org/officeDocument/2006/relationships/image" Target="../media/image3403.png"/><Relationship Id="rId96" Type="http://schemas.openxmlformats.org/officeDocument/2006/relationships/image" Target="../media/image3190.png"/><Relationship Id="rId161" Type="http://schemas.openxmlformats.org/officeDocument/2006/relationships/customXml" Target="../ink/ink3349.xml"/><Relationship Id="rId399" Type="http://schemas.openxmlformats.org/officeDocument/2006/relationships/customXml" Target="../ink/ink3468.xml"/><Relationship Id="rId259" Type="http://schemas.openxmlformats.org/officeDocument/2006/relationships/customXml" Target="../ink/ink3398.xml"/><Relationship Id="rId466" Type="http://schemas.openxmlformats.org/officeDocument/2006/relationships/image" Target="../media/image3375.png"/><Relationship Id="rId673" Type="http://schemas.openxmlformats.org/officeDocument/2006/relationships/customXml" Target="../ink/ink3605.xml"/><Relationship Id="rId23" Type="http://schemas.openxmlformats.org/officeDocument/2006/relationships/customXml" Target="../ink/ink3280.xml"/><Relationship Id="rId119" Type="http://schemas.openxmlformats.org/officeDocument/2006/relationships/customXml" Target="../ink/ink3328.xml"/><Relationship Id="rId326" Type="http://schemas.openxmlformats.org/officeDocument/2006/relationships/image" Target="../media/image3305.png"/><Relationship Id="rId533" Type="http://schemas.openxmlformats.org/officeDocument/2006/relationships/customXml" Target="../ink/ink3535.xml"/><Relationship Id="rId740" Type="http://schemas.openxmlformats.org/officeDocument/2006/relationships/customXml" Target="../ink/ink3640.xml"/><Relationship Id="rId172" Type="http://schemas.openxmlformats.org/officeDocument/2006/relationships/image" Target="../media/image3228.png"/><Relationship Id="rId477" Type="http://schemas.openxmlformats.org/officeDocument/2006/relationships/customXml" Target="../ink/ink3507.xml"/><Relationship Id="rId600" Type="http://schemas.openxmlformats.org/officeDocument/2006/relationships/image" Target="../media/image3442.png"/><Relationship Id="rId684" Type="http://schemas.openxmlformats.org/officeDocument/2006/relationships/image" Target="../media/image3482.png"/><Relationship Id="rId337" Type="http://schemas.openxmlformats.org/officeDocument/2006/relationships/customXml" Target="../ink/ink3437.xml"/><Relationship Id="rId34" Type="http://schemas.openxmlformats.org/officeDocument/2006/relationships/image" Target="../media/image3159.png"/><Relationship Id="rId544" Type="http://schemas.openxmlformats.org/officeDocument/2006/relationships/image" Target="../media/image3414.png"/><Relationship Id="rId751" Type="http://schemas.openxmlformats.org/officeDocument/2006/relationships/image" Target="../media/image3515.png"/><Relationship Id="rId183" Type="http://schemas.openxmlformats.org/officeDocument/2006/relationships/customXml" Target="../ink/ink3360.xml"/><Relationship Id="rId390" Type="http://schemas.openxmlformats.org/officeDocument/2006/relationships/image" Target="../media/image3337.png"/><Relationship Id="rId404" Type="http://schemas.openxmlformats.org/officeDocument/2006/relationships/image" Target="../media/image3344.png"/><Relationship Id="rId611" Type="http://schemas.openxmlformats.org/officeDocument/2006/relationships/customXml" Target="../ink/ink3574.xml"/><Relationship Id="rId250" Type="http://schemas.openxmlformats.org/officeDocument/2006/relationships/image" Target="../media/image3267.png"/><Relationship Id="rId488" Type="http://schemas.openxmlformats.org/officeDocument/2006/relationships/image" Target="../media/image3386.png"/><Relationship Id="rId695" Type="http://schemas.openxmlformats.org/officeDocument/2006/relationships/customXml" Target="../ink/ink3617.xml"/><Relationship Id="rId709" Type="http://schemas.openxmlformats.org/officeDocument/2006/relationships/customXml" Target="../ink/ink3624.xml"/><Relationship Id="rId45" Type="http://schemas.openxmlformats.org/officeDocument/2006/relationships/customXml" Target="../ink/ink3291.xml"/><Relationship Id="rId110" Type="http://schemas.openxmlformats.org/officeDocument/2006/relationships/image" Target="../media/image3197.png"/><Relationship Id="rId348" Type="http://schemas.openxmlformats.org/officeDocument/2006/relationships/image" Target="../media/image3316.png"/><Relationship Id="rId555" Type="http://schemas.openxmlformats.org/officeDocument/2006/relationships/customXml" Target="../ink/ink3546.xml"/><Relationship Id="rId762" Type="http://schemas.openxmlformats.org/officeDocument/2006/relationships/customXml" Target="../ink/ink3651.xml"/><Relationship Id="rId194" Type="http://schemas.openxmlformats.org/officeDocument/2006/relationships/image" Target="../media/image3239.png"/><Relationship Id="rId208" Type="http://schemas.openxmlformats.org/officeDocument/2006/relationships/image" Target="../media/image3246.png"/><Relationship Id="rId415" Type="http://schemas.openxmlformats.org/officeDocument/2006/relationships/customXml" Target="../ink/ink3476.xml"/><Relationship Id="rId622" Type="http://schemas.openxmlformats.org/officeDocument/2006/relationships/image" Target="../media/image3453.png"/><Relationship Id="rId261" Type="http://schemas.openxmlformats.org/officeDocument/2006/relationships/customXml" Target="../ink/ink3399.xml"/><Relationship Id="rId499" Type="http://schemas.openxmlformats.org/officeDocument/2006/relationships/customXml" Target="../ink/ink3518.xml"/><Relationship Id="rId56" Type="http://schemas.openxmlformats.org/officeDocument/2006/relationships/image" Target="../media/image3170.png"/><Relationship Id="rId359" Type="http://schemas.openxmlformats.org/officeDocument/2006/relationships/customXml" Target="../ink/ink3448.xml"/><Relationship Id="rId566" Type="http://schemas.openxmlformats.org/officeDocument/2006/relationships/image" Target="../media/image3425.png"/><Relationship Id="rId773" Type="http://schemas.openxmlformats.org/officeDocument/2006/relationships/customXml" Target="../ink/ink3657.xml"/><Relationship Id="rId121" Type="http://schemas.openxmlformats.org/officeDocument/2006/relationships/customXml" Target="../ink/ink3329.xml"/><Relationship Id="rId219" Type="http://schemas.openxmlformats.org/officeDocument/2006/relationships/customXml" Target="../ink/ink3378.xml"/><Relationship Id="rId426" Type="http://schemas.openxmlformats.org/officeDocument/2006/relationships/image" Target="../media/image3355.png"/><Relationship Id="rId633" Type="http://schemas.openxmlformats.org/officeDocument/2006/relationships/customXml" Target="../ink/ink3585.xml"/><Relationship Id="rId67" Type="http://schemas.openxmlformats.org/officeDocument/2006/relationships/customXml" Target="../ink/ink3302.xml"/><Relationship Id="rId272" Type="http://schemas.openxmlformats.org/officeDocument/2006/relationships/image" Target="../media/image3278.png"/><Relationship Id="rId577" Type="http://schemas.openxmlformats.org/officeDocument/2006/relationships/customXml" Target="../ink/ink3557.xml"/><Relationship Id="rId700" Type="http://schemas.openxmlformats.org/officeDocument/2006/relationships/image" Target="../media/image3490.png"/><Relationship Id="rId132" Type="http://schemas.openxmlformats.org/officeDocument/2006/relationships/image" Target="../media/image3208.png"/><Relationship Id="rId437" Type="http://schemas.openxmlformats.org/officeDocument/2006/relationships/customXml" Target="../ink/ink3487.xml"/><Relationship Id="rId644" Type="http://schemas.openxmlformats.org/officeDocument/2006/relationships/image" Target="../media/image3463.png"/><Relationship Id="rId283" Type="http://schemas.openxmlformats.org/officeDocument/2006/relationships/customXml" Target="../ink/ink3410.xml"/><Relationship Id="rId490" Type="http://schemas.openxmlformats.org/officeDocument/2006/relationships/image" Target="../media/image3387.png"/><Relationship Id="rId504" Type="http://schemas.openxmlformats.org/officeDocument/2006/relationships/image" Target="../media/image3394.png"/><Relationship Id="rId711" Type="http://schemas.openxmlformats.org/officeDocument/2006/relationships/customXml" Target="../ink/ink3625.xml"/><Relationship Id="rId78" Type="http://schemas.openxmlformats.org/officeDocument/2006/relationships/image" Target="../media/image3181.png"/><Relationship Id="rId143" Type="http://schemas.openxmlformats.org/officeDocument/2006/relationships/customXml" Target="../ink/ink3340.xml"/><Relationship Id="rId350" Type="http://schemas.openxmlformats.org/officeDocument/2006/relationships/image" Target="../media/image3317.png"/><Relationship Id="rId588" Type="http://schemas.openxmlformats.org/officeDocument/2006/relationships/image" Target="../media/image3436.png"/><Relationship Id="rId9" Type="http://schemas.openxmlformats.org/officeDocument/2006/relationships/customXml" Target="../ink/ink3273.xml"/><Relationship Id="rId210" Type="http://schemas.openxmlformats.org/officeDocument/2006/relationships/image" Target="../media/image3247.png"/><Relationship Id="rId448" Type="http://schemas.openxmlformats.org/officeDocument/2006/relationships/image" Target="../media/image3366.png"/><Relationship Id="rId655" Type="http://schemas.openxmlformats.org/officeDocument/2006/relationships/customXml" Target="../ink/ink3596.xml"/><Relationship Id="rId294" Type="http://schemas.openxmlformats.org/officeDocument/2006/relationships/image" Target="../media/image3289.png"/><Relationship Id="rId308" Type="http://schemas.openxmlformats.org/officeDocument/2006/relationships/image" Target="../media/image3296.png"/><Relationship Id="rId515" Type="http://schemas.openxmlformats.org/officeDocument/2006/relationships/customXml" Target="../ink/ink3526.xml"/><Relationship Id="rId722" Type="http://schemas.openxmlformats.org/officeDocument/2006/relationships/image" Target="../media/image3501.png"/><Relationship Id="rId89" Type="http://schemas.openxmlformats.org/officeDocument/2006/relationships/customXml" Target="../ink/ink3313.xml"/><Relationship Id="rId154" Type="http://schemas.openxmlformats.org/officeDocument/2006/relationships/image" Target="../media/image3219.png"/><Relationship Id="rId361" Type="http://schemas.openxmlformats.org/officeDocument/2006/relationships/customXml" Target="../ink/ink3449.xml"/><Relationship Id="rId599" Type="http://schemas.openxmlformats.org/officeDocument/2006/relationships/customXml" Target="../ink/ink3568.xml"/><Relationship Id="rId459" Type="http://schemas.openxmlformats.org/officeDocument/2006/relationships/customXml" Target="../ink/ink3498.xml"/><Relationship Id="rId666" Type="http://schemas.openxmlformats.org/officeDocument/2006/relationships/image" Target="../media/image3474.png"/><Relationship Id="rId16" Type="http://schemas.openxmlformats.org/officeDocument/2006/relationships/image" Target="../media/image3150.png"/><Relationship Id="rId221" Type="http://schemas.openxmlformats.org/officeDocument/2006/relationships/customXml" Target="../ink/ink3379.xml"/><Relationship Id="rId319" Type="http://schemas.openxmlformats.org/officeDocument/2006/relationships/customXml" Target="../ink/ink3428.xml"/><Relationship Id="rId526" Type="http://schemas.openxmlformats.org/officeDocument/2006/relationships/image" Target="../media/image3405.png"/><Relationship Id="rId733" Type="http://schemas.openxmlformats.org/officeDocument/2006/relationships/image" Target="../media/image3506.png"/><Relationship Id="rId165" Type="http://schemas.openxmlformats.org/officeDocument/2006/relationships/customXml" Target="../ink/ink3351.xml"/><Relationship Id="rId372" Type="http://schemas.openxmlformats.org/officeDocument/2006/relationships/image" Target="../media/image3328.png"/><Relationship Id="rId677" Type="http://schemas.openxmlformats.org/officeDocument/2006/relationships/image" Target="../media/image3479.png"/><Relationship Id="rId232" Type="http://schemas.openxmlformats.org/officeDocument/2006/relationships/image" Target="../media/image3258.png"/><Relationship Id="rId27" Type="http://schemas.openxmlformats.org/officeDocument/2006/relationships/customXml" Target="../ink/ink3282.xml"/><Relationship Id="rId537" Type="http://schemas.openxmlformats.org/officeDocument/2006/relationships/customXml" Target="../ink/ink3537.xml"/><Relationship Id="rId744" Type="http://schemas.openxmlformats.org/officeDocument/2006/relationships/customXml" Target="../ink/ink3642.xml"/><Relationship Id="rId80" Type="http://schemas.openxmlformats.org/officeDocument/2006/relationships/image" Target="../media/image3182.png"/><Relationship Id="rId176" Type="http://schemas.openxmlformats.org/officeDocument/2006/relationships/image" Target="../media/image3230.png"/><Relationship Id="rId383" Type="http://schemas.openxmlformats.org/officeDocument/2006/relationships/customXml" Target="../ink/ink3460.xml"/><Relationship Id="rId590" Type="http://schemas.openxmlformats.org/officeDocument/2006/relationships/image" Target="../media/image3437.png"/><Relationship Id="rId604" Type="http://schemas.openxmlformats.org/officeDocument/2006/relationships/image" Target="../media/image3444.png"/><Relationship Id="rId243" Type="http://schemas.openxmlformats.org/officeDocument/2006/relationships/customXml" Target="../ink/ink3390.xml"/><Relationship Id="rId450" Type="http://schemas.openxmlformats.org/officeDocument/2006/relationships/image" Target="../media/image3367.png"/><Relationship Id="rId688" Type="http://schemas.openxmlformats.org/officeDocument/2006/relationships/image" Target="../media/image3484.png"/><Relationship Id="rId38" Type="http://schemas.openxmlformats.org/officeDocument/2006/relationships/image" Target="../media/image3161.png"/><Relationship Id="rId103" Type="http://schemas.openxmlformats.org/officeDocument/2006/relationships/customXml" Target="../ink/ink3320.xml"/><Relationship Id="rId310" Type="http://schemas.openxmlformats.org/officeDocument/2006/relationships/image" Target="../media/image3297.png"/><Relationship Id="rId548" Type="http://schemas.openxmlformats.org/officeDocument/2006/relationships/image" Target="../media/image3416.png"/><Relationship Id="rId755" Type="http://schemas.openxmlformats.org/officeDocument/2006/relationships/image" Target="../media/image3517.png"/><Relationship Id="rId91" Type="http://schemas.openxmlformats.org/officeDocument/2006/relationships/customXml" Target="../ink/ink3314.xml"/><Relationship Id="rId187" Type="http://schemas.openxmlformats.org/officeDocument/2006/relationships/customXml" Target="../ink/ink3362.xml"/><Relationship Id="rId394" Type="http://schemas.openxmlformats.org/officeDocument/2006/relationships/image" Target="../media/image3339.png"/><Relationship Id="rId408" Type="http://schemas.openxmlformats.org/officeDocument/2006/relationships/image" Target="../media/image3346.png"/><Relationship Id="rId615" Type="http://schemas.openxmlformats.org/officeDocument/2006/relationships/customXml" Target="../ink/ink3576.xml"/><Relationship Id="rId254" Type="http://schemas.openxmlformats.org/officeDocument/2006/relationships/image" Target="../media/image3269.png"/><Relationship Id="rId699" Type="http://schemas.openxmlformats.org/officeDocument/2006/relationships/customXml" Target="../ink/ink3619.xml"/><Relationship Id="rId49" Type="http://schemas.openxmlformats.org/officeDocument/2006/relationships/customXml" Target="../ink/ink3293.xml"/><Relationship Id="rId114" Type="http://schemas.openxmlformats.org/officeDocument/2006/relationships/image" Target="../media/image3199.png"/><Relationship Id="rId461" Type="http://schemas.openxmlformats.org/officeDocument/2006/relationships/customXml" Target="../ink/ink3499.xml"/><Relationship Id="rId559" Type="http://schemas.openxmlformats.org/officeDocument/2006/relationships/customXml" Target="../ink/ink3548.xml"/><Relationship Id="rId766" Type="http://schemas.openxmlformats.org/officeDocument/2006/relationships/customXml" Target="../ink/ink3653.xml"/><Relationship Id="rId198" Type="http://schemas.openxmlformats.org/officeDocument/2006/relationships/image" Target="../media/image3241.png"/><Relationship Id="rId321" Type="http://schemas.openxmlformats.org/officeDocument/2006/relationships/customXml" Target="../ink/ink3429.xml"/><Relationship Id="rId419" Type="http://schemas.openxmlformats.org/officeDocument/2006/relationships/customXml" Target="../ink/ink3478.xml"/><Relationship Id="rId626" Type="http://schemas.openxmlformats.org/officeDocument/2006/relationships/image" Target="../media/image3455.png"/><Relationship Id="rId265" Type="http://schemas.openxmlformats.org/officeDocument/2006/relationships/customXml" Target="../ink/ink3401.xml"/><Relationship Id="rId472" Type="http://schemas.openxmlformats.org/officeDocument/2006/relationships/image" Target="../media/image3378.png"/><Relationship Id="rId125" Type="http://schemas.openxmlformats.org/officeDocument/2006/relationships/customXml" Target="../ink/ink3331.xml"/><Relationship Id="rId332" Type="http://schemas.openxmlformats.org/officeDocument/2006/relationships/image" Target="../media/image3308.png"/><Relationship Id="rId777" Type="http://schemas.openxmlformats.org/officeDocument/2006/relationships/customXml" Target="../ink/ink3659.xml"/><Relationship Id="rId637" Type="http://schemas.openxmlformats.org/officeDocument/2006/relationships/customXml" Target="../ink/ink3587.xml"/><Relationship Id="rId276" Type="http://schemas.openxmlformats.org/officeDocument/2006/relationships/image" Target="../media/image3280.png"/><Relationship Id="rId483" Type="http://schemas.openxmlformats.org/officeDocument/2006/relationships/customXml" Target="../ink/ink3510.xml"/><Relationship Id="rId690" Type="http://schemas.openxmlformats.org/officeDocument/2006/relationships/image" Target="../media/image3485.png"/><Relationship Id="rId704" Type="http://schemas.openxmlformats.org/officeDocument/2006/relationships/image" Target="../media/image3492.png"/><Relationship Id="rId40" Type="http://schemas.openxmlformats.org/officeDocument/2006/relationships/image" Target="../media/image3162.png"/><Relationship Id="rId136" Type="http://schemas.openxmlformats.org/officeDocument/2006/relationships/image" Target="../media/image3210.png"/><Relationship Id="rId343" Type="http://schemas.openxmlformats.org/officeDocument/2006/relationships/customXml" Target="../ink/ink3440.xml"/><Relationship Id="rId550" Type="http://schemas.openxmlformats.org/officeDocument/2006/relationships/image" Target="../media/image3417.png"/><Relationship Id="rId203" Type="http://schemas.openxmlformats.org/officeDocument/2006/relationships/customXml" Target="../ink/ink3370.xml"/><Relationship Id="rId648" Type="http://schemas.openxmlformats.org/officeDocument/2006/relationships/image" Target="../media/image3465.png"/><Relationship Id="rId287" Type="http://schemas.openxmlformats.org/officeDocument/2006/relationships/customXml" Target="../ink/ink3412.xml"/><Relationship Id="rId410" Type="http://schemas.openxmlformats.org/officeDocument/2006/relationships/image" Target="../media/image3347.png"/><Relationship Id="rId494" Type="http://schemas.openxmlformats.org/officeDocument/2006/relationships/image" Target="../media/image3389.png"/><Relationship Id="rId508" Type="http://schemas.openxmlformats.org/officeDocument/2006/relationships/image" Target="../media/image3396.png"/><Relationship Id="rId715" Type="http://schemas.openxmlformats.org/officeDocument/2006/relationships/customXml" Target="../ink/ink3627.xml"/><Relationship Id="rId147" Type="http://schemas.openxmlformats.org/officeDocument/2006/relationships/customXml" Target="../ink/ink3342.xml"/><Relationship Id="rId354" Type="http://schemas.openxmlformats.org/officeDocument/2006/relationships/image" Target="../media/image3319.png"/><Relationship Id="rId51" Type="http://schemas.openxmlformats.org/officeDocument/2006/relationships/customXml" Target="../ink/ink3294.xml"/><Relationship Id="rId561" Type="http://schemas.openxmlformats.org/officeDocument/2006/relationships/customXml" Target="../ink/ink3549.xml"/><Relationship Id="rId659" Type="http://schemas.openxmlformats.org/officeDocument/2006/relationships/customXml" Target="../ink/ink3598.xml"/><Relationship Id="rId214" Type="http://schemas.openxmlformats.org/officeDocument/2006/relationships/image" Target="../media/image3249.png"/><Relationship Id="rId298" Type="http://schemas.openxmlformats.org/officeDocument/2006/relationships/image" Target="../media/image3291.png"/><Relationship Id="rId421" Type="http://schemas.openxmlformats.org/officeDocument/2006/relationships/customXml" Target="../ink/ink3479.xml"/><Relationship Id="rId519" Type="http://schemas.openxmlformats.org/officeDocument/2006/relationships/customXml" Target="../ink/ink3528.xml"/><Relationship Id="rId158" Type="http://schemas.openxmlformats.org/officeDocument/2006/relationships/image" Target="../media/image3221.png"/><Relationship Id="rId726" Type="http://schemas.openxmlformats.org/officeDocument/2006/relationships/image" Target="../media/image3503.png"/><Relationship Id="rId62" Type="http://schemas.openxmlformats.org/officeDocument/2006/relationships/image" Target="../media/image3173.png"/><Relationship Id="rId365" Type="http://schemas.openxmlformats.org/officeDocument/2006/relationships/customXml" Target="../ink/ink3451.xml"/><Relationship Id="rId572" Type="http://schemas.openxmlformats.org/officeDocument/2006/relationships/image" Target="../media/image3428.png"/><Relationship Id="rId225" Type="http://schemas.openxmlformats.org/officeDocument/2006/relationships/customXml" Target="../ink/ink3381.xml"/><Relationship Id="rId432" Type="http://schemas.openxmlformats.org/officeDocument/2006/relationships/image" Target="../media/image3358.png"/><Relationship Id="rId737" Type="http://schemas.openxmlformats.org/officeDocument/2006/relationships/image" Target="../media/image3508.png"/><Relationship Id="rId73" Type="http://schemas.openxmlformats.org/officeDocument/2006/relationships/customXml" Target="../ink/ink3305.xml"/><Relationship Id="rId169" Type="http://schemas.openxmlformats.org/officeDocument/2006/relationships/customXml" Target="../ink/ink3353.xml"/><Relationship Id="rId376" Type="http://schemas.openxmlformats.org/officeDocument/2006/relationships/image" Target="../media/image3330.png"/><Relationship Id="rId583" Type="http://schemas.openxmlformats.org/officeDocument/2006/relationships/customXml" Target="../ink/ink3560.xml"/><Relationship Id="rId4" Type="http://schemas.openxmlformats.org/officeDocument/2006/relationships/image" Target="../media/image3144.png"/><Relationship Id="rId236" Type="http://schemas.openxmlformats.org/officeDocument/2006/relationships/image" Target="../media/image3260.png"/><Relationship Id="rId443" Type="http://schemas.openxmlformats.org/officeDocument/2006/relationships/customXml" Target="../ink/ink3490.xml"/><Relationship Id="rId650" Type="http://schemas.openxmlformats.org/officeDocument/2006/relationships/image" Target="../media/image3466.png"/><Relationship Id="rId303" Type="http://schemas.openxmlformats.org/officeDocument/2006/relationships/customXml" Target="../ink/ink3420.xml"/><Relationship Id="rId748" Type="http://schemas.openxmlformats.org/officeDocument/2006/relationships/customXml" Target="../ink/ink3644.xml"/><Relationship Id="rId84" Type="http://schemas.openxmlformats.org/officeDocument/2006/relationships/image" Target="../media/image3184.png"/><Relationship Id="rId387" Type="http://schemas.openxmlformats.org/officeDocument/2006/relationships/customXml" Target="../ink/ink3462.xml"/><Relationship Id="rId510" Type="http://schemas.openxmlformats.org/officeDocument/2006/relationships/image" Target="../media/image3397.png"/><Relationship Id="rId594" Type="http://schemas.openxmlformats.org/officeDocument/2006/relationships/image" Target="../media/image3439.png"/><Relationship Id="rId608" Type="http://schemas.openxmlformats.org/officeDocument/2006/relationships/image" Target="../media/image3446.png"/><Relationship Id="rId247" Type="http://schemas.openxmlformats.org/officeDocument/2006/relationships/customXml" Target="../ink/ink3392.xml"/><Relationship Id="rId107" Type="http://schemas.openxmlformats.org/officeDocument/2006/relationships/customXml" Target="../ink/ink3322.xml"/><Relationship Id="rId454" Type="http://schemas.openxmlformats.org/officeDocument/2006/relationships/image" Target="../media/image3369.png"/><Relationship Id="rId661" Type="http://schemas.openxmlformats.org/officeDocument/2006/relationships/customXml" Target="../ink/ink3599.xml"/><Relationship Id="rId759" Type="http://schemas.openxmlformats.org/officeDocument/2006/relationships/image" Target="../media/image3519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19.xml"/><Relationship Id="rId299" Type="http://schemas.openxmlformats.org/officeDocument/2006/relationships/customXml" Target="../ink/ink3810.xml"/><Relationship Id="rId21" Type="http://schemas.openxmlformats.org/officeDocument/2006/relationships/customXml" Target="../ink/ink3671.xml"/><Relationship Id="rId63" Type="http://schemas.openxmlformats.org/officeDocument/2006/relationships/customXml" Target="../ink/ink3692.xml"/><Relationship Id="rId159" Type="http://schemas.openxmlformats.org/officeDocument/2006/relationships/customXml" Target="../ink/ink3740.xml"/><Relationship Id="rId170" Type="http://schemas.openxmlformats.org/officeDocument/2006/relationships/image" Target="../media/image3614.png"/><Relationship Id="rId226" Type="http://schemas.openxmlformats.org/officeDocument/2006/relationships/image" Target="../media/image3642.png"/><Relationship Id="rId268" Type="http://schemas.openxmlformats.org/officeDocument/2006/relationships/image" Target="../media/image3663.png"/><Relationship Id="rId32" Type="http://schemas.openxmlformats.org/officeDocument/2006/relationships/image" Target="../media/image3545.png"/><Relationship Id="rId74" Type="http://schemas.openxmlformats.org/officeDocument/2006/relationships/image" Target="../media/image3566.png"/><Relationship Id="rId128" Type="http://schemas.openxmlformats.org/officeDocument/2006/relationships/image" Target="../media/image3593.png"/><Relationship Id="rId5" Type="http://schemas.openxmlformats.org/officeDocument/2006/relationships/customXml" Target="../ink/ink3663.xml"/><Relationship Id="rId181" Type="http://schemas.openxmlformats.org/officeDocument/2006/relationships/customXml" Target="../ink/ink3751.xml"/><Relationship Id="rId237" Type="http://schemas.openxmlformats.org/officeDocument/2006/relationships/customXml" Target="../ink/ink3779.xml"/><Relationship Id="rId279" Type="http://schemas.openxmlformats.org/officeDocument/2006/relationships/customXml" Target="../ink/ink3800.xml"/><Relationship Id="rId43" Type="http://schemas.openxmlformats.org/officeDocument/2006/relationships/customXml" Target="../ink/ink3682.xml"/><Relationship Id="rId139" Type="http://schemas.openxmlformats.org/officeDocument/2006/relationships/customXml" Target="../ink/ink3730.xml"/><Relationship Id="rId290" Type="http://schemas.openxmlformats.org/officeDocument/2006/relationships/image" Target="../media/image3674.png"/><Relationship Id="rId304" Type="http://schemas.openxmlformats.org/officeDocument/2006/relationships/image" Target="../media/image3680.png"/><Relationship Id="rId85" Type="http://schemas.openxmlformats.org/officeDocument/2006/relationships/customXml" Target="../ink/ink3703.xml"/><Relationship Id="rId150" Type="http://schemas.openxmlformats.org/officeDocument/2006/relationships/image" Target="../media/image3604.png"/><Relationship Id="rId192" Type="http://schemas.openxmlformats.org/officeDocument/2006/relationships/image" Target="../media/image3625.png"/><Relationship Id="rId206" Type="http://schemas.openxmlformats.org/officeDocument/2006/relationships/image" Target="../media/image3632.png"/><Relationship Id="rId248" Type="http://schemas.openxmlformats.org/officeDocument/2006/relationships/image" Target="../media/image3653.png"/><Relationship Id="rId12" Type="http://schemas.openxmlformats.org/officeDocument/2006/relationships/image" Target="../media/image3535.png"/><Relationship Id="rId108" Type="http://schemas.openxmlformats.org/officeDocument/2006/relationships/image" Target="../media/image3583.png"/><Relationship Id="rId54" Type="http://schemas.openxmlformats.org/officeDocument/2006/relationships/image" Target="../media/image3556.png"/><Relationship Id="rId96" Type="http://schemas.openxmlformats.org/officeDocument/2006/relationships/image" Target="../media/image3577.png"/><Relationship Id="rId161" Type="http://schemas.openxmlformats.org/officeDocument/2006/relationships/customXml" Target="../ink/ink3741.xml"/><Relationship Id="rId217" Type="http://schemas.openxmlformats.org/officeDocument/2006/relationships/customXml" Target="../ink/ink3769.xml"/><Relationship Id="rId259" Type="http://schemas.openxmlformats.org/officeDocument/2006/relationships/customXml" Target="../ink/ink3790.xml"/><Relationship Id="rId23" Type="http://schemas.openxmlformats.org/officeDocument/2006/relationships/customXml" Target="../ink/ink3672.xml"/><Relationship Id="rId119" Type="http://schemas.openxmlformats.org/officeDocument/2006/relationships/customXml" Target="../ink/ink3720.xml"/><Relationship Id="rId270" Type="http://schemas.openxmlformats.org/officeDocument/2006/relationships/image" Target="../media/image3664.png"/><Relationship Id="rId291" Type="http://schemas.openxmlformats.org/officeDocument/2006/relationships/customXml" Target="../ink/ink3806.xml"/><Relationship Id="rId305" Type="http://schemas.openxmlformats.org/officeDocument/2006/relationships/customXml" Target="../ink/ink3813.xml"/><Relationship Id="rId44" Type="http://schemas.openxmlformats.org/officeDocument/2006/relationships/image" Target="../media/image3551.png"/><Relationship Id="rId65" Type="http://schemas.openxmlformats.org/officeDocument/2006/relationships/customXml" Target="../ink/ink3693.xml"/><Relationship Id="rId86" Type="http://schemas.openxmlformats.org/officeDocument/2006/relationships/image" Target="../media/image3572.png"/><Relationship Id="rId130" Type="http://schemas.openxmlformats.org/officeDocument/2006/relationships/image" Target="../media/image3594.png"/><Relationship Id="rId151" Type="http://schemas.openxmlformats.org/officeDocument/2006/relationships/customXml" Target="../ink/ink3736.xml"/><Relationship Id="rId172" Type="http://schemas.openxmlformats.org/officeDocument/2006/relationships/image" Target="../media/image3615.png"/><Relationship Id="rId193" Type="http://schemas.openxmlformats.org/officeDocument/2006/relationships/customXml" Target="../ink/ink3757.xml"/><Relationship Id="rId207" Type="http://schemas.openxmlformats.org/officeDocument/2006/relationships/customXml" Target="../ink/ink3764.xml"/><Relationship Id="rId228" Type="http://schemas.openxmlformats.org/officeDocument/2006/relationships/image" Target="../media/image3643.png"/><Relationship Id="rId249" Type="http://schemas.openxmlformats.org/officeDocument/2006/relationships/customXml" Target="../ink/ink3785.xml"/><Relationship Id="rId13" Type="http://schemas.openxmlformats.org/officeDocument/2006/relationships/customXml" Target="../ink/ink3667.xml"/><Relationship Id="rId109" Type="http://schemas.openxmlformats.org/officeDocument/2006/relationships/customXml" Target="../ink/ink3715.xml"/><Relationship Id="rId260" Type="http://schemas.openxmlformats.org/officeDocument/2006/relationships/image" Target="../media/image3659.png"/><Relationship Id="rId281" Type="http://schemas.openxmlformats.org/officeDocument/2006/relationships/customXml" Target="../ink/ink3801.xml"/><Relationship Id="rId34" Type="http://schemas.openxmlformats.org/officeDocument/2006/relationships/image" Target="../media/image3546.png"/><Relationship Id="rId55" Type="http://schemas.openxmlformats.org/officeDocument/2006/relationships/customXml" Target="../ink/ink3688.xml"/><Relationship Id="rId76" Type="http://schemas.openxmlformats.org/officeDocument/2006/relationships/image" Target="../media/image3567.png"/><Relationship Id="rId97" Type="http://schemas.openxmlformats.org/officeDocument/2006/relationships/customXml" Target="../ink/ink3709.xml"/><Relationship Id="rId120" Type="http://schemas.openxmlformats.org/officeDocument/2006/relationships/image" Target="../media/image3589.png"/><Relationship Id="rId141" Type="http://schemas.openxmlformats.org/officeDocument/2006/relationships/customXml" Target="../ink/ink3731.xml"/><Relationship Id="rId7" Type="http://schemas.openxmlformats.org/officeDocument/2006/relationships/customXml" Target="../ink/ink3664.xml"/><Relationship Id="rId162" Type="http://schemas.openxmlformats.org/officeDocument/2006/relationships/image" Target="../media/image3610.png"/><Relationship Id="rId183" Type="http://schemas.openxmlformats.org/officeDocument/2006/relationships/customXml" Target="../ink/ink3752.xml"/><Relationship Id="rId218" Type="http://schemas.openxmlformats.org/officeDocument/2006/relationships/image" Target="../media/image3638.png"/><Relationship Id="rId239" Type="http://schemas.openxmlformats.org/officeDocument/2006/relationships/customXml" Target="../ink/ink3780.xml"/><Relationship Id="rId250" Type="http://schemas.openxmlformats.org/officeDocument/2006/relationships/image" Target="../media/image3654.png"/><Relationship Id="rId271" Type="http://schemas.openxmlformats.org/officeDocument/2006/relationships/customXml" Target="../ink/ink3796.xml"/><Relationship Id="rId292" Type="http://schemas.openxmlformats.org/officeDocument/2006/relationships/image" Target="../media/image2488.png"/><Relationship Id="rId306" Type="http://schemas.openxmlformats.org/officeDocument/2006/relationships/image" Target="../media/image3681.png"/><Relationship Id="rId24" Type="http://schemas.openxmlformats.org/officeDocument/2006/relationships/image" Target="../media/image3541.png"/><Relationship Id="rId45" Type="http://schemas.openxmlformats.org/officeDocument/2006/relationships/customXml" Target="../ink/ink3683.xml"/><Relationship Id="rId66" Type="http://schemas.openxmlformats.org/officeDocument/2006/relationships/image" Target="../media/image3562.png"/><Relationship Id="rId87" Type="http://schemas.openxmlformats.org/officeDocument/2006/relationships/customXml" Target="../ink/ink3704.xml"/><Relationship Id="rId110" Type="http://schemas.openxmlformats.org/officeDocument/2006/relationships/image" Target="../media/image3584.png"/><Relationship Id="rId131" Type="http://schemas.openxmlformats.org/officeDocument/2006/relationships/customXml" Target="../ink/ink3726.xml"/><Relationship Id="rId152" Type="http://schemas.openxmlformats.org/officeDocument/2006/relationships/image" Target="../media/image3605.png"/><Relationship Id="rId173" Type="http://schemas.openxmlformats.org/officeDocument/2006/relationships/customXml" Target="../ink/ink3747.xml"/><Relationship Id="rId194" Type="http://schemas.openxmlformats.org/officeDocument/2006/relationships/image" Target="../media/image3626.png"/><Relationship Id="rId208" Type="http://schemas.openxmlformats.org/officeDocument/2006/relationships/image" Target="../media/image3633.png"/><Relationship Id="rId229" Type="http://schemas.openxmlformats.org/officeDocument/2006/relationships/customXml" Target="../ink/ink3775.xml"/><Relationship Id="rId240" Type="http://schemas.openxmlformats.org/officeDocument/2006/relationships/image" Target="../media/image3649.png"/><Relationship Id="rId261" Type="http://schemas.openxmlformats.org/officeDocument/2006/relationships/customXml" Target="../ink/ink3791.xml"/><Relationship Id="rId14" Type="http://schemas.openxmlformats.org/officeDocument/2006/relationships/image" Target="../media/image3536.png"/><Relationship Id="rId35" Type="http://schemas.openxmlformats.org/officeDocument/2006/relationships/customXml" Target="../ink/ink3678.xml"/><Relationship Id="rId56" Type="http://schemas.openxmlformats.org/officeDocument/2006/relationships/image" Target="../media/image3557.png"/><Relationship Id="rId77" Type="http://schemas.openxmlformats.org/officeDocument/2006/relationships/customXml" Target="../ink/ink3699.xml"/><Relationship Id="rId100" Type="http://schemas.openxmlformats.org/officeDocument/2006/relationships/image" Target="../media/image3579.png"/><Relationship Id="rId282" Type="http://schemas.openxmlformats.org/officeDocument/2006/relationships/image" Target="../media/image3670.png"/><Relationship Id="rId8" Type="http://schemas.openxmlformats.org/officeDocument/2006/relationships/image" Target="../media/image3533.png"/><Relationship Id="rId98" Type="http://schemas.openxmlformats.org/officeDocument/2006/relationships/image" Target="../media/image3578.png"/><Relationship Id="rId121" Type="http://schemas.openxmlformats.org/officeDocument/2006/relationships/customXml" Target="../ink/ink3721.xml"/><Relationship Id="rId142" Type="http://schemas.openxmlformats.org/officeDocument/2006/relationships/image" Target="../media/image3600.png"/><Relationship Id="rId163" Type="http://schemas.openxmlformats.org/officeDocument/2006/relationships/customXml" Target="../ink/ink3742.xml"/><Relationship Id="rId184" Type="http://schemas.openxmlformats.org/officeDocument/2006/relationships/image" Target="../media/image3621.png"/><Relationship Id="rId219" Type="http://schemas.openxmlformats.org/officeDocument/2006/relationships/customXml" Target="../ink/ink3770.xml"/><Relationship Id="rId230" Type="http://schemas.openxmlformats.org/officeDocument/2006/relationships/image" Target="../media/image3644.png"/><Relationship Id="rId251" Type="http://schemas.openxmlformats.org/officeDocument/2006/relationships/customXml" Target="../ink/ink3786.xml"/><Relationship Id="rId25" Type="http://schemas.openxmlformats.org/officeDocument/2006/relationships/customXml" Target="../ink/ink3673.xml"/><Relationship Id="rId46" Type="http://schemas.openxmlformats.org/officeDocument/2006/relationships/image" Target="../media/image3552.png"/><Relationship Id="rId67" Type="http://schemas.openxmlformats.org/officeDocument/2006/relationships/customXml" Target="../ink/ink3694.xml"/><Relationship Id="rId272" Type="http://schemas.openxmlformats.org/officeDocument/2006/relationships/image" Target="../media/image3665.png"/><Relationship Id="rId293" Type="http://schemas.openxmlformats.org/officeDocument/2006/relationships/customXml" Target="../ink/ink3807.xml"/><Relationship Id="rId88" Type="http://schemas.openxmlformats.org/officeDocument/2006/relationships/image" Target="../media/image3573.png"/><Relationship Id="rId111" Type="http://schemas.openxmlformats.org/officeDocument/2006/relationships/customXml" Target="../ink/ink3716.xml"/><Relationship Id="rId132" Type="http://schemas.openxmlformats.org/officeDocument/2006/relationships/image" Target="../media/image3595.png"/><Relationship Id="rId153" Type="http://schemas.openxmlformats.org/officeDocument/2006/relationships/customXml" Target="../ink/ink3737.xml"/><Relationship Id="rId174" Type="http://schemas.openxmlformats.org/officeDocument/2006/relationships/image" Target="../media/image3616.png"/><Relationship Id="rId195" Type="http://schemas.openxmlformats.org/officeDocument/2006/relationships/customXml" Target="../ink/ink3758.xml"/><Relationship Id="rId209" Type="http://schemas.openxmlformats.org/officeDocument/2006/relationships/customXml" Target="../ink/ink3765.xml"/><Relationship Id="rId220" Type="http://schemas.openxmlformats.org/officeDocument/2006/relationships/image" Target="../media/image3639.png"/><Relationship Id="rId241" Type="http://schemas.openxmlformats.org/officeDocument/2006/relationships/customXml" Target="../ink/ink3781.xml"/><Relationship Id="rId15" Type="http://schemas.openxmlformats.org/officeDocument/2006/relationships/customXml" Target="../ink/ink3668.xml"/><Relationship Id="rId36" Type="http://schemas.openxmlformats.org/officeDocument/2006/relationships/image" Target="../media/image3547.png"/><Relationship Id="rId57" Type="http://schemas.openxmlformats.org/officeDocument/2006/relationships/customXml" Target="../ink/ink3689.xml"/><Relationship Id="rId262" Type="http://schemas.openxmlformats.org/officeDocument/2006/relationships/image" Target="../media/image3660.png"/><Relationship Id="rId283" Type="http://schemas.openxmlformats.org/officeDocument/2006/relationships/customXml" Target="../ink/ink3802.xml"/><Relationship Id="rId78" Type="http://schemas.openxmlformats.org/officeDocument/2006/relationships/image" Target="../media/image3568.png"/><Relationship Id="rId99" Type="http://schemas.openxmlformats.org/officeDocument/2006/relationships/customXml" Target="../ink/ink3710.xml"/><Relationship Id="rId101" Type="http://schemas.openxmlformats.org/officeDocument/2006/relationships/customXml" Target="../ink/ink3711.xml"/><Relationship Id="rId122" Type="http://schemas.openxmlformats.org/officeDocument/2006/relationships/image" Target="../media/image3590.png"/><Relationship Id="rId143" Type="http://schemas.openxmlformats.org/officeDocument/2006/relationships/customXml" Target="../ink/ink3732.xml"/><Relationship Id="rId164" Type="http://schemas.openxmlformats.org/officeDocument/2006/relationships/image" Target="../media/image3611.png"/><Relationship Id="rId185" Type="http://schemas.openxmlformats.org/officeDocument/2006/relationships/customXml" Target="../ink/ink3753.xml"/><Relationship Id="rId9" Type="http://schemas.openxmlformats.org/officeDocument/2006/relationships/customXml" Target="../ink/ink3665.xml"/><Relationship Id="rId210" Type="http://schemas.openxmlformats.org/officeDocument/2006/relationships/image" Target="../media/image3634.png"/><Relationship Id="rId26" Type="http://schemas.openxmlformats.org/officeDocument/2006/relationships/image" Target="../media/image3542.png"/><Relationship Id="rId231" Type="http://schemas.openxmlformats.org/officeDocument/2006/relationships/customXml" Target="../ink/ink3776.xml"/><Relationship Id="rId252" Type="http://schemas.openxmlformats.org/officeDocument/2006/relationships/image" Target="../media/image3655.png"/><Relationship Id="rId273" Type="http://schemas.openxmlformats.org/officeDocument/2006/relationships/customXml" Target="../ink/ink3797.xml"/><Relationship Id="rId294" Type="http://schemas.openxmlformats.org/officeDocument/2006/relationships/image" Target="../media/image3675.png"/><Relationship Id="rId47" Type="http://schemas.openxmlformats.org/officeDocument/2006/relationships/customXml" Target="../ink/ink3684.xml"/><Relationship Id="rId68" Type="http://schemas.openxmlformats.org/officeDocument/2006/relationships/image" Target="../media/image3563.png"/><Relationship Id="rId89" Type="http://schemas.openxmlformats.org/officeDocument/2006/relationships/customXml" Target="../ink/ink3705.xml"/><Relationship Id="rId112" Type="http://schemas.openxmlformats.org/officeDocument/2006/relationships/image" Target="../media/image3585.png"/><Relationship Id="rId133" Type="http://schemas.openxmlformats.org/officeDocument/2006/relationships/customXml" Target="../ink/ink3727.xml"/><Relationship Id="rId154" Type="http://schemas.openxmlformats.org/officeDocument/2006/relationships/image" Target="../media/image3606.png"/><Relationship Id="rId175" Type="http://schemas.openxmlformats.org/officeDocument/2006/relationships/customXml" Target="../ink/ink3748.xml"/><Relationship Id="rId196" Type="http://schemas.openxmlformats.org/officeDocument/2006/relationships/image" Target="../media/image3627.png"/><Relationship Id="rId200" Type="http://schemas.openxmlformats.org/officeDocument/2006/relationships/image" Target="../media/image3629.png"/><Relationship Id="rId16" Type="http://schemas.openxmlformats.org/officeDocument/2006/relationships/image" Target="../media/image3537.png"/><Relationship Id="rId221" Type="http://schemas.openxmlformats.org/officeDocument/2006/relationships/customXml" Target="../ink/ink3771.xml"/><Relationship Id="rId242" Type="http://schemas.openxmlformats.org/officeDocument/2006/relationships/image" Target="../media/image3650.png"/><Relationship Id="rId263" Type="http://schemas.openxmlformats.org/officeDocument/2006/relationships/customXml" Target="../ink/ink3792.xml"/><Relationship Id="rId284" Type="http://schemas.openxmlformats.org/officeDocument/2006/relationships/image" Target="../media/image3671.png"/><Relationship Id="rId37" Type="http://schemas.openxmlformats.org/officeDocument/2006/relationships/customXml" Target="../ink/ink3679.xml"/><Relationship Id="rId58" Type="http://schemas.openxmlformats.org/officeDocument/2006/relationships/image" Target="../media/image3558.png"/><Relationship Id="rId79" Type="http://schemas.openxmlformats.org/officeDocument/2006/relationships/customXml" Target="../ink/ink3700.xml"/><Relationship Id="rId102" Type="http://schemas.openxmlformats.org/officeDocument/2006/relationships/image" Target="../media/image3580.png"/><Relationship Id="rId123" Type="http://schemas.openxmlformats.org/officeDocument/2006/relationships/customXml" Target="../ink/ink3722.xml"/><Relationship Id="rId144" Type="http://schemas.openxmlformats.org/officeDocument/2006/relationships/image" Target="../media/image3601.png"/><Relationship Id="rId90" Type="http://schemas.openxmlformats.org/officeDocument/2006/relationships/image" Target="../media/image3574.png"/><Relationship Id="rId165" Type="http://schemas.openxmlformats.org/officeDocument/2006/relationships/customXml" Target="../ink/ink3743.xml"/><Relationship Id="rId186" Type="http://schemas.openxmlformats.org/officeDocument/2006/relationships/image" Target="../media/image3622.png"/><Relationship Id="rId211" Type="http://schemas.openxmlformats.org/officeDocument/2006/relationships/customXml" Target="../ink/ink3766.xml"/><Relationship Id="rId232" Type="http://schemas.openxmlformats.org/officeDocument/2006/relationships/image" Target="../media/image3645.png"/><Relationship Id="rId253" Type="http://schemas.openxmlformats.org/officeDocument/2006/relationships/customXml" Target="../ink/ink3787.xml"/><Relationship Id="rId274" Type="http://schemas.openxmlformats.org/officeDocument/2006/relationships/image" Target="../media/image3666.png"/><Relationship Id="rId295" Type="http://schemas.openxmlformats.org/officeDocument/2006/relationships/customXml" Target="../ink/ink3808.xml"/><Relationship Id="rId27" Type="http://schemas.openxmlformats.org/officeDocument/2006/relationships/customXml" Target="../ink/ink3674.xml"/><Relationship Id="rId48" Type="http://schemas.openxmlformats.org/officeDocument/2006/relationships/image" Target="../media/image3553.png"/><Relationship Id="rId69" Type="http://schemas.openxmlformats.org/officeDocument/2006/relationships/customXml" Target="../ink/ink3695.xml"/><Relationship Id="rId113" Type="http://schemas.openxmlformats.org/officeDocument/2006/relationships/customXml" Target="../ink/ink3717.xml"/><Relationship Id="rId134" Type="http://schemas.openxmlformats.org/officeDocument/2006/relationships/image" Target="../media/image3596.png"/><Relationship Id="rId80" Type="http://schemas.openxmlformats.org/officeDocument/2006/relationships/image" Target="../media/image3569.png"/><Relationship Id="rId155" Type="http://schemas.openxmlformats.org/officeDocument/2006/relationships/customXml" Target="../ink/ink3738.xml"/><Relationship Id="rId176" Type="http://schemas.openxmlformats.org/officeDocument/2006/relationships/image" Target="../media/image3617.png"/><Relationship Id="rId197" Type="http://schemas.openxmlformats.org/officeDocument/2006/relationships/customXml" Target="../ink/ink3759.xml"/><Relationship Id="rId201" Type="http://schemas.openxmlformats.org/officeDocument/2006/relationships/customXml" Target="../ink/ink3761.xml"/><Relationship Id="rId222" Type="http://schemas.openxmlformats.org/officeDocument/2006/relationships/image" Target="../media/image3640.png"/><Relationship Id="rId243" Type="http://schemas.openxmlformats.org/officeDocument/2006/relationships/customXml" Target="../ink/ink3782.xml"/><Relationship Id="rId264" Type="http://schemas.openxmlformats.org/officeDocument/2006/relationships/image" Target="../media/image3661.png"/><Relationship Id="rId285" Type="http://schemas.openxmlformats.org/officeDocument/2006/relationships/customXml" Target="../ink/ink3803.xml"/><Relationship Id="rId17" Type="http://schemas.openxmlformats.org/officeDocument/2006/relationships/customXml" Target="../ink/ink3669.xml"/><Relationship Id="rId38" Type="http://schemas.openxmlformats.org/officeDocument/2006/relationships/image" Target="../media/image3548.png"/><Relationship Id="rId59" Type="http://schemas.openxmlformats.org/officeDocument/2006/relationships/customXml" Target="../ink/ink3690.xml"/><Relationship Id="rId103" Type="http://schemas.openxmlformats.org/officeDocument/2006/relationships/customXml" Target="../ink/ink3712.xml"/><Relationship Id="rId124" Type="http://schemas.openxmlformats.org/officeDocument/2006/relationships/image" Target="../media/image3591.png"/><Relationship Id="rId70" Type="http://schemas.openxmlformats.org/officeDocument/2006/relationships/image" Target="../media/image3564.png"/><Relationship Id="rId91" Type="http://schemas.openxmlformats.org/officeDocument/2006/relationships/customXml" Target="../ink/ink3706.xml"/><Relationship Id="rId145" Type="http://schemas.openxmlformats.org/officeDocument/2006/relationships/customXml" Target="../ink/ink3733.xml"/><Relationship Id="rId166" Type="http://schemas.openxmlformats.org/officeDocument/2006/relationships/image" Target="../media/image3612.png"/><Relationship Id="rId187" Type="http://schemas.openxmlformats.org/officeDocument/2006/relationships/customXml" Target="../ink/ink375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35.png"/><Relationship Id="rId233" Type="http://schemas.openxmlformats.org/officeDocument/2006/relationships/customXml" Target="../ink/ink3777.xml"/><Relationship Id="rId254" Type="http://schemas.openxmlformats.org/officeDocument/2006/relationships/image" Target="../media/image3656.png"/><Relationship Id="rId28" Type="http://schemas.openxmlformats.org/officeDocument/2006/relationships/image" Target="../media/image3543.png"/><Relationship Id="rId49" Type="http://schemas.openxmlformats.org/officeDocument/2006/relationships/customXml" Target="../ink/ink3685.xml"/><Relationship Id="rId114" Type="http://schemas.openxmlformats.org/officeDocument/2006/relationships/image" Target="../media/image3586.png"/><Relationship Id="rId275" Type="http://schemas.openxmlformats.org/officeDocument/2006/relationships/customXml" Target="../ink/ink3798.xml"/><Relationship Id="rId296" Type="http://schemas.openxmlformats.org/officeDocument/2006/relationships/image" Target="../media/image3676.png"/><Relationship Id="rId300" Type="http://schemas.openxmlformats.org/officeDocument/2006/relationships/image" Target="../media/image3678.png"/><Relationship Id="rId60" Type="http://schemas.openxmlformats.org/officeDocument/2006/relationships/image" Target="../media/image3559.png"/><Relationship Id="rId81" Type="http://schemas.openxmlformats.org/officeDocument/2006/relationships/customXml" Target="../ink/ink3701.xml"/><Relationship Id="rId135" Type="http://schemas.openxmlformats.org/officeDocument/2006/relationships/customXml" Target="../ink/ink3728.xml"/><Relationship Id="rId156" Type="http://schemas.openxmlformats.org/officeDocument/2006/relationships/image" Target="../media/image3607.png"/><Relationship Id="rId177" Type="http://schemas.openxmlformats.org/officeDocument/2006/relationships/customXml" Target="../ink/ink3749.xml"/><Relationship Id="rId198" Type="http://schemas.openxmlformats.org/officeDocument/2006/relationships/image" Target="../media/image3628.png"/><Relationship Id="rId202" Type="http://schemas.openxmlformats.org/officeDocument/2006/relationships/image" Target="../media/image3630.png"/><Relationship Id="rId223" Type="http://schemas.openxmlformats.org/officeDocument/2006/relationships/customXml" Target="../ink/ink3772.xml"/><Relationship Id="rId244" Type="http://schemas.openxmlformats.org/officeDocument/2006/relationships/image" Target="../media/image3651.png"/><Relationship Id="rId18" Type="http://schemas.openxmlformats.org/officeDocument/2006/relationships/image" Target="../media/image3538.png"/><Relationship Id="rId39" Type="http://schemas.openxmlformats.org/officeDocument/2006/relationships/customXml" Target="../ink/ink3680.xml"/><Relationship Id="rId265" Type="http://schemas.openxmlformats.org/officeDocument/2006/relationships/customXml" Target="../ink/ink3793.xml"/><Relationship Id="rId286" Type="http://schemas.openxmlformats.org/officeDocument/2006/relationships/image" Target="../media/image3672.png"/><Relationship Id="rId50" Type="http://schemas.openxmlformats.org/officeDocument/2006/relationships/image" Target="../media/image3554.png"/><Relationship Id="rId104" Type="http://schemas.openxmlformats.org/officeDocument/2006/relationships/image" Target="../media/image3581.png"/><Relationship Id="rId125" Type="http://schemas.openxmlformats.org/officeDocument/2006/relationships/customXml" Target="../ink/ink3723.xml"/><Relationship Id="rId146" Type="http://schemas.openxmlformats.org/officeDocument/2006/relationships/image" Target="../media/image3602.png"/><Relationship Id="rId167" Type="http://schemas.openxmlformats.org/officeDocument/2006/relationships/customXml" Target="../ink/ink3744.xml"/><Relationship Id="rId188" Type="http://schemas.openxmlformats.org/officeDocument/2006/relationships/image" Target="../media/image3623.png"/><Relationship Id="rId71" Type="http://schemas.openxmlformats.org/officeDocument/2006/relationships/customXml" Target="../ink/ink3696.xml"/><Relationship Id="rId92" Type="http://schemas.openxmlformats.org/officeDocument/2006/relationships/image" Target="../media/image3575.png"/><Relationship Id="rId213" Type="http://schemas.openxmlformats.org/officeDocument/2006/relationships/customXml" Target="../ink/ink3767.xml"/><Relationship Id="rId234" Type="http://schemas.openxmlformats.org/officeDocument/2006/relationships/image" Target="../media/image3646.png"/><Relationship Id="rId2" Type="http://schemas.openxmlformats.org/officeDocument/2006/relationships/notesSlide" Target="../notesSlides/notesSlide27.xml"/><Relationship Id="rId29" Type="http://schemas.openxmlformats.org/officeDocument/2006/relationships/customXml" Target="../ink/ink3675.xml"/><Relationship Id="rId255" Type="http://schemas.openxmlformats.org/officeDocument/2006/relationships/customXml" Target="../ink/ink3788.xml"/><Relationship Id="rId276" Type="http://schemas.openxmlformats.org/officeDocument/2006/relationships/image" Target="../media/image3667.png"/><Relationship Id="rId297" Type="http://schemas.openxmlformats.org/officeDocument/2006/relationships/customXml" Target="../ink/ink3809.xml"/><Relationship Id="rId40" Type="http://schemas.openxmlformats.org/officeDocument/2006/relationships/image" Target="../media/image3549.png"/><Relationship Id="rId115" Type="http://schemas.openxmlformats.org/officeDocument/2006/relationships/customXml" Target="../ink/ink3718.xml"/><Relationship Id="rId136" Type="http://schemas.openxmlformats.org/officeDocument/2006/relationships/image" Target="../media/image3597.png"/><Relationship Id="rId157" Type="http://schemas.openxmlformats.org/officeDocument/2006/relationships/customXml" Target="../ink/ink3739.xml"/><Relationship Id="rId178" Type="http://schemas.openxmlformats.org/officeDocument/2006/relationships/image" Target="../media/image3618.png"/><Relationship Id="rId301" Type="http://schemas.openxmlformats.org/officeDocument/2006/relationships/customXml" Target="../ink/ink3811.xml"/><Relationship Id="rId61" Type="http://schemas.openxmlformats.org/officeDocument/2006/relationships/customXml" Target="../ink/ink3691.xml"/><Relationship Id="rId82" Type="http://schemas.openxmlformats.org/officeDocument/2006/relationships/image" Target="../media/image3570.png"/><Relationship Id="rId199" Type="http://schemas.openxmlformats.org/officeDocument/2006/relationships/customXml" Target="../ink/ink3760.xml"/><Relationship Id="rId203" Type="http://schemas.openxmlformats.org/officeDocument/2006/relationships/customXml" Target="../ink/ink3762.xml"/><Relationship Id="rId19" Type="http://schemas.openxmlformats.org/officeDocument/2006/relationships/customXml" Target="../ink/ink3670.xml"/><Relationship Id="rId224" Type="http://schemas.openxmlformats.org/officeDocument/2006/relationships/image" Target="../media/image3641.png"/><Relationship Id="rId245" Type="http://schemas.openxmlformats.org/officeDocument/2006/relationships/customXml" Target="../ink/ink3783.xml"/><Relationship Id="rId266" Type="http://schemas.openxmlformats.org/officeDocument/2006/relationships/image" Target="../media/image3662.png"/><Relationship Id="rId287" Type="http://schemas.openxmlformats.org/officeDocument/2006/relationships/customXml" Target="../ink/ink3804.xml"/><Relationship Id="rId30" Type="http://schemas.openxmlformats.org/officeDocument/2006/relationships/image" Target="../media/image3544.png"/><Relationship Id="rId105" Type="http://schemas.openxmlformats.org/officeDocument/2006/relationships/customXml" Target="../ink/ink3713.xml"/><Relationship Id="rId126" Type="http://schemas.openxmlformats.org/officeDocument/2006/relationships/image" Target="../media/image3592.png"/><Relationship Id="rId147" Type="http://schemas.openxmlformats.org/officeDocument/2006/relationships/customXml" Target="../ink/ink3734.xml"/><Relationship Id="rId168" Type="http://schemas.openxmlformats.org/officeDocument/2006/relationships/image" Target="../media/image3613.png"/><Relationship Id="rId51" Type="http://schemas.openxmlformats.org/officeDocument/2006/relationships/customXml" Target="../ink/ink3686.xml"/><Relationship Id="rId72" Type="http://schemas.openxmlformats.org/officeDocument/2006/relationships/image" Target="../media/image3565.png"/><Relationship Id="rId93" Type="http://schemas.openxmlformats.org/officeDocument/2006/relationships/customXml" Target="../ink/ink3707.xml"/><Relationship Id="rId189" Type="http://schemas.openxmlformats.org/officeDocument/2006/relationships/customXml" Target="../ink/ink3755.xml"/><Relationship Id="rId3" Type="http://schemas.openxmlformats.org/officeDocument/2006/relationships/customXml" Target="../ink/ink3662.xml"/><Relationship Id="rId214" Type="http://schemas.openxmlformats.org/officeDocument/2006/relationships/image" Target="../media/image3636.png"/><Relationship Id="rId235" Type="http://schemas.openxmlformats.org/officeDocument/2006/relationships/customXml" Target="../ink/ink3778.xml"/><Relationship Id="rId256" Type="http://schemas.openxmlformats.org/officeDocument/2006/relationships/image" Target="../media/image3657.png"/><Relationship Id="rId277" Type="http://schemas.openxmlformats.org/officeDocument/2006/relationships/customXml" Target="../ink/ink3799.xml"/><Relationship Id="rId298" Type="http://schemas.openxmlformats.org/officeDocument/2006/relationships/image" Target="../media/image3677.png"/><Relationship Id="rId116" Type="http://schemas.openxmlformats.org/officeDocument/2006/relationships/image" Target="../media/image3587.png"/><Relationship Id="rId137" Type="http://schemas.openxmlformats.org/officeDocument/2006/relationships/customXml" Target="../ink/ink3729.xml"/><Relationship Id="rId158" Type="http://schemas.openxmlformats.org/officeDocument/2006/relationships/image" Target="../media/image3608.png"/><Relationship Id="rId302" Type="http://schemas.openxmlformats.org/officeDocument/2006/relationships/image" Target="../media/image3679.png"/><Relationship Id="rId20" Type="http://schemas.openxmlformats.org/officeDocument/2006/relationships/image" Target="../media/image3539.png"/><Relationship Id="rId41" Type="http://schemas.openxmlformats.org/officeDocument/2006/relationships/customXml" Target="../ink/ink3681.xml"/><Relationship Id="rId62" Type="http://schemas.openxmlformats.org/officeDocument/2006/relationships/image" Target="../media/image3560.png"/><Relationship Id="rId83" Type="http://schemas.openxmlformats.org/officeDocument/2006/relationships/customXml" Target="../ink/ink3702.xml"/><Relationship Id="rId179" Type="http://schemas.openxmlformats.org/officeDocument/2006/relationships/customXml" Target="../ink/ink3750.xml"/><Relationship Id="rId190" Type="http://schemas.openxmlformats.org/officeDocument/2006/relationships/image" Target="../media/image3624.png"/><Relationship Id="rId204" Type="http://schemas.openxmlformats.org/officeDocument/2006/relationships/image" Target="../media/image3631.png"/><Relationship Id="rId225" Type="http://schemas.openxmlformats.org/officeDocument/2006/relationships/customXml" Target="../ink/ink3773.xml"/><Relationship Id="rId246" Type="http://schemas.openxmlformats.org/officeDocument/2006/relationships/image" Target="../media/image3652.png"/><Relationship Id="rId267" Type="http://schemas.openxmlformats.org/officeDocument/2006/relationships/customXml" Target="../ink/ink3794.xml"/><Relationship Id="rId288" Type="http://schemas.openxmlformats.org/officeDocument/2006/relationships/image" Target="../media/image3673.png"/><Relationship Id="rId106" Type="http://schemas.openxmlformats.org/officeDocument/2006/relationships/image" Target="../media/image3582.png"/><Relationship Id="rId127" Type="http://schemas.openxmlformats.org/officeDocument/2006/relationships/customXml" Target="../ink/ink3724.xml"/><Relationship Id="rId10" Type="http://schemas.openxmlformats.org/officeDocument/2006/relationships/image" Target="../media/image3534.png"/><Relationship Id="rId31" Type="http://schemas.openxmlformats.org/officeDocument/2006/relationships/customXml" Target="../ink/ink3676.xml"/><Relationship Id="rId52" Type="http://schemas.openxmlformats.org/officeDocument/2006/relationships/image" Target="../media/image3555.png"/><Relationship Id="rId73" Type="http://schemas.openxmlformats.org/officeDocument/2006/relationships/customXml" Target="../ink/ink3697.xml"/><Relationship Id="rId94" Type="http://schemas.openxmlformats.org/officeDocument/2006/relationships/image" Target="../media/image3576.png"/><Relationship Id="rId148" Type="http://schemas.openxmlformats.org/officeDocument/2006/relationships/image" Target="../media/image3603.png"/><Relationship Id="rId169" Type="http://schemas.openxmlformats.org/officeDocument/2006/relationships/customXml" Target="../ink/ink3745.xml"/><Relationship Id="rId4" Type="http://schemas.openxmlformats.org/officeDocument/2006/relationships/image" Target="../media/image3531.png"/><Relationship Id="rId180" Type="http://schemas.openxmlformats.org/officeDocument/2006/relationships/image" Target="../media/image3619.png"/><Relationship Id="rId215" Type="http://schemas.openxmlformats.org/officeDocument/2006/relationships/customXml" Target="../ink/ink3768.xml"/><Relationship Id="rId236" Type="http://schemas.openxmlformats.org/officeDocument/2006/relationships/image" Target="../media/image3647.png"/><Relationship Id="rId257" Type="http://schemas.openxmlformats.org/officeDocument/2006/relationships/customXml" Target="../ink/ink3789.xml"/><Relationship Id="rId278" Type="http://schemas.openxmlformats.org/officeDocument/2006/relationships/image" Target="../media/image3668.png"/><Relationship Id="rId303" Type="http://schemas.openxmlformats.org/officeDocument/2006/relationships/customXml" Target="../ink/ink3812.xml"/><Relationship Id="rId42" Type="http://schemas.openxmlformats.org/officeDocument/2006/relationships/image" Target="../media/image3550.png"/><Relationship Id="rId84" Type="http://schemas.openxmlformats.org/officeDocument/2006/relationships/image" Target="../media/image3571.png"/><Relationship Id="rId138" Type="http://schemas.openxmlformats.org/officeDocument/2006/relationships/image" Target="../media/image3598.png"/><Relationship Id="rId191" Type="http://schemas.openxmlformats.org/officeDocument/2006/relationships/customXml" Target="../ink/ink3756.xml"/><Relationship Id="rId205" Type="http://schemas.openxmlformats.org/officeDocument/2006/relationships/customXml" Target="../ink/ink3763.xml"/><Relationship Id="rId247" Type="http://schemas.openxmlformats.org/officeDocument/2006/relationships/customXml" Target="../ink/ink3784.xml"/><Relationship Id="rId107" Type="http://schemas.openxmlformats.org/officeDocument/2006/relationships/customXml" Target="../ink/ink3714.xml"/><Relationship Id="rId289" Type="http://schemas.openxmlformats.org/officeDocument/2006/relationships/customXml" Target="../ink/ink3805.xml"/><Relationship Id="rId11" Type="http://schemas.openxmlformats.org/officeDocument/2006/relationships/customXml" Target="../ink/ink3666.xml"/><Relationship Id="rId53" Type="http://schemas.openxmlformats.org/officeDocument/2006/relationships/customXml" Target="../ink/ink3687.xml"/><Relationship Id="rId149" Type="http://schemas.openxmlformats.org/officeDocument/2006/relationships/customXml" Target="../ink/ink3735.xml"/><Relationship Id="rId95" Type="http://schemas.openxmlformats.org/officeDocument/2006/relationships/customXml" Target="../ink/ink3708.xml"/><Relationship Id="rId160" Type="http://schemas.openxmlformats.org/officeDocument/2006/relationships/image" Target="../media/image3609.png"/><Relationship Id="rId216" Type="http://schemas.openxmlformats.org/officeDocument/2006/relationships/image" Target="../media/image3637.png"/><Relationship Id="rId258" Type="http://schemas.openxmlformats.org/officeDocument/2006/relationships/image" Target="../media/image3658.png"/><Relationship Id="rId22" Type="http://schemas.openxmlformats.org/officeDocument/2006/relationships/image" Target="../media/image3540.png"/><Relationship Id="rId64" Type="http://schemas.openxmlformats.org/officeDocument/2006/relationships/image" Target="../media/image3561.png"/><Relationship Id="rId118" Type="http://schemas.openxmlformats.org/officeDocument/2006/relationships/image" Target="../media/image3588.png"/><Relationship Id="rId171" Type="http://schemas.openxmlformats.org/officeDocument/2006/relationships/customXml" Target="../ink/ink3746.xml"/><Relationship Id="rId227" Type="http://schemas.openxmlformats.org/officeDocument/2006/relationships/customXml" Target="../ink/ink3774.xml"/><Relationship Id="rId269" Type="http://schemas.openxmlformats.org/officeDocument/2006/relationships/customXml" Target="../ink/ink3795.xml"/><Relationship Id="rId33" Type="http://schemas.openxmlformats.org/officeDocument/2006/relationships/customXml" Target="../ink/ink3677.xml"/><Relationship Id="rId129" Type="http://schemas.openxmlformats.org/officeDocument/2006/relationships/customXml" Target="../ink/ink3725.xml"/><Relationship Id="rId280" Type="http://schemas.openxmlformats.org/officeDocument/2006/relationships/image" Target="../media/image3669.png"/><Relationship Id="rId75" Type="http://schemas.openxmlformats.org/officeDocument/2006/relationships/customXml" Target="../ink/ink3698.xml"/><Relationship Id="rId140" Type="http://schemas.openxmlformats.org/officeDocument/2006/relationships/image" Target="../media/image3599.png"/><Relationship Id="rId182" Type="http://schemas.openxmlformats.org/officeDocument/2006/relationships/image" Target="../media/image3620.png"/><Relationship Id="rId6" Type="http://schemas.openxmlformats.org/officeDocument/2006/relationships/image" Target="../media/image3532.png"/><Relationship Id="rId238" Type="http://schemas.openxmlformats.org/officeDocument/2006/relationships/image" Target="../media/image3648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41.png"/><Relationship Id="rId299" Type="http://schemas.openxmlformats.org/officeDocument/2006/relationships/image" Target="../media/image3833.png"/><Relationship Id="rId21" Type="http://schemas.openxmlformats.org/officeDocument/2006/relationships/image" Target="../media/image3692.png"/><Relationship Id="rId63" Type="http://schemas.openxmlformats.org/officeDocument/2006/relationships/image" Target="../media/image3714.png"/><Relationship Id="rId159" Type="http://schemas.openxmlformats.org/officeDocument/2006/relationships/image" Target="../media/image3762.png"/><Relationship Id="rId324" Type="http://schemas.openxmlformats.org/officeDocument/2006/relationships/customXml" Target="../ink/ink3974.xml"/><Relationship Id="rId366" Type="http://schemas.openxmlformats.org/officeDocument/2006/relationships/customXml" Target="../ink/ink3996.xml"/><Relationship Id="rId170" Type="http://schemas.openxmlformats.org/officeDocument/2006/relationships/customXml" Target="../ink/ink3897.xml"/><Relationship Id="rId226" Type="http://schemas.openxmlformats.org/officeDocument/2006/relationships/customXml" Target="../ink/ink3925.xml"/><Relationship Id="rId268" Type="http://schemas.openxmlformats.org/officeDocument/2006/relationships/customXml" Target="../ink/ink3946.xml"/><Relationship Id="rId32" Type="http://schemas.openxmlformats.org/officeDocument/2006/relationships/customXml" Target="../ink/ink3828.xml"/><Relationship Id="rId74" Type="http://schemas.openxmlformats.org/officeDocument/2006/relationships/customXml" Target="../ink/ink3849.xml"/><Relationship Id="rId128" Type="http://schemas.openxmlformats.org/officeDocument/2006/relationships/customXml" Target="../ink/ink3876.xml"/><Relationship Id="rId335" Type="http://schemas.openxmlformats.org/officeDocument/2006/relationships/image" Target="../media/image3851.png"/><Relationship Id="rId377" Type="http://schemas.openxmlformats.org/officeDocument/2006/relationships/image" Target="../media/image3871.png"/><Relationship Id="rId5" Type="http://schemas.openxmlformats.org/officeDocument/2006/relationships/image" Target="../media/image3683.png"/><Relationship Id="rId181" Type="http://schemas.openxmlformats.org/officeDocument/2006/relationships/image" Target="../media/image3773.png"/><Relationship Id="rId237" Type="http://schemas.openxmlformats.org/officeDocument/2006/relationships/image" Target="../media/image3801.png"/><Relationship Id="rId402" Type="http://schemas.openxmlformats.org/officeDocument/2006/relationships/customXml" Target="../ink/ink4014.xml"/><Relationship Id="rId279" Type="http://schemas.openxmlformats.org/officeDocument/2006/relationships/image" Target="../media/image3823.png"/><Relationship Id="rId43" Type="http://schemas.openxmlformats.org/officeDocument/2006/relationships/image" Target="../media/image3703.png"/><Relationship Id="rId139" Type="http://schemas.openxmlformats.org/officeDocument/2006/relationships/image" Target="../media/image3752.png"/><Relationship Id="rId290" Type="http://schemas.openxmlformats.org/officeDocument/2006/relationships/customXml" Target="../ink/ink3957.xml"/><Relationship Id="rId304" Type="http://schemas.openxmlformats.org/officeDocument/2006/relationships/customXml" Target="../ink/ink3964.xml"/><Relationship Id="rId346" Type="http://schemas.openxmlformats.org/officeDocument/2006/relationships/customXml" Target="../ink/ink3985.xml"/><Relationship Id="rId388" Type="http://schemas.openxmlformats.org/officeDocument/2006/relationships/customXml" Target="../ink/ink4007.xml"/><Relationship Id="rId85" Type="http://schemas.openxmlformats.org/officeDocument/2006/relationships/image" Target="../media/image3725.png"/><Relationship Id="rId150" Type="http://schemas.openxmlformats.org/officeDocument/2006/relationships/customXml" Target="../ink/ink3887.xml"/><Relationship Id="rId192" Type="http://schemas.openxmlformats.org/officeDocument/2006/relationships/customXml" Target="../ink/ink3908.xml"/><Relationship Id="rId206" Type="http://schemas.openxmlformats.org/officeDocument/2006/relationships/customXml" Target="../ink/ink3915.xml"/><Relationship Id="rId413" Type="http://schemas.openxmlformats.org/officeDocument/2006/relationships/image" Target="../media/image3889.png"/><Relationship Id="rId248" Type="http://schemas.openxmlformats.org/officeDocument/2006/relationships/customXml" Target="../ink/ink3936.xml"/><Relationship Id="rId12" Type="http://schemas.openxmlformats.org/officeDocument/2006/relationships/customXml" Target="../ink/ink3818.xml"/><Relationship Id="rId108" Type="http://schemas.openxmlformats.org/officeDocument/2006/relationships/customXml" Target="../ink/ink3866.xml"/><Relationship Id="rId315" Type="http://schemas.openxmlformats.org/officeDocument/2006/relationships/image" Target="../media/image3841.png"/><Relationship Id="rId357" Type="http://schemas.openxmlformats.org/officeDocument/2006/relationships/customXml" Target="../ink/ink3991.xml"/><Relationship Id="rId54" Type="http://schemas.openxmlformats.org/officeDocument/2006/relationships/customXml" Target="../ink/ink3839.xml"/><Relationship Id="rId96" Type="http://schemas.openxmlformats.org/officeDocument/2006/relationships/customXml" Target="../ink/ink3860.xml"/><Relationship Id="rId161" Type="http://schemas.openxmlformats.org/officeDocument/2006/relationships/image" Target="../media/image3763.png"/><Relationship Id="rId217" Type="http://schemas.openxmlformats.org/officeDocument/2006/relationships/image" Target="../media/image3791.png"/><Relationship Id="rId399" Type="http://schemas.openxmlformats.org/officeDocument/2006/relationships/image" Target="../media/image3882.png"/><Relationship Id="rId259" Type="http://schemas.openxmlformats.org/officeDocument/2006/relationships/image" Target="../media/image3813.png"/><Relationship Id="rId23" Type="http://schemas.openxmlformats.org/officeDocument/2006/relationships/image" Target="../media/image3693.png"/><Relationship Id="rId119" Type="http://schemas.openxmlformats.org/officeDocument/2006/relationships/image" Target="../media/image3742.png"/><Relationship Id="rId270" Type="http://schemas.openxmlformats.org/officeDocument/2006/relationships/customXml" Target="../ink/ink3947.xml"/><Relationship Id="rId326" Type="http://schemas.openxmlformats.org/officeDocument/2006/relationships/customXml" Target="../ink/ink3975.xml"/><Relationship Id="rId65" Type="http://schemas.openxmlformats.org/officeDocument/2006/relationships/image" Target="../media/image3715.png"/><Relationship Id="rId130" Type="http://schemas.openxmlformats.org/officeDocument/2006/relationships/customXml" Target="../ink/ink3877.xml"/><Relationship Id="rId368" Type="http://schemas.openxmlformats.org/officeDocument/2006/relationships/customXml" Target="../ink/ink3997.xml"/><Relationship Id="rId172" Type="http://schemas.openxmlformats.org/officeDocument/2006/relationships/customXml" Target="../ink/ink3898.xml"/><Relationship Id="rId228" Type="http://schemas.openxmlformats.org/officeDocument/2006/relationships/customXml" Target="../ink/ink3926.xml"/><Relationship Id="rId281" Type="http://schemas.openxmlformats.org/officeDocument/2006/relationships/image" Target="../media/image3824.png"/><Relationship Id="rId337" Type="http://schemas.openxmlformats.org/officeDocument/2006/relationships/image" Target="../media/image3852.png"/><Relationship Id="rId34" Type="http://schemas.openxmlformats.org/officeDocument/2006/relationships/customXml" Target="../ink/ink3829.xml"/><Relationship Id="rId76" Type="http://schemas.openxmlformats.org/officeDocument/2006/relationships/customXml" Target="../ink/ink3850.xml"/><Relationship Id="rId141" Type="http://schemas.openxmlformats.org/officeDocument/2006/relationships/image" Target="../media/image3753.png"/><Relationship Id="rId379" Type="http://schemas.openxmlformats.org/officeDocument/2006/relationships/image" Target="../media/image3872.png"/><Relationship Id="rId7" Type="http://schemas.openxmlformats.org/officeDocument/2006/relationships/image" Target="../media/image3685.png"/><Relationship Id="rId183" Type="http://schemas.openxmlformats.org/officeDocument/2006/relationships/image" Target="../media/image3774.png"/><Relationship Id="rId239" Type="http://schemas.openxmlformats.org/officeDocument/2006/relationships/image" Target="../media/image3802.png"/><Relationship Id="rId390" Type="http://schemas.openxmlformats.org/officeDocument/2006/relationships/customXml" Target="../ink/ink4008.xml"/><Relationship Id="rId404" Type="http://schemas.openxmlformats.org/officeDocument/2006/relationships/customXml" Target="../ink/ink4015.xml"/><Relationship Id="rId250" Type="http://schemas.openxmlformats.org/officeDocument/2006/relationships/customXml" Target="../ink/ink3937.xml"/><Relationship Id="rId292" Type="http://schemas.openxmlformats.org/officeDocument/2006/relationships/customXml" Target="../ink/ink3958.xml"/><Relationship Id="rId306" Type="http://schemas.openxmlformats.org/officeDocument/2006/relationships/customXml" Target="../ink/ink3965.xml"/><Relationship Id="rId45" Type="http://schemas.openxmlformats.org/officeDocument/2006/relationships/image" Target="../media/image3704.png"/><Relationship Id="rId87" Type="http://schemas.openxmlformats.org/officeDocument/2006/relationships/image" Target="../media/image3726.png"/><Relationship Id="rId110" Type="http://schemas.openxmlformats.org/officeDocument/2006/relationships/customXml" Target="../ink/ink3867.xml"/><Relationship Id="rId348" Type="http://schemas.openxmlformats.org/officeDocument/2006/relationships/customXml" Target="../ink/ink3986.xml"/><Relationship Id="rId152" Type="http://schemas.openxmlformats.org/officeDocument/2006/relationships/customXml" Target="../ink/ink3888.xml"/><Relationship Id="rId194" Type="http://schemas.openxmlformats.org/officeDocument/2006/relationships/customXml" Target="../ink/ink3909.xml"/><Relationship Id="rId208" Type="http://schemas.openxmlformats.org/officeDocument/2006/relationships/customXml" Target="../ink/ink3916.xml"/><Relationship Id="rId415" Type="http://schemas.openxmlformats.org/officeDocument/2006/relationships/image" Target="../media/image3890.png"/><Relationship Id="rId261" Type="http://schemas.openxmlformats.org/officeDocument/2006/relationships/image" Target="../media/image3814.png"/><Relationship Id="rId14" Type="http://schemas.openxmlformats.org/officeDocument/2006/relationships/customXml" Target="../ink/ink3819.xml"/><Relationship Id="rId56" Type="http://schemas.openxmlformats.org/officeDocument/2006/relationships/customXml" Target="../ink/ink3840.xml"/><Relationship Id="rId317" Type="http://schemas.openxmlformats.org/officeDocument/2006/relationships/image" Target="../media/image3842.png"/><Relationship Id="rId359" Type="http://schemas.openxmlformats.org/officeDocument/2006/relationships/customXml" Target="../ink/ink3992.xml"/><Relationship Id="rId98" Type="http://schemas.openxmlformats.org/officeDocument/2006/relationships/customXml" Target="../ink/ink3861.xml"/><Relationship Id="rId121" Type="http://schemas.openxmlformats.org/officeDocument/2006/relationships/image" Target="../media/image3743.png"/><Relationship Id="rId163" Type="http://schemas.openxmlformats.org/officeDocument/2006/relationships/image" Target="../media/image3764.png"/><Relationship Id="rId219" Type="http://schemas.openxmlformats.org/officeDocument/2006/relationships/image" Target="../media/image3792.png"/><Relationship Id="rId370" Type="http://schemas.openxmlformats.org/officeDocument/2006/relationships/customXml" Target="../ink/ink3998.xml"/><Relationship Id="rId230" Type="http://schemas.openxmlformats.org/officeDocument/2006/relationships/customXml" Target="../ink/ink3927.xml"/><Relationship Id="rId25" Type="http://schemas.openxmlformats.org/officeDocument/2006/relationships/image" Target="../media/image3694.png"/><Relationship Id="rId67" Type="http://schemas.openxmlformats.org/officeDocument/2006/relationships/image" Target="../media/image3716.png"/><Relationship Id="rId272" Type="http://schemas.openxmlformats.org/officeDocument/2006/relationships/customXml" Target="../ink/ink3948.xml"/><Relationship Id="rId328" Type="http://schemas.openxmlformats.org/officeDocument/2006/relationships/customXml" Target="../ink/ink3976.xml"/><Relationship Id="rId132" Type="http://schemas.openxmlformats.org/officeDocument/2006/relationships/customXml" Target="../ink/ink3878.xml"/><Relationship Id="rId174" Type="http://schemas.openxmlformats.org/officeDocument/2006/relationships/customXml" Target="../ink/ink3899.xml"/><Relationship Id="rId381" Type="http://schemas.openxmlformats.org/officeDocument/2006/relationships/image" Target="../media/image3873.png"/><Relationship Id="rId241" Type="http://schemas.openxmlformats.org/officeDocument/2006/relationships/image" Target="../media/image3803.png"/><Relationship Id="rId36" Type="http://schemas.openxmlformats.org/officeDocument/2006/relationships/customXml" Target="../ink/ink3830.xml"/><Relationship Id="rId283" Type="http://schemas.openxmlformats.org/officeDocument/2006/relationships/image" Target="../media/image3825.png"/><Relationship Id="rId339" Type="http://schemas.openxmlformats.org/officeDocument/2006/relationships/image" Target="../media/image3853.png"/><Relationship Id="rId78" Type="http://schemas.openxmlformats.org/officeDocument/2006/relationships/customXml" Target="../ink/ink3851.xml"/><Relationship Id="rId101" Type="http://schemas.openxmlformats.org/officeDocument/2006/relationships/image" Target="../media/image3733.png"/><Relationship Id="rId143" Type="http://schemas.openxmlformats.org/officeDocument/2006/relationships/image" Target="../media/image3754.png"/><Relationship Id="rId185" Type="http://schemas.openxmlformats.org/officeDocument/2006/relationships/image" Target="../media/image3775.png"/><Relationship Id="rId350" Type="http://schemas.openxmlformats.org/officeDocument/2006/relationships/customXml" Target="../ink/ink3987.xml"/><Relationship Id="rId406" Type="http://schemas.openxmlformats.org/officeDocument/2006/relationships/customXml" Target="../ink/ink4016.xml"/><Relationship Id="rId9" Type="http://schemas.openxmlformats.org/officeDocument/2006/relationships/image" Target="../media/image3686.png"/><Relationship Id="rId210" Type="http://schemas.openxmlformats.org/officeDocument/2006/relationships/customXml" Target="../ink/ink3917.xml"/><Relationship Id="rId392" Type="http://schemas.openxmlformats.org/officeDocument/2006/relationships/customXml" Target="../ink/ink4009.xml"/><Relationship Id="rId252" Type="http://schemas.openxmlformats.org/officeDocument/2006/relationships/customXml" Target="../ink/ink3938.xml"/><Relationship Id="rId294" Type="http://schemas.openxmlformats.org/officeDocument/2006/relationships/customXml" Target="../ink/ink3959.xml"/><Relationship Id="rId308" Type="http://schemas.openxmlformats.org/officeDocument/2006/relationships/customXml" Target="../ink/ink3966.xml"/><Relationship Id="rId47" Type="http://schemas.openxmlformats.org/officeDocument/2006/relationships/image" Target="../media/image3705.png"/><Relationship Id="rId89" Type="http://schemas.openxmlformats.org/officeDocument/2006/relationships/image" Target="../media/image3727.png"/><Relationship Id="rId112" Type="http://schemas.openxmlformats.org/officeDocument/2006/relationships/customXml" Target="../ink/ink3868.xml"/><Relationship Id="rId154" Type="http://schemas.openxmlformats.org/officeDocument/2006/relationships/customXml" Target="../ink/ink3889.xml"/><Relationship Id="rId361" Type="http://schemas.openxmlformats.org/officeDocument/2006/relationships/image" Target="../media/image3863.png"/><Relationship Id="rId196" Type="http://schemas.openxmlformats.org/officeDocument/2006/relationships/customXml" Target="../ink/ink3910.xml"/><Relationship Id="rId417" Type="http://schemas.openxmlformats.org/officeDocument/2006/relationships/image" Target="../media/image3891.png"/><Relationship Id="rId16" Type="http://schemas.openxmlformats.org/officeDocument/2006/relationships/customXml" Target="../ink/ink3820.xml"/><Relationship Id="rId221" Type="http://schemas.openxmlformats.org/officeDocument/2006/relationships/image" Target="../media/image3793.png"/><Relationship Id="rId263" Type="http://schemas.openxmlformats.org/officeDocument/2006/relationships/image" Target="../media/image3815.png"/><Relationship Id="rId319" Type="http://schemas.openxmlformats.org/officeDocument/2006/relationships/image" Target="../media/image3843.png"/><Relationship Id="rId58" Type="http://schemas.openxmlformats.org/officeDocument/2006/relationships/customXml" Target="../ink/ink3841.xml"/><Relationship Id="rId123" Type="http://schemas.openxmlformats.org/officeDocument/2006/relationships/image" Target="../media/image3744.png"/><Relationship Id="rId330" Type="http://schemas.openxmlformats.org/officeDocument/2006/relationships/customXml" Target="../ink/ink3977.xml"/><Relationship Id="rId165" Type="http://schemas.openxmlformats.org/officeDocument/2006/relationships/image" Target="../media/image3765.png"/><Relationship Id="rId372" Type="http://schemas.openxmlformats.org/officeDocument/2006/relationships/customXml" Target="../ink/ink3999.xml"/><Relationship Id="rId232" Type="http://schemas.openxmlformats.org/officeDocument/2006/relationships/customXml" Target="../ink/ink3928.xml"/><Relationship Id="rId274" Type="http://schemas.openxmlformats.org/officeDocument/2006/relationships/customXml" Target="../ink/ink3949.xml"/><Relationship Id="rId27" Type="http://schemas.openxmlformats.org/officeDocument/2006/relationships/image" Target="../media/image3695.png"/><Relationship Id="rId69" Type="http://schemas.openxmlformats.org/officeDocument/2006/relationships/image" Target="../media/image3717.png"/><Relationship Id="rId134" Type="http://schemas.openxmlformats.org/officeDocument/2006/relationships/customXml" Target="../ink/ink3879.xml"/><Relationship Id="rId80" Type="http://schemas.openxmlformats.org/officeDocument/2006/relationships/customXml" Target="../ink/ink3852.xml"/><Relationship Id="rId176" Type="http://schemas.openxmlformats.org/officeDocument/2006/relationships/customXml" Target="../ink/ink3900.xml"/><Relationship Id="rId341" Type="http://schemas.openxmlformats.org/officeDocument/2006/relationships/image" Target="../media/image3854.png"/><Relationship Id="rId383" Type="http://schemas.openxmlformats.org/officeDocument/2006/relationships/image" Target="../media/image3874.png"/><Relationship Id="rId201" Type="http://schemas.openxmlformats.org/officeDocument/2006/relationships/image" Target="../media/image3783.png"/><Relationship Id="rId243" Type="http://schemas.openxmlformats.org/officeDocument/2006/relationships/image" Target="../media/image3804.png"/><Relationship Id="rId285" Type="http://schemas.openxmlformats.org/officeDocument/2006/relationships/image" Target="../media/image3826.png"/><Relationship Id="rId17" Type="http://schemas.openxmlformats.org/officeDocument/2006/relationships/image" Target="../media/image3690.png"/><Relationship Id="rId38" Type="http://schemas.openxmlformats.org/officeDocument/2006/relationships/customXml" Target="../ink/ink3831.xml"/><Relationship Id="rId59" Type="http://schemas.openxmlformats.org/officeDocument/2006/relationships/image" Target="../media/image3712.png"/><Relationship Id="rId103" Type="http://schemas.openxmlformats.org/officeDocument/2006/relationships/image" Target="../media/image3734.png"/><Relationship Id="rId124" Type="http://schemas.openxmlformats.org/officeDocument/2006/relationships/customXml" Target="../ink/ink3874.xml"/><Relationship Id="rId310" Type="http://schemas.openxmlformats.org/officeDocument/2006/relationships/customXml" Target="../ink/ink3967.xml"/><Relationship Id="rId70" Type="http://schemas.openxmlformats.org/officeDocument/2006/relationships/customXml" Target="../ink/ink3847.xml"/><Relationship Id="rId91" Type="http://schemas.openxmlformats.org/officeDocument/2006/relationships/image" Target="../media/image3728.png"/><Relationship Id="rId145" Type="http://schemas.openxmlformats.org/officeDocument/2006/relationships/image" Target="../media/image3755.png"/><Relationship Id="rId166" Type="http://schemas.openxmlformats.org/officeDocument/2006/relationships/customXml" Target="../ink/ink3895.xml"/><Relationship Id="rId187" Type="http://schemas.openxmlformats.org/officeDocument/2006/relationships/image" Target="../media/image3776.png"/><Relationship Id="rId331" Type="http://schemas.openxmlformats.org/officeDocument/2006/relationships/image" Target="../media/image3849.png"/><Relationship Id="rId352" Type="http://schemas.openxmlformats.org/officeDocument/2006/relationships/image" Target="../media/image3859.png"/><Relationship Id="rId373" Type="http://schemas.openxmlformats.org/officeDocument/2006/relationships/image" Target="../media/image3869.png"/><Relationship Id="rId394" Type="http://schemas.openxmlformats.org/officeDocument/2006/relationships/customXml" Target="../ink/ink4010.xml"/><Relationship Id="rId408" Type="http://schemas.openxmlformats.org/officeDocument/2006/relationships/customXml" Target="../ink/ink401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18.xml"/><Relationship Id="rId233" Type="http://schemas.openxmlformats.org/officeDocument/2006/relationships/image" Target="../media/image3799.png"/><Relationship Id="rId254" Type="http://schemas.openxmlformats.org/officeDocument/2006/relationships/customXml" Target="../ink/ink3939.xml"/><Relationship Id="rId28" Type="http://schemas.openxmlformats.org/officeDocument/2006/relationships/customXml" Target="../ink/ink3826.xml"/><Relationship Id="rId49" Type="http://schemas.openxmlformats.org/officeDocument/2006/relationships/image" Target="../media/image3706.png"/><Relationship Id="rId114" Type="http://schemas.openxmlformats.org/officeDocument/2006/relationships/customXml" Target="../ink/ink3869.xml"/><Relationship Id="rId275" Type="http://schemas.openxmlformats.org/officeDocument/2006/relationships/image" Target="../media/image3821.png"/><Relationship Id="rId296" Type="http://schemas.openxmlformats.org/officeDocument/2006/relationships/customXml" Target="../ink/ink3960.xml"/><Relationship Id="rId300" Type="http://schemas.openxmlformats.org/officeDocument/2006/relationships/customXml" Target="../ink/ink3962.xml"/><Relationship Id="rId60" Type="http://schemas.openxmlformats.org/officeDocument/2006/relationships/customXml" Target="../ink/ink3842.xml"/><Relationship Id="rId81" Type="http://schemas.openxmlformats.org/officeDocument/2006/relationships/image" Target="../media/image3723.png"/><Relationship Id="rId135" Type="http://schemas.openxmlformats.org/officeDocument/2006/relationships/image" Target="../media/image3750.png"/><Relationship Id="rId156" Type="http://schemas.openxmlformats.org/officeDocument/2006/relationships/customXml" Target="../ink/ink3890.xml"/><Relationship Id="rId177" Type="http://schemas.openxmlformats.org/officeDocument/2006/relationships/image" Target="../media/image3771.png"/><Relationship Id="rId198" Type="http://schemas.openxmlformats.org/officeDocument/2006/relationships/customXml" Target="../ink/ink3911.xml"/><Relationship Id="rId321" Type="http://schemas.openxmlformats.org/officeDocument/2006/relationships/image" Target="../media/image3844.png"/><Relationship Id="rId342" Type="http://schemas.openxmlformats.org/officeDocument/2006/relationships/customXml" Target="../ink/ink3983.xml"/><Relationship Id="rId363" Type="http://schemas.openxmlformats.org/officeDocument/2006/relationships/image" Target="../media/image3864.png"/><Relationship Id="rId384" Type="http://schemas.openxmlformats.org/officeDocument/2006/relationships/customXml" Target="../ink/ink4005.xml"/><Relationship Id="rId419" Type="http://schemas.openxmlformats.org/officeDocument/2006/relationships/image" Target="../media/image3892.png"/><Relationship Id="rId202" Type="http://schemas.openxmlformats.org/officeDocument/2006/relationships/customXml" Target="../ink/ink3913.xml"/><Relationship Id="rId223" Type="http://schemas.openxmlformats.org/officeDocument/2006/relationships/image" Target="../media/image3794.png"/><Relationship Id="rId244" Type="http://schemas.openxmlformats.org/officeDocument/2006/relationships/customXml" Target="../ink/ink3934.xml"/><Relationship Id="rId18" Type="http://schemas.openxmlformats.org/officeDocument/2006/relationships/customXml" Target="../ink/ink3821.xml"/><Relationship Id="rId39" Type="http://schemas.openxmlformats.org/officeDocument/2006/relationships/image" Target="../media/image3701.png"/><Relationship Id="rId265" Type="http://schemas.openxmlformats.org/officeDocument/2006/relationships/image" Target="../media/image3816.png"/><Relationship Id="rId286" Type="http://schemas.openxmlformats.org/officeDocument/2006/relationships/customXml" Target="../ink/ink3955.xml"/><Relationship Id="rId50" Type="http://schemas.openxmlformats.org/officeDocument/2006/relationships/customXml" Target="../ink/ink3837.xml"/><Relationship Id="rId104" Type="http://schemas.openxmlformats.org/officeDocument/2006/relationships/customXml" Target="../ink/ink3864.xml"/><Relationship Id="rId125" Type="http://schemas.openxmlformats.org/officeDocument/2006/relationships/image" Target="../media/image3745.png"/><Relationship Id="rId146" Type="http://schemas.openxmlformats.org/officeDocument/2006/relationships/customXml" Target="../ink/ink3885.xml"/><Relationship Id="rId167" Type="http://schemas.openxmlformats.org/officeDocument/2006/relationships/image" Target="../media/image3766.png"/><Relationship Id="rId188" Type="http://schemas.openxmlformats.org/officeDocument/2006/relationships/customXml" Target="../ink/ink3906.xml"/><Relationship Id="rId311" Type="http://schemas.openxmlformats.org/officeDocument/2006/relationships/image" Target="../media/image3839.png"/><Relationship Id="rId332" Type="http://schemas.openxmlformats.org/officeDocument/2006/relationships/customXml" Target="../ink/ink3978.xml"/><Relationship Id="rId353" Type="http://schemas.openxmlformats.org/officeDocument/2006/relationships/customXml" Target="../ink/ink3989.xml"/><Relationship Id="rId374" Type="http://schemas.openxmlformats.org/officeDocument/2006/relationships/customXml" Target="../ink/ink4000.xml"/><Relationship Id="rId395" Type="http://schemas.openxmlformats.org/officeDocument/2006/relationships/image" Target="../media/image3880.png"/><Relationship Id="rId409" Type="http://schemas.openxmlformats.org/officeDocument/2006/relationships/image" Target="../media/image3887.png"/><Relationship Id="rId71" Type="http://schemas.openxmlformats.org/officeDocument/2006/relationships/image" Target="../media/image3718.png"/><Relationship Id="rId92" Type="http://schemas.openxmlformats.org/officeDocument/2006/relationships/customXml" Target="../ink/ink3858.xml"/><Relationship Id="rId213" Type="http://schemas.openxmlformats.org/officeDocument/2006/relationships/image" Target="../media/image3789.png"/><Relationship Id="rId234" Type="http://schemas.openxmlformats.org/officeDocument/2006/relationships/customXml" Target="../ink/ink3929.xml"/><Relationship Id="rId420" Type="http://schemas.openxmlformats.org/officeDocument/2006/relationships/customXml" Target="../ink/ink4023.xml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3696.png"/><Relationship Id="rId255" Type="http://schemas.openxmlformats.org/officeDocument/2006/relationships/image" Target="../media/image3811.png"/><Relationship Id="rId276" Type="http://schemas.openxmlformats.org/officeDocument/2006/relationships/customXml" Target="../ink/ink3950.xml"/><Relationship Id="rId297" Type="http://schemas.openxmlformats.org/officeDocument/2006/relationships/image" Target="../media/image3832.png"/><Relationship Id="rId40" Type="http://schemas.openxmlformats.org/officeDocument/2006/relationships/customXml" Target="../ink/ink3832.xml"/><Relationship Id="rId115" Type="http://schemas.openxmlformats.org/officeDocument/2006/relationships/image" Target="../media/image3740.png"/><Relationship Id="rId136" Type="http://schemas.openxmlformats.org/officeDocument/2006/relationships/customXml" Target="../ink/ink3880.xml"/><Relationship Id="rId157" Type="http://schemas.openxmlformats.org/officeDocument/2006/relationships/image" Target="../media/image3761.png"/><Relationship Id="rId178" Type="http://schemas.openxmlformats.org/officeDocument/2006/relationships/customXml" Target="../ink/ink3901.xml"/><Relationship Id="rId301" Type="http://schemas.openxmlformats.org/officeDocument/2006/relationships/image" Target="../media/image3834.png"/><Relationship Id="rId322" Type="http://schemas.openxmlformats.org/officeDocument/2006/relationships/customXml" Target="../ink/ink3973.xml"/><Relationship Id="rId343" Type="http://schemas.openxmlformats.org/officeDocument/2006/relationships/image" Target="../media/image3855.png"/><Relationship Id="rId364" Type="http://schemas.openxmlformats.org/officeDocument/2006/relationships/customXml" Target="../ink/ink3995.xml"/><Relationship Id="rId61" Type="http://schemas.openxmlformats.org/officeDocument/2006/relationships/image" Target="../media/image3713.png"/><Relationship Id="rId82" Type="http://schemas.openxmlformats.org/officeDocument/2006/relationships/customXml" Target="../ink/ink3853.xml"/><Relationship Id="rId199" Type="http://schemas.openxmlformats.org/officeDocument/2006/relationships/image" Target="../media/image3782.png"/><Relationship Id="rId203" Type="http://schemas.openxmlformats.org/officeDocument/2006/relationships/image" Target="../media/image3784.png"/><Relationship Id="rId385" Type="http://schemas.openxmlformats.org/officeDocument/2006/relationships/image" Target="../media/image3875.png"/><Relationship Id="rId19" Type="http://schemas.openxmlformats.org/officeDocument/2006/relationships/image" Target="../media/image3691.png"/><Relationship Id="rId224" Type="http://schemas.openxmlformats.org/officeDocument/2006/relationships/customXml" Target="../ink/ink3924.xml"/><Relationship Id="rId245" Type="http://schemas.openxmlformats.org/officeDocument/2006/relationships/image" Target="../media/image3805.png"/><Relationship Id="rId266" Type="http://schemas.openxmlformats.org/officeDocument/2006/relationships/customXml" Target="../ink/ink3945.xml"/><Relationship Id="rId287" Type="http://schemas.openxmlformats.org/officeDocument/2006/relationships/image" Target="../media/image3827.png"/><Relationship Id="rId410" Type="http://schemas.openxmlformats.org/officeDocument/2006/relationships/customXml" Target="../ink/ink4018.xml"/><Relationship Id="rId30" Type="http://schemas.openxmlformats.org/officeDocument/2006/relationships/customXml" Target="../ink/ink3827.xml"/><Relationship Id="rId105" Type="http://schemas.openxmlformats.org/officeDocument/2006/relationships/image" Target="../media/image3735.png"/><Relationship Id="rId126" Type="http://schemas.openxmlformats.org/officeDocument/2006/relationships/customXml" Target="../ink/ink3875.xml"/><Relationship Id="rId147" Type="http://schemas.openxmlformats.org/officeDocument/2006/relationships/image" Target="../media/image3756.png"/><Relationship Id="rId168" Type="http://schemas.openxmlformats.org/officeDocument/2006/relationships/customXml" Target="../ink/ink3896.xml"/><Relationship Id="rId312" Type="http://schemas.openxmlformats.org/officeDocument/2006/relationships/customXml" Target="../ink/ink3968.xml"/><Relationship Id="rId333" Type="http://schemas.openxmlformats.org/officeDocument/2006/relationships/image" Target="../media/image3850.png"/><Relationship Id="rId354" Type="http://schemas.openxmlformats.org/officeDocument/2006/relationships/image" Target="../media/image3860.png"/><Relationship Id="rId51" Type="http://schemas.openxmlformats.org/officeDocument/2006/relationships/image" Target="../media/image3707.png"/><Relationship Id="rId72" Type="http://schemas.openxmlformats.org/officeDocument/2006/relationships/customXml" Target="../ink/ink3848.xml"/><Relationship Id="rId93" Type="http://schemas.openxmlformats.org/officeDocument/2006/relationships/image" Target="../media/image3729.png"/><Relationship Id="rId189" Type="http://schemas.openxmlformats.org/officeDocument/2006/relationships/image" Target="../media/image3777.png"/><Relationship Id="rId375" Type="http://schemas.openxmlformats.org/officeDocument/2006/relationships/image" Target="../media/image3870.png"/><Relationship Id="rId396" Type="http://schemas.openxmlformats.org/officeDocument/2006/relationships/customXml" Target="../ink/ink4011.xml"/><Relationship Id="rId3" Type="http://schemas.openxmlformats.org/officeDocument/2006/relationships/image" Target="../media/image3682.png"/><Relationship Id="rId214" Type="http://schemas.openxmlformats.org/officeDocument/2006/relationships/customXml" Target="../ink/ink3919.xml"/><Relationship Id="rId235" Type="http://schemas.openxmlformats.org/officeDocument/2006/relationships/image" Target="../media/image3800.png"/><Relationship Id="rId256" Type="http://schemas.openxmlformats.org/officeDocument/2006/relationships/customXml" Target="../ink/ink3940.xml"/><Relationship Id="rId277" Type="http://schemas.openxmlformats.org/officeDocument/2006/relationships/image" Target="../media/image3822.png"/><Relationship Id="rId298" Type="http://schemas.openxmlformats.org/officeDocument/2006/relationships/customXml" Target="../ink/ink3961.xml"/><Relationship Id="rId400" Type="http://schemas.openxmlformats.org/officeDocument/2006/relationships/customXml" Target="../ink/ink4013.xml"/><Relationship Id="rId421" Type="http://schemas.openxmlformats.org/officeDocument/2006/relationships/image" Target="../media/image3893.png"/><Relationship Id="rId116" Type="http://schemas.openxmlformats.org/officeDocument/2006/relationships/customXml" Target="../ink/ink3870.xml"/><Relationship Id="rId137" Type="http://schemas.openxmlformats.org/officeDocument/2006/relationships/image" Target="../media/image3751.png"/><Relationship Id="rId158" Type="http://schemas.openxmlformats.org/officeDocument/2006/relationships/customXml" Target="../ink/ink3891.xml"/><Relationship Id="rId302" Type="http://schemas.openxmlformats.org/officeDocument/2006/relationships/customXml" Target="../ink/ink3963.xml"/><Relationship Id="rId323" Type="http://schemas.openxmlformats.org/officeDocument/2006/relationships/image" Target="../media/image3845.png"/><Relationship Id="rId344" Type="http://schemas.openxmlformats.org/officeDocument/2006/relationships/customXml" Target="../ink/ink3984.xml"/><Relationship Id="rId20" Type="http://schemas.openxmlformats.org/officeDocument/2006/relationships/customXml" Target="../ink/ink3822.xml"/><Relationship Id="rId41" Type="http://schemas.openxmlformats.org/officeDocument/2006/relationships/image" Target="../media/image3702.png"/><Relationship Id="rId62" Type="http://schemas.openxmlformats.org/officeDocument/2006/relationships/customXml" Target="../ink/ink3843.xml"/><Relationship Id="rId83" Type="http://schemas.openxmlformats.org/officeDocument/2006/relationships/image" Target="../media/image3724.png"/><Relationship Id="rId179" Type="http://schemas.openxmlformats.org/officeDocument/2006/relationships/image" Target="../media/image3772.png"/><Relationship Id="rId365" Type="http://schemas.openxmlformats.org/officeDocument/2006/relationships/image" Target="../media/image3865.png"/><Relationship Id="rId386" Type="http://schemas.openxmlformats.org/officeDocument/2006/relationships/customXml" Target="../ink/ink4006.xml"/><Relationship Id="rId190" Type="http://schemas.openxmlformats.org/officeDocument/2006/relationships/customXml" Target="../ink/ink3907.xml"/><Relationship Id="rId204" Type="http://schemas.openxmlformats.org/officeDocument/2006/relationships/customXml" Target="../ink/ink3914.xml"/><Relationship Id="rId225" Type="http://schemas.openxmlformats.org/officeDocument/2006/relationships/image" Target="../media/image3795.png"/><Relationship Id="rId246" Type="http://schemas.openxmlformats.org/officeDocument/2006/relationships/customXml" Target="../ink/ink3935.xml"/><Relationship Id="rId267" Type="http://schemas.openxmlformats.org/officeDocument/2006/relationships/image" Target="../media/image3817.png"/><Relationship Id="rId288" Type="http://schemas.openxmlformats.org/officeDocument/2006/relationships/customXml" Target="../ink/ink3956.xml"/><Relationship Id="rId411" Type="http://schemas.openxmlformats.org/officeDocument/2006/relationships/image" Target="../media/image3888.png"/><Relationship Id="rId106" Type="http://schemas.openxmlformats.org/officeDocument/2006/relationships/customXml" Target="../ink/ink3865.xml"/><Relationship Id="rId127" Type="http://schemas.openxmlformats.org/officeDocument/2006/relationships/image" Target="../media/image3746.png"/><Relationship Id="rId313" Type="http://schemas.openxmlformats.org/officeDocument/2006/relationships/image" Target="../media/image3840.png"/><Relationship Id="rId10" Type="http://schemas.openxmlformats.org/officeDocument/2006/relationships/customXml" Target="../ink/ink3817.xml"/><Relationship Id="rId31" Type="http://schemas.openxmlformats.org/officeDocument/2006/relationships/image" Target="../media/image3697.png"/><Relationship Id="rId52" Type="http://schemas.openxmlformats.org/officeDocument/2006/relationships/customXml" Target="../ink/ink3838.xml"/><Relationship Id="rId73" Type="http://schemas.openxmlformats.org/officeDocument/2006/relationships/image" Target="../media/image3719.png"/><Relationship Id="rId94" Type="http://schemas.openxmlformats.org/officeDocument/2006/relationships/customXml" Target="../ink/ink3859.xml"/><Relationship Id="rId148" Type="http://schemas.openxmlformats.org/officeDocument/2006/relationships/customXml" Target="../ink/ink3886.xml"/><Relationship Id="rId169" Type="http://schemas.openxmlformats.org/officeDocument/2006/relationships/image" Target="../media/image3767.png"/><Relationship Id="rId334" Type="http://schemas.openxmlformats.org/officeDocument/2006/relationships/customXml" Target="../ink/ink3979.xml"/><Relationship Id="rId355" Type="http://schemas.openxmlformats.org/officeDocument/2006/relationships/customXml" Target="../ink/ink3990.xml"/><Relationship Id="rId376" Type="http://schemas.openxmlformats.org/officeDocument/2006/relationships/customXml" Target="../ink/ink4001.xml"/><Relationship Id="rId397" Type="http://schemas.openxmlformats.org/officeDocument/2006/relationships/image" Target="../media/image3881.png"/><Relationship Id="rId4" Type="http://schemas.openxmlformats.org/officeDocument/2006/relationships/customXml" Target="../ink/ink3814.xml"/><Relationship Id="rId180" Type="http://schemas.openxmlformats.org/officeDocument/2006/relationships/customXml" Target="../ink/ink3902.xml"/><Relationship Id="rId215" Type="http://schemas.openxmlformats.org/officeDocument/2006/relationships/image" Target="../media/image3790.png"/><Relationship Id="rId236" Type="http://schemas.openxmlformats.org/officeDocument/2006/relationships/customXml" Target="../ink/ink3930.xml"/><Relationship Id="rId257" Type="http://schemas.openxmlformats.org/officeDocument/2006/relationships/image" Target="../media/image3812.png"/><Relationship Id="rId278" Type="http://schemas.openxmlformats.org/officeDocument/2006/relationships/customXml" Target="../ink/ink3951.xml"/><Relationship Id="rId401" Type="http://schemas.openxmlformats.org/officeDocument/2006/relationships/image" Target="../media/image3883.png"/><Relationship Id="rId422" Type="http://schemas.openxmlformats.org/officeDocument/2006/relationships/customXml" Target="../ink/ink4024.xml"/><Relationship Id="rId303" Type="http://schemas.openxmlformats.org/officeDocument/2006/relationships/image" Target="../media/image3835.png"/><Relationship Id="rId42" Type="http://schemas.openxmlformats.org/officeDocument/2006/relationships/customXml" Target="../ink/ink3833.xml"/><Relationship Id="rId84" Type="http://schemas.openxmlformats.org/officeDocument/2006/relationships/customXml" Target="../ink/ink3854.xml"/><Relationship Id="rId138" Type="http://schemas.openxmlformats.org/officeDocument/2006/relationships/customXml" Target="../ink/ink3881.xml"/><Relationship Id="rId345" Type="http://schemas.openxmlformats.org/officeDocument/2006/relationships/image" Target="../media/image3856.png"/><Relationship Id="rId387" Type="http://schemas.openxmlformats.org/officeDocument/2006/relationships/image" Target="../media/image3876.png"/><Relationship Id="rId191" Type="http://schemas.openxmlformats.org/officeDocument/2006/relationships/image" Target="../media/image3778.png"/><Relationship Id="rId205" Type="http://schemas.openxmlformats.org/officeDocument/2006/relationships/image" Target="../media/image3785.png"/><Relationship Id="rId247" Type="http://schemas.openxmlformats.org/officeDocument/2006/relationships/image" Target="../media/image3806.png"/><Relationship Id="rId412" Type="http://schemas.openxmlformats.org/officeDocument/2006/relationships/customXml" Target="../ink/ink4019.xml"/><Relationship Id="rId107" Type="http://schemas.openxmlformats.org/officeDocument/2006/relationships/image" Target="../media/image3736.png"/><Relationship Id="rId289" Type="http://schemas.openxmlformats.org/officeDocument/2006/relationships/image" Target="../media/image3828.png"/><Relationship Id="rId11" Type="http://schemas.openxmlformats.org/officeDocument/2006/relationships/image" Target="../media/image3687.png"/><Relationship Id="rId53" Type="http://schemas.openxmlformats.org/officeDocument/2006/relationships/image" Target="../media/image3708.png"/><Relationship Id="rId149" Type="http://schemas.openxmlformats.org/officeDocument/2006/relationships/image" Target="../media/image3757.png"/><Relationship Id="rId314" Type="http://schemas.openxmlformats.org/officeDocument/2006/relationships/customXml" Target="../ink/ink3969.xml"/><Relationship Id="rId356" Type="http://schemas.openxmlformats.org/officeDocument/2006/relationships/image" Target="../media/image3861.png"/><Relationship Id="rId398" Type="http://schemas.openxmlformats.org/officeDocument/2006/relationships/customXml" Target="../ink/ink4012.xml"/><Relationship Id="rId95" Type="http://schemas.openxmlformats.org/officeDocument/2006/relationships/image" Target="../media/image3730.png"/><Relationship Id="rId160" Type="http://schemas.openxmlformats.org/officeDocument/2006/relationships/customXml" Target="../ink/ink3892.xml"/><Relationship Id="rId216" Type="http://schemas.openxmlformats.org/officeDocument/2006/relationships/customXml" Target="../ink/ink3920.xml"/><Relationship Id="rId423" Type="http://schemas.openxmlformats.org/officeDocument/2006/relationships/image" Target="../media/image3894.png"/><Relationship Id="rId258" Type="http://schemas.openxmlformats.org/officeDocument/2006/relationships/customXml" Target="../ink/ink3941.xml"/><Relationship Id="rId22" Type="http://schemas.openxmlformats.org/officeDocument/2006/relationships/customXml" Target="../ink/ink3823.xml"/><Relationship Id="rId64" Type="http://schemas.openxmlformats.org/officeDocument/2006/relationships/customXml" Target="../ink/ink3844.xml"/><Relationship Id="rId118" Type="http://schemas.openxmlformats.org/officeDocument/2006/relationships/customXml" Target="../ink/ink3871.xml"/><Relationship Id="rId325" Type="http://schemas.openxmlformats.org/officeDocument/2006/relationships/image" Target="../media/image3846.png"/><Relationship Id="rId367" Type="http://schemas.openxmlformats.org/officeDocument/2006/relationships/image" Target="../media/image3866.png"/><Relationship Id="rId171" Type="http://schemas.openxmlformats.org/officeDocument/2006/relationships/image" Target="../media/image3768.png"/><Relationship Id="rId227" Type="http://schemas.openxmlformats.org/officeDocument/2006/relationships/image" Target="../media/image3796.png"/><Relationship Id="rId269" Type="http://schemas.openxmlformats.org/officeDocument/2006/relationships/image" Target="../media/image3818.png"/><Relationship Id="rId33" Type="http://schemas.openxmlformats.org/officeDocument/2006/relationships/image" Target="../media/image3698.png"/><Relationship Id="rId129" Type="http://schemas.openxmlformats.org/officeDocument/2006/relationships/image" Target="../media/image3747.png"/><Relationship Id="rId280" Type="http://schemas.openxmlformats.org/officeDocument/2006/relationships/customXml" Target="../ink/ink3952.xml"/><Relationship Id="rId336" Type="http://schemas.openxmlformats.org/officeDocument/2006/relationships/customXml" Target="../ink/ink3980.xml"/><Relationship Id="rId75" Type="http://schemas.openxmlformats.org/officeDocument/2006/relationships/image" Target="../media/image3720.png"/><Relationship Id="rId140" Type="http://schemas.openxmlformats.org/officeDocument/2006/relationships/customXml" Target="../ink/ink3882.xml"/><Relationship Id="rId182" Type="http://schemas.openxmlformats.org/officeDocument/2006/relationships/customXml" Target="../ink/ink3903.xml"/><Relationship Id="rId378" Type="http://schemas.openxmlformats.org/officeDocument/2006/relationships/customXml" Target="../ink/ink4002.xml"/><Relationship Id="rId403" Type="http://schemas.openxmlformats.org/officeDocument/2006/relationships/image" Target="../media/image3884.png"/><Relationship Id="rId6" Type="http://schemas.openxmlformats.org/officeDocument/2006/relationships/customXml" Target="../ink/ink3815.xml"/><Relationship Id="rId238" Type="http://schemas.openxmlformats.org/officeDocument/2006/relationships/customXml" Target="../ink/ink3931.xml"/><Relationship Id="rId291" Type="http://schemas.openxmlformats.org/officeDocument/2006/relationships/image" Target="../media/image3829.png"/><Relationship Id="rId305" Type="http://schemas.openxmlformats.org/officeDocument/2006/relationships/image" Target="../media/image3836.png"/><Relationship Id="rId347" Type="http://schemas.openxmlformats.org/officeDocument/2006/relationships/image" Target="../media/image3857.png"/><Relationship Id="rId44" Type="http://schemas.openxmlformats.org/officeDocument/2006/relationships/customXml" Target="../ink/ink3834.xml"/><Relationship Id="rId86" Type="http://schemas.openxmlformats.org/officeDocument/2006/relationships/customXml" Target="../ink/ink3855.xml"/><Relationship Id="rId151" Type="http://schemas.openxmlformats.org/officeDocument/2006/relationships/image" Target="../media/image3758.png"/><Relationship Id="rId389" Type="http://schemas.openxmlformats.org/officeDocument/2006/relationships/image" Target="../media/image3877.png"/><Relationship Id="rId193" Type="http://schemas.openxmlformats.org/officeDocument/2006/relationships/image" Target="../media/image3779.png"/><Relationship Id="rId207" Type="http://schemas.openxmlformats.org/officeDocument/2006/relationships/image" Target="../media/image3786.png"/><Relationship Id="rId249" Type="http://schemas.openxmlformats.org/officeDocument/2006/relationships/image" Target="../media/image3807.png"/><Relationship Id="rId414" Type="http://schemas.openxmlformats.org/officeDocument/2006/relationships/customXml" Target="../ink/ink4020.xml"/><Relationship Id="rId13" Type="http://schemas.openxmlformats.org/officeDocument/2006/relationships/image" Target="../media/image3688.png"/><Relationship Id="rId109" Type="http://schemas.openxmlformats.org/officeDocument/2006/relationships/image" Target="../media/image3737.png"/><Relationship Id="rId260" Type="http://schemas.openxmlformats.org/officeDocument/2006/relationships/customXml" Target="../ink/ink3942.xml"/><Relationship Id="rId316" Type="http://schemas.openxmlformats.org/officeDocument/2006/relationships/customXml" Target="../ink/ink3970.xml"/><Relationship Id="rId55" Type="http://schemas.openxmlformats.org/officeDocument/2006/relationships/image" Target="../media/image3709.png"/><Relationship Id="rId97" Type="http://schemas.openxmlformats.org/officeDocument/2006/relationships/image" Target="../media/image3731.png"/><Relationship Id="rId120" Type="http://schemas.openxmlformats.org/officeDocument/2006/relationships/customXml" Target="../ink/ink3872.xml"/><Relationship Id="rId358" Type="http://schemas.openxmlformats.org/officeDocument/2006/relationships/image" Target="../media/image3862.png"/><Relationship Id="rId162" Type="http://schemas.openxmlformats.org/officeDocument/2006/relationships/customXml" Target="../ink/ink3893.xml"/><Relationship Id="rId218" Type="http://schemas.openxmlformats.org/officeDocument/2006/relationships/customXml" Target="../ink/ink3921.xml"/><Relationship Id="rId271" Type="http://schemas.openxmlformats.org/officeDocument/2006/relationships/image" Target="../media/image3819.png"/><Relationship Id="rId24" Type="http://schemas.openxmlformats.org/officeDocument/2006/relationships/customXml" Target="../ink/ink3824.xml"/><Relationship Id="rId66" Type="http://schemas.openxmlformats.org/officeDocument/2006/relationships/customXml" Target="../ink/ink3845.xml"/><Relationship Id="rId131" Type="http://schemas.openxmlformats.org/officeDocument/2006/relationships/image" Target="../media/image3748.png"/><Relationship Id="rId327" Type="http://schemas.openxmlformats.org/officeDocument/2006/relationships/image" Target="../media/image3847.png"/><Relationship Id="rId369" Type="http://schemas.openxmlformats.org/officeDocument/2006/relationships/image" Target="../media/image3867.png"/><Relationship Id="rId173" Type="http://schemas.openxmlformats.org/officeDocument/2006/relationships/image" Target="../media/image3769.png"/><Relationship Id="rId229" Type="http://schemas.openxmlformats.org/officeDocument/2006/relationships/image" Target="../media/image3797.png"/><Relationship Id="rId380" Type="http://schemas.openxmlformats.org/officeDocument/2006/relationships/customXml" Target="../ink/ink4003.xml"/><Relationship Id="rId240" Type="http://schemas.openxmlformats.org/officeDocument/2006/relationships/customXml" Target="../ink/ink3932.xml"/><Relationship Id="rId35" Type="http://schemas.openxmlformats.org/officeDocument/2006/relationships/image" Target="../media/image3699.png"/><Relationship Id="rId77" Type="http://schemas.openxmlformats.org/officeDocument/2006/relationships/image" Target="../media/image3721.png"/><Relationship Id="rId100" Type="http://schemas.openxmlformats.org/officeDocument/2006/relationships/customXml" Target="../ink/ink3862.xml"/><Relationship Id="rId282" Type="http://schemas.openxmlformats.org/officeDocument/2006/relationships/customXml" Target="../ink/ink3953.xml"/><Relationship Id="rId338" Type="http://schemas.openxmlformats.org/officeDocument/2006/relationships/customXml" Target="../ink/ink3981.xml"/><Relationship Id="rId8" Type="http://schemas.openxmlformats.org/officeDocument/2006/relationships/customXml" Target="../ink/ink3816.xml"/><Relationship Id="rId142" Type="http://schemas.openxmlformats.org/officeDocument/2006/relationships/customXml" Target="../ink/ink3883.xml"/><Relationship Id="rId184" Type="http://schemas.openxmlformats.org/officeDocument/2006/relationships/customXml" Target="../ink/ink3904.xml"/><Relationship Id="rId391" Type="http://schemas.openxmlformats.org/officeDocument/2006/relationships/image" Target="../media/image3878.png"/><Relationship Id="rId405" Type="http://schemas.openxmlformats.org/officeDocument/2006/relationships/image" Target="../media/image3885.png"/><Relationship Id="rId251" Type="http://schemas.openxmlformats.org/officeDocument/2006/relationships/image" Target="../media/image3808.png"/><Relationship Id="rId46" Type="http://schemas.openxmlformats.org/officeDocument/2006/relationships/customXml" Target="../ink/ink3835.xml"/><Relationship Id="rId293" Type="http://schemas.openxmlformats.org/officeDocument/2006/relationships/image" Target="../media/image3830.png"/><Relationship Id="rId307" Type="http://schemas.openxmlformats.org/officeDocument/2006/relationships/image" Target="../media/image3837.png"/><Relationship Id="rId349" Type="http://schemas.openxmlformats.org/officeDocument/2006/relationships/image" Target="../media/image3858.png"/><Relationship Id="rId88" Type="http://schemas.openxmlformats.org/officeDocument/2006/relationships/customXml" Target="../ink/ink3856.xml"/><Relationship Id="rId111" Type="http://schemas.openxmlformats.org/officeDocument/2006/relationships/image" Target="../media/image3738.png"/><Relationship Id="rId153" Type="http://schemas.openxmlformats.org/officeDocument/2006/relationships/image" Target="../media/image3759.png"/><Relationship Id="rId195" Type="http://schemas.openxmlformats.org/officeDocument/2006/relationships/image" Target="../media/image3780.png"/><Relationship Id="rId209" Type="http://schemas.openxmlformats.org/officeDocument/2006/relationships/image" Target="../media/image3787.png"/><Relationship Id="rId360" Type="http://schemas.openxmlformats.org/officeDocument/2006/relationships/customXml" Target="../ink/ink3993.xml"/><Relationship Id="rId416" Type="http://schemas.openxmlformats.org/officeDocument/2006/relationships/customXml" Target="../ink/ink4021.xml"/><Relationship Id="rId220" Type="http://schemas.openxmlformats.org/officeDocument/2006/relationships/customXml" Target="../ink/ink3922.xml"/><Relationship Id="rId15" Type="http://schemas.openxmlformats.org/officeDocument/2006/relationships/image" Target="../media/image3689.png"/><Relationship Id="rId57" Type="http://schemas.openxmlformats.org/officeDocument/2006/relationships/image" Target="../media/image3711.png"/><Relationship Id="rId262" Type="http://schemas.openxmlformats.org/officeDocument/2006/relationships/customXml" Target="../ink/ink3943.xml"/><Relationship Id="rId318" Type="http://schemas.openxmlformats.org/officeDocument/2006/relationships/customXml" Target="../ink/ink3971.xml"/><Relationship Id="rId99" Type="http://schemas.openxmlformats.org/officeDocument/2006/relationships/image" Target="../media/image3732.png"/><Relationship Id="rId122" Type="http://schemas.openxmlformats.org/officeDocument/2006/relationships/customXml" Target="../ink/ink3873.xml"/><Relationship Id="rId164" Type="http://schemas.openxmlformats.org/officeDocument/2006/relationships/customXml" Target="../ink/ink3894.xml"/><Relationship Id="rId371" Type="http://schemas.openxmlformats.org/officeDocument/2006/relationships/image" Target="../media/image3868.png"/><Relationship Id="rId26" Type="http://schemas.openxmlformats.org/officeDocument/2006/relationships/customXml" Target="../ink/ink3825.xml"/><Relationship Id="rId231" Type="http://schemas.openxmlformats.org/officeDocument/2006/relationships/image" Target="../media/image3798.png"/><Relationship Id="rId273" Type="http://schemas.openxmlformats.org/officeDocument/2006/relationships/image" Target="../media/image3820.png"/><Relationship Id="rId329" Type="http://schemas.openxmlformats.org/officeDocument/2006/relationships/image" Target="../media/image3848.png"/><Relationship Id="rId68" Type="http://schemas.openxmlformats.org/officeDocument/2006/relationships/customXml" Target="../ink/ink3846.xml"/><Relationship Id="rId133" Type="http://schemas.openxmlformats.org/officeDocument/2006/relationships/image" Target="../media/image3749.png"/><Relationship Id="rId175" Type="http://schemas.openxmlformats.org/officeDocument/2006/relationships/image" Target="../media/image3770.png"/><Relationship Id="rId340" Type="http://schemas.openxmlformats.org/officeDocument/2006/relationships/customXml" Target="../ink/ink3982.xml"/><Relationship Id="rId200" Type="http://schemas.openxmlformats.org/officeDocument/2006/relationships/customXml" Target="../ink/ink3912.xml"/><Relationship Id="rId382" Type="http://schemas.openxmlformats.org/officeDocument/2006/relationships/customXml" Target="../ink/ink4004.xml"/><Relationship Id="rId242" Type="http://schemas.openxmlformats.org/officeDocument/2006/relationships/customXml" Target="../ink/ink3933.xml"/><Relationship Id="rId284" Type="http://schemas.openxmlformats.org/officeDocument/2006/relationships/customXml" Target="../ink/ink3954.xml"/><Relationship Id="rId37" Type="http://schemas.openxmlformats.org/officeDocument/2006/relationships/image" Target="../media/image3700.png"/><Relationship Id="rId79" Type="http://schemas.openxmlformats.org/officeDocument/2006/relationships/image" Target="../media/image3722.png"/><Relationship Id="rId102" Type="http://schemas.openxmlformats.org/officeDocument/2006/relationships/customXml" Target="../ink/ink3863.xml"/><Relationship Id="rId144" Type="http://schemas.openxmlformats.org/officeDocument/2006/relationships/customXml" Target="../ink/ink3884.xml"/><Relationship Id="rId90" Type="http://schemas.openxmlformats.org/officeDocument/2006/relationships/customXml" Target="../ink/ink3857.xml"/><Relationship Id="rId186" Type="http://schemas.openxmlformats.org/officeDocument/2006/relationships/customXml" Target="../ink/ink3905.xml"/><Relationship Id="rId351" Type="http://schemas.openxmlformats.org/officeDocument/2006/relationships/customXml" Target="../ink/ink3988.xml"/><Relationship Id="rId393" Type="http://schemas.openxmlformats.org/officeDocument/2006/relationships/image" Target="../media/image3879.png"/><Relationship Id="rId407" Type="http://schemas.openxmlformats.org/officeDocument/2006/relationships/image" Target="../media/image3886.png"/><Relationship Id="rId211" Type="http://schemas.openxmlformats.org/officeDocument/2006/relationships/image" Target="../media/image3788.png"/><Relationship Id="rId253" Type="http://schemas.openxmlformats.org/officeDocument/2006/relationships/image" Target="../media/image3809.png"/><Relationship Id="rId295" Type="http://schemas.openxmlformats.org/officeDocument/2006/relationships/image" Target="../media/image3831.png"/><Relationship Id="rId309" Type="http://schemas.openxmlformats.org/officeDocument/2006/relationships/image" Target="../media/image3838.png"/><Relationship Id="rId48" Type="http://schemas.openxmlformats.org/officeDocument/2006/relationships/customXml" Target="../ink/ink3836.xml"/><Relationship Id="rId113" Type="http://schemas.openxmlformats.org/officeDocument/2006/relationships/image" Target="../media/image3739.png"/><Relationship Id="rId320" Type="http://schemas.openxmlformats.org/officeDocument/2006/relationships/customXml" Target="../ink/ink3972.xml"/><Relationship Id="rId155" Type="http://schemas.openxmlformats.org/officeDocument/2006/relationships/image" Target="../media/image3760.png"/><Relationship Id="rId197" Type="http://schemas.openxmlformats.org/officeDocument/2006/relationships/image" Target="../media/image3781.png"/><Relationship Id="rId362" Type="http://schemas.openxmlformats.org/officeDocument/2006/relationships/customXml" Target="../ink/ink3994.xml"/><Relationship Id="rId418" Type="http://schemas.openxmlformats.org/officeDocument/2006/relationships/customXml" Target="../ink/ink4022.xml"/><Relationship Id="rId222" Type="http://schemas.openxmlformats.org/officeDocument/2006/relationships/customXml" Target="../ink/ink3923.xml"/><Relationship Id="rId264" Type="http://schemas.openxmlformats.org/officeDocument/2006/relationships/customXml" Target="../ink/ink3944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82.xml"/><Relationship Id="rId21" Type="http://schemas.openxmlformats.org/officeDocument/2006/relationships/customXml" Target="../ink/ink4034.xml"/><Relationship Id="rId42" Type="http://schemas.openxmlformats.org/officeDocument/2006/relationships/image" Target="../media/image3914.png"/><Relationship Id="rId63" Type="http://schemas.openxmlformats.org/officeDocument/2006/relationships/customXml" Target="../ink/ink4055.xml"/><Relationship Id="rId84" Type="http://schemas.openxmlformats.org/officeDocument/2006/relationships/image" Target="../media/image3935.png"/><Relationship Id="rId138" Type="http://schemas.openxmlformats.org/officeDocument/2006/relationships/image" Target="../media/image3962.png"/><Relationship Id="rId159" Type="http://schemas.openxmlformats.org/officeDocument/2006/relationships/customXml" Target="../ink/ink4103.xml"/><Relationship Id="rId170" Type="http://schemas.openxmlformats.org/officeDocument/2006/relationships/image" Target="../media/image3978.png"/><Relationship Id="rId191" Type="http://schemas.openxmlformats.org/officeDocument/2006/relationships/customXml" Target="../ink/ink4119.xml"/><Relationship Id="rId205" Type="http://schemas.openxmlformats.org/officeDocument/2006/relationships/customXml" Target="../ink/ink4126.xml"/><Relationship Id="rId226" Type="http://schemas.openxmlformats.org/officeDocument/2006/relationships/image" Target="../media/image4005.png"/><Relationship Id="rId247" Type="http://schemas.openxmlformats.org/officeDocument/2006/relationships/customXml" Target="../ink/ink4147.xml"/><Relationship Id="rId107" Type="http://schemas.openxmlformats.org/officeDocument/2006/relationships/customXml" Target="../ink/ink4077.xml"/><Relationship Id="rId11" Type="http://schemas.openxmlformats.org/officeDocument/2006/relationships/customXml" Target="../ink/ink4029.xml"/><Relationship Id="rId32" Type="http://schemas.openxmlformats.org/officeDocument/2006/relationships/image" Target="../media/image3909.png"/><Relationship Id="rId53" Type="http://schemas.openxmlformats.org/officeDocument/2006/relationships/customXml" Target="../ink/ink4050.xml"/><Relationship Id="rId74" Type="http://schemas.openxmlformats.org/officeDocument/2006/relationships/image" Target="../media/image3930.png"/><Relationship Id="rId128" Type="http://schemas.openxmlformats.org/officeDocument/2006/relationships/image" Target="../media/image3957.png"/><Relationship Id="rId149" Type="http://schemas.openxmlformats.org/officeDocument/2006/relationships/customXml" Target="../ink/ink4098.xml"/><Relationship Id="rId5" Type="http://schemas.openxmlformats.org/officeDocument/2006/relationships/customXml" Target="../ink/ink4026.xml"/><Relationship Id="rId95" Type="http://schemas.openxmlformats.org/officeDocument/2006/relationships/customXml" Target="../ink/ink4071.xml"/><Relationship Id="rId160" Type="http://schemas.openxmlformats.org/officeDocument/2006/relationships/image" Target="../media/image3973.png"/><Relationship Id="rId181" Type="http://schemas.openxmlformats.org/officeDocument/2006/relationships/customXml" Target="../ink/ink4114.xml"/><Relationship Id="rId216" Type="http://schemas.openxmlformats.org/officeDocument/2006/relationships/image" Target="../media/image4000.png"/><Relationship Id="rId237" Type="http://schemas.openxmlformats.org/officeDocument/2006/relationships/customXml" Target="../ink/ink4142.xml"/><Relationship Id="rId22" Type="http://schemas.openxmlformats.org/officeDocument/2006/relationships/image" Target="../media/image3904.png"/><Relationship Id="rId43" Type="http://schemas.openxmlformats.org/officeDocument/2006/relationships/customXml" Target="../ink/ink4045.xml"/><Relationship Id="rId64" Type="http://schemas.openxmlformats.org/officeDocument/2006/relationships/image" Target="../media/image3925.png"/><Relationship Id="rId118" Type="http://schemas.openxmlformats.org/officeDocument/2006/relationships/image" Target="../media/image3952.png"/><Relationship Id="rId139" Type="http://schemas.openxmlformats.org/officeDocument/2006/relationships/customXml" Target="../ink/ink4093.xml"/><Relationship Id="rId85" Type="http://schemas.openxmlformats.org/officeDocument/2006/relationships/customXml" Target="../ink/ink4066.xml"/><Relationship Id="rId150" Type="http://schemas.openxmlformats.org/officeDocument/2006/relationships/image" Target="../media/image3968.png"/><Relationship Id="rId171" Type="http://schemas.openxmlformats.org/officeDocument/2006/relationships/customXml" Target="../ink/ink4109.xml"/><Relationship Id="rId192" Type="http://schemas.openxmlformats.org/officeDocument/2006/relationships/image" Target="../media/image3988.png"/><Relationship Id="rId206" Type="http://schemas.openxmlformats.org/officeDocument/2006/relationships/image" Target="../media/image3995.png"/><Relationship Id="rId227" Type="http://schemas.openxmlformats.org/officeDocument/2006/relationships/customXml" Target="../ink/ink4137.xml"/><Relationship Id="rId248" Type="http://schemas.openxmlformats.org/officeDocument/2006/relationships/image" Target="../media/image4016.png"/><Relationship Id="rId12" Type="http://schemas.openxmlformats.org/officeDocument/2006/relationships/image" Target="../media/image3899.png"/><Relationship Id="rId33" Type="http://schemas.openxmlformats.org/officeDocument/2006/relationships/customXml" Target="../ink/ink4040.xml"/><Relationship Id="rId108" Type="http://schemas.openxmlformats.org/officeDocument/2006/relationships/image" Target="../media/image3947.png"/><Relationship Id="rId129" Type="http://schemas.openxmlformats.org/officeDocument/2006/relationships/customXml" Target="../ink/ink4088.xml"/><Relationship Id="rId54" Type="http://schemas.openxmlformats.org/officeDocument/2006/relationships/image" Target="../media/image3920.png"/><Relationship Id="rId75" Type="http://schemas.openxmlformats.org/officeDocument/2006/relationships/customXml" Target="../ink/ink4061.xml"/><Relationship Id="rId96" Type="http://schemas.openxmlformats.org/officeDocument/2006/relationships/image" Target="../media/image3941.png"/><Relationship Id="rId140" Type="http://schemas.openxmlformats.org/officeDocument/2006/relationships/image" Target="../media/image3963.png"/><Relationship Id="rId161" Type="http://schemas.openxmlformats.org/officeDocument/2006/relationships/customXml" Target="../ink/ink4104.xml"/><Relationship Id="rId182" Type="http://schemas.openxmlformats.org/officeDocument/2006/relationships/image" Target="../media/image3808.png"/><Relationship Id="rId217" Type="http://schemas.openxmlformats.org/officeDocument/2006/relationships/customXml" Target="../ink/ink4132.xml"/><Relationship Id="rId6" Type="http://schemas.openxmlformats.org/officeDocument/2006/relationships/image" Target="../media/image3896.png"/><Relationship Id="rId238" Type="http://schemas.openxmlformats.org/officeDocument/2006/relationships/image" Target="../media/image4011.png"/><Relationship Id="rId23" Type="http://schemas.openxmlformats.org/officeDocument/2006/relationships/customXml" Target="../ink/ink4035.xml"/><Relationship Id="rId119" Type="http://schemas.openxmlformats.org/officeDocument/2006/relationships/customXml" Target="../ink/ink4083.xml"/><Relationship Id="rId44" Type="http://schemas.openxmlformats.org/officeDocument/2006/relationships/image" Target="../media/image3915.png"/><Relationship Id="rId65" Type="http://schemas.openxmlformats.org/officeDocument/2006/relationships/customXml" Target="../ink/ink4056.xml"/><Relationship Id="rId86" Type="http://schemas.openxmlformats.org/officeDocument/2006/relationships/image" Target="../media/image3936.png"/><Relationship Id="rId130" Type="http://schemas.openxmlformats.org/officeDocument/2006/relationships/image" Target="../media/image3958.png"/><Relationship Id="rId151" Type="http://schemas.openxmlformats.org/officeDocument/2006/relationships/customXml" Target="../ink/ink4099.xml"/><Relationship Id="rId172" Type="http://schemas.openxmlformats.org/officeDocument/2006/relationships/image" Target="../media/image3979.png"/><Relationship Id="rId193" Type="http://schemas.openxmlformats.org/officeDocument/2006/relationships/customXml" Target="../ink/ink4120.xml"/><Relationship Id="rId207" Type="http://schemas.openxmlformats.org/officeDocument/2006/relationships/customXml" Target="../ink/ink4127.xml"/><Relationship Id="rId228" Type="http://schemas.openxmlformats.org/officeDocument/2006/relationships/image" Target="../media/image4006.png"/><Relationship Id="rId13" Type="http://schemas.openxmlformats.org/officeDocument/2006/relationships/customXml" Target="../ink/ink4030.xml"/><Relationship Id="rId109" Type="http://schemas.openxmlformats.org/officeDocument/2006/relationships/customXml" Target="../ink/ink4078.xml"/><Relationship Id="rId34" Type="http://schemas.openxmlformats.org/officeDocument/2006/relationships/image" Target="../media/image3910.png"/><Relationship Id="rId55" Type="http://schemas.openxmlformats.org/officeDocument/2006/relationships/customXml" Target="../ink/ink4051.xml"/><Relationship Id="rId76" Type="http://schemas.openxmlformats.org/officeDocument/2006/relationships/image" Target="../media/image3931.png"/><Relationship Id="rId97" Type="http://schemas.openxmlformats.org/officeDocument/2006/relationships/customXml" Target="../ink/ink4072.xml"/><Relationship Id="rId120" Type="http://schemas.openxmlformats.org/officeDocument/2006/relationships/image" Target="../media/image3953.png"/><Relationship Id="rId141" Type="http://schemas.openxmlformats.org/officeDocument/2006/relationships/customXml" Target="../ink/ink4094.xml"/><Relationship Id="rId7" Type="http://schemas.openxmlformats.org/officeDocument/2006/relationships/customXml" Target="../ink/ink4027.xml"/><Relationship Id="rId162" Type="http://schemas.openxmlformats.org/officeDocument/2006/relationships/image" Target="../media/image3974.png"/><Relationship Id="rId183" Type="http://schemas.openxmlformats.org/officeDocument/2006/relationships/customXml" Target="../ink/ink4115.xml"/><Relationship Id="rId218" Type="http://schemas.openxmlformats.org/officeDocument/2006/relationships/image" Target="../media/image4001.png"/><Relationship Id="rId239" Type="http://schemas.openxmlformats.org/officeDocument/2006/relationships/customXml" Target="../ink/ink4143.xml"/><Relationship Id="rId24" Type="http://schemas.openxmlformats.org/officeDocument/2006/relationships/image" Target="../media/image3905.png"/><Relationship Id="rId45" Type="http://schemas.openxmlformats.org/officeDocument/2006/relationships/customXml" Target="../ink/ink4046.xml"/><Relationship Id="rId66" Type="http://schemas.openxmlformats.org/officeDocument/2006/relationships/image" Target="../media/image3926.png"/><Relationship Id="rId87" Type="http://schemas.openxmlformats.org/officeDocument/2006/relationships/customXml" Target="../ink/ink4067.xml"/><Relationship Id="rId110" Type="http://schemas.openxmlformats.org/officeDocument/2006/relationships/image" Target="../media/image3948.png"/><Relationship Id="rId131" Type="http://schemas.openxmlformats.org/officeDocument/2006/relationships/customXml" Target="../ink/ink4089.xml"/><Relationship Id="rId152" Type="http://schemas.openxmlformats.org/officeDocument/2006/relationships/image" Target="../media/image3969.png"/><Relationship Id="rId173" Type="http://schemas.openxmlformats.org/officeDocument/2006/relationships/customXml" Target="../ink/ink4110.xml"/><Relationship Id="rId194" Type="http://schemas.openxmlformats.org/officeDocument/2006/relationships/image" Target="../media/image3989.png"/><Relationship Id="rId208" Type="http://schemas.openxmlformats.org/officeDocument/2006/relationships/image" Target="../media/image3996.png"/><Relationship Id="rId229" Type="http://schemas.openxmlformats.org/officeDocument/2006/relationships/customXml" Target="../ink/ink4138.xml"/><Relationship Id="rId240" Type="http://schemas.openxmlformats.org/officeDocument/2006/relationships/image" Target="../media/image4012.png"/><Relationship Id="rId14" Type="http://schemas.openxmlformats.org/officeDocument/2006/relationships/image" Target="../media/image3900.png"/><Relationship Id="rId35" Type="http://schemas.openxmlformats.org/officeDocument/2006/relationships/customXml" Target="../ink/ink4041.xml"/><Relationship Id="rId56" Type="http://schemas.openxmlformats.org/officeDocument/2006/relationships/image" Target="../media/image3921.png"/><Relationship Id="rId77" Type="http://schemas.openxmlformats.org/officeDocument/2006/relationships/customXml" Target="../ink/ink4062.xml"/><Relationship Id="rId100" Type="http://schemas.openxmlformats.org/officeDocument/2006/relationships/image" Target="../media/image3943.png"/><Relationship Id="rId8" Type="http://schemas.openxmlformats.org/officeDocument/2006/relationships/image" Target="../media/image3897.png"/><Relationship Id="rId98" Type="http://schemas.openxmlformats.org/officeDocument/2006/relationships/image" Target="../media/image3942.png"/><Relationship Id="rId121" Type="http://schemas.openxmlformats.org/officeDocument/2006/relationships/customXml" Target="../ink/ink4084.xml"/><Relationship Id="rId142" Type="http://schemas.openxmlformats.org/officeDocument/2006/relationships/image" Target="../media/image3964.png"/><Relationship Id="rId163" Type="http://schemas.openxmlformats.org/officeDocument/2006/relationships/customXml" Target="../ink/ink4105.xml"/><Relationship Id="rId184" Type="http://schemas.openxmlformats.org/officeDocument/2006/relationships/image" Target="../media/image3984.png"/><Relationship Id="rId219" Type="http://schemas.openxmlformats.org/officeDocument/2006/relationships/customXml" Target="../ink/ink4133.xml"/><Relationship Id="rId230" Type="http://schemas.openxmlformats.org/officeDocument/2006/relationships/image" Target="../media/image4007.png"/><Relationship Id="rId25" Type="http://schemas.openxmlformats.org/officeDocument/2006/relationships/customXml" Target="../ink/ink4036.xml"/><Relationship Id="rId46" Type="http://schemas.openxmlformats.org/officeDocument/2006/relationships/image" Target="../media/image3916.png"/><Relationship Id="rId67" Type="http://schemas.openxmlformats.org/officeDocument/2006/relationships/customXml" Target="../ink/ink4057.xml"/><Relationship Id="rId88" Type="http://schemas.openxmlformats.org/officeDocument/2006/relationships/image" Target="../media/image3937.png"/><Relationship Id="rId111" Type="http://schemas.openxmlformats.org/officeDocument/2006/relationships/customXml" Target="../ink/ink4079.xml"/><Relationship Id="rId132" Type="http://schemas.openxmlformats.org/officeDocument/2006/relationships/image" Target="../media/image3959.png"/><Relationship Id="rId153" Type="http://schemas.openxmlformats.org/officeDocument/2006/relationships/customXml" Target="../ink/ink4100.xml"/><Relationship Id="rId174" Type="http://schemas.openxmlformats.org/officeDocument/2006/relationships/image" Target="../media/image3980.png"/><Relationship Id="rId195" Type="http://schemas.openxmlformats.org/officeDocument/2006/relationships/customXml" Target="../ink/ink4121.xml"/><Relationship Id="rId209" Type="http://schemas.openxmlformats.org/officeDocument/2006/relationships/customXml" Target="../ink/ink4128.xml"/><Relationship Id="rId220" Type="http://schemas.openxmlformats.org/officeDocument/2006/relationships/image" Target="../media/image4002.png"/><Relationship Id="rId241" Type="http://schemas.openxmlformats.org/officeDocument/2006/relationships/customXml" Target="../ink/ink4144.xml"/><Relationship Id="rId15" Type="http://schemas.openxmlformats.org/officeDocument/2006/relationships/customXml" Target="../ink/ink4031.xml"/><Relationship Id="rId36" Type="http://schemas.openxmlformats.org/officeDocument/2006/relationships/image" Target="../media/image3911.png"/><Relationship Id="rId57" Type="http://schemas.openxmlformats.org/officeDocument/2006/relationships/customXml" Target="../ink/ink4052.xml"/><Relationship Id="rId10" Type="http://schemas.openxmlformats.org/officeDocument/2006/relationships/image" Target="../media/image3898.png"/><Relationship Id="rId31" Type="http://schemas.openxmlformats.org/officeDocument/2006/relationships/customXml" Target="../ink/ink4039.xml"/><Relationship Id="rId52" Type="http://schemas.openxmlformats.org/officeDocument/2006/relationships/image" Target="../media/image3919.png"/><Relationship Id="rId73" Type="http://schemas.openxmlformats.org/officeDocument/2006/relationships/customXml" Target="../ink/ink4060.xml"/><Relationship Id="rId78" Type="http://schemas.openxmlformats.org/officeDocument/2006/relationships/image" Target="../media/image3932.png"/><Relationship Id="rId94" Type="http://schemas.openxmlformats.org/officeDocument/2006/relationships/image" Target="../media/image3940.png"/><Relationship Id="rId99" Type="http://schemas.openxmlformats.org/officeDocument/2006/relationships/customXml" Target="../ink/ink4073.xml"/><Relationship Id="rId101" Type="http://schemas.openxmlformats.org/officeDocument/2006/relationships/customXml" Target="../ink/ink4074.xml"/><Relationship Id="rId122" Type="http://schemas.openxmlformats.org/officeDocument/2006/relationships/image" Target="../media/image3954.png"/><Relationship Id="rId143" Type="http://schemas.openxmlformats.org/officeDocument/2006/relationships/customXml" Target="../ink/ink4095.xml"/><Relationship Id="rId148" Type="http://schemas.openxmlformats.org/officeDocument/2006/relationships/image" Target="../media/image3967.png"/><Relationship Id="rId164" Type="http://schemas.openxmlformats.org/officeDocument/2006/relationships/image" Target="../media/image3975.png"/><Relationship Id="rId169" Type="http://schemas.openxmlformats.org/officeDocument/2006/relationships/customXml" Target="../ink/ink4108.xml"/><Relationship Id="rId185" Type="http://schemas.openxmlformats.org/officeDocument/2006/relationships/customXml" Target="../ink/ink4116.xml"/><Relationship Id="rId4" Type="http://schemas.openxmlformats.org/officeDocument/2006/relationships/image" Target="../media/image3895.png"/><Relationship Id="rId9" Type="http://schemas.openxmlformats.org/officeDocument/2006/relationships/customXml" Target="../ink/ink4028.xml"/><Relationship Id="rId180" Type="http://schemas.openxmlformats.org/officeDocument/2006/relationships/image" Target="../media/image3983.png"/><Relationship Id="rId210" Type="http://schemas.openxmlformats.org/officeDocument/2006/relationships/image" Target="../media/image3997.png"/><Relationship Id="rId215" Type="http://schemas.openxmlformats.org/officeDocument/2006/relationships/customXml" Target="../ink/ink4131.xml"/><Relationship Id="rId236" Type="http://schemas.openxmlformats.org/officeDocument/2006/relationships/image" Target="../media/image4010.png"/><Relationship Id="rId26" Type="http://schemas.openxmlformats.org/officeDocument/2006/relationships/image" Target="../media/image3906.png"/><Relationship Id="rId231" Type="http://schemas.openxmlformats.org/officeDocument/2006/relationships/customXml" Target="../ink/ink4139.xml"/><Relationship Id="rId47" Type="http://schemas.openxmlformats.org/officeDocument/2006/relationships/customXml" Target="../ink/ink4047.xml"/><Relationship Id="rId68" Type="http://schemas.openxmlformats.org/officeDocument/2006/relationships/image" Target="../media/image3927.png"/><Relationship Id="rId89" Type="http://schemas.openxmlformats.org/officeDocument/2006/relationships/customXml" Target="../ink/ink4068.xml"/><Relationship Id="rId112" Type="http://schemas.openxmlformats.org/officeDocument/2006/relationships/image" Target="../media/image3949.png"/><Relationship Id="rId133" Type="http://schemas.openxmlformats.org/officeDocument/2006/relationships/customXml" Target="../ink/ink4090.xml"/><Relationship Id="rId154" Type="http://schemas.openxmlformats.org/officeDocument/2006/relationships/image" Target="../media/image3970.png"/><Relationship Id="rId175" Type="http://schemas.openxmlformats.org/officeDocument/2006/relationships/customXml" Target="../ink/ink4111.xml"/><Relationship Id="rId196" Type="http://schemas.openxmlformats.org/officeDocument/2006/relationships/image" Target="../media/image3990.png"/><Relationship Id="rId200" Type="http://schemas.openxmlformats.org/officeDocument/2006/relationships/image" Target="../media/image3992.png"/><Relationship Id="rId16" Type="http://schemas.openxmlformats.org/officeDocument/2006/relationships/image" Target="../media/image3901.png"/><Relationship Id="rId221" Type="http://schemas.openxmlformats.org/officeDocument/2006/relationships/customXml" Target="../ink/ink4134.xml"/><Relationship Id="rId242" Type="http://schemas.openxmlformats.org/officeDocument/2006/relationships/image" Target="../media/image4013.png"/><Relationship Id="rId37" Type="http://schemas.openxmlformats.org/officeDocument/2006/relationships/customXml" Target="../ink/ink4042.xml"/><Relationship Id="rId58" Type="http://schemas.openxmlformats.org/officeDocument/2006/relationships/image" Target="../media/image3922.png"/><Relationship Id="rId79" Type="http://schemas.openxmlformats.org/officeDocument/2006/relationships/customXml" Target="../ink/ink4063.xml"/><Relationship Id="rId102" Type="http://schemas.openxmlformats.org/officeDocument/2006/relationships/image" Target="../media/image3944.png"/><Relationship Id="rId123" Type="http://schemas.openxmlformats.org/officeDocument/2006/relationships/customXml" Target="../ink/ink4085.xml"/><Relationship Id="rId144" Type="http://schemas.openxmlformats.org/officeDocument/2006/relationships/image" Target="../media/image3965.png"/><Relationship Id="rId90" Type="http://schemas.openxmlformats.org/officeDocument/2006/relationships/image" Target="../media/image3938.png"/><Relationship Id="rId165" Type="http://schemas.openxmlformats.org/officeDocument/2006/relationships/customXml" Target="../ink/ink4106.xml"/><Relationship Id="rId186" Type="http://schemas.openxmlformats.org/officeDocument/2006/relationships/image" Target="../media/image3985.png"/><Relationship Id="rId211" Type="http://schemas.openxmlformats.org/officeDocument/2006/relationships/customXml" Target="../ink/ink4129.xml"/><Relationship Id="rId232" Type="http://schemas.openxmlformats.org/officeDocument/2006/relationships/image" Target="../media/image4008.png"/><Relationship Id="rId27" Type="http://schemas.openxmlformats.org/officeDocument/2006/relationships/customXml" Target="../ink/ink4037.xml"/><Relationship Id="rId48" Type="http://schemas.openxmlformats.org/officeDocument/2006/relationships/image" Target="../media/image3917.png"/><Relationship Id="rId69" Type="http://schemas.openxmlformats.org/officeDocument/2006/relationships/customXml" Target="../ink/ink4058.xml"/><Relationship Id="rId113" Type="http://schemas.openxmlformats.org/officeDocument/2006/relationships/customXml" Target="../ink/ink4080.xml"/><Relationship Id="rId134" Type="http://schemas.openxmlformats.org/officeDocument/2006/relationships/image" Target="../media/image3960.png"/><Relationship Id="rId80" Type="http://schemas.openxmlformats.org/officeDocument/2006/relationships/image" Target="../media/image3933.png"/><Relationship Id="rId155" Type="http://schemas.openxmlformats.org/officeDocument/2006/relationships/customXml" Target="../ink/ink4101.xml"/><Relationship Id="rId176" Type="http://schemas.openxmlformats.org/officeDocument/2006/relationships/image" Target="../media/image3981.png"/><Relationship Id="rId197" Type="http://schemas.openxmlformats.org/officeDocument/2006/relationships/customXml" Target="../ink/ink4122.xml"/><Relationship Id="rId201" Type="http://schemas.openxmlformats.org/officeDocument/2006/relationships/customXml" Target="../ink/ink4124.xml"/><Relationship Id="rId222" Type="http://schemas.openxmlformats.org/officeDocument/2006/relationships/image" Target="../media/image4003.png"/><Relationship Id="rId243" Type="http://schemas.openxmlformats.org/officeDocument/2006/relationships/customXml" Target="../ink/ink4145.xml"/><Relationship Id="rId17" Type="http://schemas.openxmlformats.org/officeDocument/2006/relationships/customXml" Target="../ink/ink4032.xml"/><Relationship Id="rId38" Type="http://schemas.openxmlformats.org/officeDocument/2006/relationships/image" Target="../media/image3912.png"/><Relationship Id="rId59" Type="http://schemas.openxmlformats.org/officeDocument/2006/relationships/customXml" Target="../ink/ink4053.xml"/><Relationship Id="rId103" Type="http://schemas.openxmlformats.org/officeDocument/2006/relationships/customXml" Target="../ink/ink4075.xml"/><Relationship Id="rId124" Type="http://schemas.openxmlformats.org/officeDocument/2006/relationships/image" Target="../media/image3955.png"/><Relationship Id="rId70" Type="http://schemas.openxmlformats.org/officeDocument/2006/relationships/image" Target="../media/image3928.png"/><Relationship Id="rId91" Type="http://schemas.openxmlformats.org/officeDocument/2006/relationships/customXml" Target="../ink/ink4069.xml"/><Relationship Id="rId145" Type="http://schemas.openxmlformats.org/officeDocument/2006/relationships/customXml" Target="../ink/ink4096.xml"/><Relationship Id="rId166" Type="http://schemas.openxmlformats.org/officeDocument/2006/relationships/image" Target="../media/image3976.png"/><Relationship Id="rId187" Type="http://schemas.openxmlformats.org/officeDocument/2006/relationships/customXml" Target="../ink/ink411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998.png"/><Relationship Id="rId233" Type="http://schemas.openxmlformats.org/officeDocument/2006/relationships/customXml" Target="../ink/ink4140.xml"/><Relationship Id="rId28" Type="http://schemas.openxmlformats.org/officeDocument/2006/relationships/image" Target="../media/image3907.png"/><Relationship Id="rId49" Type="http://schemas.openxmlformats.org/officeDocument/2006/relationships/customXml" Target="../ink/ink4048.xml"/><Relationship Id="rId114" Type="http://schemas.openxmlformats.org/officeDocument/2006/relationships/image" Target="../media/image3950.png"/><Relationship Id="rId60" Type="http://schemas.openxmlformats.org/officeDocument/2006/relationships/image" Target="../media/image3923.png"/><Relationship Id="rId81" Type="http://schemas.openxmlformats.org/officeDocument/2006/relationships/customXml" Target="../ink/ink4064.xml"/><Relationship Id="rId135" Type="http://schemas.openxmlformats.org/officeDocument/2006/relationships/customXml" Target="../ink/ink4091.xml"/><Relationship Id="rId156" Type="http://schemas.openxmlformats.org/officeDocument/2006/relationships/image" Target="../media/image3971.png"/><Relationship Id="rId177" Type="http://schemas.openxmlformats.org/officeDocument/2006/relationships/customXml" Target="../ink/ink4112.xml"/><Relationship Id="rId198" Type="http://schemas.openxmlformats.org/officeDocument/2006/relationships/image" Target="../media/image3991.png"/><Relationship Id="rId202" Type="http://schemas.openxmlformats.org/officeDocument/2006/relationships/image" Target="../media/image3993.png"/><Relationship Id="rId223" Type="http://schemas.openxmlformats.org/officeDocument/2006/relationships/customXml" Target="../ink/ink4135.xml"/><Relationship Id="rId244" Type="http://schemas.openxmlformats.org/officeDocument/2006/relationships/image" Target="../media/image4014.png"/><Relationship Id="rId18" Type="http://schemas.openxmlformats.org/officeDocument/2006/relationships/image" Target="../media/image3902.png"/><Relationship Id="rId39" Type="http://schemas.openxmlformats.org/officeDocument/2006/relationships/customXml" Target="../ink/ink4043.xml"/><Relationship Id="rId50" Type="http://schemas.openxmlformats.org/officeDocument/2006/relationships/image" Target="../media/image3918.png"/><Relationship Id="rId104" Type="http://schemas.openxmlformats.org/officeDocument/2006/relationships/image" Target="../media/image3945.png"/><Relationship Id="rId125" Type="http://schemas.openxmlformats.org/officeDocument/2006/relationships/customXml" Target="../ink/ink4086.xml"/><Relationship Id="rId146" Type="http://schemas.openxmlformats.org/officeDocument/2006/relationships/image" Target="../media/image3966.png"/><Relationship Id="rId167" Type="http://schemas.openxmlformats.org/officeDocument/2006/relationships/customXml" Target="../ink/ink4107.xml"/><Relationship Id="rId188" Type="http://schemas.openxmlformats.org/officeDocument/2006/relationships/image" Target="../media/image3986.png"/><Relationship Id="rId71" Type="http://schemas.openxmlformats.org/officeDocument/2006/relationships/customXml" Target="../ink/ink4059.xml"/><Relationship Id="rId92" Type="http://schemas.openxmlformats.org/officeDocument/2006/relationships/image" Target="../media/image3939.png"/><Relationship Id="rId213" Type="http://schemas.openxmlformats.org/officeDocument/2006/relationships/customXml" Target="../ink/ink4130.xml"/><Relationship Id="rId234" Type="http://schemas.openxmlformats.org/officeDocument/2006/relationships/image" Target="../media/image4009.png"/><Relationship Id="rId2" Type="http://schemas.openxmlformats.org/officeDocument/2006/relationships/notesSlide" Target="../notesSlides/notesSlide29.xml"/><Relationship Id="rId29" Type="http://schemas.openxmlformats.org/officeDocument/2006/relationships/customXml" Target="../ink/ink4038.xml"/><Relationship Id="rId40" Type="http://schemas.openxmlformats.org/officeDocument/2006/relationships/image" Target="../media/image3913.png"/><Relationship Id="rId115" Type="http://schemas.openxmlformats.org/officeDocument/2006/relationships/customXml" Target="../ink/ink4081.xml"/><Relationship Id="rId136" Type="http://schemas.openxmlformats.org/officeDocument/2006/relationships/image" Target="../media/image3961.png"/><Relationship Id="rId157" Type="http://schemas.openxmlformats.org/officeDocument/2006/relationships/customXml" Target="../ink/ink4102.xml"/><Relationship Id="rId178" Type="http://schemas.openxmlformats.org/officeDocument/2006/relationships/image" Target="../media/image3982.png"/><Relationship Id="rId61" Type="http://schemas.openxmlformats.org/officeDocument/2006/relationships/customXml" Target="../ink/ink4054.xml"/><Relationship Id="rId82" Type="http://schemas.openxmlformats.org/officeDocument/2006/relationships/image" Target="../media/image3934.png"/><Relationship Id="rId199" Type="http://schemas.openxmlformats.org/officeDocument/2006/relationships/customXml" Target="../ink/ink4123.xml"/><Relationship Id="rId203" Type="http://schemas.openxmlformats.org/officeDocument/2006/relationships/customXml" Target="../ink/ink4125.xml"/><Relationship Id="rId19" Type="http://schemas.openxmlformats.org/officeDocument/2006/relationships/customXml" Target="../ink/ink4033.xml"/><Relationship Id="rId224" Type="http://schemas.openxmlformats.org/officeDocument/2006/relationships/image" Target="../media/image4004.png"/><Relationship Id="rId245" Type="http://schemas.openxmlformats.org/officeDocument/2006/relationships/customXml" Target="../ink/ink4146.xml"/><Relationship Id="rId30" Type="http://schemas.openxmlformats.org/officeDocument/2006/relationships/image" Target="../media/image3908.png"/><Relationship Id="rId105" Type="http://schemas.openxmlformats.org/officeDocument/2006/relationships/customXml" Target="../ink/ink4076.xml"/><Relationship Id="rId126" Type="http://schemas.openxmlformats.org/officeDocument/2006/relationships/image" Target="../media/image3956.png"/><Relationship Id="rId147" Type="http://schemas.openxmlformats.org/officeDocument/2006/relationships/customXml" Target="../ink/ink4097.xml"/><Relationship Id="rId168" Type="http://schemas.openxmlformats.org/officeDocument/2006/relationships/image" Target="../media/image3977.png"/><Relationship Id="rId51" Type="http://schemas.openxmlformats.org/officeDocument/2006/relationships/customXml" Target="../ink/ink4049.xml"/><Relationship Id="rId72" Type="http://schemas.openxmlformats.org/officeDocument/2006/relationships/image" Target="../media/image3929.png"/><Relationship Id="rId93" Type="http://schemas.openxmlformats.org/officeDocument/2006/relationships/customXml" Target="../ink/ink4070.xml"/><Relationship Id="rId189" Type="http://schemas.openxmlformats.org/officeDocument/2006/relationships/customXml" Target="../ink/ink4118.xml"/><Relationship Id="rId3" Type="http://schemas.openxmlformats.org/officeDocument/2006/relationships/customXml" Target="../ink/ink4025.xml"/><Relationship Id="rId214" Type="http://schemas.openxmlformats.org/officeDocument/2006/relationships/image" Target="../media/image3999.png"/><Relationship Id="rId235" Type="http://schemas.openxmlformats.org/officeDocument/2006/relationships/customXml" Target="../ink/ink4141.xml"/><Relationship Id="rId116" Type="http://schemas.openxmlformats.org/officeDocument/2006/relationships/image" Target="../media/image3951.png"/><Relationship Id="rId137" Type="http://schemas.openxmlformats.org/officeDocument/2006/relationships/customXml" Target="../ink/ink4092.xml"/><Relationship Id="rId158" Type="http://schemas.openxmlformats.org/officeDocument/2006/relationships/image" Target="../media/image3972.png"/><Relationship Id="rId20" Type="http://schemas.openxmlformats.org/officeDocument/2006/relationships/image" Target="../media/image3903.png"/><Relationship Id="rId41" Type="http://schemas.openxmlformats.org/officeDocument/2006/relationships/customXml" Target="../ink/ink4044.xml"/><Relationship Id="rId62" Type="http://schemas.openxmlformats.org/officeDocument/2006/relationships/image" Target="../media/image3924.png"/><Relationship Id="rId83" Type="http://schemas.openxmlformats.org/officeDocument/2006/relationships/customXml" Target="../ink/ink4065.xml"/><Relationship Id="rId179" Type="http://schemas.openxmlformats.org/officeDocument/2006/relationships/customXml" Target="../ink/ink4113.xml"/><Relationship Id="rId190" Type="http://schemas.openxmlformats.org/officeDocument/2006/relationships/image" Target="../media/image3987.png"/><Relationship Id="rId204" Type="http://schemas.openxmlformats.org/officeDocument/2006/relationships/image" Target="../media/image3994.png"/><Relationship Id="rId225" Type="http://schemas.openxmlformats.org/officeDocument/2006/relationships/customXml" Target="../ink/ink4136.xml"/><Relationship Id="rId246" Type="http://schemas.openxmlformats.org/officeDocument/2006/relationships/image" Target="../media/image4015.png"/><Relationship Id="rId106" Type="http://schemas.openxmlformats.org/officeDocument/2006/relationships/image" Target="../media/image3946.png"/><Relationship Id="rId127" Type="http://schemas.openxmlformats.org/officeDocument/2006/relationships/customXml" Target="../ink/ink4087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72.png"/><Relationship Id="rId21" Type="http://schemas.openxmlformats.org/officeDocument/2006/relationships/customXml" Target="../ink/ink4157.xml"/><Relationship Id="rId324" Type="http://schemas.openxmlformats.org/officeDocument/2006/relationships/customXml" Target="../ink/ink4310.xml"/><Relationship Id="rId531" Type="http://schemas.openxmlformats.org/officeDocument/2006/relationships/customXml" Target="../ink/ink4415.xml"/><Relationship Id="rId170" Type="http://schemas.openxmlformats.org/officeDocument/2006/relationships/image" Target="../media/image4097.png"/><Relationship Id="rId268" Type="http://schemas.openxmlformats.org/officeDocument/2006/relationships/customXml" Target="../ink/ink4282.xml"/><Relationship Id="rId475" Type="http://schemas.openxmlformats.org/officeDocument/2006/relationships/image" Target="../media/image4250.png"/><Relationship Id="rId32" Type="http://schemas.openxmlformats.org/officeDocument/2006/relationships/image" Target="../media/image4031.png"/><Relationship Id="rId128" Type="http://schemas.openxmlformats.org/officeDocument/2006/relationships/customXml" Target="../ink/ink4211.xml"/><Relationship Id="rId335" Type="http://schemas.openxmlformats.org/officeDocument/2006/relationships/image" Target="../media/image4179.png"/><Relationship Id="rId542" Type="http://schemas.openxmlformats.org/officeDocument/2006/relationships/image" Target="../media/image4282.png"/><Relationship Id="rId181" Type="http://schemas.openxmlformats.org/officeDocument/2006/relationships/customXml" Target="../ink/ink4238.xml"/><Relationship Id="rId402" Type="http://schemas.openxmlformats.org/officeDocument/2006/relationships/customXml" Target="../ink/ink4349.xml"/><Relationship Id="rId279" Type="http://schemas.openxmlformats.org/officeDocument/2006/relationships/image" Target="../media/image4151.png"/><Relationship Id="rId486" Type="http://schemas.openxmlformats.org/officeDocument/2006/relationships/customXml" Target="../ink/ink4391.xml"/><Relationship Id="rId43" Type="http://schemas.openxmlformats.org/officeDocument/2006/relationships/customXml" Target="../ink/ink4168.xml"/><Relationship Id="rId139" Type="http://schemas.openxmlformats.org/officeDocument/2006/relationships/image" Target="../media/image4083.png"/><Relationship Id="rId346" Type="http://schemas.openxmlformats.org/officeDocument/2006/relationships/customXml" Target="../ink/ink4321.xml"/><Relationship Id="rId553" Type="http://schemas.openxmlformats.org/officeDocument/2006/relationships/customXml" Target="../ink/ink4426.xml"/><Relationship Id="rId192" Type="http://schemas.openxmlformats.org/officeDocument/2006/relationships/image" Target="../media/image4108.png"/><Relationship Id="rId206" Type="http://schemas.openxmlformats.org/officeDocument/2006/relationships/image" Target="../media/image4115.png"/><Relationship Id="rId413" Type="http://schemas.openxmlformats.org/officeDocument/2006/relationships/image" Target="../media/image4219.png"/><Relationship Id="rId497" Type="http://schemas.openxmlformats.org/officeDocument/2006/relationships/customXml" Target="../ink/ink4397.xml"/><Relationship Id="rId357" Type="http://schemas.openxmlformats.org/officeDocument/2006/relationships/image" Target="../media/image4190.png"/><Relationship Id="rId54" Type="http://schemas.openxmlformats.org/officeDocument/2006/relationships/image" Target="../media/image4042.png"/><Relationship Id="rId217" Type="http://schemas.openxmlformats.org/officeDocument/2006/relationships/image" Target="../media/image4120.png"/><Relationship Id="rId259" Type="http://schemas.openxmlformats.org/officeDocument/2006/relationships/image" Target="../media/image4141.png"/><Relationship Id="rId424" Type="http://schemas.openxmlformats.org/officeDocument/2006/relationships/customXml" Target="../ink/ink4360.xml"/><Relationship Id="rId466" Type="http://schemas.openxmlformats.org/officeDocument/2006/relationships/customXml" Target="../ink/ink4381.xml"/><Relationship Id="rId23" Type="http://schemas.openxmlformats.org/officeDocument/2006/relationships/customXml" Target="../ink/ink4158.xml"/><Relationship Id="rId119" Type="http://schemas.openxmlformats.org/officeDocument/2006/relationships/image" Target="../media/image4073.png"/><Relationship Id="rId270" Type="http://schemas.openxmlformats.org/officeDocument/2006/relationships/customXml" Target="../ink/ink4283.xml"/><Relationship Id="rId326" Type="http://schemas.openxmlformats.org/officeDocument/2006/relationships/customXml" Target="../ink/ink4311.xml"/><Relationship Id="rId533" Type="http://schemas.openxmlformats.org/officeDocument/2006/relationships/customXml" Target="../ink/ink4416.xml"/><Relationship Id="rId65" Type="http://schemas.openxmlformats.org/officeDocument/2006/relationships/customXml" Target="../ink/ink4179.xml"/><Relationship Id="rId130" Type="http://schemas.openxmlformats.org/officeDocument/2006/relationships/customXml" Target="../ink/ink4212.xml"/><Relationship Id="rId368" Type="http://schemas.openxmlformats.org/officeDocument/2006/relationships/customXml" Target="../ink/ink4332.xml"/><Relationship Id="rId172" Type="http://schemas.openxmlformats.org/officeDocument/2006/relationships/image" Target="../media/image4098.png"/><Relationship Id="rId228" Type="http://schemas.openxmlformats.org/officeDocument/2006/relationships/customXml" Target="../ink/ink4262.xml"/><Relationship Id="rId435" Type="http://schemas.openxmlformats.org/officeDocument/2006/relationships/image" Target="../media/image4230.png"/><Relationship Id="rId477" Type="http://schemas.openxmlformats.org/officeDocument/2006/relationships/image" Target="../media/image4251.png"/><Relationship Id="rId281" Type="http://schemas.openxmlformats.org/officeDocument/2006/relationships/image" Target="../media/image4152.png"/><Relationship Id="rId337" Type="http://schemas.openxmlformats.org/officeDocument/2006/relationships/image" Target="../media/image4180.png"/><Relationship Id="rId502" Type="http://schemas.openxmlformats.org/officeDocument/2006/relationships/customXml" Target="../ink/ink4400.xml"/><Relationship Id="rId34" Type="http://schemas.openxmlformats.org/officeDocument/2006/relationships/image" Target="../media/image4032.png"/><Relationship Id="rId76" Type="http://schemas.openxmlformats.org/officeDocument/2006/relationships/image" Target="../media/image4053.png"/><Relationship Id="rId141" Type="http://schemas.openxmlformats.org/officeDocument/2006/relationships/image" Target="../media/image4084.png"/><Relationship Id="rId379" Type="http://schemas.openxmlformats.org/officeDocument/2006/relationships/image" Target="../media/image4201.png"/><Relationship Id="rId544" Type="http://schemas.openxmlformats.org/officeDocument/2006/relationships/image" Target="../media/image4283.png"/><Relationship Id="rId7" Type="http://schemas.openxmlformats.org/officeDocument/2006/relationships/customXml" Target="../ink/ink4150.xml"/><Relationship Id="rId183" Type="http://schemas.openxmlformats.org/officeDocument/2006/relationships/customXml" Target="../ink/ink4239.xml"/><Relationship Id="rId239" Type="http://schemas.openxmlformats.org/officeDocument/2006/relationships/image" Target="../media/image4131.png"/><Relationship Id="rId390" Type="http://schemas.openxmlformats.org/officeDocument/2006/relationships/customXml" Target="../ink/ink4343.xml"/><Relationship Id="rId404" Type="http://schemas.openxmlformats.org/officeDocument/2006/relationships/customXml" Target="../ink/ink4350.xml"/><Relationship Id="rId446" Type="http://schemas.openxmlformats.org/officeDocument/2006/relationships/customXml" Target="../ink/ink4371.xml"/><Relationship Id="rId250" Type="http://schemas.openxmlformats.org/officeDocument/2006/relationships/customXml" Target="../ink/ink4273.xml"/><Relationship Id="rId292" Type="http://schemas.openxmlformats.org/officeDocument/2006/relationships/customXml" Target="../ink/ink4294.xml"/><Relationship Id="rId306" Type="http://schemas.openxmlformats.org/officeDocument/2006/relationships/customXml" Target="../ink/ink4301.xml"/><Relationship Id="rId488" Type="http://schemas.openxmlformats.org/officeDocument/2006/relationships/customXml" Target="../ink/ink4392.xml"/><Relationship Id="rId45" Type="http://schemas.openxmlformats.org/officeDocument/2006/relationships/customXml" Target="../ink/ink4169.xml"/><Relationship Id="rId87" Type="http://schemas.openxmlformats.org/officeDocument/2006/relationships/customXml" Target="../ink/ink4190.xml"/><Relationship Id="rId110" Type="http://schemas.openxmlformats.org/officeDocument/2006/relationships/customXml" Target="../ink/ink4202.xml"/><Relationship Id="rId348" Type="http://schemas.openxmlformats.org/officeDocument/2006/relationships/customXml" Target="../ink/ink4322.xml"/><Relationship Id="rId513" Type="http://schemas.openxmlformats.org/officeDocument/2006/relationships/image" Target="../media/image4268.png"/><Relationship Id="rId555" Type="http://schemas.openxmlformats.org/officeDocument/2006/relationships/customXml" Target="../ink/ink4427.xml"/><Relationship Id="rId152" Type="http://schemas.openxmlformats.org/officeDocument/2006/relationships/customXml" Target="../ink/ink4223.xml"/><Relationship Id="rId194" Type="http://schemas.openxmlformats.org/officeDocument/2006/relationships/image" Target="../media/image4109.png"/><Relationship Id="rId208" Type="http://schemas.openxmlformats.org/officeDocument/2006/relationships/image" Target="../media/image4116.png"/><Relationship Id="rId415" Type="http://schemas.openxmlformats.org/officeDocument/2006/relationships/image" Target="../media/image4220.png"/><Relationship Id="rId457" Type="http://schemas.openxmlformats.org/officeDocument/2006/relationships/image" Target="../media/image4241.png"/><Relationship Id="rId261" Type="http://schemas.openxmlformats.org/officeDocument/2006/relationships/image" Target="../media/image4142.png"/><Relationship Id="rId499" Type="http://schemas.openxmlformats.org/officeDocument/2006/relationships/customXml" Target="../ink/ink4398.xml"/><Relationship Id="rId14" Type="http://schemas.openxmlformats.org/officeDocument/2006/relationships/image" Target="../media/image4022.png"/><Relationship Id="rId56" Type="http://schemas.openxmlformats.org/officeDocument/2006/relationships/image" Target="../media/image4043.png"/><Relationship Id="rId317" Type="http://schemas.openxmlformats.org/officeDocument/2006/relationships/image" Target="../media/image4170.png"/><Relationship Id="rId359" Type="http://schemas.openxmlformats.org/officeDocument/2006/relationships/image" Target="../media/image4191.png"/><Relationship Id="rId524" Type="http://schemas.openxmlformats.org/officeDocument/2006/relationships/image" Target="../media/image4273.png"/><Relationship Id="rId98" Type="http://schemas.openxmlformats.org/officeDocument/2006/relationships/image" Target="../media/image4063.png"/><Relationship Id="rId121" Type="http://schemas.openxmlformats.org/officeDocument/2006/relationships/image" Target="../media/image4074.png"/><Relationship Id="rId163" Type="http://schemas.openxmlformats.org/officeDocument/2006/relationships/image" Target="../media/image4094.png"/><Relationship Id="rId219" Type="http://schemas.openxmlformats.org/officeDocument/2006/relationships/image" Target="../media/image4121.png"/><Relationship Id="rId370" Type="http://schemas.openxmlformats.org/officeDocument/2006/relationships/customXml" Target="../ink/ink4333.xml"/><Relationship Id="rId426" Type="http://schemas.openxmlformats.org/officeDocument/2006/relationships/customXml" Target="../ink/ink4361.xml"/><Relationship Id="rId230" Type="http://schemas.openxmlformats.org/officeDocument/2006/relationships/customXml" Target="../ink/ink4263.xml"/><Relationship Id="rId468" Type="http://schemas.openxmlformats.org/officeDocument/2006/relationships/customXml" Target="../ink/ink4382.xml"/><Relationship Id="rId25" Type="http://schemas.openxmlformats.org/officeDocument/2006/relationships/customXml" Target="../ink/ink4159.xml"/><Relationship Id="rId67" Type="http://schemas.openxmlformats.org/officeDocument/2006/relationships/customXml" Target="../ink/ink4180.xml"/><Relationship Id="rId272" Type="http://schemas.openxmlformats.org/officeDocument/2006/relationships/customXml" Target="../ink/ink4284.xml"/><Relationship Id="rId328" Type="http://schemas.openxmlformats.org/officeDocument/2006/relationships/customXml" Target="../ink/ink4312.xml"/><Relationship Id="rId535" Type="http://schemas.openxmlformats.org/officeDocument/2006/relationships/customXml" Target="../ink/ink4417.xml"/><Relationship Id="rId132" Type="http://schemas.openxmlformats.org/officeDocument/2006/relationships/customXml" Target="../ink/ink4213.xml"/><Relationship Id="rId174" Type="http://schemas.openxmlformats.org/officeDocument/2006/relationships/image" Target="../media/image4099.png"/><Relationship Id="rId381" Type="http://schemas.openxmlformats.org/officeDocument/2006/relationships/image" Target="../media/image4202.png"/><Relationship Id="rId241" Type="http://schemas.openxmlformats.org/officeDocument/2006/relationships/image" Target="../media/image4132.png"/><Relationship Id="rId437" Type="http://schemas.openxmlformats.org/officeDocument/2006/relationships/image" Target="../media/image4231.png"/><Relationship Id="rId479" Type="http://schemas.openxmlformats.org/officeDocument/2006/relationships/image" Target="../media/image4252.png"/><Relationship Id="rId36" Type="http://schemas.openxmlformats.org/officeDocument/2006/relationships/image" Target="../media/image4033.png"/><Relationship Id="rId283" Type="http://schemas.openxmlformats.org/officeDocument/2006/relationships/image" Target="../media/image4153.png"/><Relationship Id="rId339" Type="http://schemas.openxmlformats.org/officeDocument/2006/relationships/image" Target="../media/image4181.png"/><Relationship Id="rId490" Type="http://schemas.openxmlformats.org/officeDocument/2006/relationships/customXml" Target="../ink/ink4393.xml"/><Relationship Id="rId504" Type="http://schemas.openxmlformats.org/officeDocument/2006/relationships/customXml" Target="../ink/ink4401.xml"/><Relationship Id="rId546" Type="http://schemas.openxmlformats.org/officeDocument/2006/relationships/image" Target="../media/image4284.png"/><Relationship Id="rId78" Type="http://schemas.openxmlformats.org/officeDocument/2006/relationships/image" Target="../media/image4054.png"/><Relationship Id="rId101" Type="http://schemas.openxmlformats.org/officeDocument/2006/relationships/customXml" Target="../ink/ink4197.xml"/><Relationship Id="rId143" Type="http://schemas.openxmlformats.org/officeDocument/2006/relationships/image" Target="../media/image4085.png"/><Relationship Id="rId185" Type="http://schemas.openxmlformats.org/officeDocument/2006/relationships/customXml" Target="../ink/ink4240.xml"/><Relationship Id="rId350" Type="http://schemas.openxmlformats.org/officeDocument/2006/relationships/customXml" Target="../ink/ink4323.xml"/><Relationship Id="rId406" Type="http://schemas.openxmlformats.org/officeDocument/2006/relationships/customXml" Target="../ink/ink4351.xml"/><Relationship Id="rId9" Type="http://schemas.openxmlformats.org/officeDocument/2006/relationships/customXml" Target="../ink/ink4151.xml"/><Relationship Id="rId210" Type="http://schemas.openxmlformats.org/officeDocument/2006/relationships/customXml" Target="../ink/ink4253.xml"/><Relationship Id="rId392" Type="http://schemas.openxmlformats.org/officeDocument/2006/relationships/customXml" Target="../ink/ink4344.xml"/><Relationship Id="rId448" Type="http://schemas.openxmlformats.org/officeDocument/2006/relationships/customXml" Target="../ink/ink4372.xml"/><Relationship Id="rId252" Type="http://schemas.openxmlformats.org/officeDocument/2006/relationships/customXml" Target="../ink/ink4274.xml"/><Relationship Id="rId294" Type="http://schemas.openxmlformats.org/officeDocument/2006/relationships/customXml" Target="../ink/ink4295.xml"/><Relationship Id="rId308" Type="http://schemas.openxmlformats.org/officeDocument/2006/relationships/customXml" Target="../ink/ink4302.xml"/><Relationship Id="rId515" Type="http://schemas.openxmlformats.org/officeDocument/2006/relationships/image" Target="../media/image4269.png"/><Relationship Id="rId47" Type="http://schemas.openxmlformats.org/officeDocument/2006/relationships/customXml" Target="../ink/ink4170.xml"/><Relationship Id="rId89" Type="http://schemas.openxmlformats.org/officeDocument/2006/relationships/customXml" Target="../ink/ink4191.xml"/><Relationship Id="rId112" Type="http://schemas.openxmlformats.org/officeDocument/2006/relationships/customXml" Target="../ink/ink4203.xml"/><Relationship Id="rId154" Type="http://schemas.openxmlformats.org/officeDocument/2006/relationships/customXml" Target="../ink/ink4224.xml"/><Relationship Id="rId361" Type="http://schemas.openxmlformats.org/officeDocument/2006/relationships/image" Target="../media/image4192.png"/><Relationship Id="rId557" Type="http://schemas.openxmlformats.org/officeDocument/2006/relationships/customXml" Target="../ink/ink4428.xml"/><Relationship Id="rId196" Type="http://schemas.openxmlformats.org/officeDocument/2006/relationships/image" Target="../media/image4110.png"/><Relationship Id="rId417" Type="http://schemas.openxmlformats.org/officeDocument/2006/relationships/image" Target="../media/image4221.png"/><Relationship Id="rId459" Type="http://schemas.openxmlformats.org/officeDocument/2006/relationships/image" Target="../media/image4242.png"/><Relationship Id="rId16" Type="http://schemas.openxmlformats.org/officeDocument/2006/relationships/image" Target="../media/image4023.png"/><Relationship Id="rId221" Type="http://schemas.openxmlformats.org/officeDocument/2006/relationships/image" Target="../media/image4122.png"/><Relationship Id="rId263" Type="http://schemas.openxmlformats.org/officeDocument/2006/relationships/image" Target="../media/image4143.png"/><Relationship Id="rId319" Type="http://schemas.openxmlformats.org/officeDocument/2006/relationships/image" Target="../media/image4171.png"/><Relationship Id="rId470" Type="http://schemas.openxmlformats.org/officeDocument/2006/relationships/customXml" Target="../ink/ink4383.xml"/><Relationship Id="rId526" Type="http://schemas.openxmlformats.org/officeDocument/2006/relationships/image" Target="../media/image4274.png"/><Relationship Id="rId58" Type="http://schemas.openxmlformats.org/officeDocument/2006/relationships/image" Target="../media/image4044.png"/><Relationship Id="rId123" Type="http://schemas.openxmlformats.org/officeDocument/2006/relationships/image" Target="../media/image4075.png"/><Relationship Id="rId330" Type="http://schemas.openxmlformats.org/officeDocument/2006/relationships/customXml" Target="../ink/ink4313.xml"/><Relationship Id="rId165" Type="http://schemas.openxmlformats.org/officeDocument/2006/relationships/image" Target="../media/image4095.png"/><Relationship Id="rId372" Type="http://schemas.openxmlformats.org/officeDocument/2006/relationships/customXml" Target="../ink/ink4334.xml"/><Relationship Id="rId428" Type="http://schemas.openxmlformats.org/officeDocument/2006/relationships/customXml" Target="../ink/ink4362.xml"/><Relationship Id="rId232" Type="http://schemas.openxmlformats.org/officeDocument/2006/relationships/customXml" Target="../ink/ink4264.xml"/><Relationship Id="rId274" Type="http://schemas.openxmlformats.org/officeDocument/2006/relationships/customXml" Target="../ink/ink4285.xml"/><Relationship Id="rId481" Type="http://schemas.openxmlformats.org/officeDocument/2006/relationships/image" Target="../media/image4253.png"/><Relationship Id="rId27" Type="http://schemas.openxmlformats.org/officeDocument/2006/relationships/customXml" Target="../ink/ink4160.xml"/><Relationship Id="rId69" Type="http://schemas.openxmlformats.org/officeDocument/2006/relationships/customXml" Target="../ink/ink4181.xml"/><Relationship Id="rId134" Type="http://schemas.openxmlformats.org/officeDocument/2006/relationships/customXml" Target="../ink/ink4214.xml"/><Relationship Id="rId537" Type="http://schemas.openxmlformats.org/officeDocument/2006/relationships/customXml" Target="../ink/ink4418.xml"/><Relationship Id="rId80" Type="http://schemas.openxmlformats.org/officeDocument/2006/relationships/image" Target="../media/image4055.png"/><Relationship Id="rId176" Type="http://schemas.openxmlformats.org/officeDocument/2006/relationships/image" Target="../media/image4100.png"/><Relationship Id="rId341" Type="http://schemas.openxmlformats.org/officeDocument/2006/relationships/image" Target="../media/image4182.png"/><Relationship Id="rId383" Type="http://schemas.openxmlformats.org/officeDocument/2006/relationships/image" Target="../media/image4203.png"/><Relationship Id="rId439" Type="http://schemas.openxmlformats.org/officeDocument/2006/relationships/image" Target="../media/image4232.png"/><Relationship Id="rId201" Type="http://schemas.openxmlformats.org/officeDocument/2006/relationships/customXml" Target="../ink/ink4248.xml"/><Relationship Id="rId243" Type="http://schemas.openxmlformats.org/officeDocument/2006/relationships/image" Target="../media/image4133.png"/><Relationship Id="rId285" Type="http://schemas.openxmlformats.org/officeDocument/2006/relationships/image" Target="../media/image4154.png"/><Relationship Id="rId450" Type="http://schemas.openxmlformats.org/officeDocument/2006/relationships/customXml" Target="../ink/ink4373.xml"/><Relationship Id="rId506" Type="http://schemas.openxmlformats.org/officeDocument/2006/relationships/customXml" Target="../ink/ink4402.xml"/><Relationship Id="rId38" Type="http://schemas.openxmlformats.org/officeDocument/2006/relationships/image" Target="../media/image4034.png"/><Relationship Id="rId103" Type="http://schemas.openxmlformats.org/officeDocument/2006/relationships/customXml" Target="../ink/ink4198.xml"/><Relationship Id="rId310" Type="http://schemas.openxmlformats.org/officeDocument/2006/relationships/customXml" Target="../ink/ink4303.xml"/><Relationship Id="rId492" Type="http://schemas.openxmlformats.org/officeDocument/2006/relationships/image" Target="../media/image4258.png"/><Relationship Id="rId548" Type="http://schemas.openxmlformats.org/officeDocument/2006/relationships/image" Target="../media/image4285.png"/><Relationship Id="rId91" Type="http://schemas.openxmlformats.org/officeDocument/2006/relationships/customXml" Target="../ink/ink4192.xml"/><Relationship Id="rId145" Type="http://schemas.openxmlformats.org/officeDocument/2006/relationships/image" Target="../media/image4086.png"/><Relationship Id="rId187" Type="http://schemas.openxmlformats.org/officeDocument/2006/relationships/customXml" Target="../ink/ink4241.xml"/><Relationship Id="rId352" Type="http://schemas.openxmlformats.org/officeDocument/2006/relationships/customXml" Target="../ink/ink4324.xml"/><Relationship Id="rId394" Type="http://schemas.openxmlformats.org/officeDocument/2006/relationships/customXml" Target="../ink/ink4345.xml"/><Relationship Id="rId408" Type="http://schemas.openxmlformats.org/officeDocument/2006/relationships/customXml" Target="../ink/ink4352.xml"/><Relationship Id="rId212" Type="http://schemas.openxmlformats.org/officeDocument/2006/relationships/customXml" Target="../ink/ink4254.xml"/><Relationship Id="rId254" Type="http://schemas.openxmlformats.org/officeDocument/2006/relationships/customXml" Target="../ink/ink4275.xml"/><Relationship Id="rId49" Type="http://schemas.openxmlformats.org/officeDocument/2006/relationships/customXml" Target="../ink/ink4171.xml"/><Relationship Id="rId114" Type="http://schemas.openxmlformats.org/officeDocument/2006/relationships/customXml" Target="../ink/ink4204.xml"/><Relationship Id="rId296" Type="http://schemas.openxmlformats.org/officeDocument/2006/relationships/customXml" Target="../ink/ink4296.xml"/><Relationship Id="rId461" Type="http://schemas.openxmlformats.org/officeDocument/2006/relationships/image" Target="../media/image4243.png"/><Relationship Id="rId517" Type="http://schemas.openxmlformats.org/officeDocument/2006/relationships/image" Target="../media/image4270.png"/><Relationship Id="rId60" Type="http://schemas.openxmlformats.org/officeDocument/2006/relationships/image" Target="../media/image4045.png"/><Relationship Id="rId156" Type="http://schemas.openxmlformats.org/officeDocument/2006/relationships/customXml" Target="../ink/ink4225.xml"/><Relationship Id="rId198" Type="http://schemas.openxmlformats.org/officeDocument/2006/relationships/image" Target="../media/image4111.png"/><Relationship Id="rId321" Type="http://schemas.openxmlformats.org/officeDocument/2006/relationships/image" Target="../media/image4172.png"/><Relationship Id="rId363" Type="http://schemas.openxmlformats.org/officeDocument/2006/relationships/image" Target="../media/image4193.png"/><Relationship Id="rId419" Type="http://schemas.openxmlformats.org/officeDocument/2006/relationships/image" Target="../media/image4222.png"/><Relationship Id="rId223" Type="http://schemas.openxmlformats.org/officeDocument/2006/relationships/image" Target="../media/image4123.png"/><Relationship Id="rId430" Type="http://schemas.openxmlformats.org/officeDocument/2006/relationships/customXml" Target="../ink/ink4363.xml"/><Relationship Id="rId18" Type="http://schemas.openxmlformats.org/officeDocument/2006/relationships/image" Target="../media/image4024.png"/><Relationship Id="rId265" Type="http://schemas.openxmlformats.org/officeDocument/2006/relationships/image" Target="../media/image4144.png"/><Relationship Id="rId472" Type="http://schemas.openxmlformats.org/officeDocument/2006/relationships/customXml" Target="../ink/ink4384.xml"/><Relationship Id="rId528" Type="http://schemas.openxmlformats.org/officeDocument/2006/relationships/image" Target="../media/image4275.png"/><Relationship Id="rId125" Type="http://schemas.openxmlformats.org/officeDocument/2006/relationships/image" Target="../media/image4076.png"/><Relationship Id="rId167" Type="http://schemas.openxmlformats.org/officeDocument/2006/relationships/image" Target="../media/image4096.png"/><Relationship Id="rId332" Type="http://schemas.openxmlformats.org/officeDocument/2006/relationships/customXml" Target="../ink/ink4314.xml"/><Relationship Id="rId374" Type="http://schemas.openxmlformats.org/officeDocument/2006/relationships/customXml" Target="../ink/ink4335.xml"/><Relationship Id="rId71" Type="http://schemas.openxmlformats.org/officeDocument/2006/relationships/customXml" Target="../ink/ink4182.xml"/><Relationship Id="rId234" Type="http://schemas.openxmlformats.org/officeDocument/2006/relationships/customXml" Target="../ink/ink4265.xml"/><Relationship Id="rId2" Type="http://schemas.openxmlformats.org/officeDocument/2006/relationships/notesSlide" Target="../notesSlides/notesSlide30.xml"/><Relationship Id="rId29" Type="http://schemas.openxmlformats.org/officeDocument/2006/relationships/customXml" Target="../ink/ink4161.xml"/><Relationship Id="rId276" Type="http://schemas.openxmlformats.org/officeDocument/2006/relationships/customXml" Target="../ink/ink4286.xml"/><Relationship Id="rId441" Type="http://schemas.openxmlformats.org/officeDocument/2006/relationships/image" Target="../media/image4233.png"/><Relationship Id="rId483" Type="http://schemas.openxmlformats.org/officeDocument/2006/relationships/image" Target="../media/image4254.png"/><Relationship Id="rId539" Type="http://schemas.openxmlformats.org/officeDocument/2006/relationships/customXml" Target="../ink/ink4419.xml"/><Relationship Id="rId40" Type="http://schemas.openxmlformats.org/officeDocument/2006/relationships/image" Target="../media/image4035.png"/><Relationship Id="rId136" Type="http://schemas.openxmlformats.org/officeDocument/2006/relationships/customXml" Target="../ink/ink4215.xml"/><Relationship Id="rId178" Type="http://schemas.openxmlformats.org/officeDocument/2006/relationships/image" Target="../media/image4101.png"/><Relationship Id="rId301" Type="http://schemas.openxmlformats.org/officeDocument/2006/relationships/image" Target="../media/image4162.png"/><Relationship Id="rId343" Type="http://schemas.openxmlformats.org/officeDocument/2006/relationships/image" Target="../media/image4183.png"/><Relationship Id="rId550" Type="http://schemas.openxmlformats.org/officeDocument/2006/relationships/image" Target="../media/image4286.png"/><Relationship Id="rId82" Type="http://schemas.openxmlformats.org/officeDocument/2006/relationships/image" Target="../media/image4056.png"/><Relationship Id="rId203" Type="http://schemas.openxmlformats.org/officeDocument/2006/relationships/customXml" Target="../ink/ink4249.xml"/><Relationship Id="rId385" Type="http://schemas.openxmlformats.org/officeDocument/2006/relationships/image" Target="../media/image4204.png"/><Relationship Id="rId245" Type="http://schemas.openxmlformats.org/officeDocument/2006/relationships/image" Target="../media/image4134.png"/><Relationship Id="rId287" Type="http://schemas.openxmlformats.org/officeDocument/2006/relationships/image" Target="../media/image4155.png"/><Relationship Id="rId410" Type="http://schemas.openxmlformats.org/officeDocument/2006/relationships/customXml" Target="../ink/ink4353.xml"/><Relationship Id="rId452" Type="http://schemas.openxmlformats.org/officeDocument/2006/relationships/customXml" Target="../ink/ink4374.xml"/><Relationship Id="rId494" Type="http://schemas.openxmlformats.org/officeDocument/2006/relationships/image" Target="../media/image4259.png"/><Relationship Id="rId508" Type="http://schemas.openxmlformats.org/officeDocument/2006/relationships/customXml" Target="../ink/ink4403.xml"/><Relationship Id="rId105" Type="http://schemas.openxmlformats.org/officeDocument/2006/relationships/image" Target="../media/image4066.png"/><Relationship Id="rId147" Type="http://schemas.openxmlformats.org/officeDocument/2006/relationships/image" Target="../media/image4087.png"/><Relationship Id="rId312" Type="http://schemas.openxmlformats.org/officeDocument/2006/relationships/customXml" Target="../ink/ink4304.xml"/><Relationship Id="rId354" Type="http://schemas.openxmlformats.org/officeDocument/2006/relationships/customXml" Target="../ink/ink4325.xml"/><Relationship Id="rId51" Type="http://schemas.openxmlformats.org/officeDocument/2006/relationships/customXml" Target="../ink/ink4172.xml"/><Relationship Id="rId93" Type="http://schemas.openxmlformats.org/officeDocument/2006/relationships/customXml" Target="../ink/ink4193.xml"/><Relationship Id="rId189" Type="http://schemas.openxmlformats.org/officeDocument/2006/relationships/customXml" Target="../ink/ink4242.xml"/><Relationship Id="rId396" Type="http://schemas.openxmlformats.org/officeDocument/2006/relationships/customXml" Target="../ink/ink4346.xml"/><Relationship Id="rId214" Type="http://schemas.openxmlformats.org/officeDocument/2006/relationships/customXml" Target="../ink/ink4255.xml"/><Relationship Id="rId256" Type="http://schemas.openxmlformats.org/officeDocument/2006/relationships/customXml" Target="../ink/ink4276.xml"/><Relationship Id="rId298" Type="http://schemas.openxmlformats.org/officeDocument/2006/relationships/customXml" Target="../ink/ink4297.xml"/><Relationship Id="rId421" Type="http://schemas.openxmlformats.org/officeDocument/2006/relationships/image" Target="../media/image4223.png"/><Relationship Id="rId463" Type="http://schemas.openxmlformats.org/officeDocument/2006/relationships/image" Target="../media/image4244.png"/><Relationship Id="rId519" Type="http://schemas.openxmlformats.org/officeDocument/2006/relationships/customXml" Target="../ink/ink4409.xml"/><Relationship Id="rId116" Type="http://schemas.openxmlformats.org/officeDocument/2006/relationships/customXml" Target="../ink/ink4205.xml"/><Relationship Id="rId158" Type="http://schemas.openxmlformats.org/officeDocument/2006/relationships/customXml" Target="../ink/ink4226.xml"/><Relationship Id="rId323" Type="http://schemas.openxmlformats.org/officeDocument/2006/relationships/image" Target="../media/image4173.png"/><Relationship Id="rId530" Type="http://schemas.openxmlformats.org/officeDocument/2006/relationships/image" Target="../media/image4276.png"/><Relationship Id="rId20" Type="http://schemas.openxmlformats.org/officeDocument/2006/relationships/image" Target="../media/image4025.png"/><Relationship Id="rId62" Type="http://schemas.openxmlformats.org/officeDocument/2006/relationships/image" Target="../media/image4046.png"/><Relationship Id="rId365" Type="http://schemas.openxmlformats.org/officeDocument/2006/relationships/image" Target="../media/image4194.png"/><Relationship Id="rId225" Type="http://schemas.openxmlformats.org/officeDocument/2006/relationships/image" Target="../media/image4124.png"/><Relationship Id="rId267" Type="http://schemas.openxmlformats.org/officeDocument/2006/relationships/image" Target="../media/image4145.png"/><Relationship Id="rId432" Type="http://schemas.openxmlformats.org/officeDocument/2006/relationships/customXml" Target="../ink/ink4364.xml"/><Relationship Id="rId474" Type="http://schemas.openxmlformats.org/officeDocument/2006/relationships/customXml" Target="../ink/ink4385.xml"/><Relationship Id="rId127" Type="http://schemas.openxmlformats.org/officeDocument/2006/relationships/image" Target="../media/image4077.png"/><Relationship Id="rId31" Type="http://schemas.openxmlformats.org/officeDocument/2006/relationships/customXml" Target="../ink/ink4162.xml"/><Relationship Id="rId73" Type="http://schemas.openxmlformats.org/officeDocument/2006/relationships/customXml" Target="../ink/ink4183.xml"/><Relationship Id="rId169" Type="http://schemas.openxmlformats.org/officeDocument/2006/relationships/customXml" Target="../ink/ink4232.xml"/><Relationship Id="rId334" Type="http://schemas.openxmlformats.org/officeDocument/2006/relationships/customXml" Target="../ink/ink4315.xml"/><Relationship Id="rId376" Type="http://schemas.openxmlformats.org/officeDocument/2006/relationships/customXml" Target="../ink/ink4336.xml"/><Relationship Id="rId541" Type="http://schemas.openxmlformats.org/officeDocument/2006/relationships/customXml" Target="../ink/ink4420.xml"/><Relationship Id="rId4" Type="http://schemas.openxmlformats.org/officeDocument/2006/relationships/image" Target="../media/image4017.png"/><Relationship Id="rId180" Type="http://schemas.openxmlformats.org/officeDocument/2006/relationships/image" Target="../media/image4102.png"/><Relationship Id="rId236" Type="http://schemas.openxmlformats.org/officeDocument/2006/relationships/customXml" Target="../ink/ink4266.xml"/><Relationship Id="rId278" Type="http://schemas.openxmlformats.org/officeDocument/2006/relationships/customXml" Target="../ink/ink4287.xml"/><Relationship Id="rId401" Type="http://schemas.openxmlformats.org/officeDocument/2006/relationships/image" Target="../media/image4213.png"/><Relationship Id="rId443" Type="http://schemas.openxmlformats.org/officeDocument/2006/relationships/image" Target="../media/image4234.png"/><Relationship Id="rId303" Type="http://schemas.openxmlformats.org/officeDocument/2006/relationships/image" Target="../media/image4163.png"/><Relationship Id="rId485" Type="http://schemas.openxmlformats.org/officeDocument/2006/relationships/image" Target="../media/image4255.png"/><Relationship Id="rId42" Type="http://schemas.openxmlformats.org/officeDocument/2006/relationships/image" Target="../media/image4036.png"/><Relationship Id="rId84" Type="http://schemas.openxmlformats.org/officeDocument/2006/relationships/image" Target="../media/image4057.png"/><Relationship Id="rId138" Type="http://schemas.openxmlformats.org/officeDocument/2006/relationships/customXml" Target="../ink/ink4216.xml"/><Relationship Id="rId345" Type="http://schemas.openxmlformats.org/officeDocument/2006/relationships/image" Target="../media/image4184.png"/><Relationship Id="rId387" Type="http://schemas.openxmlformats.org/officeDocument/2006/relationships/image" Target="../media/image4205.png"/><Relationship Id="rId510" Type="http://schemas.openxmlformats.org/officeDocument/2006/relationships/customXml" Target="../ink/ink4404.xml"/><Relationship Id="rId552" Type="http://schemas.openxmlformats.org/officeDocument/2006/relationships/image" Target="../media/image4287.png"/><Relationship Id="rId191" Type="http://schemas.openxmlformats.org/officeDocument/2006/relationships/customXml" Target="../ink/ink4243.xml"/><Relationship Id="rId205" Type="http://schemas.openxmlformats.org/officeDocument/2006/relationships/customXml" Target="../ink/ink4250.xml"/><Relationship Id="rId247" Type="http://schemas.openxmlformats.org/officeDocument/2006/relationships/image" Target="../media/image4135.png"/><Relationship Id="rId412" Type="http://schemas.openxmlformats.org/officeDocument/2006/relationships/customXml" Target="../ink/ink4354.xml"/><Relationship Id="rId107" Type="http://schemas.openxmlformats.org/officeDocument/2006/relationships/image" Target="../media/image4067.png"/><Relationship Id="rId289" Type="http://schemas.openxmlformats.org/officeDocument/2006/relationships/image" Target="../media/image4156.png"/><Relationship Id="rId454" Type="http://schemas.openxmlformats.org/officeDocument/2006/relationships/customXml" Target="../ink/ink4375.xml"/><Relationship Id="rId496" Type="http://schemas.openxmlformats.org/officeDocument/2006/relationships/image" Target="../media/image4260.png"/><Relationship Id="rId11" Type="http://schemas.openxmlformats.org/officeDocument/2006/relationships/customXml" Target="../ink/ink4152.xml"/><Relationship Id="rId53" Type="http://schemas.openxmlformats.org/officeDocument/2006/relationships/customXml" Target="../ink/ink4173.xml"/><Relationship Id="rId149" Type="http://schemas.openxmlformats.org/officeDocument/2006/relationships/image" Target="../media/image3864.png"/><Relationship Id="rId314" Type="http://schemas.openxmlformats.org/officeDocument/2006/relationships/customXml" Target="../ink/ink4305.xml"/><Relationship Id="rId356" Type="http://schemas.openxmlformats.org/officeDocument/2006/relationships/customXml" Target="../ink/ink4326.xml"/><Relationship Id="rId398" Type="http://schemas.openxmlformats.org/officeDocument/2006/relationships/customXml" Target="../ink/ink4347.xml"/><Relationship Id="rId521" Type="http://schemas.openxmlformats.org/officeDocument/2006/relationships/customXml" Target="../ink/ink4410.xml"/><Relationship Id="rId95" Type="http://schemas.openxmlformats.org/officeDocument/2006/relationships/customXml" Target="../ink/ink4194.xml"/><Relationship Id="rId160" Type="http://schemas.openxmlformats.org/officeDocument/2006/relationships/customXml" Target="../ink/ink4227.xml"/><Relationship Id="rId216" Type="http://schemas.openxmlformats.org/officeDocument/2006/relationships/customXml" Target="../ink/ink4256.xml"/><Relationship Id="rId423" Type="http://schemas.openxmlformats.org/officeDocument/2006/relationships/image" Target="../media/image4224.png"/><Relationship Id="rId258" Type="http://schemas.openxmlformats.org/officeDocument/2006/relationships/customXml" Target="../ink/ink4277.xml"/><Relationship Id="rId465" Type="http://schemas.openxmlformats.org/officeDocument/2006/relationships/image" Target="../media/image4245.png"/><Relationship Id="rId22" Type="http://schemas.openxmlformats.org/officeDocument/2006/relationships/image" Target="../media/image4026.png"/><Relationship Id="rId64" Type="http://schemas.openxmlformats.org/officeDocument/2006/relationships/image" Target="../media/image4047.png"/><Relationship Id="rId118" Type="http://schemas.openxmlformats.org/officeDocument/2006/relationships/customXml" Target="../ink/ink4206.xml"/><Relationship Id="rId325" Type="http://schemas.openxmlformats.org/officeDocument/2006/relationships/image" Target="../media/image4174.png"/><Relationship Id="rId367" Type="http://schemas.openxmlformats.org/officeDocument/2006/relationships/image" Target="../media/image4195.png"/><Relationship Id="rId532" Type="http://schemas.openxmlformats.org/officeDocument/2006/relationships/image" Target="../media/image4277.png"/><Relationship Id="rId171" Type="http://schemas.openxmlformats.org/officeDocument/2006/relationships/customXml" Target="../ink/ink4233.xml"/><Relationship Id="rId227" Type="http://schemas.openxmlformats.org/officeDocument/2006/relationships/image" Target="../media/image4125.png"/><Relationship Id="rId269" Type="http://schemas.openxmlformats.org/officeDocument/2006/relationships/image" Target="../media/image4146.png"/><Relationship Id="rId434" Type="http://schemas.openxmlformats.org/officeDocument/2006/relationships/customXml" Target="../ink/ink4365.xml"/><Relationship Id="rId476" Type="http://schemas.openxmlformats.org/officeDocument/2006/relationships/customXml" Target="../ink/ink4386.xml"/><Relationship Id="rId33" Type="http://schemas.openxmlformats.org/officeDocument/2006/relationships/customXml" Target="../ink/ink4163.xml"/><Relationship Id="rId129" Type="http://schemas.openxmlformats.org/officeDocument/2006/relationships/image" Target="../media/image4078.png"/><Relationship Id="rId280" Type="http://schemas.openxmlformats.org/officeDocument/2006/relationships/customXml" Target="../ink/ink4288.xml"/><Relationship Id="rId336" Type="http://schemas.openxmlformats.org/officeDocument/2006/relationships/customXml" Target="../ink/ink4316.xml"/><Relationship Id="rId501" Type="http://schemas.openxmlformats.org/officeDocument/2006/relationships/customXml" Target="../ink/ink4399.xml"/><Relationship Id="rId543" Type="http://schemas.openxmlformats.org/officeDocument/2006/relationships/customXml" Target="../ink/ink4421.xml"/><Relationship Id="rId75" Type="http://schemas.openxmlformats.org/officeDocument/2006/relationships/customXml" Target="../ink/ink4184.xml"/><Relationship Id="rId140" Type="http://schemas.openxmlformats.org/officeDocument/2006/relationships/customXml" Target="../ink/ink4217.xml"/><Relationship Id="rId182" Type="http://schemas.openxmlformats.org/officeDocument/2006/relationships/image" Target="../media/image4103.png"/><Relationship Id="rId378" Type="http://schemas.openxmlformats.org/officeDocument/2006/relationships/customXml" Target="../ink/ink4337.xml"/><Relationship Id="rId403" Type="http://schemas.openxmlformats.org/officeDocument/2006/relationships/image" Target="../media/image4214.png"/><Relationship Id="rId6" Type="http://schemas.openxmlformats.org/officeDocument/2006/relationships/image" Target="../media/image4018.png"/><Relationship Id="rId238" Type="http://schemas.openxmlformats.org/officeDocument/2006/relationships/customXml" Target="../ink/ink4267.xml"/><Relationship Id="rId445" Type="http://schemas.openxmlformats.org/officeDocument/2006/relationships/image" Target="../media/image4235.png"/><Relationship Id="rId487" Type="http://schemas.openxmlformats.org/officeDocument/2006/relationships/image" Target="../media/image4256.png"/><Relationship Id="rId291" Type="http://schemas.openxmlformats.org/officeDocument/2006/relationships/image" Target="../media/image4157.png"/><Relationship Id="rId305" Type="http://schemas.openxmlformats.org/officeDocument/2006/relationships/image" Target="../media/image4164.png"/><Relationship Id="rId347" Type="http://schemas.openxmlformats.org/officeDocument/2006/relationships/image" Target="../media/image4185.png"/><Relationship Id="rId512" Type="http://schemas.openxmlformats.org/officeDocument/2006/relationships/customXml" Target="../ink/ink4405.xml"/><Relationship Id="rId44" Type="http://schemas.openxmlformats.org/officeDocument/2006/relationships/image" Target="../media/image4037.png"/><Relationship Id="rId86" Type="http://schemas.openxmlformats.org/officeDocument/2006/relationships/image" Target="../media/image4058.png"/><Relationship Id="rId151" Type="http://schemas.openxmlformats.org/officeDocument/2006/relationships/image" Target="../media/image4088.png"/><Relationship Id="rId389" Type="http://schemas.openxmlformats.org/officeDocument/2006/relationships/image" Target="../media/image4206.png"/><Relationship Id="rId554" Type="http://schemas.openxmlformats.org/officeDocument/2006/relationships/image" Target="../media/image4288.png"/><Relationship Id="rId193" Type="http://schemas.openxmlformats.org/officeDocument/2006/relationships/customXml" Target="../ink/ink4244.xml"/><Relationship Id="rId207" Type="http://schemas.openxmlformats.org/officeDocument/2006/relationships/customXml" Target="../ink/ink4251.xml"/><Relationship Id="rId249" Type="http://schemas.openxmlformats.org/officeDocument/2006/relationships/image" Target="../media/image4136.png"/><Relationship Id="rId414" Type="http://schemas.openxmlformats.org/officeDocument/2006/relationships/customXml" Target="../ink/ink4355.xml"/><Relationship Id="rId456" Type="http://schemas.openxmlformats.org/officeDocument/2006/relationships/customXml" Target="../ink/ink4376.xml"/><Relationship Id="rId498" Type="http://schemas.openxmlformats.org/officeDocument/2006/relationships/image" Target="../media/image4261.png"/><Relationship Id="rId13" Type="http://schemas.openxmlformats.org/officeDocument/2006/relationships/customXml" Target="../ink/ink4153.xml"/><Relationship Id="rId109" Type="http://schemas.openxmlformats.org/officeDocument/2006/relationships/image" Target="../media/image4068.png"/><Relationship Id="rId260" Type="http://schemas.openxmlformats.org/officeDocument/2006/relationships/customXml" Target="../ink/ink4278.xml"/><Relationship Id="rId316" Type="http://schemas.openxmlformats.org/officeDocument/2006/relationships/customXml" Target="../ink/ink4306.xml"/><Relationship Id="rId523" Type="http://schemas.openxmlformats.org/officeDocument/2006/relationships/customXml" Target="../ink/ink4411.xml"/><Relationship Id="rId55" Type="http://schemas.openxmlformats.org/officeDocument/2006/relationships/customXml" Target="../ink/ink4174.xml"/><Relationship Id="rId97" Type="http://schemas.openxmlformats.org/officeDocument/2006/relationships/customXml" Target="../ink/ink4195.xml"/><Relationship Id="rId120" Type="http://schemas.openxmlformats.org/officeDocument/2006/relationships/customXml" Target="../ink/ink4207.xml"/><Relationship Id="rId358" Type="http://schemas.openxmlformats.org/officeDocument/2006/relationships/customXml" Target="../ink/ink4327.xml"/><Relationship Id="rId162" Type="http://schemas.openxmlformats.org/officeDocument/2006/relationships/customXml" Target="../ink/ink4228.xml"/><Relationship Id="rId218" Type="http://schemas.openxmlformats.org/officeDocument/2006/relationships/customXml" Target="../ink/ink4257.xml"/><Relationship Id="rId425" Type="http://schemas.openxmlformats.org/officeDocument/2006/relationships/image" Target="../media/image4225.png"/><Relationship Id="rId467" Type="http://schemas.openxmlformats.org/officeDocument/2006/relationships/image" Target="../media/image4246.png"/><Relationship Id="rId271" Type="http://schemas.openxmlformats.org/officeDocument/2006/relationships/image" Target="../media/image4147.png"/><Relationship Id="rId24" Type="http://schemas.openxmlformats.org/officeDocument/2006/relationships/image" Target="../media/image4027.png"/><Relationship Id="rId66" Type="http://schemas.openxmlformats.org/officeDocument/2006/relationships/image" Target="../media/image4048.png"/><Relationship Id="rId131" Type="http://schemas.openxmlformats.org/officeDocument/2006/relationships/image" Target="../media/image4079.png"/><Relationship Id="rId327" Type="http://schemas.openxmlformats.org/officeDocument/2006/relationships/image" Target="../media/image4175.png"/><Relationship Id="rId369" Type="http://schemas.openxmlformats.org/officeDocument/2006/relationships/image" Target="../media/image4196.png"/><Relationship Id="rId534" Type="http://schemas.openxmlformats.org/officeDocument/2006/relationships/image" Target="../media/image4278.png"/><Relationship Id="rId173" Type="http://schemas.openxmlformats.org/officeDocument/2006/relationships/customXml" Target="../ink/ink4234.xml"/><Relationship Id="rId229" Type="http://schemas.openxmlformats.org/officeDocument/2006/relationships/image" Target="../media/image4126.png"/><Relationship Id="rId380" Type="http://schemas.openxmlformats.org/officeDocument/2006/relationships/customXml" Target="../ink/ink4338.xml"/><Relationship Id="rId436" Type="http://schemas.openxmlformats.org/officeDocument/2006/relationships/customXml" Target="../ink/ink4366.xml"/><Relationship Id="rId240" Type="http://schemas.openxmlformats.org/officeDocument/2006/relationships/customXml" Target="../ink/ink4268.xml"/><Relationship Id="rId478" Type="http://schemas.openxmlformats.org/officeDocument/2006/relationships/customXml" Target="../ink/ink4387.xml"/><Relationship Id="rId35" Type="http://schemas.openxmlformats.org/officeDocument/2006/relationships/customXml" Target="../ink/ink4164.xml"/><Relationship Id="rId77" Type="http://schemas.openxmlformats.org/officeDocument/2006/relationships/customXml" Target="../ink/ink4185.xml"/><Relationship Id="rId100" Type="http://schemas.openxmlformats.org/officeDocument/2006/relationships/image" Target="../media/image4064.png"/><Relationship Id="rId282" Type="http://schemas.openxmlformats.org/officeDocument/2006/relationships/customXml" Target="../ink/ink4289.xml"/><Relationship Id="rId338" Type="http://schemas.openxmlformats.org/officeDocument/2006/relationships/customXml" Target="../ink/ink4317.xml"/><Relationship Id="rId503" Type="http://schemas.openxmlformats.org/officeDocument/2006/relationships/image" Target="../media/image4263.png"/><Relationship Id="rId545" Type="http://schemas.openxmlformats.org/officeDocument/2006/relationships/customXml" Target="../ink/ink4422.xml"/><Relationship Id="rId8" Type="http://schemas.openxmlformats.org/officeDocument/2006/relationships/image" Target="../media/image4019.png"/><Relationship Id="rId142" Type="http://schemas.openxmlformats.org/officeDocument/2006/relationships/customXml" Target="../ink/ink4218.xml"/><Relationship Id="rId184" Type="http://schemas.openxmlformats.org/officeDocument/2006/relationships/image" Target="../media/image4104.png"/><Relationship Id="rId391" Type="http://schemas.openxmlformats.org/officeDocument/2006/relationships/image" Target="../media/image4207.png"/><Relationship Id="rId405" Type="http://schemas.openxmlformats.org/officeDocument/2006/relationships/image" Target="../media/image4215.png"/><Relationship Id="rId447" Type="http://schemas.openxmlformats.org/officeDocument/2006/relationships/image" Target="../media/image4236.png"/><Relationship Id="rId251" Type="http://schemas.openxmlformats.org/officeDocument/2006/relationships/image" Target="../media/image4137.png"/><Relationship Id="rId489" Type="http://schemas.openxmlformats.org/officeDocument/2006/relationships/image" Target="../media/image4257.png"/><Relationship Id="rId46" Type="http://schemas.openxmlformats.org/officeDocument/2006/relationships/image" Target="../media/image4038.png"/><Relationship Id="rId293" Type="http://schemas.openxmlformats.org/officeDocument/2006/relationships/image" Target="../media/image4158.png"/><Relationship Id="rId307" Type="http://schemas.openxmlformats.org/officeDocument/2006/relationships/image" Target="../media/image4165.png"/><Relationship Id="rId349" Type="http://schemas.openxmlformats.org/officeDocument/2006/relationships/image" Target="../media/image4186.png"/><Relationship Id="rId514" Type="http://schemas.openxmlformats.org/officeDocument/2006/relationships/customXml" Target="../ink/ink4406.xml"/><Relationship Id="rId556" Type="http://schemas.openxmlformats.org/officeDocument/2006/relationships/image" Target="../media/image4289.png"/><Relationship Id="rId88" Type="http://schemas.openxmlformats.org/officeDocument/2006/relationships/image" Target="../media/image4059.png"/><Relationship Id="rId111" Type="http://schemas.openxmlformats.org/officeDocument/2006/relationships/image" Target="../media/image4069.png"/><Relationship Id="rId153" Type="http://schemas.openxmlformats.org/officeDocument/2006/relationships/image" Target="../media/image4089.png"/><Relationship Id="rId195" Type="http://schemas.openxmlformats.org/officeDocument/2006/relationships/customXml" Target="../ink/ink4245.xml"/><Relationship Id="rId209" Type="http://schemas.openxmlformats.org/officeDocument/2006/relationships/customXml" Target="../ink/ink4252.xml"/><Relationship Id="rId360" Type="http://schemas.openxmlformats.org/officeDocument/2006/relationships/customXml" Target="../ink/ink4328.xml"/><Relationship Id="rId416" Type="http://schemas.openxmlformats.org/officeDocument/2006/relationships/customXml" Target="../ink/ink4356.xml"/><Relationship Id="rId220" Type="http://schemas.openxmlformats.org/officeDocument/2006/relationships/customXml" Target="../ink/ink4258.xml"/><Relationship Id="rId458" Type="http://schemas.openxmlformats.org/officeDocument/2006/relationships/customXml" Target="../ink/ink4377.xml"/><Relationship Id="rId15" Type="http://schemas.openxmlformats.org/officeDocument/2006/relationships/customXml" Target="../ink/ink4154.xml"/><Relationship Id="rId57" Type="http://schemas.openxmlformats.org/officeDocument/2006/relationships/customXml" Target="../ink/ink4175.xml"/><Relationship Id="rId262" Type="http://schemas.openxmlformats.org/officeDocument/2006/relationships/customXml" Target="../ink/ink4279.xml"/><Relationship Id="rId318" Type="http://schemas.openxmlformats.org/officeDocument/2006/relationships/customXml" Target="../ink/ink4307.xml"/><Relationship Id="rId525" Type="http://schemas.openxmlformats.org/officeDocument/2006/relationships/customXml" Target="../ink/ink4412.xml"/><Relationship Id="rId99" Type="http://schemas.openxmlformats.org/officeDocument/2006/relationships/customXml" Target="../ink/ink4196.xml"/><Relationship Id="rId122" Type="http://schemas.openxmlformats.org/officeDocument/2006/relationships/customXml" Target="../ink/ink4208.xml"/><Relationship Id="rId164" Type="http://schemas.openxmlformats.org/officeDocument/2006/relationships/customXml" Target="../ink/ink4229.xml"/><Relationship Id="rId371" Type="http://schemas.openxmlformats.org/officeDocument/2006/relationships/image" Target="../media/image4197.png"/><Relationship Id="rId427" Type="http://schemas.openxmlformats.org/officeDocument/2006/relationships/image" Target="../media/image4226.png"/><Relationship Id="rId469" Type="http://schemas.openxmlformats.org/officeDocument/2006/relationships/image" Target="../media/image4247.png"/><Relationship Id="rId26" Type="http://schemas.openxmlformats.org/officeDocument/2006/relationships/image" Target="../media/image4028.png"/><Relationship Id="rId231" Type="http://schemas.openxmlformats.org/officeDocument/2006/relationships/image" Target="../media/image4127.png"/><Relationship Id="rId273" Type="http://schemas.openxmlformats.org/officeDocument/2006/relationships/image" Target="../media/image4148.png"/><Relationship Id="rId329" Type="http://schemas.openxmlformats.org/officeDocument/2006/relationships/image" Target="../media/image4176.png"/><Relationship Id="rId480" Type="http://schemas.openxmlformats.org/officeDocument/2006/relationships/customXml" Target="../ink/ink4388.xml"/><Relationship Id="rId536" Type="http://schemas.openxmlformats.org/officeDocument/2006/relationships/image" Target="../media/image4279.png"/><Relationship Id="rId68" Type="http://schemas.openxmlformats.org/officeDocument/2006/relationships/image" Target="../media/image4049.png"/><Relationship Id="rId133" Type="http://schemas.openxmlformats.org/officeDocument/2006/relationships/image" Target="../media/image4080.png"/><Relationship Id="rId175" Type="http://schemas.openxmlformats.org/officeDocument/2006/relationships/customXml" Target="../ink/ink4235.xml"/><Relationship Id="rId340" Type="http://schemas.openxmlformats.org/officeDocument/2006/relationships/customXml" Target="../ink/ink4318.xml"/><Relationship Id="rId200" Type="http://schemas.openxmlformats.org/officeDocument/2006/relationships/image" Target="../media/image4112.png"/><Relationship Id="rId382" Type="http://schemas.openxmlformats.org/officeDocument/2006/relationships/customXml" Target="../ink/ink4339.xml"/><Relationship Id="rId438" Type="http://schemas.openxmlformats.org/officeDocument/2006/relationships/customXml" Target="../ink/ink4367.xml"/><Relationship Id="rId242" Type="http://schemas.openxmlformats.org/officeDocument/2006/relationships/customXml" Target="../ink/ink4269.xml"/><Relationship Id="rId284" Type="http://schemas.openxmlformats.org/officeDocument/2006/relationships/customXml" Target="../ink/ink4290.xml"/><Relationship Id="rId491" Type="http://schemas.openxmlformats.org/officeDocument/2006/relationships/customXml" Target="../ink/ink4394.xml"/><Relationship Id="rId505" Type="http://schemas.openxmlformats.org/officeDocument/2006/relationships/image" Target="../media/image4264.png"/><Relationship Id="rId37" Type="http://schemas.openxmlformats.org/officeDocument/2006/relationships/customXml" Target="../ink/ink4165.xml"/><Relationship Id="rId79" Type="http://schemas.openxmlformats.org/officeDocument/2006/relationships/customXml" Target="../ink/ink4186.xml"/><Relationship Id="rId102" Type="http://schemas.openxmlformats.org/officeDocument/2006/relationships/image" Target="../media/image4065.png"/><Relationship Id="rId144" Type="http://schemas.openxmlformats.org/officeDocument/2006/relationships/customXml" Target="../ink/ink4219.xml"/><Relationship Id="rId547" Type="http://schemas.openxmlformats.org/officeDocument/2006/relationships/customXml" Target="../ink/ink4423.xml"/><Relationship Id="rId90" Type="http://schemas.openxmlformats.org/officeDocument/2006/relationships/image" Target="../media/image4060.png"/><Relationship Id="rId186" Type="http://schemas.openxmlformats.org/officeDocument/2006/relationships/image" Target="../media/image4105.png"/><Relationship Id="rId351" Type="http://schemas.openxmlformats.org/officeDocument/2006/relationships/image" Target="../media/image4187.png"/><Relationship Id="rId393" Type="http://schemas.openxmlformats.org/officeDocument/2006/relationships/image" Target="../media/image4208.png"/><Relationship Id="rId407" Type="http://schemas.openxmlformats.org/officeDocument/2006/relationships/image" Target="../media/image4216.png"/><Relationship Id="rId449" Type="http://schemas.openxmlformats.org/officeDocument/2006/relationships/image" Target="../media/image4237.png"/><Relationship Id="rId211" Type="http://schemas.openxmlformats.org/officeDocument/2006/relationships/image" Target="../media/image4117.png"/><Relationship Id="rId253" Type="http://schemas.openxmlformats.org/officeDocument/2006/relationships/image" Target="../media/image4138.png"/><Relationship Id="rId295" Type="http://schemas.openxmlformats.org/officeDocument/2006/relationships/image" Target="../media/image4159.png"/><Relationship Id="rId309" Type="http://schemas.openxmlformats.org/officeDocument/2006/relationships/image" Target="../media/image4166.png"/><Relationship Id="rId460" Type="http://schemas.openxmlformats.org/officeDocument/2006/relationships/customXml" Target="../ink/ink4378.xml"/><Relationship Id="rId516" Type="http://schemas.openxmlformats.org/officeDocument/2006/relationships/customXml" Target="../ink/ink4407.xml"/><Relationship Id="rId48" Type="http://schemas.openxmlformats.org/officeDocument/2006/relationships/image" Target="../media/image4039.png"/><Relationship Id="rId113" Type="http://schemas.openxmlformats.org/officeDocument/2006/relationships/image" Target="../media/image4070.png"/><Relationship Id="rId320" Type="http://schemas.openxmlformats.org/officeDocument/2006/relationships/customXml" Target="../ink/ink4308.xml"/><Relationship Id="rId558" Type="http://schemas.openxmlformats.org/officeDocument/2006/relationships/image" Target="../media/image4290.png"/><Relationship Id="rId155" Type="http://schemas.openxmlformats.org/officeDocument/2006/relationships/image" Target="../media/image4090.png"/><Relationship Id="rId197" Type="http://schemas.openxmlformats.org/officeDocument/2006/relationships/customXml" Target="../ink/ink4246.xml"/><Relationship Id="rId362" Type="http://schemas.openxmlformats.org/officeDocument/2006/relationships/customXml" Target="../ink/ink4329.xml"/><Relationship Id="rId418" Type="http://schemas.openxmlformats.org/officeDocument/2006/relationships/customXml" Target="../ink/ink4357.xml"/><Relationship Id="rId222" Type="http://schemas.openxmlformats.org/officeDocument/2006/relationships/customXml" Target="../ink/ink4259.xml"/><Relationship Id="rId264" Type="http://schemas.openxmlformats.org/officeDocument/2006/relationships/customXml" Target="../ink/ink4280.xml"/><Relationship Id="rId471" Type="http://schemas.openxmlformats.org/officeDocument/2006/relationships/image" Target="../media/image4248.png"/><Relationship Id="rId17" Type="http://schemas.openxmlformats.org/officeDocument/2006/relationships/customXml" Target="../ink/ink4155.xml"/><Relationship Id="rId59" Type="http://schemas.openxmlformats.org/officeDocument/2006/relationships/customXml" Target="../ink/ink4176.xml"/><Relationship Id="rId124" Type="http://schemas.openxmlformats.org/officeDocument/2006/relationships/customXml" Target="../ink/ink4209.xml"/><Relationship Id="rId527" Type="http://schemas.openxmlformats.org/officeDocument/2006/relationships/customXml" Target="../ink/ink4413.xml"/><Relationship Id="rId70" Type="http://schemas.openxmlformats.org/officeDocument/2006/relationships/image" Target="../media/image4050.png"/><Relationship Id="rId166" Type="http://schemas.openxmlformats.org/officeDocument/2006/relationships/customXml" Target="../ink/ink4230.xml"/><Relationship Id="rId331" Type="http://schemas.openxmlformats.org/officeDocument/2006/relationships/image" Target="../media/image4177.png"/><Relationship Id="rId373" Type="http://schemas.openxmlformats.org/officeDocument/2006/relationships/image" Target="../media/image4198.png"/><Relationship Id="rId429" Type="http://schemas.openxmlformats.org/officeDocument/2006/relationships/image" Target="../media/image422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128.png"/><Relationship Id="rId440" Type="http://schemas.openxmlformats.org/officeDocument/2006/relationships/customXml" Target="../ink/ink4368.xml"/><Relationship Id="rId28" Type="http://schemas.openxmlformats.org/officeDocument/2006/relationships/image" Target="../media/image4029.png"/><Relationship Id="rId275" Type="http://schemas.openxmlformats.org/officeDocument/2006/relationships/image" Target="../media/image4149.png"/><Relationship Id="rId300" Type="http://schemas.openxmlformats.org/officeDocument/2006/relationships/customXml" Target="../ink/ink4298.xml"/><Relationship Id="rId482" Type="http://schemas.openxmlformats.org/officeDocument/2006/relationships/customXml" Target="../ink/ink4389.xml"/><Relationship Id="rId538" Type="http://schemas.openxmlformats.org/officeDocument/2006/relationships/image" Target="../media/image4280.png"/><Relationship Id="rId81" Type="http://schemas.openxmlformats.org/officeDocument/2006/relationships/customXml" Target="../ink/ink4187.xml"/><Relationship Id="rId135" Type="http://schemas.openxmlformats.org/officeDocument/2006/relationships/image" Target="../media/image4081.png"/><Relationship Id="rId177" Type="http://schemas.openxmlformats.org/officeDocument/2006/relationships/customXml" Target="../ink/ink4236.xml"/><Relationship Id="rId342" Type="http://schemas.openxmlformats.org/officeDocument/2006/relationships/customXml" Target="../ink/ink4319.xml"/><Relationship Id="rId384" Type="http://schemas.openxmlformats.org/officeDocument/2006/relationships/customXml" Target="../ink/ink4340.xml"/><Relationship Id="rId202" Type="http://schemas.openxmlformats.org/officeDocument/2006/relationships/image" Target="../media/image4113.png"/><Relationship Id="rId244" Type="http://schemas.openxmlformats.org/officeDocument/2006/relationships/customXml" Target="../ink/ink4270.xml"/><Relationship Id="rId39" Type="http://schemas.openxmlformats.org/officeDocument/2006/relationships/customXml" Target="../ink/ink4166.xml"/><Relationship Id="rId286" Type="http://schemas.openxmlformats.org/officeDocument/2006/relationships/customXml" Target="../ink/ink4291.xml"/><Relationship Id="rId451" Type="http://schemas.openxmlformats.org/officeDocument/2006/relationships/image" Target="../media/image4238.png"/><Relationship Id="rId493" Type="http://schemas.openxmlformats.org/officeDocument/2006/relationships/customXml" Target="../ink/ink4395.xml"/><Relationship Id="rId507" Type="http://schemas.openxmlformats.org/officeDocument/2006/relationships/image" Target="../media/image4265.png"/><Relationship Id="rId549" Type="http://schemas.openxmlformats.org/officeDocument/2006/relationships/customXml" Target="../ink/ink4424.xml"/><Relationship Id="rId50" Type="http://schemas.openxmlformats.org/officeDocument/2006/relationships/image" Target="../media/image4040.png"/><Relationship Id="rId104" Type="http://schemas.openxmlformats.org/officeDocument/2006/relationships/customXml" Target="../ink/ink4199.xml"/><Relationship Id="rId146" Type="http://schemas.openxmlformats.org/officeDocument/2006/relationships/customXml" Target="../ink/ink4220.xml"/><Relationship Id="rId188" Type="http://schemas.openxmlformats.org/officeDocument/2006/relationships/image" Target="../media/image4106.png"/><Relationship Id="rId311" Type="http://schemas.openxmlformats.org/officeDocument/2006/relationships/image" Target="../media/image4167.png"/><Relationship Id="rId353" Type="http://schemas.openxmlformats.org/officeDocument/2006/relationships/image" Target="../media/image4188.png"/><Relationship Id="rId395" Type="http://schemas.openxmlformats.org/officeDocument/2006/relationships/image" Target="../media/image4209.png"/><Relationship Id="rId409" Type="http://schemas.openxmlformats.org/officeDocument/2006/relationships/image" Target="../media/image4217.png"/><Relationship Id="rId92" Type="http://schemas.openxmlformats.org/officeDocument/2006/relationships/image" Target="../media/image4061.png"/><Relationship Id="rId213" Type="http://schemas.openxmlformats.org/officeDocument/2006/relationships/image" Target="../media/image4118.png"/><Relationship Id="rId420" Type="http://schemas.openxmlformats.org/officeDocument/2006/relationships/customXml" Target="../ink/ink4358.xml"/><Relationship Id="rId255" Type="http://schemas.openxmlformats.org/officeDocument/2006/relationships/image" Target="../media/image4139.png"/><Relationship Id="rId297" Type="http://schemas.openxmlformats.org/officeDocument/2006/relationships/image" Target="../media/image4160.png"/><Relationship Id="rId462" Type="http://schemas.openxmlformats.org/officeDocument/2006/relationships/customXml" Target="../ink/ink4379.xml"/><Relationship Id="rId518" Type="http://schemas.openxmlformats.org/officeDocument/2006/relationships/customXml" Target="../ink/ink4408.xml"/><Relationship Id="rId115" Type="http://schemas.openxmlformats.org/officeDocument/2006/relationships/image" Target="../media/image4071.png"/><Relationship Id="rId157" Type="http://schemas.openxmlformats.org/officeDocument/2006/relationships/image" Target="../media/image4091.png"/><Relationship Id="rId322" Type="http://schemas.openxmlformats.org/officeDocument/2006/relationships/customXml" Target="../ink/ink4309.xml"/><Relationship Id="rId364" Type="http://schemas.openxmlformats.org/officeDocument/2006/relationships/customXml" Target="../ink/ink4330.xml"/><Relationship Id="rId61" Type="http://schemas.openxmlformats.org/officeDocument/2006/relationships/customXml" Target="../ink/ink4177.xml"/><Relationship Id="rId199" Type="http://schemas.openxmlformats.org/officeDocument/2006/relationships/customXml" Target="../ink/ink4247.xml"/><Relationship Id="rId19" Type="http://schemas.openxmlformats.org/officeDocument/2006/relationships/customXml" Target="../ink/ink4156.xml"/><Relationship Id="rId224" Type="http://schemas.openxmlformats.org/officeDocument/2006/relationships/customXml" Target="../ink/ink4260.xml"/><Relationship Id="rId266" Type="http://schemas.openxmlformats.org/officeDocument/2006/relationships/customXml" Target="../ink/ink4281.xml"/><Relationship Id="rId431" Type="http://schemas.openxmlformats.org/officeDocument/2006/relationships/image" Target="../media/image4228.png"/><Relationship Id="rId473" Type="http://schemas.openxmlformats.org/officeDocument/2006/relationships/image" Target="../media/image4249.png"/><Relationship Id="rId529" Type="http://schemas.openxmlformats.org/officeDocument/2006/relationships/customXml" Target="../ink/ink4414.xml"/><Relationship Id="rId30" Type="http://schemas.openxmlformats.org/officeDocument/2006/relationships/image" Target="../media/image4030.png"/><Relationship Id="rId126" Type="http://schemas.openxmlformats.org/officeDocument/2006/relationships/customXml" Target="../ink/ink4210.xml"/><Relationship Id="rId168" Type="http://schemas.openxmlformats.org/officeDocument/2006/relationships/customXml" Target="../ink/ink4231.xml"/><Relationship Id="rId333" Type="http://schemas.openxmlformats.org/officeDocument/2006/relationships/image" Target="../media/image4178.png"/><Relationship Id="rId540" Type="http://schemas.openxmlformats.org/officeDocument/2006/relationships/image" Target="../media/image4281.png"/><Relationship Id="rId72" Type="http://schemas.openxmlformats.org/officeDocument/2006/relationships/image" Target="../media/image4051.png"/><Relationship Id="rId375" Type="http://schemas.openxmlformats.org/officeDocument/2006/relationships/image" Target="../media/image4199.png"/><Relationship Id="rId3" Type="http://schemas.openxmlformats.org/officeDocument/2006/relationships/customXml" Target="../ink/ink4148.xml"/><Relationship Id="rId235" Type="http://schemas.openxmlformats.org/officeDocument/2006/relationships/image" Target="../media/image4129.png"/><Relationship Id="rId277" Type="http://schemas.openxmlformats.org/officeDocument/2006/relationships/image" Target="../media/image4150.png"/><Relationship Id="rId400" Type="http://schemas.openxmlformats.org/officeDocument/2006/relationships/customXml" Target="../ink/ink4348.xml"/><Relationship Id="rId442" Type="http://schemas.openxmlformats.org/officeDocument/2006/relationships/customXml" Target="../ink/ink4369.xml"/><Relationship Id="rId484" Type="http://schemas.openxmlformats.org/officeDocument/2006/relationships/customXml" Target="../ink/ink4390.xml"/><Relationship Id="rId137" Type="http://schemas.openxmlformats.org/officeDocument/2006/relationships/image" Target="../media/image4082.png"/><Relationship Id="rId302" Type="http://schemas.openxmlformats.org/officeDocument/2006/relationships/customXml" Target="../ink/ink4299.xml"/><Relationship Id="rId344" Type="http://schemas.openxmlformats.org/officeDocument/2006/relationships/customXml" Target="../ink/ink4320.xml"/><Relationship Id="rId41" Type="http://schemas.openxmlformats.org/officeDocument/2006/relationships/customXml" Target="../ink/ink4167.xml"/><Relationship Id="rId83" Type="http://schemas.openxmlformats.org/officeDocument/2006/relationships/customXml" Target="../ink/ink4188.xml"/><Relationship Id="rId179" Type="http://schemas.openxmlformats.org/officeDocument/2006/relationships/customXml" Target="../ink/ink4237.xml"/><Relationship Id="rId386" Type="http://schemas.openxmlformats.org/officeDocument/2006/relationships/customXml" Target="../ink/ink4341.xml"/><Relationship Id="rId551" Type="http://schemas.openxmlformats.org/officeDocument/2006/relationships/customXml" Target="../ink/ink4425.xml"/><Relationship Id="rId190" Type="http://schemas.openxmlformats.org/officeDocument/2006/relationships/image" Target="../media/image4107.png"/><Relationship Id="rId204" Type="http://schemas.openxmlformats.org/officeDocument/2006/relationships/image" Target="../media/image4114.png"/><Relationship Id="rId246" Type="http://schemas.openxmlformats.org/officeDocument/2006/relationships/customXml" Target="../ink/ink4271.xml"/><Relationship Id="rId288" Type="http://schemas.openxmlformats.org/officeDocument/2006/relationships/customXml" Target="../ink/ink4292.xml"/><Relationship Id="rId411" Type="http://schemas.openxmlformats.org/officeDocument/2006/relationships/image" Target="../media/image4218.png"/><Relationship Id="rId453" Type="http://schemas.openxmlformats.org/officeDocument/2006/relationships/image" Target="../media/image4239.png"/><Relationship Id="rId509" Type="http://schemas.openxmlformats.org/officeDocument/2006/relationships/image" Target="../media/image4266.png"/><Relationship Id="rId106" Type="http://schemas.openxmlformats.org/officeDocument/2006/relationships/customXml" Target="../ink/ink4200.xml"/><Relationship Id="rId313" Type="http://schemas.openxmlformats.org/officeDocument/2006/relationships/image" Target="../media/image4168.png"/><Relationship Id="rId495" Type="http://schemas.openxmlformats.org/officeDocument/2006/relationships/customXml" Target="../ink/ink4396.xml"/><Relationship Id="rId10" Type="http://schemas.openxmlformats.org/officeDocument/2006/relationships/image" Target="../media/image4020.png"/><Relationship Id="rId52" Type="http://schemas.openxmlformats.org/officeDocument/2006/relationships/image" Target="../media/image4041.png"/><Relationship Id="rId94" Type="http://schemas.openxmlformats.org/officeDocument/2006/relationships/image" Target="../media/image4062.png"/><Relationship Id="rId148" Type="http://schemas.openxmlformats.org/officeDocument/2006/relationships/customXml" Target="../ink/ink4221.xml"/><Relationship Id="rId355" Type="http://schemas.openxmlformats.org/officeDocument/2006/relationships/image" Target="../media/image4189.png"/><Relationship Id="rId397" Type="http://schemas.openxmlformats.org/officeDocument/2006/relationships/image" Target="../media/image4211.png"/><Relationship Id="rId520" Type="http://schemas.openxmlformats.org/officeDocument/2006/relationships/image" Target="../media/image4271.png"/><Relationship Id="rId215" Type="http://schemas.openxmlformats.org/officeDocument/2006/relationships/image" Target="../media/image4119.png"/><Relationship Id="rId257" Type="http://schemas.openxmlformats.org/officeDocument/2006/relationships/image" Target="../media/image4140.png"/><Relationship Id="rId422" Type="http://schemas.openxmlformats.org/officeDocument/2006/relationships/customXml" Target="../ink/ink4359.xml"/><Relationship Id="rId464" Type="http://schemas.openxmlformats.org/officeDocument/2006/relationships/customXml" Target="../ink/ink4380.xml"/><Relationship Id="rId299" Type="http://schemas.openxmlformats.org/officeDocument/2006/relationships/image" Target="../media/image4161.png"/><Relationship Id="rId63" Type="http://schemas.openxmlformats.org/officeDocument/2006/relationships/customXml" Target="../ink/ink4178.xml"/><Relationship Id="rId159" Type="http://schemas.openxmlformats.org/officeDocument/2006/relationships/image" Target="../media/image4092.png"/><Relationship Id="rId366" Type="http://schemas.openxmlformats.org/officeDocument/2006/relationships/customXml" Target="../ink/ink4331.xml"/><Relationship Id="rId226" Type="http://schemas.openxmlformats.org/officeDocument/2006/relationships/customXml" Target="../ink/ink4261.xml"/><Relationship Id="rId433" Type="http://schemas.openxmlformats.org/officeDocument/2006/relationships/image" Target="../media/image4229.png"/><Relationship Id="rId74" Type="http://schemas.openxmlformats.org/officeDocument/2006/relationships/image" Target="../media/image4052.png"/><Relationship Id="rId377" Type="http://schemas.openxmlformats.org/officeDocument/2006/relationships/image" Target="../media/image4200.png"/><Relationship Id="rId500" Type="http://schemas.openxmlformats.org/officeDocument/2006/relationships/image" Target="../media/image4262.png"/><Relationship Id="rId5" Type="http://schemas.openxmlformats.org/officeDocument/2006/relationships/customXml" Target="../ink/ink4149.xml"/><Relationship Id="rId237" Type="http://schemas.openxmlformats.org/officeDocument/2006/relationships/image" Target="../media/image4130.png"/><Relationship Id="rId444" Type="http://schemas.openxmlformats.org/officeDocument/2006/relationships/customXml" Target="../ink/ink4370.xml"/><Relationship Id="rId290" Type="http://schemas.openxmlformats.org/officeDocument/2006/relationships/customXml" Target="../ink/ink4293.xml"/><Relationship Id="rId304" Type="http://schemas.openxmlformats.org/officeDocument/2006/relationships/customXml" Target="../ink/ink4300.xml"/><Relationship Id="rId388" Type="http://schemas.openxmlformats.org/officeDocument/2006/relationships/customXml" Target="../ink/ink4342.xml"/><Relationship Id="rId511" Type="http://schemas.openxmlformats.org/officeDocument/2006/relationships/image" Target="../media/image4267.png"/><Relationship Id="rId85" Type="http://schemas.openxmlformats.org/officeDocument/2006/relationships/customXml" Target="../ink/ink4189.xml"/><Relationship Id="rId150" Type="http://schemas.openxmlformats.org/officeDocument/2006/relationships/customXml" Target="../ink/ink4222.xml"/><Relationship Id="rId248" Type="http://schemas.openxmlformats.org/officeDocument/2006/relationships/customXml" Target="../ink/ink4272.xml"/><Relationship Id="rId455" Type="http://schemas.openxmlformats.org/officeDocument/2006/relationships/image" Target="../media/image4240.png"/><Relationship Id="rId12" Type="http://schemas.openxmlformats.org/officeDocument/2006/relationships/image" Target="../media/image4021.png"/><Relationship Id="rId108" Type="http://schemas.openxmlformats.org/officeDocument/2006/relationships/customXml" Target="../ink/ink4201.xml"/><Relationship Id="rId315" Type="http://schemas.openxmlformats.org/officeDocument/2006/relationships/image" Target="../media/image4169.png"/><Relationship Id="rId522" Type="http://schemas.openxmlformats.org/officeDocument/2006/relationships/image" Target="../media/image4272.png"/><Relationship Id="rId96" Type="http://schemas.openxmlformats.org/officeDocument/2006/relationships/image" Target="../media/image3808.png"/><Relationship Id="rId161" Type="http://schemas.openxmlformats.org/officeDocument/2006/relationships/image" Target="../media/image4093.png"/><Relationship Id="rId399" Type="http://schemas.openxmlformats.org/officeDocument/2006/relationships/image" Target="../media/image4212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86.xml"/><Relationship Id="rId299" Type="http://schemas.openxmlformats.org/officeDocument/2006/relationships/customXml" Target="../ink/ink4578.xml"/><Relationship Id="rId21" Type="http://schemas.openxmlformats.org/officeDocument/2006/relationships/customXml" Target="../ink/ink4437.xml"/><Relationship Id="rId63" Type="http://schemas.openxmlformats.org/officeDocument/2006/relationships/image" Target="../media/image4319.png"/><Relationship Id="rId159" Type="http://schemas.openxmlformats.org/officeDocument/2006/relationships/image" Target="../media/image4365.png"/><Relationship Id="rId170" Type="http://schemas.openxmlformats.org/officeDocument/2006/relationships/customXml" Target="../ink/ink4513.xml"/><Relationship Id="rId226" Type="http://schemas.openxmlformats.org/officeDocument/2006/relationships/customXml" Target="../ink/ink4541.xml"/><Relationship Id="rId268" Type="http://schemas.openxmlformats.org/officeDocument/2006/relationships/customXml" Target="../ink/ink4562.xml"/><Relationship Id="rId32" Type="http://schemas.openxmlformats.org/officeDocument/2006/relationships/image" Target="../media/image4304.png"/><Relationship Id="rId74" Type="http://schemas.openxmlformats.org/officeDocument/2006/relationships/customXml" Target="../ink/ink4464.xml"/><Relationship Id="rId128" Type="http://schemas.openxmlformats.org/officeDocument/2006/relationships/image" Target="../media/image4350.png"/><Relationship Id="rId5" Type="http://schemas.openxmlformats.org/officeDocument/2006/relationships/image" Target="../media/image4292.png"/><Relationship Id="rId181" Type="http://schemas.openxmlformats.org/officeDocument/2006/relationships/image" Target="../media/image4376.png"/><Relationship Id="rId237" Type="http://schemas.openxmlformats.org/officeDocument/2006/relationships/image" Target="../media/image4404.png"/><Relationship Id="rId279" Type="http://schemas.openxmlformats.org/officeDocument/2006/relationships/image" Target="../media/image4425.png"/><Relationship Id="rId43" Type="http://schemas.openxmlformats.org/officeDocument/2006/relationships/image" Target="../media/image4309.png"/><Relationship Id="rId139" Type="http://schemas.openxmlformats.org/officeDocument/2006/relationships/customXml" Target="../ink/ink4497.xml"/><Relationship Id="rId290" Type="http://schemas.openxmlformats.org/officeDocument/2006/relationships/image" Target="../media/image4430.png"/><Relationship Id="rId304" Type="http://schemas.openxmlformats.org/officeDocument/2006/relationships/image" Target="../media/image4437.png"/><Relationship Id="rId85" Type="http://schemas.openxmlformats.org/officeDocument/2006/relationships/image" Target="../media/image4330.png"/><Relationship Id="rId150" Type="http://schemas.openxmlformats.org/officeDocument/2006/relationships/customXml" Target="../ink/ink4503.xml"/><Relationship Id="rId192" Type="http://schemas.openxmlformats.org/officeDocument/2006/relationships/customXml" Target="../ink/ink4524.xml"/><Relationship Id="rId206" Type="http://schemas.openxmlformats.org/officeDocument/2006/relationships/customXml" Target="../ink/ink4531.xml"/><Relationship Id="rId248" Type="http://schemas.openxmlformats.org/officeDocument/2006/relationships/customXml" Target="../ink/ink4552.xml"/><Relationship Id="rId12" Type="http://schemas.openxmlformats.org/officeDocument/2006/relationships/image" Target="../media/image4295.png"/><Relationship Id="rId108" Type="http://schemas.openxmlformats.org/officeDocument/2006/relationships/image" Target="../media/image4341.png"/><Relationship Id="rId54" Type="http://schemas.openxmlformats.org/officeDocument/2006/relationships/customXml" Target="../ink/ink4454.xml"/><Relationship Id="rId96" Type="http://schemas.openxmlformats.org/officeDocument/2006/relationships/customXml" Target="../ink/ink4475.xml"/><Relationship Id="rId161" Type="http://schemas.openxmlformats.org/officeDocument/2006/relationships/image" Target="../media/image4366.png"/><Relationship Id="rId217" Type="http://schemas.openxmlformats.org/officeDocument/2006/relationships/image" Target="../media/image4394.png"/><Relationship Id="rId6" Type="http://schemas.openxmlformats.org/officeDocument/2006/relationships/image" Target="../media/image3682.png"/><Relationship Id="rId238" Type="http://schemas.openxmlformats.org/officeDocument/2006/relationships/customXml" Target="../ink/ink4547.xml"/><Relationship Id="rId259" Type="http://schemas.openxmlformats.org/officeDocument/2006/relationships/image" Target="../media/image4415.png"/><Relationship Id="rId23" Type="http://schemas.openxmlformats.org/officeDocument/2006/relationships/customXml" Target="../ink/ink4438.xml"/><Relationship Id="rId119" Type="http://schemas.openxmlformats.org/officeDocument/2006/relationships/customXml" Target="../ink/ink4487.xml"/><Relationship Id="rId270" Type="http://schemas.openxmlformats.org/officeDocument/2006/relationships/customXml" Target="../ink/ink4563.xml"/><Relationship Id="rId291" Type="http://schemas.openxmlformats.org/officeDocument/2006/relationships/customXml" Target="../ink/ink4574.xml"/><Relationship Id="rId44" Type="http://schemas.openxmlformats.org/officeDocument/2006/relationships/customXml" Target="../ink/ink4449.xml"/><Relationship Id="rId65" Type="http://schemas.openxmlformats.org/officeDocument/2006/relationships/image" Target="../media/image4320.png"/><Relationship Id="rId86" Type="http://schemas.openxmlformats.org/officeDocument/2006/relationships/customXml" Target="../ink/ink4470.xml"/><Relationship Id="rId130" Type="http://schemas.openxmlformats.org/officeDocument/2006/relationships/image" Target="../media/image4351.png"/><Relationship Id="rId151" Type="http://schemas.openxmlformats.org/officeDocument/2006/relationships/image" Target="../media/image4361.png"/><Relationship Id="rId172" Type="http://schemas.openxmlformats.org/officeDocument/2006/relationships/customXml" Target="../ink/ink4514.xml"/><Relationship Id="rId193" Type="http://schemas.openxmlformats.org/officeDocument/2006/relationships/image" Target="../media/image4382.png"/><Relationship Id="rId207" Type="http://schemas.openxmlformats.org/officeDocument/2006/relationships/image" Target="../media/image4389.png"/><Relationship Id="rId228" Type="http://schemas.openxmlformats.org/officeDocument/2006/relationships/customXml" Target="../ink/ink4542.xml"/><Relationship Id="rId249" Type="http://schemas.openxmlformats.org/officeDocument/2006/relationships/image" Target="../media/image4410.png"/><Relationship Id="rId13" Type="http://schemas.openxmlformats.org/officeDocument/2006/relationships/customXml" Target="../ink/ink4433.xml"/><Relationship Id="rId109" Type="http://schemas.openxmlformats.org/officeDocument/2006/relationships/customXml" Target="../ink/ink4482.xml"/><Relationship Id="rId260" Type="http://schemas.openxmlformats.org/officeDocument/2006/relationships/customXml" Target="../ink/ink4558.xml"/><Relationship Id="rId281" Type="http://schemas.openxmlformats.org/officeDocument/2006/relationships/image" Target="../media/image4426.png"/><Relationship Id="rId34" Type="http://schemas.openxmlformats.org/officeDocument/2006/relationships/customXml" Target="../ink/ink4444.xml"/><Relationship Id="rId55" Type="http://schemas.openxmlformats.org/officeDocument/2006/relationships/image" Target="../media/image4315.png"/><Relationship Id="rId76" Type="http://schemas.openxmlformats.org/officeDocument/2006/relationships/customXml" Target="../ink/ink4465.xml"/><Relationship Id="rId97" Type="http://schemas.openxmlformats.org/officeDocument/2006/relationships/image" Target="../media/image4336.png"/><Relationship Id="rId120" Type="http://schemas.openxmlformats.org/officeDocument/2006/relationships/image" Target="../media/image4012.png"/><Relationship Id="rId141" Type="http://schemas.openxmlformats.org/officeDocument/2006/relationships/customXml" Target="../ink/ink4498.xml"/><Relationship Id="rId7" Type="http://schemas.openxmlformats.org/officeDocument/2006/relationships/customXml" Target="../ink/ink4430.xml"/><Relationship Id="rId162" Type="http://schemas.openxmlformats.org/officeDocument/2006/relationships/customXml" Target="../ink/ink4509.xml"/><Relationship Id="rId183" Type="http://schemas.openxmlformats.org/officeDocument/2006/relationships/image" Target="../media/image4377.png"/><Relationship Id="rId218" Type="http://schemas.openxmlformats.org/officeDocument/2006/relationships/customXml" Target="../ink/ink4537.xml"/><Relationship Id="rId239" Type="http://schemas.openxmlformats.org/officeDocument/2006/relationships/image" Target="../media/image4405.png"/><Relationship Id="rId250" Type="http://schemas.openxmlformats.org/officeDocument/2006/relationships/customXml" Target="../ink/ink4553.xml"/><Relationship Id="rId271" Type="http://schemas.openxmlformats.org/officeDocument/2006/relationships/image" Target="../media/image4421.png"/><Relationship Id="rId292" Type="http://schemas.openxmlformats.org/officeDocument/2006/relationships/image" Target="../media/image4431.png"/><Relationship Id="rId24" Type="http://schemas.openxmlformats.org/officeDocument/2006/relationships/image" Target="../media/image4301.png"/><Relationship Id="rId45" Type="http://schemas.openxmlformats.org/officeDocument/2006/relationships/image" Target="../media/image4310.png"/><Relationship Id="rId66" Type="http://schemas.openxmlformats.org/officeDocument/2006/relationships/customXml" Target="../ink/ink4460.xml"/><Relationship Id="rId87" Type="http://schemas.openxmlformats.org/officeDocument/2006/relationships/image" Target="../media/image4331.png"/><Relationship Id="rId110" Type="http://schemas.openxmlformats.org/officeDocument/2006/relationships/image" Target="../media/image4342.png"/><Relationship Id="rId131" Type="http://schemas.openxmlformats.org/officeDocument/2006/relationships/customXml" Target="../ink/ink4493.xml"/><Relationship Id="rId152" Type="http://schemas.openxmlformats.org/officeDocument/2006/relationships/customXml" Target="../ink/ink4504.xml"/><Relationship Id="rId173" Type="http://schemas.openxmlformats.org/officeDocument/2006/relationships/image" Target="../media/image4372.png"/><Relationship Id="rId194" Type="http://schemas.openxmlformats.org/officeDocument/2006/relationships/customXml" Target="../ink/ink4525.xml"/><Relationship Id="rId208" Type="http://schemas.openxmlformats.org/officeDocument/2006/relationships/customXml" Target="../ink/ink4532.xml"/><Relationship Id="rId229" Type="http://schemas.openxmlformats.org/officeDocument/2006/relationships/image" Target="../media/image4400.png"/><Relationship Id="rId240" Type="http://schemas.openxmlformats.org/officeDocument/2006/relationships/customXml" Target="../ink/ink4548.xml"/><Relationship Id="rId261" Type="http://schemas.openxmlformats.org/officeDocument/2006/relationships/image" Target="../media/image4416.png"/><Relationship Id="rId14" Type="http://schemas.openxmlformats.org/officeDocument/2006/relationships/image" Target="../media/image4296.png"/><Relationship Id="rId35" Type="http://schemas.openxmlformats.org/officeDocument/2006/relationships/image" Target="../media/image4305.png"/><Relationship Id="rId56" Type="http://schemas.openxmlformats.org/officeDocument/2006/relationships/customXml" Target="../ink/ink4455.xml"/><Relationship Id="rId77" Type="http://schemas.openxmlformats.org/officeDocument/2006/relationships/image" Target="../media/image4326.png"/><Relationship Id="rId100" Type="http://schemas.openxmlformats.org/officeDocument/2006/relationships/customXml" Target="../ink/ink4477.xml"/><Relationship Id="rId282" Type="http://schemas.openxmlformats.org/officeDocument/2006/relationships/customXml" Target="../ink/ink4569.xml"/><Relationship Id="rId8" Type="http://schemas.openxmlformats.org/officeDocument/2006/relationships/image" Target="../media/image4293.png"/><Relationship Id="rId98" Type="http://schemas.openxmlformats.org/officeDocument/2006/relationships/customXml" Target="../ink/ink4476.xml"/><Relationship Id="rId121" Type="http://schemas.openxmlformats.org/officeDocument/2006/relationships/customXml" Target="../ink/ink4488.xml"/><Relationship Id="rId142" Type="http://schemas.openxmlformats.org/officeDocument/2006/relationships/image" Target="../media/image4357.png"/><Relationship Id="rId163" Type="http://schemas.openxmlformats.org/officeDocument/2006/relationships/image" Target="../media/image4367.png"/><Relationship Id="rId184" Type="http://schemas.openxmlformats.org/officeDocument/2006/relationships/customXml" Target="../ink/ink4520.xml"/><Relationship Id="rId219" Type="http://schemas.openxmlformats.org/officeDocument/2006/relationships/image" Target="../media/image4395.png"/><Relationship Id="rId230" Type="http://schemas.openxmlformats.org/officeDocument/2006/relationships/customXml" Target="../ink/ink4543.xml"/><Relationship Id="rId251" Type="http://schemas.openxmlformats.org/officeDocument/2006/relationships/image" Target="../media/image4411.png"/><Relationship Id="rId25" Type="http://schemas.openxmlformats.org/officeDocument/2006/relationships/customXml" Target="../ink/ink4439.xml"/><Relationship Id="rId46" Type="http://schemas.openxmlformats.org/officeDocument/2006/relationships/customXml" Target="../ink/ink4450.xml"/><Relationship Id="rId67" Type="http://schemas.openxmlformats.org/officeDocument/2006/relationships/image" Target="../media/image4321.png"/><Relationship Id="rId272" Type="http://schemas.openxmlformats.org/officeDocument/2006/relationships/customXml" Target="../ink/ink4564.xml"/><Relationship Id="rId293" Type="http://schemas.openxmlformats.org/officeDocument/2006/relationships/customXml" Target="../ink/ink4575.xml"/><Relationship Id="rId88" Type="http://schemas.openxmlformats.org/officeDocument/2006/relationships/customXml" Target="../ink/ink4471.xml"/><Relationship Id="rId111" Type="http://schemas.openxmlformats.org/officeDocument/2006/relationships/customXml" Target="../ink/ink4483.xml"/><Relationship Id="rId132" Type="http://schemas.openxmlformats.org/officeDocument/2006/relationships/image" Target="../media/image4352.png"/><Relationship Id="rId153" Type="http://schemas.openxmlformats.org/officeDocument/2006/relationships/image" Target="../media/image4362.png"/><Relationship Id="rId174" Type="http://schemas.openxmlformats.org/officeDocument/2006/relationships/customXml" Target="../ink/ink4515.xml"/><Relationship Id="rId195" Type="http://schemas.openxmlformats.org/officeDocument/2006/relationships/image" Target="../media/image4383.png"/><Relationship Id="rId209" Type="http://schemas.openxmlformats.org/officeDocument/2006/relationships/image" Target="../media/image4390.png"/><Relationship Id="rId220" Type="http://schemas.openxmlformats.org/officeDocument/2006/relationships/customXml" Target="../ink/ink4538.xml"/><Relationship Id="rId241" Type="http://schemas.openxmlformats.org/officeDocument/2006/relationships/image" Target="../media/image4406.png"/><Relationship Id="rId15" Type="http://schemas.openxmlformats.org/officeDocument/2006/relationships/customXml" Target="../ink/ink4434.xml"/><Relationship Id="rId36" Type="http://schemas.openxmlformats.org/officeDocument/2006/relationships/customXml" Target="../ink/ink4445.xml"/><Relationship Id="rId57" Type="http://schemas.openxmlformats.org/officeDocument/2006/relationships/image" Target="../media/image4316.png"/><Relationship Id="rId262" Type="http://schemas.openxmlformats.org/officeDocument/2006/relationships/customXml" Target="../ink/ink4559.xml"/><Relationship Id="rId283" Type="http://schemas.openxmlformats.org/officeDocument/2006/relationships/customXml" Target="../ink/ink4570.xml"/><Relationship Id="rId78" Type="http://schemas.openxmlformats.org/officeDocument/2006/relationships/customXml" Target="../ink/ink4466.xml"/><Relationship Id="rId99" Type="http://schemas.openxmlformats.org/officeDocument/2006/relationships/image" Target="../media/image4337.png"/><Relationship Id="rId101" Type="http://schemas.openxmlformats.org/officeDocument/2006/relationships/customXml" Target="../ink/ink4478.xml"/><Relationship Id="rId122" Type="http://schemas.openxmlformats.org/officeDocument/2006/relationships/image" Target="../media/image4347.png"/><Relationship Id="rId143" Type="http://schemas.openxmlformats.org/officeDocument/2006/relationships/customXml" Target="../ink/ink4499.xml"/><Relationship Id="rId164" Type="http://schemas.openxmlformats.org/officeDocument/2006/relationships/customXml" Target="../ink/ink4510.xml"/><Relationship Id="rId185" Type="http://schemas.openxmlformats.org/officeDocument/2006/relationships/image" Target="../media/image4378.png"/><Relationship Id="rId9" Type="http://schemas.openxmlformats.org/officeDocument/2006/relationships/customXml" Target="../ink/ink4431.xml"/><Relationship Id="rId210" Type="http://schemas.openxmlformats.org/officeDocument/2006/relationships/customXml" Target="../ink/ink4533.xml"/><Relationship Id="rId26" Type="http://schemas.openxmlformats.org/officeDocument/2006/relationships/image" Target="../media/image4302.png"/><Relationship Id="rId231" Type="http://schemas.openxmlformats.org/officeDocument/2006/relationships/image" Target="../media/image4401.png"/><Relationship Id="rId252" Type="http://schemas.openxmlformats.org/officeDocument/2006/relationships/customXml" Target="../ink/ink4554.xml"/><Relationship Id="rId273" Type="http://schemas.openxmlformats.org/officeDocument/2006/relationships/image" Target="../media/image4422.png"/><Relationship Id="rId294" Type="http://schemas.openxmlformats.org/officeDocument/2006/relationships/image" Target="../media/image4432.png"/><Relationship Id="rId47" Type="http://schemas.openxmlformats.org/officeDocument/2006/relationships/image" Target="../media/image4311.png"/><Relationship Id="rId68" Type="http://schemas.openxmlformats.org/officeDocument/2006/relationships/customXml" Target="../ink/ink4461.xml"/><Relationship Id="rId89" Type="http://schemas.openxmlformats.org/officeDocument/2006/relationships/image" Target="../media/image4332.png"/><Relationship Id="rId112" Type="http://schemas.openxmlformats.org/officeDocument/2006/relationships/image" Target="../media/image4343.png"/><Relationship Id="rId133" Type="http://schemas.openxmlformats.org/officeDocument/2006/relationships/customXml" Target="../ink/ink4494.xml"/><Relationship Id="rId154" Type="http://schemas.openxmlformats.org/officeDocument/2006/relationships/customXml" Target="../ink/ink4505.xml"/><Relationship Id="rId175" Type="http://schemas.openxmlformats.org/officeDocument/2006/relationships/image" Target="../media/image4373.png"/><Relationship Id="rId196" Type="http://schemas.openxmlformats.org/officeDocument/2006/relationships/customXml" Target="../ink/ink4526.xml"/><Relationship Id="rId200" Type="http://schemas.openxmlformats.org/officeDocument/2006/relationships/customXml" Target="../ink/ink4528.xml"/><Relationship Id="rId16" Type="http://schemas.openxmlformats.org/officeDocument/2006/relationships/image" Target="../media/image4297.png"/><Relationship Id="rId221" Type="http://schemas.openxmlformats.org/officeDocument/2006/relationships/image" Target="../media/image4396.png"/><Relationship Id="rId242" Type="http://schemas.openxmlformats.org/officeDocument/2006/relationships/customXml" Target="../ink/ink4549.xml"/><Relationship Id="rId263" Type="http://schemas.openxmlformats.org/officeDocument/2006/relationships/image" Target="../media/image4417.png"/><Relationship Id="rId284" Type="http://schemas.openxmlformats.org/officeDocument/2006/relationships/image" Target="../media/image4427.png"/><Relationship Id="rId37" Type="http://schemas.openxmlformats.org/officeDocument/2006/relationships/image" Target="../media/image4306.png"/><Relationship Id="rId58" Type="http://schemas.openxmlformats.org/officeDocument/2006/relationships/customXml" Target="../ink/ink4456.xml"/><Relationship Id="rId79" Type="http://schemas.openxmlformats.org/officeDocument/2006/relationships/image" Target="../media/image4327.png"/><Relationship Id="rId102" Type="http://schemas.openxmlformats.org/officeDocument/2006/relationships/image" Target="../media/image4338.png"/><Relationship Id="rId123" Type="http://schemas.openxmlformats.org/officeDocument/2006/relationships/customXml" Target="../ink/ink4489.xml"/><Relationship Id="rId144" Type="http://schemas.openxmlformats.org/officeDocument/2006/relationships/image" Target="../media/image4358.png"/><Relationship Id="rId90" Type="http://schemas.openxmlformats.org/officeDocument/2006/relationships/customXml" Target="../ink/ink4472.xml"/><Relationship Id="rId165" Type="http://schemas.openxmlformats.org/officeDocument/2006/relationships/image" Target="../media/image4368.png"/><Relationship Id="rId186" Type="http://schemas.openxmlformats.org/officeDocument/2006/relationships/customXml" Target="../ink/ink4521.xml"/><Relationship Id="rId211" Type="http://schemas.openxmlformats.org/officeDocument/2006/relationships/image" Target="../media/image4391.png"/><Relationship Id="rId232" Type="http://schemas.openxmlformats.org/officeDocument/2006/relationships/customXml" Target="../ink/ink4544.xml"/><Relationship Id="rId253" Type="http://schemas.openxmlformats.org/officeDocument/2006/relationships/image" Target="../media/image4412.png"/><Relationship Id="rId274" Type="http://schemas.openxmlformats.org/officeDocument/2006/relationships/customXml" Target="../ink/ink4565.xml"/><Relationship Id="rId295" Type="http://schemas.openxmlformats.org/officeDocument/2006/relationships/customXml" Target="../ink/ink4576.xml"/><Relationship Id="rId27" Type="http://schemas.openxmlformats.org/officeDocument/2006/relationships/customXml" Target="../ink/ink4440.xml"/><Relationship Id="rId48" Type="http://schemas.openxmlformats.org/officeDocument/2006/relationships/customXml" Target="../ink/ink4451.xml"/><Relationship Id="rId69" Type="http://schemas.openxmlformats.org/officeDocument/2006/relationships/image" Target="../media/image4322.png"/><Relationship Id="rId113" Type="http://schemas.openxmlformats.org/officeDocument/2006/relationships/customXml" Target="../ink/ink4484.xml"/><Relationship Id="rId134" Type="http://schemas.openxmlformats.org/officeDocument/2006/relationships/image" Target="../media/image4353.png"/><Relationship Id="rId80" Type="http://schemas.openxmlformats.org/officeDocument/2006/relationships/customXml" Target="../ink/ink4467.xml"/><Relationship Id="rId155" Type="http://schemas.openxmlformats.org/officeDocument/2006/relationships/image" Target="../media/image4363.png"/><Relationship Id="rId176" Type="http://schemas.openxmlformats.org/officeDocument/2006/relationships/customXml" Target="../ink/ink4516.xml"/><Relationship Id="rId197" Type="http://schemas.openxmlformats.org/officeDocument/2006/relationships/image" Target="../media/image4384.png"/><Relationship Id="rId201" Type="http://schemas.openxmlformats.org/officeDocument/2006/relationships/image" Target="../media/image4386.png"/><Relationship Id="rId222" Type="http://schemas.openxmlformats.org/officeDocument/2006/relationships/customXml" Target="../ink/ink4539.xml"/><Relationship Id="rId243" Type="http://schemas.openxmlformats.org/officeDocument/2006/relationships/image" Target="../media/image4407.png"/><Relationship Id="rId264" Type="http://schemas.openxmlformats.org/officeDocument/2006/relationships/customXml" Target="../ink/ink4560.xml"/><Relationship Id="rId285" Type="http://schemas.openxmlformats.org/officeDocument/2006/relationships/customXml" Target="../ink/ink4571.xml"/><Relationship Id="rId17" Type="http://schemas.openxmlformats.org/officeDocument/2006/relationships/customXml" Target="../ink/ink4435.xml"/><Relationship Id="rId38" Type="http://schemas.openxmlformats.org/officeDocument/2006/relationships/customXml" Target="../ink/ink4446.xml"/><Relationship Id="rId59" Type="http://schemas.openxmlformats.org/officeDocument/2006/relationships/image" Target="../media/image4317.png"/><Relationship Id="rId103" Type="http://schemas.openxmlformats.org/officeDocument/2006/relationships/customXml" Target="../ink/ink4479.xml"/><Relationship Id="rId124" Type="http://schemas.openxmlformats.org/officeDocument/2006/relationships/image" Target="../media/image4348.png"/><Relationship Id="rId70" Type="http://schemas.openxmlformats.org/officeDocument/2006/relationships/customXml" Target="../ink/ink4462.xml"/><Relationship Id="rId91" Type="http://schemas.openxmlformats.org/officeDocument/2006/relationships/image" Target="../media/image4333.png"/><Relationship Id="rId145" Type="http://schemas.openxmlformats.org/officeDocument/2006/relationships/customXml" Target="../ink/ink4500.xml"/><Relationship Id="rId166" Type="http://schemas.openxmlformats.org/officeDocument/2006/relationships/customXml" Target="../ink/ink4511.xml"/><Relationship Id="rId187" Type="http://schemas.openxmlformats.org/officeDocument/2006/relationships/image" Target="../media/image43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534.xml"/><Relationship Id="rId233" Type="http://schemas.openxmlformats.org/officeDocument/2006/relationships/image" Target="../media/image4402.png"/><Relationship Id="rId254" Type="http://schemas.openxmlformats.org/officeDocument/2006/relationships/customXml" Target="../ink/ink4555.xml"/><Relationship Id="rId28" Type="http://schemas.openxmlformats.org/officeDocument/2006/relationships/image" Target="../media/image4303.png"/><Relationship Id="rId49" Type="http://schemas.openxmlformats.org/officeDocument/2006/relationships/image" Target="../media/image4312.png"/><Relationship Id="rId114" Type="http://schemas.openxmlformats.org/officeDocument/2006/relationships/image" Target="../media/image4344.png"/><Relationship Id="rId275" Type="http://schemas.openxmlformats.org/officeDocument/2006/relationships/image" Target="../media/image4423.png"/><Relationship Id="rId296" Type="http://schemas.openxmlformats.org/officeDocument/2006/relationships/image" Target="../media/image4433.png"/><Relationship Id="rId300" Type="http://schemas.openxmlformats.org/officeDocument/2006/relationships/image" Target="../media/image4435.png"/><Relationship Id="rId60" Type="http://schemas.openxmlformats.org/officeDocument/2006/relationships/customXml" Target="../ink/ink4457.xml"/><Relationship Id="rId81" Type="http://schemas.openxmlformats.org/officeDocument/2006/relationships/image" Target="../media/image4328.png"/><Relationship Id="rId135" Type="http://schemas.openxmlformats.org/officeDocument/2006/relationships/customXml" Target="../ink/ink4495.xml"/><Relationship Id="rId156" Type="http://schemas.openxmlformats.org/officeDocument/2006/relationships/customXml" Target="../ink/ink4506.xml"/><Relationship Id="rId177" Type="http://schemas.openxmlformats.org/officeDocument/2006/relationships/image" Target="../media/image4374.png"/><Relationship Id="rId198" Type="http://schemas.openxmlformats.org/officeDocument/2006/relationships/customXml" Target="../ink/ink4527.xml"/><Relationship Id="rId202" Type="http://schemas.openxmlformats.org/officeDocument/2006/relationships/customXml" Target="../ink/ink4529.xml"/><Relationship Id="rId223" Type="http://schemas.openxmlformats.org/officeDocument/2006/relationships/image" Target="../media/image4397.png"/><Relationship Id="rId244" Type="http://schemas.openxmlformats.org/officeDocument/2006/relationships/customXml" Target="../ink/ink4550.xml"/><Relationship Id="rId18" Type="http://schemas.openxmlformats.org/officeDocument/2006/relationships/image" Target="../media/image4298.png"/><Relationship Id="rId39" Type="http://schemas.openxmlformats.org/officeDocument/2006/relationships/image" Target="../media/image4307.png"/><Relationship Id="rId265" Type="http://schemas.openxmlformats.org/officeDocument/2006/relationships/image" Target="../media/image4418.png"/><Relationship Id="rId286" Type="http://schemas.openxmlformats.org/officeDocument/2006/relationships/image" Target="../media/image4428.png"/><Relationship Id="rId50" Type="http://schemas.openxmlformats.org/officeDocument/2006/relationships/customXml" Target="../ink/ink4452.xml"/><Relationship Id="rId104" Type="http://schemas.openxmlformats.org/officeDocument/2006/relationships/image" Target="../media/image4339.png"/><Relationship Id="rId125" Type="http://schemas.openxmlformats.org/officeDocument/2006/relationships/customXml" Target="../ink/ink4490.xml"/><Relationship Id="rId146" Type="http://schemas.openxmlformats.org/officeDocument/2006/relationships/image" Target="../media/image4359.png"/><Relationship Id="rId167" Type="http://schemas.openxmlformats.org/officeDocument/2006/relationships/image" Target="../media/image4369.png"/><Relationship Id="rId188" Type="http://schemas.openxmlformats.org/officeDocument/2006/relationships/customXml" Target="../ink/ink4522.xml"/><Relationship Id="rId71" Type="http://schemas.openxmlformats.org/officeDocument/2006/relationships/image" Target="../media/image4323.png"/><Relationship Id="rId92" Type="http://schemas.openxmlformats.org/officeDocument/2006/relationships/customXml" Target="../ink/ink4473.xml"/><Relationship Id="rId213" Type="http://schemas.openxmlformats.org/officeDocument/2006/relationships/image" Target="../media/image4392.png"/><Relationship Id="rId234" Type="http://schemas.openxmlformats.org/officeDocument/2006/relationships/customXml" Target="../ink/ink4545.xml"/><Relationship Id="rId2" Type="http://schemas.openxmlformats.org/officeDocument/2006/relationships/notesSlide" Target="../notesSlides/notesSlide31.xml"/><Relationship Id="rId29" Type="http://schemas.openxmlformats.org/officeDocument/2006/relationships/customXml" Target="../ink/ink4441.xml"/><Relationship Id="rId255" Type="http://schemas.openxmlformats.org/officeDocument/2006/relationships/image" Target="../media/image4413.png"/><Relationship Id="rId276" Type="http://schemas.openxmlformats.org/officeDocument/2006/relationships/customXml" Target="../ink/ink4566.xml"/><Relationship Id="rId297" Type="http://schemas.openxmlformats.org/officeDocument/2006/relationships/customXml" Target="../ink/ink4577.xml"/><Relationship Id="rId40" Type="http://schemas.openxmlformats.org/officeDocument/2006/relationships/customXml" Target="../ink/ink4447.xml"/><Relationship Id="rId115" Type="http://schemas.openxmlformats.org/officeDocument/2006/relationships/customXml" Target="../ink/ink4485.xml"/><Relationship Id="rId136" Type="http://schemas.openxmlformats.org/officeDocument/2006/relationships/image" Target="../media/image4354.png"/><Relationship Id="rId157" Type="http://schemas.openxmlformats.org/officeDocument/2006/relationships/image" Target="../media/image4364.png"/><Relationship Id="rId178" Type="http://schemas.openxmlformats.org/officeDocument/2006/relationships/customXml" Target="../ink/ink4517.xml"/><Relationship Id="rId301" Type="http://schemas.openxmlformats.org/officeDocument/2006/relationships/customXml" Target="../ink/ink4579.xml"/><Relationship Id="rId61" Type="http://schemas.openxmlformats.org/officeDocument/2006/relationships/image" Target="../media/image4318.png"/><Relationship Id="rId82" Type="http://schemas.openxmlformats.org/officeDocument/2006/relationships/customXml" Target="../ink/ink4468.xml"/><Relationship Id="rId199" Type="http://schemas.openxmlformats.org/officeDocument/2006/relationships/image" Target="../media/image4385.png"/><Relationship Id="rId203" Type="http://schemas.openxmlformats.org/officeDocument/2006/relationships/image" Target="../media/image4387.png"/><Relationship Id="rId19" Type="http://schemas.openxmlformats.org/officeDocument/2006/relationships/customXml" Target="../ink/ink4436.xml"/><Relationship Id="rId224" Type="http://schemas.openxmlformats.org/officeDocument/2006/relationships/customXml" Target="../ink/ink4540.xml"/><Relationship Id="rId245" Type="http://schemas.openxmlformats.org/officeDocument/2006/relationships/image" Target="../media/image4408.png"/><Relationship Id="rId266" Type="http://schemas.openxmlformats.org/officeDocument/2006/relationships/customXml" Target="../ink/ink4561.xml"/><Relationship Id="rId287" Type="http://schemas.openxmlformats.org/officeDocument/2006/relationships/customXml" Target="../ink/ink4572.xml"/><Relationship Id="rId30" Type="http://schemas.openxmlformats.org/officeDocument/2006/relationships/image" Target="../media/image3808.png"/><Relationship Id="rId105" Type="http://schemas.openxmlformats.org/officeDocument/2006/relationships/customXml" Target="../ink/ink4480.xml"/><Relationship Id="rId126" Type="http://schemas.openxmlformats.org/officeDocument/2006/relationships/image" Target="../media/image4349.png"/><Relationship Id="rId147" Type="http://schemas.openxmlformats.org/officeDocument/2006/relationships/customXml" Target="../ink/ink4501.xml"/><Relationship Id="rId168" Type="http://schemas.openxmlformats.org/officeDocument/2006/relationships/customXml" Target="../ink/ink4512.xml"/><Relationship Id="rId51" Type="http://schemas.openxmlformats.org/officeDocument/2006/relationships/image" Target="../media/image4313.png"/><Relationship Id="rId72" Type="http://schemas.openxmlformats.org/officeDocument/2006/relationships/customXml" Target="../ink/ink4463.xml"/><Relationship Id="rId93" Type="http://schemas.openxmlformats.org/officeDocument/2006/relationships/image" Target="../media/image4334.png"/><Relationship Id="rId189" Type="http://schemas.openxmlformats.org/officeDocument/2006/relationships/image" Target="../media/image4380.png"/><Relationship Id="rId3" Type="http://schemas.openxmlformats.org/officeDocument/2006/relationships/image" Target="../media/image4291.png"/><Relationship Id="rId214" Type="http://schemas.openxmlformats.org/officeDocument/2006/relationships/customXml" Target="../ink/ink4535.xml"/><Relationship Id="rId235" Type="http://schemas.openxmlformats.org/officeDocument/2006/relationships/image" Target="../media/image4403.png"/><Relationship Id="rId256" Type="http://schemas.openxmlformats.org/officeDocument/2006/relationships/customXml" Target="../ink/ink4556.xml"/><Relationship Id="rId277" Type="http://schemas.openxmlformats.org/officeDocument/2006/relationships/image" Target="../media/image4424.png"/><Relationship Id="rId298" Type="http://schemas.openxmlformats.org/officeDocument/2006/relationships/image" Target="../media/image4434.png"/><Relationship Id="rId116" Type="http://schemas.openxmlformats.org/officeDocument/2006/relationships/image" Target="../media/image4345.png"/><Relationship Id="rId137" Type="http://schemas.openxmlformats.org/officeDocument/2006/relationships/customXml" Target="../ink/ink4496.xml"/><Relationship Id="rId158" Type="http://schemas.openxmlformats.org/officeDocument/2006/relationships/customXml" Target="../ink/ink4507.xml"/><Relationship Id="rId302" Type="http://schemas.openxmlformats.org/officeDocument/2006/relationships/image" Target="../media/image4436.png"/><Relationship Id="rId20" Type="http://schemas.openxmlformats.org/officeDocument/2006/relationships/image" Target="../media/image4299.png"/><Relationship Id="rId41" Type="http://schemas.openxmlformats.org/officeDocument/2006/relationships/image" Target="../media/image4308.png"/><Relationship Id="rId62" Type="http://schemas.openxmlformats.org/officeDocument/2006/relationships/customXml" Target="../ink/ink4458.xml"/><Relationship Id="rId83" Type="http://schemas.openxmlformats.org/officeDocument/2006/relationships/image" Target="../media/image4329.png"/><Relationship Id="rId179" Type="http://schemas.openxmlformats.org/officeDocument/2006/relationships/image" Target="../media/image4375.png"/><Relationship Id="rId190" Type="http://schemas.openxmlformats.org/officeDocument/2006/relationships/customXml" Target="../ink/ink4523.xml"/><Relationship Id="rId204" Type="http://schemas.openxmlformats.org/officeDocument/2006/relationships/customXml" Target="../ink/ink4530.xml"/><Relationship Id="rId225" Type="http://schemas.openxmlformats.org/officeDocument/2006/relationships/image" Target="../media/image4398.png"/><Relationship Id="rId246" Type="http://schemas.openxmlformats.org/officeDocument/2006/relationships/customXml" Target="../ink/ink4551.xml"/><Relationship Id="rId267" Type="http://schemas.openxmlformats.org/officeDocument/2006/relationships/image" Target="../media/image4419.png"/><Relationship Id="rId288" Type="http://schemas.openxmlformats.org/officeDocument/2006/relationships/image" Target="../media/image4429.png"/><Relationship Id="rId106" Type="http://schemas.openxmlformats.org/officeDocument/2006/relationships/image" Target="../media/image4340.png"/><Relationship Id="rId127" Type="http://schemas.openxmlformats.org/officeDocument/2006/relationships/customXml" Target="../ink/ink4491.xml"/><Relationship Id="rId10" Type="http://schemas.openxmlformats.org/officeDocument/2006/relationships/image" Target="../media/image4294.png"/><Relationship Id="rId31" Type="http://schemas.openxmlformats.org/officeDocument/2006/relationships/customXml" Target="../ink/ink4442.xml"/><Relationship Id="rId52" Type="http://schemas.openxmlformats.org/officeDocument/2006/relationships/customXml" Target="../ink/ink4453.xml"/><Relationship Id="rId73" Type="http://schemas.openxmlformats.org/officeDocument/2006/relationships/image" Target="../media/image4324.png"/><Relationship Id="rId94" Type="http://schemas.openxmlformats.org/officeDocument/2006/relationships/customXml" Target="../ink/ink4474.xml"/><Relationship Id="rId148" Type="http://schemas.openxmlformats.org/officeDocument/2006/relationships/customXml" Target="../ink/ink4502.xml"/><Relationship Id="rId169" Type="http://schemas.openxmlformats.org/officeDocument/2006/relationships/image" Target="../media/image4370.png"/><Relationship Id="rId4" Type="http://schemas.openxmlformats.org/officeDocument/2006/relationships/customXml" Target="../ink/ink4429.xml"/><Relationship Id="rId180" Type="http://schemas.openxmlformats.org/officeDocument/2006/relationships/customXml" Target="../ink/ink4518.xml"/><Relationship Id="rId215" Type="http://schemas.openxmlformats.org/officeDocument/2006/relationships/image" Target="../media/image4393.png"/><Relationship Id="rId236" Type="http://schemas.openxmlformats.org/officeDocument/2006/relationships/customXml" Target="../ink/ink4546.xml"/><Relationship Id="rId257" Type="http://schemas.openxmlformats.org/officeDocument/2006/relationships/image" Target="../media/image4414.png"/><Relationship Id="rId278" Type="http://schemas.openxmlformats.org/officeDocument/2006/relationships/customXml" Target="../ink/ink4567.xml"/><Relationship Id="rId303" Type="http://schemas.openxmlformats.org/officeDocument/2006/relationships/customXml" Target="../ink/ink4580.xml"/><Relationship Id="rId42" Type="http://schemas.openxmlformats.org/officeDocument/2006/relationships/customXml" Target="../ink/ink4448.xml"/><Relationship Id="rId84" Type="http://schemas.openxmlformats.org/officeDocument/2006/relationships/customXml" Target="../ink/ink4469.xml"/><Relationship Id="rId138" Type="http://schemas.openxmlformats.org/officeDocument/2006/relationships/image" Target="../media/image4355.png"/><Relationship Id="rId191" Type="http://schemas.openxmlformats.org/officeDocument/2006/relationships/image" Target="../media/image4381.png"/><Relationship Id="rId205" Type="http://schemas.openxmlformats.org/officeDocument/2006/relationships/image" Target="../media/image4388.png"/><Relationship Id="rId247" Type="http://schemas.openxmlformats.org/officeDocument/2006/relationships/image" Target="../media/image4409.png"/><Relationship Id="rId107" Type="http://schemas.openxmlformats.org/officeDocument/2006/relationships/customXml" Target="../ink/ink4481.xml"/><Relationship Id="rId289" Type="http://schemas.openxmlformats.org/officeDocument/2006/relationships/customXml" Target="../ink/ink4573.xml"/><Relationship Id="rId11" Type="http://schemas.openxmlformats.org/officeDocument/2006/relationships/customXml" Target="../ink/ink4432.xml"/><Relationship Id="rId53" Type="http://schemas.openxmlformats.org/officeDocument/2006/relationships/image" Target="../media/image4314.png"/><Relationship Id="rId149" Type="http://schemas.openxmlformats.org/officeDocument/2006/relationships/image" Target="../media/image4360.png"/><Relationship Id="rId95" Type="http://schemas.openxmlformats.org/officeDocument/2006/relationships/image" Target="../media/image4335.png"/><Relationship Id="rId160" Type="http://schemas.openxmlformats.org/officeDocument/2006/relationships/customXml" Target="../ink/ink4508.xml"/><Relationship Id="rId216" Type="http://schemas.openxmlformats.org/officeDocument/2006/relationships/customXml" Target="../ink/ink4536.xml"/><Relationship Id="rId258" Type="http://schemas.openxmlformats.org/officeDocument/2006/relationships/customXml" Target="../ink/ink4557.xml"/><Relationship Id="rId22" Type="http://schemas.openxmlformats.org/officeDocument/2006/relationships/image" Target="../media/image4300.png"/><Relationship Id="rId64" Type="http://schemas.openxmlformats.org/officeDocument/2006/relationships/customXml" Target="../ink/ink4459.xml"/><Relationship Id="rId118" Type="http://schemas.openxmlformats.org/officeDocument/2006/relationships/image" Target="../media/image4346.png"/><Relationship Id="rId171" Type="http://schemas.openxmlformats.org/officeDocument/2006/relationships/image" Target="../media/image4371.png"/><Relationship Id="rId227" Type="http://schemas.openxmlformats.org/officeDocument/2006/relationships/image" Target="../media/image4399.png"/><Relationship Id="rId269" Type="http://schemas.openxmlformats.org/officeDocument/2006/relationships/image" Target="../media/image4420.png"/><Relationship Id="rId33" Type="http://schemas.openxmlformats.org/officeDocument/2006/relationships/customXml" Target="../ink/ink4443.xml"/><Relationship Id="rId129" Type="http://schemas.openxmlformats.org/officeDocument/2006/relationships/customXml" Target="../ink/ink4492.xml"/><Relationship Id="rId280" Type="http://schemas.openxmlformats.org/officeDocument/2006/relationships/customXml" Target="../ink/ink4568.xml"/><Relationship Id="rId75" Type="http://schemas.openxmlformats.org/officeDocument/2006/relationships/image" Target="../media/image4325.png"/><Relationship Id="rId140" Type="http://schemas.openxmlformats.org/officeDocument/2006/relationships/image" Target="../media/image4356.png"/><Relationship Id="rId182" Type="http://schemas.openxmlformats.org/officeDocument/2006/relationships/customXml" Target="../ink/ink4519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49.png"/><Relationship Id="rId21" Type="http://schemas.openxmlformats.org/officeDocument/2006/relationships/customXml" Target="../ink/ink4590.xml"/><Relationship Id="rId42" Type="http://schemas.openxmlformats.org/officeDocument/2006/relationships/image" Target="../media/image4457.png"/><Relationship Id="rId47" Type="http://schemas.openxmlformats.org/officeDocument/2006/relationships/customXml" Target="../ink/ink4603.xml"/><Relationship Id="rId63" Type="http://schemas.openxmlformats.org/officeDocument/2006/relationships/customXml" Target="../ink/ink4611.xml"/><Relationship Id="rId68" Type="http://schemas.openxmlformats.org/officeDocument/2006/relationships/image" Target="../media/image4470.png"/><Relationship Id="rId84" Type="http://schemas.openxmlformats.org/officeDocument/2006/relationships/image" Target="../media/image4478.png"/><Relationship Id="rId16" Type="http://schemas.openxmlformats.org/officeDocument/2006/relationships/image" Target="../media/image4444.png"/><Relationship Id="rId11" Type="http://schemas.openxmlformats.org/officeDocument/2006/relationships/customXml" Target="../ink/ink4585.xml"/><Relationship Id="rId32" Type="http://schemas.openxmlformats.org/officeDocument/2006/relationships/image" Target="../media/image4452.png"/><Relationship Id="rId37" Type="http://schemas.openxmlformats.org/officeDocument/2006/relationships/customXml" Target="../ink/ink4598.xml"/><Relationship Id="rId53" Type="http://schemas.openxmlformats.org/officeDocument/2006/relationships/customXml" Target="../ink/ink4606.xml"/><Relationship Id="rId58" Type="http://schemas.openxmlformats.org/officeDocument/2006/relationships/image" Target="../media/image4465.png"/><Relationship Id="rId74" Type="http://schemas.openxmlformats.org/officeDocument/2006/relationships/image" Target="../media/image4473.png"/><Relationship Id="rId79" Type="http://schemas.openxmlformats.org/officeDocument/2006/relationships/customXml" Target="../ink/ink4619.xml"/><Relationship Id="rId5" Type="http://schemas.openxmlformats.org/officeDocument/2006/relationships/customXml" Target="../ink/ink4582.xml"/><Relationship Id="rId19" Type="http://schemas.openxmlformats.org/officeDocument/2006/relationships/customXml" Target="../ink/ink4589.xml"/><Relationship Id="rId14" Type="http://schemas.openxmlformats.org/officeDocument/2006/relationships/image" Target="../media/image4443.png"/><Relationship Id="rId22" Type="http://schemas.openxmlformats.org/officeDocument/2006/relationships/image" Target="../media/image4447.png"/><Relationship Id="rId27" Type="http://schemas.openxmlformats.org/officeDocument/2006/relationships/customXml" Target="../ink/ink4593.xml"/><Relationship Id="rId30" Type="http://schemas.openxmlformats.org/officeDocument/2006/relationships/image" Target="../media/image4451.png"/><Relationship Id="rId35" Type="http://schemas.openxmlformats.org/officeDocument/2006/relationships/customXml" Target="../ink/ink4597.xml"/><Relationship Id="rId43" Type="http://schemas.openxmlformats.org/officeDocument/2006/relationships/customXml" Target="../ink/ink4601.xml"/><Relationship Id="rId48" Type="http://schemas.openxmlformats.org/officeDocument/2006/relationships/image" Target="../media/image4460.png"/><Relationship Id="rId56" Type="http://schemas.openxmlformats.org/officeDocument/2006/relationships/image" Target="../media/image4464.png"/><Relationship Id="rId64" Type="http://schemas.openxmlformats.org/officeDocument/2006/relationships/image" Target="../media/image4468.png"/><Relationship Id="rId69" Type="http://schemas.openxmlformats.org/officeDocument/2006/relationships/customXml" Target="../ink/ink4614.xml"/><Relationship Id="rId77" Type="http://schemas.openxmlformats.org/officeDocument/2006/relationships/customXml" Target="../ink/ink4618.xml"/><Relationship Id="rId8" Type="http://schemas.openxmlformats.org/officeDocument/2006/relationships/image" Target="../media/image4440.png"/><Relationship Id="rId51" Type="http://schemas.openxmlformats.org/officeDocument/2006/relationships/customXml" Target="../ink/ink4605.xml"/><Relationship Id="rId72" Type="http://schemas.openxmlformats.org/officeDocument/2006/relationships/image" Target="../media/image4472.png"/><Relationship Id="rId80" Type="http://schemas.openxmlformats.org/officeDocument/2006/relationships/image" Target="../media/image4476.png"/><Relationship Id="rId85" Type="http://schemas.openxmlformats.org/officeDocument/2006/relationships/customXml" Target="../ink/ink4622.xml"/><Relationship Id="rId3" Type="http://schemas.openxmlformats.org/officeDocument/2006/relationships/customXml" Target="../ink/ink4581.xml"/><Relationship Id="rId12" Type="http://schemas.openxmlformats.org/officeDocument/2006/relationships/image" Target="../media/image4442.png"/><Relationship Id="rId17" Type="http://schemas.openxmlformats.org/officeDocument/2006/relationships/customXml" Target="../ink/ink4588.xml"/><Relationship Id="rId25" Type="http://schemas.openxmlformats.org/officeDocument/2006/relationships/customXml" Target="../ink/ink4592.xml"/><Relationship Id="rId33" Type="http://schemas.openxmlformats.org/officeDocument/2006/relationships/customXml" Target="../ink/ink4596.xml"/><Relationship Id="rId38" Type="http://schemas.openxmlformats.org/officeDocument/2006/relationships/image" Target="../media/image4455.png"/><Relationship Id="rId46" Type="http://schemas.openxmlformats.org/officeDocument/2006/relationships/image" Target="../media/image4459.png"/><Relationship Id="rId59" Type="http://schemas.openxmlformats.org/officeDocument/2006/relationships/customXml" Target="../ink/ink4609.xml"/><Relationship Id="rId67" Type="http://schemas.openxmlformats.org/officeDocument/2006/relationships/customXml" Target="../ink/ink4613.xml"/><Relationship Id="rId20" Type="http://schemas.openxmlformats.org/officeDocument/2006/relationships/image" Target="../media/image4446.png"/><Relationship Id="rId41" Type="http://schemas.openxmlformats.org/officeDocument/2006/relationships/customXml" Target="../ink/ink4600.xml"/><Relationship Id="rId54" Type="http://schemas.openxmlformats.org/officeDocument/2006/relationships/image" Target="../media/image4463.png"/><Relationship Id="rId62" Type="http://schemas.openxmlformats.org/officeDocument/2006/relationships/image" Target="../media/image4467.png"/><Relationship Id="rId70" Type="http://schemas.openxmlformats.org/officeDocument/2006/relationships/image" Target="../media/image4471.png"/><Relationship Id="rId75" Type="http://schemas.openxmlformats.org/officeDocument/2006/relationships/customXml" Target="../ink/ink4617.xml"/><Relationship Id="rId83" Type="http://schemas.openxmlformats.org/officeDocument/2006/relationships/customXml" Target="../ink/ink4621.xml"/><Relationship Id="rId88" Type="http://schemas.openxmlformats.org/officeDocument/2006/relationships/image" Target="../media/image4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39.png"/><Relationship Id="rId15" Type="http://schemas.openxmlformats.org/officeDocument/2006/relationships/customXml" Target="../ink/ink4587.xml"/><Relationship Id="rId23" Type="http://schemas.openxmlformats.org/officeDocument/2006/relationships/customXml" Target="../ink/ink4591.xml"/><Relationship Id="rId28" Type="http://schemas.openxmlformats.org/officeDocument/2006/relationships/image" Target="../media/image4450.png"/><Relationship Id="rId36" Type="http://schemas.openxmlformats.org/officeDocument/2006/relationships/image" Target="../media/image4454.png"/><Relationship Id="rId49" Type="http://schemas.openxmlformats.org/officeDocument/2006/relationships/customXml" Target="../ink/ink4604.xml"/><Relationship Id="rId57" Type="http://schemas.openxmlformats.org/officeDocument/2006/relationships/customXml" Target="../ink/ink4608.xml"/><Relationship Id="rId10" Type="http://schemas.openxmlformats.org/officeDocument/2006/relationships/image" Target="../media/image4441.png"/><Relationship Id="rId31" Type="http://schemas.openxmlformats.org/officeDocument/2006/relationships/customXml" Target="../ink/ink4595.xml"/><Relationship Id="rId44" Type="http://schemas.openxmlformats.org/officeDocument/2006/relationships/image" Target="../media/image4458.png"/><Relationship Id="rId52" Type="http://schemas.openxmlformats.org/officeDocument/2006/relationships/image" Target="../media/image4462.png"/><Relationship Id="rId60" Type="http://schemas.openxmlformats.org/officeDocument/2006/relationships/image" Target="../media/image4466.png"/><Relationship Id="rId65" Type="http://schemas.openxmlformats.org/officeDocument/2006/relationships/customXml" Target="../ink/ink4612.xml"/><Relationship Id="rId73" Type="http://schemas.openxmlformats.org/officeDocument/2006/relationships/customXml" Target="../ink/ink4616.xml"/><Relationship Id="rId78" Type="http://schemas.openxmlformats.org/officeDocument/2006/relationships/image" Target="../media/image4475.png"/><Relationship Id="rId81" Type="http://schemas.openxmlformats.org/officeDocument/2006/relationships/customXml" Target="../ink/ink4620.xml"/><Relationship Id="rId86" Type="http://schemas.openxmlformats.org/officeDocument/2006/relationships/image" Target="../media/image4479.png"/><Relationship Id="rId4" Type="http://schemas.openxmlformats.org/officeDocument/2006/relationships/image" Target="../media/image4438.png"/><Relationship Id="rId9" Type="http://schemas.openxmlformats.org/officeDocument/2006/relationships/customXml" Target="../ink/ink4584.xml"/><Relationship Id="rId13" Type="http://schemas.openxmlformats.org/officeDocument/2006/relationships/customXml" Target="../ink/ink4586.xml"/><Relationship Id="rId18" Type="http://schemas.openxmlformats.org/officeDocument/2006/relationships/image" Target="../media/image4445.png"/><Relationship Id="rId39" Type="http://schemas.openxmlformats.org/officeDocument/2006/relationships/customXml" Target="../ink/ink4599.xml"/><Relationship Id="rId34" Type="http://schemas.openxmlformats.org/officeDocument/2006/relationships/image" Target="../media/image4453.png"/><Relationship Id="rId50" Type="http://schemas.openxmlformats.org/officeDocument/2006/relationships/image" Target="../media/image4461.png"/><Relationship Id="rId55" Type="http://schemas.openxmlformats.org/officeDocument/2006/relationships/customXml" Target="../ink/ink4607.xml"/><Relationship Id="rId76" Type="http://schemas.openxmlformats.org/officeDocument/2006/relationships/image" Target="../media/image4474.png"/><Relationship Id="rId7" Type="http://schemas.openxmlformats.org/officeDocument/2006/relationships/customXml" Target="../ink/ink4583.xml"/><Relationship Id="rId71" Type="http://schemas.openxmlformats.org/officeDocument/2006/relationships/customXml" Target="../ink/ink4615.xml"/><Relationship Id="rId2" Type="http://schemas.openxmlformats.org/officeDocument/2006/relationships/notesSlide" Target="../notesSlides/notesSlide32.xml"/><Relationship Id="rId29" Type="http://schemas.openxmlformats.org/officeDocument/2006/relationships/customXml" Target="../ink/ink4594.xml"/><Relationship Id="rId24" Type="http://schemas.openxmlformats.org/officeDocument/2006/relationships/image" Target="../media/image4448.png"/><Relationship Id="rId40" Type="http://schemas.openxmlformats.org/officeDocument/2006/relationships/image" Target="../media/image4456.png"/><Relationship Id="rId45" Type="http://schemas.openxmlformats.org/officeDocument/2006/relationships/customXml" Target="../ink/ink4602.xml"/><Relationship Id="rId66" Type="http://schemas.openxmlformats.org/officeDocument/2006/relationships/image" Target="../media/image4469.png"/><Relationship Id="rId87" Type="http://schemas.openxmlformats.org/officeDocument/2006/relationships/customXml" Target="../ink/ink4623.xml"/><Relationship Id="rId61" Type="http://schemas.openxmlformats.org/officeDocument/2006/relationships/customXml" Target="../ink/ink4610.xml"/><Relationship Id="rId82" Type="http://schemas.openxmlformats.org/officeDocument/2006/relationships/image" Target="../media/image4477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36.png"/><Relationship Id="rId299" Type="http://schemas.openxmlformats.org/officeDocument/2006/relationships/image" Target="../media/image4625.png"/><Relationship Id="rId21" Type="http://schemas.openxmlformats.org/officeDocument/2006/relationships/customXml" Target="../ink/ink4633.xml"/><Relationship Id="rId63" Type="http://schemas.openxmlformats.org/officeDocument/2006/relationships/image" Target="../media/image4509.png"/><Relationship Id="rId159" Type="http://schemas.openxmlformats.org/officeDocument/2006/relationships/customXml" Target="../ink/ink4703.xml"/><Relationship Id="rId324" Type="http://schemas.openxmlformats.org/officeDocument/2006/relationships/image" Target="../media/image4637.png"/><Relationship Id="rId170" Type="http://schemas.openxmlformats.org/officeDocument/2006/relationships/image" Target="../media/image4562.png"/><Relationship Id="rId226" Type="http://schemas.openxmlformats.org/officeDocument/2006/relationships/image" Target="../media/image4590.png"/><Relationship Id="rId268" Type="http://schemas.openxmlformats.org/officeDocument/2006/relationships/image" Target="../media/image4610.png"/><Relationship Id="rId32" Type="http://schemas.openxmlformats.org/officeDocument/2006/relationships/image" Target="../media/image4494.png"/><Relationship Id="rId74" Type="http://schemas.openxmlformats.org/officeDocument/2006/relationships/customXml" Target="../ink/ink4660.xml"/><Relationship Id="rId128" Type="http://schemas.openxmlformats.org/officeDocument/2006/relationships/image" Target="../media/image4541.png"/><Relationship Id="rId335" Type="http://schemas.openxmlformats.org/officeDocument/2006/relationships/customXml" Target="../ink/ink4793.xml"/><Relationship Id="rId5" Type="http://schemas.openxmlformats.org/officeDocument/2006/relationships/customXml" Target="../ink/ink4625.xml"/><Relationship Id="rId181" Type="http://schemas.openxmlformats.org/officeDocument/2006/relationships/customXml" Target="../ink/ink4714.xml"/><Relationship Id="rId237" Type="http://schemas.openxmlformats.org/officeDocument/2006/relationships/image" Target="../media/image4595.png"/><Relationship Id="rId279" Type="http://schemas.openxmlformats.org/officeDocument/2006/relationships/customXml" Target="../ink/ink4764.xml"/><Relationship Id="rId43" Type="http://schemas.openxmlformats.org/officeDocument/2006/relationships/customXml" Target="../ink/ink4644.xml"/><Relationship Id="rId139" Type="http://schemas.openxmlformats.org/officeDocument/2006/relationships/customXml" Target="../ink/ink4693.xml"/><Relationship Id="rId290" Type="http://schemas.openxmlformats.org/officeDocument/2006/relationships/image" Target="../media/image4621.png"/><Relationship Id="rId304" Type="http://schemas.openxmlformats.org/officeDocument/2006/relationships/customXml" Target="../ink/ink4777.xml"/><Relationship Id="rId85" Type="http://schemas.openxmlformats.org/officeDocument/2006/relationships/image" Target="../media/image4520.png"/><Relationship Id="rId150" Type="http://schemas.openxmlformats.org/officeDocument/2006/relationships/image" Target="../media/image4552.png"/><Relationship Id="rId192" Type="http://schemas.openxmlformats.org/officeDocument/2006/relationships/image" Target="../media/image4573.png"/><Relationship Id="rId206" Type="http://schemas.openxmlformats.org/officeDocument/2006/relationships/image" Target="../media/image4580.png"/><Relationship Id="rId248" Type="http://schemas.openxmlformats.org/officeDocument/2006/relationships/customXml" Target="../ink/ink4748.xml"/><Relationship Id="rId12" Type="http://schemas.openxmlformats.org/officeDocument/2006/relationships/image" Target="../media/image4484.png"/><Relationship Id="rId108" Type="http://schemas.openxmlformats.org/officeDocument/2006/relationships/customXml" Target="../ink/ink4677.xml"/><Relationship Id="rId315" Type="http://schemas.openxmlformats.org/officeDocument/2006/relationships/customXml" Target="../ink/ink4783.xml"/><Relationship Id="rId54" Type="http://schemas.openxmlformats.org/officeDocument/2006/relationships/customXml" Target="../ink/ink4650.xml"/><Relationship Id="rId96" Type="http://schemas.openxmlformats.org/officeDocument/2006/relationships/customXml" Target="../ink/ink4671.xml"/><Relationship Id="rId161" Type="http://schemas.openxmlformats.org/officeDocument/2006/relationships/customXml" Target="../ink/ink4704.xml"/><Relationship Id="rId217" Type="http://schemas.openxmlformats.org/officeDocument/2006/relationships/customXml" Target="../ink/ink4732.xml"/><Relationship Id="rId259" Type="http://schemas.openxmlformats.org/officeDocument/2006/relationships/image" Target="../media/image4606.png"/><Relationship Id="rId23" Type="http://schemas.openxmlformats.org/officeDocument/2006/relationships/customXml" Target="../ink/ink4634.xml"/><Relationship Id="rId119" Type="http://schemas.openxmlformats.org/officeDocument/2006/relationships/customXml" Target="../ink/ink4683.xml"/><Relationship Id="rId270" Type="http://schemas.openxmlformats.org/officeDocument/2006/relationships/image" Target="../media/image4611.png"/><Relationship Id="rId326" Type="http://schemas.openxmlformats.org/officeDocument/2006/relationships/image" Target="../media/image4638.png"/><Relationship Id="rId65" Type="http://schemas.openxmlformats.org/officeDocument/2006/relationships/image" Target="../media/image4510.png"/><Relationship Id="rId130" Type="http://schemas.openxmlformats.org/officeDocument/2006/relationships/image" Target="../media/image4542.png"/><Relationship Id="rId172" Type="http://schemas.openxmlformats.org/officeDocument/2006/relationships/image" Target="../media/image4563.png"/><Relationship Id="rId228" Type="http://schemas.openxmlformats.org/officeDocument/2006/relationships/image" Target="../media/image4591.png"/><Relationship Id="rId281" Type="http://schemas.openxmlformats.org/officeDocument/2006/relationships/customXml" Target="../ink/ink4765.xml"/><Relationship Id="rId337" Type="http://schemas.openxmlformats.org/officeDocument/2006/relationships/customXml" Target="../ink/ink4794.xml"/><Relationship Id="rId34" Type="http://schemas.openxmlformats.org/officeDocument/2006/relationships/image" Target="../media/image4495.png"/><Relationship Id="rId76" Type="http://schemas.openxmlformats.org/officeDocument/2006/relationships/customXml" Target="../ink/ink4661.xml"/><Relationship Id="rId141" Type="http://schemas.openxmlformats.org/officeDocument/2006/relationships/customXml" Target="../ink/ink4694.xml"/><Relationship Id="rId7" Type="http://schemas.openxmlformats.org/officeDocument/2006/relationships/customXml" Target="../ink/ink4626.xml"/><Relationship Id="rId183" Type="http://schemas.openxmlformats.org/officeDocument/2006/relationships/customXml" Target="../ink/ink4715.xml"/><Relationship Id="rId239" Type="http://schemas.openxmlformats.org/officeDocument/2006/relationships/image" Target="../media/image4596.png"/><Relationship Id="rId250" Type="http://schemas.openxmlformats.org/officeDocument/2006/relationships/customXml" Target="../ink/ink4749.xml"/><Relationship Id="rId292" Type="http://schemas.openxmlformats.org/officeDocument/2006/relationships/image" Target="../media/image4622.png"/><Relationship Id="rId306" Type="http://schemas.openxmlformats.org/officeDocument/2006/relationships/customXml" Target="../ink/ink4778.xml"/><Relationship Id="rId45" Type="http://schemas.openxmlformats.org/officeDocument/2006/relationships/customXml" Target="../ink/ink4645.xml"/><Relationship Id="rId87" Type="http://schemas.openxmlformats.org/officeDocument/2006/relationships/image" Target="../media/image4521.png"/><Relationship Id="rId110" Type="http://schemas.openxmlformats.org/officeDocument/2006/relationships/customXml" Target="../ink/ink4678.xml"/><Relationship Id="rId152" Type="http://schemas.openxmlformats.org/officeDocument/2006/relationships/image" Target="../media/image4553.png"/><Relationship Id="rId173" Type="http://schemas.openxmlformats.org/officeDocument/2006/relationships/customXml" Target="../ink/ink4710.xml"/><Relationship Id="rId194" Type="http://schemas.openxmlformats.org/officeDocument/2006/relationships/image" Target="../media/image4574.png"/><Relationship Id="rId208" Type="http://schemas.openxmlformats.org/officeDocument/2006/relationships/image" Target="../media/image4581.png"/><Relationship Id="rId229" Type="http://schemas.openxmlformats.org/officeDocument/2006/relationships/customXml" Target="../ink/ink4738.xml"/><Relationship Id="rId240" Type="http://schemas.openxmlformats.org/officeDocument/2006/relationships/customXml" Target="../ink/ink4744.xml"/><Relationship Id="rId261" Type="http://schemas.openxmlformats.org/officeDocument/2006/relationships/image" Target="../media/image4607.png"/><Relationship Id="rId14" Type="http://schemas.openxmlformats.org/officeDocument/2006/relationships/image" Target="../media/image4485.png"/><Relationship Id="rId35" Type="http://schemas.openxmlformats.org/officeDocument/2006/relationships/customXml" Target="../ink/ink4640.xml"/><Relationship Id="rId56" Type="http://schemas.openxmlformats.org/officeDocument/2006/relationships/customXml" Target="../ink/ink4651.xml"/><Relationship Id="rId77" Type="http://schemas.openxmlformats.org/officeDocument/2006/relationships/image" Target="../media/image4516.png"/><Relationship Id="rId100" Type="http://schemas.openxmlformats.org/officeDocument/2006/relationships/customXml" Target="../ink/ink4673.xml"/><Relationship Id="rId282" Type="http://schemas.openxmlformats.org/officeDocument/2006/relationships/image" Target="../media/image4617.png"/><Relationship Id="rId317" Type="http://schemas.openxmlformats.org/officeDocument/2006/relationships/customXml" Target="../ink/ink4784.xml"/><Relationship Id="rId338" Type="http://schemas.openxmlformats.org/officeDocument/2006/relationships/image" Target="../media/image4644.png"/><Relationship Id="rId8" Type="http://schemas.openxmlformats.org/officeDocument/2006/relationships/image" Target="../media/image3808.png"/><Relationship Id="rId98" Type="http://schemas.openxmlformats.org/officeDocument/2006/relationships/customXml" Target="../ink/ink4672.xml"/><Relationship Id="rId121" Type="http://schemas.openxmlformats.org/officeDocument/2006/relationships/customXml" Target="../ink/ink4684.xml"/><Relationship Id="rId142" Type="http://schemas.openxmlformats.org/officeDocument/2006/relationships/image" Target="../media/image4548.png"/><Relationship Id="rId163" Type="http://schemas.openxmlformats.org/officeDocument/2006/relationships/customXml" Target="../ink/ink4705.xml"/><Relationship Id="rId184" Type="http://schemas.openxmlformats.org/officeDocument/2006/relationships/image" Target="../media/image4569.png"/><Relationship Id="rId219" Type="http://schemas.openxmlformats.org/officeDocument/2006/relationships/customXml" Target="../ink/ink4733.xml"/><Relationship Id="rId230" Type="http://schemas.openxmlformats.org/officeDocument/2006/relationships/image" Target="../media/image4592.png"/><Relationship Id="rId251" Type="http://schemas.openxmlformats.org/officeDocument/2006/relationships/image" Target="../media/image4602.png"/><Relationship Id="rId25" Type="http://schemas.openxmlformats.org/officeDocument/2006/relationships/customXml" Target="../ink/ink4635.xml"/><Relationship Id="rId46" Type="http://schemas.openxmlformats.org/officeDocument/2006/relationships/image" Target="../media/image4501.png"/><Relationship Id="rId67" Type="http://schemas.openxmlformats.org/officeDocument/2006/relationships/image" Target="../media/image4511.png"/><Relationship Id="rId272" Type="http://schemas.openxmlformats.org/officeDocument/2006/relationships/image" Target="../media/image4612.png"/><Relationship Id="rId293" Type="http://schemas.openxmlformats.org/officeDocument/2006/relationships/customXml" Target="../ink/ink4771.xml"/><Relationship Id="rId307" Type="http://schemas.openxmlformats.org/officeDocument/2006/relationships/image" Target="../media/image4629.png"/><Relationship Id="rId328" Type="http://schemas.openxmlformats.org/officeDocument/2006/relationships/image" Target="../media/image4639.png"/><Relationship Id="rId88" Type="http://schemas.openxmlformats.org/officeDocument/2006/relationships/customXml" Target="../ink/ink4667.xml"/><Relationship Id="rId111" Type="http://schemas.openxmlformats.org/officeDocument/2006/relationships/image" Target="../media/image4533.png"/><Relationship Id="rId132" Type="http://schemas.openxmlformats.org/officeDocument/2006/relationships/image" Target="../media/image4543.png"/><Relationship Id="rId153" Type="http://schemas.openxmlformats.org/officeDocument/2006/relationships/customXml" Target="../ink/ink4700.xml"/><Relationship Id="rId174" Type="http://schemas.openxmlformats.org/officeDocument/2006/relationships/image" Target="../media/image4564.png"/><Relationship Id="rId195" Type="http://schemas.openxmlformats.org/officeDocument/2006/relationships/customXml" Target="../ink/ink4721.xml"/><Relationship Id="rId209" Type="http://schemas.openxmlformats.org/officeDocument/2006/relationships/customXml" Target="../ink/ink4728.xml"/><Relationship Id="rId220" Type="http://schemas.openxmlformats.org/officeDocument/2006/relationships/image" Target="../media/image4587.png"/><Relationship Id="rId241" Type="http://schemas.openxmlformats.org/officeDocument/2006/relationships/image" Target="../media/image4597.png"/><Relationship Id="rId15" Type="http://schemas.openxmlformats.org/officeDocument/2006/relationships/customXml" Target="../ink/ink4630.xml"/><Relationship Id="rId36" Type="http://schemas.openxmlformats.org/officeDocument/2006/relationships/image" Target="../media/image4496.png"/><Relationship Id="rId57" Type="http://schemas.openxmlformats.org/officeDocument/2006/relationships/image" Target="../media/image4506.png"/><Relationship Id="rId262" Type="http://schemas.openxmlformats.org/officeDocument/2006/relationships/customXml" Target="../ink/ink4755.xml"/><Relationship Id="rId283" Type="http://schemas.openxmlformats.org/officeDocument/2006/relationships/customXml" Target="../ink/ink4766.xml"/><Relationship Id="rId318" Type="http://schemas.openxmlformats.org/officeDocument/2006/relationships/image" Target="../media/image4634.png"/><Relationship Id="rId78" Type="http://schemas.openxmlformats.org/officeDocument/2006/relationships/customXml" Target="../ink/ink4662.xml"/><Relationship Id="rId99" Type="http://schemas.openxmlformats.org/officeDocument/2006/relationships/image" Target="../media/image4527.png"/><Relationship Id="rId101" Type="http://schemas.openxmlformats.org/officeDocument/2006/relationships/image" Target="../media/image4528.png"/><Relationship Id="rId122" Type="http://schemas.openxmlformats.org/officeDocument/2006/relationships/image" Target="../media/image4538.png"/><Relationship Id="rId143" Type="http://schemas.openxmlformats.org/officeDocument/2006/relationships/customXml" Target="../ink/ink4695.xml"/><Relationship Id="rId164" Type="http://schemas.openxmlformats.org/officeDocument/2006/relationships/image" Target="../media/image4559.png"/><Relationship Id="rId185" Type="http://schemas.openxmlformats.org/officeDocument/2006/relationships/customXml" Target="../ink/ink4716.xml"/><Relationship Id="rId9" Type="http://schemas.openxmlformats.org/officeDocument/2006/relationships/customXml" Target="../ink/ink4627.xml"/><Relationship Id="rId210" Type="http://schemas.openxmlformats.org/officeDocument/2006/relationships/image" Target="../media/image4582.png"/><Relationship Id="rId26" Type="http://schemas.openxmlformats.org/officeDocument/2006/relationships/image" Target="../media/image4491.png"/><Relationship Id="rId231" Type="http://schemas.openxmlformats.org/officeDocument/2006/relationships/customXml" Target="../ink/ink4739.xml"/><Relationship Id="rId252" Type="http://schemas.openxmlformats.org/officeDocument/2006/relationships/customXml" Target="../ink/ink4750.xml"/><Relationship Id="rId273" Type="http://schemas.openxmlformats.org/officeDocument/2006/relationships/customXml" Target="../ink/ink4761.xml"/><Relationship Id="rId294" Type="http://schemas.openxmlformats.org/officeDocument/2006/relationships/image" Target="../media/image4623.png"/><Relationship Id="rId308" Type="http://schemas.openxmlformats.org/officeDocument/2006/relationships/customXml" Target="../ink/ink4779.xml"/><Relationship Id="rId329" Type="http://schemas.openxmlformats.org/officeDocument/2006/relationships/customXml" Target="../ink/ink4790.xml"/><Relationship Id="rId47" Type="http://schemas.openxmlformats.org/officeDocument/2006/relationships/customXml" Target="../ink/ink4646.xml"/><Relationship Id="rId68" Type="http://schemas.openxmlformats.org/officeDocument/2006/relationships/customXml" Target="../ink/ink4657.xml"/><Relationship Id="rId89" Type="http://schemas.openxmlformats.org/officeDocument/2006/relationships/image" Target="../media/image4522.png"/><Relationship Id="rId112" Type="http://schemas.openxmlformats.org/officeDocument/2006/relationships/customXml" Target="../ink/ink4679.xml"/><Relationship Id="rId133" Type="http://schemas.openxmlformats.org/officeDocument/2006/relationships/customXml" Target="../ink/ink4690.xml"/><Relationship Id="rId154" Type="http://schemas.openxmlformats.org/officeDocument/2006/relationships/image" Target="../media/image4554.png"/><Relationship Id="rId175" Type="http://schemas.openxmlformats.org/officeDocument/2006/relationships/customXml" Target="../ink/ink4711.xml"/><Relationship Id="rId196" Type="http://schemas.openxmlformats.org/officeDocument/2006/relationships/image" Target="../media/image4575.png"/><Relationship Id="rId200" Type="http://schemas.openxmlformats.org/officeDocument/2006/relationships/image" Target="../media/image4577.png"/><Relationship Id="rId16" Type="http://schemas.openxmlformats.org/officeDocument/2006/relationships/image" Target="../media/image4486.png"/><Relationship Id="rId221" Type="http://schemas.openxmlformats.org/officeDocument/2006/relationships/customXml" Target="../ink/ink4734.xml"/><Relationship Id="rId242" Type="http://schemas.openxmlformats.org/officeDocument/2006/relationships/customXml" Target="../ink/ink4745.xml"/><Relationship Id="rId263" Type="http://schemas.openxmlformats.org/officeDocument/2006/relationships/image" Target="../media/image4608.png"/><Relationship Id="rId284" Type="http://schemas.openxmlformats.org/officeDocument/2006/relationships/image" Target="../media/image4618.png"/><Relationship Id="rId319" Type="http://schemas.openxmlformats.org/officeDocument/2006/relationships/customXml" Target="../ink/ink4785.xml"/><Relationship Id="rId37" Type="http://schemas.openxmlformats.org/officeDocument/2006/relationships/customXml" Target="../ink/ink4641.xml"/><Relationship Id="rId58" Type="http://schemas.openxmlformats.org/officeDocument/2006/relationships/customXml" Target="../ink/ink4652.xml"/><Relationship Id="rId79" Type="http://schemas.openxmlformats.org/officeDocument/2006/relationships/image" Target="../media/image4517.png"/><Relationship Id="rId102" Type="http://schemas.openxmlformats.org/officeDocument/2006/relationships/customXml" Target="../ink/ink4674.xml"/><Relationship Id="rId123" Type="http://schemas.openxmlformats.org/officeDocument/2006/relationships/customXml" Target="../ink/ink4685.xml"/><Relationship Id="rId144" Type="http://schemas.openxmlformats.org/officeDocument/2006/relationships/image" Target="../media/image4549.png"/><Relationship Id="rId330" Type="http://schemas.openxmlformats.org/officeDocument/2006/relationships/image" Target="../media/image4640.png"/><Relationship Id="rId90" Type="http://schemas.openxmlformats.org/officeDocument/2006/relationships/customXml" Target="../ink/ink4668.xml"/><Relationship Id="rId165" Type="http://schemas.openxmlformats.org/officeDocument/2006/relationships/customXml" Target="../ink/ink4706.xml"/><Relationship Id="rId186" Type="http://schemas.openxmlformats.org/officeDocument/2006/relationships/image" Target="../media/image4570.png"/><Relationship Id="rId211" Type="http://schemas.openxmlformats.org/officeDocument/2006/relationships/customXml" Target="../ink/ink4729.xml"/><Relationship Id="rId232" Type="http://schemas.openxmlformats.org/officeDocument/2006/relationships/customXml" Target="../ink/ink4740.xml"/><Relationship Id="rId253" Type="http://schemas.openxmlformats.org/officeDocument/2006/relationships/image" Target="../media/image4603.png"/><Relationship Id="rId274" Type="http://schemas.openxmlformats.org/officeDocument/2006/relationships/image" Target="../media/image4613.png"/><Relationship Id="rId295" Type="http://schemas.openxmlformats.org/officeDocument/2006/relationships/customXml" Target="../ink/ink4772.xml"/><Relationship Id="rId309" Type="http://schemas.openxmlformats.org/officeDocument/2006/relationships/image" Target="../media/image4630.png"/><Relationship Id="rId27" Type="http://schemas.openxmlformats.org/officeDocument/2006/relationships/customXml" Target="../ink/ink4636.xml"/><Relationship Id="rId48" Type="http://schemas.openxmlformats.org/officeDocument/2006/relationships/image" Target="../media/image4502.png"/><Relationship Id="rId69" Type="http://schemas.openxmlformats.org/officeDocument/2006/relationships/image" Target="../media/image4512.png"/><Relationship Id="rId113" Type="http://schemas.openxmlformats.org/officeDocument/2006/relationships/image" Target="../media/image4534.png"/><Relationship Id="rId134" Type="http://schemas.openxmlformats.org/officeDocument/2006/relationships/image" Target="../media/image4544.png"/><Relationship Id="rId320" Type="http://schemas.openxmlformats.org/officeDocument/2006/relationships/image" Target="../media/image4635.png"/><Relationship Id="rId80" Type="http://schemas.openxmlformats.org/officeDocument/2006/relationships/customXml" Target="../ink/ink4663.xml"/><Relationship Id="rId155" Type="http://schemas.openxmlformats.org/officeDocument/2006/relationships/customXml" Target="../ink/ink4701.xml"/><Relationship Id="rId176" Type="http://schemas.openxmlformats.org/officeDocument/2006/relationships/image" Target="../media/image4565.png"/><Relationship Id="rId197" Type="http://schemas.openxmlformats.org/officeDocument/2006/relationships/customXml" Target="../ink/ink4722.xml"/><Relationship Id="rId201" Type="http://schemas.openxmlformats.org/officeDocument/2006/relationships/customXml" Target="../ink/ink4724.xml"/><Relationship Id="rId222" Type="http://schemas.openxmlformats.org/officeDocument/2006/relationships/image" Target="../media/image4588.png"/><Relationship Id="rId243" Type="http://schemas.openxmlformats.org/officeDocument/2006/relationships/image" Target="../media/image4598.png"/><Relationship Id="rId264" Type="http://schemas.openxmlformats.org/officeDocument/2006/relationships/customXml" Target="../ink/ink4756.xml"/><Relationship Id="rId285" Type="http://schemas.openxmlformats.org/officeDocument/2006/relationships/customXml" Target="../ink/ink4767.xml"/><Relationship Id="rId17" Type="http://schemas.openxmlformats.org/officeDocument/2006/relationships/customXml" Target="../ink/ink4631.xml"/><Relationship Id="rId38" Type="http://schemas.openxmlformats.org/officeDocument/2006/relationships/image" Target="../media/image4497.png"/><Relationship Id="rId59" Type="http://schemas.openxmlformats.org/officeDocument/2006/relationships/image" Target="../media/image4507.png"/><Relationship Id="rId103" Type="http://schemas.openxmlformats.org/officeDocument/2006/relationships/image" Target="../media/image4529.png"/><Relationship Id="rId124" Type="http://schemas.openxmlformats.org/officeDocument/2006/relationships/image" Target="../media/image4539.png"/><Relationship Id="rId310" Type="http://schemas.openxmlformats.org/officeDocument/2006/relationships/customXml" Target="../ink/ink4780.xml"/><Relationship Id="rId70" Type="http://schemas.openxmlformats.org/officeDocument/2006/relationships/customXml" Target="../ink/ink4658.xml"/><Relationship Id="rId91" Type="http://schemas.openxmlformats.org/officeDocument/2006/relationships/image" Target="../media/image4523.png"/><Relationship Id="rId145" Type="http://schemas.openxmlformats.org/officeDocument/2006/relationships/customXml" Target="../ink/ink4696.xml"/><Relationship Id="rId166" Type="http://schemas.openxmlformats.org/officeDocument/2006/relationships/image" Target="../media/image4560.png"/><Relationship Id="rId187" Type="http://schemas.openxmlformats.org/officeDocument/2006/relationships/customXml" Target="../ink/ink4717.xml"/><Relationship Id="rId331" Type="http://schemas.openxmlformats.org/officeDocument/2006/relationships/customXml" Target="../ink/ink47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583.png"/><Relationship Id="rId233" Type="http://schemas.openxmlformats.org/officeDocument/2006/relationships/image" Target="../media/image4593.png"/><Relationship Id="rId254" Type="http://schemas.openxmlformats.org/officeDocument/2006/relationships/customXml" Target="../ink/ink4751.xml"/><Relationship Id="rId28" Type="http://schemas.openxmlformats.org/officeDocument/2006/relationships/image" Target="../media/image4492.png"/><Relationship Id="rId49" Type="http://schemas.openxmlformats.org/officeDocument/2006/relationships/customXml" Target="../ink/ink4647.xml"/><Relationship Id="rId114" Type="http://schemas.openxmlformats.org/officeDocument/2006/relationships/customXml" Target="../ink/ink4680.xml"/><Relationship Id="rId275" Type="http://schemas.openxmlformats.org/officeDocument/2006/relationships/customXml" Target="../ink/ink4762.xml"/><Relationship Id="rId296" Type="http://schemas.openxmlformats.org/officeDocument/2006/relationships/customXml" Target="../ink/ink4773.xml"/><Relationship Id="rId300" Type="http://schemas.openxmlformats.org/officeDocument/2006/relationships/customXml" Target="../ink/ink4775.xml"/><Relationship Id="rId60" Type="http://schemas.openxmlformats.org/officeDocument/2006/relationships/customXml" Target="../ink/ink4653.xml"/><Relationship Id="rId81" Type="http://schemas.openxmlformats.org/officeDocument/2006/relationships/image" Target="../media/image4518.png"/><Relationship Id="rId135" Type="http://schemas.openxmlformats.org/officeDocument/2006/relationships/customXml" Target="../ink/ink4691.xml"/><Relationship Id="rId156" Type="http://schemas.openxmlformats.org/officeDocument/2006/relationships/image" Target="../media/image4555.png"/><Relationship Id="rId177" Type="http://schemas.openxmlformats.org/officeDocument/2006/relationships/customXml" Target="../ink/ink4712.xml"/><Relationship Id="rId198" Type="http://schemas.openxmlformats.org/officeDocument/2006/relationships/image" Target="../media/image4576.png"/><Relationship Id="rId321" Type="http://schemas.openxmlformats.org/officeDocument/2006/relationships/customXml" Target="../ink/ink4786.xml"/><Relationship Id="rId202" Type="http://schemas.openxmlformats.org/officeDocument/2006/relationships/image" Target="../media/image4578.png"/><Relationship Id="rId223" Type="http://schemas.openxmlformats.org/officeDocument/2006/relationships/customXml" Target="../ink/ink4735.xml"/><Relationship Id="rId244" Type="http://schemas.openxmlformats.org/officeDocument/2006/relationships/customXml" Target="../ink/ink4746.xml"/><Relationship Id="rId18" Type="http://schemas.openxmlformats.org/officeDocument/2006/relationships/image" Target="../media/image4487.png"/><Relationship Id="rId39" Type="http://schemas.openxmlformats.org/officeDocument/2006/relationships/customXml" Target="../ink/ink4642.xml"/><Relationship Id="rId265" Type="http://schemas.openxmlformats.org/officeDocument/2006/relationships/customXml" Target="../ink/ink4757.xml"/><Relationship Id="rId286" Type="http://schemas.openxmlformats.org/officeDocument/2006/relationships/image" Target="../media/image4619.png"/><Relationship Id="rId50" Type="http://schemas.openxmlformats.org/officeDocument/2006/relationships/image" Target="../media/image4503.png"/><Relationship Id="rId104" Type="http://schemas.openxmlformats.org/officeDocument/2006/relationships/customXml" Target="../ink/ink4675.xml"/><Relationship Id="rId125" Type="http://schemas.openxmlformats.org/officeDocument/2006/relationships/customXml" Target="../ink/ink4686.xml"/><Relationship Id="rId146" Type="http://schemas.openxmlformats.org/officeDocument/2006/relationships/image" Target="../media/image4550.png"/><Relationship Id="rId167" Type="http://schemas.openxmlformats.org/officeDocument/2006/relationships/customXml" Target="../ink/ink4707.xml"/><Relationship Id="rId188" Type="http://schemas.openxmlformats.org/officeDocument/2006/relationships/image" Target="../media/image4571.png"/><Relationship Id="rId311" Type="http://schemas.openxmlformats.org/officeDocument/2006/relationships/image" Target="../media/image4631.png"/><Relationship Id="rId332" Type="http://schemas.openxmlformats.org/officeDocument/2006/relationships/image" Target="../media/image4641.png"/><Relationship Id="rId71" Type="http://schemas.openxmlformats.org/officeDocument/2006/relationships/image" Target="../media/image4513.png"/><Relationship Id="rId92" Type="http://schemas.openxmlformats.org/officeDocument/2006/relationships/customXml" Target="../ink/ink4669.xml"/><Relationship Id="rId213" Type="http://schemas.openxmlformats.org/officeDocument/2006/relationships/customXml" Target="../ink/ink4730.xml"/><Relationship Id="rId234" Type="http://schemas.openxmlformats.org/officeDocument/2006/relationships/customXml" Target="../ink/ink4741.xml"/><Relationship Id="rId2" Type="http://schemas.openxmlformats.org/officeDocument/2006/relationships/notesSlide" Target="../notesSlides/notesSlide33.xml"/><Relationship Id="rId29" Type="http://schemas.openxmlformats.org/officeDocument/2006/relationships/customXml" Target="../ink/ink4637.xml"/><Relationship Id="rId255" Type="http://schemas.openxmlformats.org/officeDocument/2006/relationships/image" Target="../media/image4604.png"/><Relationship Id="rId276" Type="http://schemas.openxmlformats.org/officeDocument/2006/relationships/image" Target="../media/image4614.png"/><Relationship Id="rId297" Type="http://schemas.openxmlformats.org/officeDocument/2006/relationships/image" Target="../media/image4624.png"/><Relationship Id="rId40" Type="http://schemas.openxmlformats.org/officeDocument/2006/relationships/image" Target="../media/image4498.png"/><Relationship Id="rId115" Type="http://schemas.openxmlformats.org/officeDocument/2006/relationships/image" Target="../media/image4535.png"/><Relationship Id="rId136" Type="http://schemas.openxmlformats.org/officeDocument/2006/relationships/image" Target="../media/image4545.png"/><Relationship Id="rId157" Type="http://schemas.openxmlformats.org/officeDocument/2006/relationships/customXml" Target="../ink/ink4702.xml"/><Relationship Id="rId178" Type="http://schemas.openxmlformats.org/officeDocument/2006/relationships/image" Target="../media/image4566.png"/><Relationship Id="rId301" Type="http://schemas.openxmlformats.org/officeDocument/2006/relationships/image" Target="../media/image4626.png"/><Relationship Id="rId322" Type="http://schemas.openxmlformats.org/officeDocument/2006/relationships/image" Target="../media/image4636.png"/><Relationship Id="rId61" Type="http://schemas.openxmlformats.org/officeDocument/2006/relationships/image" Target="../media/image4508.png"/><Relationship Id="rId82" Type="http://schemas.openxmlformats.org/officeDocument/2006/relationships/customXml" Target="../ink/ink4664.xml"/><Relationship Id="rId199" Type="http://schemas.openxmlformats.org/officeDocument/2006/relationships/customXml" Target="../ink/ink4723.xml"/><Relationship Id="rId203" Type="http://schemas.openxmlformats.org/officeDocument/2006/relationships/customXml" Target="../ink/ink4725.xml"/><Relationship Id="rId19" Type="http://schemas.openxmlformats.org/officeDocument/2006/relationships/customXml" Target="../ink/ink4632.xml"/><Relationship Id="rId224" Type="http://schemas.openxmlformats.org/officeDocument/2006/relationships/image" Target="../media/image4589.png"/><Relationship Id="rId245" Type="http://schemas.openxmlformats.org/officeDocument/2006/relationships/image" Target="../media/image4599.png"/><Relationship Id="rId266" Type="http://schemas.openxmlformats.org/officeDocument/2006/relationships/image" Target="../media/image4609.png"/><Relationship Id="rId287" Type="http://schemas.openxmlformats.org/officeDocument/2006/relationships/customXml" Target="../ink/ink4768.xml"/><Relationship Id="rId30" Type="http://schemas.openxmlformats.org/officeDocument/2006/relationships/image" Target="../media/image4493.png"/><Relationship Id="rId105" Type="http://schemas.openxmlformats.org/officeDocument/2006/relationships/image" Target="../media/image4530.png"/><Relationship Id="rId126" Type="http://schemas.openxmlformats.org/officeDocument/2006/relationships/image" Target="../media/image4540.png"/><Relationship Id="rId147" Type="http://schemas.openxmlformats.org/officeDocument/2006/relationships/customXml" Target="../ink/ink4697.xml"/><Relationship Id="rId168" Type="http://schemas.openxmlformats.org/officeDocument/2006/relationships/image" Target="../media/image4561.png"/><Relationship Id="rId312" Type="http://schemas.openxmlformats.org/officeDocument/2006/relationships/customXml" Target="../ink/ink4781.xml"/><Relationship Id="rId333" Type="http://schemas.openxmlformats.org/officeDocument/2006/relationships/customXml" Target="../ink/ink4792.xml"/><Relationship Id="rId51" Type="http://schemas.openxmlformats.org/officeDocument/2006/relationships/customXml" Target="../ink/ink4648.xml"/><Relationship Id="rId72" Type="http://schemas.openxmlformats.org/officeDocument/2006/relationships/customXml" Target="../ink/ink4659.xml"/><Relationship Id="rId93" Type="http://schemas.openxmlformats.org/officeDocument/2006/relationships/image" Target="../media/image4524.png"/><Relationship Id="rId189" Type="http://schemas.openxmlformats.org/officeDocument/2006/relationships/customXml" Target="../ink/ink4718.xml"/><Relationship Id="rId3" Type="http://schemas.openxmlformats.org/officeDocument/2006/relationships/customXml" Target="../ink/ink4624.xml"/><Relationship Id="rId214" Type="http://schemas.openxmlformats.org/officeDocument/2006/relationships/image" Target="../media/image4584.png"/><Relationship Id="rId235" Type="http://schemas.openxmlformats.org/officeDocument/2006/relationships/image" Target="../media/image4594.png"/><Relationship Id="rId256" Type="http://schemas.openxmlformats.org/officeDocument/2006/relationships/customXml" Target="../ink/ink4752.xml"/><Relationship Id="rId277" Type="http://schemas.openxmlformats.org/officeDocument/2006/relationships/customXml" Target="../ink/ink4763.xml"/><Relationship Id="rId298" Type="http://schemas.openxmlformats.org/officeDocument/2006/relationships/customXml" Target="../ink/ink4774.xml"/><Relationship Id="rId116" Type="http://schemas.openxmlformats.org/officeDocument/2006/relationships/customXml" Target="../ink/ink4681.xml"/><Relationship Id="rId137" Type="http://schemas.openxmlformats.org/officeDocument/2006/relationships/customXml" Target="../ink/ink4692.xml"/><Relationship Id="rId158" Type="http://schemas.openxmlformats.org/officeDocument/2006/relationships/image" Target="../media/image4556.png"/><Relationship Id="rId302" Type="http://schemas.openxmlformats.org/officeDocument/2006/relationships/customXml" Target="../ink/ink4776.xml"/><Relationship Id="rId323" Type="http://schemas.openxmlformats.org/officeDocument/2006/relationships/customXml" Target="../ink/ink4787.xml"/><Relationship Id="rId20" Type="http://schemas.openxmlformats.org/officeDocument/2006/relationships/image" Target="../media/image4488.png"/><Relationship Id="rId41" Type="http://schemas.openxmlformats.org/officeDocument/2006/relationships/customXml" Target="../ink/ink4643.xml"/><Relationship Id="rId62" Type="http://schemas.openxmlformats.org/officeDocument/2006/relationships/customXml" Target="../ink/ink4654.xml"/><Relationship Id="rId83" Type="http://schemas.openxmlformats.org/officeDocument/2006/relationships/image" Target="../media/image4519.png"/><Relationship Id="rId179" Type="http://schemas.openxmlformats.org/officeDocument/2006/relationships/customXml" Target="../ink/ink4713.xml"/><Relationship Id="rId190" Type="http://schemas.openxmlformats.org/officeDocument/2006/relationships/image" Target="../media/image4572.png"/><Relationship Id="rId204" Type="http://schemas.openxmlformats.org/officeDocument/2006/relationships/image" Target="../media/image4579.png"/><Relationship Id="rId225" Type="http://schemas.openxmlformats.org/officeDocument/2006/relationships/customXml" Target="../ink/ink4736.xml"/><Relationship Id="rId246" Type="http://schemas.openxmlformats.org/officeDocument/2006/relationships/customXml" Target="../ink/ink4747.xml"/><Relationship Id="rId267" Type="http://schemas.openxmlformats.org/officeDocument/2006/relationships/customXml" Target="../ink/ink4758.xml"/><Relationship Id="rId288" Type="http://schemas.openxmlformats.org/officeDocument/2006/relationships/image" Target="../media/image4620.png"/><Relationship Id="rId106" Type="http://schemas.openxmlformats.org/officeDocument/2006/relationships/customXml" Target="../ink/ink4676.xml"/><Relationship Id="rId127" Type="http://schemas.openxmlformats.org/officeDocument/2006/relationships/customXml" Target="../ink/ink4687.xml"/><Relationship Id="rId313" Type="http://schemas.openxmlformats.org/officeDocument/2006/relationships/customXml" Target="../ink/ink4782.xml"/><Relationship Id="rId10" Type="http://schemas.openxmlformats.org/officeDocument/2006/relationships/image" Target="../media/image4483.png"/><Relationship Id="rId31" Type="http://schemas.openxmlformats.org/officeDocument/2006/relationships/customXml" Target="../ink/ink4638.xml"/><Relationship Id="rId52" Type="http://schemas.openxmlformats.org/officeDocument/2006/relationships/image" Target="../media/image4504.png"/><Relationship Id="rId73" Type="http://schemas.openxmlformats.org/officeDocument/2006/relationships/image" Target="../media/image4514.png"/><Relationship Id="rId94" Type="http://schemas.openxmlformats.org/officeDocument/2006/relationships/customXml" Target="../ink/ink4670.xml"/><Relationship Id="rId148" Type="http://schemas.openxmlformats.org/officeDocument/2006/relationships/image" Target="../media/image4551.png"/><Relationship Id="rId169" Type="http://schemas.openxmlformats.org/officeDocument/2006/relationships/customXml" Target="../ink/ink4708.xml"/><Relationship Id="rId334" Type="http://schemas.openxmlformats.org/officeDocument/2006/relationships/image" Target="../media/image4642.png"/><Relationship Id="rId4" Type="http://schemas.openxmlformats.org/officeDocument/2006/relationships/image" Target="../media/image4481.png"/><Relationship Id="rId180" Type="http://schemas.openxmlformats.org/officeDocument/2006/relationships/image" Target="../media/image4567.png"/><Relationship Id="rId215" Type="http://schemas.openxmlformats.org/officeDocument/2006/relationships/customXml" Target="../ink/ink4731.xml"/><Relationship Id="rId236" Type="http://schemas.openxmlformats.org/officeDocument/2006/relationships/customXml" Target="../ink/ink4742.xml"/><Relationship Id="rId257" Type="http://schemas.openxmlformats.org/officeDocument/2006/relationships/image" Target="../media/image4605.png"/><Relationship Id="rId278" Type="http://schemas.openxmlformats.org/officeDocument/2006/relationships/image" Target="../media/image4615.png"/><Relationship Id="rId303" Type="http://schemas.openxmlformats.org/officeDocument/2006/relationships/image" Target="../media/image4627.png"/><Relationship Id="rId42" Type="http://schemas.openxmlformats.org/officeDocument/2006/relationships/image" Target="../media/image4499.png"/><Relationship Id="rId84" Type="http://schemas.openxmlformats.org/officeDocument/2006/relationships/customXml" Target="../ink/ink4665.xml"/><Relationship Id="rId138" Type="http://schemas.openxmlformats.org/officeDocument/2006/relationships/image" Target="../media/image4546.png"/><Relationship Id="rId191" Type="http://schemas.openxmlformats.org/officeDocument/2006/relationships/customXml" Target="../ink/ink4719.xml"/><Relationship Id="rId205" Type="http://schemas.openxmlformats.org/officeDocument/2006/relationships/customXml" Target="../ink/ink4726.xml"/><Relationship Id="rId247" Type="http://schemas.openxmlformats.org/officeDocument/2006/relationships/image" Target="../media/image4600.png"/><Relationship Id="rId107" Type="http://schemas.openxmlformats.org/officeDocument/2006/relationships/image" Target="../media/image4531.png"/><Relationship Id="rId289" Type="http://schemas.openxmlformats.org/officeDocument/2006/relationships/customXml" Target="../ink/ink4769.xml"/><Relationship Id="rId11" Type="http://schemas.openxmlformats.org/officeDocument/2006/relationships/customXml" Target="../ink/ink4628.xml"/><Relationship Id="rId53" Type="http://schemas.openxmlformats.org/officeDocument/2006/relationships/customXml" Target="../ink/ink4649.xml"/><Relationship Id="rId149" Type="http://schemas.openxmlformats.org/officeDocument/2006/relationships/customXml" Target="../ink/ink4698.xml"/><Relationship Id="rId314" Type="http://schemas.openxmlformats.org/officeDocument/2006/relationships/image" Target="../media/image4632.png"/><Relationship Id="rId95" Type="http://schemas.openxmlformats.org/officeDocument/2006/relationships/image" Target="../media/image4525.png"/><Relationship Id="rId160" Type="http://schemas.openxmlformats.org/officeDocument/2006/relationships/image" Target="../media/image4557.png"/><Relationship Id="rId216" Type="http://schemas.openxmlformats.org/officeDocument/2006/relationships/image" Target="../media/image4585.png"/><Relationship Id="rId258" Type="http://schemas.openxmlformats.org/officeDocument/2006/relationships/customXml" Target="../ink/ink4753.xml"/><Relationship Id="rId22" Type="http://schemas.openxmlformats.org/officeDocument/2006/relationships/image" Target="../media/image4489.png"/><Relationship Id="rId64" Type="http://schemas.openxmlformats.org/officeDocument/2006/relationships/customXml" Target="../ink/ink4655.xml"/><Relationship Id="rId118" Type="http://schemas.openxmlformats.org/officeDocument/2006/relationships/customXml" Target="../ink/ink4682.xml"/><Relationship Id="rId325" Type="http://schemas.openxmlformats.org/officeDocument/2006/relationships/customXml" Target="../ink/ink4788.xml"/><Relationship Id="rId171" Type="http://schemas.openxmlformats.org/officeDocument/2006/relationships/customXml" Target="../ink/ink4709.xml"/><Relationship Id="rId227" Type="http://schemas.openxmlformats.org/officeDocument/2006/relationships/customXml" Target="../ink/ink4737.xml"/><Relationship Id="rId269" Type="http://schemas.openxmlformats.org/officeDocument/2006/relationships/customXml" Target="../ink/ink4759.xml"/><Relationship Id="rId33" Type="http://schemas.openxmlformats.org/officeDocument/2006/relationships/customXml" Target="../ink/ink4639.xml"/><Relationship Id="rId129" Type="http://schemas.openxmlformats.org/officeDocument/2006/relationships/customXml" Target="../ink/ink4688.xml"/><Relationship Id="rId280" Type="http://schemas.openxmlformats.org/officeDocument/2006/relationships/image" Target="../media/image4616.png"/><Relationship Id="rId336" Type="http://schemas.openxmlformats.org/officeDocument/2006/relationships/image" Target="../media/image4643.png"/><Relationship Id="rId75" Type="http://schemas.openxmlformats.org/officeDocument/2006/relationships/image" Target="../media/image4515.png"/><Relationship Id="rId140" Type="http://schemas.openxmlformats.org/officeDocument/2006/relationships/image" Target="../media/image4547.png"/><Relationship Id="rId182" Type="http://schemas.openxmlformats.org/officeDocument/2006/relationships/image" Target="../media/image4568.png"/><Relationship Id="rId6" Type="http://schemas.openxmlformats.org/officeDocument/2006/relationships/image" Target="../media/image4482.png"/><Relationship Id="rId238" Type="http://schemas.openxmlformats.org/officeDocument/2006/relationships/customXml" Target="../ink/ink4743.xml"/><Relationship Id="rId291" Type="http://schemas.openxmlformats.org/officeDocument/2006/relationships/customXml" Target="../ink/ink4770.xml"/><Relationship Id="rId305" Type="http://schemas.openxmlformats.org/officeDocument/2006/relationships/image" Target="../media/image4628.png"/><Relationship Id="rId44" Type="http://schemas.openxmlformats.org/officeDocument/2006/relationships/image" Target="../media/image4500.png"/><Relationship Id="rId86" Type="http://schemas.openxmlformats.org/officeDocument/2006/relationships/customXml" Target="../ink/ink4666.xml"/><Relationship Id="rId151" Type="http://schemas.openxmlformats.org/officeDocument/2006/relationships/customXml" Target="../ink/ink4699.xml"/><Relationship Id="rId193" Type="http://schemas.openxmlformats.org/officeDocument/2006/relationships/customXml" Target="../ink/ink4720.xml"/><Relationship Id="rId207" Type="http://schemas.openxmlformats.org/officeDocument/2006/relationships/customXml" Target="../ink/ink4727.xml"/><Relationship Id="rId249" Type="http://schemas.openxmlformats.org/officeDocument/2006/relationships/image" Target="../media/image4601.png"/><Relationship Id="rId13" Type="http://schemas.openxmlformats.org/officeDocument/2006/relationships/customXml" Target="../ink/ink4629.xml"/><Relationship Id="rId109" Type="http://schemas.openxmlformats.org/officeDocument/2006/relationships/image" Target="../media/image4532.png"/><Relationship Id="rId260" Type="http://schemas.openxmlformats.org/officeDocument/2006/relationships/customXml" Target="../ink/ink4754.xml"/><Relationship Id="rId316" Type="http://schemas.openxmlformats.org/officeDocument/2006/relationships/image" Target="../media/image4633.png"/><Relationship Id="rId55" Type="http://schemas.openxmlformats.org/officeDocument/2006/relationships/image" Target="../media/image4505.png"/><Relationship Id="rId97" Type="http://schemas.openxmlformats.org/officeDocument/2006/relationships/image" Target="../media/image4526.png"/><Relationship Id="rId120" Type="http://schemas.openxmlformats.org/officeDocument/2006/relationships/image" Target="../media/image4537.png"/><Relationship Id="rId162" Type="http://schemas.openxmlformats.org/officeDocument/2006/relationships/image" Target="../media/image4558.png"/><Relationship Id="rId218" Type="http://schemas.openxmlformats.org/officeDocument/2006/relationships/image" Target="../media/image4586.png"/><Relationship Id="rId271" Type="http://schemas.openxmlformats.org/officeDocument/2006/relationships/customXml" Target="../ink/ink4760.xml"/><Relationship Id="rId24" Type="http://schemas.openxmlformats.org/officeDocument/2006/relationships/image" Target="../media/image4490.png"/><Relationship Id="rId66" Type="http://schemas.openxmlformats.org/officeDocument/2006/relationships/customXml" Target="../ink/ink4656.xml"/><Relationship Id="rId131" Type="http://schemas.openxmlformats.org/officeDocument/2006/relationships/customXml" Target="../ink/ink4689.xml"/><Relationship Id="rId327" Type="http://schemas.openxmlformats.org/officeDocument/2006/relationships/customXml" Target="../ink/ink47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obelprize.org/prizes/economic-sciences/2024/summary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99.png"/><Relationship Id="rId21" Type="http://schemas.openxmlformats.org/officeDocument/2006/relationships/customXml" Target="../ink/ink4804.xml"/><Relationship Id="rId42" Type="http://schemas.openxmlformats.org/officeDocument/2006/relationships/image" Target="../media/image4663.png"/><Relationship Id="rId63" Type="http://schemas.openxmlformats.org/officeDocument/2006/relationships/image" Target="../media/image4674.png"/><Relationship Id="rId84" Type="http://schemas.openxmlformats.org/officeDocument/2006/relationships/image" Target="../media/image4683.png"/><Relationship Id="rId138" Type="http://schemas.openxmlformats.org/officeDocument/2006/relationships/customXml" Target="../ink/ink4864.xml"/><Relationship Id="rId159" Type="http://schemas.openxmlformats.org/officeDocument/2006/relationships/image" Target="../media/image4720.png"/><Relationship Id="rId170" Type="http://schemas.openxmlformats.org/officeDocument/2006/relationships/customXml" Target="../ink/ink4880.xml"/><Relationship Id="rId191" Type="http://schemas.openxmlformats.org/officeDocument/2006/relationships/image" Target="../media/image4736.png"/><Relationship Id="rId205" Type="http://schemas.openxmlformats.org/officeDocument/2006/relationships/customXml" Target="../ink/ink4898.xml"/><Relationship Id="rId226" Type="http://schemas.openxmlformats.org/officeDocument/2006/relationships/image" Target="../media/image4753.png"/><Relationship Id="rId107" Type="http://schemas.openxmlformats.org/officeDocument/2006/relationships/image" Target="../media/image4694.png"/><Relationship Id="rId11" Type="http://schemas.openxmlformats.org/officeDocument/2006/relationships/customXml" Target="../ink/ink4799.xml"/><Relationship Id="rId32" Type="http://schemas.openxmlformats.org/officeDocument/2006/relationships/image" Target="../media/image4658.png"/><Relationship Id="rId53" Type="http://schemas.openxmlformats.org/officeDocument/2006/relationships/customXml" Target="../ink/ink4820.xml"/><Relationship Id="rId74" Type="http://schemas.openxmlformats.org/officeDocument/2006/relationships/customXml" Target="../ink/ink4831.xml"/><Relationship Id="rId128" Type="http://schemas.openxmlformats.org/officeDocument/2006/relationships/customXml" Target="../ink/ink4859.xml"/><Relationship Id="rId149" Type="http://schemas.openxmlformats.org/officeDocument/2006/relationships/image" Target="../media/image4715.png"/><Relationship Id="rId5" Type="http://schemas.openxmlformats.org/officeDocument/2006/relationships/customXml" Target="../ink/ink4796.xml"/><Relationship Id="rId95" Type="http://schemas.openxmlformats.org/officeDocument/2006/relationships/customXml" Target="../ink/ink4842.xml"/><Relationship Id="rId160" Type="http://schemas.openxmlformats.org/officeDocument/2006/relationships/customXml" Target="../ink/ink4875.xml"/><Relationship Id="rId181" Type="http://schemas.openxmlformats.org/officeDocument/2006/relationships/image" Target="../media/image4731.png"/><Relationship Id="rId216" Type="http://schemas.openxmlformats.org/officeDocument/2006/relationships/image" Target="../media/image4748.png"/><Relationship Id="rId22" Type="http://schemas.openxmlformats.org/officeDocument/2006/relationships/image" Target="../media/image4653.png"/><Relationship Id="rId43" Type="http://schemas.openxmlformats.org/officeDocument/2006/relationships/customXml" Target="../ink/ink4815.xml"/><Relationship Id="rId64" Type="http://schemas.openxmlformats.org/officeDocument/2006/relationships/customXml" Target="../ink/ink4826.xml"/><Relationship Id="rId118" Type="http://schemas.openxmlformats.org/officeDocument/2006/relationships/customXml" Target="../ink/ink4854.xml"/><Relationship Id="rId139" Type="http://schemas.openxmlformats.org/officeDocument/2006/relationships/image" Target="../media/image4710.png"/><Relationship Id="rId85" Type="http://schemas.openxmlformats.org/officeDocument/2006/relationships/customXml" Target="../ink/ink4837.xml"/><Relationship Id="rId150" Type="http://schemas.openxmlformats.org/officeDocument/2006/relationships/customXml" Target="../ink/ink4870.xml"/><Relationship Id="rId171" Type="http://schemas.openxmlformats.org/officeDocument/2006/relationships/image" Target="../media/image4726.png"/><Relationship Id="rId192" Type="http://schemas.openxmlformats.org/officeDocument/2006/relationships/customXml" Target="../ink/ink4891.xml"/><Relationship Id="rId206" Type="http://schemas.openxmlformats.org/officeDocument/2006/relationships/image" Target="../media/image4743.png"/><Relationship Id="rId227" Type="http://schemas.openxmlformats.org/officeDocument/2006/relationships/customXml" Target="../ink/ink4909.xml"/><Relationship Id="rId12" Type="http://schemas.openxmlformats.org/officeDocument/2006/relationships/image" Target="../media/image4649.png"/><Relationship Id="rId33" Type="http://schemas.openxmlformats.org/officeDocument/2006/relationships/customXml" Target="../ink/ink4810.xml"/><Relationship Id="rId108" Type="http://schemas.openxmlformats.org/officeDocument/2006/relationships/customXml" Target="../ink/ink4849.xml"/><Relationship Id="rId129" Type="http://schemas.openxmlformats.org/officeDocument/2006/relationships/image" Target="../media/image4705.png"/><Relationship Id="rId54" Type="http://schemas.openxmlformats.org/officeDocument/2006/relationships/image" Target="../media/image4669.png"/><Relationship Id="rId75" Type="http://schemas.openxmlformats.org/officeDocument/2006/relationships/image" Target="../media/image4679.png"/><Relationship Id="rId96" Type="http://schemas.openxmlformats.org/officeDocument/2006/relationships/customXml" Target="../ink/ink4843.xml"/><Relationship Id="rId140" Type="http://schemas.openxmlformats.org/officeDocument/2006/relationships/customXml" Target="../ink/ink4865.xml"/><Relationship Id="rId161" Type="http://schemas.openxmlformats.org/officeDocument/2006/relationships/image" Target="../media/image4721.png"/><Relationship Id="rId182" Type="http://schemas.openxmlformats.org/officeDocument/2006/relationships/customXml" Target="../ink/ink4886.xml"/><Relationship Id="rId217" Type="http://schemas.openxmlformats.org/officeDocument/2006/relationships/customXml" Target="../ink/ink4904.xml"/><Relationship Id="rId6" Type="http://schemas.openxmlformats.org/officeDocument/2006/relationships/image" Target="../media/image4646.png"/><Relationship Id="rId23" Type="http://schemas.openxmlformats.org/officeDocument/2006/relationships/customXml" Target="../ink/ink4805.xml"/><Relationship Id="rId119" Type="http://schemas.openxmlformats.org/officeDocument/2006/relationships/image" Target="../media/image4700.png"/><Relationship Id="rId44" Type="http://schemas.openxmlformats.org/officeDocument/2006/relationships/image" Target="../media/image4664.png"/><Relationship Id="rId65" Type="http://schemas.openxmlformats.org/officeDocument/2006/relationships/image" Target="../media/image4675.png"/><Relationship Id="rId86" Type="http://schemas.openxmlformats.org/officeDocument/2006/relationships/image" Target="../media/image4684.png"/><Relationship Id="rId130" Type="http://schemas.openxmlformats.org/officeDocument/2006/relationships/customXml" Target="../ink/ink4860.xml"/><Relationship Id="rId151" Type="http://schemas.openxmlformats.org/officeDocument/2006/relationships/image" Target="../media/image4716.png"/><Relationship Id="rId172" Type="http://schemas.openxmlformats.org/officeDocument/2006/relationships/customXml" Target="../ink/ink4881.xml"/><Relationship Id="rId193" Type="http://schemas.openxmlformats.org/officeDocument/2006/relationships/image" Target="../media/image4737.png"/><Relationship Id="rId207" Type="http://schemas.openxmlformats.org/officeDocument/2006/relationships/customXml" Target="../ink/ink4899.xml"/><Relationship Id="rId228" Type="http://schemas.openxmlformats.org/officeDocument/2006/relationships/image" Target="../media/image4754.png"/><Relationship Id="rId13" Type="http://schemas.openxmlformats.org/officeDocument/2006/relationships/customXml" Target="../ink/ink4800.xml"/><Relationship Id="rId109" Type="http://schemas.openxmlformats.org/officeDocument/2006/relationships/image" Target="../media/image4695.png"/><Relationship Id="rId34" Type="http://schemas.openxmlformats.org/officeDocument/2006/relationships/image" Target="../media/image4659.png"/><Relationship Id="rId55" Type="http://schemas.openxmlformats.org/officeDocument/2006/relationships/customXml" Target="../ink/ink4821.xml"/><Relationship Id="rId76" Type="http://schemas.openxmlformats.org/officeDocument/2006/relationships/customXml" Target="../ink/ink4832.xml"/><Relationship Id="rId97" Type="http://schemas.openxmlformats.org/officeDocument/2006/relationships/image" Target="../media/image4689.png"/><Relationship Id="rId120" Type="http://schemas.openxmlformats.org/officeDocument/2006/relationships/customXml" Target="../ink/ink4855.xml"/><Relationship Id="rId141" Type="http://schemas.openxmlformats.org/officeDocument/2006/relationships/image" Target="../media/image4711.png"/><Relationship Id="rId7" Type="http://schemas.openxmlformats.org/officeDocument/2006/relationships/customXml" Target="../ink/ink4797.xml"/><Relationship Id="rId162" Type="http://schemas.openxmlformats.org/officeDocument/2006/relationships/customXml" Target="../ink/ink4876.xml"/><Relationship Id="rId183" Type="http://schemas.openxmlformats.org/officeDocument/2006/relationships/image" Target="../media/image4732.png"/><Relationship Id="rId218" Type="http://schemas.openxmlformats.org/officeDocument/2006/relationships/image" Target="../media/image4749.png"/><Relationship Id="rId24" Type="http://schemas.openxmlformats.org/officeDocument/2006/relationships/image" Target="../media/image4654.png"/><Relationship Id="rId45" Type="http://schemas.openxmlformats.org/officeDocument/2006/relationships/customXml" Target="../ink/ink4816.xml"/><Relationship Id="rId66" Type="http://schemas.openxmlformats.org/officeDocument/2006/relationships/customXml" Target="../ink/ink4827.xml"/><Relationship Id="rId87" Type="http://schemas.openxmlformats.org/officeDocument/2006/relationships/customXml" Target="../ink/ink4838.xml"/><Relationship Id="rId110" Type="http://schemas.openxmlformats.org/officeDocument/2006/relationships/customXml" Target="../ink/ink4850.xml"/><Relationship Id="rId131" Type="http://schemas.openxmlformats.org/officeDocument/2006/relationships/image" Target="../media/image4706.png"/><Relationship Id="rId152" Type="http://schemas.openxmlformats.org/officeDocument/2006/relationships/customXml" Target="../ink/ink4871.xml"/><Relationship Id="rId173" Type="http://schemas.openxmlformats.org/officeDocument/2006/relationships/image" Target="../media/image4727.png"/><Relationship Id="rId194" Type="http://schemas.openxmlformats.org/officeDocument/2006/relationships/customXml" Target="../ink/ink4892.xml"/><Relationship Id="rId208" Type="http://schemas.openxmlformats.org/officeDocument/2006/relationships/image" Target="../media/image4744.png"/><Relationship Id="rId229" Type="http://schemas.openxmlformats.org/officeDocument/2006/relationships/customXml" Target="../ink/ink4910.xml"/><Relationship Id="rId14" Type="http://schemas.openxmlformats.org/officeDocument/2006/relationships/image" Target="../media/image3808.png"/><Relationship Id="rId35" Type="http://schemas.openxmlformats.org/officeDocument/2006/relationships/customXml" Target="../ink/ink4811.xml"/><Relationship Id="rId56" Type="http://schemas.openxmlformats.org/officeDocument/2006/relationships/image" Target="../media/image4671.png"/><Relationship Id="rId77" Type="http://schemas.openxmlformats.org/officeDocument/2006/relationships/customXml" Target="../ink/ink4833.xml"/><Relationship Id="rId100" Type="http://schemas.openxmlformats.org/officeDocument/2006/relationships/customXml" Target="../ink/ink4845.xml"/><Relationship Id="rId8" Type="http://schemas.openxmlformats.org/officeDocument/2006/relationships/image" Target="../media/image4647.png"/><Relationship Id="rId98" Type="http://schemas.openxmlformats.org/officeDocument/2006/relationships/customXml" Target="../ink/ink4844.xml"/><Relationship Id="rId121" Type="http://schemas.openxmlformats.org/officeDocument/2006/relationships/image" Target="../media/image4701.png"/><Relationship Id="rId142" Type="http://schemas.openxmlformats.org/officeDocument/2006/relationships/customXml" Target="../ink/ink4866.xml"/><Relationship Id="rId163" Type="http://schemas.openxmlformats.org/officeDocument/2006/relationships/image" Target="../media/image4722.png"/><Relationship Id="rId184" Type="http://schemas.openxmlformats.org/officeDocument/2006/relationships/customXml" Target="../ink/ink4887.xml"/><Relationship Id="rId219" Type="http://schemas.openxmlformats.org/officeDocument/2006/relationships/customXml" Target="../ink/ink4905.xml"/><Relationship Id="rId230" Type="http://schemas.openxmlformats.org/officeDocument/2006/relationships/image" Target="../media/image4755.png"/><Relationship Id="rId25" Type="http://schemas.openxmlformats.org/officeDocument/2006/relationships/customXml" Target="../ink/ink4806.xml"/><Relationship Id="rId46" Type="http://schemas.openxmlformats.org/officeDocument/2006/relationships/image" Target="../media/image4665.png"/><Relationship Id="rId67" Type="http://schemas.openxmlformats.org/officeDocument/2006/relationships/image" Target="../media/image3783.png"/><Relationship Id="rId116" Type="http://schemas.openxmlformats.org/officeDocument/2006/relationships/customXml" Target="../ink/ink4853.xml"/><Relationship Id="rId137" Type="http://schemas.openxmlformats.org/officeDocument/2006/relationships/image" Target="../media/image4709.png"/><Relationship Id="rId158" Type="http://schemas.openxmlformats.org/officeDocument/2006/relationships/customXml" Target="../ink/ink4874.xml"/><Relationship Id="rId20" Type="http://schemas.openxmlformats.org/officeDocument/2006/relationships/image" Target="../media/image4652.png"/><Relationship Id="rId41" Type="http://schemas.openxmlformats.org/officeDocument/2006/relationships/customXml" Target="../ink/ink4814.xml"/><Relationship Id="rId62" Type="http://schemas.openxmlformats.org/officeDocument/2006/relationships/customXml" Target="../ink/ink4825.xml"/><Relationship Id="rId83" Type="http://schemas.openxmlformats.org/officeDocument/2006/relationships/customXml" Target="../ink/ink4836.xml"/><Relationship Id="rId88" Type="http://schemas.openxmlformats.org/officeDocument/2006/relationships/image" Target="../media/image4685.png"/><Relationship Id="rId111" Type="http://schemas.openxmlformats.org/officeDocument/2006/relationships/image" Target="../media/image4696.png"/><Relationship Id="rId132" Type="http://schemas.openxmlformats.org/officeDocument/2006/relationships/customXml" Target="../ink/ink4861.xml"/><Relationship Id="rId153" Type="http://schemas.openxmlformats.org/officeDocument/2006/relationships/image" Target="../media/image4717.png"/><Relationship Id="rId174" Type="http://schemas.openxmlformats.org/officeDocument/2006/relationships/customXml" Target="../ink/ink4882.xml"/><Relationship Id="rId179" Type="http://schemas.openxmlformats.org/officeDocument/2006/relationships/image" Target="../media/image4730.png"/><Relationship Id="rId195" Type="http://schemas.openxmlformats.org/officeDocument/2006/relationships/image" Target="../media/image4738.png"/><Relationship Id="rId209" Type="http://schemas.openxmlformats.org/officeDocument/2006/relationships/customXml" Target="../ink/ink4900.xml"/><Relationship Id="rId190" Type="http://schemas.openxmlformats.org/officeDocument/2006/relationships/customXml" Target="../ink/ink4890.xml"/><Relationship Id="rId204" Type="http://schemas.openxmlformats.org/officeDocument/2006/relationships/image" Target="../media/image4742.png"/><Relationship Id="rId220" Type="http://schemas.openxmlformats.org/officeDocument/2006/relationships/image" Target="../media/image4750.png"/><Relationship Id="rId225" Type="http://schemas.openxmlformats.org/officeDocument/2006/relationships/customXml" Target="../ink/ink4908.xml"/><Relationship Id="rId15" Type="http://schemas.openxmlformats.org/officeDocument/2006/relationships/customXml" Target="../ink/ink4801.xml"/><Relationship Id="rId36" Type="http://schemas.openxmlformats.org/officeDocument/2006/relationships/image" Target="../media/image4660.png"/><Relationship Id="rId57" Type="http://schemas.openxmlformats.org/officeDocument/2006/relationships/customXml" Target="../ink/ink4822.xml"/><Relationship Id="rId106" Type="http://schemas.openxmlformats.org/officeDocument/2006/relationships/customXml" Target="../ink/ink4848.xml"/><Relationship Id="rId127" Type="http://schemas.openxmlformats.org/officeDocument/2006/relationships/image" Target="../media/image4704.png"/><Relationship Id="rId10" Type="http://schemas.openxmlformats.org/officeDocument/2006/relationships/image" Target="../media/image4648.png"/><Relationship Id="rId31" Type="http://schemas.openxmlformats.org/officeDocument/2006/relationships/customXml" Target="../ink/ink4809.xml"/><Relationship Id="rId52" Type="http://schemas.openxmlformats.org/officeDocument/2006/relationships/image" Target="../media/image4668.png"/><Relationship Id="rId73" Type="http://schemas.openxmlformats.org/officeDocument/2006/relationships/image" Target="../media/image4678.png"/><Relationship Id="rId78" Type="http://schemas.openxmlformats.org/officeDocument/2006/relationships/image" Target="../media/image4680.png"/><Relationship Id="rId94" Type="http://schemas.openxmlformats.org/officeDocument/2006/relationships/image" Target="../media/image4688.png"/><Relationship Id="rId99" Type="http://schemas.openxmlformats.org/officeDocument/2006/relationships/image" Target="../media/image4690.png"/><Relationship Id="rId101" Type="http://schemas.openxmlformats.org/officeDocument/2006/relationships/image" Target="../media/image4691.png"/><Relationship Id="rId122" Type="http://schemas.openxmlformats.org/officeDocument/2006/relationships/customXml" Target="../ink/ink4856.xml"/><Relationship Id="rId143" Type="http://schemas.openxmlformats.org/officeDocument/2006/relationships/image" Target="../media/image4712.png"/><Relationship Id="rId148" Type="http://schemas.openxmlformats.org/officeDocument/2006/relationships/customXml" Target="../ink/ink4869.xml"/><Relationship Id="rId164" Type="http://schemas.openxmlformats.org/officeDocument/2006/relationships/customXml" Target="../ink/ink4877.xml"/><Relationship Id="rId169" Type="http://schemas.openxmlformats.org/officeDocument/2006/relationships/image" Target="../media/image4725.png"/><Relationship Id="rId185" Type="http://schemas.openxmlformats.org/officeDocument/2006/relationships/image" Target="../media/image4733.png"/><Relationship Id="rId4" Type="http://schemas.openxmlformats.org/officeDocument/2006/relationships/image" Target="../media/image4645.png"/><Relationship Id="rId9" Type="http://schemas.openxmlformats.org/officeDocument/2006/relationships/customXml" Target="../ink/ink4798.xml"/><Relationship Id="rId180" Type="http://schemas.openxmlformats.org/officeDocument/2006/relationships/customXml" Target="../ink/ink4885.xml"/><Relationship Id="rId210" Type="http://schemas.openxmlformats.org/officeDocument/2006/relationships/image" Target="../media/image4745.png"/><Relationship Id="rId215" Type="http://schemas.openxmlformats.org/officeDocument/2006/relationships/customXml" Target="../ink/ink4903.xml"/><Relationship Id="rId26" Type="http://schemas.openxmlformats.org/officeDocument/2006/relationships/image" Target="../media/image4655.png"/><Relationship Id="rId231" Type="http://schemas.openxmlformats.org/officeDocument/2006/relationships/customXml" Target="../ink/ink4911.xml"/><Relationship Id="rId47" Type="http://schemas.openxmlformats.org/officeDocument/2006/relationships/customXml" Target="../ink/ink4817.xml"/><Relationship Id="rId68" Type="http://schemas.openxmlformats.org/officeDocument/2006/relationships/customXml" Target="../ink/ink4828.xml"/><Relationship Id="rId89" Type="http://schemas.openxmlformats.org/officeDocument/2006/relationships/customXml" Target="../ink/ink4839.xml"/><Relationship Id="rId112" Type="http://schemas.openxmlformats.org/officeDocument/2006/relationships/customXml" Target="../ink/ink4851.xml"/><Relationship Id="rId133" Type="http://schemas.openxmlformats.org/officeDocument/2006/relationships/image" Target="../media/image4707.png"/><Relationship Id="rId154" Type="http://schemas.openxmlformats.org/officeDocument/2006/relationships/customXml" Target="../ink/ink4872.xml"/><Relationship Id="rId175" Type="http://schemas.openxmlformats.org/officeDocument/2006/relationships/image" Target="../media/image4728.png"/><Relationship Id="rId196" Type="http://schemas.openxmlformats.org/officeDocument/2006/relationships/customXml" Target="../ink/ink4893.xml"/><Relationship Id="rId200" Type="http://schemas.openxmlformats.org/officeDocument/2006/relationships/customXml" Target="../ink/ink4895.xml"/><Relationship Id="rId16" Type="http://schemas.openxmlformats.org/officeDocument/2006/relationships/image" Target="../media/image4650.png"/><Relationship Id="rId221" Type="http://schemas.openxmlformats.org/officeDocument/2006/relationships/customXml" Target="../ink/ink4906.xml"/><Relationship Id="rId37" Type="http://schemas.openxmlformats.org/officeDocument/2006/relationships/customXml" Target="../ink/ink4812.xml"/><Relationship Id="rId58" Type="http://schemas.openxmlformats.org/officeDocument/2006/relationships/image" Target="../media/image4672.png"/><Relationship Id="rId79" Type="http://schemas.openxmlformats.org/officeDocument/2006/relationships/customXml" Target="../ink/ink4834.xml"/><Relationship Id="rId102" Type="http://schemas.openxmlformats.org/officeDocument/2006/relationships/customXml" Target="../ink/ink4846.xml"/><Relationship Id="rId123" Type="http://schemas.openxmlformats.org/officeDocument/2006/relationships/image" Target="../media/image4702.png"/><Relationship Id="rId144" Type="http://schemas.openxmlformats.org/officeDocument/2006/relationships/customXml" Target="../ink/ink4867.xml"/><Relationship Id="rId90" Type="http://schemas.openxmlformats.org/officeDocument/2006/relationships/image" Target="../media/image4686.png"/><Relationship Id="rId165" Type="http://schemas.openxmlformats.org/officeDocument/2006/relationships/image" Target="../media/image4723.png"/><Relationship Id="rId186" Type="http://schemas.openxmlformats.org/officeDocument/2006/relationships/customXml" Target="../ink/ink4888.xml"/><Relationship Id="rId211" Type="http://schemas.openxmlformats.org/officeDocument/2006/relationships/customXml" Target="../ink/ink4901.xml"/><Relationship Id="rId232" Type="http://schemas.openxmlformats.org/officeDocument/2006/relationships/image" Target="../media/image4756.png"/><Relationship Id="rId27" Type="http://schemas.openxmlformats.org/officeDocument/2006/relationships/customXml" Target="../ink/ink4807.xml"/><Relationship Id="rId48" Type="http://schemas.openxmlformats.org/officeDocument/2006/relationships/image" Target="../media/image4666.png"/><Relationship Id="rId69" Type="http://schemas.openxmlformats.org/officeDocument/2006/relationships/image" Target="../media/image4676.png"/><Relationship Id="rId113" Type="http://schemas.openxmlformats.org/officeDocument/2006/relationships/image" Target="../media/image4697.png"/><Relationship Id="rId134" Type="http://schemas.openxmlformats.org/officeDocument/2006/relationships/customXml" Target="../ink/ink4862.xml"/><Relationship Id="rId80" Type="http://schemas.openxmlformats.org/officeDocument/2006/relationships/image" Target="../media/image4681.png"/><Relationship Id="rId155" Type="http://schemas.openxmlformats.org/officeDocument/2006/relationships/image" Target="../media/image4718.png"/><Relationship Id="rId176" Type="http://schemas.openxmlformats.org/officeDocument/2006/relationships/customXml" Target="../ink/ink4883.xml"/><Relationship Id="rId197" Type="http://schemas.openxmlformats.org/officeDocument/2006/relationships/image" Target="../media/image4739.png"/><Relationship Id="rId201" Type="http://schemas.openxmlformats.org/officeDocument/2006/relationships/image" Target="../media/image4741.png"/><Relationship Id="rId222" Type="http://schemas.openxmlformats.org/officeDocument/2006/relationships/image" Target="../media/image4751.png"/><Relationship Id="rId17" Type="http://schemas.openxmlformats.org/officeDocument/2006/relationships/customXml" Target="../ink/ink4802.xml"/><Relationship Id="rId38" Type="http://schemas.openxmlformats.org/officeDocument/2006/relationships/image" Target="../media/image4661.png"/><Relationship Id="rId59" Type="http://schemas.openxmlformats.org/officeDocument/2006/relationships/customXml" Target="../ink/ink4823.xml"/><Relationship Id="rId103" Type="http://schemas.openxmlformats.org/officeDocument/2006/relationships/image" Target="../media/image4692.png"/><Relationship Id="rId124" Type="http://schemas.openxmlformats.org/officeDocument/2006/relationships/customXml" Target="../ink/ink4857.xml"/><Relationship Id="rId70" Type="http://schemas.openxmlformats.org/officeDocument/2006/relationships/customXml" Target="../ink/ink4829.xml"/><Relationship Id="rId91" Type="http://schemas.openxmlformats.org/officeDocument/2006/relationships/customXml" Target="../ink/ink4840.xml"/><Relationship Id="rId145" Type="http://schemas.openxmlformats.org/officeDocument/2006/relationships/image" Target="../media/image4713.png"/><Relationship Id="rId166" Type="http://schemas.openxmlformats.org/officeDocument/2006/relationships/customXml" Target="../ink/ink4878.xml"/><Relationship Id="rId187" Type="http://schemas.openxmlformats.org/officeDocument/2006/relationships/image" Target="../media/image473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746.png"/><Relationship Id="rId28" Type="http://schemas.openxmlformats.org/officeDocument/2006/relationships/image" Target="../media/image4656.png"/><Relationship Id="rId49" Type="http://schemas.openxmlformats.org/officeDocument/2006/relationships/customXml" Target="../ink/ink4818.xml"/><Relationship Id="rId114" Type="http://schemas.openxmlformats.org/officeDocument/2006/relationships/customXml" Target="../ink/ink4852.xml"/><Relationship Id="rId60" Type="http://schemas.openxmlformats.org/officeDocument/2006/relationships/image" Target="../media/image4673.png"/><Relationship Id="rId81" Type="http://schemas.openxmlformats.org/officeDocument/2006/relationships/customXml" Target="../ink/ink4835.xml"/><Relationship Id="rId135" Type="http://schemas.openxmlformats.org/officeDocument/2006/relationships/image" Target="../media/image4708.png"/><Relationship Id="rId156" Type="http://schemas.openxmlformats.org/officeDocument/2006/relationships/customXml" Target="../ink/ink4873.xml"/><Relationship Id="rId177" Type="http://schemas.openxmlformats.org/officeDocument/2006/relationships/image" Target="../media/image4729.png"/><Relationship Id="rId198" Type="http://schemas.openxmlformats.org/officeDocument/2006/relationships/customXml" Target="../ink/ink4894.xml"/><Relationship Id="rId202" Type="http://schemas.openxmlformats.org/officeDocument/2006/relationships/customXml" Target="../ink/ink4896.xml"/><Relationship Id="rId223" Type="http://schemas.openxmlformats.org/officeDocument/2006/relationships/customXml" Target="../ink/ink4907.xml"/><Relationship Id="rId18" Type="http://schemas.openxmlformats.org/officeDocument/2006/relationships/image" Target="../media/image4651.png"/><Relationship Id="rId39" Type="http://schemas.openxmlformats.org/officeDocument/2006/relationships/customXml" Target="../ink/ink4813.xml"/><Relationship Id="rId50" Type="http://schemas.openxmlformats.org/officeDocument/2006/relationships/image" Target="../media/image4667.png"/><Relationship Id="rId104" Type="http://schemas.openxmlformats.org/officeDocument/2006/relationships/customXml" Target="../ink/ink4847.xml"/><Relationship Id="rId125" Type="http://schemas.openxmlformats.org/officeDocument/2006/relationships/image" Target="../media/image4703.png"/><Relationship Id="rId146" Type="http://schemas.openxmlformats.org/officeDocument/2006/relationships/customXml" Target="../ink/ink4868.xml"/><Relationship Id="rId167" Type="http://schemas.openxmlformats.org/officeDocument/2006/relationships/image" Target="../media/image4724.png"/><Relationship Id="rId188" Type="http://schemas.openxmlformats.org/officeDocument/2006/relationships/customXml" Target="../ink/ink4889.xml"/><Relationship Id="rId71" Type="http://schemas.openxmlformats.org/officeDocument/2006/relationships/image" Target="../media/image4677.png"/><Relationship Id="rId92" Type="http://schemas.openxmlformats.org/officeDocument/2006/relationships/image" Target="../media/image4687.png"/><Relationship Id="rId213" Type="http://schemas.openxmlformats.org/officeDocument/2006/relationships/customXml" Target="../ink/ink4902.xml"/><Relationship Id="rId2" Type="http://schemas.openxmlformats.org/officeDocument/2006/relationships/notesSlide" Target="../notesSlides/notesSlide34.xml"/><Relationship Id="rId29" Type="http://schemas.openxmlformats.org/officeDocument/2006/relationships/customXml" Target="../ink/ink4808.xml"/><Relationship Id="rId40" Type="http://schemas.openxmlformats.org/officeDocument/2006/relationships/image" Target="../media/image4662.png"/><Relationship Id="rId115" Type="http://schemas.openxmlformats.org/officeDocument/2006/relationships/image" Target="../media/image4698.png"/><Relationship Id="rId136" Type="http://schemas.openxmlformats.org/officeDocument/2006/relationships/customXml" Target="../ink/ink4863.xml"/><Relationship Id="rId157" Type="http://schemas.openxmlformats.org/officeDocument/2006/relationships/image" Target="../media/image4719.png"/><Relationship Id="rId178" Type="http://schemas.openxmlformats.org/officeDocument/2006/relationships/customXml" Target="../ink/ink4884.xml"/><Relationship Id="rId61" Type="http://schemas.openxmlformats.org/officeDocument/2006/relationships/customXml" Target="../ink/ink4824.xml"/><Relationship Id="rId82" Type="http://schemas.openxmlformats.org/officeDocument/2006/relationships/image" Target="../media/image4682.png"/><Relationship Id="rId199" Type="http://schemas.openxmlformats.org/officeDocument/2006/relationships/image" Target="../media/image4740.png"/><Relationship Id="rId203" Type="http://schemas.openxmlformats.org/officeDocument/2006/relationships/customXml" Target="../ink/ink4897.xml"/><Relationship Id="rId19" Type="http://schemas.openxmlformats.org/officeDocument/2006/relationships/customXml" Target="../ink/ink4803.xml"/><Relationship Id="rId224" Type="http://schemas.openxmlformats.org/officeDocument/2006/relationships/image" Target="../media/image4752.png"/><Relationship Id="rId30" Type="http://schemas.openxmlformats.org/officeDocument/2006/relationships/image" Target="../media/image4657.png"/><Relationship Id="rId105" Type="http://schemas.openxmlformats.org/officeDocument/2006/relationships/image" Target="../media/image4693.png"/><Relationship Id="rId126" Type="http://schemas.openxmlformats.org/officeDocument/2006/relationships/customXml" Target="../ink/ink4858.xml"/><Relationship Id="rId147" Type="http://schemas.openxmlformats.org/officeDocument/2006/relationships/image" Target="../media/image4714.png"/><Relationship Id="rId168" Type="http://schemas.openxmlformats.org/officeDocument/2006/relationships/customXml" Target="../ink/ink4879.xml"/><Relationship Id="rId51" Type="http://schemas.openxmlformats.org/officeDocument/2006/relationships/customXml" Target="../ink/ink4819.xml"/><Relationship Id="rId72" Type="http://schemas.openxmlformats.org/officeDocument/2006/relationships/customXml" Target="../ink/ink4830.xml"/><Relationship Id="rId93" Type="http://schemas.openxmlformats.org/officeDocument/2006/relationships/customXml" Target="../ink/ink4841.xml"/><Relationship Id="rId189" Type="http://schemas.openxmlformats.org/officeDocument/2006/relationships/image" Target="../media/image4735.png"/><Relationship Id="rId3" Type="http://schemas.openxmlformats.org/officeDocument/2006/relationships/customXml" Target="../ink/ink4795.xml"/><Relationship Id="rId214" Type="http://schemas.openxmlformats.org/officeDocument/2006/relationships/image" Target="../media/image47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59.png"/><Relationship Id="rId3" Type="http://schemas.openxmlformats.org/officeDocument/2006/relationships/customXml" Target="../ink/ink4912.xml"/><Relationship Id="rId7" Type="http://schemas.openxmlformats.org/officeDocument/2006/relationships/customXml" Target="../ink/ink49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58.png"/><Relationship Id="rId5" Type="http://schemas.openxmlformats.org/officeDocument/2006/relationships/customXml" Target="../ink/ink4913.xml"/><Relationship Id="rId10" Type="http://schemas.openxmlformats.org/officeDocument/2006/relationships/image" Target="../media/image4760.png"/><Relationship Id="rId4" Type="http://schemas.openxmlformats.org/officeDocument/2006/relationships/image" Target="../media/image4757.png"/><Relationship Id="rId9" Type="http://schemas.openxmlformats.org/officeDocument/2006/relationships/customXml" Target="../ink/ink4915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27.xml"/><Relationship Id="rId21" Type="http://schemas.openxmlformats.org/officeDocument/2006/relationships/image" Target="../media/image4770.png"/><Relationship Id="rId42" Type="http://schemas.openxmlformats.org/officeDocument/2006/relationships/customXml" Target="../ink/ink4935.xml"/><Relationship Id="rId47" Type="http://schemas.openxmlformats.org/officeDocument/2006/relationships/image" Target="../media/image4783.png"/><Relationship Id="rId63" Type="http://schemas.openxmlformats.org/officeDocument/2006/relationships/image" Target="../media/image4791.png"/><Relationship Id="rId68" Type="http://schemas.openxmlformats.org/officeDocument/2006/relationships/customXml" Target="../ink/ink4948.xml"/><Relationship Id="rId84" Type="http://schemas.openxmlformats.org/officeDocument/2006/relationships/customXml" Target="../ink/ink4956.xml"/><Relationship Id="rId89" Type="http://schemas.openxmlformats.org/officeDocument/2006/relationships/image" Target="../media/image4804.png"/><Relationship Id="rId16" Type="http://schemas.openxmlformats.org/officeDocument/2006/relationships/customXml" Target="../ink/ink4922.xml"/><Relationship Id="rId11" Type="http://schemas.openxmlformats.org/officeDocument/2006/relationships/image" Target="../media/image4765.png"/><Relationship Id="rId32" Type="http://schemas.openxmlformats.org/officeDocument/2006/relationships/customXml" Target="../ink/ink4930.xml"/><Relationship Id="rId37" Type="http://schemas.openxmlformats.org/officeDocument/2006/relationships/image" Target="../media/image4778.png"/><Relationship Id="rId53" Type="http://schemas.openxmlformats.org/officeDocument/2006/relationships/image" Target="../media/image4786.png"/><Relationship Id="rId58" Type="http://schemas.openxmlformats.org/officeDocument/2006/relationships/customXml" Target="../ink/ink4943.xml"/><Relationship Id="rId74" Type="http://schemas.openxmlformats.org/officeDocument/2006/relationships/customXml" Target="../ink/ink4951.xml"/><Relationship Id="rId79" Type="http://schemas.openxmlformats.org/officeDocument/2006/relationships/image" Target="../media/image4799.png"/><Relationship Id="rId102" Type="http://schemas.openxmlformats.org/officeDocument/2006/relationships/customXml" Target="../ink/ink4965.xml"/><Relationship Id="rId5" Type="http://schemas.openxmlformats.org/officeDocument/2006/relationships/image" Target="../media/image4762.png"/><Relationship Id="rId90" Type="http://schemas.openxmlformats.org/officeDocument/2006/relationships/customXml" Target="../ink/ink4959.xml"/><Relationship Id="rId95" Type="http://schemas.openxmlformats.org/officeDocument/2006/relationships/image" Target="../media/image4807.png"/><Relationship Id="rId22" Type="http://schemas.openxmlformats.org/officeDocument/2006/relationships/customXml" Target="../ink/ink4925.xml"/><Relationship Id="rId27" Type="http://schemas.openxmlformats.org/officeDocument/2006/relationships/image" Target="../media/image4773.png"/><Relationship Id="rId43" Type="http://schemas.openxmlformats.org/officeDocument/2006/relationships/image" Target="../media/image4781.png"/><Relationship Id="rId48" Type="http://schemas.openxmlformats.org/officeDocument/2006/relationships/customXml" Target="../ink/ink4938.xml"/><Relationship Id="rId64" Type="http://schemas.openxmlformats.org/officeDocument/2006/relationships/customXml" Target="../ink/ink4946.xml"/><Relationship Id="rId69" Type="http://schemas.openxmlformats.org/officeDocument/2006/relationships/image" Target="../media/image4794.png"/><Relationship Id="rId80" Type="http://schemas.openxmlformats.org/officeDocument/2006/relationships/customXml" Target="../ink/ink4954.xml"/><Relationship Id="rId85" Type="http://schemas.openxmlformats.org/officeDocument/2006/relationships/image" Target="../media/image4802.png"/><Relationship Id="rId12" Type="http://schemas.openxmlformats.org/officeDocument/2006/relationships/customXml" Target="../ink/ink4920.xml"/><Relationship Id="rId17" Type="http://schemas.openxmlformats.org/officeDocument/2006/relationships/image" Target="../media/image4768.png"/><Relationship Id="rId25" Type="http://schemas.openxmlformats.org/officeDocument/2006/relationships/image" Target="../media/image4772.png"/><Relationship Id="rId33" Type="http://schemas.openxmlformats.org/officeDocument/2006/relationships/image" Target="../media/image4776.png"/><Relationship Id="rId38" Type="http://schemas.openxmlformats.org/officeDocument/2006/relationships/customXml" Target="../ink/ink4933.xml"/><Relationship Id="rId46" Type="http://schemas.openxmlformats.org/officeDocument/2006/relationships/customXml" Target="../ink/ink4937.xml"/><Relationship Id="rId59" Type="http://schemas.openxmlformats.org/officeDocument/2006/relationships/image" Target="../media/image4789.png"/><Relationship Id="rId67" Type="http://schemas.openxmlformats.org/officeDocument/2006/relationships/image" Target="../media/image4793.png"/><Relationship Id="rId103" Type="http://schemas.openxmlformats.org/officeDocument/2006/relationships/image" Target="../media/image4811.png"/><Relationship Id="rId20" Type="http://schemas.openxmlformats.org/officeDocument/2006/relationships/customXml" Target="../ink/ink4924.xml"/><Relationship Id="rId41" Type="http://schemas.openxmlformats.org/officeDocument/2006/relationships/image" Target="../media/image4780.png"/><Relationship Id="rId54" Type="http://schemas.openxmlformats.org/officeDocument/2006/relationships/customXml" Target="../ink/ink4941.xml"/><Relationship Id="rId62" Type="http://schemas.openxmlformats.org/officeDocument/2006/relationships/customXml" Target="../ink/ink4945.xml"/><Relationship Id="rId70" Type="http://schemas.openxmlformats.org/officeDocument/2006/relationships/customXml" Target="../ink/ink4949.xml"/><Relationship Id="rId75" Type="http://schemas.openxmlformats.org/officeDocument/2006/relationships/image" Target="../media/image4797.png"/><Relationship Id="rId83" Type="http://schemas.openxmlformats.org/officeDocument/2006/relationships/image" Target="../media/image4801.png"/><Relationship Id="rId88" Type="http://schemas.openxmlformats.org/officeDocument/2006/relationships/customXml" Target="../ink/ink4958.xml"/><Relationship Id="rId91" Type="http://schemas.openxmlformats.org/officeDocument/2006/relationships/image" Target="../media/image4805.png"/><Relationship Id="rId96" Type="http://schemas.openxmlformats.org/officeDocument/2006/relationships/customXml" Target="../ink/ink49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17.xml"/><Relationship Id="rId15" Type="http://schemas.openxmlformats.org/officeDocument/2006/relationships/image" Target="../media/image4767.png"/><Relationship Id="rId23" Type="http://schemas.openxmlformats.org/officeDocument/2006/relationships/image" Target="../media/image4771.png"/><Relationship Id="rId28" Type="http://schemas.openxmlformats.org/officeDocument/2006/relationships/customXml" Target="../ink/ink4928.xml"/><Relationship Id="rId36" Type="http://schemas.openxmlformats.org/officeDocument/2006/relationships/customXml" Target="../ink/ink4932.xml"/><Relationship Id="rId49" Type="http://schemas.openxmlformats.org/officeDocument/2006/relationships/image" Target="../media/image4784.png"/><Relationship Id="rId57" Type="http://schemas.openxmlformats.org/officeDocument/2006/relationships/image" Target="../media/image4788.png"/><Relationship Id="rId10" Type="http://schemas.openxmlformats.org/officeDocument/2006/relationships/customXml" Target="../ink/ink4919.xml"/><Relationship Id="rId31" Type="http://schemas.openxmlformats.org/officeDocument/2006/relationships/image" Target="../media/image4775.png"/><Relationship Id="rId44" Type="http://schemas.openxmlformats.org/officeDocument/2006/relationships/customXml" Target="../ink/ink4936.xml"/><Relationship Id="rId52" Type="http://schemas.openxmlformats.org/officeDocument/2006/relationships/customXml" Target="../ink/ink4940.xml"/><Relationship Id="rId60" Type="http://schemas.openxmlformats.org/officeDocument/2006/relationships/customXml" Target="../ink/ink4944.xml"/><Relationship Id="rId65" Type="http://schemas.openxmlformats.org/officeDocument/2006/relationships/image" Target="../media/image4792.png"/><Relationship Id="rId73" Type="http://schemas.openxmlformats.org/officeDocument/2006/relationships/image" Target="../media/image4796.png"/><Relationship Id="rId78" Type="http://schemas.openxmlformats.org/officeDocument/2006/relationships/customXml" Target="../ink/ink4953.xml"/><Relationship Id="rId81" Type="http://schemas.openxmlformats.org/officeDocument/2006/relationships/image" Target="../media/image4800.png"/><Relationship Id="rId86" Type="http://schemas.openxmlformats.org/officeDocument/2006/relationships/customXml" Target="../ink/ink4957.xml"/><Relationship Id="rId94" Type="http://schemas.openxmlformats.org/officeDocument/2006/relationships/customXml" Target="../ink/ink4961.xml"/><Relationship Id="rId99" Type="http://schemas.openxmlformats.org/officeDocument/2006/relationships/image" Target="../media/image4809.png"/><Relationship Id="rId101" Type="http://schemas.openxmlformats.org/officeDocument/2006/relationships/image" Target="../media/image4810.png"/><Relationship Id="rId4" Type="http://schemas.openxmlformats.org/officeDocument/2006/relationships/customXml" Target="../ink/ink4916.xml"/><Relationship Id="rId9" Type="http://schemas.openxmlformats.org/officeDocument/2006/relationships/image" Target="../media/image4764.png"/><Relationship Id="rId13" Type="http://schemas.openxmlformats.org/officeDocument/2006/relationships/image" Target="../media/image4766.png"/><Relationship Id="rId18" Type="http://schemas.openxmlformats.org/officeDocument/2006/relationships/customXml" Target="../ink/ink4923.xml"/><Relationship Id="rId39" Type="http://schemas.openxmlformats.org/officeDocument/2006/relationships/image" Target="../media/image4779.png"/><Relationship Id="rId34" Type="http://schemas.openxmlformats.org/officeDocument/2006/relationships/customXml" Target="../ink/ink4931.xml"/><Relationship Id="rId50" Type="http://schemas.openxmlformats.org/officeDocument/2006/relationships/customXml" Target="../ink/ink4939.xml"/><Relationship Id="rId55" Type="http://schemas.openxmlformats.org/officeDocument/2006/relationships/image" Target="../media/image4787.png"/><Relationship Id="rId76" Type="http://schemas.openxmlformats.org/officeDocument/2006/relationships/customXml" Target="../ink/ink4952.xml"/><Relationship Id="rId97" Type="http://schemas.openxmlformats.org/officeDocument/2006/relationships/image" Target="../media/image4808.png"/><Relationship Id="rId7" Type="http://schemas.openxmlformats.org/officeDocument/2006/relationships/image" Target="../media/image4763.png"/><Relationship Id="rId71" Type="http://schemas.openxmlformats.org/officeDocument/2006/relationships/image" Target="../media/image4795.png"/><Relationship Id="rId92" Type="http://schemas.openxmlformats.org/officeDocument/2006/relationships/customXml" Target="../ink/ink4960.xml"/><Relationship Id="rId2" Type="http://schemas.openxmlformats.org/officeDocument/2006/relationships/notesSlide" Target="../notesSlides/notesSlide36.xml"/><Relationship Id="rId29" Type="http://schemas.openxmlformats.org/officeDocument/2006/relationships/image" Target="../media/image4774.png"/><Relationship Id="rId24" Type="http://schemas.openxmlformats.org/officeDocument/2006/relationships/customXml" Target="../ink/ink4926.xml"/><Relationship Id="rId40" Type="http://schemas.openxmlformats.org/officeDocument/2006/relationships/customXml" Target="../ink/ink4934.xml"/><Relationship Id="rId45" Type="http://schemas.openxmlformats.org/officeDocument/2006/relationships/image" Target="../media/image4782.png"/><Relationship Id="rId66" Type="http://schemas.openxmlformats.org/officeDocument/2006/relationships/customXml" Target="../ink/ink4947.xml"/><Relationship Id="rId87" Type="http://schemas.openxmlformats.org/officeDocument/2006/relationships/image" Target="../media/image4803.png"/><Relationship Id="rId61" Type="http://schemas.openxmlformats.org/officeDocument/2006/relationships/image" Target="../media/image4790.png"/><Relationship Id="rId82" Type="http://schemas.openxmlformats.org/officeDocument/2006/relationships/customXml" Target="../ink/ink4955.xml"/><Relationship Id="rId19" Type="http://schemas.openxmlformats.org/officeDocument/2006/relationships/image" Target="../media/image4769.png"/><Relationship Id="rId14" Type="http://schemas.openxmlformats.org/officeDocument/2006/relationships/customXml" Target="../ink/ink4921.xml"/><Relationship Id="rId30" Type="http://schemas.openxmlformats.org/officeDocument/2006/relationships/customXml" Target="../ink/ink4929.xml"/><Relationship Id="rId35" Type="http://schemas.openxmlformats.org/officeDocument/2006/relationships/image" Target="../media/image4777.png"/><Relationship Id="rId56" Type="http://schemas.openxmlformats.org/officeDocument/2006/relationships/customXml" Target="../ink/ink4942.xml"/><Relationship Id="rId77" Type="http://schemas.openxmlformats.org/officeDocument/2006/relationships/image" Target="../media/image4798.png"/><Relationship Id="rId100" Type="http://schemas.openxmlformats.org/officeDocument/2006/relationships/customXml" Target="../ink/ink4964.xml"/><Relationship Id="rId8" Type="http://schemas.openxmlformats.org/officeDocument/2006/relationships/customXml" Target="../ink/ink4918.xml"/><Relationship Id="rId51" Type="http://schemas.openxmlformats.org/officeDocument/2006/relationships/image" Target="../media/image4785.png"/><Relationship Id="rId72" Type="http://schemas.openxmlformats.org/officeDocument/2006/relationships/customXml" Target="../ink/ink4950.xml"/><Relationship Id="rId93" Type="http://schemas.openxmlformats.org/officeDocument/2006/relationships/image" Target="../media/image4806.png"/><Relationship Id="rId98" Type="http://schemas.openxmlformats.org/officeDocument/2006/relationships/customXml" Target="../ink/ink4963.xml"/><Relationship Id="rId3" Type="http://schemas.openxmlformats.org/officeDocument/2006/relationships/image" Target="../media/image4761.png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68.png"/><Relationship Id="rId299" Type="http://schemas.openxmlformats.org/officeDocument/2006/relationships/image" Target="../media/image4957.png"/><Relationship Id="rId21" Type="http://schemas.openxmlformats.org/officeDocument/2006/relationships/image" Target="../media/image4821.png"/><Relationship Id="rId63" Type="http://schemas.openxmlformats.org/officeDocument/2006/relationships/image" Target="../media/image4841.png"/><Relationship Id="rId159" Type="http://schemas.openxmlformats.org/officeDocument/2006/relationships/image" Target="../media/image4889.png"/><Relationship Id="rId324" Type="http://schemas.openxmlformats.org/officeDocument/2006/relationships/customXml" Target="../ink/ink5127.xml"/><Relationship Id="rId366" Type="http://schemas.openxmlformats.org/officeDocument/2006/relationships/customXml" Target="../ink/ink5149.xml"/><Relationship Id="rId170" Type="http://schemas.openxmlformats.org/officeDocument/2006/relationships/image" Target="../media/image4894.png"/><Relationship Id="rId226" Type="http://schemas.openxmlformats.org/officeDocument/2006/relationships/image" Target="../media/image4921.png"/><Relationship Id="rId268" Type="http://schemas.openxmlformats.org/officeDocument/2006/relationships/customXml" Target="../ink/ink5099.xml"/><Relationship Id="rId32" Type="http://schemas.openxmlformats.org/officeDocument/2006/relationships/customXml" Target="../ink/ink4980.xml"/><Relationship Id="rId74" Type="http://schemas.openxmlformats.org/officeDocument/2006/relationships/customXml" Target="../ink/ink5001.xml"/><Relationship Id="rId128" Type="http://schemas.openxmlformats.org/officeDocument/2006/relationships/customXml" Target="../ink/ink5028.xml"/><Relationship Id="rId335" Type="http://schemas.openxmlformats.org/officeDocument/2006/relationships/image" Target="../media/image4975.png"/><Relationship Id="rId377" Type="http://schemas.openxmlformats.org/officeDocument/2006/relationships/image" Target="../media/image4995.png"/><Relationship Id="rId5" Type="http://schemas.openxmlformats.org/officeDocument/2006/relationships/image" Target="../media/image4813.png"/><Relationship Id="rId181" Type="http://schemas.openxmlformats.org/officeDocument/2006/relationships/customXml" Target="../ink/ink5055.xml"/><Relationship Id="rId237" Type="http://schemas.openxmlformats.org/officeDocument/2006/relationships/customXml" Target="../ink/ink5084.xml"/><Relationship Id="rId279" Type="http://schemas.openxmlformats.org/officeDocument/2006/relationships/image" Target="../media/image4947.png"/><Relationship Id="rId43" Type="http://schemas.openxmlformats.org/officeDocument/2006/relationships/image" Target="../media/image4832.png"/><Relationship Id="rId139" Type="http://schemas.openxmlformats.org/officeDocument/2006/relationships/image" Target="../media/image4879.png"/><Relationship Id="rId290" Type="http://schemas.openxmlformats.org/officeDocument/2006/relationships/customXml" Target="../ink/ink5110.xml"/><Relationship Id="rId304" Type="http://schemas.openxmlformats.org/officeDocument/2006/relationships/customXml" Target="../ink/ink5117.xml"/><Relationship Id="rId346" Type="http://schemas.openxmlformats.org/officeDocument/2006/relationships/customXml" Target="../ink/ink5138.xml"/><Relationship Id="rId388" Type="http://schemas.openxmlformats.org/officeDocument/2006/relationships/customXml" Target="../ink/ink5160.xml"/><Relationship Id="rId85" Type="http://schemas.openxmlformats.org/officeDocument/2006/relationships/image" Target="../media/image4852.png"/><Relationship Id="rId150" Type="http://schemas.openxmlformats.org/officeDocument/2006/relationships/customXml" Target="../ink/ink5039.xml"/><Relationship Id="rId192" Type="http://schemas.openxmlformats.org/officeDocument/2006/relationships/image" Target="../media/image4905.png"/><Relationship Id="rId206" Type="http://schemas.openxmlformats.org/officeDocument/2006/relationships/image" Target="../media/image4912.png"/><Relationship Id="rId248" Type="http://schemas.openxmlformats.org/officeDocument/2006/relationships/image" Target="../media/image4932.png"/><Relationship Id="rId12" Type="http://schemas.openxmlformats.org/officeDocument/2006/relationships/customXml" Target="../ink/ink4970.xml"/><Relationship Id="rId108" Type="http://schemas.openxmlformats.org/officeDocument/2006/relationships/customXml" Target="../ink/ink5018.xml"/><Relationship Id="rId315" Type="http://schemas.openxmlformats.org/officeDocument/2006/relationships/image" Target="../media/image4965.png"/><Relationship Id="rId357" Type="http://schemas.openxmlformats.org/officeDocument/2006/relationships/customXml" Target="../ink/ink5144.xml"/><Relationship Id="rId54" Type="http://schemas.openxmlformats.org/officeDocument/2006/relationships/customXml" Target="../ink/ink4991.xml"/><Relationship Id="rId96" Type="http://schemas.openxmlformats.org/officeDocument/2006/relationships/customXml" Target="../ink/ink5012.xml"/><Relationship Id="rId161" Type="http://schemas.openxmlformats.org/officeDocument/2006/relationships/image" Target="../media/image4890.png"/><Relationship Id="rId217" Type="http://schemas.openxmlformats.org/officeDocument/2006/relationships/customXml" Target="../ink/ink5073.xml"/><Relationship Id="rId399" Type="http://schemas.openxmlformats.org/officeDocument/2006/relationships/image" Target="../media/image5006.png"/><Relationship Id="rId259" Type="http://schemas.openxmlformats.org/officeDocument/2006/relationships/image" Target="../media/image4937.png"/><Relationship Id="rId23" Type="http://schemas.openxmlformats.org/officeDocument/2006/relationships/image" Target="../media/image4822.png"/><Relationship Id="rId119" Type="http://schemas.openxmlformats.org/officeDocument/2006/relationships/image" Target="../media/image4869.png"/><Relationship Id="rId270" Type="http://schemas.openxmlformats.org/officeDocument/2006/relationships/customXml" Target="../ink/ink5100.xml"/><Relationship Id="rId326" Type="http://schemas.openxmlformats.org/officeDocument/2006/relationships/customXml" Target="../ink/ink5128.xml"/><Relationship Id="rId65" Type="http://schemas.openxmlformats.org/officeDocument/2006/relationships/image" Target="../media/image4842.png"/><Relationship Id="rId130" Type="http://schemas.openxmlformats.org/officeDocument/2006/relationships/customXml" Target="../ink/ink5029.xml"/><Relationship Id="rId368" Type="http://schemas.openxmlformats.org/officeDocument/2006/relationships/customXml" Target="../ink/ink5150.xml"/><Relationship Id="rId172" Type="http://schemas.openxmlformats.org/officeDocument/2006/relationships/image" Target="../media/image4895.png"/><Relationship Id="rId228" Type="http://schemas.openxmlformats.org/officeDocument/2006/relationships/image" Target="../media/image4922.png"/><Relationship Id="rId281" Type="http://schemas.openxmlformats.org/officeDocument/2006/relationships/image" Target="../media/image4948.png"/><Relationship Id="rId337" Type="http://schemas.openxmlformats.org/officeDocument/2006/relationships/image" Target="../media/image4976.png"/><Relationship Id="rId34" Type="http://schemas.openxmlformats.org/officeDocument/2006/relationships/customXml" Target="../ink/ink4981.xml"/><Relationship Id="rId76" Type="http://schemas.openxmlformats.org/officeDocument/2006/relationships/customXml" Target="../ink/ink5002.xml"/><Relationship Id="rId141" Type="http://schemas.openxmlformats.org/officeDocument/2006/relationships/image" Target="../media/image4880.png"/><Relationship Id="rId379" Type="http://schemas.openxmlformats.org/officeDocument/2006/relationships/image" Target="../media/image4996.png"/><Relationship Id="rId7" Type="http://schemas.openxmlformats.org/officeDocument/2006/relationships/image" Target="../media/image4814.png"/><Relationship Id="rId183" Type="http://schemas.openxmlformats.org/officeDocument/2006/relationships/customXml" Target="../ink/ink5056.xml"/><Relationship Id="rId239" Type="http://schemas.openxmlformats.org/officeDocument/2006/relationships/customXml" Target="../ink/ink5085.xml"/><Relationship Id="rId390" Type="http://schemas.openxmlformats.org/officeDocument/2006/relationships/customXml" Target="../ink/ink5161.xml"/><Relationship Id="rId250" Type="http://schemas.openxmlformats.org/officeDocument/2006/relationships/image" Target="../media/image4933.png"/><Relationship Id="rId292" Type="http://schemas.openxmlformats.org/officeDocument/2006/relationships/customXml" Target="../ink/ink5111.xml"/><Relationship Id="rId306" Type="http://schemas.openxmlformats.org/officeDocument/2006/relationships/customXml" Target="../ink/ink5118.xml"/><Relationship Id="rId45" Type="http://schemas.openxmlformats.org/officeDocument/2006/relationships/image" Target="../media/image4833.png"/><Relationship Id="rId87" Type="http://schemas.openxmlformats.org/officeDocument/2006/relationships/image" Target="../media/image4853.png"/><Relationship Id="rId110" Type="http://schemas.openxmlformats.org/officeDocument/2006/relationships/customXml" Target="../ink/ink5019.xml"/><Relationship Id="rId348" Type="http://schemas.openxmlformats.org/officeDocument/2006/relationships/customXml" Target="../ink/ink5139.xml"/><Relationship Id="rId152" Type="http://schemas.openxmlformats.org/officeDocument/2006/relationships/customXml" Target="../ink/ink5040.xml"/><Relationship Id="rId194" Type="http://schemas.openxmlformats.org/officeDocument/2006/relationships/image" Target="../media/image4906.png"/><Relationship Id="rId208" Type="http://schemas.openxmlformats.org/officeDocument/2006/relationships/image" Target="../media/image4913.png"/><Relationship Id="rId261" Type="http://schemas.openxmlformats.org/officeDocument/2006/relationships/image" Target="../media/image4938.png"/><Relationship Id="rId14" Type="http://schemas.openxmlformats.org/officeDocument/2006/relationships/customXml" Target="../ink/ink4971.xml"/><Relationship Id="rId56" Type="http://schemas.openxmlformats.org/officeDocument/2006/relationships/customXml" Target="../ink/ink4992.xml"/><Relationship Id="rId317" Type="http://schemas.openxmlformats.org/officeDocument/2006/relationships/image" Target="../media/image4966.png"/><Relationship Id="rId359" Type="http://schemas.openxmlformats.org/officeDocument/2006/relationships/customXml" Target="../ink/ink5145.xml"/><Relationship Id="rId98" Type="http://schemas.openxmlformats.org/officeDocument/2006/relationships/customXml" Target="../ink/ink5013.xml"/><Relationship Id="rId121" Type="http://schemas.openxmlformats.org/officeDocument/2006/relationships/image" Target="../media/image4870.png"/><Relationship Id="rId163" Type="http://schemas.openxmlformats.org/officeDocument/2006/relationships/image" Target="../media/image4891.png"/><Relationship Id="rId219" Type="http://schemas.openxmlformats.org/officeDocument/2006/relationships/customXml" Target="../ink/ink5074.xml"/><Relationship Id="rId370" Type="http://schemas.openxmlformats.org/officeDocument/2006/relationships/customXml" Target="../ink/ink5151.xml"/><Relationship Id="rId230" Type="http://schemas.openxmlformats.org/officeDocument/2006/relationships/image" Target="../media/image4923.png"/><Relationship Id="rId25" Type="http://schemas.openxmlformats.org/officeDocument/2006/relationships/image" Target="../media/image4823.png"/><Relationship Id="rId67" Type="http://schemas.openxmlformats.org/officeDocument/2006/relationships/image" Target="../media/image4843.png"/><Relationship Id="rId272" Type="http://schemas.openxmlformats.org/officeDocument/2006/relationships/customXml" Target="../ink/ink5101.xml"/><Relationship Id="rId328" Type="http://schemas.openxmlformats.org/officeDocument/2006/relationships/customXml" Target="../ink/ink5129.xml"/><Relationship Id="rId132" Type="http://schemas.openxmlformats.org/officeDocument/2006/relationships/customXml" Target="../ink/ink5030.xml"/><Relationship Id="rId174" Type="http://schemas.openxmlformats.org/officeDocument/2006/relationships/image" Target="../media/image4896.png"/><Relationship Id="rId381" Type="http://schemas.openxmlformats.org/officeDocument/2006/relationships/image" Target="../media/image4997.png"/><Relationship Id="rId241" Type="http://schemas.openxmlformats.org/officeDocument/2006/relationships/customXml" Target="../ink/ink5086.xml"/><Relationship Id="rId36" Type="http://schemas.openxmlformats.org/officeDocument/2006/relationships/customXml" Target="../ink/ink4982.xml"/><Relationship Id="rId283" Type="http://schemas.openxmlformats.org/officeDocument/2006/relationships/image" Target="../media/image4949.png"/><Relationship Id="rId339" Type="http://schemas.openxmlformats.org/officeDocument/2006/relationships/image" Target="../media/image4977.png"/><Relationship Id="rId78" Type="http://schemas.openxmlformats.org/officeDocument/2006/relationships/customXml" Target="../ink/ink5003.xml"/><Relationship Id="rId101" Type="http://schemas.openxmlformats.org/officeDocument/2006/relationships/image" Target="../media/image4860.png"/><Relationship Id="rId143" Type="http://schemas.openxmlformats.org/officeDocument/2006/relationships/image" Target="../media/image4881.png"/><Relationship Id="rId185" Type="http://schemas.openxmlformats.org/officeDocument/2006/relationships/customXml" Target="../ink/ink5057.xml"/><Relationship Id="rId350" Type="http://schemas.openxmlformats.org/officeDocument/2006/relationships/image" Target="../media/image4982.png"/><Relationship Id="rId9" Type="http://schemas.openxmlformats.org/officeDocument/2006/relationships/image" Target="../media/image4815.png"/><Relationship Id="rId210" Type="http://schemas.openxmlformats.org/officeDocument/2006/relationships/image" Target="../media/image4914.png"/><Relationship Id="rId392" Type="http://schemas.openxmlformats.org/officeDocument/2006/relationships/customXml" Target="../ink/ink5162.xml"/><Relationship Id="rId252" Type="http://schemas.openxmlformats.org/officeDocument/2006/relationships/image" Target="../media/image4934.png"/><Relationship Id="rId294" Type="http://schemas.openxmlformats.org/officeDocument/2006/relationships/customXml" Target="../ink/ink5112.xml"/><Relationship Id="rId308" Type="http://schemas.openxmlformats.org/officeDocument/2006/relationships/customXml" Target="../ink/ink5119.xml"/><Relationship Id="rId47" Type="http://schemas.openxmlformats.org/officeDocument/2006/relationships/image" Target="../media/image4834.png"/><Relationship Id="rId89" Type="http://schemas.openxmlformats.org/officeDocument/2006/relationships/image" Target="../media/image4854.png"/><Relationship Id="rId112" Type="http://schemas.openxmlformats.org/officeDocument/2006/relationships/customXml" Target="../ink/ink5020.xml"/><Relationship Id="rId154" Type="http://schemas.openxmlformats.org/officeDocument/2006/relationships/customXml" Target="../ink/ink5041.xml"/><Relationship Id="rId361" Type="http://schemas.openxmlformats.org/officeDocument/2006/relationships/customXml" Target="../ink/ink5146.xml"/><Relationship Id="rId196" Type="http://schemas.openxmlformats.org/officeDocument/2006/relationships/image" Target="../media/image4907.png"/><Relationship Id="rId16" Type="http://schemas.openxmlformats.org/officeDocument/2006/relationships/customXml" Target="../ink/ink4972.xml"/><Relationship Id="rId221" Type="http://schemas.openxmlformats.org/officeDocument/2006/relationships/image" Target="../media/image4919.png"/><Relationship Id="rId263" Type="http://schemas.openxmlformats.org/officeDocument/2006/relationships/image" Target="../media/image4939.png"/><Relationship Id="rId319" Type="http://schemas.openxmlformats.org/officeDocument/2006/relationships/image" Target="../media/image4967.png"/><Relationship Id="rId58" Type="http://schemas.openxmlformats.org/officeDocument/2006/relationships/customXml" Target="../ink/ink4993.xml"/><Relationship Id="rId123" Type="http://schemas.openxmlformats.org/officeDocument/2006/relationships/image" Target="../media/image4871.png"/><Relationship Id="rId330" Type="http://schemas.openxmlformats.org/officeDocument/2006/relationships/customXml" Target="../ink/ink5130.xml"/><Relationship Id="rId90" Type="http://schemas.openxmlformats.org/officeDocument/2006/relationships/customXml" Target="../ink/ink5009.xml"/><Relationship Id="rId165" Type="http://schemas.openxmlformats.org/officeDocument/2006/relationships/customXml" Target="../ink/ink5047.xml"/><Relationship Id="rId186" Type="http://schemas.openxmlformats.org/officeDocument/2006/relationships/image" Target="../media/image4902.png"/><Relationship Id="rId351" Type="http://schemas.openxmlformats.org/officeDocument/2006/relationships/customXml" Target="../ink/ink5141.xml"/><Relationship Id="rId372" Type="http://schemas.openxmlformats.org/officeDocument/2006/relationships/customXml" Target="../ink/ink5152.xml"/><Relationship Id="rId393" Type="http://schemas.openxmlformats.org/officeDocument/2006/relationships/image" Target="../media/image5003.png"/><Relationship Id="rId211" Type="http://schemas.openxmlformats.org/officeDocument/2006/relationships/customXml" Target="../ink/ink5070.xml"/><Relationship Id="rId232" Type="http://schemas.openxmlformats.org/officeDocument/2006/relationships/image" Target="../media/image4924.png"/><Relationship Id="rId253" Type="http://schemas.openxmlformats.org/officeDocument/2006/relationships/image" Target="../media/image4291.png"/><Relationship Id="rId274" Type="http://schemas.openxmlformats.org/officeDocument/2006/relationships/customXml" Target="../ink/ink5102.xml"/><Relationship Id="rId295" Type="http://schemas.openxmlformats.org/officeDocument/2006/relationships/image" Target="../media/image4955.png"/><Relationship Id="rId309" Type="http://schemas.openxmlformats.org/officeDocument/2006/relationships/image" Target="../media/image4962.png"/><Relationship Id="rId27" Type="http://schemas.openxmlformats.org/officeDocument/2006/relationships/image" Target="../media/image4824.png"/><Relationship Id="rId48" Type="http://schemas.openxmlformats.org/officeDocument/2006/relationships/customXml" Target="../ink/ink4988.xml"/><Relationship Id="rId69" Type="http://schemas.openxmlformats.org/officeDocument/2006/relationships/image" Target="../media/image4844.png"/><Relationship Id="rId113" Type="http://schemas.openxmlformats.org/officeDocument/2006/relationships/image" Target="../media/image4866.png"/><Relationship Id="rId134" Type="http://schemas.openxmlformats.org/officeDocument/2006/relationships/customXml" Target="../ink/ink5031.xml"/><Relationship Id="rId320" Type="http://schemas.openxmlformats.org/officeDocument/2006/relationships/customXml" Target="../ink/ink5125.xml"/><Relationship Id="rId80" Type="http://schemas.openxmlformats.org/officeDocument/2006/relationships/customXml" Target="../ink/ink5004.xml"/><Relationship Id="rId155" Type="http://schemas.openxmlformats.org/officeDocument/2006/relationships/image" Target="../media/image4887.png"/><Relationship Id="rId176" Type="http://schemas.openxmlformats.org/officeDocument/2006/relationships/image" Target="../media/image4897.png"/><Relationship Id="rId197" Type="http://schemas.openxmlformats.org/officeDocument/2006/relationships/customXml" Target="../ink/ink5063.xml"/><Relationship Id="rId341" Type="http://schemas.openxmlformats.org/officeDocument/2006/relationships/image" Target="../media/image4978.png"/><Relationship Id="rId362" Type="http://schemas.openxmlformats.org/officeDocument/2006/relationships/image" Target="../media/image4988.png"/><Relationship Id="rId383" Type="http://schemas.openxmlformats.org/officeDocument/2006/relationships/image" Target="../media/image4998.png"/><Relationship Id="rId201" Type="http://schemas.openxmlformats.org/officeDocument/2006/relationships/customXml" Target="../ink/ink5065.xml"/><Relationship Id="rId222" Type="http://schemas.openxmlformats.org/officeDocument/2006/relationships/customXml" Target="../ink/ink5076.xml"/><Relationship Id="rId243" Type="http://schemas.openxmlformats.org/officeDocument/2006/relationships/customXml" Target="../ink/ink5087.xml"/><Relationship Id="rId264" Type="http://schemas.openxmlformats.org/officeDocument/2006/relationships/customXml" Target="../ink/ink5097.xml"/><Relationship Id="rId285" Type="http://schemas.openxmlformats.org/officeDocument/2006/relationships/image" Target="../media/image4950.png"/><Relationship Id="rId17" Type="http://schemas.openxmlformats.org/officeDocument/2006/relationships/image" Target="../media/image4819.png"/><Relationship Id="rId38" Type="http://schemas.openxmlformats.org/officeDocument/2006/relationships/customXml" Target="../ink/ink4983.xml"/><Relationship Id="rId59" Type="http://schemas.openxmlformats.org/officeDocument/2006/relationships/image" Target="../media/image4839.png"/><Relationship Id="rId103" Type="http://schemas.openxmlformats.org/officeDocument/2006/relationships/image" Target="../media/image4861.png"/><Relationship Id="rId124" Type="http://schemas.openxmlformats.org/officeDocument/2006/relationships/customXml" Target="../ink/ink5026.xml"/><Relationship Id="rId310" Type="http://schemas.openxmlformats.org/officeDocument/2006/relationships/customXml" Target="../ink/ink5120.xml"/><Relationship Id="rId70" Type="http://schemas.openxmlformats.org/officeDocument/2006/relationships/customXml" Target="../ink/ink4999.xml"/><Relationship Id="rId91" Type="http://schemas.openxmlformats.org/officeDocument/2006/relationships/image" Target="../media/image4855.png"/><Relationship Id="rId145" Type="http://schemas.openxmlformats.org/officeDocument/2006/relationships/image" Target="../media/image4882.png"/><Relationship Id="rId166" Type="http://schemas.openxmlformats.org/officeDocument/2006/relationships/image" Target="../media/image4892.png"/><Relationship Id="rId187" Type="http://schemas.openxmlformats.org/officeDocument/2006/relationships/customXml" Target="../ink/ink5058.xml"/><Relationship Id="rId331" Type="http://schemas.openxmlformats.org/officeDocument/2006/relationships/image" Target="../media/image4973.png"/><Relationship Id="rId352" Type="http://schemas.openxmlformats.org/officeDocument/2006/relationships/image" Target="../media/image4983.png"/><Relationship Id="rId373" Type="http://schemas.openxmlformats.org/officeDocument/2006/relationships/image" Target="../media/image4993.png"/><Relationship Id="rId394" Type="http://schemas.openxmlformats.org/officeDocument/2006/relationships/customXml" Target="../ink/ink516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915.png"/><Relationship Id="rId233" Type="http://schemas.openxmlformats.org/officeDocument/2006/relationships/customXml" Target="../ink/ink5082.xml"/><Relationship Id="rId254" Type="http://schemas.openxmlformats.org/officeDocument/2006/relationships/customXml" Target="../ink/ink5092.xml"/><Relationship Id="rId28" Type="http://schemas.openxmlformats.org/officeDocument/2006/relationships/customXml" Target="../ink/ink4978.xml"/><Relationship Id="rId49" Type="http://schemas.openxmlformats.org/officeDocument/2006/relationships/image" Target="../media/image4835.png"/><Relationship Id="rId114" Type="http://schemas.openxmlformats.org/officeDocument/2006/relationships/customXml" Target="../ink/ink5021.xml"/><Relationship Id="rId275" Type="http://schemas.openxmlformats.org/officeDocument/2006/relationships/image" Target="../media/image4945.png"/><Relationship Id="rId296" Type="http://schemas.openxmlformats.org/officeDocument/2006/relationships/customXml" Target="../ink/ink5113.xml"/><Relationship Id="rId300" Type="http://schemas.openxmlformats.org/officeDocument/2006/relationships/customXml" Target="../ink/ink5115.xml"/><Relationship Id="rId60" Type="http://schemas.openxmlformats.org/officeDocument/2006/relationships/customXml" Target="../ink/ink4994.xml"/><Relationship Id="rId81" Type="http://schemas.openxmlformats.org/officeDocument/2006/relationships/image" Target="../media/image4850.png"/><Relationship Id="rId135" Type="http://schemas.openxmlformats.org/officeDocument/2006/relationships/image" Target="../media/image4877.png"/><Relationship Id="rId156" Type="http://schemas.openxmlformats.org/officeDocument/2006/relationships/customXml" Target="../ink/ink5042.xml"/><Relationship Id="rId177" Type="http://schemas.openxmlformats.org/officeDocument/2006/relationships/customXml" Target="../ink/ink5053.xml"/><Relationship Id="rId198" Type="http://schemas.openxmlformats.org/officeDocument/2006/relationships/image" Target="../media/image4908.png"/><Relationship Id="rId321" Type="http://schemas.openxmlformats.org/officeDocument/2006/relationships/image" Target="../media/image4968.png"/><Relationship Id="rId342" Type="http://schemas.openxmlformats.org/officeDocument/2006/relationships/customXml" Target="../ink/ink5136.xml"/><Relationship Id="rId363" Type="http://schemas.openxmlformats.org/officeDocument/2006/relationships/customXml" Target="../ink/ink5147.xml"/><Relationship Id="rId384" Type="http://schemas.openxmlformats.org/officeDocument/2006/relationships/customXml" Target="../ink/ink5158.xml"/><Relationship Id="rId202" Type="http://schemas.openxmlformats.org/officeDocument/2006/relationships/image" Target="../media/image4910.png"/><Relationship Id="rId223" Type="http://schemas.openxmlformats.org/officeDocument/2006/relationships/customXml" Target="../ink/ink5077.xml"/><Relationship Id="rId244" Type="http://schemas.openxmlformats.org/officeDocument/2006/relationships/image" Target="../media/image4930.png"/><Relationship Id="rId18" Type="http://schemas.openxmlformats.org/officeDocument/2006/relationships/customXml" Target="../ink/ink4973.xml"/><Relationship Id="rId39" Type="http://schemas.openxmlformats.org/officeDocument/2006/relationships/image" Target="../media/image4830.png"/><Relationship Id="rId265" Type="http://schemas.openxmlformats.org/officeDocument/2006/relationships/image" Target="../media/image4940.png"/><Relationship Id="rId286" Type="http://schemas.openxmlformats.org/officeDocument/2006/relationships/customXml" Target="../ink/ink5108.xml"/><Relationship Id="rId50" Type="http://schemas.openxmlformats.org/officeDocument/2006/relationships/customXml" Target="../ink/ink4989.xml"/><Relationship Id="rId104" Type="http://schemas.openxmlformats.org/officeDocument/2006/relationships/customXml" Target="../ink/ink5016.xml"/><Relationship Id="rId125" Type="http://schemas.openxmlformats.org/officeDocument/2006/relationships/image" Target="../media/image4872.png"/><Relationship Id="rId146" Type="http://schemas.openxmlformats.org/officeDocument/2006/relationships/customXml" Target="../ink/ink5037.xml"/><Relationship Id="rId167" Type="http://schemas.openxmlformats.org/officeDocument/2006/relationships/customXml" Target="../ink/ink5048.xml"/><Relationship Id="rId188" Type="http://schemas.openxmlformats.org/officeDocument/2006/relationships/image" Target="../media/image4903.png"/><Relationship Id="rId311" Type="http://schemas.openxmlformats.org/officeDocument/2006/relationships/image" Target="../media/image4963.png"/><Relationship Id="rId332" Type="http://schemas.openxmlformats.org/officeDocument/2006/relationships/customXml" Target="../ink/ink5131.xml"/><Relationship Id="rId353" Type="http://schemas.openxmlformats.org/officeDocument/2006/relationships/customXml" Target="../ink/ink5142.xml"/><Relationship Id="rId374" Type="http://schemas.openxmlformats.org/officeDocument/2006/relationships/customXml" Target="../ink/ink5153.xml"/><Relationship Id="rId395" Type="http://schemas.openxmlformats.org/officeDocument/2006/relationships/image" Target="../media/image5004.png"/><Relationship Id="rId71" Type="http://schemas.openxmlformats.org/officeDocument/2006/relationships/image" Target="../media/image4845.png"/><Relationship Id="rId92" Type="http://schemas.openxmlformats.org/officeDocument/2006/relationships/customXml" Target="../ink/ink5010.xml"/><Relationship Id="rId213" Type="http://schemas.openxmlformats.org/officeDocument/2006/relationships/customXml" Target="../ink/ink5071.xml"/><Relationship Id="rId234" Type="http://schemas.openxmlformats.org/officeDocument/2006/relationships/image" Target="../media/image4925.png"/><Relationship Id="rId2" Type="http://schemas.openxmlformats.org/officeDocument/2006/relationships/notesSlide" Target="../notesSlides/notesSlide37.xml"/><Relationship Id="rId29" Type="http://schemas.openxmlformats.org/officeDocument/2006/relationships/image" Target="../media/image4825.png"/><Relationship Id="rId255" Type="http://schemas.openxmlformats.org/officeDocument/2006/relationships/image" Target="../media/image4935.png"/><Relationship Id="rId276" Type="http://schemas.openxmlformats.org/officeDocument/2006/relationships/customXml" Target="../ink/ink5103.xml"/><Relationship Id="rId297" Type="http://schemas.openxmlformats.org/officeDocument/2006/relationships/image" Target="../media/image4956.png"/><Relationship Id="rId40" Type="http://schemas.openxmlformats.org/officeDocument/2006/relationships/customXml" Target="../ink/ink4984.xml"/><Relationship Id="rId115" Type="http://schemas.openxmlformats.org/officeDocument/2006/relationships/image" Target="../media/image4867.png"/><Relationship Id="rId136" Type="http://schemas.openxmlformats.org/officeDocument/2006/relationships/customXml" Target="../ink/ink5032.xml"/><Relationship Id="rId157" Type="http://schemas.openxmlformats.org/officeDocument/2006/relationships/image" Target="../media/image4888.png"/><Relationship Id="rId178" Type="http://schemas.openxmlformats.org/officeDocument/2006/relationships/image" Target="../media/image4898.png"/><Relationship Id="rId301" Type="http://schemas.openxmlformats.org/officeDocument/2006/relationships/image" Target="../media/image4958.png"/><Relationship Id="rId322" Type="http://schemas.openxmlformats.org/officeDocument/2006/relationships/customXml" Target="../ink/ink5126.xml"/><Relationship Id="rId343" Type="http://schemas.openxmlformats.org/officeDocument/2006/relationships/image" Target="../media/image4979.png"/><Relationship Id="rId364" Type="http://schemas.openxmlformats.org/officeDocument/2006/relationships/customXml" Target="../ink/ink5148.xml"/><Relationship Id="rId61" Type="http://schemas.openxmlformats.org/officeDocument/2006/relationships/image" Target="../media/image4840.png"/><Relationship Id="rId82" Type="http://schemas.openxmlformats.org/officeDocument/2006/relationships/customXml" Target="../ink/ink5005.xml"/><Relationship Id="rId199" Type="http://schemas.openxmlformats.org/officeDocument/2006/relationships/customXml" Target="../ink/ink5064.xml"/><Relationship Id="rId203" Type="http://schemas.openxmlformats.org/officeDocument/2006/relationships/customXml" Target="../ink/ink5066.xml"/><Relationship Id="rId385" Type="http://schemas.openxmlformats.org/officeDocument/2006/relationships/image" Target="../media/image4999.png"/><Relationship Id="rId19" Type="http://schemas.openxmlformats.org/officeDocument/2006/relationships/image" Target="../media/image4820.png"/><Relationship Id="rId224" Type="http://schemas.openxmlformats.org/officeDocument/2006/relationships/image" Target="../media/image4920.png"/><Relationship Id="rId245" Type="http://schemas.openxmlformats.org/officeDocument/2006/relationships/customXml" Target="../ink/ink5088.xml"/><Relationship Id="rId266" Type="http://schemas.openxmlformats.org/officeDocument/2006/relationships/customXml" Target="../ink/ink5098.xml"/><Relationship Id="rId287" Type="http://schemas.openxmlformats.org/officeDocument/2006/relationships/image" Target="../media/image4951.png"/><Relationship Id="rId30" Type="http://schemas.openxmlformats.org/officeDocument/2006/relationships/customXml" Target="../ink/ink4979.xml"/><Relationship Id="rId105" Type="http://schemas.openxmlformats.org/officeDocument/2006/relationships/image" Target="../media/image4862.png"/><Relationship Id="rId126" Type="http://schemas.openxmlformats.org/officeDocument/2006/relationships/customXml" Target="../ink/ink5027.xml"/><Relationship Id="rId147" Type="http://schemas.openxmlformats.org/officeDocument/2006/relationships/image" Target="../media/image4883.png"/><Relationship Id="rId168" Type="http://schemas.openxmlformats.org/officeDocument/2006/relationships/image" Target="../media/image4893.png"/><Relationship Id="rId312" Type="http://schemas.openxmlformats.org/officeDocument/2006/relationships/customXml" Target="../ink/ink5121.xml"/><Relationship Id="rId333" Type="http://schemas.openxmlformats.org/officeDocument/2006/relationships/image" Target="../media/image4974.png"/><Relationship Id="rId354" Type="http://schemas.openxmlformats.org/officeDocument/2006/relationships/image" Target="../media/image4984.png"/><Relationship Id="rId51" Type="http://schemas.openxmlformats.org/officeDocument/2006/relationships/image" Target="../media/image4836.png"/><Relationship Id="rId72" Type="http://schemas.openxmlformats.org/officeDocument/2006/relationships/customXml" Target="../ink/ink5000.xml"/><Relationship Id="rId93" Type="http://schemas.openxmlformats.org/officeDocument/2006/relationships/image" Target="../media/image4856.png"/><Relationship Id="rId189" Type="http://schemas.openxmlformats.org/officeDocument/2006/relationships/customXml" Target="../ink/ink5059.xml"/><Relationship Id="rId375" Type="http://schemas.openxmlformats.org/officeDocument/2006/relationships/image" Target="../media/image4994.png"/><Relationship Id="rId396" Type="http://schemas.openxmlformats.org/officeDocument/2006/relationships/customXml" Target="../ink/ink5164.xml"/><Relationship Id="rId3" Type="http://schemas.openxmlformats.org/officeDocument/2006/relationships/image" Target="../media/image4812.png"/><Relationship Id="rId214" Type="http://schemas.openxmlformats.org/officeDocument/2006/relationships/image" Target="../media/image4916.png"/><Relationship Id="rId235" Type="http://schemas.openxmlformats.org/officeDocument/2006/relationships/customXml" Target="../ink/ink5083.xml"/><Relationship Id="rId256" Type="http://schemas.openxmlformats.org/officeDocument/2006/relationships/customXml" Target="../ink/ink5093.xml"/><Relationship Id="rId277" Type="http://schemas.openxmlformats.org/officeDocument/2006/relationships/image" Target="../media/image4946.png"/><Relationship Id="rId298" Type="http://schemas.openxmlformats.org/officeDocument/2006/relationships/customXml" Target="../ink/ink5114.xml"/><Relationship Id="rId400" Type="http://schemas.openxmlformats.org/officeDocument/2006/relationships/customXml" Target="../ink/ink5166.xml"/><Relationship Id="rId116" Type="http://schemas.openxmlformats.org/officeDocument/2006/relationships/customXml" Target="../ink/ink5022.xml"/><Relationship Id="rId137" Type="http://schemas.openxmlformats.org/officeDocument/2006/relationships/image" Target="../media/image4878.png"/><Relationship Id="rId158" Type="http://schemas.openxmlformats.org/officeDocument/2006/relationships/customXml" Target="../ink/ink5043.xml"/><Relationship Id="rId302" Type="http://schemas.openxmlformats.org/officeDocument/2006/relationships/customXml" Target="../ink/ink5116.xml"/><Relationship Id="rId323" Type="http://schemas.openxmlformats.org/officeDocument/2006/relationships/image" Target="../media/image4969.png"/><Relationship Id="rId344" Type="http://schemas.openxmlformats.org/officeDocument/2006/relationships/customXml" Target="../ink/ink5137.xml"/><Relationship Id="rId20" Type="http://schemas.openxmlformats.org/officeDocument/2006/relationships/customXml" Target="../ink/ink4974.xml"/><Relationship Id="rId41" Type="http://schemas.openxmlformats.org/officeDocument/2006/relationships/image" Target="../media/image4831.png"/><Relationship Id="rId62" Type="http://schemas.openxmlformats.org/officeDocument/2006/relationships/customXml" Target="../ink/ink4995.xml"/><Relationship Id="rId83" Type="http://schemas.openxmlformats.org/officeDocument/2006/relationships/image" Target="../media/image4851.png"/><Relationship Id="rId179" Type="http://schemas.openxmlformats.org/officeDocument/2006/relationships/customXml" Target="../ink/ink5054.xml"/><Relationship Id="rId365" Type="http://schemas.openxmlformats.org/officeDocument/2006/relationships/image" Target="../media/image4989.png"/><Relationship Id="rId386" Type="http://schemas.openxmlformats.org/officeDocument/2006/relationships/customXml" Target="../ink/ink5159.xml"/><Relationship Id="rId190" Type="http://schemas.openxmlformats.org/officeDocument/2006/relationships/image" Target="../media/image4904.png"/><Relationship Id="rId204" Type="http://schemas.openxmlformats.org/officeDocument/2006/relationships/image" Target="../media/image4911.png"/><Relationship Id="rId225" Type="http://schemas.openxmlformats.org/officeDocument/2006/relationships/customXml" Target="../ink/ink5078.xml"/><Relationship Id="rId246" Type="http://schemas.openxmlformats.org/officeDocument/2006/relationships/image" Target="../media/image4931.png"/><Relationship Id="rId267" Type="http://schemas.openxmlformats.org/officeDocument/2006/relationships/image" Target="../media/image4941.png"/><Relationship Id="rId288" Type="http://schemas.openxmlformats.org/officeDocument/2006/relationships/customXml" Target="../ink/ink5109.xml"/><Relationship Id="rId106" Type="http://schemas.openxmlformats.org/officeDocument/2006/relationships/customXml" Target="../ink/ink5017.xml"/><Relationship Id="rId127" Type="http://schemas.openxmlformats.org/officeDocument/2006/relationships/image" Target="../media/image4873.png"/><Relationship Id="rId313" Type="http://schemas.openxmlformats.org/officeDocument/2006/relationships/image" Target="../media/image4964.png"/><Relationship Id="rId10" Type="http://schemas.openxmlformats.org/officeDocument/2006/relationships/customXml" Target="../ink/ink4969.xml"/><Relationship Id="rId31" Type="http://schemas.openxmlformats.org/officeDocument/2006/relationships/image" Target="../media/image4826.png"/><Relationship Id="rId52" Type="http://schemas.openxmlformats.org/officeDocument/2006/relationships/customXml" Target="../ink/ink4990.xml"/><Relationship Id="rId73" Type="http://schemas.openxmlformats.org/officeDocument/2006/relationships/image" Target="../media/image4846.png"/><Relationship Id="rId94" Type="http://schemas.openxmlformats.org/officeDocument/2006/relationships/customXml" Target="../ink/ink5011.xml"/><Relationship Id="rId148" Type="http://schemas.openxmlformats.org/officeDocument/2006/relationships/customXml" Target="../ink/ink5038.xml"/><Relationship Id="rId169" Type="http://schemas.openxmlformats.org/officeDocument/2006/relationships/customXml" Target="../ink/ink5049.xml"/><Relationship Id="rId334" Type="http://schemas.openxmlformats.org/officeDocument/2006/relationships/customXml" Target="../ink/ink5132.xml"/><Relationship Id="rId355" Type="http://schemas.openxmlformats.org/officeDocument/2006/relationships/customXml" Target="../ink/ink5143.xml"/><Relationship Id="rId376" Type="http://schemas.openxmlformats.org/officeDocument/2006/relationships/customXml" Target="../ink/ink5154.xml"/><Relationship Id="rId397" Type="http://schemas.openxmlformats.org/officeDocument/2006/relationships/image" Target="../media/image5005.png"/><Relationship Id="rId4" Type="http://schemas.openxmlformats.org/officeDocument/2006/relationships/customXml" Target="../ink/ink4966.xml"/><Relationship Id="rId180" Type="http://schemas.openxmlformats.org/officeDocument/2006/relationships/image" Target="../media/image4899.png"/><Relationship Id="rId215" Type="http://schemas.openxmlformats.org/officeDocument/2006/relationships/customXml" Target="../ink/ink5072.xml"/><Relationship Id="rId236" Type="http://schemas.openxmlformats.org/officeDocument/2006/relationships/image" Target="../media/image4926.png"/><Relationship Id="rId257" Type="http://schemas.openxmlformats.org/officeDocument/2006/relationships/image" Target="../media/image4936.png"/><Relationship Id="rId278" Type="http://schemas.openxmlformats.org/officeDocument/2006/relationships/customXml" Target="../ink/ink5104.xml"/><Relationship Id="rId401" Type="http://schemas.openxmlformats.org/officeDocument/2006/relationships/image" Target="../media/image5007.png"/><Relationship Id="rId303" Type="http://schemas.openxmlformats.org/officeDocument/2006/relationships/image" Target="../media/image4959.png"/><Relationship Id="rId42" Type="http://schemas.openxmlformats.org/officeDocument/2006/relationships/customXml" Target="../ink/ink4985.xml"/><Relationship Id="rId84" Type="http://schemas.openxmlformats.org/officeDocument/2006/relationships/customXml" Target="../ink/ink5006.xml"/><Relationship Id="rId138" Type="http://schemas.openxmlformats.org/officeDocument/2006/relationships/customXml" Target="../ink/ink5033.xml"/><Relationship Id="rId345" Type="http://schemas.openxmlformats.org/officeDocument/2006/relationships/image" Target="../media/image4980.png"/><Relationship Id="rId387" Type="http://schemas.openxmlformats.org/officeDocument/2006/relationships/image" Target="../media/image5000.png"/><Relationship Id="rId191" Type="http://schemas.openxmlformats.org/officeDocument/2006/relationships/customXml" Target="../ink/ink5060.xml"/><Relationship Id="rId205" Type="http://schemas.openxmlformats.org/officeDocument/2006/relationships/customXml" Target="../ink/ink5067.xml"/><Relationship Id="rId247" Type="http://schemas.openxmlformats.org/officeDocument/2006/relationships/customXml" Target="../ink/ink5089.xml"/><Relationship Id="rId107" Type="http://schemas.openxmlformats.org/officeDocument/2006/relationships/image" Target="../media/image4863.png"/><Relationship Id="rId289" Type="http://schemas.openxmlformats.org/officeDocument/2006/relationships/image" Target="../media/image4952.png"/><Relationship Id="rId11" Type="http://schemas.openxmlformats.org/officeDocument/2006/relationships/image" Target="../media/image4816.png"/><Relationship Id="rId53" Type="http://schemas.openxmlformats.org/officeDocument/2006/relationships/image" Target="../media/image4837.png"/><Relationship Id="rId149" Type="http://schemas.openxmlformats.org/officeDocument/2006/relationships/image" Target="../media/image4884.png"/><Relationship Id="rId314" Type="http://schemas.openxmlformats.org/officeDocument/2006/relationships/customXml" Target="../ink/ink5122.xml"/><Relationship Id="rId356" Type="http://schemas.openxmlformats.org/officeDocument/2006/relationships/image" Target="../media/image4985.png"/><Relationship Id="rId398" Type="http://schemas.openxmlformats.org/officeDocument/2006/relationships/customXml" Target="../ink/ink5165.xml"/><Relationship Id="rId95" Type="http://schemas.openxmlformats.org/officeDocument/2006/relationships/image" Target="../media/image4857.png"/><Relationship Id="rId160" Type="http://schemas.openxmlformats.org/officeDocument/2006/relationships/customXml" Target="../ink/ink5044.xml"/><Relationship Id="rId216" Type="http://schemas.openxmlformats.org/officeDocument/2006/relationships/image" Target="../media/image4917.png"/><Relationship Id="rId258" Type="http://schemas.openxmlformats.org/officeDocument/2006/relationships/customXml" Target="../ink/ink5094.xml"/><Relationship Id="rId22" Type="http://schemas.openxmlformats.org/officeDocument/2006/relationships/customXml" Target="../ink/ink4975.xml"/><Relationship Id="rId64" Type="http://schemas.openxmlformats.org/officeDocument/2006/relationships/customXml" Target="../ink/ink4996.xml"/><Relationship Id="rId118" Type="http://schemas.openxmlformats.org/officeDocument/2006/relationships/customXml" Target="../ink/ink5023.xml"/><Relationship Id="rId325" Type="http://schemas.openxmlformats.org/officeDocument/2006/relationships/image" Target="../media/image4970.png"/><Relationship Id="rId367" Type="http://schemas.openxmlformats.org/officeDocument/2006/relationships/image" Target="../media/image4990.png"/><Relationship Id="rId171" Type="http://schemas.openxmlformats.org/officeDocument/2006/relationships/customXml" Target="../ink/ink5050.xml"/><Relationship Id="rId227" Type="http://schemas.openxmlformats.org/officeDocument/2006/relationships/customXml" Target="../ink/ink5079.xml"/><Relationship Id="rId269" Type="http://schemas.openxmlformats.org/officeDocument/2006/relationships/image" Target="../media/image4942.png"/><Relationship Id="rId33" Type="http://schemas.openxmlformats.org/officeDocument/2006/relationships/image" Target="../media/image4827.png"/><Relationship Id="rId129" Type="http://schemas.openxmlformats.org/officeDocument/2006/relationships/image" Target="../media/image4874.png"/><Relationship Id="rId280" Type="http://schemas.openxmlformats.org/officeDocument/2006/relationships/customXml" Target="../ink/ink5105.xml"/><Relationship Id="rId336" Type="http://schemas.openxmlformats.org/officeDocument/2006/relationships/customXml" Target="../ink/ink5133.xml"/><Relationship Id="rId75" Type="http://schemas.openxmlformats.org/officeDocument/2006/relationships/image" Target="../media/image4847.png"/><Relationship Id="rId140" Type="http://schemas.openxmlformats.org/officeDocument/2006/relationships/customXml" Target="../ink/ink5034.xml"/><Relationship Id="rId182" Type="http://schemas.openxmlformats.org/officeDocument/2006/relationships/image" Target="../media/image4900.png"/><Relationship Id="rId378" Type="http://schemas.openxmlformats.org/officeDocument/2006/relationships/customXml" Target="../ink/ink5155.xml"/><Relationship Id="rId6" Type="http://schemas.openxmlformats.org/officeDocument/2006/relationships/customXml" Target="../ink/ink4967.xml"/><Relationship Id="rId238" Type="http://schemas.openxmlformats.org/officeDocument/2006/relationships/image" Target="../media/image4927.png"/><Relationship Id="rId291" Type="http://schemas.openxmlformats.org/officeDocument/2006/relationships/image" Target="../media/image4953.png"/><Relationship Id="rId305" Type="http://schemas.openxmlformats.org/officeDocument/2006/relationships/image" Target="../media/image4960.png"/><Relationship Id="rId347" Type="http://schemas.openxmlformats.org/officeDocument/2006/relationships/image" Target="../media/image4981.png"/><Relationship Id="rId44" Type="http://schemas.openxmlformats.org/officeDocument/2006/relationships/customXml" Target="../ink/ink4986.xml"/><Relationship Id="rId86" Type="http://schemas.openxmlformats.org/officeDocument/2006/relationships/customXml" Target="../ink/ink5007.xml"/><Relationship Id="rId151" Type="http://schemas.openxmlformats.org/officeDocument/2006/relationships/image" Target="../media/image4885.png"/><Relationship Id="rId389" Type="http://schemas.openxmlformats.org/officeDocument/2006/relationships/image" Target="../media/image5001.png"/><Relationship Id="rId193" Type="http://schemas.openxmlformats.org/officeDocument/2006/relationships/customXml" Target="../ink/ink5061.xml"/><Relationship Id="rId207" Type="http://schemas.openxmlformats.org/officeDocument/2006/relationships/customXml" Target="../ink/ink5068.xml"/><Relationship Id="rId249" Type="http://schemas.openxmlformats.org/officeDocument/2006/relationships/customXml" Target="../ink/ink5090.xml"/><Relationship Id="rId13" Type="http://schemas.openxmlformats.org/officeDocument/2006/relationships/image" Target="../media/image4817.png"/><Relationship Id="rId109" Type="http://schemas.openxmlformats.org/officeDocument/2006/relationships/image" Target="../media/image4864.png"/><Relationship Id="rId260" Type="http://schemas.openxmlformats.org/officeDocument/2006/relationships/customXml" Target="../ink/ink5095.xml"/><Relationship Id="rId316" Type="http://schemas.openxmlformats.org/officeDocument/2006/relationships/customXml" Target="../ink/ink5123.xml"/><Relationship Id="rId55" Type="http://schemas.openxmlformats.org/officeDocument/2006/relationships/image" Target="../media/image4838.png"/><Relationship Id="rId97" Type="http://schemas.openxmlformats.org/officeDocument/2006/relationships/image" Target="../media/image4858.png"/><Relationship Id="rId120" Type="http://schemas.openxmlformats.org/officeDocument/2006/relationships/customXml" Target="../ink/ink5024.xml"/><Relationship Id="rId358" Type="http://schemas.openxmlformats.org/officeDocument/2006/relationships/image" Target="../media/image4986.png"/><Relationship Id="rId162" Type="http://schemas.openxmlformats.org/officeDocument/2006/relationships/customXml" Target="../ink/ink5045.xml"/><Relationship Id="rId218" Type="http://schemas.openxmlformats.org/officeDocument/2006/relationships/image" Target="../media/image4918.png"/><Relationship Id="rId271" Type="http://schemas.openxmlformats.org/officeDocument/2006/relationships/image" Target="../media/image4943.png"/><Relationship Id="rId24" Type="http://schemas.openxmlformats.org/officeDocument/2006/relationships/customXml" Target="../ink/ink4976.xml"/><Relationship Id="rId66" Type="http://schemas.openxmlformats.org/officeDocument/2006/relationships/customXml" Target="../ink/ink4997.xml"/><Relationship Id="rId131" Type="http://schemas.openxmlformats.org/officeDocument/2006/relationships/image" Target="../media/image4875.png"/><Relationship Id="rId327" Type="http://schemas.openxmlformats.org/officeDocument/2006/relationships/image" Target="../media/image4971.png"/><Relationship Id="rId369" Type="http://schemas.openxmlformats.org/officeDocument/2006/relationships/image" Target="../media/image4991.png"/><Relationship Id="rId173" Type="http://schemas.openxmlformats.org/officeDocument/2006/relationships/customXml" Target="../ink/ink5051.xml"/><Relationship Id="rId229" Type="http://schemas.openxmlformats.org/officeDocument/2006/relationships/customXml" Target="../ink/ink5080.xml"/><Relationship Id="rId380" Type="http://schemas.openxmlformats.org/officeDocument/2006/relationships/customXml" Target="../ink/ink5156.xml"/><Relationship Id="rId240" Type="http://schemas.openxmlformats.org/officeDocument/2006/relationships/image" Target="../media/image4928.png"/><Relationship Id="rId35" Type="http://schemas.openxmlformats.org/officeDocument/2006/relationships/image" Target="../media/image4828.png"/><Relationship Id="rId77" Type="http://schemas.openxmlformats.org/officeDocument/2006/relationships/image" Target="../media/image4848.png"/><Relationship Id="rId100" Type="http://schemas.openxmlformats.org/officeDocument/2006/relationships/customXml" Target="../ink/ink5014.xml"/><Relationship Id="rId282" Type="http://schemas.openxmlformats.org/officeDocument/2006/relationships/customXml" Target="../ink/ink5106.xml"/><Relationship Id="rId338" Type="http://schemas.openxmlformats.org/officeDocument/2006/relationships/customXml" Target="../ink/ink5134.xml"/><Relationship Id="rId8" Type="http://schemas.openxmlformats.org/officeDocument/2006/relationships/customXml" Target="../ink/ink4968.xml"/><Relationship Id="rId142" Type="http://schemas.openxmlformats.org/officeDocument/2006/relationships/customXml" Target="../ink/ink5035.xml"/><Relationship Id="rId184" Type="http://schemas.openxmlformats.org/officeDocument/2006/relationships/image" Target="../media/image4901.png"/><Relationship Id="rId391" Type="http://schemas.openxmlformats.org/officeDocument/2006/relationships/image" Target="../media/image5002.png"/><Relationship Id="rId251" Type="http://schemas.openxmlformats.org/officeDocument/2006/relationships/customXml" Target="../ink/ink5091.xml"/><Relationship Id="rId46" Type="http://schemas.openxmlformats.org/officeDocument/2006/relationships/customXml" Target="../ink/ink4987.xml"/><Relationship Id="rId293" Type="http://schemas.openxmlformats.org/officeDocument/2006/relationships/image" Target="../media/image4954.png"/><Relationship Id="rId307" Type="http://schemas.openxmlformats.org/officeDocument/2006/relationships/image" Target="../media/image4961.png"/><Relationship Id="rId349" Type="http://schemas.openxmlformats.org/officeDocument/2006/relationships/customXml" Target="../ink/ink5140.xml"/><Relationship Id="rId88" Type="http://schemas.openxmlformats.org/officeDocument/2006/relationships/customXml" Target="../ink/ink5008.xml"/><Relationship Id="rId111" Type="http://schemas.openxmlformats.org/officeDocument/2006/relationships/image" Target="../media/image4865.png"/><Relationship Id="rId153" Type="http://schemas.openxmlformats.org/officeDocument/2006/relationships/image" Target="../media/image4886.png"/><Relationship Id="rId195" Type="http://schemas.openxmlformats.org/officeDocument/2006/relationships/customXml" Target="../ink/ink5062.xml"/><Relationship Id="rId209" Type="http://schemas.openxmlformats.org/officeDocument/2006/relationships/customXml" Target="../ink/ink5069.xml"/><Relationship Id="rId360" Type="http://schemas.openxmlformats.org/officeDocument/2006/relationships/image" Target="../media/image4987.png"/><Relationship Id="rId220" Type="http://schemas.openxmlformats.org/officeDocument/2006/relationships/customXml" Target="../ink/ink5075.xml"/><Relationship Id="rId15" Type="http://schemas.openxmlformats.org/officeDocument/2006/relationships/image" Target="../media/image4818.png"/><Relationship Id="rId57" Type="http://schemas.openxmlformats.org/officeDocument/2006/relationships/image" Target="../media/image3808.png"/><Relationship Id="rId262" Type="http://schemas.openxmlformats.org/officeDocument/2006/relationships/customXml" Target="../ink/ink5096.xml"/><Relationship Id="rId318" Type="http://schemas.openxmlformats.org/officeDocument/2006/relationships/customXml" Target="../ink/ink5124.xml"/><Relationship Id="rId99" Type="http://schemas.openxmlformats.org/officeDocument/2006/relationships/image" Target="../media/image4859.png"/><Relationship Id="rId122" Type="http://schemas.openxmlformats.org/officeDocument/2006/relationships/customXml" Target="../ink/ink5025.xml"/><Relationship Id="rId164" Type="http://schemas.openxmlformats.org/officeDocument/2006/relationships/customXml" Target="../ink/ink5046.xml"/><Relationship Id="rId371" Type="http://schemas.openxmlformats.org/officeDocument/2006/relationships/image" Target="../media/image4992.png"/><Relationship Id="rId26" Type="http://schemas.openxmlformats.org/officeDocument/2006/relationships/customXml" Target="../ink/ink4977.xml"/><Relationship Id="rId231" Type="http://schemas.openxmlformats.org/officeDocument/2006/relationships/customXml" Target="../ink/ink5081.xml"/><Relationship Id="rId273" Type="http://schemas.openxmlformats.org/officeDocument/2006/relationships/image" Target="../media/image4944.png"/><Relationship Id="rId329" Type="http://schemas.openxmlformats.org/officeDocument/2006/relationships/image" Target="../media/image4972.png"/><Relationship Id="rId68" Type="http://schemas.openxmlformats.org/officeDocument/2006/relationships/customXml" Target="../ink/ink4998.xml"/><Relationship Id="rId133" Type="http://schemas.openxmlformats.org/officeDocument/2006/relationships/image" Target="../media/image4876.png"/><Relationship Id="rId175" Type="http://schemas.openxmlformats.org/officeDocument/2006/relationships/customXml" Target="../ink/ink5052.xml"/><Relationship Id="rId340" Type="http://schemas.openxmlformats.org/officeDocument/2006/relationships/customXml" Target="../ink/ink5135.xml"/><Relationship Id="rId200" Type="http://schemas.openxmlformats.org/officeDocument/2006/relationships/image" Target="../media/image4909.png"/><Relationship Id="rId382" Type="http://schemas.openxmlformats.org/officeDocument/2006/relationships/customXml" Target="../ink/ink5157.xml"/><Relationship Id="rId242" Type="http://schemas.openxmlformats.org/officeDocument/2006/relationships/image" Target="../media/image4929.png"/><Relationship Id="rId284" Type="http://schemas.openxmlformats.org/officeDocument/2006/relationships/customXml" Target="../ink/ink5107.xml"/><Relationship Id="rId37" Type="http://schemas.openxmlformats.org/officeDocument/2006/relationships/image" Target="../media/image4829.png"/><Relationship Id="rId79" Type="http://schemas.openxmlformats.org/officeDocument/2006/relationships/image" Target="../media/image4849.png"/><Relationship Id="rId102" Type="http://schemas.openxmlformats.org/officeDocument/2006/relationships/customXml" Target="../ink/ink5015.xml"/><Relationship Id="rId144" Type="http://schemas.openxmlformats.org/officeDocument/2006/relationships/customXml" Target="../ink/ink50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hardkoester.de/vorlesungen/Macro_Jade_WiSe_2024/institutions-as-the-fundamental-cause-of-long-run-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ernhardkoester.de/vorlesungen/Macro_Jade_WiSe_2024/DemocracyDoesCauseGrowth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12.emf"/><Relationship Id="rId4" Type="http://schemas.openxmlformats.org/officeDocument/2006/relationships/image" Target="../media/image501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16.png"/><Relationship Id="rId5" Type="http://schemas.openxmlformats.org/officeDocument/2006/relationships/image" Target="../media/image5015.png"/><Relationship Id="rId4" Type="http://schemas.openxmlformats.org/officeDocument/2006/relationships/image" Target="../media/image50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20.png"/><Relationship Id="rId4" Type="http://schemas.openxmlformats.org/officeDocument/2006/relationships/image" Target="../media/image50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23.png"/><Relationship Id="rId4" Type="http://schemas.openxmlformats.org/officeDocument/2006/relationships/image" Target="../media/image50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hyperlink" Target="https://www.theigc.org/sites/default/files/2016/06/acemoglu-2007.pdf" TargetMode="Externa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image" Target="../media/image934.png"/><Relationship Id="rId324" Type="http://schemas.openxmlformats.org/officeDocument/2006/relationships/customXml" Target="../ink/ink179.xml"/><Relationship Id="rId531" Type="http://schemas.openxmlformats.org/officeDocument/2006/relationships/customXml" Target="../ink/ink284.xml"/><Relationship Id="rId629" Type="http://schemas.openxmlformats.org/officeDocument/2006/relationships/customXml" Target="../ink/ink333.xml"/><Relationship Id="rId170" Type="http://schemas.openxmlformats.org/officeDocument/2006/relationships/customXml" Target="../ink/ink100.xml"/><Relationship Id="rId268" Type="http://schemas.openxmlformats.org/officeDocument/2006/relationships/customXml" Target="../ink/ink150.xml"/><Relationship Id="rId475" Type="http://schemas.openxmlformats.org/officeDocument/2006/relationships/customXml" Target="../ink/ink256.xml"/><Relationship Id="rId32" Type="http://schemas.openxmlformats.org/officeDocument/2006/relationships/customXml" Target="../ink/ink30.xml"/><Relationship Id="rId128" Type="http://schemas.openxmlformats.org/officeDocument/2006/relationships/customXml" Target="../ink/ink79.xml"/><Relationship Id="rId335" Type="http://schemas.openxmlformats.org/officeDocument/2006/relationships/image" Target="../media/image1088.png"/><Relationship Id="rId542" Type="http://schemas.openxmlformats.org/officeDocument/2006/relationships/image" Target="../media/image1190.png"/><Relationship Id="rId181" Type="http://schemas.openxmlformats.org/officeDocument/2006/relationships/customXml" Target="../ink/ink106.xml"/><Relationship Id="rId402" Type="http://schemas.openxmlformats.org/officeDocument/2006/relationships/image" Target="../media/image1121.png"/><Relationship Id="rId279" Type="http://schemas.openxmlformats.org/officeDocument/2006/relationships/customXml" Target="../ink/ink156.xml"/><Relationship Id="rId486" Type="http://schemas.openxmlformats.org/officeDocument/2006/relationships/image" Target="../media/image1162.png"/><Relationship Id="rId43" Type="http://schemas.openxmlformats.org/officeDocument/2006/relationships/customXml" Target="../ink/ink36.xml"/><Relationship Id="rId139" Type="http://schemas.openxmlformats.org/officeDocument/2006/relationships/image" Target="../media/image992.png"/><Relationship Id="rId346" Type="http://schemas.openxmlformats.org/officeDocument/2006/relationships/customXml" Target="../ink/ink190.xml"/><Relationship Id="rId553" Type="http://schemas.openxmlformats.org/officeDocument/2006/relationships/customXml" Target="../ink/ink295.xml"/><Relationship Id="rId192" Type="http://schemas.openxmlformats.org/officeDocument/2006/relationships/image" Target="../media/image1018.png"/><Relationship Id="rId206" Type="http://schemas.openxmlformats.org/officeDocument/2006/relationships/image" Target="../media/image1025.png"/><Relationship Id="rId413" Type="http://schemas.openxmlformats.org/officeDocument/2006/relationships/customXml" Target="../ink/ink224.xml"/><Relationship Id="rId497" Type="http://schemas.openxmlformats.org/officeDocument/2006/relationships/customXml" Target="../ink/ink267.xml"/><Relationship Id="rId620" Type="http://schemas.openxmlformats.org/officeDocument/2006/relationships/image" Target="../media/image1229.png"/><Relationship Id="rId357" Type="http://schemas.openxmlformats.org/officeDocument/2006/relationships/image" Target="../media/image1099.png"/><Relationship Id="rId54" Type="http://schemas.openxmlformats.org/officeDocument/2006/relationships/image" Target="../media/image950.png"/><Relationship Id="rId217" Type="http://schemas.openxmlformats.org/officeDocument/2006/relationships/customXml" Target="../ink/ink124.xml"/><Relationship Id="rId564" Type="http://schemas.openxmlformats.org/officeDocument/2006/relationships/image" Target="../media/image1201.png"/><Relationship Id="rId424" Type="http://schemas.openxmlformats.org/officeDocument/2006/relationships/customXml" Target="../ink/ink230.xml"/><Relationship Id="rId631" Type="http://schemas.openxmlformats.org/officeDocument/2006/relationships/customXml" Target="../ink/ink334.xml"/><Relationship Id="rId270" Type="http://schemas.openxmlformats.org/officeDocument/2006/relationships/customXml" Target="../ink/ink151.xml"/><Relationship Id="rId65" Type="http://schemas.openxmlformats.org/officeDocument/2006/relationships/customXml" Target="../ink/ink47.xml"/><Relationship Id="rId130" Type="http://schemas.openxmlformats.org/officeDocument/2006/relationships/customXml" Target="../ink/ink80.xml"/><Relationship Id="rId368" Type="http://schemas.openxmlformats.org/officeDocument/2006/relationships/customXml" Target="../ink/ink201.xml"/><Relationship Id="rId575" Type="http://schemas.openxmlformats.org/officeDocument/2006/relationships/customXml" Target="../ink/ink306.xml"/><Relationship Id="rId228" Type="http://schemas.openxmlformats.org/officeDocument/2006/relationships/image" Target="../media/image1036.png"/><Relationship Id="rId435" Type="http://schemas.openxmlformats.org/officeDocument/2006/relationships/image" Target="../media/image1137.png"/><Relationship Id="rId642" Type="http://schemas.openxmlformats.org/officeDocument/2006/relationships/image" Target="../media/image23.png"/><Relationship Id="rId281" Type="http://schemas.openxmlformats.org/officeDocument/2006/relationships/customXml" Target="../ink/ink157.xml"/><Relationship Id="rId502" Type="http://schemas.openxmlformats.org/officeDocument/2006/relationships/image" Target="../media/image1170.png"/><Relationship Id="rId76" Type="http://schemas.openxmlformats.org/officeDocument/2006/relationships/customXml" Target="../ink/ink53.xml"/><Relationship Id="rId141" Type="http://schemas.openxmlformats.org/officeDocument/2006/relationships/image" Target="../media/image993.png"/><Relationship Id="rId379" Type="http://schemas.openxmlformats.org/officeDocument/2006/relationships/image" Target="../media/image1110.png"/><Relationship Id="rId586" Type="http://schemas.openxmlformats.org/officeDocument/2006/relationships/image" Target="../media/image1212.png"/><Relationship Id="rId7" Type="http://schemas.openxmlformats.org/officeDocument/2006/relationships/image" Target="../media/image927.png"/><Relationship Id="rId239" Type="http://schemas.openxmlformats.org/officeDocument/2006/relationships/customXml" Target="../ink/ink135.xml"/><Relationship Id="rId446" Type="http://schemas.openxmlformats.org/officeDocument/2006/relationships/image" Target="../media/image1142.png"/><Relationship Id="rId292" Type="http://schemas.openxmlformats.org/officeDocument/2006/relationships/image" Target="../media/image1067.png"/><Relationship Id="rId306" Type="http://schemas.openxmlformats.org/officeDocument/2006/relationships/image" Target="../media/image1074.png"/><Relationship Id="rId87" Type="http://schemas.openxmlformats.org/officeDocument/2006/relationships/image" Target="../media/image966.png"/><Relationship Id="rId513" Type="http://schemas.openxmlformats.org/officeDocument/2006/relationships/customXml" Target="../ink/ink275.xml"/><Relationship Id="rId597" Type="http://schemas.openxmlformats.org/officeDocument/2006/relationships/customXml" Target="../ink/ink317.xml"/><Relationship Id="rId152" Type="http://schemas.openxmlformats.org/officeDocument/2006/relationships/customXml" Target="../ink/ink91.xml"/><Relationship Id="rId457" Type="http://schemas.openxmlformats.org/officeDocument/2006/relationships/customXml" Target="../ink/ink247.xml"/><Relationship Id="rId14" Type="http://schemas.openxmlformats.org/officeDocument/2006/relationships/customXml" Target="../ink/ink21.xml"/><Relationship Id="rId317" Type="http://schemas.openxmlformats.org/officeDocument/2006/relationships/image" Target="../media/image1079.png"/><Relationship Id="rId524" Type="http://schemas.openxmlformats.org/officeDocument/2006/relationships/image" Target="../media/image1181.png"/><Relationship Id="rId98" Type="http://schemas.openxmlformats.org/officeDocument/2006/relationships/customXml" Target="../ink/ink64.xml"/><Relationship Id="rId163" Type="http://schemas.openxmlformats.org/officeDocument/2006/relationships/image" Target="../media/image1004.png"/><Relationship Id="rId370" Type="http://schemas.openxmlformats.org/officeDocument/2006/relationships/customXml" Target="../ink/ink202.xml"/><Relationship Id="rId230" Type="http://schemas.openxmlformats.org/officeDocument/2006/relationships/image" Target="../media/image1037.png"/><Relationship Id="rId468" Type="http://schemas.openxmlformats.org/officeDocument/2006/relationships/image" Target="../media/image1153.png"/><Relationship Id="rId25" Type="http://schemas.openxmlformats.org/officeDocument/2006/relationships/image" Target="../media/image936.png"/><Relationship Id="rId328" Type="http://schemas.openxmlformats.org/officeDocument/2006/relationships/customXml" Target="../ink/ink181.xml"/><Relationship Id="rId535" Type="http://schemas.openxmlformats.org/officeDocument/2006/relationships/customXml" Target="../ink/ink286.xml"/><Relationship Id="rId174" Type="http://schemas.openxmlformats.org/officeDocument/2006/relationships/customXml" Target="../ink/ink102.xml"/><Relationship Id="rId381" Type="http://schemas.openxmlformats.org/officeDocument/2006/relationships/image" Target="../media/image1111.png"/><Relationship Id="rId602" Type="http://schemas.openxmlformats.org/officeDocument/2006/relationships/image" Target="../media/image1220.png"/><Relationship Id="rId241" Type="http://schemas.openxmlformats.org/officeDocument/2006/relationships/customXml" Target="../ink/ink136.xml"/><Relationship Id="rId479" Type="http://schemas.openxmlformats.org/officeDocument/2006/relationships/customXml" Target="../ink/ink258.xml"/><Relationship Id="rId36" Type="http://schemas.openxmlformats.org/officeDocument/2006/relationships/customXml" Target="../ink/ink32.xml"/><Relationship Id="rId339" Type="http://schemas.openxmlformats.org/officeDocument/2006/relationships/image" Target="../media/image1090.png"/><Relationship Id="rId546" Type="http://schemas.openxmlformats.org/officeDocument/2006/relationships/image" Target="../media/image1192.png"/><Relationship Id="rId101" Type="http://schemas.openxmlformats.org/officeDocument/2006/relationships/image" Target="../media/image973.png"/><Relationship Id="rId185" Type="http://schemas.openxmlformats.org/officeDocument/2006/relationships/customXml" Target="../ink/ink108.xml"/><Relationship Id="rId406" Type="http://schemas.openxmlformats.org/officeDocument/2006/relationships/image" Target="../media/image1123.png"/><Relationship Id="rId392" Type="http://schemas.openxmlformats.org/officeDocument/2006/relationships/image" Target="../media/image1116.png"/><Relationship Id="rId613" Type="http://schemas.openxmlformats.org/officeDocument/2006/relationships/customXml" Target="../ink/ink325.xml"/><Relationship Id="rId252" Type="http://schemas.openxmlformats.org/officeDocument/2006/relationships/image" Target="../media/image1048.png"/><Relationship Id="rId47" Type="http://schemas.openxmlformats.org/officeDocument/2006/relationships/customXml" Target="../ink/ink38.xml"/><Relationship Id="rId89" Type="http://schemas.openxmlformats.org/officeDocument/2006/relationships/image" Target="../media/image967.png"/><Relationship Id="rId112" Type="http://schemas.openxmlformats.org/officeDocument/2006/relationships/customXml" Target="../ink/ink71.xml"/><Relationship Id="rId154" Type="http://schemas.openxmlformats.org/officeDocument/2006/relationships/customXml" Target="../ink/ink92.xml"/><Relationship Id="rId361" Type="http://schemas.openxmlformats.org/officeDocument/2006/relationships/image" Target="../media/image1101.png"/><Relationship Id="rId557" Type="http://schemas.openxmlformats.org/officeDocument/2006/relationships/customXml" Target="../ink/ink297.xml"/><Relationship Id="rId599" Type="http://schemas.openxmlformats.org/officeDocument/2006/relationships/customXml" Target="../ink/ink318.xml"/><Relationship Id="rId196" Type="http://schemas.openxmlformats.org/officeDocument/2006/relationships/image" Target="../media/image1020.png"/><Relationship Id="rId417" Type="http://schemas.openxmlformats.org/officeDocument/2006/relationships/customXml" Target="../ink/ink226.xml"/><Relationship Id="rId459" Type="http://schemas.openxmlformats.org/officeDocument/2006/relationships/customXml" Target="../ink/ink248.xml"/><Relationship Id="rId624" Type="http://schemas.openxmlformats.org/officeDocument/2006/relationships/image" Target="../media/image1231.png"/><Relationship Id="rId16" Type="http://schemas.openxmlformats.org/officeDocument/2006/relationships/customXml" Target="../ink/ink22.xml"/><Relationship Id="rId221" Type="http://schemas.openxmlformats.org/officeDocument/2006/relationships/customXml" Target="../ink/ink126.xml"/><Relationship Id="rId263" Type="http://schemas.openxmlformats.org/officeDocument/2006/relationships/image" Target="../media/image1053.png"/><Relationship Id="rId319" Type="http://schemas.openxmlformats.org/officeDocument/2006/relationships/image" Target="../media/image1080.png"/><Relationship Id="rId470" Type="http://schemas.openxmlformats.org/officeDocument/2006/relationships/image" Target="../media/image1154.png"/><Relationship Id="rId526" Type="http://schemas.openxmlformats.org/officeDocument/2006/relationships/image" Target="../media/image1182.png"/><Relationship Id="rId58" Type="http://schemas.openxmlformats.org/officeDocument/2006/relationships/image" Target="../media/image952.png"/><Relationship Id="rId123" Type="http://schemas.openxmlformats.org/officeDocument/2006/relationships/image" Target="../media/image984.png"/><Relationship Id="rId330" Type="http://schemas.openxmlformats.org/officeDocument/2006/relationships/customXml" Target="../ink/ink182.xml"/><Relationship Id="rId568" Type="http://schemas.openxmlformats.org/officeDocument/2006/relationships/image" Target="../media/image1203.png"/><Relationship Id="rId165" Type="http://schemas.openxmlformats.org/officeDocument/2006/relationships/image" Target="../media/image1005.png"/><Relationship Id="rId372" Type="http://schemas.openxmlformats.org/officeDocument/2006/relationships/customXml" Target="../ink/ink203.xml"/><Relationship Id="rId428" Type="http://schemas.openxmlformats.org/officeDocument/2006/relationships/customXml" Target="../ink/ink232.xml"/><Relationship Id="rId635" Type="http://schemas.openxmlformats.org/officeDocument/2006/relationships/customXml" Target="../ink/ink336.xml"/><Relationship Id="rId232" Type="http://schemas.openxmlformats.org/officeDocument/2006/relationships/image" Target="../media/image1038.png"/><Relationship Id="rId274" Type="http://schemas.openxmlformats.org/officeDocument/2006/relationships/customXml" Target="../ink/ink153.xml"/><Relationship Id="rId481" Type="http://schemas.openxmlformats.org/officeDocument/2006/relationships/customXml" Target="../ink/ink259.xml"/><Relationship Id="rId27" Type="http://schemas.openxmlformats.org/officeDocument/2006/relationships/image" Target="../media/image937.png"/><Relationship Id="rId69" Type="http://schemas.openxmlformats.org/officeDocument/2006/relationships/customXml" Target="../ink/ink49.xml"/><Relationship Id="rId134" Type="http://schemas.openxmlformats.org/officeDocument/2006/relationships/customXml" Target="../ink/ink82.xml"/><Relationship Id="rId537" Type="http://schemas.openxmlformats.org/officeDocument/2006/relationships/customXml" Target="../ink/ink287.xml"/><Relationship Id="rId579" Type="http://schemas.openxmlformats.org/officeDocument/2006/relationships/customXml" Target="../ink/ink308.xml"/><Relationship Id="rId80" Type="http://schemas.openxmlformats.org/officeDocument/2006/relationships/customXml" Target="../ink/ink55.xml"/><Relationship Id="rId176" Type="http://schemas.openxmlformats.org/officeDocument/2006/relationships/image" Target="../media/image1010.png"/><Relationship Id="rId341" Type="http://schemas.openxmlformats.org/officeDocument/2006/relationships/image" Target="../media/image1091.png"/><Relationship Id="rId383" Type="http://schemas.openxmlformats.org/officeDocument/2006/relationships/image" Target="../media/image1112.png"/><Relationship Id="rId439" Type="http://schemas.openxmlformats.org/officeDocument/2006/relationships/customXml" Target="../ink/ink238.xml"/><Relationship Id="rId590" Type="http://schemas.openxmlformats.org/officeDocument/2006/relationships/image" Target="../media/image1214.png"/><Relationship Id="rId604" Type="http://schemas.openxmlformats.org/officeDocument/2006/relationships/image" Target="../media/image1221.png"/><Relationship Id="rId201" Type="http://schemas.openxmlformats.org/officeDocument/2006/relationships/customXml" Target="../ink/ink116.xml"/><Relationship Id="rId243" Type="http://schemas.openxmlformats.org/officeDocument/2006/relationships/customXml" Target="../ink/ink137.xml"/><Relationship Id="rId285" Type="http://schemas.openxmlformats.org/officeDocument/2006/relationships/customXml" Target="../ink/ink159.xml"/><Relationship Id="rId450" Type="http://schemas.openxmlformats.org/officeDocument/2006/relationships/image" Target="../media/image1144.png"/><Relationship Id="rId506" Type="http://schemas.openxmlformats.org/officeDocument/2006/relationships/image" Target="../media/image1172.png"/><Relationship Id="rId38" Type="http://schemas.openxmlformats.org/officeDocument/2006/relationships/image" Target="../media/image942.png"/><Relationship Id="rId103" Type="http://schemas.openxmlformats.org/officeDocument/2006/relationships/image" Target="../media/image974.png"/><Relationship Id="rId310" Type="http://schemas.openxmlformats.org/officeDocument/2006/relationships/customXml" Target="../ink/ink172.xml"/><Relationship Id="rId492" Type="http://schemas.openxmlformats.org/officeDocument/2006/relationships/image" Target="../media/image1165.png"/><Relationship Id="rId548" Type="http://schemas.openxmlformats.org/officeDocument/2006/relationships/image" Target="../media/image1193.png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87" Type="http://schemas.openxmlformats.org/officeDocument/2006/relationships/customXml" Target="../ink/ink109.xml"/><Relationship Id="rId352" Type="http://schemas.openxmlformats.org/officeDocument/2006/relationships/customXml" Target="../ink/ink193.xml"/><Relationship Id="rId394" Type="http://schemas.openxmlformats.org/officeDocument/2006/relationships/image" Target="../media/image1117.png"/><Relationship Id="rId408" Type="http://schemas.openxmlformats.org/officeDocument/2006/relationships/image" Target="../media/image1124.png"/><Relationship Id="rId615" Type="http://schemas.openxmlformats.org/officeDocument/2006/relationships/customXml" Target="../ink/ink326.xml"/><Relationship Id="rId212" Type="http://schemas.openxmlformats.org/officeDocument/2006/relationships/image" Target="../media/image1028.png"/><Relationship Id="rId254" Type="http://schemas.openxmlformats.org/officeDocument/2006/relationships/image" Target="../media/image1049.png"/><Relationship Id="rId49" Type="http://schemas.openxmlformats.org/officeDocument/2006/relationships/customXml" Target="../ink/ink39.xml"/><Relationship Id="rId114" Type="http://schemas.openxmlformats.org/officeDocument/2006/relationships/customXml" Target="../ink/ink72.xml"/><Relationship Id="rId296" Type="http://schemas.openxmlformats.org/officeDocument/2006/relationships/image" Target="../media/image1069.png"/><Relationship Id="rId461" Type="http://schemas.openxmlformats.org/officeDocument/2006/relationships/customXml" Target="../ink/ink249.xml"/><Relationship Id="rId517" Type="http://schemas.openxmlformats.org/officeDocument/2006/relationships/customXml" Target="../ink/ink277.xml"/><Relationship Id="rId559" Type="http://schemas.openxmlformats.org/officeDocument/2006/relationships/customXml" Target="../ink/ink298.xml"/><Relationship Id="rId60" Type="http://schemas.openxmlformats.org/officeDocument/2006/relationships/image" Target="../media/image953.png"/><Relationship Id="rId156" Type="http://schemas.openxmlformats.org/officeDocument/2006/relationships/customXml" Target="../ink/ink93.xml"/><Relationship Id="rId198" Type="http://schemas.openxmlformats.org/officeDocument/2006/relationships/image" Target="../media/image1021.png"/><Relationship Id="rId321" Type="http://schemas.openxmlformats.org/officeDocument/2006/relationships/image" Target="../media/image1081.png"/><Relationship Id="rId363" Type="http://schemas.openxmlformats.org/officeDocument/2006/relationships/image" Target="../media/image1102.png"/><Relationship Id="rId419" Type="http://schemas.openxmlformats.org/officeDocument/2006/relationships/customXml" Target="../ink/ink227.xml"/><Relationship Id="rId570" Type="http://schemas.openxmlformats.org/officeDocument/2006/relationships/image" Target="../media/image1204.png"/><Relationship Id="rId626" Type="http://schemas.openxmlformats.org/officeDocument/2006/relationships/image" Target="../media/image1232.png"/><Relationship Id="rId223" Type="http://schemas.openxmlformats.org/officeDocument/2006/relationships/customXml" Target="../ink/ink127.xml"/><Relationship Id="rId430" Type="http://schemas.openxmlformats.org/officeDocument/2006/relationships/customXml" Target="../ink/ink233.xml"/><Relationship Id="rId18" Type="http://schemas.openxmlformats.org/officeDocument/2006/relationships/customXml" Target="../ink/ink23.xml"/><Relationship Id="rId265" Type="http://schemas.openxmlformats.org/officeDocument/2006/relationships/image" Target="../media/image1054.png"/><Relationship Id="rId472" Type="http://schemas.openxmlformats.org/officeDocument/2006/relationships/image" Target="../media/image1155.png"/><Relationship Id="rId528" Type="http://schemas.openxmlformats.org/officeDocument/2006/relationships/image" Target="../media/image1183.png"/><Relationship Id="rId125" Type="http://schemas.openxmlformats.org/officeDocument/2006/relationships/image" Target="../media/image985.png"/><Relationship Id="rId167" Type="http://schemas.openxmlformats.org/officeDocument/2006/relationships/image" Target="../media/image1006.png"/><Relationship Id="rId332" Type="http://schemas.openxmlformats.org/officeDocument/2006/relationships/customXml" Target="../ink/ink183.xml"/><Relationship Id="rId374" Type="http://schemas.openxmlformats.org/officeDocument/2006/relationships/customXml" Target="../ink/ink204.xml"/><Relationship Id="rId581" Type="http://schemas.openxmlformats.org/officeDocument/2006/relationships/customXml" Target="../ink/ink309.xml"/><Relationship Id="rId71" Type="http://schemas.openxmlformats.org/officeDocument/2006/relationships/customXml" Target="../ink/ink50.xml"/><Relationship Id="rId234" Type="http://schemas.openxmlformats.org/officeDocument/2006/relationships/image" Target="../media/image1039.png"/><Relationship Id="rId637" Type="http://schemas.openxmlformats.org/officeDocument/2006/relationships/customXml" Target="../ink/ink337.xml"/><Relationship Id="rId2" Type="http://schemas.openxmlformats.org/officeDocument/2006/relationships/customXml" Target="../ink/ink15.xml"/><Relationship Id="rId29" Type="http://schemas.openxmlformats.org/officeDocument/2006/relationships/image" Target="../media/image938.png"/><Relationship Id="rId276" Type="http://schemas.openxmlformats.org/officeDocument/2006/relationships/image" Target="../media/image1059.png"/><Relationship Id="rId441" Type="http://schemas.openxmlformats.org/officeDocument/2006/relationships/customXml" Target="../ink/ink239.xml"/><Relationship Id="rId483" Type="http://schemas.openxmlformats.org/officeDocument/2006/relationships/customXml" Target="../ink/ink260.xml"/><Relationship Id="rId539" Type="http://schemas.openxmlformats.org/officeDocument/2006/relationships/customXml" Target="../ink/ink288.xml"/><Relationship Id="rId40" Type="http://schemas.openxmlformats.org/officeDocument/2006/relationships/image" Target="../media/image943.png"/><Relationship Id="rId136" Type="http://schemas.openxmlformats.org/officeDocument/2006/relationships/customXml" Target="../ink/ink83.xml"/><Relationship Id="rId178" Type="http://schemas.openxmlformats.org/officeDocument/2006/relationships/image" Target="../media/image1011.png"/><Relationship Id="rId301" Type="http://schemas.openxmlformats.org/officeDocument/2006/relationships/customXml" Target="../ink/ink167.xml"/><Relationship Id="rId343" Type="http://schemas.openxmlformats.org/officeDocument/2006/relationships/image" Target="../media/image1092.png"/><Relationship Id="rId550" Type="http://schemas.openxmlformats.org/officeDocument/2006/relationships/image" Target="../media/image1194.png"/><Relationship Id="rId82" Type="http://schemas.openxmlformats.org/officeDocument/2006/relationships/customXml" Target="../ink/ink56.xml"/><Relationship Id="rId203" Type="http://schemas.openxmlformats.org/officeDocument/2006/relationships/customXml" Target="../ink/ink117.xml"/><Relationship Id="rId385" Type="http://schemas.openxmlformats.org/officeDocument/2006/relationships/customXml" Target="../ink/ink210.xml"/><Relationship Id="rId592" Type="http://schemas.openxmlformats.org/officeDocument/2006/relationships/image" Target="../media/image1215.png"/><Relationship Id="rId606" Type="http://schemas.openxmlformats.org/officeDocument/2006/relationships/image" Target="../media/image1222.png"/><Relationship Id="rId245" Type="http://schemas.openxmlformats.org/officeDocument/2006/relationships/customXml" Target="../ink/ink138.xml"/><Relationship Id="rId287" Type="http://schemas.openxmlformats.org/officeDocument/2006/relationships/customXml" Target="../ink/ink160.xml"/><Relationship Id="rId410" Type="http://schemas.openxmlformats.org/officeDocument/2006/relationships/image" Target="../media/image1125.png"/><Relationship Id="rId452" Type="http://schemas.openxmlformats.org/officeDocument/2006/relationships/image" Target="../media/image1145.png"/><Relationship Id="rId494" Type="http://schemas.openxmlformats.org/officeDocument/2006/relationships/image" Target="../media/image1166.png"/><Relationship Id="rId508" Type="http://schemas.openxmlformats.org/officeDocument/2006/relationships/image" Target="../media/image1173.png"/><Relationship Id="rId105" Type="http://schemas.openxmlformats.org/officeDocument/2006/relationships/image" Target="../media/image975.png"/><Relationship Id="rId147" Type="http://schemas.openxmlformats.org/officeDocument/2006/relationships/image" Target="../media/image996.png"/><Relationship Id="rId312" Type="http://schemas.openxmlformats.org/officeDocument/2006/relationships/customXml" Target="../ink/ink173.xml"/><Relationship Id="rId354" Type="http://schemas.openxmlformats.org/officeDocument/2006/relationships/customXml" Target="../ink/ink194.xml"/><Relationship Id="rId51" Type="http://schemas.openxmlformats.org/officeDocument/2006/relationships/customXml" Target="../ink/ink40.xml"/><Relationship Id="rId93" Type="http://schemas.openxmlformats.org/officeDocument/2006/relationships/image" Target="../media/image969.png"/><Relationship Id="rId189" Type="http://schemas.openxmlformats.org/officeDocument/2006/relationships/customXml" Target="../ink/ink110.xml"/><Relationship Id="rId396" Type="http://schemas.openxmlformats.org/officeDocument/2006/relationships/image" Target="../media/image1118.png"/><Relationship Id="rId561" Type="http://schemas.openxmlformats.org/officeDocument/2006/relationships/customXml" Target="../ink/ink299.xml"/><Relationship Id="rId617" Type="http://schemas.openxmlformats.org/officeDocument/2006/relationships/customXml" Target="../ink/ink327.xml"/><Relationship Id="rId214" Type="http://schemas.openxmlformats.org/officeDocument/2006/relationships/image" Target="../media/image1029.png"/><Relationship Id="rId256" Type="http://schemas.openxmlformats.org/officeDocument/2006/relationships/customXml" Target="../ink/ink144.xml"/><Relationship Id="rId298" Type="http://schemas.openxmlformats.org/officeDocument/2006/relationships/image" Target="../media/image1070.png"/><Relationship Id="rId421" Type="http://schemas.openxmlformats.org/officeDocument/2006/relationships/customXml" Target="../ink/ink228.xml"/><Relationship Id="rId463" Type="http://schemas.openxmlformats.org/officeDocument/2006/relationships/customXml" Target="../ink/ink250.xml"/><Relationship Id="rId519" Type="http://schemas.openxmlformats.org/officeDocument/2006/relationships/customXml" Target="../ink/ink278.xml"/><Relationship Id="rId116" Type="http://schemas.openxmlformats.org/officeDocument/2006/relationships/customXml" Target="../ink/ink73.xml"/><Relationship Id="rId158" Type="http://schemas.openxmlformats.org/officeDocument/2006/relationships/customXml" Target="../ink/ink94.xml"/><Relationship Id="rId323" Type="http://schemas.openxmlformats.org/officeDocument/2006/relationships/image" Target="../media/image1082.png"/><Relationship Id="rId530" Type="http://schemas.openxmlformats.org/officeDocument/2006/relationships/image" Target="../media/image1184.png"/><Relationship Id="rId20" Type="http://schemas.openxmlformats.org/officeDocument/2006/relationships/customXml" Target="../ink/ink24.xml"/><Relationship Id="rId62" Type="http://schemas.openxmlformats.org/officeDocument/2006/relationships/image" Target="../media/image954.png"/><Relationship Id="rId365" Type="http://schemas.openxmlformats.org/officeDocument/2006/relationships/image" Target="../media/image1103.png"/><Relationship Id="rId572" Type="http://schemas.openxmlformats.org/officeDocument/2006/relationships/image" Target="../media/image1205.png"/><Relationship Id="rId628" Type="http://schemas.openxmlformats.org/officeDocument/2006/relationships/image" Target="../media/image1233.png"/><Relationship Id="rId225" Type="http://schemas.openxmlformats.org/officeDocument/2006/relationships/customXml" Target="../ink/ink128.xml"/><Relationship Id="rId267" Type="http://schemas.openxmlformats.org/officeDocument/2006/relationships/image" Target="../media/image1055.png"/><Relationship Id="rId432" Type="http://schemas.openxmlformats.org/officeDocument/2006/relationships/customXml" Target="../ink/ink234.xml"/><Relationship Id="rId474" Type="http://schemas.openxmlformats.org/officeDocument/2006/relationships/image" Target="../media/image1156.png"/><Relationship Id="rId127" Type="http://schemas.openxmlformats.org/officeDocument/2006/relationships/image" Target="../media/image986.png"/><Relationship Id="rId31" Type="http://schemas.openxmlformats.org/officeDocument/2006/relationships/image" Target="../media/image939.png"/><Relationship Id="rId73" Type="http://schemas.openxmlformats.org/officeDocument/2006/relationships/customXml" Target="../ink/ink51.xml"/><Relationship Id="rId169" Type="http://schemas.openxmlformats.org/officeDocument/2006/relationships/image" Target="../media/image1007.png"/><Relationship Id="rId334" Type="http://schemas.openxmlformats.org/officeDocument/2006/relationships/customXml" Target="../ink/ink184.xml"/><Relationship Id="rId376" Type="http://schemas.openxmlformats.org/officeDocument/2006/relationships/customXml" Target="../ink/ink205.xml"/><Relationship Id="rId541" Type="http://schemas.openxmlformats.org/officeDocument/2006/relationships/customXml" Target="../ink/ink289.xml"/><Relationship Id="rId583" Type="http://schemas.openxmlformats.org/officeDocument/2006/relationships/customXml" Target="../ink/ink310.xml"/><Relationship Id="rId639" Type="http://schemas.openxmlformats.org/officeDocument/2006/relationships/customXml" Target="../ink/ink338.xml"/><Relationship Id="rId4" Type="http://schemas.openxmlformats.org/officeDocument/2006/relationships/customXml" Target="../ink/ink16.xml"/><Relationship Id="rId180" Type="http://schemas.openxmlformats.org/officeDocument/2006/relationships/image" Target="../media/image1012.png"/><Relationship Id="rId236" Type="http://schemas.openxmlformats.org/officeDocument/2006/relationships/image" Target="../media/image1040.png"/><Relationship Id="rId278" Type="http://schemas.openxmlformats.org/officeDocument/2006/relationships/image" Target="../media/image1060.png"/><Relationship Id="rId401" Type="http://schemas.openxmlformats.org/officeDocument/2006/relationships/customXml" Target="../ink/ink218.xml"/><Relationship Id="rId443" Type="http://schemas.openxmlformats.org/officeDocument/2006/relationships/customXml" Target="../ink/ink240.xml"/><Relationship Id="rId303" Type="http://schemas.openxmlformats.org/officeDocument/2006/relationships/customXml" Target="../ink/ink168.xml"/><Relationship Id="rId485" Type="http://schemas.openxmlformats.org/officeDocument/2006/relationships/customXml" Target="../ink/ink261.xml"/><Relationship Id="rId42" Type="http://schemas.openxmlformats.org/officeDocument/2006/relationships/image" Target="../media/image944.png"/><Relationship Id="rId84" Type="http://schemas.openxmlformats.org/officeDocument/2006/relationships/customXml" Target="../ink/ink57.xml"/><Relationship Id="rId138" Type="http://schemas.openxmlformats.org/officeDocument/2006/relationships/customXml" Target="../ink/ink84.xml"/><Relationship Id="rId345" Type="http://schemas.openxmlformats.org/officeDocument/2006/relationships/image" Target="../media/image1093.png"/><Relationship Id="rId387" Type="http://schemas.openxmlformats.org/officeDocument/2006/relationships/customXml" Target="../ink/ink211.xml"/><Relationship Id="rId510" Type="http://schemas.openxmlformats.org/officeDocument/2006/relationships/image" Target="../media/image1174.png"/><Relationship Id="rId552" Type="http://schemas.openxmlformats.org/officeDocument/2006/relationships/image" Target="../media/image1195.png"/><Relationship Id="rId594" Type="http://schemas.openxmlformats.org/officeDocument/2006/relationships/image" Target="../media/image1216.png"/><Relationship Id="rId608" Type="http://schemas.openxmlformats.org/officeDocument/2006/relationships/image" Target="../media/image1223.png"/><Relationship Id="rId191" Type="http://schemas.openxmlformats.org/officeDocument/2006/relationships/customXml" Target="../ink/ink111.xml"/><Relationship Id="rId205" Type="http://schemas.openxmlformats.org/officeDocument/2006/relationships/customXml" Target="../ink/ink118.xml"/><Relationship Id="rId247" Type="http://schemas.openxmlformats.org/officeDocument/2006/relationships/customXml" Target="../ink/ink139.xml"/><Relationship Id="rId412" Type="http://schemas.openxmlformats.org/officeDocument/2006/relationships/image" Target="../media/image1126.png"/><Relationship Id="rId107" Type="http://schemas.openxmlformats.org/officeDocument/2006/relationships/image" Target="../media/image976.png"/><Relationship Id="rId289" Type="http://schemas.openxmlformats.org/officeDocument/2006/relationships/customXml" Target="../ink/ink161.xml"/><Relationship Id="rId454" Type="http://schemas.openxmlformats.org/officeDocument/2006/relationships/image" Target="../media/image1146.png"/><Relationship Id="rId496" Type="http://schemas.openxmlformats.org/officeDocument/2006/relationships/image" Target="../media/image1167.png"/><Relationship Id="rId11" Type="http://schemas.openxmlformats.org/officeDocument/2006/relationships/image" Target="../media/image929.png"/><Relationship Id="rId53" Type="http://schemas.openxmlformats.org/officeDocument/2006/relationships/customXml" Target="../ink/ink41.xml"/><Relationship Id="rId149" Type="http://schemas.openxmlformats.org/officeDocument/2006/relationships/image" Target="../media/image997.png"/><Relationship Id="rId314" Type="http://schemas.openxmlformats.org/officeDocument/2006/relationships/customXml" Target="../ink/ink174.xml"/><Relationship Id="rId356" Type="http://schemas.openxmlformats.org/officeDocument/2006/relationships/customXml" Target="../ink/ink195.xml"/><Relationship Id="rId398" Type="http://schemas.openxmlformats.org/officeDocument/2006/relationships/image" Target="../media/image1119.png"/><Relationship Id="rId521" Type="http://schemas.openxmlformats.org/officeDocument/2006/relationships/customXml" Target="../ink/ink279.xml"/><Relationship Id="rId563" Type="http://schemas.openxmlformats.org/officeDocument/2006/relationships/customXml" Target="../ink/ink300.xml"/><Relationship Id="rId619" Type="http://schemas.openxmlformats.org/officeDocument/2006/relationships/customXml" Target="../ink/ink328.xml"/><Relationship Id="rId95" Type="http://schemas.openxmlformats.org/officeDocument/2006/relationships/image" Target="../media/image970.png"/><Relationship Id="rId160" Type="http://schemas.openxmlformats.org/officeDocument/2006/relationships/customXml" Target="../ink/ink95.xml"/><Relationship Id="rId216" Type="http://schemas.openxmlformats.org/officeDocument/2006/relationships/image" Target="../media/image1030.png"/><Relationship Id="rId423" Type="http://schemas.openxmlformats.org/officeDocument/2006/relationships/image" Target="../media/image1131.png"/><Relationship Id="rId258" Type="http://schemas.openxmlformats.org/officeDocument/2006/relationships/customXml" Target="../ink/ink145.xml"/><Relationship Id="rId465" Type="http://schemas.openxmlformats.org/officeDocument/2006/relationships/customXml" Target="../ink/ink251.xml"/><Relationship Id="rId630" Type="http://schemas.openxmlformats.org/officeDocument/2006/relationships/image" Target="../media/image1234.png"/><Relationship Id="rId22" Type="http://schemas.openxmlformats.org/officeDocument/2006/relationships/customXml" Target="../ink/ink25.xml"/><Relationship Id="rId64" Type="http://schemas.openxmlformats.org/officeDocument/2006/relationships/image" Target="../media/image955.png"/><Relationship Id="rId118" Type="http://schemas.openxmlformats.org/officeDocument/2006/relationships/customXml" Target="../ink/ink74.xml"/><Relationship Id="rId325" Type="http://schemas.openxmlformats.org/officeDocument/2006/relationships/image" Target="../media/image1083.png"/><Relationship Id="rId367" Type="http://schemas.openxmlformats.org/officeDocument/2006/relationships/image" Target="../media/image1104.png"/><Relationship Id="rId532" Type="http://schemas.openxmlformats.org/officeDocument/2006/relationships/image" Target="../media/image1185.png"/><Relationship Id="rId574" Type="http://schemas.openxmlformats.org/officeDocument/2006/relationships/image" Target="../media/image1206.png"/><Relationship Id="rId171" Type="http://schemas.openxmlformats.org/officeDocument/2006/relationships/image" Target="../media/image1008.png"/><Relationship Id="rId227" Type="http://schemas.openxmlformats.org/officeDocument/2006/relationships/customXml" Target="../ink/ink129.xml"/><Relationship Id="rId269" Type="http://schemas.openxmlformats.org/officeDocument/2006/relationships/image" Target="../media/image1056.png"/><Relationship Id="rId434" Type="http://schemas.openxmlformats.org/officeDocument/2006/relationships/customXml" Target="../ink/ink235.xml"/><Relationship Id="rId476" Type="http://schemas.openxmlformats.org/officeDocument/2006/relationships/image" Target="../media/image1157.png"/><Relationship Id="rId641" Type="http://schemas.openxmlformats.org/officeDocument/2006/relationships/customXml" Target="../ink/ink339.xml"/><Relationship Id="rId33" Type="http://schemas.openxmlformats.org/officeDocument/2006/relationships/image" Target="../media/image940.png"/><Relationship Id="rId129" Type="http://schemas.openxmlformats.org/officeDocument/2006/relationships/image" Target="../media/image987.png"/><Relationship Id="rId280" Type="http://schemas.openxmlformats.org/officeDocument/2006/relationships/image" Target="../media/image1061.png"/><Relationship Id="rId336" Type="http://schemas.openxmlformats.org/officeDocument/2006/relationships/customXml" Target="../ink/ink185.xml"/><Relationship Id="rId501" Type="http://schemas.openxmlformats.org/officeDocument/2006/relationships/customXml" Target="../ink/ink269.xml"/><Relationship Id="rId543" Type="http://schemas.openxmlformats.org/officeDocument/2006/relationships/customXml" Target="../ink/ink290.xml"/><Relationship Id="rId75" Type="http://schemas.openxmlformats.org/officeDocument/2006/relationships/customXml" Target="../ink/ink52.xml"/><Relationship Id="rId140" Type="http://schemas.openxmlformats.org/officeDocument/2006/relationships/customXml" Target="../ink/ink85.xml"/><Relationship Id="rId182" Type="http://schemas.openxmlformats.org/officeDocument/2006/relationships/image" Target="../media/image1013.png"/><Relationship Id="rId378" Type="http://schemas.openxmlformats.org/officeDocument/2006/relationships/customXml" Target="../ink/ink206.xml"/><Relationship Id="rId403" Type="http://schemas.openxmlformats.org/officeDocument/2006/relationships/customXml" Target="../ink/ink219.xml"/><Relationship Id="rId585" Type="http://schemas.openxmlformats.org/officeDocument/2006/relationships/customXml" Target="../ink/ink311.xml"/><Relationship Id="rId6" Type="http://schemas.openxmlformats.org/officeDocument/2006/relationships/customXml" Target="../ink/ink17.xml"/><Relationship Id="rId238" Type="http://schemas.openxmlformats.org/officeDocument/2006/relationships/image" Target="../media/image1041.png"/><Relationship Id="rId445" Type="http://schemas.openxmlformats.org/officeDocument/2006/relationships/customXml" Target="../ink/ink241.xml"/><Relationship Id="rId487" Type="http://schemas.openxmlformats.org/officeDocument/2006/relationships/customXml" Target="../ink/ink262.xml"/><Relationship Id="rId610" Type="http://schemas.openxmlformats.org/officeDocument/2006/relationships/image" Target="../media/image1224.png"/><Relationship Id="rId291" Type="http://schemas.openxmlformats.org/officeDocument/2006/relationships/customXml" Target="../ink/ink162.xml"/><Relationship Id="rId305" Type="http://schemas.openxmlformats.org/officeDocument/2006/relationships/customXml" Target="../ink/ink169.xml"/><Relationship Id="rId347" Type="http://schemas.openxmlformats.org/officeDocument/2006/relationships/image" Target="../media/image1094.png"/><Relationship Id="rId512" Type="http://schemas.openxmlformats.org/officeDocument/2006/relationships/image" Target="../media/image1175.png"/><Relationship Id="rId44" Type="http://schemas.openxmlformats.org/officeDocument/2006/relationships/image" Target="../media/image945.png"/><Relationship Id="rId86" Type="http://schemas.openxmlformats.org/officeDocument/2006/relationships/customXml" Target="../ink/ink58.xml"/><Relationship Id="rId151" Type="http://schemas.openxmlformats.org/officeDocument/2006/relationships/image" Target="../media/image998.png"/><Relationship Id="rId389" Type="http://schemas.openxmlformats.org/officeDocument/2006/relationships/customXml" Target="../ink/ink212.xml"/><Relationship Id="rId554" Type="http://schemas.openxmlformats.org/officeDocument/2006/relationships/image" Target="../media/image1196.png"/><Relationship Id="rId596" Type="http://schemas.openxmlformats.org/officeDocument/2006/relationships/image" Target="../media/image1217.png"/><Relationship Id="rId193" Type="http://schemas.openxmlformats.org/officeDocument/2006/relationships/customXml" Target="../ink/ink112.xml"/><Relationship Id="rId207" Type="http://schemas.openxmlformats.org/officeDocument/2006/relationships/customXml" Target="../ink/ink119.xml"/><Relationship Id="rId249" Type="http://schemas.openxmlformats.org/officeDocument/2006/relationships/customXml" Target="../ink/ink140.xml"/><Relationship Id="rId414" Type="http://schemas.openxmlformats.org/officeDocument/2006/relationships/image" Target="../media/image1127.png"/><Relationship Id="rId456" Type="http://schemas.openxmlformats.org/officeDocument/2006/relationships/image" Target="../media/image1147.png"/><Relationship Id="rId498" Type="http://schemas.openxmlformats.org/officeDocument/2006/relationships/image" Target="../media/image1168.png"/><Relationship Id="rId621" Type="http://schemas.openxmlformats.org/officeDocument/2006/relationships/customXml" Target="../ink/ink329.xml"/><Relationship Id="rId13" Type="http://schemas.openxmlformats.org/officeDocument/2006/relationships/image" Target="../media/image930.png"/><Relationship Id="rId109" Type="http://schemas.openxmlformats.org/officeDocument/2006/relationships/image" Target="../media/image977.png"/><Relationship Id="rId260" Type="http://schemas.openxmlformats.org/officeDocument/2006/relationships/customXml" Target="../ink/ink146.xml"/><Relationship Id="rId316" Type="http://schemas.openxmlformats.org/officeDocument/2006/relationships/customXml" Target="../ink/ink175.xml"/><Relationship Id="rId523" Type="http://schemas.openxmlformats.org/officeDocument/2006/relationships/customXml" Target="../ink/ink280.xml"/><Relationship Id="rId55" Type="http://schemas.openxmlformats.org/officeDocument/2006/relationships/customXml" Target="../ink/ink42.xml"/><Relationship Id="rId97" Type="http://schemas.openxmlformats.org/officeDocument/2006/relationships/image" Target="../media/image971.png"/><Relationship Id="rId120" Type="http://schemas.openxmlformats.org/officeDocument/2006/relationships/customXml" Target="../ink/ink75.xml"/><Relationship Id="rId358" Type="http://schemas.openxmlformats.org/officeDocument/2006/relationships/customXml" Target="../ink/ink196.xml"/><Relationship Id="rId565" Type="http://schemas.openxmlformats.org/officeDocument/2006/relationships/customXml" Target="../ink/ink301.xml"/><Relationship Id="rId162" Type="http://schemas.openxmlformats.org/officeDocument/2006/relationships/customXml" Target="../ink/ink96.xml"/><Relationship Id="rId218" Type="http://schemas.openxmlformats.org/officeDocument/2006/relationships/image" Target="../media/image1031.png"/><Relationship Id="rId425" Type="http://schemas.openxmlformats.org/officeDocument/2006/relationships/image" Target="../media/image1132.png"/><Relationship Id="rId467" Type="http://schemas.openxmlformats.org/officeDocument/2006/relationships/customXml" Target="../ink/ink252.xml"/><Relationship Id="rId632" Type="http://schemas.openxmlformats.org/officeDocument/2006/relationships/image" Target="../media/image1235.png"/><Relationship Id="rId271" Type="http://schemas.openxmlformats.org/officeDocument/2006/relationships/image" Target="../media/image1057.png"/><Relationship Id="rId24" Type="http://schemas.openxmlformats.org/officeDocument/2006/relationships/customXml" Target="../ink/ink26.xml"/><Relationship Id="rId66" Type="http://schemas.openxmlformats.org/officeDocument/2006/relationships/image" Target="../media/image956.png"/><Relationship Id="rId131" Type="http://schemas.openxmlformats.org/officeDocument/2006/relationships/image" Target="../media/image988.png"/><Relationship Id="rId327" Type="http://schemas.openxmlformats.org/officeDocument/2006/relationships/image" Target="../media/image1084.png"/><Relationship Id="rId369" Type="http://schemas.openxmlformats.org/officeDocument/2006/relationships/image" Target="../media/image1105.png"/><Relationship Id="rId534" Type="http://schemas.openxmlformats.org/officeDocument/2006/relationships/image" Target="../media/image1186.png"/><Relationship Id="rId576" Type="http://schemas.openxmlformats.org/officeDocument/2006/relationships/image" Target="../media/image1207.png"/><Relationship Id="rId173" Type="http://schemas.openxmlformats.org/officeDocument/2006/relationships/image" Target="../media/image1009.png"/><Relationship Id="rId229" Type="http://schemas.openxmlformats.org/officeDocument/2006/relationships/customXml" Target="../ink/ink130.xml"/><Relationship Id="rId380" Type="http://schemas.openxmlformats.org/officeDocument/2006/relationships/customXml" Target="../ink/ink207.xml"/><Relationship Id="rId436" Type="http://schemas.openxmlformats.org/officeDocument/2006/relationships/customXml" Target="../ink/ink236.xml"/><Relationship Id="rId601" Type="http://schemas.openxmlformats.org/officeDocument/2006/relationships/customXml" Target="../ink/ink319.xml"/><Relationship Id="rId240" Type="http://schemas.openxmlformats.org/officeDocument/2006/relationships/image" Target="../media/image1042.png"/><Relationship Id="rId478" Type="http://schemas.openxmlformats.org/officeDocument/2006/relationships/image" Target="../media/image1158.png"/><Relationship Id="rId35" Type="http://schemas.openxmlformats.org/officeDocument/2006/relationships/image" Target="../media/image941.png"/><Relationship Id="rId77" Type="http://schemas.openxmlformats.org/officeDocument/2006/relationships/image" Target="../media/image961.png"/><Relationship Id="rId100" Type="http://schemas.openxmlformats.org/officeDocument/2006/relationships/customXml" Target="../ink/ink65.xml"/><Relationship Id="rId282" Type="http://schemas.openxmlformats.org/officeDocument/2006/relationships/image" Target="../media/image1062.png"/><Relationship Id="rId338" Type="http://schemas.openxmlformats.org/officeDocument/2006/relationships/customXml" Target="../ink/ink186.xml"/><Relationship Id="rId503" Type="http://schemas.openxmlformats.org/officeDocument/2006/relationships/customXml" Target="../ink/ink270.xml"/><Relationship Id="rId545" Type="http://schemas.openxmlformats.org/officeDocument/2006/relationships/customXml" Target="../ink/ink291.xml"/><Relationship Id="rId587" Type="http://schemas.openxmlformats.org/officeDocument/2006/relationships/customXml" Target="../ink/ink312.xml"/><Relationship Id="rId8" Type="http://schemas.openxmlformats.org/officeDocument/2006/relationships/customXml" Target="../ink/ink18.xml"/><Relationship Id="rId142" Type="http://schemas.openxmlformats.org/officeDocument/2006/relationships/customXml" Target="../ink/ink86.xml"/><Relationship Id="rId184" Type="http://schemas.openxmlformats.org/officeDocument/2006/relationships/image" Target="../media/image1014.png"/><Relationship Id="rId391" Type="http://schemas.openxmlformats.org/officeDocument/2006/relationships/customXml" Target="../ink/ink213.xml"/><Relationship Id="rId405" Type="http://schemas.openxmlformats.org/officeDocument/2006/relationships/customXml" Target="../ink/ink220.xml"/><Relationship Id="rId447" Type="http://schemas.openxmlformats.org/officeDocument/2006/relationships/customXml" Target="../ink/ink242.xml"/><Relationship Id="rId612" Type="http://schemas.openxmlformats.org/officeDocument/2006/relationships/image" Target="../media/image1225.png"/><Relationship Id="rId251" Type="http://schemas.openxmlformats.org/officeDocument/2006/relationships/customXml" Target="../ink/ink141.xml"/><Relationship Id="rId489" Type="http://schemas.openxmlformats.org/officeDocument/2006/relationships/customXml" Target="../ink/ink263.xml"/><Relationship Id="rId46" Type="http://schemas.openxmlformats.org/officeDocument/2006/relationships/image" Target="../media/image946.png"/><Relationship Id="rId293" Type="http://schemas.openxmlformats.org/officeDocument/2006/relationships/customXml" Target="../ink/ink163.xml"/><Relationship Id="rId307" Type="http://schemas.openxmlformats.org/officeDocument/2006/relationships/customXml" Target="../ink/ink170.xml"/><Relationship Id="rId349" Type="http://schemas.openxmlformats.org/officeDocument/2006/relationships/image" Target="../media/image1095.png"/><Relationship Id="rId514" Type="http://schemas.openxmlformats.org/officeDocument/2006/relationships/image" Target="../media/image1176.png"/><Relationship Id="rId556" Type="http://schemas.openxmlformats.org/officeDocument/2006/relationships/image" Target="../media/image1197.png"/><Relationship Id="rId88" Type="http://schemas.openxmlformats.org/officeDocument/2006/relationships/customXml" Target="../ink/ink59.xml"/><Relationship Id="rId111" Type="http://schemas.openxmlformats.org/officeDocument/2006/relationships/image" Target="../media/image978.png"/><Relationship Id="rId153" Type="http://schemas.openxmlformats.org/officeDocument/2006/relationships/image" Target="../media/image999.png"/><Relationship Id="rId195" Type="http://schemas.openxmlformats.org/officeDocument/2006/relationships/customXml" Target="../ink/ink113.xml"/><Relationship Id="rId209" Type="http://schemas.openxmlformats.org/officeDocument/2006/relationships/customXml" Target="../ink/ink120.xml"/><Relationship Id="rId360" Type="http://schemas.openxmlformats.org/officeDocument/2006/relationships/customXml" Target="../ink/ink197.xml"/><Relationship Id="rId416" Type="http://schemas.openxmlformats.org/officeDocument/2006/relationships/image" Target="../media/image1128.png"/><Relationship Id="rId598" Type="http://schemas.openxmlformats.org/officeDocument/2006/relationships/image" Target="../media/image1218.png"/><Relationship Id="rId220" Type="http://schemas.openxmlformats.org/officeDocument/2006/relationships/image" Target="../media/image1032.png"/><Relationship Id="rId458" Type="http://schemas.openxmlformats.org/officeDocument/2006/relationships/image" Target="../media/image1148.png"/><Relationship Id="rId623" Type="http://schemas.openxmlformats.org/officeDocument/2006/relationships/customXml" Target="../ink/ink330.xml"/><Relationship Id="rId15" Type="http://schemas.openxmlformats.org/officeDocument/2006/relationships/image" Target="../media/image931.png"/><Relationship Id="rId57" Type="http://schemas.openxmlformats.org/officeDocument/2006/relationships/customXml" Target="../ink/ink43.xml"/><Relationship Id="rId262" Type="http://schemas.openxmlformats.org/officeDocument/2006/relationships/customXml" Target="../ink/ink147.xml"/><Relationship Id="rId318" Type="http://schemas.openxmlformats.org/officeDocument/2006/relationships/customXml" Target="../ink/ink176.xml"/><Relationship Id="rId525" Type="http://schemas.openxmlformats.org/officeDocument/2006/relationships/customXml" Target="../ink/ink281.xml"/><Relationship Id="rId567" Type="http://schemas.openxmlformats.org/officeDocument/2006/relationships/customXml" Target="../ink/ink302.xml"/><Relationship Id="rId99" Type="http://schemas.openxmlformats.org/officeDocument/2006/relationships/image" Target="../media/image972.png"/><Relationship Id="rId122" Type="http://schemas.openxmlformats.org/officeDocument/2006/relationships/customXml" Target="../ink/ink76.xml"/><Relationship Id="rId164" Type="http://schemas.openxmlformats.org/officeDocument/2006/relationships/customXml" Target="../ink/ink97.xml"/><Relationship Id="rId371" Type="http://schemas.openxmlformats.org/officeDocument/2006/relationships/image" Target="../media/image1106.png"/><Relationship Id="rId427" Type="http://schemas.openxmlformats.org/officeDocument/2006/relationships/image" Target="../media/image1133.png"/><Relationship Id="rId469" Type="http://schemas.openxmlformats.org/officeDocument/2006/relationships/customXml" Target="../ink/ink253.xml"/><Relationship Id="rId634" Type="http://schemas.openxmlformats.org/officeDocument/2006/relationships/image" Target="../media/image1236.png"/><Relationship Id="rId26" Type="http://schemas.openxmlformats.org/officeDocument/2006/relationships/customXml" Target="../ink/ink27.xml"/><Relationship Id="rId231" Type="http://schemas.openxmlformats.org/officeDocument/2006/relationships/customXml" Target="../ink/ink131.xml"/><Relationship Id="rId273" Type="http://schemas.openxmlformats.org/officeDocument/2006/relationships/image" Target="../media/image1058.png"/><Relationship Id="rId329" Type="http://schemas.openxmlformats.org/officeDocument/2006/relationships/image" Target="../media/image1085.png"/><Relationship Id="rId480" Type="http://schemas.openxmlformats.org/officeDocument/2006/relationships/image" Target="../media/image1159.png"/><Relationship Id="rId536" Type="http://schemas.openxmlformats.org/officeDocument/2006/relationships/image" Target="../media/image1187.png"/><Relationship Id="rId68" Type="http://schemas.openxmlformats.org/officeDocument/2006/relationships/image" Target="../media/image957.png"/><Relationship Id="rId133" Type="http://schemas.openxmlformats.org/officeDocument/2006/relationships/image" Target="../media/image989.png"/><Relationship Id="rId175" Type="http://schemas.openxmlformats.org/officeDocument/2006/relationships/customXml" Target="../ink/ink103.xml"/><Relationship Id="rId340" Type="http://schemas.openxmlformats.org/officeDocument/2006/relationships/customXml" Target="../ink/ink187.xml"/><Relationship Id="rId578" Type="http://schemas.openxmlformats.org/officeDocument/2006/relationships/image" Target="../media/image1208.png"/><Relationship Id="rId200" Type="http://schemas.openxmlformats.org/officeDocument/2006/relationships/image" Target="../media/image1022.png"/><Relationship Id="rId382" Type="http://schemas.openxmlformats.org/officeDocument/2006/relationships/customXml" Target="../ink/ink208.xml"/><Relationship Id="rId438" Type="http://schemas.openxmlformats.org/officeDocument/2006/relationships/customXml" Target="../ink/ink237.xml"/><Relationship Id="rId603" Type="http://schemas.openxmlformats.org/officeDocument/2006/relationships/customXml" Target="../ink/ink320.xml"/><Relationship Id="rId242" Type="http://schemas.openxmlformats.org/officeDocument/2006/relationships/image" Target="../media/image1043.png"/><Relationship Id="rId284" Type="http://schemas.openxmlformats.org/officeDocument/2006/relationships/image" Target="../media/image1063.png"/><Relationship Id="rId491" Type="http://schemas.openxmlformats.org/officeDocument/2006/relationships/customXml" Target="../ink/ink264.xml"/><Relationship Id="rId505" Type="http://schemas.openxmlformats.org/officeDocument/2006/relationships/customXml" Target="../ink/ink271.xml"/><Relationship Id="rId37" Type="http://schemas.openxmlformats.org/officeDocument/2006/relationships/customXml" Target="../ink/ink33.xml"/><Relationship Id="rId79" Type="http://schemas.openxmlformats.org/officeDocument/2006/relationships/image" Target="../media/image962.png"/><Relationship Id="rId102" Type="http://schemas.openxmlformats.org/officeDocument/2006/relationships/customXml" Target="../ink/ink66.xml"/><Relationship Id="rId144" Type="http://schemas.openxmlformats.org/officeDocument/2006/relationships/customXml" Target="../ink/ink87.xml"/><Relationship Id="rId547" Type="http://schemas.openxmlformats.org/officeDocument/2006/relationships/customXml" Target="../ink/ink292.xml"/><Relationship Id="rId589" Type="http://schemas.openxmlformats.org/officeDocument/2006/relationships/customXml" Target="../ink/ink313.xml"/><Relationship Id="rId90" Type="http://schemas.openxmlformats.org/officeDocument/2006/relationships/customXml" Target="../ink/ink60.xml"/><Relationship Id="rId186" Type="http://schemas.openxmlformats.org/officeDocument/2006/relationships/image" Target="../media/image1015.png"/><Relationship Id="rId351" Type="http://schemas.openxmlformats.org/officeDocument/2006/relationships/image" Target="../media/image1096.png"/><Relationship Id="rId393" Type="http://schemas.openxmlformats.org/officeDocument/2006/relationships/customXml" Target="../ink/ink214.xml"/><Relationship Id="rId407" Type="http://schemas.openxmlformats.org/officeDocument/2006/relationships/customXml" Target="../ink/ink221.xml"/><Relationship Id="rId449" Type="http://schemas.openxmlformats.org/officeDocument/2006/relationships/customXml" Target="../ink/ink243.xml"/><Relationship Id="rId614" Type="http://schemas.openxmlformats.org/officeDocument/2006/relationships/image" Target="../media/image1226.png"/><Relationship Id="rId211" Type="http://schemas.openxmlformats.org/officeDocument/2006/relationships/customXml" Target="../ink/ink121.xml"/><Relationship Id="rId253" Type="http://schemas.openxmlformats.org/officeDocument/2006/relationships/customXml" Target="../ink/ink142.xml"/><Relationship Id="rId295" Type="http://schemas.openxmlformats.org/officeDocument/2006/relationships/customXml" Target="../ink/ink164.xml"/><Relationship Id="rId309" Type="http://schemas.openxmlformats.org/officeDocument/2006/relationships/image" Target="../media/image1075.png"/><Relationship Id="rId460" Type="http://schemas.openxmlformats.org/officeDocument/2006/relationships/image" Target="../media/image1149.png"/><Relationship Id="rId516" Type="http://schemas.openxmlformats.org/officeDocument/2006/relationships/image" Target="../media/image1177.png"/><Relationship Id="rId48" Type="http://schemas.openxmlformats.org/officeDocument/2006/relationships/image" Target="../media/image947.png"/><Relationship Id="rId113" Type="http://schemas.openxmlformats.org/officeDocument/2006/relationships/image" Target="../media/image979.png"/><Relationship Id="rId320" Type="http://schemas.openxmlformats.org/officeDocument/2006/relationships/customXml" Target="../ink/ink177.xml"/><Relationship Id="rId558" Type="http://schemas.openxmlformats.org/officeDocument/2006/relationships/image" Target="../media/image1198.png"/><Relationship Id="rId155" Type="http://schemas.openxmlformats.org/officeDocument/2006/relationships/image" Target="../media/image1000.png"/><Relationship Id="rId197" Type="http://schemas.openxmlformats.org/officeDocument/2006/relationships/customXml" Target="../ink/ink114.xml"/><Relationship Id="rId362" Type="http://schemas.openxmlformats.org/officeDocument/2006/relationships/customXml" Target="../ink/ink198.xml"/><Relationship Id="rId418" Type="http://schemas.openxmlformats.org/officeDocument/2006/relationships/image" Target="../media/image1129.png"/><Relationship Id="rId625" Type="http://schemas.openxmlformats.org/officeDocument/2006/relationships/customXml" Target="../ink/ink331.xml"/><Relationship Id="rId222" Type="http://schemas.openxmlformats.org/officeDocument/2006/relationships/image" Target="../media/image1033.png"/><Relationship Id="rId264" Type="http://schemas.openxmlformats.org/officeDocument/2006/relationships/customXml" Target="../ink/ink148.xml"/><Relationship Id="rId471" Type="http://schemas.openxmlformats.org/officeDocument/2006/relationships/customXml" Target="../ink/ink254.xml"/><Relationship Id="rId17" Type="http://schemas.openxmlformats.org/officeDocument/2006/relationships/image" Target="../media/image932.png"/><Relationship Id="rId59" Type="http://schemas.openxmlformats.org/officeDocument/2006/relationships/customXml" Target="../ink/ink44.xml"/><Relationship Id="rId124" Type="http://schemas.openxmlformats.org/officeDocument/2006/relationships/customXml" Target="../ink/ink77.xml"/><Relationship Id="rId527" Type="http://schemas.openxmlformats.org/officeDocument/2006/relationships/customXml" Target="../ink/ink282.xml"/><Relationship Id="rId569" Type="http://schemas.openxmlformats.org/officeDocument/2006/relationships/customXml" Target="../ink/ink303.xml"/><Relationship Id="rId70" Type="http://schemas.openxmlformats.org/officeDocument/2006/relationships/image" Target="../media/image958.png"/><Relationship Id="rId166" Type="http://schemas.openxmlformats.org/officeDocument/2006/relationships/customXml" Target="../ink/ink98.xml"/><Relationship Id="rId331" Type="http://schemas.openxmlformats.org/officeDocument/2006/relationships/image" Target="../media/image1086.png"/><Relationship Id="rId373" Type="http://schemas.openxmlformats.org/officeDocument/2006/relationships/image" Target="../media/image1107.png"/><Relationship Id="rId429" Type="http://schemas.openxmlformats.org/officeDocument/2006/relationships/image" Target="../media/image1134.png"/><Relationship Id="rId580" Type="http://schemas.openxmlformats.org/officeDocument/2006/relationships/image" Target="../media/image1209.png"/><Relationship Id="rId63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2.xml"/><Relationship Id="rId440" Type="http://schemas.openxmlformats.org/officeDocument/2006/relationships/image" Target="../media/image1139.png"/><Relationship Id="rId28" Type="http://schemas.openxmlformats.org/officeDocument/2006/relationships/customXml" Target="../ink/ink28.xml"/><Relationship Id="rId275" Type="http://schemas.openxmlformats.org/officeDocument/2006/relationships/customXml" Target="../ink/ink154.xml"/><Relationship Id="rId300" Type="http://schemas.openxmlformats.org/officeDocument/2006/relationships/image" Target="../media/image1071.png"/><Relationship Id="rId482" Type="http://schemas.openxmlformats.org/officeDocument/2006/relationships/image" Target="../media/image1160.png"/><Relationship Id="rId538" Type="http://schemas.openxmlformats.org/officeDocument/2006/relationships/image" Target="../media/image1188.png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77" Type="http://schemas.openxmlformats.org/officeDocument/2006/relationships/customXml" Target="../ink/ink104.xml"/><Relationship Id="rId342" Type="http://schemas.openxmlformats.org/officeDocument/2006/relationships/customXml" Target="../ink/ink188.xml"/><Relationship Id="rId384" Type="http://schemas.openxmlformats.org/officeDocument/2006/relationships/customXml" Target="../ink/ink209.xml"/><Relationship Id="rId591" Type="http://schemas.openxmlformats.org/officeDocument/2006/relationships/customXml" Target="../ink/ink314.xml"/><Relationship Id="rId605" Type="http://schemas.openxmlformats.org/officeDocument/2006/relationships/customXml" Target="../ink/ink321.xml"/><Relationship Id="rId202" Type="http://schemas.openxmlformats.org/officeDocument/2006/relationships/image" Target="../media/image1023.png"/><Relationship Id="rId244" Type="http://schemas.openxmlformats.org/officeDocument/2006/relationships/image" Target="../media/image1044.png"/><Relationship Id="rId39" Type="http://schemas.openxmlformats.org/officeDocument/2006/relationships/customXml" Target="../ink/ink34.xml"/><Relationship Id="rId286" Type="http://schemas.openxmlformats.org/officeDocument/2006/relationships/image" Target="../media/image1064.png"/><Relationship Id="rId451" Type="http://schemas.openxmlformats.org/officeDocument/2006/relationships/customXml" Target="../ink/ink244.xml"/><Relationship Id="rId493" Type="http://schemas.openxmlformats.org/officeDocument/2006/relationships/customXml" Target="../ink/ink265.xml"/><Relationship Id="rId507" Type="http://schemas.openxmlformats.org/officeDocument/2006/relationships/customXml" Target="../ink/ink272.xml"/><Relationship Id="rId549" Type="http://schemas.openxmlformats.org/officeDocument/2006/relationships/customXml" Target="../ink/ink293.xml"/><Relationship Id="rId50" Type="http://schemas.openxmlformats.org/officeDocument/2006/relationships/image" Target="../media/image948.png"/><Relationship Id="rId104" Type="http://schemas.openxmlformats.org/officeDocument/2006/relationships/customXml" Target="../ink/ink67.xml"/><Relationship Id="rId146" Type="http://schemas.openxmlformats.org/officeDocument/2006/relationships/customXml" Target="../ink/ink88.xml"/><Relationship Id="rId188" Type="http://schemas.openxmlformats.org/officeDocument/2006/relationships/image" Target="../media/image1016.png"/><Relationship Id="rId311" Type="http://schemas.openxmlformats.org/officeDocument/2006/relationships/image" Target="../media/image1076.png"/><Relationship Id="rId353" Type="http://schemas.openxmlformats.org/officeDocument/2006/relationships/image" Target="../media/image1097.png"/><Relationship Id="rId395" Type="http://schemas.openxmlformats.org/officeDocument/2006/relationships/customXml" Target="../ink/ink215.xml"/><Relationship Id="rId409" Type="http://schemas.openxmlformats.org/officeDocument/2006/relationships/customXml" Target="../ink/ink222.xml"/><Relationship Id="rId560" Type="http://schemas.openxmlformats.org/officeDocument/2006/relationships/image" Target="../media/image1199.png"/><Relationship Id="rId92" Type="http://schemas.openxmlformats.org/officeDocument/2006/relationships/customXml" Target="../ink/ink61.xml"/><Relationship Id="rId213" Type="http://schemas.openxmlformats.org/officeDocument/2006/relationships/customXml" Target="../ink/ink122.xml"/><Relationship Id="rId420" Type="http://schemas.openxmlformats.org/officeDocument/2006/relationships/image" Target="../media/image1130.png"/><Relationship Id="rId616" Type="http://schemas.openxmlformats.org/officeDocument/2006/relationships/image" Target="../media/image1227.png"/><Relationship Id="rId255" Type="http://schemas.openxmlformats.org/officeDocument/2006/relationships/customXml" Target="../ink/ink143.xml"/><Relationship Id="rId297" Type="http://schemas.openxmlformats.org/officeDocument/2006/relationships/customXml" Target="../ink/ink165.xml"/><Relationship Id="rId462" Type="http://schemas.openxmlformats.org/officeDocument/2006/relationships/image" Target="../media/image1150.png"/><Relationship Id="rId518" Type="http://schemas.openxmlformats.org/officeDocument/2006/relationships/image" Target="../media/image1178.png"/><Relationship Id="rId115" Type="http://schemas.openxmlformats.org/officeDocument/2006/relationships/image" Target="../media/image980.png"/><Relationship Id="rId157" Type="http://schemas.openxmlformats.org/officeDocument/2006/relationships/image" Target="../media/image1001.png"/><Relationship Id="rId322" Type="http://schemas.openxmlformats.org/officeDocument/2006/relationships/customXml" Target="../ink/ink178.xml"/><Relationship Id="rId364" Type="http://schemas.openxmlformats.org/officeDocument/2006/relationships/customXml" Target="../ink/ink199.xml"/><Relationship Id="rId61" Type="http://schemas.openxmlformats.org/officeDocument/2006/relationships/customXml" Target="../ink/ink45.xml"/><Relationship Id="rId199" Type="http://schemas.openxmlformats.org/officeDocument/2006/relationships/customXml" Target="../ink/ink115.xml"/><Relationship Id="rId571" Type="http://schemas.openxmlformats.org/officeDocument/2006/relationships/customXml" Target="../ink/ink304.xml"/><Relationship Id="rId627" Type="http://schemas.openxmlformats.org/officeDocument/2006/relationships/customXml" Target="../ink/ink332.xml"/><Relationship Id="rId19" Type="http://schemas.openxmlformats.org/officeDocument/2006/relationships/image" Target="../media/image933.png"/><Relationship Id="rId224" Type="http://schemas.openxmlformats.org/officeDocument/2006/relationships/image" Target="../media/image1034.png"/><Relationship Id="rId266" Type="http://schemas.openxmlformats.org/officeDocument/2006/relationships/customXml" Target="../ink/ink149.xml"/><Relationship Id="rId431" Type="http://schemas.openxmlformats.org/officeDocument/2006/relationships/image" Target="../media/image1135.png"/><Relationship Id="rId473" Type="http://schemas.openxmlformats.org/officeDocument/2006/relationships/customXml" Target="../ink/ink255.xml"/><Relationship Id="rId529" Type="http://schemas.openxmlformats.org/officeDocument/2006/relationships/customXml" Target="../ink/ink283.xml"/><Relationship Id="rId30" Type="http://schemas.openxmlformats.org/officeDocument/2006/relationships/customXml" Target="../ink/ink29.xml"/><Relationship Id="rId126" Type="http://schemas.openxmlformats.org/officeDocument/2006/relationships/customXml" Target="../ink/ink78.xml"/><Relationship Id="rId168" Type="http://schemas.openxmlformats.org/officeDocument/2006/relationships/customXml" Target="../ink/ink99.xml"/><Relationship Id="rId333" Type="http://schemas.openxmlformats.org/officeDocument/2006/relationships/image" Target="../media/image1087.png"/><Relationship Id="rId540" Type="http://schemas.openxmlformats.org/officeDocument/2006/relationships/image" Target="../media/image1189.png"/><Relationship Id="rId72" Type="http://schemas.openxmlformats.org/officeDocument/2006/relationships/image" Target="../media/image959.png"/><Relationship Id="rId375" Type="http://schemas.openxmlformats.org/officeDocument/2006/relationships/image" Target="../media/image1108.png"/><Relationship Id="rId582" Type="http://schemas.openxmlformats.org/officeDocument/2006/relationships/image" Target="../media/image1210.png"/><Relationship Id="rId638" Type="http://schemas.openxmlformats.org/officeDocument/2006/relationships/image" Target="../media/image21.png"/><Relationship Id="rId3" Type="http://schemas.openxmlformats.org/officeDocument/2006/relationships/image" Target="../media/image925.png"/><Relationship Id="rId235" Type="http://schemas.openxmlformats.org/officeDocument/2006/relationships/customXml" Target="../ink/ink133.xml"/><Relationship Id="rId277" Type="http://schemas.openxmlformats.org/officeDocument/2006/relationships/customXml" Target="../ink/ink155.xml"/><Relationship Id="rId400" Type="http://schemas.openxmlformats.org/officeDocument/2006/relationships/image" Target="../media/image1120.png"/><Relationship Id="rId442" Type="http://schemas.openxmlformats.org/officeDocument/2006/relationships/image" Target="../media/image1140.png"/><Relationship Id="rId484" Type="http://schemas.openxmlformats.org/officeDocument/2006/relationships/image" Target="../media/image1161.png"/><Relationship Id="rId137" Type="http://schemas.openxmlformats.org/officeDocument/2006/relationships/image" Target="../media/image991.png"/><Relationship Id="rId302" Type="http://schemas.openxmlformats.org/officeDocument/2006/relationships/image" Target="../media/image1072.png"/><Relationship Id="rId344" Type="http://schemas.openxmlformats.org/officeDocument/2006/relationships/customXml" Target="../ink/ink189.xml"/><Relationship Id="rId41" Type="http://schemas.openxmlformats.org/officeDocument/2006/relationships/customXml" Target="../ink/ink35.xml"/><Relationship Id="rId83" Type="http://schemas.openxmlformats.org/officeDocument/2006/relationships/image" Target="../media/image964.png"/><Relationship Id="rId179" Type="http://schemas.openxmlformats.org/officeDocument/2006/relationships/customXml" Target="../ink/ink105.xml"/><Relationship Id="rId386" Type="http://schemas.openxmlformats.org/officeDocument/2006/relationships/image" Target="../media/image1113.png"/><Relationship Id="rId551" Type="http://schemas.openxmlformats.org/officeDocument/2006/relationships/customXml" Target="../ink/ink294.xml"/><Relationship Id="rId593" Type="http://schemas.openxmlformats.org/officeDocument/2006/relationships/customXml" Target="../ink/ink315.xml"/><Relationship Id="rId607" Type="http://schemas.openxmlformats.org/officeDocument/2006/relationships/customXml" Target="../ink/ink322.xml"/><Relationship Id="rId190" Type="http://schemas.openxmlformats.org/officeDocument/2006/relationships/image" Target="../media/image1017.png"/><Relationship Id="rId204" Type="http://schemas.openxmlformats.org/officeDocument/2006/relationships/image" Target="../media/image1024.png"/><Relationship Id="rId246" Type="http://schemas.openxmlformats.org/officeDocument/2006/relationships/image" Target="../media/image1045.png"/><Relationship Id="rId288" Type="http://schemas.openxmlformats.org/officeDocument/2006/relationships/image" Target="../media/image1065.png"/><Relationship Id="rId411" Type="http://schemas.openxmlformats.org/officeDocument/2006/relationships/customXml" Target="../ink/ink223.xml"/><Relationship Id="rId453" Type="http://schemas.openxmlformats.org/officeDocument/2006/relationships/customXml" Target="../ink/ink245.xml"/><Relationship Id="rId509" Type="http://schemas.openxmlformats.org/officeDocument/2006/relationships/customXml" Target="../ink/ink273.xml"/><Relationship Id="rId106" Type="http://schemas.openxmlformats.org/officeDocument/2006/relationships/customXml" Target="../ink/ink68.xml"/><Relationship Id="rId313" Type="http://schemas.openxmlformats.org/officeDocument/2006/relationships/image" Target="../media/image1077.png"/><Relationship Id="rId495" Type="http://schemas.openxmlformats.org/officeDocument/2006/relationships/customXml" Target="../ink/ink266.xml"/><Relationship Id="rId10" Type="http://schemas.openxmlformats.org/officeDocument/2006/relationships/customXml" Target="../ink/ink19.xml"/><Relationship Id="rId52" Type="http://schemas.openxmlformats.org/officeDocument/2006/relationships/image" Target="../media/image949.png"/><Relationship Id="rId94" Type="http://schemas.openxmlformats.org/officeDocument/2006/relationships/customXml" Target="../ink/ink62.xml"/><Relationship Id="rId148" Type="http://schemas.openxmlformats.org/officeDocument/2006/relationships/customXml" Target="../ink/ink89.xml"/><Relationship Id="rId355" Type="http://schemas.openxmlformats.org/officeDocument/2006/relationships/image" Target="../media/image1098.png"/><Relationship Id="rId397" Type="http://schemas.openxmlformats.org/officeDocument/2006/relationships/customXml" Target="../ink/ink216.xml"/><Relationship Id="rId520" Type="http://schemas.openxmlformats.org/officeDocument/2006/relationships/image" Target="../media/image1179.png"/><Relationship Id="rId562" Type="http://schemas.openxmlformats.org/officeDocument/2006/relationships/image" Target="../media/image1200.png"/><Relationship Id="rId618" Type="http://schemas.openxmlformats.org/officeDocument/2006/relationships/image" Target="../media/image1228.png"/><Relationship Id="rId215" Type="http://schemas.openxmlformats.org/officeDocument/2006/relationships/customXml" Target="../ink/ink123.xml"/><Relationship Id="rId257" Type="http://schemas.openxmlformats.org/officeDocument/2006/relationships/image" Target="../media/image1050.png"/><Relationship Id="rId422" Type="http://schemas.openxmlformats.org/officeDocument/2006/relationships/customXml" Target="../ink/ink229.xml"/><Relationship Id="rId464" Type="http://schemas.openxmlformats.org/officeDocument/2006/relationships/image" Target="../media/image1151.png"/><Relationship Id="rId299" Type="http://schemas.openxmlformats.org/officeDocument/2006/relationships/customXml" Target="../ink/ink166.xml"/><Relationship Id="rId63" Type="http://schemas.openxmlformats.org/officeDocument/2006/relationships/customXml" Target="../ink/ink46.xml"/><Relationship Id="rId159" Type="http://schemas.openxmlformats.org/officeDocument/2006/relationships/image" Target="../media/image1002.png"/><Relationship Id="rId366" Type="http://schemas.openxmlformats.org/officeDocument/2006/relationships/customXml" Target="../ink/ink200.xml"/><Relationship Id="rId573" Type="http://schemas.openxmlformats.org/officeDocument/2006/relationships/customXml" Target="../ink/ink305.xml"/><Relationship Id="rId226" Type="http://schemas.openxmlformats.org/officeDocument/2006/relationships/image" Target="../media/image1035.png"/><Relationship Id="rId433" Type="http://schemas.openxmlformats.org/officeDocument/2006/relationships/image" Target="../media/image1136.png"/><Relationship Id="rId640" Type="http://schemas.openxmlformats.org/officeDocument/2006/relationships/image" Target="../media/image22.png"/><Relationship Id="rId74" Type="http://schemas.openxmlformats.org/officeDocument/2006/relationships/image" Target="../media/image960.png"/><Relationship Id="rId377" Type="http://schemas.openxmlformats.org/officeDocument/2006/relationships/image" Target="../media/image1109.png"/><Relationship Id="rId500" Type="http://schemas.openxmlformats.org/officeDocument/2006/relationships/image" Target="../media/image1169.png"/><Relationship Id="rId584" Type="http://schemas.openxmlformats.org/officeDocument/2006/relationships/image" Target="../media/image1211.png"/><Relationship Id="rId5" Type="http://schemas.openxmlformats.org/officeDocument/2006/relationships/image" Target="../media/image926.png"/><Relationship Id="rId237" Type="http://schemas.openxmlformats.org/officeDocument/2006/relationships/customXml" Target="../ink/ink134.xml"/><Relationship Id="rId444" Type="http://schemas.openxmlformats.org/officeDocument/2006/relationships/image" Target="../media/image1141.png"/><Relationship Id="rId290" Type="http://schemas.openxmlformats.org/officeDocument/2006/relationships/image" Target="../media/image1066.png"/><Relationship Id="rId304" Type="http://schemas.openxmlformats.org/officeDocument/2006/relationships/image" Target="../media/image1073.png"/><Relationship Id="rId388" Type="http://schemas.openxmlformats.org/officeDocument/2006/relationships/image" Target="../media/image1114.png"/><Relationship Id="rId511" Type="http://schemas.openxmlformats.org/officeDocument/2006/relationships/customXml" Target="../ink/ink274.xml"/><Relationship Id="rId609" Type="http://schemas.openxmlformats.org/officeDocument/2006/relationships/customXml" Target="../ink/ink323.xml"/><Relationship Id="rId85" Type="http://schemas.openxmlformats.org/officeDocument/2006/relationships/image" Target="../media/image965.png"/><Relationship Id="rId150" Type="http://schemas.openxmlformats.org/officeDocument/2006/relationships/customXml" Target="../ink/ink90.xml"/><Relationship Id="rId595" Type="http://schemas.openxmlformats.org/officeDocument/2006/relationships/customXml" Target="../ink/ink316.xml"/><Relationship Id="rId248" Type="http://schemas.openxmlformats.org/officeDocument/2006/relationships/image" Target="../media/image1046.png"/><Relationship Id="rId455" Type="http://schemas.openxmlformats.org/officeDocument/2006/relationships/customXml" Target="../ink/ink246.xml"/><Relationship Id="rId12" Type="http://schemas.openxmlformats.org/officeDocument/2006/relationships/customXml" Target="../ink/ink20.xml"/><Relationship Id="rId108" Type="http://schemas.openxmlformats.org/officeDocument/2006/relationships/customXml" Target="../ink/ink69.xml"/><Relationship Id="rId315" Type="http://schemas.openxmlformats.org/officeDocument/2006/relationships/image" Target="../media/image1078.png"/><Relationship Id="rId522" Type="http://schemas.openxmlformats.org/officeDocument/2006/relationships/image" Target="../media/image1180.png"/><Relationship Id="rId96" Type="http://schemas.openxmlformats.org/officeDocument/2006/relationships/customXml" Target="../ink/ink63.xml"/><Relationship Id="rId161" Type="http://schemas.openxmlformats.org/officeDocument/2006/relationships/image" Target="../media/image1003.png"/><Relationship Id="rId399" Type="http://schemas.openxmlformats.org/officeDocument/2006/relationships/customXml" Target="../ink/ink217.xml"/><Relationship Id="rId259" Type="http://schemas.openxmlformats.org/officeDocument/2006/relationships/image" Target="../media/image1051.png"/><Relationship Id="rId466" Type="http://schemas.openxmlformats.org/officeDocument/2006/relationships/image" Target="../media/image1152.png"/><Relationship Id="rId23" Type="http://schemas.openxmlformats.org/officeDocument/2006/relationships/image" Target="../media/image935.png"/><Relationship Id="rId119" Type="http://schemas.openxmlformats.org/officeDocument/2006/relationships/image" Target="../media/image982.png"/><Relationship Id="rId326" Type="http://schemas.openxmlformats.org/officeDocument/2006/relationships/customXml" Target="../ink/ink180.xml"/><Relationship Id="rId533" Type="http://schemas.openxmlformats.org/officeDocument/2006/relationships/customXml" Target="../ink/ink285.xml"/><Relationship Id="rId172" Type="http://schemas.openxmlformats.org/officeDocument/2006/relationships/customXml" Target="../ink/ink101.xml"/><Relationship Id="rId477" Type="http://schemas.openxmlformats.org/officeDocument/2006/relationships/customXml" Target="../ink/ink257.xml"/><Relationship Id="rId600" Type="http://schemas.openxmlformats.org/officeDocument/2006/relationships/image" Target="../media/image1219.png"/><Relationship Id="rId337" Type="http://schemas.openxmlformats.org/officeDocument/2006/relationships/image" Target="../media/image1089.png"/><Relationship Id="rId34" Type="http://schemas.openxmlformats.org/officeDocument/2006/relationships/customXml" Target="../ink/ink31.xml"/><Relationship Id="rId544" Type="http://schemas.openxmlformats.org/officeDocument/2006/relationships/image" Target="../media/image1191.png"/><Relationship Id="rId183" Type="http://schemas.openxmlformats.org/officeDocument/2006/relationships/customXml" Target="../ink/ink107.xml"/><Relationship Id="rId390" Type="http://schemas.openxmlformats.org/officeDocument/2006/relationships/image" Target="../media/image1115.png"/><Relationship Id="rId404" Type="http://schemas.openxmlformats.org/officeDocument/2006/relationships/image" Target="../media/image1122.png"/><Relationship Id="rId611" Type="http://schemas.openxmlformats.org/officeDocument/2006/relationships/customXml" Target="../ink/ink324.xml"/><Relationship Id="rId250" Type="http://schemas.openxmlformats.org/officeDocument/2006/relationships/image" Target="../media/image1047.png"/><Relationship Id="rId488" Type="http://schemas.openxmlformats.org/officeDocument/2006/relationships/image" Target="../media/image1163.png"/><Relationship Id="rId45" Type="http://schemas.openxmlformats.org/officeDocument/2006/relationships/customXml" Target="../ink/ink37.xml"/><Relationship Id="rId110" Type="http://schemas.openxmlformats.org/officeDocument/2006/relationships/customXml" Target="../ink/ink70.xml"/><Relationship Id="rId348" Type="http://schemas.openxmlformats.org/officeDocument/2006/relationships/customXml" Target="../ink/ink191.xml"/><Relationship Id="rId555" Type="http://schemas.openxmlformats.org/officeDocument/2006/relationships/customXml" Target="../ink/ink296.xml"/><Relationship Id="rId194" Type="http://schemas.openxmlformats.org/officeDocument/2006/relationships/image" Target="../media/image1019.png"/><Relationship Id="rId208" Type="http://schemas.openxmlformats.org/officeDocument/2006/relationships/image" Target="../media/image1026.png"/><Relationship Id="rId415" Type="http://schemas.openxmlformats.org/officeDocument/2006/relationships/customXml" Target="../ink/ink225.xml"/><Relationship Id="rId622" Type="http://schemas.openxmlformats.org/officeDocument/2006/relationships/image" Target="../media/image1230.png"/><Relationship Id="rId261" Type="http://schemas.openxmlformats.org/officeDocument/2006/relationships/image" Target="../media/image1052.png"/><Relationship Id="rId499" Type="http://schemas.openxmlformats.org/officeDocument/2006/relationships/customXml" Target="../ink/ink268.xml"/><Relationship Id="rId56" Type="http://schemas.openxmlformats.org/officeDocument/2006/relationships/image" Target="../media/image951.png"/><Relationship Id="rId359" Type="http://schemas.openxmlformats.org/officeDocument/2006/relationships/image" Target="../media/image1100.png"/><Relationship Id="rId566" Type="http://schemas.openxmlformats.org/officeDocument/2006/relationships/image" Target="../media/image1202.png"/><Relationship Id="rId121" Type="http://schemas.openxmlformats.org/officeDocument/2006/relationships/image" Target="../media/image983.png"/><Relationship Id="rId219" Type="http://schemas.openxmlformats.org/officeDocument/2006/relationships/customXml" Target="../ink/ink125.xml"/><Relationship Id="rId426" Type="http://schemas.openxmlformats.org/officeDocument/2006/relationships/customXml" Target="../ink/ink231.xml"/><Relationship Id="rId633" Type="http://schemas.openxmlformats.org/officeDocument/2006/relationships/customXml" Target="../ink/ink335.xml"/><Relationship Id="rId67" Type="http://schemas.openxmlformats.org/officeDocument/2006/relationships/customXml" Target="../ink/ink48.xml"/><Relationship Id="rId272" Type="http://schemas.openxmlformats.org/officeDocument/2006/relationships/customXml" Target="../ink/ink152.xml"/><Relationship Id="rId577" Type="http://schemas.openxmlformats.org/officeDocument/2006/relationships/customXml" Target="../ink/ink307.xml"/><Relationship Id="rId132" Type="http://schemas.openxmlformats.org/officeDocument/2006/relationships/customXml" Target="../ink/ink81.xml"/><Relationship Id="rId437" Type="http://schemas.openxmlformats.org/officeDocument/2006/relationships/image" Target="../media/image1138.png"/><Relationship Id="rId283" Type="http://schemas.openxmlformats.org/officeDocument/2006/relationships/customXml" Target="../ink/ink158.xml"/><Relationship Id="rId490" Type="http://schemas.openxmlformats.org/officeDocument/2006/relationships/image" Target="../media/image1164.png"/><Relationship Id="rId504" Type="http://schemas.openxmlformats.org/officeDocument/2006/relationships/image" Target="../media/image1171.png"/><Relationship Id="rId78" Type="http://schemas.openxmlformats.org/officeDocument/2006/relationships/customXml" Target="../ink/ink54.xml"/><Relationship Id="rId143" Type="http://schemas.openxmlformats.org/officeDocument/2006/relationships/image" Target="../media/image994.png"/><Relationship Id="rId350" Type="http://schemas.openxmlformats.org/officeDocument/2006/relationships/customXml" Target="../ink/ink192.xml"/><Relationship Id="rId588" Type="http://schemas.openxmlformats.org/officeDocument/2006/relationships/image" Target="../media/image1213.png"/><Relationship Id="rId9" Type="http://schemas.openxmlformats.org/officeDocument/2006/relationships/image" Target="../media/image928.png"/><Relationship Id="rId210" Type="http://schemas.openxmlformats.org/officeDocument/2006/relationships/image" Target="../media/image1027.png"/><Relationship Id="rId448" Type="http://schemas.openxmlformats.org/officeDocument/2006/relationships/image" Target="../media/image1143.png"/><Relationship Id="rId294" Type="http://schemas.openxmlformats.org/officeDocument/2006/relationships/image" Target="../media/image1068.png"/><Relationship Id="rId308" Type="http://schemas.openxmlformats.org/officeDocument/2006/relationships/customXml" Target="../ink/ink171.xml"/><Relationship Id="rId515" Type="http://schemas.openxmlformats.org/officeDocument/2006/relationships/customXml" Target="../ink/ink27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1.png"/><Relationship Id="rId21" Type="http://schemas.openxmlformats.org/officeDocument/2006/relationships/customXml" Target="../ink/ink349.xml"/><Relationship Id="rId42" Type="http://schemas.openxmlformats.org/officeDocument/2006/relationships/image" Target="../media/image1249.png"/><Relationship Id="rId47" Type="http://schemas.openxmlformats.org/officeDocument/2006/relationships/customXml" Target="../ink/ink362.xml"/><Relationship Id="rId63" Type="http://schemas.openxmlformats.org/officeDocument/2006/relationships/customXml" Target="../ink/ink370.xml"/><Relationship Id="rId68" Type="http://schemas.openxmlformats.org/officeDocument/2006/relationships/image" Target="../media/image1262.png"/><Relationship Id="rId84" Type="http://schemas.openxmlformats.org/officeDocument/2006/relationships/image" Target="../media/image27.png"/><Relationship Id="rId89" Type="http://schemas.openxmlformats.org/officeDocument/2006/relationships/customXml" Target="../ink/ink383.xml"/><Relationship Id="rId16" Type="http://schemas.openxmlformats.org/officeDocument/2006/relationships/image" Target="../media/image9260.png"/><Relationship Id="rId11" Type="http://schemas.openxmlformats.org/officeDocument/2006/relationships/customXml" Target="../ink/ink344.xml"/><Relationship Id="rId32" Type="http://schemas.openxmlformats.org/officeDocument/2006/relationships/image" Target="../media/image1244.png"/><Relationship Id="rId37" Type="http://schemas.openxmlformats.org/officeDocument/2006/relationships/customXml" Target="../ink/ink357.xml"/><Relationship Id="rId53" Type="http://schemas.openxmlformats.org/officeDocument/2006/relationships/customXml" Target="../ink/ink365.xml"/><Relationship Id="rId58" Type="http://schemas.openxmlformats.org/officeDocument/2006/relationships/image" Target="../media/image1257.png"/><Relationship Id="rId74" Type="http://schemas.openxmlformats.org/officeDocument/2006/relationships/image" Target="../media/image1265.png"/><Relationship Id="rId79" Type="http://schemas.openxmlformats.org/officeDocument/2006/relationships/customXml" Target="../ink/ink378.xml"/><Relationship Id="rId5" Type="http://schemas.openxmlformats.org/officeDocument/2006/relationships/customXml" Target="../ink/ink341.xml"/><Relationship Id="rId90" Type="http://schemas.openxmlformats.org/officeDocument/2006/relationships/image" Target="../media/image30.png"/><Relationship Id="rId95" Type="http://schemas.openxmlformats.org/officeDocument/2006/relationships/customXml" Target="../ink/ink386.xml"/><Relationship Id="rId22" Type="http://schemas.openxmlformats.org/officeDocument/2006/relationships/image" Target="../media/image1239.png"/><Relationship Id="rId27" Type="http://schemas.openxmlformats.org/officeDocument/2006/relationships/customXml" Target="../ink/ink352.xml"/><Relationship Id="rId43" Type="http://schemas.openxmlformats.org/officeDocument/2006/relationships/customXml" Target="../ink/ink360.xml"/><Relationship Id="rId48" Type="http://schemas.openxmlformats.org/officeDocument/2006/relationships/image" Target="../media/image1252.png"/><Relationship Id="rId64" Type="http://schemas.openxmlformats.org/officeDocument/2006/relationships/image" Target="../media/image1260.png"/><Relationship Id="rId69" Type="http://schemas.openxmlformats.org/officeDocument/2006/relationships/customXml" Target="../ink/ink373.xml"/><Relationship Id="rId8" Type="http://schemas.openxmlformats.org/officeDocument/2006/relationships/image" Target="../media/image922.png"/><Relationship Id="rId51" Type="http://schemas.openxmlformats.org/officeDocument/2006/relationships/customXml" Target="../ink/ink364.xml"/><Relationship Id="rId72" Type="http://schemas.openxmlformats.org/officeDocument/2006/relationships/image" Target="../media/image1264.png"/><Relationship Id="rId80" Type="http://schemas.openxmlformats.org/officeDocument/2006/relationships/image" Target="../media/image25.png"/><Relationship Id="rId85" Type="http://schemas.openxmlformats.org/officeDocument/2006/relationships/customXml" Target="../ink/ink381.xml"/><Relationship Id="rId93" Type="http://schemas.openxmlformats.org/officeDocument/2006/relationships/customXml" Target="../ink/ink385.xml"/><Relationship Id="rId3" Type="http://schemas.openxmlformats.org/officeDocument/2006/relationships/customXml" Target="../ink/ink340.xml"/><Relationship Id="rId12" Type="http://schemas.openxmlformats.org/officeDocument/2006/relationships/image" Target="../media/image924.png"/><Relationship Id="rId17" Type="http://schemas.openxmlformats.org/officeDocument/2006/relationships/customXml" Target="../ink/ink347.xml"/><Relationship Id="rId25" Type="http://schemas.openxmlformats.org/officeDocument/2006/relationships/customXml" Target="../ink/ink351.xml"/><Relationship Id="rId33" Type="http://schemas.openxmlformats.org/officeDocument/2006/relationships/customXml" Target="../ink/ink355.xml"/><Relationship Id="rId38" Type="http://schemas.openxmlformats.org/officeDocument/2006/relationships/image" Target="../media/image1247.png"/><Relationship Id="rId46" Type="http://schemas.openxmlformats.org/officeDocument/2006/relationships/image" Target="../media/image1251.png"/><Relationship Id="rId59" Type="http://schemas.openxmlformats.org/officeDocument/2006/relationships/customXml" Target="../ink/ink368.xml"/><Relationship Id="rId67" Type="http://schemas.openxmlformats.org/officeDocument/2006/relationships/customXml" Target="../ink/ink372.xml"/><Relationship Id="rId20" Type="http://schemas.openxmlformats.org/officeDocument/2006/relationships/image" Target="../media/image1238.png"/><Relationship Id="rId41" Type="http://schemas.openxmlformats.org/officeDocument/2006/relationships/customXml" Target="../ink/ink359.xml"/><Relationship Id="rId54" Type="http://schemas.openxmlformats.org/officeDocument/2006/relationships/image" Target="../media/image1255.png"/><Relationship Id="rId62" Type="http://schemas.openxmlformats.org/officeDocument/2006/relationships/image" Target="../media/image1259.png"/><Relationship Id="rId70" Type="http://schemas.openxmlformats.org/officeDocument/2006/relationships/image" Target="../media/image1263.png"/><Relationship Id="rId75" Type="http://schemas.openxmlformats.org/officeDocument/2006/relationships/customXml" Target="../ink/ink376.xml"/><Relationship Id="rId83" Type="http://schemas.openxmlformats.org/officeDocument/2006/relationships/customXml" Target="../ink/ink380.xml"/><Relationship Id="rId88" Type="http://schemas.openxmlformats.org/officeDocument/2006/relationships/image" Target="../media/image29.png"/><Relationship Id="rId91" Type="http://schemas.openxmlformats.org/officeDocument/2006/relationships/customXml" Target="../ink/ink384.xml"/><Relationship Id="rId9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0.png"/><Relationship Id="rId15" Type="http://schemas.openxmlformats.org/officeDocument/2006/relationships/customXml" Target="../ink/ink346.xml"/><Relationship Id="rId23" Type="http://schemas.openxmlformats.org/officeDocument/2006/relationships/customXml" Target="../ink/ink350.xml"/><Relationship Id="rId28" Type="http://schemas.openxmlformats.org/officeDocument/2006/relationships/image" Target="../media/image1242.png"/><Relationship Id="rId36" Type="http://schemas.openxmlformats.org/officeDocument/2006/relationships/image" Target="../media/image1246.png"/><Relationship Id="rId49" Type="http://schemas.openxmlformats.org/officeDocument/2006/relationships/customXml" Target="../ink/ink363.xml"/><Relationship Id="rId57" Type="http://schemas.openxmlformats.org/officeDocument/2006/relationships/customXml" Target="../ink/ink367.xml"/><Relationship Id="rId10" Type="http://schemas.openxmlformats.org/officeDocument/2006/relationships/image" Target="../media/image923.png"/><Relationship Id="rId31" Type="http://schemas.openxmlformats.org/officeDocument/2006/relationships/customXml" Target="../ink/ink354.xml"/><Relationship Id="rId44" Type="http://schemas.openxmlformats.org/officeDocument/2006/relationships/image" Target="../media/image1250.png"/><Relationship Id="rId52" Type="http://schemas.openxmlformats.org/officeDocument/2006/relationships/image" Target="../media/image1254.png"/><Relationship Id="rId60" Type="http://schemas.openxmlformats.org/officeDocument/2006/relationships/image" Target="../media/image1258.png"/><Relationship Id="rId65" Type="http://schemas.openxmlformats.org/officeDocument/2006/relationships/customXml" Target="../ink/ink371.xml"/><Relationship Id="rId73" Type="http://schemas.openxmlformats.org/officeDocument/2006/relationships/customXml" Target="../ink/ink375.xml"/><Relationship Id="rId78" Type="http://schemas.openxmlformats.org/officeDocument/2006/relationships/image" Target="../media/image24.png"/><Relationship Id="rId81" Type="http://schemas.openxmlformats.org/officeDocument/2006/relationships/customXml" Target="../ink/ink379.xml"/><Relationship Id="rId86" Type="http://schemas.openxmlformats.org/officeDocument/2006/relationships/image" Target="../media/image28.png"/><Relationship Id="rId94" Type="http://schemas.openxmlformats.org/officeDocument/2006/relationships/image" Target="../media/image32.png"/><Relationship Id="rId4" Type="http://schemas.openxmlformats.org/officeDocument/2006/relationships/image" Target="../media/image9200.png"/><Relationship Id="rId9" Type="http://schemas.openxmlformats.org/officeDocument/2006/relationships/customXml" Target="../ink/ink343.xml"/><Relationship Id="rId13" Type="http://schemas.openxmlformats.org/officeDocument/2006/relationships/customXml" Target="../ink/ink345.xml"/><Relationship Id="rId18" Type="http://schemas.openxmlformats.org/officeDocument/2006/relationships/image" Target="../media/image1237.png"/><Relationship Id="rId39" Type="http://schemas.openxmlformats.org/officeDocument/2006/relationships/customXml" Target="../ink/ink358.xml"/><Relationship Id="rId34" Type="http://schemas.openxmlformats.org/officeDocument/2006/relationships/image" Target="../media/image1245.png"/><Relationship Id="rId50" Type="http://schemas.openxmlformats.org/officeDocument/2006/relationships/image" Target="../media/image1253.png"/><Relationship Id="rId55" Type="http://schemas.openxmlformats.org/officeDocument/2006/relationships/customXml" Target="../ink/ink366.xml"/><Relationship Id="rId76" Type="http://schemas.openxmlformats.org/officeDocument/2006/relationships/image" Target="../media/image1266.png"/><Relationship Id="rId7" Type="http://schemas.openxmlformats.org/officeDocument/2006/relationships/customXml" Target="../ink/ink342.xml"/><Relationship Id="rId71" Type="http://schemas.openxmlformats.org/officeDocument/2006/relationships/customXml" Target="../ink/ink374.xml"/><Relationship Id="rId9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53.xml"/><Relationship Id="rId24" Type="http://schemas.openxmlformats.org/officeDocument/2006/relationships/image" Target="../media/image1240.png"/><Relationship Id="rId40" Type="http://schemas.openxmlformats.org/officeDocument/2006/relationships/image" Target="../media/image1248.png"/><Relationship Id="rId45" Type="http://schemas.openxmlformats.org/officeDocument/2006/relationships/customXml" Target="../ink/ink361.xml"/><Relationship Id="rId66" Type="http://schemas.openxmlformats.org/officeDocument/2006/relationships/image" Target="../media/image1261.png"/><Relationship Id="rId87" Type="http://schemas.openxmlformats.org/officeDocument/2006/relationships/customXml" Target="../ink/ink382.xml"/><Relationship Id="rId61" Type="http://schemas.openxmlformats.org/officeDocument/2006/relationships/customXml" Target="../ink/ink369.xml"/><Relationship Id="rId82" Type="http://schemas.openxmlformats.org/officeDocument/2006/relationships/image" Target="../media/image26.png"/><Relationship Id="rId19" Type="http://schemas.openxmlformats.org/officeDocument/2006/relationships/customXml" Target="../ink/ink348.xml"/><Relationship Id="rId14" Type="http://schemas.openxmlformats.org/officeDocument/2006/relationships/image" Target="../media/image9250.png"/><Relationship Id="rId30" Type="http://schemas.openxmlformats.org/officeDocument/2006/relationships/image" Target="../media/image1243.png"/><Relationship Id="rId35" Type="http://schemas.openxmlformats.org/officeDocument/2006/relationships/customXml" Target="../ink/ink356.xml"/><Relationship Id="rId56" Type="http://schemas.openxmlformats.org/officeDocument/2006/relationships/image" Target="../media/image1256.png"/><Relationship Id="rId77" Type="http://schemas.openxmlformats.org/officeDocument/2006/relationships/customXml" Target="../ink/ink37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4.png"/><Relationship Id="rId299" Type="http://schemas.openxmlformats.org/officeDocument/2006/relationships/image" Target="../media/image1411.png"/><Relationship Id="rId21" Type="http://schemas.openxmlformats.org/officeDocument/2006/relationships/image" Target="../media/image1276.png"/><Relationship Id="rId63" Type="http://schemas.openxmlformats.org/officeDocument/2006/relationships/image" Target="../media/image1297.png"/><Relationship Id="rId159" Type="http://schemas.openxmlformats.org/officeDocument/2006/relationships/image" Target="../media/image1345.png"/><Relationship Id="rId324" Type="http://schemas.openxmlformats.org/officeDocument/2006/relationships/customXml" Target="../ink/ink548.xml"/><Relationship Id="rId366" Type="http://schemas.openxmlformats.org/officeDocument/2006/relationships/customXml" Target="../ink/ink570.xml"/><Relationship Id="rId170" Type="http://schemas.openxmlformats.org/officeDocument/2006/relationships/customXml" Target="../ink/ink470.xml"/><Relationship Id="rId226" Type="http://schemas.openxmlformats.org/officeDocument/2006/relationships/image" Target="../media/image1376.png"/><Relationship Id="rId433" Type="http://schemas.openxmlformats.org/officeDocument/2006/relationships/customXml" Target="../ink/ink605.xml"/><Relationship Id="rId268" Type="http://schemas.openxmlformats.org/officeDocument/2006/relationships/image" Target="../media/image1397.png"/><Relationship Id="rId32" Type="http://schemas.openxmlformats.org/officeDocument/2006/relationships/customXml" Target="../ink/ink401.xml"/><Relationship Id="rId74" Type="http://schemas.openxmlformats.org/officeDocument/2006/relationships/customXml" Target="../ink/ink422.xml"/><Relationship Id="rId128" Type="http://schemas.openxmlformats.org/officeDocument/2006/relationships/customXml" Target="../ink/ink449.xml"/><Relationship Id="rId335" Type="http://schemas.openxmlformats.org/officeDocument/2006/relationships/customXml" Target="../ink/ink554.xml"/><Relationship Id="rId377" Type="http://schemas.openxmlformats.org/officeDocument/2006/relationships/customXml" Target="../ink/ink576.xml"/><Relationship Id="rId5" Type="http://schemas.openxmlformats.org/officeDocument/2006/relationships/image" Target="../media/image1268.png"/><Relationship Id="rId181" Type="http://schemas.openxmlformats.org/officeDocument/2006/relationships/image" Target="../media/image1128.png"/><Relationship Id="rId237" Type="http://schemas.openxmlformats.org/officeDocument/2006/relationships/customXml" Target="../ink/ink504.xml"/><Relationship Id="rId402" Type="http://schemas.openxmlformats.org/officeDocument/2006/relationships/customXml" Target="../ink/ink589.xml"/><Relationship Id="rId279" Type="http://schemas.openxmlformats.org/officeDocument/2006/relationships/customXml" Target="../ink/ink525.xml"/><Relationship Id="rId43" Type="http://schemas.openxmlformats.org/officeDocument/2006/relationships/image" Target="../media/image1287.png"/><Relationship Id="rId139" Type="http://schemas.openxmlformats.org/officeDocument/2006/relationships/image" Target="../media/image1335.png"/><Relationship Id="rId290" Type="http://schemas.openxmlformats.org/officeDocument/2006/relationships/image" Target="../media/image1407.png"/><Relationship Id="rId304" Type="http://schemas.openxmlformats.org/officeDocument/2006/relationships/customXml" Target="../ink/ink538.xml"/><Relationship Id="rId346" Type="http://schemas.openxmlformats.org/officeDocument/2006/relationships/customXml" Target="../ink/ink560.xml"/><Relationship Id="rId388" Type="http://schemas.openxmlformats.org/officeDocument/2006/relationships/customXml" Target="../ink/ink582.xml"/><Relationship Id="rId85" Type="http://schemas.openxmlformats.org/officeDocument/2006/relationships/image" Target="../media/image1308.png"/><Relationship Id="rId150" Type="http://schemas.openxmlformats.org/officeDocument/2006/relationships/customXml" Target="../ink/ink460.xml"/><Relationship Id="rId192" Type="http://schemas.openxmlformats.org/officeDocument/2006/relationships/customXml" Target="../ink/ink481.xml"/><Relationship Id="rId206" Type="http://schemas.openxmlformats.org/officeDocument/2006/relationships/customXml" Target="../ink/ink488.xml"/><Relationship Id="rId413" Type="http://schemas.openxmlformats.org/officeDocument/2006/relationships/image" Target="../media/image1466.png"/><Relationship Id="rId248" Type="http://schemas.openxmlformats.org/officeDocument/2006/relationships/image" Target="../media/image1387.png"/><Relationship Id="rId12" Type="http://schemas.openxmlformats.org/officeDocument/2006/relationships/customXml" Target="../ink/ink391.xml"/><Relationship Id="rId108" Type="http://schemas.openxmlformats.org/officeDocument/2006/relationships/customXml" Target="../ink/ink439.xml"/><Relationship Id="rId315" Type="http://schemas.openxmlformats.org/officeDocument/2006/relationships/image" Target="../media/image1419.png"/><Relationship Id="rId357" Type="http://schemas.openxmlformats.org/officeDocument/2006/relationships/image" Target="../media/image1439.png"/><Relationship Id="rId54" Type="http://schemas.openxmlformats.org/officeDocument/2006/relationships/customXml" Target="../ink/ink412.xml"/><Relationship Id="rId96" Type="http://schemas.openxmlformats.org/officeDocument/2006/relationships/customXml" Target="../ink/ink433.xml"/><Relationship Id="rId161" Type="http://schemas.openxmlformats.org/officeDocument/2006/relationships/image" Target="../media/image1346.png"/><Relationship Id="rId217" Type="http://schemas.openxmlformats.org/officeDocument/2006/relationships/customXml" Target="../ink/ink494.xml"/><Relationship Id="rId399" Type="http://schemas.openxmlformats.org/officeDocument/2006/relationships/image" Target="../media/image1459.png"/><Relationship Id="rId259" Type="http://schemas.openxmlformats.org/officeDocument/2006/relationships/customXml" Target="../ink/ink515.xml"/><Relationship Id="rId424" Type="http://schemas.openxmlformats.org/officeDocument/2006/relationships/image" Target="../media/image31100.png"/><Relationship Id="rId23" Type="http://schemas.openxmlformats.org/officeDocument/2006/relationships/image" Target="../media/image1277.png"/><Relationship Id="rId119" Type="http://schemas.openxmlformats.org/officeDocument/2006/relationships/image" Target="../media/image1325.png"/><Relationship Id="rId270" Type="http://schemas.openxmlformats.org/officeDocument/2006/relationships/image" Target="../media/image1165.png"/><Relationship Id="rId326" Type="http://schemas.openxmlformats.org/officeDocument/2006/relationships/customXml" Target="../ink/ink549.xml"/><Relationship Id="rId65" Type="http://schemas.openxmlformats.org/officeDocument/2006/relationships/image" Target="../media/image1298.png"/><Relationship Id="rId130" Type="http://schemas.openxmlformats.org/officeDocument/2006/relationships/customXml" Target="../ink/ink450.xml"/><Relationship Id="rId368" Type="http://schemas.openxmlformats.org/officeDocument/2006/relationships/customXml" Target="../ink/ink571.xml"/><Relationship Id="rId172" Type="http://schemas.openxmlformats.org/officeDocument/2006/relationships/customXml" Target="../ink/ink471.xml"/><Relationship Id="rId228" Type="http://schemas.openxmlformats.org/officeDocument/2006/relationships/image" Target="../media/image1377.png"/><Relationship Id="rId435" Type="http://schemas.openxmlformats.org/officeDocument/2006/relationships/customXml" Target="../ink/ink606.xml"/><Relationship Id="rId281" Type="http://schemas.openxmlformats.org/officeDocument/2006/relationships/customXml" Target="../ink/ink526.xml"/><Relationship Id="rId337" Type="http://schemas.openxmlformats.org/officeDocument/2006/relationships/image" Target="../media/image1429.png"/><Relationship Id="rId34" Type="http://schemas.openxmlformats.org/officeDocument/2006/relationships/customXml" Target="../ink/ink402.xml"/><Relationship Id="rId76" Type="http://schemas.openxmlformats.org/officeDocument/2006/relationships/customXml" Target="../ink/ink423.xml"/><Relationship Id="rId141" Type="http://schemas.openxmlformats.org/officeDocument/2006/relationships/image" Target="../media/image1336.png"/><Relationship Id="rId379" Type="http://schemas.openxmlformats.org/officeDocument/2006/relationships/customXml" Target="../ink/ink577.xml"/><Relationship Id="rId7" Type="http://schemas.openxmlformats.org/officeDocument/2006/relationships/image" Target="../media/image1269.png"/><Relationship Id="rId183" Type="http://schemas.openxmlformats.org/officeDocument/2006/relationships/image" Target="../media/image1356.png"/><Relationship Id="rId239" Type="http://schemas.openxmlformats.org/officeDocument/2006/relationships/customXml" Target="../ink/ink505.xml"/><Relationship Id="rId390" Type="http://schemas.openxmlformats.org/officeDocument/2006/relationships/customXml" Target="../ink/ink583.xml"/><Relationship Id="rId404" Type="http://schemas.openxmlformats.org/officeDocument/2006/relationships/customXml" Target="../ink/ink590.xml"/><Relationship Id="rId250" Type="http://schemas.openxmlformats.org/officeDocument/2006/relationships/image" Target="../media/image1388.png"/><Relationship Id="rId292" Type="http://schemas.openxmlformats.org/officeDocument/2006/relationships/customXml" Target="../ink/ink532.xml"/><Relationship Id="rId306" Type="http://schemas.openxmlformats.org/officeDocument/2006/relationships/customXml" Target="../ink/ink539.xml"/><Relationship Id="rId45" Type="http://schemas.openxmlformats.org/officeDocument/2006/relationships/image" Target="../media/image1288.png"/><Relationship Id="rId87" Type="http://schemas.openxmlformats.org/officeDocument/2006/relationships/image" Target="../media/image1309.png"/><Relationship Id="rId110" Type="http://schemas.openxmlformats.org/officeDocument/2006/relationships/customXml" Target="../ink/ink440.xml"/><Relationship Id="rId348" Type="http://schemas.openxmlformats.org/officeDocument/2006/relationships/customXml" Target="../ink/ink561.xml"/><Relationship Id="rId152" Type="http://schemas.openxmlformats.org/officeDocument/2006/relationships/customXml" Target="../ink/ink461.xml"/><Relationship Id="rId194" Type="http://schemas.openxmlformats.org/officeDocument/2006/relationships/customXml" Target="../ink/ink482.xml"/><Relationship Id="rId208" Type="http://schemas.openxmlformats.org/officeDocument/2006/relationships/customXml" Target="../ink/ink489.xml"/><Relationship Id="rId415" Type="http://schemas.openxmlformats.org/officeDocument/2006/relationships/customXml" Target="../ink/ink596.xml"/><Relationship Id="rId261" Type="http://schemas.openxmlformats.org/officeDocument/2006/relationships/customXml" Target="../ink/ink516.xml"/><Relationship Id="rId14" Type="http://schemas.openxmlformats.org/officeDocument/2006/relationships/customXml" Target="../ink/ink392.xml"/><Relationship Id="rId56" Type="http://schemas.openxmlformats.org/officeDocument/2006/relationships/customXml" Target="../ink/ink413.xml"/><Relationship Id="rId317" Type="http://schemas.openxmlformats.org/officeDocument/2006/relationships/image" Target="../media/image1420.png"/><Relationship Id="rId359" Type="http://schemas.openxmlformats.org/officeDocument/2006/relationships/image" Target="../media/image1440.png"/><Relationship Id="rId98" Type="http://schemas.openxmlformats.org/officeDocument/2006/relationships/customXml" Target="../ink/ink434.xml"/><Relationship Id="rId121" Type="http://schemas.openxmlformats.org/officeDocument/2006/relationships/image" Target="../media/image1326.png"/><Relationship Id="rId163" Type="http://schemas.openxmlformats.org/officeDocument/2006/relationships/image" Target="../media/image1347.png"/><Relationship Id="rId219" Type="http://schemas.openxmlformats.org/officeDocument/2006/relationships/customXml" Target="../ink/ink495.xml"/><Relationship Id="rId370" Type="http://schemas.openxmlformats.org/officeDocument/2006/relationships/customXml" Target="../ink/ink572.xml"/><Relationship Id="rId426" Type="http://schemas.openxmlformats.org/officeDocument/2006/relationships/image" Target="../media/image32100.png"/><Relationship Id="rId230" Type="http://schemas.openxmlformats.org/officeDocument/2006/relationships/image" Target="../media/image1378.png"/><Relationship Id="rId25" Type="http://schemas.openxmlformats.org/officeDocument/2006/relationships/image" Target="../media/image1278.png"/><Relationship Id="rId67" Type="http://schemas.openxmlformats.org/officeDocument/2006/relationships/image" Target="../media/image1299.png"/><Relationship Id="rId272" Type="http://schemas.openxmlformats.org/officeDocument/2006/relationships/image" Target="../media/image1398.png"/><Relationship Id="rId328" Type="http://schemas.openxmlformats.org/officeDocument/2006/relationships/customXml" Target="../ink/ink550.xml"/><Relationship Id="rId132" Type="http://schemas.openxmlformats.org/officeDocument/2006/relationships/customXml" Target="../ink/ink451.xml"/><Relationship Id="rId174" Type="http://schemas.openxmlformats.org/officeDocument/2006/relationships/customXml" Target="../ink/ink472.xml"/><Relationship Id="rId381" Type="http://schemas.openxmlformats.org/officeDocument/2006/relationships/customXml" Target="../ink/ink578.xml"/><Relationship Id="rId241" Type="http://schemas.openxmlformats.org/officeDocument/2006/relationships/customXml" Target="../ink/ink506.xml"/><Relationship Id="rId437" Type="http://schemas.openxmlformats.org/officeDocument/2006/relationships/customXml" Target="../ink/ink607.xml"/><Relationship Id="rId36" Type="http://schemas.openxmlformats.org/officeDocument/2006/relationships/customXml" Target="../ink/ink403.xml"/><Relationship Id="rId283" Type="http://schemas.openxmlformats.org/officeDocument/2006/relationships/customXml" Target="../ink/ink527.xml"/><Relationship Id="rId339" Type="http://schemas.openxmlformats.org/officeDocument/2006/relationships/image" Target="../media/image1430.png"/><Relationship Id="rId78" Type="http://schemas.openxmlformats.org/officeDocument/2006/relationships/customXml" Target="../ink/ink424.xml"/><Relationship Id="rId101" Type="http://schemas.openxmlformats.org/officeDocument/2006/relationships/image" Target="../media/image1316.png"/><Relationship Id="rId143" Type="http://schemas.openxmlformats.org/officeDocument/2006/relationships/image" Target="../media/image1337.png"/><Relationship Id="rId185" Type="http://schemas.openxmlformats.org/officeDocument/2006/relationships/image" Target="../media/image1357.png"/><Relationship Id="rId350" Type="http://schemas.openxmlformats.org/officeDocument/2006/relationships/customXml" Target="../ink/ink562.xml"/><Relationship Id="rId406" Type="http://schemas.openxmlformats.org/officeDocument/2006/relationships/customXml" Target="../ink/ink591.xml"/><Relationship Id="rId9" Type="http://schemas.openxmlformats.org/officeDocument/2006/relationships/image" Target="../media/image1270.png"/><Relationship Id="rId210" Type="http://schemas.openxmlformats.org/officeDocument/2006/relationships/customXml" Target="../ink/ink490.xml"/><Relationship Id="rId392" Type="http://schemas.openxmlformats.org/officeDocument/2006/relationships/customXml" Target="../ink/ink584.xml"/><Relationship Id="rId252" Type="http://schemas.openxmlformats.org/officeDocument/2006/relationships/image" Target="../media/image1389.png"/><Relationship Id="rId294" Type="http://schemas.openxmlformats.org/officeDocument/2006/relationships/customXml" Target="../ink/ink533.xml"/><Relationship Id="rId308" Type="http://schemas.openxmlformats.org/officeDocument/2006/relationships/customXml" Target="../ink/ink540.xml"/><Relationship Id="rId47" Type="http://schemas.openxmlformats.org/officeDocument/2006/relationships/image" Target="../media/image1289.png"/><Relationship Id="rId89" Type="http://schemas.openxmlformats.org/officeDocument/2006/relationships/image" Target="../media/image1310.png"/><Relationship Id="rId112" Type="http://schemas.openxmlformats.org/officeDocument/2006/relationships/customXml" Target="../ink/ink441.xml"/><Relationship Id="rId154" Type="http://schemas.openxmlformats.org/officeDocument/2006/relationships/customXml" Target="../ink/ink462.xml"/><Relationship Id="rId361" Type="http://schemas.openxmlformats.org/officeDocument/2006/relationships/image" Target="../media/image1441.png"/><Relationship Id="rId196" Type="http://schemas.openxmlformats.org/officeDocument/2006/relationships/customXml" Target="../ink/ink483.xml"/><Relationship Id="rId417" Type="http://schemas.openxmlformats.org/officeDocument/2006/relationships/customXml" Target="../ink/ink597.xml"/><Relationship Id="rId16" Type="http://schemas.openxmlformats.org/officeDocument/2006/relationships/customXml" Target="../ink/ink393.xml"/><Relationship Id="rId221" Type="http://schemas.openxmlformats.org/officeDocument/2006/relationships/customXml" Target="../ink/ink496.xml"/><Relationship Id="rId263" Type="http://schemas.openxmlformats.org/officeDocument/2006/relationships/customXml" Target="../ink/ink517.xml"/><Relationship Id="rId319" Type="http://schemas.openxmlformats.org/officeDocument/2006/relationships/image" Target="../media/image1421.png"/><Relationship Id="rId58" Type="http://schemas.openxmlformats.org/officeDocument/2006/relationships/customXml" Target="../ink/ink414.xml"/><Relationship Id="rId123" Type="http://schemas.openxmlformats.org/officeDocument/2006/relationships/image" Target="../media/image1327.png"/><Relationship Id="rId330" Type="http://schemas.openxmlformats.org/officeDocument/2006/relationships/image" Target="../media/image1426.png"/><Relationship Id="rId165" Type="http://schemas.openxmlformats.org/officeDocument/2006/relationships/image" Target="../media/image1348.png"/><Relationship Id="rId372" Type="http://schemas.openxmlformats.org/officeDocument/2006/relationships/image" Target="../media/image1446.png"/><Relationship Id="rId428" Type="http://schemas.openxmlformats.org/officeDocument/2006/relationships/image" Target="../media/image33100.png"/><Relationship Id="rId232" Type="http://schemas.openxmlformats.org/officeDocument/2006/relationships/image" Target="../media/image1379.png"/><Relationship Id="rId274" Type="http://schemas.openxmlformats.org/officeDocument/2006/relationships/image" Target="../media/image1399.png"/><Relationship Id="rId27" Type="http://schemas.openxmlformats.org/officeDocument/2006/relationships/image" Target="../media/image1279.png"/><Relationship Id="rId69" Type="http://schemas.openxmlformats.org/officeDocument/2006/relationships/image" Target="../media/image1300.png"/><Relationship Id="rId134" Type="http://schemas.openxmlformats.org/officeDocument/2006/relationships/customXml" Target="../ink/ink452.xml"/><Relationship Id="rId80" Type="http://schemas.openxmlformats.org/officeDocument/2006/relationships/customXml" Target="../ink/ink425.xml"/><Relationship Id="rId176" Type="http://schemas.openxmlformats.org/officeDocument/2006/relationships/customXml" Target="../ink/ink473.xml"/><Relationship Id="rId341" Type="http://schemas.openxmlformats.org/officeDocument/2006/relationships/image" Target="../media/image1431.png"/><Relationship Id="rId383" Type="http://schemas.openxmlformats.org/officeDocument/2006/relationships/image" Target="../media/image1451.png"/><Relationship Id="rId201" Type="http://schemas.openxmlformats.org/officeDocument/2006/relationships/image" Target="../media/image1365.png"/><Relationship Id="rId243" Type="http://schemas.openxmlformats.org/officeDocument/2006/relationships/customXml" Target="../ink/ink507.xml"/><Relationship Id="rId285" Type="http://schemas.openxmlformats.org/officeDocument/2006/relationships/customXml" Target="../ink/ink528.xml"/><Relationship Id="rId38" Type="http://schemas.openxmlformats.org/officeDocument/2006/relationships/customXml" Target="../ink/ink404.xml"/><Relationship Id="rId103" Type="http://schemas.openxmlformats.org/officeDocument/2006/relationships/image" Target="../media/image1317.png"/><Relationship Id="rId310" Type="http://schemas.openxmlformats.org/officeDocument/2006/relationships/customXml" Target="../ink/ink541.xml"/><Relationship Id="rId91" Type="http://schemas.openxmlformats.org/officeDocument/2006/relationships/image" Target="../media/image1311.png"/><Relationship Id="rId145" Type="http://schemas.openxmlformats.org/officeDocument/2006/relationships/image" Target="../media/image1338.png"/><Relationship Id="rId187" Type="http://schemas.openxmlformats.org/officeDocument/2006/relationships/image" Target="../media/image1358.png"/><Relationship Id="rId352" Type="http://schemas.openxmlformats.org/officeDocument/2006/relationships/customXml" Target="../ink/ink563.xml"/><Relationship Id="rId394" Type="http://schemas.openxmlformats.org/officeDocument/2006/relationships/customXml" Target="../ink/ink585.xml"/><Relationship Id="rId408" Type="http://schemas.openxmlformats.org/officeDocument/2006/relationships/customXml" Target="../ink/ink592.xml"/><Relationship Id="rId212" Type="http://schemas.openxmlformats.org/officeDocument/2006/relationships/customXml" Target="../ink/ink491.xml"/><Relationship Id="rId254" Type="http://schemas.openxmlformats.org/officeDocument/2006/relationships/image" Target="../media/image1390.png"/><Relationship Id="rId49" Type="http://schemas.openxmlformats.org/officeDocument/2006/relationships/image" Target="../media/image1290.png"/><Relationship Id="rId114" Type="http://schemas.openxmlformats.org/officeDocument/2006/relationships/customXml" Target="../ink/ink442.xml"/><Relationship Id="rId296" Type="http://schemas.openxmlformats.org/officeDocument/2006/relationships/customXml" Target="../ink/ink534.xml"/><Relationship Id="rId60" Type="http://schemas.openxmlformats.org/officeDocument/2006/relationships/customXml" Target="../ink/ink415.xml"/><Relationship Id="rId81" Type="http://schemas.openxmlformats.org/officeDocument/2006/relationships/image" Target="../media/image1306.png"/><Relationship Id="rId135" Type="http://schemas.openxmlformats.org/officeDocument/2006/relationships/image" Target="../media/image1333.png"/><Relationship Id="rId156" Type="http://schemas.openxmlformats.org/officeDocument/2006/relationships/customXml" Target="../ink/ink463.xml"/><Relationship Id="rId177" Type="http://schemas.openxmlformats.org/officeDocument/2006/relationships/image" Target="../media/image1354.png"/><Relationship Id="rId198" Type="http://schemas.openxmlformats.org/officeDocument/2006/relationships/customXml" Target="../ink/ink484.xml"/><Relationship Id="rId321" Type="http://schemas.openxmlformats.org/officeDocument/2006/relationships/image" Target="../media/image1422.png"/><Relationship Id="rId342" Type="http://schemas.openxmlformats.org/officeDocument/2006/relationships/customXml" Target="../ink/ink558.xml"/><Relationship Id="rId363" Type="http://schemas.openxmlformats.org/officeDocument/2006/relationships/image" Target="../media/image1442.png"/><Relationship Id="rId384" Type="http://schemas.openxmlformats.org/officeDocument/2006/relationships/customXml" Target="../ink/ink580.xml"/><Relationship Id="rId419" Type="http://schemas.openxmlformats.org/officeDocument/2006/relationships/customXml" Target="../ink/ink598.xml"/><Relationship Id="rId202" Type="http://schemas.openxmlformats.org/officeDocument/2006/relationships/customXml" Target="../ink/ink486.xml"/><Relationship Id="rId223" Type="http://schemas.openxmlformats.org/officeDocument/2006/relationships/customXml" Target="../ink/ink497.xml"/><Relationship Id="rId244" Type="http://schemas.openxmlformats.org/officeDocument/2006/relationships/image" Target="../media/image1385.png"/><Relationship Id="rId430" Type="http://schemas.openxmlformats.org/officeDocument/2006/relationships/image" Target="../media/image34100.png"/><Relationship Id="rId18" Type="http://schemas.openxmlformats.org/officeDocument/2006/relationships/customXml" Target="../ink/ink394.xml"/><Relationship Id="rId39" Type="http://schemas.openxmlformats.org/officeDocument/2006/relationships/image" Target="../media/image1285.png"/><Relationship Id="rId265" Type="http://schemas.openxmlformats.org/officeDocument/2006/relationships/customXml" Target="../ink/ink518.xml"/><Relationship Id="rId286" Type="http://schemas.openxmlformats.org/officeDocument/2006/relationships/image" Target="../media/image1405.png"/><Relationship Id="rId50" Type="http://schemas.openxmlformats.org/officeDocument/2006/relationships/customXml" Target="../ink/ink410.xml"/><Relationship Id="rId104" Type="http://schemas.openxmlformats.org/officeDocument/2006/relationships/customXml" Target="../ink/ink437.xml"/><Relationship Id="rId125" Type="http://schemas.openxmlformats.org/officeDocument/2006/relationships/image" Target="../media/image1328.png"/><Relationship Id="rId146" Type="http://schemas.openxmlformats.org/officeDocument/2006/relationships/customXml" Target="../ink/ink458.xml"/><Relationship Id="rId167" Type="http://schemas.openxmlformats.org/officeDocument/2006/relationships/image" Target="../media/image1349.png"/><Relationship Id="rId188" Type="http://schemas.openxmlformats.org/officeDocument/2006/relationships/customXml" Target="../ink/ink479.xml"/><Relationship Id="rId311" Type="http://schemas.openxmlformats.org/officeDocument/2006/relationships/image" Target="../media/image1417.png"/><Relationship Id="rId332" Type="http://schemas.openxmlformats.org/officeDocument/2006/relationships/image" Target="../media/image1427.png"/><Relationship Id="rId353" Type="http://schemas.openxmlformats.org/officeDocument/2006/relationships/image" Target="../media/image1437.png"/><Relationship Id="rId374" Type="http://schemas.openxmlformats.org/officeDocument/2006/relationships/image" Target="../media/image1447.png"/><Relationship Id="rId395" Type="http://schemas.openxmlformats.org/officeDocument/2006/relationships/image" Target="../media/image1457.png"/><Relationship Id="rId409" Type="http://schemas.openxmlformats.org/officeDocument/2006/relationships/image" Target="../media/image1464.png"/><Relationship Id="rId71" Type="http://schemas.openxmlformats.org/officeDocument/2006/relationships/image" Target="../media/image1301.png"/><Relationship Id="rId92" Type="http://schemas.openxmlformats.org/officeDocument/2006/relationships/customXml" Target="../ink/ink431.xml"/><Relationship Id="rId213" Type="http://schemas.openxmlformats.org/officeDocument/2006/relationships/image" Target="../media/image1370.png"/><Relationship Id="rId234" Type="http://schemas.openxmlformats.org/officeDocument/2006/relationships/image" Target="../media/image1380.png"/><Relationship Id="rId420" Type="http://schemas.openxmlformats.org/officeDocument/2006/relationships/image" Target="../media/image1469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280.png"/><Relationship Id="rId255" Type="http://schemas.openxmlformats.org/officeDocument/2006/relationships/customXml" Target="../ink/ink513.xml"/><Relationship Id="rId276" Type="http://schemas.openxmlformats.org/officeDocument/2006/relationships/image" Target="../media/image1400.png"/><Relationship Id="rId297" Type="http://schemas.openxmlformats.org/officeDocument/2006/relationships/image" Target="../media/image1410.png"/><Relationship Id="rId40" Type="http://schemas.openxmlformats.org/officeDocument/2006/relationships/customXml" Target="../ink/ink405.xml"/><Relationship Id="rId115" Type="http://schemas.openxmlformats.org/officeDocument/2006/relationships/image" Target="../media/image1323.png"/><Relationship Id="rId136" Type="http://schemas.openxmlformats.org/officeDocument/2006/relationships/customXml" Target="../ink/ink453.xml"/><Relationship Id="rId157" Type="http://schemas.openxmlformats.org/officeDocument/2006/relationships/image" Target="../media/image1344.png"/><Relationship Id="rId178" Type="http://schemas.openxmlformats.org/officeDocument/2006/relationships/customXml" Target="../ink/ink474.xml"/><Relationship Id="rId301" Type="http://schemas.openxmlformats.org/officeDocument/2006/relationships/image" Target="../media/image1412.png"/><Relationship Id="rId322" Type="http://schemas.openxmlformats.org/officeDocument/2006/relationships/customXml" Target="../ink/ink547.xml"/><Relationship Id="rId343" Type="http://schemas.openxmlformats.org/officeDocument/2006/relationships/image" Target="../media/image1432.png"/><Relationship Id="rId364" Type="http://schemas.openxmlformats.org/officeDocument/2006/relationships/customXml" Target="../ink/ink569.xml"/><Relationship Id="rId61" Type="http://schemas.openxmlformats.org/officeDocument/2006/relationships/image" Target="../media/image1296.png"/><Relationship Id="rId82" Type="http://schemas.openxmlformats.org/officeDocument/2006/relationships/customXml" Target="../ink/ink426.xml"/><Relationship Id="rId199" Type="http://schemas.openxmlformats.org/officeDocument/2006/relationships/image" Target="../media/image1364.png"/><Relationship Id="rId203" Type="http://schemas.openxmlformats.org/officeDocument/2006/relationships/image" Target="../media/image1366.png"/><Relationship Id="rId385" Type="http://schemas.openxmlformats.org/officeDocument/2006/relationships/image" Target="../media/image1452.png"/><Relationship Id="rId19" Type="http://schemas.openxmlformats.org/officeDocument/2006/relationships/image" Target="../media/image1275.png"/><Relationship Id="rId224" Type="http://schemas.openxmlformats.org/officeDocument/2006/relationships/image" Target="../media/image1375.png"/><Relationship Id="rId245" Type="http://schemas.openxmlformats.org/officeDocument/2006/relationships/customXml" Target="../ink/ink508.xml"/><Relationship Id="rId266" Type="http://schemas.openxmlformats.org/officeDocument/2006/relationships/image" Target="../media/image1396.png"/><Relationship Id="rId287" Type="http://schemas.openxmlformats.org/officeDocument/2006/relationships/customXml" Target="../ink/ink529.xml"/><Relationship Id="rId410" Type="http://schemas.openxmlformats.org/officeDocument/2006/relationships/customXml" Target="../ink/ink593.xml"/><Relationship Id="rId431" Type="http://schemas.openxmlformats.org/officeDocument/2006/relationships/customXml" Target="../ink/ink604.xml"/><Relationship Id="rId30" Type="http://schemas.openxmlformats.org/officeDocument/2006/relationships/customXml" Target="../ink/ink400.xml"/><Relationship Id="rId105" Type="http://schemas.openxmlformats.org/officeDocument/2006/relationships/image" Target="../media/image1318.png"/><Relationship Id="rId126" Type="http://schemas.openxmlformats.org/officeDocument/2006/relationships/customXml" Target="../ink/ink448.xml"/><Relationship Id="rId147" Type="http://schemas.openxmlformats.org/officeDocument/2006/relationships/image" Target="../media/image1339.png"/><Relationship Id="rId168" Type="http://schemas.openxmlformats.org/officeDocument/2006/relationships/customXml" Target="../ink/ink469.xml"/><Relationship Id="rId312" Type="http://schemas.openxmlformats.org/officeDocument/2006/relationships/customXml" Target="../ink/ink542.xml"/><Relationship Id="rId333" Type="http://schemas.openxmlformats.org/officeDocument/2006/relationships/customXml" Target="../ink/ink553.xml"/><Relationship Id="rId354" Type="http://schemas.openxmlformats.org/officeDocument/2006/relationships/customXml" Target="../ink/ink564.xml"/><Relationship Id="rId51" Type="http://schemas.openxmlformats.org/officeDocument/2006/relationships/image" Target="../media/image1291.png"/><Relationship Id="rId72" Type="http://schemas.openxmlformats.org/officeDocument/2006/relationships/customXml" Target="../ink/ink421.xml"/><Relationship Id="rId93" Type="http://schemas.openxmlformats.org/officeDocument/2006/relationships/image" Target="../media/image1312.png"/><Relationship Id="rId189" Type="http://schemas.openxmlformats.org/officeDocument/2006/relationships/image" Target="../media/image1359.png"/><Relationship Id="rId375" Type="http://schemas.openxmlformats.org/officeDocument/2006/relationships/customXml" Target="../ink/ink575.xml"/><Relationship Id="rId396" Type="http://schemas.openxmlformats.org/officeDocument/2006/relationships/customXml" Target="../ink/ink586.xml"/><Relationship Id="rId3" Type="http://schemas.openxmlformats.org/officeDocument/2006/relationships/image" Target="../media/image34.png"/><Relationship Id="rId214" Type="http://schemas.openxmlformats.org/officeDocument/2006/relationships/customXml" Target="../ink/ink492.xml"/><Relationship Id="rId235" Type="http://schemas.openxmlformats.org/officeDocument/2006/relationships/customXml" Target="../ink/ink503.xml"/><Relationship Id="rId256" Type="http://schemas.openxmlformats.org/officeDocument/2006/relationships/image" Target="../media/image1391.png"/><Relationship Id="rId277" Type="http://schemas.openxmlformats.org/officeDocument/2006/relationships/customXml" Target="../ink/ink524.xml"/><Relationship Id="rId298" Type="http://schemas.openxmlformats.org/officeDocument/2006/relationships/customXml" Target="../ink/ink535.xml"/><Relationship Id="rId400" Type="http://schemas.openxmlformats.org/officeDocument/2006/relationships/customXml" Target="../ink/ink588.xml"/><Relationship Id="rId421" Type="http://schemas.openxmlformats.org/officeDocument/2006/relationships/customXml" Target="../ink/ink599.xml"/><Relationship Id="rId116" Type="http://schemas.openxmlformats.org/officeDocument/2006/relationships/customXml" Target="../ink/ink443.xml"/><Relationship Id="rId137" Type="http://schemas.openxmlformats.org/officeDocument/2006/relationships/image" Target="../media/image1334.png"/><Relationship Id="rId158" Type="http://schemas.openxmlformats.org/officeDocument/2006/relationships/customXml" Target="../ink/ink464.xml"/><Relationship Id="rId302" Type="http://schemas.openxmlformats.org/officeDocument/2006/relationships/customXml" Target="../ink/ink537.xml"/><Relationship Id="rId323" Type="http://schemas.openxmlformats.org/officeDocument/2006/relationships/image" Target="../media/image1423.png"/><Relationship Id="rId344" Type="http://schemas.openxmlformats.org/officeDocument/2006/relationships/customXml" Target="../ink/ink559.xml"/><Relationship Id="rId20" Type="http://schemas.openxmlformats.org/officeDocument/2006/relationships/customXml" Target="../ink/ink395.xml"/><Relationship Id="rId41" Type="http://schemas.openxmlformats.org/officeDocument/2006/relationships/image" Target="../media/image1286.png"/><Relationship Id="rId62" Type="http://schemas.openxmlformats.org/officeDocument/2006/relationships/customXml" Target="../ink/ink416.xml"/><Relationship Id="rId83" Type="http://schemas.openxmlformats.org/officeDocument/2006/relationships/image" Target="../media/image1307.png"/><Relationship Id="rId179" Type="http://schemas.openxmlformats.org/officeDocument/2006/relationships/image" Target="../media/image1355.png"/><Relationship Id="rId365" Type="http://schemas.openxmlformats.org/officeDocument/2006/relationships/image" Target="../media/image1443.png"/><Relationship Id="rId386" Type="http://schemas.openxmlformats.org/officeDocument/2006/relationships/customXml" Target="../ink/ink581.xml"/><Relationship Id="rId190" Type="http://schemas.openxmlformats.org/officeDocument/2006/relationships/customXml" Target="../ink/ink480.xml"/><Relationship Id="rId204" Type="http://schemas.openxmlformats.org/officeDocument/2006/relationships/customXml" Target="../ink/ink487.xml"/><Relationship Id="rId225" Type="http://schemas.openxmlformats.org/officeDocument/2006/relationships/customXml" Target="../ink/ink498.xml"/><Relationship Id="rId246" Type="http://schemas.openxmlformats.org/officeDocument/2006/relationships/image" Target="../media/image1386.png"/><Relationship Id="rId267" Type="http://schemas.openxmlformats.org/officeDocument/2006/relationships/customXml" Target="../ink/ink519.xml"/><Relationship Id="rId288" Type="http://schemas.openxmlformats.org/officeDocument/2006/relationships/image" Target="../media/image1406.png"/><Relationship Id="rId411" Type="http://schemas.openxmlformats.org/officeDocument/2006/relationships/image" Target="../media/image1465.png"/><Relationship Id="rId432" Type="http://schemas.openxmlformats.org/officeDocument/2006/relationships/image" Target="../media/image35.png"/><Relationship Id="rId106" Type="http://schemas.openxmlformats.org/officeDocument/2006/relationships/customXml" Target="../ink/ink438.xml"/><Relationship Id="rId127" Type="http://schemas.openxmlformats.org/officeDocument/2006/relationships/image" Target="../media/image1329.png"/><Relationship Id="rId313" Type="http://schemas.openxmlformats.org/officeDocument/2006/relationships/image" Target="../media/image1418.png"/><Relationship Id="rId10" Type="http://schemas.openxmlformats.org/officeDocument/2006/relationships/customXml" Target="../ink/ink390.xml"/><Relationship Id="rId31" Type="http://schemas.openxmlformats.org/officeDocument/2006/relationships/image" Target="../media/image1281.png"/><Relationship Id="rId52" Type="http://schemas.openxmlformats.org/officeDocument/2006/relationships/customXml" Target="../ink/ink411.xml"/><Relationship Id="rId73" Type="http://schemas.openxmlformats.org/officeDocument/2006/relationships/image" Target="../media/image1302.png"/><Relationship Id="rId94" Type="http://schemas.openxmlformats.org/officeDocument/2006/relationships/customXml" Target="../ink/ink432.xml"/><Relationship Id="rId148" Type="http://schemas.openxmlformats.org/officeDocument/2006/relationships/customXml" Target="../ink/ink459.xml"/><Relationship Id="rId169" Type="http://schemas.openxmlformats.org/officeDocument/2006/relationships/image" Target="../media/image1350.png"/><Relationship Id="rId334" Type="http://schemas.openxmlformats.org/officeDocument/2006/relationships/image" Target="../media/image1428.png"/><Relationship Id="rId355" Type="http://schemas.openxmlformats.org/officeDocument/2006/relationships/image" Target="../media/image1438.png"/><Relationship Id="rId376" Type="http://schemas.openxmlformats.org/officeDocument/2006/relationships/image" Target="../media/image1448.png"/><Relationship Id="rId397" Type="http://schemas.openxmlformats.org/officeDocument/2006/relationships/image" Target="../media/image1458.png"/><Relationship Id="rId4" Type="http://schemas.openxmlformats.org/officeDocument/2006/relationships/customXml" Target="../ink/ink387.xml"/><Relationship Id="rId180" Type="http://schemas.openxmlformats.org/officeDocument/2006/relationships/customXml" Target="../ink/ink475.xml"/><Relationship Id="rId215" Type="http://schemas.openxmlformats.org/officeDocument/2006/relationships/image" Target="../media/image1371.png"/><Relationship Id="rId236" Type="http://schemas.openxmlformats.org/officeDocument/2006/relationships/image" Target="../media/image1381.png"/><Relationship Id="rId257" Type="http://schemas.openxmlformats.org/officeDocument/2006/relationships/customXml" Target="../ink/ink514.xml"/><Relationship Id="rId278" Type="http://schemas.openxmlformats.org/officeDocument/2006/relationships/image" Target="../media/image1401.png"/><Relationship Id="rId401" Type="http://schemas.openxmlformats.org/officeDocument/2006/relationships/image" Target="../media/image1460.png"/><Relationship Id="rId422" Type="http://schemas.openxmlformats.org/officeDocument/2006/relationships/image" Target="../media/image30100.png"/><Relationship Id="rId303" Type="http://schemas.openxmlformats.org/officeDocument/2006/relationships/image" Target="../media/image1413.png"/><Relationship Id="rId42" Type="http://schemas.openxmlformats.org/officeDocument/2006/relationships/customXml" Target="../ink/ink406.xml"/><Relationship Id="rId84" Type="http://schemas.openxmlformats.org/officeDocument/2006/relationships/customXml" Target="../ink/ink427.xml"/><Relationship Id="rId138" Type="http://schemas.openxmlformats.org/officeDocument/2006/relationships/customXml" Target="../ink/ink454.xml"/><Relationship Id="rId345" Type="http://schemas.openxmlformats.org/officeDocument/2006/relationships/image" Target="../media/image1433.png"/><Relationship Id="rId387" Type="http://schemas.openxmlformats.org/officeDocument/2006/relationships/image" Target="../media/image1453.png"/><Relationship Id="rId191" Type="http://schemas.openxmlformats.org/officeDocument/2006/relationships/image" Target="../media/image1360.png"/><Relationship Id="rId205" Type="http://schemas.openxmlformats.org/officeDocument/2006/relationships/image" Target="../media/image1367.png"/><Relationship Id="rId247" Type="http://schemas.openxmlformats.org/officeDocument/2006/relationships/customXml" Target="../ink/ink509.xml"/><Relationship Id="rId412" Type="http://schemas.openxmlformats.org/officeDocument/2006/relationships/customXml" Target="../ink/ink594.xml"/><Relationship Id="rId107" Type="http://schemas.openxmlformats.org/officeDocument/2006/relationships/image" Target="../media/image1319.png"/><Relationship Id="rId289" Type="http://schemas.openxmlformats.org/officeDocument/2006/relationships/customXml" Target="../ink/ink530.xml"/><Relationship Id="rId11" Type="http://schemas.openxmlformats.org/officeDocument/2006/relationships/image" Target="../media/image1271.png"/><Relationship Id="rId53" Type="http://schemas.openxmlformats.org/officeDocument/2006/relationships/image" Target="../media/image1292.png"/><Relationship Id="rId149" Type="http://schemas.openxmlformats.org/officeDocument/2006/relationships/image" Target="../media/image1340.png"/><Relationship Id="rId314" Type="http://schemas.openxmlformats.org/officeDocument/2006/relationships/customXml" Target="../ink/ink543.xml"/><Relationship Id="rId356" Type="http://schemas.openxmlformats.org/officeDocument/2006/relationships/customXml" Target="../ink/ink565.xml"/><Relationship Id="rId398" Type="http://schemas.openxmlformats.org/officeDocument/2006/relationships/customXml" Target="../ink/ink587.xml"/><Relationship Id="rId95" Type="http://schemas.openxmlformats.org/officeDocument/2006/relationships/image" Target="../media/image1313.png"/><Relationship Id="rId160" Type="http://schemas.openxmlformats.org/officeDocument/2006/relationships/customXml" Target="../ink/ink465.xml"/><Relationship Id="rId216" Type="http://schemas.openxmlformats.org/officeDocument/2006/relationships/customXml" Target="../ink/ink493.xml"/><Relationship Id="rId423" Type="http://schemas.openxmlformats.org/officeDocument/2006/relationships/customXml" Target="../ink/ink600.xml"/><Relationship Id="rId258" Type="http://schemas.openxmlformats.org/officeDocument/2006/relationships/image" Target="../media/image1392.png"/><Relationship Id="rId22" Type="http://schemas.openxmlformats.org/officeDocument/2006/relationships/customXml" Target="../ink/ink396.xml"/><Relationship Id="rId64" Type="http://schemas.openxmlformats.org/officeDocument/2006/relationships/customXml" Target="../ink/ink417.xml"/><Relationship Id="rId118" Type="http://schemas.openxmlformats.org/officeDocument/2006/relationships/customXml" Target="../ink/ink444.xml"/><Relationship Id="rId325" Type="http://schemas.openxmlformats.org/officeDocument/2006/relationships/image" Target="../media/image1424.png"/><Relationship Id="rId367" Type="http://schemas.openxmlformats.org/officeDocument/2006/relationships/image" Target="../media/image1444.png"/><Relationship Id="rId171" Type="http://schemas.openxmlformats.org/officeDocument/2006/relationships/image" Target="../media/image1351.png"/><Relationship Id="rId227" Type="http://schemas.openxmlformats.org/officeDocument/2006/relationships/customXml" Target="../ink/ink499.xml"/><Relationship Id="rId269" Type="http://schemas.openxmlformats.org/officeDocument/2006/relationships/customXml" Target="../ink/ink520.xml"/><Relationship Id="rId434" Type="http://schemas.openxmlformats.org/officeDocument/2006/relationships/image" Target="../media/image36.png"/><Relationship Id="rId33" Type="http://schemas.openxmlformats.org/officeDocument/2006/relationships/image" Target="../media/image1282.png"/><Relationship Id="rId129" Type="http://schemas.openxmlformats.org/officeDocument/2006/relationships/image" Target="../media/image1330.png"/><Relationship Id="rId280" Type="http://schemas.openxmlformats.org/officeDocument/2006/relationships/image" Target="../media/image1402.png"/><Relationship Id="rId336" Type="http://schemas.openxmlformats.org/officeDocument/2006/relationships/customXml" Target="../ink/ink555.xml"/><Relationship Id="rId75" Type="http://schemas.openxmlformats.org/officeDocument/2006/relationships/image" Target="../media/image1303.png"/><Relationship Id="rId140" Type="http://schemas.openxmlformats.org/officeDocument/2006/relationships/customXml" Target="../ink/ink455.xml"/><Relationship Id="rId182" Type="http://schemas.openxmlformats.org/officeDocument/2006/relationships/customXml" Target="../ink/ink476.xml"/><Relationship Id="rId378" Type="http://schemas.openxmlformats.org/officeDocument/2006/relationships/image" Target="../media/image1449.png"/><Relationship Id="rId403" Type="http://schemas.openxmlformats.org/officeDocument/2006/relationships/image" Target="../media/image1461.png"/><Relationship Id="rId6" Type="http://schemas.openxmlformats.org/officeDocument/2006/relationships/customXml" Target="../ink/ink388.xml"/><Relationship Id="rId238" Type="http://schemas.openxmlformats.org/officeDocument/2006/relationships/image" Target="../media/image1382.png"/><Relationship Id="rId291" Type="http://schemas.openxmlformats.org/officeDocument/2006/relationships/customXml" Target="../ink/ink531.xml"/><Relationship Id="rId305" Type="http://schemas.openxmlformats.org/officeDocument/2006/relationships/image" Target="../media/image1414.png"/><Relationship Id="rId347" Type="http://schemas.openxmlformats.org/officeDocument/2006/relationships/image" Target="../media/image1434.png"/><Relationship Id="rId44" Type="http://schemas.openxmlformats.org/officeDocument/2006/relationships/customXml" Target="../ink/ink407.xml"/><Relationship Id="rId86" Type="http://schemas.openxmlformats.org/officeDocument/2006/relationships/customXml" Target="../ink/ink428.xml"/><Relationship Id="rId151" Type="http://schemas.openxmlformats.org/officeDocument/2006/relationships/image" Target="../media/image1341.png"/><Relationship Id="rId389" Type="http://schemas.openxmlformats.org/officeDocument/2006/relationships/image" Target="../media/image1454.png"/><Relationship Id="rId193" Type="http://schemas.openxmlformats.org/officeDocument/2006/relationships/image" Target="../media/image1361.png"/><Relationship Id="rId207" Type="http://schemas.openxmlformats.org/officeDocument/2006/relationships/image" Target="../media/image930.png"/><Relationship Id="rId249" Type="http://schemas.openxmlformats.org/officeDocument/2006/relationships/customXml" Target="../ink/ink510.xml"/><Relationship Id="rId414" Type="http://schemas.openxmlformats.org/officeDocument/2006/relationships/customXml" Target="../ink/ink595.xml"/><Relationship Id="rId13" Type="http://schemas.openxmlformats.org/officeDocument/2006/relationships/image" Target="../media/image1272.png"/><Relationship Id="rId109" Type="http://schemas.openxmlformats.org/officeDocument/2006/relationships/image" Target="../media/image1320.png"/><Relationship Id="rId260" Type="http://schemas.openxmlformats.org/officeDocument/2006/relationships/image" Target="../media/image1393.png"/><Relationship Id="rId316" Type="http://schemas.openxmlformats.org/officeDocument/2006/relationships/customXml" Target="../ink/ink544.xml"/><Relationship Id="rId55" Type="http://schemas.openxmlformats.org/officeDocument/2006/relationships/image" Target="../media/image1293.png"/><Relationship Id="rId97" Type="http://schemas.openxmlformats.org/officeDocument/2006/relationships/image" Target="../media/image1314.png"/><Relationship Id="rId120" Type="http://schemas.openxmlformats.org/officeDocument/2006/relationships/customXml" Target="../ink/ink445.xml"/><Relationship Id="rId358" Type="http://schemas.openxmlformats.org/officeDocument/2006/relationships/customXml" Target="../ink/ink566.xml"/><Relationship Id="rId162" Type="http://schemas.openxmlformats.org/officeDocument/2006/relationships/customXml" Target="../ink/ink466.xml"/><Relationship Id="rId218" Type="http://schemas.openxmlformats.org/officeDocument/2006/relationships/image" Target="../media/image1372.png"/><Relationship Id="rId425" Type="http://schemas.openxmlformats.org/officeDocument/2006/relationships/customXml" Target="../ink/ink601.xml"/><Relationship Id="rId271" Type="http://schemas.openxmlformats.org/officeDocument/2006/relationships/customXml" Target="../ink/ink521.xml"/><Relationship Id="rId24" Type="http://schemas.openxmlformats.org/officeDocument/2006/relationships/customXml" Target="../ink/ink397.xml"/><Relationship Id="rId66" Type="http://schemas.openxmlformats.org/officeDocument/2006/relationships/customXml" Target="../ink/ink418.xml"/><Relationship Id="rId131" Type="http://schemas.openxmlformats.org/officeDocument/2006/relationships/image" Target="../media/image1331.png"/><Relationship Id="rId327" Type="http://schemas.openxmlformats.org/officeDocument/2006/relationships/image" Target="../media/image1425.png"/><Relationship Id="rId369" Type="http://schemas.openxmlformats.org/officeDocument/2006/relationships/image" Target="../media/image1445.png"/><Relationship Id="rId173" Type="http://schemas.openxmlformats.org/officeDocument/2006/relationships/image" Target="../media/image1352.png"/><Relationship Id="rId229" Type="http://schemas.openxmlformats.org/officeDocument/2006/relationships/customXml" Target="../ink/ink500.xml"/><Relationship Id="rId380" Type="http://schemas.openxmlformats.org/officeDocument/2006/relationships/image" Target="../media/image1450.png"/><Relationship Id="rId436" Type="http://schemas.openxmlformats.org/officeDocument/2006/relationships/image" Target="../media/image37.png"/><Relationship Id="rId240" Type="http://schemas.openxmlformats.org/officeDocument/2006/relationships/image" Target="../media/image1383.png"/><Relationship Id="rId35" Type="http://schemas.openxmlformats.org/officeDocument/2006/relationships/image" Target="../media/image1283.png"/><Relationship Id="rId77" Type="http://schemas.openxmlformats.org/officeDocument/2006/relationships/image" Target="../media/image1304.png"/><Relationship Id="rId100" Type="http://schemas.openxmlformats.org/officeDocument/2006/relationships/customXml" Target="../ink/ink435.xml"/><Relationship Id="rId282" Type="http://schemas.openxmlformats.org/officeDocument/2006/relationships/image" Target="../media/image1403.png"/><Relationship Id="rId338" Type="http://schemas.openxmlformats.org/officeDocument/2006/relationships/customXml" Target="../ink/ink556.xml"/><Relationship Id="rId8" Type="http://schemas.openxmlformats.org/officeDocument/2006/relationships/customXml" Target="../ink/ink389.xml"/><Relationship Id="rId142" Type="http://schemas.openxmlformats.org/officeDocument/2006/relationships/customXml" Target="../ink/ink456.xml"/><Relationship Id="rId184" Type="http://schemas.openxmlformats.org/officeDocument/2006/relationships/customXml" Target="../ink/ink477.xml"/><Relationship Id="rId391" Type="http://schemas.openxmlformats.org/officeDocument/2006/relationships/image" Target="../media/image1455.png"/><Relationship Id="rId405" Type="http://schemas.openxmlformats.org/officeDocument/2006/relationships/image" Target="../media/image1462.png"/><Relationship Id="rId251" Type="http://schemas.openxmlformats.org/officeDocument/2006/relationships/customXml" Target="../ink/ink511.xml"/><Relationship Id="rId46" Type="http://schemas.openxmlformats.org/officeDocument/2006/relationships/customXml" Target="../ink/ink408.xml"/><Relationship Id="rId293" Type="http://schemas.openxmlformats.org/officeDocument/2006/relationships/image" Target="../media/image1408.png"/><Relationship Id="rId307" Type="http://schemas.openxmlformats.org/officeDocument/2006/relationships/image" Target="../media/image1415.png"/><Relationship Id="rId349" Type="http://schemas.openxmlformats.org/officeDocument/2006/relationships/image" Target="../media/image1435.png"/><Relationship Id="rId88" Type="http://schemas.openxmlformats.org/officeDocument/2006/relationships/customXml" Target="../ink/ink429.xml"/><Relationship Id="rId111" Type="http://schemas.openxmlformats.org/officeDocument/2006/relationships/image" Target="../media/image1321.png"/><Relationship Id="rId153" Type="http://schemas.openxmlformats.org/officeDocument/2006/relationships/image" Target="../media/image1342.png"/><Relationship Id="rId195" Type="http://schemas.openxmlformats.org/officeDocument/2006/relationships/image" Target="../media/image1362.png"/><Relationship Id="rId209" Type="http://schemas.openxmlformats.org/officeDocument/2006/relationships/image" Target="../media/image1368.png"/><Relationship Id="rId360" Type="http://schemas.openxmlformats.org/officeDocument/2006/relationships/customXml" Target="../ink/ink567.xml"/><Relationship Id="rId416" Type="http://schemas.openxmlformats.org/officeDocument/2006/relationships/image" Target="../media/image1467.png"/><Relationship Id="rId220" Type="http://schemas.openxmlformats.org/officeDocument/2006/relationships/image" Target="../media/image1373.png"/><Relationship Id="rId15" Type="http://schemas.openxmlformats.org/officeDocument/2006/relationships/image" Target="../media/image1273.png"/><Relationship Id="rId57" Type="http://schemas.openxmlformats.org/officeDocument/2006/relationships/image" Target="../media/image1294.png"/><Relationship Id="rId262" Type="http://schemas.openxmlformats.org/officeDocument/2006/relationships/image" Target="../media/image1394.png"/><Relationship Id="rId318" Type="http://schemas.openxmlformats.org/officeDocument/2006/relationships/customXml" Target="../ink/ink545.xml"/><Relationship Id="rId99" Type="http://schemas.openxmlformats.org/officeDocument/2006/relationships/image" Target="../media/image1315.png"/><Relationship Id="rId122" Type="http://schemas.openxmlformats.org/officeDocument/2006/relationships/customXml" Target="../ink/ink446.xml"/><Relationship Id="rId164" Type="http://schemas.openxmlformats.org/officeDocument/2006/relationships/customXml" Target="../ink/ink467.xml"/><Relationship Id="rId371" Type="http://schemas.openxmlformats.org/officeDocument/2006/relationships/customXml" Target="../ink/ink573.xml"/><Relationship Id="rId427" Type="http://schemas.openxmlformats.org/officeDocument/2006/relationships/customXml" Target="../ink/ink602.xml"/><Relationship Id="rId26" Type="http://schemas.openxmlformats.org/officeDocument/2006/relationships/customXml" Target="../ink/ink398.xml"/><Relationship Id="rId231" Type="http://schemas.openxmlformats.org/officeDocument/2006/relationships/customXml" Target="../ink/ink501.xml"/><Relationship Id="rId273" Type="http://schemas.openxmlformats.org/officeDocument/2006/relationships/customXml" Target="../ink/ink522.xml"/><Relationship Id="rId329" Type="http://schemas.openxmlformats.org/officeDocument/2006/relationships/customXml" Target="../ink/ink551.xml"/><Relationship Id="rId68" Type="http://schemas.openxmlformats.org/officeDocument/2006/relationships/customXml" Target="../ink/ink419.xml"/><Relationship Id="rId133" Type="http://schemas.openxmlformats.org/officeDocument/2006/relationships/image" Target="../media/image1332.png"/><Relationship Id="rId175" Type="http://schemas.openxmlformats.org/officeDocument/2006/relationships/image" Target="../media/image1353.png"/><Relationship Id="rId340" Type="http://schemas.openxmlformats.org/officeDocument/2006/relationships/customXml" Target="../ink/ink557.xml"/><Relationship Id="rId200" Type="http://schemas.openxmlformats.org/officeDocument/2006/relationships/customXml" Target="../ink/ink485.xml"/><Relationship Id="rId382" Type="http://schemas.openxmlformats.org/officeDocument/2006/relationships/customXml" Target="../ink/ink579.xml"/><Relationship Id="rId438" Type="http://schemas.openxmlformats.org/officeDocument/2006/relationships/image" Target="../media/image38.png"/><Relationship Id="rId242" Type="http://schemas.openxmlformats.org/officeDocument/2006/relationships/image" Target="../media/image1384.png"/><Relationship Id="rId284" Type="http://schemas.openxmlformats.org/officeDocument/2006/relationships/image" Target="../media/image1404.png"/><Relationship Id="rId37" Type="http://schemas.openxmlformats.org/officeDocument/2006/relationships/image" Target="../media/image1284.png"/><Relationship Id="rId79" Type="http://schemas.openxmlformats.org/officeDocument/2006/relationships/image" Target="../media/image1305.png"/><Relationship Id="rId102" Type="http://schemas.openxmlformats.org/officeDocument/2006/relationships/customXml" Target="../ink/ink436.xml"/><Relationship Id="rId144" Type="http://schemas.openxmlformats.org/officeDocument/2006/relationships/customXml" Target="../ink/ink457.xml"/><Relationship Id="rId90" Type="http://schemas.openxmlformats.org/officeDocument/2006/relationships/customXml" Target="../ink/ink430.xml"/><Relationship Id="rId186" Type="http://schemas.openxmlformats.org/officeDocument/2006/relationships/customXml" Target="../ink/ink478.xml"/><Relationship Id="rId351" Type="http://schemas.openxmlformats.org/officeDocument/2006/relationships/image" Target="../media/image1436.png"/><Relationship Id="rId393" Type="http://schemas.openxmlformats.org/officeDocument/2006/relationships/image" Target="../media/image1456.png"/><Relationship Id="rId407" Type="http://schemas.openxmlformats.org/officeDocument/2006/relationships/image" Target="../media/image1463.png"/><Relationship Id="rId211" Type="http://schemas.openxmlformats.org/officeDocument/2006/relationships/image" Target="../media/image1369.png"/><Relationship Id="rId253" Type="http://schemas.openxmlformats.org/officeDocument/2006/relationships/customXml" Target="../ink/ink512.xml"/><Relationship Id="rId295" Type="http://schemas.openxmlformats.org/officeDocument/2006/relationships/image" Target="../media/image1409.png"/><Relationship Id="rId309" Type="http://schemas.openxmlformats.org/officeDocument/2006/relationships/image" Target="../media/image1416.png"/><Relationship Id="rId48" Type="http://schemas.openxmlformats.org/officeDocument/2006/relationships/customXml" Target="../ink/ink409.xml"/><Relationship Id="rId113" Type="http://schemas.openxmlformats.org/officeDocument/2006/relationships/image" Target="../media/image1322.png"/><Relationship Id="rId320" Type="http://schemas.openxmlformats.org/officeDocument/2006/relationships/customXml" Target="../ink/ink546.xml"/><Relationship Id="rId155" Type="http://schemas.openxmlformats.org/officeDocument/2006/relationships/image" Target="../media/image1343.png"/><Relationship Id="rId197" Type="http://schemas.openxmlformats.org/officeDocument/2006/relationships/image" Target="../media/image1363.png"/><Relationship Id="rId362" Type="http://schemas.openxmlformats.org/officeDocument/2006/relationships/customXml" Target="../ink/ink568.xml"/><Relationship Id="rId418" Type="http://schemas.openxmlformats.org/officeDocument/2006/relationships/image" Target="../media/image1468.png"/><Relationship Id="rId222" Type="http://schemas.openxmlformats.org/officeDocument/2006/relationships/image" Target="../media/image1374.png"/><Relationship Id="rId264" Type="http://schemas.openxmlformats.org/officeDocument/2006/relationships/image" Target="../media/image1395.png"/><Relationship Id="rId17" Type="http://schemas.openxmlformats.org/officeDocument/2006/relationships/image" Target="../media/image1274.png"/><Relationship Id="rId59" Type="http://schemas.openxmlformats.org/officeDocument/2006/relationships/image" Target="../media/image1295.png"/><Relationship Id="rId124" Type="http://schemas.openxmlformats.org/officeDocument/2006/relationships/customXml" Target="../ink/ink447.xml"/><Relationship Id="rId70" Type="http://schemas.openxmlformats.org/officeDocument/2006/relationships/customXml" Target="../ink/ink420.xml"/><Relationship Id="rId166" Type="http://schemas.openxmlformats.org/officeDocument/2006/relationships/customXml" Target="../ink/ink468.xml"/><Relationship Id="rId331" Type="http://schemas.openxmlformats.org/officeDocument/2006/relationships/customXml" Target="../ink/ink552.xml"/><Relationship Id="rId373" Type="http://schemas.openxmlformats.org/officeDocument/2006/relationships/customXml" Target="../ink/ink574.xml"/><Relationship Id="rId429" Type="http://schemas.openxmlformats.org/officeDocument/2006/relationships/customXml" Target="../ink/ink60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02.xml"/><Relationship Id="rId28" Type="http://schemas.openxmlformats.org/officeDocument/2006/relationships/customXml" Target="../ink/ink399.xml"/><Relationship Id="rId275" Type="http://schemas.openxmlformats.org/officeDocument/2006/relationships/customXml" Target="../ink/ink523.xml"/><Relationship Id="rId300" Type="http://schemas.openxmlformats.org/officeDocument/2006/relationships/customXml" Target="../ink/ink5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C4B1060-3CF6-47AB-A0EC-9678938E7DAA}"/>
              </a:ext>
            </a:extLst>
          </p:cNvPr>
          <p:cNvGrpSpPr/>
          <p:nvPr/>
        </p:nvGrpSpPr>
        <p:grpSpPr>
          <a:xfrm>
            <a:off x="4574517" y="1267365"/>
            <a:ext cx="205560" cy="334080"/>
            <a:chOff x="4574517" y="1267365"/>
            <a:chExt cx="205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14:cNvPr>
                <p14:cNvContentPartPr/>
                <p14:nvPr/>
              </p14:nvContentPartPr>
              <p14:xfrm>
                <a:off x="4618437" y="1267365"/>
                <a:ext cx="106560" cy="226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117" y="1263045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14:cNvPr>
                <p14:cNvContentPartPr/>
                <p14:nvPr/>
              </p14:nvContentPartPr>
              <p14:xfrm>
                <a:off x="4574517" y="1276365"/>
                <a:ext cx="205560" cy="325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197" y="1272045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F04BF-B312-4014-B0DC-4291049CABD6}"/>
              </a:ext>
            </a:extLst>
          </p:cNvPr>
          <p:cNvGrpSpPr/>
          <p:nvPr/>
        </p:nvGrpSpPr>
        <p:grpSpPr>
          <a:xfrm>
            <a:off x="5549757" y="1236045"/>
            <a:ext cx="277560" cy="294480"/>
            <a:chOff x="5549757" y="1236045"/>
            <a:chExt cx="2775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14:cNvPr>
                <p14:cNvContentPartPr/>
                <p14:nvPr/>
              </p14:nvContentPartPr>
              <p14:xfrm>
                <a:off x="5662077" y="1362765"/>
                <a:ext cx="12492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7757" y="135844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14:cNvPr>
                <p14:cNvContentPartPr/>
                <p14:nvPr/>
              </p14:nvContentPartPr>
              <p14:xfrm>
                <a:off x="5549757" y="1236045"/>
                <a:ext cx="27756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437" y="1231725"/>
                  <a:ext cx="2862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4630D81-C2D5-40A7-B8B3-DACEA3C179CE}"/>
              </a:ext>
            </a:extLst>
          </p:cNvPr>
          <p:cNvGrpSpPr/>
          <p:nvPr/>
        </p:nvGrpSpPr>
        <p:grpSpPr>
          <a:xfrm>
            <a:off x="2644557" y="986925"/>
            <a:ext cx="199800" cy="157680"/>
            <a:chOff x="2644557" y="986925"/>
            <a:chExt cx="1998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14:cNvPr>
                <p14:cNvContentPartPr/>
                <p14:nvPr/>
              </p14:nvContentPartPr>
              <p14:xfrm>
                <a:off x="2644557" y="1007085"/>
                <a:ext cx="145440" cy="11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0237" y="1002765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14:cNvPr>
                <p14:cNvContentPartPr/>
                <p14:nvPr/>
              </p14:nvContentPartPr>
              <p14:xfrm>
                <a:off x="2660397" y="986925"/>
                <a:ext cx="183960" cy="15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56077" y="982605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14:cNvPr>
              <p14:cNvContentPartPr/>
              <p14:nvPr/>
            </p14:nvContentPartPr>
            <p14:xfrm>
              <a:off x="3276357" y="1548525"/>
              <a:ext cx="2055600" cy="139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037" y="1544205"/>
                <a:ext cx="20642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874450D-99EC-4069-AFD7-208F252AB5BE}"/>
              </a:ext>
            </a:extLst>
          </p:cNvPr>
          <p:cNvGrpSpPr/>
          <p:nvPr/>
        </p:nvGrpSpPr>
        <p:grpSpPr>
          <a:xfrm>
            <a:off x="4035957" y="706485"/>
            <a:ext cx="2117160" cy="574560"/>
            <a:chOff x="4035957" y="706485"/>
            <a:chExt cx="211716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14:cNvPr>
                <p14:cNvContentPartPr/>
                <p14:nvPr/>
              </p14:nvContentPartPr>
              <p14:xfrm>
                <a:off x="4035957" y="903405"/>
                <a:ext cx="184680" cy="377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31637" y="899085"/>
                  <a:ext cx="193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14:cNvPr>
                <p14:cNvContentPartPr/>
                <p14:nvPr/>
              </p14:nvContentPartPr>
              <p14:xfrm>
                <a:off x="4342677" y="778845"/>
                <a:ext cx="80280" cy="199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8357" y="774525"/>
                  <a:ext cx="8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14:cNvPr>
                <p14:cNvContentPartPr/>
                <p14:nvPr/>
              </p14:nvContentPartPr>
              <p14:xfrm>
                <a:off x="4436637" y="729885"/>
                <a:ext cx="403920" cy="221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32317" y="725565"/>
                  <a:ext cx="412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14:cNvPr>
                <p14:cNvContentPartPr/>
                <p14:nvPr/>
              </p14:nvContentPartPr>
              <p14:xfrm>
                <a:off x="4968357" y="820965"/>
                <a:ext cx="132840" cy="81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4037" y="816645"/>
                  <a:ext cx="14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14:cNvPr>
                <p14:cNvContentPartPr/>
                <p14:nvPr/>
              </p14:nvContentPartPr>
              <p14:xfrm>
                <a:off x="5127837" y="808725"/>
                <a:ext cx="109080" cy="6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3517" y="804405"/>
                  <a:ext cx="117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14:cNvPr>
                <p14:cNvContentPartPr/>
                <p14:nvPr/>
              </p14:nvContentPartPr>
              <p14:xfrm>
                <a:off x="5266797" y="729885"/>
                <a:ext cx="70200" cy="119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62477" y="725565"/>
                  <a:ext cx="78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14:cNvPr>
                <p14:cNvContentPartPr/>
                <p14:nvPr/>
              </p14:nvContentPartPr>
              <p14:xfrm>
                <a:off x="5300637" y="815205"/>
                <a:ext cx="56160" cy="3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96317" y="810885"/>
                  <a:ext cx="6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14:cNvPr>
                <p14:cNvContentPartPr/>
                <p14:nvPr/>
              </p14:nvContentPartPr>
              <p14:xfrm>
                <a:off x="5385957" y="706485"/>
                <a:ext cx="157680" cy="146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1637" y="702165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14:cNvPr>
                <p14:cNvContentPartPr/>
                <p14:nvPr/>
              </p14:nvContentPartPr>
              <p14:xfrm>
                <a:off x="5682597" y="768045"/>
                <a:ext cx="101880" cy="11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78277" y="763725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14:cNvPr>
                <p14:cNvContentPartPr/>
                <p14:nvPr/>
              </p14:nvContentPartPr>
              <p14:xfrm>
                <a:off x="5804997" y="797565"/>
                <a:ext cx="118440" cy="69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00677" y="793245"/>
                  <a:ext cx="127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14:cNvPr>
                <p14:cNvContentPartPr/>
                <p14:nvPr/>
              </p14:nvContentPartPr>
              <p14:xfrm>
                <a:off x="5915877" y="813765"/>
                <a:ext cx="29880" cy="6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11557" y="809445"/>
                  <a:ext cx="38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14:cNvPr>
                <p14:cNvContentPartPr/>
                <p14:nvPr/>
              </p14:nvContentPartPr>
              <p14:xfrm>
                <a:off x="5974917" y="730245"/>
                <a:ext cx="23400" cy="143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70597" y="725925"/>
                  <a:ext cx="3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14:cNvPr>
                <p14:cNvContentPartPr/>
                <p14:nvPr/>
              </p14:nvContentPartPr>
              <p14:xfrm>
                <a:off x="5907597" y="790365"/>
                <a:ext cx="93240" cy="89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3277" y="786045"/>
                  <a:ext cx="10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14:cNvPr>
                <p14:cNvContentPartPr/>
                <p14:nvPr/>
              </p14:nvContentPartPr>
              <p14:xfrm>
                <a:off x="6029997" y="719085"/>
                <a:ext cx="20160" cy="161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5677" y="714765"/>
                  <a:ext cx="2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14:cNvPr>
                <p14:cNvContentPartPr/>
                <p14:nvPr/>
              </p14:nvContentPartPr>
              <p14:xfrm>
                <a:off x="6081837" y="786765"/>
                <a:ext cx="71280" cy="7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77517" y="782445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14:cNvPr>
              <p14:cNvContentPartPr/>
              <p14:nvPr/>
            </p14:nvContentPartPr>
            <p14:xfrm>
              <a:off x="4173117" y="5027565"/>
              <a:ext cx="3525480" cy="64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8797" y="5023245"/>
                <a:ext cx="3534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14:cNvPr>
              <p14:cNvContentPartPr/>
              <p14:nvPr/>
            </p14:nvContentPartPr>
            <p14:xfrm>
              <a:off x="5769357" y="4546605"/>
              <a:ext cx="2177640" cy="5857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65037" y="4542285"/>
                <a:ext cx="218628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B469F5F-F531-4A8D-8C7D-9C7E1CD05723}"/>
              </a:ext>
            </a:extLst>
          </p:cNvPr>
          <p:cNvGrpSpPr/>
          <p:nvPr/>
        </p:nvGrpSpPr>
        <p:grpSpPr>
          <a:xfrm>
            <a:off x="3471117" y="1947405"/>
            <a:ext cx="1944000" cy="1064520"/>
            <a:chOff x="3471117" y="1947405"/>
            <a:chExt cx="194400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14:cNvPr>
                <p14:cNvContentPartPr/>
                <p14:nvPr/>
              </p14:nvContentPartPr>
              <p14:xfrm>
                <a:off x="4193637" y="2221365"/>
                <a:ext cx="31680" cy="146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89317" y="2217045"/>
                  <a:ext cx="4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14:cNvPr>
                <p14:cNvContentPartPr/>
                <p14:nvPr/>
              </p14:nvContentPartPr>
              <p14:xfrm>
                <a:off x="4170957" y="2200845"/>
                <a:ext cx="142920" cy="101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6637" y="2196525"/>
                  <a:ext cx="151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14:cNvPr>
                <p14:cNvContentPartPr/>
                <p14:nvPr/>
              </p14:nvContentPartPr>
              <p14:xfrm>
                <a:off x="4467957" y="2230365"/>
                <a:ext cx="5760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63637" y="2226045"/>
                  <a:ext cx="66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14:cNvPr>
                <p14:cNvContentPartPr/>
                <p14:nvPr/>
              </p14:nvContentPartPr>
              <p14:xfrm>
                <a:off x="4590357" y="2181405"/>
                <a:ext cx="118800" cy="155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86037" y="2177085"/>
                  <a:ext cx="12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14:cNvPr>
                <p14:cNvContentPartPr/>
                <p14:nvPr/>
              </p14:nvContentPartPr>
              <p14:xfrm>
                <a:off x="4588197" y="2199405"/>
                <a:ext cx="141120" cy="101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83877" y="2195085"/>
                  <a:ext cx="14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14:cNvPr>
                <p14:cNvContentPartPr/>
                <p14:nvPr/>
              </p14:nvContentPartPr>
              <p14:xfrm>
                <a:off x="3613677" y="2442405"/>
                <a:ext cx="379800" cy="268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09357" y="2438085"/>
                  <a:ext cx="388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14:cNvPr>
                <p14:cNvContentPartPr/>
                <p14:nvPr/>
              </p14:nvContentPartPr>
              <p14:xfrm>
                <a:off x="3471117" y="2544645"/>
                <a:ext cx="288360" cy="257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6797" y="2540325"/>
                  <a:ext cx="297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14:cNvPr>
                <p14:cNvContentPartPr/>
                <p14:nvPr/>
              </p14:nvContentPartPr>
              <p14:xfrm>
                <a:off x="4286517" y="2205525"/>
                <a:ext cx="24120" cy="5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82197" y="2201205"/>
                  <a:ext cx="3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14:cNvPr>
                <p14:cNvContentPartPr/>
                <p14:nvPr/>
              </p14:nvContentPartPr>
              <p14:xfrm>
                <a:off x="4267797" y="2191485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63477" y="2187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14:cNvPr>
                <p14:cNvContentPartPr/>
                <p14:nvPr/>
              </p14:nvContentPartPr>
              <p14:xfrm>
                <a:off x="3985557" y="2101485"/>
                <a:ext cx="362160" cy="417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81237" y="2097165"/>
                  <a:ext cx="370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14:cNvPr>
                <p14:cNvContentPartPr/>
                <p14:nvPr/>
              </p14:nvContentPartPr>
              <p14:xfrm>
                <a:off x="4525197" y="2365725"/>
                <a:ext cx="347040" cy="110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20877" y="2361405"/>
                  <a:ext cx="35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14:cNvPr>
                <p14:cNvContentPartPr/>
                <p14:nvPr/>
              </p14:nvContentPartPr>
              <p14:xfrm>
                <a:off x="4858197" y="2617005"/>
                <a:ext cx="506520" cy="340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53877" y="2612685"/>
                  <a:ext cx="515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14:cNvPr>
                <p14:cNvContentPartPr/>
                <p14:nvPr/>
              </p14:nvContentPartPr>
              <p14:xfrm>
                <a:off x="5133597" y="2817165"/>
                <a:ext cx="281520" cy="194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29277" y="2812845"/>
                  <a:ext cx="290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14:cNvPr>
                <p14:cNvContentPartPr/>
                <p14:nvPr/>
              </p14:nvContentPartPr>
              <p14:xfrm>
                <a:off x="3988077" y="1947405"/>
                <a:ext cx="445320" cy="55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83757" y="1943085"/>
                  <a:ext cx="453960" cy="56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14:cNvPr>
              <p14:cNvContentPartPr/>
              <p14:nvPr/>
            </p14:nvContentPartPr>
            <p14:xfrm>
              <a:off x="5475957" y="4621845"/>
              <a:ext cx="2540520" cy="4806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71637" y="4617525"/>
                <a:ext cx="25491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14:cNvPr>
              <p14:cNvContentPartPr/>
              <p14:nvPr/>
            </p14:nvContentPartPr>
            <p14:xfrm>
              <a:off x="5630757" y="4528605"/>
              <a:ext cx="2357280" cy="557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26437" y="4524285"/>
                <a:ext cx="236592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2BB4AF5-9B89-413B-BA4B-7520DA6833E9}"/>
                  </a:ext>
                </a:extLst>
              </p14:cNvPr>
              <p14:cNvContentPartPr/>
              <p14:nvPr/>
            </p14:nvContentPartPr>
            <p14:xfrm>
              <a:off x="4005717" y="2025165"/>
              <a:ext cx="752400" cy="572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2BB4AF5-9B89-413B-BA4B-7520DA6833E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01397" y="2020845"/>
                <a:ext cx="76104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A8426AA-5C90-4363-BE40-8E4CD02A32D6}"/>
                  </a:ext>
                </a:extLst>
              </p14:cNvPr>
              <p14:cNvContentPartPr/>
              <p14:nvPr/>
            </p14:nvContentPartPr>
            <p14:xfrm>
              <a:off x="4413237" y="1991325"/>
              <a:ext cx="626400" cy="6199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A8426AA-5C90-4363-BE40-8E4CD02A32D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8917" y="1987005"/>
                <a:ext cx="63504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55275E6-A549-418E-9C61-4C1C6CB1DB3B}"/>
                  </a:ext>
                </a:extLst>
              </p14:cNvPr>
              <p14:cNvContentPartPr/>
              <p14:nvPr/>
            </p14:nvContentPartPr>
            <p14:xfrm>
              <a:off x="4517637" y="2010765"/>
              <a:ext cx="308520" cy="5277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55275E6-A549-418E-9C61-4C1C6CB1DB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13317" y="2006445"/>
                <a:ext cx="3171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314501D8-1E96-45E4-8AA5-5307ECEB2C87}"/>
                  </a:ext>
                </a:extLst>
              </p14:cNvPr>
              <p14:cNvContentPartPr/>
              <p14:nvPr/>
            </p14:nvContentPartPr>
            <p14:xfrm>
              <a:off x="3971157" y="2467965"/>
              <a:ext cx="312480" cy="1274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14501D8-1E96-45E4-8AA5-5307ECEB2C8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66837" y="2463645"/>
                <a:ext cx="321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C14B438-BD4C-4060-B27B-876A31BAB763}"/>
                  </a:ext>
                </a:extLst>
              </p14:cNvPr>
              <p14:cNvContentPartPr/>
              <p14:nvPr/>
            </p14:nvContentPartPr>
            <p14:xfrm>
              <a:off x="4120557" y="4607805"/>
              <a:ext cx="3781440" cy="5364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C14B438-BD4C-4060-B27B-876A31BAB76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6237" y="4603485"/>
                <a:ext cx="37900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060646D-AECD-4CD7-A54E-6719FD2D4C43}"/>
                  </a:ext>
                </a:extLst>
              </p14:cNvPr>
              <p14:cNvContentPartPr/>
              <p14:nvPr/>
            </p14:nvContentPartPr>
            <p14:xfrm>
              <a:off x="4540317" y="2258805"/>
              <a:ext cx="342360" cy="227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060646D-AECD-4CD7-A54E-6719FD2D4C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35997" y="2254485"/>
                <a:ext cx="351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84E640B-D4F7-402A-857E-C25EC6A2E73B}"/>
                  </a:ext>
                </a:extLst>
              </p14:cNvPr>
              <p14:cNvContentPartPr/>
              <p14:nvPr/>
            </p14:nvContentPartPr>
            <p14:xfrm>
              <a:off x="3897357" y="2461485"/>
              <a:ext cx="1026720" cy="175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84E640B-D4F7-402A-857E-C25EC6A2E7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93037" y="2457165"/>
                <a:ext cx="103536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14:cNvPr>
              <p14:cNvContentPartPr/>
              <p14:nvPr/>
            </p14:nvContentPartPr>
            <p14:xfrm>
              <a:off x="3493077" y="3249165"/>
              <a:ext cx="2607840" cy="651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757" y="3244845"/>
                <a:ext cx="26164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14:cNvPr>
              <p14:cNvContentPartPr/>
              <p14:nvPr/>
            </p14:nvContentPartPr>
            <p14:xfrm>
              <a:off x="4231437" y="3711405"/>
              <a:ext cx="402480" cy="50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7117" y="3707085"/>
                <a:ext cx="411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14:cNvPr>
              <p14:cNvContentPartPr/>
              <p14:nvPr/>
            </p14:nvContentPartPr>
            <p14:xfrm>
              <a:off x="3632037" y="3933165"/>
              <a:ext cx="2371320" cy="4060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7717" y="3928845"/>
                <a:ext cx="23799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14:cNvPr>
              <p14:cNvContentPartPr/>
              <p14:nvPr/>
            </p14:nvContentPartPr>
            <p14:xfrm>
              <a:off x="5676477" y="5434005"/>
              <a:ext cx="424440" cy="579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2157" y="5429685"/>
                <a:ext cx="4330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077F2BD-DEF5-45B5-9EA8-006BF5E335AC}"/>
              </a:ext>
            </a:extLst>
          </p:cNvPr>
          <p:cNvGrpSpPr/>
          <p:nvPr/>
        </p:nvGrpSpPr>
        <p:grpSpPr>
          <a:xfrm>
            <a:off x="4143957" y="5150325"/>
            <a:ext cx="790200" cy="342720"/>
            <a:chOff x="4143957" y="5150325"/>
            <a:chExt cx="7902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14:cNvPr>
                <p14:cNvContentPartPr/>
                <p14:nvPr/>
              </p14:nvContentPartPr>
              <p14:xfrm>
                <a:off x="4493517" y="5413125"/>
                <a:ext cx="440640" cy="79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89197" y="5408805"/>
                  <a:ext cx="44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14:cNvPr>
                <p14:cNvContentPartPr/>
                <p14:nvPr/>
              </p14:nvContentPartPr>
              <p14:xfrm>
                <a:off x="4272117" y="5194965"/>
                <a:ext cx="360" cy="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67797" y="5190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14:cNvPr>
                <p14:cNvContentPartPr/>
                <p14:nvPr/>
              </p14:nvContentPartPr>
              <p14:xfrm>
                <a:off x="4143957" y="5150325"/>
                <a:ext cx="176760" cy="2113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39637" y="5146005"/>
                  <a:ext cx="18540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14:cNvPr>
              <p14:cNvContentPartPr/>
              <p14:nvPr/>
            </p14:nvContentPartPr>
            <p14:xfrm>
              <a:off x="2180517" y="3585045"/>
              <a:ext cx="1201680" cy="586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6197" y="3580725"/>
                <a:ext cx="12103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14:cNvPr>
              <p14:cNvContentPartPr/>
              <p14:nvPr/>
            </p14:nvContentPartPr>
            <p14:xfrm>
              <a:off x="456477" y="2650485"/>
              <a:ext cx="1618560" cy="3333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2157" y="2646165"/>
                <a:ext cx="16272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BE07826C-9404-491D-8255-3AD561EC269C}"/>
              </a:ext>
            </a:extLst>
          </p:cNvPr>
          <p:cNvGrpSpPr/>
          <p:nvPr/>
        </p:nvGrpSpPr>
        <p:grpSpPr>
          <a:xfrm>
            <a:off x="270357" y="71805"/>
            <a:ext cx="11503440" cy="4872240"/>
            <a:chOff x="270357" y="71805"/>
            <a:chExt cx="11503440" cy="48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14:cNvPr>
                <p14:cNvContentPartPr/>
                <p14:nvPr/>
              </p14:nvContentPartPr>
              <p14:xfrm>
                <a:off x="9509397" y="2005365"/>
                <a:ext cx="123480" cy="222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05077" y="2001045"/>
                  <a:ext cx="132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14:cNvPr>
                <p14:cNvContentPartPr/>
                <p14:nvPr/>
              </p14:nvContentPartPr>
              <p14:xfrm>
                <a:off x="9498597" y="2093205"/>
                <a:ext cx="127800" cy="16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94277" y="2088885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14:cNvPr>
                <p14:cNvContentPartPr/>
                <p14:nvPr/>
              </p14:nvContentPartPr>
              <p14:xfrm>
                <a:off x="9718197" y="2058645"/>
                <a:ext cx="98280" cy="122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13877" y="2054325"/>
                  <a:ext cx="10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14:cNvPr>
                <p14:cNvContentPartPr/>
                <p14:nvPr/>
              </p14:nvContentPartPr>
              <p14:xfrm>
                <a:off x="9841677" y="2025885"/>
                <a:ext cx="146160" cy="132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37357" y="2021565"/>
                  <a:ext cx="154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14:cNvPr>
                <p14:cNvContentPartPr/>
                <p14:nvPr/>
              </p14:nvContentPartPr>
              <p14:xfrm>
                <a:off x="10140117" y="2069805"/>
                <a:ext cx="16200" cy="45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5797" y="2065485"/>
                  <a:ext cx="24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14:cNvPr>
                <p14:cNvContentPartPr/>
                <p14:nvPr/>
              </p14:nvContentPartPr>
              <p14:xfrm>
                <a:off x="10149477" y="2063685"/>
                <a:ext cx="225720" cy="84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45157" y="2059365"/>
                  <a:ext cx="234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14:cNvPr>
                <p14:cNvContentPartPr/>
                <p14:nvPr/>
              </p14:nvContentPartPr>
              <p14:xfrm>
                <a:off x="10225797" y="2104365"/>
                <a:ext cx="179640" cy="30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21477" y="2100045"/>
                  <a:ext cx="18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14:cNvPr>
                <p14:cNvContentPartPr/>
                <p14:nvPr/>
              </p14:nvContentPartPr>
              <p14:xfrm>
                <a:off x="10564197" y="1955685"/>
                <a:ext cx="30240" cy="21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59877" y="1951365"/>
                  <a:ext cx="38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14:cNvPr>
                <p14:cNvContentPartPr/>
                <p14:nvPr/>
              </p14:nvContentPartPr>
              <p14:xfrm>
                <a:off x="10527477" y="2074845"/>
                <a:ext cx="70200" cy="4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23157" y="2070525"/>
                  <a:ext cx="78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14:cNvPr>
                <p14:cNvContentPartPr/>
                <p14:nvPr/>
              </p14:nvContentPartPr>
              <p14:xfrm>
                <a:off x="10638357" y="2043165"/>
                <a:ext cx="86400" cy="92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34037" y="2038845"/>
                  <a:ext cx="95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14:cNvPr>
                <p14:cNvContentPartPr/>
                <p14:nvPr/>
              </p14:nvContentPartPr>
              <p14:xfrm>
                <a:off x="10771557" y="1960725"/>
                <a:ext cx="129240" cy="132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67237" y="1956405"/>
                  <a:ext cx="137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14:cNvPr>
                <p14:cNvContentPartPr/>
                <p14:nvPr/>
              </p14:nvContentPartPr>
              <p14:xfrm>
                <a:off x="10918797" y="2006085"/>
                <a:ext cx="305280" cy="252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14477" y="2001765"/>
                  <a:ext cx="313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14:cNvPr>
                <p14:cNvContentPartPr/>
                <p14:nvPr/>
              </p14:nvContentPartPr>
              <p14:xfrm>
                <a:off x="9782277" y="2424765"/>
                <a:ext cx="103320" cy="219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7957" y="2420445"/>
                  <a:ext cx="111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14:cNvPr>
                <p14:cNvContentPartPr/>
                <p14:nvPr/>
              </p14:nvContentPartPr>
              <p14:xfrm>
                <a:off x="9766437" y="2440245"/>
                <a:ext cx="371160" cy="81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62117" y="2435925"/>
                  <a:ext cx="379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14:cNvPr>
                <p14:cNvContentPartPr/>
                <p14:nvPr/>
              </p14:nvContentPartPr>
              <p14:xfrm>
                <a:off x="10123557" y="2545005"/>
                <a:ext cx="18720" cy="1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9237" y="2540685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14:cNvPr>
                <p14:cNvContentPartPr/>
                <p14:nvPr/>
              </p14:nvContentPartPr>
              <p14:xfrm>
                <a:off x="10268277" y="2451765"/>
                <a:ext cx="167760" cy="69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3957" y="2447445"/>
                  <a:ext cx="176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14:cNvPr>
                <p14:cNvContentPartPr/>
                <p14:nvPr/>
              </p14:nvContentPartPr>
              <p14:xfrm>
                <a:off x="10562037" y="2375805"/>
                <a:ext cx="119160" cy="257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7717" y="2371485"/>
                  <a:ext cx="127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14:cNvPr>
                <p14:cNvContentPartPr/>
                <p14:nvPr/>
              </p14:nvContentPartPr>
              <p14:xfrm>
                <a:off x="10697037" y="2380125"/>
                <a:ext cx="81720" cy="119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2717" y="2375805"/>
                  <a:ext cx="90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14:cNvPr>
                <p14:cNvContentPartPr/>
                <p14:nvPr/>
              </p14:nvContentPartPr>
              <p14:xfrm>
                <a:off x="10766877" y="2378685"/>
                <a:ext cx="86400" cy="120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62557" y="2374365"/>
                  <a:ext cx="95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14:cNvPr>
                <p14:cNvContentPartPr/>
                <p14:nvPr/>
              </p14:nvContentPartPr>
              <p14:xfrm>
                <a:off x="10862997" y="2303445"/>
                <a:ext cx="206640" cy="154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58677" y="2299125"/>
                  <a:ext cx="21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14:cNvPr>
                <p14:cNvContentPartPr/>
                <p14:nvPr/>
              </p14:nvContentPartPr>
              <p14:xfrm>
                <a:off x="11042637" y="2294085"/>
                <a:ext cx="97200" cy="11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38317" y="2289765"/>
                  <a:ext cx="105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14:cNvPr>
                <p14:cNvContentPartPr/>
                <p14:nvPr/>
              </p14:nvContentPartPr>
              <p14:xfrm>
                <a:off x="11154597" y="2337285"/>
                <a:ext cx="266400" cy="222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50277" y="2332965"/>
                  <a:ext cx="27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14:cNvPr>
                <p14:cNvContentPartPr/>
                <p14:nvPr/>
              </p14:nvContentPartPr>
              <p14:xfrm>
                <a:off x="4170597" y="4867725"/>
                <a:ext cx="698400" cy="67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66277" y="4863405"/>
                  <a:ext cx="707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14:cNvPr>
                <p14:cNvContentPartPr/>
                <p14:nvPr/>
              </p14:nvContentPartPr>
              <p14:xfrm>
                <a:off x="5675397" y="4864125"/>
                <a:ext cx="602280" cy="79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71077" y="4859805"/>
                  <a:ext cx="610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14:cNvPr>
                <p14:cNvContentPartPr/>
                <p14:nvPr/>
              </p14:nvContentPartPr>
              <p14:xfrm>
                <a:off x="5026677" y="4847565"/>
                <a:ext cx="391320" cy="44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22357" y="4843245"/>
                  <a:ext cx="39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14:cNvPr>
                <p14:cNvContentPartPr/>
                <p14:nvPr/>
              </p14:nvContentPartPr>
              <p14:xfrm>
                <a:off x="5239797" y="4589085"/>
                <a:ext cx="182520" cy="240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35477" y="4584765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14:cNvPr>
                <p14:cNvContentPartPr/>
                <p14:nvPr/>
              </p14:nvContentPartPr>
              <p14:xfrm>
                <a:off x="3898797" y="4604565"/>
                <a:ext cx="237960" cy="25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4477" y="4600245"/>
                  <a:ext cx="246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14:cNvPr>
                <p14:cNvContentPartPr/>
                <p14:nvPr/>
              </p14:nvContentPartPr>
              <p14:xfrm>
                <a:off x="4279317" y="3043605"/>
                <a:ext cx="484560" cy="414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74997" y="3039285"/>
                  <a:ext cx="493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14:cNvPr>
                <p14:cNvContentPartPr/>
                <p14:nvPr/>
              </p14:nvContentPartPr>
              <p14:xfrm>
                <a:off x="4215597" y="3229725"/>
                <a:ext cx="231120" cy="269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11277" y="3225405"/>
                  <a:ext cx="239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14:cNvPr>
                <p14:cNvContentPartPr/>
                <p14:nvPr/>
              </p14:nvContentPartPr>
              <p14:xfrm>
                <a:off x="4831197" y="2934165"/>
                <a:ext cx="158400" cy="131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6877" y="2929845"/>
                  <a:ext cx="167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14:cNvPr>
                <p14:cNvContentPartPr/>
                <p14:nvPr/>
              </p14:nvContentPartPr>
              <p14:xfrm>
                <a:off x="4916157" y="2989965"/>
                <a:ext cx="199080" cy="71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1837" y="2985645"/>
                  <a:ext cx="207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14:cNvPr>
                <p14:cNvContentPartPr/>
                <p14:nvPr/>
              </p14:nvContentPartPr>
              <p14:xfrm>
                <a:off x="5136117" y="2966205"/>
                <a:ext cx="249840" cy="119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31797" y="2961885"/>
                  <a:ext cx="258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14:cNvPr>
                <p14:cNvContentPartPr/>
                <p14:nvPr/>
              </p14:nvContentPartPr>
              <p14:xfrm>
                <a:off x="5405037" y="2930925"/>
                <a:ext cx="92880" cy="13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00717" y="2926605"/>
                  <a:ext cx="101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14:cNvPr>
                <p14:cNvContentPartPr/>
                <p14:nvPr/>
              </p14:nvContentPartPr>
              <p14:xfrm>
                <a:off x="5511957" y="2975925"/>
                <a:ext cx="99720" cy="86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07637" y="2971605"/>
                  <a:ext cx="10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14:cNvPr>
                <p14:cNvContentPartPr/>
                <p14:nvPr/>
              </p14:nvContentPartPr>
              <p14:xfrm>
                <a:off x="5622837" y="2973045"/>
                <a:ext cx="79200" cy="9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18517" y="2968725"/>
                  <a:ext cx="8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14:cNvPr>
                <p14:cNvContentPartPr/>
                <p14:nvPr/>
              </p14:nvContentPartPr>
              <p14:xfrm>
                <a:off x="5835237" y="2920125"/>
                <a:ext cx="152640" cy="139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30917" y="2915805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14:cNvPr>
                <p14:cNvContentPartPr/>
                <p14:nvPr/>
              </p14:nvContentPartPr>
              <p14:xfrm>
                <a:off x="5963037" y="2989605"/>
                <a:ext cx="63360" cy="65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58717" y="2985285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14:cNvPr>
                <p14:cNvContentPartPr/>
                <p14:nvPr/>
              </p14:nvContentPartPr>
              <p14:xfrm>
                <a:off x="6073917" y="2952525"/>
                <a:ext cx="100080" cy="88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69597" y="2948205"/>
                  <a:ext cx="10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14:cNvPr>
                <p14:cNvContentPartPr/>
                <p14:nvPr/>
              </p14:nvContentPartPr>
              <p14:xfrm>
                <a:off x="6189477" y="3000765"/>
                <a:ext cx="153720" cy="180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5157" y="2996445"/>
                  <a:ext cx="162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14:cNvPr>
                <p14:cNvContentPartPr/>
                <p14:nvPr/>
              </p14:nvContentPartPr>
              <p14:xfrm>
                <a:off x="6574677" y="2989245"/>
                <a:ext cx="112320" cy="108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70357" y="2984925"/>
                  <a:ext cx="120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14:cNvPr>
                <p14:cNvContentPartPr/>
                <p14:nvPr/>
              </p14:nvContentPartPr>
              <p14:xfrm>
                <a:off x="6580437" y="3018405"/>
                <a:ext cx="153000" cy="54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76117" y="3014085"/>
                  <a:ext cx="161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14:cNvPr>
                <p14:cNvContentPartPr/>
                <p14:nvPr/>
              </p14:nvContentPartPr>
              <p14:xfrm>
                <a:off x="5721477" y="3436005"/>
                <a:ext cx="262800" cy="351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17157" y="3431685"/>
                  <a:ext cx="271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14:cNvPr>
                <p14:cNvContentPartPr/>
                <p14:nvPr/>
              </p14:nvContentPartPr>
              <p14:xfrm>
                <a:off x="4170957" y="3459765"/>
                <a:ext cx="449280" cy="358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66637" y="3455445"/>
                  <a:ext cx="457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14:cNvPr>
                <p14:cNvContentPartPr/>
                <p14:nvPr/>
              </p14:nvContentPartPr>
              <p14:xfrm>
                <a:off x="4698357" y="3239805"/>
                <a:ext cx="1009800" cy="224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94037" y="3235485"/>
                  <a:ext cx="1018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14:cNvPr>
                <p14:cNvContentPartPr/>
                <p14:nvPr/>
              </p14:nvContentPartPr>
              <p14:xfrm>
                <a:off x="5550117" y="3412245"/>
                <a:ext cx="200880" cy="86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45797" y="3407925"/>
                  <a:ext cx="20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14:cNvPr>
                <p14:cNvContentPartPr/>
                <p14:nvPr/>
              </p14:nvContentPartPr>
              <p14:xfrm>
                <a:off x="6882837" y="2960805"/>
                <a:ext cx="144360" cy="210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78517" y="2956485"/>
                  <a:ext cx="15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14:cNvPr>
                <p14:cNvContentPartPr/>
                <p14:nvPr/>
              </p14:nvContentPartPr>
              <p14:xfrm>
                <a:off x="7045197" y="2943165"/>
                <a:ext cx="138960" cy="97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40877" y="2938845"/>
                  <a:ext cx="147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14:cNvPr>
                <p14:cNvContentPartPr/>
                <p14:nvPr/>
              </p14:nvContentPartPr>
              <p14:xfrm>
                <a:off x="7181997" y="2892765"/>
                <a:ext cx="34200" cy="39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77677" y="2888445"/>
                  <a:ext cx="4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14:cNvPr>
                <p14:cNvContentPartPr/>
                <p14:nvPr/>
              </p14:nvContentPartPr>
              <p14:xfrm>
                <a:off x="7212597" y="2941005"/>
                <a:ext cx="86040" cy="81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8277" y="2936685"/>
                  <a:ext cx="9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14:cNvPr>
                <p14:cNvContentPartPr/>
                <p14:nvPr/>
              </p14:nvContentPartPr>
              <p14:xfrm>
                <a:off x="7322397" y="2934885"/>
                <a:ext cx="105840" cy="72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18077" y="2930565"/>
                  <a:ext cx="114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14:cNvPr>
                <p14:cNvContentPartPr/>
                <p14:nvPr/>
              </p14:nvContentPartPr>
              <p14:xfrm>
                <a:off x="7468197" y="2931645"/>
                <a:ext cx="95760" cy="85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63877" y="2927325"/>
                  <a:ext cx="10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14:cNvPr>
                <p14:cNvContentPartPr/>
                <p14:nvPr/>
              </p14:nvContentPartPr>
              <p14:xfrm>
                <a:off x="7680237" y="2836245"/>
                <a:ext cx="230760" cy="294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75917" y="2831925"/>
                  <a:ext cx="239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14:cNvPr>
                <p14:cNvContentPartPr/>
                <p14:nvPr/>
              </p14:nvContentPartPr>
              <p14:xfrm>
                <a:off x="8062917" y="2894925"/>
                <a:ext cx="85320" cy="24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8597" y="2890605"/>
                  <a:ext cx="93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14:cNvPr>
                <p14:cNvContentPartPr/>
                <p14:nvPr/>
              </p14:nvContentPartPr>
              <p14:xfrm>
                <a:off x="8179197" y="2879445"/>
                <a:ext cx="67680" cy="91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74877" y="2875125"/>
                  <a:ext cx="7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14:cNvPr>
                <p14:cNvContentPartPr/>
                <p14:nvPr/>
              </p14:nvContentPartPr>
              <p14:xfrm>
                <a:off x="8259837" y="2874405"/>
                <a:ext cx="69840" cy="97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55517" y="2870085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14:cNvPr>
                <p14:cNvContentPartPr/>
                <p14:nvPr/>
              </p14:nvContentPartPr>
              <p14:xfrm>
                <a:off x="8347677" y="2770725"/>
                <a:ext cx="198720" cy="17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43357" y="2766405"/>
                  <a:ext cx="20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14:cNvPr>
                <p14:cNvContentPartPr/>
                <p14:nvPr/>
              </p14:nvContentPartPr>
              <p14:xfrm>
                <a:off x="8588157" y="2757405"/>
                <a:ext cx="133920" cy="157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3837" y="2753085"/>
                  <a:ext cx="14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14:cNvPr>
                <p14:cNvContentPartPr/>
                <p14:nvPr/>
              </p14:nvContentPartPr>
              <p14:xfrm>
                <a:off x="8735397" y="2812845"/>
                <a:ext cx="277920" cy="262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31077" y="2808525"/>
                  <a:ext cx="286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14:cNvPr>
                <p14:cNvContentPartPr/>
                <p14:nvPr/>
              </p14:nvContentPartPr>
              <p14:xfrm>
                <a:off x="4410357" y="4267245"/>
                <a:ext cx="1308600" cy="153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06037" y="4262925"/>
                  <a:ext cx="1317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14:cNvPr>
                <p14:cNvContentPartPr/>
                <p14:nvPr/>
              </p14:nvContentPartPr>
              <p14:xfrm>
                <a:off x="4389837" y="4290645"/>
                <a:ext cx="1315440" cy="163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85517" y="4286325"/>
                  <a:ext cx="1324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14:cNvPr>
                <p14:cNvContentPartPr/>
                <p14:nvPr/>
              </p14:nvContentPartPr>
              <p14:xfrm>
                <a:off x="5991117" y="4138725"/>
                <a:ext cx="318240" cy="29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6797" y="4134405"/>
                  <a:ext cx="32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14:cNvPr>
                <p14:cNvContentPartPr/>
                <p14:nvPr/>
              </p14:nvContentPartPr>
              <p14:xfrm>
                <a:off x="5900037" y="4084725"/>
                <a:ext cx="284400" cy="141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95717" y="4080405"/>
                  <a:ext cx="29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14:cNvPr>
                <p14:cNvContentPartPr/>
                <p14:nvPr/>
              </p14:nvContentPartPr>
              <p14:xfrm>
                <a:off x="6441117" y="4080405"/>
                <a:ext cx="128520" cy="110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36797" y="4076085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14:cNvPr>
                <p14:cNvContentPartPr/>
                <p14:nvPr/>
              </p14:nvContentPartPr>
              <p14:xfrm>
                <a:off x="6585837" y="4100925"/>
                <a:ext cx="356760" cy="64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81517" y="4096605"/>
                  <a:ext cx="365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14:cNvPr>
                <p14:cNvContentPartPr/>
                <p14:nvPr/>
              </p14:nvContentPartPr>
              <p14:xfrm>
                <a:off x="6991197" y="4092645"/>
                <a:ext cx="95400" cy="55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86877" y="4088325"/>
                  <a:ext cx="10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14:cNvPr>
                <p14:cNvContentPartPr/>
                <p14:nvPr/>
              </p14:nvContentPartPr>
              <p14:xfrm>
                <a:off x="7081557" y="4014525"/>
                <a:ext cx="206640" cy="123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77237" y="4010205"/>
                  <a:ext cx="215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14:cNvPr>
                <p14:cNvContentPartPr/>
                <p14:nvPr/>
              </p14:nvContentPartPr>
              <p14:xfrm>
                <a:off x="7399797" y="4001565"/>
                <a:ext cx="197280" cy="136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95477" y="3997245"/>
                  <a:ext cx="20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14:cNvPr>
                <p14:cNvContentPartPr/>
                <p14:nvPr/>
              </p14:nvContentPartPr>
              <p14:xfrm>
                <a:off x="7647837" y="4005525"/>
                <a:ext cx="10440" cy="106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43517" y="4001205"/>
                  <a:ext cx="1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14:cNvPr>
                <p14:cNvContentPartPr/>
                <p14:nvPr/>
              </p14:nvContentPartPr>
              <p14:xfrm>
                <a:off x="7561797" y="3974565"/>
                <a:ext cx="131040" cy="14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57477" y="3970245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14:cNvPr>
                <p14:cNvContentPartPr/>
                <p14:nvPr/>
              </p14:nvContentPartPr>
              <p14:xfrm>
                <a:off x="7735317" y="3993285"/>
                <a:ext cx="38880" cy="12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30997" y="3988965"/>
                  <a:ext cx="47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14:cNvPr>
                <p14:cNvContentPartPr/>
                <p14:nvPr/>
              </p14:nvContentPartPr>
              <p14:xfrm>
                <a:off x="7710837" y="3951525"/>
                <a:ext cx="165600" cy="81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06517" y="3947205"/>
                  <a:ext cx="174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14:cNvPr>
                <p14:cNvContentPartPr/>
                <p14:nvPr/>
              </p14:nvContentPartPr>
              <p14:xfrm>
                <a:off x="7959237" y="3916245"/>
                <a:ext cx="214200" cy="332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54917" y="3911925"/>
                  <a:ext cx="2228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14:cNvPr>
                <p14:cNvContentPartPr/>
                <p14:nvPr/>
              </p14:nvContentPartPr>
              <p14:xfrm>
                <a:off x="8291517" y="3934965"/>
                <a:ext cx="110160" cy="269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87197" y="3930645"/>
                  <a:ext cx="118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14:cNvPr>
                <p14:cNvContentPartPr/>
                <p14:nvPr/>
              </p14:nvContentPartPr>
              <p14:xfrm>
                <a:off x="8432637" y="3934965"/>
                <a:ext cx="52920" cy="38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8317" y="3930645"/>
                  <a:ext cx="6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14:cNvPr>
                <p14:cNvContentPartPr/>
                <p14:nvPr/>
              </p14:nvContentPartPr>
              <p14:xfrm>
                <a:off x="8425797" y="3890325"/>
                <a:ext cx="84960" cy="96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1477" y="3886005"/>
                  <a:ext cx="9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14:cNvPr>
                <p14:cNvContentPartPr/>
                <p14:nvPr/>
              </p14:nvContentPartPr>
              <p14:xfrm>
                <a:off x="8518317" y="3880245"/>
                <a:ext cx="89640" cy="110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13997" y="3875925"/>
                  <a:ext cx="9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14:cNvPr>
                <p14:cNvContentPartPr/>
                <p14:nvPr/>
              </p14:nvContentPartPr>
              <p14:xfrm>
                <a:off x="8621997" y="3757125"/>
                <a:ext cx="190800" cy="180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17677" y="3752805"/>
                  <a:ext cx="19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14:cNvPr>
                <p14:cNvContentPartPr/>
                <p14:nvPr/>
              </p14:nvContentPartPr>
              <p14:xfrm>
                <a:off x="8849517" y="3701325"/>
                <a:ext cx="148320" cy="177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45197" y="3697005"/>
                  <a:ext cx="156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14:cNvPr>
                <p14:cNvContentPartPr/>
                <p14:nvPr/>
              </p14:nvContentPartPr>
              <p14:xfrm>
                <a:off x="8993877" y="3752805"/>
                <a:ext cx="85320" cy="246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89557" y="3748485"/>
                  <a:ext cx="9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14:cNvPr>
                <p14:cNvContentPartPr/>
                <p14:nvPr/>
              </p14:nvContentPartPr>
              <p14:xfrm>
                <a:off x="8994597" y="3745605"/>
                <a:ext cx="100800" cy="111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90277" y="3741285"/>
                  <a:ext cx="109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14:cNvPr>
                <p14:cNvContentPartPr/>
                <p14:nvPr/>
              </p14:nvContentPartPr>
              <p14:xfrm>
                <a:off x="9084237" y="3738405"/>
                <a:ext cx="96120" cy="302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79917" y="3734085"/>
                  <a:ext cx="104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14:cNvPr>
                <p14:cNvContentPartPr/>
                <p14:nvPr/>
              </p14:nvContentPartPr>
              <p14:xfrm>
                <a:off x="2848317" y="3233325"/>
                <a:ext cx="53640" cy="196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43997" y="3229005"/>
                  <a:ext cx="62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14:cNvPr>
                <p14:cNvContentPartPr/>
                <p14:nvPr/>
              </p14:nvContentPartPr>
              <p14:xfrm>
                <a:off x="2790717" y="3329445"/>
                <a:ext cx="218160" cy="147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86397" y="3325125"/>
                  <a:ext cx="226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14:cNvPr>
                <p14:cNvContentPartPr/>
                <p14:nvPr/>
              </p14:nvContentPartPr>
              <p14:xfrm>
                <a:off x="2521437" y="3032085"/>
                <a:ext cx="68040" cy="187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17117" y="3027765"/>
                  <a:ext cx="76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14:cNvPr>
                <p14:cNvContentPartPr/>
                <p14:nvPr/>
              </p14:nvContentPartPr>
              <p14:xfrm>
                <a:off x="2470677" y="3121005"/>
                <a:ext cx="174240" cy="85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66357" y="3116685"/>
                  <a:ext cx="182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14:cNvPr>
                <p14:cNvContentPartPr/>
                <p14:nvPr/>
              </p14:nvContentPartPr>
              <p14:xfrm>
                <a:off x="2467797" y="2985285"/>
                <a:ext cx="184320" cy="60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63477" y="2980965"/>
                  <a:ext cx="192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14:cNvPr>
                <p14:cNvContentPartPr/>
                <p14:nvPr/>
              </p14:nvContentPartPr>
              <p14:xfrm>
                <a:off x="2657877" y="3069165"/>
                <a:ext cx="135360" cy="61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53557" y="3064845"/>
                  <a:ext cx="144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14:cNvPr>
                <p14:cNvContentPartPr/>
                <p14:nvPr/>
              </p14:nvContentPartPr>
              <p14:xfrm>
                <a:off x="2798997" y="3014085"/>
                <a:ext cx="250200" cy="100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94677" y="3009765"/>
                  <a:ext cx="25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14:cNvPr>
                <p14:cNvContentPartPr/>
                <p14:nvPr/>
              </p14:nvContentPartPr>
              <p14:xfrm>
                <a:off x="3036237" y="3010125"/>
                <a:ext cx="104760" cy="122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31917" y="3005805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14:cNvPr>
                <p14:cNvContentPartPr/>
                <p14:nvPr/>
              </p14:nvContentPartPr>
              <p14:xfrm>
                <a:off x="3259437" y="2956125"/>
                <a:ext cx="216360" cy="309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55117" y="2951805"/>
                  <a:ext cx="225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14:cNvPr>
                <p14:cNvContentPartPr/>
                <p14:nvPr/>
              </p14:nvContentPartPr>
              <p14:xfrm>
                <a:off x="3552837" y="3002205"/>
                <a:ext cx="97920" cy="214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48517" y="2997885"/>
                  <a:ext cx="106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14:cNvPr>
                <p14:cNvContentPartPr/>
                <p14:nvPr/>
              </p14:nvContentPartPr>
              <p14:xfrm>
                <a:off x="3707997" y="2995365"/>
                <a:ext cx="70200" cy="84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03677" y="2991045"/>
                  <a:ext cx="7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14:cNvPr>
                <p14:cNvContentPartPr/>
                <p14:nvPr/>
              </p14:nvContentPartPr>
              <p14:xfrm>
                <a:off x="3770637" y="2982045"/>
                <a:ext cx="66600" cy="129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6317" y="2977725"/>
                  <a:ext cx="7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14:cNvPr>
                <p14:cNvContentPartPr/>
                <p14:nvPr/>
              </p14:nvContentPartPr>
              <p14:xfrm>
                <a:off x="3853797" y="2923725"/>
                <a:ext cx="182160" cy="166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49477" y="2919405"/>
                  <a:ext cx="190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14:cNvPr>
                <p14:cNvContentPartPr/>
                <p14:nvPr/>
              </p14:nvContentPartPr>
              <p14:xfrm>
                <a:off x="4036677" y="2933085"/>
                <a:ext cx="105120" cy="115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32357" y="2928765"/>
                  <a:ext cx="113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14:cNvPr>
                <p14:cNvContentPartPr/>
                <p14:nvPr/>
              </p14:nvContentPartPr>
              <p14:xfrm>
                <a:off x="4154037" y="2976645"/>
                <a:ext cx="85680" cy="192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49717" y="297232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14:cNvPr>
                <p14:cNvContentPartPr/>
                <p14:nvPr/>
              </p14:nvContentPartPr>
              <p14:xfrm>
                <a:off x="4143237" y="2971245"/>
                <a:ext cx="178920" cy="250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38917" y="2966925"/>
                  <a:ext cx="187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14:cNvPr>
                <p14:cNvContentPartPr/>
                <p14:nvPr/>
              </p14:nvContentPartPr>
              <p14:xfrm>
                <a:off x="2113917" y="3349965"/>
                <a:ext cx="4328280" cy="1299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09597" y="3345645"/>
                  <a:ext cx="4336920" cy="13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14:cNvPr>
                <p14:cNvContentPartPr/>
                <p14:nvPr/>
              </p14:nvContentPartPr>
              <p14:xfrm>
                <a:off x="1571397" y="4118565"/>
                <a:ext cx="1031400" cy="401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67077" y="4114245"/>
                  <a:ext cx="1040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14:cNvPr>
                <p14:cNvContentPartPr/>
                <p14:nvPr/>
              </p14:nvContentPartPr>
              <p14:xfrm>
                <a:off x="1431357" y="4101645"/>
                <a:ext cx="302040" cy="182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27037" y="4097325"/>
                  <a:ext cx="310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14:cNvPr>
                <p14:cNvContentPartPr/>
                <p14:nvPr/>
              </p14:nvContentPartPr>
              <p14:xfrm>
                <a:off x="527757" y="3350685"/>
                <a:ext cx="52560" cy="206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3437" y="3346365"/>
                  <a:ext cx="6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14:cNvPr>
                <p14:cNvContentPartPr/>
                <p14:nvPr/>
              </p14:nvContentPartPr>
              <p14:xfrm>
                <a:off x="469077" y="3466965"/>
                <a:ext cx="163080" cy="51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4757" y="3462645"/>
                  <a:ext cx="171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14:cNvPr>
                <p14:cNvContentPartPr/>
                <p14:nvPr/>
              </p14:nvContentPartPr>
              <p14:xfrm>
                <a:off x="500397" y="3353205"/>
                <a:ext cx="22896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6077" y="3348885"/>
                  <a:ext cx="23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14:cNvPr>
                <p14:cNvContentPartPr/>
                <p14:nvPr/>
              </p14:nvContentPartPr>
              <p14:xfrm>
                <a:off x="767157" y="3334845"/>
                <a:ext cx="229680" cy="109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2837" y="3330525"/>
                  <a:ext cx="23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14:cNvPr>
                <p14:cNvContentPartPr/>
                <p14:nvPr/>
              </p14:nvContentPartPr>
              <p14:xfrm>
                <a:off x="997197" y="3345285"/>
                <a:ext cx="87120" cy="112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2877" y="3340965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14:cNvPr>
                <p14:cNvContentPartPr/>
                <p14:nvPr/>
              </p14:nvContentPartPr>
              <p14:xfrm>
                <a:off x="982797" y="3396765"/>
                <a:ext cx="95760" cy="15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477" y="3392445"/>
                  <a:ext cx="10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14:cNvPr>
                <p14:cNvContentPartPr/>
                <p14:nvPr/>
              </p14:nvContentPartPr>
              <p14:xfrm>
                <a:off x="1208157" y="3278325"/>
                <a:ext cx="205920" cy="169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03837" y="3274005"/>
                  <a:ext cx="214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14:cNvPr>
                <p14:cNvContentPartPr/>
                <p14:nvPr/>
              </p14:nvContentPartPr>
              <p14:xfrm>
                <a:off x="1405797" y="3274365"/>
                <a:ext cx="139680" cy="116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01477" y="3270045"/>
                  <a:ext cx="148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14:cNvPr>
                <p14:cNvContentPartPr/>
                <p14:nvPr/>
              </p14:nvContentPartPr>
              <p14:xfrm>
                <a:off x="1559517" y="3315405"/>
                <a:ext cx="254880" cy="215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55197" y="3311085"/>
                  <a:ext cx="26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14:cNvPr>
                <p14:cNvContentPartPr/>
                <p14:nvPr/>
              </p14:nvContentPartPr>
              <p14:xfrm>
                <a:off x="270357" y="3475605"/>
                <a:ext cx="3171600" cy="897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6037" y="3471285"/>
                  <a:ext cx="3180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14:cNvPr>
                <p14:cNvContentPartPr/>
                <p14:nvPr/>
              </p14:nvContentPartPr>
              <p14:xfrm>
                <a:off x="1295997" y="4519245"/>
                <a:ext cx="177480" cy="177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91677" y="4514925"/>
                  <a:ext cx="18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14:cNvPr>
                <p14:cNvContentPartPr/>
                <p14:nvPr/>
              </p14:nvContentPartPr>
              <p14:xfrm>
                <a:off x="1472037" y="4525725"/>
                <a:ext cx="141840" cy="16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67717" y="4521405"/>
                  <a:ext cx="15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14:cNvPr>
                <p14:cNvContentPartPr/>
                <p14:nvPr/>
              </p14:nvContentPartPr>
              <p14:xfrm>
                <a:off x="1643397" y="4604205"/>
                <a:ext cx="269280" cy="64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39077" y="4599885"/>
                  <a:ext cx="27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14:cNvPr>
                <p14:cNvContentPartPr/>
                <p14:nvPr/>
              </p14:nvContentPartPr>
              <p14:xfrm>
                <a:off x="1887117" y="4545165"/>
                <a:ext cx="25200" cy="10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82797" y="4540845"/>
                  <a:ext cx="3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14:cNvPr>
                <p14:cNvContentPartPr/>
                <p14:nvPr/>
              </p14:nvContentPartPr>
              <p14:xfrm>
                <a:off x="1996197" y="4484325"/>
                <a:ext cx="518400" cy="193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91877" y="4480005"/>
                  <a:ext cx="527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14:cNvPr>
                <p14:cNvContentPartPr/>
                <p14:nvPr/>
              </p14:nvContentPartPr>
              <p14:xfrm>
                <a:off x="2540517" y="4513125"/>
                <a:ext cx="100440" cy="75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36197" y="4508805"/>
                  <a:ext cx="109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14:cNvPr>
                <p14:cNvContentPartPr/>
                <p14:nvPr/>
              </p14:nvContentPartPr>
              <p14:xfrm>
                <a:off x="2641317" y="4493685"/>
                <a:ext cx="136440" cy="83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36997" y="4489365"/>
                  <a:ext cx="145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14:cNvPr>
                <p14:cNvContentPartPr/>
                <p14:nvPr/>
              </p14:nvContentPartPr>
              <p14:xfrm>
                <a:off x="2753637" y="4468845"/>
                <a:ext cx="106200" cy="106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49317" y="4464525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14:cNvPr>
                <p14:cNvContentPartPr/>
                <p14:nvPr/>
              </p14:nvContentPartPr>
              <p14:xfrm>
                <a:off x="2953437" y="4335645"/>
                <a:ext cx="24480" cy="222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49117" y="4331325"/>
                  <a:ext cx="33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14:cNvPr>
                <p14:cNvContentPartPr/>
                <p14:nvPr/>
              </p14:nvContentPartPr>
              <p14:xfrm>
                <a:off x="570237" y="2584245"/>
                <a:ext cx="1659960" cy="382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5917" y="2579925"/>
                  <a:ext cx="16686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14:cNvPr>
                <p14:cNvContentPartPr/>
                <p14:nvPr/>
              </p14:nvContentPartPr>
              <p14:xfrm>
                <a:off x="1903677" y="881805"/>
                <a:ext cx="6200280" cy="1769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99357" y="877485"/>
                  <a:ext cx="6208920" cy="17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14:cNvPr>
                <p14:cNvContentPartPr/>
                <p14:nvPr/>
              </p14:nvContentPartPr>
              <p14:xfrm>
                <a:off x="8107557" y="384645"/>
                <a:ext cx="118440" cy="227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03237" y="380325"/>
                  <a:ext cx="12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14:cNvPr>
                <p14:cNvContentPartPr/>
                <p14:nvPr/>
              </p14:nvContentPartPr>
              <p14:xfrm>
                <a:off x="8318877" y="338205"/>
                <a:ext cx="386280" cy="160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14557" y="333885"/>
                  <a:ext cx="39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14:cNvPr>
                <p14:cNvContentPartPr/>
                <p14:nvPr/>
              </p14:nvContentPartPr>
              <p14:xfrm>
                <a:off x="8770677" y="192045"/>
                <a:ext cx="200880" cy="228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66357" y="187725"/>
                  <a:ext cx="209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14:cNvPr>
                <p14:cNvContentPartPr/>
                <p14:nvPr/>
              </p14:nvContentPartPr>
              <p14:xfrm>
                <a:off x="9132837" y="287085"/>
                <a:ext cx="97560" cy="15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28517" y="282765"/>
                  <a:ext cx="106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14:cNvPr>
                <p14:cNvContentPartPr/>
                <p14:nvPr/>
              </p14:nvContentPartPr>
              <p14:xfrm>
                <a:off x="9278997" y="185205"/>
                <a:ext cx="376920" cy="19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74677" y="180885"/>
                  <a:ext cx="385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14:cNvPr>
                <p14:cNvContentPartPr/>
                <p14:nvPr/>
              </p14:nvContentPartPr>
              <p14:xfrm>
                <a:off x="8477997" y="616845"/>
                <a:ext cx="167760" cy="180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73677" y="612525"/>
                  <a:ext cx="176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14:cNvPr>
                <p14:cNvContentPartPr/>
                <p14:nvPr/>
              </p14:nvContentPartPr>
              <p14:xfrm>
                <a:off x="8644317" y="670125"/>
                <a:ext cx="65520" cy="105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39997" y="665805"/>
                  <a:ext cx="74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14:cNvPr>
                <p14:cNvContentPartPr/>
                <p14:nvPr/>
              </p14:nvContentPartPr>
              <p14:xfrm>
                <a:off x="8751597" y="657165"/>
                <a:ext cx="70200" cy="90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47277" y="652845"/>
                  <a:ext cx="78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14:cNvPr>
                <p14:cNvContentPartPr/>
                <p14:nvPr/>
              </p14:nvContentPartPr>
              <p14:xfrm>
                <a:off x="8881557" y="624045"/>
                <a:ext cx="84240" cy="99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77237" y="619725"/>
                  <a:ext cx="92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14:cNvPr>
                <p14:cNvContentPartPr/>
                <p14:nvPr/>
              </p14:nvContentPartPr>
              <p14:xfrm>
                <a:off x="9172077" y="610365"/>
                <a:ext cx="120960" cy="103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67757" y="606045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14:cNvPr>
                <p14:cNvContentPartPr/>
                <p14:nvPr/>
              </p14:nvContentPartPr>
              <p14:xfrm>
                <a:off x="9315717" y="502005"/>
                <a:ext cx="209880" cy="176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11397" y="497685"/>
                  <a:ext cx="218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14:cNvPr>
                <p14:cNvContentPartPr/>
                <p14:nvPr/>
              </p14:nvContentPartPr>
              <p14:xfrm>
                <a:off x="9730077" y="458445"/>
                <a:ext cx="126360" cy="1656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25757" y="454125"/>
                  <a:ext cx="135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14:cNvPr>
                <p14:cNvContentPartPr/>
                <p14:nvPr/>
              </p14:nvContentPartPr>
              <p14:xfrm>
                <a:off x="9892797" y="500925"/>
                <a:ext cx="107640" cy="100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8477" y="496605"/>
                  <a:ext cx="11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14:cNvPr>
                <p14:cNvContentPartPr/>
                <p14:nvPr/>
              </p14:nvContentPartPr>
              <p14:xfrm>
                <a:off x="9960837" y="501285"/>
                <a:ext cx="12420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56517" y="496965"/>
                  <a:ext cx="132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14:cNvPr>
                <p14:cNvContentPartPr/>
                <p14:nvPr/>
              </p14:nvContentPartPr>
              <p14:xfrm>
                <a:off x="10128957" y="511365"/>
                <a:ext cx="148320" cy="58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24637" y="507045"/>
                  <a:ext cx="156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14:cNvPr>
                <p14:cNvContentPartPr/>
                <p14:nvPr/>
              </p14:nvContentPartPr>
              <p14:xfrm>
                <a:off x="10425957" y="418845"/>
                <a:ext cx="138600" cy="159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21637" y="414525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14:cNvPr>
                <p14:cNvContentPartPr/>
                <p14:nvPr/>
              </p14:nvContentPartPr>
              <p14:xfrm>
                <a:off x="8642157" y="886845"/>
                <a:ext cx="239760" cy="300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37837" y="882525"/>
                  <a:ext cx="248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14:cNvPr>
                <p14:cNvContentPartPr/>
                <p14:nvPr/>
              </p14:nvContentPartPr>
              <p14:xfrm>
                <a:off x="9093237" y="813765"/>
                <a:ext cx="218520" cy="174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88917" y="809445"/>
                  <a:ext cx="227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14:cNvPr>
                <p14:cNvContentPartPr/>
                <p14:nvPr/>
              </p14:nvContentPartPr>
              <p14:xfrm>
                <a:off x="9518037" y="773805"/>
                <a:ext cx="111240" cy="193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13717" y="769485"/>
                  <a:ext cx="119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14:cNvPr>
                <p14:cNvContentPartPr/>
                <p14:nvPr/>
              </p14:nvContentPartPr>
              <p14:xfrm>
                <a:off x="9665277" y="869205"/>
                <a:ext cx="103680" cy="77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60957" y="864885"/>
                  <a:ext cx="11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14:cNvPr>
                <p14:cNvContentPartPr/>
                <p14:nvPr/>
              </p14:nvContentPartPr>
              <p14:xfrm>
                <a:off x="9791637" y="834285"/>
                <a:ext cx="83520" cy="114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87317" y="829965"/>
                  <a:ext cx="92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14:cNvPr>
                <p14:cNvContentPartPr/>
                <p14:nvPr/>
              </p14:nvContentPartPr>
              <p14:xfrm>
                <a:off x="9942837" y="821685"/>
                <a:ext cx="127080" cy="125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38517" y="817365"/>
                  <a:ext cx="135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14:cNvPr>
                <p14:cNvContentPartPr/>
                <p14:nvPr/>
              </p14:nvContentPartPr>
              <p14:xfrm>
                <a:off x="10306437" y="777405"/>
                <a:ext cx="109440" cy="271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02117" y="773085"/>
                  <a:ext cx="118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14:cNvPr>
                <p14:cNvContentPartPr/>
                <p14:nvPr/>
              </p14:nvContentPartPr>
              <p14:xfrm>
                <a:off x="10481397" y="768765"/>
                <a:ext cx="73080" cy="109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77077" y="764445"/>
                  <a:ext cx="81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14:cNvPr>
                <p14:cNvContentPartPr/>
                <p14:nvPr/>
              </p14:nvContentPartPr>
              <p14:xfrm>
                <a:off x="10567077" y="765525"/>
                <a:ext cx="162000" cy="87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62757" y="761205"/>
                  <a:ext cx="170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14:cNvPr>
                <p14:cNvContentPartPr/>
                <p14:nvPr/>
              </p14:nvContentPartPr>
              <p14:xfrm>
                <a:off x="10765437" y="818445"/>
                <a:ext cx="10440" cy="82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61117" y="814125"/>
                  <a:ext cx="19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14:cNvPr>
                <p14:cNvContentPartPr/>
                <p14:nvPr/>
              </p14:nvContentPartPr>
              <p14:xfrm>
                <a:off x="10880997" y="728445"/>
                <a:ext cx="229320" cy="88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76677" y="724125"/>
                  <a:ext cx="23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14:cNvPr>
                <p14:cNvContentPartPr/>
                <p14:nvPr/>
              </p14:nvContentPartPr>
              <p14:xfrm>
                <a:off x="11118597" y="602805"/>
                <a:ext cx="74880" cy="169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14277" y="598485"/>
                  <a:ext cx="8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14:cNvPr>
                <p14:cNvContentPartPr/>
                <p14:nvPr/>
              </p14:nvContentPartPr>
              <p14:xfrm>
                <a:off x="11224797" y="657525"/>
                <a:ext cx="212400" cy="99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220477" y="653205"/>
                  <a:ext cx="221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14:cNvPr>
                <p14:cNvContentPartPr/>
                <p14:nvPr/>
              </p14:nvContentPartPr>
              <p14:xfrm>
                <a:off x="11410557" y="636285"/>
                <a:ext cx="139320" cy="1090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406237" y="631965"/>
                  <a:ext cx="14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14:cNvPr>
                <p14:cNvContentPartPr/>
                <p14:nvPr/>
              </p14:nvContentPartPr>
              <p14:xfrm>
                <a:off x="10727637" y="505605"/>
                <a:ext cx="66960" cy="167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23317" y="501285"/>
                  <a:ext cx="7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14:cNvPr>
                <p14:cNvContentPartPr/>
                <p14:nvPr/>
              </p14:nvContentPartPr>
              <p14:xfrm>
                <a:off x="10665717" y="564285"/>
                <a:ext cx="153000" cy="21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661397" y="559965"/>
                  <a:ext cx="161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14:cNvPr>
                <p14:cNvContentPartPr/>
                <p14:nvPr/>
              </p14:nvContentPartPr>
              <p14:xfrm>
                <a:off x="9014397" y="1218765"/>
                <a:ext cx="26640" cy="176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10077" y="1214445"/>
                  <a:ext cx="35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14:cNvPr>
                <p14:cNvContentPartPr/>
                <p14:nvPr/>
              </p14:nvContentPartPr>
              <p14:xfrm>
                <a:off x="8913957" y="1315605"/>
                <a:ext cx="200880" cy="90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09637" y="1311285"/>
                  <a:ext cx="20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14:cNvPr>
                <p14:cNvContentPartPr/>
                <p14:nvPr/>
              </p14:nvContentPartPr>
              <p14:xfrm>
                <a:off x="8910357" y="1174845"/>
                <a:ext cx="195480" cy="58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06037" y="1170525"/>
                  <a:ext cx="20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14:cNvPr>
                <p14:cNvContentPartPr/>
                <p14:nvPr/>
              </p14:nvContentPartPr>
              <p14:xfrm>
                <a:off x="9114477" y="1261605"/>
                <a:ext cx="15624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10157" y="1257285"/>
                  <a:ext cx="164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14:cNvPr>
                <p14:cNvContentPartPr/>
                <p14:nvPr/>
              </p14:nvContentPartPr>
              <p14:xfrm>
                <a:off x="9288357" y="1155045"/>
                <a:ext cx="111600" cy="141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84037" y="1150725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14:cNvPr>
                <p14:cNvContentPartPr/>
                <p14:nvPr/>
              </p14:nvContentPartPr>
              <p14:xfrm>
                <a:off x="9431277" y="1183845"/>
                <a:ext cx="98640" cy="74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26957" y="1179525"/>
                  <a:ext cx="107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14:cNvPr>
                <p14:cNvContentPartPr/>
                <p14:nvPr/>
              </p14:nvContentPartPr>
              <p14:xfrm>
                <a:off x="9521997" y="1165845"/>
                <a:ext cx="109080" cy="108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17677" y="1161525"/>
                  <a:ext cx="117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14:cNvPr>
                <p14:cNvContentPartPr/>
                <p14:nvPr/>
              </p14:nvContentPartPr>
              <p14:xfrm>
                <a:off x="9673557" y="1113645"/>
                <a:ext cx="101880" cy="118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69237" y="1109325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14:cNvPr>
                <p14:cNvContentPartPr/>
                <p14:nvPr/>
              </p14:nvContentPartPr>
              <p14:xfrm>
                <a:off x="9762477" y="1107165"/>
                <a:ext cx="108000" cy="115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58157" y="1102845"/>
                  <a:ext cx="11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14:cNvPr>
                <p14:cNvContentPartPr/>
                <p14:nvPr/>
              </p14:nvContentPartPr>
              <p14:xfrm>
                <a:off x="9863637" y="1079805"/>
                <a:ext cx="65520" cy="176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859317" y="1075485"/>
                  <a:ext cx="7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14:cNvPr>
                <p14:cNvContentPartPr/>
                <p14:nvPr/>
              </p14:nvContentPartPr>
              <p14:xfrm>
                <a:off x="10062357" y="1114365"/>
                <a:ext cx="142920" cy="11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058037" y="1110045"/>
                  <a:ext cx="151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14:cNvPr>
                <p14:cNvContentPartPr/>
                <p14:nvPr/>
              </p14:nvContentPartPr>
              <p14:xfrm>
                <a:off x="10045077" y="1139565"/>
                <a:ext cx="186120" cy="45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40757" y="1135245"/>
                  <a:ext cx="194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14:cNvPr>
                <p14:cNvContentPartPr/>
                <p14:nvPr/>
              </p14:nvContentPartPr>
              <p14:xfrm>
                <a:off x="10361517" y="1028325"/>
                <a:ext cx="158040" cy="136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57197" y="1024005"/>
                  <a:ext cx="16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14:cNvPr>
                <p14:cNvContentPartPr/>
                <p14:nvPr/>
              </p14:nvContentPartPr>
              <p14:xfrm>
                <a:off x="10512357" y="1030485"/>
                <a:ext cx="95760" cy="123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08037" y="1026165"/>
                  <a:ext cx="10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14:cNvPr>
                <p14:cNvContentPartPr/>
                <p14:nvPr/>
              </p14:nvContentPartPr>
              <p14:xfrm>
                <a:off x="10628997" y="998085"/>
                <a:ext cx="111960" cy="111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24677" y="993765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14:cNvPr>
                <p14:cNvContentPartPr/>
                <p14:nvPr/>
              </p14:nvContentPartPr>
              <p14:xfrm>
                <a:off x="10816557" y="997005"/>
                <a:ext cx="30240" cy="8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12237" y="992685"/>
                  <a:ext cx="38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14:cNvPr>
                <p14:cNvContentPartPr/>
                <p14:nvPr/>
              </p14:nvContentPartPr>
              <p14:xfrm>
                <a:off x="8753037" y="1150005"/>
                <a:ext cx="2199600" cy="343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48717" y="1145685"/>
                  <a:ext cx="2208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14:cNvPr>
                <p14:cNvContentPartPr/>
                <p14:nvPr/>
              </p14:nvContentPartPr>
              <p14:xfrm>
                <a:off x="7741077" y="71805"/>
                <a:ext cx="4032720" cy="1605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36757" y="67485"/>
                  <a:ext cx="4041360" cy="161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3914F19-791D-4AE8-B91C-4D428DFDF73A}"/>
                  </a:ext>
                </a:extLst>
              </p14:cNvPr>
              <p14:cNvContentPartPr/>
              <p14:nvPr/>
            </p14:nvContentPartPr>
            <p14:xfrm>
              <a:off x="603357" y="2946045"/>
              <a:ext cx="1523520" cy="104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3914F19-791D-4AE8-B91C-4D428DFDF73A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99037" y="2941725"/>
                <a:ext cx="153216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DD228D5-A9E8-4BBC-87DE-B4188C4B2C6B}"/>
              </a:ext>
            </a:extLst>
          </p:cNvPr>
          <p:cNvGrpSpPr/>
          <p:nvPr/>
        </p:nvGrpSpPr>
        <p:grpSpPr>
          <a:xfrm>
            <a:off x="3650037" y="3748485"/>
            <a:ext cx="2344680" cy="81720"/>
            <a:chOff x="3650037" y="3748485"/>
            <a:chExt cx="234468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19D68FE-37C1-4FC9-98A5-55D0A72A824A}"/>
                    </a:ext>
                  </a:extLst>
                </p14:cNvPr>
                <p14:cNvContentPartPr/>
                <p14:nvPr/>
              </p14:nvContentPartPr>
              <p14:xfrm>
                <a:off x="3650037" y="3776565"/>
                <a:ext cx="987840" cy="49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19D68FE-37C1-4FC9-98A5-55D0A72A82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45717" y="3772245"/>
                  <a:ext cx="996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9B2F8E7-5FE2-4C59-98B7-F2DD9B0CA948}"/>
                    </a:ext>
                  </a:extLst>
                </p14:cNvPr>
                <p14:cNvContentPartPr/>
                <p14:nvPr/>
              </p14:nvContentPartPr>
              <p14:xfrm>
                <a:off x="4909677" y="3748485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9B2F8E7-5FE2-4C59-98B7-F2DD9B0CA94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05357" y="3744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D539B5-C600-4BAD-8C0D-4E6E9D578130}"/>
                    </a:ext>
                  </a:extLst>
                </p14:cNvPr>
                <p14:cNvContentPartPr/>
                <p14:nvPr/>
              </p14:nvContentPartPr>
              <p14:xfrm>
                <a:off x="4860357" y="3767925"/>
                <a:ext cx="1134360" cy="62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D539B5-C600-4BAD-8C0D-4E6E9D57813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56037" y="3763605"/>
                  <a:ext cx="114300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F6EF293-6275-4330-95B5-DE01D8BB07EA}"/>
                  </a:ext>
                </a:extLst>
              </p14:cNvPr>
              <p14:cNvContentPartPr/>
              <p14:nvPr/>
            </p14:nvContentPartPr>
            <p14:xfrm>
              <a:off x="3693237" y="4236285"/>
              <a:ext cx="2125440" cy="191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F6EF293-6275-4330-95B5-DE01D8BB07E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688917" y="4231965"/>
                <a:ext cx="213408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7A85B243-1506-4970-91F9-E61D99EA1220}"/>
              </a:ext>
            </a:extLst>
          </p:cNvPr>
          <p:cNvGrpSpPr/>
          <p:nvPr/>
        </p:nvGrpSpPr>
        <p:grpSpPr>
          <a:xfrm>
            <a:off x="3699717" y="4271565"/>
            <a:ext cx="2040120" cy="106920"/>
            <a:chOff x="3699717" y="4271565"/>
            <a:chExt cx="20401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764C404-17D2-4533-810D-7D9C5799E441}"/>
                    </a:ext>
                  </a:extLst>
                </p14:cNvPr>
                <p14:cNvContentPartPr/>
                <p14:nvPr/>
              </p14:nvContentPartPr>
              <p14:xfrm>
                <a:off x="3699717" y="4271565"/>
                <a:ext cx="744120" cy="106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764C404-17D2-4533-810D-7D9C5799E44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95397" y="4267245"/>
                  <a:ext cx="75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87082F-903F-4F23-ADE2-9B98AD963FC6}"/>
                    </a:ext>
                  </a:extLst>
                </p14:cNvPr>
                <p14:cNvContentPartPr/>
                <p14:nvPr/>
              </p14:nvContentPartPr>
              <p14:xfrm>
                <a:off x="4823997" y="4335645"/>
                <a:ext cx="915840" cy="34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87082F-903F-4F23-ADE2-9B98AD963FC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19677" y="4331325"/>
                  <a:ext cx="9244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CC6CBBA-3C52-469E-B2EC-7E270486B932}"/>
              </a:ext>
            </a:extLst>
          </p:cNvPr>
          <p:cNvGrpSpPr/>
          <p:nvPr/>
        </p:nvGrpSpPr>
        <p:grpSpPr>
          <a:xfrm>
            <a:off x="1499397" y="3997605"/>
            <a:ext cx="2043360" cy="587880"/>
            <a:chOff x="1499397" y="3997605"/>
            <a:chExt cx="20433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5BC72A-705D-403B-91F2-3999AB1210CE}"/>
                    </a:ext>
                  </a:extLst>
                </p14:cNvPr>
                <p14:cNvContentPartPr/>
                <p14:nvPr/>
              </p14:nvContentPartPr>
              <p14:xfrm>
                <a:off x="1499397" y="4094805"/>
                <a:ext cx="1151640" cy="49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5BC72A-705D-403B-91F2-3999AB1210C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95077" y="4090485"/>
                  <a:ext cx="11602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76625D-EF10-492A-8905-BE09AAAB305A}"/>
                    </a:ext>
                  </a:extLst>
                </p14:cNvPr>
                <p14:cNvContentPartPr/>
                <p14:nvPr/>
              </p14:nvContentPartPr>
              <p14:xfrm>
                <a:off x="1504437" y="4134405"/>
                <a:ext cx="1092600" cy="369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76625D-EF10-492A-8905-BE09AAAB305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00117" y="4130085"/>
                  <a:ext cx="1101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EF27071-8DA3-4698-B13F-474D0178EEE2}"/>
                    </a:ext>
                  </a:extLst>
                </p14:cNvPr>
                <p14:cNvContentPartPr/>
                <p14:nvPr/>
              </p14:nvContentPartPr>
              <p14:xfrm>
                <a:off x="2186277" y="3997605"/>
                <a:ext cx="1356480" cy="167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EF27071-8DA3-4698-B13F-474D0178EE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81957" y="3993285"/>
                  <a:ext cx="1365120" cy="17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chain</a:t>
            </a:r>
            <a:r>
              <a:rPr lang="de-DE" altLang="de-DE" sz="2000" dirty="0">
                <a:solidFill>
                  <a:srgbClr val="000000"/>
                </a:solidFill>
              </a:rPr>
              <a:t>-index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real GDP: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        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–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  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	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GDP-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The relative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pure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realative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nominal GDP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(in </a:t>
            </a:r>
            <a:r>
              <a:rPr lang="de-DE" altLang="de-DE" sz="2000" dirty="0" err="1">
                <a:solidFill>
                  <a:srgbClr val="000000"/>
                </a:solidFill>
              </a:rPr>
              <a:t>opposite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to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if</a:t>
            </a:r>
            <a:r>
              <a:rPr lang="de-DE" altLang="de-DE" sz="2000" dirty="0">
                <a:solidFill>
                  <a:srgbClr val="000000"/>
                </a:solidFill>
              </a:rPr>
              <a:t> real GDP </a:t>
            </a:r>
            <a:r>
              <a:rPr lang="de-DE" altLang="de-DE" sz="2000" dirty="0" err="1">
                <a:solidFill>
                  <a:srgbClr val="000000"/>
                </a:solidFill>
              </a:rPr>
              <a:t>would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calculated</a:t>
            </a:r>
            <a:r>
              <a:rPr lang="de-DE" altLang="de-DE" sz="2000" dirty="0">
                <a:solidFill>
                  <a:srgbClr val="000000"/>
                </a:solidFill>
              </a:rPr>
              <a:t> via a </a:t>
            </a:r>
            <a:r>
              <a:rPr lang="de-DE" altLang="de-DE" sz="2000" dirty="0" err="1">
                <a:solidFill>
                  <a:srgbClr val="000000"/>
                </a:solidFill>
              </a:rPr>
              <a:t>fixed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then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itself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be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careful</a:t>
            </a:r>
            <a:r>
              <a:rPr lang="de-DE" altLang="de-DE" sz="2000" b="1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if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you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read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other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text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books</a:t>
            </a:r>
            <a:r>
              <a:rPr lang="de-DE" altLang="de-DE" sz="2000" b="1" dirty="0">
                <a:solidFill>
                  <a:srgbClr val="000000"/>
                </a:solidFill>
              </a:rPr>
              <a:t>!</a:t>
            </a:r>
            <a:r>
              <a:rPr lang="de-DE" altLang="de-DE" sz="2000" dirty="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A66DD52-3DEC-44C4-BE34-0ADE2E1895A4}"/>
              </a:ext>
            </a:extLst>
          </p:cNvPr>
          <p:cNvGrpSpPr/>
          <p:nvPr/>
        </p:nvGrpSpPr>
        <p:grpSpPr>
          <a:xfrm>
            <a:off x="4857117" y="1337565"/>
            <a:ext cx="612360" cy="258480"/>
            <a:chOff x="4857117" y="1337565"/>
            <a:chExt cx="6123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14:cNvPr>
                <p14:cNvContentPartPr/>
                <p14:nvPr/>
              </p14:nvContentPartPr>
              <p14:xfrm>
                <a:off x="4916877" y="1394445"/>
                <a:ext cx="14040" cy="1670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12557" y="1390125"/>
                  <a:ext cx="22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14:cNvPr>
                <p14:cNvContentPartPr/>
                <p14:nvPr/>
              </p14:nvContentPartPr>
              <p14:xfrm>
                <a:off x="4857117" y="1414965"/>
                <a:ext cx="194400" cy="64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2797" y="1410645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14:cNvPr>
                <p14:cNvContentPartPr/>
                <p14:nvPr/>
              </p14:nvContentPartPr>
              <p14:xfrm>
                <a:off x="5026317" y="1417125"/>
                <a:ext cx="97200" cy="86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1997" y="1412805"/>
                  <a:ext cx="105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14:cNvPr>
                <p14:cNvContentPartPr/>
                <p14:nvPr/>
              </p14:nvContentPartPr>
              <p14:xfrm>
                <a:off x="5161317" y="1337565"/>
                <a:ext cx="155520" cy="122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56997" y="1333245"/>
                  <a:ext cx="164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14:cNvPr>
                <p14:cNvContentPartPr/>
                <p14:nvPr/>
              </p14:nvContentPartPr>
              <p14:xfrm>
                <a:off x="5310717" y="1362045"/>
                <a:ext cx="158760" cy="234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06397" y="1357725"/>
                  <a:ext cx="1674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981F444-DB45-4C8F-A81E-B73477636F1D}"/>
              </a:ext>
            </a:extLst>
          </p:cNvPr>
          <p:cNvGrpSpPr/>
          <p:nvPr/>
        </p:nvGrpSpPr>
        <p:grpSpPr>
          <a:xfrm>
            <a:off x="7032597" y="1273845"/>
            <a:ext cx="1020600" cy="345960"/>
            <a:chOff x="7032597" y="1273845"/>
            <a:chExt cx="10206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14:cNvPr>
                <p14:cNvContentPartPr/>
                <p14:nvPr/>
              </p14:nvContentPartPr>
              <p14:xfrm>
                <a:off x="7032597" y="1427565"/>
                <a:ext cx="124200" cy="192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28277" y="1423245"/>
                  <a:ext cx="132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14:cNvPr>
                <p14:cNvContentPartPr/>
                <p14:nvPr/>
              </p14:nvContentPartPr>
              <p14:xfrm>
                <a:off x="7224117" y="1428645"/>
                <a:ext cx="82440" cy="119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19797" y="1424325"/>
                  <a:ext cx="9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14:cNvPr>
                <p14:cNvContentPartPr/>
                <p14:nvPr/>
              </p14:nvContentPartPr>
              <p14:xfrm>
                <a:off x="7323477" y="1427565"/>
                <a:ext cx="74520" cy="115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9157" y="1423245"/>
                  <a:ext cx="83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14:cNvPr>
                <p14:cNvContentPartPr/>
                <p14:nvPr/>
              </p14:nvContentPartPr>
              <p14:xfrm>
                <a:off x="7417437" y="1308405"/>
                <a:ext cx="256680" cy="216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3117" y="1304085"/>
                  <a:ext cx="265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14:cNvPr>
                <p14:cNvContentPartPr/>
                <p14:nvPr/>
              </p14:nvContentPartPr>
              <p14:xfrm>
                <a:off x="7667277" y="1273845"/>
                <a:ext cx="167400" cy="19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62957" y="1269525"/>
                  <a:ext cx="176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14:cNvPr>
                <p14:cNvContentPartPr/>
                <p14:nvPr/>
              </p14:nvContentPartPr>
              <p14:xfrm>
                <a:off x="7809117" y="1359525"/>
                <a:ext cx="244080" cy="223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4797" y="1355205"/>
                  <a:ext cx="2527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645D92E-5A85-48DD-AE85-BE8246E0526C}"/>
              </a:ext>
            </a:extLst>
          </p:cNvPr>
          <p:cNvGrpSpPr/>
          <p:nvPr/>
        </p:nvGrpSpPr>
        <p:grpSpPr>
          <a:xfrm>
            <a:off x="6738117" y="2556885"/>
            <a:ext cx="1014120" cy="499320"/>
            <a:chOff x="6738117" y="2556885"/>
            <a:chExt cx="10141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14:cNvPr>
                <p14:cNvContentPartPr/>
                <p14:nvPr/>
              </p14:nvContentPartPr>
              <p14:xfrm>
                <a:off x="6738117" y="2835165"/>
                <a:ext cx="96120" cy="221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33797" y="2830845"/>
                  <a:ext cx="10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14:cNvPr>
                <p14:cNvContentPartPr/>
                <p14:nvPr/>
              </p14:nvContentPartPr>
              <p14:xfrm>
                <a:off x="6895797" y="2784765"/>
                <a:ext cx="90360" cy="12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1477" y="2780445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14:cNvPr>
                <p14:cNvContentPartPr/>
                <p14:nvPr/>
              </p14:nvContentPartPr>
              <p14:xfrm>
                <a:off x="6991557" y="2779725"/>
                <a:ext cx="80280" cy="11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7237" y="2775405"/>
                  <a:ext cx="88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14:cNvPr>
                <p14:cNvContentPartPr/>
                <p14:nvPr/>
              </p14:nvContentPartPr>
              <p14:xfrm>
                <a:off x="7091277" y="2669565"/>
                <a:ext cx="19260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6957" y="2665245"/>
                  <a:ext cx="201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14:cNvPr>
                <p14:cNvContentPartPr/>
                <p14:nvPr/>
              </p14:nvContentPartPr>
              <p14:xfrm>
                <a:off x="7346157" y="2556885"/>
                <a:ext cx="124200" cy="220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41837" y="2552565"/>
                  <a:ext cx="13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14:cNvPr>
                <p14:cNvContentPartPr/>
                <p14:nvPr/>
              </p14:nvContentPartPr>
              <p14:xfrm>
                <a:off x="7493037" y="2619165"/>
                <a:ext cx="259200" cy="223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8717" y="2614845"/>
                  <a:ext cx="26784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14:cNvPr>
              <p14:cNvContentPartPr/>
              <p14:nvPr/>
            </p14:nvContentPartPr>
            <p14:xfrm>
              <a:off x="237597" y="3929205"/>
              <a:ext cx="1548720" cy="68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277" y="3924885"/>
                <a:ext cx="15573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2E177CE-6C89-48BA-A80C-900D1B546D87}"/>
              </a:ext>
            </a:extLst>
          </p:cNvPr>
          <p:cNvGrpSpPr/>
          <p:nvPr/>
        </p:nvGrpSpPr>
        <p:grpSpPr>
          <a:xfrm>
            <a:off x="244437" y="2531325"/>
            <a:ext cx="3574440" cy="999000"/>
            <a:chOff x="244437" y="2531325"/>
            <a:chExt cx="3574440" cy="9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14:cNvPr>
                <p14:cNvContentPartPr/>
                <p14:nvPr/>
              </p14:nvContentPartPr>
              <p14:xfrm>
                <a:off x="244437" y="3271485"/>
                <a:ext cx="163440" cy="258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117" y="3267165"/>
                  <a:ext cx="172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14:cNvPr>
                <p14:cNvContentPartPr/>
                <p14:nvPr/>
              </p14:nvContentPartPr>
              <p14:xfrm>
                <a:off x="484917" y="3291285"/>
                <a:ext cx="756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0597" y="3286965"/>
                  <a:ext cx="16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14:cNvPr>
                <p14:cNvContentPartPr/>
                <p14:nvPr/>
              </p14:nvContentPartPr>
              <p14:xfrm>
                <a:off x="367557" y="3285885"/>
                <a:ext cx="16236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3237" y="3281565"/>
                  <a:ext cx="17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14:cNvPr>
                <p14:cNvContentPartPr/>
                <p14:nvPr/>
              </p14:nvContentPartPr>
              <p14:xfrm>
                <a:off x="583197" y="3261045"/>
                <a:ext cx="4320" cy="182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8877" y="3256725"/>
                  <a:ext cx="12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14:cNvPr>
                <p14:cNvContentPartPr/>
                <p14:nvPr/>
              </p14:nvContentPartPr>
              <p14:xfrm>
                <a:off x="460797" y="3225045"/>
                <a:ext cx="230040" cy="131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477" y="3220725"/>
                  <a:ext cx="23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14:cNvPr>
                <p14:cNvContentPartPr/>
                <p14:nvPr/>
              </p14:nvContentPartPr>
              <p14:xfrm>
                <a:off x="321477" y="2960805"/>
                <a:ext cx="1353600" cy="408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7157" y="2956485"/>
                  <a:ext cx="1362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14:cNvPr>
                <p14:cNvContentPartPr/>
                <p14:nvPr/>
              </p14:nvContentPartPr>
              <p14:xfrm>
                <a:off x="1000437" y="2763525"/>
                <a:ext cx="95040" cy="108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6117" y="2759205"/>
                  <a:ext cx="103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14:cNvPr>
                <p14:cNvContentPartPr/>
                <p14:nvPr/>
              </p14:nvContentPartPr>
              <p14:xfrm>
                <a:off x="1146597" y="2717805"/>
                <a:ext cx="312480" cy="133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2277" y="2713485"/>
                  <a:ext cx="321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14:cNvPr>
                <p14:cNvContentPartPr/>
                <p14:nvPr/>
              </p14:nvContentPartPr>
              <p14:xfrm>
                <a:off x="1451877" y="2706285"/>
                <a:ext cx="118440" cy="6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47557" y="2701965"/>
                  <a:ext cx="12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14:cNvPr>
                <p14:cNvContentPartPr/>
                <p14:nvPr/>
              </p14:nvContentPartPr>
              <p14:xfrm>
                <a:off x="1595157" y="2613765"/>
                <a:ext cx="92160" cy="147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90837" y="2609445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14:cNvPr>
                <p14:cNvContentPartPr/>
                <p14:nvPr/>
              </p14:nvContentPartPr>
              <p14:xfrm>
                <a:off x="1771917" y="2712405"/>
                <a:ext cx="100440" cy="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67597" y="2708085"/>
                  <a:ext cx="109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14:cNvPr>
                <p14:cNvContentPartPr/>
                <p14:nvPr/>
              </p14:nvContentPartPr>
              <p14:xfrm>
                <a:off x="1974237" y="2624925"/>
                <a:ext cx="107280" cy="235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69917" y="2620605"/>
                  <a:ext cx="115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14:cNvPr>
                <p14:cNvContentPartPr/>
                <p14:nvPr/>
              </p14:nvContentPartPr>
              <p14:xfrm>
                <a:off x="2078997" y="2608725"/>
                <a:ext cx="155520" cy="11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74677" y="2604405"/>
                  <a:ext cx="164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14:cNvPr>
                <p14:cNvContentPartPr/>
                <p14:nvPr/>
              </p14:nvContentPartPr>
              <p14:xfrm>
                <a:off x="2235237" y="2554005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0917" y="2549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14:cNvPr>
                <p14:cNvContentPartPr/>
                <p14:nvPr/>
              </p14:nvContentPartPr>
              <p14:xfrm>
                <a:off x="2275557" y="2609445"/>
                <a:ext cx="69120" cy="93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71237" y="2605125"/>
                  <a:ext cx="77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14:cNvPr>
                <p14:cNvContentPartPr/>
                <p14:nvPr/>
              </p14:nvContentPartPr>
              <p14:xfrm>
                <a:off x="2371317" y="2598285"/>
                <a:ext cx="93960" cy="91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6997" y="2593965"/>
                  <a:ext cx="10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14:cNvPr>
                <p14:cNvContentPartPr/>
                <p14:nvPr/>
              </p14:nvContentPartPr>
              <p14:xfrm>
                <a:off x="2496237" y="2664525"/>
                <a:ext cx="155160" cy="14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91917" y="2660205"/>
                  <a:ext cx="163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14:cNvPr>
                <p14:cNvContentPartPr/>
                <p14:nvPr/>
              </p14:nvContentPartPr>
              <p14:xfrm>
                <a:off x="2753997" y="2596485"/>
                <a:ext cx="15840" cy="105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9677" y="2592165"/>
                  <a:ext cx="24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14:cNvPr>
                <p14:cNvContentPartPr/>
                <p14:nvPr/>
              </p14:nvContentPartPr>
              <p14:xfrm>
                <a:off x="2796477" y="2605845"/>
                <a:ext cx="140400" cy="72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92157" y="2601525"/>
                  <a:ext cx="149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14:cNvPr>
                <p14:cNvContentPartPr/>
                <p14:nvPr/>
              </p14:nvContentPartPr>
              <p14:xfrm>
                <a:off x="2953797" y="2531325"/>
                <a:ext cx="162720" cy="138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49477" y="2527005"/>
                  <a:ext cx="17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14:cNvPr>
                <p14:cNvContentPartPr/>
                <p14:nvPr/>
              </p14:nvContentPartPr>
              <p14:xfrm>
                <a:off x="3144957" y="2578485"/>
                <a:ext cx="56160" cy="102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40637" y="2574165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14:cNvPr>
                <p14:cNvContentPartPr/>
                <p14:nvPr/>
              </p14:nvContentPartPr>
              <p14:xfrm>
                <a:off x="3137037" y="2614125"/>
                <a:ext cx="100800" cy="42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32717" y="2609805"/>
                  <a:ext cx="109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14:cNvPr>
                <p14:cNvContentPartPr/>
                <p14:nvPr/>
              </p14:nvContentPartPr>
              <p14:xfrm>
                <a:off x="2170437" y="2819685"/>
                <a:ext cx="190800" cy="264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66117" y="2815365"/>
                  <a:ext cx="199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14:cNvPr>
                <p14:cNvContentPartPr/>
                <p14:nvPr/>
              </p14:nvContentPartPr>
              <p14:xfrm>
                <a:off x="2561397" y="2827965"/>
                <a:ext cx="232560" cy="128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57077" y="2823645"/>
                  <a:ext cx="24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14:cNvPr>
                <p14:cNvContentPartPr/>
                <p14:nvPr/>
              </p14:nvContentPartPr>
              <p14:xfrm>
                <a:off x="2931117" y="2844885"/>
                <a:ext cx="90000" cy="104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26797" y="2840565"/>
                  <a:ext cx="98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14:cNvPr>
                <p14:cNvContentPartPr/>
                <p14:nvPr/>
              </p14:nvContentPartPr>
              <p14:xfrm>
                <a:off x="3017877" y="2854605"/>
                <a:ext cx="72720" cy="75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3557" y="2850285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14:cNvPr>
                <p14:cNvContentPartPr/>
                <p14:nvPr/>
              </p14:nvContentPartPr>
              <p14:xfrm>
                <a:off x="2902317" y="2840925"/>
                <a:ext cx="127080" cy="101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7997" y="2836605"/>
                  <a:ext cx="135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14:cNvPr>
                <p14:cNvContentPartPr/>
                <p14:nvPr/>
              </p14:nvContentPartPr>
              <p14:xfrm>
                <a:off x="3045237" y="2834805"/>
                <a:ext cx="83880" cy="86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40917" y="2830485"/>
                  <a:ext cx="92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14:cNvPr>
                <p14:cNvContentPartPr/>
                <p14:nvPr/>
              </p14:nvContentPartPr>
              <p14:xfrm>
                <a:off x="3143157" y="2848125"/>
                <a:ext cx="250200" cy="57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38837" y="2843805"/>
                  <a:ext cx="25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14:cNvPr>
                <p14:cNvContentPartPr/>
                <p14:nvPr/>
              </p14:nvContentPartPr>
              <p14:xfrm>
                <a:off x="3448077" y="2802045"/>
                <a:ext cx="370800" cy="175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43757" y="2797725"/>
                  <a:ext cx="3794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A41039-688D-4C2A-B128-2875F5631026}"/>
              </a:ext>
            </a:extLst>
          </p:cNvPr>
          <p:cNvGrpSpPr/>
          <p:nvPr/>
        </p:nvGrpSpPr>
        <p:grpSpPr>
          <a:xfrm>
            <a:off x="3856677" y="2520165"/>
            <a:ext cx="1634400" cy="428040"/>
            <a:chOff x="3856677" y="2520165"/>
            <a:chExt cx="16344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14:cNvPr>
                <p14:cNvContentPartPr/>
                <p14:nvPr/>
              </p14:nvContentPartPr>
              <p14:xfrm>
                <a:off x="3856677" y="2639325"/>
                <a:ext cx="166320" cy="41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52357" y="2635005"/>
                  <a:ext cx="17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14:cNvPr>
                <p14:cNvContentPartPr/>
                <p14:nvPr/>
              </p14:nvContentPartPr>
              <p14:xfrm>
                <a:off x="3881157" y="2702325"/>
                <a:ext cx="156960" cy="28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76837" y="2698005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14:cNvPr>
                <p14:cNvContentPartPr/>
                <p14:nvPr/>
              </p14:nvContentPartPr>
              <p14:xfrm>
                <a:off x="3902037" y="2520165"/>
                <a:ext cx="103320" cy="32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7717" y="2515845"/>
                  <a:ext cx="111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14:cNvPr>
                <p14:cNvContentPartPr/>
                <p14:nvPr/>
              </p14:nvContentPartPr>
              <p14:xfrm>
                <a:off x="4124157" y="2628525"/>
                <a:ext cx="97560" cy="105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19837" y="2624205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14:cNvPr>
                <p14:cNvContentPartPr/>
                <p14:nvPr/>
              </p14:nvContentPartPr>
              <p14:xfrm>
                <a:off x="4236837" y="2658765"/>
                <a:ext cx="119880" cy="63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32517" y="2654445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14:cNvPr>
                <p14:cNvContentPartPr/>
                <p14:nvPr/>
              </p14:nvContentPartPr>
              <p14:xfrm>
                <a:off x="4348437" y="2642565"/>
                <a:ext cx="83520" cy="75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44117" y="2638245"/>
                  <a:ext cx="92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14:cNvPr>
                <p14:cNvContentPartPr/>
                <p14:nvPr/>
              </p14:nvContentPartPr>
              <p14:xfrm>
                <a:off x="4448157" y="2617365"/>
                <a:ext cx="73800" cy="98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43837" y="2613045"/>
                  <a:ext cx="82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14:cNvPr>
                <p14:cNvContentPartPr/>
                <p14:nvPr/>
              </p14:nvContentPartPr>
              <p14:xfrm>
                <a:off x="4541037" y="2628525"/>
                <a:ext cx="315720" cy="61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36717" y="2624205"/>
                  <a:ext cx="324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14:cNvPr>
                <p14:cNvContentPartPr/>
                <p14:nvPr/>
              </p14:nvContentPartPr>
              <p14:xfrm>
                <a:off x="4487037" y="2779725"/>
                <a:ext cx="76320" cy="168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82717" y="2775405"/>
                  <a:ext cx="8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14:cNvPr>
                <p14:cNvContentPartPr/>
                <p14:nvPr/>
              </p14:nvContentPartPr>
              <p14:xfrm>
                <a:off x="4582077" y="2781525"/>
                <a:ext cx="116640" cy="77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77757" y="2777205"/>
                  <a:ext cx="12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14:cNvPr>
                <p14:cNvContentPartPr/>
                <p14:nvPr/>
              </p14:nvContentPartPr>
              <p14:xfrm>
                <a:off x="4696557" y="2760285"/>
                <a:ext cx="87480" cy="87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92237" y="2755965"/>
                  <a:ext cx="9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14:cNvPr>
                <p14:cNvContentPartPr/>
                <p14:nvPr/>
              </p14:nvContentPartPr>
              <p14:xfrm>
                <a:off x="4798797" y="2776485"/>
                <a:ext cx="77040" cy="62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94477" y="2772165"/>
                  <a:ext cx="85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14:cNvPr>
                <p14:cNvContentPartPr/>
                <p14:nvPr/>
              </p14:nvContentPartPr>
              <p14:xfrm>
                <a:off x="4994277" y="2757765"/>
                <a:ext cx="17640" cy="101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89957" y="2753445"/>
                  <a:ext cx="2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14:cNvPr>
                <p14:cNvContentPartPr/>
                <p14:nvPr/>
              </p14:nvContentPartPr>
              <p14:xfrm>
                <a:off x="4939557" y="2792325"/>
                <a:ext cx="117360" cy="65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5237" y="2788005"/>
                  <a:ext cx="126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14:cNvPr>
                <p14:cNvContentPartPr/>
                <p14:nvPr/>
              </p14:nvContentPartPr>
              <p14:xfrm>
                <a:off x="4949277" y="2737605"/>
                <a:ext cx="205560" cy="74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44957" y="2733285"/>
                  <a:ext cx="21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14:cNvPr>
                <p14:cNvContentPartPr/>
                <p14:nvPr/>
              </p14:nvContentPartPr>
              <p14:xfrm>
                <a:off x="5167797" y="2730765"/>
                <a:ext cx="88920" cy="78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63477" y="2726445"/>
                  <a:ext cx="9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14:cNvPr>
                <p14:cNvContentPartPr/>
                <p14:nvPr/>
              </p14:nvContentPartPr>
              <p14:xfrm>
                <a:off x="5276517" y="2747325"/>
                <a:ext cx="75600" cy="49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72197" y="2743005"/>
                  <a:ext cx="84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14:cNvPr>
                <p14:cNvContentPartPr/>
                <p14:nvPr/>
              </p14:nvContentPartPr>
              <p14:xfrm>
                <a:off x="5364357" y="2718885"/>
                <a:ext cx="126720" cy="94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60037" y="2714565"/>
                  <a:ext cx="1353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14:cNvPr>
              <p14:cNvContentPartPr/>
              <p14:nvPr/>
            </p14:nvContentPartPr>
            <p14:xfrm>
              <a:off x="284757" y="5990565"/>
              <a:ext cx="3315240" cy="964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0437" y="5986245"/>
                <a:ext cx="3323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14:cNvPr>
              <p14:cNvContentPartPr/>
              <p14:nvPr/>
            </p14:nvContentPartPr>
            <p14:xfrm>
              <a:off x="6084717" y="5637405"/>
              <a:ext cx="1351440" cy="4716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080397" y="5633085"/>
                <a:ext cx="13600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14:cNvPr>
              <p14:cNvContentPartPr/>
              <p14:nvPr/>
            </p14:nvContentPartPr>
            <p14:xfrm>
              <a:off x="5953677" y="6295485"/>
              <a:ext cx="2129400" cy="687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949357" y="6291165"/>
                <a:ext cx="2138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B126406-59F8-4322-819A-33913281BBAA}"/>
                  </a:ext>
                </a:extLst>
              </p14:cNvPr>
              <p14:cNvContentPartPr/>
              <p14:nvPr/>
            </p14:nvContentPartPr>
            <p14:xfrm>
              <a:off x="160197" y="3949725"/>
              <a:ext cx="1608120" cy="127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B126406-59F8-4322-819A-33913281BB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5877" y="3945405"/>
                <a:ext cx="1616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5EDBEE8-20E5-4DA6-A27E-B1C62F011D7C}"/>
                  </a:ext>
                </a:extLst>
              </p14:cNvPr>
              <p14:cNvContentPartPr/>
              <p14:nvPr/>
            </p14:nvContentPartPr>
            <p14:xfrm>
              <a:off x="942477" y="2760285"/>
              <a:ext cx="2332440" cy="3009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5EDBEE8-20E5-4DA6-A27E-B1C62F011D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38157" y="2755965"/>
                <a:ext cx="234108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EA98964-7691-4437-88B0-ACBE4B5E8A86}"/>
              </a:ext>
            </a:extLst>
          </p:cNvPr>
          <p:cNvGrpSpPr/>
          <p:nvPr/>
        </p:nvGrpSpPr>
        <p:grpSpPr>
          <a:xfrm>
            <a:off x="257037" y="1516125"/>
            <a:ext cx="8320680" cy="1510920"/>
            <a:chOff x="257037" y="1516125"/>
            <a:chExt cx="832068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619815-307C-494A-A0BF-DAC5C4A40671}"/>
                    </a:ext>
                  </a:extLst>
                </p14:cNvPr>
                <p14:cNvContentPartPr/>
                <p14:nvPr/>
              </p14:nvContentPartPr>
              <p14:xfrm>
                <a:off x="257037" y="2352045"/>
                <a:ext cx="2984040" cy="25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619815-307C-494A-A0BF-DAC5C4A406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717" y="2347725"/>
                  <a:ext cx="2992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4FD9F40-0BEE-48F3-A391-56DD4291F5CE}"/>
                    </a:ext>
                  </a:extLst>
                </p14:cNvPr>
                <p14:cNvContentPartPr/>
                <p14:nvPr/>
              </p14:nvContentPartPr>
              <p14:xfrm>
                <a:off x="3890517" y="1516125"/>
                <a:ext cx="4687200" cy="1267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4FD9F40-0BEE-48F3-A391-56DD4291F5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86197" y="1511805"/>
                  <a:ext cx="4695840" cy="12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86FA4BE-8472-4A90-8782-F85350A81C7B}"/>
                    </a:ext>
                  </a:extLst>
                </p14:cNvPr>
                <p14:cNvContentPartPr/>
                <p14:nvPr/>
              </p14:nvContentPartPr>
              <p14:xfrm>
                <a:off x="3764157" y="2367885"/>
                <a:ext cx="366480" cy="659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86FA4BE-8472-4A90-8782-F85350A81C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59837" y="2363565"/>
                  <a:ext cx="375120" cy="66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959"/>
              </p:ext>
            </p:extLst>
          </p:nvPr>
        </p:nvGraphicFramePr>
        <p:xfrm>
          <a:off x="477838" y="849313"/>
          <a:ext cx="102330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Worksheet" r:id="rId4" imgW="6839026" imgH="1914525" progId="Excel.Sheet.12">
                  <p:embed/>
                </p:oleObj>
              </mc:Choice>
              <mc:Fallback>
                <p:oleObj name="Worksheet" r:id="rId4" imgW="6839026" imgH="1914525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838" y="849313"/>
                        <a:ext cx="10233025" cy="271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14:cNvPr>
              <p14:cNvContentPartPr/>
              <p14:nvPr/>
            </p14:nvContentPartPr>
            <p14:xfrm>
              <a:off x="663341" y="4431078"/>
              <a:ext cx="360" cy="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021" y="44267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14:cNvPr>
              <p14:cNvContentPartPr/>
              <p14:nvPr/>
            </p14:nvContentPartPr>
            <p14:xfrm>
              <a:off x="5466957" y="2005005"/>
              <a:ext cx="302760" cy="128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2637" y="2000685"/>
                <a:ext cx="3114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0E1FEF8-9ED6-498B-832D-C1E7E551304E}"/>
              </a:ext>
            </a:extLst>
          </p:cNvPr>
          <p:cNvGrpSpPr/>
          <p:nvPr/>
        </p:nvGrpSpPr>
        <p:grpSpPr>
          <a:xfrm>
            <a:off x="6014517" y="2185365"/>
            <a:ext cx="195120" cy="187200"/>
            <a:chOff x="6014517" y="2185365"/>
            <a:chExt cx="1951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14:cNvPr>
                <p14:cNvContentPartPr/>
                <p14:nvPr/>
              </p14:nvContentPartPr>
              <p14:xfrm>
                <a:off x="6081117" y="2223165"/>
                <a:ext cx="54000" cy="75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76797" y="2218845"/>
                  <a:ext cx="62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14:cNvPr>
                <p14:cNvContentPartPr/>
                <p14:nvPr/>
              </p14:nvContentPartPr>
              <p14:xfrm>
                <a:off x="6113157" y="2246565"/>
                <a:ext cx="19080" cy="66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8837" y="2242245"/>
                  <a:ext cx="2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14:cNvPr>
                <p14:cNvContentPartPr/>
                <p14:nvPr/>
              </p14:nvContentPartPr>
              <p14:xfrm>
                <a:off x="6014517" y="2185365"/>
                <a:ext cx="195120" cy="187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0197" y="2181045"/>
                  <a:ext cx="2037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DFE086B-F871-42E8-A20B-CBF22A7A35A8}"/>
              </a:ext>
            </a:extLst>
          </p:cNvPr>
          <p:cNvGrpSpPr/>
          <p:nvPr/>
        </p:nvGrpSpPr>
        <p:grpSpPr>
          <a:xfrm>
            <a:off x="2061717" y="2087805"/>
            <a:ext cx="538920" cy="353520"/>
            <a:chOff x="2061717" y="2087805"/>
            <a:chExt cx="53892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14:cNvPr>
                <p14:cNvContentPartPr/>
                <p14:nvPr/>
              </p14:nvContentPartPr>
              <p14:xfrm>
                <a:off x="2212917" y="2193645"/>
                <a:ext cx="387720" cy="247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8597" y="2189325"/>
                  <a:ext cx="39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14:cNvPr>
                <p14:cNvContentPartPr/>
                <p14:nvPr/>
              </p14:nvContentPartPr>
              <p14:xfrm>
                <a:off x="2147397" y="2156925"/>
                <a:ext cx="114120" cy="118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3077" y="2152605"/>
                  <a:ext cx="12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14:cNvPr>
                <p14:cNvContentPartPr/>
                <p14:nvPr/>
              </p14:nvContentPartPr>
              <p14:xfrm>
                <a:off x="2061717" y="2087805"/>
                <a:ext cx="205560" cy="140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7397" y="2083485"/>
                  <a:ext cx="214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23FD84C-14D0-4CDC-844B-3629EC5992EC}"/>
              </a:ext>
            </a:extLst>
          </p:cNvPr>
          <p:cNvGrpSpPr/>
          <p:nvPr/>
        </p:nvGrpSpPr>
        <p:grpSpPr>
          <a:xfrm>
            <a:off x="2899437" y="1907445"/>
            <a:ext cx="709200" cy="525240"/>
            <a:chOff x="2899437" y="1907445"/>
            <a:chExt cx="70920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14:cNvPr>
                <p14:cNvContentPartPr/>
                <p14:nvPr/>
              </p14:nvContentPartPr>
              <p14:xfrm>
                <a:off x="3489837" y="1962165"/>
                <a:ext cx="63000" cy="90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5517" y="1957845"/>
                  <a:ext cx="71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14:cNvPr>
                <p14:cNvContentPartPr/>
                <p14:nvPr/>
              </p14:nvContentPartPr>
              <p14:xfrm>
                <a:off x="3480117" y="1992045"/>
                <a:ext cx="40680" cy="23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75797" y="1987725"/>
                  <a:ext cx="4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14:cNvPr>
                <p14:cNvContentPartPr/>
                <p14:nvPr/>
              </p14:nvContentPartPr>
              <p14:xfrm>
                <a:off x="3505677" y="1984485"/>
                <a:ext cx="27360" cy="1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1357" y="1980165"/>
                  <a:ext cx="3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14:cNvPr>
                <p14:cNvContentPartPr/>
                <p14:nvPr/>
              </p14:nvContentPartPr>
              <p14:xfrm>
                <a:off x="3429357" y="1907445"/>
                <a:ext cx="179280" cy="208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5037" y="1903125"/>
                  <a:ext cx="187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14:cNvPr>
                <p14:cNvContentPartPr/>
                <p14:nvPr/>
              </p14:nvContentPartPr>
              <p14:xfrm>
                <a:off x="3028317" y="2210565"/>
                <a:ext cx="394560" cy="222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23997" y="2206245"/>
                  <a:ext cx="403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14:cNvPr>
                <p14:cNvContentPartPr/>
                <p14:nvPr/>
              </p14:nvContentPartPr>
              <p14:xfrm>
                <a:off x="2978637" y="2168805"/>
                <a:ext cx="86040" cy="118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4317" y="2164485"/>
                  <a:ext cx="9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14:cNvPr>
                <p14:cNvContentPartPr/>
                <p14:nvPr/>
              </p14:nvContentPartPr>
              <p14:xfrm>
                <a:off x="2899437" y="2119125"/>
                <a:ext cx="110160" cy="111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95117" y="2114805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14:cNvPr>
              <p14:cNvContentPartPr/>
              <p14:nvPr/>
            </p14:nvContentPartPr>
            <p14:xfrm>
              <a:off x="7433277" y="4572269"/>
              <a:ext cx="41400" cy="9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28957" y="4567949"/>
                <a:ext cx="5004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8893FC54-E3F1-401E-A37B-7296E3ABFB16}"/>
              </a:ext>
            </a:extLst>
          </p:cNvPr>
          <p:cNvGrpSpPr/>
          <p:nvPr/>
        </p:nvGrpSpPr>
        <p:grpSpPr>
          <a:xfrm>
            <a:off x="4285437" y="2039205"/>
            <a:ext cx="1086840" cy="440280"/>
            <a:chOff x="4285437" y="2039205"/>
            <a:chExt cx="10868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14:cNvPr>
                <p14:cNvContentPartPr/>
                <p14:nvPr/>
              </p14:nvContentPartPr>
              <p14:xfrm>
                <a:off x="4362837" y="2267445"/>
                <a:ext cx="72360" cy="105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58517" y="2263125"/>
                  <a:ext cx="8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14:cNvPr>
                <p14:cNvContentPartPr/>
                <p14:nvPr/>
              </p14:nvContentPartPr>
              <p14:xfrm>
                <a:off x="4351677" y="2278965"/>
                <a:ext cx="101520" cy="95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7357" y="227464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14:cNvPr>
                <p14:cNvContentPartPr/>
                <p14:nvPr/>
              </p14:nvContentPartPr>
              <p14:xfrm>
                <a:off x="4323957" y="2240085"/>
                <a:ext cx="92160" cy="131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9637" y="2235765"/>
                  <a:ext cx="100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14:cNvPr>
                <p14:cNvContentPartPr/>
                <p14:nvPr/>
              </p14:nvContentPartPr>
              <p14:xfrm>
                <a:off x="4391277" y="2232525"/>
                <a:ext cx="25560" cy="31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6957" y="2228205"/>
                  <a:ext cx="3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14:cNvPr>
                <p14:cNvContentPartPr/>
                <p14:nvPr/>
              </p14:nvContentPartPr>
              <p14:xfrm>
                <a:off x="4285437" y="2215965"/>
                <a:ext cx="164160" cy="183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81117" y="2211645"/>
                  <a:ext cx="172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14:cNvPr>
                <p14:cNvContentPartPr/>
                <p14:nvPr/>
              </p14:nvContentPartPr>
              <p14:xfrm>
                <a:off x="4313877" y="2218485"/>
                <a:ext cx="129240" cy="163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09557" y="2214165"/>
                  <a:ext cx="13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14:cNvPr>
                <p14:cNvContentPartPr/>
                <p14:nvPr/>
              </p14:nvContentPartPr>
              <p14:xfrm>
                <a:off x="4300197" y="2210565"/>
                <a:ext cx="135000" cy="222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5877" y="2206245"/>
                  <a:ext cx="14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14:cNvPr>
                <p14:cNvContentPartPr/>
                <p14:nvPr/>
              </p14:nvContentPartPr>
              <p14:xfrm>
                <a:off x="4312437" y="2213085"/>
                <a:ext cx="120600" cy="201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8117" y="2208765"/>
                  <a:ext cx="129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14:cNvPr>
                <p14:cNvContentPartPr/>
                <p14:nvPr/>
              </p14:nvContentPartPr>
              <p14:xfrm>
                <a:off x="5099757" y="2039205"/>
                <a:ext cx="23400" cy="186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5437" y="2034885"/>
                  <a:ext cx="32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14:cNvPr>
                <p14:cNvContentPartPr/>
                <p14:nvPr/>
              </p14:nvContentPartPr>
              <p14:xfrm>
                <a:off x="5073837" y="2219565"/>
                <a:ext cx="79200" cy="13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69517" y="2215245"/>
                  <a:ext cx="87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14:cNvPr>
                <p14:cNvContentPartPr/>
                <p14:nvPr/>
              </p14:nvContentPartPr>
              <p14:xfrm>
                <a:off x="5253837" y="2240445"/>
                <a:ext cx="61560" cy="103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49517" y="2236125"/>
                  <a:ext cx="70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14:cNvPr>
                <p14:cNvContentPartPr/>
                <p14:nvPr/>
              </p14:nvContentPartPr>
              <p14:xfrm>
                <a:off x="5187237" y="2211645"/>
                <a:ext cx="185040" cy="151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2917" y="2207325"/>
                  <a:ext cx="19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14:cNvPr>
                <p14:cNvContentPartPr/>
                <p14:nvPr/>
              </p14:nvContentPartPr>
              <p14:xfrm>
                <a:off x="4426557" y="2448525"/>
                <a:ext cx="592560" cy="30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2237" y="2444205"/>
                  <a:ext cx="601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14:cNvPr>
              <p14:cNvContentPartPr/>
              <p14:nvPr/>
            </p14:nvContentPartPr>
            <p14:xfrm>
              <a:off x="6980037" y="2438085"/>
              <a:ext cx="580320" cy="255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75717" y="2433765"/>
                <a:ext cx="588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14:cNvPr>
              <p14:cNvContentPartPr/>
              <p14:nvPr/>
            </p14:nvContentPartPr>
            <p14:xfrm>
              <a:off x="9567717" y="2209845"/>
              <a:ext cx="110520" cy="1324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563397" y="2205525"/>
                <a:ext cx="119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14:cNvPr>
              <p14:cNvContentPartPr/>
              <p14:nvPr/>
            </p14:nvContentPartPr>
            <p14:xfrm>
              <a:off x="9489237" y="2174925"/>
              <a:ext cx="228600" cy="2163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84917" y="2170605"/>
                <a:ext cx="23724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2AF76164-853E-4897-AF8C-7D48775613B8}"/>
              </a:ext>
            </a:extLst>
          </p:cNvPr>
          <p:cNvGrpSpPr/>
          <p:nvPr/>
        </p:nvGrpSpPr>
        <p:grpSpPr>
          <a:xfrm>
            <a:off x="7729557" y="2036685"/>
            <a:ext cx="984960" cy="1110240"/>
            <a:chOff x="7729557" y="2036685"/>
            <a:chExt cx="9849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14:cNvPr>
                <p14:cNvContentPartPr/>
                <p14:nvPr/>
              </p14:nvContentPartPr>
              <p14:xfrm>
                <a:off x="7787157" y="2188605"/>
                <a:ext cx="70200" cy="99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82837" y="2184285"/>
                  <a:ext cx="78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14:cNvPr>
                <p14:cNvContentPartPr/>
                <p14:nvPr/>
              </p14:nvContentPartPr>
              <p14:xfrm>
                <a:off x="7729557" y="2152245"/>
                <a:ext cx="189000" cy="181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25237" y="2147925"/>
                  <a:ext cx="19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14:cNvPr>
                <p14:cNvContentPartPr/>
                <p14:nvPr/>
              </p14:nvContentPartPr>
              <p14:xfrm>
                <a:off x="8533797" y="2228925"/>
                <a:ext cx="70920" cy="950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29477" y="2224605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14:cNvPr>
                <p14:cNvContentPartPr/>
                <p14:nvPr/>
              </p14:nvContentPartPr>
              <p14:xfrm>
                <a:off x="8555397" y="2279685"/>
                <a:ext cx="48600" cy="24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1077" y="2275365"/>
                  <a:ext cx="57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14:cNvPr>
                <p14:cNvContentPartPr/>
                <p14:nvPr/>
              </p14:nvContentPartPr>
              <p14:xfrm>
                <a:off x="8457477" y="2188965"/>
                <a:ext cx="257040" cy="176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3157" y="2184645"/>
                  <a:ext cx="265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14:cNvPr>
                <p14:cNvContentPartPr/>
                <p14:nvPr/>
              </p14:nvContentPartPr>
              <p14:xfrm>
                <a:off x="7764117" y="2036685"/>
                <a:ext cx="707040" cy="1110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59797" y="2032365"/>
                  <a:ext cx="715680" cy="11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28B2CA65-9152-4C97-8C9F-AA58311193AA}"/>
              </a:ext>
            </a:extLst>
          </p:cNvPr>
          <p:cNvGrpSpPr/>
          <p:nvPr/>
        </p:nvGrpSpPr>
        <p:grpSpPr>
          <a:xfrm>
            <a:off x="6798237" y="2166285"/>
            <a:ext cx="727200" cy="213480"/>
            <a:chOff x="6798237" y="2166285"/>
            <a:chExt cx="7272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14:cNvPr>
                <p14:cNvContentPartPr/>
                <p14:nvPr/>
              </p14:nvContentPartPr>
              <p14:xfrm>
                <a:off x="6848637" y="2241525"/>
                <a:ext cx="64800" cy="104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44317" y="2237205"/>
                  <a:ext cx="73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14:cNvPr>
                <p14:cNvContentPartPr/>
                <p14:nvPr/>
              </p14:nvContentPartPr>
              <p14:xfrm>
                <a:off x="6861237" y="2213085"/>
                <a:ext cx="75960" cy="28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56917" y="2208765"/>
                  <a:ext cx="84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14:cNvPr>
                <p14:cNvContentPartPr/>
                <p14:nvPr/>
              </p14:nvContentPartPr>
              <p14:xfrm>
                <a:off x="6798237" y="2185005"/>
                <a:ext cx="181440" cy="194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93917" y="2180685"/>
                  <a:ext cx="190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14:cNvPr>
                <p14:cNvContentPartPr/>
                <p14:nvPr/>
              </p14:nvContentPartPr>
              <p14:xfrm>
                <a:off x="6972837" y="2166285"/>
                <a:ext cx="552600" cy="381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68517" y="2161965"/>
                  <a:ext cx="561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14:cNvPr>
              <p14:cNvContentPartPr/>
              <p14:nvPr/>
            </p14:nvContentPartPr>
            <p14:xfrm>
              <a:off x="6908757" y="3001125"/>
              <a:ext cx="650880" cy="7200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04437" y="2996805"/>
                <a:ext cx="659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14:cNvPr>
              <p14:cNvContentPartPr/>
              <p14:nvPr/>
            </p14:nvContentPartPr>
            <p14:xfrm>
              <a:off x="7367397" y="6442365"/>
              <a:ext cx="258840" cy="10656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077" y="6438045"/>
                <a:ext cx="2674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96C4DFAA-3F1B-440A-AD47-DEEA9CBFCDE5}"/>
              </a:ext>
            </a:extLst>
          </p:cNvPr>
          <p:cNvGrpSpPr/>
          <p:nvPr/>
        </p:nvGrpSpPr>
        <p:grpSpPr>
          <a:xfrm>
            <a:off x="176397" y="3526005"/>
            <a:ext cx="8498160" cy="3017160"/>
            <a:chOff x="176397" y="3526005"/>
            <a:chExt cx="8498160" cy="30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14:cNvPr>
                <p14:cNvContentPartPr/>
                <p14:nvPr/>
              </p14:nvContentPartPr>
              <p14:xfrm>
                <a:off x="3916797" y="3794565"/>
                <a:ext cx="87840" cy="109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12477" y="3790245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14:cNvPr>
                <p14:cNvContentPartPr/>
                <p14:nvPr/>
              </p14:nvContentPartPr>
              <p14:xfrm>
                <a:off x="3966477" y="3864405"/>
                <a:ext cx="42840" cy="58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2157" y="3860085"/>
                  <a:ext cx="51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14:cNvPr>
                <p14:cNvContentPartPr/>
                <p14:nvPr/>
              </p14:nvContentPartPr>
              <p14:xfrm>
                <a:off x="3797277" y="3734445"/>
                <a:ext cx="299880" cy="284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2957" y="3730125"/>
                  <a:ext cx="308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14:cNvPr>
                <p14:cNvContentPartPr/>
                <p14:nvPr/>
              </p14:nvContentPartPr>
              <p14:xfrm>
                <a:off x="4269957" y="3764325"/>
                <a:ext cx="114840" cy="120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65637" y="3760005"/>
                  <a:ext cx="12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14:cNvPr>
                <p14:cNvContentPartPr/>
                <p14:nvPr/>
              </p14:nvContentPartPr>
              <p14:xfrm>
                <a:off x="4385517" y="3893925"/>
                <a:ext cx="19080" cy="55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81197" y="3889605"/>
                  <a:ext cx="2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14:cNvPr>
                <p14:cNvContentPartPr/>
                <p14:nvPr/>
              </p14:nvContentPartPr>
              <p14:xfrm>
                <a:off x="4459677" y="3758565"/>
                <a:ext cx="92880" cy="154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5357" y="3754245"/>
                  <a:ext cx="101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14:cNvPr>
                <p14:cNvContentPartPr/>
                <p14:nvPr/>
              </p14:nvContentPartPr>
              <p14:xfrm>
                <a:off x="4626357" y="3829845"/>
                <a:ext cx="360" cy="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2037" y="3825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14:cNvPr>
                <p14:cNvContentPartPr/>
                <p14:nvPr/>
              </p14:nvContentPartPr>
              <p14:xfrm>
                <a:off x="4692237" y="3781245"/>
                <a:ext cx="122400" cy="99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87917" y="3776925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14:cNvPr>
                <p14:cNvContentPartPr/>
                <p14:nvPr/>
              </p14:nvContentPartPr>
              <p14:xfrm>
                <a:off x="4832997" y="3795285"/>
                <a:ext cx="78840" cy="76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28677" y="3790965"/>
                  <a:ext cx="87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14:cNvPr>
                <p14:cNvContentPartPr/>
                <p14:nvPr/>
              </p14:nvContentPartPr>
              <p14:xfrm>
                <a:off x="4947837" y="3793485"/>
                <a:ext cx="100080" cy="68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43517" y="3789165"/>
                  <a:ext cx="108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14:cNvPr>
                <p14:cNvContentPartPr/>
                <p14:nvPr/>
              </p14:nvContentPartPr>
              <p14:xfrm>
                <a:off x="5180037" y="3780165"/>
                <a:ext cx="26640" cy="103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75717" y="3775845"/>
                  <a:ext cx="35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14:cNvPr>
                <p14:cNvContentPartPr/>
                <p14:nvPr/>
              </p14:nvContentPartPr>
              <p14:xfrm>
                <a:off x="5159877" y="3818325"/>
                <a:ext cx="99720" cy="14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5557" y="3814005"/>
                  <a:ext cx="108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14:cNvPr>
                <p14:cNvContentPartPr/>
                <p14:nvPr/>
              </p14:nvContentPartPr>
              <p14:xfrm>
                <a:off x="5436357" y="3721845"/>
                <a:ext cx="97920" cy="113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32037" y="3717525"/>
                  <a:ext cx="10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14:cNvPr>
                <p14:cNvContentPartPr/>
                <p14:nvPr/>
              </p14:nvContentPartPr>
              <p14:xfrm>
                <a:off x="5657397" y="3782685"/>
                <a:ext cx="360" cy="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3077" y="3778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14:cNvPr>
                <p14:cNvContentPartPr/>
                <p14:nvPr/>
              </p14:nvContentPartPr>
              <p14:xfrm>
                <a:off x="5717517" y="3707805"/>
                <a:ext cx="99720" cy="119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13197" y="3703485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14:cNvPr>
                <p14:cNvContentPartPr/>
                <p14:nvPr/>
              </p14:nvContentPartPr>
              <p14:xfrm>
                <a:off x="5875917" y="3703125"/>
                <a:ext cx="99000" cy="99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1597" y="3698805"/>
                  <a:ext cx="10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14:cNvPr>
                <p14:cNvContentPartPr/>
                <p14:nvPr/>
              </p14:nvContentPartPr>
              <p14:xfrm>
                <a:off x="6003717" y="3726525"/>
                <a:ext cx="101160" cy="79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99397" y="3722205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14:cNvPr>
                <p14:cNvContentPartPr/>
                <p14:nvPr/>
              </p14:nvContentPartPr>
              <p14:xfrm>
                <a:off x="6233757" y="3712845"/>
                <a:ext cx="167760" cy="15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29437" y="3708525"/>
                  <a:ext cx="176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14:cNvPr>
                <p14:cNvContentPartPr/>
                <p14:nvPr/>
              </p14:nvContentPartPr>
              <p14:xfrm>
                <a:off x="6245277" y="3769005"/>
                <a:ext cx="161280" cy="3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40957" y="3764685"/>
                  <a:ext cx="169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14:cNvPr>
                <p14:cNvContentPartPr/>
                <p14:nvPr/>
              </p14:nvContentPartPr>
              <p14:xfrm>
                <a:off x="6537957" y="3665325"/>
                <a:ext cx="59040" cy="93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33637" y="3661005"/>
                  <a:ext cx="6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14:cNvPr>
                <p14:cNvContentPartPr/>
                <p14:nvPr/>
              </p14:nvContentPartPr>
              <p14:xfrm>
                <a:off x="6562077" y="3698805"/>
                <a:ext cx="28440" cy="10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7757" y="3694485"/>
                  <a:ext cx="3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14:cNvPr>
                <p14:cNvContentPartPr/>
                <p14:nvPr/>
              </p14:nvContentPartPr>
              <p14:xfrm>
                <a:off x="6490077" y="3669645"/>
                <a:ext cx="117720" cy="147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85757" y="3665325"/>
                  <a:ext cx="126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14:cNvPr>
                <p14:cNvContentPartPr/>
                <p14:nvPr/>
              </p14:nvContentPartPr>
              <p14:xfrm>
                <a:off x="6537957" y="3657765"/>
                <a:ext cx="122760" cy="16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33637" y="3653445"/>
                  <a:ext cx="13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14:cNvPr>
                <p14:cNvContentPartPr/>
                <p14:nvPr/>
              </p14:nvContentPartPr>
              <p14:xfrm>
                <a:off x="6661797" y="3676125"/>
                <a:ext cx="137160" cy="84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57477" y="3671805"/>
                  <a:ext cx="145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14:cNvPr>
                <p14:cNvContentPartPr/>
                <p14:nvPr/>
              </p14:nvContentPartPr>
              <p14:xfrm>
                <a:off x="6829197" y="3654165"/>
                <a:ext cx="91440" cy="113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4877" y="3649845"/>
                  <a:ext cx="100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14:cNvPr>
                <p14:cNvContentPartPr/>
                <p14:nvPr/>
              </p14:nvContentPartPr>
              <p14:xfrm>
                <a:off x="356757" y="3816885"/>
                <a:ext cx="101520" cy="9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2437" y="381256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14:cNvPr>
                <p14:cNvContentPartPr/>
                <p14:nvPr/>
              </p14:nvContentPartPr>
              <p14:xfrm>
                <a:off x="280077" y="3752445"/>
                <a:ext cx="225720" cy="213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5757" y="3748125"/>
                  <a:ext cx="23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14:cNvPr>
                <p14:cNvContentPartPr/>
                <p14:nvPr/>
              </p14:nvContentPartPr>
              <p14:xfrm>
                <a:off x="637197" y="3745605"/>
                <a:ext cx="85320" cy="123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2877" y="3741285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14:cNvPr>
                <p14:cNvContentPartPr/>
                <p14:nvPr/>
              </p14:nvContentPartPr>
              <p14:xfrm>
                <a:off x="653757" y="3736605"/>
                <a:ext cx="113400" cy="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9437" y="3732285"/>
                  <a:ext cx="12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14:cNvPr>
                <p14:cNvContentPartPr/>
                <p14:nvPr/>
              </p14:nvContentPartPr>
              <p14:xfrm>
                <a:off x="809637" y="3729765"/>
                <a:ext cx="66960" cy="104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5317" y="3725445"/>
                  <a:ext cx="7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14:cNvPr>
                <p14:cNvContentPartPr/>
                <p14:nvPr/>
              </p14:nvContentPartPr>
              <p14:xfrm>
                <a:off x="875877" y="3743445"/>
                <a:ext cx="88920" cy="64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1557" y="3739125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14:cNvPr>
                <p14:cNvContentPartPr/>
                <p14:nvPr/>
              </p14:nvContentPartPr>
              <p14:xfrm>
                <a:off x="607317" y="3908685"/>
                <a:ext cx="336960" cy="10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2997" y="3904365"/>
                  <a:ext cx="345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14:cNvPr>
                <p14:cNvContentPartPr/>
                <p14:nvPr/>
              </p14:nvContentPartPr>
              <p14:xfrm>
                <a:off x="603717" y="3973125"/>
                <a:ext cx="103680" cy="14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9397" y="3968805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14:cNvPr>
                <p14:cNvContentPartPr/>
                <p14:nvPr/>
              </p14:nvContentPartPr>
              <p14:xfrm>
                <a:off x="709197" y="3975645"/>
                <a:ext cx="75240" cy="142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4877" y="3971325"/>
                  <a:ext cx="8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14:cNvPr>
                <p14:cNvContentPartPr/>
                <p14:nvPr/>
              </p14:nvContentPartPr>
              <p14:xfrm>
                <a:off x="819717" y="4004445"/>
                <a:ext cx="80640" cy="78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5397" y="4000125"/>
                  <a:ext cx="89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14:cNvPr>
                <p14:cNvContentPartPr/>
                <p14:nvPr/>
              </p14:nvContentPartPr>
              <p14:xfrm>
                <a:off x="1158477" y="3897525"/>
                <a:ext cx="167760" cy="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4157" y="3893205"/>
                  <a:ext cx="17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14:cNvPr>
                <p14:cNvContentPartPr/>
                <p14:nvPr/>
              </p14:nvContentPartPr>
              <p14:xfrm>
                <a:off x="1176837" y="3946125"/>
                <a:ext cx="150120" cy="18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2517" y="3941805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14:cNvPr>
                <p14:cNvContentPartPr/>
                <p14:nvPr/>
              </p14:nvContentPartPr>
              <p14:xfrm>
                <a:off x="1504437" y="3747405"/>
                <a:ext cx="8676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00117" y="3743085"/>
                  <a:ext cx="95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14:cNvPr>
                <p14:cNvContentPartPr/>
                <p14:nvPr/>
              </p14:nvContentPartPr>
              <p14:xfrm>
                <a:off x="1492917" y="3753525"/>
                <a:ext cx="147600" cy="62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88597" y="3749205"/>
                  <a:ext cx="15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14:cNvPr>
                <p14:cNvContentPartPr/>
                <p14:nvPr/>
              </p14:nvContentPartPr>
              <p14:xfrm>
                <a:off x="1463037" y="3857925"/>
                <a:ext cx="204120" cy="41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58717" y="3853605"/>
                  <a:ext cx="212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14:cNvPr>
                <p14:cNvContentPartPr/>
                <p14:nvPr/>
              </p14:nvContentPartPr>
              <p14:xfrm>
                <a:off x="1320117" y="3980685"/>
                <a:ext cx="15192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15797" y="3976365"/>
                  <a:ext cx="160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14:cNvPr>
                <p14:cNvContentPartPr/>
                <p14:nvPr/>
              </p14:nvContentPartPr>
              <p14:xfrm>
                <a:off x="1482477" y="3978525"/>
                <a:ext cx="96480" cy="125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78157" y="3974205"/>
                  <a:ext cx="105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14:cNvPr>
                <p14:cNvContentPartPr/>
                <p14:nvPr/>
              </p14:nvContentPartPr>
              <p14:xfrm>
                <a:off x="1605237" y="3981405"/>
                <a:ext cx="94320" cy="96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0917" y="3977085"/>
                  <a:ext cx="102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14:cNvPr>
                <p14:cNvContentPartPr/>
                <p14:nvPr/>
              </p14:nvContentPartPr>
              <p14:xfrm>
                <a:off x="368997" y="3616005"/>
                <a:ext cx="96480" cy="80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4677" y="3611685"/>
                  <a:ext cx="10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14:cNvPr>
                <p14:cNvContentPartPr/>
                <p14:nvPr/>
              </p14:nvContentPartPr>
              <p14:xfrm>
                <a:off x="378717" y="3599445"/>
                <a:ext cx="87120" cy="52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4397" y="3595125"/>
                  <a:ext cx="95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14:cNvPr>
                <p14:cNvContentPartPr/>
                <p14:nvPr/>
              </p14:nvContentPartPr>
              <p14:xfrm>
                <a:off x="592197" y="3569205"/>
                <a:ext cx="85680" cy="63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7877" y="3564885"/>
                  <a:ext cx="9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14:cNvPr>
                <p14:cNvContentPartPr/>
                <p14:nvPr/>
              </p14:nvContentPartPr>
              <p14:xfrm>
                <a:off x="683637" y="3616365"/>
                <a:ext cx="38880" cy="69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9317" y="3612045"/>
                  <a:ext cx="4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14:cNvPr>
                <p14:cNvContentPartPr/>
                <p14:nvPr/>
              </p14:nvContentPartPr>
              <p14:xfrm>
                <a:off x="750237" y="3583245"/>
                <a:ext cx="73800" cy="82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5917" y="3578925"/>
                  <a:ext cx="8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14:cNvPr>
                <p14:cNvContentPartPr/>
                <p14:nvPr/>
              </p14:nvContentPartPr>
              <p14:xfrm>
                <a:off x="910077" y="3622125"/>
                <a:ext cx="5760" cy="5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5757" y="3617805"/>
                  <a:ext cx="1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14:cNvPr>
                <p14:cNvContentPartPr/>
                <p14:nvPr/>
              </p14:nvContentPartPr>
              <p14:xfrm>
                <a:off x="958677" y="3574245"/>
                <a:ext cx="84960" cy="71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4357" y="3569925"/>
                  <a:ext cx="93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14:cNvPr>
                <p14:cNvContentPartPr/>
                <p14:nvPr/>
              </p14:nvContentPartPr>
              <p14:xfrm>
                <a:off x="1051557" y="3573525"/>
                <a:ext cx="80280" cy="77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7237" y="3569205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14:cNvPr>
                <p14:cNvContentPartPr/>
                <p14:nvPr/>
              </p14:nvContentPartPr>
              <p14:xfrm>
                <a:off x="1190517" y="3571005"/>
                <a:ext cx="360" cy="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6197" y="356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14:cNvPr>
                <p14:cNvContentPartPr/>
                <p14:nvPr/>
              </p14:nvContentPartPr>
              <p14:xfrm>
                <a:off x="1158117" y="3580005"/>
                <a:ext cx="63720" cy="59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3797" y="3575685"/>
                  <a:ext cx="72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14:cNvPr>
                <p14:cNvContentPartPr/>
                <p14:nvPr/>
              </p14:nvContentPartPr>
              <p14:xfrm>
                <a:off x="1294917" y="3558045"/>
                <a:ext cx="76320" cy="7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90597" y="3553725"/>
                  <a:ext cx="84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14:cNvPr>
                <p14:cNvContentPartPr/>
                <p14:nvPr/>
              </p14:nvContentPartPr>
              <p14:xfrm>
                <a:off x="1452957" y="3526005"/>
                <a:ext cx="100080" cy="122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48637" y="3521685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14:cNvPr>
                <p14:cNvContentPartPr/>
                <p14:nvPr/>
              </p14:nvContentPartPr>
              <p14:xfrm>
                <a:off x="1578957" y="3610605"/>
                <a:ext cx="6480" cy="2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74637" y="3606285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14:cNvPr>
                <p14:cNvContentPartPr/>
                <p14:nvPr/>
              </p14:nvContentPartPr>
              <p14:xfrm>
                <a:off x="1675797" y="3553005"/>
                <a:ext cx="86400" cy="79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71477" y="3548685"/>
                  <a:ext cx="95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14:cNvPr>
                <p14:cNvContentPartPr/>
                <p14:nvPr/>
              </p14:nvContentPartPr>
              <p14:xfrm>
                <a:off x="1762917" y="3559485"/>
                <a:ext cx="94320" cy="60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58597" y="3555165"/>
                  <a:ext cx="102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14:cNvPr>
                <p14:cNvContentPartPr/>
                <p14:nvPr/>
              </p14:nvContentPartPr>
              <p14:xfrm>
                <a:off x="1883877" y="3547245"/>
                <a:ext cx="97920" cy="65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79557" y="3542925"/>
                  <a:ext cx="10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14:cNvPr>
                <p14:cNvContentPartPr/>
                <p14:nvPr/>
              </p14:nvContentPartPr>
              <p14:xfrm>
                <a:off x="2043717" y="3766845"/>
                <a:ext cx="9288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39397" y="3762525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14:cNvPr>
                <p14:cNvContentPartPr/>
                <p14:nvPr/>
              </p14:nvContentPartPr>
              <p14:xfrm>
                <a:off x="1933917" y="3689805"/>
                <a:ext cx="282600" cy="284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29597" y="3685485"/>
                  <a:ext cx="29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14:cNvPr>
                <p14:cNvContentPartPr/>
                <p14:nvPr/>
              </p14:nvContentPartPr>
              <p14:xfrm>
                <a:off x="2370957" y="3726885"/>
                <a:ext cx="129960" cy="106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66637" y="3722565"/>
                  <a:ext cx="138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14:cNvPr>
                <p14:cNvContentPartPr/>
                <p14:nvPr/>
              </p14:nvContentPartPr>
              <p14:xfrm>
                <a:off x="2537997" y="3736245"/>
                <a:ext cx="94320" cy="89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33677" y="3731925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14:cNvPr>
                <p14:cNvContentPartPr/>
                <p14:nvPr/>
              </p14:nvContentPartPr>
              <p14:xfrm>
                <a:off x="2667237" y="3737325"/>
                <a:ext cx="70920" cy="8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62917" y="3733005"/>
                  <a:ext cx="7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14:cNvPr>
                <p14:cNvContentPartPr/>
                <p14:nvPr/>
              </p14:nvContentPartPr>
              <p14:xfrm>
                <a:off x="2746077" y="3816885"/>
                <a:ext cx="12240" cy="44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41757" y="3812565"/>
                  <a:ext cx="2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14:cNvPr>
                <p14:cNvContentPartPr/>
                <p14:nvPr/>
              </p14:nvContentPartPr>
              <p14:xfrm>
                <a:off x="2836077" y="3734445"/>
                <a:ext cx="2880" cy="66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31757" y="3730125"/>
                  <a:ext cx="11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14:cNvPr>
                <p14:cNvContentPartPr/>
                <p14:nvPr/>
              </p14:nvContentPartPr>
              <p14:xfrm>
                <a:off x="2881437" y="3727965"/>
                <a:ext cx="92160" cy="78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77117" y="3723645"/>
                  <a:ext cx="100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14:cNvPr>
                <p14:cNvContentPartPr/>
                <p14:nvPr/>
              </p14:nvContentPartPr>
              <p14:xfrm>
                <a:off x="3060357" y="3764685"/>
                <a:ext cx="75960" cy="6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56037" y="3760365"/>
                  <a:ext cx="84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14:cNvPr>
                <p14:cNvContentPartPr/>
                <p14:nvPr/>
              </p14:nvContentPartPr>
              <p14:xfrm>
                <a:off x="3217677" y="3738765"/>
                <a:ext cx="85680" cy="47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13357" y="3734445"/>
                  <a:ext cx="94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14:cNvPr>
                <p14:cNvContentPartPr/>
                <p14:nvPr/>
              </p14:nvContentPartPr>
              <p14:xfrm>
                <a:off x="3347997" y="3712845"/>
                <a:ext cx="75240" cy="77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43677" y="3708525"/>
                  <a:ext cx="83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14:cNvPr>
                <p14:cNvContentPartPr/>
                <p14:nvPr/>
              </p14:nvContentPartPr>
              <p14:xfrm>
                <a:off x="3453477" y="3704565"/>
                <a:ext cx="102960" cy="76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49157" y="3700245"/>
                  <a:ext cx="11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14:cNvPr>
                <p14:cNvContentPartPr/>
                <p14:nvPr/>
              </p14:nvContentPartPr>
              <p14:xfrm>
                <a:off x="2340717" y="3835965"/>
                <a:ext cx="1233720" cy="101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36397" y="3831645"/>
                  <a:ext cx="1242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14:cNvPr>
                <p14:cNvContentPartPr/>
                <p14:nvPr/>
              </p14:nvContentPartPr>
              <p14:xfrm>
                <a:off x="2768757" y="3933525"/>
                <a:ext cx="111240" cy="92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64437" y="3929205"/>
                  <a:ext cx="119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14:cNvPr>
                <p14:cNvContentPartPr/>
                <p14:nvPr/>
              </p14:nvContentPartPr>
              <p14:xfrm>
                <a:off x="2911677" y="3946485"/>
                <a:ext cx="85680" cy="91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07357" y="3942165"/>
                  <a:ext cx="94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14:cNvPr>
                <p14:cNvContentPartPr/>
                <p14:nvPr/>
              </p14:nvContentPartPr>
              <p14:xfrm>
                <a:off x="3025437" y="3947565"/>
                <a:ext cx="118800" cy="73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21117" y="3943245"/>
                  <a:ext cx="127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14:cNvPr>
                <p14:cNvContentPartPr/>
                <p14:nvPr/>
              </p14:nvContentPartPr>
              <p14:xfrm>
                <a:off x="2503797" y="4171845"/>
                <a:ext cx="109800" cy="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99477" y="4167525"/>
                  <a:ext cx="118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14:cNvPr>
                <p14:cNvContentPartPr/>
                <p14:nvPr/>
              </p14:nvContentPartPr>
              <p14:xfrm>
                <a:off x="2503797" y="4198845"/>
                <a:ext cx="144000" cy="17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99477" y="4194525"/>
                  <a:ext cx="152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14:cNvPr>
                <p14:cNvContentPartPr/>
                <p14:nvPr/>
              </p14:nvContentPartPr>
              <p14:xfrm>
                <a:off x="2761917" y="4137645"/>
                <a:ext cx="74160" cy="100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57597" y="4133325"/>
                  <a:ext cx="8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14:cNvPr>
                <p14:cNvContentPartPr/>
                <p14:nvPr/>
              </p14:nvContentPartPr>
              <p14:xfrm>
                <a:off x="2865597" y="4132245"/>
                <a:ext cx="109800" cy="144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61277" y="4127925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14:cNvPr>
                <p14:cNvContentPartPr/>
                <p14:nvPr/>
              </p14:nvContentPartPr>
              <p14:xfrm>
                <a:off x="3028317" y="4108125"/>
                <a:ext cx="210240" cy="92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023997" y="4103805"/>
                  <a:ext cx="21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14:cNvPr>
                <p14:cNvContentPartPr/>
                <p14:nvPr/>
              </p14:nvContentPartPr>
              <p14:xfrm>
                <a:off x="3128757" y="4062045"/>
                <a:ext cx="53280" cy="87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24437" y="4057725"/>
                  <a:ext cx="61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14:cNvPr>
                <p14:cNvContentPartPr/>
                <p14:nvPr/>
              </p14:nvContentPartPr>
              <p14:xfrm>
                <a:off x="3220917" y="4143765"/>
                <a:ext cx="55800" cy="42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16597" y="4139445"/>
                  <a:ext cx="6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14:cNvPr>
                <p14:cNvContentPartPr/>
                <p14:nvPr/>
              </p14:nvContentPartPr>
              <p14:xfrm>
                <a:off x="636477" y="4268685"/>
                <a:ext cx="180720" cy="31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2157" y="4264365"/>
                  <a:ext cx="18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14:cNvPr>
                <p14:cNvContentPartPr/>
                <p14:nvPr/>
              </p14:nvContentPartPr>
              <p14:xfrm>
                <a:off x="742677" y="4240245"/>
                <a:ext cx="107280" cy="71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8357" y="4235925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14:cNvPr>
                <p14:cNvContentPartPr/>
                <p14:nvPr/>
              </p14:nvContentPartPr>
              <p14:xfrm>
                <a:off x="1001517" y="4199205"/>
                <a:ext cx="85680" cy="133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7197" y="4194885"/>
                  <a:ext cx="9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14:cNvPr>
                <p14:cNvContentPartPr/>
                <p14:nvPr/>
              </p14:nvContentPartPr>
              <p14:xfrm>
                <a:off x="1016997" y="4242405"/>
                <a:ext cx="118440" cy="51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2677" y="4238085"/>
                  <a:ext cx="12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14:cNvPr>
                <p14:cNvContentPartPr/>
                <p14:nvPr/>
              </p14:nvContentPartPr>
              <p14:xfrm>
                <a:off x="1194837" y="4244925"/>
                <a:ext cx="76320" cy="59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90517" y="4240605"/>
                  <a:ext cx="8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14:cNvPr>
                <p14:cNvContentPartPr/>
                <p14:nvPr/>
              </p14:nvContentPartPr>
              <p14:xfrm>
                <a:off x="1289157" y="4196325"/>
                <a:ext cx="123480" cy="108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84837" y="4192005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14:cNvPr>
                <p14:cNvContentPartPr/>
                <p14:nvPr/>
              </p14:nvContentPartPr>
              <p14:xfrm>
                <a:off x="1415877" y="4202445"/>
                <a:ext cx="68760" cy="87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11557" y="4198125"/>
                  <a:ext cx="77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14:cNvPr>
                <p14:cNvContentPartPr/>
                <p14:nvPr/>
              </p14:nvContentPartPr>
              <p14:xfrm>
                <a:off x="1514877" y="4190925"/>
                <a:ext cx="69840" cy="104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10557" y="4186605"/>
                  <a:ext cx="78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14:cNvPr>
                <p14:cNvContentPartPr/>
                <p14:nvPr/>
              </p14:nvContentPartPr>
              <p14:xfrm>
                <a:off x="1562037" y="4200285"/>
                <a:ext cx="87480" cy="149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57717" y="4195965"/>
                  <a:ext cx="96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14:cNvPr>
                <p14:cNvContentPartPr/>
                <p14:nvPr/>
              </p14:nvContentPartPr>
              <p14:xfrm>
                <a:off x="1674717" y="4177605"/>
                <a:ext cx="111960" cy="11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70397" y="4173285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14:cNvPr>
                <p14:cNvContentPartPr/>
                <p14:nvPr/>
              </p14:nvContentPartPr>
              <p14:xfrm>
                <a:off x="249837" y="4596285"/>
                <a:ext cx="95040" cy="111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5517" y="4591965"/>
                  <a:ext cx="103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14:cNvPr>
                <p14:cNvContentPartPr/>
                <p14:nvPr/>
              </p14:nvContentPartPr>
              <p14:xfrm>
                <a:off x="264597" y="4548045"/>
                <a:ext cx="78480" cy="42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0277" y="4543725"/>
                  <a:ext cx="87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14:cNvPr>
                <p14:cNvContentPartPr/>
                <p14:nvPr/>
              </p14:nvContentPartPr>
              <p14:xfrm>
                <a:off x="176397" y="4455165"/>
                <a:ext cx="267480" cy="300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077" y="4450845"/>
                  <a:ext cx="276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14:cNvPr>
                <p14:cNvContentPartPr/>
                <p14:nvPr/>
              </p14:nvContentPartPr>
              <p14:xfrm>
                <a:off x="613077" y="4522485"/>
                <a:ext cx="91800" cy="104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8757" y="4518165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14:cNvPr>
                <p14:cNvContentPartPr/>
                <p14:nvPr/>
              </p14:nvContentPartPr>
              <p14:xfrm>
                <a:off x="630717" y="4483965"/>
                <a:ext cx="120600" cy="21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6397" y="4479645"/>
                  <a:ext cx="12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14:cNvPr>
                <p14:cNvContentPartPr/>
                <p14:nvPr/>
              </p14:nvContentPartPr>
              <p14:xfrm>
                <a:off x="800277" y="4507725"/>
                <a:ext cx="97200" cy="69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957" y="4503405"/>
                  <a:ext cx="105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14:cNvPr>
                <p14:cNvContentPartPr/>
                <p14:nvPr/>
              </p14:nvContentPartPr>
              <p14:xfrm>
                <a:off x="944637" y="4491525"/>
                <a:ext cx="85680" cy="74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0317" y="4487205"/>
                  <a:ext cx="9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14:cNvPr>
                <p14:cNvContentPartPr/>
                <p14:nvPr/>
              </p14:nvContentPartPr>
              <p14:xfrm>
                <a:off x="546477" y="4656765"/>
                <a:ext cx="444600" cy="58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2157" y="4652445"/>
                  <a:ext cx="453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14:cNvPr>
                <p14:cNvContentPartPr/>
                <p14:nvPr/>
              </p14:nvContentPartPr>
              <p14:xfrm>
                <a:off x="564117" y="4751085"/>
                <a:ext cx="78840" cy="115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9797" y="4746765"/>
                  <a:ext cx="8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14:cNvPr>
                <p14:cNvContentPartPr/>
                <p14:nvPr/>
              </p14:nvContentPartPr>
              <p14:xfrm>
                <a:off x="622437" y="4798245"/>
                <a:ext cx="43200" cy="105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8117" y="4793925"/>
                  <a:ext cx="5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14:cNvPr>
                <p14:cNvContentPartPr/>
                <p14:nvPr/>
              </p14:nvContentPartPr>
              <p14:xfrm>
                <a:off x="716037" y="4761165"/>
                <a:ext cx="76680" cy="111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1717" y="4756845"/>
                  <a:ext cx="85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14:cNvPr>
                <p14:cNvContentPartPr/>
                <p14:nvPr/>
              </p14:nvContentPartPr>
              <p14:xfrm>
                <a:off x="871557" y="4755405"/>
                <a:ext cx="107640" cy="8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7237" y="4751085"/>
                  <a:ext cx="11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14:cNvPr>
                <p14:cNvContentPartPr/>
                <p14:nvPr/>
              </p14:nvContentPartPr>
              <p14:xfrm>
                <a:off x="1107357" y="4609245"/>
                <a:ext cx="36360" cy="46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3037" y="4604925"/>
                  <a:ext cx="4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14:cNvPr>
                <p14:cNvContentPartPr/>
                <p14:nvPr/>
              </p14:nvContentPartPr>
              <p14:xfrm>
                <a:off x="1185117" y="4555965"/>
                <a:ext cx="151920" cy="1260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80797" y="4551645"/>
                  <a:ext cx="16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14:cNvPr>
                <p14:cNvContentPartPr/>
                <p14:nvPr/>
              </p14:nvContentPartPr>
              <p14:xfrm>
                <a:off x="1378437" y="4546245"/>
                <a:ext cx="107280" cy="103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74117" y="4541925"/>
                  <a:ext cx="115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14:cNvPr>
                <p14:cNvContentPartPr/>
                <p14:nvPr/>
              </p14:nvContentPartPr>
              <p14:xfrm>
                <a:off x="1522437" y="4545885"/>
                <a:ext cx="103680" cy="105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8117" y="4541565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14:cNvPr>
                <p14:cNvContentPartPr/>
                <p14:nvPr/>
              </p14:nvContentPartPr>
              <p14:xfrm>
                <a:off x="1703877" y="4574685"/>
                <a:ext cx="143640" cy="13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99557" y="4570365"/>
                  <a:ext cx="152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14:cNvPr>
                <p14:cNvContentPartPr/>
                <p14:nvPr/>
              </p14:nvContentPartPr>
              <p14:xfrm>
                <a:off x="1720077" y="4607805"/>
                <a:ext cx="159120" cy="20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715757" y="4603485"/>
                  <a:ext cx="16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14:cNvPr>
                <p14:cNvContentPartPr/>
                <p14:nvPr/>
              </p14:nvContentPartPr>
              <p14:xfrm>
                <a:off x="1931037" y="4513485"/>
                <a:ext cx="134640" cy="120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26717" y="4509165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14:cNvPr>
                <p14:cNvContentPartPr/>
                <p14:nvPr/>
              </p14:nvContentPartPr>
              <p14:xfrm>
                <a:off x="2130477" y="4501965"/>
                <a:ext cx="88920" cy="75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26157" y="4497645"/>
                  <a:ext cx="97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14:cNvPr>
                <p14:cNvContentPartPr/>
                <p14:nvPr/>
              </p14:nvContentPartPr>
              <p14:xfrm>
                <a:off x="2244957" y="4476045"/>
                <a:ext cx="57600" cy="53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40637" y="4471725"/>
                  <a:ext cx="6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14:cNvPr>
                <p14:cNvContentPartPr/>
                <p14:nvPr/>
              </p14:nvContentPartPr>
              <p14:xfrm>
                <a:off x="2266917" y="4510245"/>
                <a:ext cx="39600" cy="88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62597" y="4505925"/>
                  <a:ext cx="48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14:cNvPr>
                <p14:cNvContentPartPr/>
                <p14:nvPr/>
              </p14:nvContentPartPr>
              <p14:xfrm>
                <a:off x="2327037" y="4564965"/>
                <a:ext cx="23760" cy="76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22717" y="4560645"/>
                  <a:ext cx="3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14:cNvPr>
                <p14:cNvContentPartPr/>
                <p14:nvPr/>
              </p14:nvContentPartPr>
              <p14:xfrm>
                <a:off x="2388597" y="4486125"/>
                <a:ext cx="82440" cy="68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84277" y="4481805"/>
                  <a:ext cx="91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14:cNvPr>
                <p14:cNvContentPartPr/>
                <p14:nvPr/>
              </p14:nvContentPartPr>
              <p14:xfrm>
                <a:off x="2484717" y="4465605"/>
                <a:ext cx="88560" cy="127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80397" y="4461285"/>
                  <a:ext cx="9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14:cNvPr>
                <p14:cNvContentPartPr/>
                <p14:nvPr/>
              </p14:nvContentPartPr>
              <p14:xfrm>
                <a:off x="3054957" y="4462725"/>
                <a:ext cx="84960" cy="100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50637" y="4458405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14:cNvPr>
                <p14:cNvContentPartPr/>
                <p14:nvPr/>
              </p14:nvContentPartPr>
              <p14:xfrm>
                <a:off x="2942277" y="4384605"/>
                <a:ext cx="283320" cy="219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37957" y="4380285"/>
                  <a:ext cx="291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14:cNvPr>
                <p14:cNvContentPartPr/>
                <p14:nvPr/>
              </p14:nvContentPartPr>
              <p14:xfrm>
                <a:off x="296637" y="5136645"/>
                <a:ext cx="147600" cy="139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2317" y="5132325"/>
                  <a:ext cx="156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14:cNvPr>
                <p14:cNvContentPartPr/>
                <p14:nvPr/>
              </p14:nvContentPartPr>
              <p14:xfrm>
                <a:off x="340557" y="5186325"/>
                <a:ext cx="116640" cy="27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6237" y="5182005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14:cNvPr>
                <p14:cNvContentPartPr/>
                <p14:nvPr/>
              </p14:nvContentPartPr>
              <p14:xfrm>
                <a:off x="203037" y="5070405"/>
                <a:ext cx="353160" cy="281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8717" y="5066085"/>
                  <a:ext cx="361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14:cNvPr>
                <p14:cNvContentPartPr/>
                <p14:nvPr/>
              </p14:nvContentPartPr>
              <p14:xfrm>
                <a:off x="6186597" y="4060245"/>
                <a:ext cx="154800" cy="142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82277" y="4055925"/>
                  <a:ext cx="16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14:cNvPr>
                <p14:cNvContentPartPr/>
                <p14:nvPr/>
              </p14:nvContentPartPr>
              <p14:xfrm>
                <a:off x="6112077" y="3978165"/>
                <a:ext cx="320760" cy="278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07757" y="3973845"/>
                  <a:ext cx="329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14:cNvPr>
                <p14:cNvContentPartPr/>
                <p14:nvPr/>
              </p14:nvContentPartPr>
              <p14:xfrm>
                <a:off x="6584037" y="3985725"/>
                <a:ext cx="128160" cy="1202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79717" y="3981405"/>
                  <a:ext cx="13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14:cNvPr>
                <p14:cNvContentPartPr/>
                <p14:nvPr/>
              </p14:nvContentPartPr>
              <p14:xfrm>
                <a:off x="6770517" y="3986085"/>
                <a:ext cx="106560" cy="82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66197" y="3981765"/>
                  <a:ext cx="115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14:cNvPr>
                <p14:cNvContentPartPr/>
                <p14:nvPr/>
              </p14:nvContentPartPr>
              <p14:xfrm>
                <a:off x="6899037" y="3978525"/>
                <a:ext cx="105480" cy="100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94717" y="3974205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14:cNvPr>
                <p14:cNvContentPartPr/>
                <p14:nvPr/>
              </p14:nvContentPartPr>
              <p14:xfrm>
                <a:off x="7015677" y="4071045"/>
                <a:ext cx="21240" cy="46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11357" y="4066725"/>
                  <a:ext cx="29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14:cNvPr>
                <p14:cNvContentPartPr/>
                <p14:nvPr/>
              </p14:nvContentPartPr>
              <p14:xfrm>
                <a:off x="7092717" y="3965205"/>
                <a:ext cx="74160" cy="123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88397" y="3960885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14:cNvPr>
                <p14:cNvContentPartPr/>
                <p14:nvPr/>
              </p14:nvContentPartPr>
              <p14:xfrm>
                <a:off x="7209717" y="3970245"/>
                <a:ext cx="75960" cy="92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05397" y="3965925"/>
                  <a:ext cx="84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14:cNvPr>
                <p14:cNvContentPartPr/>
                <p14:nvPr/>
              </p14:nvContentPartPr>
              <p14:xfrm>
                <a:off x="7383237" y="4011645"/>
                <a:ext cx="44640" cy="5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78917" y="4007325"/>
                  <a:ext cx="53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14:cNvPr>
                <p14:cNvContentPartPr/>
                <p14:nvPr/>
              </p14:nvContentPartPr>
              <p14:xfrm>
                <a:off x="7445157" y="3954045"/>
                <a:ext cx="166320" cy="132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40837" y="3949725"/>
                  <a:ext cx="17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14:cNvPr>
                <p14:cNvContentPartPr/>
                <p14:nvPr/>
              </p14:nvContentPartPr>
              <p14:xfrm>
                <a:off x="7642437" y="3941085"/>
                <a:ext cx="84240" cy="97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38117" y="3936765"/>
                  <a:ext cx="92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14:cNvPr>
                <p14:cNvContentPartPr/>
                <p14:nvPr/>
              </p14:nvContentPartPr>
              <p14:xfrm>
                <a:off x="7740717" y="3941805"/>
                <a:ext cx="101880" cy="745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36397" y="3937485"/>
                  <a:ext cx="110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14:cNvPr>
                <p14:cNvContentPartPr/>
                <p14:nvPr/>
              </p14:nvContentPartPr>
              <p14:xfrm>
                <a:off x="6544077" y="4121805"/>
                <a:ext cx="1194120" cy="126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39757" y="4117485"/>
                  <a:ext cx="120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14:cNvPr>
                <p14:cNvContentPartPr/>
                <p14:nvPr/>
              </p14:nvContentPartPr>
              <p14:xfrm>
                <a:off x="6873837" y="4237725"/>
                <a:ext cx="219240" cy="92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869517" y="4233405"/>
                  <a:ext cx="22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14:cNvPr>
                <p14:cNvContentPartPr/>
                <p14:nvPr/>
              </p14:nvContentPartPr>
              <p14:xfrm>
                <a:off x="7102797" y="4229085"/>
                <a:ext cx="104400" cy="103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98477" y="4224765"/>
                  <a:ext cx="11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14:cNvPr>
                <p14:cNvContentPartPr/>
                <p14:nvPr/>
              </p14:nvContentPartPr>
              <p14:xfrm>
                <a:off x="7283517" y="4239885"/>
                <a:ext cx="86760" cy="66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79197" y="4235565"/>
                  <a:ext cx="95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14:cNvPr>
                <p14:cNvContentPartPr/>
                <p14:nvPr/>
              </p14:nvContentPartPr>
              <p14:xfrm>
                <a:off x="7924317" y="4112085"/>
                <a:ext cx="188280" cy="13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19997" y="4107765"/>
                  <a:ext cx="196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14:cNvPr>
                <p14:cNvContentPartPr/>
                <p14:nvPr/>
              </p14:nvContentPartPr>
              <p14:xfrm>
                <a:off x="7911717" y="4148445"/>
                <a:ext cx="109800" cy="17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07397" y="4144125"/>
                  <a:ext cx="11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14:cNvPr>
                <p14:cNvContentPartPr/>
                <p14:nvPr/>
              </p14:nvContentPartPr>
              <p14:xfrm>
                <a:off x="8098557" y="4050165"/>
                <a:ext cx="155520" cy="142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94237" y="4045845"/>
                  <a:ext cx="164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14:cNvPr>
                <p14:cNvContentPartPr/>
                <p14:nvPr/>
              </p14:nvContentPartPr>
              <p14:xfrm>
                <a:off x="8279277" y="4029645"/>
                <a:ext cx="97560" cy="146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274957" y="4025325"/>
                  <a:ext cx="10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14:cNvPr>
                <p14:cNvContentPartPr/>
                <p14:nvPr/>
              </p14:nvContentPartPr>
              <p14:xfrm>
                <a:off x="8392677" y="4047285"/>
                <a:ext cx="70560" cy="900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88357" y="4042965"/>
                  <a:ext cx="79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14:cNvPr>
                <p14:cNvContentPartPr/>
                <p14:nvPr/>
              </p14:nvContentPartPr>
              <p14:xfrm>
                <a:off x="8559357" y="4024605"/>
                <a:ext cx="70920" cy="957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555037" y="4020285"/>
                  <a:ext cx="79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14:cNvPr>
                <p14:cNvContentPartPr/>
                <p14:nvPr/>
              </p14:nvContentPartPr>
              <p14:xfrm>
                <a:off x="8470437" y="3948285"/>
                <a:ext cx="109440" cy="79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66117" y="3943965"/>
                  <a:ext cx="118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14:cNvPr>
                <p14:cNvContentPartPr/>
                <p14:nvPr/>
              </p14:nvContentPartPr>
              <p14:xfrm>
                <a:off x="8562957" y="4093725"/>
                <a:ext cx="111600" cy="51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58637" y="4089405"/>
                  <a:ext cx="120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14:cNvPr>
                <p14:cNvContentPartPr/>
                <p14:nvPr/>
              </p14:nvContentPartPr>
              <p14:xfrm>
                <a:off x="3450957" y="4396845"/>
                <a:ext cx="139680" cy="125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46637" y="4392525"/>
                  <a:ext cx="14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14:cNvPr>
                <p14:cNvContentPartPr/>
                <p14:nvPr/>
              </p14:nvContentPartPr>
              <p14:xfrm>
                <a:off x="3632037" y="4397925"/>
                <a:ext cx="124200" cy="763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27717" y="4393605"/>
                  <a:ext cx="13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14:cNvPr>
                <p14:cNvContentPartPr/>
                <p14:nvPr/>
              </p14:nvContentPartPr>
              <p14:xfrm>
                <a:off x="3794757" y="4368045"/>
                <a:ext cx="88560" cy="122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790437" y="4363725"/>
                  <a:ext cx="97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14:cNvPr>
                <p14:cNvContentPartPr/>
                <p14:nvPr/>
              </p14:nvContentPartPr>
              <p14:xfrm>
                <a:off x="3893037" y="4457325"/>
                <a:ext cx="27000" cy="52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88717" y="4453005"/>
                  <a:ext cx="3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14:cNvPr>
                <p14:cNvContentPartPr/>
                <p14:nvPr/>
              </p14:nvContentPartPr>
              <p14:xfrm>
                <a:off x="3983757" y="4355445"/>
                <a:ext cx="95040" cy="145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79437" y="4351125"/>
                  <a:ext cx="103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14:cNvPr>
                <p14:cNvContentPartPr/>
                <p14:nvPr/>
              </p14:nvContentPartPr>
              <p14:xfrm>
                <a:off x="3983037" y="4355805"/>
                <a:ext cx="101160" cy="121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78717" y="4351485"/>
                  <a:ext cx="10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14:cNvPr>
                <p14:cNvContentPartPr/>
                <p14:nvPr/>
              </p14:nvContentPartPr>
              <p14:xfrm>
                <a:off x="4093197" y="4342845"/>
                <a:ext cx="83520" cy="156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88877" y="4338525"/>
                  <a:ext cx="92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14:cNvPr>
                <p14:cNvContentPartPr/>
                <p14:nvPr/>
              </p14:nvContentPartPr>
              <p14:xfrm>
                <a:off x="4276797" y="4402605"/>
                <a:ext cx="95760" cy="237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72477" y="4398285"/>
                  <a:ext cx="10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14:cNvPr>
                <p14:cNvContentPartPr/>
                <p14:nvPr/>
              </p14:nvContentPartPr>
              <p14:xfrm>
                <a:off x="4481637" y="4303605"/>
                <a:ext cx="162000" cy="133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77317" y="4299285"/>
                  <a:ext cx="170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14:cNvPr>
                <p14:cNvContentPartPr/>
                <p14:nvPr/>
              </p14:nvContentPartPr>
              <p14:xfrm>
                <a:off x="4654437" y="4305045"/>
                <a:ext cx="106920" cy="83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50117" y="4300725"/>
                  <a:ext cx="11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14:cNvPr>
                <p14:cNvContentPartPr/>
                <p14:nvPr/>
              </p14:nvContentPartPr>
              <p14:xfrm>
                <a:off x="4809597" y="4300005"/>
                <a:ext cx="105480" cy="77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05277" y="4295685"/>
                  <a:ext cx="114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14:cNvPr>
                <p14:cNvContentPartPr/>
                <p14:nvPr/>
              </p14:nvContentPartPr>
              <p14:xfrm>
                <a:off x="3539877" y="4517445"/>
                <a:ext cx="1345320" cy="131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35557" y="4513125"/>
                  <a:ext cx="1353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14:cNvPr>
                <p14:cNvContentPartPr/>
                <p14:nvPr/>
              </p14:nvContentPartPr>
              <p14:xfrm>
                <a:off x="3959637" y="4716885"/>
                <a:ext cx="182880" cy="85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55317" y="4712565"/>
                  <a:ext cx="191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14:cNvPr>
                <p14:cNvContentPartPr/>
                <p14:nvPr/>
              </p14:nvContentPartPr>
              <p14:xfrm>
                <a:off x="4194717" y="4661085"/>
                <a:ext cx="105480" cy="117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90397" y="4656765"/>
                  <a:ext cx="11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14:cNvPr>
                <p14:cNvContentPartPr/>
                <p14:nvPr/>
              </p14:nvContentPartPr>
              <p14:xfrm>
                <a:off x="4364997" y="4657845"/>
                <a:ext cx="87480" cy="81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360677" y="4653525"/>
                  <a:ext cx="96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14:cNvPr>
                <p14:cNvContentPartPr/>
                <p14:nvPr/>
              </p14:nvContentPartPr>
              <p14:xfrm>
                <a:off x="5018397" y="4480005"/>
                <a:ext cx="148680" cy="14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014077" y="4475685"/>
                  <a:ext cx="15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14:cNvPr>
                <p14:cNvContentPartPr/>
                <p14:nvPr/>
              </p14:nvContentPartPr>
              <p14:xfrm>
                <a:off x="5022357" y="4519245"/>
                <a:ext cx="126720" cy="252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18037" y="4514925"/>
                  <a:ext cx="135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14:cNvPr>
                <p14:cNvContentPartPr/>
                <p14:nvPr/>
              </p14:nvContentPartPr>
              <p14:xfrm>
                <a:off x="5286597" y="4396485"/>
                <a:ext cx="109440" cy="117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282277" y="4392165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14:cNvPr>
                <p14:cNvContentPartPr/>
                <p14:nvPr/>
              </p14:nvContentPartPr>
              <p14:xfrm>
                <a:off x="5388477" y="4505205"/>
                <a:ext cx="17640" cy="37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84157" y="4500885"/>
                  <a:ext cx="2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14:cNvPr>
                <p14:cNvContentPartPr/>
                <p14:nvPr/>
              </p14:nvContentPartPr>
              <p14:xfrm>
                <a:off x="5471637" y="4395405"/>
                <a:ext cx="76320" cy="104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67317" y="4391085"/>
                  <a:ext cx="8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14:cNvPr>
                <p14:cNvContentPartPr/>
                <p14:nvPr/>
              </p14:nvContentPartPr>
              <p14:xfrm>
                <a:off x="5557677" y="4360845"/>
                <a:ext cx="94320" cy="136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3357" y="4356525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14:cNvPr>
                <p14:cNvContentPartPr/>
                <p14:nvPr/>
              </p14:nvContentPartPr>
              <p14:xfrm>
                <a:off x="5725797" y="4388205"/>
                <a:ext cx="94320" cy="93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21477" y="4383885"/>
                  <a:ext cx="10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14:cNvPr>
                <p14:cNvContentPartPr/>
                <p14:nvPr/>
              </p14:nvContentPartPr>
              <p14:xfrm>
                <a:off x="5659557" y="4340685"/>
                <a:ext cx="97560" cy="56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55237" y="4336365"/>
                  <a:ext cx="106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14:cNvPr>
                <p14:cNvContentPartPr/>
                <p14:nvPr/>
              </p14:nvContentPartPr>
              <p14:xfrm>
                <a:off x="5767917" y="4454085"/>
                <a:ext cx="56880" cy="489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63597" y="4449765"/>
                  <a:ext cx="65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14:cNvPr>
                <p14:cNvContentPartPr/>
                <p14:nvPr/>
              </p14:nvContentPartPr>
              <p14:xfrm>
                <a:off x="3988797" y="4883205"/>
                <a:ext cx="233280" cy="161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84477" y="4878885"/>
                  <a:ext cx="24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14:cNvPr>
                <p14:cNvContentPartPr/>
                <p14:nvPr/>
              </p14:nvContentPartPr>
              <p14:xfrm>
                <a:off x="4215237" y="4931805"/>
                <a:ext cx="79920" cy="76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210917" y="4927485"/>
                  <a:ext cx="88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14:cNvPr>
                <p14:cNvContentPartPr/>
                <p14:nvPr/>
              </p14:nvContentPartPr>
              <p14:xfrm>
                <a:off x="4203717" y="4845405"/>
                <a:ext cx="111240" cy="164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199397" y="4841085"/>
                  <a:ext cx="119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14:cNvPr>
                <p14:cNvContentPartPr/>
                <p14:nvPr/>
              </p14:nvContentPartPr>
              <p14:xfrm>
                <a:off x="4349877" y="4824165"/>
                <a:ext cx="219600" cy="180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45557" y="4819845"/>
                  <a:ext cx="22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14:cNvPr>
                <p14:cNvContentPartPr/>
                <p14:nvPr/>
              </p14:nvContentPartPr>
              <p14:xfrm>
                <a:off x="4586757" y="4892565"/>
                <a:ext cx="85680" cy="89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582437" y="4888245"/>
                  <a:ext cx="94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14:cNvPr>
                <p14:cNvContentPartPr/>
                <p14:nvPr/>
              </p14:nvContentPartPr>
              <p14:xfrm>
                <a:off x="4832637" y="4875645"/>
                <a:ext cx="138960" cy="918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28317" y="4871325"/>
                  <a:ext cx="147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14:cNvPr>
                <p14:cNvContentPartPr/>
                <p14:nvPr/>
              </p14:nvContentPartPr>
              <p14:xfrm>
                <a:off x="5008317" y="4853325"/>
                <a:ext cx="311400" cy="105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03997" y="4849005"/>
                  <a:ext cx="320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14:cNvPr>
                <p14:cNvContentPartPr/>
                <p14:nvPr/>
              </p14:nvContentPartPr>
              <p14:xfrm>
                <a:off x="5339517" y="4841445"/>
                <a:ext cx="143640" cy="72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35197" y="4837125"/>
                  <a:ext cx="152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14:cNvPr>
                <p14:cNvContentPartPr/>
                <p14:nvPr/>
              </p14:nvContentPartPr>
              <p14:xfrm>
                <a:off x="5480277" y="4843605"/>
                <a:ext cx="92160" cy="198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75957" y="4839285"/>
                  <a:ext cx="100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14:cNvPr>
                <p14:cNvContentPartPr/>
                <p14:nvPr/>
              </p14:nvContentPartPr>
              <p14:xfrm>
                <a:off x="5520237" y="4805805"/>
                <a:ext cx="140040" cy="867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15917" y="4801485"/>
                  <a:ext cx="148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14:cNvPr>
                <p14:cNvContentPartPr/>
                <p14:nvPr/>
              </p14:nvContentPartPr>
              <p14:xfrm>
                <a:off x="5813637" y="4807245"/>
                <a:ext cx="222120" cy="1990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09317" y="4802925"/>
                  <a:ext cx="23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14:cNvPr>
                <p14:cNvContentPartPr/>
                <p14:nvPr/>
              </p14:nvContentPartPr>
              <p14:xfrm>
                <a:off x="6059157" y="4813365"/>
                <a:ext cx="239400" cy="860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54837" y="4809045"/>
                  <a:ext cx="248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14:cNvPr>
                <p14:cNvContentPartPr/>
                <p14:nvPr/>
              </p14:nvContentPartPr>
              <p14:xfrm>
                <a:off x="6270477" y="4817325"/>
                <a:ext cx="15120" cy="223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66157" y="4813005"/>
                  <a:ext cx="23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14:cNvPr>
                <p14:cNvContentPartPr/>
                <p14:nvPr/>
              </p14:nvContentPartPr>
              <p14:xfrm>
                <a:off x="6265437" y="4785645"/>
                <a:ext cx="8604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61117" y="4781325"/>
                  <a:ext cx="94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14:cNvPr>
                <p14:cNvContentPartPr/>
                <p14:nvPr/>
              </p14:nvContentPartPr>
              <p14:xfrm>
                <a:off x="6407277" y="4694565"/>
                <a:ext cx="177120" cy="146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402957" y="4690245"/>
                  <a:ext cx="18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14:cNvPr>
                <p14:cNvContentPartPr/>
                <p14:nvPr/>
              </p14:nvContentPartPr>
              <p14:xfrm>
                <a:off x="6685557" y="4746765"/>
                <a:ext cx="95760" cy="208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81237" y="4742445"/>
                  <a:ext cx="104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14:cNvPr>
                <p14:cNvContentPartPr/>
                <p14:nvPr/>
              </p14:nvContentPartPr>
              <p14:xfrm>
                <a:off x="6837117" y="4825245"/>
                <a:ext cx="23400" cy="5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32797" y="4820925"/>
                  <a:ext cx="32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14:cNvPr>
                <p14:cNvContentPartPr/>
                <p14:nvPr/>
              </p14:nvContentPartPr>
              <p14:xfrm>
                <a:off x="6883557" y="4770885"/>
                <a:ext cx="124560" cy="58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879237" y="4766565"/>
                  <a:ext cx="133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14:cNvPr>
                <p14:cNvContentPartPr/>
                <p14:nvPr/>
              </p14:nvContentPartPr>
              <p14:xfrm>
                <a:off x="7133757" y="4685565"/>
                <a:ext cx="221400" cy="2462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29437" y="4681245"/>
                  <a:ext cx="230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14:cNvPr>
                <p14:cNvContentPartPr/>
                <p14:nvPr/>
              </p14:nvContentPartPr>
              <p14:xfrm>
                <a:off x="7462437" y="4696005"/>
                <a:ext cx="147960" cy="100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58117" y="4691685"/>
                  <a:ext cx="156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14:cNvPr>
                <p14:cNvContentPartPr/>
                <p14:nvPr/>
              </p14:nvContentPartPr>
              <p14:xfrm>
                <a:off x="7630197" y="4705725"/>
                <a:ext cx="93600" cy="792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25877" y="4701405"/>
                  <a:ext cx="10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14:cNvPr>
                <p14:cNvContentPartPr/>
                <p14:nvPr/>
              </p14:nvContentPartPr>
              <p14:xfrm>
                <a:off x="7766277" y="4626165"/>
                <a:ext cx="29880" cy="162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761957" y="4621845"/>
                  <a:ext cx="3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14:cNvPr>
                <p14:cNvContentPartPr/>
                <p14:nvPr/>
              </p14:nvContentPartPr>
              <p14:xfrm>
                <a:off x="7886157" y="4614285"/>
                <a:ext cx="135000" cy="172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881837" y="4609965"/>
                  <a:ext cx="14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14:cNvPr>
                <p14:cNvContentPartPr/>
                <p14:nvPr/>
              </p14:nvContentPartPr>
              <p14:xfrm>
                <a:off x="8113677" y="4627965"/>
                <a:ext cx="30240" cy="1371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09357" y="4623645"/>
                  <a:ext cx="3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14:cNvPr>
                <p14:cNvContentPartPr/>
                <p14:nvPr/>
              </p14:nvContentPartPr>
              <p14:xfrm>
                <a:off x="8039157" y="4598805"/>
                <a:ext cx="153000" cy="164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034837" y="4594485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14:cNvPr>
                <p14:cNvContentPartPr/>
                <p14:nvPr/>
              </p14:nvContentPartPr>
              <p14:xfrm>
                <a:off x="8263077" y="4599885"/>
                <a:ext cx="22680" cy="1566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58757" y="4595565"/>
                  <a:ext cx="31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14:cNvPr>
                <p14:cNvContentPartPr/>
                <p14:nvPr/>
              </p14:nvContentPartPr>
              <p14:xfrm>
                <a:off x="8174877" y="4558845"/>
                <a:ext cx="206280" cy="96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170557" y="4554525"/>
                  <a:ext cx="214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14:cNvPr>
                <p14:cNvContentPartPr/>
                <p14:nvPr/>
              </p14:nvContentPartPr>
              <p14:xfrm>
                <a:off x="3933717" y="4868445"/>
                <a:ext cx="4336920" cy="337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29397" y="4864125"/>
                  <a:ext cx="4345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14:cNvPr>
                <p14:cNvContentPartPr/>
                <p14:nvPr/>
              </p14:nvContentPartPr>
              <p14:xfrm>
                <a:off x="8408157" y="4421685"/>
                <a:ext cx="170640" cy="2152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403837" y="4417365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14:cNvPr>
                <p14:cNvContentPartPr/>
                <p14:nvPr/>
              </p14:nvContentPartPr>
              <p14:xfrm>
                <a:off x="8466837" y="4753965"/>
                <a:ext cx="50760" cy="9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462517" y="4749645"/>
                  <a:ext cx="59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14:cNvPr>
                <p14:cNvContentPartPr/>
                <p14:nvPr/>
              </p14:nvContentPartPr>
              <p14:xfrm>
                <a:off x="698037" y="5103885"/>
                <a:ext cx="153360" cy="99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93717" y="5099565"/>
                  <a:ext cx="162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14:cNvPr>
                <p14:cNvContentPartPr/>
                <p14:nvPr/>
              </p14:nvContentPartPr>
              <p14:xfrm>
                <a:off x="910797" y="5057805"/>
                <a:ext cx="93240" cy="83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6477" y="5053485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14:cNvPr>
                <p14:cNvContentPartPr/>
                <p14:nvPr/>
              </p14:nvContentPartPr>
              <p14:xfrm>
                <a:off x="1035357" y="5034045"/>
                <a:ext cx="84240" cy="130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1037" y="5029725"/>
                  <a:ext cx="92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14:cNvPr>
                <p14:cNvContentPartPr/>
                <p14:nvPr/>
              </p14:nvContentPartPr>
              <p14:xfrm>
                <a:off x="1136157" y="5041965"/>
                <a:ext cx="113400" cy="148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31837" y="5037645"/>
                  <a:ext cx="122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14:cNvPr>
                <p14:cNvContentPartPr/>
                <p14:nvPr/>
              </p14:nvContentPartPr>
              <p14:xfrm>
                <a:off x="1278357" y="5028285"/>
                <a:ext cx="90000" cy="115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74037" y="5023965"/>
                  <a:ext cx="9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14:cNvPr>
                <p14:cNvContentPartPr/>
                <p14:nvPr/>
              </p14:nvContentPartPr>
              <p14:xfrm>
                <a:off x="770397" y="5223045"/>
                <a:ext cx="625680" cy="68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66077" y="5218725"/>
                  <a:ext cx="63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14:cNvPr>
                <p14:cNvContentPartPr/>
                <p14:nvPr/>
              </p14:nvContentPartPr>
              <p14:xfrm>
                <a:off x="729357" y="5349405"/>
                <a:ext cx="135000" cy="119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25037" y="5345085"/>
                  <a:ext cx="143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14:cNvPr>
                <p14:cNvContentPartPr/>
                <p14:nvPr/>
              </p14:nvContentPartPr>
              <p14:xfrm>
                <a:off x="906477" y="5347965"/>
                <a:ext cx="64080" cy="101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2157" y="5343645"/>
                  <a:ext cx="7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14:cNvPr>
                <p14:cNvContentPartPr/>
                <p14:nvPr/>
              </p14:nvContentPartPr>
              <p14:xfrm>
                <a:off x="1005117" y="5321325"/>
                <a:ext cx="82440" cy="153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0797" y="5317005"/>
                  <a:ext cx="91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14:cNvPr>
                <p14:cNvContentPartPr/>
                <p14:nvPr/>
              </p14:nvContentPartPr>
              <p14:xfrm>
                <a:off x="1119597" y="5420325"/>
                <a:ext cx="23040" cy="79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15277" y="5416005"/>
                  <a:ext cx="3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14:cNvPr>
                <p14:cNvContentPartPr/>
                <p14:nvPr/>
              </p14:nvContentPartPr>
              <p14:xfrm>
                <a:off x="1189797" y="5351205"/>
                <a:ext cx="77400" cy="62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85477" y="5346885"/>
                  <a:ext cx="86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14:cNvPr>
                <p14:cNvContentPartPr/>
                <p14:nvPr/>
              </p14:nvContentPartPr>
              <p14:xfrm>
                <a:off x="1294557" y="5314845"/>
                <a:ext cx="111240" cy="138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290237" y="5310525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14:cNvPr>
                <p14:cNvContentPartPr/>
                <p14:nvPr/>
              </p14:nvContentPartPr>
              <p14:xfrm>
                <a:off x="1515237" y="5237445"/>
                <a:ext cx="27000" cy="14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10917" y="5233125"/>
                  <a:ext cx="35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14:cNvPr>
                <p14:cNvContentPartPr/>
                <p14:nvPr/>
              </p14:nvContentPartPr>
              <p14:xfrm>
                <a:off x="1640517" y="5178765"/>
                <a:ext cx="119160" cy="957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636197" y="5174445"/>
                  <a:ext cx="127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14:cNvPr>
                <p14:cNvContentPartPr/>
                <p14:nvPr/>
              </p14:nvContentPartPr>
              <p14:xfrm>
                <a:off x="1808277" y="5161845"/>
                <a:ext cx="78840" cy="756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803957" y="5157525"/>
                  <a:ext cx="87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14:cNvPr>
                <p14:cNvContentPartPr/>
                <p14:nvPr/>
              </p14:nvContentPartPr>
              <p14:xfrm>
                <a:off x="1954437" y="5154645"/>
                <a:ext cx="100440" cy="694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50117" y="5150325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14:cNvPr>
                <p14:cNvContentPartPr/>
                <p14:nvPr/>
              </p14:nvContentPartPr>
              <p14:xfrm>
                <a:off x="2103117" y="5198205"/>
                <a:ext cx="156960" cy="12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098797" y="5193885"/>
                  <a:ext cx="165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14:cNvPr>
                <p14:cNvContentPartPr/>
                <p14:nvPr/>
              </p14:nvContentPartPr>
              <p14:xfrm>
                <a:off x="2136597" y="5207565"/>
                <a:ext cx="135720" cy="248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32277" y="5203245"/>
                  <a:ext cx="144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14:cNvPr>
                <p14:cNvContentPartPr/>
                <p14:nvPr/>
              </p14:nvContentPartPr>
              <p14:xfrm>
                <a:off x="2442957" y="5124045"/>
                <a:ext cx="114120" cy="108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438637" y="5119725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14:cNvPr>
                <p14:cNvContentPartPr/>
                <p14:nvPr/>
              </p14:nvContentPartPr>
              <p14:xfrm>
                <a:off x="2622957" y="5136285"/>
                <a:ext cx="116640" cy="90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618637" y="5131965"/>
                  <a:ext cx="125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14:cNvPr>
                <p14:cNvContentPartPr/>
                <p14:nvPr/>
              </p14:nvContentPartPr>
              <p14:xfrm>
                <a:off x="2787477" y="5125845"/>
                <a:ext cx="102600" cy="88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783157" y="5121525"/>
                  <a:ext cx="111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14:cNvPr>
                <p14:cNvContentPartPr/>
                <p14:nvPr/>
              </p14:nvContentPartPr>
              <p14:xfrm>
                <a:off x="2905197" y="5216925"/>
                <a:ext cx="20520" cy="47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00877" y="5212605"/>
                  <a:ext cx="29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14:cNvPr>
                <p14:cNvContentPartPr/>
                <p14:nvPr/>
              </p14:nvContentPartPr>
              <p14:xfrm>
                <a:off x="2982237" y="5103165"/>
                <a:ext cx="88560" cy="115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77917" y="5098845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14:cNvPr>
                <p14:cNvContentPartPr/>
                <p14:nvPr/>
              </p14:nvContentPartPr>
              <p14:xfrm>
                <a:off x="3130917" y="5084445"/>
                <a:ext cx="83880" cy="131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126597" y="5080125"/>
                  <a:ext cx="92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14:cNvPr>
                <p14:cNvContentPartPr/>
                <p14:nvPr/>
              </p14:nvContentPartPr>
              <p14:xfrm>
                <a:off x="1496517" y="5641725"/>
                <a:ext cx="30240" cy="1944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92197" y="5637405"/>
                  <a:ext cx="38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14:cNvPr>
                <p14:cNvContentPartPr/>
                <p14:nvPr/>
              </p14:nvContentPartPr>
              <p14:xfrm>
                <a:off x="1429917" y="5760525"/>
                <a:ext cx="148680" cy="65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425597" y="5756205"/>
                  <a:ext cx="15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14:cNvPr>
                <p14:cNvContentPartPr/>
                <p14:nvPr/>
              </p14:nvContentPartPr>
              <p14:xfrm>
                <a:off x="1387797" y="5565765"/>
                <a:ext cx="370800" cy="2192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383477" y="5561445"/>
                  <a:ext cx="379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14:cNvPr>
                <p14:cNvContentPartPr/>
                <p14:nvPr/>
              </p14:nvContentPartPr>
              <p14:xfrm>
                <a:off x="1778037" y="5582325"/>
                <a:ext cx="135000" cy="124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73717" y="5578005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14:cNvPr>
                <p14:cNvContentPartPr/>
                <p14:nvPr/>
              </p14:nvContentPartPr>
              <p14:xfrm>
                <a:off x="1925277" y="5575485"/>
                <a:ext cx="107280" cy="102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920957" y="5571165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14:cNvPr>
                <p14:cNvContentPartPr/>
                <p14:nvPr/>
              </p14:nvContentPartPr>
              <p14:xfrm>
                <a:off x="2105277" y="5543805"/>
                <a:ext cx="16560" cy="131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100957" y="5539485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14:cNvPr>
                <p14:cNvContentPartPr/>
                <p14:nvPr/>
              </p14:nvContentPartPr>
              <p14:xfrm>
                <a:off x="2148477" y="5540565"/>
                <a:ext cx="97200" cy="144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144157" y="5536245"/>
                  <a:ext cx="105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14:cNvPr>
                <p14:cNvContentPartPr/>
                <p14:nvPr/>
              </p14:nvContentPartPr>
              <p14:xfrm>
                <a:off x="2242437" y="5491605"/>
                <a:ext cx="86400" cy="2365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238117" y="5487285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14:cNvPr>
                <p14:cNvContentPartPr/>
                <p14:nvPr/>
              </p14:nvContentPartPr>
              <p14:xfrm>
                <a:off x="2431437" y="5595285"/>
                <a:ext cx="170640" cy="13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427117" y="5590965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14:cNvPr>
                <p14:cNvContentPartPr/>
                <p14:nvPr/>
              </p14:nvContentPartPr>
              <p14:xfrm>
                <a:off x="2442237" y="5612565"/>
                <a:ext cx="182160" cy="392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437917" y="5608245"/>
                  <a:ext cx="19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14:cNvPr>
                <p14:cNvContentPartPr/>
                <p14:nvPr/>
              </p14:nvContentPartPr>
              <p14:xfrm>
                <a:off x="2745717" y="5506005"/>
                <a:ext cx="167400" cy="108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741397" y="5501685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14:cNvPr>
                <p14:cNvContentPartPr/>
                <p14:nvPr/>
              </p14:nvContentPartPr>
              <p14:xfrm>
                <a:off x="2941917" y="5494125"/>
                <a:ext cx="115920" cy="1368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937597" y="5489805"/>
                  <a:ext cx="124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14:cNvPr>
                <p14:cNvContentPartPr/>
                <p14:nvPr/>
              </p14:nvContentPartPr>
              <p14:xfrm>
                <a:off x="3122997" y="5505645"/>
                <a:ext cx="185400" cy="1144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18677" y="5501325"/>
                  <a:ext cx="19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14:cNvPr>
                <p14:cNvContentPartPr/>
                <p14:nvPr/>
              </p14:nvContentPartPr>
              <p14:xfrm>
                <a:off x="3990957" y="5546685"/>
                <a:ext cx="423360" cy="331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86637" y="5542365"/>
                  <a:ext cx="43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14:cNvPr>
                <p14:cNvContentPartPr/>
                <p14:nvPr/>
              </p14:nvContentPartPr>
              <p14:xfrm>
                <a:off x="4310277" y="5488005"/>
                <a:ext cx="206280" cy="1411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305957" y="5483685"/>
                  <a:ext cx="21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14:cNvPr>
                <p14:cNvContentPartPr/>
                <p14:nvPr/>
              </p14:nvContentPartPr>
              <p14:xfrm>
                <a:off x="4042797" y="5264445"/>
                <a:ext cx="84600" cy="1206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38477" y="5260125"/>
                  <a:ext cx="93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14:cNvPr>
                <p14:cNvContentPartPr/>
                <p14:nvPr/>
              </p14:nvContentPartPr>
              <p14:xfrm>
                <a:off x="4192917" y="5296125"/>
                <a:ext cx="93240" cy="1425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188597" y="5291805"/>
                  <a:ext cx="101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14:cNvPr>
                <p14:cNvContentPartPr/>
                <p14:nvPr/>
              </p14:nvContentPartPr>
              <p14:xfrm>
                <a:off x="4284357" y="5282805"/>
                <a:ext cx="99360" cy="45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280037" y="5278485"/>
                  <a:ext cx="10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14:cNvPr>
                <p14:cNvContentPartPr/>
                <p14:nvPr/>
              </p14:nvContentPartPr>
              <p14:xfrm>
                <a:off x="4400637" y="5255805"/>
                <a:ext cx="183960" cy="64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396317" y="5251485"/>
                  <a:ext cx="192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14:cNvPr>
                <p14:cNvContentPartPr/>
                <p14:nvPr/>
              </p14:nvContentPartPr>
              <p14:xfrm>
                <a:off x="4774677" y="5434725"/>
                <a:ext cx="16560" cy="2055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70357" y="5430405"/>
                  <a:ext cx="25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14:cNvPr>
                <p14:cNvContentPartPr/>
                <p14:nvPr/>
              </p14:nvContentPartPr>
              <p14:xfrm>
                <a:off x="4711317" y="5551005"/>
                <a:ext cx="174960" cy="60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6997" y="5546685"/>
                  <a:ext cx="18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14:cNvPr>
                <p14:cNvContentPartPr/>
                <p14:nvPr/>
              </p14:nvContentPartPr>
              <p14:xfrm>
                <a:off x="4688997" y="5392965"/>
                <a:ext cx="207360" cy="16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684677" y="5388645"/>
                  <a:ext cx="21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14:cNvPr>
                <p14:cNvContentPartPr/>
                <p14:nvPr/>
              </p14:nvContentPartPr>
              <p14:xfrm>
                <a:off x="4957197" y="5363445"/>
                <a:ext cx="88200" cy="216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952877" y="5359125"/>
                  <a:ext cx="9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14:cNvPr>
                <p14:cNvContentPartPr/>
                <p14:nvPr/>
              </p14:nvContentPartPr>
              <p14:xfrm>
                <a:off x="5132877" y="5396565"/>
                <a:ext cx="92160" cy="1206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128557" y="5392245"/>
                  <a:ext cx="10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14:cNvPr>
                <p14:cNvContentPartPr/>
                <p14:nvPr/>
              </p14:nvContentPartPr>
              <p14:xfrm>
                <a:off x="5258517" y="5412765"/>
                <a:ext cx="91440" cy="784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54197" y="5408445"/>
                  <a:ext cx="100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14:cNvPr>
                <p14:cNvContentPartPr/>
                <p14:nvPr/>
              </p14:nvContentPartPr>
              <p14:xfrm>
                <a:off x="5375877" y="5408085"/>
                <a:ext cx="38880" cy="990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371557" y="5403765"/>
                  <a:ext cx="47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14:cNvPr>
                <p14:cNvContentPartPr/>
                <p14:nvPr/>
              </p14:nvContentPartPr>
              <p14:xfrm>
                <a:off x="5456517" y="5386845"/>
                <a:ext cx="79200" cy="128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452197" y="5382525"/>
                  <a:ext cx="87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14:cNvPr>
                <p14:cNvContentPartPr/>
                <p14:nvPr/>
              </p14:nvContentPartPr>
              <p14:xfrm>
                <a:off x="5588277" y="5354445"/>
                <a:ext cx="57240" cy="1544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583957" y="5350125"/>
                  <a:ext cx="6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14:cNvPr>
                <p14:cNvContentPartPr/>
                <p14:nvPr/>
              </p14:nvContentPartPr>
              <p14:xfrm>
                <a:off x="5708517" y="5387205"/>
                <a:ext cx="126000" cy="536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704197" y="5382885"/>
                  <a:ext cx="134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14:cNvPr>
                <p14:cNvContentPartPr/>
                <p14:nvPr/>
              </p14:nvContentPartPr>
              <p14:xfrm>
                <a:off x="5965197" y="5309805"/>
                <a:ext cx="142920" cy="1440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960877" y="5305485"/>
                  <a:ext cx="151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14:cNvPr>
                <p14:cNvContentPartPr/>
                <p14:nvPr/>
              </p14:nvContentPartPr>
              <p14:xfrm>
                <a:off x="6134037" y="5320605"/>
                <a:ext cx="106200" cy="1112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129717" y="5316285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14:cNvPr>
                <p14:cNvContentPartPr/>
                <p14:nvPr/>
              </p14:nvContentPartPr>
              <p14:xfrm>
                <a:off x="6296397" y="5327085"/>
                <a:ext cx="72720" cy="129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292077" y="5322765"/>
                  <a:ext cx="8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14:cNvPr>
                <p14:cNvContentPartPr/>
                <p14:nvPr/>
              </p14:nvContentPartPr>
              <p14:xfrm>
                <a:off x="6403317" y="5428605"/>
                <a:ext cx="23760" cy="540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398997" y="5424285"/>
                  <a:ext cx="32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14:cNvPr>
                <p14:cNvContentPartPr/>
                <p14:nvPr/>
              </p14:nvContentPartPr>
              <p14:xfrm>
                <a:off x="6497637" y="5302965"/>
                <a:ext cx="94320" cy="141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493317" y="5298645"/>
                  <a:ext cx="10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14:cNvPr>
                <p14:cNvContentPartPr/>
                <p14:nvPr/>
              </p14:nvContentPartPr>
              <p14:xfrm>
                <a:off x="6640557" y="5308365"/>
                <a:ext cx="79920" cy="143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36237" y="5304045"/>
                  <a:ext cx="8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14:cNvPr>
                <p14:cNvContentPartPr/>
                <p14:nvPr/>
              </p14:nvContentPartPr>
              <p14:xfrm>
                <a:off x="2113197" y="6031605"/>
                <a:ext cx="200880" cy="8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108877" y="6027285"/>
                  <a:ext cx="209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14:cNvPr>
                <p14:cNvContentPartPr/>
                <p14:nvPr/>
              </p14:nvContentPartPr>
              <p14:xfrm>
                <a:off x="2274837" y="5953485"/>
                <a:ext cx="162000" cy="145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270517" y="5949165"/>
                  <a:ext cx="170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14:cNvPr>
                <p14:cNvContentPartPr/>
                <p14:nvPr/>
              </p14:nvContentPartPr>
              <p14:xfrm>
                <a:off x="3441957" y="5641005"/>
                <a:ext cx="102960" cy="76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437637" y="5636685"/>
                  <a:ext cx="111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14:cNvPr>
                <p14:cNvContentPartPr/>
                <p14:nvPr/>
              </p14:nvContentPartPr>
              <p14:xfrm>
                <a:off x="3560757" y="5627325"/>
                <a:ext cx="73080" cy="69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556437" y="5623005"/>
                  <a:ext cx="81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14:cNvPr>
                <p14:cNvContentPartPr/>
                <p14:nvPr/>
              </p14:nvContentPartPr>
              <p14:xfrm>
                <a:off x="3671637" y="5636685"/>
                <a:ext cx="7920" cy="518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667317" y="5632365"/>
                  <a:ext cx="16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14:cNvPr>
                <p14:cNvContentPartPr/>
                <p14:nvPr/>
              </p14:nvContentPartPr>
              <p14:xfrm>
                <a:off x="3725997" y="5605005"/>
                <a:ext cx="108720" cy="93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721677" y="5600685"/>
                  <a:ext cx="117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14:cNvPr>
                <p14:cNvContentPartPr/>
                <p14:nvPr/>
              </p14:nvContentPartPr>
              <p14:xfrm>
                <a:off x="2676597" y="5919645"/>
                <a:ext cx="191880" cy="135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72277" y="5915325"/>
                  <a:ext cx="200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14:cNvPr>
                <p14:cNvContentPartPr/>
                <p14:nvPr/>
              </p14:nvContentPartPr>
              <p14:xfrm>
                <a:off x="2909517" y="5925405"/>
                <a:ext cx="136440" cy="1209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05197" y="5921085"/>
                  <a:ext cx="145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14:cNvPr>
                <p14:cNvContentPartPr/>
                <p14:nvPr/>
              </p14:nvContentPartPr>
              <p14:xfrm>
                <a:off x="3075117" y="5921805"/>
                <a:ext cx="123480" cy="990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70797" y="5917485"/>
                  <a:ext cx="132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14:cNvPr>
                <p14:cNvContentPartPr/>
                <p14:nvPr/>
              </p14:nvContentPartPr>
              <p14:xfrm>
                <a:off x="3270597" y="5854845"/>
                <a:ext cx="97920" cy="192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266277" y="5850525"/>
                  <a:ext cx="106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14:cNvPr>
                <p14:cNvContentPartPr/>
                <p14:nvPr/>
              </p14:nvContentPartPr>
              <p14:xfrm>
                <a:off x="3392997" y="5891565"/>
                <a:ext cx="151920" cy="1170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388677" y="5887245"/>
                  <a:ext cx="16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14:cNvPr>
                <p14:cNvContentPartPr/>
                <p14:nvPr/>
              </p14:nvContentPartPr>
              <p14:xfrm>
                <a:off x="3606837" y="5903445"/>
                <a:ext cx="32760" cy="1166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02517" y="5899125"/>
                  <a:ext cx="4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14:cNvPr>
                <p14:cNvContentPartPr/>
                <p14:nvPr/>
              </p14:nvContentPartPr>
              <p14:xfrm>
                <a:off x="3556077" y="5944485"/>
                <a:ext cx="140760" cy="33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551757" y="5940165"/>
                  <a:ext cx="149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14:cNvPr>
                <p14:cNvContentPartPr/>
                <p14:nvPr/>
              </p14:nvContentPartPr>
              <p14:xfrm>
                <a:off x="3695037" y="5901285"/>
                <a:ext cx="157320" cy="169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690717" y="5896965"/>
                  <a:ext cx="16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14:cNvPr>
                <p14:cNvContentPartPr/>
                <p14:nvPr/>
              </p14:nvContentPartPr>
              <p14:xfrm>
                <a:off x="3709077" y="5846925"/>
                <a:ext cx="152280" cy="2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4757" y="5842605"/>
                  <a:ext cx="160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14:cNvPr>
                <p14:cNvContentPartPr/>
                <p14:nvPr/>
              </p14:nvContentPartPr>
              <p14:xfrm>
                <a:off x="3819237" y="5815245"/>
                <a:ext cx="130320" cy="2876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814917" y="5810925"/>
                  <a:ext cx="138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14:cNvPr>
                <p14:cNvContentPartPr/>
                <p14:nvPr/>
              </p14:nvContentPartPr>
              <p14:xfrm>
                <a:off x="4003917" y="5807325"/>
                <a:ext cx="87840" cy="221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99597" y="5803005"/>
                  <a:ext cx="96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14:cNvPr>
                <p14:cNvContentPartPr/>
                <p14:nvPr/>
              </p14:nvContentPartPr>
              <p14:xfrm>
                <a:off x="4103277" y="5869965"/>
                <a:ext cx="160200" cy="95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098957" y="5865645"/>
                  <a:ext cx="168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14:cNvPr>
                <p14:cNvContentPartPr/>
                <p14:nvPr/>
              </p14:nvContentPartPr>
              <p14:xfrm>
                <a:off x="4340517" y="5887965"/>
                <a:ext cx="30960" cy="889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36197" y="5883645"/>
                  <a:ext cx="39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14:cNvPr>
                <p14:cNvContentPartPr/>
                <p14:nvPr/>
              </p14:nvContentPartPr>
              <p14:xfrm>
                <a:off x="4310277" y="5914605"/>
                <a:ext cx="139680" cy="4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305957" y="5910285"/>
                  <a:ext cx="148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14:cNvPr>
                <p14:cNvContentPartPr/>
                <p14:nvPr/>
              </p14:nvContentPartPr>
              <p14:xfrm>
                <a:off x="4443477" y="5883285"/>
                <a:ext cx="88560" cy="1807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439157" y="5878965"/>
                  <a:ext cx="9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14:cNvPr>
                <p14:cNvContentPartPr/>
                <p14:nvPr/>
              </p14:nvContentPartPr>
              <p14:xfrm>
                <a:off x="4448517" y="5835405"/>
                <a:ext cx="128520" cy="68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44197" y="5831085"/>
                  <a:ext cx="137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14:cNvPr>
                <p14:cNvContentPartPr/>
                <p14:nvPr/>
              </p14:nvContentPartPr>
              <p14:xfrm>
                <a:off x="4527717" y="5799765"/>
                <a:ext cx="127080" cy="272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23397" y="5795445"/>
                  <a:ext cx="135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14:cNvPr>
                <p14:cNvContentPartPr/>
                <p14:nvPr/>
              </p14:nvContentPartPr>
              <p14:xfrm>
                <a:off x="4155117" y="5666205"/>
                <a:ext cx="156960" cy="77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150797" y="5661885"/>
                  <a:ext cx="165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14:cNvPr>
                <p14:cNvContentPartPr/>
                <p14:nvPr/>
              </p14:nvContentPartPr>
              <p14:xfrm>
                <a:off x="4325757" y="5654685"/>
                <a:ext cx="68760" cy="57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321437" y="5650365"/>
                  <a:ext cx="77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14:cNvPr>
                <p14:cNvContentPartPr/>
                <p14:nvPr/>
              </p14:nvContentPartPr>
              <p14:xfrm>
                <a:off x="4408197" y="5661525"/>
                <a:ext cx="33120" cy="824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403877" y="5657205"/>
                  <a:ext cx="41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14:cNvPr>
                <p14:cNvContentPartPr/>
                <p14:nvPr/>
              </p14:nvContentPartPr>
              <p14:xfrm>
                <a:off x="4462557" y="5647845"/>
                <a:ext cx="95400" cy="92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458237" y="5643525"/>
                  <a:ext cx="104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14:cNvPr>
                <p14:cNvContentPartPr/>
                <p14:nvPr/>
              </p14:nvContentPartPr>
              <p14:xfrm>
                <a:off x="4713837" y="5787165"/>
                <a:ext cx="66600" cy="2066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709517" y="5782845"/>
                  <a:ext cx="7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14:cNvPr>
                <p14:cNvContentPartPr/>
                <p14:nvPr/>
              </p14:nvContentPartPr>
              <p14:xfrm>
                <a:off x="4816797" y="5833965"/>
                <a:ext cx="103320" cy="1004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812477" y="5829645"/>
                  <a:ext cx="1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14:cNvPr>
                <p14:cNvContentPartPr/>
                <p14:nvPr/>
              </p14:nvContentPartPr>
              <p14:xfrm>
                <a:off x="4977717" y="5842245"/>
                <a:ext cx="35280" cy="117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973397" y="5837925"/>
                  <a:ext cx="4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14:cNvPr>
                <p14:cNvContentPartPr/>
                <p14:nvPr/>
              </p14:nvContentPartPr>
              <p14:xfrm>
                <a:off x="4939197" y="5891205"/>
                <a:ext cx="155520" cy="10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34877" y="5886885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14:cNvPr>
                <p14:cNvContentPartPr/>
                <p14:nvPr/>
              </p14:nvContentPartPr>
              <p14:xfrm>
                <a:off x="5102997" y="5791485"/>
                <a:ext cx="117000" cy="2246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098677" y="5787165"/>
                  <a:ext cx="125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14:cNvPr>
                <p14:cNvContentPartPr/>
                <p14:nvPr/>
              </p14:nvContentPartPr>
              <p14:xfrm>
                <a:off x="5193717" y="5764125"/>
                <a:ext cx="106560" cy="250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89397" y="5759805"/>
                  <a:ext cx="11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14:cNvPr>
                <p14:cNvContentPartPr/>
                <p14:nvPr/>
              </p14:nvContentPartPr>
              <p14:xfrm>
                <a:off x="4849197" y="5624445"/>
                <a:ext cx="92160" cy="94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44877" y="5620125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14:cNvPr>
                <p14:cNvContentPartPr/>
                <p14:nvPr/>
              </p14:nvContentPartPr>
              <p14:xfrm>
                <a:off x="4965837" y="5655045"/>
                <a:ext cx="76320" cy="47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61517" y="5650725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14:cNvPr>
                <p14:cNvContentPartPr/>
                <p14:nvPr/>
              </p14:nvContentPartPr>
              <p14:xfrm>
                <a:off x="5068077" y="5620485"/>
                <a:ext cx="66240" cy="424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063757" y="5616165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14:cNvPr>
                <p14:cNvContentPartPr/>
                <p14:nvPr/>
              </p14:nvContentPartPr>
              <p14:xfrm>
                <a:off x="5070957" y="5623005"/>
                <a:ext cx="36000" cy="101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66637" y="5618685"/>
                  <a:ext cx="44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14:cNvPr>
                <p14:cNvContentPartPr/>
                <p14:nvPr/>
              </p14:nvContentPartPr>
              <p14:xfrm>
                <a:off x="5124957" y="5615805"/>
                <a:ext cx="72720" cy="1072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20637" y="5611485"/>
                  <a:ext cx="81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14:cNvPr>
                <p14:cNvContentPartPr/>
                <p14:nvPr/>
              </p14:nvContentPartPr>
              <p14:xfrm>
                <a:off x="5415477" y="5829645"/>
                <a:ext cx="181080" cy="50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411157" y="5825325"/>
                  <a:ext cx="189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14:cNvPr>
                <p14:cNvContentPartPr/>
                <p14:nvPr/>
              </p14:nvContentPartPr>
              <p14:xfrm>
                <a:off x="5406837" y="5866005"/>
                <a:ext cx="190800" cy="111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02517" y="5861685"/>
                  <a:ext cx="19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14:cNvPr>
                <p14:cNvContentPartPr/>
                <p14:nvPr/>
              </p14:nvContentPartPr>
              <p14:xfrm>
                <a:off x="5717157" y="5760165"/>
                <a:ext cx="168120" cy="1249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712837" y="5755845"/>
                  <a:ext cx="176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14:cNvPr>
                <p14:cNvContentPartPr/>
                <p14:nvPr/>
              </p14:nvContentPartPr>
              <p14:xfrm>
                <a:off x="5906157" y="5744325"/>
                <a:ext cx="131400" cy="106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901837" y="5740005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14:cNvPr>
                <p14:cNvContentPartPr/>
                <p14:nvPr/>
              </p14:nvContentPartPr>
              <p14:xfrm>
                <a:off x="6074637" y="5733885"/>
                <a:ext cx="100800" cy="126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070317" y="5729565"/>
                  <a:ext cx="109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14:cNvPr>
                <p14:cNvContentPartPr/>
                <p14:nvPr/>
              </p14:nvContentPartPr>
              <p14:xfrm>
                <a:off x="6200637" y="5835765"/>
                <a:ext cx="18360" cy="58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96317" y="5831445"/>
                  <a:ext cx="2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14:cNvPr>
                <p14:cNvContentPartPr/>
                <p14:nvPr/>
              </p14:nvContentPartPr>
              <p14:xfrm>
                <a:off x="6280917" y="5719485"/>
                <a:ext cx="100440" cy="132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76597" y="5715165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14:cNvPr>
                <p14:cNvContentPartPr/>
                <p14:nvPr/>
              </p14:nvContentPartPr>
              <p14:xfrm>
                <a:off x="6418797" y="5734965"/>
                <a:ext cx="117000" cy="145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14477" y="5730645"/>
                  <a:ext cx="125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14:cNvPr>
                <p14:cNvContentPartPr/>
                <p14:nvPr/>
              </p14:nvContentPartPr>
              <p14:xfrm>
                <a:off x="3274197" y="6075885"/>
                <a:ext cx="917280" cy="1360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269877" y="6071565"/>
                  <a:ext cx="92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14:cNvPr>
                <p14:cNvContentPartPr/>
                <p14:nvPr/>
              </p14:nvContentPartPr>
              <p14:xfrm>
                <a:off x="4188957" y="6045645"/>
                <a:ext cx="889200" cy="129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184637" y="6041325"/>
                  <a:ext cx="89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14:cNvPr>
                <p14:cNvContentPartPr/>
                <p14:nvPr/>
              </p14:nvContentPartPr>
              <p14:xfrm>
                <a:off x="3840477" y="6229605"/>
                <a:ext cx="144360" cy="806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836157" y="6225285"/>
                  <a:ext cx="153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14:cNvPr>
                <p14:cNvContentPartPr/>
                <p14:nvPr/>
              </p14:nvContentPartPr>
              <p14:xfrm>
                <a:off x="4023357" y="6232485"/>
                <a:ext cx="117720" cy="990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019037" y="6228165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14:cNvPr>
                <p14:cNvContentPartPr/>
                <p14:nvPr/>
              </p14:nvContentPartPr>
              <p14:xfrm>
                <a:off x="4055757" y="6210525"/>
                <a:ext cx="46440" cy="111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051437" y="6206205"/>
                  <a:ext cx="5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14:cNvPr>
                <p14:cNvContentPartPr/>
                <p14:nvPr/>
              </p14:nvContentPartPr>
              <p14:xfrm>
                <a:off x="3998517" y="6272805"/>
                <a:ext cx="173160" cy="32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994197" y="6268485"/>
                  <a:ext cx="181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14:cNvPr>
                <p14:cNvContentPartPr/>
                <p14:nvPr/>
              </p14:nvContentPartPr>
              <p14:xfrm>
                <a:off x="4203717" y="6231405"/>
                <a:ext cx="105120" cy="158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99397" y="6227085"/>
                  <a:ext cx="113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14:cNvPr>
                <p14:cNvContentPartPr/>
                <p14:nvPr/>
              </p14:nvContentPartPr>
              <p14:xfrm>
                <a:off x="4182117" y="6190365"/>
                <a:ext cx="142920" cy="4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177797" y="6186045"/>
                  <a:ext cx="151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14:cNvPr>
                <p14:cNvContentPartPr/>
                <p14:nvPr/>
              </p14:nvContentPartPr>
              <p14:xfrm>
                <a:off x="4178877" y="6190365"/>
                <a:ext cx="124200" cy="162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174557" y="6186045"/>
                  <a:ext cx="13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14:cNvPr>
                <p14:cNvContentPartPr/>
                <p14:nvPr/>
              </p14:nvContentPartPr>
              <p14:xfrm>
                <a:off x="4291557" y="6157245"/>
                <a:ext cx="102600" cy="201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287237" y="6152925"/>
                  <a:ext cx="111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14:cNvPr>
                <p14:cNvContentPartPr/>
                <p14:nvPr/>
              </p14:nvContentPartPr>
              <p14:xfrm>
                <a:off x="3794037" y="6147885"/>
                <a:ext cx="74880" cy="2149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89717" y="6143565"/>
                  <a:ext cx="83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14:cNvPr>
                <p14:cNvContentPartPr/>
                <p14:nvPr/>
              </p14:nvContentPartPr>
              <p14:xfrm>
                <a:off x="4407477" y="6092805"/>
                <a:ext cx="129960" cy="1065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403157" y="6088485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14:cNvPr>
                <p14:cNvContentPartPr/>
                <p14:nvPr/>
              </p14:nvContentPartPr>
              <p14:xfrm>
                <a:off x="6637317" y="5846925"/>
                <a:ext cx="130320" cy="5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632997" y="5842605"/>
                  <a:ext cx="138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14:cNvPr>
                <p14:cNvContentPartPr/>
                <p14:nvPr/>
              </p14:nvContentPartPr>
              <p14:xfrm>
                <a:off x="6623637" y="5866005"/>
                <a:ext cx="145080" cy="57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619317" y="5861685"/>
                  <a:ext cx="153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14:cNvPr>
                <p14:cNvContentPartPr/>
                <p14:nvPr/>
              </p14:nvContentPartPr>
              <p14:xfrm>
                <a:off x="6752517" y="5789685"/>
                <a:ext cx="151920" cy="1702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748197" y="5785365"/>
                  <a:ext cx="160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14:cNvPr>
                <p14:cNvContentPartPr/>
                <p14:nvPr/>
              </p14:nvContentPartPr>
              <p14:xfrm>
                <a:off x="4506117" y="5848005"/>
                <a:ext cx="2502360" cy="537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501797" y="5843685"/>
                  <a:ext cx="25110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14:cNvPr>
                <p14:cNvContentPartPr/>
                <p14:nvPr/>
              </p14:nvContentPartPr>
              <p14:xfrm>
                <a:off x="4673877" y="6344445"/>
                <a:ext cx="128520" cy="1231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669557" y="6340125"/>
                  <a:ext cx="13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14:cNvPr>
                <p14:cNvContentPartPr/>
                <p14:nvPr/>
              </p14:nvContentPartPr>
              <p14:xfrm>
                <a:off x="5993637" y="6233565"/>
                <a:ext cx="164160" cy="1148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989317" y="6229245"/>
                  <a:ext cx="17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14:cNvPr>
                <p14:cNvContentPartPr/>
                <p14:nvPr/>
              </p14:nvContentPartPr>
              <p14:xfrm>
                <a:off x="6188757" y="6202605"/>
                <a:ext cx="120240" cy="60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84437" y="6198285"/>
                  <a:ext cx="12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14:cNvPr>
                <p14:cNvContentPartPr/>
                <p14:nvPr/>
              </p14:nvContentPartPr>
              <p14:xfrm>
                <a:off x="6150597" y="6208365"/>
                <a:ext cx="138600" cy="157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46277" y="6204045"/>
                  <a:ext cx="14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14:cNvPr>
                <p14:cNvContentPartPr/>
                <p14:nvPr/>
              </p14:nvContentPartPr>
              <p14:xfrm>
                <a:off x="6333477" y="6200085"/>
                <a:ext cx="101160" cy="125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329157" y="6195765"/>
                  <a:ext cx="10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14:cNvPr>
                <p14:cNvContentPartPr/>
                <p14:nvPr/>
              </p14:nvContentPartPr>
              <p14:xfrm>
                <a:off x="6427437" y="6327525"/>
                <a:ext cx="21240" cy="709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23117" y="6323205"/>
                  <a:ext cx="2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14:cNvPr>
                <p14:cNvContentPartPr/>
                <p14:nvPr/>
              </p14:nvContentPartPr>
              <p14:xfrm>
                <a:off x="6514917" y="6195405"/>
                <a:ext cx="104400" cy="1436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510597" y="6191085"/>
                  <a:ext cx="11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14:cNvPr>
                <p14:cNvContentPartPr/>
                <p14:nvPr/>
              </p14:nvContentPartPr>
              <p14:xfrm>
                <a:off x="6656757" y="6194685"/>
                <a:ext cx="91080" cy="125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652437" y="6190365"/>
                  <a:ext cx="99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14:cNvPr>
                <p14:cNvContentPartPr/>
                <p14:nvPr/>
              </p14:nvContentPartPr>
              <p14:xfrm>
                <a:off x="6032877" y="6380085"/>
                <a:ext cx="751320" cy="320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028557" y="6375765"/>
                  <a:ext cx="75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14:cNvPr>
                <p14:cNvContentPartPr/>
                <p14:nvPr/>
              </p14:nvContentPartPr>
              <p14:xfrm>
                <a:off x="6052677" y="6462885"/>
                <a:ext cx="156240" cy="802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48357" y="6458565"/>
                  <a:ext cx="16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14:cNvPr>
                <p14:cNvContentPartPr/>
                <p14:nvPr/>
              </p14:nvContentPartPr>
              <p14:xfrm>
                <a:off x="6248877" y="6462885"/>
                <a:ext cx="96840" cy="680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244557" y="6458565"/>
                  <a:ext cx="105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14:cNvPr>
                <p14:cNvContentPartPr/>
                <p14:nvPr/>
              </p14:nvContentPartPr>
              <p14:xfrm>
                <a:off x="6390357" y="6456045"/>
                <a:ext cx="103320" cy="86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386037" y="6451725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14:cNvPr>
                <p14:cNvContentPartPr/>
                <p14:nvPr/>
              </p14:nvContentPartPr>
              <p14:xfrm>
                <a:off x="6927477" y="6370725"/>
                <a:ext cx="147960" cy="64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923157" y="6366405"/>
                  <a:ext cx="156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14:cNvPr>
                <p14:cNvContentPartPr/>
                <p14:nvPr/>
              </p14:nvContentPartPr>
              <p14:xfrm>
                <a:off x="6935397" y="6394125"/>
                <a:ext cx="160560" cy="133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931077" y="6389805"/>
                  <a:ext cx="169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14:cNvPr>
                <p14:cNvContentPartPr/>
                <p14:nvPr/>
              </p14:nvContentPartPr>
              <p14:xfrm>
                <a:off x="7126917" y="6257325"/>
                <a:ext cx="219960" cy="1558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122597" y="6253005"/>
                  <a:ext cx="22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14:cNvPr>
                <p14:cNvContentPartPr/>
                <p14:nvPr/>
              </p14:nvContentPartPr>
              <p14:xfrm>
                <a:off x="7368837" y="6289005"/>
                <a:ext cx="102240" cy="116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364517" y="6284685"/>
                  <a:ext cx="11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14:cNvPr>
                <p14:cNvContentPartPr/>
                <p14:nvPr/>
              </p14:nvContentPartPr>
              <p14:xfrm>
                <a:off x="7483317" y="6302325"/>
                <a:ext cx="92160" cy="1717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78997" y="6298005"/>
                  <a:ext cx="100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14:cNvPr>
                <p14:cNvContentPartPr/>
                <p14:nvPr/>
              </p14:nvContentPartPr>
              <p14:xfrm>
                <a:off x="7482597" y="6230685"/>
                <a:ext cx="131400" cy="64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478277" y="6226365"/>
                  <a:ext cx="140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14:cNvPr>
                <p14:cNvContentPartPr/>
                <p14:nvPr/>
              </p14:nvContentPartPr>
              <p14:xfrm>
                <a:off x="7559997" y="6203685"/>
                <a:ext cx="155880" cy="230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555677" y="6199365"/>
                  <a:ext cx="164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14:cNvPr>
                <p14:cNvContentPartPr/>
                <p14:nvPr/>
              </p14:nvContentPartPr>
              <p14:xfrm>
                <a:off x="7114317" y="6201525"/>
                <a:ext cx="154080" cy="2682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109997" y="6197205"/>
                  <a:ext cx="162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14:cNvPr>
                <p14:cNvContentPartPr/>
                <p14:nvPr/>
              </p14:nvContentPartPr>
              <p14:xfrm>
                <a:off x="7703997" y="6038085"/>
                <a:ext cx="106200" cy="1422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699677" y="6033765"/>
                  <a:ext cx="114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14:cNvPr>
                <p14:cNvContentPartPr/>
                <p14:nvPr/>
              </p14:nvContentPartPr>
              <p14:xfrm>
                <a:off x="7000557" y="5318085"/>
                <a:ext cx="855360" cy="9615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996237" y="5313765"/>
                  <a:ext cx="86400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14:cNvPr>
                <p14:cNvContentPartPr/>
                <p14:nvPr/>
              </p14:nvContentPartPr>
              <p14:xfrm>
                <a:off x="7104957" y="5245005"/>
                <a:ext cx="146160" cy="1094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100637" y="5240685"/>
                  <a:ext cx="15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14:cNvPr>
                <p14:cNvContentPartPr/>
                <p14:nvPr/>
              </p14:nvContentPartPr>
              <p14:xfrm>
                <a:off x="7311597" y="5065005"/>
                <a:ext cx="67320" cy="925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307277" y="5060685"/>
                  <a:ext cx="7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14:cNvPr>
                <p14:cNvContentPartPr/>
                <p14:nvPr/>
              </p14:nvContentPartPr>
              <p14:xfrm>
                <a:off x="7334637" y="4928205"/>
                <a:ext cx="739440" cy="4150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330317" y="4923885"/>
                  <a:ext cx="7480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14:cNvPr>
                <p14:cNvContentPartPr/>
                <p14:nvPr/>
              </p14:nvContentPartPr>
              <p14:xfrm>
                <a:off x="7468917" y="5109645"/>
                <a:ext cx="129240" cy="698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464597" y="5105325"/>
                  <a:ext cx="137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14:cNvPr>
                <p14:cNvContentPartPr/>
                <p14:nvPr/>
              </p14:nvContentPartPr>
              <p14:xfrm>
                <a:off x="7630917" y="5122965"/>
                <a:ext cx="8640" cy="8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626597" y="5118645"/>
                  <a:ext cx="17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14:cNvPr>
                <p14:cNvContentPartPr/>
                <p14:nvPr/>
              </p14:nvContentPartPr>
              <p14:xfrm>
                <a:off x="7600677" y="5080125"/>
                <a:ext cx="102240" cy="813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596357" y="5075805"/>
                  <a:ext cx="11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14:cNvPr>
                <p14:cNvContentPartPr/>
                <p14:nvPr/>
              </p14:nvContentPartPr>
              <p14:xfrm>
                <a:off x="7706517" y="5058885"/>
                <a:ext cx="78840" cy="1004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702197" y="5054565"/>
                  <a:ext cx="87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14:cNvPr>
                <p14:cNvContentPartPr/>
                <p14:nvPr/>
              </p14:nvContentPartPr>
              <p14:xfrm>
                <a:off x="7774917" y="5131605"/>
                <a:ext cx="26280" cy="50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770597" y="5127285"/>
                  <a:ext cx="3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14:cNvPr>
                <p14:cNvContentPartPr/>
                <p14:nvPr/>
              </p14:nvContentPartPr>
              <p14:xfrm>
                <a:off x="7819557" y="5063925"/>
                <a:ext cx="46080" cy="525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815237" y="5059605"/>
                  <a:ext cx="54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14:cNvPr>
                <p14:cNvContentPartPr/>
                <p14:nvPr/>
              </p14:nvContentPartPr>
              <p14:xfrm>
                <a:off x="7859157" y="5036205"/>
                <a:ext cx="71640" cy="86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854837" y="5031885"/>
                  <a:ext cx="80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14:cNvPr>
                <p14:cNvContentPartPr/>
                <p14:nvPr/>
              </p14:nvContentPartPr>
              <p14:xfrm>
                <a:off x="7433637" y="5148165"/>
                <a:ext cx="503640" cy="1000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429317" y="5143845"/>
                  <a:ext cx="512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14:cNvPr>
                <p14:cNvContentPartPr/>
                <p14:nvPr/>
              </p14:nvContentPartPr>
              <p14:xfrm>
                <a:off x="7459197" y="5251485"/>
                <a:ext cx="147600" cy="777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454877" y="5247165"/>
                  <a:ext cx="156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14:cNvPr>
                <p14:cNvContentPartPr/>
                <p14:nvPr/>
              </p14:nvContentPartPr>
              <p14:xfrm>
                <a:off x="7590237" y="5237445"/>
                <a:ext cx="97200" cy="784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585917" y="5233125"/>
                  <a:ext cx="1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14:cNvPr>
                <p14:cNvContentPartPr/>
                <p14:nvPr/>
              </p14:nvContentPartPr>
              <p14:xfrm>
                <a:off x="7704717" y="5246085"/>
                <a:ext cx="80280" cy="568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700397" y="5241765"/>
                  <a:ext cx="88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14:cNvPr>
                <p14:cNvContentPartPr/>
                <p14:nvPr/>
              </p14:nvContentPartPr>
              <p14:xfrm>
                <a:off x="8085237" y="5144205"/>
                <a:ext cx="125280" cy="208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080917" y="5139885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14:cNvPr>
                <p14:cNvContentPartPr/>
                <p14:nvPr/>
              </p14:nvContentPartPr>
              <p14:xfrm>
                <a:off x="8243277" y="5040165"/>
                <a:ext cx="167760" cy="1350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238957" y="5035845"/>
                  <a:ext cx="17640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14:cNvPr>
              <p14:cNvContentPartPr/>
              <p14:nvPr/>
            </p14:nvContentPartPr>
            <p14:xfrm>
              <a:off x="7144557" y="4805085"/>
              <a:ext cx="988560" cy="74844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7140237" y="4800765"/>
                <a:ext cx="9972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14:cNvPr>
              <p14:cNvContentPartPr/>
              <p14:nvPr/>
            </p14:nvContentPartPr>
            <p14:xfrm>
              <a:off x="7458837" y="4950165"/>
              <a:ext cx="534960" cy="4860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7454517" y="4945845"/>
                <a:ext cx="5436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14:cNvPr>
              <p14:cNvContentPartPr/>
              <p14:nvPr/>
            </p14:nvContentPartPr>
            <p14:xfrm>
              <a:off x="7088757" y="4780605"/>
              <a:ext cx="1297440" cy="68328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7084437" y="4776285"/>
                <a:ext cx="130608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14:cNvPr>
              <p14:cNvContentPartPr/>
              <p14:nvPr/>
            </p14:nvContentPartPr>
            <p14:xfrm>
              <a:off x="465837" y="286725"/>
              <a:ext cx="6749640" cy="47883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61517" y="282405"/>
                <a:ext cx="6758280" cy="47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14:cNvPr>
              <p14:cNvContentPartPr/>
              <p14:nvPr/>
            </p14:nvContentPartPr>
            <p14:xfrm>
              <a:off x="620997" y="246765"/>
              <a:ext cx="386280" cy="28944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16677" y="242445"/>
                <a:ext cx="3949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14:cNvPr>
              <p14:cNvContentPartPr/>
              <p14:nvPr/>
            </p14:nvContentPartPr>
            <p14:xfrm>
              <a:off x="1124637" y="149205"/>
              <a:ext cx="102600" cy="32724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1120317" y="144885"/>
                <a:ext cx="1112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14:cNvPr>
              <p14:cNvContentPartPr/>
              <p14:nvPr/>
            </p14:nvContentPartPr>
            <p14:xfrm>
              <a:off x="1302117" y="156405"/>
              <a:ext cx="104760" cy="11088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1297797" y="152085"/>
                <a:ext cx="1134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14:cNvPr>
              <p14:cNvContentPartPr/>
              <p14:nvPr/>
            </p14:nvContentPartPr>
            <p14:xfrm>
              <a:off x="1455837" y="154245"/>
              <a:ext cx="77760" cy="9036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1451517" y="149925"/>
                <a:ext cx="86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14:cNvPr>
              <p14:cNvContentPartPr/>
              <p14:nvPr/>
            </p14:nvContentPartPr>
            <p14:xfrm>
              <a:off x="1580037" y="143805"/>
              <a:ext cx="75960" cy="12276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1575717" y="139485"/>
                <a:ext cx="84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14:cNvPr>
              <p14:cNvContentPartPr/>
              <p14:nvPr/>
            </p14:nvContentPartPr>
            <p14:xfrm>
              <a:off x="1691277" y="219765"/>
              <a:ext cx="12960" cy="590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1686957" y="215445"/>
                <a:ext cx="21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14:cNvPr>
              <p14:cNvContentPartPr/>
              <p14:nvPr/>
            </p14:nvContentPartPr>
            <p14:xfrm>
              <a:off x="1739517" y="136245"/>
              <a:ext cx="79920" cy="12420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1735197" y="131925"/>
                <a:ext cx="88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14:cNvPr>
              <p14:cNvContentPartPr/>
              <p14:nvPr/>
            </p14:nvContentPartPr>
            <p14:xfrm>
              <a:off x="1846077" y="142725"/>
              <a:ext cx="72360" cy="1015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1841757" y="138405"/>
                <a:ext cx="81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14:cNvPr>
              <p14:cNvContentPartPr/>
              <p14:nvPr/>
            </p14:nvContentPartPr>
            <p14:xfrm>
              <a:off x="1281597" y="318045"/>
              <a:ext cx="666720" cy="140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1277277" y="313725"/>
                <a:ext cx="6753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14:cNvPr>
              <p14:cNvContentPartPr/>
              <p14:nvPr/>
            </p14:nvContentPartPr>
            <p14:xfrm>
              <a:off x="1275477" y="396165"/>
              <a:ext cx="91800" cy="9324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1271157" y="391845"/>
                <a:ext cx="100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14:cNvPr>
              <p14:cNvContentPartPr/>
              <p14:nvPr/>
            </p14:nvContentPartPr>
            <p14:xfrm>
              <a:off x="1390317" y="396525"/>
              <a:ext cx="81000" cy="7884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1385997" y="392205"/>
                <a:ext cx="89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14:cNvPr>
              <p14:cNvContentPartPr/>
              <p14:nvPr/>
            </p14:nvContentPartPr>
            <p14:xfrm>
              <a:off x="1504077" y="393285"/>
              <a:ext cx="83880" cy="8064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1499757" y="388965"/>
                <a:ext cx="9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14:cNvPr>
              <p14:cNvContentPartPr/>
              <p14:nvPr/>
            </p14:nvContentPartPr>
            <p14:xfrm>
              <a:off x="1605957" y="437565"/>
              <a:ext cx="26640" cy="6336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1601637" y="433245"/>
                <a:ext cx="35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14:cNvPr>
              <p14:cNvContentPartPr/>
              <p14:nvPr/>
            </p14:nvContentPartPr>
            <p14:xfrm>
              <a:off x="1684437" y="395085"/>
              <a:ext cx="78120" cy="8532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1680117" y="390765"/>
                <a:ext cx="86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14:cNvPr>
              <p14:cNvContentPartPr/>
              <p14:nvPr/>
            </p14:nvContentPartPr>
            <p14:xfrm>
              <a:off x="1772637" y="385005"/>
              <a:ext cx="68400" cy="9504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1768317" y="380685"/>
                <a:ext cx="770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14:cNvPr>
              <p14:cNvContentPartPr/>
              <p14:nvPr/>
            </p14:nvContentPartPr>
            <p14:xfrm>
              <a:off x="2035077" y="334605"/>
              <a:ext cx="41760" cy="2052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2030757" y="330285"/>
                <a:ext cx="50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14:cNvPr>
              <p14:cNvContentPartPr/>
              <p14:nvPr/>
            </p14:nvContentPartPr>
            <p14:xfrm>
              <a:off x="2167557" y="139125"/>
              <a:ext cx="105120" cy="10656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2163237" y="134805"/>
                <a:ext cx="113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14:cNvPr>
              <p14:cNvContentPartPr/>
              <p14:nvPr/>
            </p14:nvContentPartPr>
            <p14:xfrm>
              <a:off x="2292837" y="133005"/>
              <a:ext cx="104760" cy="9180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2288517" y="128685"/>
                <a:ext cx="113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14:cNvPr>
              <p14:cNvContentPartPr/>
              <p14:nvPr/>
            </p14:nvContentPartPr>
            <p14:xfrm>
              <a:off x="2440077" y="120045"/>
              <a:ext cx="84960" cy="8640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2435757" y="115725"/>
                <a:ext cx="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14:cNvPr>
              <p14:cNvContentPartPr/>
              <p14:nvPr/>
            </p14:nvContentPartPr>
            <p14:xfrm>
              <a:off x="2541237" y="184125"/>
              <a:ext cx="13320" cy="532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2536917" y="179805"/>
                <a:ext cx="21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14:cNvPr>
              <p14:cNvContentPartPr/>
              <p14:nvPr/>
            </p14:nvContentPartPr>
            <p14:xfrm>
              <a:off x="2600637" y="111405"/>
              <a:ext cx="93600" cy="7308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2596317" y="107085"/>
                <a:ext cx="102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14:cNvPr>
              <p14:cNvContentPartPr/>
              <p14:nvPr/>
            </p14:nvContentPartPr>
            <p14:xfrm>
              <a:off x="2678037" y="110685"/>
              <a:ext cx="83160" cy="954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2673717" y="106365"/>
                <a:ext cx="91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14:cNvPr>
              <p14:cNvContentPartPr/>
              <p14:nvPr/>
            </p14:nvContentPartPr>
            <p14:xfrm>
              <a:off x="2183397" y="276645"/>
              <a:ext cx="603360" cy="3924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2179077" y="272325"/>
                <a:ext cx="612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14:cNvPr>
              <p14:cNvContentPartPr/>
              <p14:nvPr/>
            </p14:nvContentPartPr>
            <p14:xfrm>
              <a:off x="6990477" y="2450685"/>
              <a:ext cx="544680" cy="6228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6986157" y="2446365"/>
                <a:ext cx="553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14:cNvPr>
              <p14:cNvContentPartPr/>
              <p14:nvPr/>
            </p14:nvContentPartPr>
            <p14:xfrm>
              <a:off x="2177637" y="360165"/>
              <a:ext cx="125640" cy="1058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2173317" y="355845"/>
                <a:ext cx="1342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14:cNvPr>
              <p14:cNvContentPartPr/>
              <p14:nvPr/>
            </p14:nvContentPartPr>
            <p14:xfrm>
              <a:off x="2299317" y="360525"/>
              <a:ext cx="76320" cy="8964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2294997" y="356205"/>
                <a:ext cx="84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14:cNvPr>
              <p14:cNvContentPartPr/>
              <p14:nvPr/>
            </p14:nvContentPartPr>
            <p14:xfrm>
              <a:off x="2416317" y="341085"/>
              <a:ext cx="53640" cy="1069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2411997" y="336765"/>
                <a:ext cx="62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14:cNvPr>
              <p14:cNvContentPartPr/>
              <p14:nvPr/>
            </p14:nvContentPartPr>
            <p14:xfrm>
              <a:off x="2471037" y="436125"/>
              <a:ext cx="21600" cy="3708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2466717" y="431805"/>
                <a:ext cx="30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14:cNvPr>
              <p14:cNvContentPartPr/>
              <p14:nvPr/>
            </p14:nvContentPartPr>
            <p14:xfrm>
              <a:off x="2534037" y="340005"/>
              <a:ext cx="60480" cy="7956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529717" y="335685"/>
                <a:ext cx="69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14:cNvPr>
              <p14:cNvContentPartPr/>
              <p14:nvPr/>
            </p14:nvContentPartPr>
            <p14:xfrm>
              <a:off x="2626197" y="336765"/>
              <a:ext cx="69840" cy="11160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621877" y="332445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14:cNvPr>
              <p14:cNvContentPartPr/>
              <p14:nvPr/>
            </p14:nvContentPartPr>
            <p14:xfrm>
              <a:off x="2895477" y="292845"/>
              <a:ext cx="22320" cy="205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891157" y="288525"/>
                <a:ext cx="30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14:cNvPr>
              <p14:cNvContentPartPr/>
              <p14:nvPr/>
            </p14:nvContentPartPr>
            <p14:xfrm>
              <a:off x="2949117" y="138765"/>
              <a:ext cx="119880" cy="9180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2944797" y="134445"/>
                <a:ext cx="128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14:cNvPr>
              <p14:cNvContentPartPr/>
              <p14:nvPr/>
            </p14:nvContentPartPr>
            <p14:xfrm>
              <a:off x="3104997" y="141285"/>
              <a:ext cx="81720" cy="8172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3100677" y="136965"/>
                <a:ext cx="90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14:cNvPr>
              <p14:cNvContentPartPr/>
              <p14:nvPr/>
            </p14:nvContentPartPr>
            <p14:xfrm>
              <a:off x="3227757" y="133005"/>
              <a:ext cx="51840" cy="975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3223437" y="128685"/>
                <a:ext cx="60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14:cNvPr>
              <p14:cNvContentPartPr/>
              <p14:nvPr/>
            </p14:nvContentPartPr>
            <p14:xfrm>
              <a:off x="3272397" y="197445"/>
              <a:ext cx="45000" cy="8028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3268077" y="193125"/>
                <a:ext cx="53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14:cNvPr>
              <p14:cNvContentPartPr/>
              <p14:nvPr/>
            </p14:nvContentPartPr>
            <p14:xfrm>
              <a:off x="3367797" y="118965"/>
              <a:ext cx="84240" cy="1238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3363477" y="114645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14:cNvPr>
              <p14:cNvContentPartPr/>
              <p14:nvPr/>
            </p14:nvContentPartPr>
            <p14:xfrm>
              <a:off x="3025797" y="267645"/>
              <a:ext cx="453600" cy="266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021477" y="263325"/>
                <a:ext cx="462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14:cNvPr>
              <p14:cNvContentPartPr/>
              <p14:nvPr/>
            </p14:nvContentPartPr>
            <p14:xfrm>
              <a:off x="2966397" y="367005"/>
              <a:ext cx="126360" cy="975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2962077" y="362685"/>
                <a:ext cx="135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14:cNvPr>
              <p14:cNvContentPartPr/>
              <p14:nvPr/>
            </p14:nvContentPartPr>
            <p14:xfrm>
              <a:off x="3137037" y="371325"/>
              <a:ext cx="64800" cy="5976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3132717" y="367005"/>
                <a:ext cx="73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14:cNvPr>
              <p14:cNvContentPartPr/>
              <p14:nvPr/>
            </p14:nvContentPartPr>
            <p14:xfrm>
              <a:off x="3237477" y="372405"/>
              <a:ext cx="78120" cy="7272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233157" y="368085"/>
                <a:ext cx="86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14:cNvPr>
              <p14:cNvContentPartPr/>
              <p14:nvPr/>
            </p14:nvContentPartPr>
            <p14:xfrm>
              <a:off x="3491637" y="159645"/>
              <a:ext cx="79560" cy="24228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3487317" y="155325"/>
                <a:ext cx="882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14:cNvPr>
              <p14:cNvContentPartPr/>
              <p14:nvPr/>
            </p14:nvContentPartPr>
            <p14:xfrm>
              <a:off x="3671637" y="38685"/>
              <a:ext cx="6480" cy="662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3667317" y="34365"/>
                <a:ext cx="15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14:cNvPr>
              <p14:cNvContentPartPr/>
              <p14:nvPr/>
            </p14:nvContentPartPr>
            <p14:xfrm>
              <a:off x="3606117" y="101685"/>
              <a:ext cx="137520" cy="288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3601797" y="97365"/>
                <a:ext cx="146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14:cNvPr>
              <p14:cNvContentPartPr/>
              <p14:nvPr/>
            </p14:nvContentPartPr>
            <p14:xfrm>
              <a:off x="3634917" y="156405"/>
              <a:ext cx="91440" cy="8712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3630597" y="152085"/>
                <a:ext cx="100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14:cNvPr>
              <p14:cNvContentPartPr/>
              <p14:nvPr/>
            </p14:nvContentPartPr>
            <p14:xfrm>
              <a:off x="1272237" y="510285"/>
              <a:ext cx="518760" cy="3492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267917" y="505965"/>
                <a:ext cx="527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14:cNvPr>
              <p14:cNvContentPartPr/>
              <p14:nvPr/>
            </p14:nvContentPartPr>
            <p14:xfrm>
              <a:off x="2289597" y="259365"/>
              <a:ext cx="340920" cy="2484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2285277" y="255045"/>
                <a:ext cx="349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14:cNvPr>
              <p14:cNvContentPartPr/>
              <p14:nvPr/>
            </p14:nvContentPartPr>
            <p14:xfrm>
              <a:off x="2300037" y="450525"/>
              <a:ext cx="345240" cy="2412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2295717" y="446205"/>
                <a:ext cx="353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14:cNvPr>
              <p14:cNvContentPartPr/>
              <p14:nvPr/>
            </p14:nvContentPartPr>
            <p14:xfrm>
              <a:off x="3085917" y="268725"/>
              <a:ext cx="204120" cy="1008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3081597" y="264405"/>
                <a:ext cx="212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14:cNvPr>
              <p14:cNvContentPartPr/>
              <p14:nvPr/>
            </p14:nvContentPartPr>
            <p14:xfrm>
              <a:off x="2988717" y="485445"/>
              <a:ext cx="304200" cy="3672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2984397" y="481125"/>
                <a:ext cx="312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14:cNvPr>
              <p14:cNvContentPartPr/>
              <p14:nvPr/>
            </p14:nvContentPartPr>
            <p14:xfrm>
              <a:off x="1333437" y="277005"/>
              <a:ext cx="478440" cy="612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1329117" y="272685"/>
                <a:ext cx="48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14:cNvPr>
              <p14:cNvContentPartPr/>
              <p14:nvPr/>
            </p14:nvContentPartPr>
            <p14:xfrm>
              <a:off x="1551597" y="579765"/>
              <a:ext cx="884160" cy="120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1547277" y="575445"/>
                <a:ext cx="892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14:cNvPr>
              <p14:cNvContentPartPr/>
              <p14:nvPr/>
            </p14:nvContentPartPr>
            <p14:xfrm>
              <a:off x="2435397" y="557805"/>
              <a:ext cx="18720" cy="8820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2431077" y="553485"/>
                <a:ext cx="27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14:cNvPr>
              <p14:cNvContentPartPr/>
              <p14:nvPr/>
            </p14:nvContentPartPr>
            <p14:xfrm>
              <a:off x="2450877" y="542325"/>
              <a:ext cx="690480" cy="1314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2446557" y="538005"/>
                <a:ext cx="699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14:cNvPr>
              <p14:cNvContentPartPr/>
              <p14:nvPr/>
            </p14:nvContentPartPr>
            <p14:xfrm>
              <a:off x="1659957" y="799365"/>
              <a:ext cx="360" cy="3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1655637" y="7950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14:cNvPr>
              <p14:cNvContentPartPr/>
              <p14:nvPr/>
            </p14:nvContentPartPr>
            <p14:xfrm>
              <a:off x="1640157" y="770565"/>
              <a:ext cx="129600" cy="16812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1635837" y="766245"/>
                <a:ext cx="138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14:cNvPr>
              <p14:cNvContentPartPr/>
              <p14:nvPr/>
            </p14:nvContentPartPr>
            <p14:xfrm>
              <a:off x="1821237" y="770925"/>
              <a:ext cx="115920" cy="8100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1816917" y="766605"/>
                <a:ext cx="124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14:cNvPr>
              <p14:cNvContentPartPr/>
              <p14:nvPr/>
            </p14:nvContentPartPr>
            <p14:xfrm>
              <a:off x="1925277" y="757245"/>
              <a:ext cx="259920" cy="828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1920957" y="752925"/>
                <a:ext cx="268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14:cNvPr>
              <p14:cNvContentPartPr/>
              <p14:nvPr/>
            </p14:nvContentPartPr>
            <p14:xfrm>
              <a:off x="2202117" y="670845"/>
              <a:ext cx="150120" cy="15120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2197797" y="666525"/>
                <a:ext cx="158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14:cNvPr>
              <p14:cNvContentPartPr/>
              <p14:nvPr/>
            </p14:nvContentPartPr>
            <p14:xfrm>
              <a:off x="2420277" y="768765"/>
              <a:ext cx="122040" cy="900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2415957" y="764445"/>
                <a:ext cx="130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14:cNvPr>
              <p14:cNvContentPartPr/>
              <p14:nvPr/>
            </p14:nvContentPartPr>
            <p14:xfrm>
              <a:off x="2539797" y="675165"/>
              <a:ext cx="91800" cy="18864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2535477" y="670845"/>
                <a:ext cx="1004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14:cNvPr>
              <p14:cNvContentPartPr/>
              <p14:nvPr/>
            </p14:nvContentPartPr>
            <p14:xfrm>
              <a:off x="2651757" y="748245"/>
              <a:ext cx="65880" cy="630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2647437" y="743925"/>
                <a:ext cx="74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14:cNvPr>
              <p14:cNvContentPartPr/>
              <p14:nvPr/>
            </p14:nvContentPartPr>
            <p14:xfrm>
              <a:off x="2756157" y="754005"/>
              <a:ext cx="83520" cy="586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2751837" y="749685"/>
                <a:ext cx="92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14:cNvPr>
              <p14:cNvContentPartPr/>
              <p14:nvPr/>
            </p14:nvContentPartPr>
            <p14:xfrm>
              <a:off x="2881077" y="666885"/>
              <a:ext cx="70560" cy="1404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2876757" y="662565"/>
                <a:ext cx="79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14:cNvPr>
              <p14:cNvContentPartPr/>
              <p14:nvPr/>
            </p14:nvContentPartPr>
            <p14:xfrm>
              <a:off x="2940117" y="722325"/>
              <a:ext cx="135360" cy="5832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2935797" y="718005"/>
                <a:ext cx="14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14:cNvPr>
              <p14:cNvContentPartPr/>
              <p14:nvPr/>
            </p14:nvContentPartPr>
            <p14:xfrm>
              <a:off x="3093837" y="724485"/>
              <a:ext cx="84960" cy="7668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3089517" y="720165"/>
                <a:ext cx="93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14:cNvPr>
              <p14:cNvContentPartPr/>
              <p14:nvPr/>
            </p14:nvContentPartPr>
            <p14:xfrm>
              <a:off x="3297597" y="660045"/>
              <a:ext cx="177840" cy="21924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93277" y="655725"/>
                <a:ext cx="186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14:cNvPr>
              <p14:cNvContentPartPr/>
              <p14:nvPr/>
            </p14:nvContentPartPr>
            <p14:xfrm>
              <a:off x="3602877" y="640245"/>
              <a:ext cx="148680" cy="1249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3598557" y="635925"/>
                <a:ext cx="157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14:cNvPr>
              <p14:cNvContentPartPr/>
              <p14:nvPr/>
            </p14:nvContentPartPr>
            <p14:xfrm>
              <a:off x="3760197" y="635565"/>
              <a:ext cx="109800" cy="111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3755877" y="631245"/>
                <a:ext cx="118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14:cNvPr>
              <p14:cNvContentPartPr/>
              <p14:nvPr/>
            </p14:nvContentPartPr>
            <p14:xfrm>
              <a:off x="3877557" y="637725"/>
              <a:ext cx="114120" cy="11160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3873237" y="633405"/>
                <a:ext cx="1227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14:cNvPr>
              <p14:cNvContentPartPr/>
              <p14:nvPr/>
            </p14:nvContentPartPr>
            <p14:xfrm>
              <a:off x="4030557" y="626205"/>
              <a:ext cx="56880" cy="13644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4026237" y="621885"/>
                <a:ext cx="65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14:cNvPr>
              <p14:cNvContentPartPr/>
              <p14:nvPr/>
            </p14:nvContentPartPr>
            <p14:xfrm>
              <a:off x="4018317" y="688845"/>
              <a:ext cx="274320" cy="1728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4013997" y="684525"/>
                <a:ext cx="282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14:cNvPr>
              <p14:cNvContentPartPr/>
              <p14:nvPr/>
            </p14:nvContentPartPr>
            <p14:xfrm>
              <a:off x="4352397" y="653925"/>
              <a:ext cx="126000" cy="11448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4348077" y="649605"/>
                <a:ext cx="134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14:cNvPr>
              <p14:cNvContentPartPr/>
              <p14:nvPr/>
            </p14:nvContentPartPr>
            <p14:xfrm>
              <a:off x="4496757" y="672285"/>
              <a:ext cx="85680" cy="7668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4492437" y="667965"/>
                <a:ext cx="94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14:cNvPr>
              <p14:cNvContentPartPr/>
              <p14:nvPr/>
            </p14:nvContentPartPr>
            <p14:xfrm>
              <a:off x="4629237" y="676245"/>
              <a:ext cx="35280" cy="9828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4624917" y="671925"/>
                <a:ext cx="43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14:cNvPr>
              <p14:cNvContentPartPr/>
              <p14:nvPr/>
            </p14:nvContentPartPr>
            <p14:xfrm>
              <a:off x="4712757" y="667965"/>
              <a:ext cx="95040" cy="12240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4708437" y="663645"/>
                <a:ext cx="103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14:cNvPr>
              <p14:cNvContentPartPr/>
              <p14:nvPr/>
            </p14:nvContentPartPr>
            <p14:xfrm>
              <a:off x="788397" y="5925"/>
              <a:ext cx="3074760" cy="65808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784077" y="1605"/>
                <a:ext cx="3083400" cy="6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79F18DF9-A3DB-4BD9-A3EE-C2B2F935F29D}"/>
              </a:ext>
            </a:extLst>
          </p:cNvPr>
          <p:cNvGrpSpPr/>
          <p:nvPr/>
        </p:nvGrpSpPr>
        <p:grpSpPr>
          <a:xfrm>
            <a:off x="4093197" y="89085"/>
            <a:ext cx="2216160" cy="220680"/>
            <a:chOff x="4093197" y="89085"/>
            <a:chExt cx="221616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14:cNvPr>
                <p14:cNvContentPartPr/>
                <p14:nvPr/>
              </p14:nvContentPartPr>
              <p14:xfrm>
                <a:off x="4093197" y="158565"/>
                <a:ext cx="225000" cy="37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4088877" y="154245"/>
                  <a:ext cx="23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14:cNvPr>
                <p14:cNvContentPartPr/>
                <p14:nvPr/>
              </p14:nvContentPartPr>
              <p14:xfrm>
                <a:off x="4294077" y="106725"/>
                <a:ext cx="119160" cy="1789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4289757" y="102405"/>
                  <a:ext cx="12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14:cNvPr>
                <p14:cNvContentPartPr/>
                <p14:nvPr/>
              </p14:nvContentPartPr>
              <p14:xfrm>
                <a:off x="4575237" y="150645"/>
                <a:ext cx="149040" cy="1591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570917" y="146325"/>
                  <a:ext cx="157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14:cNvPr>
                <p14:cNvContentPartPr/>
                <p14:nvPr/>
              </p14:nvContentPartPr>
              <p14:xfrm>
                <a:off x="4752357" y="126525"/>
                <a:ext cx="86400" cy="756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748037" y="122205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14:cNvPr>
                <p14:cNvContentPartPr/>
                <p14:nvPr/>
              </p14:nvContentPartPr>
              <p14:xfrm>
                <a:off x="4889517" y="140565"/>
                <a:ext cx="272520" cy="885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885197" y="136245"/>
                  <a:ext cx="281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14:cNvPr>
                <p14:cNvContentPartPr/>
                <p14:nvPr/>
              </p14:nvContentPartPr>
              <p14:xfrm>
                <a:off x="5239437" y="98805"/>
                <a:ext cx="178200" cy="1702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235117" y="94485"/>
                  <a:ext cx="186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14:cNvPr>
                <p14:cNvContentPartPr/>
                <p14:nvPr/>
              </p14:nvContentPartPr>
              <p14:xfrm>
                <a:off x="5419077" y="89085"/>
                <a:ext cx="106560" cy="1242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414757" y="84765"/>
                  <a:ext cx="115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14:cNvPr>
                <p14:cNvContentPartPr/>
                <p14:nvPr/>
              </p14:nvContentPartPr>
              <p14:xfrm>
                <a:off x="5540037" y="188085"/>
                <a:ext cx="36360" cy="183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5535717" y="183765"/>
                  <a:ext cx="45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14:cNvPr>
                <p14:cNvContentPartPr/>
                <p14:nvPr/>
              </p14:nvContentPartPr>
              <p14:xfrm>
                <a:off x="5647317" y="152085"/>
                <a:ext cx="197640" cy="1065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642997" y="147765"/>
                  <a:ext cx="206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14:cNvPr>
                <p14:cNvContentPartPr/>
                <p14:nvPr/>
              </p14:nvContentPartPr>
              <p14:xfrm>
                <a:off x="5883477" y="114645"/>
                <a:ext cx="111600" cy="1173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5879157" y="110325"/>
                  <a:ext cx="12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14:cNvPr>
                <p14:cNvContentPartPr/>
                <p14:nvPr/>
              </p14:nvContentPartPr>
              <p14:xfrm>
                <a:off x="6010917" y="134085"/>
                <a:ext cx="298440" cy="993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6006597" y="129765"/>
                  <a:ext cx="3070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14:cNvPr>
              <p14:cNvContentPartPr/>
              <p14:nvPr/>
            </p14:nvContentPartPr>
            <p14:xfrm>
              <a:off x="8110077" y="199965"/>
              <a:ext cx="1790640" cy="123120"/>
            </p14:xfrm>
          </p:contentPart>
        </mc:Choice>
        <mc:Fallback xmlns=""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8105757" y="195645"/>
                <a:ext cx="17992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2" name="Gruppieren 691">
            <a:extLst>
              <a:ext uri="{FF2B5EF4-FFF2-40B4-BE49-F238E27FC236}">
                <a16:creationId xmlns:a16="http://schemas.microsoft.com/office/drawing/2014/main" id="{18F2ABD5-1957-4B10-8B62-776BAA0DCF1E}"/>
              </a:ext>
            </a:extLst>
          </p:cNvPr>
          <p:cNvGrpSpPr/>
          <p:nvPr/>
        </p:nvGrpSpPr>
        <p:grpSpPr>
          <a:xfrm>
            <a:off x="6907317" y="-555"/>
            <a:ext cx="5253480" cy="3353040"/>
            <a:chOff x="6907317" y="-555"/>
            <a:chExt cx="5253480" cy="33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14:cNvPr>
                <p14:cNvContentPartPr/>
                <p14:nvPr/>
              </p14:nvContentPartPr>
              <p14:xfrm>
                <a:off x="7018917" y="2950365"/>
                <a:ext cx="450360" cy="532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014597" y="2946045"/>
                  <a:ext cx="459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14:cNvPr>
                <p14:cNvContentPartPr/>
                <p14:nvPr/>
              </p14:nvContentPartPr>
              <p14:xfrm>
                <a:off x="6907317" y="2714565"/>
                <a:ext cx="660960" cy="392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902997" y="2710245"/>
                  <a:ext cx="66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14:cNvPr>
                <p14:cNvContentPartPr/>
                <p14:nvPr/>
              </p14:nvContentPartPr>
              <p14:xfrm>
                <a:off x="8119797" y="513525"/>
                <a:ext cx="165240" cy="1126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8115477" y="509205"/>
                  <a:ext cx="173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14:cNvPr>
                <p14:cNvContentPartPr/>
                <p14:nvPr/>
              </p14:nvContentPartPr>
              <p14:xfrm>
                <a:off x="8108277" y="499485"/>
                <a:ext cx="145080" cy="222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103957" y="495165"/>
                  <a:ext cx="153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14:cNvPr>
                <p14:cNvContentPartPr/>
                <p14:nvPr/>
              </p14:nvContentPartPr>
              <p14:xfrm>
                <a:off x="8269197" y="539085"/>
                <a:ext cx="66600" cy="691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8264877" y="534765"/>
                  <a:ext cx="7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14:cNvPr>
                <p14:cNvContentPartPr/>
                <p14:nvPr/>
              </p14:nvContentPartPr>
              <p14:xfrm>
                <a:off x="8365677" y="549165"/>
                <a:ext cx="207000" cy="4572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8361357" y="544845"/>
                  <a:ext cx="215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14:cNvPr>
                <p14:cNvContentPartPr/>
                <p14:nvPr/>
              </p14:nvContentPartPr>
              <p14:xfrm>
                <a:off x="8573757" y="530445"/>
                <a:ext cx="61560" cy="464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8569437" y="526125"/>
                  <a:ext cx="70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14:cNvPr>
                <p14:cNvContentPartPr/>
                <p14:nvPr/>
              </p14:nvContentPartPr>
              <p14:xfrm>
                <a:off x="8651877" y="439365"/>
                <a:ext cx="109440" cy="1324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8647557" y="435045"/>
                  <a:ext cx="118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14:cNvPr>
                <p14:cNvContentPartPr/>
                <p14:nvPr/>
              </p14:nvContentPartPr>
              <p14:xfrm>
                <a:off x="8751597" y="470685"/>
                <a:ext cx="30960" cy="1332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8747277" y="466365"/>
                  <a:ext cx="39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14:cNvPr>
                <p14:cNvContentPartPr/>
                <p14:nvPr/>
              </p14:nvContentPartPr>
              <p14:xfrm>
                <a:off x="8795877" y="512445"/>
                <a:ext cx="320760" cy="109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791557" y="508125"/>
                  <a:ext cx="32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14:cNvPr>
                <p14:cNvContentPartPr/>
                <p14:nvPr/>
              </p14:nvContentPartPr>
              <p14:xfrm>
                <a:off x="9132837" y="507405"/>
                <a:ext cx="173880" cy="79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9128517" y="503085"/>
                  <a:ext cx="182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14:cNvPr>
                <p14:cNvContentPartPr/>
                <p14:nvPr/>
              </p14:nvContentPartPr>
              <p14:xfrm>
                <a:off x="9371877" y="520005"/>
                <a:ext cx="57960" cy="4932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9367557" y="515685"/>
                  <a:ext cx="66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14:cNvPr>
                <p14:cNvContentPartPr/>
                <p14:nvPr/>
              </p14:nvContentPartPr>
              <p14:xfrm>
                <a:off x="9467277" y="513885"/>
                <a:ext cx="201600" cy="730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9462957" y="509565"/>
                  <a:ext cx="210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14:cNvPr>
                <p14:cNvContentPartPr/>
                <p14:nvPr/>
              </p14:nvContentPartPr>
              <p14:xfrm>
                <a:off x="9825117" y="524685"/>
                <a:ext cx="13320" cy="730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820797" y="520365"/>
                  <a:ext cx="2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14:cNvPr>
                <p14:cNvContentPartPr/>
                <p14:nvPr/>
              </p14:nvContentPartPr>
              <p14:xfrm>
                <a:off x="10212477" y="125445"/>
                <a:ext cx="124200" cy="1080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0208157" y="121125"/>
                  <a:ext cx="132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14:cNvPr>
                <p14:cNvContentPartPr/>
                <p14:nvPr/>
              </p14:nvContentPartPr>
              <p14:xfrm>
                <a:off x="10231197" y="147765"/>
                <a:ext cx="99360" cy="612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0226877" y="143445"/>
                  <a:ext cx="10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14:cNvPr>
                <p14:cNvContentPartPr/>
                <p14:nvPr/>
              </p14:nvContentPartPr>
              <p14:xfrm>
                <a:off x="10351797" y="203205"/>
                <a:ext cx="81720" cy="817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0347477" y="198885"/>
                  <a:ext cx="9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14:cNvPr>
                <p14:cNvContentPartPr/>
                <p14:nvPr/>
              </p14:nvContentPartPr>
              <p14:xfrm>
                <a:off x="10478157" y="151005"/>
                <a:ext cx="94680" cy="102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0473837" y="146685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14:cNvPr>
                <p14:cNvContentPartPr/>
                <p14:nvPr/>
              </p14:nvContentPartPr>
              <p14:xfrm>
                <a:off x="10647717" y="111045"/>
                <a:ext cx="75960" cy="1141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0643397" y="106725"/>
                  <a:ext cx="8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14:cNvPr>
                <p14:cNvContentPartPr/>
                <p14:nvPr/>
              </p14:nvContentPartPr>
              <p14:xfrm>
                <a:off x="10645197" y="143085"/>
                <a:ext cx="91080" cy="360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0640877" y="138765"/>
                  <a:ext cx="99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14:cNvPr>
                <p14:cNvContentPartPr/>
                <p14:nvPr/>
              </p14:nvContentPartPr>
              <p14:xfrm>
                <a:off x="10751397" y="173325"/>
                <a:ext cx="87120" cy="633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0747077" y="169005"/>
                  <a:ext cx="9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14:cNvPr>
                <p14:cNvContentPartPr/>
                <p14:nvPr/>
              </p14:nvContentPartPr>
              <p14:xfrm>
                <a:off x="10777677" y="82605"/>
                <a:ext cx="125640" cy="1965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0773357" y="78285"/>
                  <a:ext cx="13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14:cNvPr>
                <p14:cNvContentPartPr/>
                <p14:nvPr/>
              </p14:nvContentPartPr>
              <p14:xfrm>
                <a:off x="10101957" y="63885"/>
                <a:ext cx="78480" cy="19872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0097637" y="59565"/>
                  <a:ext cx="8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14:cNvPr>
                <p14:cNvContentPartPr/>
                <p14:nvPr/>
              </p14:nvContentPartPr>
              <p14:xfrm>
                <a:off x="10979997" y="143085"/>
                <a:ext cx="20160" cy="248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975677" y="138765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14:cNvPr>
                <p14:cNvContentPartPr/>
                <p14:nvPr/>
              </p14:nvContentPartPr>
              <p14:xfrm>
                <a:off x="11130477" y="60285"/>
                <a:ext cx="16200" cy="954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1126157" y="55965"/>
                  <a:ext cx="2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14:cNvPr>
                <p14:cNvContentPartPr/>
                <p14:nvPr/>
              </p14:nvContentPartPr>
              <p14:xfrm>
                <a:off x="11057757" y="155325"/>
                <a:ext cx="153360" cy="158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053437" y="151005"/>
                  <a:ext cx="16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14:cNvPr>
                <p14:cNvContentPartPr/>
                <p14:nvPr/>
              </p14:nvContentPartPr>
              <p14:xfrm>
                <a:off x="11044077" y="208965"/>
                <a:ext cx="167400" cy="1195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039757" y="204645"/>
                  <a:ext cx="176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14:cNvPr>
                <p14:cNvContentPartPr/>
                <p14:nvPr/>
              </p14:nvContentPartPr>
              <p14:xfrm>
                <a:off x="10173237" y="442965"/>
                <a:ext cx="78120" cy="151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0168917" y="438645"/>
                  <a:ext cx="8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14:cNvPr>
                <p14:cNvContentPartPr/>
                <p14:nvPr/>
              </p14:nvContentPartPr>
              <p14:xfrm>
                <a:off x="10306437" y="488685"/>
                <a:ext cx="114480" cy="979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0302117" y="484365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14:cNvPr>
                <p14:cNvContentPartPr/>
                <p14:nvPr/>
              </p14:nvContentPartPr>
              <p14:xfrm>
                <a:off x="10344237" y="493365"/>
                <a:ext cx="99720" cy="738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0339917" y="489045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14:cNvPr>
                <p14:cNvContentPartPr/>
                <p14:nvPr/>
              </p14:nvContentPartPr>
              <p14:xfrm>
                <a:off x="10443957" y="553485"/>
                <a:ext cx="66240" cy="561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0439637" y="549165"/>
                  <a:ext cx="74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14:cNvPr>
                <p14:cNvContentPartPr/>
                <p14:nvPr/>
              </p14:nvContentPartPr>
              <p14:xfrm>
                <a:off x="10556997" y="515325"/>
                <a:ext cx="17640" cy="1800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0552677" y="511005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14:cNvPr>
                <p14:cNvContentPartPr/>
                <p14:nvPr/>
              </p14:nvContentPartPr>
              <p14:xfrm>
                <a:off x="10660677" y="472125"/>
                <a:ext cx="81000" cy="874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656357" y="467805"/>
                  <a:ext cx="8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14:cNvPr>
                <p14:cNvContentPartPr/>
                <p14:nvPr/>
              </p14:nvContentPartPr>
              <p14:xfrm>
                <a:off x="10654917" y="486885"/>
                <a:ext cx="83520" cy="586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650597" y="482565"/>
                  <a:ext cx="92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14:cNvPr>
                <p14:cNvContentPartPr/>
                <p14:nvPr/>
              </p14:nvContentPartPr>
              <p14:xfrm>
                <a:off x="10747077" y="535845"/>
                <a:ext cx="70200" cy="7596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0742757" y="531525"/>
                  <a:ext cx="78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14:cNvPr>
                <p14:cNvContentPartPr/>
                <p14:nvPr/>
              </p14:nvContentPartPr>
              <p14:xfrm>
                <a:off x="10808277" y="447645"/>
                <a:ext cx="82800" cy="2073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0803957" y="443325"/>
                  <a:ext cx="91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14:cNvPr>
                <p14:cNvContentPartPr/>
                <p14:nvPr/>
              </p14:nvContentPartPr>
              <p14:xfrm>
                <a:off x="10900797" y="308685"/>
                <a:ext cx="39240" cy="856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0896477" y="304365"/>
                  <a:ext cx="47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14:cNvPr>
                <p14:cNvContentPartPr/>
                <p14:nvPr/>
              </p14:nvContentPartPr>
              <p14:xfrm>
                <a:off x="10883517" y="406245"/>
                <a:ext cx="94320" cy="18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0879197" y="401925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14:cNvPr>
                <p14:cNvContentPartPr/>
                <p14:nvPr/>
              </p14:nvContentPartPr>
              <p14:xfrm>
                <a:off x="10915197" y="444045"/>
                <a:ext cx="92160" cy="496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0910877" y="439725"/>
                  <a:ext cx="100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14:cNvPr>
                <p14:cNvContentPartPr/>
                <p14:nvPr/>
              </p14:nvContentPartPr>
              <p14:xfrm>
                <a:off x="10542237" y="343245"/>
                <a:ext cx="10080" cy="914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537917" y="338925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14:cNvPr>
                <p14:cNvContentPartPr/>
                <p14:nvPr/>
              </p14:nvContentPartPr>
              <p14:xfrm>
                <a:off x="10504437" y="414885"/>
                <a:ext cx="74880" cy="1090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0500117" y="410565"/>
                  <a:ext cx="83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14:cNvPr>
                <p14:cNvContentPartPr/>
                <p14:nvPr/>
              </p14:nvContentPartPr>
              <p14:xfrm>
                <a:off x="10494717" y="262245"/>
                <a:ext cx="93960" cy="1375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0490397" y="257925"/>
                  <a:ext cx="10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14:cNvPr>
                <p14:cNvContentPartPr/>
                <p14:nvPr/>
              </p14:nvContentPartPr>
              <p14:xfrm>
                <a:off x="10993317" y="54525"/>
                <a:ext cx="266760" cy="4136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988997" y="50205"/>
                  <a:ext cx="275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14:cNvPr>
                <p14:cNvContentPartPr/>
                <p14:nvPr/>
              </p14:nvContentPartPr>
              <p14:xfrm>
                <a:off x="10856157" y="284925"/>
                <a:ext cx="151560" cy="3470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851837" y="280605"/>
                  <a:ext cx="160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14:cNvPr>
                <p14:cNvContentPartPr/>
                <p14:nvPr/>
              </p14:nvContentPartPr>
              <p14:xfrm>
                <a:off x="7638477" y="294645"/>
                <a:ext cx="2174040" cy="6184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634157" y="290325"/>
                  <a:ext cx="21826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14:cNvPr>
                <p14:cNvContentPartPr/>
                <p14:nvPr/>
              </p14:nvContentPartPr>
              <p14:xfrm>
                <a:off x="9465477" y="720525"/>
                <a:ext cx="1550880" cy="102852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461157" y="716205"/>
                  <a:ext cx="15595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14:cNvPr>
                <p14:cNvContentPartPr/>
                <p14:nvPr/>
              </p14:nvContentPartPr>
              <p14:xfrm>
                <a:off x="10838517" y="1939125"/>
                <a:ext cx="19080" cy="15516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834197" y="1934805"/>
                  <a:ext cx="2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14:cNvPr>
                <p14:cNvContentPartPr/>
                <p14:nvPr/>
              </p14:nvContentPartPr>
              <p14:xfrm>
                <a:off x="10840677" y="1873605"/>
                <a:ext cx="9720" cy="100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836357" y="1869285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14:cNvPr>
                <p14:cNvContentPartPr/>
                <p14:nvPr/>
              </p14:nvContentPartPr>
              <p14:xfrm>
                <a:off x="10925277" y="1898085"/>
                <a:ext cx="74880" cy="12924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0920957" y="1893765"/>
                  <a:ext cx="83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14:cNvPr>
                <p14:cNvContentPartPr/>
                <p14:nvPr/>
              </p14:nvContentPartPr>
              <p14:xfrm>
                <a:off x="11151357" y="1843005"/>
                <a:ext cx="122760" cy="849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1147037" y="1838685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14:cNvPr>
                <p14:cNvContentPartPr/>
                <p14:nvPr/>
              </p14:nvContentPartPr>
              <p14:xfrm>
                <a:off x="11307237" y="1785765"/>
                <a:ext cx="109800" cy="101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302917" y="1781445"/>
                  <a:ext cx="11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14:cNvPr>
                <p14:cNvContentPartPr/>
                <p14:nvPr/>
              </p14:nvContentPartPr>
              <p14:xfrm>
                <a:off x="11438997" y="1730685"/>
                <a:ext cx="77400" cy="10836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434677" y="1726365"/>
                  <a:ext cx="8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14:cNvPr>
                <p14:cNvContentPartPr/>
                <p14:nvPr/>
              </p14:nvContentPartPr>
              <p14:xfrm>
                <a:off x="11547717" y="1601805"/>
                <a:ext cx="151200" cy="2109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1543397" y="1597485"/>
                  <a:ext cx="15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14:cNvPr>
                <p14:cNvContentPartPr/>
                <p14:nvPr/>
              </p14:nvContentPartPr>
              <p14:xfrm>
                <a:off x="10962357" y="2224245"/>
                <a:ext cx="85320" cy="1126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0958037" y="2219925"/>
                  <a:ext cx="93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14:cNvPr>
                <p14:cNvContentPartPr/>
                <p14:nvPr/>
              </p14:nvContentPartPr>
              <p14:xfrm>
                <a:off x="10964877" y="2093925"/>
                <a:ext cx="25200" cy="3852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0960557" y="2089605"/>
                  <a:ext cx="33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14:cNvPr>
                <p14:cNvContentPartPr/>
                <p14:nvPr/>
              </p14:nvContentPartPr>
              <p14:xfrm>
                <a:off x="11063157" y="2082765"/>
                <a:ext cx="75960" cy="2905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1058837" y="2078445"/>
                  <a:ext cx="84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14:cNvPr>
                <p14:cNvContentPartPr/>
                <p14:nvPr/>
              </p14:nvContentPartPr>
              <p14:xfrm>
                <a:off x="11233077" y="2127765"/>
                <a:ext cx="88920" cy="2275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1228757" y="2123445"/>
                  <a:ext cx="97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14:cNvPr>
                <p14:cNvContentPartPr/>
                <p14:nvPr/>
              </p14:nvContentPartPr>
              <p14:xfrm>
                <a:off x="11331717" y="2022645"/>
                <a:ext cx="303480" cy="138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1327397" y="2018325"/>
                  <a:ext cx="31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14:cNvPr>
                <p14:cNvContentPartPr/>
                <p14:nvPr/>
              </p14:nvContentPartPr>
              <p14:xfrm>
                <a:off x="10992237" y="2413965"/>
                <a:ext cx="329760" cy="2131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0987917" y="2409645"/>
                  <a:ext cx="338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14:cNvPr>
                <p14:cNvContentPartPr/>
                <p14:nvPr/>
              </p14:nvContentPartPr>
              <p14:xfrm>
                <a:off x="10917357" y="2718525"/>
                <a:ext cx="391320" cy="2278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0913037" y="2714205"/>
                  <a:ext cx="399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14:cNvPr>
                <p14:cNvContentPartPr/>
                <p14:nvPr/>
              </p14:nvContentPartPr>
              <p14:xfrm>
                <a:off x="11334957" y="2599725"/>
                <a:ext cx="270360" cy="1616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1330637" y="2595405"/>
                  <a:ext cx="27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14:cNvPr>
                <p14:cNvContentPartPr/>
                <p14:nvPr/>
              </p14:nvContentPartPr>
              <p14:xfrm>
                <a:off x="11514957" y="2482725"/>
                <a:ext cx="360" cy="3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510637" y="2478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14:cNvPr>
                <p14:cNvContentPartPr/>
                <p14:nvPr/>
              </p14:nvContentPartPr>
              <p14:xfrm>
                <a:off x="11019957" y="3068085"/>
                <a:ext cx="176040" cy="2844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11015637" y="3063765"/>
                  <a:ext cx="184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14:cNvPr>
                <p14:cNvContentPartPr/>
                <p14:nvPr/>
              </p14:nvContentPartPr>
              <p14:xfrm>
                <a:off x="11228037" y="2958645"/>
                <a:ext cx="209880" cy="1695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11223717" y="2954325"/>
                  <a:ext cx="218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14:cNvPr>
                <p14:cNvContentPartPr/>
                <p14:nvPr/>
              </p14:nvContentPartPr>
              <p14:xfrm>
                <a:off x="11455917" y="2790165"/>
                <a:ext cx="144000" cy="2203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11451597" y="2785845"/>
                  <a:ext cx="152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14:cNvPr>
                <p14:cNvContentPartPr/>
                <p14:nvPr/>
              </p14:nvContentPartPr>
              <p14:xfrm>
                <a:off x="11624757" y="2835525"/>
                <a:ext cx="81360" cy="421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11620437" y="2831205"/>
                  <a:ext cx="90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14:cNvPr>
                <p14:cNvContentPartPr/>
                <p14:nvPr/>
              </p14:nvContentPartPr>
              <p14:xfrm>
                <a:off x="11690637" y="2789085"/>
                <a:ext cx="115200" cy="1389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11686317" y="2784765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14:cNvPr>
                <p14:cNvContentPartPr/>
                <p14:nvPr/>
              </p14:nvContentPartPr>
              <p14:xfrm>
                <a:off x="11778117" y="2610165"/>
                <a:ext cx="382680" cy="25956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1773797" y="2605845"/>
                  <a:ext cx="391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14:cNvPr>
                <p14:cNvContentPartPr/>
                <p14:nvPr/>
              </p14:nvContentPartPr>
              <p14:xfrm>
                <a:off x="8110077" y="107445"/>
                <a:ext cx="253080" cy="1051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105757" y="103125"/>
                  <a:ext cx="261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14:cNvPr>
                <p14:cNvContentPartPr/>
                <p14:nvPr/>
              </p14:nvContentPartPr>
              <p14:xfrm>
                <a:off x="8391957" y="125445"/>
                <a:ext cx="18360" cy="9072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387637" y="121125"/>
                  <a:ext cx="27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14:cNvPr>
                <p14:cNvContentPartPr/>
                <p14:nvPr/>
              </p14:nvContentPartPr>
              <p14:xfrm>
                <a:off x="8434077" y="59565"/>
                <a:ext cx="134640" cy="153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429757" y="55245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14:cNvPr>
                <p14:cNvContentPartPr/>
                <p14:nvPr/>
              </p14:nvContentPartPr>
              <p14:xfrm>
                <a:off x="8606877" y="126525"/>
                <a:ext cx="148680" cy="6984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602557" y="122205"/>
                  <a:ext cx="157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14:cNvPr>
                <p14:cNvContentPartPr/>
                <p14:nvPr/>
              </p14:nvContentPartPr>
              <p14:xfrm>
                <a:off x="8796957" y="133725"/>
                <a:ext cx="77760" cy="644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8792637" y="129405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14:cNvPr>
                <p14:cNvContentPartPr/>
                <p14:nvPr/>
              </p14:nvContentPartPr>
              <p14:xfrm>
                <a:off x="8928357" y="72165"/>
                <a:ext cx="111600" cy="1267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924037" y="67845"/>
                  <a:ext cx="12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14:cNvPr>
                <p14:cNvContentPartPr/>
                <p14:nvPr/>
              </p14:nvContentPartPr>
              <p14:xfrm>
                <a:off x="9042837" y="84405"/>
                <a:ext cx="129600" cy="1144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9038517" y="80085"/>
                  <a:ext cx="138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14:cNvPr>
                <p14:cNvContentPartPr/>
                <p14:nvPr/>
              </p14:nvContentPartPr>
              <p14:xfrm>
                <a:off x="9181077" y="130845"/>
                <a:ext cx="68040" cy="471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176757" y="126525"/>
                  <a:ext cx="76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14:cNvPr>
                <p14:cNvContentPartPr/>
                <p14:nvPr/>
              </p14:nvContentPartPr>
              <p14:xfrm>
                <a:off x="9301677" y="126165"/>
                <a:ext cx="164520" cy="709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9297357" y="121845"/>
                  <a:ext cx="173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14:cNvPr>
                <p14:cNvContentPartPr/>
                <p14:nvPr/>
              </p14:nvContentPartPr>
              <p14:xfrm>
                <a:off x="9485997" y="126525"/>
                <a:ext cx="91800" cy="669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9481677" y="122205"/>
                  <a:ext cx="100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14:cNvPr>
                <p14:cNvContentPartPr/>
                <p14:nvPr/>
              </p14:nvContentPartPr>
              <p14:xfrm>
                <a:off x="9565197" y="150285"/>
                <a:ext cx="178920" cy="367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9560877" y="145965"/>
                  <a:ext cx="187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14:cNvPr>
                <p14:cNvContentPartPr/>
                <p14:nvPr/>
              </p14:nvContentPartPr>
              <p14:xfrm>
                <a:off x="9797397" y="142725"/>
                <a:ext cx="10440" cy="648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9793077" y="138405"/>
                  <a:ext cx="19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14:cNvPr>
                <p14:cNvContentPartPr/>
                <p14:nvPr/>
              </p14:nvContentPartPr>
              <p14:xfrm>
                <a:off x="7532637" y="191685"/>
                <a:ext cx="122400" cy="1494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528317" y="187365"/>
                  <a:ext cx="131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14:cNvPr>
                <p14:cNvContentPartPr/>
                <p14:nvPr/>
              </p14:nvContentPartPr>
              <p14:xfrm>
                <a:off x="7685637" y="144885"/>
                <a:ext cx="77040" cy="13572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681317" y="140565"/>
                  <a:ext cx="8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14:cNvPr>
                <p14:cNvContentPartPr/>
                <p14:nvPr/>
              </p14:nvContentPartPr>
              <p14:xfrm>
                <a:off x="7754757" y="104925"/>
                <a:ext cx="145440" cy="2059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750437" y="100605"/>
                  <a:ext cx="154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14:cNvPr>
                <p14:cNvContentPartPr/>
                <p14:nvPr/>
              </p14:nvContentPartPr>
              <p14:xfrm>
                <a:off x="7934757" y="73965"/>
                <a:ext cx="61920" cy="1990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930437" y="69645"/>
                  <a:ext cx="70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14:cNvPr>
                <p14:cNvContentPartPr/>
                <p14:nvPr/>
              </p14:nvContentPartPr>
              <p14:xfrm>
                <a:off x="7885077" y="79725"/>
                <a:ext cx="70920" cy="1177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7880757" y="75405"/>
                  <a:ext cx="7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14:cNvPr>
                <p14:cNvContentPartPr/>
                <p14:nvPr/>
              </p14:nvContentPartPr>
              <p14:xfrm>
                <a:off x="7963917" y="172965"/>
                <a:ext cx="57240" cy="7740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959597" y="168645"/>
                  <a:ext cx="6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14:cNvPr>
                <p14:cNvContentPartPr/>
                <p14:nvPr/>
              </p14:nvContentPartPr>
              <p14:xfrm>
                <a:off x="7452717" y="-555"/>
                <a:ext cx="689400" cy="6015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7448397" y="-4875"/>
                  <a:ext cx="698040" cy="61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44D98EE-C1D8-4B23-8F20-24156BEEC044}"/>
                  </a:ext>
                </a:extLst>
              </p14:cNvPr>
              <p14:cNvContentPartPr/>
              <p14:nvPr/>
            </p14:nvContentPartPr>
            <p14:xfrm>
              <a:off x="5275797" y="1740045"/>
              <a:ext cx="743040" cy="1110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44D98EE-C1D8-4B23-8F20-24156BEEC044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5271477" y="1735725"/>
                <a:ext cx="7516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110D424-640C-499D-96FB-365B2BD8AE88}"/>
                  </a:ext>
                </a:extLst>
              </p14:cNvPr>
              <p14:cNvContentPartPr/>
              <p14:nvPr/>
            </p14:nvContentPartPr>
            <p14:xfrm>
              <a:off x="7752597" y="1720605"/>
              <a:ext cx="798120" cy="1058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110D424-640C-499D-96FB-365B2BD8AE88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7748277" y="1716285"/>
                <a:ext cx="80676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A4BFB6-B799-43E4-87A9-DB8E1C9592CC}"/>
                  </a:ext>
                </a:extLst>
              </p14:cNvPr>
              <p14:cNvContentPartPr/>
              <p14:nvPr/>
            </p14:nvContentPartPr>
            <p14:xfrm>
              <a:off x="9580677" y="1732125"/>
              <a:ext cx="1005480" cy="1068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A4BFB6-B799-43E4-87A9-DB8E1C9592CC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9576357" y="1727805"/>
                <a:ext cx="101412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39636BF-22DB-4816-A9AB-CC9B6CF70D2A}"/>
                  </a:ext>
                </a:extLst>
              </p14:cNvPr>
              <p14:cNvContentPartPr/>
              <p14:nvPr/>
            </p14:nvContentPartPr>
            <p14:xfrm>
              <a:off x="5217117" y="1741125"/>
              <a:ext cx="756000" cy="1157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39636BF-22DB-4816-A9AB-CC9B6CF70D2A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5212797" y="1736805"/>
                <a:ext cx="76464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3BB74C4-30D2-4923-8D75-190247FDEF20}"/>
                  </a:ext>
                </a:extLst>
              </p14:cNvPr>
              <p14:cNvContentPartPr/>
              <p14:nvPr/>
            </p14:nvContentPartPr>
            <p14:xfrm>
              <a:off x="7710837" y="1778565"/>
              <a:ext cx="827280" cy="10872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3BB74C4-30D2-4923-8D75-190247FDEF20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7706517" y="1774245"/>
                <a:ext cx="83592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CFB6083-ED04-4A23-B2C6-0B56496F0FF5}"/>
                  </a:ext>
                </a:extLst>
              </p14:cNvPr>
              <p14:cNvContentPartPr/>
              <p14:nvPr/>
            </p14:nvContentPartPr>
            <p14:xfrm>
              <a:off x="9707037" y="1805565"/>
              <a:ext cx="914760" cy="1032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CFB6083-ED04-4A23-B2C6-0B56496F0FF5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9702717" y="1801245"/>
                <a:ext cx="923400" cy="10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987375-C641-4983-888B-5A967683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29" y="849122"/>
            <a:ext cx="7178556" cy="45165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1A87043-5FBF-473C-8F43-7DB895E17F7E}"/>
                  </a:ext>
                </a:extLst>
              </p14:cNvPr>
              <p14:cNvContentPartPr/>
              <p14:nvPr/>
            </p14:nvContentPartPr>
            <p14:xfrm>
              <a:off x="3441237" y="5205405"/>
              <a:ext cx="1307880" cy="928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1A87043-5FBF-473C-8F43-7DB895E17F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6917" y="5201085"/>
                <a:ext cx="13165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16F43C3-4B29-47C4-B8BA-6B7378764D88}"/>
              </a:ext>
            </a:extLst>
          </p:cNvPr>
          <p:cNvGrpSpPr/>
          <p:nvPr/>
        </p:nvGrpSpPr>
        <p:grpSpPr>
          <a:xfrm>
            <a:off x="3494157" y="5210445"/>
            <a:ext cx="2775960" cy="166680"/>
            <a:chOff x="3494157" y="5210445"/>
            <a:chExt cx="277596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22A6B15-27D0-4E24-9B97-BA50DA2F4E5D}"/>
                    </a:ext>
                  </a:extLst>
                </p14:cNvPr>
                <p14:cNvContentPartPr/>
                <p14:nvPr/>
              </p14:nvContentPartPr>
              <p14:xfrm>
                <a:off x="3494157" y="5273085"/>
                <a:ext cx="1218600" cy="104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22A6B15-27D0-4E24-9B97-BA50DA2F4E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9837" y="5268765"/>
                  <a:ext cx="1227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F4EF836-91E1-4764-9518-9EF918BA5E41}"/>
                    </a:ext>
                  </a:extLst>
                </p14:cNvPr>
                <p14:cNvContentPartPr/>
                <p14:nvPr/>
              </p14:nvContentPartPr>
              <p14:xfrm>
                <a:off x="5065557" y="5210445"/>
                <a:ext cx="1204560" cy="59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F4EF836-91E1-4764-9518-9EF918BA5E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61237" y="5206125"/>
                  <a:ext cx="12132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8C76EA3-0D3F-4BF7-89E5-58D20B7041A1}"/>
              </a:ext>
            </a:extLst>
          </p:cNvPr>
          <p:cNvGrpSpPr/>
          <p:nvPr/>
        </p:nvGrpSpPr>
        <p:grpSpPr>
          <a:xfrm>
            <a:off x="5153037" y="2815365"/>
            <a:ext cx="549720" cy="419760"/>
            <a:chOff x="5153037" y="2815365"/>
            <a:chExt cx="54972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23A72FC-D3E1-4B85-A1D7-82F321D7E686}"/>
                    </a:ext>
                  </a:extLst>
                </p14:cNvPr>
                <p14:cNvContentPartPr/>
                <p14:nvPr/>
              </p14:nvContentPartPr>
              <p14:xfrm>
                <a:off x="5439237" y="2815365"/>
                <a:ext cx="263520" cy="408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23A72FC-D3E1-4B85-A1D7-82F321D7E6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34917" y="2811045"/>
                  <a:ext cx="272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0773518-339F-4B41-B03C-C141C4EF639F}"/>
                    </a:ext>
                  </a:extLst>
                </p14:cNvPr>
                <p14:cNvContentPartPr/>
                <p14:nvPr/>
              </p14:nvContentPartPr>
              <p14:xfrm>
                <a:off x="5153037" y="2900685"/>
                <a:ext cx="454320" cy="334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0773518-339F-4B41-B03C-C141C4EF63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48717" y="2896365"/>
                  <a:ext cx="4629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90218EFC-3058-48BB-BFDF-87C783A65724}"/>
              </a:ext>
            </a:extLst>
          </p:cNvPr>
          <p:cNvGrpSpPr/>
          <p:nvPr/>
        </p:nvGrpSpPr>
        <p:grpSpPr>
          <a:xfrm>
            <a:off x="8855637" y="281325"/>
            <a:ext cx="2733840" cy="2425320"/>
            <a:chOff x="8855637" y="281325"/>
            <a:chExt cx="2733840" cy="24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946F5C8-73EB-48EE-9784-96E69B4F5BAB}"/>
                    </a:ext>
                  </a:extLst>
                </p14:cNvPr>
                <p14:cNvContentPartPr/>
                <p14:nvPr/>
              </p14:nvContentPartPr>
              <p14:xfrm>
                <a:off x="8855637" y="851925"/>
                <a:ext cx="236520" cy="132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946F5C8-73EB-48EE-9784-96E69B4F5B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51317" y="847605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B70F78-60CB-44C5-9F81-8937162C5595}"/>
                    </a:ext>
                  </a:extLst>
                </p14:cNvPr>
                <p14:cNvContentPartPr/>
                <p14:nvPr/>
              </p14:nvContentPartPr>
              <p14:xfrm>
                <a:off x="9049677" y="758325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B70F78-60CB-44C5-9F81-8937162C55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45357" y="754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8C517D-109C-4463-9369-E7A3FC9AFC2A}"/>
                    </a:ext>
                  </a:extLst>
                </p14:cNvPr>
                <p14:cNvContentPartPr/>
                <p14:nvPr/>
              </p14:nvContentPartPr>
              <p14:xfrm>
                <a:off x="9338037" y="765885"/>
                <a:ext cx="312840" cy="245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8C517D-109C-4463-9369-E7A3FC9AFC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33717" y="761565"/>
                  <a:ext cx="321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76EF04D-5592-4C80-B98F-6DE1BFC36618}"/>
                    </a:ext>
                  </a:extLst>
                </p14:cNvPr>
                <p14:cNvContentPartPr/>
                <p14:nvPr/>
              </p14:nvContentPartPr>
              <p14:xfrm>
                <a:off x="9716037" y="694965"/>
                <a:ext cx="151920" cy="73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76EF04D-5592-4C80-B98F-6DE1BFC366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11717" y="690645"/>
                  <a:ext cx="16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1630222-AB46-48C5-96DD-EAC6BC13D051}"/>
                    </a:ext>
                  </a:extLst>
                </p14:cNvPr>
                <p14:cNvContentPartPr/>
                <p14:nvPr/>
              </p14:nvContentPartPr>
              <p14:xfrm>
                <a:off x="9903957" y="523605"/>
                <a:ext cx="289800" cy="198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1630222-AB46-48C5-96DD-EAC6BC13D0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9637" y="519285"/>
                  <a:ext cx="298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F2F76F-67FE-4100-8970-1C54C4E1E54F}"/>
                    </a:ext>
                  </a:extLst>
                </p14:cNvPr>
                <p14:cNvContentPartPr/>
                <p14:nvPr/>
              </p14:nvContentPartPr>
              <p14:xfrm>
                <a:off x="10332357" y="588045"/>
                <a:ext cx="111960" cy="65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F2F76F-67FE-4100-8970-1C54C4E1E5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28037" y="583725"/>
                  <a:ext cx="12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57FF063-9A0B-4F97-A8B6-83BDB4689EE7}"/>
                    </a:ext>
                  </a:extLst>
                </p14:cNvPr>
                <p14:cNvContentPartPr/>
                <p14:nvPr/>
              </p14:nvContentPartPr>
              <p14:xfrm>
                <a:off x="10467717" y="497325"/>
                <a:ext cx="293400" cy="100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57FF063-9A0B-4F97-A8B6-83BDB4689E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3397" y="493005"/>
                  <a:ext cx="30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13C1F0-576C-49F6-B4A7-27A67FA94B44}"/>
                    </a:ext>
                  </a:extLst>
                </p14:cNvPr>
                <p14:cNvContentPartPr/>
                <p14:nvPr/>
              </p14:nvContentPartPr>
              <p14:xfrm>
                <a:off x="10790997" y="451965"/>
                <a:ext cx="129960" cy="56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13C1F0-576C-49F6-B4A7-27A67FA94B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86677" y="447645"/>
                  <a:ext cx="138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C59C0A-BADE-41B0-91E0-37A6D3B715F0}"/>
                    </a:ext>
                  </a:extLst>
                </p14:cNvPr>
                <p14:cNvContentPartPr/>
                <p14:nvPr/>
              </p14:nvContentPartPr>
              <p14:xfrm>
                <a:off x="10884237" y="380685"/>
                <a:ext cx="21240" cy="11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C59C0A-BADE-41B0-91E0-37A6D3B715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79917" y="376365"/>
                  <a:ext cx="2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C6EC06B-5D8F-4C31-BCAF-19D47723702F}"/>
                    </a:ext>
                  </a:extLst>
                </p14:cNvPr>
                <p14:cNvContentPartPr/>
                <p14:nvPr/>
              </p14:nvContentPartPr>
              <p14:xfrm>
                <a:off x="10942197" y="281325"/>
                <a:ext cx="230760" cy="187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C6EC06B-5D8F-4C31-BCAF-19D4772370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7877" y="277005"/>
                  <a:ext cx="23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E91FCC-6ED6-4E95-B1DD-E12CCB565FF5}"/>
                    </a:ext>
                  </a:extLst>
                </p14:cNvPr>
                <p14:cNvContentPartPr/>
                <p14:nvPr/>
              </p14:nvContentPartPr>
              <p14:xfrm>
                <a:off x="8921157" y="1140645"/>
                <a:ext cx="164520" cy="226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E91FCC-6ED6-4E95-B1DD-E12CCB565F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16837" y="1136325"/>
                  <a:ext cx="173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79CF5EB-B800-4217-B0A1-7E605885C163}"/>
                    </a:ext>
                  </a:extLst>
                </p14:cNvPr>
                <p14:cNvContentPartPr/>
                <p14:nvPr/>
              </p14:nvContentPartPr>
              <p14:xfrm>
                <a:off x="9172437" y="1107165"/>
                <a:ext cx="25920" cy="156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79CF5EB-B800-4217-B0A1-7E605885C1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68117" y="1102845"/>
                  <a:ext cx="3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3C79119-EC59-4419-9127-4219A1683D17}"/>
                    </a:ext>
                  </a:extLst>
                </p14:cNvPr>
                <p14:cNvContentPartPr/>
                <p14:nvPr/>
              </p14:nvContentPartPr>
              <p14:xfrm>
                <a:off x="9089277" y="1102845"/>
                <a:ext cx="148320" cy="172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3C79119-EC59-4419-9127-4219A1683D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84957" y="1098525"/>
                  <a:ext cx="156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ADEF472-0DD0-4DF7-825D-B40D69B7FBD1}"/>
                    </a:ext>
                  </a:extLst>
                </p14:cNvPr>
                <p14:cNvContentPartPr/>
                <p14:nvPr/>
              </p14:nvContentPartPr>
              <p14:xfrm>
                <a:off x="9335517" y="1059285"/>
                <a:ext cx="23400" cy="149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ADEF472-0DD0-4DF7-825D-B40D69B7FB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1197" y="1054965"/>
                  <a:ext cx="32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96E5C0F-5939-4331-9A21-EF8BD2D23088}"/>
                    </a:ext>
                  </a:extLst>
                </p14:cNvPr>
                <p14:cNvContentPartPr/>
                <p14:nvPr/>
              </p14:nvContentPartPr>
              <p14:xfrm>
                <a:off x="9251637" y="1009245"/>
                <a:ext cx="167760" cy="102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96E5C0F-5939-4331-9A21-EF8BD2D230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47317" y="1004925"/>
                  <a:ext cx="176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3CC79F-9EAE-40A0-BBF1-0CA7577DA7FA}"/>
                    </a:ext>
                  </a:extLst>
                </p14:cNvPr>
                <p14:cNvContentPartPr/>
                <p14:nvPr/>
              </p14:nvContentPartPr>
              <p14:xfrm>
                <a:off x="9575277" y="1038765"/>
                <a:ext cx="7920" cy="120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3CC79F-9EAE-40A0-BBF1-0CA7577DA7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70957" y="1034445"/>
                  <a:ext cx="1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959832B-F83E-497D-917F-80FF55FC6A3C}"/>
                    </a:ext>
                  </a:extLst>
                </p14:cNvPr>
                <p14:cNvContentPartPr/>
                <p14:nvPr/>
              </p14:nvContentPartPr>
              <p14:xfrm>
                <a:off x="9547197" y="955245"/>
                <a:ext cx="26280" cy="11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959832B-F83E-497D-917F-80FF55FC6A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42877" y="950925"/>
                  <a:ext cx="34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E4FFF8-4A1D-43FF-9990-8A9C63247A92}"/>
                    </a:ext>
                  </a:extLst>
                </p14:cNvPr>
                <p14:cNvContentPartPr/>
                <p14:nvPr/>
              </p14:nvContentPartPr>
              <p14:xfrm>
                <a:off x="9625677" y="993765"/>
                <a:ext cx="102600" cy="127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E4FFF8-4A1D-43FF-9990-8A9C63247A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21357" y="989445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34075A-9B82-47DD-9C45-9B743EF26C6B}"/>
                    </a:ext>
                  </a:extLst>
                </p14:cNvPr>
                <p14:cNvContentPartPr/>
                <p14:nvPr/>
              </p14:nvContentPartPr>
              <p14:xfrm>
                <a:off x="9917637" y="972885"/>
                <a:ext cx="72720" cy="262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34075A-9B82-47DD-9C45-9B743EF26C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3317" y="968565"/>
                  <a:ext cx="81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055A08-04BE-4CD7-B6F1-F8CE51CA6B1B}"/>
                    </a:ext>
                  </a:extLst>
                </p14:cNvPr>
                <p14:cNvContentPartPr/>
                <p14:nvPr/>
              </p14:nvContentPartPr>
              <p14:xfrm>
                <a:off x="10030317" y="931845"/>
                <a:ext cx="25200" cy="94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055A08-04BE-4CD7-B6F1-F8CE51CA6B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5997" y="927525"/>
                  <a:ext cx="3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F43B323-F99C-4291-B279-C8C73EF25A9E}"/>
                    </a:ext>
                  </a:extLst>
                </p14:cNvPr>
                <p14:cNvContentPartPr/>
                <p14:nvPr/>
              </p14:nvContentPartPr>
              <p14:xfrm>
                <a:off x="10030317" y="937965"/>
                <a:ext cx="34200" cy="86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F43B323-F99C-4291-B279-C8C73EF25A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25997" y="933645"/>
                  <a:ext cx="42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DDD796-526B-4B43-8A89-0CE4E6251A01}"/>
                    </a:ext>
                  </a:extLst>
                </p14:cNvPr>
                <p14:cNvContentPartPr/>
                <p14:nvPr/>
              </p14:nvContentPartPr>
              <p14:xfrm>
                <a:off x="10084677" y="856605"/>
                <a:ext cx="392040" cy="128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DDD796-526B-4B43-8A89-0CE4E6251A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80357" y="852285"/>
                  <a:ext cx="40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001F8B-AE3D-422B-A90C-93112B66203D}"/>
                    </a:ext>
                  </a:extLst>
                </p14:cNvPr>
                <p14:cNvContentPartPr/>
                <p14:nvPr/>
              </p14:nvContentPartPr>
              <p14:xfrm>
                <a:off x="10461237" y="797205"/>
                <a:ext cx="38160" cy="11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001F8B-AE3D-422B-A90C-93112B6620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56917" y="792885"/>
                  <a:ext cx="46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530D03-1234-4ECE-96ED-2F0BD7EA9DE4}"/>
                    </a:ext>
                  </a:extLst>
                </p14:cNvPr>
                <p14:cNvContentPartPr/>
                <p14:nvPr/>
              </p14:nvContentPartPr>
              <p14:xfrm>
                <a:off x="10499757" y="828525"/>
                <a:ext cx="70920" cy="198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530D03-1234-4ECE-96ED-2F0BD7EA9D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95437" y="824205"/>
                  <a:ext cx="79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B8BE24-7FFD-4640-9D0A-8DC53DBA6E01}"/>
                    </a:ext>
                  </a:extLst>
                </p14:cNvPr>
                <p14:cNvContentPartPr/>
                <p14:nvPr/>
              </p14:nvContentPartPr>
              <p14:xfrm>
                <a:off x="10795317" y="677325"/>
                <a:ext cx="139680" cy="207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B8BE24-7FFD-4640-9D0A-8DC53DBA6E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90997" y="673005"/>
                  <a:ext cx="148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232FFFC-7F30-4D87-A32B-E7A42F40A941}"/>
                    </a:ext>
                  </a:extLst>
                </p14:cNvPr>
                <p14:cNvContentPartPr/>
                <p14:nvPr/>
              </p14:nvContentPartPr>
              <p14:xfrm>
                <a:off x="10956597" y="679485"/>
                <a:ext cx="105120" cy="107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232FFFC-7F30-4D87-A32B-E7A42F40A9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52277" y="675165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E256A7E-C1B4-4A11-91B2-3D6C5F8DB13C}"/>
                    </a:ext>
                  </a:extLst>
                </p14:cNvPr>
                <p14:cNvContentPartPr/>
                <p14:nvPr/>
              </p14:nvContentPartPr>
              <p14:xfrm>
                <a:off x="11058837" y="588405"/>
                <a:ext cx="211680" cy="126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E256A7E-C1B4-4A11-91B2-3D6C5F8DB1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54517" y="584085"/>
                  <a:ext cx="22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383FE-0BC3-4452-8827-1E4B81716E49}"/>
                    </a:ext>
                  </a:extLst>
                </p14:cNvPr>
                <p14:cNvContentPartPr/>
                <p14:nvPr/>
              </p14:nvContentPartPr>
              <p14:xfrm>
                <a:off x="9051477" y="1466085"/>
                <a:ext cx="239040" cy="238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383FE-0BC3-4452-8827-1E4B81716E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47157" y="1461765"/>
                  <a:ext cx="247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3FABB19-CB73-4423-944A-4AF32DB7DDFD}"/>
                    </a:ext>
                  </a:extLst>
                </p14:cNvPr>
                <p14:cNvContentPartPr/>
                <p14:nvPr/>
              </p14:nvContentPartPr>
              <p14:xfrm>
                <a:off x="9319677" y="1472205"/>
                <a:ext cx="269640" cy="110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3FABB19-CB73-4423-944A-4AF32DB7DD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15357" y="1467885"/>
                  <a:ext cx="27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CD3F6CE-1D69-45A3-B642-D6AC47FD94D8}"/>
                    </a:ext>
                  </a:extLst>
                </p14:cNvPr>
                <p14:cNvContentPartPr/>
                <p14:nvPr/>
              </p14:nvContentPartPr>
              <p14:xfrm>
                <a:off x="9574557" y="1439445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CD3F6CE-1D69-45A3-B642-D6AC47FD94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70237" y="1435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ECB8872-187C-4D82-AD5B-CCE31F2870A3}"/>
                    </a:ext>
                  </a:extLst>
                </p14:cNvPr>
                <p14:cNvContentPartPr/>
                <p14:nvPr/>
              </p14:nvContentPartPr>
              <p14:xfrm>
                <a:off x="10210677" y="410205"/>
                <a:ext cx="1059120" cy="334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ECB8872-187C-4D82-AD5B-CCE31F2870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06357" y="405885"/>
                  <a:ext cx="1067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2D93F57-6359-4713-B01C-38396C0554D5}"/>
                    </a:ext>
                  </a:extLst>
                </p14:cNvPr>
                <p14:cNvContentPartPr/>
                <p14:nvPr/>
              </p14:nvContentPartPr>
              <p14:xfrm>
                <a:off x="9747357" y="1394445"/>
                <a:ext cx="58320" cy="142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2D93F57-6359-4713-B01C-38396C0554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43037" y="1390125"/>
                  <a:ext cx="66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287561-5BE4-4653-B056-645E3C44EE67}"/>
                    </a:ext>
                  </a:extLst>
                </p14:cNvPr>
                <p14:cNvContentPartPr/>
                <p14:nvPr/>
              </p14:nvContentPartPr>
              <p14:xfrm>
                <a:off x="9820797" y="1361685"/>
                <a:ext cx="136080" cy="119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287561-5BE4-4653-B056-645E3C44EE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16477" y="1357365"/>
                  <a:ext cx="14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F63CC2-4EC9-4F05-A3BC-AD29B997566C}"/>
                    </a:ext>
                  </a:extLst>
                </p14:cNvPr>
                <p14:cNvContentPartPr/>
                <p14:nvPr/>
              </p14:nvContentPartPr>
              <p14:xfrm>
                <a:off x="9947877" y="1181325"/>
                <a:ext cx="248760" cy="250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F63CC2-4EC9-4F05-A3BC-AD29B99756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43557" y="1177005"/>
                  <a:ext cx="257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21CAFD-B3EF-4973-86C1-A81596054994}"/>
                    </a:ext>
                  </a:extLst>
                </p14:cNvPr>
                <p14:cNvContentPartPr/>
                <p14:nvPr/>
              </p14:nvContentPartPr>
              <p14:xfrm>
                <a:off x="10345317" y="1149645"/>
                <a:ext cx="155520" cy="189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21CAFD-B3EF-4973-86C1-A815960549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0997" y="1145325"/>
                  <a:ext cx="16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721248-10CC-47ED-8A91-D35ECCA84DE0}"/>
                    </a:ext>
                  </a:extLst>
                </p14:cNvPr>
                <p14:cNvContentPartPr/>
                <p14:nvPr/>
              </p14:nvContentPartPr>
              <p14:xfrm>
                <a:off x="10578597" y="1126965"/>
                <a:ext cx="18000" cy="135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721248-10CC-47ED-8A91-D35ECCA84DE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74277" y="1122645"/>
                  <a:ext cx="2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7EC288-6BF3-4AAE-B6D9-442D826E8A5B}"/>
                    </a:ext>
                  </a:extLst>
                </p14:cNvPr>
                <p14:cNvContentPartPr/>
                <p14:nvPr/>
              </p14:nvContentPartPr>
              <p14:xfrm>
                <a:off x="10465917" y="1102125"/>
                <a:ext cx="174600" cy="178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7EC288-6BF3-4AAE-B6D9-442D826E8A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1597" y="1097805"/>
                  <a:ext cx="183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8902C1-A87F-471A-B2F5-636F81BD1335}"/>
                    </a:ext>
                  </a:extLst>
                </p14:cNvPr>
                <p14:cNvContentPartPr/>
                <p14:nvPr/>
              </p14:nvContentPartPr>
              <p14:xfrm>
                <a:off x="10731237" y="1055325"/>
                <a:ext cx="30240" cy="140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8902C1-A87F-471A-B2F5-636F81BD13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26917" y="1051005"/>
                  <a:ext cx="3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9605721-A558-4BF7-8784-784A47A448E7}"/>
                    </a:ext>
                  </a:extLst>
                </p14:cNvPr>
                <p14:cNvContentPartPr/>
                <p14:nvPr/>
              </p14:nvContentPartPr>
              <p14:xfrm>
                <a:off x="10598397" y="990165"/>
                <a:ext cx="251280" cy="108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9605721-A558-4BF7-8784-784A47A448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94077" y="985845"/>
                  <a:ext cx="259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97DAE8-6409-45C2-9EC1-D56845DAAF29}"/>
                    </a:ext>
                  </a:extLst>
                </p14:cNvPr>
                <p14:cNvContentPartPr/>
                <p14:nvPr/>
              </p14:nvContentPartPr>
              <p14:xfrm>
                <a:off x="9192597" y="1882605"/>
                <a:ext cx="137880" cy="177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97DAE8-6409-45C2-9EC1-D56845DAAF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8277" y="1878285"/>
                  <a:ext cx="146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B1A1900-BFF3-4C81-AC4D-C5A2300451E6}"/>
                    </a:ext>
                  </a:extLst>
                </p14:cNvPr>
                <p14:cNvContentPartPr/>
                <p14:nvPr/>
              </p14:nvContentPartPr>
              <p14:xfrm>
                <a:off x="9336597" y="1857765"/>
                <a:ext cx="78480" cy="192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B1A1900-BFF3-4C81-AC4D-C5A2300451E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32277" y="1853445"/>
                  <a:ext cx="87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F133FB-034D-4590-A3D3-F284015BC0F3}"/>
                    </a:ext>
                  </a:extLst>
                </p14:cNvPr>
                <p14:cNvContentPartPr/>
                <p14:nvPr/>
              </p14:nvContentPartPr>
              <p14:xfrm>
                <a:off x="9458997" y="1818525"/>
                <a:ext cx="94320" cy="175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F133FB-034D-4590-A3D3-F284015BC0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54677" y="1814205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4E5A08-642E-4709-8173-6EFF9A8C4FD9}"/>
                    </a:ext>
                  </a:extLst>
                </p14:cNvPr>
                <p14:cNvContentPartPr/>
                <p14:nvPr/>
              </p14:nvContentPartPr>
              <p14:xfrm>
                <a:off x="9594717" y="1803045"/>
                <a:ext cx="49320" cy="281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4E5A08-642E-4709-8173-6EFF9A8C4F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0397" y="1798725"/>
                  <a:ext cx="5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FCC59A2-0F2A-4911-83F8-B44506C28D7B}"/>
                    </a:ext>
                  </a:extLst>
                </p14:cNvPr>
                <p14:cNvContentPartPr/>
                <p14:nvPr/>
              </p14:nvContentPartPr>
              <p14:xfrm>
                <a:off x="9673917" y="1744365"/>
                <a:ext cx="77400" cy="134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FCC59A2-0F2A-4911-83F8-B44506C28D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69597" y="1740045"/>
                  <a:ext cx="86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CBDD639-2009-4273-ACA1-961AF237754E}"/>
                    </a:ext>
                  </a:extLst>
                </p14:cNvPr>
                <p14:cNvContentPartPr/>
                <p14:nvPr/>
              </p14:nvContentPartPr>
              <p14:xfrm>
                <a:off x="9785157" y="1714845"/>
                <a:ext cx="91080" cy="122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CBDD639-2009-4273-ACA1-961AF23775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80837" y="1710525"/>
                  <a:ext cx="99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0B7CDDE-1860-4ACB-8725-CFD3C3422175}"/>
                    </a:ext>
                  </a:extLst>
                </p14:cNvPr>
                <p14:cNvContentPartPr/>
                <p14:nvPr/>
              </p14:nvContentPartPr>
              <p14:xfrm>
                <a:off x="9903237" y="1711605"/>
                <a:ext cx="10080" cy="93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0B7CDDE-1860-4ACB-8725-CFD3C34221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98917" y="1707285"/>
                  <a:ext cx="18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446F29-F930-41DB-A2FB-9B144FADB76A}"/>
                    </a:ext>
                  </a:extLst>
                </p14:cNvPr>
                <p14:cNvContentPartPr/>
                <p14:nvPr/>
              </p14:nvContentPartPr>
              <p14:xfrm>
                <a:off x="9958317" y="1643565"/>
                <a:ext cx="124200" cy="157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446F29-F930-41DB-A2FB-9B144FADB7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53997" y="1639245"/>
                  <a:ext cx="132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788C748-6893-44FB-B540-2CDC36980F04}"/>
                    </a:ext>
                  </a:extLst>
                </p14:cNvPr>
                <p14:cNvContentPartPr/>
                <p14:nvPr/>
              </p14:nvContentPartPr>
              <p14:xfrm>
                <a:off x="10096197" y="1523325"/>
                <a:ext cx="213120" cy="310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788C748-6893-44FB-B540-2CDC36980F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1877" y="1519005"/>
                  <a:ext cx="221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6EA3A6-0537-4206-80BD-8172FD98B30C}"/>
                    </a:ext>
                  </a:extLst>
                </p14:cNvPr>
                <p14:cNvContentPartPr/>
                <p14:nvPr/>
              </p14:nvContentPartPr>
              <p14:xfrm>
                <a:off x="9914757" y="1553205"/>
                <a:ext cx="27720" cy="12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6EA3A6-0537-4206-80BD-8172FD98B3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10437" y="1548885"/>
                  <a:ext cx="36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ACC69EF-C22E-464B-8127-92FAF1AA68D1}"/>
                    </a:ext>
                  </a:extLst>
                </p14:cNvPr>
                <p14:cNvContentPartPr/>
                <p14:nvPr/>
              </p14:nvContentPartPr>
              <p14:xfrm>
                <a:off x="10459077" y="1498845"/>
                <a:ext cx="169560" cy="126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ACC69EF-C22E-464B-8127-92FAF1AA68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54757" y="1494525"/>
                  <a:ext cx="178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B4B3451-81FA-41AA-91C4-1B1B23609961}"/>
                    </a:ext>
                  </a:extLst>
                </p14:cNvPr>
                <p14:cNvContentPartPr/>
                <p14:nvPr/>
              </p14:nvContentPartPr>
              <p14:xfrm>
                <a:off x="10574997" y="1404165"/>
                <a:ext cx="360" cy="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B4B3451-81FA-41AA-91C4-1B1B236099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70677" y="1399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0DC309B-8D3D-4247-B475-5B6A4D998D4F}"/>
                    </a:ext>
                  </a:extLst>
                </p14:cNvPr>
                <p14:cNvContentPartPr/>
                <p14:nvPr/>
              </p14:nvContentPartPr>
              <p14:xfrm>
                <a:off x="10828437" y="1221285"/>
                <a:ext cx="20448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0DC309B-8D3D-4247-B475-5B6A4D998D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24117" y="1216965"/>
                  <a:ext cx="213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254462C-C870-4EE1-9A01-07ABDF6D4F91}"/>
                    </a:ext>
                  </a:extLst>
                </p14:cNvPr>
                <p14:cNvContentPartPr/>
                <p14:nvPr/>
              </p14:nvContentPartPr>
              <p14:xfrm>
                <a:off x="11278077" y="1321725"/>
                <a:ext cx="360" cy="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254462C-C870-4EE1-9A01-07ABDF6D4F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73757" y="131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30DB80-6EE0-44E8-BBE9-409447050518}"/>
                    </a:ext>
                  </a:extLst>
                </p14:cNvPr>
                <p14:cNvContentPartPr/>
                <p14:nvPr/>
              </p14:nvContentPartPr>
              <p14:xfrm>
                <a:off x="11248557" y="1090965"/>
                <a:ext cx="133560" cy="210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30DB80-6EE0-44E8-BBE9-4094470505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44237" y="1086645"/>
                  <a:ext cx="142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6A828A-7421-49A8-A39E-594B1136DA2E}"/>
                    </a:ext>
                  </a:extLst>
                </p14:cNvPr>
                <p14:cNvContentPartPr/>
                <p14:nvPr/>
              </p14:nvContentPartPr>
              <p14:xfrm>
                <a:off x="11418477" y="1113645"/>
                <a:ext cx="97200" cy="130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6A828A-7421-49A8-A39E-594B1136DA2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14157" y="1109325"/>
                  <a:ext cx="105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B38D8AD-098F-4E51-A0C2-0CD88D76DC48}"/>
                    </a:ext>
                  </a:extLst>
                </p14:cNvPr>
                <p14:cNvContentPartPr/>
                <p14:nvPr/>
              </p14:nvContentPartPr>
              <p14:xfrm>
                <a:off x="11490837" y="966765"/>
                <a:ext cx="98640" cy="21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B38D8AD-098F-4E51-A0C2-0CD88D76DC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6517" y="962445"/>
                  <a:ext cx="107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22011A9-D209-482B-B86A-061457D86D4A}"/>
                    </a:ext>
                  </a:extLst>
                </p14:cNvPr>
                <p14:cNvContentPartPr/>
                <p14:nvPr/>
              </p14:nvContentPartPr>
              <p14:xfrm>
                <a:off x="9324717" y="2205165"/>
                <a:ext cx="463320" cy="320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22011A9-D209-482B-B86A-061457D86D4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0397" y="2200845"/>
                  <a:ext cx="471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6AC6E9-D428-49B2-8BDF-45DA363E997C}"/>
                    </a:ext>
                  </a:extLst>
                </p14:cNvPr>
                <p14:cNvContentPartPr/>
                <p14:nvPr/>
              </p14:nvContentPartPr>
              <p14:xfrm>
                <a:off x="9969837" y="2100045"/>
                <a:ext cx="142560" cy="304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6AC6E9-D428-49B2-8BDF-45DA363E99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65517" y="2095725"/>
                  <a:ext cx="151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3832A8-E076-4FD1-BA8F-24D315F5F910}"/>
                    </a:ext>
                  </a:extLst>
                </p14:cNvPr>
                <p14:cNvContentPartPr/>
                <p14:nvPr/>
              </p14:nvContentPartPr>
              <p14:xfrm>
                <a:off x="10114197" y="2024805"/>
                <a:ext cx="102960" cy="138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3832A8-E076-4FD1-BA8F-24D315F5F91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09877" y="2020485"/>
                  <a:ext cx="11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160889A-D259-4AAF-89E1-8AF399F61431}"/>
                    </a:ext>
                  </a:extLst>
                </p14:cNvPr>
                <p14:cNvContentPartPr/>
                <p14:nvPr/>
              </p14:nvContentPartPr>
              <p14:xfrm>
                <a:off x="10220397" y="1965045"/>
                <a:ext cx="151200" cy="117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160889A-D259-4AAF-89E1-8AF399F614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16077" y="1960725"/>
                  <a:ext cx="15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6834D0F-EA54-4143-A757-9ED4F080BF59}"/>
                    </a:ext>
                  </a:extLst>
                </p14:cNvPr>
                <p14:cNvContentPartPr/>
                <p14:nvPr/>
              </p14:nvContentPartPr>
              <p14:xfrm>
                <a:off x="10394637" y="1859925"/>
                <a:ext cx="146880" cy="216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6834D0F-EA54-4143-A757-9ED4F080BF5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0317" y="1855605"/>
                  <a:ext cx="15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F425911-4822-4A14-B16B-6E68E294D615}"/>
                    </a:ext>
                  </a:extLst>
                </p14:cNvPr>
                <p14:cNvContentPartPr/>
                <p14:nvPr/>
              </p14:nvContentPartPr>
              <p14:xfrm>
                <a:off x="9202677" y="1817445"/>
                <a:ext cx="1742760" cy="889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F425911-4822-4A14-B16B-6E68E294D6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98357" y="1813125"/>
                  <a:ext cx="1751400" cy="89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4992633-92EC-4C5A-91BE-27BBD88B07C9}"/>
                  </a:ext>
                </a:extLst>
              </p14:cNvPr>
              <p14:cNvContentPartPr/>
              <p14:nvPr/>
            </p14:nvContentPartPr>
            <p14:xfrm>
              <a:off x="7070397" y="1187805"/>
              <a:ext cx="1308240" cy="763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4992633-92EC-4C5A-91BE-27BBD88B07C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066077" y="1183485"/>
                <a:ext cx="1316880" cy="77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683D67D-1826-4FB1-B700-E4281E9BA4D3}"/>
              </a:ext>
            </a:extLst>
          </p:cNvPr>
          <p:cNvGrpSpPr/>
          <p:nvPr/>
        </p:nvGrpSpPr>
        <p:grpSpPr>
          <a:xfrm>
            <a:off x="7120437" y="1192845"/>
            <a:ext cx="1577160" cy="2199960"/>
            <a:chOff x="7120437" y="1192845"/>
            <a:chExt cx="1577160" cy="21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369771-0303-489B-9269-B4C814ED6F27}"/>
                    </a:ext>
                  </a:extLst>
                </p14:cNvPr>
                <p14:cNvContentPartPr/>
                <p14:nvPr/>
              </p14:nvContentPartPr>
              <p14:xfrm>
                <a:off x="7481877" y="2446725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369771-0303-489B-9269-B4C814ED6F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77557" y="2442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BAA8BE3-690C-45A8-A7F7-149AF3588B76}"/>
                    </a:ext>
                  </a:extLst>
                </p14:cNvPr>
                <p14:cNvContentPartPr/>
                <p14:nvPr/>
              </p14:nvContentPartPr>
              <p14:xfrm>
                <a:off x="7352997" y="2038845"/>
                <a:ext cx="252000" cy="478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BAA8BE3-690C-45A8-A7F7-149AF3588B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48677" y="2034525"/>
                  <a:ext cx="260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911F3F1-BA9A-4D4D-81EB-1E45803D18E4}"/>
                    </a:ext>
                  </a:extLst>
                </p14:cNvPr>
                <p14:cNvContentPartPr/>
                <p14:nvPr/>
              </p14:nvContentPartPr>
              <p14:xfrm>
                <a:off x="7608957" y="2468685"/>
                <a:ext cx="281880" cy="383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911F3F1-BA9A-4D4D-81EB-1E45803D18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04637" y="2464365"/>
                  <a:ext cx="290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B32E57C-F4E4-44FE-91E5-E67B806F9B77}"/>
                    </a:ext>
                  </a:extLst>
                </p14:cNvPr>
                <p14:cNvContentPartPr/>
                <p14:nvPr/>
              </p14:nvContentPartPr>
              <p14:xfrm>
                <a:off x="7866717" y="2887725"/>
                <a:ext cx="309600" cy="426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B32E57C-F4E4-44FE-91E5-E67B806F9B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62397" y="2883405"/>
                  <a:ext cx="318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0ED399D-1D8F-48C0-A43D-E91FEB6FDC50}"/>
                    </a:ext>
                  </a:extLst>
                </p14:cNvPr>
                <p14:cNvContentPartPr/>
                <p14:nvPr/>
              </p14:nvContentPartPr>
              <p14:xfrm>
                <a:off x="7120437" y="1192845"/>
                <a:ext cx="1577160" cy="994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0ED399D-1D8F-48C0-A43D-E91FEB6FDC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16117" y="1188525"/>
                  <a:ext cx="158580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D4DA243-C42B-4D3B-87E7-61F685FE39EC}"/>
                    </a:ext>
                  </a:extLst>
                </p14:cNvPr>
                <p14:cNvContentPartPr/>
                <p14:nvPr/>
              </p14:nvContentPartPr>
              <p14:xfrm>
                <a:off x="7754757" y="3136845"/>
                <a:ext cx="360" cy="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D4DA243-C42B-4D3B-87E7-61F685FE39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0437" y="3132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0D70DC7-FF1A-4EC8-9F67-997AE1DED375}"/>
                    </a:ext>
                  </a:extLst>
                </p14:cNvPr>
                <p14:cNvContentPartPr/>
                <p14:nvPr/>
              </p14:nvContentPartPr>
              <p14:xfrm>
                <a:off x="7694277" y="2969085"/>
                <a:ext cx="451800" cy="375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0D70DC7-FF1A-4EC8-9F67-997AE1DED3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89957" y="2964765"/>
                  <a:ext cx="460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D016352-6205-426A-83F8-FE06878B3AA6}"/>
                    </a:ext>
                  </a:extLst>
                </p14:cNvPr>
                <p14:cNvContentPartPr/>
                <p14:nvPr/>
              </p14:nvContentPartPr>
              <p14:xfrm>
                <a:off x="7807317" y="2838045"/>
                <a:ext cx="391320" cy="554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D016352-6205-426A-83F8-FE06878B3A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02997" y="2833725"/>
                  <a:ext cx="39996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308B395-572A-42DB-8AF3-ECDC2222C79D}"/>
                  </a:ext>
                </a:extLst>
              </p14:cNvPr>
              <p14:cNvContentPartPr/>
              <p14:nvPr/>
            </p14:nvContentPartPr>
            <p14:xfrm>
              <a:off x="7849077" y="1384005"/>
              <a:ext cx="229680" cy="3603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308B395-572A-42DB-8AF3-ECDC2222C79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4757" y="1379685"/>
                <a:ext cx="238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15734A4-5D47-4501-8938-6A9B85741953}"/>
                  </a:ext>
                </a:extLst>
              </p14:cNvPr>
              <p14:cNvContentPartPr/>
              <p14:nvPr/>
            </p14:nvContentPartPr>
            <p14:xfrm>
              <a:off x="2305077" y="2209845"/>
              <a:ext cx="255240" cy="4521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15734A4-5D47-4501-8938-6A9B8574195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00757" y="2205525"/>
                <a:ext cx="2638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3424E53A-5502-4E5F-AFF0-9ADFAB75747F}"/>
              </a:ext>
            </a:extLst>
          </p:cNvPr>
          <p:cNvGrpSpPr/>
          <p:nvPr/>
        </p:nvGrpSpPr>
        <p:grpSpPr>
          <a:xfrm>
            <a:off x="2134077" y="608205"/>
            <a:ext cx="4191120" cy="1671840"/>
            <a:chOff x="2134077" y="608205"/>
            <a:chExt cx="4191120" cy="16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6D1D25-760F-4601-ABE0-35456F1DCC4A}"/>
                    </a:ext>
                  </a:extLst>
                </p14:cNvPr>
                <p14:cNvContentPartPr/>
                <p14:nvPr/>
              </p14:nvContentPartPr>
              <p14:xfrm>
                <a:off x="4712037" y="1864245"/>
                <a:ext cx="227520" cy="415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6D1D25-760F-4601-ABE0-35456F1DCC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07717" y="1859925"/>
                  <a:ext cx="2361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ECFAA35-0C2D-4430-AF33-09AD06BA3CE7}"/>
                    </a:ext>
                  </a:extLst>
                </p14:cNvPr>
                <p14:cNvContentPartPr/>
                <p14:nvPr/>
              </p14:nvContentPartPr>
              <p14:xfrm>
                <a:off x="4961877" y="1788285"/>
                <a:ext cx="322920" cy="47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ECFAA35-0C2D-4430-AF33-09AD06BA3C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57557" y="1783965"/>
                  <a:ext cx="3315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39B8352-5ADB-441A-B4F9-F59E5F98FDB2}"/>
                    </a:ext>
                  </a:extLst>
                </p14:cNvPr>
                <p14:cNvContentPartPr/>
                <p14:nvPr/>
              </p14:nvContentPartPr>
              <p14:xfrm>
                <a:off x="2403357" y="1502445"/>
                <a:ext cx="211320" cy="620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39B8352-5ADB-441A-B4F9-F59E5F98FD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99037" y="1498125"/>
                  <a:ext cx="2199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EDBFAD1-A910-4EE3-8111-088267AACDD3}"/>
                    </a:ext>
                  </a:extLst>
                </p14:cNvPr>
                <p14:cNvContentPartPr/>
                <p14:nvPr/>
              </p14:nvContentPartPr>
              <p14:xfrm>
                <a:off x="2335677" y="1845165"/>
                <a:ext cx="236880" cy="369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EDBFAD1-A910-4EE3-8111-088267AACD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31357" y="1840845"/>
                  <a:ext cx="245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4AA18C-20EF-487E-A076-47DB420BCFE2}"/>
                    </a:ext>
                  </a:extLst>
                </p14:cNvPr>
                <p14:cNvContentPartPr/>
                <p14:nvPr/>
              </p14:nvContentPartPr>
              <p14:xfrm>
                <a:off x="2154237" y="1160085"/>
                <a:ext cx="189720" cy="203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4AA18C-20EF-487E-A076-47DB420BCF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9917" y="1155765"/>
                  <a:ext cx="198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636FF3-B409-4086-8B29-C6520EC49EDC}"/>
                    </a:ext>
                  </a:extLst>
                </p14:cNvPr>
                <p14:cNvContentPartPr/>
                <p14:nvPr/>
              </p14:nvContentPartPr>
              <p14:xfrm>
                <a:off x="2342157" y="1098525"/>
                <a:ext cx="107280" cy="105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636FF3-B409-4086-8B29-C6520EC49E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37837" y="1094205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24602FC-5A5B-4A31-A34F-D035F77F57C8}"/>
                    </a:ext>
                  </a:extLst>
                </p14:cNvPr>
                <p14:cNvContentPartPr/>
                <p14:nvPr/>
              </p14:nvContentPartPr>
              <p14:xfrm>
                <a:off x="2454837" y="945885"/>
                <a:ext cx="56160" cy="155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24602FC-5A5B-4A31-A34F-D035F77F57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50517" y="941565"/>
                  <a:ext cx="64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A63EC46-7187-40D6-8ADE-CC0E15578B34}"/>
                    </a:ext>
                  </a:extLst>
                </p14:cNvPr>
                <p14:cNvContentPartPr/>
                <p14:nvPr/>
              </p14:nvContentPartPr>
              <p14:xfrm>
                <a:off x="2618637" y="837165"/>
                <a:ext cx="137160" cy="198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A63EC46-7187-40D6-8ADE-CC0E15578B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14317" y="832845"/>
                  <a:ext cx="145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817BD00-1A31-4549-A6FD-1D11407410E5}"/>
                    </a:ext>
                  </a:extLst>
                </p14:cNvPr>
                <p14:cNvContentPartPr/>
                <p14:nvPr/>
              </p14:nvContentPartPr>
              <p14:xfrm>
                <a:off x="2787477" y="799725"/>
                <a:ext cx="41040" cy="133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817BD00-1A31-4549-A6FD-1D11407410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3157" y="795405"/>
                  <a:ext cx="49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E6B05D6-DA77-45E8-9EB3-4C35BB074253}"/>
                    </a:ext>
                  </a:extLst>
                </p14:cNvPr>
                <p14:cNvContentPartPr/>
                <p14:nvPr/>
              </p14:nvContentPartPr>
              <p14:xfrm>
                <a:off x="2702517" y="777405"/>
                <a:ext cx="145080" cy="167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E6B05D6-DA77-45E8-9EB3-4C35BB0742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98197" y="773085"/>
                  <a:ext cx="153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2F71FEF-15A4-48A2-B5D3-9B621CD22B2B}"/>
                    </a:ext>
                  </a:extLst>
                </p14:cNvPr>
                <p14:cNvContentPartPr/>
                <p14:nvPr/>
              </p14:nvContentPartPr>
              <p14:xfrm>
                <a:off x="2799717" y="666885"/>
                <a:ext cx="132480" cy="187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2F71FEF-15A4-48A2-B5D3-9B621CD22B2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95397" y="662565"/>
                  <a:ext cx="141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70F1B53-EC7D-4FC1-A20E-7F12AEAD155B}"/>
                    </a:ext>
                  </a:extLst>
                </p14:cNvPr>
                <p14:cNvContentPartPr/>
                <p14:nvPr/>
              </p14:nvContentPartPr>
              <p14:xfrm>
                <a:off x="3065757" y="698925"/>
                <a:ext cx="389520" cy="338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70F1B53-EC7D-4FC1-A20E-7F12AEAD15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61437" y="694605"/>
                  <a:ext cx="398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6BF054-5C73-450E-B40A-ADD749DD0B97}"/>
                    </a:ext>
                  </a:extLst>
                </p14:cNvPr>
                <p14:cNvContentPartPr/>
                <p14:nvPr/>
              </p14:nvContentPartPr>
              <p14:xfrm>
                <a:off x="3513237" y="608205"/>
                <a:ext cx="117360" cy="147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6BF054-5C73-450E-B40A-ADD749DD0B9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08917" y="603885"/>
                  <a:ext cx="12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A8D0914-0455-4D71-905B-E6B51FB3AE6B}"/>
                    </a:ext>
                  </a:extLst>
                </p14:cNvPr>
                <p14:cNvContentPartPr/>
                <p14:nvPr/>
              </p14:nvContentPartPr>
              <p14:xfrm>
                <a:off x="2924997" y="1083405"/>
                <a:ext cx="151920" cy="172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A8D0914-0455-4D71-905B-E6B51FB3AE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20677" y="1079085"/>
                  <a:ext cx="160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8257250-B01C-4853-91B5-84681858A198}"/>
                    </a:ext>
                  </a:extLst>
                </p14:cNvPr>
                <p14:cNvContentPartPr/>
                <p14:nvPr/>
              </p14:nvContentPartPr>
              <p14:xfrm>
                <a:off x="2887557" y="1372485"/>
                <a:ext cx="136080" cy="141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8257250-B01C-4853-91B5-84681858A19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83237" y="1368165"/>
                  <a:ext cx="144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5F9181E-AB30-4BF8-9494-252D84D11232}"/>
                    </a:ext>
                  </a:extLst>
                </p14:cNvPr>
                <p14:cNvContentPartPr/>
                <p14:nvPr/>
              </p14:nvContentPartPr>
              <p14:xfrm>
                <a:off x="3034437" y="1232085"/>
                <a:ext cx="257760" cy="178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5F9181E-AB30-4BF8-9494-252D84D1123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30117" y="1227765"/>
                  <a:ext cx="266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742DD6-F38C-45AA-8C0F-8887A3DDC9E1}"/>
                    </a:ext>
                  </a:extLst>
                </p14:cNvPr>
                <p14:cNvContentPartPr/>
                <p14:nvPr/>
              </p14:nvContentPartPr>
              <p14:xfrm>
                <a:off x="3281397" y="1149645"/>
                <a:ext cx="80640" cy="110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742DD6-F38C-45AA-8C0F-8887A3DDC9E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77077" y="1145325"/>
                  <a:ext cx="89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02CC514-EA22-4D2E-92DA-C73EA370DCE2}"/>
                    </a:ext>
                  </a:extLst>
                </p14:cNvPr>
                <p14:cNvContentPartPr/>
                <p14:nvPr/>
              </p14:nvContentPartPr>
              <p14:xfrm>
                <a:off x="3353037" y="1081965"/>
                <a:ext cx="95400" cy="110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02CC514-EA22-4D2E-92DA-C73EA370DCE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48717" y="1077645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C5B8841-5084-451C-9078-DE0B78AD25D3}"/>
                    </a:ext>
                  </a:extLst>
                </p14:cNvPr>
                <p14:cNvContentPartPr/>
                <p14:nvPr/>
              </p14:nvContentPartPr>
              <p14:xfrm>
                <a:off x="3424317" y="1022925"/>
                <a:ext cx="22320" cy="45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C5B8841-5084-451C-9078-DE0B78AD25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19997" y="1018605"/>
                  <a:ext cx="30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00089FB-BE01-4277-BFD1-83AC7F9280E0}"/>
                    </a:ext>
                  </a:extLst>
                </p14:cNvPr>
                <p14:cNvContentPartPr/>
                <p14:nvPr/>
              </p14:nvContentPartPr>
              <p14:xfrm>
                <a:off x="3482637" y="941205"/>
                <a:ext cx="115200" cy="187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00089FB-BE01-4277-BFD1-83AC7F9280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78317" y="936885"/>
                  <a:ext cx="12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D499047-36A0-4F42-8877-CA73989E4C28}"/>
                    </a:ext>
                  </a:extLst>
                </p14:cNvPr>
                <p14:cNvContentPartPr/>
                <p14:nvPr/>
              </p14:nvContentPartPr>
              <p14:xfrm>
                <a:off x="3684237" y="843285"/>
                <a:ext cx="142560" cy="196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D499047-36A0-4F42-8877-CA73989E4C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79917" y="838965"/>
                  <a:ext cx="151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33ABD4-0E64-418F-9D26-744651208404}"/>
                    </a:ext>
                  </a:extLst>
                </p14:cNvPr>
                <p14:cNvContentPartPr/>
                <p14:nvPr/>
              </p14:nvContentPartPr>
              <p14:xfrm>
                <a:off x="3841557" y="832125"/>
                <a:ext cx="5760" cy="123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33ABD4-0E64-418F-9D26-7446512084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37237" y="827805"/>
                  <a:ext cx="1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9683FD1-E6CC-47FD-B70E-8CDD86C45449}"/>
                    </a:ext>
                  </a:extLst>
                </p14:cNvPr>
                <p14:cNvContentPartPr/>
                <p14:nvPr/>
              </p14:nvContentPartPr>
              <p14:xfrm>
                <a:off x="3759477" y="811245"/>
                <a:ext cx="102600" cy="81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9683FD1-E6CC-47FD-B70E-8CDD86C454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55157" y="806925"/>
                  <a:ext cx="11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C9338C0-3D63-4C13-83D4-083C8128045E}"/>
                    </a:ext>
                  </a:extLst>
                </p14:cNvPr>
                <p14:cNvContentPartPr/>
                <p14:nvPr/>
              </p14:nvContentPartPr>
              <p14:xfrm>
                <a:off x="3842997" y="765165"/>
                <a:ext cx="108000" cy="165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C9338C0-3D63-4C13-83D4-083C812804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38677" y="760845"/>
                  <a:ext cx="11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0D115C-D511-4A31-9FE4-2FEF98C1F692}"/>
                    </a:ext>
                  </a:extLst>
                </p14:cNvPr>
                <p14:cNvContentPartPr/>
                <p14:nvPr/>
              </p14:nvContentPartPr>
              <p14:xfrm>
                <a:off x="3899157" y="741765"/>
                <a:ext cx="37080" cy="180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0D115C-D511-4A31-9FE4-2FEF98C1F69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94837" y="737445"/>
                  <a:ext cx="45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0ED84A-28FE-4ADF-A48E-979C00301C54}"/>
                    </a:ext>
                  </a:extLst>
                </p14:cNvPr>
                <p14:cNvContentPartPr/>
                <p14:nvPr/>
              </p14:nvContentPartPr>
              <p14:xfrm>
                <a:off x="3828957" y="729885"/>
                <a:ext cx="198360" cy="211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0ED84A-28FE-4ADF-A48E-979C00301C5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24637" y="725565"/>
                  <a:ext cx="207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6D2DF1F-36CB-4017-925D-2F8DAA73F1D0}"/>
                    </a:ext>
                  </a:extLst>
                </p14:cNvPr>
                <p14:cNvContentPartPr/>
                <p14:nvPr/>
              </p14:nvContentPartPr>
              <p14:xfrm>
                <a:off x="4118037" y="763365"/>
                <a:ext cx="181440" cy="269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6D2DF1F-36CB-4017-925D-2F8DAA73F1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13717" y="759045"/>
                  <a:ext cx="190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D525EB2-3EC4-4797-95DD-6A7A0661F990}"/>
                    </a:ext>
                  </a:extLst>
                </p14:cNvPr>
                <p14:cNvContentPartPr/>
                <p14:nvPr/>
              </p14:nvContentPartPr>
              <p14:xfrm>
                <a:off x="4314597" y="721965"/>
                <a:ext cx="192960" cy="127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D525EB2-3EC4-4797-95DD-6A7A0661F9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10277" y="717645"/>
                  <a:ext cx="20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FF38A19-8DF1-4D8C-BF97-D55F614DBCC8}"/>
                    </a:ext>
                  </a:extLst>
                </p14:cNvPr>
                <p14:cNvContentPartPr/>
                <p14:nvPr/>
              </p14:nvContentPartPr>
              <p14:xfrm>
                <a:off x="4541397" y="608205"/>
                <a:ext cx="142560" cy="156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FF38A19-8DF1-4D8C-BF97-D55F614DBCC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37077" y="603885"/>
                  <a:ext cx="151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575732B-6E7A-460D-8385-D2488B517580}"/>
                    </a:ext>
                  </a:extLst>
                </p14:cNvPr>
                <p14:cNvContentPartPr/>
                <p14:nvPr/>
              </p14:nvContentPartPr>
              <p14:xfrm>
                <a:off x="2134077" y="953805"/>
                <a:ext cx="616320" cy="510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575732B-6E7A-460D-8385-D2488B5175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29757" y="949485"/>
                  <a:ext cx="6249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2286090-5B16-4749-A352-636B3F0F0103}"/>
                    </a:ext>
                  </a:extLst>
                </p14:cNvPr>
                <p14:cNvContentPartPr/>
                <p14:nvPr/>
              </p14:nvContentPartPr>
              <p14:xfrm>
                <a:off x="2927157" y="1014285"/>
                <a:ext cx="731160" cy="666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2286090-5B16-4749-A352-636B3F0F010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22837" y="1009965"/>
                  <a:ext cx="7398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CD1A417-D663-44AC-946B-04EB0C699D44}"/>
                    </a:ext>
                  </a:extLst>
                </p14:cNvPr>
                <p14:cNvContentPartPr/>
                <p14:nvPr/>
              </p14:nvContentPartPr>
              <p14:xfrm>
                <a:off x="2835357" y="1761645"/>
                <a:ext cx="141840" cy="127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CD1A417-D663-44AC-946B-04EB0C699D4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31037" y="1757325"/>
                  <a:ext cx="150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B3E7545-F51A-4810-BB36-37BBE44F6FBD}"/>
                    </a:ext>
                  </a:extLst>
                </p14:cNvPr>
                <p14:cNvContentPartPr/>
                <p14:nvPr/>
              </p14:nvContentPartPr>
              <p14:xfrm>
                <a:off x="2919237" y="1702245"/>
                <a:ext cx="96480" cy="167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B3E7545-F51A-4810-BB36-37BBE44F6FB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14917" y="1697925"/>
                  <a:ext cx="105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8047224-CA6B-4AA3-B8C6-5D061193183D}"/>
                    </a:ext>
                  </a:extLst>
                </p14:cNvPr>
                <p14:cNvContentPartPr/>
                <p14:nvPr/>
              </p14:nvContentPartPr>
              <p14:xfrm>
                <a:off x="3161517" y="1497405"/>
                <a:ext cx="232920" cy="213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8047224-CA6B-4AA3-B8C6-5D061193183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57197" y="1493085"/>
                  <a:ext cx="24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D50753A-725C-4AAA-AA58-5902AAF61E21}"/>
                    </a:ext>
                  </a:extLst>
                </p14:cNvPr>
                <p14:cNvContentPartPr/>
                <p14:nvPr/>
              </p14:nvContentPartPr>
              <p14:xfrm>
                <a:off x="3384357" y="1425045"/>
                <a:ext cx="101160" cy="129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D50753A-725C-4AAA-AA58-5902AAF61E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80037" y="1420725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F449339-7B6A-4518-9B7F-816969B9C60A}"/>
                    </a:ext>
                  </a:extLst>
                </p14:cNvPr>
                <p14:cNvContentPartPr/>
                <p14:nvPr/>
              </p14:nvContentPartPr>
              <p14:xfrm>
                <a:off x="3512877" y="1358445"/>
                <a:ext cx="198360" cy="106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F449339-7B6A-4518-9B7F-816969B9C6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8557" y="1354125"/>
                  <a:ext cx="20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CF1B5E1-9F8C-4EEF-8EA7-13DA1F97459C}"/>
                    </a:ext>
                  </a:extLst>
                </p14:cNvPr>
                <p14:cNvContentPartPr/>
                <p14:nvPr/>
              </p14:nvContentPartPr>
              <p14:xfrm>
                <a:off x="3871077" y="1227765"/>
                <a:ext cx="150480" cy="92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CF1B5E1-9F8C-4EEF-8EA7-13DA1F97459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66757" y="1223445"/>
                  <a:ext cx="15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980729-6408-412F-9E60-6A5EBAD1141D}"/>
                    </a:ext>
                  </a:extLst>
                </p14:cNvPr>
                <p14:cNvContentPartPr/>
                <p14:nvPr/>
              </p14:nvContentPartPr>
              <p14:xfrm>
                <a:off x="4061877" y="1193925"/>
                <a:ext cx="97920" cy="75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980729-6408-412F-9E60-6A5EBAD114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57557" y="1189605"/>
                  <a:ext cx="106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4EB7250-4345-4CE0-9244-501B3596EF1D}"/>
                    </a:ext>
                  </a:extLst>
                </p14:cNvPr>
                <p14:cNvContentPartPr/>
                <p14:nvPr/>
              </p14:nvContentPartPr>
              <p14:xfrm>
                <a:off x="4170237" y="1130565"/>
                <a:ext cx="62280" cy="119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4EB7250-4345-4CE0-9244-501B3596EF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65917" y="1126245"/>
                  <a:ext cx="70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B127403-2D79-4614-9A2E-6C9886FF541F}"/>
                    </a:ext>
                  </a:extLst>
                </p14:cNvPr>
                <p14:cNvContentPartPr/>
                <p14:nvPr/>
              </p14:nvContentPartPr>
              <p14:xfrm>
                <a:off x="4473717" y="933285"/>
                <a:ext cx="102960" cy="240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B127403-2D79-4614-9A2E-6C9886FF541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69397" y="928965"/>
                  <a:ext cx="111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CE43425-B470-4BD8-A1F2-854CCEB9AAD7}"/>
                    </a:ext>
                  </a:extLst>
                </p14:cNvPr>
                <p14:cNvContentPartPr/>
                <p14:nvPr/>
              </p14:nvContentPartPr>
              <p14:xfrm>
                <a:off x="4633557" y="1000245"/>
                <a:ext cx="6480" cy="111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CE43425-B470-4BD8-A1F2-854CCEB9AAD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29237" y="995925"/>
                  <a:ext cx="1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5D8DA59-0C04-4D0E-9E48-2B5682E7B502}"/>
                    </a:ext>
                  </a:extLst>
                </p14:cNvPr>
                <p14:cNvContentPartPr/>
                <p14:nvPr/>
              </p14:nvContentPartPr>
              <p14:xfrm>
                <a:off x="4616277" y="944805"/>
                <a:ext cx="22320" cy="41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5D8DA59-0C04-4D0E-9E48-2B5682E7B50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611957" y="940485"/>
                  <a:ext cx="30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90C27E9-38D5-4AB8-A5FE-467F1A503A9D}"/>
                    </a:ext>
                  </a:extLst>
                </p14:cNvPr>
                <p14:cNvContentPartPr/>
                <p14:nvPr/>
              </p14:nvContentPartPr>
              <p14:xfrm>
                <a:off x="4673877" y="846525"/>
                <a:ext cx="114120" cy="281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90C27E9-38D5-4AB8-A5FE-467F1A503A9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669557" y="842205"/>
                  <a:ext cx="122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AA9166-7F7B-47A0-84A9-093225B896CA}"/>
                    </a:ext>
                  </a:extLst>
                </p14:cNvPr>
                <p14:cNvContentPartPr/>
                <p14:nvPr/>
              </p14:nvContentPartPr>
              <p14:xfrm>
                <a:off x="4782597" y="831765"/>
                <a:ext cx="181800" cy="1796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AA9166-7F7B-47A0-84A9-093225B896C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78277" y="827445"/>
                  <a:ext cx="19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67BE189-29B6-498A-B27D-83D28F3BC115}"/>
                    </a:ext>
                  </a:extLst>
                </p14:cNvPr>
                <p14:cNvContentPartPr/>
                <p14:nvPr/>
              </p14:nvContentPartPr>
              <p14:xfrm>
                <a:off x="4923357" y="833925"/>
                <a:ext cx="25920" cy="24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67BE189-29B6-498A-B27D-83D28F3BC11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19037" y="829605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7600BE8-5813-417C-B2CC-59FF9DA66116}"/>
                    </a:ext>
                  </a:extLst>
                </p14:cNvPr>
                <p14:cNvContentPartPr/>
                <p14:nvPr/>
              </p14:nvContentPartPr>
              <p14:xfrm>
                <a:off x="4975557" y="844365"/>
                <a:ext cx="172080" cy="69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7600BE8-5813-417C-B2CC-59FF9DA661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71237" y="840045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60243EB-9E26-4989-946E-7D710535689A}"/>
                    </a:ext>
                  </a:extLst>
                </p14:cNvPr>
                <p14:cNvContentPartPr/>
                <p14:nvPr/>
              </p14:nvContentPartPr>
              <p14:xfrm>
                <a:off x="3557157" y="1578405"/>
                <a:ext cx="200160" cy="156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60243EB-9E26-4989-946E-7D71053568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52837" y="1574085"/>
                  <a:ext cx="20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9C55BE4-8E67-44D1-BF6E-7E02D56B5466}"/>
                    </a:ext>
                  </a:extLst>
                </p14:cNvPr>
                <p14:cNvContentPartPr/>
                <p14:nvPr/>
              </p14:nvContentPartPr>
              <p14:xfrm>
                <a:off x="3774957" y="1522245"/>
                <a:ext cx="75240" cy="113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9C55BE4-8E67-44D1-BF6E-7E02D56B54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0637" y="1517925"/>
                  <a:ext cx="83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DC60F9F-879D-4018-955A-2527FF21F7D9}"/>
                    </a:ext>
                  </a:extLst>
                </p14:cNvPr>
                <p14:cNvContentPartPr/>
                <p14:nvPr/>
              </p14:nvContentPartPr>
              <p14:xfrm>
                <a:off x="3955317" y="1409565"/>
                <a:ext cx="109800" cy="169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DC60F9F-879D-4018-955A-2527FF21F7D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50997" y="1405245"/>
                  <a:ext cx="118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893B456-A958-4790-87A4-722704B97662}"/>
                    </a:ext>
                  </a:extLst>
                </p14:cNvPr>
                <p14:cNvContentPartPr/>
                <p14:nvPr/>
              </p14:nvContentPartPr>
              <p14:xfrm>
                <a:off x="4048917" y="1435485"/>
                <a:ext cx="88560" cy="111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893B456-A958-4790-87A4-722704B976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44597" y="1431165"/>
                  <a:ext cx="9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8C7C9F-38C6-473F-B4AF-08A38A423149}"/>
                    </a:ext>
                  </a:extLst>
                </p14:cNvPr>
                <p14:cNvContentPartPr/>
                <p14:nvPr/>
              </p14:nvContentPartPr>
              <p14:xfrm>
                <a:off x="4310997" y="1332165"/>
                <a:ext cx="77040" cy="133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8C7C9F-38C6-473F-B4AF-08A38A42314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06677" y="1327845"/>
                  <a:ext cx="85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430E209-3BEC-47B4-B43E-ACFAA366DC08}"/>
                    </a:ext>
                  </a:extLst>
                </p14:cNvPr>
                <p14:cNvContentPartPr/>
                <p14:nvPr/>
              </p14:nvContentPartPr>
              <p14:xfrm>
                <a:off x="4393797" y="1331445"/>
                <a:ext cx="86400" cy="12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430E209-3BEC-47B4-B43E-ACFAA366DC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9477" y="1327125"/>
                  <a:ext cx="95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A596C12-F5AB-47E3-8DD7-477D69AB07E6}"/>
                    </a:ext>
                  </a:extLst>
                </p14:cNvPr>
                <p14:cNvContentPartPr/>
                <p14:nvPr/>
              </p14:nvContentPartPr>
              <p14:xfrm>
                <a:off x="4490277" y="1306965"/>
                <a:ext cx="52560" cy="208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A596C12-F5AB-47E3-8DD7-477D69AB07E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85957" y="1302645"/>
                  <a:ext cx="61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DE84307-E139-4D2F-83C8-BCCC421529BE}"/>
                    </a:ext>
                  </a:extLst>
                </p14:cNvPr>
                <p14:cNvContentPartPr/>
                <p14:nvPr/>
              </p14:nvContentPartPr>
              <p14:xfrm>
                <a:off x="4546077" y="1200045"/>
                <a:ext cx="141120" cy="154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DE84307-E139-4D2F-83C8-BCCC421529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41757" y="1195725"/>
                  <a:ext cx="149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E447815-768A-48DF-BD48-E16046986B6B}"/>
                    </a:ext>
                  </a:extLst>
                </p14:cNvPr>
                <p14:cNvContentPartPr/>
                <p14:nvPr/>
              </p14:nvContentPartPr>
              <p14:xfrm>
                <a:off x="4647597" y="1156125"/>
                <a:ext cx="69840" cy="1238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E447815-768A-48DF-BD48-E16046986B6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43277" y="1151805"/>
                  <a:ext cx="78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2C398F-A210-4216-975B-2417D8BA4A92}"/>
                    </a:ext>
                  </a:extLst>
                </p14:cNvPr>
                <p14:cNvContentPartPr/>
                <p14:nvPr/>
              </p14:nvContentPartPr>
              <p14:xfrm>
                <a:off x="4759197" y="1063245"/>
                <a:ext cx="130680" cy="207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2C398F-A210-4216-975B-2417D8BA4A9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54877" y="1058925"/>
                  <a:ext cx="139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84A9D0-49CB-4DE3-818D-B63531FA33DC}"/>
                    </a:ext>
                  </a:extLst>
                </p14:cNvPr>
                <p14:cNvContentPartPr/>
                <p14:nvPr/>
              </p14:nvContentPartPr>
              <p14:xfrm>
                <a:off x="4966917" y="990165"/>
                <a:ext cx="206640" cy="150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84A9D0-49CB-4DE3-818D-B63531FA33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62597" y="985845"/>
                  <a:ext cx="21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CC78C83-DCA4-4873-9DF8-CAB167E05CD0}"/>
                    </a:ext>
                  </a:extLst>
                </p14:cNvPr>
                <p14:cNvContentPartPr/>
                <p14:nvPr/>
              </p14:nvContentPartPr>
              <p14:xfrm>
                <a:off x="5154837" y="952365"/>
                <a:ext cx="11880" cy="21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CC78C83-DCA4-4873-9DF8-CAB167E05CD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50517" y="948045"/>
                  <a:ext cx="2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861EDED-9A36-480C-82DF-AC4F4035AADE}"/>
                    </a:ext>
                  </a:extLst>
                </p14:cNvPr>
                <p14:cNvContentPartPr/>
                <p14:nvPr/>
              </p14:nvContentPartPr>
              <p14:xfrm>
                <a:off x="5182197" y="935805"/>
                <a:ext cx="75600" cy="207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861EDED-9A36-480C-82DF-AC4F4035AAD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77877" y="931485"/>
                  <a:ext cx="84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3F746F2-3BFA-4469-83B8-98A0B5B28028}"/>
                    </a:ext>
                  </a:extLst>
                </p14:cNvPr>
                <p14:cNvContentPartPr/>
                <p14:nvPr/>
              </p14:nvContentPartPr>
              <p14:xfrm>
                <a:off x="5268597" y="789645"/>
                <a:ext cx="126720" cy="171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3F746F2-3BFA-4469-83B8-98A0B5B280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64277" y="785325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FD37A2D-2F20-48EE-B660-F694ED6357BE}"/>
                    </a:ext>
                  </a:extLst>
                </p14:cNvPr>
                <p14:cNvContentPartPr/>
                <p14:nvPr/>
              </p14:nvContentPartPr>
              <p14:xfrm>
                <a:off x="5479557" y="794685"/>
                <a:ext cx="73440" cy="195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FD37A2D-2F20-48EE-B660-F694ED6357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75237" y="790365"/>
                  <a:ext cx="8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874A2EC-66F5-434F-BC8B-37D4767504FC}"/>
                    </a:ext>
                  </a:extLst>
                </p14:cNvPr>
                <p14:cNvContentPartPr/>
                <p14:nvPr/>
              </p14:nvContentPartPr>
              <p14:xfrm>
                <a:off x="5570277" y="697485"/>
                <a:ext cx="104040" cy="131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874A2EC-66F5-434F-BC8B-37D4767504F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65957" y="693165"/>
                  <a:ext cx="11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AB476C4-F6D3-4B10-9835-058554A9E146}"/>
                    </a:ext>
                  </a:extLst>
                </p14:cNvPr>
                <p14:cNvContentPartPr/>
                <p14:nvPr/>
              </p14:nvContentPartPr>
              <p14:xfrm>
                <a:off x="5650917" y="663285"/>
                <a:ext cx="88560" cy="96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AB476C4-F6D3-4B10-9835-058554A9E14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46597" y="658965"/>
                  <a:ext cx="97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9EAC5A4-8322-4F6D-8393-6DFD2CCB059D}"/>
                    </a:ext>
                  </a:extLst>
                </p14:cNvPr>
                <p14:cNvContentPartPr/>
                <p14:nvPr/>
              </p14:nvContentPartPr>
              <p14:xfrm>
                <a:off x="5729037" y="677325"/>
                <a:ext cx="79560" cy="82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9EAC5A4-8322-4F6D-8393-6DFD2CCB05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24717" y="673005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FF5C12-5D33-4A1C-864B-BF7043835921}"/>
                    </a:ext>
                  </a:extLst>
                </p14:cNvPr>
                <p14:cNvContentPartPr/>
                <p14:nvPr/>
              </p14:nvContentPartPr>
              <p14:xfrm>
                <a:off x="4835517" y="1412085"/>
                <a:ext cx="126720" cy="119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FF5C12-5D33-4A1C-864B-BF70438359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31197" y="1407765"/>
                  <a:ext cx="135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48631A-9CBB-4277-BD38-907D10358485}"/>
                    </a:ext>
                  </a:extLst>
                </p14:cNvPr>
                <p14:cNvContentPartPr/>
                <p14:nvPr/>
              </p14:nvContentPartPr>
              <p14:xfrm>
                <a:off x="4939557" y="1364205"/>
                <a:ext cx="74880" cy="102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48631A-9CBB-4277-BD38-907D103584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35237" y="1359885"/>
                  <a:ext cx="83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C344A73-AAD3-4E1A-8755-4AE6C67C974D}"/>
                    </a:ext>
                  </a:extLst>
                </p14:cNvPr>
                <p14:cNvContentPartPr/>
                <p14:nvPr/>
              </p14:nvContentPartPr>
              <p14:xfrm>
                <a:off x="5157717" y="1244325"/>
                <a:ext cx="43200" cy="144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C344A73-AAD3-4E1A-8755-4AE6C67C97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53397" y="1240005"/>
                  <a:ext cx="51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FAFC5A3-E1BD-488B-9895-49AD393100CB}"/>
                    </a:ext>
                  </a:extLst>
                </p14:cNvPr>
                <p14:cNvContentPartPr/>
                <p14:nvPr/>
              </p14:nvContentPartPr>
              <p14:xfrm>
                <a:off x="5079597" y="1177725"/>
                <a:ext cx="100800" cy="122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FAFC5A3-E1BD-488B-9895-49AD393100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75277" y="1173405"/>
                  <a:ext cx="10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C28B30E-D174-47F3-AFFA-5938C220C5BB}"/>
                    </a:ext>
                  </a:extLst>
                </p14:cNvPr>
                <p14:cNvContentPartPr/>
                <p14:nvPr/>
              </p14:nvContentPartPr>
              <p14:xfrm>
                <a:off x="5183277" y="1157205"/>
                <a:ext cx="326160" cy="1627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C28B30E-D174-47F3-AFFA-5938C220C5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78957" y="1152885"/>
                  <a:ext cx="334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0913F09-A551-4AD4-8D19-2B75E2C626A5}"/>
                    </a:ext>
                  </a:extLst>
                </p14:cNvPr>
                <p14:cNvContentPartPr/>
                <p14:nvPr/>
              </p14:nvContentPartPr>
              <p14:xfrm>
                <a:off x="5506557" y="1098165"/>
                <a:ext cx="70920" cy="86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0913F09-A551-4AD4-8D19-2B75E2C626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02237" y="1093845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AF7CD10-A0BE-491E-873F-D9A7F716C2D1}"/>
                    </a:ext>
                  </a:extLst>
                </p14:cNvPr>
                <p14:cNvContentPartPr/>
                <p14:nvPr/>
              </p14:nvContentPartPr>
              <p14:xfrm>
                <a:off x="5668197" y="901965"/>
                <a:ext cx="149040" cy="258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AF7CD10-A0BE-491E-873F-D9A7F716C2D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63877" y="897645"/>
                  <a:ext cx="157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E8FC6C9-AA03-4F57-92AD-34362A4C7474}"/>
                    </a:ext>
                  </a:extLst>
                </p14:cNvPr>
                <p14:cNvContentPartPr/>
                <p14:nvPr/>
              </p14:nvContentPartPr>
              <p14:xfrm>
                <a:off x="5865477" y="857325"/>
                <a:ext cx="57240" cy="122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E8FC6C9-AA03-4F57-92AD-34362A4C74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61157" y="853005"/>
                  <a:ext cx="65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500A293-CEB7-49F6-A6B5-92CF5523CDB7}"/>
                    </a:ext>
                  </a:extLst>
                </p14:cNvPr>
                <p14:cNvContentPartPr/>
                <p14:nvPr/>
              </p14:nvContentPartPr>
              <p14:xfrm>
                <a:off x="5759277" y="791445"/>
                <a:ext cx="136440" cy="97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500A293-CEB7-49F6-A6B5-92CF5523CDB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54957" y="787125"/>
                  <a:ext cx="145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7A594D9-4DA3-4D08-AC71-76B35728A304}"/>
                    </a:ext>
                  </a:extLst>
                </p14:cNvPr>
                <p14:cNvContentPartPr/>
                <p14:nvPr/>
              </p14:nvContentPartPr>
              <p14:xfrm>
                <a:off x="5939277" y="793965"/>
                <a:ext cx="164880" cy="134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7A594D9-4DA3-4D08-AC71-76B35728A3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34957" y="789645"/>
                  <a:ext cx="173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401972A-8F94-4893-A8C5-14E5A0CCEB67}"/>
                    </a:ext>
                  </a:extLst>
                </p14:cNvPr>
                <p14:cNvContentPartPr/>
                <p14:nvPr/>
              </p14:nvContentPartPr>
              <p14:xfrm>
                <a:off x="6108117" y="677325"/>
                <a:ext cx="100800" cy="140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401972A-8F94-4893-A8C5-14E5A0CCEB6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103797" y="673005"/>
                  <a:ext cx="109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923A83-92E1-499F-AE66-EC88775C75A3}"/>
                    </a:ext>
                  </a:extLst>
                </p14:cNvPr>
                <p14:cNvContentPartPr/>
                <p14:nvPr/>
              </p14:nvContentPartPr>
              <p14:xfrm>
                <a:off x="6207837" y="722325"/>
                <a:ext cx="73440" cy="67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923A83-92E1-499F-AE66-EC88775C75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03517" y="718005"/>
                  <a:ext cx="82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81B0CC5-EA70-4935-8B98-2595F5B38469}"/>
                    </a:ext>
                  </a:extLst>
                </p14:cNvPr>
                <p14:cNvContentPartPr/>
                <p14:nvPr/>
              </p14:nvContentPartPr>
              <p14:xfrm>
                <a:off x="5516277" y="787845"/>
                <a:ext cx="808920" cy="551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81B0CC5-EA70-4935-8B98-2595F5B3846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11957" y="783525"/>
                  <a:ext cx="817560" cy="56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8F8900A-76C3-4830-8988-52A248A1BC99}"/>
              </a:ext>
            </a:extLst>
          </p:cNvPr>
          <p:cNvGrpSpPr/>
          <p:nvPr/>
        </p:nvGrpSpPr>
        <p:grpSpPr>
          <a:xfrm>
            <a:off x="7011357" y="1114725"/>
            <a:ext cx="1596960" cy="2267280"/>
            <a:chOff x="7011357" y="1114725"/>
            <a:chExt cx="1596960" cy="22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D02EFC1-407B-4792-BD2C-FF61D35E72E0}"/>
                    </a:ext>
                  </a:extLst>
                </p14:cNvPr>
                <p14:cNvContentPartPr/>
                <p14:nvPr/>
              </p14:nvContentPartPr>
              <p14:xfrm>
                <a:off x="7011357" y="1114725"/>
                <a:ext cx="1373400" cy="912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D02EFC1-407B-4792-BD2C-FF61D35E72E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07037" y="1110405"/>
                  <a:ext cx="138204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6D3365B-4529-45CA-A66C-BAC2FDAE380C}"/>
                    </a:ext>
                  </a:extLst>
                </p14:cNvPr>
                <p14:cNvContentPartPr/>
                <p14:nvPr/>
              </p14:nvContentPartPr>
              <p14:xfrm>
                <a:off x="7165437" y="2442045"/>
                <a:ext cx="1442880" cy="939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6D3365B-4529-45CA-A66C-BAC2FDAE380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61117" y="2437725"/>
                  <a:ext cx="1451520" cy="9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EACDC75-E253-4357-9FF3-F94EFA3E85EE}"/>
                  </a:ext>
                </a:extLst>
              </p14:cNvPr>
              <p14:cNvContentPartPr/>
              <p14:nvPr/>
            </p14:nvContentPartPr>
            <p14:xfrm>
              <a:off x="7802277" y="3071325"/>
              <a:ext cx="377280" cy="3567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EACDC75-E253-4357-9FF3-F94EFA3E85E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797957" y="3067005"/>
                <a:ext cx="3859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75ACAA3-03C0-44F2-BCE8-32E556468BFF}"/>
                  </a:ext>
                </a:extLst>
              </p14:cNvPr>
              <p14:cNvContentPartPr/>
              <p14:nvPr/>
            </p14:nvContentPartPr>
            <p14:xfrm>
              <a:off x="7810557" y="1424325"/>
              <a:ext cx="455760" cy="305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75ACAA3-03C0-44F2-BCE8-32E556468BF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806237" y="1420005"/>
                <a:ext cx="46440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726775-0898-4295-A777-A6759E1D2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00" y="935328"/>
            <a:ext cx="6972986" cy="438717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04F5B60-0B72-4CBC-92B8-DAF08F5C0891}"/>
              </a:ext>
            </a:extLst>
          </p:cNvPr>
          <p:cNvGrpSpPr/>
          <p:nvPr/>
        </p:nvGrpSpPr>
        <p:grpSpPr>
          <a:xfrm>
            <a:off x="3032277" y="1067565"/>
            <a:ext cx="5800680" cy="3064320"/>
            <a:chOff x="3032277" y="1067565"/>
            <a:chExt cx="5800680" cy="30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A0C88A0-6473-4EB9-BB90-B7854CCF36D2}"/>
                    </a:ext>
                  </a:extLst>
                </p14:cNvPr>
                <p14:cNvContentPartPr/>
                <p14:nvPr/>
              </p14:nvContentPartPr>
              <p14:xfrm>
                <a:off x="3032277" y="1067565"/>
                <a:ext cx="5800680" cy="3064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A0C88A0-6473-4EB9-BB90-B7854CCF36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27957" y="1063245"/>
                  <a:ext cx="5809320" cy="30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AA53B6-BE40-47E2-AA16-F6467E1C8BB7}"/>
                    </a:ext>
                  </a:extLst>
                </p14:cNvPr>
                <p14:cNvContentPartPr/>
                <p14:nvPr/>
              </p14:nvContentPartPr>
              <p14:xfrm>
                <a:off x="4595397" y="1488765"/>
                <a:ext cx="78480" cy="256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AA53B6-BE40-47E2-AA16-F6467E1C8B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1077" y="1484445"/>
                  <a:ext cx="87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0F3D91-D819-40C7-92C7-22463B4A7C61}"/>
                    </a:ext>
                  </a:extLst>
                </p14:cNvPr>
                <p14:cNvContentPartPr/>
                <p14:nvPr/>
              </p14:nvContentPartPr>
              <p14:xfrm>
                <a:off x="4718157" y="1436205"/>
                <a:ext cx="50760" cy="76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0F3D91-D819-40C7-92C7-22463B4A7C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13837" y="1431885"/>
                  <a:ext cx="59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F875D73-F8D3-43F4-9100-60C16008C926}"/>
                    </a:ext>
                  </a:extLst>
                </p14:cNvPr>
                <p14:cNvContentPartPr/>
                <p14:nvPr/>
              </p14:nvContentPartPr>
              <p14:xfrm>
                <a:off x="4775757" y="1370325"/>
                <a:ext cx="77400" cy="116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F875D73-F8D3-43F4-9100-60C16008C9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1437" y="1366005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9AC7480-3A4C-41D0-B0C9-EA48B8878DEA}"/>
                    </a:ext>
                  </a:extLst>
                </p14:cNvPr>
                <p14:cNvContentPartPr/>
                <p14:nvPr/>
              </p14:nvContentPartPr>
              <p14:xfrm>
                <a:off x="4870797" y="1334325"/>
                <a:ext cx="30960" cy="92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9AC7480-3A4C-41D0-B0C9-EA48B8878D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66477" y="1330005"/>
                  <a:ext cx="3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005717-3C64-4E25-8736-0701EB5D8905}"/>
                    </a:ext>
                  </a:extLst>
                </p14:cNvPr>
                <p14:cNvContentPartPr/>
                <p14:nvPr/>
              </p14:nvContentPartPr>
              <p14:xfrm>
                <a:off x="4907157" y="1138845"/>
                <a:ext cx="299160" cy="23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005717-3C64-4E25-8736-0701EB5D89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02837" y="1134525"/>
                  <a:ext cx="307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9FCD9C-7524-47FA-9F51-57600F5D6FB2}"/>
                    </a:ext>
                  </a:extLst>
                </p14:cNvPr>
                <p14:cNvContentPartPr/>
                <p14:nvPr/>
              </p14:nvContentPartPr>
              <p14:xfrm>
                <a:off x="4736877" y="1202925"/>
                <a:ext cx="10800" cy="3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9FCD9C-7524-47FA-9F51-57600F5D6F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32557" y="1198605"/>
                  <a:ext cx="1944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4FF966F-2D04-4BAE-89B7-D6D8BC3BD6CD}"/>
              </a:ext>
            </a:extLst>
          </p:cNvPr>
          <p:cNvGrpSpPr/>
          <p:nvPr/>
        </p:nvGrpSpPr>
        <p:grpSpPr>
          <a:xfrm>
            <a:off x="5335917" y="769485"/>
            <a:ext cx="1717920" cy="463320"/>
            <a:chOff x="5335917" y="769485"/>
            <a:chExt cx="171792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E79CC3-48B2-4BF6-BC42-EB3E56779004}"/>
                    </a:ext>
                  </a:extLst>
                </p14:cNvPr>
                <p14:cNvContentPartPr/>
                <p14:nvPr/>
              </p14:nvContentPartPr>
              <p14:xfrm>
                <a:off x="5335917" y="1029045"/>
                <a:ext cx="217440" cy="20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E79CC3-48B2-4BF6-BC42-EB3E567790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1597" y="1024725"/>
                  <a:ext cx="22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A72D37-193D-4693-9C18-48A7AC86FA83}"/>
                    </a:ext>
                  </a:extLst>
                </p14:cNvPr>
                <p14:cNvContentPartPr/>
                <p14:nvPr/>
              </p14:nvContentPartPr>
              <p14:xfrm>
                <a:off x="5500077" y="922485"/>
                <a:ext cx="95400" cy="20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A72D37-193D-4693-9C18-48A7AC86FA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95757" y="918165"/>
                  <a:ext cx="104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CF22F1C-21B8-47D0-9490-C72E3BCB7A45}"/>
                    </a:ext>
                  </a:extLst>
                </p14:cNvPr>
                <p14:cNvContentPartPr/>
                <p14:nvPr/>
              </p14:nvContentPartPr>
              <p14:xfrm>
                <a:off x="5594757" y="974325"/>
                <a:ext cx="129240" cy="119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CF22F1C-21B8-47D0-9490-C72E3BCB7A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0437" y="970005"/>
                  <a:ext cx="137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81B73F-DFFB-4320-A7A9-CD6E7EA335D5}"/>
                    </a:ext>
                  </a:extLst>
                </p14:cNvPr>
                <p14:cNvContentPartPr/>
                <p14:nvPr/>
              </p14:nvContentPartPr>
              <p14:xfrm>
                <a:off x="5725437" y="853005"/>
                <a:ext cx="343080" cy="213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81B73F-DFFB-4320-A7A9-CD6E7EA335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21117" y="848685"/>
                  <a:ext cx="351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DA739AB-FF66-45C5-852D-93AA4323804C}"/>
                    </a:ext>
                  </a:extLst>
                </p14:cNvPr>
                <p14:cNvContentPartPr/>
                <p14:nvPr/>
              </p14:nvContentPartPr>
              <p14:xfrm>
                <a:off x="5882397" y="769485"/>
                <a:ext cx="24480" cy="19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DA739AB-FF66-45C5-852D-93AA432380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8077" y="765165"/>
                  <a:ext cx="3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E0A6F4-F6F1-4DEE-B7D8-BD8236F5EA7A}"/>
                    </a:ext>
                  </a:extLst>
                </p14:cNvPr>
                <p14:cNvContentPartPr/>
                <p14:nvPr/>
              </p14:nvContentPartPr>
              <p14:xfrm>
                <a:off x="6195957" y="940845"/>
                <a:ext cx="218880" cy="83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E0A6F4-F6F1-4DEE-B7D8-BD8236F5EA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91637" y="936525"/>
                  <a:ext cx="227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B58C96B-31D2-4533-A15B-9E10B1BA96BB}"/>
                    </a:ext>
                  </a:extLst>
                </p14:cNvPr>
                <p14:cNvContentPartPr/>
                <p14:nvPr/>
              </p14:nvContentPartPr>
              <p14:xfrm>
                <a:off x="6389637" y="833565"/>
                <a:ext cx="27360" cy="41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B58C96B-31D2-4533-A15B-9E10B1BA96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5317" y="829245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C22119A-1AF1-4A6F-9452-359AFFEEA0D3}"/>
                    </a:ext>
                  </a:extLst>
                </p14:cNvPr>
                <p14:cNvContentPartPr/>
                <p14:nvPr/>
              </p14:nvContentPartPr>
              <p14:xfrm>
                <a:off x="6452637" y="893685"/>
                <a:ext cx="97920" cy="9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C22119A-1AF1-4A6F-9452-359AFFEEA0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8317" y="889365"/>
                  <a:ext cx="10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A850D3-E1BC-4E8F-8DE1-C315330F9E03}"/>
                    </a:ext>
                  </a:extLst>
                </p14:cNvPr>
                <p14:cNvContentPartPr/>
                <p14:nvPr/>
              </p14:nvContentPartPr>
              <p14:xfrm>
                <a:off x="6588357" y="858765"/>
                <a:ext cx="143280" cy="126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A850D3-E1BC-4E8F-8DE1-C315330F9E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84037" y="854445"/>
                  <a:ext cx="151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55974C6-0D61-4DFA-BE5A-885655BDED70}"/>
                    </a:ext>
                  </a:extLst>
                </p14:cNvPr>
                <p14:cNvContentPartPr/>
                <p14:nvPr/>
              </p14:nvContentPartPr>
              <p14:xfrm>
                <a:off x="6740637" y="865605"/>
                <a:ext cx="88560" cy="8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55974C6-0D61-4DFA-BE5A-885655BDED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36317" y="861285"/>
                  <a:ext cx="97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EA1B97-7387-411D-BFCA-4033CD663797}"/>
                    </a:ext>
                  </a:extLst>
                </p14:cNvPr>
                <p14:cNvContentPartPr/>
                <p14:nvPr/>
              </p14:nvContentPartPr>
              <p14:xfrm>
                <a:off x="6836037" y="845085"/>
                <a:ext cx="86040" cy="15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EA1B97-7387-411D-BFCA-4033CD6637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31717" y="840765"/>
                  <a:ext cx="94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2FDD01E-EA47-4139-8B10-CED624F7B611}"/>
                    </a:ext>
                  </a:extLst>
                </p14:cNvPr>
                <p14:cNvContentPartPr/>
                <p14:nvPr/>
              </p14:nvContentPartPr>
              <p14:xfrm>
                <a:off x="6947637" y="865245"/>
                <a:ext cx="106200" cy="82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2FDD01E-EA47-4139-8B10-CED624F7B6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43317" y="860925"/>
                  <a:ext cx="114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13C6FC8-4C65-46C6-B133-CB20F197D0CB}"/>
              </a:ext>
            </a:extLst>
          </p:cNvPr>
          <p:cNvGrpSpPr/>
          <p:nvPr/>
        </p:nvGrpSpPr>
        <p:grpSpPr>
          <a:xfrm>
            <a:off x="7219797" y="611805"/>
            <a:ext cx="1577520" cy="499320"/>
            <a:chOff x="7219797" y="611805"/>
            <a:chExt cx="15775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BECDA28-45B3-4A0D-86E0-B5C6C0DBEDC5}"/>
                    </a:ext>
                  </a:extLst>
                </p14:cNvPr>
                <p14:cNvContentPartPr/>
                <p14:nvPr/>
              </p14:nvContentPartPr>
              <p14:xfrm>
                <a:off x="7219797" y="787485"/>
                <a:ext cx="179280" cy="323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BECDA28-45B3-4A0D-86E0-B5C6C0DBED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5477" y="783165"/>
                  <a:ext cx="187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42C2E2D-8D0A-48C2-AB1A-3172A82FE575}"/>
                    </a:ext>
                  </a:extLst>
                </p14:cNvPr>
                <p14:cNvContentPartPr/>
                <p14:nvPr/>
              </p14:nvContentPartPr>
              <p14:xfrm>
                <a:off x="7605717" y="894045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42C2E2D-8D0A-48C2-AB1A-3172A82FE5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01397" y="889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ABE53B3-8176-4414-9B0E-8804B1399DA2}"/>
                    </a:ext>
                  </a:extLst>
                </p14:cNvPr>
                <p14:cNvContentPartPr/>
                <p14:nvPr/>
              </p14:nvContentPartPr>
              <p14:xfrm>
                <a:off x="7543437" y="800445"/>
                <a:ext cx="150480" cy="171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ABE53B3-8176-4414-9B0E-8804B1399D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39117" y="796125"/>
                  <a:ext cx="159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35A350A-89C4-4B04-BCDF-FCC6518E1F83}"/>
                    </a:ext>
                  </a:extLst>
                </p14:cNvPr>
                <p14:cNvContentPartPr/>
                <p14:nvPr/>
              </p14:nvContentPartPr>
              <p14:xfrm>
                <a:off x="7748637" y="832485"/>
                <a:ext cx="20880" cy="121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35A350A-89C4-4B04-BCDF-FCC6518E1F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44317" y="828165"/>
                  <a:ext cx="29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7780C7D-C02B-49AE-BC02-D433F2A2F622}"/>
                    </a:ext>
                  </a:extLst>
                </p14:cNvPr>
                <p14:cNvContentPartPr/>
                <p14:nvPr/>
              </p14:nvContentPartPr>
              <p14:xfrm>
                <a:off x="7670157" y="807285"/>
                <a:ext cx="13104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7780C7D-C02B-49AE-BC02-D433F2A2F6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5837" y="802965"/>
                  <a:ext cx="139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90D5B56-BC0E-41A9-A794-7A0001938FB5}"/>
                    </a:ext>
                  </a:extLst>
                </p14:cNvPr>
                <p14:cNvContentPartPr/>
                <p14:nvPr/>
              </p14:nvContentPartPr>
              <p14:xfrm>
                <a:off x="7802637" y="762645"/>
                <a:ext cx="136800" cy="172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90D5B56-BC0E-41A9-A794-7A0001938F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98317" y="758325"/>
                  <a:ext cx="14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A2D6E6-2B65-4D42-BD09-82F220DD7DB1}"/>
                    </a:ext>
                  </a:extLst>
                </p14:cNvPr>
                <p14:cNvContentPartPr/>
                <p14:nvPr/>
              </p14:nvContentPartPr>
              <p14:xfrm>
                <a:off x="7981557" y="851205"/>
                <a:ext cx="119520" cy="46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A2D6E6-2B65-4D42-BD09-82F220DD7D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7237" y="846885"/>
                  <a:ext cx="128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A910CD-F10E-418A-87CE-D63994EEFE8E}"/>
                    </a:ext>
                  </a:extLst>
                </p14:cNvPr>
                <p14:cNvContentPartPr/>
                <p14:nvPr/>
              </p14:nvContentPartPr>
              <p14:xfrm>
                <a:off x="8200797" y="751125"/>
                <a:ext cx="15840" cy="151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A910CD-F10E-418A-87CE-D63994EEFE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6477" y="746805"/>
                  <a:ext cx="2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57B8115-9CFC-4B51-B2A7-C270C7F8F718}"/>
                    </a:ext>
                  </a:extLst>
                </p14:cNvPr>
                <p14:cNvContentPartPr/>
                <p14:nvPr/>
              </p14:nvContentPartPr>
              <p14:xfrm>
                <a:off x="8074437" y="747165"/>
                <a:ext cx="182160" cy="18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57B8115-9CFC-4B51-B2A7-C270C7F8F7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70117" y="742845"/>
                  <a:ext cx="19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09D0363-EE6D-4918-AF63-B692866ED9C4}"/>
                    </a:ext>
                  </a:extLst>
                </p14:cNvPr>
                <p14:cNvContentPartPr/>
                <p14:nvPr/>
              </p14:nvContentPartPr>
              <p14:xfrm>
                <a:off x="8251197" y="672285"/>
                <a:ext cx="140040" cy="271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09D0363-EE6D-4918-AF63-B692866ED9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46877" y="667965"/>
                  <a:ext cx="148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8B061E-C015-4D9A-BD91-9F5AA35E7D02}"/>
                    </a:ext>
                  </a:extLst>
                </p14:cNvPr>
                <p14:cNvContentPartPr/>
                <p14:nvPr/>
              </p14:nvContentPartPr>
              <p14:xfrm>
                <a:off x="8426157" y="673365"/>
                <a:ext cx="60120" cy="142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8B061E-C015-4D9A-BD91-9F5AA35E7D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21837" y="669045"/>
                  <a:ext cx="6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6A70238-C166-4790-A8AB-A679E5FD8687}"/>
                    </a:ext>
                  </a:extLst>
                </p14:cNvPr>
                <p14:cNvContentPartPr/>
                <p14:nvPr/>
              </p14:nvContentPartPr>
              <p14:xfrm>
                <a:off x="8477637" y="729885"/>
                <a:ext cx="96480" cy="79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6A70238-C166-4790-A8AB-A679E5FD86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73317" y="725565"/>
                  <a:ext cx="10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8E888E-89EF-4CA3-888D-A772AED9F341}"/>
                    </a:ext>
                  </a:extLst>
                </p14:cNvPr>
                <p14:cNvContentPartPr/>
                <p14:nvPr/>
              </p14:nvContentPartPr>
              <p14:xfrm>
                <a:off x="8591037" y="611805"/>
                <a:ext cx="94320" cy="165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8E888E-89EF-4CA3-888D-A772AED9F3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86717" y="607485"/>
                  <a:ext cx="102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DDD6F1-CDA4-465C-AF34-E4E1F6348F07}"/>
                    </a:ext>
                  </a:extLst>
                </p14:cNvPr>
                <p14:cNvContentPartPr/>
                <p14:nvPr/>
              </p14:nvContentPartPr>
              <p14:xfrm>
                <a:off x="8668077" y="662205"/>
                <a:ext cx="129240" cy="84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DDD6F1-CDA4-465C-AF34-E4E1F6348F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3757" y="657885"/>
                  <a:ext cx="13788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679BFDE-1454-4D51-8933-B7537C3B585C}"/>
                  </a:ext>
                </a:extLst>
              </p14:cNvPr>
              <p14:cNvContentPartPr/>
              <p14:nvPr/>
            </p14:nvContentPartPr>
            <p14:xfrm>
              <a:off x="2778117" y="4350405"/>
              <a:ext cx="272520" cy="5817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679BFDE-1454-4D51-8933-B7537C3B585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73797" y="4346085"/>
                <a:ext cx="28116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BBD9E99-440E-412C-A56E-5FBF2B36E2A2}"/>
                  </a:ext>
                </a:extLst>
              </p14:cNvPr>
              <p14:cNvContentPartPr/>
              <p14:nvPr/>
            </p14:nvContentPartPr>
            <p14:xfrm>
              <a:off x="7695717" y="1901685"/>
              <a:ext cx="535680" cy="8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BBD9E99-440E-412C-A56E-5FBF2B36E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1397" y="1897365"/>
                <a:ext cx="544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F236C0E-A905-438C-9783-EA5F1EE2D149}"/>
                  </a:ext>
                </a:extLst>
              </p14:cNvPr>
              <p14:cNvContentPartPr/>
              <p14:nvPr/>
            </p14:nvContentPartPr>
            <p14:xfrm>
              <a:off x="3076917" y="3176085"/>
              <a:ext cx="1096560" cy="68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F236C0E-A905-438C-9783-EA5F1EE2D1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2597" y="3171765"/>
                <a:ext cx="1105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9CD4BF2-B49B-47E1-95B2-D74E9C7D6A8C}"/>
                  </a:ext>
                </a:extLst>
              </p14:cNvPr>
              <p14:cNvContentPartPr/>
              <p14:nvPr/>
            </p14:nvContentPartPr>
            <p14:xfrm>
              <a:off x="4150077" y="3517005"/>
              <a:ext cx="2648880" cy="1026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9CD4BF2-B49B-47E1-95B2-D74E9C7D6A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5757" y="3512685"/>
                <a:ext cx="2657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376CAE8-3AC5-48BD-8BB9-A97639E6785E}"/>
                  </a:ext>
                </a:extLst>
              </p14:cNvPr>
              <p14:cNvContentPartPr/>
              <p14:nvPr/>
            </p14:nvContentPartPr>
            <p14:xfrm>
              <a:off x="1522437" y="4177245"/>
              <a:ext cx="3207960" cy="72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376CAE8-3AC5-48BD-8BB9-A97639E678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8117" y="4172925"/>
                <a:ext cx="32166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5B8EEB8-1152-483D-9F6D-1FE1FDE885A1}"/>
                  </a:ext>
                </a:extLst>
              </p14:cNvPr>
              <p14:cNvContentPartPr/>
              <p14:nvPr/>
            </p14:nvContentPartPr>
            <p14:xfrm>
              <a:off x="5146557" y="3750645"/>
              <a:ext cx="171720" cy="1976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5B8EEB8-1152-483D-9F6D-1FE1FDE885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2237" y="3746325"/>
                <a:ext cx="1803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2254D2C-4746-4676-B4B0-0328278A1821}"/>
              </a:ext>
            </a:extLst>
          </p:cNvPr>
          <p:cNvGrpSpPr/>
          <p:nvPr/>
        </p:nvGrpSpPr>
        <p:grpSpPr>
          <a:xfrm>
            <a:off x="6035037" y="1093125"/>
            <a:ext cx="1479960" cy="403920"/>
            <a:chOff x="6035037" y="1093125"/>
            <a:chExt cx="147996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B1707D4-0287-431D-8D12-FD088A105318}"/>
                    </a:ext>
                  </a:extLst>
                </p14:cNvPr>
                <p14:cNvContentPartPr/>
                <p14:nvPr/>
              </p14:nvContentPartPr>
              <p14:xfrm>
                <a:off x="7108917" y="1240365"/>
                <a:ext cx="136800" cy="256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B1707D4-0287-431D-8D12-FD088A1053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4597" y="1236045"/>
                  <a:ext cx="145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7BA8158-796B-422D-BAE0-3BA90866991B}"/>
                    </a:ext>
                  </a:extLst>
                </p14:cNvPr>
                <p14:cNvContentPartPr/>
                <p14:nvPr/>
              </p14:nvContentPartPr>
              <p14:xfrm>
                <a:off x="7340757" y="1209405"/>
                <a:ext cx="117000" cy="134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7BA8158-796B-422D-BAE0-3BA9086699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36437" y="1205085"/>
                  <a:ext cx="125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77CC534-363D-4F40-BBAE-AA8D9665BF18}"/>
                    </a:ext>
                  </a:extLst>
                </p14:cNvPr>
                <p14:cNvContentPartPr/>
                <p14:nvPr/>
              </p14:nvContentPartPr>
              <p14:xfrm>
                <a:off x="7341837" y="1178085"/>
                <a:ext cx="173160" cy="145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77CC534-363D-4F40-BBAE-AA8D9665BF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37517" y="1173765"/>
                  <a:ext cx="18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638667-6A49-4645-9A81-AFF672C5BCBB}"/>
                    </a:ext>
                  </a:extLst>
                </p14:cNvPr>
                <p14:cNvContentPartPr/>
                <p14:nvPr/>
              </p14:nvContentPartPr>
              <p14:xfrm>
                <a:off x="6035037" y="1209045"/>
                <a:ext cx="122400" cy="11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638667-6A49-4645-9A81-AFF672C5BC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30717" y="1204725"/>
                  <a:ext cx="131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469268-7CCA-4BE5-B54A-3D7A7FE97FE7}"/>
                    </a:ext>
                  </a:extLst>
                </p14:cNvPr>
                <p14:cNvContentPartPr/>
                <p14:nvPr/>
              </p14:nvContentPartPr>
              <p14:xfrm>
                <a:off x="6176157" y="1093125"/>
                <a:ext cx="140040" cy="17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469268-7CCA-4BE5-B54A-3D7A7FE97F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1837" y="1088805"/>
                  <a:ext cx="14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30DF0A-B1E2-4CFF-864D-F62BF3656A25}"/>
                    </a:ext>
                  </a:extLst>
                </p14:cNvPr>
                <p14:cNvContentPartPr/>
                <p14:nvPr/>
              </p14:nvContentPartPr>
              <p14:xfrm>
                <a:off x="6330957" y="1187445"/>
                <a:ext cx="350280" cy="201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30DF0A-B1E2-4CFF-864D-F62BF3656A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26637" y="1183125"/>
                  <a:ext cx="358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EC4418B-CFD8-4115-BF6D-C92F54BAD4AE}"/>
                    </a:ext>
                  </a:extLst>
                </p14:cNvPr>
                <p14:cNvContentPartPr/>
                <p14:nvPr/>
              </p14:nvContentPartPr>
              <p14:xfrm>
                <a:off x="6729117" y="1148205"/>
                <a:ext cx="207720" cy="327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EC4418B-CFD8-4115-BF6D-C92F54BAD4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4797" y="1143885"/>
                  <a:ext cx="21636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40D703F-0D99-455C-94E0-C31881BCC59C}"/>
              </a:ext>
            </a:extLst>
          </p:cNvPr>
          <p:cNvGrpSpPr/>
          <p:nvPr/>
        </p:nvGrpSpPr>
        <p:grpSpPr>
          <a:xfrm>
            <a:off x="6170037" y="2579205"/>
            <a:ext cx="1092600" cy="347760"/>
            <a:chOff x="6170037" y="2579205"/>
            <a:chExt cx="10926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F6C5D1-3DE8-40A3-83E8-37EB44E8BC77}"/>
                    </a:ext>
                  </a:extLst>
                </p14:cNvPr>
                <p14:cNvContentPartPr/>
                <p14:nvPr/>
              </p14:nvContentPartPr>
              <p14:xfrm>
                <a:off x="7024677" y="2618805"/>
                <a:ext cx="212400" cy="241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F6C5D1-3DE8-40A3-83E8-37EB44E8BC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20357" y="2614485"/>
                  <a:ext cx="22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770C45-5E85-4C7E-931E-864803A34E17}"/>
                    </a:ext>
                  </a:extLst>
                </p14:cNvPr>
                <p14:cNvContentPartPr/>
                <p14:nvPr/>
              </p14:nvContentPartPr>
              <p14:xfrm>
                <a:off x="6986157" y="2689005"/>
                <a:ext cx="276480" cy="164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770C45-5E85-4C7E-931E-864803A34E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1837" y="2684685"/>
                  <a:ext cx="285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62B34B-34F5-47AD-B2F3-CE21705335B6}"/>
                    </a:ext>
                  </a:extLst>
                </p14:cNvPr>
                <p14:cNvContentPartPr/>
                <p14:nvPr/>
              </p14:nvContentPartPr>
              <p14:xfrm>
                <a:off x="6170037" y="2692605"/>
                <a:ext cx="148320" cy="133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62B34B-34F5-47AD-B2F3-CE21705335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65717" y="2688285"/>
                  <a:ext cx="156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6FA1735-D07F-4D98-9E89-09D0F9BA2459}"/>
                    </a:ext>
                  </a:extLst>
                </p14:cNvPr>
                <p14:cNvContentPartPr/>
                <p14:nvPr/>
              </p14:nvContentPartPr>
              <p14:xfrm>
                <a:off x="6307917" y="2579205"/>
                <a:ext cx="142200" cy="219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6FA1735-D07F-4D98-9E89-09D0F9BA24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03597" y="2574885"/>
                  <a:ext cx="150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7874BD-70F0-424B-9372-5EDD05CB967D}"/>
                    </a:ext>
                  </a:extLst>
                </p14:cNvPr>
                <p14:cNvContentPartPr/>
                <p14:nvPr/>
              </p14:nvContentPartPr>
              <p14:xfrm>
                <a:off x="6519957" y="2708805"/>
                <a:ext cx="225720" cy="218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7874BD-70F0-424B-9372-5EDD05CB96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15637" y="2704485"/>
                  <a:ext cx="2343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049C361-FC99-4DA4-9F31-2769D77DA522}"/>
              </a:ext>
            </a:extLst>
          </p:cNvPr>
          <p:cNvGrpSpPr/>
          <p:nvPr/>
        </p:nvGrpSpPr>
        <p:grpSpPr>
          <a:xfrm>
            <a:off x="4420797" y="3632565"/>
            <a:ext cx="593640" cy="267480"/>
            <a:chOff x="4420797" y="3632565"/>
            <a:chExt cx="5936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7DAE66-35B9-415F-B813-6BBFDA432735}"/>
                    </a:ext>
                  </a:extLst>
                </p14:cNvPr>
                <p14:cNvContentPartPr/>
                <p14:nvPr/>
              </p14:nvContentPartPr>
              <p14:xfrm>
                <a:off x="4420797" y="3731205"/>
                <a:ext cx="125280" cy="75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7DAE66-35B9-415F-B813-6BBFDA43273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16477" y="3726885"/>
                  <a:ext cx="133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37F134-373E-4FA5-B875-28A43DDD08B8}"/>
                    </a:ext>
                  </a:extLst>
                </p14:cNvPr>
                <p14:cNvContentPartPr/>
                <p14:nvPr/>
              </p14:nvContentPartPr>
              <p14:xfrm>
                <a:off x="4524117" y="3632565"/>
                <a:ext cx="119520" cy="159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37F134-373E-4FA5-B875-28A43DDD08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19797" y="3628245"/>
                  <a:ext cx="128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816ED5B-A64B-4C32-8FFC-10DCCEF2A2A7}"/>
                    </a:ext>
                  </a:extLst>
                </p14:cNvPr>
                <p14:cNvContentPartPr/>
                <p14:nvPr/>
              </p14:nvContentPartPr>
              <p14:xfrm>
                <a:off x="4677477" y="3720765"/>
                <a:ext cx="185040" cy="57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816ED5B-A64B-4C32-8FFC-10DCCEF2A2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73157" y="3716445"/>
                  <a:ext cx="193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BFCEB19-9232-4A03-B836-4E93D7C3BC6C}"/>
                    </a:ext>
                  </a:extLst>
                </p14:cNvPr>
                <p14:cNvContentPartPr/>
                <p14:nvPr/>
              </p14:nvContentPartPr>
              <p14:xfrm>
                <a:off x="4886637" y="3680445"/>
                <a:ext cx="12780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BFCEB19-9232-4A03-B836-4E93D7C3BC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82317" y="3676125"/>
                  <a:ext cx="13644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6AE934-2212-461B-AC1B-A39C4978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7" y="528833"/>
            <a:ext cx="8067914" cy="46901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A68E61-1E01-4441-9BB8-52A4DD430D91}"/>
                  </a:ext>
                </a:extLst>
              </p14:cNvPr>
              <p14:cNvContentPartPr/>
              <p14:nvPr/>
            </p14:nvContentPartPr>
            <p14:xfrm>
              <a:off x="1007721" y="2036325"/>
              <a:ext cx="4110480" cy="876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A68E61-1E01-4441-9BB8-52A4DD430D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401" y="2032005"/>
                <a:ext cx="411912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0289" name="Freihand 480288">
                <a:extLst>
                  <a:ext uri="{FF2B5EF4-FFF2-40B4-BE49-F238E27FC236}">
                    <a16:creationId xmlns:a16="http://schemas.microsoft.com/office/drawing/2014/main" id="{AF79C901-3D11-4C13-B8AD-DDD336446321}"/>
                  </a:ext>
                </a:extLst>
              </p14:cNvPr>
              <p14:cNvContentPartPr/>
              <p14:nvPr/>
            </p14:nvContentPartPr>
            <p14:xfrm>
              <a:off x="4797441" y="2170605"/>
              <a:ext cx="609480" cy="354600"/>
            </p14:xfrm>
          </p:contentPart>
        </mc:Choice>
        <mc:Fallback xmlns="">
          <p:pic>
            <p:nvPicPr>
              <p:cNvPr id="480289" name="Freihand 480288">
                <a:extLst>
                  <a:ext uri="{FF2B5EF4-FFF2-40B4-BE49-F238E27FC236}">
                    <a16:creationId xmlns:a16="http://schemas.microsoft.com/office/drawing/2014/main" id="{AF79C901-3D11-4C13-B8AD-DDD3364463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3121" y="2166285"/>
                <a:ext cx="61812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291" name="Gruppieren 480290">
            <a:extLst>
              <a:ext uri="{FF2B5EF4-FFF2-40B4-BE49-F238E27FC236}">
                <a16:creationId xmlns:a16="http://schemas.microsoft.com/office/drawing/2014/main" id="{A66AB6CB-2E1C-4C73-B1B8-DCDD58359A8F}"/>
              </a:ext>
            </a:extLst>
          </p:cNvPr>
          <p:cNvGrpSpPr/>
          <p:nvPr/>
        </p:nvGrpSpPr>
        <p:grpSpPr>
          <a:xfrm>
            <a:off x="3839481" y="498765"/>
            <a:ext cx="7517880" cy="1706760"/>
            <a:chOff x="3839481" y="498765"/>
            <a:chExt cx="7517880" cy="17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D372D0A-C53C-463B-94D0-F28D4293AD8B}"/>
                    </a:ext>
                  </a:extLst>
                </p14:cNvPr>
                <p14:cNvContentPartPr/>
                <p14:nvPr/>
              </p14:nvContentPartPr>
              <p14:xfrm>
                <a:off x="4014441" y="629445"/>
                <a:ext cx="2693160" cy="1134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D372D0A-C53C-463B-94D0-F28D4293A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10121" y="625125"/>
                  <a:ext cx="270180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4A4C03F-A909-4C2A-9DAB-67E6DFAD7F4C}"/>
                    </a:ext>
                  </a:extLst>
                </p14:cNvPr>
                <p14:cNvContentPartPr/>
                <p14:nvPr/>
              </p14:nvContentPartPr>
              <p14:xfrm>
                <a:off x="3839481" y="1466805"/>
                <a:ext cx="361080" cy="390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4A4C03F-A909-4C2A-9DAB-67E6DFAD7F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5161" y="1462485"/>
                  <a:ext cx="369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46E9297-9230-426A-88A4-2F4B75F1FA01}"/>
                    </a:ext>
                  </a:extLst>
                </p14:cNvPr>
                <p14:cNvContentPartPr/>
                <p14:nvPr/>
              </p14:nvContentPartPr>
              <p14:xfrm>
                <a:off x="6786441" y="622965"/>
                <a:ext cx="124560" cy="115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46E9297-9230-426A-88A4-2F4B75F1FA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2121" y="618645"/>
                  <a:ext cx="133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A6F504A-A1AD-454A-8561-38FD7A643DB1}"/>
                    </a:ext>
                  </a:extLst>
                </p14:cNvPr>
                <p14:cNvContentPartPr/>
                <p14:nvPr/>
              </p14:nvContentPartPr>
              <p14:xfrm>
                <a:off x="6936561" y="521445"/>
                <a:ext cx="67320" cy="217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A6F504A-A1AD-454A-8561-38FD7A643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32241" y="517125"/>
                  <a:ext cx="75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88A301-A3CF-4EA6-BBB5-7A6D2869208C}"/>
                    </a:ext>
                  </a:extLst>
                </p14:cNvPr>
                <p14:cNvContentPartPr/>
                <p14:nvPr/>
              </p14:nvContentPartPr>
              <p14:xfrm>
                <a:off x="7020441" y="621165"/>
                <a:ext cx="268560" cy="88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88A301-A3CF-4EA6-BBB5-7A6D286920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16121" y="616845"/>
                  <a:ext cx="277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EA80FF-2406-4CB1-8CB1-22E4F4407544}"/>
                    </a:ext>
                  </a:extLst>
                </p14:cNvPr>
                <p14:cNvContentPartPr/>
                <p14:nvPr/>
              </p14:nvContentPartPr>
              <p14:xfrm>
                <a:off x="7320681" y="613245"/>
                <a:ext cx="73440" cy="87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EA80FF-2406-4CB1-8CB1-22E4F44075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6361" y="608925"/>
                  <a:ext cx="8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BA7657-BC8E-4ADD-99B0-E64EC71A3527}"/>
                    </a:ext>
                  </a:extLst>
                </p14:cNvPr>
                <p14:cNvContentPartPr/>
                <p14:nvPr/>
              </p14:nvContentPartPr>
              <p14:xfrm>
                <a:off x="7394481" y="613605"/>
                <a:ext cx="110160" cy="10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BA7657-BC8E-4ADD-99B0-E64EC71A35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90161" y="609285"/>
                  <a:ext cx="118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1E69E60-17F5-4AEF-89FE-45146D028F6B}"/>
                    </a:ext>
                  </a:extLst>
                </p14:cNvPr>
                <p14:cNvContentPartPr/>
                <p14:nvPr/>
              </p14:nvContentPartPr>
              <p14:xfrm>
                <a:off x="7496361" y="537645"/>
                <a:ext cx="113760" cy="169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1E69E60-17F5-4AEF-89FE-45146D028F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92041" y="533325"/>
                  <a:ext cx="12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1495455-DB46-4E0E-8762-D12B30A6E441}"/>
                    </a:ext>
                  </a:extLst>
                </p14:cNvPr>
                <p14:cNvContentPartPr/>
                <p14:nvPr/>
              </p14:nvContentPartPr>
              <p14:xfrm>
                <a:off x="7827921" y="621165"/>
                <a:ext cx="13716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1495455-DB46-4E0E-8762-D12B30A6E4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3601" y="616845"/>
                  <a:ext cx="145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32DCA16-A16F-4846-A5B1-B68E663A65CE}"/>
                    </a:ext>
                  </a:extLst>
                </p14:cNvPr>
                <p14:cNvContentPartPr/>
                <p14:nvPr/>
              </p14:nvContentPartPr>
              <p14:xfrm>
                <a:off x="7987401" y="642045"/>
                <a:ext cx="81000" cy="55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32DCA16-A16F-4846-A5B1-B68E663A65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83081" y="637725"/>
                  <a:ext cx="89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CCEC688-C288-4F71-8AC6-8BB9156B4AD3}"/>
                    </a:ext>
                  </a:extLst>
                </p14:cNvPr>
                <p14:cNvContentPartPr/>
                <p14:nvPr/>
              </p14:nvContentPartPr>
              <p14:xfrm>
                <a:off x="8275401" y="567165"/>
                <a:ext cx="140760" cy="17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CCEC688-C288-4F71-8AC6-8BB9156B4A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1081" y="562845"/>
                  <a:ext cx="149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8575C8-3C16-4CF5-9F08-0428CAE9E709}"/>
                    </a:ext>
                  </a:extLst>
                </p14:cNvPr>
                <p14:cNvContentPartPr/>
                <p14:nvPr/>
              </p14:nvContentPartPr>
              <p14:xfrm>
                <a:off x="8430561" y="653565"/>
                <a:ext cx="27000" cy="98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8575C8-3C16-4CF5-9F08-0428CAE9E7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26241" y="649245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694B8AD-18A3-47BE-9504-DA38957E3DC8}"/>
                    </a:ext>
                  </a:extLst>
                </p14:cNvPr>
                <p14:cNvContentPartPr/>
                <p14:nvPr/>
              </p14:nvContentPartPr>
              <p14:xfrm>
                <a:off x="8510481" y="544845"/>
                <a:ext cx="358920" cy="320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694B8AD-18A3-47BE-9504-DA38957E3D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06161" y="540525"/>
                  <a:ext cx="367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73106C-219A-414B-BAA2-DE29D072F2F8}"/>
                    </a:ext>
                  </a:extLst>
                </p14:cNvPr>
                <p14:cNvContentPartPr/>
                <p14:nvPr/>
              </p14:nvContentPartPr>
              <p14:xfrm>
                <a:off x="8910801" y="652125"/>
                <a:ext cx="63720" cy="64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73106C-219A-414B-BAA2-DE29D072F2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06481" y="647805"/>
                  <a:ext cx="72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5C6FE3-50D7-482B-8981-E8059D574055}"/>
                    </a:ext>
                  </a:extLst>
                </p14:cNvPr>
                <p14:cNvContentPartPr/>
                <p14:nvPr/>
              </p14:nvContentPartPr>
              <p14:xfrm>
                <a:off x="9000801" y="642045"/>
                <a:ext cx="109800" cy="53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5C6FE3-50D7-482B-8981-E8059D5740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6481" y="637725"/>
                  <a:ext cx="11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97168B-84A3-4EE4-9309-A608D509C7CD}"/>
                    </a:ext>
                  </a:extLst>
                </p14:cNvPr>
                <p14:cNvContentPartPr/>
                <p14:nvPr/>
              </p14:nvContentPartPr>
              <p14:xfrm>
                <a:off x="8513721" y="498765"/>
                <a:ext cx="3600" cy="32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97168B-84A3-4EE4-9309-A608D509C7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09401" y="494445"/>
                  <a:ext cx="12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05CADEF-5F0D-4560-ADE6-D38F983D6D23}"/>
                    </a:ext>
                  </a:extLst>
                </p14:cNvPr>
                <p14:cNvContentPartPr/>
                <p14:nvPr/>
              </p14:nvContentPartPr>
              <p14:xfrm>
                <a:off x="9243801" y="588405"/>
                <a:ext cx="119520" cy="15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05CADEF-5F0D-4560-ADE6-D38F983D6D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39481" y="584085"/>
                  <a:ext cx="128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526829-68DD-4178-8D2A-9F8A22B318DC}"/>
                    </a:ext>
                  </a:extLst>
                </p14:cNvPr>
                <p14:cNvContentPartPr/>
                <p14:nvPr/>
              </p14:nvContentPartPr>
              <p14:xfrm>
                <a:off x="9396081" y="631605"/>
                <a:ext cx="93600" cy="78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526829-68DD-4178-8D2A-9F8A22B318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91761" y="627285"/>
                  <a:ext cx="10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A5DB94-F6F1-43EC-BFB1-6A4ECF43BBB7}"/>
                    </a:ext>
                  </a:extLst>
                </p14:cNvPr>
                <p14:cNvContentPartPr/>
                <p14:nvPr/>
              </p14:nvContentPartPr>
              <p14:xfrm>
                <a:off x="9480321" y="545925"/>
                <a:ext cx="677160" cy="183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A5DB94-F6F1-43EC-BFB1-6A4ECF43BB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76001" y="541605"/>
                  <a:ext cx="68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50CA0D-576D-4AFC-8634-0EF1D0CF57EF}"/>
                    </a:ext>
                  </a:extLst>
                </p14:cNvPr>
                <p14:cNvContentPartPr/>
                <p14:nvPr/>
              </p14:nvContentPartPr>
              <p14:xfrm>
                <a:off x="8840961" y="908085"/>
                <a:ext cx="130680" cy="126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50CA0D-576D-4AFC-8634-0EF1D0CF57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36641" y="903765"/>
                  <a:ext cx="139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A74476-11D0-4B50-B865-5ACAD5B06506}"/>
                    </a:ext>
                  </a:extLst>
                </p14:cNvPr>
                <p14:cNvContentPartPr/>
                <p14:nvPr/>
              </p14:nvContentPartPr>
              <p14:xfrm>
                <a:off x="9018441" y="944085"/>
                <a:ext cx="80280" cy="65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A74476-11D0-4B50-B865-5ACAD5B065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14121" y="939765"/>
                  <a:ext cx="88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AE9F1CF-5C5B-4D52-B031-20FEB0AA96E7}"/>
                    </a:ext>
                  </a:extLst>
                </p14:cNvPr>
                <p14:cNvContentPartPr/>
                <p14:nvPr/>
              </p14:nvContentPartPr>
              <p14:xfrm>
                <a:off x="9109881" y="860205"/>
                <a:ext cx="28800" cy="149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AE9F1CF-5C5B-4D52-B031-20FEB0AA96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05561" y="855885"/>
                  <a:ext cx="37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5962F0-87E9-4D99-B485-FF09CE56B14F}"/>
                    </a:ext>
                  </a:extLst>
                </p14:cNvPr>
                <p14:cNvContentPartPr/>
                <p14:nvPr/>
              </p14:nvContentPartPr>
              <p14:xfrm>
                <a:off x="9316161" y="904125"/>
                <a:ext cx="138240" cy="127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5962F0-87E9-4D99-B485-FF09CE56B1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11841" y="899805"/>
                  <a:ext cx="146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56AC64-662E-420E-A27E-17DE0253EA39}"/>
                    </a:ext>
                  </a:extLst>
                </p14:cNvPr>
                <p14:cNvContentPartPr/>
                <p14:nvPr/>
              </p14:nvContentPartPr>
              <p14:xfrm>
                <a:off x="9523521" y="886125"/>
                <a:ext cx="28800" cy="123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56AC64-662E-420E-A27E-17DE0253EA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19201" y="881805"/>
                  <a:ext cx="37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E895E8-AF0F-4FEA-B5EE-86CAFB15AB8C}"/>
                    </a:ext>
                  </a:extLst>
                </p14:cNvPr>
                <p14:cNvContentPartPr/>
                <p14:nvPr/>
              </p14:nvContentPartPr>
              <p14:xfrm>
                <a:off x="9442521" y="900525"/>
                <a:ext cx="135000" cy="124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E895E8-AF0F-4FEA-B5EE-86CAFB15AB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38201" y="896205"/>
                  <a:ext cx="14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B22686E-3C91-4CA8-ABD9-A4D999E2DD8A}"/>
                    </a:ext>
                  </a:extLst>
                </p14:cNvPr>
                <p14:cNvContentPartPr/>
                <p14:nvPr/>
              </p14:nvContentPartPr>
              <p14:xfrm>
                <a:off x="9591561" y="859125"/>
                <a:ext cx="108360" cy="156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B22686E-3C91-4CA8-ABD9-A4D999E2DD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87241" y="854805"/>
                  <a:ext cx="11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A1DC0B-C8B3-42AF-AA85-754EA00543F6}"/>
                    </a:ext>
                  </a:extLst>
                </p14:cNvPr>
                <p14:cNvContentPartPr/>
                <p14:nvPr/>
              </p14:nvContentPartPr>
              <p14:xfrm>
                <a:off x="9924201" y="903765"/>
                <a:ext cx="269640" cy="217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A1DC0B-C8B3-42AF-AA85-754EA00543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19881" y="899445"/>
                  <a:ext cx="278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5CAB8C3-AE63-4F2C-AE29-3E4FCBC32883}"/>
                    </a:ext>
                  </a:extLst>
                </p14:cNvPr>
                <p14:cNvContentPartPr/>
                <p14:nvPr/>
              </p14:nvContentPartPr>
              <p14:xfrm>
                <a:off x="10138041" y="882885"/>
                <a:ext cx="302400" cy="115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5CAB8C3-AE63-4F2C-AE29-3E4FCBC328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33721" y="878565"/>
                  <a:ext cx="311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ACDDF82-0918-4B8D-8B15-C6A0AC15AAE8}"/>
                    </a:ext>
                  </a:extLst>
                </p14:cNvPr>
                <p14:cNvContentPartPr/>
                <p14:nvPr/>
              </p14:nvContentPartPr>
              <p14:xfrm>
                <a:off x="10500201" y="784245"/>
                <a:ext cx="110520" cy="154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ACDDF82-0918-4B8D-8B15-C6A0AC15AA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95881" y="779925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113B2C-D0ED-43C3-ADC9-93384AE97B4F}"/>
                    </a:ext>
                  </a:extLst>
                </p14:cNvPr>
                <p14:cNvContentPartPr/>
                <p14:nvPr/>
              </p14:nvContentPartPr>
              <p14:xfrm>
                <a:off x="10810161" y="873165"/>
                <a:ext cx="256320" cy="72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113B2C-D0ED-43C3-ADC9-93384AE97B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05841" y="868845"/>
                  <a:ext cx="26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3CBB06-C211-4948-9846-14260A102610}"/>
                    </a:ext>
                  </a:extLst>
                </p14:cNvPr>
                <p14:cNvContentPartPr/>
                <p14:nvPr/>
              </p14:nvContentPartPr>
              <p14:xfrm>
                <a:off x="11096361" y="823485"/>
                <a:ext cx="11484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3CBB06-C211-4948-9846-14260A1026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92041" y="819165"/>
                  <a:ext cx="123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0E35831-0F95-47A3-8E4E-68F5145F272F}"/>
                    </a:ext>
                  </a:extLst>
                </p14:cNvPr>
                <p14:cNvContentPartPr/>
                <p14:nvPr/>
              </p14:nvContentPartPr>
              <p14:xfrm>
                <a:off x="8761041" y="1292565"/>
                <a:ext cx="138600" cy="136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0E35831-0F95-47A3-8E4E-68F5145F27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6721" y="1288245"/>
                  <a:ext cx="147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5801426-FECC-4036-BA20-F92A9324E4FF}"/>
                    </a:ext>
                  </a:extLst>
                </p14:cNvPr>
                <p14:cNvContentPartPr/>
                <p14:nvPr/>
              </p14:nvContentPartPr>
              <p14:xfrm>
                <a:off x="8867961" y="1261245"/>
                <a:ext cx="96120" cy="131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5801426-FECC-4036-BA20-F92A9324E4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63641" y="1256925"/>
                  <a:ext cx="104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E880B7C-60C0-44C7-ADE6-80294772DDB7}"/>
                    </a:ext>
                  </a:extLst>
                </p14:cNvPr>
                <p14:cNvContentPartPr/>
                <p14:nvPr/>
              </p14:nvContentPartPr>
              <p14:xfrm>
                <a:off x="8972361" y="1276725"/>
                <a:ext cx="82800" cy="88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E880B7C-60C0-44C7-ADE6-80294772DD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68041" y="1272405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A31BAAF-2A79-4595-A8B0-3CBEA3C73F5B}"/>
                    </a:ext>
                  </a:extLst>
                </p14:cNvPr>
                <p14:cNvContentPartPr/>
                <p14:nvPr/>
              </p14:nvContentPartPr>
              <p14:xfrm>
                <a:off x="9100521" y="1186005"/>
                <a:ext cx="29880" cy="18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A31BAAF-2A79-4595-A8B0-3CBEA3C73F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96201" y="1181685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7BFA9F-A261-42E2-988F-6ACF6C12730F}"/>
                    </a:ext>
                  </a:extLst>
                </p14:cNvPr>
                <p14:cNvContentPartPr/>
                <p14:nvPr/>
              </p14:nvContentPartPr>
              <p14:xfrm>
                <a:off x="9294561" y="1203285"/>
                <a:ext cx="158040" cy="183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7BFA9F-A261-42E2-988F-6ACF6C1273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90241" y="1198965"/>
                  <a:ext cx="166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4D3D18-027C-4811-8223-E76E57B4D80E}"/>
                    </a:ext>
                  </a:extLst>
                </p14:cNvPr>
                <p14:cNvContentPartPr/>
                <p14:nvPr/>
              </p14:nvContentPartPr>
              <p14:xfrm>
                <a:off x="9495441" y="1225605"/>
                <a:ext cx="11160" cy="134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4D3D18-027C-4811-8223-E76E57B4D8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91121" y="1221285"/>
                  <a:ext cx="1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AC1DB7-28C0-417C-85A4-53B6ADB5A187}"/>
                    </a:ext>
                  </a:extLst>
                </p14:cNvPr>
                <p14:cNvContentPartPr/>
                <p14:nvPr/>
              </p14:nvContentPartPr>
              <p14:xfrm>
                <a:off x="9404361" y="1218765"/>
                <a:ext cx="156600" cy="156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AC1DB7-28C0-417C-85A4-53B6ADB5A1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0041" y="1214445"/>
                  <a:ext cx="16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895A15-79C9-438A-99A8-F8353C7D5FD3}"/>
                    </a:ext>
                  </a:extLst>
                </p14:cNvPr>
                <p14:cNvContentPartPr/>
                <p14:nvPr/>
              </p14:nvContentPartPr>
              <p14:xfrm>
                <a:off x="9578601" y="1197165"/>
                <a:ext cx="106920" cy="164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895A15-79C9-438A-99A8-F8353C7D5F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74281" y="1192845"/>
                  <a:ext cx="115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566CFE-359A-4F3C-8E5F-C8A5215FE0E5}"/>
                    </a:ext>
                  </a:extLst>
                </p14:cNvPr>
                <p14:cNvContentPartPr/>
                <p14:nvPr/>
              </p14:nvContentPartPr>
              <p14:xfrm>
                <a:off x="9773361" y="1256925"/>
                <a:ext cx="120960" cy="231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566CFE-359A-4F3C-8E5F-C8A5215FE0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69041" y="1252605"/>
                  <a:ext cx="129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FFEE823-301C-423A-BB20-92DDB39A768F}"/>
                    </a:ext>
                  </a:extLst>
                </p14:cNvPr>
                <p14:cNvContentPartPr/>
                <p14:nvPr/>
              </p14:nvContentPartPr>
              <p14:xfrm>
                <a:off x="9914841" y="1234245"/>
                <a:ext cx="122400" cy="98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FFEE823-301C-423A-BB20-92DDB39A76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0521" y="1229925"/>
                  <a:ext cx="13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1239DB7-51CF-44F8-B360-8646BA0997CD}"/>
                    </a:ext>
                  </a:extLst>
                </p14:cNvPr>
                <p14:cNvContentPartPr/>
                <p14:nvPr/>
              </p14:nvContentPartPr>
              <p14:xfrm>
                <a:off x="10107081" y="1228485"/>
                <a:ext cx="77400" cy="84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1239DB7-51CF-44F8-B360-8646BA0997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02761" y="1224165"/>
                  <a:ext cx="86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D6CE38F-0072-4EC8-8BBB-38630A4CCC79}"/>
                    </a:ext>
                  </a:extLst>
                </p14:cNvPr>
                <p14:cNvContentPartPr/>
                <p14:nvPr/>
              </p14:nvContentPartPr>
              <p14:xfrm>
                <a:off x="10181961" y="1225605"/>
                <a:ext cx="72720" cy="81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D6CE38F-0072-4EC8-8BBB-38630A4CCC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7641" y="1221285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A6A393-1444-47C8-B92B-461FEFDE10FB}"/>
                    </a:ext>
                  </a:extLst>
                </p14:cNvPr>
                <p14:cNvContentPartPr/>
                <p14:nvPr/>
              </p14:nvContentPartPr>
              <p14:xfrm>
                <a:off x="10241361" y="1210125"/>
                <a:ext cx="89640" cy="210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A6A393-1444-47C8-B92B-461FEFDE10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37041" y="1205805"/>
                  <a:ext cx="98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07632BC-DD2E-436F-931D-B40557D62B23}"/>
                    </a:ext>
                  </a:extLst>
                </p14:cNvPr>
                <p14:cNvContentPartPr/>
                <p14:nvPr/>
              </p14:nvContentPartPr>
              <p14:xfrm>
                <a:off x="10332081" y="1217685"/>
                <a:ext cx="20520" cy="63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07632BC-DD2E-436F-931D-B40557D62B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7761" y="1213365"/>
                  <a:ext cx="29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7AA983-EB21-4A6E-94B1-0C15F59E3ABE}"/>
                    </a:ext>
                  </a:extLst>
                </p14:cNvPr>
                <p14:cNvContentPartPr/>
                <p14:nvPr/>
              </p14:nvContentPartPr>
              <p14:xfrm>
                <a:off x="10369881" y="1129485"/>
                <a:ext cx="88920" cy="171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7AA983-EB21-4A6E-94B1-0C15F59E3A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65561" y="1125165"/>
                  <a:ext cx="9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50BD80-6978-444F-925D-4278034EB546}"/>
                    </a:ext>
                  </a:extLst>
                </p14:cNvPr>
                <p14:cNvContentPartPr/>
                <p14:nvPr/>
              </p14:nvContentPartPr>
              <p14:xfrm>
                <a:off x="10453401" y="1143885"/>
                <a:ext cx="18360" cy="46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50BD80-6978-444F-925D-4278034EB5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49081" y="1139565"/>
                  <a:ext cx="2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71AD75-6CEC-4C6A-96DF-4EA623AD2F65}"/>
                    </a:ext>
                  </a:extLst>
                </p14:cNvPr>
                <p14:cNvContentPartPr/>
                <p14:nvPr/>
              </p14:nvContentPartPr>
              <p14:xfrm>
                <a:off x="10465281" y="1203285"/>
                <a:ext cx="75960" cy="77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71AD75-6CEC-4C6A-96DF-4EA623AD2F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60961" y="1198965"/>
                  <a:ext cx="8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C12435-E631-40BB-B6C0-A551AE9AD84D}"/>
                    </a:ext>
                  </a:extLst>
                </p14:cNvPr>
                <p14:cNvContentPartPr/>
                <p14:nvPr/>
              </p14:nvContentPartPr>
              <p14:xfrm>
                <a:off x="10700001" y="1182765"/>
                <a:ext cx="222840" cy="23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C12435-E631-40BB-B6C0-A551AE9AD8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95681" y="1178445"/>
                  <a:ext cx="231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C9E1058-E029-47EB-9272-EFBDEBEC98DC}"/>
                    </a:ext>
                  </a:extLst>
                </p14:cNvPr>
                <p14:cNvContentPartPr/>
                <p14:nvPr/>
              </p14:nvContentPartPr>
              <p14:xfrm>
                <a:off x="10933281" y="1176645"/>
                <a:ext cx="273960" cy="108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C9E1058-E029-47EB-9272-EFBDEBEC98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28961" y="1172325"/>
                  <a:ext cx="282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0256" name="Freihand 480255">
                  <a:extLst>
                    <a:ext uri="{FF2B5EF4-FFF2-40B4-BE49-F238E27FC236}">
                      <a16:creationId xmlns:a16="http://schemas.microsoft.com/office/drawing/2014/main" id="{FF7547CF-F251-4D55-A465-DF67E6A17CF8}"/>
                    </a:ext>
                  </a:extLst>
                </p14:cNvPr>
                <p14:cNvContentPartPr/>
                <p14:nvPr/>
              </p14:nvContentPartPr>
              <p14:xfrm>
                <a:off x="11222361" y="1063965"/>
                <a:ext cx="135000" cy="167760"/>
              </p14:xfrm>
            </p:contentPart>
          </mc:Choice>
          <mc:Fallback xmlns="">
            <p:pic>
              <p:nvPicPr>
                <p:cNvPr id="480256" name="Freihand 480255">
                  <a:extLst>
                    <a:ext uri="{FF2B5EF4-FFF2-40B4-BE49-F238E27FC236}">
                      <a16:creationId xmlns:a16="http://schemas.microsoft.com/office/drawing/2014/main" id="{FF7547CF-F251-4D55-A465-DF67E6A17C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18041" y="1059645"/>
                  <a:ext cx="143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80257" name="Freihand 480256">
                  <a:extLst>
                    <a:ext uri="{FF2B5EF4-FFF2-40B4-BE49-F238E27FC236}">
                      <a16:creationId xmlns:a16="http://schemas.microsoft.com/office/drawing/2014/main" id="{1727AA94-96A2-4BFB-B416-A048AF058585}"/>
                    </a:ext>
                  </a:extLst>
                </p14:cNvPr>
                <p14:cNvContentPartPr/>
                <p14:nvPr/>
              </p14:nvContentPartPr>
              <p14:xfrm>
                <a:off x="9019521" y="1611885"/>
                <a:ext cx="294120" cy="164520"/>
              </p14:xfrm>
            </p:contentPart>
          </mc:Choice>
          <mc:Fallback xmlns="">
            <p:pic>
              <p:nvPicPr>
                <p:cNvPr id="480257" name="Freihand 480256">
                  <a:extLst>
                    <a:ext uri="{FF2B5EF4-FFF2-40B4-BE49-F238E27FC236}">
                      <a16:creationId xmlns:a16="http://schemas.microsoft.com/office/drawing/2014/main" id="{1727AA94-96A2-4BFB-B416-A048AF0585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15201" y="1607565"/>
                  <a:ext cx="30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80261" name="Freihand 480260">
                  <a:extLst>
                    <a:ext uri="{FF2B5EF4-FFF2-40B4-BE49-F238E27FC236}">
                      <a16:creationId xmlns:a16="http://schemas.microsoft.com/office/drawing/2014/main" id="{296F8C0D-3CF8-46E2-8E06-FBD07A8E1F41}"/>
                    </a:ext>
                  </a:extLst>
                </p14:cNvPr>
                <p14:cNvContentPartPr/>
                <p14:nvPr/>
              </p14:nvContentPartPr>
              <p14:xfrm>
                <a:off x="9315441" y="1664085"/>
                <a:ext cx="122040" cy="93600"/>
              </p14:xfrm>
            </p:contentPart>
          </mc:Choice>
          <mc:Fallback xmlns="">
            <p:pic>
              <p:nvPicPr>
                <p:cNvPr id="480261" name="Freihand 480260">
                  <a:extLst>
                    <a:ext uri="{FF2B5EF4-FFF2-40B4-BE49-F238E27FC236}">
                      <a16:creationId xmlns:a16="http://schemas.microsoft.com/office/drawing/2014/main" id="{296F8C0D-3CF8-46E2-8E06-FBD07A8E1F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11121" y="1659765"/>
                  <a:ext cx="13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0262" name="Freihand 480261">
                  <a:extLst>
                    <a:ext uri="{FF2B5EF4-FFF2-40B4-BE49-F238E27FC236}">
                      <a16:creationId xmlns:a16="http://schemas.microsoft.com/office/drawing/2014/main" id="{760E13E0-78D6-4725-A908-97B70DAC5BD4}"/>
                    </a:ext>
                  </a:extLst>
                </p14:cNvPr>
                <p14:cNvContentPartPr/>
                <p14:nvPr/>
              </p14:nvContentPartPr>
              <p14:xfrm>
                <a:off x="9542601" y="1588485"/>
                <a:ext cx="94680" cy="189360"/>
              </p14:xfrm>
            </p:contentPart>
          </mc:Choice>
          <mc:Fallback xmlns="">
            <p:pic>
              <p:nvPicPr>
                <p:cNvPr id="480262" name="Freihand 480261">
                  <a:extLst>
                    <a:ext uri="{FF2B5EF4-FFF2-40B4-BE49-F238E27FC236}">
                      <a16:creationId xmlns:a16="http://schemas.microsoft.com/office/drawing/2014/main" id="{760E13E0-78D6-4725-A908-97B70DAC5B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38281" y="1584165"/>
                  <a:ext cx="103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0263" name="Freihand 480262">
                  <a:extLst>
                    <a:ext uri="{FF2B5EF4-FFF2-40B4-BE49-F238E27FC236}">
                      <a16:creationId xmlns:a16="http://schemas.microsoft.com/office/drawing/2014/main" id="{F726BFBD-7237-4069-9FC7-E5B47FC155D8}"/>
                    </a:ext>
                  </a:extLst>
                </p14:cNvPr>
                <p14:cNvContentPartPr/>
                <p14:nvPr/>
              </p14:nvContentPartPr>
              <p14:xfrm>
                <a:off x="9648801" y="1670925"/>
                <a:ext cx="63360" cy="53280"/>
              </p14:xfrm>
            </p:contentPart>
          </mc:Choice>
          <mc:Fallback xmlns="">
            <p:pic>
              <p:nvPicPr>
                <p:cNvPr id="480263" name="Freihand 480262">
                  <a:extLst>
                    <a:ext uri="{FF2B5EF4-FFF2-40B4-BE49-F238E27FC236}">
                      <a16:creationId xmlns:a16="http://schemas.microsoft.com/office/drawing/2014/main" id="{F726BFBD-7237-4069-9FC7-E5B47FC155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44481" y="1666605"/>
                  <a:ext cx="72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0264" name="Freihand 480263">
                  <a:extLst>
                    <a:ext uri="{FF2B5EF4-FFF2-40B4-BE49-F238E27FC236}">
                      <a16:creationId xmlns:a16="http://schemas.microsoft.com/office/drawing/2014/main" id="{9F59CD55-E412-42E0-A1CF-A9BEEFA6445A}"/>
                    </a:ext>
                  </a:extLst>
                </p14:cNvPr>
                <p14:cNvContentPartPr/>
                <p14:nvPr/>
              </p14:nvContentPartPr>
              <p14:xfrm>
                <a:off x="9927801" y="1654725"/>
                <a:ext cx="150480" cy="70200"/>
              </p14:xfrm>
            </p:contentPart>
          </mc:Choice>
          <mc:Fallback xmlns="">
            <p:pic>
              <p:nvPicPr>
                <p:cNvPr id="480264" name="Freihand 480263">
                  <a:extLst>
                    <a:ext uri="{FF2B5EF4-FFF2-40B4-BE49-F238E27FC236}">
                      <a16:creationId xmlns:a16="http://schemas.microsoft.com/office/drawing/2014/main" id="{9F59CD55-E412-42E0-A1CF-A9BEEFA644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23481" y="1650405"/>
                  <a:ext cx="159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80266" name="Freihand 480265">
                  <a:extLst>
                    <a:ext uri="{FF2B5EF4-FFF2-40B4-BE49-F238E27FC236}">
                      <a16:creationId xmlns:a16="http://schemas.microsoft.com/office/drawing/2014/main" id="{26EA9A8A-CDD4-49BD-B5E8-138364159F84}"/>
                    </a:ext>
                  </a:extLst>
                </p14:cNvPr>
                <p14:cNvContentPartPr/>
                <p14:nvPr/>
              </p14:nvContentPartPr>
              <p14:xfrm>
                <a:off x="10246761" y="1661565"/>
                <a:ext cx="167760" cy="93240"/>
              </p14:xfrm>
            </p:contentPart>
          </mc:Choice>
          <mc:Fallback xmlns="">
            <p:pic>
              <p:nvPicPr>
                <p:cNvPr id="480266" name="Freihand 480265">
                  <a:extLst>
                    <a:ext uri="{FF2B5EF4-FFF2-40B4-BE49-F238E27FC236}">
                      <a16:creationId xmlns:a16="http://schemas.microsoft.com/office/drawing/2014/main" id="{26EA9A8A-CDD4-49BD-B5E8-138364159F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42441" y="1657245"/>
                  <a:ext cx="176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0267" name="Freihand 480266">
                  <a:extLst>
                    <a:ext uri="{FF2B5EF4-FFF2-40B4-BE49-F238E27FC236}">
                      <a16:creationId xmlns:a16="http://schemas.microsoft.com/office/drawing/2014/main" id="{06A5A761-EC12-468E-90EC-1EC1769B12F9}"/>
                    </a:ext>
                  </a:extLst>
                </p14:cNvPr>
                <p14:cNvContentPartPr/>
                <p14:nvPr/>
              </p14:nvContentPartPr>
              <p14:xfrm>
                <a:off x="10572201" y="1641405"/>
                <a:ext cx="87480" cy="84240"/>
              </p14:xfrm>
            </p:contentPart>
          </mc:Choice>
          <mc:Fallback xmlns="">
            <p:pic>
              <p:nvPicPr>
                <p:cNvPr id="480267" name="Freihand 480266">
                  <a:extLst>
                    <a:ext uri="{FF2B5EF4-FFF2-40B4-BE49-F238E27FC236}">
                      <a16:creationId xmlns:a16="http://schemas.microsoft.com/office/drawing/2014/main" id="{06A5A761-EC12-468E-90EC-1EC1769B12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67881" y="1637085"/>
                  <a:ext cx="96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0268" name="Freihand 480267">
                  <a:extLst>
                    <a:ext uri="{FF2B5EF4-FFF2-40B4-BE49-F238E27FC236}">
                      <a16:creationId xmlns:a16="http://schemas.microsoft.com/office/drawing/2014/main" id="{B3ABDC6F-7D90-48CF-9E6F-25035EE63FF1}"/>
                    </a:ext>
                  </a:extLst>
                </p14:cNvPr>
                <p14:cNvContentPartPr/>
                <p14:nvPr/>
              </p14:nvContentPartPr>
              <p14:xfrm>
                <a:off x="10691721" y="1646445"/>
                <a:ext cx="141120" cy="76680"/>
              </p14:xfrm>
            </p:contentPart>
          </mc:Choice>
          <mc:Fallback xmlns="">
            <p:pic>
              <p:nvPicPr>
                <p:cNvPr id="480268" name="Freihand 480267">
                  <a:extLst>
                    <a:ext uri="{FF2B5EF4-FFF2-40B4-BE49-F238E27FC236}">
                      <a16:creationId xmlns:a16="http://schemas.microsoft.com/office/drawing/2014/main" id="{B3ABDC6F-7D90-48CF-9E6F-25035EE63F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87401" y="1642125"/>
                  <a:ext cx="149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0269" name="Freihand 480268">
                  <a:extLst>
                    <a:ext uri="{FF2B5EF4-FFF2-40B4-BE49-F238E27FC236}">
                      <a16:creationId xmlns:a16="http://schemas.microsoft.com/office/drawing/2014/main" id="{742201B1-D75F-4AAB-BB36-68A784C53316}"/>
                    </a:ext>
                  </a:extLst>
                </p14:cNvPr>
                <p14:cNvContentPartPr/>
                <p14:nvPr/>
              </p14:nvContentPartPr>
              <p14:xfrm>
                <a:off x="10852641" y="1641765"/>
                <a:ext cx="83880" cy="74880"/>
              </p14:xfrm>
            </p:contentPart>
          </mc:Choice>
          <mc:Fallback xmlns="">
            <p:pic>
              <p:nvPicPr>
                <p:cNvPr id="480269" name="Freihand 480268">
                  <a:extLst>
                    <a:ext uri="{FF2B5EF4-FFF2-40B4-BE49-F238E27FC236}">
                      <a16:creationId xmlns:a16="http://schemas.microsoft.com/office/drawing/2014/main" id="{742201B1-D75F-4AAB-BB36-68A784C533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48321" y="1637445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0270" name="Freihand 480269">
                  <a:extLst>
                    <a:ext uri="{FF2B5EF4-FFF2-40B4-BE49-F238E27FC236}">
                      <a16:creationId xmlns:a16="http://schemas.microsoft.com/office/drawing/2014/main" id="{9F6F0800-80BA-460A-A621-B4D7E2FC0711}"/>
                    </a:ext>
                  </a:extLst>
                </p14:cNvPr>
                <p14:cNvContentPartPr/>
                <p14:nvPr/>
              </p14:nvContentPartPr>
              <p14:xfrm>
                <a:off x="10920681" y="1512885"/>
                <a:ext cx="115920" cy="182520"/>
              </p14:xfrm>
            </p:contentPart>
          </mc:Choice>
          <mc:Fallback xmlns="">
            <p:pic>
              <p:nvPicPr>
                <p:cNvPr id="480270" name="Freihand 480269">
                  <a:extLst>
                    <a:ext uri="{FF2B5EF4-FFF2-40B4-BE49-F238E27FC236}">
                      <a16:creationId xmlns:a16="http://schemas.microsoft.com/office/drawing/2014/main" id="{9F6F0800-80BA-460A-A621-B4D7E2FC07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16361" y="1508565"/>
                  <a:ext cx="12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0271" name="Freihand 480270">
                  <a:extLst>
                    <a:ext uri="{FF2B5EF4-FFF2-40B4-BE49-F238E27FC236}">
                      <a16:creationId xmlns:a16="http://schemas.microsoft.com/office/drawing/2014/main" id="{CA271EDF-6440-4954-95CB-61D3C05513A3}"/>
                    </a:ext>
                  </a:extLst>
                </p14:cNvPr>
                <p14:cNvContentPartPr/>
                <p14:nvPr/>
              </p14:nvContentPartPr>
              <p14:xfrm>
                <a:off x="11076921" y="1522245"/>
                <a:ext cx="269640" cy="161280"/>
              </p14:xfrm>
            </p:contentPart>
          </mc:Choice>
          <mc:Fallback xmlns="">
            <p:pic>
              <p:nvPicPr>
                <p:cNvPr id="480271" name="Freihand 480270">
                  <a:extLst>
                    <a:ext uri="{FF2B5EF4-FFF2-40B4-BE49-F238E27FC236}">
                      <a16:creationId xmlns:a16="http://schemas.microsoft.com/office/drawing/2014/main" id="{CA271EDF-6440-4954-95CB-61D3C05513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72601" y="1517925"/>
                  <a:ext cx="278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0273" name="Freihand 480272">
                  <a:extLst>
                    <a:ext uri="{FF2B5EF4-FFF2-40B4-BE49-F238E27FC236}">
                      <a16:creationId xmlns:a16="http://schemas.microsoft.com/office/drawing/2014/main" id="{E0D64859-FE6E-4B1D-8B91-809C2A76F592}"/>
                    </a:ext>
                  </a:extLst>
                </p14:cNvPr>
                <p14:cNvContentPartPr/>
                <p14:nvPr/>
              </p14:nvContentPartPr>
              <p14:xfrm>
                <a:off x="9046881" y="2022285"/>
                <a:ext cx="71280" cy="182520"/>
              </p14:xfrm>
            </p:contentPart>
          </mc:Choice>
          <mc:Fallback xmlns="">
            <p:pic>
              <p:nvPicPr>
                <p:cNvPr id="480273" name="Freihand 480272">
                  <a:extLst>
                    <a:ext uri="{FF2B5EF4-FFF2-40B4-BE49-F238E27FC236}">
                      <a16:creationId xmlns:a16="http://schemas.microsoft.com/office/drawing/2014/main" id="{E0D64859-FE6E-4B1D-8B91-809C2A76F5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42561" y="2017965"/>
                  <a:ext cx="79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0274" name="Freihand 480273">
                  <a:extLst>
                    <a:ext uri="{FF2B5EF4-FFF2-40B4-BE49-F238E27FC236}">
                      <a16:creationId xmlns:a16="http://schemas.microsoft.com/office/drawing/2014/main" id="{0B829BD2-9E9B-43D1-BA4A-A6FD3A081482}"/>
                    </a:ext>
                  </a:extLst>
                </p14:cNvPr>
                <p14:cNvContentPartPr/>
                <p14:nvPr/>
              </p14:nvContentPartPr>
              <p14:xfrm>
                <a:off x="9133641" y="2029485"/>
                <a:ext cx="84960" cy="84960"/>
              </p14:xfrm>
            </p:contentPart>
          </mc:Choice>
          <mc:Fallback xmlns="">
            <p:pic>
              <p:nvPicPr>
                <p:cNvPr id="480274" name="Freihand 480273">
                  <a:extLst>
                    <a:ext uri="{FF2B5EF4-FFF2-40B4-BE49-F238E27FC236}">
                      <a16:creationId xmlns:a16="http://schemas.microsoft.com/office/drawing/2014/main" id="{0B829BD2-9E9B-43D1-BA4A-A6FD3A0814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29321" y="2025165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0275" name="Freihand 480274">
                  <a:extLst>
                    <a:ext uri="{FF2B5EF4-FFF2-40B4-BE49-F238E27FC236}">
                      <a16:creationId xmlns:a16="http://schemas.microsoft.com/office/drawing/2014/main" id="{78705530-52E0-4337-B7D5-A0394E7016C9}"/>
                    </a:ext>
                  </a:extLst>
                </p14:cNvPr>
                <p14:cNvContentPartPr/>
                <p14:nvPr/>
              </p14:nvContentPartPr>
              <p14:xfrm>
                <a:off x="9211761" y="2022645"/>
                <a:ext cx="62280" cy="182880"/>
              </p14:xfrm>
            </p:contentPart>
          </mc:Choice>
          <mc:Fallback xmlns="">
            <p:pic>
              <p:nvPicPr>
                <p:cNvPr id="480275" name="Freihand 480274">
                  <a:extLst>
                    <a:ext uri="{FF2B5EF4-FFF2-40B4-BE49-F238E27FC236}">
                      <a16:creationId xmlns:a16="http://schemas.microsoft.com/office/drawing/2014/main" id="{78705530-52E0-4337-B7D5-A0394E7016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07441" y="2018325"/>
                  <a:ext cx="70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0276" name="Freihand 480275">
                  <a:extLst>
                    <a:ext uri="{FF2B5EF4-FFF2-40B4-BE49-F238E27FC236}">
                      <a16:creationId xmlns:a16="http://schemas.microsoft.com/office/drawing/2014/main" id="{B206EF91-9AE0-49A2-801B-0B995977B824}"/>
                    </a:ext>
                  </a:extLst>
                </p14:cNvPr>
                <p14:cNvContentPartPr/>
                <p14:nvPr/>
              </p14:nvContentPartPr>
              <p14:xfrm>
                <a:off x="9293481" y="2016885"/>
                <a:ext cx="86040" cy="62640"/>
              </p14:xfrm>
            </p:contentPart>
          </mc:Choice>
          <mc:Fallback xmlns="">
            <p:pic>
              <p:nvPicPr>
                <p:cNvPr id="480276" name="Freihand 480275">
                  <a:extLst>
                    <a:ext uri="{FF2B5EF4-FFF2-40B4-BE49-F238E27FC236}">
                      <a16:creationId xmlns:a16="http://schemas.microsoft.com/office/drawing/2014/main" id="{B206EF91-9AE0-49A2-801B-0B995977B8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89161" y="2012565"/>
                  <a:ext cx="9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0277" name="Freihand 480276">
                  <a:extLst>
                    <a:ext uri="{FF2B5EF4-FFF2-40B4-BE49-F238E27FC236}">
                      <a16:creationId xmlns:a16="http://schemas.microsoft.com/office/drawing/2014/main" id="{54144255-5BA3-4BE7-A3DF-E5DADCDF427D}"/>
                    </a:ext>
                  </a:extLst>
                </p14:cNvPr>
                <p14:cNvContentPartPr/>
                <p14:nvPr/>
              </p14:nvContentPartPr>
              <p14:xfrm>
                <a:off x="9404721" y="1958205"/>
                <a:ext cx="61920" cy="116640"/>
              </p14:xfrm>
            </p:contentPart>
          </mc:Choice>
          <mc:Fallback xmlns="">
            <p:pic>
              <p:nvPicPr>
                <p:cNvPr id="480277" name="Freihand 480276">
                  <a:extLst>
                    <a:ext uri="{FF2B5EF4-FFF2-40B4-BE49-F238E27FC236}">
                      <a16:creationId xmlns:a16="http://schemas.microsoft.com/office/drawing/2014/main" id="{54144255-5BA3-4BE7-A3DF-E5DADCDF42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00401" y="1953885"/>
                  <a:ext cx="70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0278" name="Freihand 480277">
                  <a:extLst>
                    <a:ext uri="{FF2B5EF4-FFF2-40B4-BE49-F238E27FC236}">
                      <a16:creationId xmlns:a16="http://schemas.microsoft.com/office/drawing/2014/main" id="{2FA5CD12-4AC2-4C4C-9597-E5C5D560E282}"/>
                    </a:ext>
                  </a:extLst>
                </p14:cNvPr>
                <p14:cNvContentPartPr/>
                <p14:nvPr/>
              </p14:nvContentPartPr>
              <p14:xfrm>
                <a:off x="9489321" y="1909965"/>
                <a:ext cx="246600" cy="158040"/>
              </p14:xfrm>
            </p:contentPart>
          </mc:Choice>
          <mc:Fallback xmlns="">
            <p:pic>
              <p:nvPicPr>
                <p:cNvPr id="480278" name="Freihand 480277">
                  <a:extLst>
                    <a:ext uri="{FF2B5EF4-FFF2-40B4-BE49-F238E27FC236}">
                      <a16:creationId xmlns:a16="http://schemas.microsoft.com/office/drawing/2014/main" id="{2FA5CD12-4AC2-4C4C-9597-E5C5D560E2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5001" y="1905645"/>
                  <a:ext cx="255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0279" name="Freihand 480278">
                  <a:extLst>
                    <a:ext uri="{FF2B5EF4-FFF2-40B4-BE49-F238E27FC236}">
                      <a16:creationId xmlns:a16="http://schemas.microsoft.com/office/drawing/2014/main" id="{573D3A33-4EE5-4EAB-ACD8-22659591C3B1}"/>
                    </a:ext>
                  </a:extLst>
                </p14:cNvPr>
                <p14:cNvContentPartPr/>
                <p14:nvPr/>
              </p14:nvContentPartPr>
              <p14:xfrm>
                <a:off x="9717561" y="1900965"/>
                <a:ext cx="360" cy="360"/>
              </p14:xfrm>
            </p:contentPart>
          </mc:Choice>
          <mc:Fallback xmlns="">
            <p:pic>
              <p:nvPicPr>
                <p:cNvPr id="480279" name="Freihand 480278">
                  <a:extLst>
                    <a:ext uri="{FF2B5EF4-FFF2-40B4-BE49-F238E27FC236}">
                      <a16:creationId xmlns:a16="http://schemas.microsoft.com/office/drawing/2014/main" id="{573D3A33-4EE5-4EAB-ACD8-22659591C3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3241" y="1896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80280" name="Freihand 480279">
                  <a:extLst>
                    <a:ext uri="{FF2B5EF4-FFF2-40B4-BE49-F238E27FC236}">
                      <a16:creationId xmlns:a16="http://schemas.microsoft.com/office/drawing/2014/main" id="{58D251F9-72C5-48ED-8D7E-45101B4ED422}"/>
                    </a:ext>
                  </a:extLst>
                </p14:cNvPr>
                <p14:cNvContentPartPr/>
                <p14:nvPr/>
              </p14:nvContentPartPr>
              <p14:xfrm>
                <a:off x="9779121" y="1978005"/>
                <a:ext cx="136800" cy="71640"/>
              </p14:xfrm>
            </p:contentPart>
          </mc:Choice>
          <mc:Fallback xmlns="">
            <p:pic>
              <p:nvPicPr>
                <p:cNvPr id="480280" name="Freihand 480279">
                  <a:extLst>
                    <a:ext uri="{FF2B5EF4-FFF2-40B4-BE49-F238E27FC236}">
                      <a16:creationId xmlns:a16="http://schemas.microsoft.com/office/drawing/2014/main" id="{58D251F9-72C5-48ED-8D7E-45101B4ED4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74801" y="1973685"/>
                  <a:ext cx="145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0281" name="Freihand 480280">
                  <a:extLst>
                    <a:ext uri="{FF2B5EF4-FFF2-40B4-BE49-F238E27FC236}">
                      <a16:creationId xmlns:a16="http://schemas.microsoft.com/office/drawing/2014/main" id="{C388937F-3D5B-4575-A9F2-1EF9AF2CB592}"/>
                    </a:ext>
                  </a:extLst>
                </p14:cNvPr>
                <p14:cNvContentPartPr/>
                <p14:nvPr/>
              </p14:nvContentPartPr>
              <p14:xfrm>
                <a:off x="10103841" y="2002125"/>
                <a:ext cx="179640" cy="60120"/>
              </p14:xfrm>
            </p:contentPart>
          </mc:Choice>
          <mc:Fallback xmlns="">
            <p:pic>
              <p:nvPicPr>
                <p:cNvPr id="480281" name="Freihand 480280">
                  <a:extLst>
                    <a:ext uri="{FF2B5EF4-FFF2-40B4-BE49-F238E27FC236}">
                      <a16:creationId xmlns:a16="http://schemas.microsoft.com/office/drawing/2014/main" id="{C388937F-3D5B-4575-A9F2-1EF9AF2CB5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99521" y="1997805"/>
                  <a:ext cx="188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80282" name="Freihand 480281">
                  <a:extLst>
                    <a:ext uri="{FF2B5EF4-FFF2-40B4-BE49-F238E27FC236}">
                      <a16:creationId xmlns:a16="http://schemas.microsoft.com/office/drawing/2014/main" id="{CD1E9FD4-B95F-4304-BFE1-AEB204C1D285}"/>
                    </a:ext>
                  </a:extLst>
                </p14:cNvPr>
                <p14:cNvContentPartPr/>
                <p14:nvPr/>
              </p14:nvContentPartPr>
              <p14:xfrm>
                <a:off x="10238481" y="1918605"/>
                <a:ext cx="360" cy="360"/>
              </p14:xfrm>
            </p:contentPart>
          </mc:Choice>
          <mc:Fallback xmlns="">
            <p:pic>
              <p:nvPicPr>
                <p:cNvPr id="480282" name="Freihand 480281">
                  <a:extLst>
                    <a:ext uri="{FF2B5EF4-FFF2-40B4-BE49-F238E27FC236}">
                      <a16:creationId xmlns:a16="http://schemas.microsoft.com/office/drawing/2014/main" id="{CD1E9FD4-B95F-4304-BFE1-AEB204C1D2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34161" y="1914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80283" name="Freihand 480282">
                  <a:extLst>
                    <a:ext uri="{FF2B5EF4-FFF2-40B4-BE49-F238E27FC236}">
                      <a16:creationId xmlns:a16="http://schemas.microsoft.com/office/drawing/2014/main" id="{F8204E51-B1C1-4E5A-AE46-0BD6207E09EB}"/>
                    </a:ext>
                  </a:extLst>
                </p14:cNvPr>
                <p14:cNvContentPartPr/>
                <p14:nvPr/>
              </p14:nvContentPartPr>
              <p14:xfrm>
                <a:off x="10448721" y="1920045"/>
                <a:ext cx="131400" cy="134280"/>
              </p14:xfrm>
            </p:contentPart>
          </mc:Choice>
          <mc:Fallback xmlns="">
            <p:pic>
              <p:nvPicPr>
                <p:cNvPr id="480283" name="Freihand 480282">
                  <a:extLst>
                    <a:ext uri="{FF2B5EF4-FFF2-40B4-BE49-F238E27FC236}">
                      <a16:creationId xmlns:a16="http://schemas.microsoft.com/office/drawing/2014/main" id="{F8204E51-B1C1-4E5A-AE46-0BD6207E09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44401" y="1915725"/>
                  <a:ext cx="140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80284" name="Freihand 480283">
                  <a:extLst>
                    <a:ext uri="{FF2B5EF4-FFF2-40B4-BE49-F238E27FC236}">
                      <a16:creationId xmlns:a16="http://schemas.microsoft.com/office/drawing/2014/main" id="{6C9B7233-7835-4A64-89D3-88B74B9CC2E8}"/>
                    </a:ext>
                  </a:extLst>
                </p14:cNvPr>
                <p14:cNvContentPartPr/>
                <p14:nvPr/>
              </p14:nvContentPartPr>
              <p14:xfrm>
                <a:off x="10600281" y="1934445"/>
                <a:ext cx="369360" cy="85320"/>
              </p14:xfrm>
            </p:contentPart>
          </mc:Choice>
          <mc:Fallback xmlns="">
            <p:pic>
              <p:nvPicPr>
                <p:cNvPr id="480284" name="Freihand 480283">
                  <a:extLst>
                    <a:ext uri="{FF2B5EF4-FFF2-40B4-BE49-F238E27FC236}">
                      <a16:creationId xmlns:a16="http://schemas.microsoft.com/office/drawing/2014/main" id="{6C9B7233-7835-4A64-89D3-88B74B9CC2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95961" y="1930125"/>
                  <a:ext cx="37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80285" name="Freihand 480284">
                  <a:extLst>
                    <a:ext uri="{FF2B5EF4-FFF2-40B4-BE49-F238E27FC236}">
                      <a16:creationId xmlns:a16="http://schemas.microsoft.com/office/drawing/2014/main" id="{9AF7182E-9A7D-41B8-A523-FC1EE50D34FF}"/>
                    </a:ext>
                  </a:extLst>
                </p14:cNvPr>
                <p14:cNvContentPartPr/>
                <p14:nvPr/>
              </p14:nvContentPartPr>
              <p14:xfrm>
                <a:off x="11001321" y="1902045"/>
                <a:ext cx="252720" cy="273960"/>
              </p14:xfrm>
            </p:contentPart>
          </mc:Choice>
          <mc:Fallback xmlns="">
            <p:pic>
              <p:nvPicPr>
                <p:cNvPr id="480285" name="Freihand 480284">
                  <a:extLst>
                    <a:ext uri="{FF2B5EF4-FFF2-40B4-BE49-F238E27FC236}">
                      <a16:creationId xmlns:a16="http://schemas.microsoft.com/office/drawing/2014/main" id="{9AF7182E-9A7D-41B8-A523-FC1EE50D34F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97001" y="1897725"/>
                  <a:ext cx="261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0286" name="Freihand 480285">
                  <a:extLst>
                    <a:ext uri="{FF2B5EF4-FFF2-40B4-BE49-F238E27FC236}">
                      <a16:creationId xmlns:a16="http://schemas.microsoft.com/office/drawing/2014/main" id="{5AA65DE4-CE59-4D64-B8C5-7AAF30B9194E}"/>
                    </a:ext>
                  </a:extLst>
                </p14:cNvPr>
                <p14:cNvContentPartPr/>
                <p14:nvPr/>
              </p14:nvContentPartPr>
              <p14:xfrm>
                <a:off x="11085921" y="1850925"/>
                <a:ext cx="87480" cy="110520"/>
              </p14:xfrm>
            </p:contentPart>
          </mc:Choice>
          <mc:Fallback xmlns="">
            <p:pic>
              <p:nvPicPr>
                <p:cNvPr id="480286" name="Freihand 480285">
                  <a:extLst>
                    <a:ext uri="{FF2B5EF4-FFF2-40B4-BE49-F238E27FC236}">
                      <a16:creationId xmlns:a16="http://schemas.microsoft.com/office/drawing/2014/main" id="{5AA65DE4-CE59-4D64-B8C5-7AAF30B919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81601" y="1846605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80290" name="Freihand 480289">
                  <a:extLst>
                    <a:ext uri="{FF2B5EF4-FFF2-40B4-BE49-F238E27FC236}">
                      <a16:creationId xmlns:a16="http://schemas.microsoft.com/office/drawing/2014/main" id="{4A985B4A-54C1-4068-A7B4-61A2B523F9FC}"/>
                    </a:ext>
                  </a:extLst>
                </p14:cNvPr>
                <p14:cNvContentPartPr/>
                <p14:nvPr/>
              </p14:nvContentPartPr>
              <p14:xfrm>
                <a:off x="4191201" y="840045"/>
                <a:ext cx="842760" cy="491040"/>
              </p14:xfrm>
            </p:contentPart>
          </mc:Choice>
          <mc:Fallback xmlns="">
            <p:pic>
              <p:nvPicPr>
                <p:cNvPr id="480290" name="Freihand 480289">
                  <a:extLst>
                    <a:ext uri="{FF2B5EF4-FFF2-40B4-BE49-F238E27FC236}">
                      <a16:creationId xmlns:a16="http://schemas.microsoft.com/office/drawing/2014/main" id="{4A985B4A-54C1-4068-A7B4-61A2B523F9F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86881" y="835725"/>
                  <a:ext cx="851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303" name="Gruppieren 480302">
            <a:extLst>
              <a:ext uri="{FF2B5EF4-FFF2-40B4-BE49-F238E27FC236}">
                <a16:creationId xmlns:a16="http://schemas.microsoft.com/office/drawing/2014/main" id="{DF43F84D-663C-4D6C-862B-7D56A972C4C0}"/>
              </a:ext>
            </a:extLst>
          </p:cNvPr>
          <p:cNvGrpSpPr/>
          <p:nvPr/>
        </p:nvGrpSpPr>
        <p:grpSpPr>
          <a:xfrm>
            <a:off x="5413761" y="809085"/>
            <a:ext cx="790560" cy="1473840"/>
            <a:chOff x="5413761" y="809085"/>
            <a:chExt cx="790560" cy="14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0292" name="Freihand 480291">
                  <a:extLst>
                    <a:ext uri="{FF2B5EF4-FFF2-40B4-BE49-F238E27FC236}">
                      <a16:creationId xmlns:a16="http://schemas.microsoft.com/office/drawing/2014/main" id="{62027499-59A4-48C5-BC22-FA39925C37F3}"/>
                    </a:ext>
                  </a:extLst>
                </p14:cNvPr>
                <p14:cNvContentPartPr/>
                <p14:nvPr/>
              </p14:nvContentPartPr>
              <p14:xfrm>
                <a:off x="5670801" y="1675605"/>
                <a:ext cx="533520" cy="607320"/>
              </p14:xfrm>
            </p:contentPart>
          </mc:Choice>
          <mc:Fallback xmlns="">
            <p:pic>
              <p:nvPicPr>
                <p:cNvPr id="480292" name="Freihand 480291">
                  <a:extLst>
                    <a:ext uri="{FF2B5EF4-FFF2-40B4-BE49-F238E27FC236}">
                      <a16:creationId xmlns:a16="http://schemas.microsoft.com/office/drawing/2014/main" id="{62027499-59A4-48C5-BC22-FA39925C37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66481" y="1671285"/>
                  <a:ext cx="5421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80293" name="Freihand 480292">
                  <a:extLst>
                    <a:ext uri="{FF2B5EF4-FFF2-40B4-BE49-F238E27FC236}">
                      <a16:creationId xmlns:a16="http://schemas.microsoft.com/office/drawing/2014/main" id="{FC510C8D-F9BA-41D6-B8E7-1C50B7CB11C4}"/>
                    </a:ext>
                  </a:extLst>
                </p14:cNvPr>
                <p14:cNvContentPartPr/>
                <p14:nvPr/>
              </p14:nvContentPartPr>
              <p14:xfrm>
                <a:off x="5801841" y="1115445"/>
                <a:ext cx="18720" cy="389880"/>
              </p14:xfrm>
            </p:contentPart>
          </mc:Choice>
          <mc:Fallback xmlns="">
            <p:pic>
              <p:nvPicPr>
                <p:cNvPr id="480293" name="Freihand 480292">
                  <a:extLst>
                    <a:ext uri="{FF2B5EF4-FFF2-40B4-BE49-F238E27FC236}">
                      <a16:creationId xmlns:a16="http://schemas.microsoft.com/office/drawing/2014/main" id="{FC510C8D-F9BA-41D6-B8E7-1C50B7CB11C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97521" y="1111125"/>
                  <a:ext cx="27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80294" name="Freihand 480293">
                  <a:extLst>
                    <a:ext uri="{FF2B5EF4-FFF2-40B4-BE49-F238E27FC236}">
                      <a16:creationId xmlns:a16="http://schemas.microsoft.com/office/drawing/2014/main" id="{3F340AAA-80AB-49EE-810E-B94D76380F07}"/>
                    </a:ext>
                  </a:extLst>
                </p14:cNvPr>
                <p14:cNvContentPartPr/>
                <p14:nvPr/>
              </p14:nvContentPartPr>
              <p14:xfrm>
                <a:off x="5692401" y="1322805"/>
                <a:ext cx="201600" cy="289440"/>
              </p14:xfrm>
            </p:contentPart>
          </mc:Choice>
          <mc:Fallback xmlns="">
            <p:pic>
              <p:nvPicPr>
                <p:cNvPr id="480294" name="Freihand 480293">
                  <a:extLst>
                    <a:ext uri="{FF2B5EF4-FFF2-40B4-BE49-F238E27FC236}">
                      <a16:creationId xmlns:a16="http://schemas.microsoft.com/office/drawing/2014/main" id="{3F340AAA-80AB-49EE-810E-B94D76380F0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8081" y="1318485"/>
                  <a:ext cx="2102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80296" name="Freihand 480295">
                  <a:extLst>
                    <a:ext uri="{FF2B5EF4-FFF2-40B4-BE49-F238E27FC236}">
                      <a16:creationId xmlns:a16="http://schemas.microsoft.com/office/drawing/2014/main" id="{350FCB9A-79C0-48CE-9F38-2BC57800288D}"/>
                    </a:ext>
                  </a:extLst>
                </p14:cNvPr>
                <p14:cNvContentPartPr/>
                <p14:nvPr/>
              </p14:nvContentPartPr>
              <p14:xfrm>
                <a:off x="5480001" y="854805"/>
                <a:ext cx="79200" cy="189720"/>
              </p14:xfrm>
            </p:contentPart>
          </mc:Choice>
          <mc:Fallback xmlns="">
            <p:pic>
              <p:nvPicPr>
                <p:cNvPr id="480296" name="Freihand 480295">
                  <a:extLst>
                    <a:ext uri="{FF2B5EF4-FFF2-40B4-BE49-F238E27FC236}">
                      <a16:creationId xmlns:a16="http://schemas.microsoft.com/office/drawing/2014/main" id="{350FCB9A-79C0-48CE-9F38-2BC5780028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75681" y="850485"/>
                  <a:ext cx="87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80297" name="Freihand 480296">
                  <a:extLst>
                    <a:ext uri="{FF2B5EF4-FFF2-40B4-BE49-F238E27FC236}">
                      <a16:creationId xmlns:a16="http://schemas.microsoft.com/office/drawing/2014/main" id="{B2280824-6507-4231-BE8E-C94FB8E7517F}"/>
                    </a:ext>
                  </a:extLst>
                </p14:cNvPr>
                <p14:cNvContentPartPr/>
                <p14:nvPr/>
              </p14:nvContentPartPr>
              <p14:xfrm>
                <a:off x="5622561" y="933645"/>
                <a:ext cx="60120" cy="191520"/>
              </p14:xfrm>
            </p:contentPart>
          </mc:Choice>
          <mc:Fallback xmlns="">
            <p:pic>
              <p:nvPicPr>
                <p:cNvPr id="480297" name="Freihand 480296">
                  <a:extLst>
                    <a:ext uri="{FF2B5EF4-FFF2-40B4-BE49-F238E27FC236}">
                      <a16:creationId xmlns:a16="http://schemas.microsoft.com/office/drawing/2014/main" id="{B2280824-6507-4231-BE8E-C94FB8E751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18241" y="929325"/>
                  <a:ext cx="6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80298" name="Freihand 480297">
                  <a:extLst>
                    <a:ext uri="{FF2B5EF4-FFF2-40B4-BE49-F238E27FC236}">
                      <a16:creationId xmlns:a16="http://schemas.microsoft.com/office/drawing/2014/main" id="{6CA0CD42-C34E-4557-BB82-37A249867A9C}"/>
                    </a:ext>
                  </a:extLst>
                </p14:cNvPr>
                <p14:cNvContentPartPr/>
                <p14:nvPr/>
              </p14:nvContentPartPr>
              <p14:xfrm>
                <a:off x="5706081" y="887565"/>
                <a:ext cx="65880" cy="90000"/>
              </p14:xfrm>
            </p:contentPart>
          </mc:Choice>
          <mc:Fallback xmlns="">
            <p:pic>
              <p:nvPicPr>
                <p:cNvPr id="480298" name="Freihand 480297">
                  <a:extLst>
                    <a:ext uri="{FF2B5EF4-FFF2-40B4-BE49-F238E27FC236}">
                      <a16:creationId xmlns:a16="http://schemas.microsoft.com/office/drawing/2014/main" id="{6CA0CD42-C34E-4557-BB82-37A249867A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01761" y="883245"/>
                  <a:ext cx="7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80299" name="Freihand 480298">
                  <a:extLst>
                    <a:ext uri="{FF2B5EF4-FFF2-40B4-BE49-F238E27FC236}">
                      <a16:creationId xmlns:a16="http://schemas.microsoft.com/office/drawing/2014/main" id="{A496989E-5B9F-47DF-AF36-29A2A25564E3}"/>
                    </a:ext>
                  </a:extLst>
                </p14:cNvPr>
                <p14:cNvContentPartPr/>
                <p14:nvPr/>
              </p14:nvContentPartPr>
              <p14:xfrm>
                <a:off x="5772681" y="867405"/>
                <a:ext cx="23760" cy="92880"/>
              </p14:xfrm>
            </p:contentPart>
          </mc:Choice>
          <mc:Fallback xmlns="">
            <p:pic>
              <p:nvPicPr>
                <p:cNvPr id="480299" name="Freihand 480298">
                  <a:extLst>
                    <a:ext uri="{FF2B5EF4-FFF2-40B4-BE49-F238E27FC236}">
                      <a16:creationId xmlns:a16="http://schemas.microsoft.com/office/drawing/2014/main" id="{A496989E-5B9F-47DF-AF36-29A2A25564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68361" y="863085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80300" name="Freihand 480299">
                  <a:extLst>
                    <a:ext uri="{FF2B5EF4-FFF2-40B4-BE49-F238E27FC236}">
                      <a16:creationId xmlns:a16="http://schemas.microsoft.com/office/drawing/2014/main" id="{5775CBD0-144A-4F5E-A937-7B4842F3D9E5}"/>
                    </a:ext>
                  </a:extLst>
                </p14:cNvPr>
                <p14:cNvContentPartPr/>
                <p14:nvPr/>
              </p14:nvContentPartPr>
              <p14:xfrm>
                <a:off x="5759721" y="809085"/>
                <a:ext cx="2160" cy="18360"/>
              </p14:xfrm>
            </p:contentPart>
          </mc:Choice>
          <mc:Fallback xmlns="">
            <p:pic>
              <p:nvPicPr>
                <p:cNvPr id="480300" name="Freihand 480299">
                  <a:extLst>
                    <a:ext uri="{FF2B5EF4-FFF2-40B4-BE49-F238E27FC236}">
                      <a16:creationId xmlns:a16="http://schemas.microsoft.com/office/drawing/2014/main" id="{5775CBD0-144A-4F5E-A937-7B4842F3D9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55401" y="804765"/>
                  <a:ext cx="10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0301" name="Freihand 480300">
                  <a:extLst>
                    <a:ext uri="{FF2B5EF4-FFF2-40B4-BE49-F238E27FC236}">
                      <a16:creationId xmlns:a16="http://schemas.microsoft.com/office/drawing/2014/main" id="{68532F6F-B252-4780-BB96-F101D268E0FA}"/>
                    </a:ext>
                  </a:extLst>
                </p14:cNvPr>
                <p14:cNvContentPartPr/>
                <p14:nvPr/>
              </p14:nvContentPartPr>
              <p14:xfrm>
                <a:off x="5818401" y="838245"/>
                <a:ext cx="112320" cy="97920"/>
              </p14:xfrm>
            </p:contentPart>
          </mc:Choice>
          <mc:Fallback xmlns="">
            <p:pic>
              <p:nvPicPr>
                <p:cNvPr id="480301" name="Freihand 480300">
                  <a:extLst>
                    <a:ext uri="{FF2B5EF4-FFF2-40B4-BE49-F238E27FC236}">
                      <a16:creationId xmlns:a16="http://schemas.microsoft.com/office/drawing/2014/main" id="{68532F6F-B252-4780-BB96-F101D268E0F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14081" y="833925"/>
                  <a:ext cx="120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80302" name="Freihand 480301">
                  <a:extLst>
                    <a:ext uri="{FF2B5EF4-FFF2-40B4-BE49-F238E27FC236}">
                      <a16:creationId xmlns:a16="http://schemas.microsoft.com/office/drawing/2014/main" id="{B2F0145B-6439-485E-989F-BB04CEF79759}"/>
                    </a:ext>
                  </a:extLst>
                </p14:cNvPr>
                <p14:cNvContentPartPr/>
                <p14:nvPr/>
              </p14:nvContentPartPr>
              <p14:xfrm>
                <a:off x="5413761" y="975765"/>
                <a:ext cx="555840" cy="247680"/>
              </p14:xfrm>
            </p:contentPart>
          </mc:Choice>
          <mc:Fallback xmlns="">
            <p:pic>
              <p:nvPicPr>
                <p:cNvPr id="480302" name="Freihand 480301">
                  <a:extLst>
                    <a:ext uri="{FF2B5EF4-FFF2-40B4-BE49-F238E27FC236}">
                      <a16:creationId xmlns:a16="http://schemas.microsoft.com/office/drawing/2014/main" id="{B2F0145B-6439-485E-989F-BB04CEF7975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09441" y="971445"/>
                  <a:ext cx="56448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80304" name="Freihand 480303">
                <a:extLst>
                  <a:ext uri="{FF2B5EF4-FFF2-40B4-BE49-F238E27FC236}">
                    <a16:creationId xmlns:a16="http://schemas.microsoft.com/office/drawing/2014/main" id="{FF7BC49B-6E9C-4833-BFCD-5AA9C0F0FA76}"/>
                  </a:ext>
                </a:extLst>
              </p14:cNvPr>
              <p14:cNvContentPartPr/>
              <p14:nvPr/>
            </p14:nvContentPartPr>
            <p14:xfrm>
              <a:off x="7574481" y="1623045"/>
              <a:ext cx="587880" cy="1243800"/>
            </p14:xfrm>
          </p:contentPart>
        </mc:Choice>
        <mc:Fallback xmlns="">
          <p:pic>
            <p:nvPicPr>
              <p:cNvPr id="480304" name="Freihand 480303">
                <a:extLst>
                  <a:ext uri="{FF2B5EF4-FFF2-40B4-BE49-F238E27FC236}">
                    <a16:creationId xmlns:a16="http://schemas.microsoft.com/office/drawing/2014/main" id="{FF7BC49B-6E9C-4833-BFCD-5AA9C0F0FA7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70161" y="1618725"/>
                <a:ext cx="596520" cy="12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311" name="Gruppieren 480310">
            <a:extLst>
              <a:ext uri="{FF2B5EF4-FFF2-40B4-BE49-F238E27FC236}">
                <a16:creationId xmlns:a16="http://schemas.microsoft.com/office/drawing/2014/main" id="{1C8B88AB-82E5-485A-82ED-2C517DE3BB0E}"/>
              </a:ext>
            </a:extLst>
          </p:cNvPr>
          <p:cNvGrpSpPr/>
          <p:nvPr/>
        </p:nvGrpSpPr>
        <p:grpSpPr>
          <a:xfrm>
            <a:off x="7706241" y="1193565"/>
            <a:ext cx="482040" cy="235440"/>
            <a:chOff x="7706241" y="1193565"/>
            <a:chExt cx="48204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0305" name="Freihand 480304">
                  <a:extLst>
                    <a:ext uri="{FF2B5EF4-FFF2-40B4-BE49-F238E27FC236}">
                      <a16:creationId xmlns:a16="http://schemas.microsoft.com/office/drawing/2014/main" id="{FF2F9232-2AE4-40AA-9293-AC2C4872E0C5}"/>
                    </a:ext>
                  </a:extLst>
                </p14:cNvPr>
                <p14:cNvContentPartPr/>
                <p14:nvPr/>
              </p14:nvContentPartPr>
              <p14:xfrm>
                <a:off x="7706241" y="1223085"/>
                <a:ext cx="111240" cy="205920"/>
              </p14:xfrm>
            </p:contentPart>
          </mc:Choice>
          <mc:Fallback xmlns="">
            <p:pic>
              <p:nvPicPr>
                <p:cNvPr id="480305" name="Freihand 480304">
                  <a:extLst>
                    <a:ext uri="{FF2B5EF4-FFF2-40B4-BE49-F238E27FC236}">
                      <a16:creationId xmlns:a16="http://schemas.microsoft.com/office/drawing/2014/main" id="{FF2F9232-2AE4-40AA-9293-AC2C4872E0C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01921" y="1218765"/>
                  <a:ext cx="119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80306" name="Freihand 480305">
                  <a:extLst>
                    <a:ext uri="{FF2B5EF4-FFF2-40B4-BE49-F238E27FC236}">
                      <a16:creationId xmlns:a16="http://schemas.microsoft.com/office/drawing/2014/main" id="{9FA45B21-7393-40C2-96A4-638F06CFE06A}"/>
                    </a:ext>
                  </a:extLst>
                </p14:cNvPr>
                <p14:cNvContentPartPr/>
                <p14:nvPr/>
              </p14:nvContentPartPr>
              <p14:xfrm>
                <a:off x="7840881" y="1193565"/>
                <a:ext cx="92160" cy="199080"/>
              </p14:xfrm>
            </p:contentPart>
          </mc:Choice>
          <mc:Fallback xmlns="">
            <p:pic>
              <p:nvPicPr>
                <p:cNvPr id="480306" name="Freihand 480305">
                  <a:extLst>
                    <a:ext uri="{FF2B5EF4-FFF2-40B4-BE49-F238E27FC236}">
                      <a16:creationId xmlns:a16="http://schemas.microsoft.com/office/drawing/2014/main" id="{9FA45B21-7393-40C2-96A4-638F06CFE0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36561" y="1189245"/>
                  <a:ext cx="100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80307" name="Freihand 480306">
                  <a:extLst>
                    <a:ext uri="{FF2B5EF4-FFF2-40B4-BE49-F238E27FC236}">
                      <a16:creationId xmlns:a16="http://schemas.microsoft.com/office/drawing/2014/main" id="{093207FF-51B1-4453-97BD-B0699C655DE6}"/>
                    </a:ext>
                  </a:extLst>
                </p14:cNvPr>
                <p14:cNvContentPartPr/>
                <p14:nvPr/>
              </p14:nvContentPartPr>
              <p14:xfrm>
                <a:off x="7890201" y="1321725"/>
                <a:ext cx="32400" cy="90720"/>
              </p14:xfrm>
            </p:contentPart>
          </mc:Choice>
          <mc:Fallback xmlns="">
            <p:pic>
              <p:nvPicPr>
                <p:cNvPr id="480307" name="Freihand 480306">
                  <a:extLst>
                    <a:ext uri="{FF2B5EF4-FFF2-40B4-BE49-F238E27FC236}">
                      <a16:creationId xmlns:a16="http://schemas.microsoft.com/office/drawing/2014/main" id="{093207FF-51B1-4453-97BD-B0699C655D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85881" y="1317405"/>
                  <a:ext cx="4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0308" name="Freihand 480307">
                  <a:extLst>
                    <a:ext uri="{FF2B5EF4-FFF2-40B4-BE49-F238E27FC236}">
                      <a16:creationId xmlns:a16="http://schemas.microsoft.com/office/drawing/2014/main" id="{006C71D5-FF5D-40A3-BFA4-15042B492FE9}"/>
                    </a:ext>
                  </a:extLst>
                </p14:cNvPr>
                <p14:cNvContentPartPr/>
                <p14:nvPr/>
              </p14:nvContentPartPr>
              <p14:xfrm>
                <a:off x="7941321" y="1301205"/>
                <a:ext cx="50400" cy="104400"/>
              </p14:xfrm>
            </p:contentPart>
          </mc:Choice>
          <mc:Fallback xmlns="">
            <p:pic>
              <p:nvPicPr>
                <p:cNvPr id="480308" name="Freihand 480307">
                  <a:extLst>
                    <a:ext uri="{FF2B5EF4-FFF2-40B4-BE49-F238E27FC236}">
                      <a16:creationId xmlns:a16="http://schemas.microsoft.com/office/drawing/2014/main" id="{006C71D5-FF5D-40A3-BFA4-15042B492FE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37001" y="1296885"/>
                  <a:ext cx="59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80309" name="Freihand 480308">
                  <a:extLst>
                    <a:ext uri="{FF2B5EF4-FFF2-40B4-BE49-F238E27FC236}">
                      <a16:creationId xmlns:a16="http://schemas.microsoft.com/office/drawing/2014/main" id="{1418B229-7C47-43C5-B2A8-D8E661AB8298}"/>
                    </a:ext>
                  </a:extLst>
                </p14:cNvPr>
                <p14:cNvContentPartPr/>
                <p14:nvPr/>
              </p14:nvContentPartPr>
              <p14:xfrm>
                <a:off x="8001081" y="1288245"/>
                <a:ext cx="187200" cy="75960"/>
              </p14:xfrm>
            </p:contentPart>
          </mc:Choice>
          <mc:Fallback xmlns="">
            <p:pic>
              <p:nvPicPr>
                <p:cNvPr id="480309" name="Freihand 480308">
                  <a:extLst>
                    <a:ext uri="{FF2B5EF4-FFF2-40B4-BE49-F238E27FC236}">
                      <a16:creationId xmlns:a16="http://schemas.microsoft.com/office/drawing/2014/main" id="{1418B229-7C47-43C5-B2A8-D8E661AB82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96761" y="1283925"/>
                  <a:ext cx="19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80310" name="Freihand 480309">
                  <a:extLst>
                    <a:ext uri="{FF2B5EF4-FFF2-40B4-BE49-F238E27FC236}">
                      <a16:creationId xmlns:a16="http://schemas.microsoft.com/office/drawing/2014/main" id="{42F94FA6-2C1A-471A-BB95-14F2E1E80096}"/>
                    </a:ext>
                  </a:extLst>
                </p14:cNvPr>
                <p14:cNvContentPartPr/>
                <p14:nvPr/>
              </p14:nvContentPartPr>
              <p14:xfrm>
                <a:off x="8136441" y="1214805"/>
                <a:ext cx="360" cy="360"/>
              </p14:xfrm>
            </p:contentPart>
          </mc:Choice>
          <mc:Fallback xmlns="">
            <p:pic>
              <p:nvPicPr>
                <p:cNvPr id="480310" name="Freihand 480309">
                  <a:extLst>
                    <a:ext uri="{FF2B5EF4-FFF2-40B4-BE49-F238E27FC236}">
                      <a16:creationId xmlns:a16="http://schemas.microsoft.com/office/drawing/2014/main" id="{42F94FA6-2C1A-471A-BB95-14F2E1E800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32121" y="121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2CBA1B0-85B8-4C40-8997-44A47AD78FBE}"/>
                  </a:ext>
                </a:extLst>
              </p14:cNvPr>
              <p14:cNvContentPartPr/>
              <p14:nvPr/>
            </p14:nvContentPartPr>
            <p14:xfrm>
              <a:off x="6515637" y="1185285"/>
              <a:ext cx="1822320" cy="91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2CBA1B0-85B8-4C40-8997-44A47AD78F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317" y="1180965"/>
                <a:ext cx="1830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78F94F-863F-4CBF-BB93-4DAC9B5F5122}"/>
                  </a:ext>
                </a:extLst>
              </p14:cNvPr>
              <p14:cNvContentPartPr/>
              <p14:nvPr/>
            </p14:nvContentPartPr>
            <p14:xfrm>
              <a:off x="740517" y="1556805"/>
              <a:ext cx="1619640" cy="121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78F94F-863F-4CBF-BB93-4DAC9B5F5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197" y="1552485"/>
                <a:ext cx="1628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D283ED4-3CA1-41D4-921C-48684FB8ED4F}"/>
                  </a:ext>
                </a:extLst>
              </p14:cNvPr>
              <p14:cNvContentPartPr/>
              <p14:nvPr/>
            </p14:nvContentPartPr>
            <p14:xfrm>
              <a:off x="1672557" y="1918245"/>
              <a:ext cx="769680" cy="117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D283ED4-3CA1-41D4-921C-48684FB8ED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8237" y="1913925"/>
                <a:ext cx="77832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E87B3D0-5607-402D-8B86-5EDB24250579}"/>
              </a:ext>
            </a:extLst>
          </p:cNvPr>
          <p:cNvGrpSpPr/>
          <p:nvPr/>
        </p:nvGrpSpPr>
        <p:grpSpPr>
          <a:xfrm>
            <a:off x="1937157" y="1605765"/>
            <a:ext cx="4953240" cy="757080"/>
            <a:chOff x="1937157" y="1605765"/>
            <a:chExt cx="4953240" cy="7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CBED76A-2716-43B5-AEC9-D1829D39EA29}"/>
                    </a:ext>
                  </a:extLst>
                </p14:cNvPr>
                <p14:cNvContentPartPr/>
                <p14:nvPr/>
              </p14:nvContentPartPr>
              <p14:xfrm>
                <a:off x="5093277" y="1605765"/>
                <a:ext cx="1472040" cy="79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CBED76A-2716-43B5-AEC9-D1829D39EA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8957" y="1601445"/>
                  <a:ext cx="1480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CCDD229-75CD-40C5-A66C-5F9495FFCFAE}"/>
                    </a:ext>
                  </a:extLst>
                </p14:cNvPr>
                <p14:cNvContentPartPr/>
                <p14:nvPr/>
              </p14:nvContentPartPr>
              <p14:xfrm>
                <a:off x="2110317" y="2129925"/>
                <a:ext cx="25560" cy="167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CCDD229-75CD-40C5-A66C-5F9495FFCF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05997" y="2125605"/>
                  <a:ext cx="34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A6DA5F-B92D-4D67-9211-5549CE070898}"/>
                    </a:ext>
                  </a:extLst>
                </p14:cNvPr>
                <p14:cNvContentPartPr/>
                <p14:nvPr/>
              </p14:nvContentPartPr>
              <p14:xfrm>
                <a:off x="1937157" y="2034525"/>
                <a:ext cx="275400" cy="176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A6DA5F-B92D-4D67-9211-5549CE0708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2837" y="2030205"/>
                  <a:ext cx="284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325F97-FEF4-44D0-B41E-E386FE474467}"/>
                    </a:ext>
                  </a:extLst>
                </p14:cNvPr>
                <p14:cNvContentPartPr/>
                <p14:nvPr/>
              </p14:nvContentPartPr>
              <p14:xfrm>
                <a:off x="2146317" y="2155125"/>
                <a:ext cx="1185120" cy="207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325F97-FEF4-44D0-B41E-E386FE4744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41997" y="2150805"/>
                  <a:ext cx="1193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0D83A2-5151-4C84-8616-B7E31DE1A838}"/>
                    </a:ext>
                  </a:extLst>
                </p14:cNvPr>
                <p14:cNvContentPartPr/>
                <p14:nvPr/>
              </p14:nvContentPartPr>
              <p14:xfrm>
                <a:off x="3382557" y="1994925"/>
                <a:ext cx="148320" cy="155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0D83A2-5151-4C84-8616-B7E31DE1A8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8237" y="1990605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4F9DCD-92A8-498A-909A-9A17E81273F2}"/>
                    </a:ext>
                  </a:extLst>
                </p14:cNvPr>
                <p14:cNvContentPartPr/>
                <p14:nvPr/>
              </p14:nvContentPartPr>
              <p14:xfrm>
                <a:off x="3561477" y="2014005"/>
                <a:ext cx="336960" cy="120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4F9DCD-92A8-498A-909A-9A17E81273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7157" y="2009685"/>
                  <a:ext cx="34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C58E7A-8DE3-4D44-B57B-0DE012E67AD5}"/>
                    </a:ext>
                  </a:extLst>
                </p14:cNvPr>
                <p14:cNvContentPartPr/>
                <p14:nvPr/>
              </p14:nvContentPartPr>
              <p14:xfrm>
                <a:off x="3947397" y="1961445"/>
                <a:ext cx="267120" cy="68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C58E7A-8DE3-4D44-B57B-0DE012E67A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43077" y="1957125"/>
                  <a:ext cx="275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1260CE-B4EE-45F4-9B89-E5B9F6A1A348}"/>
                    </a:ext>
                  </a:extLst>
                </p14:cNvPr>
                <p14:cNvContentPartPr/>
                <p14:nvPr/>
              </p14:nvContentPartPr>
              <p14:xfrm>
                <a:off x="4160517" y="1886925"/>
                <a:ext cx="12960" cy="17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1260CE-B4EE-45F4-9B89-E5B9F6A1A3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56197" y="1882605"/>
                  <a:ext cx="21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2DFC6C5-F4A6-4134-B949-903698ECFB72}"/>
                    </a:ext>
                  </a:extLst>
                </p14:cNvPr>
                <p14:cNvContentPartPr/>
                <p14:nvPr/>
              </p14:nvContentPartPr>
              <p14:xfrm>
                <a:off x="4242237" y="1903485"/>
                <a:ext cx="284760" cy="101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2DFC6C5-F4A6-4134-B949-903698ECFB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37917" y="1899165"/>
                  <a:ext cx="293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A61529-8346-487E-9FE1-027D72E7C518}"/>
                    </a:ext>
                  </a:extLst>
                </p14:cNvPr>
                <p14:cNvContentPartPr/>
                <p14:nvPr/>
              </p14:nvContentPartPr>
              <p14:xfrm>
                <a:off x="4489197" y="1851285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A61529-8346-487E-9FE1-027D72E7C5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84877" y="1846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1B1A49-6D27-469C-BF1D-625D05EC1F99}"/>
                    </a:ext>
                  </a:extLst>
                </p14:cNvPr>
                <p14:cNvContentPartPr/>
                <p14:nvPr/>
              </p14:nvContentPartPr>
              <p14:xfrm>
                <a:off x="4522317" y="1871805"/>
                <a:ext cx="132120" cy="123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1B1A49-6D27-469C-BF1D-625D05EC1F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7997" y="1867485"/>
                  <a:ext cx="140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42709F-DCE5-4388-9197-8888A87BD75C}"/>
                    </a:ext>
                  </a:extLst>
                </p14:cNvPr>
                <p14:cNvContentPartPr/>
                <p14:nvPr/>
              </p14:nvContentPartPr>
              <p14:xfrm>
                <a:off x="4649757" y="1840485"/>
                <a:ext cx="77400" cy="79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42709F-DCE5-4388-9197-8888A87BD7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45437" y="1836165"/>
                  <a:ext cx="86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CCCB5B-9EE3-4607-953F-349200873236}"/>
                    </a:ext>
                  </a:extLst>
                </p14:cNvPr>
                <p14:cNvContentPartPr/>
                <p14:nvPr/>
              </p14:nvContentPartPr>
              <p14:xfrm>
                <a:off x="4822557" y="1760205"/>
                <a:ext cx="170640" cy="159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CCCB5B-9EE3-4607-953F-3492008732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237" y="1755885"/>
                  <a:ext cx="179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E33B46E-4B0D-479F-827E-3A2EAAC6451B}"/>
                    </a:ext>
                  </a:extLst>
                </p14:cNvPr>
                <p14:cNvContentPartPr/>
                <p14:nvPr/>
              </p14:nvContentPartPr>
              <p14:xfrm>
                <a:off x="5106597" y="1771365"/>
                <a:ext cx="93240" cy="207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E33B46E-4B0D-479F-827E-3A2EAAC645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02277" y="1767045"/>
                  <a:ext cx="101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DF11921-A37A-47A7-901C-07A8B09C67ED}"/>
                    </a:ext>
                  </a:extLst>
                </p14:cNvPr>
                <p14:cNvContentPartPr/>
                <p14:nvPr/>
              </p14:nvContentPartPr>
              <p14:xfrm>
                <a:off x="5200917" y="1839045"/>
                <a:ext cx="148680" cy="81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DF11921-A37A-47A7-901C-07A8B09C67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6597" y="1834725"/>
                  <a:ext cx="157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7AB62E-6758-4556-A0D2-828342FC91ED}"/>
                    </a:ext>
                  </a:extLst>
                </p14:cNvPr>
                <p14:cNvContentPartPr/>
                <p14:nvPr/>
              </p14:nvContentPartPr>
              <p14:xfrm>
                <a:off x="5481717" y="1761285"/>
                <a:ext cx="279360" cy="132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7AB62E-6758-4556-A0D2-828342FC91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77397" y="1756965"/>
                  <a:ext cx="28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FB8A335-FFAE-4616-A315-B2881FB0D5B8}"/>
                    </a:ext>
                  </a:extLst>
                </p14:cNvPr>
                <p14:cNvContentPartPr/>
                <p14:nvPr/>
              </p14:nvContentPartPr>
              <p14:xfrm>
                <a:off x="5921637" y="1718085"/>
                <a:ext cx="152280" cy="172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FB8A335-FFAE-4616-A315-B2881FB0D5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17317" y="1713765"/>
                  <a:ext cx="16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F78B13-D7D7-468E-A735-4DD33B2E6D7A}"/>
                    </a:ext>
                  </a:extLst>
                </p14:cNvPr>
                <p14:cNvContentPartPr/>
                <p14:nvPr/>
              </p14:nvContentPartPr>
              <p14:xfrm>
                <a:off x="6066717" y="1840845"/>
                <a:ext cx="162000" cy="45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F78B13-D7D7-468E-A735-4DD33B2E6D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62397" y="1836525"/>
                  <a:ext cx="170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2E4667-B07B-4E1E-981F-2E66E01A6244}"/>
                    </a:ext>
                  </a:extLst>
                </p14:cNvPr>
                <p14:cNvContentPartPr/>
                <p14:nvPr/>
              </p14:nvContentPartPr>
              <p14:xfrm>
                <a:off x="6233397" y="1814565"/>
                <a:ext cx="90720" cy="48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2E4667-B07B-4E1E-981F-2E66E01A62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29077" y="1810245"/>
                  <a:ext cx="99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D91C3B-FCE3-4323-8598-A52796B1872B}"/>
                    </a:ext>
                  </a:extLst>
                </p14:cNvPr>
                <p14:cNvContentPartPr/>
                <p14:nvPr/>
              </p14:nvContentPartPr>
              <p14:xfrm>
                <a:off x="6371637" y="1800165"/>
                <a:ext cx="179280" cy="96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D91C3B-FCE3-4323-8598-A52796B187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67317" y="1795845"/>
                  <a:ext cx="187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D53140-BA63-4B0C-950C-35C681CE6608}"/>
                    </a:ext>
                  </a:extLst>
                </p14:cNvPr>
                <p14:cNvContentPartPr/>
                <p14:nvPr/>
              </p14:nvContentPartPr>
              <p14:xfrm>
                <a:off x="6395397" y="1834725"/>
                <a:ext cx="112680" cy="21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D53140-BA63-4B0C-950C-35C681CE660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91077" y="1830405"/>
                  <a:ext cx="12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0C1A743-8722-45F2-BE30-0ECE5A0708BC}"/>
                    </a:ext>
                  </a:extLst>
                </p14:cNvPr>
                <p14:cNvContentPartPr/>
                <p14:nvPr/>
              </p14:nvContentPartPr>
              <p14:xfrm>
                <a:off x="6529677" y="1796925"/>
                <a:ext cx="185040" cy="47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0C1A743-8722-45F2-BE30-0ECE5A0708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25357" y="1792605"/>
                  <a:ext cx="19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DAEF3AB-63E0-44A8-851F-003B8820DF2F}"/>
                    </a:ext>
                  </a:extLst>
                </p14:cNvPr>
                <p14:cNvContentPartPr/>
                <p14:nvPr/>
              </p14:nvContentPartPr>
              <p14:xfrm>
                <a:off x="6776277" y="1736445"/>
                <a:ext cx="114120" cy="101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DAEF3AB-63E0-44A8-851F-003B8820DF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71957" y="1732125"/>
                  <a:ext cx="1227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0737CA4-579D-4173-AEA1-AD1BAFF04237}"/>
              </a:ext>
            </a:extLst>
          </p:cNvPr>
          <p:cNvGrpSpPr/>
          <p:nvPr/>
        </p:nvGrpSpPr>
        <p:grpSpPr>
          <a:xfrm>
            <a:off x="7303317" y="1664085"/>
            <a:ext cx="371880" cy="153000"/>
            <a:chOff x="7303317" y="1664085"/>
            <a:chExt cx="3718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1F0FAC-59FE-46AD-A9EC-5D5F1165AF41}"/>
                    </a:ext>
                  </a:extLst>
                </p14:cNvPr>
                <p14:cNvContentPartPr/>
                <p14:nvPr/>
              </p14:nvContentPartPr>
              <p14:xfrm>
                <a:off x="7303317" y="1664085"/>
                <a:ext cx="10800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1F0FAC-59FE-46AD-A9EC-5D5F1165AF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8997" y="1659765"/>
                  <a:ext cx="116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3434F5A-0B5A-4869-ABE0-82C9A7E68825}"/>
                    </a:ext>
                  </a:extLst>
                </p14:cNvPr>
                <p14:cNvContentPartPr/>
                <p14:nvPr/>
              </p14:nvContentPartPr>
              <p14:xfrm>
                <a:off x="7417437" y="1667325"/>
                <a:ext cx="257760" cy="140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3434F5A-0B5A-4869-ABE0-82C9A7E688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13117" y="1663005"/>
                  <a:ext cx="2664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7EB36B5-5F27-4DF8-8B4C-3E9E42427A83}"/>
                  </a:ext>
                </a:extLst>
              </p14:cNvPr>
              <p14:cNvContentPartPr/>
              <p14:nvPr/>
            </p14:nvContentPartPr>
            <p14:xfrm>
              <a:off x="8978397" y="1569045"/>
              <a:ext cx="127080" cy="1659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7EB36B5-5F27-4DF8-8B4C-3E9E42427A8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74077" y="1564725"/>
                <a:ext cx="135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AF7059E-A538-45FE-8A6B-5C7B7FFCDDDF}"/>
                  </a:ext>
                </a:extLst>
              </p14:cNvPr>
              <p14:cNvContentPartPr/>
              <p14:nvPr/>
            </p14:nvContentPartPr>
            <p14:xfrm>
              <a:off x="9122037" y="1467885"/>
              <a:ext cx="30240" cy="2584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AF7059E-A538-45FE-8A6B-5C7B7FFCDD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17717" y="1463565"/>
                <a:ext cx="38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633E4AF-FFE1-4B46-ACF1-686FD55FE789}"/>
                  </a:ext>
                </a:extLst>
              </p14:cNvPr>
              <p14:cNvContentPartPr/>
              <p14:nvPr/>
            </p14:nvContentPartPr>
            <p14:xfrm>
              <a:off x="9178197" y="1593165"/>
              <a:ext cx="225360" cy="1047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633E4AF-FFE1-4B46-ACF1-686FD55FE78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73877" y="1588845"/>
                <a:ext cx="234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09CABAE-F70E-4121-8A7A-95221EA4842B}"/>
                  </a:ext>
                </a:extLst>
              </p14:cNvPr>
              <p14:cNvContentPartPr/>
              <p14:nvPr/>
            </p14:nvContentPartPr>
            <p14:xfrm>
              <a:off x="9420477" y="1614045"/>
              <a:ext cx="86400" cy="72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09CABAE-F70E-4121-8A7A-95221EA4842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16157" y="1609725"/>
                <a:ext cx="95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52B058-40B1-49FF-AFCD-519DCE528B7A}"/>
                  </a:ext>
                </a:extLst>
              </p14:cNvPr>
              <p14:cNvContentPartPr/>
              <p14:nvPr/>
            </p14:nvContentPartPr>
            <p14:xfrm>
              <a:off x="9505437" y="1602525"/>
              <a:ext cx="105120" cy="81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52B058-40B1-49FF-AFCD-519DCE528B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01117" y="1598205"/>
                <a:ext cx="113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AE5C6C3-23F8-4AC9-AA7E-A0C857BB5AF8}"/>
                  </a:ext>
                </a:extLst>
              </p14:cNvPr>
              <p14:cNvContentPartPr/>
              <p14:nvPr/>
            </p14:nvContentPartPr>
            <p14:xfrm>
              <a:off x="9601557" y="1461045"/>
              <a:ext cx="88920" cy="1965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AE5C6C3-23F8-4AC9-AA7E-A0C857BB5AF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97237" y="1456725"/>
                <a:ext cx="97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39A0526-7B68-449F-A32B-CAD57C386DCF}"/>
                  </a:ext>
                </a:extLst>
              </p14:cNvPr>
              <p14:cNvContentPartPr/>
              <p14:nvPr/>
            </p14:nvContentPartPr>
            <p14:xfrm>
              <a:off x="8801637" y="1535205"/>
              <a:ext cx="69840" cy="831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39A0526-7B68-449F-A32B-CAD57C386DC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97317" y="1530885"/>
                <a:ext cx="78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4C6A01B-FFD6-4EA0-93FD-DBE8521E8CDB}"/>
                  </a:ext>
                </a:extLst>
              </p14:cNvPr>
              <p14:cNvContentPartPr/>
              <p14:nvPr/>
            </p14:nvContentPartPr>
            <p14:xfrm>
              <a:off x="9730077" y="1411725"/>
              <a:ext cx="65880" cy="820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4C6A01B-FFD6-4EA0-93FD-DBE8521E8CD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25757" y="1407405"/>
                <a:ext cx="745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30" name="Gruppieren 482329">
            <a:extLst>
              <a:ext uri="{FF2B5EF4-FFF2-40B4-BE49-F238E27FC236}">
                <a16:creationId xmlns:a16="http://schemas.microsoft.com/office/drawing/2014/main" id="{CF028A73-C04B-4C01-8D97-8EC7DC3AAB6C}"/>
              </a:ext>
            </a:extLst>
          </p:cNvPr>
          <p:cNvGrpSpPr/>
          <p:nvPr/>
        </p:nvGrpSpPr>
        <p:grpSpPr>
          <a:xfrm>
            <a:off x="9981717" y="1427565"/>
            <a:ext cx="1389600" cy="244800"/>
            <a:chOff x="9981717" y="1427565"/>
            <a:chExt cx="138960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A4B3BC-A62B-4B45-BA94-46B55C7EED47}"/>
                    </a:ext>
                  </a:extLst>
                </p14:cNvPr>
                <p14:cNvContentPartPr/>
                <p14:nvPr/>
              </p14:nvContentPartPr>
              <p14:xfrm>
                <a:off x="9981717" y="1568685"/>
                <a:ext cx="91080" cy="75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A4B3BC-A62B-4B45-BA94-46B55C7EED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77397" y="1564365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1019C58-1F7D-4A18-AE95-AB796B222370}"/>
                    </a:ext>
                  </a:extLst>
                </p14:cNvPr>
                <p14:cNvContentPartPr/>
                <p14:nvPr/>
              </p14:nvContentPartPr>
              <p14:xfrm>
                <a:off x="10121037" y="1570125"/>
                <a:ext cx="113400" cy="82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1019C58-1F7D-4A18-AE95-AB796B2223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6717" y="1565805"/>
                  <a:ext cx="122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DE6B66-0985-4783-B679-E020F6FF0E2F}"/>
                    </a:ext>
                  </a:extLst>
                </p14:cNvPr>
                <p14:cNvContentPartPr/>
                <p14:nvPr/>
              </p14:nvContentPartPr>
              <p14:xfrm>
                <a:off x="10244157" y="1452045"/>
                <a:ext cx="81000" cy="220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DE6B66-0985-4783-B679-E020F6FF0E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39837" y="1447725"/>
                  <a:ext cx="89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71858CE-1BDA-4FD3-853A-523C43D7D96D}"/>
                    </a:ext>
                  </a:extLst>
                </p14:cNvPr>
                <p14:cNvContentPartPr/>
                <p14:nvPr/>
              </p14:nvContentPartPr>
              <p14:xfrm>
                <a:off x="10342797" y="1549965"/>
                <a:ext cx="106560" cy="105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71858CE-1BDA-4FD3-853A-523C43D7D9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38477" y="1545645"/>
                  <a:ext cx="11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48A8EF2-5A60-4CD9-A13F-10CEBEFAED5B}"/>
                    </a:ext>
                  </a:extLst>
                </p14:cNvPr>
                <p14:cNvContentPartPr/>
                <p14:nvPr/>
              </p14:nvContentPartPr>
              <p14:xfrm>
                <a:off x="10450437" y="1560405"/>
                <a:ext cx="121320" cy="77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48A8EF2-5A60-4CD9-A13F-10CEBEFAED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46117" y="1556085"/>
                  <a:ext cx="129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ACB08E1-A713-41F2-BBFD-F903EDEFC366}"/>
                    </a:ext>
                  </a:extLst>
                </p14:cNvPr>
                <p14:cNvContentPartPr/>
                <p14:nvPr/>
              </p14:nvContentPartPr>
              <p14:xfrm>
                <a:off x="10556277" y="1427565"/>
                <a:ext cx="82800" cy="234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ACB08E1-A713-41F2-BBFD-F903EDEFC3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51957" y="1423245"/>
                  <a:ext cx="91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A8CA8B-7B05-467A-A74B-E4535F3EA141}"/>
                    </a:ext>
                  </a:extLst>
                </p14:cNvPr>
                <p14:cNvContentPartPr/>
                <p14:nvPr/>
              </p14:nvContentPartPr>
              <p14:xfrm>
                <a:off x="10628997" y="1534125"/>
                <a:ext cx="81360" cy="9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A8CA8B-7B05-467A-A74B-E4535F3EA1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24677" y="1529805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37E4748-65FC-49C8-96C5-7097CA4B9453}"/>
                    </a:ext>
                  </a:extLst>
                </p14:cNvPr>
                <p14:cNvContentPartPr/>
                <p14:nvPr/>
              </p14:nvContentPartPr>
              <p14:xfrm>
                <a:off x="10720437" y="1527285"/>
                <a:ext cx="78480" cy="65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37E4748-65FC-49C8-96C5-7097CA4B94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16117" y="1522965"/>
                  <a:ext cx="87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2304" name="Freihand 482303">
                  <a:extLst>
                    <a:ext uri="{FF2B5EF4-FFF2-40B4-BE49-F238E27FC236}">
                      <a16:creationId xmlns:a16="http://schemas.microsoft.com/office/drawing/2014/main" id="{92B2B445-EC54-4D9C-83B0-B423E77EF6B6}"/>
                    </a:ext>
                  </a:extLst>
                </p14:cNvPr>
                <p14:cNvContentPartPr/>
                <p14:nvPr/>
              </p14:nvContentPartPr>
              <p14:xfrm>
                <a:off x="10748157" y="1430085"/>
                <a:ext cx="146160" cy="190440"/>
              </p14:xfrm>
            </p:contentPart>
          </mc:Choice>
          <mc:Fallback xmlns="">
            <p:pic>
              <p:nvPicPr>
                <p:cNvPr id="482304" name="Freihand 482303">
                  <a:extLst>
                    <a:ext uri="{FF2B5EF4-FFF2-40B4-BE49-F238E27FC236}">
                      <a16:creationId xmlns:a16="http://schemas.microsoft.com/office/drawing/2014/main" id="{92B2B445-EC54-4D9C-83B0-B423E77EF6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43837" y="1425765"/>
                  <a:ext cx="154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2308" name="Freihand 482307">
                  <a:extLst>
                    <a:ext uri="{FF2B5EF4-FFF2-40B4-BE49-F238E27FC236}">
                      <a16:creationId xmlns:a16="http://schemas.microsoft.com/office/drawing/2014/main" id="{C149D58B-DB28-4A4E-8342-92720C608374}"/>
                    </a:ext>
                  </a:extLst>
                </p14:cNvPr>
                <p14:cNvContentPartPr/>
                <p14:nvPr/>
              </p14:nvContentPartPr>
              <p14:xfrm>
                <a:off x="10914477" y="1444125"/>
                <a:ext cx="163440" cy="151560"/>
              </p14:xfrm>
            </p:contentPart>
          </mc:Choice>
          <mc:Fallback xmlns="">
            <p:pic>
              <p:nvPicPr>
                <p:cNvPr id="482308" name="Freihand 482307">
                  <a:extLst>
                    <a:ext uri="{FF2B5EF4-FFF2-40B4-BE49-F238E27FC236}">
                      <a16:creationId xmlns:a16="http://schemas.microsoft.com/office/drawing/2014/main" id="{C149D58B-DB28-4A4E-8342-92720C6083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0157" y="1439805"/>
                  <a:ext cx="17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2309" name="Freihand 482308">
                  <a:extLst>
                    <a:ext uri="{FF2B5EF4-FFF2-40B4-BE49-F238E27FC236}">
                      <a16:creationId xmlns:a16="http://schemas.microsoft.com/office/drawing/2014/main" id="{9C241919-6C72-42D0-B148-EB0CEC90628F}"/>
                    </a:ext>
                  </a:extLst>
                </p14:cNvPr>
                <p14:cNvContentPartPr/>
                <p14:nvPr/>
              </p14:nvContentPartPr>
              <p14:xfrm>
                <a:off x="11152797" y="1514325"/>
                <a:ext cx="218520" cy="64080"/>
              </p14:xfrm>
            </p:contentPart>
          </mc:Choice>
          <mc:Fallback xmlns="">
            <p:pic>
              <p:nvPicPr>
                <p:cNvPr id="482309" name="Freihand 482308">
                  <a:extLst>
                    <a:ext uri="{FF2B5EF4-FFF2-40B4-BE49-F238E27FC236}">
                      <a16:creationId xmlns:a16="http://schemas.microsoft.com/office/drawing/2014/main" id="{9C241919-6C72-42D0-B148-EB0CEC9062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48477" y="1510005"/>
                  <a:ext cx="227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2310" name="Freihand 482309">
                  <a:extLst>
                    <a:ext uri="{FF2B5EF4-FFF2-40B4-BE49-F238E27FC236}">
                      <a16:creationId xmlns:a16="http://schemas.microsoft.com/office/drawing/2014/main" id="{10EB9B1F-32C4-4404-A87D-3470F7836369}"/>
                    </a:ext>
                  </a:extLst>
                </p14:cNvPr>
                <p14:cNvContentPartPr/>
                <p14:nvPr/>
              </p14:nvContentPartPr>
              <p14:xfrm>
                <a:off x="11315157" y="1435485"/>
                <a:ext cx="360" cy="360"/>
              </p14:xfrm>
            </p:contentPart>
          </mc:Choice>
          <mc:Fallback xmlns="">
            <p:pic>
              <p:nvPicPr>
                <p:cNvPr id="482310" name="Freihand 482309">
                  <a:extLst>
                    <a:ext uri="{FF2B5EF4-FFF2-40B4-BE49-F238E27FC236}">
                      <a16:creationId xmlns:a16="http://schemas.microsoft.com/office/drawing/2014/main" id="{10EB9B1F-32C4-4404-A87D-3470F78363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10837" y="1431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29" name="Gruppieren 482328">
            <a:extLst>
              <a:ext uri="{FF2B5EF4-FFF2-40B4-BE49-F238E27FC236}">
                <a16:creationId xmlns:a16="http://schemas.microsoft.com/office/drawing/2014/main" id="{F6306EDD-0B03-4E5C-98D2-23AC0F74DF5C}"/>
              </a:ext>
            </a:extLst>
          </p:cNvPr>
          <p:cNvGrpSpPr/>
          <p:nvPr/>
        </p:nvGrpSpPr>
        <p:grpSpPr>
          <a:xfrm>
            <a:off x="8485917" y="1963605"/>
            <a:ext cx="343800" cy="185400"/>
            <a:chOff x="8485917" y="1963605"/>
            <a:chExt cx="34380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82311" name="Freihand 482310">
                  <a:extLst>
                    <a:ext uri="{FF2B5EF4-FFF2-40B4-BE49-F238E27FC236}">
                      <a16:creationId xmlns:a16="http://schemas.microsoft.com/office/drawing/2014/main" id="{3C5DC5B6-F0F5-4E10-B556-EF0ABCC51155}"/>
                    </a:ext>
                  </a:extLst>
                </p14:cNvPr>
                <p14:cNvContentPartPr/>
                <p14:nvPr/>
              </p14:nvContentPartPr>
              <p14:xfrm>
                <a:off x="8485917" y="1963605"/>
                <a:ext cx="203760" cy="185400"/>
              </p14:xfrm>
            </p:contentPart>
          </mc:Choice>
          <mc:Fallback xmlns="">
            <p:pic>
              <p:nvPicPr>
                <p:cNvPr id="482311" name="Freihand 482310">
                  <a:extLst>
                    <a:ext uri="{FF2B5EF4-FFF2-40B4-BE49-F238E27FC236}">
                      <a16:creationId xmlns:a16="http://schemas.microsoft.com/office/drawing/2014/main" id="{3C5DC5B6-F0F5-4E10-B556-EF0ABCC511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81597" y="1959285"/>
                  <a:ext cx="21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82312" name="Freihand 482311">
                  <a:extLst>
                    <a:ext uri="{FF2B5EF4-FFF2-40B4-BE49-F238E27FC236}">
                      <a16:creationId xmlns:a16="http://schemas.microsoft.com/office/drawing/2014/main" id="{575722FB-FEE3-4F72-8111-FBAEBBB868C1}"/>
                    </a:ext>
                  </a:extLst>
                </p14:cNvPr>
                <p14:cNvContentPartPr/>
                <p14:nvPr/>
              </p14:nvContentPartPr>
              <p14:xfrm>
                <a:off x="8728197" y="2028045"/>
                <a:ext cx="101520" cy="86760"/>
              </p14:xfrm>
            </p:contentPart>
          </mc:Choice>
          <mc:Fallback xmlns="">
            <p:pic>
              <p:nvPicPr>
                <p:cNvPr id="482312" name="Freihand 482311">
                  <a:extLst>
                    <a:ext uri="{FF2B5EF4-FFF2-40B4-BE49-F238E27FC236}">
                      <a16:creationId xmlns:a16="http://schemas.microsoft.com/office/drawing/2014/main" id="{575722FB-FEE3-4F72-8111-FBAEBBB868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23877" y="2023725"/>
                  <a:ext cx="1101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28" name="Gruppieren 482327">
            <a:extLst>
              <a:ext uri="{FF2B5EF4-FFF2-40B4-BE49-F238E27FC236}">
                <a16:creationId xmlns:a16="http://schemas.microsoft.com/office/drawing/2014/main" id="{5C8862E6-B8E9-4A2A-B3A7-C8B148C25861}"/>
              </a:ext>
            </a:extLst>
          </p:cNvPr>
          <p:cNvGrpSpPr/>
          <p:nvPr/>
        </p:nvGrpSpPr>
        <p:grpSpPr>
          <a:xfrm>
            <a:off x="9025557" y="1987365"/>
            <a:ext cx="592200" cy="141480"/>
            <a:chOff x="9025557" y="1987365"/>
            <a:chExt cx="59220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2313" name="Freihand 482312">
                  <a:extLst>
                    <a:ext uri="{FF2B5EF4-FFF2-40B4-BE49-F238E27FC236}">
                      <a16:creationId xmlns:a16="http://schemas.microsoft.com/office/drawing/2014/main" id="{CCD8B24A-7043-4452-8E46-D6CC43F2E99F}"/>
                    </a:ext>
                  </a:extLst>
                </p14:cNvPr>
                <p14:cNvContentPartPr/>
                <p14:nvPr/>
              </p14:nvContentPartPr>
              <p14:xfrm>
                <a:off x="9025557" y="2010045"/>
                <a:ext cx="115200" cy="118800"/>
              </p14:xfrm>
            </p:contentPart>
          </mc:Choice>
          <mc:Fallback xmlns="">
            <p:pic>
              <p:nvPicPr>
                <p:cNvPr id="482313" name="Freihand 482312">
                  <a:extLst>
                    <a:ext uri="{FF2B5EF4-FFF2-40B4-BE49-F238E27FC236}">
                      <a16:creationId xmlns:a16="http://schemas.microsoft.com/office/drawing/2014/main" id="{CCD8B24A-7043-4452-8E46-D6CC43F2E9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21237" y="2005725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2314" name="Freihand 482313">
                  <a:extLst>
                    <a:ext uri="{FF2B5EF4-FFF2-40B4-BE49-F238E27FC236}">
                      <a16:creationId xmlns:a16="http://schemas.microsoft.com/office/drawing/2014/main" id="{D0412997-78A6-4AF7-9716-3D1FB0E4108A}"/>
                    </a:ext>
                  </a:extLst>
                </p14:cNvPr>
                <p14:cNvContentPartPr/>
                <p14:nvPr/>
              </p14:nvContentPartPr>
              <p14:xfrm>
                <a:off x="9168477" y="2021565"/>
                <a:ext cx="316440" cy="71640"/>
              </p14:xfrm>
            </p:contentPart>
          </mc:Choice>
          <mc:Fallback xmlns="">
            <p:pic>
              <p:nvPicPr>
                <p:cNvPr id="482314" name="Freihand 482313">
                  <a:extLst>
                    <a:ext uri="{FF2B5EF4-FFF2-40B4-BE49-F238E27FC236}">
                      <a16:creationId xmlns:a16="http://schemas.microsoft.com/office/drawing/2014/main" id="{D0412997-78A6-4AF7-9716-3D1FB0E410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64157" y="2017245"/>
                  <a:ext cx="325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82315" name="Freihand 482314">
                  <a:extLst>
                    <a:ext uri="{FF2B5EF4-FFF2-40B4-BE49-F238E27FC236}">
                      <a16:creationId xmlns:a16="http://schemas.microsoft.com/office/drawing/2014/main" id="{2382EDC0-89EB-4728-8A2F-CEF5C8D10C16}"/>
                    </a:ext>
                  </a:extLst>
                </p14:cNvPr>
                <p14:cNvContentPartPr/>
                <p14:nvPr/>
              </p14:nvContentPartPr>
              <p14:xfrm>
                <a:off x="9524157" y="1987365"/>
                <a:ext cx="93600" cy="76680"/>
              </p14:xfrm>
            </p:contentPart>
          </mc:Choice>
          <mc:Fallback xmlns="">
            <p:pic>
              <p:nvPicPr>
                <p:cNvPr id="482315" name="Freihand 482314">
                  <a:extLst>
                    <a:ext uri="{FF2B5EF4-FFF2-40B4-BE49-F238E27FC236}">
                      <a16:creationId xmlns:a16="http://schemas.microsoft.com/office/drawing/2014/main" id="{2382EDC0-89EB-4728-8A2F-CEF5C8D10C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19837" y="1983045"/>
                  <a:ext cx="1022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32" name="Gruppieren 482331">
            <a:extLst>
              <a:ext uri="{FF2B5EF4-FFF2-40B4-BE49-F238E27FC236}">
                <a16:creationId xmlns:a16="http://schemas.microsoft.com/office/drawing/2014/main" id="{C36EF9D5-E3B7-4FEA-BD13-9362C491B5B0}"/>
              </a:ext>
            </a:extLst>
          </p:cNvPr>
          <p:cNvGrpSpPr/>
          <p:nvPr/>
        </p:nvGrpSpPr>
        <p:grpSpPr>
          <a:xfrm>
            <a:off x="7875717" y="1601085"/>
            <a:ext cx="834840" cy="301680"/>
            <a:chOff x="7875717" y="1601085"/>
            <a:chExt cx="8348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64D2E2-3A13-483A-B022-E0C43CACCA66}"/>
                    </a:ext>
                  </a:extLst>
                </p14:cNvPr>
                <p14:cNvContentPartPr/>
                <p14:nvPr/>
              </p14:nvContentPartPr>
              <p14:xfrm>
                <a:off x="7974717" y="1679565"/>
                <a:ext cx="38880" cy="124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64D2E2-3A13-483A-B022-E0C43CACCA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0397" y="1675245"/>
                  <a:ext cx="47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C5507A-651A-403C-9A3B-C60CF774F6F8}"/>
                    </a:ext>
                  </a:extLst>
                </p14:cNvPr>
                <p14:cNvContentPartPr/>
                <p14:nvPr/>
              </p14:nvContentPartPr>
              <p14:xfrm>
                <a:off x="7976517" y="1652565"/>
                <a:ext cx="87840" cy="154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C5507A-651A-403C-9A3B-C60CF774F6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72197" y="1648245"/>
                  <a:ext cx="9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5FB508B-A8A6-46A9-8B24-4D42892B216A}"/>
                    </a:ext>
                  </a:extLst>
                </p14:cNvPr>
                <p14:cNvContentPartPr/>
                <p14:nvPr/>
              </p14:nvContentPartPr>
              <p14:xfrm>
                <a:off x="8087757" y="1651125"/>
                <a:ext cx="113040" cy="13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5FB508B-A8A6-46A9-8B24-4D42892B21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83437" y="1646805"/>
                  <a:ext cx="12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52EDA7-1720-44E5-804B-09D36C4A4B06}"/>
                    </a:ext>
                  </a:extLst>
                </p14:cNvPr>
                <p14:cNvContentPartPr/>
                <p14:nvPr/>
              </p14:nvContentPartPr>
              <p14:xfrm>
                <a:off x="8214117" y="1663725"/>
                <a:ext cx="69480" cy="99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52EDA7-1720-44E5-804B-09D36C4A4B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09797" y="1659405"/>
                  <a:ext cx="78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C4CA1D4-5FCD-487F-82FE-5056F12EED40}"/>
                    </a:ext>
                  </a:extLst>
                </p14:cNvPr>
                <p14:cNvContentPartPr/>
                <p14:nvPr/>
              </p14:nvContentPartPr>
              <p14:xfrm>
                <a:off x="8165157" y="1654005"/>
                <a:ext cx="134280" cy="67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C4CA1D4-5FCD-487F-82FE-5056F12EED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60837" y="1649685"/>
                  <a:ext cx="142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C5CDCA9-3C09-4374-A3FC-9406EE4D0F20}"/>
                    </a:ext>
                  </a:extLst>
                </p14:cNvPr>
                <p14:cNvContentPartPr/>
                <p14:nvPr/>
              </p14:nvContentPartPr>
              <p14:xfrm>
                <a:off x="8340477" y="1671645"/>
                <a:ext cx="19800" cy="94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C5CDCA9-3C09-4374-A3FC-9406EE4D0F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36157" y="1667325"/>
                  <a:ext cx="28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9586770-001E-4095-A25B-08C60CBD1A4B}"/>
                    </a:ext>
                  </a:extLst>
                </p14:cNvPr>
                <p14:cNvContentPartPr/>
                <p14:nvPr/>
              </p14:nvContentPartPr>
              <p14:xfrm>
                <a:off x="8562597" y="1681725"/>
                <a:ext cx="1656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9586770-001E-4095-A25B-08C60CBD1A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8277" y="1677405"/>
                  <a:ext cx="2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CB16AC7-87F5-4FD1-8B12-FF1E85B3B0CD}"/>
                    </a:ext>
                  </a:extLst>
                </p14:cNvPr>
                <p14:cNvContentPartPr/>
                <p14:nvPr/>
              </p14:nvContentPartPr>
              <p14:xfrm>
                <a:off x="8554317" y="1601085"/>
                <a:ext cx="36720" cy="28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CB16AC7-87F5-4FD1-8B12-FF1E85B3B0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49997" y="1596765"/>
                  <a:ext cx="4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7A05CB-FEA0-434C-B5D4-9CE02181676F}"/>
                    </a:ext>
                  </a:extLst>
                </p14:cNvPr>
                <p14:cNvContentPartPr/>
                <p14:nvPr/>
              </p14:nvContentPartPr>
              <p14:xfrm>
                <a:off x="8616597" y="1650045"/>
                <a:ext cx="93960" cy="129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7A05CB-FEA0-434C-B5D4-9CE0218167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12277" y="1645725"/>
                  <a:ext cx="102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2331" name="Freihand 482330">
                  <a:extLst>
                    <a:ext uri="{FF2B5EF4-FFF2-40B4-BE49-F238E27FC236}">
                      <a16:creationId xmlns:a16="http://schemas.microsoft.com/office/drawing/2014/main" id="{75D36F86-2410-4079-953E-6877C96A557C}"/>
                    </a:ext>
                  </a:extLst>
                </p14:cNvPr>
                <p14:cNvContentPartPr/>
                <p14:nvPr/>
              </p14:nvContentPartPr>
              <p14:xfrm>
                <a:off x="7875717" y="1777125"/>
                <a:ext cx="632880" cy="125640"/>
              </p14:xfrm>
            </p:contentPart>
          </mc:Choice>
          <mc:Fallback xmlns="">
            <p:pic>
              <p:nvPicPr>
                <p:cNvPr id="482331" name="Freihand 482330">
                  <a:extLst>
                    <a:ext uri="{FF2B5EF4-FFF2-40B4-BE49-F238E27FC236}">
                      <a16:creationId xmlns:a16="http://schemas.microsoft.com/office/drawing/2014/main" id="{75D36F86-2410-4079-953E-6877C96A55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71397" y="1772805"/>
                  <a:ext cx="6415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34" name="Gruppieren 482333">
            <a:extLst>
              <a:ext uri="{FF2B5EF4-FFF2-40B4-BE49-F238E27FC236}">
                <a16:creationId xmlns:a16="http://schemas.microsoft.com/office/drawing/2014/main" id="{22FBDCAC-B102-4A58-B5AA-9C324B8FB97E}"/>
              </a:ext>
            </a:extLst>
          </p:cNvPr>
          <p:cNvGrpSpPr/>
          <p:nvPr/>
        </p:nvGrpSpPr>
        <p:grpSpPr>
          <a:xfrm>
            <a:off x="9863997" y="1779645"/>
            <a:ext cx="1608480" cy="378360"/>
            <a:chOff x="9863997" y="1779645"/>
            <a:chExt cx="16084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2316" name="Freihand 482315">
                  <a:extLst>
                    <a:ext uri="{FF2B5EF4-FFF2-40B4-BE49-F238E27FC236}">
                      <a16:creationId xmlns:a16="http://schemas.microsoft.com/office/drawing/2014/main" id="{01046FA9-6982-4132-8508-B41B2C66570D}"/>
                    </a:ext>
                  </a:extLst>
                </p14:cNvPr>
                <p14:cNvContentPartPr/>
                <p14:nvPr/>
              </p14:nvContentPartPr>
              <p14:xfrm>
                <a:off x="9863997" y="1958565"/>
                <a:ext cx="208800" cy="81720"/>
              </p14:xfrm>
            </p:contentPart>
          </mc:Choice>
          <mc:Fallback xmlns="">
            <p:pic>
              <p:nvPicPr>
                <p:cNvPr id="482316" name="Freihand 482315">
                  <a:extLst>
                    <a:ext uri="{FF2B5EF4-FFF2-40B4-BE49-F238E27FC236}">
                      <a16:creationId xmlns:a16="http://schemas.microsoft.com/office/drawing/2014/main" id="{01046FA9-6982-4132-8508-B41B2C6657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59677" y="1954245"/>
                  <a:ext cx="217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2317" name="Freihand 482316">
                  <a:extLst>
                    <a:ext uri="{FF2B5EF4-FFF2-40B4-BE49-F238E27FC236}">
                      <a16:creationId xmlns:a16="http://schemas.microsoft.com/office/drawing/2014/main" id="{8410A755-E6B8-44F9-8DD4-85CD53E3435B}"/>
                    </a:ext>
                  </a:extLst>
                </p14:cNvPr>
                <p14:cNvContentPartPr/>
                <p14:nvPr/>
              </p14:nvContentPartPr>
              <p14:xfrm>
                <a:off x="10113477" y="1910685"/>
                <a:ext cx="281880" cy="247320"/>
              </p14:xfrm>
            </p:contentPart>
          </mc:Choice>
          <mc:Fallback xmlns="">
            <p:pic>
              <p:nvPicPr>
                <p:cNvPr id="482317" name="Freihand 482316">
                  <a:extLst>
                    <a:ext uri="{FF2B5EF4-FFF2-40B4-BE49-F238E27FC236}">
                      <a16:creationId xmlns:a16="http://schemas.microsoft.com/office/drawing/2014/main" id="{8410A755-E6B8-44F9-8DD4-85CD53E343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09157" y="1906365"/>
                  <a:ext cx="290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2318" name="Freihand 482317">
                  <a:extLst>
                    <a:ext uri="{FF2B5EF4-FFF2-40B4-BE49-F238E27FC236}">
                      <a16:creationId xmlns:a16="http://schemas.microsoft.com/office/drawing/2014/main" id="{7CC36BFB-AE9C-4C3E-8BBF-A2239074F85F}"/>
                    </a:ext>
                  </a:extLst>
                </p14:cNvPr>
                <p14:cNvContentPartPr/>
                <p14:nvPr/>
              </p14:nvContentPartPr>
              <p14:xfrm>
                <a:off x="10513077" y="1871445"/>
                <a:ext cx="136800" cy="103680"/>
              </p14:xfrm>
            </p:contentPart>
          </mc:Choice>
          <mc:Fallback xmlns="">
            <p:pic>
              <p:nvPicPr>
                <p:cNvPr id="482318" name="Freihand 482317">
                  <a:extLst>
                    <a:ext uri="{FF2B5EF4-FFF2-40B4-BE49-F238E27FC236}">
                      <a16:creationId xmlns:a16="http://schemas.microsoft.com/office/drawing/2014/main" id="{7CC36BFB-AE9C-4C3E-8BBF-A2239074F8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08757" y="1867125"/>
                  <a:ext cx="145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2319" name="Freihand 482318">
                  <a:extLst>
                    <a:ext uri="{FF2B5EF4-FFF2-40B4-BE49-F238E27FC236}">
                      <a16:creationId xmlns:a16="http://schemas.microsoft.com/office/drawing/2014/main" id="{20BCA879-A093-4666-9DDB-4E3BAF9A98F5}"/>
                    </a:ext>
                  </a:extLst>
                </p14:cNvPr>
                <p14:cNvContentPartPr/>
                <p14:nvPr/>
              </p14:nvContentPartPr>
              <p14:xfrm>
                <a:off x="10683717" y="1855245"/>
                <a:ext cx="117360" cy="123120"/>
              </p14:xfrm>
            </p:contentPart>
          </mc:Choice>
          <mc:Fallback xmlns="">
            <p:pic>
              <p:nvPicPr>
                <p:cNvPr id="482319" name="Freihand 482318">
                  <a:extLst>
                    <a:ext uri="{FF2B5EF4-FFF2-40B4-BE49-F238E27FC236}">
                      <a16:creationId xmlns:a16="http://schemas.microsoft.com/office/drawing/2014/main" id="{20BCA879-A093-4666-9DDB-4E3BAF9A98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79397" y="1850925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2320" name="Freihand 482319">
                  <a:extLst>
                    <a:ext uri="{FF2B5EF4-FFF2-40B4-BE49-F238E27FC236}">
                      <a16:creationId xmlns:a16="http://schemas.microsoft.com/office/drawing/2014/main" id="{1C0B2B13-2C51-4276-982E-A5AB05D62BC0}"/>
                    </a:ext>
                  </a:extLst>
                </p14:cNvPr>
                <p14:cNvContentPartPr/>
                <p14:nvPr/>
              </p14:nvContentPartPr>
              <p14:xfrm>
                <a:off x="10977837" y="1820685"/>
                <a:ext cx="117360" cy="104760"/>
              </p14:xfrm>
            </p:contentPart>
          </mc:Choice>
          <mc:Fallback xmlns="">
            <p:pic>
              <p:nvPicPr>
                <p:cNvPr id="482320" name="Freihand 482319">
                  <a:extLst>
                    <a:ext uri="{FF2B5EF4-FFF2-40B4-BE49-F238E27FC236}">
                      <a16:creationId xmlns:a16="http://schemas.microsoft.com/office/drawing/2014/main" id="{1C0B2B13-2C51-4276-982E-A5AB05D62B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73517" y="1816365"/>
                  <a:ext cx="126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2321" name="Freihand 482320">
                  <a:extLst>
                    <a:ext uri="{FF2B5EF4-FFF2-40B4-BE49-F238E27FC236}">
                      <a16:creationId xmlns:a16="http://schemas.microsoft.com/office/drawing/2014/main" id="{3FCE1FF3-1B46-40A0-B817-7E9CD80AFC3E}"/>
                    </a:ext>
                  </a:extLst>
                </p14:cNvPr>
                <p14:cNvContentPartPr/>
                <p14:nvPr/>
              </p14:nvContentPartPr>
              <p14:xfrm>
                <a:off x="11230557" y="1806645"/>
                <a:ext cx="17640" cy="123480"/>
              </p14:xfrm>
            </p:contentPart>
          </mc:Choice>
          <mc:Fallback xmlns="">
            <p:pic>
              <p:nvPicPr>
                <p:cNvPr id="482321" name="Freihand 482320">
                  <a:extLst>
                    <a:ext uri="{FF2B5EF4-FFF2-40B4-BE49-F238E27FC236}">
                      <a16:creationId xmlns:a16="http://schemas.microsoft.com/office/drawing/2014/main" id="{3FCE1FF3-1B46-40A0-B817-7E9CD80AFC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26237" y="1802325"/>
                  <a:ext cx="26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2322" name="Freihand 482321">
                  <a:extLst>
                    <a:ext uri="{FF2B5EF4-FFF2-40B4-BE49-F238E27FC236}">
                      <a16:creationId xmlns:a16="http://schemas.microsoft.com/office/drawing/2014/main" id="{1655673F-135B-4CB7-8D92-9373789C8EBD}"/>
                    </a:ext>
                  </a:extLst>
                </p14:cNvPr>
                <p14:cNvContentPartPr/>
                <p14:nvPr/>
              </p14:nvContentPartPr>
              <p14:xfrm>
                <a:off x="11340357" y="1795485"/>
                <a:ext cx="9000" cy="108720"/>
              </p14:xfrm>
            </p:contentPart>
          </mc:Choice>
          <mc:Fallback xmlns="">
            <p:pic>
              <p:nvPicPr>
                <p:cNvPr id="482322" name="Freihand 482321">
                  <a:extLst>
                    <a:ext uri="{FF2B5EF4-FFF2-40B4-BE49-F238E27FC236}">
                      <a16:creationId xmlns:a16="http://schemas.microsoft.com/office/drawing/2014/main" id="{1655673F-135B-4CB7-8D92-9373789C8E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36037" y="1791165"/>
                  <a:ext cx="17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2323" name="Freihand 482322">
                  <a:extLst>
                    <a:ext uri="{FF2B5EF4-FFF2-40B4-BE49-F238E27FC236}">
                      <a16:creationId xmlns:a16="http://schemas.microsoft.com/office/drawing/2014/main" id="{7A4D6782-A0C0-4254-A78D-B015FB5E31C7}"/>
                    </a:ext>
                  </a:extLst>
                </p14:cNvPr>
                <p14:cNvContentPartPr/>
                <p14:nvPr/>
              </p14:nvContentPartPr>
              <p14:xfrm>
                <a:off x="11179437" y="1816725"/>
                <a:ext cx="30600" cy="155880"/>
              </p14:xfrm>
            </p:contentPart>
          </mc:Choice>
          <mc:Fallback xmlns="">
            <p:pic>
              <p:nvPicPr>
                <p:cNvPr id="482323" name="Freihand 482322">
                  <a:extLst>
                    <a:ext uri="{FF2B5EF4-FFF2-40B4-BE49-F238E27FC236}">
                      <a16:creationId xmlns:a16="http://schemas.microsoft.com/office/drawing/2014/main" id="{7A4D6782-A0C0-4254-A78D-B015FB5E31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75117" y="1812405"/>
                  <a:ext cx="3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2324" name="Freihand 482323">
                  <a:extLst>
                    <a:ext uri="{FF2B5EF4-FFF2-40B4-BE49-F238E27FC236}">
                      <a16:creationId xmlns:a16="http://schemas.microsoft.com/office/drawing/2014/main" id="{0D17589E-A51F-4922-B838-2D7449D02F15}"/>
                    </a:ext>
                  </a:extLst>
                </p14:cNvPr>
                <p14:cNvContentPartPr/>
                <p14:nvPr/>
              </p14:nvContentPartPr>
              <p14:xfrm>
                <a:off x="11084397" y="1779645"/>
                <a:ext cx="168840" cy="89640"/>
              </p14:xfrm>
            </p:contentPart>
          </mc:Choice>
          <mc:Fallback xmlns="">
            <p:pic>
              <p:nvPicPr>
                <p:cNvPr id="482324" name="Freihand 482323">
                  <a:extLst>
                    <a:ext uri="{FF2B5EF4-FFF2-40B4-BE49-F238E27FC236}">
                      <a16:creationId xmlns:a16="http://schemas.microsoft.com/office/drawing/2014/main" id="{0D17589E-A51F-4922-B838-2D7449D02F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80077" y="1775325"/>
                  <a:ext cx="17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82325" name="Freihand 482324">
                  <a:extLst>
                    <a:ext uri="{FF2B5EF4-FFF2-40B4-BE49-F238E27FC236}">
                      <a16:creationId xmlns:a16="http://schemas.microsoft.com/office/drawing/2014/main" id="{B2EA33CA-C380-478A-9442-C6D96AA5F977}"/>
                    </a:ext>
                  </a:extLst>
                </p14:cNvPr>
                <p14:cNvContentPartPr/>
                <p14:nvPr/>
              </p14:nvContentPartPr>
              <p14:xfrm>
                <a:off x="11295357" y="1783245"/>
                <a:ext cx="48960" cy="150840"/>
              </p14:xfrm>
            </p:contentPart>
          </mc:Choice>
          <mc:Fallback xmlns="">
            <p:pic>
              <p:nvPicPr>
                <p:cNvPr id="482325" name="Freihand 482324">
                  <a:extLst>
                    <a:ext uri="{FF2B5EF4-FFF2-40B4-BE49-F238E27FC236}">
                      <a16:creationId xmlns:a16="http://schemas.microsoft.com/office/drawing/2014/main" id="{B2EA33CA-C380-478A-9442-C6D96AA5F9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91037" y="1778925"/>
                  <a:ext cx="57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2333" name="Freihand 482332">
                  <a:extLst>
                    <a:ext uri="{FF2B5EF4-FFF2-40B4-BE49-F238E27FC236}">
                      <a16:creationId xmlns:a16="http://schemas.microsoft.com/office/drawing/2014/main" id="{D8E208B2-420D-4F03-9621-B65A1582713B}"/>
                    </a:ext>
                  </a:extLst>
                </p14:cNvPr>
                <p14:cNvContentPartPr/>
                <p14:nvPr/>
              </p14:nvContentPartPr>
              <p14:xfrm>
                <a:off x="10831317" y="1980885"/>
                <a:ext cx="641160" cy="145800"/>
              </p14:xfrm>
            </p:contentPart>
          </mc:Choice>
          <mc:Fallback xmlns="">
            <p:pic>
              <p:nvPicPr>
                <p:cNvPr id="482333" name="Freihand 482332">
                  <a:extLst>
                    <a:ext uri="{FF2B5EF4-FFF2-40B4-BE49-F238E27FC236}">
                      <a16:creationId xmlns:a16="http://schemas.microsoft.com/office/drawing/2014/main" id="{D8E208B2-420D-4F03-9621-B65A1582713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26997" y="1976565"/>
                  <a:ext cx="64980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82335" name="Freihand 482334">
                <a:extLst>
                  <a:ext uri="{FF2B5EF4-FFF2-40B4-BE49-F238E27FC236}">
                    <a16:creationId xmlns:a16="http://schemas.microsoft.com/office/drawing/2014/main" id="{8120F9F0-9073-441A-B91C-119045D9A642}"/>
                  </a:ext>
                </a:extLst>
              </p14:cNvPr>
              <p14:cNvContentPartPr/>
              <p14:nvPr/>
            </p14:nvContentPartPr>
            <p14:xfrm>
              <a:off x="2210757" y="4702485"/>
              <a:ext cx="2252160" cy="74520"/>
            </p14:xfrm>
          </p:contentPart>
        </mc:Choice>
        <mc:Fallback xmlns="">
          <p:pic>
            <p:nvPicPr>
              <p:cNvPr id="482335" name="Freihand 482334">
                <a:extLst>
                  <a:ext uri="{FF2B5EF4-FFF2-40B4-BE49-F238E27FC236}">
                    <a16:creationId xmlns:a16="http://schemas.microsoft.com/office/drawing/2014/main" id="{8120F9F0-9073-441A-B91C-119045D9A64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206437" y="4698165"/>
                <a:ext cx="2260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82336" name="Freihand 482335">
                <a:extLst>
                  <a:ext uri="{FF2B5EF4-FFF2-40B4-BE49-F238E27FC236}">
                    <a16:creationId xmlns:a16="http://schemas.microsoft.com/office/drawing/2014/main" id="{914D1639-94E0-4545-B4CE-CF9C0B119B0F}"/>
                  </a:ext>
                </a:extLst>
              </p14:cNvPr>
              <p14:cNvContentPartPr/>
              <p14:nvPr/>
            </p14:nvContentPartPr>
            <p14:xfrm>
              <a:off x="6717957" y="4404045"/>
              <a:ext cx="616320" cy="326160"/>
            </p14:xfrm>
          </p:contentPart>
        </mc:Choice>
        <mc:Fallback xmlns="">
          <p:pic>
            <p:nvPicPr>
              <p:cNvPr id="482336" name="Freihand 482335">
                <a:extLst>
                  <a:ext uri="{FF2B5EF4-FFF2-40B4-BE49-F238E27FC236}">
                    <a16:creationId xmlns:a16="http://schemas.microsoft.com/office/drawing/2014/main" id="{914D1639-94E0-4545-B4CE-CF9C0B119B0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13637" y="4399725"/>
                <a:ext cx="624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82337" name="Freihand 482336">
                <a:extLst>
                  <a:ext uri="{FF2B5EF4-FFF2-40B4-BE49-F238E27FC236}">
                    <a16:creationId xmlns:a16="http://schemas.microsoft.com/office/drawing/2014/main" id="{20D81641-79BA-4E89-A0CF-11EED1289796}"/>
                  </a:ext>
                </a:extLst>
              </p14:cNvPr>
              <p14:cNvContentPartPr/>
              <p14:nvPr/>
            </p14:nvContentPartPr>
            <p14:xfrm>
              <a:off x="6040797" y="4062045"/>
              <a:ext cx="1859760" cy="79200"/>
            </p14:xfrm>
          </p:contentPart>
        </mc:Choice>
        <mc:Fallback xmlns="">
          <p:pic>
            <p:nvPicPr>
              <p:cNvPr id="482337" name="Freihand 482336">
                <a:extLst>
                  <a:ext uri="{FF2B5EF4-FFF2-40B4-BE49-F238E27FC236}">
                    <a16:creationId xmlns:a16="http://schemas.microsoft.com/office/drawing/2014/main" id="{20D81641-79BA-4E89-A0CF-11EED128979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036477" y="4057725"/>
                <a:ext cx="1868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82338" name="Freihand 482337">
                <a:extLst>
                  <a:ext uri="{FF2B5EF4-FFF2-40B4-BE49-F238E27FC236}">
                    <a16:creationId xmlns:a16="http://schemas.microsoft.com/office/drawing/2014/main" id="{62910308-2755-4BE2-BED9-D71AF9FF1118}"/>
                  </a:ext>
                </a:extLst>
              </p14:cNvPr>
              <p14:cNvContentPartPr/>
              <p14:nvPr/>
            </p14:nvContentPartPr>
            <p14:xfrm>
              <a:off x="691557" y="5057085"/>
              <a:ext cx="1406880" cy="77760"/>
            </p14:xfrm>
          </p:contentPart>
        </mc:Choice>
        <mc:Fallback xmlns="">
          <p:pic>
            <p:nvPicPr>
              <p:cNvPr id="482338" name="Freihand 482337">
                <a:extLst>
                  <a:ext uri="{FF2B5EF4-FFF2-40B4-BE49-F238E27FC236}">
                    <a16:creationId xmlns:a16="http://schemas.microsoft.com/office/drawing/2014/main" id="{62910308-2755-4BE2-BED9-D71AF9FF111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87237" y="5052765"/>
                <a:ext cx="1415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82339" name="Freihand 482338">
                <a:extLst>
                  <a:ext uri="{FF2B5EF4-FFF2-40B4-BE49-F238E27FC236}">
                    <a16:creationId xmlns:a16="http://schemas.microsoft.com/office/drawing/2014/main" id="{5787EC91-A600-4E5C-9248-6E1ECDE233DF}"/>
                  </a:ext>
                </a:extLst>
              </p14:cNvPr>
              <p14:cNvContentPartPr/>
              <p14:nvPr/>
            </p14:nvContentPartPr>
            <p14:xfrm>
              <a:off x="4462197" y="4967445"/>
              <a:ext cx="3206520" cy="124920"/>
            </p14:xfrm>
          </p:contentPart>
        </mc:Choice>
        <mc:Fallback xmlns="">
          <p:pic>
            <p:nvPicPr>
              <p:cNvPr id="482339" name="Freihand 482338">
                <a:extLst>
                  <a:ext uri="{FF2B5EF4-FFF2-40B4-BE49-F238E27FC236}">
                    <a16:creationId xmlns:a16="http://schemas.microsoft.com/office/drawing/2014/main" id="{5787EC91-A600-4E5C-9248-6E1ECDE233D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457877" y="4963125"/>
                <a:ext cx="3215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82340" name="Freihand 482339">
                <a:extLst>
                  <a:ext uri="{FF2B5EF4-FFF2-40B4-BE49-F238E27FC236}">
                    <a16:creationId xmlns:a16="http://schemas.microsoft.com/office/drawing/2014/main" id="{A0A1B59C-4A4D-4913-9CCB-1CDD4612DF45}"/>
                  </a:ext>
                </a:extLst>
              </p14:cNvPr>
              <p14:cNvContentPartPr/>
              <p14:nvPr/>
            </p14:nvContentPartPr>
            <p14:xfrm>
              <a:off x="4268157" y="5413125"/>
              <a:ext cx="2622600" cy="61920"/>
            </p14:xfrm>
          </p:contentPart>
        </mc:Choice>
        <mc:Fallback xmlns="">
          <p:pic>
            <p:nvPicPr>
              <p:cNvPr id="482340" name="Freihand 482339">
                <a:extLst>
                  <a:ext uri="{FF2B5EF4-FFF2-40B4-BE49-F238E27FC236}">
                    <a16:creationId xmlns:a16="http://schemas.microsoft.com/office/drawing/2014/main" id="{A0A1B59C-4A4D-4913-9CCB-1CDD4612DF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263837" y="5408805"/>
                <a:ext cx="2631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2341" name="Freihand 482340">
                <a:extLst>
                  <a:ext uri="{FF2B5EF4-FFF2-40B4-BE49-F238E27FC236}">
                    <a16:creationId xmlns:a16="http://schemas.microsoft.com/office/drawing/2014/main" id="{8411F10B-E753-4BA9-A360-A5253ABAE103}"/>
                  </a:ext>
                </a:extLst>
              </p14:cNvPr>
              <p14:cNvContentPartPr/>
              <p14:nvPr/>
            </p14:nvContentPartPr>
            <p14:xfrm>
              <a:off x="4205877" y="5047365"/>
              <a:ext cx="962640" cy="466200"/>
            </p14:xfrm>
          </p:contentPart>
        </mc:Choice>
        <mc:Fallback xmlns="">
          <p:pic>
            <p:nvPicPr>
              <p:cNvPr id="482341" name="Freihand 482340">
                <a:extLst>
                  <a:ext uri="{FF2B5EF4-FFF2-40B4-BE49-F238E27FC236}">
                    <a16:creationId xmlns:a16="http://schemas.microsoft.com/office/drawing/2014/main" id="{8411F10B-E753-4BA9-A360-A5253ABAE10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01557" y="5043045"/>
                <a:ext cx="9712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67" name="Gruppieren 482366">
            <a:extLst>
              <a:ext uri="{FF2B5EF4-FFF2-40B4-BE49-F238E27FC236}">
                <a16:creationId xmlns:a16="http://schemas.microsoft.com/office/drawing/2014/main" id="{7DBE3F55-51A0-4DD1-A7C3-88E0D3D4220B}"/>
              </a:ext>
            </a:extLst>
          </p:cNvPr>
          <p:cNvGrpSpPr/>
          <p:nvPr/>
        </p:nvGrpSpPr>
        <p:grpSpPr>
          <a:xfrm>
            <a:off x="4267437" y="5528685"/>
            <a:ext cx="3403080" cy="555120"/>
            <a:chOff x="4267437" y="5528685"/>
            <a:chExt cx="340308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82342" name="Freihand 482341">
                  <a:extLst>
                    <a:ext uri="{FF2B5EF4-FFF2-40B4-BE49-F238E27FC236}">
                      <a16:creationId xmlns:a16="http://schemas.microsoft.com/office/drawing/2014/main" id="{C747362F-93D5-4158-8718-BA8269F99FD0}"/>
                    </a:ext>
                  </a:extLst>
                </p14:cNvPr>
                <p14:cNvContentPartPr/>
                <p14:nvPr/>
              </p14:nvContentPartPr>
              <p14:xfrm>
                <a:off x="4586037" y="5632005"/>
                <a:ext cx="29160" cy="196920"/>
              </p14:xfrm>
            </p:contentPart>
          </mc:Choice>
          <mc:Fallback xmlns="">
            <p:pic>
              <p:nvPicPr>
                <p:cNvPr id="482342" name="Freihand 482341">
                  <a:extLst>
                    <a:ext uri="{FF2B5EF4-FFF2-40B4-BE49-F238E27FC236}">
                      <a16:creationId xmlns:a16="http://schemas.microsoft.com/office/drawing/2014/main" id="{C747362F-93D5-4158-8718-BA8269F99F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81717" y="5627685"/>
                  <a:ext cx="3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82343" name="Freihand 482342">
                  <a:extLst>
                    <a:ext uri="{FF2B5EF4-FFF2-40B4-BE49-F238E27FC236}">
                      <a16:creationId xmlns:a16="http://schemas.microsoft.com/office/drawing/2014/main" id="{0AF1A60A-B746-4ED3-A890-AADEA0257F91}"/>
                    </a:ext>
                  </a:extLst>
                </p14:cNvPr>
                <p14:cNvContentPartPr/>
                <p14:nvPr/>
              </p14:nvContentPartPr>
              <p14:xfrm>
                <a:off x="4486677" y="5528685"/>
                <a:ext cx="211680" cy="154440"/>
              </p14:xfrm>
            </p:contentPart>
          </mc:Choice>
          <mc:Fallback xmlns="">
            <p:pic>
              <p:nvPicPr>
                <p:cNvPr id="482343" name="Freihand 482342">
                  <a:extLst>
                    <a:ext uri="{FF2B5EF4-FFF2-40B4-BE49-F238E27FC236}">
                      <a16:creationId xmlns:a16="http://schemas.microsoft.com/office/drawing/2014/main" id="{0AF1A60A-B746-4ED3-A890-AADEA0257F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82357" y="5524365"/>
                  <a:ext cx="220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2345" name="Freihand 482344">
                  <a:extLst>
                    <a:ext uri="{FF2B5EF4-FFF2-40B4-BE49-F238E27FC236}">
                      <a16:creationId xmlns:a16="http://schemas.microsoft.com/office/drawing/2014/main" id="{22040C9A-2322-441B-827D-1C61EB11C1A5}"/>
                    </a:ext>
                  </a:extLst>
                </p14:cNvPr>
                <p14:cNvContentPartPr/>
                <p14:nvPr/>
              </p14:nvContentPartPr>
              <p14:xfrm>
                <a:off x="4271757" y="5917845"/>
                <a:ext cx="24840" cy="165960"/>
              </p14:xfrm>
            </p:contentPart>
          </mc:Choice>
          <mc:Fallback xmlns="">
            <p:pic>
              <p:nvPicPr>
                <p:cNvPr id="482345" name="Freihand 482344">
                  <a:extLst>
                    <a:ext uri="{FF2B5EF4-FFF2-40B4-BE49-F238E27FC236}">
                      <a16:creationId xmlns:a16="http://schemas.microsoft.com/office/drawing/2014/main" id="{22040C9A-2322-441B-827D-1C61EB11C1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7437" y="5913525"/>
                  <a:ext cx="33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82346" name="Freihand 482345">
                  <a:extLst>
                    <a:ext uri="{FF2B5EF4-FFF2-40B4-BE49-F238E27FC236}">
                      <a16:creationId xmlns:a16="http://schemas.microsoft.com/office/drawing/2014/main" id="{B4B18F1F-DA68-429B-8AB7-F25883215387}"/>
                    </a:ext>
                  </a:extLst>
                </p14:cNvPr>
                <p14:cNvContentPartPr/>
                <p14:nvPr/>
              </p14:nvContentPartPr>
              <p14:xfrm>
                <a:off x="4267437" y="5914965"/>
                <a:ext cx="265320" cy="133560"/>
              </p14:xfrm>
            </p:contentPart>
          </mc:Choice>
          <mc:Fallback xmlns="">
            <p:pic>
              <p:nvPicPr>
                <p:cNvPr id="482346" name="Freihand 482345">
                  <a:extLst>
                    <a:ext uri="{FF2B5EF4-FFF2-40B4-BE49-F238E27FC236}">
                      <a16:creationId xmlns:a16="http://schemas.microsoft.com/office/drawing/2014/main" id="{B4B18F1F-DA68-429B-8AB7-F258832153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63117" y="5910645"/>
                  <a:ext cx="27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82347" name="Freihand 482346">
                  <a:extLst>
                    <a:ext uri="{FF2B5EF4-FFF2-40B4-BE49-F238E27FC236}">
                      <a16:creationId xmlns:a16="http://schemas.microsoft.com/office/drawing/2014/main" id="{440D17D5-2914-406A-BC7E-675B9FC2A0BA}"/>
                    </a:ext>
                  </a:extLst>
                </p14:cNvPr>
                <p14:cNvContentPartPr/>
                <p14:nvPr/>
              </p14:nvContentPartPr>
              <p14:xfrm>
                <a:off x="4510077" y="5921085"/>
                <a:ext cx="23400" cy="17640"/>
              </p14:xfrm>
            </p:contentPart>
          </mc:Choice>
          <mc:Fallback xmlns="">
            <p:pic>
              <p:nvPicPr>
                <p:cNvPr id="482347" name="Freihand 482346">
                  <a:extLst>
                    <a:ext uri="{FF2B5EF4-FFF2-40B4-BE49-F238E27FC236}">
                      <a16:creationId xmlns:a16="http://schemas.microsoft.com/office/drawing/2014/main" id="{440D17D5-2914-406A-BC7E-675B9FC2A0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05757" y="5916765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82348" name="Freihand 482347">
                  <a:extLst>
                    <a:ext uri="{FF2B5EF4-FFF2-40B4-BE49-F238E27FC236}">
                      <a16:creationId xmlns:a16="http://schemas.microsoft.com/office/drawing/2014/main" id="{BD524597-20B9-41B0-A26D-2F3706F38391}"/>
                    </a:ext>
                  </a:extLst>
                </p14:cNvPr>
                <p14:cNvContentPartPr/>
                <p14:nvPr/>
              </p14:nvContentPartPr>
              <p14:xfrm>
                <a:off x="4575597" y="5949525"/>
                <a:ext cx="78480" cy="104040"/>
              </p14:xfrm>
            </p:contentPart>
          </mc:Choice>
          <mc:Fallback xmlns="">
            <p:pic>
              <p:nvPicPr>
                <p:cNvPr id="482348" name="Freihand 482347">
                  <a:extLst>
                    <a:ext uri="{FF2B5EF4-FFF2-40B4-BE49-F238E27FC236}">
                      <a16:creationId xmlns:a16="http://schemas.microsoft.com/office/drawing/2014/main" id="{BD524597-20B9-41B0-A26D-2F3706F383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71277" y="5945205"/>
                  <a:ext cx="87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82349" name="Freihand 482348">
                  <a:extLst>
                    <a:ext uri="{FF2B5EF4-FFF2-40B4-BE49-F238E27FC236}">
                      <a16:creationId xmlns:a16="http://schemas.microsoft.com/office/drawing/2014/main" id="{11CA9797-9018-4700-9706-283F1A78D836}"/>
                    </a:ext>
                  </a:extLst>
                </p14:cNvPr>
                <p14:cNvContentPartPr/>
                <p14:nvPr/>
              </p14:nvContentPartPr>
              <p14:xfrm>
                <a:off x="4874037" y="5861685"/>
                <a:ext cx="321120" cy="124560"/>
              </p14:xfrm>
            </p:contentPart>
          </mc:Choice>
          <mc:Fallback xmlns="">
            <p:pic>
              <p:nvPicPr>
                <p:cNvPr id="482349" name="Freihand 482348">
                  <a:extLst>
                    <a:ext uri="{FF2B5EF4-FFF2-40B4-BE49-F238E27FC236}">
                      <a16:creationId xmlns:a16="http://schemas.microsoft.com/office/drawing/2014/main" id="{11CA9797-9018-4700-9706-283F1A78D8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69717" y="5857365"/>
                  <a:ext cx="329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2350" name="Freihand 482349">
                  <a:extLst>
                    <a:ext uri="{FF2B5EF4-FFF2-40B4-BE49-F238E27FC236}">
                      <a16:creationId xmlns:a16="http://schemas.microsoft.com/office/drawing/2014/main" id="{542A2537-2FA2-4382-8B06-756C2C98958D}"/>
                    </a:ext>
                  </a:extLst>
                </p14:cNvPr>
                <p14:cNvContentPartPr/>
                <p14:nvPr/>
              </p14:nvContentPartPr>
              <p14:xfrm>
                <a:off x="5353197" y="5858085"/>
                <a:ext cx="198720" cy="57960"/>
              </p14:xfrm>
            </p:contentPart>
          </mc:Choice>
          <mc:Fallback xmlns="">
            <p:pic>
              <p:nvPicPr>
                <p:cNvPr id="482350" name="Freihand 482349">
                  <a:extLst>
                    <a:ext uri="{FF2B5EF4-FFF2-40B4-BE49-F238E27FC236}">
                      <a16:creationId xmlns:a16="http://schemas.microsoft.com/office/drawing/2014/main" id="{542A2537-2FA2-4382-8B06-756C2C9895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48877" y="5853765"/>
                  <a:ext cx="207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82351" name="Freihand 482350">
                  <a:extLst>
                    <a:ext uri="{FF2B5EF4-FFF2-40B4-BE49-F238E27FC236}">
                      <a16:creationId xmlns:a16="http://schemas.microsoft.com/office/drawing/2014/main" id="{18BBB211-CC91-40B2-A64D-4A7D76981912}"/>
                    </a:ext>
                  </a:extLst>
                </p14:cNvPr>
                <p14:cNvContentPartPr/>
                <p14:nvPr/>
              </p14:nvContentPartPr>
              <p14:xfrm>
                <a:off x="5573877" y="5752245"/>
                <a:ext cx="95400" cy="156600"/>
              </p14:xfrm>
            </p:contentPart>
          </mc:Choice>
          <mc:Fallback xmlns="">
            <p:pic>
              <p:nvPicPr>
                <p:cNvPr id="482351" name="Freihand 482350">
                  <a:extLst>
                    <a:ext uri="{FF2B5EF4-FFF2-40B4-BE49-F238E27FC236}">
                      <a16:creationId xmlns:a16="http://schemas.microsoft.com/office/drawing/2014/main" id="{18BBB211-CC91-40B2-A64D-4A7D769819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69557" y="5747925"/>
                  <a:ext cx="104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2352" name="Freihand 482351">
                  <a:extLst>
                    <a:ext uri="{FF2B5EF4-FFF2-40B4-BE49-F238E27FC236}">
                      <a16:creationId xmlns:a16="http://schemas.microsoft.com/office/drawing/2014/main" id="{3F578379-19A5-47EC-8043-E0B8DE620BB7}"/>
                    </a:ext>
                  </a:extLst>
                </p14:cNvPr>
                <p14:cNvContentPartPr/>
                <p14:nvPr/>
              </p14:nvContentPartPr>
              <p14:xfrm>
                <a:off x="5683317" y="5840445"/>
                <a:ext cx="100440" cy="69480"/>
              </p14:xfrm>
            </p:contentPart>
          </mc:Choice>
          <mc:Fallback xmlns="">
            <p:pic>
              <p:nvPicPr>
                <p:cNvPr id="482352" name="Freihand 482351">
                  <a:extLst>
                    <a:ext uri="{FF2B5EF4-FFF2-40B4-BE49-F238E27FC236}">
                      <a16:creationId xmlns:a16="http://schemas.microsoft.com/office/drawing/2014/main" id="{3F578379-19A5-47EC-8043-E0B8DE620B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78997" y="5836125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82353" name="Freihand 482352">
                  <a:extLst>
                    <a:ext uri="{FF2B5EF4-FFF2-40B4-BE49-F238E27FC236}">
                      <a16:creationId xmlns:a16="http://schemas.microsoft.com/office/drawing/2014/main" id="{52776A8E-AE4A-4231-A641-A6DA43AC070F}"/>
                    </a:ext>
                  </a:extLst>
                </p14:cNvPr>
                <p14:cNvContentPartPr/>
                <p14:nvPr/>
              </p14:nvContentPartPr>
              <p14:xfrm>
                <a:off x="5765037" y="5828565"/>
                <a:ext cx="94680" cy="65880"/>
              </p14:xfrm>
            </p:contentPart>
          </mc:Choice>
          <mc:Fallback xmlns="">
            <p:pic>
              <p:nvPicPr>
                <p:cNvPr id="482353" name="Freihand 482352">
                  <a:extLst>
                    <a:ext uri="{FF2B5EF4-FFF2-40B4-BE49-F238E27FC236}">
                      <a16:creationId xmlns:a16="http://schemas.microsoft.com/office/drawing/2014/main" id="{52776A8E-AE4A-4231-A641-A6DA43AC07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60717" y="5824245"/>
                  <a:ext cx="103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82354" name="Freihand 482353">
                  <a:extLst>
                    <a:ext uri="{FF2B5EF4-FFF2-40B4-BE49-F238E27FC236}">
                      <a16:creationId xmlns:a16="http://schemas.microsoft.com/office/drawing/2014/main" id="{3E512B6E-BF03-40A6-B9E9-F3807143E22B}"/>
                    </a:ext>
                  </a:extLst>
                </p14:cNvPr>
                <p14:cNvContentPartPr/>
                <p14:nvPr/>
              </p14:nvContentPartPr>
              <p14:xfrm>
                <a:off x="5889957" y="5742525"/>
                <a:ext cx="152640" cy="149400"/>
              </p14:xfrm>
            </p:contentPart>
          </mc:Choice>
          <mc:Fallback xmlns="">
            <p:pic>
              <p:nvPicPr>
                <p:cNvPr id="482354" name="Freihand 482353">
                  <a:extLst>
                    <a:ext uri="{FF2B5EF4-FFF2-40B4-BE49-F238E27FC236}">
                      <a16:creationId xmlns:a16="http://schemas.microsoft.com/office/drawing/2014/main" id="{3E512B6E-BF03-40A6-B9E9-F3807143E2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85637" y="5738205"/>
                  <a:ext cx="161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82355" name="Freihand 482354">
                  <a:extLst>
                    <a:ext uri="{FF2B5EF4-FFF2-40B4-BE49-F238E27FC236}">
                      <a16:creationId xmlns:a16="http://schemas.microsoft.com/office/drawing/2014/main" id="{C2922E43-36A3-482D-9C80-EE340204C332}"/>
                    </a:ext>
                  </a:extLst>
                </p14:cNvPr>
                <p14:cNvContentPartPr/>
                <p14:nvPr/>
              </p14:nvContentPartPr>
              <p14:xfrm>
                <a:off x="6056997" y="5799765"/>
                <a:ext cx="116280" cy="61200"/>
              </p14:xfrm>
            </p:contentPart>
          </mc:Choice>
          <mc:Fallback xmlns="">
            <p:pic>
              <p:nvPicPr>
                <p:cNvPr id="482355" name="Freihand 482354">
                  <a:extLst>
                    <a:ext uri="{FF2B5EF4-FFF2-40B4-BE49-F238E27FC236}">
                      <a16:creationId xmlns:a16="http://schemas.microsoft.com/office/drawing/2014/main" id="{C2922E43-36A3-482D-9C80-EE340204C3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2677" y="5795445"/>
                  <a:ext cx="124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82356" name="Freihand 482355">
                  <a:extLst>
                    <a:ext uri="{FF2B5EF4-FFF2-40B4-BE49-F238E27FC236}">
                      <a16:creationId xmlns:a16="http://schemas.microsoft.com/office/drawing/2014/main" id="{DCA67BE8-AE5E-47BF-A4C6-C4C2544FD68E}"/>
                    </a:ext>
                  </a:extLst>
                </p14:cNvPr>
                <p14:cNvContentPartPr/>
                <p14:nvPr/>
              </p14:nvContentPartPr>
              <p14:xfrm>
                <a:off x="6202437" y="5781045"/>
                <a:ext cx="81360" cy="75600"/>
              </p14:xfrm>
            </p:contentPart>
          </mc:Choice>
          <mc:Fallback xmlns="">
            <p:pic>
              <p:nvPicPr>
                <p:cNvPr id="482356" name="Freihand 482355">
                  <a:extLst>
                    <a:ext uri="{FF2B5EF4-FFF2-40B4-BE49-F238E27FC236}">
                      <a16:creationId xmlns:a16="http://schemas.microsoft.com/office/drawing/2014/main" id="{DCA67BE8-AE5E-47BF-A4C6-C4C2544FD6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98117" y="5776725"/>
                  <a:ext cx="90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2357" name="Freihand 482356">
                  <a:extLst>
                    <a:ext uri="{FF2B5EF4-FFF2-40B4-BE49-F238E27FC236}">
                      <a16:creationId xmlns:a16="http://schemas.microsoft.com/office/drawing/2014/main" id="{17D54A8E-5FB8-46CE-8CB1-ECC059177C03}"/>
                    </a:ext>
                  </a:extLst>
                </p14:cNvPr>
                <p14:cNvContentPartPr/>
                <p14:nvPr/>
              </p14:nvContentPartPr>
              <p14:xfrm>
                <a:off x="6276957" y="5768085"/>
                <a:ext cx="120240" cy="71640"/>
              </p14:xfrm>
            </p:contentPart>
          </mc:Choice>
          <mc:Fallback xmlns="">
            <p:pic>
              <p:nvPicPr>
                <p:cNvPr id="482357" name="Freihand 482356">
                  <a:extLst>
                    <a:ext uri="{FF2B5EF4-FFF2-40B4-BE49-F238E27FC236}">
                      <a16:creationId xmlns:a16="http://schemas.microsoft.com/office/drawing/2014/main" id="{17D54A8E-5FB8-46CE-8CB1-ECC059177C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2637" y="5763765"/>
                  <a:ext cx="128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82358" name="Freihand 482357">
                  <a:extLst>
                    <a:ext uri="{FF2B5EF4-FFF2-40B4-BE49-F238E27FC236}">
                      <a16:creationId xmlns:a16="http://schemas.microsoft.com/office/drawing/2014/main" id="{B1F3EE89-19C9-4F14-B40D-E18F74A94B97}"/>
                    </a:ext>
                  </a:extLst>
                </p14:cNvPr>
                <p14:cNvContentPartPr/>
                <p14:nvPr/>
              </p14:nvContentPartPr>
              <p14:xfrm>
                <a:off x="6422037" y="5707965"/>
                <a:ext cx="153000" cy="118800"/>
              </p14:xfrm>
            </p:contentPart>
          </mc:Choice>
          <mc:Fallback xmlns="">
            <p:pic>
              <p:nvPicPr>
                <p:cNvPr id="482358" name="Freihand 482357">
                  <a:extLst>
                    <a:ext uri="{FF2B5EF4-FFF2-40B4-BE49-F238E27FC236}">
                      <a16:creationId xmlns:a16="http://schemas.microsoft.com/office/drawing/2014/main" id="{B1F3EE89-19C9-4F14-B40D-E18F74A94B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17717" y="5703645"/>
                  <a:ext cx="161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82359" name="Freihand 482358">
                  <a:extLst>
                    <a:ext uri="{FF2B5EF4-FFF2-40B4-BE49-F238E27FC236}">
                      <a16:creationId xmlns:a16="http://schemas.microsoft.com/office/drawing/2014/main" id="{01BBAB67-140D-4B1B-A4C9-57255137EFBC}"/>
                    </a:ext>
                  </a:extLst>
                </p14:cNvPr>
                <p14:cNvContentPartPr/>
                <p14:nvPr/>
              </p14:nvContentPartPr>
              <p14:xfrm>
                <a:off x="6722277" y="5778525"/>
                <a:ext cx="241560" cy="65880"/>
              </p14:xfrm>
            </p:contentPart>
          </mc:Choice>
          <mc:Fallback xmlns="">
            <p:pic>
              <p:nvPicPr>
                <p:cNvPr id="482359" name="Freihand 482358">
                  <a:extLst>
                    <a:ext uri="{FF2B5EF4-FFF2-40B4-BE49-F238E27FC236}">
                      <a16:creationId xmlns:a16="http://schemas.microsoft.com/office/drawing/2014/main" id="{01BBAB67-140D-4B1B-A4C9-57255137EF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17957" y="5774205"/>
                  <a:ext cx="250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82360" name="Freihand 482359">
                  <a:extLst>
                    <a:ext uri="{FF2B5EF4-FFF2-40B4-BE49-F238E27FC236}">
                      <a16:creationId xmlns:a16="http://schemas.microsoft.com/office/drawing/2014/main" id="{7B499286-4D7E-401B-8879-16E985279904}"/>
                    </a:ext>
                  </a:extLst>
                </p14:cNvPr>
                <p14:cNvContentPartPr/>
                <p14:nvPr/>
              </p14:nvContentPartPr>
              <p14:xfrm>
                <a:off x="6899757" y="5667645"/>
                <a:ext cx="360" cy="360"/>
              </p14:xfrm>
            </p:contentPart>
          </mc:Choice>
          <mc:Fallback xmlns="">
            <p:pic>
              <p:nvPicPr>
                <p:cNvPr id="482360" name="Freihand 482359">
                  <a:extLst>
                    <a:ext uri="{FF2B5EF4-FFF2-40B4-BE49-F238E27FC236}">
                      <a16:creationId xmlns:a16="http://schemas.microsoft.com/office/drawing/2014/main" id="{7B499286-4D7E-401B-8879-16E9852799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5437" y="5663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82361" name="Freihand 482360">
                  <a:extLst>
                    <a:ext uri="{FF2B5EF4-FFF2-40B4-BE49-F238E27FC236}">
                      <a16:creationId xmlns:a16="http://schemas.microsoft.com/office/drawing/2014/main" id="{3EBC28E1-F582-45B1-9A73-835C3C990F39}"/>
                    </a:ext>
                  </a:extLst>
                </p14:cNvPr>
                <p14:cNvContentPartPr/>
                <p14:nvPr/>
              </p14:nvContentPartPr>
              <p14:xfrm>
                <a:off x="7135917" y="5684205"/>
                <a:ext cx="137160" cy="126720"/>
              </p14:xfrm>
            </p:contentPart>
          </mc:Choice>
          <mc:Fallback xmlns="">
            <p:pic>
              <p:nvPicPr>
                <p:cNvPr id="482361" name="Freihand 482360">
                  <a:extLst>
                    <a:ext uri="{FF2B5EF4-FFF2-40B4-BE49-F238E27FC236}">
                      <a16:creationId xmlns:a16="http://schemas.microsoft.com/office/drawing/2014/main" id="{3EBC28E1-F582-45B1-9A73-835C3C990F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31597" y="5679885"/>
                  <a:ext cx="145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82362" name="Freihand 482361">
                  <a:extLst>
                    <a:ext uri="{FF2B5EF4-FFF2-40B4-BE49-F238E27FC236}">
                      <a16:creationId xmlns:a16="http://schemas.microsoft.com/office/drawing/2014/main" id="{6B7FC0DF-28F4-49CD-AEE3-762EF1F6DB2E}"/>
                    </a:ext>
                  </a:extLst>
                </p14:cNvPr>
                <p14:cNvContentPartPr/>
                <p14:nvPr/>
              </p14:nvContentPartPr>
              <p14:xfrm>
                <a:off x="7279197" y="5695365"/>
                <a:ext cx="133560" cy="88200"/>
              </p14:xfrm>
            </p:contentPart>
          </mc:Choice>
          <mc:Fallback xmlns="">
            <p:pic>
              <p:nvPicPr>
                <p:cNvPr id="482362" name="Freihand 482361">
                  <a:extLst>
                    <a:ext uri="{FF2B5EF4-FFF2-40B4-BE49-F238E27FC236}">
                      <a16:creationId xmlns:a16="http://schemas.microsoft.com/office/drawing/2014/main" id="{6B7FC0DF-28F4-49CD-AEE3-762EF1F6DB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74877" y="5691045"/>
                  <a:ext cx="142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82363" name="Freihand 482362">
                  <a:extLst>
                    <a:ext uri="{FF2B5EF4-FFF2-40B4-BE49-F238E27FC236}">
                      <a16:creationId xmlns:a16="http://schemas.microsoft.com/office/drawing/2014/main" id="{7226251E-B396-42F2-BBA2-C04BBFC7292A}"/>
                    </a:ext>
                  </a:extLst>
                </p14:cNvPr>
                <p14:cNvContentPartPr/>
                <p14:nvPr/>
              </p14:nvContentPartPr>
              <p14:xfrm>
                <a:off x="7438317" y="5682045"/>
                <a:ext cx="19440" cy="114840"/>
              </p14:xfrm>
            </p:contentPart>
          </mc:Choice>
          <mc:Fallback xmlns="">
            <p:pic>
              <p:nvPicPr>
                <p:cNvPr id="482363" name="Freihand 482362">
                  <a:extLst>
                    <a:ext uri="{FF2B5EF4-FFF2-40B4-BE49-F238E27FC236}">
                      <a16:creationId xmlns:a16="http://schemas.microsoft.com/office/drawing/2014/main" id="{7226251E-B396-42F2-BBA2-C04BBFC729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33997" y="5677725"/>
                  <a:ext cx="2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82365" name="Freihand 482364">
                  <a:extLst>
                    <a:ext uri="{FF2B5EF4-FFF2-40B4-BE49-F238E27FC236}">
                      <a16:creationId xmlns:a16="http://schemas.microsoft.com/office/drawing/2014/main" id="{BB866B95-7620-407F-8194-86E3A6318F77}"/>
                    </a:ext>
                  </a:extLst>
                </p14:cNvPr>
                <p14:cNvContentPartPr/>
                <p14:nvPr/>
              </p14:nvContentPartPr>
              <p14:xfrm>
                <a:off x="7444797" y="5674125"/>
                <a:ext cx="133200" cy="138240"/>
              </p14:xfrm>
            </p:contentPart>
          </mc:Choice>
          <mc:Fallback xmlns="">
            <p:pic>
              <p:nvPicPr>
                <p:cNvPr id="482365" name="Freihand 482364">
                  <a:extLst>
                    <a:ext uri="{FF2B5EF4-FFF2-40B4-BE49-F238E27FC236}">
                      <a16:creationId xmlns:a16="http://schemas.microsoft.com/office/drawing/2014/main" id="{BB866B95-7620-407F-8194-86E3A6318F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40477" y="5669805"/>
                  <a:ext cx="14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82366" name="Freihand 482365">
                  <a:extLst>
                    <a:ext uri="{FF2B5EF4-FFF2-40B4-BE49-F238E27FC236}">
                      <a16:creationId xmlns:a16="http://schemas.microsoft.com/office/drawing/2014/main" id="{5032E092-38EE-4D4B-B03A-26D22138F710}"/>
                    </a:ext>
                  </a:extLst>
                </p14:cNvPr>
                <p14:cNvContentPartPr/>
                <p14:nvPr/>
              </p14:nvContentPartPr>
              <p14:xfrm>
                <a:off x="7052397" y="5813445"/>
                <a:ext cx="618120" cy="84240"/>
              </p14:xfrm>
            </p:contentPart>
          </mc:Choice>
          <mc:Fallback xmlns="">
            <p:pic>
              <p:nvPicPr>
                <p:cNvPr id="482366" name="Freihand 482365">
                  <a:extLst>
                    <a:ext uri="{FF2B5EF4-FFF2-40B4-BE49-F238E27FC236}">
                      <a16:creationId xmlns:a16="http://schemas.microsoft.com/office/drawing/2014/main" id="{5032E092-38EE-4D4B-B03A-26D22138F71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48077" y="5809125"/>
                  <a:ext cx="6267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82368" name="Freihand 482367">
                <a:extLst>
                  <a:ext uri="{FF2B5EF4-FFF2-40B4-BE49-F238E27FC236}">
                    <a16:creationId xmlns:a16="http://schemas.microsoft.com/office/drawing/2014/main" id="{A4CEDB15-1926-4889-AEBA-00D360F7837E}"/>
                  </a:ext>
                </a:extLst>
              </p14:cNvPr>
              <p14:cNvContentPartPr/>
              <p14:nvPr/>
            </p14:nvContentPartPr>
            <p14:xfrm>
              <a:off x="6387477" y="1137045"/>
              <a:ext cx="2041920" cy="168840"/>
            </p14:xfrm>
          </p:contentPart>
        </mc:Choice>
        <mc:Fallback xmlns="">
          <p:pic>
            <p:nvPicPr>
              <p:cNvPr id="482368" name="Freihand 482367">
                <a:extLst>
                  <a:ext uri="{FF2B5EF4-FFF2-40B4-BE49-F238E27FC236}">
                    <a16:creationId xmlns:a16="http://schemas.microsoft.com/office/drawing/2014/main" id="{A4CEDB15-1926-4889-AEBA-00D360F7837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383157" y="1132725"/>
                <a:ext cx="2050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0EC4E9-AB19-4693-87B6-998A6E420F61}"/>
                  </a:ext>
                </a:extLst>
              </p14:cNvPr>
              <p14:cNvContentPartPr/>
              <p14:nvPr/>
            </p14:nvContentPartPr>
            <p14:xfrm>
              <a:off x="5454717" y="4372005"/>
              <a:ext cx="2328840" cy="509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0EC4E9-AB19-4693-87B6-998A6E420F6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450397" y="4367685"/>
                <a:ext cx="2337480" cy="5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88" y="368781"/>
            <a:ext cx="9932803" cy="4915239"/>
          </a:xfrm>
        </p:spPr>
        <p:txBody>
          <a:bodyPr>
            <a:noAutofit/>
          </a:bodyPr>
          <a:lstStyle/>
          <a:p>
            <a:r>
              <a:rPr lang="de-DE" sz="3000" b="1" dirty="0"/>
              <a:t>Dirk Gerlach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Leiter Stab der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Hv-Präsidentin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Bundesbank –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Filiale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Hannover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r>
              <a:rPr lang="en-US" sz="3200" b="1" dirty="0"/>
              <a:t>Money, interest and prices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basics and current problems of European monetary policy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Dienstag 10.12.2024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Uhr: S123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095240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Ansprechpartner:</a:t>
            </a:r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/>
              <a:t>b</a:t>
            </a:r>
            <a:r>
              <a:rPr lang="de-DE"/>
              <a:t>ernhard</a:t>
            </a:r>
            <a:r>
              <a:rPr lang="de-DE" dirty="0"/>
              <a:t>.koester@jade-hs</a:t>
            </a:r>
            <a:r>
              <a:rPr lang="de-DE"/>
              <a:t>.de</a:t>
            </a:r>
            <a:endParaRPr lang="de-DE" dirty="0"/>
          </a:p>
        </p:txBody>
      </p:sp>
      <p:pic>
        <p:nvPicPr>
          <p:cNvPr id="7" name="Grafik 6" descr="Ein Bild, das Menschliches Gesicht, Buch, Person, Text enthält.&#10;&#10;Automatisch generierte Beschreibung">
            <a:extLst>
              <a:ext uri="{FF2B5EF4-FFF2-40B4-BE49-F238E27FC236}">
                <a16:creationId xmlns:a16="http://schemas.microsoft.com/office/drawing/2014/main" id="{38F349CA-BD94-0F09-67B7-EFBAEB25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99"/>
            <a:ext cx="1711842" cy="2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3BCE964-DF26-4072-BF58-A8384F325B13}"/>
                  </a:ext>
                </a:extLst>
              </p14:cNvPr>
              <p14:cNvContentPartPr/>
              <p14:nvPr/>
            </p14:nvContentPartPr>
            <p14:xfrm>
              <a:off x="9567357" y="630885"/>
              <a:ext cx="501480" cy="5641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3BCE964-DF26-4072-BF58-A8384F325B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3037" y="626565"/>
                <a:ext cx="510120" cy="57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99586C1-9878-4D9E-912D-AD1117C42D86}"/>
              </a:ext>
            </a:extLst>
          </p:cNvPr>
          <p:cNvGrpSpPr/>
          <p:nvPr/>
        </p:nvGrpSpPr>
        <p:grpSpPr>
          <a:xfrm>
            <a:off x="9761397" y="263685"/>
            <a:ext cx="2122920" cy="1795320"/>
            <a:chOff x="9761397" y="263685"/>
            <a:chExt cx="2122920" cy="17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DC255FE-794C-41DD-8A3A-8D53B4E13E38}"/>
                    </a:ext>
                  </a:extLst>
                </p14:cNvPr>
                <p14:cNvContentPartPr/>
                <p14:nvPr/>
              </p14:nvContentPartPr>
              <p14:xfrm>
                <a:off x="10117077" y="355845"/>
                <a:ext cx="74160" cy="1354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DC255FE-794C-41DD-8A3A-8D53B4E13E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12757" y="351525"/>
                  <a:ext cx="82800" cy="13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F885D3B-6FF3-44F5-9141-EBFFAA91C6AA}"/>
                    </a:ext>
                  </a:extLst>
                </p14:cNvPr>
                <p14:cNvContentPartPr/>
                <p14:nvPr/>
              </p14:nvContentPartPr>
              <p14:xfrm>
                <a:off x="9938517" y="1668765"/>
                <a:ext cx="1820880" cy="45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F885D3B-6FF3-44F5-9141-EBFFAA91C6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34197" y="1664445"/>
                  <a:ext cx="182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9DFB887-6338-459C-8CD4-20C0F372228B}"/>
                    </a:ext>
                  </a:extLst>
                </p14:cNvPr>
                <p14:cNvContentPartPr/>
                <p14:nvPr/>
              </p14:nvContentPartPr>
              <p14:xfrm>
                <a:off x="11682717" y="1605405"/>
                <a:ext cx="175320" cy="241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9DFB887-6338-459C-8CD4-20C0F372228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78397" y="1601085"/>
                  <a:ext cx="183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44EBF55-6CDD-4BC7-90D8-4C35864577B5}"/>
                    </a:ext>
                  </a:extLst>
                </p14:cNvPr>
                <p14:cNvContentPartPr/>
                <p14:nvPr/>
              </p14:nvContentPartPr>
              <p14:xfrm>
                <a:off x="9989637" y="277365"/>
                <a:ext cx="252720" cy="19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44EBF55-6CDD-4BC7-90D8-4C35864577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85317" y="273045"/>
                  <a:ext cx="261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9A04CBB-F5D5-44DF-8B0B-906A3BDCFCC9}"/>
                    </a:ext>
                  </a:extLst>
                </p14:cNvPr>
                <p14:cNvContentPartPr/>
                <p14:nvPr/>
              </p14:nvContentPartPr>
              <p14:xfrm>
                <a:off x="9789117" y="263685"/>
                <a:ext cx="126360" cy="279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9A04CBB-F5D5-44DF-8B0B-906A3BDCFC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84797" y="259365"/>
                  <a:ext cx="13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0C64A5-6A38-4DFA-99CE-C1FA2A50F594}"/>
                    </a:ext>
                  </a:extLst>
                </p14:cNvPr>
                <p14:cNvContentPartPr/>
                <p14:nvPr/>
              </p14:nvContentPartPr>
              <p14:xfrm>
                <a:off x="11629797" y="1879365"/>
                <a:ext cx="102600" cy="179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0C64A5-6A38-4DFA-99CE-C1FA2A50F5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25477" y="1875045"/>
                  <a:ext cx="111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0CC41A9-FF8F-47AB-8EC5-F2BFDD68B81A}"/>
                    </a:ext>
                  </a:extLst>
                </p14:cNvPr>
                <p14:cNvContentPartPr/>
                <p14:nvPr/>
              </p14:nvContentPartPr>
              <p14:xfrm>
                <a:off x="11605677" y="1899525"/>
                <a:ext cx="151200" cy="115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0CC41A9-FF8F-47AB-8EC5-F2BFDD68B8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01357" y="1895205"/>
                  <a:ext cx="159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DEF4070-2B6D-4EF4-84BD-C8EE6A005C0D}"/>
                    </a:ext>
                  </a:extLst>
                </p14:cNvPr>
                <p14:cNvContentPartPr/>
                <p14:nvPr/>
              </p14:nvContentPartPr>
              <p14:xfrm>
                <a:off x="10484637" y="576165"/>
                <a:ext cx="932040" cy="92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DEF4070-2B6D-4EF4-84BD-C8EE6A005C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80317" y="571845"/>
                  <a:ext cx="94068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7281B8-259A-45FB-B99E-A621F76E88B4}"/>
                    </a:ext>
                  </a:extLst>
                </p14:cNvPr>
                <p14:cNvContentPartPr/>
                <p14:nvPr/>
              </p14:nvContentPartPr>
              <p14:xfrm>
                <a:off x="10540797" y="458085"/>
                <a:ext cx="1016280" cy="918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7281B8-259A-45FB-B99E-A621F76E88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36477" y="453765"/>
                  <a:ext cx="102492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4F84630-320B-4162-8D02-1F79B019863C}"/>
                    </a:ext>
                  </a:extLst>
                </p14:cNvPr>
                <p14:cNvContentPartPr/>
                <p14:nvPr/>
              </p14:nvContentPartPr>
              <p14:xfrm>
                <a:off x="10116357" y="923925"/>
                <a:ext cx="262080" cy="3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4F84630-320B-4162-8D02-1F79B01986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12037" y="919605"/>
                  <a:ext cx="270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968B293-8009-4F28-9345-9E1CDD28DC6D}"/>
                    </a:ext>
                  </a:extLst>
                </p14:cNvPr>
                <p14:cNvContentPartPr/>
                <p14:nvPr/>
              </p14:nvContentPartPr>
              <p14:xfrm>
                <a:off x="10598397" y="961365"/>
                <a:ext cx="439560" cy="22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968B293-8009-4F28-9345-9E1CDD28DC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94077" y="957045"/>
                  <a:ext cx="44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85C336-E79D-45CB-88B3-9BA21AC44C16}"/>
                    </a:ext>
                  </a:extLst>
                </p14:cNvPr>
                <p14:cNvContentPartPr/>
                <p14:nvPr/>
              </p14:nvContentPartPr>
              <p14:xfrm>
                <a:off x="11022117" y="991965"/>
                <a:ext cx="35640" cy="259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85C336-E79D-45CB-88B3-9BA21AC44C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17797" y="987645"/>
                  <a:ext cx="44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32B5583-96F6-4E03-8D84-25116A8C2ED6}"/>
                    </a:ext>
                  </a:extLst>
                </p14:cNvPr>
                <p14:cNvContentPartPr/>
                <p14:nvPr/>
              </p14:nvContentPartPr>
              <p14:xfrm>
                <a:off x="11036517" y="1453845"/>
                <a:ext cx="10800" cy="221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32B5583-96F6-4E03-8D84-25116A8C2E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32197" y="1449525"/>
                  <a:ext cx="19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47B18E-E3FF-4510-9FA5-87C27D5B174C}"/>
                    </a:ext>
                  </a:extLst>
                </p14:cNvPr>
                <p14:cNvContentPartPr/>
                <p14:nvPr/>
              </p14:nvContentPartPr>
              <p14:xfrm>
                <a:off x="10957677" y="1862445"/>
                <a:ext cx="81720" cy="160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47B18E-E3FF-4510-9FA5-87C27D5B17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53357" y="1858125"/>
                  <a:ext cx="90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6AC5CD-E841-4113-9BC2-E9FDD71F973B}"/>
                    </a:ext>
                  </a:extLst>
                </p14:cNvPr>
                <p14:cNvContentPartPr/>
                <p14:nvPr/>
              </p14:nvContentPartPr>
              <p14:xfrm>
                <a:off x="10949397" y="1907445"/>
                <a:ext cx="145080" cy="41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6AC5CD-E841-4113-9BC2-E9FDD71F97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45077" y="1903125"/>
                  <a:ext cx="15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6F40E60-BEF9-4FE0-9094-162D95BBA65B}"/>
                    </a:ext>
                  </a:extLst>
                </p14:cNvPr>
                <p14:cNvContentPartPr/>
                <p14:nvPr/>
              </p14:nvContentPartPr>
              <p14:xfrm>
                <a:off x="11104917" y="1779285"/>
                <a:ext cx="122040" cy="101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6F40E60-BEF9-4FE0-9094-162D95BBA6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00597" y="1774965"/>
                  <a:ext cx="130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37FE09-8C56-4D8E-A0E3-36366EA17D41}"/>
                    </a:ext>
                  </a:extLst>
                </p14:cNvPr>
                <p14:cNvContentPartPr/>
                <p14:nvPr/>
              </p14:nvContentPartPr>
              <p14:xfrm>
                <a:off x="9761397" y="898365"/>
                <a:ext cx="51480" cy="210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37FE09-8C56-4D8E-A0E3-36366EA17D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7077" y="894045"/>
                  <a:ext cx="6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F9BBC4-9FC0-4E46-93CE-2735D4644018}"/>
                    </a:ext>
                  </a:extLst>
                </p14:cNvPr>
                <p14:cNvContentPartPr/>
                <p14:nvPr/>
              </p14:nvContentPartPr>
              <p14:xfrm>
                <a:off x="9829077" y="778845"/>
                <a:ext cx="165960" cy="158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F9BBC4-9FC0-4E46-93CE-2735D46440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24757" y="774525"/>
                  <a:ext cx="174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CC6692-E9FA-4478-A5C4-E9E303121754}"/>
                    </a:ext>
                  </a:extLst>
                </p14:cNvPr>
                <p14:cNvContentPartPr/>
                <p14:nvPr/>
              </p14:nvContentPartPr>
              <p14:xfrm>
                <a:off x="11469957" y="426765"/>
                <a:ext cx="112680" cy="147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CC6692-E9FA-4478-A5C4-E9E3031217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65637" y="422445"/>
                  <a:ext cx="12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3DEB9C8-222C-4AC7-9DCF-9D631B6170B8}"/>
                    </a:ext>
                  </a:extLst>
                </p14:cNvPr>
                <p14:cNvContentPartPr/>
                <p14:nvPr/>
              </p14:nvContentPartPr>
              <p14:xfrm>
                <a:off x="11645277" y="1299405"/>
                <a:ext cx="7560" cy="119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3DEB9C8-222C-4AC7-9DCF-9D631B6170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40957" y="1295085"/>
                  <a:ext cx="16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C39CDCF-388E-4EAD-8BBD-5EF189987F5B}"/>
                    </a:ext>
                  </a:extLst>
                </p14:cNvPr>
                <p14:cNvContentPartPr/>
                <p14:nvPr/>
              </p14:nvContentPartPr>
              <p14:xfrm>
                <a:off x="11536557" y="1272405"/>
                <a:ext cx="219240" cy="184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C39CDCF-388E-4EAD-8BBD-5EF189987F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32237" y="1268085"/>
                  <a:ext cx="22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A1A9C46-EA30-47C3-9617-68D11B858C5A}"/>
                    </a:ext>
                  </a:extLst>
                </p14:cNvPr>
                <p14:cNvContentPartPr/>
                <p14:nvPr/>
              </p14:nvContentPartPr>
              <p14:xfrm>
                <a:off x="11399757" y="1130925"/>
                <a:ext cx="484560" cy="488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A1A9C46-EA30-47C3-9617-68D11B858C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95437" y="1126605"/>
                  <a:ext cx="4932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02B0919-E7B7-4F19-BCF6-334369F8BC1B}"/>
                    </a:ext>
                  </a:extLst>
                </p14:cNvPr>
                <p14:cNvContentPartPr/>
                <p14:nvPr/>
              </p14:nvContentPartPr>
              <p14:xfrm>
                <a:off x="11324877" y="267285"/>
                <a:ext cx="387720" cy="487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02B0919-E7B7-4F19-BCF6-334369F8BC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20557" y="262965"/>
                  <a:ext cx="396360" cy="49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9E7229C-8819-4493-B95B-0066EEC2320C}"/>
                  </a:ext>
                </a:extLst>
              </p14:cNvPr>
              <p14:cNvContentPartPr/>
              <p14:nvPr/>
            </p14:nvContentPartPr>
            <p14:xfrm>
              <a:off x="994317" y="3117765"/>
              <a:ext cx="5744880" cy="119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9E7229C-8819-4493-B95B-0066EEC2320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9997" y="3113445"/>
                <a:ext cx="57535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136B981D-1179-4ED1-ABC7-97E7998EC137}"/>
                  </a:ext>
                </a:extLst>
              </p14:cNvPr>
              <p14:cNvContentPartPr/>
              <p14:nvPr/>
            </p14:nvContentPartPr>
            <p14:xfrm>
              <a:off x="4030557" y="5774565"/>
              <a:ext cx="3054960" cy="78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36B981D-1179-4ED1-ABC7-97E7998EC13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6237" y="5770245"/>
                <a:ext cx="3063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817C4E1-DDFB-44AB-8E95-44B4DED28ED3}"/>
                  </a:ext>
                </a:extLst>
              </p14:cNvPr>
              <p14:cNvContentPartPr/>
              <p14:nvPr/>
            </p14:nvContentPartPr>
            <p14:xfrm>
              <a:off x="8286477" y="3854325"/>
              <a:ext cx="1222200" cy="655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817C4E1-DDFB-44AB-8E95-44B4DED28ED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82157" y="3850005"/>
                <a:ext cx="123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FD3D457-8ADE-4617-BFB0-EA734CB0B880}"/>
                  </a:ext>
                </a:extLst>
              </p14:cNvPr>
              <p14:cNvContentPartPr/>
              <p14:nvPr/>
            </p14:nvContentPartPr>
            <p14:xfrm>
              <a:off x="700917" y="4192005"/>
              <a:ext cx="959040" cy="46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FD3D457-8ADE-4617-BFB0-EA734CB0B88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6597" y="4187685"/>
                <a:ext cx="967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43EBD33-4B40-42C1-B899-6EE9D41D8573}"/>
                  </a:ext>
                </a:extLst>
              </p14:cNvPr>
              <p14:cNvContentPartPr/>
              <p14:nvPr/>
            </p14:nvContentPartPr>
            <p14:xfrm>
              <a:off x="867237" y="3105165"/>
              <a:ext cx="5816160" cy="168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43EBD33-4B40-42C1-B899-6EE9D41D857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2917" y="3100845"/>
                <a:ext cx="58248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7CCFCAF-98AE-40B5-B472-D49B1617935E}"/>
              </a:ext>
            </a:extLst>
          </p:cNvPr>
          <p:cNvGrpSpPr/>
          <p:nvPr/>
        </p:nvGrpSpPr>
        <p:grpSpPr>
          <a:xfrm>
            <a:off x="205197" y="1844085"/>
            <a:ext cx="6069960" cy="4008600"/>
            <a:chOff x="205197" y="1844085"/>
            <a:chExt cx="6069960" cy="40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FA0D40-8625-4D6E-AAF2-CDCA3099453E}"/>
                    </a:ext>
                  </a:extLst>
                </p14:cNvPr>
                <p14:cNvContentPartPr/>
                <p14:nvPr/>
              </p14:nvContentPartPr>
              <p14:xfrm>
                <a:off x="1091157" y="3163485"/>
                <a:ext cx="5184000" cy="136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FA0D40-8625-4D6E-AAF2-CDCA309945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6837" y="3159165"/>
                  <a:ext cx="5192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66BAB4-2710-4D7E-A147-2E3CD49B7283}"/>
                    </a:ext>
                  </a:extLst>
                </p14:cNvPr>
                <p14:cNvContentPartPr/>
                <p14:nvPr/>
              </p14:nvContentPartPr>
              <p14:xfrm>
                <a:off x="205197" y="3321885"/>
                <a:ext cx="585720" cy="2182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66BAB4-2710-4D7E-A147-2E3CD49B72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0877" y="3317565"/>
                  <a:ext cx="594360" cy="21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45941A-C27A-468D-8258-63B8DFFC01D6}"/>
                    </a:ext>
                  </a:extLst>
                </p14:cNvPr>
                <p14:cNvContentPartPr/>
                <p14:nvPr/>
              </p14:nvContentPartPr>
              <p14:xfrm>
                <a:off x="501117" y="5283525"/>
                <a:ext cx="231840" cy="420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45941A-C27A-468D-8258-63B8DFFC01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6797" y="5279205"/>
                  <a:ext cx="2404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C0E5A7F-270A-4836-94F6-436A2E3FD13B}"/>
                    </a:ext>
                  </a:extLst>
                </p14:cNvPr>
                <p14:cNvContentPartPr/>
                <p14:nvPr/>
              </p14:nvContentPartPr>
              <p14:xfrm>
                <a:off x="956517" y="4916325"/>
                <a:ext cx="1253880" cy="46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C0E5A7F-270A-4836-94F6-436A2E3FD1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197" y="4912005"/>
                  <a:ext cx="126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50F67F-FDD6-4C3E-A7B1-BB0BCF55BF19}"/>
                    </a:ext>
                  </a:extLst>
                </p14:cNvPr>
                <p14:cNvContentPartPr/>
                <p14:nvPr/>
              </p14:nvContentPartPr>
              <p14:xfrm>
                <a:off x="2703237" y="4880325"/>
                <a:ext cx="2089800" cy="115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50F67F-FDD6-4C3E-A7B1-BB0BCF55BF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98917" y="4876005"/>
                  <a:ext cx="209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1EFCD8D-2467-4217-802F-F9BCE91BABC7}"/>
                    </a:ext>
                  </a:extLst>
                </p14:cNvPr>
                <p14:cNvContentPartPr/>
                <p14:nvPr/>
              </p14:nvContentPartPr>
              <p14:xfrm>
                <a:off x="333357" y="1844085"/>
                <a:ext cx="290520" cy="4008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1EFCD8D-2467-4217-802F-F9BCE91BAB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9037" y="1839765"/>
                  <a:ext cx="299160" cy="401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0023003-7D9B-44FF-9EB4-2AC256B1CD72}"/>
                  </a:ext>
                </a:extLst>
              </p14:cNvPr>
              <p14:cNvContentPartPr/>
              <p14:nvPr/>
            </p14:nvContentPartPr>
            <p14:xfrm>
              <a:off x="5113077" y="2896005"/>
              <a:ext cx="3224160" cy="40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0023003-7D9B-44FF-9EB4-2AC256B1CD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8757" y="2891685"/>
                <a:ext cx="3232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E4663AA-56D7-415E-9382-6B042C3F1AB9}"/>
                  </a:ext>
                </a:extLst>
              </p14:cNvPr>
              <p14:cNvContentPartPr/>
              <p14:nvPr/>
            </p14:nvContentPartPr>
            <p14:xfrm>
              <a:off x="9126717" y="2862525"/>
              <a:ext cx="868320" cy="49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E4663AA-56D7-415E-9382-6B042C3F1A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2397" y="2858205"/>
                <a:ext cx="876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E315386-DBB5-455F-BFD2-7A62076ED936}"/>
                  </a:ext>
                </a:extLst>
              </p14:cNvPr>
              <p14:cNvContentPartPr/>
              <p14:nvPr/>
            </p14:nvContentPartPr>
            <p14:xfrm>
              <a:off x="4454277" y="3347085"/>
              <a:ext cx="3783960" cy="116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E315386-DBB5-455F-BFD2-7A62076ED9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9957" y="3342765"/>
                <a:ext cx="379260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14BB199-392C-4F37-8288-E8D07883786A}"/>
                  </a:ext>
                </a:extLst>
              </p14:cNvPr>
              <p14:cNvContentPartPr/>
              <p14:nvPr/>
            </p14:nvContentPartPr>
            <p14:xfrm>
              <a:off x="7114317" y="1690365"/>
              <a:ext cx="2338920" cy="36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14BB199-392C-4F37-8288-E8D0788378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9997" y="1686045"/>
                <a:ext cx="2347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C8BCC88-9C30-453B-852B-1571AB3D8F05}"/>
                  </a:ext>
                </a:extLst>
              </p14:cNvPr>
              <p14:cNvContentPartPr/>
              <p14:nvPr/>
            </p14:nvContentPartPr>
            <p14:xfrm>
              <a:off x="1421997" y="1984485"/>
              <a:ext cx="3364920" cy="83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C8BCC88-9C30-453B-852B-1571AB3D8F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7677" y="1980165"/>
                <a:ext cx="3373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C57B654-13AC-4C8F-BE82-28E36BCF46E9}"/>
                  </a:ext>
                </a:extLst>
              </p14:cNvPr>
              <p14:cNvContentPartPr/>
              <p14:nvPr/>
            </p14:nvContentPartPr>
            <p14:xfrm>
              <a:off x="1613157" y="2388765"/>
              <a:ext cx="1890720" cy="67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C57B654-13AC-4C8F-BE82-28E36BCF46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8837" y="2384445"/>
                <a:ext cx="18993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7D0334-0FA1-47DE-95D5-14D5A2171A92}"/>
                  </a:ext>
                </a:extLst>
              </p14:cNvPr>
              <p14:cNvContentPartPr/>
              <p14:nvPr/>
            </p14:nvContentPartPr>
            <p14:xfrm>
              <a:off x="1454397" y="3947565"/>
              <a:ext cx="3353040" cy="189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7D0334-0FA1-47DE-95D5-14D5A2171A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0077" y="3943245"/>
                <a:ext cx="33616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A722C56-B895-43F6-A0AD-0134B9DDD5D5}"/>
                  </a:ext>
                </a:extLst>
              </p14:cNvPr>
              <p14:cNvContentPartPr/>
              <p14:nvPr/>
            </p14:nvContentPartPr>
            <p14:xfrm>
              <a:off x="1348197" y="4412685"/>
              <a:ext cx="2604240" cy="88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A722C56-B895-43F6-A0AD-0134B9DDD5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3877" y="4408365"/>
                <a:ext cx="2612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065895D-11E5-4023-B3F4-220BFE3632ED}"/>
                  </a:ext>
                </a:extLst>
              </p14:cNvPr>
              <p14:cNvContentPartPr/>
              <p14:nvPr/>
            </p14:nvContentPartPr>
            <p14:xfrm>
              <a:off x="3902757" y="3493245"/>
              <a:ext cx="871200" cy="7167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065895D-11E5-4023-B3F4-220BFE3632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8437" y="3488925"/>
                <a:ext cx="8798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D115107-4C49-490E-B208-A0E520348D85}"/>
                  </a:ext>
                </a:extLst>
              </p14:cNvPr>
              <p14:cNvContentPartPr/>
              <p14:nvPr/>
            </p14:nvContentPartPr>
            <p14:xfrm>
              <a:off x="3776037" y="3934605"/>
              <a:ext cx="379440" cy="332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D115107-4C49-490E-B208-A0E520348D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71717" y="3930285"/>
                <a:ext cx="38808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41B600B-2080-4F4B-B893-83D7AEB7AB1F}"/>
              </a:ext>
            </a:extLst>
          </p:cNvPr>
          <p:cNvGrpSpPr/>
          <p:nvPr/>
        </p:nvGrpSpPr>
        <p:grpSpPr>
          <a:xfrm>
            <a:off x="4909317" y="2845605"/>
            <a:ext cx="2894040" cy="543600"/>
            <a:chOff x="4909317" y="2845605"/>
            <a:chExt cx="28940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17E4318-8BCC-4800-AA0F-C240E5AFBB3F}"/>
                    </a:ext>
                  </a:extLst>
                </p14:cNvPr>
                <p14:cNvContentPartPr/>
                <p14:nvPr/>
              </p14:nvContentPartPr>
              <p14:xfrm>
                <a:off x="4909317" y="3191205"/>
                <a:ext cx="217440" cy="198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17E4318-8BCC-4800-AA0F-C240E5AFBB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4997" y="3186885"/>
                  <a:ext cx="22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C239A9-1946-4408-84C4-709335CADB46}"/>
                    </a:ext>
                  </a:extLst>
                </p14:cNvPr>
                <p14:cNvContentPartPr/>
                <p14:nvPr/>
              </p14:nvContentPartPr>
              <p14:xfrm>
                <a:off x="5065917" y="3184005"/>
                <a:ext cx="41400" cy="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C239A9-1946-4408-84C4-709335CADB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61597" y="3179685"/>
                  <a:ext cx="50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C611247-464C-4A0B-83E0-0E62A87E6025}"/>
                    </a:ext>
                  </a:extLst>
                </p14:cNvPr>
                <p14:cNvContentPartPr/>
                <p14:nvPr/>
              </p14:nvContentPartPr>
              <p14:xfrm>
                <a:off x="5146557" y="3209565"/>
                <a:ext cx="87480" cy="91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C611247-464C-4A0B-83E0-0E62A87E60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42237" y="3205245"/>
                  <a:ext cx="96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E4632F-9872-4EEB-A881-E1E1BD473BB4}"/>
                    </a:ext>
                  </a:extLst>
                </p14:cNvPr>
                <p14:cNvContentPartPr/>
                <p14:nvPr/>
              </p14:nvContentPartPr>
              <p14:xfrm>
                <a:off x="5354277" y="3150885"/>
                <a:ext cx="51480" cy="11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E4632F-9872-4EEB-A881-E1E1BD473B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49957" y="3146565"/>
                  <a:ext cx="60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FBD7DA-7E10-4616-B8BC-EC334E8B33F0}"/>
                    </a:ext>
                  </a:extLst>
                </p14:cNvPr>
                <p14:cNvContentPartPr/>
                <p14:nvPr/>
              </p14:nvContentPartPr>
              <p14:xfrm>
                <a:off x="5315397" y="3049365"/>
                <a:ext cx="7200" cy="8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FBD7DA-7E10-4616-B8BC-EC334E8B33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11077" y="3045045"/>
                  <a:ext cx="15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887912-0AB8-4462-A796-2D997BE8F9B3}"/>
                    </a:ext>
                  </a:extLst>
                </p14:cNvPr>
                <p14:cNvContentPartPr/>
                <p14:nvPr/>
              </p14:nvContentPartPr>
              <p14:xfrm>
                <a:off x="5401437" y="3109125"/>
                <a:ext cx="135720" cy="126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887912-0AB8-4462-A796-2D997BE8F9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97117" y="3104805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FBB03A9-21CE-44A6-A0A8-A5B1C2ACD30C}"/>
                    </a:ext>
                  </a:extLst>
                </p14:cNvPr>
                <p14:cNvContentPartPr/>
                <p14:nvPr/>
              </p14:nvContentPartPr>
              <p14:xfrm>
                <a:off x="5663877" y="2984925"/>
                <a:ext cx="104040" cy="192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FBB03A9-21CE-44A6-A0A8-A5B1C2ACD3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59557" y="2980605"/>
                  <a:ext cx="112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29CB7A-7C99-405A-8816-55EAF4E7AFDB}"/>
                    </a:ext>
                  </a:extLst>
                </p14:cNvPr>
                <p14:cNvContentPartPr/>
                <p14:nvPr/>
              </p14:nvContentPartPr>
              <p14:xfrm>
                <a:off x="5771877" y="3051165"/>
                <a:ext cx="107280" cy="96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29CB7A-7C99-405A-8816-55EAF4E7AF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7557" y="3046845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EEBBC66-FFD5-49E8-9161-90245A51EA0C}"/>
                    </a:ext>
                  </a:extLst>
                </p14:cNvPr>
                <p14:cNvContentPartPr/>
                <p14:nvPr/>
              </p14:nvContentPartPr>
              <p14:xfrm>
                <a:off x="5871957" y="2950725"/>
                <a:ext cx="99720" cy="169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EEBBC66-FFD5-49E8-9161-90245A51EA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7637" y="2946405"/>
                  <a:ext cx="108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F46474C-14DB-4462-BD22-8715580DA81E}"/>
                    </a:ext>
                  </a:extLst>
                </p14:cNvPr>
                <p14:cNvContentPartPr/>
                <p14:nvPr/>
              </p14:nvContentPartPr>
              <p14:xfrm>
                <a:off x="5936757" y="3095085"/>
                <a:ext cx="60840" cy="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F46474C-14DB-4462-BD22-8715580DA8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32437" y="3090765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C6D8C56-BAD6-4F87-8110-10A4A3FE93D1}"/>
                    </a:ext>
                  </a:extLst>
                </p14:cNvPr>
                <p14:cNvContentPartPr/>
                <p14:nvPr/>
              </p14:nvContentPartPr>
              <p14:xfrm>
                <a:off x="5996517" y="3013365"/>
                <a:ext cx="199080" cy="92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C6D8C56-BAD6-4F87-8110-10A4A3FE93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92197" y="3009045"/>
                  <a:ext cx="207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71F717-C77A-4EA2-A495-95C38E6D5483}"/>
                    </a:ext>
                  </a:extLst>
                </p14:cNvPr>
                <p14:cNvContentPartPr/>
                <p14:nvPr/>
              </p14:nvContentPartPr>
              <p14:xfrm>
                <a:off x="6375597" y="2979885"/>
                <a:ext cx="523800" cy="202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71F717-C77A-4EA2-A495-95C38E6D548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71277" y="2975565"/>
                  <a:ext cx="532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1F56E3-B174-4D1C-969D-80D3BAF017B6}"/>
                    </a:ext>
                  </a:extLst>
                </p14:cNvPr>
                <p14:cNvContentPartPr/>
                <p14:nvPr/>
              </p14:nvContentPartPr>
              <p14:xfrm>
                <a:off x="7088037" y="2971245"/>
                <a:ext cx="203040" cy="84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1F56E3-B174-4D1C-969D-80D3BAF017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83717" y="2966925"/>
                  <a:ext cx="211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1BD3F03-9D7F-4C34-B36A-6A322C8A2844}"/>
                    </a:ext>
                  </a:extLst>
                </p14:cNvPr>
                <p14:cNvContentPartPr/>
                <p14:nvPr/>
              </p14:nvContentPartPr>
              <p14:xfrm>
                <a:off x="7315557" y="2952885"/>
                <a:ext cx="183600" cy="65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1BD3F03-9D7F-4C34-B36A-6A322C8A28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11237" y="2948565"/>
                  <a:ext cx="192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657055-9C11-486B-9505-B35C1DAACA86}"/>
                    </a:ext>
                  </a:extLst>
                </p14:cNvPr>
                <p14:cNvContentPartPr/>
                <p14:nvPr/>
              </p14:nvContentPartPr>
              <p14:xfrm>
                <a:off x="7518237" y="2845605"/>
                <a:ext cx="173880" cy="173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657055-9C11-486B-9505-B35C1DAACA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13917" y="2841285"/>
                  <a:ext cx="182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EBC2A4-82CB-4FCB-9C46-6D3C4837E195}"/>
                    </a:ext>
                  </a:extLst>
                </p14:cNvPr>
                <p14:cNvContentPartPr/>
                <p14:nvPr/>
              </p14:nvContentPartPr>
              <p14:xfrm>
                <a:off x="7030797" y="3055125"/>
                <a:ext cx="772560" cy="136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EBC2A4-82CB-4FCB-9C46-6D3C4837E1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26477" y="3050805"/>
                  <a:ext cx="7812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253B659-1445-44BB-8D48-81D5DE4FA2A2}"/>
                  </a:ext>
                </a:extLst>
              </p14:cNvPr>
              <p14:cNvContentPartPr/>
              <p14:nvPr/>
            </p14:nvContentPartPr>
            <p14:xfrm>
              <a:off x="1553757" y="6125565"/>
              <a:ext cx="6544440" cy="108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253B659-1445-44BB-8D48-81D5DE4FA2A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49437" y="6121245"/>
                <a:ext cx="65530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9A27A2B-172B-46FA-8745-EEBF6132E046}"/>
                  </a:ext>
                </a:extLst>
              </p14:cNvPr>
              <p14:cNvContentPartPr/>
              <p14:nvPr/>
            </p14:nvContentPartPr>
            <p14:xfrm>
              <a:off x="1354317" y="6465765"/>
              <a:ext cx="1341000" cy="32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9A27A2B-172B-46FA-8745-EEBF6132E04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49997" y="6461445"/>
                <a:ext cx="1349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7DD6DD6-19BC-4569-A0BB-9BE2C8AA9696}"/>
                  </a:ext>
                </a:extLst>
              </p14:cNvPr>
              <p14:cNvContentPartPr/>
              <p14:nvPr/>
            </p14:nvContentPartPr>
            <p14:xfrm>
              <a:off x="987117" y="5395845"/>
              <a:ext cx="2799360" cy="756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7DD6DD6-19BC-4569-A0BB-9BE2C8AA969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82797" y="5391525"/>
                <a:ext cx="28080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6C179A0-2F7C-4D96-A484-B6A510C29B6C}"/>
                  </a:ext>
                </a:extLst>
              </p14:cNvPr>
              <p14:cNvContentPartPr/>
              <p14:nvPr/>
            </p14:nvContentPartPr>
            <p14:xfrm>
              <a:off x="4802757" y="1868205"/>
              <a:ext cx="3500640" cy="121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6C179A0-2F7C-4D96-A484-B6A510C29B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8437" y="1863885"/>
                <a:ext cx="3509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CCAB7F8-50E2-4E2C-B153-68C20EA92535}"/>
                  </a:ext>
                </a:extLst>
              </p14:cNvPr>
              <p14:cNvContentPartPr/>
              <p14:nvPr/>
            </p14:nvContentPartPr>
            <p14:xfrm>
              <a:off x="223917" y="2350245"/>
              <a:ext cx="3011040" cy="137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CCAB7F8-50E2-4E2C-B153-68C20EA925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597" y="2345925"/>
                <a:ext cx="30196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0106781-8802-496B-831C-9A751C12289F}"/>
              </a:ext>
            </a:extLst>
          </p:cNvPr>
          <p:cNvGrpSpPr/>
          <p:nvPr/>
        </p:nvGrpSpPr>
        <p:grpSpPr>
          <a:xfrm>
            <a:off x="2657157" y="2249445"/>
            <a:ext cx="6659640" cy="572040"/>
            <a:chOff x="2657157" y="2249445"/>
            <a:chExt cx="665964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AFB012-487F-4008-9596-A5330E7D474E}"/>
                    </a:ext>
                  </a:extLst>
                </p14:cNvPr>
                <p14:cNvContentPartPr/>
                <p14:nvPr/>
              </p14:nvContentPartPr>
              <p14:xfrm>
                <a:off x="2657157" y="2688645"/>
                <a:ext cx="6399000" cy="132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AFB012-487F-4008-9596-A5330E7D47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2837" y="2684325"/>
                  <a:ext cx="64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544996D-7467-4F97-895A-BC0D2F141CEF}"/>
                    </a:ext>
                  </a:extLst>
                </p14:cNvPr>
                <p14:cNvContentPartPr/>
                <p14:nvPr/>
              </p14:nvContentPartPr>
              <p14:xfrm>
                <a:off x="5745957" y="2249445"/>
                <a:ext cx="3570840" cy="544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544996D-7467-4F97-895A-BC0D2F141C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41637" y="2245125"/>
                  <a:ext cx="3579480" cy="55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C333FE0-EFB7-4612-9174-1D57B201F624}"/>
              </a:ext>
            </a:extLst>
          </p:cNvPr>
          <p:cNvGrpSpPr/>
          <p:nvPr/>
        </p:nvGrpSpPr>
        <p:grpSpPr>
          <a:xfrm>
            <a:off x="2801877" y="3089685"/>
            <a:ext cx="3495240" cy="90000"/>
            <a:chOff x="2801877" y="3089685"/>
            <a:chExt cx="349524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374F1EA-49F0-4342-8CC4-A69CB952F10E}"/>
                    </a:ext>
                  </a:extLst>
                </p14:cNvPr>
                <p14:cNvContentPartPr/>
                <p14:nvPr/>
              </p14:nvContentPartPr>
              <p14:xfrm>
                <a:off x="2801877" y="3104445"/>
                <a:ext cx="3464640" cy="72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374F1EA-49F0-4342-8CC4-A69CB952F1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7557" y="3100125"/>
                  <a:ext cx="3473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6DF8441-B5AD-4DAB-B45F-8B978C18D05C}"/>
                    </a:ext>
                  </a:extLst>
                </p14:cNvPr>
                <p14:cNvContentPartPr/>
                <p14:nvPr/>
              </p14:nvContentPartPr>
              <p14:xfrm>
                <a:off x="2904117" y="3089685"/>
                <a:ext cx="3393000" cy="90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6DF8441-B5AD-4DAB-B45F-8B978C18D0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99797" y="3085365"/>
                  <a:ext cx="340164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19CFB0F-E087-43FC-9CC6-FD070D8CA716}"/>
                  </a:ext>
                </a:extLst>
              </p14:cNvPr>
              <p14:cNvContentPartPr/>
              <p14:nvPr/>
            </p14:nvContentPartPr>
            <p14:xfrm>
              <a:off x="255237" y="3518085"/>
              <a:ext cx="4708440" cy="64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19CFB0F-E087-43FC-9CC6-FD070D8CA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0917" y="3513765"/>
                <a:ext cx="4717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F24BFFD-1509-4833-8093-30BED99142D3}"/>
                  </a:ext>
                </a:extLst>
              </p14:cNvPr>
              <p14:cNvContentPartPr/>
              <p14:nvPr/>
            </p14:nvContentPartPr>
            <p14:xfrm>
              <a:off x="1994037" y="3812565"/>
              <a:ext cx="421200" cy="568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F24BFFD-1509-4833-8093-30BED99142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89717" y="3808245"/>
                <a:ext cx="4298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4FCE431-542C-4848-82E3-56720308A874}"/>
                  </a:ext>
                </a:extLst>
              </p14:cNvPr>
              <p14:cNvContentPartPr/>
              <p14:nvPr/>
            </p14:nvContentPartPr>
            <p14:xfrm>
              <a:off x="1889997" y="4424925"/>
              <a:ext cx="149040" cy="226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4FCE431-542C-4848-82E3-56720308A8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5677" y="4420605"/>
                <a:ext cx="157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7CD3AAE-3124-4E46-B6C8-CDFEE01E6059}"/>
                  </a:ext>
                </a:extLst>
              </p14:cNvPr>
              <p14:cNvContentPartPr/>
              <p14:nvPr/>
            </p14:nvContentPartPr>
            <p14:xfrm>
              <a:off x="1865877" y="4355445"/>
              <a:ext cx="185760" cy="130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7CD3AAE-3124-4E46-B6C8-CDFEE01E60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61557" y="4351125"/>
                <a:ext cx="1944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097C3D0-D679-4BCE-979B-3BD3DFEFFD59}"/>
                  </a:ext>
                </a:extLst>
              </p14:cNvPr>
              <p14:cNvContentPartPr/>
              <p14:nvPr/>
            </p14:nvContentPartPr>
            <p14:xfrm>
              <a:off x="1481757" y="4758645"/>
              <a:ext cx="346680" cy="138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097C3D0-D679-4BCE-979B-3BD3DFEFFD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7437" y="4754325"/>
                <a:ext cx="355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E50E858-9B58-41EB-92CE-84546E742A30}"/>
                  </a:ext>
                </a:extLst>
              </p14:cNvPr>
              <p14:cNvContentPartPr/>
              <p14:nvPr/>
            </p14:nvContentPartPr>
            <p14:xfrm>
              <a:off x="1810437" y="4729485"/>
              <a:ext cx="25560" cy="302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E50E858-9B58-41EB-92CE-84546E742A3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06117" y="4725165"/>
                <a:ext cx="34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C6C4277-C280-4005-B4FC-515D8096EC33}"/>
                  </a:ext>
                </a:extLst>
              </p14:cNvPr>
              <p14:cNvContentPartPr/>
              <p14:nvPr/>
            </p14:nvContentPartPr>
            <p14:xfrm>
              <a:off x="1807917" y="4780965"/>
              <a:ext cx="83160" cy="222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C6C4277-C280-4005-B4FC-515D8096EC3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03597" y="4776645"/>
                <a:ext cx="91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5290BA2-C09B-4ECF-B5E6-3D9E10E093F9}"/>
                  </a:ext>
                </a:extLst>
              </p14:cNvPr>
              <p14:cNvContentPartPr/>
              <p14:nvPr/>
            </p14:nvContentPartPr>
            <p14:xfrm>
              <a:off x="1907277" y="4680525"/>
              <a:ext cx="197280" cy="1731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5290BA2-C09B-4ECF-B5E6-3D9E10E093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02957" y="4676205"/>
                <a:ext cx="205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DF9817D-40F8-444C-9358-6C3428FF272C}"/>
                  </a:ext>
                </a:extLst>
              </p14:cNvPr>
              <p14:cNvContentPartPr/>
              <p14:nvPr/>
            </p14:nvContentPartPr>
            <p14:xfrm>
              <a:off x="2622237" y="4400445"/>
              <a:ext cx="19440" cy="185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DF9817D-40F8-444C-9358-6C3428FF272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17917" y="4396125"/>
                <a:ext cx="280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0C45D43-DAFF-4968-9B47-95219D070560}"/>
                  </a:ext>
                </a:extLst>
              </p14:cNvPr>
              <p14:cNvContentPartPr/>
              <p14:nvPr/>
            </p14:nvContentPartPr>
            <p14:xfrm>
              <a:off x="2523237" y="4275525"/>
              <a:ext cx="171000" cy="149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0C45D43-DAFF-4968-9B47-95219D07056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18917" y="4271205"/>
                <a:ext cx="179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7238F7F-AD19-4869-A5DB-3CF174BF85C9}"/>
                  </a:ext>
                </a:extLst>
              </p14:cNvPr>
              <p14:cNvContentPartPr/>
              <p14:nvPr/>
            </p14:nvContentPartPr>
            <p14:xfrm>
              <a:off x="2442597" y="4762245"/>
              <a:ext cx="103320" cy="194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7238F7F-AD19-4869-A5DB-3CF174BF85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38277" y="4757925"/>
                <a:ext cx="111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56C7A2B-D891-49E6-AD80-C2E178E5A0C3}"/>
                  </a:ext>
                </a:extLst>
              </p14:cNvPr>
              <p14:cNvContentPartPr/>
              <p14:nvPr/>
            </p14:nvContentPartPr>
            <p14:xfrm>
              <a:off x="2578317" y="4738125"/>
              <a:ext cx="127080" cy="113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56C7A2B-D891-49E6-AD80-C2E178E5A0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73997" y="4733805"/>
                <a:ext cx="135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AA2C7BA-DD95-4F36-9391-2EB9FEA09F00}"/>
                  </a:ext>
                </a:extLst>
              </p14:cNvPr>
              <p14:cNvContentPartPr/>
              <p14:nvPr/>
            </p14:nvContentPartPr>
            <p14:xfrm>
              <a:off x="2685957" y="4684845"/>
              <a:ext cx="61920" cy="460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AA2C7BA-DD95-4F36-9391-2EB9FEA09F0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81637" y="4680525"/>
                <a:ext cx="70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E07BC91-5410-4E9C-8BF9-6F71197E6CA8}"/>
                  </a:ext>
                </a:extLst>
              </p14:cNvPr>
              <p14:cNvContentPartPr/>
              <p14:nvPr/>
            </p14:nvContentPartPr>
            <p14:xfrm>
              <a:off x="2759037" y="4731285"/>
              <a:ext cx="148680" cy="95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E07BC91-5410-4E9C-8BF9-6F71197E6CA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54717" y="4726965"/>
                <a:ext cx="157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BB3BBAB-39D1-42AE-A299-0ED3A52130EE}"/>
                  </a:ext>
                </a:extLst>
              </p14:cNvPr>
              <p14:cNvContentPartPr/>
              <p14:nvPr/>
            </p14:nvContentPartPr>
            <p14:xfrm>
              <a:off x="2245677" y="4799325"/>
              <a:ext cx="54720" cy="46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BB3BBAB-39D1-42AE-A299-0ED3A52130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41357" y="4795005"/>
                <a:ext cx="633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9EE2B09-224A-48BD-AE34-161C726209BF}"/>
              </a:ext>
            </a:extLst>
          </p:cNvPr>
          <p:cNvGrpSpPr/>
          <p:nvPr/>
        </p:nvGrpSpPr>
        <p:grpSpPr>
          <a:xfrm>
            <a:off x="3540597" y="4827405"/>
            <a:ext cx="1260000" cy="376560"/>
            <a:chOff x="3540597" y="4827405"/>
            <a:chExt cx="126000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3D0FF06-EBAF-4812-AF2F-4E71188A6688}"/>
                    </a:ext>
                  </a:extLst>
                </p14:cNvPr>
                <p14:cNvContentPartPr/>
                <p14:nvPr/>
              </p14:nvContentPartPr>
              <p14:xfrm>
                <a:off x="3581277" y="4871325"/>
                <a:ext cx="229680" cy="25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3D0FF06-EBAF-4812-AF2F-4E71188A66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76957" y="4867005"/>
                  <a:ext cx="23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9E0223-C93D-4921-B48D-A4364DC7D7E0}"/>
                    </a:ext>
                  </a:extLst>
                </p14:cNvPr>
                <p14:cNvContentPartPr/>
                <p14:nvPr/>
              </p14:nvContentPartPr>
              <p14:xfrm>
                <a:off x="3540597" y="4903365"/>
                <a:ext cx="236520" cy="211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9E0223-C93D-4921-B48D-A4364DC7D7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36277" y="4899045"/>
                  <a:ext cx="245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E516303-57D5-4AFC-8E48-4839DA7C291B}"/>
                    </a:ext>
                  </a:extLst>
                </p14:cNvPr>
                <p14:cNvContentPartPr/>
                <p14:nvPr/>
              </p14:nvContentPartPr>
              <p14:xfrm>
                <a:off x="3894117" y="4939005"/>
                <a:ext cx="140040" cy="264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E516303-57D5-4AFC-8E48-4839DA7C29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89797" y="4934685"/>
                  <a:ext cx="14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8F77DB8-00D1-4EE3-A736-ED0571AA0A02}"/>
                    </a:ext>
                  </a:extLst>
                </p14:cNvPr>
                <p14:cNvContentPartPr/>
                <p14:nvPr/>
              </p14:nvContentPartPr>
              <p14:xfrm>
                <a:off x="4082757" y="5004885"/>
                <a:ext cx="65160" cy="10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8F77DB8-00D1-4EE3-A736-ED0571AA0A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78437" y="5000565"/>
                  <a:ext cx="73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CD72661-1C85-460F-A278-1C02FA981812}"/>
                    </a:ext>
                  </a:extLst>
                </p14:cNvPr>
                <p14:cNvContentPartPr/>
                <p14:nvPr/>
              </p14:nvContentPartPr>
              <p14:xfrm>
                <a:off x="4104717" y="4901565"/>
                <a:ext cx="6120" cy="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CD72661-1C85-460F-A278-1C02FA9818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00397" y="4897245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63BED0C-34B0-48AF-A974-22B8AC8859E5}"/>
                    </a:ext>
                  </a:extLst>
                </p14:cNvPr>
                <p14:cNvContentPartPr/>
                <p14:nvPr/>
              </p14:nvContentPartPr>
              <p14:xfrm>
                <a:off x="4227117" y="4940445"/>
                <a:ext cx="256320" cy="32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63BED0C-34B0-48AF-A974-22B8AC8859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22797" y="4936125"/>
                  <a:ext cx="264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60B391-3835-4343-B3B9-B15D9F967BAF}"/>
                    </a:ext>
                  </a:extLst>
                </p14:cNvPr>
                <p14:cNvContentPartPr/>
                <p14:nvPr/>
              </p14:nvContentPartPr>
              <p14:xfrm>
                <a:off x="4267437" y="4997325"/>
                <a:ext cx="192240" cy="29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60B391-3835-4343-B3B9-B15D9F967BA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3117" y="4993005"/>
                  <a:ext cx="20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38ABBDA-D970-490E-8CF9-E47746366902}"/>
                    </a:ext>
                  </a:extLst>
                </p14:cNvPr>
                <p14:cNvContentPartPr/>
                <p14:nvPr/>
              </p14:nvContentPartPr>
              <p14:xfrm>
                <a:off x="4591077" y="4827405"/>
                <a:ext cx="209520" cy="221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38ABBDA-D970-490E-8CF9-E477463669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86757" y="4823085"/>
                  <a:ext cx="2181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8B77BB3-DB7E-407C-A08E-CB83CAF64016}"/>
              </a:ext>
            </a:extLst>
          </p:cNvPr>
          <p:cNvGrpSpPr/>
          <p:nvPr/>
        </p:nvGrpSpPr>
        <p:grpSpPr>
          <a:xfrm>
            <a:off x="3516117" y="5188845"/>
            <a:ext cx="276120" cy="182880"/>
            <a:chOff x="3516117" y="5188845"/>
            <a:chExt cx="27612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DB78735-36D0-4555-83CB-5A8098C035B0}"/>
                    </a:ext>
                  </a:extLst>
                </p14:cNvPr>
                <p14:cNvContentPartPr/>
                <p14:nvPr/>
              </p14:nvContentPartPr>
              <p14:xfrm>
                <a:off x="3525477" y="5250045"/>
                <a:ext cx="50760" cy="12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DB78735-36D0-4555-83CB-5A8098C035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1157" y="5245725"/>
                  <a:ext cx="59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2D0AC2-EF85-4513-B6FC-68A50348135C}"/>
                    </a:ext>
                  </a:extLst>
                </p14:cNvPr>
                <p14:cNvContentPartPr/>
                <p14:nvPr/>
              </p14:nvContentPartPr>
              <p14:xfrm>
                <a:off x="3516117" y="5188845"/>
                <a:ext cx="3600" cy="6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2D0AC2-EF85-4513-B6FC-68A5034813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11797" y="5184525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8BCB29F-EF0B-422A-B0BC-5381EE0D54B1}"/>
                    </a:ext>
                  </a:extLst>
                </p14:cNvPr>
                <p14:cNvContentPartPr/>
                <p14:nvPr/>
              </p14:nvContentPartPr>
              <p14:xfrm>
                <a:off x="3599637" y="5240685"/>
                <a:ext cx="123840" cy="33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8BCB29F-EF0B-422A-B0BC-5381EE0D54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95317" y="5236365"/>
                  <a:ext cx="13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6C87F13-1F41-4121-A3EF-604717D1598B}"/>
                    </a:ext>
                  </a:extLst>
                </p14:cNvPr>
                <p14:cNvContentPartPr/>
                <p14:nvPr/>
              </p14:nvContentPartPr>
              <p14:xfrm>
                <a:off x="3637797" y="5277405"/>
                <a:ext cx="99000" cy="45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6C87F13-1F41-4121-A3EF-604717D159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33477" y="5273085"/>
                  <a:ext cx="107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3A1C3E-E16D-4D75-8EBF-ACA71F626D9D}"/>
                    </a:ext>
                  </a:extLst>
                </p14:cNvPr>
                <p14:cNvContentPartPr/>
                <p14:nvPr/>
              </p14:nvContentPartPr>
              <p14:xfrm>
                <a:off x="3739677" y="5218725"/>
                <a:ext cx="52560" cy="97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3A1C3E-E16D-4D75-8EBF-ACA71F626D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35357" y="5214405"/>
                  <a:ext cx="6120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3783E46-B418-4929-BC29-E121D28DF58C}"/>
                  </a:ext>
                </a:extLst>
              </p14:cNvPr>
              <p14:cNvContentPartPr/>
              <p14:nvPr/>
            </p14:nvContentPartPr>
            <p14:xfrm>
              <a:off x="3620877" y="4717605"/>
              <a:ext cx="104400" cy="748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3783E46-B418-4929-BC29-E121D28DF5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16557" y="4713285"/>
                <a:ext cx="11304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D301D76-EAB0-4D23-825B-17CB8620DB46}"/>
              </a:ext>
            </a:extLst>
          </p:cNvPr>
          <p:cNvGrpSpPr/>
          <p:nvPr/>
        </p:nvGrpSpPr>
        <p:grpSpPr>
          <a:xfrm>
            <a:off x="164517" y="4306125"/>
            <a:ext cx="2472480" cy="117720"/>
            <a:chOff x="164517" y="4306125"/>
            <a:chExt cx="24724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406C7C-6425-445A-AEC1-644CE330F6FB}"/>
                    </a:ext>
                  </a:extLst>
                </p14:cNvPr>
                <p14:cNvContentPartPr/>
                <p14:nvPr/>
              </p14:nvContentPartPr>
              <p14:xfrm>
                <a:off x="164517" y="4306125"/>
                <a:ext cx="740160" cy="43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406C7C-6425-445A-AEC1-644CE330F6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0197" y="4301805"/>
                  <a:ext cx="74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C66E4AF-28B4-4DC9-805C-722D69368B14}"/>
                    </a:ext>
                  </a:extLst>
                </p14:cNvPr>
                <p14:cNvContentPartPr/>
                <p14:nvPr/>
              </p14:nvContentPartPr>
              <p14:xfrm>
                <a:off x="1357917" y="4310805"/>
                <a:ext cx="1279080" cy="113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C66E4AF-28B4-4DC9-805C-722D69368B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53597" y="4306485"/>
                  <a:ext cx="12877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83866C73-573E-4AAB-A2FB-2F6BCF6F4B2E}"/>
              </a:ext>
            </a:extLst>
          </p:cNvPr>
          <p:cNvGrpSpPr/>
          <p:nvPr/>
        </p:nvGrpSpPr>
        <p:grpSpPr>
          <a:xfrm>
            <a:off x="2363397" y="3585045"/>
            <a:ext cx="3171240" cy="354600"/>
            <a:chOff x="2363397" y="3585045"/>
            <a:chExt cx="31712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95856E-97D3-453C-A408-550624CDD8AE}"/>
                    </a:ext>
                  </a:extLst>
                </p14:cNvPr>
                <p14:cNvContentPartPr/>
                <p14:nvPr/>
              </p14:nvContentPartPr>
              <p14:xfrm>
                <a:off x="2498397" y="3585045"/>
                <a:ext cx="3036240" cy="296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95856E-97D3-453C-A408-550624CDD8A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94077" y="3580725"/>
                  <a:ext cx="3044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E1E870-C2F5-4155-9A09-3329BF2AA95D}"/>
                    </a:ext>
                  </a:extLst>
                </p14:cNvPr>
                <p14:cNvContentPartPr/>
                <p14:nvPr/>
              </p14:nvContentPartPr>
              <p14:xfrm>
                <a:off x="2363397" y="3742365"/>
                <a:ext cx="388080" cy="197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E1E870-C2F5-4155-9A09-3329BF2AA9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59077" y="3738045"/>
                  <a:ext cx="3967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0F6AB617-D033-4286-A9B9-CA2F33CE9B4F}"/>
              </a:ext>
            </a:extLst>
          </p:cNvPr>
          <p:cNvGrpSpPr/>
          <p:nvPr/>
        </p:nvGrpSpPr>
        <p:grpSpPr>
          <a:xfrm>
            <a:off x="5792397" y="3376965"/>
            <a:ext cx="2272680" cy="375480"/>
            <a:chOff x="5792397" y="3376965"/>
            <a:chExt cx="22726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57CA4ED-E258-4383-96EB-C62BD1C29166}"/>
                    </a:ext>
                  </a:extLst>
                </p14:cNvPr>
                <p14:cNvContentPartPr/>
                <p14:nvPr/>
              </p14:nvContentPartPr>
              <p14:xfrm>
                <a:off x="5792397" y="3542565"/>
                <a:ext cx="385200" cy="100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57CA4ED-E258-4383-96EB-C62BD1C291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88077" y="3538245"/>
                  <a:ext cx="393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CBD6DC-063A-4147-BF88-06ADD1E6BA8C}"/>
                    </a:ext>
                  </a:extLst>
                </p14:cNvPr>
                <p14:cNvContentPartPr/>
                <p14:nvPr/>
              </p14:nvContentPartPr>
              <p14:xfrm>
                <a:off x="6148797" y="3459045"/>
                <a:ext cx="22320" cy="63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CBD6DC-063A-4147-BF88-06ADD1E6BA8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44477" y="3454725"/>
                  <a:ext cx="30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AB8CD3B-C734-492B-A369-080AFE4BBA02}"/>
                    </a:ext>
                  </a:extLst>
                </p14:cNvPr>
                <p14:cNvContentPartPr/>
                <p14:nvPr/>
              </p14:nvContentPartPr>
              <p14:xfrm>
                <a:off x="6187677" y="3541845"/>
                <a:ext cx="72720" cy="210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AB8CD3B-C734-492B-A369-080AFE4BBA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83357" y="3537525"/>
                  <a:ext cx="81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CC539BC-34E1-45F2-8D4D-929978C719D1}"/>
                    </a:ext>
                  </a:extLst>
                </p14:cNvPr>
                <p14:cNvContentPartPr/>
                <p14:nvPr/>
              </p14:nvContentPartPr>
              <p14:xfrm>
                <a:off x="6272637" y="3460485"/>
                <a:ext cx="76680" cy="165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CC539BC-34E1-45F2-8D4D-929978C719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68317" y="3456165"/>
                  <a:ext cx="85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3FF65D-ABE9-4ADB-9822-97EA36398D4F}"/>
                    </a:ext>
                  </a:extLst>
                </p14:cNvPr>
                <p14:cNvContentPartPr/>
                <p14:nvPr/>
              </p14:nvContentPartPr>
              <p14:xfrm>
                <a:off x="6393957" y="3438525"/>
                <a:ext cx="122040" cy="180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3FF65D-ABE9-4ADB-9822-97EA36398D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89637" y="3434205"/>
                  <a:ext cx="130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B468853-2E4B-4882-8793-EBA7B85CBD50}"/>
                    </a:ext>
                  </a:extLst>
                </p14:cNvPr>
                <p14:cNvContentPartPr/>
                <p14:nvPr/>
              </p14:nvContentPartPr>
              <p14:xfrm>
                <a:off x="6545517" y="3466605"/>
                <a:ext cx="110880" cy="149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B468853-2E4B-4882-8793-EBA7B85CBD5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1197" y="3462285"/>
                  <a:ext cx="119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4AEF00-4AE0-4E0D-BB42-8169DBC119A4}"/>
                    </a:ext>
                  </a:extLst>
                </p14:cNvPr>
                <p14:cNvContentPartPr/>
                <p14:nvPr/>
              </p14:nvContentPartPr>
              <p14:xfrm>
                <a:off x="6803997" y="3505845"/>
                <a:ext cx="289800" cy="105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4AEF00-4AE0-4E0D-BB42-8169DBC119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99677" y="3501525"/>
                  <a:ext cx="298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DD4D90E-DAD8-4943-96F7-7583CEA5F9EE}"/>
                    </a:ext>
                  </a:extLst>
                </p14:cNvPr>
                <p14:cNvContentPartPr/>
                <p14:nvPr/>
              </p14:nvContentPartPr>
              <p14:xfrm>
                <a:off x="7138797" y="3393525"/>
                <a:ext cx="147240" cy="187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DD4D90E-DAD8-4943-96F7-7583CEA5F9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34477" y="3389205"/>
                  <a:ext cx="155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8BFB55F-6A15-48BC-827A-C25924477052}"/>
                    </a:ext>
                  </a:extLst>
                </p14:cNvPr>
                <p14:cNvContentPartPr/>
                <p14:nvPr/>
              </p14:nvContentPartPr>
              <p14:xfrm>
                <a:off x="7048077" y="3376965"/>
                <a:ext cx="165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8BFB55F-6A15-48BC-827A-C259244770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43757" y="3372645"/>
                  <a:ext cx="252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2B919C-306E-45B1-AB2B-98FDD217F9B5}"/>
                    </a:ext>
                  </a:extLst>
                </p14:cNvPr>
                <p14:cNvContentPartPr/>
                <p14:nvPr/>
              </p14:nvContentPartPr>
              <p14:xfrm>
                <a:off x="7344717" y="3496485"/>
                <a:ext cx="221400" cy="82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2B919C-306E-45B1-AB2B-98FDD217F9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40397" y="3492165"/>
                  <a:ext cx="230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ACAFAB-7157-44AB-8A6E-2C33EDA088E4}"/>
                    </a:ext>
                  </a:extLst>
                </p14:cNvPr>
                <p14:cNvContentPartPr/>
                <p14:nvPr/>
              </p14:nvContentPartPr>
              <p14:xfrm>
                <a:off x="7595997" y="3466605"/>
                <a:ext cx="96840" cy="93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ACAFAB-7157-44AB-8A6E-2C33EDA088E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91677" y="3462285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407F613-14D6-474F-A3F6-7D59481DCE09}"/>
                    </a:ext>
                  </a:extLst>
                </p14:cNvPr>
                <p14:cNvContentPartPr/>
                <p14:nvPr/>
              </p14:nvContentPartPr>
              <p14:xfrm>
                <a:off x="7734957" y="3391005"/>
                <a:ext cx="149760" cy="160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407F613-14D6-474F-A3F6-7D59481DCE0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0637" y="3386685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7C2F4D9-9099-46B2-B792-64279A1A7576}"/>
                    </a:ext>
                  </a:extLst>
                </p14:cNvPr>
                <p14:cNvContentPartPr/>
                <p14:nvPr/>
              </p14:nvContentPartPr>
              <p14:xfrm>
                <a:off x="7894797" y="3377685"/>
                <a:ext cx="9000" cy="35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7C2F4D9-9099-46B2-B792-64279A1A75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90477" y="3373365"/>
                  <a:ext cx="1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DD6CB44-AADF-4F0A-8EEC-FDFD7DE65984}"/>
                    </a:ext>
                  </a:extLst>
                </p14:cNvPr>
                <p14:cNvContentPartPr/>
                <p14:nvPr/>
              </p14:nvContentPartPr>
              <p14:xfrm>
                <a:off x="7909557" y="3441765"/>
                <a:ext cx="155520" cy="119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DD6CB44-AADF-4F0A-8EEC-FDFD7DE6598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05237" y="3437445"/>
                  <a:ext cx="1641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6D24BCF-5577-492E-8B98-043A4919EC0F}"/>
              </a:ext>
            </a:extLst>
          </p:cNvPr>
          <p:cNvGrpSpPr/>
          <p:nvPr/>
        </p:nvGrpSpPr>
        <p:grpSpPr>
          <a:xfrm>
            <a:off x="8323197" y="3427365"/>
            <a:ext cx="604800" cy="114120"/>
            <a:chOff x="8323197" y="3427365"/>
            <a:chExt cx="60480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410CD4A-8F1D-42E1-8F22-71E9AB95EF11}"/>
                    </a:ext>
                  </a:extLst>
                </p14:cNvPr>
                <p14:cNvContentPartPr/>
                <p14:nvPr/>
              </p14:nvContentPartPr>
              <p14:xfrm>
                <a:off x="8323197" y="3455805"/>
                <a:ext cx="208440" cy="77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410CD4A-8F1D-42E1-8F22-71E9AB95EF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18877" y="3451485"/>
                  <a:ext cx="217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799B635-6638-4DFC-9FA0-6CCDBAE98C03}"/>
                    </a:ext>
                  </a:extLst>
                </p14:cNvPr>
                <p14:cNvContentPartPr/>
                <p14:nvPr/>
              </p14:nvContentPartPr>
              <p14:xfrm>
                <a:off x="8568717" y="3433845"/>
                <a:ext cx="107280" cy="107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799B635-6638-4DFC-9FA0-6CCDBAE98C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64397" y="3429525"/>
                  <a:ext cx="11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3ECEF9-9CA5-4AC3-A86F-E5FB6B8CCA67}"/>
                    </a:ext>
                  </a:extLst>
                </p14:cNvPr>
                <p14:cNvContentPartPr/>
                <p14:nvPr/>
              </p14:nvContentPartPr>
              <p14:xfrm>
                <a:off x="8683197" y="3442125"/>
                <a:ext cx="107280" cy="83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3ECEF9-9CA5-4AC3-A86F-E5FB6B8CCA6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78877" y="3437805"/>
                  <a:ext cx="115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DE73F7-672F-437A-B5AF-B82F289CF6B4}"/>
                    </a:ext>
                  </a:extLst>
                </p14:cNvPr>
                <p14:cNvContentPartPr/>
                <p14:nvPr/>
              </p14:nvContentPartPr>
              <p14:xfrm>
                <a:off x="8818197" y="3427365"/>
                <a:ext cx="109800" cy="77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DE73F7-672F-437A-B5AF-B82F289CF6B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13877" y="3423045"/>
                  <a:ext cx="11844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16838DF-4753-4F89-9809-8C18711C5B0D}"/>
                  </a:ext>
                </a:extLst>
              </p14:cNvPr>
              <p14:cNvContentPartPr/>
              <p14:nvPr/>
            </p14:nvContentPartPr>
            <p14:xfrm>
              <a:off x="5718597" y="3737685"/>
              <a:ext cx="3208320" cy="115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16838DF-4753-4F89-9809-8C18711C5B0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714277" y="3733365"/>
                <a:ext cx="321696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2262" y="4226929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5" y="933059"/>
            <a:ext cx="6864703" cy="3187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B87D01-5BCE-48E4-813B-75335B91CC6E}"/>
                  </a:ext>
                </a:extLst>
              </p14:cNvPr>
              <p14:cNvContentPartPr/>
              <p14:nvPr/>
            </p14:nvContentPartPr>
            <p14:xfrm>
              <a:off x="1490757" y="1979805"/>
              <a:ext cx="6383160" cy="474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B87D01-5BCE-48E4-813B-75335B91CC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6437" y="1975485"/>
                <a:ext cx="639180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E4B8D68-828D-44A0-A728-39287C0441C5}"/>
              </a:ext>
            </a:extLst>
          </p:cNvPr>
          <p:cNvGrpSpPr/>
          <p:nvPr/>
        </p:nvGrpSpPr>
        <p:grpSpPr>
          <a:xfrm>
            <a:off x="1624317" y="1992405"/>
            <a:ext cx="5886360" cy="548280"/>
            <a:chOff x="1624317" y="1992405"/>
            <a:chExt cx="588636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F90E1E3-7E5D-4925-A7F3-2796DC32B0C6}"/>
                    </a:ext>
                  </a:extLst>
                </p14:cNvPr>
                <p14:cNvContentPartPr/>
                <p14:nvPr/>
              </p14:nvContentPartPr>
              <p14:xfrm>
                <a:off x="1668237" y="2035245"/>
                <a:ext cx="558360" cy="450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F90E1E3-7E5D-4925-A7F3-2796DC32B0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3917" y="2030925"/>
                  <a:ext cx="567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D3F353-C0F6-4BDD-977C-F7217C8151A2}"/>
                    </a:ext>
                  </a:extLst>
                </p14:cNvPr>
                <p14:cNvContentPartPr/>
                <p14:nvPr/>
              </p14:nvContentPartPr>
              <p14:xfrm>
                <a:off x="2234517" y="2034525"/>
                <a:ext cx="402120" cy="457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D3F353-C0F6-4BDD-977C-F7217C8151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30197" y="2030205"/>
                  <a:ext cx="410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A905B3B-1A42-4F29-A3F9-D6437D928118}"/>
                    </a:ext>
                  </a:extLst>
                </p14:cNvPr>
                <p14:cNvContentPartPr/>
                <p14:nvPr/>
              </p14:nvContentPartPr>
              <p14:xfrm>
                <a:off x="1624317" y="1992405"/>
                <a:ext cx="5886360" cy="548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A905B3B-1A42-4F29-A3F9-D6437D9281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19997" y="1988085"/>
                  <a:ext cx="5895000" cy="55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AF8F2D1-82AA-4241-BE15-539254FA86F3}"/>
              </a:ext>
            </a:extLst>
          </p:cNvPr>
          <p:cNvGrpSpPr/>
          <p:nvPr/>
        </p:nvGrpSpPr>
        <p:grpSpPr>
          <a:xfrm>
            <a:off x="840957" y="2537445"/>
            <a:ext cx="7516440" cy="1581480"/>
            <a:chOff x="840957" y="2537445"/>
            <a:chExt cx="7516440" cy="15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DF8E61-9CE2-4503-8446-AC4A74337C1A}"/>
                    </a:ext>
                  </a:extLst>
                </p14:cNvPr>
                <p14:cNvContentPartPr/>
                <p14:nvPr/>
              </p14:nvContentPartPr>
              <p14:xfrm>
                <a:off x="7511757" y="2766045"/>
                <a:ext cx="31320" cy="17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DF8E61-9CE2-4503-8446-AC4A74337C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07437" y="2761725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975D090-BC07-41A0-94A5-FFBD94AF546A}"/>
                    </a:ext>
                  </a:extLst>
                </p14:cNvPr>
                <p14:cNvContentPartPr/>
                <p14:nvPr/>
              </p14:nvContentPartPr>
              <p14:xfrm>
                <a:off x="840957" y="2537445"/>
                <a:ext cx="7516440" cy="1581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975D090-BC07-41A0-94A5-FFBD94AF54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6637" y="2533125"/>
                  <a:ext cx="7525080" cy="159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33FF196-F244-4E46-BD68-ABE9DF23B80D}"/>
                  </a:ext>
                </a:extLst>
              </p14:cNvPr>
              <p14:cNvContentPartPr/>
              <p14:nvPr/>
            </p14:nvContentPartPr>
            <p14:xfrm>
              <a:off x="4645077" y="2077005"/>
              <a:ext cx="520560" cy="42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33FF196-F244-4E46-BD68-ABE9DF23B8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40757" y="2072685"/>
                <a:ext cx="5292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25BF761-1E4B-408C-BA2E-04E1D388EFBF}"/>
                  </a:ext>
                </a:extLst>
              </p14:cNvPr>
              <p14:cNvContentPartPr/>
              <p14:nvPr/>
            </p14:nvContentPartPr>
            <p14:xfrm>
              <a:off x="3150717" y="1898445"/>
              <a:ext cx="576360" cy="664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25BF761-1E4B-408C-BA2E-04E1D388EF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6397" y="1894125"/>
                <a:ext cx="585000" cy="6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84F4AD7-70C3-4B53-9999-A4EECD2DD491}"/>
                  </a:ext>
                </a:extLst>
              </p14:cNvPr>
              <p14:cNvContentPartPr/>
              <p14:nvPr/>
            </p14:nvContentPartPr>
            <p14:xfrm>
              <a:off x="1927437" y="2668125"/>
              <a:ext cx="2778120" cy="1594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84F4AD7-70C3-4B53-9999-A4EECD2DD4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3117" y="2663805"/>
                <a:ext cx="2786760" cy="16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16985"/>
              </p:ext>
            </p:extLst>
          </p:nvPr>
        </p:nvGraphicFramePr>
        <p:xfrm>
          <a:off x="717550" y="949325"/>
          <a:ext cx="10266363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Worksheet" r:id="rId4" imgW="5867476" imgH="2543175" progId="Excel.Sheet.12">
                  <p:embed/>
                </p:oleObj>
              </mc:Choice>
              <mc:Fallback>
                <p:oleObj name="Worksheet" r:id="rId4" imgW="5867476" imgH="2543175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550" y="949325"/>
                        <a:ext cx="10266363" cy="444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 dirty="0" err="1">
                <a:solidFill>
                  <a:srgbClr val="000000"/>
                </a:solidFill>
              </a:rPr>
              <a:t>Calcuate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price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index</a:t>
            </a:r>
            <a:r>
              <a:rPr lang="de-DE" altLang="de-DE" sz="1800" dirty="0">
                <a:solidFill>
                  <a:srgbClr val="000000"/>
                </a:solidFill>
              </a:rPr>
              <a:t> 2017 – 2019 (2017=100)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Inflation </a:t>
            </a:r>
            <a:r>
              <a:rPr lang="de-DE" altLang="de-DE" sz="1800" dirty="0" err="1">
                <a:solidFill>
                  <a:srgbClr val="000000"/>
                </a:solidFill>
              </a:rPr>
              <a:t>rates</a:t>
            </a:r>
            <a:r>
              <a:rPr lang="de-DE" altLang="de-DE" sz="1800" dirty="0">
                <a:solidFill>
                  <a:srgbClr val="000000"/>
                </a:solidFill>
              </a:rPr>
              <a:t> 2018 und 2019, and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average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inflation</a:t>
            </a:r>
            <a:r>
              <a:rPr lang="de-DE" altLang="de-DE" sz="1800" dirty="0">
                <a:solidFill>
                  <a:srgbClr val="000000"/>
                </a:solidFill>
              </a:rPr>
              <a:t> 2018 – 2019.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925C948-5B22-4D71-8157-BD8652F6409C}"/>
              </a:ext>
            </a:extLst>
          </p:cNvPr>
          <p:cNvGrpSpPr/>
          <p:nvPr/>
        </p:nvGrpSpPr>
        <p:grpSpPr>
          <a:xfrm>
            <a:off x="7380950" y="2028765"/>
            <a:ext cx="238320" cy="215280"/>
            <a:chOff x="7380950" y="2028765"/>
            <a:chExt cx="23832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F4DEF91-BB37-4A52-9443-1E683103813D}"/>
                    </a:ext>
                  </a:extLst>
                </p14:cNvPr>
                <p14:cNvContentPartPr/>
                <p14:nvPr/>
              </p14:nvContentPartPr>
              <p14:xfrm>
                <a:off x="7464110" y="2091045"/>
                <a:ext cx="64080" cy="72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F4DEF91-BB37-4A52-9443-1E68310381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59790" y="2086725"/>
                  <a:ext cx="72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58F2E53-197F-44BB-A3DB-E8B5E5D753F6}"/>
                    </a:ext>
                  </a:extLst>
                </p14:cNvPr>
                <p14:cNvContentPartPr/>
                <p14:nvPr/>
              </p14:nvContentPartPr>
              <p14:xfrm>
                <a:off x="7380950" y="2028765"/>
                <a:ext cx="238320" cy="215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58F2E53-197F-44BB-A3DB-E8B5E5D753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76630" y="2024445"/>
                  <a:ext cx="2469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8658C70-0CCE-4A33-BB0C-3D7064F9D235}"/>
              </a:ext>
            </a:extLst>
          </p:cNvPr>
          <p:cNvGrpSpPr/>
          <p:nvPr/>
        </p:nvGrpSpPr>
        <p:grpSpPr>
          <a:xfrm>
            <a:off x="8702150" y="2383365"/>
            <a:ext cx="202320" cy="168840"/>
            <a:chOff x="8702150" y="2383365"/>
            <a:chExt cx="2023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F7374EA-87DB-456E-B505-0E5D82E2273E}"/>
                    </a:ext>
                  </a:extLst>
                </p14:cNvPr>
                <p14:cNvContentPartPr/>
                <p14:nvPr/>
              </p14:nvContentPartPr>
              <p14:xfrm>
                <a:off x="8751110" y="2420445"/>
                <a:ext cx="101880" cy="9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F7374EA-87DB-456E-B505-0E5D82E227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46790" y="2416125"/>
                  <a:ext cx="11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13A283-A87A-409F-9889-74A2AA1DE798}"/>
                    </a:ext>
                  </a:extLst>
                </p14:cNvPr>
                <p14:cNvContentPartPr/>
                <p14:nvPr/>
              </p14:nvContentPartPr>
              <p14:xfrm>
                <a:off x="8702150" y="2383365"/>
                <a:ext cx="202320" cy="168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13A283-A87A-409F-9889-74A2AA1DE7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97830" y="2379045"/>
                  <a:ext cx="2109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533AEE4-CF97-4168-A341-4CC3975DCFA6}"/>
              </a:ext>
            </a:extLst>
          </p:cNvPr>
          <p:cNvGrpSpPr/>
          <p:nvPr/>
        </p:nvGrpSpPr>
        <p:grpSpPr>
          <a:xfrm>
            <a:off x="9937670" y="2734725"/>
            <a:ext cx="223200" cy="232200"/>
            <a:chOff x="9937670" y="2734725"/>
            <a:chExt cx="2232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D287C5C-F8DB-4234-9264-652160FA960E}"/>
                    </a:ext>
                  </a:extLst>
                </p14:cNvPr>
                <p14:cNvContentPartPr/>
                <p14:nvPr/>
              </p14:nvContentPartPr>
              <p14:xfrm>
                <a:off x="10009310" y="2778285"/>
                <a:ext cx="72720" cy="108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D287C5C-F8DB-4234-9264-652160FA96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04990" y="2773965"/>
                  <a:ext cx="8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380FE2-8294-4F45-B691-F8B65A5C1F83}"/>
                    </a:ext>
                  </a:extLst>
                </p14:cNvPr>
                <p14:cNvContentPartPr/>
                <p14:nvPr/>
              </p14:nvContentPartPr>
              <p14:xfrm>
                <a:off x="10047110" y="2775405"/>
                <a:ext cx="360" cy="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380FE2-8294-4F45-B691-F8B65A5C1F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42790" y="2771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36493D8-1520-48FB-8438-A84A78C23F3D}"/>
                    </a:ext>
                  </a:extLst>
                </p14:cNvPr>
                <p14:cNvContentPartPr/>
                <p14:nvPr/>
              </p14:nvContentPartPr>
              <p14:xfrm>
                <a:off x="9937670" y="2734725"/>
                <a:ext cx="223200" cy="232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36493D8-1520-48FB-8438-A84A78C23F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33350" y="2730405"/>
                  <a:ext cx="23184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808E0C2-3F6C-4A92-A250-F22F39A55856}"/>
                  </a:ext>
                </a:extLst>
              </p14:cNvPr>
              <p14:cNvContentPartPr/>
              <p14:nvPr/>
            </p14:nvContentPartPr>
            <p14:xfrm>
              <a:off x="5071190" y="5752245"/>
              <a:ext cx="81360" cy="20124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808E0C2-3F6C-4A92-A250-F22F39A558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6870" y="5747925"/>
                <a:ext cx="90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A38A3BA-8A1B-4579-83BB-6194157E1C48}"/>
                  </a:ext>
                </a:extLst>
              </p14:cNvPr>
              <p14:cNvContentPartPr/>
              <p14:nvPr/>
            </p14:nvContentPartPr>
            <p14:xfrm>
              <a:off x="8977190" y="2703045"/>
              <a:ext cx="837000" cy="453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A38A3BA-8A1B-4579-83BB-6194157E1C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72870" y="2698725"/>
                <a:ext cx="845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05E34180-2C87-4F99-B133-23D2225B800D}"/>
                  </a:ext>
                </a:extLst>
              </p14:cNvPr>
              <p14:cNvContentPartPr/>
              <p14:nvPr/>
            </p14:nvContentPartPr>
            <p14:xfrm>
              <a:off x="3608510" y="4111599"/>
              <a:ext cx="63000" cy="21456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05E34180-2C87-4F99-B133-23D2225B80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4190" y="4107279"/>
                <a:ext cx="71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F70E9B2-EE06-4E4E-8D1C-67171139D9BD}"/>
                  </a:ext>
                </a:extLst>
              </p14:cNvPr>
              <p14:cNvContentPartPr/>
              <p14:nvPr/>
            </p14:nvContentPartPr>
            <p14:xfrm>
              <a:off x="3575390" y="4187199"/>
              <a:ext cx="210240" cy="1544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F70E9B2-EE06-4E4E-8D1C-67171139D9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1070" y="4182879"/>
                <a:ext cx="218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4E44E43-7EAB-4011-B691-8DD82F017A8A}"/>
                  </a:ext>
                </a:extLst>
              </p14:cNvPr>
              <p14:cNvContentPartPr/>
              <p14:nvPr/>
            </p14:nvContentPartPr>
            <p14:xfrm>
              <a:off x="3515990" y="4045359"/>
              <a:ext cx="157320" cy="932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4E44E43-7EAB-4011-B691-8DD82F017A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670" y="4041039"/>
                <a:ext cx="165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F1D5627E-2CCF-4A4C-9858-794E68B65E94}"/>
                  </a:ext>
                </a:extLst>
              </p14:cNvPr>
              <p14:cNvContentPartPr/>
              <p14:nvPr/>
            </p14:nvContentPartPr>
            <p14:xfrm>
              <a:off x="3729830" y="4093599"/>
              <a:ext cx="164880" cy="1249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F1D5627E-2CCF-4A4C-9858-794E68B65E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5510" y="4089279"/>
                <a:ext cx="173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C446E25-A398-4352-A57F-91106AD176F9}"/>
                  </a:ext>
                </a:extLst>
              </p14:cNvPr>
              <p14:cNvContentPartPr/>
              <p14:nvPr/>
            </p14:nvContentPartPr>
            <p14:xfrm>
              <a:off x="3886430" y="3889119"/>
              <a:ext cx="205200" cy="3542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C446E25-A398-4352-A57F-91106AD176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2110" y="3884799"/>
                <a:ext cx="2138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A695230-C1AD-4228-B248-6AF7957CA436}"/>
                  </a:ext>
                </a:extLst>
              </p14:cNvPr>
              <p14:cNvContentPartPr/>
              <p14:nvPr/>
            </p14:nvContentPartPr>
            <p14:xfrm>
              <a:off x="4108910" y="3810999"/>
              <a:ext cx="274320" cy="2322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A695230-C1AD-4228-B248-6AF7957CA4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4590" y="3806679"/>
                <a:ext cx="2829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80CA5A5-F621-4C8A-9863-FC7B57F07777}"/>
                  </a:ext>
                </a:extLst>
              </p14:cNvPr>
              <p14:cNvContentPartPr/>
              <p14:nvPr/>
            </p14:nvContentPartPr>
            <p14:xfrm>
              <a:off x="4328150" y="3781119"/>
              <a:ext cx="253080" cy="943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80CA5A5-F621-4C8A-9863-FC7B57F07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3830" y="3776799"/>
                <a:ext cx="261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4467D67B-6665-4CD2-97BB-4B5C1C695CDE}"/>
                  </a:ext>
                </a:extLst>
              </p14:cNvPr>
              <p14:cNvContentPartPr/>
              <p14:nvPr/>
            </p14:nvContentPartPr>
            <p14:xfrm>
              <a:off x="4706510" y="3528759"/>
              <a:ext cx="134640" cy="2649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4467D67B-6665-4CD2-97BB-4B5C1C695CD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02190" y="3524439"/>
                <a:ext cx="143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40A88ABF-7416-4FC0-9B00-971328782AA2}"/>
                  </a:ext>
                </a:extLst>
              </p14:cNvPr>
              <p14:cNvContentPartPr/>
              <p14:nvPr/>
            </p14:nvContentPartPr>
            <p14:xfrm>
              <a:off x="4817030" y="3614439"/>
              <a:ext cx="137880" cy="788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40A88ABF-7416-4FC0-9B00-971328782A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12710" y="3610119"/>
                <a:ext cx="146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F7ACAC6-F505-4787-8D4B-5F9E00FE31DE}"/>
                  </a:ext>
                </a:extLst>
              </p14:cNvPr>
              <p14:cNvContentPartPr/>
              <p14:nvPr/>
            </p14:nvContentPartPr>
            <p14:xfrm>
              <a:off x="4958510" y="3542079"/>
              <a:ext cx="100800" cy="7452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F7ACAC6-F505-4787-8D4B-5F9E00FE31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54190" y="3537759"/>
                <a:ext cx="109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95DBCDF-AFF6-440C-952B-2F1A0E27A0F5}"/>
                  </a:ext>
                </a:extLst>
              </p14:cNvPr>
              <p14:cNvContentPartPr/>
              <p14:nvPr/>
            </p14:nvContentPartPr>
            <p14:xfrm>
              <a:off x="5055350" y="3421839"/>
              <a:ext cx="122400" cy="1544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95DBCDF-AFF6-440C-952B-2F1A0E27A0F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51030" y="3417519"/>
                <a:ext cx="131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99027068-AC94-4383-9EDB-12B0199DB0DB}"/>
                  </a:ext>
                </a:extLst>
              </p14:cNvPr>
              <p14:cNvContentPartPr/>
              <p14:nvPr/>
            </p14:nvContentPartPr>
            <p14:xfrm>
              <a:off x="5153990" y="3452799"/>
              <a:ext cx="109800" cy="694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99027068-AC94-4383-9EDB-12B0199DB0D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49670" y="3448479"/>
                <a:ext cx="118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0AEFC83-4799-409D-B7DF-F84D94F153AE}"/>
                  </a:ext>
                </a:extLst>
              </p14:cNvPr>
              <p14:cNvContentPartPr/>
              <p14:nvPr/>
            </p14:nvContentPartPr>
            <p14:xfrm>
              <a:off x="5292230" y="3421479"/>
              <a:ext cx="97560" cy="774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0AEFC83-4799-409D-B7DF-F84D94F153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87910" y="3417159"/>
                <a:ext cx="106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DD51C0B-DCA8-4097-8937-A29D77D5C891}"/>
                  </a:ext>
                </a:extLst>
              </p14:cNvPr>
              <p14:cNvContentPartPr/>
              <p14:nvPr/>
            </p14:nvContentPartPr>
            <p14:xfrm>
              <a:off x="4287470" y="4042479"/>
              <a:ext cx="250200" cy="3294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DD51C0B-DCA8-4097-8937-A29D77D5C89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83150" y="4038159"/>
                <a:ext cx="258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64687A1-0513-4758-9034-EEABBD9F971D}"/>
                  </a:ext>
                </a:extLst>
              </p14:cNvPr>
              <p14:cNvContentPartPr/>
              <p14:nvPr/>
            </p14:nvContentPartPr>
            <p14:xfrm>
              <a:off x="4561430" y="3954999"/>
              <a:ext cx="177120" cy="1720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64687A1-0513-4758-9034-EEABBD9F971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57110" y="3950679"/>
                <a:ext cx="185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EFDC9CB-BA12-4448-8251-A050164AFB81}"/>
                  </a:ext>
                </a:extLst>
              </p14:cNvPr>
              <p14:cNvContentPartPr/>
              <p14:nvPr/>
            </p14:nvContentPartPr>
            <p14:xfrm>
              <a:off x="4740350" y="3898119"/>
              <a:ext cx="83520" cy="1357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EFDC9CB-BA12-4448-8251-A050164AFB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36030" y="3893799"/>
                <a:ext cx="92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B9207C41-93B1-4F1C-9F58-29995A8DA228}"/>
                  </a:ext>
                </a:extLst>
              </p14:cNvPr>
              <p14:cNvContentPartPr/>
              <p14:nvPr/>
            </p14:nvContentPartPr>
            <p14:xfrm>
              <a:off x="4845110" y="3848079"/>
              <a:ext cx="65880" cy="1562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B9207C41-93B1-4F1C-9F58-29995A8DA22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40790" y="3843759"/>
                <a:ext cx="7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175BFD8-32C9-452E-A8E7-648676A7D278}"/>
                  </a:ext>
                </a:extLst>
              </p14:cNvPr>
              <p14:cNvContentPartPr/>
              <p14:nvPr/>
            </p14:nvContentPartPr>
            <p14:xfrm>
              <a:off x="4903430" y="3750519"/>
              <a:ext cx="114840" cy="2188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175BFD8-32C9-452E-A8E7-648676A7D27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99110" y="3746199"/>
                <a:ext cx="123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052BEE5-DB0F-404C-993C-7D107D9E475B}"/>
                  </a:ext>
                </a:extLst>
              </p14:cNvPr>
              <p14:cNvContentPartPr/>
              <p14:nvPr/>
            </p14:nvContentPartPr>
            <p14:xfrm>
              <a:off x="5147150" y="3550719"/>
              <a:ext cx="446040" cy="2700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052BEE5-DB0F-404C-993C-7D107D9E47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42830" y="3546399"/>
                <a:ext cx="4546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ABEC2171-F612-42FB-9C95-5806B0561FAF}"/>
                  </a:ext>
                </a:extLst>
              </p14:cNvPr>
              <p14:cNvContentPartPr/>
              <p14:nvPr/>
            </p14:nvContentPartPr>
            <p14:xfrm>
              <a:off x="4831790" y="4214199"/>
              <a:ext cx="118080" cy="2156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ABEC2171-F612-42FB-9C95-5806B0561F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27470" y="4209879"/>
                <a:ext cx="1267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DAC35E7-3995-42F9-85C1-451E01D9AB54}"/>
                  </a:ext>
                </a:extLst>
              </p14:cNvPr>
              <p14:cNvContentPartPr/>
              <p14:nvPr/>
            </p14:nvContentPartPr>
            <p14:xfrm>
              <a:off x="4839710" y="4202679"/>
              <a:ext cx="181080" cy="2034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DAC35E7-3995-42F9-85C1-451E01D9AB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35390" y="4198359"/>
                <a:ext cx="1897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23CA57D-BA53-4F73-B012-8EAD503AB6CE}"/>
                  </a:ext>
                </a:extLst>
              </p14:cNvPr>
              <p14:cNvContentPartPr/>
              <p14:nvPr/>
            </p14:nvContentPartPr>
            <p14:xfrm>
              <a:off x="5022590" y="4119519"/>
              <a:ext cx="116280" cy="173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23CA57D-BA53-4F73-B012-8EAD503AB6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18270" y="4115199"/>
                <a:ext cx="124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ACCCDB88-02CC-49E7-A09F-2D9C7C92651D}"/>
                  </a:ext>
                </a:extLst>
              </p14:cNvPr>
              <p14:cNvContentPartPr/>
              <p14:nvPr/>
            </p14:nvContentPartPr>
            <p14:xfrm>
              <a:off x="5154710" y="4039959"/>
              <a:ext cx="84600" cy="1458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ACCCDB88-02CC-49E7-A09F-2D9C7C9265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50390" y="4035639"/>
                <a:ext cx="93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8AB505B-E8DD-4755-8139-D5CE0A8A85AB}"/>
                  </a:ext>
                </a:extLst>
              </p14:cNvPr>
              <p14:cNvContentPartPr/>
              <p14:nvPr/>
            </p14:nvContentPartPr>
            <p14:xfrm>
              <a:off x="5211590" y="3965079"/>
              <a:ext cx="148320" cy="22392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8AB505B-E8DD-4755-8139-D5CE0A8A85A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07270" y="3960759"/>
                <a:ext cx="15696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9DD23BC0-C5AB-4529-B274-F60971D4F977}"/>
              </a:ext>
            </a:extLst>
          </p:cNvPr>
          <p:cNvGrpSpPr/>
          <p:nvPr/>
        </p:nvGrpSpPr>
        <p:grpSpPr>
          <a:xfrm>
            <a:off x="5515790" y="3398439"/>
            <a:ext cx="777240" cy="558360"/>
            <a:chOff x="5515790" y="3398439"/>
            <a:chExt cx="7772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673040E-6203-47B7-A7DD-7A6C10737810}"/>
                    </a:ext>
                  </a:extLst>
                </p14:cNvPr>
                <p14:cNvContentPartPr/>
                <p14:nvPr/>
              </p14:nvContentPartPr>
              <p14:xfrm>
                <a:off x="5515790" y="3398439"/>
                <a:ext cx="707760" cy="466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673040E-6203-47B7-A7DD-7A6C107378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1470" y="3394119"/>
                  <a:ext cx="7164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2C5DD78-B0D9-428F-B342-5B2E9C0EE339}"/>
                    </a:ext>
                  </a:extLst>
                </p14:cNvPr>
                <p14:cNvContentPartPr/>
                <p14:nvPr/>
              </p14:nvContentPartPr>
              <p14:xfrm>
                <a:off x="6182510" y="3752679"/>
                <a:ext cx="110520" cy="204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2C5DD78-B0D9-428F-B342-5B2E9C0EE33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78190" y="3748359"/>
                  <a:ext cx="1191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39C3662E-3090-4AE2-B11B-F14F89236694}"/>
              </a:ext>
            </a:extLst>
          </p:cNvPr>
          <p:cNvGrpSpPr/>
          <p:nvPr/>
        </p:nvGrpSpPr>
        <p:grpSpPr>
          <a:xfrm>
            <a:off x="6529190" y="3657279"/>
            <a:ext cx="1975320" cy="294480"/>
            <a:chOff x="6529190" y="3657279"/>
            <a:chExt cx="19753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7A3FAEA-1E61-4035-A61D-B171A298AEED}"/>
                    </a:ext>
                  </a:extLst>
                </p14:cNvPr>
                <p14:cNvContentPartPr/>
                <p14:nvPr/>
              </p14:nvContentPartPr>
              <p14:xfrm>
                <a:off x="6529190" y="3755559"/>
                <a:ext cx="167040" cy="1933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7A3FAEA-1E61-4035-A61D-B171A298AE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24870" y="3751239"/>
                  <a:ext cx="175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95674B7-FDAE-4FB0-A54B-45CE06F2ACD2}"/>
                    </a:ext>
                  </a:extLst>
                </p14:cNvPr>
                <p14:cNvContentPartPr/>
                <p14:nvPr/>
              </p14:nvContentPartPr>
              <p14:xfrm>
                <a:off x="6850310" y="3771759"/>
                <a:ext cx="20160" cy="1800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95674B7-FDAE-4FB0-A54B-45CE06F2AC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45990" y="3767439"/>
                  <a:ext cx="28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C1E4EE0-165D-4C7F-B5FB-11C44B0E42A9}"/>
                    </a:ext>
                  </a:extLst>
                </p14:cNvPr>
                <p14:cNvContentPartPr/>
                <p14:nvPr/>
              </p14:nvContentPartPr>
              <p14:xfrm>
                <a:off x="6779030" y="3840519"/>
                <a:ext cx="135720" cy="201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C1E4EE0-165D-4C7F-B5FB-11C44B0E42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4710" y="3836199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45C15B4-456C-48F9-BDF1-AE1912C891EC}"/>
                    </a:ext>
                  </a:extLst>
                </p14:cNvPr>
                <p14:cNvContentPartPr/>
                <p14:nvPr/>
              </p14:nvContentPartPr>
              <p14:xfrm>
                <a:off x="7113830" y="3724959"/>
                <a:ext cx="14040" cy="1958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45C15B4-456C-48F9-BDF1-AE1912C891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09510" y="3720639"/>
                  <a:ext cx="22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9CE1733-669B-4701-B457-8737B8EA28C3}"/>
                    </a:ext>
                  </a:extLst>
                </p14:cNvPr>
                <p14:cNvContentPartPr/>
                <p14:nvPr/>
              </p14:nvContentPartPr>
              <p14:xfrm>
                <a:off x="7043990" y="3832599"/>
                <a:ext cx="198360" cy="71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9CE1733-669B-4701-B457-8737B8EA28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39670" y="3828279"/>
                  <a:ext cx="207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18E8E6D-4374-4499-BBDA-3830BBABD71E}"/>
                    </a:ext>
                  </a:extLst>
                </p14:cNvPr>
                <p14:cNvContentPartPr/>
                <p14:nvPr/>
              </p14:nvContentPartPr>
              <p14:xfrm>
                <a:off x="7052990" y="3704799"/>
                <a:ext cx="180360" cy="273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18E8E6D-4374-4499-BBDA-3830BBABD7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48670" y="3700479"/>
                  <a:ext cx="18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E134920-9793-403B-96D4-5C47ABEDEFA4}"/>
                    </a:ext>
                  </a:extLst>
                </p14:cNvPr>
                <p14:cNvContentPartPr/>
                <p14:nvPr/>
              </p14:nvContentPartPr>
              <p14:xfrm>
                <a:off x="7236230" y="3778599"/>
                <a:ext cx="118080" cy="87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E134920-9793-403B-96D4-5C47ABEDEF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1910" y="3774279"/>
                  <a:ext cx="126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ADBD37A-92BD-4BBF-BACA-ACEE7FF9690E}"/>
                    </a:ext>
                  </a:extLst>
                </p14:cNvPr>
                <p14:cNvContentPartPr/>
                <p14:nvPr/>
              </p14:nvContentPartPr>
              <p14:xfrm>
                <a:off x="7397870" y="3698679"/>
                <a:ext cx="141840" cy="2253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ADBD37A-92BD-4BBF-BACA-ACEE7FF969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3550" y="3694359"/>
                  <a:ext cx="150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6C1D6C4-D2FE-470A-96E6-D334B0E2CC36}"/>
                    </a:ext>
                  </a:extLst>
                </p14:cNvPr>
                <p14:cNvContentPartPr/>
                <p14:nvPr/>
              </p14:nvContentPartPr>
              <p14:xfrm>
                <a:off x="7540070" y="3676359"/>
                <a:ext cx="285120" cy="1627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6C1D6C4-D2FE-470A-96E6-D334B0E2CC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5750" y="3672039"/>
                  <a:ext cx="293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5A77595-D05C-418C-9A0A-1037AADAFAA4}"/>
                    </a:ext>
                  </a:extLst>
                </p14:cNvPr>
                <p14:cNvContentPartPr/>
                <p14:nvPr/>
              </p14:nvContentPartPr>
              <p14:xfrm>
                <a:off x="7801790" y="3674919"/>
                <a:ext cx="12960" cy="34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5A77595-D05C-418C-9A0A-1037AADAFA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97470" y="3670599"/>
                  <a:ext cx="2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E330688-4191-4121-8FE1-C80A40C8E938}"/>
                    </a:ext>
                  </a:extLst>
                </p14:cNvPr>
                <p14:cNvContentPartPr/>
                <p14:nvPr/>
              </p14:nvContentPartPr>
              <p14:xfrm>
                <a:off x="7828070" y="3756279"/>
                <a:ext cx="203760" cy="777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E330688-4191-4121-8FE1-C80A40C8E9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3750" y="3751959"/>
                  <a:ext cx="212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DC17271-909F-4B83-B00A-1A05C59C21EA}"/>
                    </a:ext>
                  </a:extLst>
                </p14:cNvPr>
                <p14:cNvContentPartPr/>
                <p14:nvPr/>
              </p14:nvContentPartPr>
              <p14:xfrm>
                <a:off x="8083670" y="3751239"/>
                <a:ext cx="97560" cy="860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DC17271-909F-4B83-B00A-1A05C59C21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79350" y="3746919"/>
                  <a:ext cx="106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AC2A05E-3312-440E-9066-FC9054D3B200}"/>
                    </a:ext>
                  </a:extLst>
                </p14:cNvPr>
                <p14:cNvContentPartPr/>
                <p14:nvPr/>
              </p14:nvContentPartPr>
              <p14:xfrm>
                <a:off x="8154590" y="3657279"/>
                <a:ext cx="349920" cy="1742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AC2A05E-3312-440E-9066-FC9054D3B2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50270" y="3652959"/>
                  <a:ext cx="35856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46EB2DA-F0EF-4A69-A683-C6D40A35BAE6}"/>
                  </a:ext>
                </a:extLst>
              </p14:cNvPr>
              <p14:cNvContentPartPr/>
              <p14:nvPr/>
            </p14:nvContentPartPr>
            <p14:xfrm>
              <a:off x="612230" y="5270925"/>
              <a:ext cx="106560" cy="140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46EB2DA-F0EF-4A69-A683-C6D40A35BA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910" y="5266605"/>
                <a:ext cx="11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A5C1E71-093B-4AA6-ADD1-AD12E7EB2C8B}"/>
                  </a:ext>
                </a:extLst>
              </p14:cNvPr>
              <p14:cNvContentPartPr/>
              <p14:nvPr/>
            </p14:nvContentPartPr>
            <p14:xfrm>
              <a:off x="527270" y="5194965"/>
              <a:ext cx="236880" cy="285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A5C1E71-093B-4AA6-ADD1-AD12E7EB2C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2950" y="5190645"/>
                <a:ext cx="2455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FD5F16A-541E-4A4B-AA9F-62B2164FED82}"/>
                  </a:ext>
                </a:extLst>
              </p14:cNvPr>
              <p14:cNvContentPartPr/>
              <p14:nvPr/>
            </p14:nvContentPartPr>
            <p14:xfrm>
              <a:off x="885470" y="5271285"/>
              <a:ext cx="126000" cy="119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FD5F16A-541E-4A4B-AA9F-62B2164FED8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1150" y="5266965"/>
                <a:ext cx="1346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33BF5D4-588A-4A4B-A541-8F3E204C3950}"/>
                  </a:ext>
                </a:extLst>
              </p14:cNvPr>
              <p14:cNvContentPartPr/>
              <p14:nvPr/>
            </p14:nvContentPartPr>
            <p14:xfrm>
              <a:off x="1098950" y="5321685"/>
              <a:ext cx="3960" cy="2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33BF5D4-588A-4A4B-A541-8F3E204C395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94630" y="5317365"/>
                <a:ext cx="1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1F42702-CADB-4B60-BDF1-7D9C249D0563}"/>
                  </a:ext>
                </a:extLst>
              </p14:cNvPr>
              <p14:cNvContentPartPr/>
              <p14:nvPr/>
            </p14:nvContentPartPr>
            <p14:xfrm>
              <a:off x="1172750" y="5243205"/>
              <a:ext cx="117000" cy="1065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1F42702-CADB-4B60-BDF1-7D9C249D056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68430" y="5238885"/>
                <a:ext cx="125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2986595-DE38-49AC-BA45-66E15D9D2CDB}"/>
                  </a:ext>
                </a:extLst>
              </p14:cNvPr>
              <p14:cNvContentPartPr/>
              <p14:nvPr/>
            </p14:nvContentPartPr>
            <p14:xfrm>
              <a:off x="1318190" y="5314485"/>
              <a:ext cx="17280" cy="111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2986595-DE38-49AC-BA45-66E15D9D2CD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313870" y="5310165"/>
                <a:ext cx="25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5B7845A-3BB9-4AA7-9B8D-9522A2211435}"/>
                  </a:ext>
                </a:extLst>
              </p14:cNvPr>
              <p14:cNvContentPartPr/>
              <p14:nvPr/>
            </p14:nvContentPartPr>
            <p14:xfrm>
              <a:off x="1380470" y="5230245"/>
              <a:ext cx="78840" cy="114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5B7845A-3BB9-4AA7-9B8D-9522A22114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76150" y="5225925"/>
                <a:ext cx="87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9B8EA04-F554-472B-A2A7-8F56661F333E}"/>
                  </a:ext>
                </a:extLst>
              </p14:cNvPr>
              <p14:cNvContentPartPr/>
              <p14:nvPr/>
            </p14:nvContentPartPr>
            <p14:xfrm>
              <a:off x="1336550" y="5201085"/>
              <a:ext cx="81000" cy="48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9B8EA04-F554-472B-A2A7-8F56661F33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32230" y="5196765"/>
                <a:ext cx="89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9435A37-CFDD-43C1-838B-8C7F95C53DA3}"/>
                  </a:ext>
                </a:extLst>
              </p14:cNvPr>
              <p14:cNvContentPartPr/>
              <p14:nvPr/>
            </p14:nvContentPartPr>
            <p14:xfrm>
              <a:off x="1625630" y="5232405"/>
              <a:ext cx="21240" cy="122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9435A37-CFDD-43C1-838B-8C7F95C53DA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21310" y="5228085"/>
                <a:ext cx="29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48FD3DB-383E-45B0-831A-9F0D632D1FCA}"/>
                  </a:ext>
                </a:extLst>
              </p14:cNvPr>
              <p14:cNvContentPartPr/>
              <p14:nvPr/>
            </p14:nvContentPartPr>
            <p14:xfrm>
              <a:off x="1583510" y="5272005"/>
              <a:ext cx="120240" cy="176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48FD3DB-383E-45B0-831A-9F0D632D1FC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79190" y="5267685"/>
                <a:ext cx="128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FF806E6-AD3E-4170-A914-EDBAC0DF21DE}"/>
                  </a:ext>
                </a:extLst>
              </p14:cNvPr>
              <p14:cNvContentPartPr/>
              <p14:nvPr/>
            </p14:nvContentPartPr>
            <p14:xfrm>
              <a:off x="1783670" y="5197125"/>
              <a:ext cx="104040" cy="113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FF806E6-AD3E-4170-A914-EDBAC0DF21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79350" y="5192805"/>
                <a:ext cx="112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DFC0BF5-5F1D-47B8-88D8-9048C6C7C26A}"/>
                  </a:ext>
                </a:extLst>
              </p14:cNvPr>
              <p14:cNvContentPartPr/>
              <p14:nvPr/>
            </p14:nvContentPartPr>
            <p14:xfrm>
              <a:off x="1911470" y="5290725"/>
              <a:ext cx="6840" cy="64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DFC0BF5-5F1D-47B8-88D8-9048C6C7C26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07150" y="5286405"/>
                <a:ext cx="15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9C83EEA-33AE-4951-9F37-A84A86F2D961}"/>
                  </a:ext>
                </a:extLst>
              </p14:cNvPr>
              <p14:cNvContentPartPr/>
              <p14:nvPr/>
            </p14:nvContentPartPr>
            <p14:xfrm>
              <a:off x="1992110" y="5159685"/>
              <a:ext cx="109080" cy="154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9C83EEA-33AE-4951-9F37-A84A86F2D96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87790" y="5155365"/>
                <a:ext cx="117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F39524B-7033-44F8-83CC-740C0F09048B}"/>
                  </a:ext>
                </a:extLst>
              </p14:cNvPr>
              <p14:cNvContentPartPr/>
              <p14:nvPr/>
            </p14:nvContentPartPr>
            <p14:xfrm>
              <a:off x="2205230" y="5221605"/>
              <a:ext cx="12240" cy="118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F39524B-7033-44F8-83CC-740C0F09048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00910" y="5217285"/>
                <a:ext cx="20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A376370-3550-4166-9A0D-E64909A73FB6}"/>
                  </a:ext>
                </a:extLst>
              </p14:cNvPr>
              <p14:cNvContentPartPr/>
              <p14:nvPr/>
            </p14:nvContentPartPr>
            <p14:xfrm>
              <a:off x="2279750" y="5187405"/>
              <a:ext cx="100440" cy="112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A376370-3550-4166-9A0D-E64909A73FB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75430" y="5183085"/>
                <a:ext cx="109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E20D29E-7F55-47A2-94C3-16DC850C5975}"/>
                  </a:ext>
                </a:extLst>
              </p14:cNvPr>
              <p14:cNvContentPartPr/>
              <p14:nvPr/>
            </p14:nvContentPartPr>
            <p14:xfrm>
              <a:off x="2389190" y="5278485"/>
              <a:ext cx="25560" cy="730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E20D29E-7F55-47A2-94C3-16DC850C59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84870" y="5274165"/>
                <a:ext cx="34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21959A1-8056-44A4-9E14-486322D57976}"/>
                  </a:ext>
                </a:extLst>
              </p14:cNvPr>
              <p14:cNvContentPartPr/>
              <p14:nvPr/>
            </p14:nvContentPartPr>
            <p14:xfrm>
              <a:off x="2453270" y="5155365"/>
              <a:ext cx="131040" cy="164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21959A1-8056-44A4-9E14-486322D5797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48950" y="5151045"/>
                <a:ext cx="139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A38DB97-DDA9-405C-B24E-7F7DB28B10E0}"/>
                  </a:ext>
                </a:extLst>
              </p14:cNvPr>
              <p14:cNvContentPartPr/>
              <p14:nvPr/>
            </p14:nvContentPartPr>
            <p14:xfrm>
              <a:off x="2755670" y="5137725"/>
              <a:ext cx="172440" cy="21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A38DB97-DDA9-405C-B24E-7F7DB28B10E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51350" y="5133405"/>
                <a:ext cx="181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146CBE3-8670-494A-941C-3C8D5785E47A}"/>
                  </a:ext>
                </a:extLst>
              </p14:cNvPr>
              <p14:cNvContentPartPr/>
              <p14:nvPr/>
            </p14:nvContentPartPr>
            <p14:xfrm>
              <a:off x="2785190" y="5190285"/>
              <a:ext cx="171360" cy="154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146CBE3-8670-494A-941C-3C8D5785E4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80870" y="5185965"/>
                <a:ext cx="180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1C9FB69-6EC8-4E74-B29D-8C0BBA36F5BA}"/>
                  </a:ext>
                </a:extLst>
              </p14:cNvPr>
              <p14:cNvContentPartPr/>
              <p14:nvPr/>
            </p14:nvContentPartPr>
            <p14:xfrm>
              <a:off x="3045110" y="5153565"/>
              <a:ext cx="105120" cy="94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1C9FB69-6EC8-4E74-B29D-8C0BBA36F5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40790" y="5149245"/>
                <a:ext cx="1137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57B4A75-D8F1-48B3-823A-BF4B508CDEDD}"/>
                  </a:ext>
                </a:extLst>
              </p14:cNvPr>
              <p14:cNvContentPartPr/>
              <p14:nvPr/>
            </p14:nvContentPartPr>
            <p14:xfrm>
              <a:off x="3153470" y="5255085"/>
              <a:ext cx="21240" cy="70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57B4A75-D8F1-48B3-823A-BF4B508CDED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49150" y="5250765"/>
                <a:ext cx="29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088B6C5-BA09-48E8-AF30-2EBB909094B6}"/>
                  </a:ext>
                </a:extLst>
              </p14:cNvPr>
              <p14:cNvContentPartPr/>
              <p14:nvPr/>
            </p14:nvContentPartPr>
            <p14:xfrm>
              <a:off x="3209990" y="5153565"/>
              <a:ext cx="128520" cy="165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088B6C5-BA09-48E8-AF30-2EBB909094B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05670" y="5149245"/>
                <a:ext cx="137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8A822D-1964-4E0F-BBA5-1AA6D6B8F5E7}"/>
                  </a:ext>
                </a:extLst>
              </p14:cNvPr>
              <p14:cNvContentPartPr/>
              <p14:nvPr/>
            </p14:nvContentPartPr>
            <p14:xfrm>
              <a:off x="3344990" y="5158605"/>
              <a:ext cx="83880" cy="109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8A822D-1964-4E0F-BBA5-1AA6D6B8F5E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340670" y="5154285"/>
                <a:ext cx="92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43C318E-D1CA-4D12-BB63-24E8710CFF6B}"/>
                  </a:ext>
                </a:extLst>
              </p14:cNvPr>
              <p14:cNvContentPartPr/>
              <p14:nvPr/>
            </p14:nvContentPartPr>
            <p14:xfrm>
              <a:off x="598190" y="5638845"/>
              <a:ext cx="134280" cy="134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43C318E-D1CA-4D12-BB63-24E8710CFF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3870" y="5634525"/>
                <a:ext cx="142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89691B8-93A6-4D62-9FF2-877CBEC0846B}"/>
                  </a:ext>
                </a:extLst>
              </p14:cNvPr>
              <p14:cNvContentPartPr/>
              <p14:nvPr/>
            </p14:nvContentPartPr>
            <p14:xfrm>
              <a:off x="482990" y="5578005"/>
              <a:ext cx="312840" cy="294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89691B8-93A6-4D62-9FF2-877CBEC0846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8670" y="5573685"/>
                <a:ext cx="321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EDD2F60-E0AF-49BE-BAE2-10FE1B909961}"/>
                  </a:ext>
                </a:extLst>
              </p14:cNvPr>
              <p14:cNvContentPartPr/>
              <p14:nvPr/>
            </p14:nvContentPartPr>
            <p14:xfrm>
              <a:off x="949190" y="5545965"/>
              <a:ext cx="144000" cy="1245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EDD2F60-E0AF-49BE-BAE2-10FE1B90996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44870" y="5541645"/>
                <a:ext cx="15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AB6DE1A-2FAD-49C5-A9E1-B7360F9B351E}"/>
                  </a:ext>
                </a:extLst>
              </p14:cNvPr>
              <p14:cNvContentPartPr/>
              <p14:nvPr/>
            </p14:nvContentPartPr>
            <p14:xfrm>
              <a:off x="1130630" y="5614365"/>
              <a:ext cx="15120" cy="842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AB6DE1A-2FAD-49C5-A9E1-B7360F9B351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26310" y="5610045"/>
                <a:ext cx="23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09605F2-5674-47B2-B30A-FA5A711A2587}"/>
                  </a:ext>
                </a:extLst>
              </p14:cNvPr>
              <p14:cNvContentPartPr/>
              <p14:nvPr/>
            </p14:nvContentPartPr>
            <p14:xfrm>
              <a:off x="1186070" y="5549565"/>
              <a:ext cx="96840" cy="914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09605F2-5674-47B2-B30A-FA5A711A258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1750" y="5545245"/>
                <a:ext cx="105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66C8504-75EA-4D1F-B80C-81D5B2A6DE06}"/>
                  </a:ext>
                </a:extLst>
              </p14:cNvPr>
              <p14:cNvContentPartPr/>
              <p14:nvPr/>
            </p14:nvContentPartPr>
            <p14:xfrm>
              <a:off x="1284350" y="5529405"/>
              <a:ext cx="88200" cy="1270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66C8504-75EA-4D1F-B80C-81D5B2A6DE0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280030" y="5525085"/>
                <a:ext cx="96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6175940-5718-4608-8C63-C9DF390A8D93}"/>
                  </a:ext>
                </a:extLst>
              </p14:cNvPr>
              <p14:cNvContentPartPr/>
              <p14:nvPr/>
            </p14:nvContentPartPr>
            <p14:xfrm>
              <a:off x="937310" y="5701485"/>
              <a:ext cx="435600" cy="478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6175940-5718-4608-8C63-C9DF390A8D9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32990" y="5697165"/>
                <a:ext cx="444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7636FA0-3134-404F-99A3-38EDF1F1CBCD}"/>
                  </a:ext>
                </a:extLst>
              </p14:cNvPr>
              <p14:cNvContentPartPr/>
              <p14:nvPr/>
            </p14:nvContentPartPr>
            <p14:xfrm>
              <a:off x="932990" y="5814165"/>
              <a:ext cx="158760" cy="1195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7636FA0-3134-404F-99A3-38EDF1F1CBC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28670" y="5809845"/>
                <a:ext cx="167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D6956F5-A243-4C17-8855-C791DEBF923D}"/>
                  </a:ext>
                </a:extLst>
              </p14:cNvPr>
              <p14:cNvContentPartPr/>
              <p14:nvPr/>
            </p14:nvContentPartPr>
            <p14:xfrm>
              <a:off x="1088150" y="5862045"/>
              <a:ext cx="37440" cy="117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D6956F5-A243-4C17-8855-C791DEBF923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83830" y="5857725"/>
                <a:ext cx="46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7C290C2-C6BD-4485-96A9-083C67883D4C}"/>
                  </a:ext>
                </a:extLst>
              </p14:cNvPr>
              <p14:cNvContentPartPr/>
              <p14:nvPr/>
            </p14:nvContentPartPr>
            <p14:xfrm>
              <a:off x="1156190" y="5801205"/>
              <a:ext cx="76320" cy="925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7C290C2-C6BD-4485-96A9-083C67883D4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51870" y="5796885"/>
                <a:ext cx="84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881E351-D8EA-46D7-98AC-60FA236A96A3}"/>
                  </a:ext>
                </a:extLst>
              </p14:cNvPr>
              <p14:cNvContentPartPr/>
              <p14:nvPr/>
            </p14:nvContentPartPr>
            <p14:xfrm>
              <a:off x="1237550" y="5765205"/>
              <a:ext cx="112320" cy="1364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881E351-D8EA-46D7-98AC-60FA236A96A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233230" y="5760885"/>
                <a:ext cx="120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031F363-723F-4D2A-8F0C-EA7FAF1D2C85}"/>
                  </a:ext>
                </a:extLst>
              </p14:cNvPr>
              <p14:cNvContentPartPr/>
              <p14:nvPr/>
            </p14:nvContentPartPr>
            <p14:xfrm>
              <a:off x="1146110" y="5736765"/>
              <a:ext cx="109800" cy="759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031F363-723F-4D2A-8F0C-EA7FAF1D2C8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41790" y="5732445"/>
                <a:ext cx="118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74B0B32-66CB-4686-8BA8-15FA5A9E4F29}"/>
                  </a:ext>
                </a:extLst>
              </p14:cNvPr>
              <p14:cNvContentPartPr/>
              <p14:nvPr/>
            </p14:nvContentPartPr>
            <p14:xfrm>
              <a:off x="1247990" y="5739645"/>
              <a:ext cx="118080" cy="160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74B0B32-66CB-4686-8BA8-15FA5A9E4F2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243670" y="5735325"/>
                <a:ext cx="126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7AAE180-28E3-4A09-AE0B-169F1D91C52C}"/>
                  </a:ext>
                </a:extLst>
              </p14:cNvPr>
              <p14:cNvContentPartPr/>
              <p14:nvPr/>
            </p14:nvContentPartPr>
            <p14:xfrm>
              <a:off x="1238990" y="5732085"/>
              <a:ext cx="121680" cy="1576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7AAE180-28E3-4A09-AE0B-169F1D91C5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4670" y="5727765"/>
                <a:ext cx="130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4FDBB0D-9D25-4746-942F-687D7C2AF611}"/>
                  </a:ext>
                </a:extLst>
              </p14:cNvPr>
              <p14:cNvContentPartPr/>
              <p14:nvPr/>
            </p14:nvContentPartPr>
            <p14:xfrm>
              <a:off x="1492790" y="5706525"/>
              <a:ext cx="198360" cy="6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4FDBB0D-9D25-4746-942F-687D7C2AF61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488470" y="5702205"/>
                <a:ext cx="2070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A1B0A6D-EDC5-45F5-9809-C5FCF5C0AF20}"/>
                  </a:ext>
                </a:extLst>
              </p14:cNvPr>
              <p14:cNvContentPartPr/>
              <p14:nvPr/>
            </p14:nvContentPartPr>
            <p14:xfrm>
              <a:off x="1543190" y="5739645"/>
              <a:ext cx="151920" cy="111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A1B0A6D-EDC5-45F5-9809-C5FCF5C0AF2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538870" y="5735325"/>
                <a:ext cx="160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2B591CB-9064-4472-BCDB-4C65092FA595}"/>
                  </a:ext>
                </a:extLst>
              </p14:cNvPr>
              <p14:cNvContentPartPr/>
              <p14:nvPr/>
            </p14:nvContentPartPr>
            <p14:xfrm>
              <a:off x="1948190" y="5487645"/>
              <a:ext cx="124920" cy="892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2B591CB-9064-4472-BCDB-4C65092FA59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43870" y="5483325"/>
                <a:ext cx="1335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BB1EA73-9C0B-4629-87D3-75E0EF454F45}"/>
                  </a:ext>
                </a:extLst>
              </p14:cNvPr>
              <p14:cNvContentPartPr/>
              <p14:nvPr/>
            </p14:nvContentPartPr>
            <p14:xfrm>
              <a:off x="1943870" y="5485485"/>
              <a:ext cx="147600" cy="113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BB1EA73-9C0B-4629-87D3-75E0EF454F4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39550" y="5481165"/>
                <a:ext cx="156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1584FFB-D33B-4509-ADE2-5A51EE4E0C1E}"/>
                  </a:ext>
                </a:extLst>
              </p14:cNvPr>
              <p14:cNvContentPartPr/>
              <p14:nvPr/>
            </p14:nvContentPartPr>
            <p14:xfrm>
              <a:off x="1838750" y="5643165"/>
              <a:ext cx="335520" cy="586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1584FFB-D33B-4509-ADE2-5A51EE4E0C1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834430" y="5638845"/>
                <a:ext cx="344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75C4226-8E86-4545-964C-6BE1F80BB1DA}"/>
                  </a:ext>
                </a:extLst>
              </p14:cNvPr>
              <p14:cNvContentPartPr/>
              <p14:nvPr/>
            </p14:nvContentPartPr>
            <p14:xfrm>
              <a:off x="1746230" y="5776725"/>
              <a:ext cx="143280" cy="134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75C4226-8E86-4545-964C-6BE1F80BB1D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741910" y="5772405"/>
                <a:ext cx="151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9C81F21-6C99-48AC-8D96-6D852C30ED5F}"/>
                  </a:ext>
                </a:extLst>
              </p14:cNvPr>
              <p14:cNvContentPartPr/>
              <p14:nvPr/>
            </p14:nvContentPartPr>
            <p14:xfrm>
              <a:off x="1921190" y="5768085"/>
              <a:ext cx="96120" cy="1087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9C81F21-6C99-48AC-8D96-6D852C30ED5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916870" y="5763765"/>
                <a:ext cx="104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0DB24B0-8220-45A6-8E9B-AB093376EF98}"/>
                  </a:ext>
                </a:extLst>
              </p14:cNvPr>
              <p14:cNvContentPartPr/>
              <p14:nvPr/>
            </p14:nvContentPartPr>
            <p14:xfrm>
              <a:off x="2060870" y="5745405"/>
              <a:ext cx="81360" cy="1123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0DB24B0-8220-45A6-8E9B-AB093376EF9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056550" y="5741085"/>
                <a:ext cx="90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7E677A6-675A-4EFA-AFEC-34690AC84EA6}"/>
                  </a:ext>
                </a:extLst>
              </p14:cNvPr>
              <p14:cNvContentPartPr/>
              <p14:nvPr/>
            </p14:nvContentPartPr>
            <p14:xfrm>
              <a:off x="2353190" y="5644965"/>
              <a:ext cx="146880" cy="57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7E677A6-675A-4EFA-AFEC-34690AC84EA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48870" y="5640645"/>
                <a:ext cx="1555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2412AB45-4075-4161-A710-00B99510BAD5}"/>
                  </a:ext>
                </a:extLst>
              </p14:cNvPr>
              <p14:cNvContentPartPr/>
              <p14:nvPr/>
            </p14:nvContentPartPr>
            <p14:xfrm>
              <a:off x="2429510" y="5581245"/>
              <a:ext cx="173160" cy="1249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2412AB45-4075-4161-A710-00B99510BAD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425190" y="5576925"/>
                <a:ext cx="181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C1A03E0-FF59-48E2-82E9-1AED5D201CFC}"/>
                  </a:ext>
                </a:extLst>
              </p14:cNvPr>
              <p14:cNvContentPartPr/>
              <p14:nvPr/>
            </p14:nvContentPartPr>
            <p14:xfrm>
              <a:off x="2775830" y="5484765"/>
              <a:ext cx="98640" cy="1220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C1A03E0-FF59-48E2-82E9-1AED5D201C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71510" y="5480445"/>
                <a:ext cx="107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505E72C-FA21-4FB2-B247-B750DE21BB96}"/>
                  </a:ext>
                </a:extLst>
              </p14:cNvPr>
              <p14:cNvContentPartPr/>
              <p14:nvPr/>
            </p14:nvContentPartPr>
            <p14:xfrm>
              <a:off x="2854310" y="5576565"/>
              <a:ext cx="18360" cy="82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505E72C-FA21-4FB2-B247-B750DE21BB9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849990" y="5572245"/>
                <a:ext cx="27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490EC21-5F51-406A-B919-0238BB1C6D86}"/>
                  </a:ext>
                </a:extLst>
              </p14:cNvPr>
              <p14:cNvContentPartPr/>
              <p14:nvPr/>
            </p14:nvContentPartPr>
            <p14:xfrm>
              <a:off x="2958710" y="5493045"/>
              <a:ext cx="93960" cy="97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490EC21-5F51-406A-B919-0238BB1C6D8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54390" y="5488725"/>
                <a:ext cx="1026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F60C8BD-8227-417B-AD6B-C77389787BB4}"/>
                  </a:ext>
                </a:extLst>
              </p14:cNvPr>
              <p14:cNvContentPartPr/>
              <p14:nvPr/>
            </p14:nvContentPartPr>
            <p14:xfrm>
              <a:off x="3086870" y="5462805"/>
              <a:ext cx="74520" cy="1087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F60C8BD-8227-417B-AD6B-C77389787BB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82550" y="5458485"/>
                <a:ext cx="831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B0C650C-E260-4EE6-97DE-FA523993DE24}"/>
                  </a:ext>
                </a:extLst>
              </p14:cNvPr>
              <p14:cNvContentPartPr/>
              <p14:nvPr/>
            </p14:nvContentPartPr>
            <p14:xfrm>
              <a:off x="2699150" y="5650005"/>
              <a:ext cx="461880" cy="554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B0C650C-E260-4EE6-97DE-FA523993DE2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694830" y="5645685"/>
                <a:ext cx="470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67D3889-48B6-42E9-9BF2-DE13550074FA}"/>
                  </a:ext>
                </a:extLst>
              </p14:cNvPr>
              <p14:cNvContentPartPr/>
              <p14:nvPr/>
            </p14:nvContentPartPr>
            <p14:xfrm>
              <a:off x="2745590" y="5788245"/>
              <a:ext cx="118440" cy="1152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67D3889-48B6-42E9-9BF2-DE13550074F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741270" y="5783925"/>
                <a:ext cx="127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C049D45-DD68-40A5-8656-2802E5A1E7F5}"/>
                  </a:ext>
                </a:extLst>
              </p14:cNvPr>
              <p14:cNvContentPartPr/>
              <p14:nvPr/>
            </p14:nvContentPartPr>
            <p14:xfrm>
              <a:off x="2873030" y="5858085"/>
              <a:ext cx="10440" cy="799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C049D45-DD68-40A5-8656-2802E5A1E7F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868710" y="5853765"/>
                <a:ext cx="19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5E8FEED-B174-46D3-97E4-06DEE547BEBC}"/>
                  </a:ext>
                </a:extLst>
              </p14:cNvPr>
              <p14:cNvContentPartPr/>
              <p14:nvPr/>
            </p14:nvContentPartPr>
            <p14:xfrm>
              <a:off x="2937830" y="5768445"/>
              <a:ext cx="119520" cy="1324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5E8FEED-B174-46D3-97E4-06DEE547BEB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933510" y="5764125"/>
                <a:ext cx="128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934070A-3C49-44A5-A9A8-C72000B194A8}"/>
                  </a:ext>
                </a:extLst>
              </p14:cNvPr>
              <p14:cNvContentPartPr/>
              <p14:nvPr/>
            </p14:nvContentPartPr>
            <p14:xfrm>
              <a:off x="3064910" y="5768445"/>
              <a:ext cx="79920" cy="111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934070A-3C49-44A5-A9A8-C72000B194A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060590" y="5764125"/>
                <a:ext cx="88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A3647CC-F2C1-45B1-931E-097FAF5F936A}"/>
                  </a:ext>
                </a:extLst>
              </p14:cNvPr>
              <p14:cNvContentPartPr/>
              <p14:nvPr/>
            </p14:nvContentPartPr>
            <p14:xfrm>
              <a:off x="3278030" y="5662245"/>
              <a:ext cx="21240" cy="61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A3647CC-F2C1-45B1-931E-097FAF5F936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273710" y="5657925"/>
                <a:ext cx="298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3D55B29-0964-44CF-B3E6-A82FA36ED963}"/>
                  </a:ext>
                </a:extLst>
              </p14:cNvPr>
              <p14:cNvContentPartPr/>
              <p14:nvPr/>
            </p14:nvContentPartPr>
            <p14:xfrm>
              <a:off x="3346430" y="5608965"/>
              <a:ext cx="98640" cy="885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3D55B29-0964-44CF-B3E6-A82FA36ED96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342110" y="5604645"/>
                <a:ext cx="107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2817DB9-EA63-4DBC-9D1C-76CC9C6DDA6B}"/>
                  </a:ext>
                </a:extLst>
              </p14:cNvPr>
              <p14:cNvContentPartPr/>
              <p14:nvPr/>
            </p14:nvContentPartPr>
            <p14:xfrm>
              <a:off x="3458390" y="5586645"/>
              <a:ext cx="88560" cy="123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2817DB9-EA63-4DBC-9D1C-76CC9C6DDA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454070" y="5582325"/>
                <a:ext cx="97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506AF9C-1D64-4C44-B58F-E72C3A5ACAF1}"/>
                  </a:ext>
                </a:extLst>
              </p14:cNvPr>
              <p14:cNvContentPartPr/>
              <p14:nvPr/>
            </p14:nvContentPartPr>
            <p14:xfrm>
              <a:off x="3576110" y="5590605"/>
              <a:ext cx="129960" cy="795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506AF9C-1D64-4C44-B58F-E72C3A5ACAF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571790" y="5586285"/>
                <a:ext cx="1386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A6FEC71-02A2-4AE1-BF58-8E02571E2F22}"/>
                  </a:ext>
                </a:extLst>
              </p14:cNvPr>
              <p14:cNvContentPartPr/>
              <p14:nvPr/>
            </p14:nvContentPartPr>
            <p14:xfrm>
              <a:off x="3815150" y="5611845"/>
              <a:ext cx="126720" cy="14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A6FEC71-02A2-4AE1-BF58-8E02571E2F2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10830" y="5607525"/>
                <a:ext cx="135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8D7457B-C01F-402D-A583-18422A299D42}"/>
                  </a:ext>
                </a:extLst>
              </p14:cNvPr>
              <p14:cNvContentPartPr/>
              <p14:nvPr/>
            </p14:nvContentPartPr>
            <p14:xfrm>
              <a:off x="3816590" y="5654325"/>
              <a:ext cx="167040" cy="316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8D7457B-C01F-402D-A583-18422A299D4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812270" y="5650005"/>
                <a:ext cx="175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697705B-D87E-45F3-AD3C-936F11586E2C}"/>
                  </a:ext>
                </a:extLst>
              </p14:cNvPr>
              <p14:cNvContentPartPr/>
              <p14:nvPr/>
            </p14:nvContentPartPr>
            <p14:xfrm>
              <a:off x="554630" y="6097845"/>
              <a:ext cx="143640" cy="2239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697705B-D87E-45F3-AD3C-936F11586E2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50310" y="6093525"/>
                <a:ext cx="152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FBC581F-E5BA-4A85-A226-E0E6E25844A2}"/>
                  </a:ext>
                </a:extLst>
              </p14:cNvPr>
              <p14:cNvContentPartPr/>
              <p14:nvPr/>
            </p14:nvContentPartPr>
            <p14:xfrm>
              <a:off x="444830" y="6019005"/>
              <a:ext cx="361080" cy="3484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FBC581F-E5BA-4A85-A226-E0E6E25844A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40510" y="6014685"/>
                <a:ext cx="3697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46F3D95-2541-4407-BAC4-B56AA1303229}"/>
                  </a:ext>
                </a:extLst>
              </p14:cNvPr>
              <p14:cNvContentPartPr/>
              <p14:nvPr/>
            </p14:nvContentPartPr>
            <p14:xfrm>
              <a:off x="974030" y="6128805"/>
              <a:ext cx="126720" cy="1342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46F3D95-2541-4407-BAC4-B56AA130322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69710" y="6124485"/>
                <a:ext cx="135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7CA0A8F-CA90-44FC-988F-EED41BC27F43}"/>
                  </a:ext>
                </a:extLst>
              </p14:cNvPr>
              <p14:cNvContentPartPr/>
              <p14:nvPr/>
            </p14:nvContentPartPr>
            <p14:xfrm>
              <a:off x="1188950" y="6070845"/>
              <a:ext cx="105840" cy="135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7CA0A8F-CA90-44FC-988F-EED41BC27F4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84630" y="6066525"/>
                <a:ext cx="114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0796106-8818-4F55-BEC0-C573D18C0FED}"/>
                  </a:ext>
                </a:extLst>
              </p14:cNvPr>
              <p14:cNvContentPartPr/>
              <p14:nvPr/>
            </p14:nvContentPartPr>
            <p14:xfrm>
              <a:off x="1340510" y="6084165"/>
              <a:ext cx="102240" cy="1036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0796106-8818-4F55-BEC0-C573D18C0FE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336190" y="6079845"/>
                <a:ext cx="110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1163BF9-3E4F-4718-AB2F-CC06954EB1D0}"/>
                  </a:ext>
                </a:extLst>
              </p14:cNvPr>
              <p14:cNvContentPartPr/>
              <p14:nvPr/>
            </p14:nvContentPartPr>
            <p14:xfrm>
              <a:off x="1456070" y="6167325"/>
              <a:ext cx="26640" cy="766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1163BF9-3E4F-4718-AB2F-CC06954EB1D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451750" y="6163005"/>
                <a:ext cx="35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ACB0B0C-F79C-43C0-A3CC-EDFD30D85255}"/>
                  </a:ext>
                </a:extLst>
              </p14:cNvPr>
              <p14:cNvContentPartPr/>
              <p14:nvPr/>
            </p14:nvContentPartPr>
            <p14:xfrm>
              <a:off x="1574150" y="6084165"/>
              <a:ext cx="89640" cy="103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ACB0B0C-F79C-43C0-A3CC-EDFD30D8525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69830" y="6079845"/>
                <a:ext cx="98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D0154D6-EC47-493A-B2AE-B2FAB495D331}"/>
                  </a:ext>
                </a:extLst>
              </p14:cNvPr>
              <p14:cNvContentPartPr/>
              <p14:nvPr/>
            </p14:nvContentPartPr>
            <p14:xfrm>
              <a:off x="1604750" y="6039885"/>
              <a:ext cx="101520" cy="457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D0154D6-EC47-493A-B2AE-B2FAB495D33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600430" y="6035565"/>
                <a:ext cx="110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8BC4F395-C1C1-4560-8B95-3B74044D1F25}"/>
                  </a:ext>
                </a:extLst>
              </p14:cNvPr>
              <p14:cNvContentPartPr/>
              <p14:nvPr/>
            </p14:nvContentPartPr>
            <p14:xfrm>
              <a:off x="1763510" y="6069765"/>
              <a:ext cx="81720" cy="1026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8BC4F395-C1C1-4560-8B95-3B74044D1F2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59190" y="6065445"/>
                <a:ext cx="90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C66892C-B195-47F0-9B68-FA82C3355656}"/>
                  </a:ext>
                </a:extLst>
              </p14:cNvPr>
              <p14:cNvContentPartPr/>
              <p14:nvPr/>
            </p14:nvContentPartPr>
            <p14:xfrm>
              <a:off x="1953230" y="6091005"/>
              <a:ext cx="136440" cy="320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C66892C-B195-47F0-9B68-FA82C335565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948910" y="6086685"/>
                <a:ext cx="145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3BB36F7-C095-4E1F-BAD1-690118B421B2}"/>
                  </a:ext>
                </a:extLst>
              </p14:cNvPr>
              <p14:cNvContentPartPr/>
              <p14:nvPr/>
            </p14:nvContentPartPr>
            <p14:xfrm>
              <a:off x="2165270" y="5969685"/>
              <a:ext cx="154080" cy="1569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3BB36F7-C095-4E1F-BAD1-690118B421B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160950" y="5965365"/>
                <a:ext cx="162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C5D5942C-D3AA-467A-871A-EA4CEBF45BF0}"/>
                  </a:ext>
                </a:extLst>
              </p14:cNvPr>
              <p14:cNvContentPartPr/>
              <p14:nvPr/>
            </p14:nvContentPartPr>
            <p14:xfrm>
              <a:off x="2366510" y="5995605"/>
              <a:ext cx="108000" cy="1044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C5D5942C-D3AA-467A-871A-EA4CEBF45BF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362190" y="5991285"/>
                <a:ext cx="116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555A97A-ADA9-4301-B3F8-824E3B725411}"/>
                  </a:ext>
                </a:extLst>
              </p14:cNvPr>
              <p14:cNvContentPartPr/>
              <p14:nvPr/>
            </p14:nvContentPartPr>
            <p14:xfrm>
              <a:off x="2454350" y="6010005"/>
              <a:ext cx="113040" cy="1148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555A97A-ADA9-4301-B3F8-824E3B72541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450030" y="6005685"/>
                <a:ext cx="1216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0F294AC-1072-4A02-8240-D86902FE0C01}"/>
                  </a:ext>
                </a:extLst>
              </p14:cNvPr>
              <p14:cNvContentPartPr/>
              <p14:nvPr/>
            </p14:nvContentPartPr>
            <p14:xfrm>
              <a:off x="2570990" y="6083445"/>
              <a:ext cx="36000" cy="824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0F294AC-1072-4A02-8240-D86902FE0C0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66670" y="6079125"/>
                <a:ext cx="446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3BB2478-B806-430C-96E1-AE93AD196D96}"/>
                  </a:ext>
                </a:extLst>
              </p14:cNvPr>
              <p14:cNvContentPartPr/>
              <p14:nvPr/>
            </p14:nvContentPartPr>
            <p14:xfrm>
              <a:off x="2667110" y="6006405"/>
              <a:ext cx="109800" cy="1288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3BB2478-B806-430C-96E1-AE93AD196D9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62790" y="6002085"/>
                <a:ext cx="118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A21FD8A-4148-478A-AC9D-C106BB47D048}"/>
                  </a:ext>
                </a:extLst>
              </p14:cNvPr>
              <p14:cNvContentPartPr/>
              <p14:nvPr/>
            </p14:nvContentPartPr>
            <p14:xfrm>
              <a:off x="2805710" y="5998485"/>
              <a:ext cx="57960" cy="1184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A21FD8A-4148-478A-AC9D-C106BB47D04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801390" y="5994165"/>
                <a:ext cx="66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C632A86-7FDC-459A-871B-E6584CC50336}"/>
                  </a:ext>
                </a:extLst>
              </p14:cNvPr>
              <p14:cNvContentPartPr/>
              <p14:nvPr/>
            </p14:nvContentPartPr>
            <p14:xfrm>
              <a:off x="2777990" y="6053925"/>
              <a:ext cx="117000" cy="25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C632A86-7FDC-459A-871B-E6584CC5033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773670" y="6049605"/>
                <a:ext cx="125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FA84C11-D1C5-4996-82B3-B846663564E5}"/>
                  </a:ext>
                </a:extLst>
              </p14:cNvPr>
              <p14:cNvContentPartPr/>
              <p14:nvPr/>
            </p14:nvContentPartPr>
            <p14:xfrm>
              <a:off x="925790" y="6310245"/>
              <a:ext cx="1852200" cy="1256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FA84C11-D1C5-4996-82B3-B846663564E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21470" y="6305925"/>
                <a:ext cx="1860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402F9BEF-D984-449F-AFDE-00B3B04BB6B1}"/>
                  </a:ext>
                </a:extLst>
              </p14:cNvPr>
              <p14:cNvContentPartPr/>
              <p14:nvPr/>
            </p14:nvContentPartPr>
            <p14:xfrm>
              <a:off x="1471550" y="6474765"/>
              <a:ext cx="166680" cy="1216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402F9BEF-D984-449F-AFDE-00B3B04BB6B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467230" y="6470445"/>
                <a:ext cx="175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0C9234CE-768E-4A61-ADDB-A7B162603492}"/>
                  </a:ext>
                </a:extLst>
              </p14:cNvPr>
              <p14:cNvContentPartPr/>
              <p14:nvPr/>
            </p14:nvContentPartPr>
            <p14:xfrm>
              <a:off x="1690790" y="6447405"/>
              <a:ext cx="117000" cy="1112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0C9234CE-768E-4A61-ADDB-A7B16260349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686470" y="6443085"/>
                <a:ext cx="125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5C63397-B6A1-4902-A03B-4B98BA904C82}"/>
                  </a:ext>
                </a:extLst>
              </p14:cNvPr>
              <p14:cNvContentPartPr/>
              <p14:nvPr/>
            </p14:nvContentPartPr>
            <p14:xfrm>
              <a:off x="1861790" y="6444885"/>
              <a:ext cx="89640" cy="1220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5C63397-B6A1-4902-A03B-4B98BA904C8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857470" y="6440565"/>
                <a:ext cx="98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B1367F6-F901-4C82-9CCD-69C805BEA9FC}"/>
                  </a:ext>
                </a:extLst>
              </p14:cNvPr>
              <p14:cNvContentPartPr/>
              <p14:nvPr/>
            </p14:nvContentPartPr>
            <p14:xfrm>
              <a:off x="2000030" y="6542805"/>
              <a:ext cx="28800" cy="759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B1367F6-F901-4C82-9CCD-69C805BEA9F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995710" y="6538485"/>
                <a:ext cx="37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64B41898-CDAA-4E8A-8250-B9FEC66B92AF}"/>
                  </a:ext>
                </a:extLst>
              </p14:cNvPr>
              <p14:cNvContentPartPr/>
              <p14:nvPr/>
            </p14:nvContentPartPr>
            <p14:xfrm>
              <a:off x="2111630" y="6435165"/>
              <a:ext cx="117720" cy="1360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64B41898-CDAA-4E8A-8250-B9FEC66B92A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107310" y="6430845"/>
                <a:ext cx="126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C3009A96-AA78-43BA-B71B-DF756F14EB17}"/>
                  </a:ext>
                </a:extLst>
              </p14:cNvPr>
              <p14:cNvContentPartPr/>
              <p14:nvPr/>
            </p14:nvContentPartPr>
            <p14:xfrm>
              <a:off x="2132510" y="6476205"/>
              <a:ext cx="145440" cy="471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C3009A96-AA78-43BA-B71B-DF756F14EB1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128190" y="6471885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246F3D4-2AB7-4385-9585-560EAB7B2C62}"/>
                  </a:ext>
                </a:extLst>
              </p14:cNvPr>
              <p14:cNvContentPartPr/>
              <p14:nvPr/>
            </p14:nvContentPartPr>
            <p14:xfrm>
              <a:off x="2295950" y="6434445"/>
              <a:ext cx="122040" cy="1152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246F3D4-2AB7-4385-9585-560EAB7B2C6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291630" y="6430125"/>
                <a:ext cx="130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DBEBD57-E6F2-43FA-8A3A-DEE245F7B698}"/>
                  </a:ext>
                </a:extLst>
              </p14:cNvPr>
              <p14:cNvContentPartPr/>
              <p14:nvPr/>
            </p14:nvContentPartPr>
            <p14:xfrm>
              <a:off x="2932430" y="6280005"/>
              <a:ext cx="132480" cy="122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DBEBD57-E6F2-43FA-8A3A-DEE245F7B69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928110" y="6275685"/>
                <a:ext cx="141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CAEEA09-6D2F-47F7-8B91-924B231D08E9}"/>
                  </a:ext>
                </a:extLst>
              </p14:cNvPr>
              <p14:cNvContentPartPr/>
              <p14:nvPr/>
            </p14:nvContentPartPr>
            <p14:xfrm>
              <a:off x="2935310" y="6305925"/>
              <a:ext cx="153720" cy="280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CAEEA09-6D2F-47F7-8B91-924B231D08E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930990" y="6301605"/>
                <a:ext cx="16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C5436CA-4DE9-4B1F-B273-B6CA22A173E0}"/>
                  </a:ext>
                </a:extLst>
              </p14:cNvPr>
              <p14:cNvContentPartPr/>
              <p14:nvPr/>
            </p14:nvContentPartPr>
            <p14:xfrm>
              <a:off x="3188750" y="6155085"/>
              <a:ext cx="131040" cy="144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C5436CA-4DE9-4B1F-B273-B6CA22A173E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184430" y="6150765"/>
                <a:ext cx="139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716DFE7-FCC5-40F2-AC63-E428734F86A1}"/>
                  </a:ext>
                </a:extLst>
              </p14:cNvPr>
              <p14:cNvContentPartPr/>
              <p14:nvPr/>
            </p14:nvContentPartPr>
            <p14:xfrm>
              <a:off x="3321230" y="6238245"/>
              <a:ext cx="54000" cy="799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716DFE7-FCC5-40F2-AC63-E428734F86A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316910" y="6233925"/>
                <a:ext cx="62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3078881-F4FF-4D98-87C6-65B9F1373BFA}"/>
                  </a:ext>
                </a:extLst>
              </p14:cNvPr>
              <p14:cNvContentPartPr/>
              <p14:nvPr/>
            </p14:nvContentPartPr>
            <p14:xfrm>
              <a:off x="3382790" y="6127725"/>
              <a:ext cx="94680" cy="1598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3078881-F4FF-4D98-87C6-65B9F1373BFA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378470" y="6123405"/>
                <a:ext cx="103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12E6499-B94A-4592-B7D6-D002E81260F3}"/>
                  </a:ext>
                </a:extLst>
              </p14:cNvPr>
              <p14:cNvContentPartPr/>
              <p14:nvPr/>
            </p14:nvContentPartPr>
            <p14:xfrm>
              <a:off x="3518150" y="6128805"/>
              <a:ext cx="101520" cy="1364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12E6499-B94A-4592-B7D6-D002E81260F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13830" y="6124485"/>
                <a:ext cx="110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F1EBD78-22E5-408A-8684-E11B5E75580F}"/>
                  </a:ext>
                </a:extLst>
              </p14:cNvPr>
              <p14:cNvContentPartPr/>
              <p14:nvPr/>
            </p14:nvContentPartPr>
            <p14:xfrm>
              <a:off x="3680870" y="6095325"/>
              <a:ext cx="81720" cy="1429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F1EBD78-22E5-408A-8684-E11B5E75580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676550" y="6091005"/>
                <a:ext cx="90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6FA4AD9-3EC0-4F57-8EDC-06BA56E50F34}"/>
                  </a:ext>
                </a:extLst>
              </p14:cNvPr>
              <p14:cNvContentPartPr/>
              <p14:nvPr/>
            </p14:nvContentPartPr>
            <p14:xfrm>
              <a:off x="3622550" y="6045645"/>
              <a:ext cx="97200" cy="102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6FA4AD9-3EC0-4F57-8EDC-06BA56E50F3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18230" y="6041325"/>
                <a:ext cx="105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3CCF569-BC59-4EB6-8B9D-E2FA21F9FC6E}"/>
                  </a:ext>
                </a:extLst>
              </p14:cNvPr>
              <p14:cNvContentPartPr/>
              <p14:nvPr/>
            </p14:nvContentPartPr>
            <p14:xfrm>
              <a:off x="3728030" y="6182445"/>
              <a:ext cx="114840" cy="504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3CCF569-BC59-4EB6-8B9D-E2FA21F9FC6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723710" y="6178125"/>
                <a:ext cx="123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E66A3BC-6FE7-487E-997A-267B4BB1D4AA}"/>
                  </a:ext>
                </a:extLst>
              </p14:cNvPr>
              <p14:cNvContentPartPr/>
              <p14:nvPr/>
            </p14:nvContentPartPr>
            <p14:xfrm>
              <a:off x="4301150" y="6201885"/>
              <a:ext cx="139680" cy="108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E66A3BC-6FE7-487E-997A-267B4BB1D4A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296830" y="6197565"/>
                <a:ext cx="1483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7631AED2-99BB-4483-97A3-D542DF81A261}"/>
                  </a:ext>
                </a:extLst>
              </p14:cNvPr>
              <p14:cNvContentPartPr/>
              <p14:nvPr/>
            </p14:nvContentPartPr>
            <p14:xfrm>
              <a:off x="4310870" y="6238965"/>
              <a:ext cx="145800" cy="75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7631AED2-99BB-4483-97A3-D542DF81A26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06550" y="6234645"/>
                <a:ext cx="1544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749F791A-0BDA-406B-9B67-8337182721BE}"/>
                  </a:ext>
                </a:extLst>
              </p14:cNvPr>
              <p14:cNvContentPartPr/>
              <p14:nvPr/>
            </p14:nvContentPartPr>
            <p14:xfrm>
              <a:off x="4469630" y="6152205"/>
              <a:ext cx="99360" cy="1332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749F791A-0BDA-406B-9B67-8337182721B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465310" y="6147885"/>
                <a:ext cx="10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1847A58-30F9-49CB-8C83-B6ED6A07D7BC}"/>
                  </a:ext>
                </a:extLst>
              </p14:cNvPr>
              <p14:cNvContentPartPr/>
              <p14:nvPr/>
            </p14:nvContentPartPr>
            <p14:xfrm>
              <a:off x="4979030" y="6168765"/>
              <a:ext cx="105840" cy="817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1847A58-30F9-49CB-8C83-B6ED6A07D7B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974710" y="6164445"/>
                <a:ext cx="114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7664F44-6668-47A4-AE66-C678898CA5A4}"/>
                  </a:ext>
                </a:extLst>
              </p14:cNvPr>
              <p14:cNvContentPartPr/>
              <p14:nvPr/>
            </p14:nvContentPartPr>
            <p14:xfrm>
              <a:off x="5143910" y="6151485"/>
              <a:ext cx="78480" cy="943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7664F44-6668-47A4-AE66-C678898CA5A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39590" y="6147165"/>
                <a:ext cx="87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F30FA87-F15F-443C-A45A-8601A405C04F}"/>
                  </a:ext>
                </a:extLst>
              </p14:cNvPr>
              <p14:cNvContentPartPr/>
              <p14:nvPr/>
            </p14:nvContentPartPr>
            <p14:xfrm>
              <a:off x="5258030" y="6136365"/>
              <a:ext cx="85680" cy="1008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F30FA87-F15F-443C-A45A-8601A405C04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253710" y="6132045"/>
                <a:ext cx="94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BDCA9D3-4BF0-4B37-9157-0573A773F2C0}"/>
                  </a:ext>
                </a:extLst>
              </p14:cNvPr>
              <p14:cNvContentPartPr/>
              <p14:nvPr/>
            </p14:nvContentPartPr>
            <p14:xfrm>
              <a:off x="5352710" y="6196845"/>
              <a:ext cx="19080" cy="867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BDCA9D3-4BF0-4B37-9157-0573A773F2C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348390" y="6192525"/>
                <a:ext cx="27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193DCDC-50E0-41C7-82C7-F88DCC69EF37}"/>
                  </a:ext>
                </a:extLst>
              </p14:cNvPr>
              <p14:cNvContentPartPr/>
              <p14:nvPr/>
            </p14:nvContentPartPr>
            <p14:xfrm>
              <a:off x="5409950" y="6128445"/>
              <a:ext cx="93600" cy="1036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193DCDC-50E0-41C7-82C7-F88DCC69EF3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405630" y="6124125"/>
                <a:ext cx="1022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94385A6-92A8-41DC-B266-BBDFE7D95137}"/>
                  </a:ext>
                </a:extLst>
              </p14:cNvPr>
              <p14:cNvContentPartPr/>
              <p14:nvPr/>
            </p14:nvContentPartPr>
            <p14:xfrm>
              <a:off x="5448830" y="6120165"/>
              <a:ext cx="96480" cy="144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94385A6-92A8-41DC-B266-BBDFE7D9513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444510" y="6115845"/>
                <a:ext cx="105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B23397B-F4FF-433A-AF7A-5082CFD69D95}"/>
                  </a:ext>
                </a:extLst>
              </p14:cNvPr>
              <p14:cNvContentPartPr/>
              <p14:nvPr/>
            </p14:nvContentPartPr>
            <p14:xfrm>
              <a:off x="5565110" y="6116205"/>
              <a:ext cx="87480" cy="842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B23397B-F4FF-433A-AF7A-5082CFD69D9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560790" y="6111885"/>
                <a:ext cx="96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B65EBD6-4E6A-4118-B75A-C64CF3AA406D}"/>
                  </a:ext>
                </a:extLst>
              </p14:cNvPr>
              <p14:cNvContentPartPr/>
              <p14:nvPr/>
            </p14:nvContentPartPr>
            <p14:xfrm>
              <a:off x="4950950" y="6294765"/>
              <a:ext cx="703080" cy="482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B65EBD6-4E6A-4118-B75A-C64CF3AA406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946630" y="6290445"/>
                <a:ext cx="711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93B0F7E-33F6-4024-97F3-B845D5A952B8}"/>
                  </a:ext>
                </a:extLst>
              </p14:cNvPr>
              <p14:cNvContentPartPr/>
              <p14:nvPr/>
            </p14:nvContentPartPr>
            <p14:xfrm>
              <a:off x="5067590" y="6391605"/>
              <a:ext cx="106920" cy="705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93B0F7E-33F6-4024-97F3-B845D5A952B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063270" y="6387285"/>
                <a:ext cx="115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3017539-8824-42FB-BF18-5B5AB9A94DE9}"/>
                  </a:ext>
                </a:extLst>
              </p14:cNvPr>
              <p14:cNvContentPartPr/>
              <p14:nvPr/>
            </p14:nvContentPartPr>
            <p14:xfrm>
              <a:off x="5204390" y="6377205"/>
              <a:ext cx="74880" cy="615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3017539-8824-42FB-BF18-5B5AB9A94DE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200070" y="6372885"/>
                <a:ext cx="83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6A521821-E002-41C8-B4F4-48E7293442B2}"/>
                  </a:ext>
                </a:extLst>
              </p14:cNvPr>
              <p14:cNvContentPartPr/>
              <p14:nvPr/>
            </p14:nvContentPartPr>
            <p14:xfrm>
              <a:off x="5311670" y="6390165"/>
              <a:ext cx="69120" cy="507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6A521821-E002-41C8-B4F4-48E7293442B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307350" y="6385845"/>
                <a:ext cx="77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59B280C-7E48-48E9-AC3E-462CB4A3AFFE}"/>
                  </a:ext>
                </a:extLst>
              </p14:cNvPr>
              <p14:cNvContentPartPr/>
              <p14:nvPr/>
            </p14:nvContentPartPr>
            <p14:xfrm>
              <a:off x="4791470" y="6130245"/>
              <a:ext cx="96840" cy="3135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59B280C-7E48-48E9-AC3E-462CB4A3AFF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787150" y="6125925"/>
                <a:ext cx="105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AB4020C4-C75B-4365-BFDA-27769A861FAE}"/>
                  </a:ext>
                </a:extLst>
              </p14:cNvPr>
              <p14:cNvContentPartPr/>
              <p14:nvPr/>
            </p14:nvContentPartPr>
            <p14:xfrm>
              <a:off x="5655830" y="6083085"/>
              <a:ext cx="83160" cy="3466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AB4020C4-C75B-4365-BFDA-27769A861FAE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651510" y="6078765"/>
                <a:ext cx="91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893BE16-E000-4BD7-BA55-290C0C8AC0B1}"/>
                  </a:ext>
                </a:extLst>
              </p14:cNvPr>
              <p14:cNvContentPartPr/>
              <p14:nvPr/>
            </p14:nvContentPartPr>
            <p14:xfrm>
              <a:off x="4518230" y="5447325"/>
              <a:ext cx="181080" cy="1994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893BE16-E000-4BD7-BA55-290C0C8AC0B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513910" y="5443005"/>
                <a:ext cx="189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94176CB-4D3D-47F6-AF7B-378332A9D61B}"/>
                  </a:ext>
                </a:extLst>
              </p14:cNvPr>
              <p14:cNvContentPartPr/>
              <p14:nvPr/>
            </p14:nvContentPartPr>
            <p14:xfrm>
              <a:off x="4594910" y="5532645"/>
              <a:ext cx="139680" cy="352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94176CB-4D3D-47F6-AF7B-378332A9D61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590590" y="5528325"/>
                <a:ext cx="148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25A215A-736B-4FEC-8D48-CC59B7172970}"/>
                  </a:ext>
                </a:extLst>
              </p14:cNvPr>
              <p14:cNvContentPartPr/>
              <p14:nvPr/>
            </p14:nvContentPartPr>
            <p14:xfrm>
              <a:off x="4750430" y="5505645"/>
              <a:ext cx="295200" cy="993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25A215A-736B-4FEC-8D48-CC59B717297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746110" y="5501325"/>
                <a:ext cx="303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5B50413-D830-4F9F-9F4B-20BD0E30930C}"/>
                  </a:ext>
                </a:extLst>
              </p14:cNvPr>
              <p14:cNvContentPartPr/>
              <p14:nvPr/>
            </p14:nvContentPartPr>
            <p14:xfrm>
              <a:off x="5017550" y="5499165"/>
              <a:ext cx="203040" cy="1890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5B50413-D830-4F9F-9F4B-20BD0E30930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013230" y="5494845"/>
                <a:ext cx="211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237C171-24A0-4194-9249-0E38C8E172E4}"/>
                  </a:ext>
                </a:extLst>
              </p14:cNvPr>
              <p14:cNvContentPartPr/>
              <p14:nvPr/>
            </p14:nvContentPartPr>
            <p14:xfrm>
              <a:off x="5378990" y="5494845"/>
              <a:ext cx="154440" cy="673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237C171-24A0-4194-9249-0E38C8E172E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374670" y="5490525"/>
                <a:ext cx="163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42427C8-B923-43AC-9429-E3DA7EEA120D}"/>
                  </a:ext>
                </a:extLst>
              </p14:cNvPr>
              <p14:cNvContentPartPr/>
              <p14:nvPr/>
            </p14:nvContentPartPr>
            <p14:xfrm>
              <a:off x="5501390" y="5452005"/>
              <a:ext cx="25200" cy="86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42427C8-B923-43AC-9429-E3DA7EEA120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497070" y="5447685"/>
                <a:ext cx="338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369A0C4-1186-4999-A597-580BEFE68CCC}"/>
                  </a:ext>
                </a:extLst>
              </p14:cNvPr>
              <p14:cNvContentPartPr/>
              <p14:nvPr/>
            </p14:nvContentPartPr>
            <p14:xfrm>
              <a:off x="5555750" y="5400165"/>
              <a:ext cx="132840" cy="2170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369A0C4-1186-4999-A597-580BEFE68CC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551430" y="5395845"/>
                <a:ext cx="141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2E07FC4-F9D5-424F-B357-7A8ABEDAEE21}"/>
                  </a:ext>
                </a:extLst>
              </p14:cNvPr>
              <p14:cNvContentPartPr/>
              <p14:nvPr/>
            </p14:nvContentPartPr>
            <p14:xfrm>
              <a:off x="5701190" y="5423205"/>
              <a:ext cx="218880" cy="1238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2E07FC4-F9D5-424F-B357-7A8ABEDAEE2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696870" y="5418885"/>
                <a:ext cx="2275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28EA5F8D-BD06-4FDD-9F86-2997C242F4A6}"/>
                  </a:ext>
                </a:extLst>
              </p14:cNvPr>
              <p14:cNvContentPartPr/>
              <p14:nvPr/>
            </p14:nvContentPartPr>
            <p14:xfrm>
              <a:off x="5922590" y="5436525"/>
              <a:ext cx="21240" cy="486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28EA5F8D-BD06-4FDD-9F86-2997C242F4A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918270" y="5432205"/>
                <a:ext cx="2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B91BE54-0396-47B3-82D6-991CF7F76F0B}"/>
                  </a:ext>
                </a:extLst>
              </p14:cNvPr>
              <p14:cNvContentPartPr/>
              <p14:nvPr/>
            </p14:nvContentPartPr>
            <p14:xfrm>
              <a:off x="5948510" y="5515005"/>
              <a:ext cx="109080" cy="266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B91BE54-0396-47B3-82D6-991CF7F76F0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944190" y="5510685"/>
                <a:ext cx="117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26BB705-7E74-478A-910C-786D8A23BF56}"/>
                  </a:ext>
                </a:extLst>
              </p14:cNvPr>
              <p14:cNvContentPartPr/>
              <p14:nvPr/>
            </p14:nvContentPartPr>
            <p14:xfrm>
              <a:off x="6152630" y="5411685"/>
              <a:ext cx="318240" cy="1436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26BB705-7E74-478A-910C-786D8A23BF5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148310" y="5407365"/>
                <a:ext cx="326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3A8F07E-CDA2-4EBC-97B6-9ABBC72D61D3}"/>
                  </a:ext>
                </a:extLst>
              </p14:cNvPr>
              <p14:cNvContentPartPr/>
              <p14:nvPr/>
            </p14:nvContentPartPr>
            <p14:xfrm>
              <a:off x="6552230" y="5487285"/>
              <a:ext cx="21240" cy="565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3A8F07E-CDA2-4EBC-97B6-9ABBC72D61D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547910" y="5482965"/>
                <a:ext cx="29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0BF4A49-1958-41C6-9BEE-AEC14AB99C69}"/>
                  </a:ext>
                </a:extLst>
              </p14:cNvPr>
              <p14:cNvContentPartPr/>
              <p14:nvPr/>
            </p14:nvContentPartPr>
            <p14:xfrm>
              <a:off x="4595270" y="5832525"/>
              <a:ext cx="128160" cy="1396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0BF4A49-1958-41C6-9BEE-AEC14AB99C6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590950" y="5828205"/>
                <a:ext cx="136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35166C71-D9DD-43D3-97AD-137520B4696D}"/>
                  </a:ext>
                </a:extLst>
              </p14:cNvPr>
              <p14:cNvContentPartPr/>
              <p14:nvPr/>
            </p14:nvContentPartPr>
            <p14:xfrm>
              <a:off x="4760870" y="5841525"/>
              <a:ext cx="111960" cy="1166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35166C71-D9DD-43D3-97AD-137520B4696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756550" y="5837205"/>
                <a:ext cx="1206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76493B8-2B50-44F6-B2EE-8134A2073D78}"/>
                  </a:ext>
                </a:extLst>
              </p14:cNvPr>
              <p14:cNvContentPartPr/>
              <p14:nvPr/>
            </p14:nvContentPartPr>
            <p14:xfrm>
              <a:off x="4902710" y="5828925"/>
              <a:ext cx="91800" cy="104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76493B8-2B50-44F6-B2EE-8134A2073D7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898390" y="5824605"/>
                <a:ext cx="100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CC84DFE-F8F5-4498-B024-2BFC59EBC59D}"/>
                  </a:ext>
                </a:extLst>
              </p14:cNvPr>
              <p14:cNvContentPartPr/>
              <p14:nvPr/>
            </p14:nvContentPartPr>
            <p14:xfrm>
              <a:off x="5151470" y="5788605"/>
              <a:ext cx="102960" cy="979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CC84DFE-F8F5-4498-B024-2BFC59EBC59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147150" y="5784285"/>
                <a:ext cx="111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394AE23-47D6-41D3-A0E8-AB2190A85261}"/>
                  </a:ext>
                </a:extLst>
              </p14:cNvPr>
              <p14:cNvContentPartPr/>
              <p14:nvPr/>
            </p14:nvContentPartPr>
            <p14:xfrm>
              <a:off x="5318510" y="5808765"/>
              <a:ext cx="18000" cy="914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394AE23-47D6-41D3-A0E8-AB2190A8526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14190" y="5804445"/>
                <a:ext cx="26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21F88D0-4BD7-4A90-8E5E-B72DA70E9040}"/>
                  </a:ext>
                </a:extLst>
              </p14:cNvPr>
              <p14:cNvContentPartPr/>
              <p14:nvPr/>
            </p14:nvContentPartPr>
            <p14:xfrm>
              <a:off x="5285030" y="5845845"/>
              <a:ext cx="94680" cy="14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21F88D0-4BD7-4A90-8E5E-B72DA70E904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280710" y="5841525"/>
                <a:ext cx="1033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78678C4-C755-4A53-9129-2D13658645AA}"/>
                  </a:ext>
                </a:extLst>
              </p14:cNvPr>
              <p14:cNvContentPartPr/>
              <p14:nvPr/>
            </p14:nvContentPartPr>
            <p14:xfrm>
              <a:off x="5417150" y="5791125"/>
              <a:ext cx="39960" cy="115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78678C4-C755-4A53-9129-2D13658645A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412830" y="5786805"/>
                <a:ext cx="48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7E189D5-56B6-4C4E-A3EE-04C6EA8051B5}"/>
                  </a:ext>
                </a:extLst>
              </p14:cNvPr>
              <p14:cNvContentPartPr/>
              <p14:nvPr/>
            </p14:nvContentPartPr>
            <p14:xfrm>
              <a:off x="5465390" y="5803365"/>
              <a:ext cx="15840" cy="777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7E189D5-56B6-4C4E-A3EE-04C6EA8051B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461070" y="5799045"/>
                <a:ext cx="244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447E279D-6085-4ADA-BC7D-93C541977FC0}"/>
                  </a:ext>
                </a:extLst>
              </p14:cNvPr>
              <p14:cNvContentPartPr/>
              <p14:nvPr/>
            </p14:nvContentPartPr>
            <p14:xfrm>
              <a:off x="5387630" y="5781765"/>
              <a:ext cx="123120" cy="10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447E279D-6085-4ADA-BC7D-93C541977FC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383310" y="5777445"/>
                <a:ext cx="13176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B315DD32-9105-4505-8B2C-984F532F38BB}"/>
                  </a:ext>
                </a:extLst>
              </p14:cNvPr>
              <p14:cNvContentPartPr/>
              <p14:nvPr/>
            </p14:nvContentPartPr>
            <p14:xfrm>
              <a:off x="5364950" y="5717325"/>
              <a:ext cx="137520" cy="194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B315DD32-9105-4505-8B2C-984F532F38B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360630" y="5713005"/>
                <a:ext cx="146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793094D-144D-4578-B328-4754612DCEE0}"/>
                  </a:ext>
                </a:extLst>
              </p14:cNvPr>
              <p14:cNvContentPartPr/>
              <p14:nvPr/>
            </p14:nvContentPartPr>
            <p14:xfrm>
              <a:off x="5493830" y="5714445"/>
              <a:ext cx="89640" cy="2124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793094D-144D-4578-B328-4754612DCEE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489510" y="5710125"/>
                <a:ext cx="982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2F48FCE-DF2A-4E91-8783-9EF2EF8A4B3B}"/>
                  </a:ext>
                </a:extLst>
              </p14:cNvPr>
              <p14:cNvContentPartPr/>
              <p14:nvPr/>
            </p14:nvContentPartPr>
            <p14:xfrm>
              <a:off x="5597150" y="5734245"/>
              <a:ext cx="66960" cy="1702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2F48FCE-DF2A-4E91-8783-9EF2EF8A4B3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592830" y="5729925"/>
                <a:ext cx="75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5990FE5-2FFC-4ACF-9785-E0831B2D8558}"/>
                  </a:ext>
                </a:extLst>
              </p14:cNvPr>
              <p14:cNvContentPartPr/>
              <p14:nvPr/>
            </p14:nvContentPartPr>
            <p14:xfrm>
              <a:off x="5653310" y="5758365"/>
              <a:ext cx="136800" cy="990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5990FE5-2FFC-4ACF-9785-E0831B2D855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648990" y="5754045"/>
                <a:ext cx="145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2D03A8F-94FA-4B5C-AFC9-940B6A9EAA02}"/>
                  </a:ext>
                </a:extLst>
              </p14:cNvPr>
              <p14:cNvContentPartPr/>
              <p14:nvPr/>
            </p14:nvContentPartPr>
            <p14:xfrm>
              <a:off x="5841230" y="5755485"/>
              <a:ext cx="27360" cy="11592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2D03A8F-94FA-4B5C-AFC9-940B6A9EAA0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836910" y="5751165"/>
                <a:ext cx="36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FF691AA-B220-40E1-ADB6-2F7749B98185}"/>
                  </a:ext>
                </a:extLst>
              </p14:cNvPr>
              <p14:cNvContentPartPr/>
              <p14:nvPr/>
            </p14:nvContentPartPr>
            <p14:xfrm>
              <a:off x="5806670" y="5807685"/>
              <a:ext cx="110880" cy="50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FF691AA-B220-40E1-ADB6-2F7749B9818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802350" y="5803365"/>
                <a:ext cx="1195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DF7F834-5914-4DA3-833A-8F8BD49B4E6E}"/>
                  </a:ext>
                </a:extLst>
              </p14:cNvPr>
              <p14:cNvContentPartPr/>
              <p14:nvPr/>
            </p14:nvContentPartPr>
            <p14:xfrm>
              <a:off x="5968310" y="5770965"/>
              <a:ext cx="54720" cy="867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DF7F834-5914-4DA3-833A-8F8BD49B4E6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963990" y="5766645"/>
                <a:ext cx="63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D939B0F-9F8C-40E1-B32A-5017E76CA272}"/>
                  </a:ext>
                </a:extLst>
              </p14:cNvPr>
              <p14:cNvContentPartPr/>
              <p14:nvPr/>
            </p14:nvContentPartPr>
            <p14:xfrm>
              <a:off x="5915390" y="5726685"/>
              <a:ext cx="133200" cy="32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D939B0F-9F8C-40E1-B32A-5017E76CA27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911070" y="5722365"/>
                <a:ext cx="1418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BE065D7-3C54-49A4-A09C-6163F473EC6F}"/>
                  </a:ext>
                </a:extLst>
              </p14:cNvPr>
              <p14:cNvContentPartPr/>
              <p14:nvPr/>
            </p14:nvContentPartPr>
            <p14:xfrm>
              <a:off x="5878670" y="5675925"/>
              <a:ext cx="161640" cy="97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BE065D7-3C54-49A4-A09C-6163F473EC6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874350" y="5671605"/>
                <a:ext cx="170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A52CB1CB-7AA3-4BEF-994A-3165380975D4}"/>
                  </a:ext>
                </a:extLst>
              </p14:cNvPr>
              <p14:cNvContentPartPr/>
              <p14:nvPr/>
            </p14:nvContentPartPr>
            <p14:xfrm>
              <a:off x="6006110" y="5692125"/>
              <a:ext cx="79200" cy="2808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A52CB1CB-7AA3-4BEF-994A-3165380975D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001790" y="5687805"/>
                <a:ext cx="87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7C9B446-5743-45AC-9710-C736490461D8}"/>
                  </a:ext>
                </a:extLst>
              </p14:cNvPr>
              <p14:cNvContentPartPr/>
              <p14:nvPr/>
            </p14:nvContentPartPr>
            <p14:xfrm>
              <a:off x="6159470" y="5808765"/>
              <a:ext cx="163080" cy="86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7C9B446-5743-45AC-9710-C736490461D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155150" y="5804445"/>
                <a:ext cx="171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18DEDDD-31C6-49D3-ACEB-6227A13EAED5}"/>
                  </a:ext>
                </a:extLst>
              </p14:cNvPr>
              <p14:cNvContentPartPr/>
              <p14:nvPr/>
            </p14:nvContentPartPr>
            <p14:xfrm>
              <a:off x="6187550" y="5846925"/>
              <a:ext cx="117720" cy="97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18DEDDD-31C6-49D3-ACEB-6227A13EAED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6183230" y="5842605"/>
                <a:ext cx="12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7994C4E-7D95-4E38-83B0-96D5977722D5}"/>
                  </a:ext>
                </a:extLst>
              </p14:cNvPr>
              <p14:cNvContentPartPr/>
              <p14:nvPr/>
            </p14:nvContentPartPr>
            <p14:xfrm>
              <a:off x="6418310" y="5746845"/>
              <a:ext cx="120600" cy="878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7994C4E-7D95-4E38-83B0-96D5977722D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413990" y="5742525"/>
                <a:ext cx="1292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911F234-2532-44D9-B849-6E8BF97035DF}"/>
                  </a:ext>
                </a:extLst>
              </p14:cNvPr>
              <p14:cNvContentPartPr/>
              <p14:nvPr/>
            </p14:nvContentPartPr>
            <p14:xfrm>
              <a:off x="6573470" y="5737845"/>
              <a:ext cx="124200" cy="961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911F234-2532-44D9-B849-6E8BF97035D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569150" y="5733525"/>
                <a:ext cx="1328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CA8F944-68BC-450A-88C4-534EEC6237B1}"/>
                  </a:ext>
                </a:extLst>
              </p14:cNvPr>
              <p14:cNvContentPartPr/>
              <p14:nvPr/>
            </p14:nvContentPartPr>
            <p14:xfrm>
              <a:off x="6727190" y="5717325"/>
              <a:ext cx="100440" cy="95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CA8F944-68BC-450A-88C4-534EEC6237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722870" y="5713005"/>
                <a:ext cx="109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3765BF4-A3F7-476F-B2BF-1418F1651022}"/>
                  </a:ext>
                </a:extLst>
              </p14:cNvPr>
              <p14:cNvContentPartPr/>
              <p14:nvPr/>
            </p14:nvContentPartPr>
            <p14:xfrm>
              <a:off x="6812510" y="5799405"/>
              <a:ext cx="34200" cy="511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3765BF4-A3F7-476F-B2BF-1418F1651022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808190" y="5795085"/>
                <a:ext cx="428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8206BAB-F2EF-4A8E-9E50-2CC27B8C122F}"/>
                  </a:ext>
                </a:extLst>
              </p14:cNvPr>
              <p14:cNvContentPartPr/>
              <p14:nvPr/>
            </p14:nvContentPartPr>
            <p14:xfrm>
              <a:off x="6921590" y="5689965"/>
              <a:ext cx="88560" cy="126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8206BAB-F2EF-4A8E-9E50-2CC27B8C122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917270" y="5685645"/>
                <a:ext cx="97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5B1F962-1914-41B7-96F4-5E6781EB012E}"/>
                  </a:ext>
                </a:extLst>
              </p14:cNvPr>
              <p14:cNvContentPartPr/>
              <p14:nvPr/>
            </p14:nvContentPartPr>
            <p14:xfrm>
              <a:off x="6944270" y="5697885"/>
              <a:ext cx="100080" cy="90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5B1F962-1914-41B7-96F4-5E6781EB012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939950" y="5693565"/>
                <a:ext cx="108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37EB3B6-DC66-4E30-9A57-A06EBE9AB011}"/>
                  </a:ext>
                </a:extLst>
              </p14:cNvPr>
              <p14:cNvContentPartPr/>
              <p14:nvPr/>
            </p14:nvContentPartPr>
            <p14:xfrm>
              <a:off x="7076030" y="5707605"/>
              <a:ext cx="94680" cy="1256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37EB3B6-DC66-4E30-9A57-A06EBE9AB01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071710" y="5703285"/>
                <a:ext cx="103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EEB9F57-7059-461F-833B-D1E0FE2F275F}"/>
                  </a:ext>
                </a:extLst>
              </p14:cNvPr>
              <p14:cNvContentPartPr/>
              <p14:nvPr/>
            </p14:nvContentPartPr>
            <p14:xfrm>
              <a:off x="5088470" y="5589165"/>
              <a:ext cx="982080" cy="15192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EEB9F57-7059-461F-833B-D1E0FE2F275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084150" y="5584845"/>
                <a:ext cx="99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077277B-DEC3-421C-B5B1-9BA4B7E726E3}"/>
                  </a:ext>
                </a:extLst>
              </p14:cNvPr>
              <p14:cNvContentPartPr/>
              <p14:nvPr/>
            </p14:nvContentPartPr>
            <p14:xfrm>
              <a:off x="5774270" y="5136645"/>
              <a:ext cx="636480" cy="45108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077277B-DEC3-421C-B5B1-9BA4B7E726E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769950" y="5132325"/>
                <a:ext cx="645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64880C6-354B-4E6F-8A7C-50CC4E88034B}"/>
                  </a:ext>
                </a:extLst>
              </p14:cNvPr>
              <p14:cNvContentPartPr/>
              <p14:nvPr/>
            </p14:nvContentPartPr>
            <p14:xfrm>
              <a:off x="6408950" y="4847925"/>
              <a:ext cx="230040" cy="1958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64880C6-354B-4E6F-8A7C-50CC4E88034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404630" y="4843605"/>
                <a:ext cx="2386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4259DDE-2BD4-44C9-95A9-7A29B460513F}"/>
                  </a:ext>
                </a:extLst>
              </p14:cNvPr>
              <p14:cNvContentPartPr/>
              <p14:nvPr/>
            </p14:nvContentPartPr>
            <p14:xfrm>
              <a:off x="6705590" y="4855485"/>
              <a:ext cx="26640" cy="1292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4259DDE-2BD4-44C9-95A9-7A29B460513F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701270" y="4851165"/>
                <a:ext cx="352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CD4A21E2-9539-463F-A85F-5296F4F198E1}"/>
                  </a:ext>
                </a:extLst>
              </p14:cNvPr>
              <p14:cNvContentPartPr/>
              <p14:nvPr/>
            </p14:nvContentPartPr>
            <p14:xfrm>
              <a:off x="6681830" y="4846125"/>
              <a:ext cx="205560" cy="997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CD4A21E2-9539-463F-A85F-5296F4F198E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677510" y="4841805"/>
                <a:ext cx="214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FC8454EA-676A-4023-A232-70CDE1630E7F}"/>
                  </a:ext>
                </a:extLst>
              </p14:cNvPr>
              <p14:cNvContentPartPr/>
              <p14:nvPr/>
            </p14:nvContentPartPr>
            <p14:xfrm>
              <a:off x="6894950" y="4850805"/>
              <a:ext cx="43560" cy="946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FC8454EA-676A-4023-A232-70CDE1630E7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890630" y="4846485"/>
                <a:ext cx="52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90907B0-5EAB-49CE-8970-16BAAB456AD3}"/>
                  </a:ext>
                </a:extLst>
              </p14:cNvPr>
              <p14:cNvContentPartPr/>
              <p14:nvPr/>
            </p14:nvContentPartPr>
            <p14:xfrm>
              <a:off x="6797030" y="4755045"/>
              <a:ext cx="264240" cy="2534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90907B0-5EAB-49CE-8970-16BAAB456AD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792710" y="4750725"/>
                <a:ext cx="272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34B8F3D-AC95-4DD9-9B2C-0BCFCC800CB0}"/>
                  </a:ext>
                </a:extLst>
              </p14:cNvPr>
              <p14:cNvContentPartPr/>
              <p14:nvPr/>
            </p14:nvContentPartPr>
            <p14:xfrm>
              <a:off x="6361430" y="4768365"/>
              <a:ext cx="138240" cy="3117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34B8F3D-AC95-4DD9-9B2C-0BCFCC800CB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357110" y="4764045"/>
                <a:ext cx="1468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EC17D71-A9BC-419A-A434-71AA7143CCAB}"/>
                  </a:ext>
                </a:extLst>
              </p14:cNvPr>
              <p14:cNvContentPartPr/>
              <p14:nvPr/>
            </p14:nvContentPartPr>
            <p14:xfrm>
              <a:off x="6816470" y="4707165"/>
              <a:ext cx="174960" cy="266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EC17D71-A9BC-419A-A434-71AA7143CCA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812150" y="4702845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EC5C63EB-5478-4888-95EC-6F15274F61A4}"/>
                  </a:ext>
                </a:extLst>
              </p14:cNvPr>
              <p14:cNvContentPartPr/>
              <p14:nvPr/>
            </p14:nvContentPartPr>
            <p14:xfrm>
              <a:off x="7044350" y="4591965"/>
              <a:ext cx="189000" cy="1400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EC5C63EB-5478-4888-95EC-6F15274F61A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040030" y="4587645"/>
                <a:ext cx="197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F79BE5E-E523-4479-AD90-86ED6E24B4B3}"/>
                  </a:ext>
                </a:extLst>
              </p14:cNvPr>
              <p14:cNvContentPartPr/>
              <p14:nvPr/>
            </p14:nvContentPartPr>
            <p14:xfrm>
              <a:off x="5763110" y="5927205"/>
              <a:ext cx="18360" cy="752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F79BE5E-E523-4479-AD90-86ED6E24B4B3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758790" y="5922885"/>
                <a:ext cx="27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F9B33567-E605-4B1C-9DFD-D9600E365BE5}"/>
                  </a:ext>
                </a:extLst>
              </p14:cNvPr>
              <p14:cNvContentPartPr/>
              <p14:nvPr/>
            </p14:nvContentPartPr>
            <p14:xfrm>
              <a:off x="5729630" y="6006045"/>
              <a:ext cx="97200" cy="5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F9B33567-E605-4B1C-9DFD-D9600E365BE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725310" y="6001725"/>
                <a:ext cx="105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4E9A6A5-DCCF-43FC-BC68-B28717F81DEE}"/>
                  </a:ext>
                </a:extLst>
              </p14:cNvPr>
              <p14:cNvContentPartPr/>
              <p14:nvPr/>
            </p14:nvContentPartPr>
            <p14:xfrm>
              <a:off x="5715230" y="6040965"/>
              <a:ext cx="115560" cy="745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4E9A6A5-DCCF-43FC-BC68-B28717F81DEE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710910" y="6036645"/>
                <a:ext cx="124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A94049FD-37F5-4330-BECB-3CBF926F3F97}"/>
                  </a:ext>
                </a:extLst>
              </p14:cNvPr>
              <p14:cNvContentPartPr/>
              <p14:nvPr/>
            </p14:nvContentPartPr>
            <p14:xfrm>
              <a:off x="5970110" y="6236805"/>
              <a:ext cx="149400" cy="1944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A94049FD-37F5-4330-BECB-3CBF926F3F9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965790" y="6232485"/>
                <a:ext cx="158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260C13B-A9CF-4A48-AE17-427134CD0056}"/>
                  </a:ext>
                </a:extLst>
              </p14:cNvPr>
              <p14:cNvContentPartPr/>
              <p14:nvPr/>
            </p14:nvContentPartPr>
            <p14:xfrm>
              <a:off x="6285110" y="6161565"/>
              <a:ext cx="149760" cy="1947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260C13B-A9CF-4A48-AE17-427134CD005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280790" y="6157245"/>
                <a:ext cx="158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F6244CF-1839-48E8-97E7-CA58F84187F8}"/>
                  </a:ext>
                </a:extLst>
              </p14:cNvPr>
              <p14:cNvContentPartPr/>
              <p14:nvPr/>
            </p14:nvContentPartPr>
            <p14:xfrm>
              <a:off x="4559630" y="6539925"/>
              <a:ext cx="360" cy="36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F6244CF-1839-48E8-97E7-CA58F84187F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5310" y="65356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4027BF51-C41A-4587-8911-D56E6E7CF3A0}"/>
                  </a:ext>
                </a:extLst>
              </p14:cNvPr>
              <p14:cNvContentPartPr/>
              <p14:nvPr/>
            </p14:nvContentPartPr>
            <p14:xfrm>
              <a:off x="4779590" y="6454245"/>
              <a:ext cx="461880" cy="802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4027BF51-C41A-4587-8911-D56E6E7CF3A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775270" y="6449925"/>
                <a:ext cx="470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105D0DA7-385B-4EE0-8961-99F301C6FD51}"/>
                  </a:ext>
                </a:extLst>
              </p14:cNvPr>
              <p14:cNvContentPartPr/>
              <p14:nvPr/>
            </p14:nvContentPartPr>
            <p14:xfrm>
              <a:off x="5238230" y="6436605"/>
              <a:ext cx="340200" cy="619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105D0DA7-385B-4EE0-8961-99F301C6FD51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233910" y="6432285"/>
                <a:ext cx="348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E9515D1B-5398-40EF-9D9B-6062B9519A54}"/>
                  </a:ext>
                </a:extLst>
              </p14:cNvPr>
              <p14:cNvContentPartPr/>
              <p14:nvPr/>
            </p14:nvContentPartPr>
            <p14:xfrm>
              <a:off x="4550630" y="6538485"/>
              <a:ext cx="79920" cy="882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E9515D1B-5398-40EF-9D9B-6062B9519A54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546310" y="6534165"/>
                <a:ext cx="88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40D178D-36E9-4D4F-ADBC-349C43E24BC6}"/>
                  </a:ext>
                </a:extLst>
              </p14:cNvPr>
              <p14:cNvContentPartPr/>
              <p14:nvPr/>
            </p14:nvContentPartPr>
            <p14:xfrm>
              <a:off x="4671950" y="6536325"/>
              <a:ext cx="101880" cy="673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40D178D-36E9-4D4F-ADBC-349C43E24BC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4667630" y="6532005"/>
                <a:ext cx="110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27BB43D-A398-4324-AAB2-463EFD6CE870}"/>
                  </a:ext>
                </a:extLst>
              </p14:cNvPr>
              <p14:cNvContentPartPr/>
              <p14:nvPr/>
            </p14:nvContentPartPr>
            <p14:xfrm>
              <a:off x="4793270" y="6523365"/>
              <a:ext cx="68760" cy="666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27BB43D-A398-4324-AAB2-463EFD6CE87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4788950" y="6519045"/>
                <a:ext cx="77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2EAA85C-22FA-4D61-8A26-DF9B1F55EE78}"/>
                  </a:ext>
                </a:extLst>
              </p14:cNvPr>
              <p14:cNvContentPartPr/>
              <p14:nvPr/>
            </p14:nvContentPartPr>
            <p14:xfrm>
              <a:off x="4860230" y="6570165"/>
              <a:ext cx="18360" cy="723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2EAA85C-22FA-4D61-8A26-DF9B1F55EE7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855910" y="6565845"/>
                <a:ext cx="27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51A148F-C084-41CB-BD42-9C8F5982C152}"/>
                  </a:ext>
                </a:extLst>
              </p14:cNvPr>
              <p14:cNvContentPartPr/>
              <p14:nvPr/>
            </p14:nvContentPartPr>
            <p14:xfrm>
              <a:off x="4952750" y="6536325"/>
              <a:ext cx="70200" cy="6048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51A148F-C084-41CB-BD42-9C8F5982C15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948430" y="6532005"/>
                <a:ext cx="78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C78C5CD-5CDA-4CDD-B73E-1635E9C4A41F}"/>
                  </a:ext>
                </a:extLst>
              </p14:cNvPr>
              <p14:cNvContentPartPr/>
              <p14:nvPr/>
            </p14:nvContentPartPr>
            <p14:xfrm>
              <a:off x="4973630" y="6522285"/>
              <a:ext cx="79200" cy="136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C78C5CD-5CDA-4CDD-B73E-1635E9C4A41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969310" y="6517965"/>
                <a:ext cx="87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43D791F-E5DD-47CF-8935-E3526919BE09}"/>
                  </a:ext>
                </a:extLst>
              </p14:cNvPr>
              <p14:cNvContentPartPr/>
              <p14:nvPr/>
            </p14:nvContentPartPr>
            <p14:xfrm>
              <a:off x="5067590" y="6523365"/>
              <a:ext cx="77400" cy="676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43D791F-E5DD-47CF-8935-E3526919BE0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063270" y="6519045"/>
                <a:ext cx="86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602369B-85CF-4B6C-AF35-7475A799EB39}"/>
                  </a:ext>
                </a:extLst>
              </p14:cNvPr>
              <p14:cNvContentPartPr/>
              <p14:nvPr/>
            </p14:nvContentPartPr>
            <p14:xfrm>
              <a:off x="4594910" y="6620205"/>
              <a:ext cx="600480" cy="342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602369B-85CF-4B6C-AF35-7475A799EB3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590590" y="6615885"/>
                <a:ext cx="609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CE91644-BD9D-477D-AC69-A97AC136B24F}"/>
                  </a:ext>
                </a:extLst>
              </p14:cNvPr>
              <p14:cNvContentPartPr/>
              <p14:nvPr/>
            </p14:nvContentPartPr>
            <p14:xfrm>
              <a:off x="4578710" y="6700845"/>
              <a:ext cx="93960" cy="64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CE91644-BD9D-477D-AC69-A97AC136B24F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574390" y="6696525"/>
                <a:ext cx="102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56FCBD6-1285-4668-8257-475FC155AD0D}"/>
                  </a:ext>
                </a:extLst>
              </p14:cNvPr>
              <p14:cNvContentPartPr/>
              <p14:nvPr/>
            </p14:nvContentPartPr>
            <p14:xfrm>
              <a:off x="4698590" y="6694005"/>
              <a:ext cx="82080" cy="65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56FCBD6-1285-4668-8257-475FC155AD0D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694270" y="6689685"/>
                <a:ext cx="90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C9866F1D-6132-407D-BB66-DF25EC65E72B}"/>
                  </a:ext>
                </a:extLst>
              </p14:cNvPr>
              <p14:cNvContentPartPr/>
              <p14:nvPr/>
            </p14:nvContentPartPr>
            <p14:xfrm>
              <a:off x="4818830" y="6665925"/>
              <a:ext cx="73080" cy="1306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C9866F1D-6132-407D-BB66-DF25EC65E72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814510" y="6661605"/>
                <a:ext cx="817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7314D38A-1B84-4F7A-B038-4E82024F6755}"/>
                  </a:ext>
                </a:extLst>
              </p14:cNvPr>
              <p14:cNvContentPartPr/>
              <p14:nvPr/>
            </p14:nvContentPartPr>
            <p14:xfrm>
              <a:off x="4940150" y="6727485"/>
              <a:ext cx="7560" cy="403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7314D38A-1B84-4F7A-B038-4E82024F6755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935830" y="6723165"/>
                <a:ext cx="16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3FB8507-DA87-49C7-A273-C6FF410D9844}"/>
                  </a:ext>
                </a:extLst>
              </p14:cNvPr>
              <p14:cNvContentPartPr/>
              <p14:nvPr/>
            </p14:nvContentPartPr>
            <p14:xfrm>
              <a:off x="4983710" y="6656205"/>
              <a:ext cx="67320" cy="950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3FB8507-DA87-49C7-A273-C6FF410D9844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979390" y="6651885"/>
                <a:ext cx="75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37FBB8F-74CB-4D87-A20F-CF7A4E87B818}"/>
                  </a:ext>
                </a:extLst>
              </p14:cNvPr>
              <p14:cNvContentPartPr/>
              <p14:nvPr/>
            </p14:nvContentPartPr>
            <p14:xfrm>
              <a:off x="4999910" y="6688965"/>
              <a:ext cx="78840" cy="169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37FBB8F-74CB-4D87-A20F-CF7A4E87B81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995590" y="6684645"/>
                <a:ext cx="874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27ED425-CB94-4065-81DF-977CDD1CFF8A}"/>
                  </a:ext>
                </a:extLst>
              </p14:cNvPr>
              <p14:cNvContentPartPr/>
              <p14:nvPr/>
            </p14:nvContentPartPr>
            <p14:xfrm>
              <a:off x="5100350" y="6645405"/>
              <a:ext cx="79920" cy="1119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27ED425-CB94-4065-81DF-977CDD1CFF8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096030" y="6641085"/>
                <a:ext cx="88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9927AAB-E5AB-48C1-95EC-90710EC38ABA}"/>
                  </a:ext>
                </a:extLst>
              </p14:cNvPr>
              <p14:cNvContentPartPr/>
              <p14:nvPr/>
            </p14:nvContentPartPr>
            <p14:xfrm>
              <a:off x="5312030" y="6602565"/>
              <a:ext cx="12960" cy="194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9927AAB-E5AB-48C1-95EC-90710EC38ABA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307710" y="6598245"/>
                <a:ext cx="216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83FA09B-E966-4DDE-869C-521B04FF4C2C}"/>
                  </a:ext>
                </a:extLst>
              </p14:cNvPr>
              <p14:cNvContentPartPr/>
              <p14:nvPr/>
            </p14:nvContentPartPr>
            <p14:xfrm>
              <a:off x="5434430" y="6510405"/>
              <a:ext cx="124920" cy="828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83FA09B-E966-4DDE-869C-521B04FF4C2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430110" y="6506085"/>
                <a:ext cx="133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79853C05-FBB2-4B5A-A38B-F4E65E242CDE}"/>
                  </a:ext>
                </a:extLst>
              </p14:cNvPr>
              <p14:cNvContentPartPr/>
              <p14:nvPr/>
            </p14:nvContentPartPr>
            <p14:xfrm>
              <a:off x="5634590" y="6503925"/>
              <a:ext cx="24840" cy="86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79853C05-FBB2-4B5A-A38B-F4E65E242CDE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630270" y="6499605"/>
                <a:ext cx="33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3648E15-9ECF-4A77-963F-0BC113E02AF8}"/>
                  </a:ext>
                </a:extLst>
              </p14:cNvPr>
              <p14:cNvContentPartPr/>
              <p14:nvPr/>
            </p14:nvContentPartPr>
            <p14:xfrm>
              <a:off x="5591030" y="6493485"/>
              <a:ext cx="97560" cy="896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3648E15-9ECF-4A77-963F-0BC113E02AF8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586710" y="6489165"/>
                <a:ext cx="106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A428969-AB42-41DF-A2E8-19EB4E3E9C61}"/>
                  </a:ext>
                </a:extLst>
              </p14:cNvPr>
              <p14:cNvContentPartPr/>
              <p14:nvPr/>
            </p14:nvContentPartPr>
            <p14:xfrm>
              <a:off x="5711990" y="6484845"/>
              <a:ext cx="62640" cy="88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A428969-AB42-41DF-A2E8-19EB4E3E9C61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707670" y="6480525"/>
                <a:ext cx="71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685912B0-D54B-4C65-A2D4-7EA44765715A}"/>
                  </a:ext>
                </a:extLst>
              </p14:cNvPr>
              <p14:cNvContentPartPr/>
              <p14:nvPr/>
            </p14:nvContentPartPr>
            <p14:xfrm>
              <a:off x="5801630" y="6542805"/>
              <a:ext cx="13680" cy="475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685912B0-D54B-4C65-A2D4-7EA44765715A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797310" y="6538485"/>
                <a:ext cx="22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4A3FF51-CA91-4553-8F1A-50C98D7B51BD}"/>
                  </a:ext>
                </a:extLst>
              </p14:cNvPr>
              <p14:cNvContentPartPr/>
              <p14:nvPr/>
            </p14:nvContentPartPr>
            <p14:xfrm>
              <a:off x="5843750" y="6479805"/>
              <a:ext cx="74880" cy="781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4A3FF51-CA91-4553-8F1A-50C98D7B51BD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5839430" y="6475485"/>
                <a:ext cx="835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F0B7C51-153A-43AE-88FA-6074E45731B9}"/>
                  </a:ext>
                </a:extLst>
              </p14:cNvPr>
              <p14:cNvContentPartPr/>
              <p14:nvPr/>
            </p14:nvContentPartPr>
            <p14:xfrm>
              <a:off x="5841590" y="6503205"/>
              <a:ext cx="90720" cy="237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F0B7C51-153A-43AE-88FA-6074E45731B9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837270" y="6498885"/>
                <a:ext cx="99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BBB3CF5-9D9F-4301-B19E-4CF39F265F9A}"/>
                  </a:ext>
                </a:extLst>
              </p14:cNvPr>
              <p14:cNvContentPartPr/>
              <p14:nvPr/>
            </p14:nvContentPartPr>
            <p14:xfrm>
              <a:off x="5943830" y="6457485"/>
              <a:ext cx="52560" cy="954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BBB3CF5-9D9F-4301-B19E-4CF39F265F9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939510" y="6453165"/>
                <a:ext cx="61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632F2AD-8189-42CD-8955-3D40ED660598}"/>
                  </a:ext>
                </a:extLst>
              </p14:cNvPr>
              <p14:cNvContentPartPr/>
              <p14:nvPr/>
            </p14:nvContentPartPr>
            <p14:xfrm>
              <a:off x="5377910" y="6606525"/>
              <a:ext cx="674280" cy="446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632F2AD-8189-42CD-8955-3D40ED660598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373590" y="6602205"/>
                <a:ext cx="682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932C483-A766-44E3-8A03-F4ED75457D48}"/>
                  </a:ext>
                </a:extLst>
              </p14:cNvPr>
              <p14:cNvContentPartPr/>
              <p14:nvPr/>
            </p14:nvContentPartPr>
            <p14:xfrm>
              <a:off x="5510750" y="6703365"/>
              <a:ext cx="145080" cy="828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932C483-A766-44E3-8A03-F4ED75457D48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506430" y="6699045"/>
                <a:ext cx="153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1A7BBF5F-A55F-4CF8-B348-1C974A226C9D}"/>
                  </a:ext>
                </a:extLst>
              </p14:cNvPr>
              <p14:cNvContentPartPr/>
              <p14:nvPr/>
            </p14:nvContentPartPr>
            <p14:xfrm>
              <a:off x="5676350" y="6699045"/>
              <a:ext cx="88920" cy="450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1A7BBF5F-A55F-4CF8-B348-1C974A226C9D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672030" y="6694725"/>
                <a:ext cx="97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E9D0271-CD96-4156-98A1-D545995567CB}"/>
                  </a:ext>
                </a:extLst>
              </p14:cNvPr>
              <p14:cNvContentPartPr/>
              <p14:nvPr/>
            </p14:nvContentPartPr>
            <p14:xfrm>
              <a:off x="5792990" y="6698325"/>
              <a:ext cx="85680" cy="597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E9D0271-CD96-4156-98A1-D545995567C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788670" y="6694005"/>
                <a:ext cx="94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15757BD-B3D5-4A37-A1D9-7DB477224443}"/>
                  </a:ext>
                </a:extLst>
              </p14:cNvPr>
              <p14:cNvContentPartPr/>
              <p14:nvPr/>
            </p14:nvContentPartPr>
            <p14:xfrm>
              <a:off x="6017990" y="6475845"/>
              <a:ext cx="116640" cy="3117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15757BD-B3D5-4A37-A1D9-7DB477224443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013670" y="6471525"/>
                <a:ext cx="1252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8009AB4-7B36-4C6E-9F6F-096CEF5EB5AF}"/>
                  </a:ext>
                </a:extLst>
              </p14:cNvPr>
              <p14:cNvContentPartPr/>
              <p14:nvPr/>
            </p14:nvContentPartPr>
            <p14:xfrm>
              <a:off x="4359110" y="6499605"/>
              <a:ext cx="183960" cy="2624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8009AB4-7B36-4C6E-9F6F-096CEF5EB5AF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354790" y="6495285"/>
                <a:ext cx="192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2693F316-1C42-4928-9FC6-F2D98C0E7666}"/>
                  </a:ext>
                </a:extLst>
              </p14:cNvPr>
              <p14:cNvContentPartPr/>
              <p14:nvPr/>
            </p14:nvContentPartPr>
            <p14:xfrm>
              <a:off x="6145430" y="6335085"/>
              <a:ext cx="30240" cy="5904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2693F316-1C42-4928-9FC6-F2D98C0E7666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141110" y="6330765"/>
                <a:ext cx="38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BC5C86B0-44C8-4812-ABA8-D7784F715D26}"/>
                  </a:ext>
                </a:extLst>
              </p14:cNvPr>
              <p14:cNvContentPartPr/>
              <p14:nvPr/>
            </p14:nvContentPartPr>
            <p14:xfrm>
              <a:off x="6116630" y="6388365"/>
              <a:ext cx="100800" cy="162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BC5C86B0-44C8-4812-ABA8-D7784F715D26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112310" y="6384045"/>
                <a:ext cx="109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DE23D04-6ED0-43BB-B585-A443B35D6497}"/>
                  </a:ext>
                </a:extLst>
              </p14:cNvPr>
              <p14:cNvContentPartPr/>
              <p14:nvPr/>
            </p14:nvContentPartPr>
            <p14:xfrm>
              <a:off x="6138590" y="6411765"/>
              <a:ext cx="127800" cy="651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DE23D04-6ED0-43BB-B585-A443B35D6497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134270" y="6407445"/>
                <a:ext cx="136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E61612C-2D1C-4F8F-B65E-3A93038EBDC2}"/>
                  </a:ext>
                </a:extLst>
              </p14:cNvPr>
              <p14:cNvContentPartPr/>
              <p14:nvPr/>
            </p14:nvContentPartPr>
            <p14:xfrm>
              <a:off x="6237590" y="6614445"/>
              <a:ext cx="141480" cy="216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E61612C-2D1C-4F8F-B65E-3A93038EBDC2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233270" y="6610125"/>
                <a:ext cx="150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3362973-9BC1-4CA9-A3C1-204C4E8331EE}"/>
                  </a:ext>
                </a:extLst>
              </p14:cNvPr>
              <p14:cNvContentPartPr/>
              <p14:nvPr/>
            </p14:nvContentPartPr>
            <p14:xfrm>
              <a:off x="6470870" y="6525165"/>
              <a:ext cx="127800" cy="1378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3362973-9BC1-4CA9-A3C1-204C4E8331EE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466550" y="6520845"/>
                <a:ext cx="136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407A562-34F3-4507-835F-C470A595852B}"/>
                  </a:ext>
                </a:extLst>
              </p14:cNvPr>
              <p14:cNvContentPartPr/>
              <p14:nvPr/>
            </p14:nvContentPartPr>
            <p14:xfrm>
              <a:off x="4552790" y="6407805"/>
              <a:ext cx="599760" cy="4986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407A562-34F3-4507-835F-C470A595852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548470" y="6403485"/>
                <a:ext cx="6084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6BBD45F-AE1C-4B4F-9605-F55185EBB06A}"/>
                  </a:ext>
                </a:extLst>
              </p14:cNvPr>
              <p14:cNvContentPartPr/>
              <p14:nvPr/>
            </p14:nvContentPartPr>
            <p14:xfrm>
              <a:off x="5527310" y="6391479"/>
              <a:ext cx="505800" cy="4338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6BBD45F-AE1C-4B4F-9605-F55185EBB06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522990" y="6387159"/>
                <a:ext cx="5144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76805AD9-D043-481F-9691-3F0EEF575CE7}"/>
                  </a:ext>
                </a:extLst>
              </p14:cNvPr>
              <p14:cNvContentPartPr/>
              <p14:nvPr/>
            </p14:nvContentPartPr>
            <p14:xfrm>
              <a:off x="4973630" y="6217239"/>
              <a:ext cx="694800" cy="2512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76805AD9-D043-481F-9691-3F0EEF575CE7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969310" y="6212919"/>
                <a:ext cx="703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01B2C95-4A3E-446E-849B-E1F636D04D6D}"/>
                  </a:ext>
                </a:extLst>
              </p14:cNvPr>
              <p14:cNvContentPartPr/>
              <p14:nvPr/>
            </p14:nvContentPartPr>
            <p14:xfrm>
              <a:off x="4113950" y="4513359"/>
              <a:ext cx="1045800" cy="17845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01B2C95-4A3E-446E-849B-E1F636D04D6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109630" y="4509039"/>
                <a:ext cx="1054440" cy="17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FA2B565-34A8-4117-914D-FCF6E9A1A097}"/>
                  </a:ext>
                </a:extLst>
              </p14:cNvPr>
              <p14:cNvContentPartPr/>
              <p14:nvPr/>
            </p14:nvContentPartPr>
            <p14:xfrm>
              <a:off x="4553150" y="6465279"/>
              <a:ext cx="5040" cy="3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FA2B565-34A8-4117-914D-FCF6E9A1A09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548830" y="6460959"/>
                <a:ext cx="136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D299223E-D5F3-458A-8AE7-4997A4F129CF}"/>
                  </a:ext>
                </a:extLst>
              </p14:cNvPr>
              <p14:cNvContentPartPr/>
              <p14:nvPr/>
            </p14:nvContentPartPr>
            <p14:xfrm>
              <a:off x="2788070" y="4805679"/>
              <a:ext cx="1829160" cy="16754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D299223E-D5F3-458A-8AE7-4997A4F129CF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783750" y="4801359"/>
                <a:ext cx="1837800" cy="16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0665FFB6-970B-4A69-A38F-C919E8C93022}"/>
                  </a:ext>
                </a:extLst>
              </p14:cNvPr>
              <p14:cNvContentPartPr/>
              <p14:nvPr/>
            </p14:nvContentPartPr>
            <p14:xfrm>
              <a:off x="1671710" y="4673199"/>
              <a:ext cx="179280" cy="17604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0665FFB6-970B-4A69-A38F-C919E8C9302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667390" y="4668879"/>
                <a:ext cx="187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1B120BCE-FAA9-441A-9142-72C4A81D0484}"/>
                  </a:ext>
                </a:extLst>
              </p14:cNvPr>
              <p14:cNvContentPartPr/>
              <p14:nvPr/>
            </p14:nvContentPartPr>
            <p14:xfrm>
              <a:off x="2001470" y="4694079"/>
              <a:ext cx="14040" cy="1612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1B120BCE-FAA9-441A-9142-72C4A81D048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997150" y="4689759"/>
                <a:ext cx="226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B7840DEB-5338-4C7B-BB79-7110672A942B}"/>
                  </a:ext>
                </a:extLst>
              </p14:cNvPr>
              <p14:cNvContentPartPr/>
              <p14:nvPr/>
            </p14:nvContentPartPr>
            <p14:xfrm>
              <a:off x="1957190" y="4663839"/>
              <a:ext cx="245880" cy="1382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B7840DEB-5338-4C7B-BB79-7110672A942B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952870" y="4659519"/>
                <a:ext cx="25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C3F01BA-63B2-4917-B86F-E0716971C0DB}"/>
                  </a:ext>
                </a:extLst>
              </p14:cNvPr>
              <p14:cNvContentPartPr/>
              <p14:nvPr/>
            </p14:nvContentPartPr>
            <p14:xfrm>
              <a:off x="2202710" y="4683279"/>
              <a:ext cx="18360" cy="12960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C3F01BA-63B2-4917-B86F-E0716971C0D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198390" y="4678959"/>
                <a:ext cx="27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AFF6DFBC-8189-4164-ACDA-5CA2B85F13A7}"/>
                  </a:ext>
                </a:extLst>
              </p14:cNvPr>
              <p14:cNvContentPartPr/>
              <p14:nvPr/>
            </p14:nvContentPartPr>
            <p14:xfrm>
              <a:off x="2073110" y="4588239"/>
              <a:ext cx="242280" cy="3312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AFF6DFBC-8189-4164-ACDA-5CA2B85F13A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068790" y="4583919"/>
                <a:ext cx="250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4A2E117-BFB2-4DF0-8798-101909768D92}"/>
                  </a:ext>
                </a:extLst>
              </p14:cNvPr>
              <p14:cNvContentPartPr/>
              <p14:nvPr/>
            </p14:nvContentPartPr>
            <p14:xfrm>
              <a:off x="2245550" y="4759599"/>
              <a:ext cx="132840" cy="1018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4A2E117-BFB2-4DF0-8798-101909768D9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241230" y="4755279"/>
                <a:ext cx="141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F896F8B-DAAC-4E45-AE16-ED5DA6277C0B}"/>
                  </a:ext>
                </a:extLst>
              </p14:cNvPr>
              <p14:cNvContentPartPr/>
              <p14:nvPr/>
            </p14:nvContentPartPr>
            <p14:xfrm>
              <a:off x="2380550" y="4762119"/>
              <a:ext cx="88200" cy="9396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F896F8B-DAAC-4E45-AE16-ED5DA6277C0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2376230" y="4757799"/>
                <a:ext cx="96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B8E82486-3246-4CE8-A36A-9FF563895CF5}"/>
                  </a:ext>
                </a:extLst>
              </p14:cNvPr>
              <p14:cNvContentPartPr/>
              <p14:nvPr/>
            </p14:nvContentPartPr>
            <p14:xfrm>
              <a:off x="2498990" y="4746279"/>
              <a:ext cx="15480" cy="1015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B8E82486-3246-4CE8-A36A-9FF563895CF5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494670" y="4741959"/>
                <a:ext cx="24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0C8DBA13-857D-4E4A-9BC3-9748A525F043}"/>
                  </a:ext>
                </a:extLst>
              </p14:cNvPr>
              <p14:cNvContentPartPr/>
              <p14:nvPr/>
            </p14:nvContentPartPr>
            <p14:xfrm>
              <a:off x="2528150" y="4728639"/>
              <a:ext cx="74520" cy="12960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0C8DBA13-857D-4E4A-9BC3-9748A525F04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2523830" y="4724319"/>
                <a:ext cx="831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A8C6E791-DA97-4418-B822-E4001590030F}"/>
                  </a:ext>
                </a:extLst>
              </p14:cNvPr>
              <p14:cNvContentPartPr/>
              <p14:nvPr/>
            </p14:nvContentPartPr>
            <p14:xfrm>
              <a:off x="5876510" y="5562399"/>
              <a:ext cx="1605600" cy="10126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A8C6E791-DA97-4418-B822-E4001590030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5872190" y="5558079"/>
                <a:ext cx="1614240" cy="10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D2583D06-ED11-4541-9D74-5BDEF6CA08B1}"/>
              </a:ext>
            </a:extLst>
          </p:cNvPr>
          <p:cNvGrpSpPr/>
          <p:nvPr/>
        </p:nvGrpSpPr>
        <p:grpSpPr>
          <a:xfrm>
            <a:off x="7262150" y="5199159"/>
            <a:ext cx="839520" cy="231840"/>
            <a:chOff x="7262150" y="5199159"/>
            <a:chExt cx="8395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0E73EBC-4CA7-4E75-85EE-0D977ED8BEF3}"/>
                    </a:ext>
                  </a:extLst>
                </p14:cNvPr>
                <p14:cNvContentPartPr/>
                <p14:nvPr/>
              </p14:nvContentPartPr>
              <p14:xfrm>
                <a:off x="7262150" y="5260719"/>
                <a:ext cx="194040" cy="162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0E73EBC-4CA7-4E75-85EE-0D977ED8BEF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57830" y="5256399"/>
                  <a:ext cx="202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173E09B-945D-43D5-9444-30F30E443328}"/>
                    </a:ext>
                  </a:extLst>
                </p14:cNvPr>
                <p14:cNvContentPartPr/>
                <p14:nvPr/>
              </p14:nvContentPartPr>
              <p14:xfrm>
                <a:off x="7484990" y="5272959"/>
                <a:ext cx="41760" cy="119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173E09B-945D-43D5-9444-30F30E44332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480670" y="5268639"/>
                  <a:ext cx="50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6D6CA50-3690-493D-BE5A-1C1C18BB2BE5}"/>
                    </a:ext>
                  </a:extLst>
                </p14:cNvPr>
                <p14:cNvContentPartPr/>
                <p14:nvPr/>
              </p14:nvContentPartPr>
              <p14:xfrm>
                <a:off x="7443950" y="5252079"/>
                <a:ext cx="210240" cy="990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6D6CA50-3690-493D-BE5A-1C1C18BB2BE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439630" y="5247759"/>
                  <a:ext cx="218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7BA0EFF-CF28-4014-9D5D-D57419AF9944}"/>
                    </a:ext>
                  </a:extLst>
                </p14:cNvPr>
                <p14:cNvContentPartPr/>
                <p14:nvPr/>
              </p14:nvContentPartPr>
              <p14:xfrm>
                <a:off x="7601630" y="5199159"/>
                <a:ext cx="183600" cy="1558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7BA0EFF-CF28-4014-9D5D-D57419AF994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97310" y="5194839"/>
                  <a:ext cx="192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E055533-E8F8-45F7-9C42-4484D31D3E4E}"/>
                    </a:ext>
                  </a:extLst>
                </p14:cNvPr>
                <p14:cNvContentPartPr/>
                <p14:nvPr/>
              </p14:nvContentPartPr>
              <p14:xfrm>
                <a:off x="7755350" y="5334519"/>
                <a:ext cx="67320" cy="89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E055533-E8F8-45F7-9C42-4484D31D3E4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751030" y="5330199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48BC4E3-5609-432B-ADF6-41195DA92FDF}"/>
                    </a:ext>
                  </a:extLst>
                </p14:cNvPr>
                <p14:cNvContentPartPr/>
                <p14:nvPr/>
              </p14:nvContentPartPr>
              <p14:xfrm>
                <a:off x="7854350" y="5346039"/>
                <a:ext cx="77040" cy="52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48BC4E3-5609-432B-ADF6-41195DA92FD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850030" y="5341719"/>
                  <a:ext cx="8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AC294D9-8072-4732-B44E-FB979451B987}"/>
                    </a:ext>
                  </a:extLst>
                </p14:cNvPr>
                <p14:cNvContentPartPr/>
                <p14:nvPr/>
              </p14:nvContentPartPr>
              <p14:xfrm>
                <a:off x="7957310" y="5331639"/>
                <a:ext cx="6480" cy="892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AC294D9-8072-4732-B44E-FB979451B9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952990" y="5327319"/>
                  <a:ext cx="15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8AB0C67-FC54-4DDF-A20F-F130DB5BAC88}"/>
                    </a:ext>
                  </a:extLst>
                </p14:cNvPr>
                <p14:cNvContentPartPr/>
                <p14:nvPr/>
              </p14:nvContentPartPr>
              <p14:xfrm>
                <a:off x="7982870" y="5283399"/>
                <a:ext cx="118800" cy="1476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8AB0C67-FC54-4DDF-A20F-F130DB5BAC8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978550" y="5279079"/>
                  <a:ext cx="1274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DC7007FC-88D4-4030-B78C-787F8E09DF3D}"/>
              </a:ext>
            </a:extLst>
          </p:cNvPr>
          <p:cNvGrpSpPr/>
          <p:nvPr/>
        </p:nvGrpSpPr>
        <p:grpSpPr>
          <a:xfrm>
            <a:off x="721310" y="3203679"/>
            <a:ext cx="5396040" cy="3686040"/>
            <a:chOff x="721310" y="3203679"/>
            <a:chExt cx="5396040" cy="36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98F5A2F-AD68-4360-8748-A897D2177BE9}"/>
                    </a:ext>
                  </a:extLst>
                </p14:cNvPr>
                <p14:cNvContentPartPr/>
                <p14:nvPr/>
              </p14:nvContentPartPr>
              <p14:xfrm>
                <a:off x="4095950" y="6235959"/>
                <a:ext cx="2021400" cy="653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98F5A2F-AD68-4360-8748-A897D2177BE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091630" y="6231639"/>
                  <a:ext cx="203004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3FDF5EF-5409-4F6A-8D3D-36FD743CD89F}"/>
                    </a:ext>
                  </a:extLst>
                </p14:cNvPr>
                <p14:cNvContentPartPr/>
                <p14:nvPr/>
              </p14:nvContentPartPr>
              <p14:xfrm>
                <a:off x="2151230" y="3831159"/>
                <a:ext cx="2454120" cy="2440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3FDF5EF-5409-4F6A-8D3D-36FD743CD89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146910" y="3826839"/>
                  <a:ext cx="2462760" cy="24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B760F2E-2B83-49DF-81AA-5BFA07B12DAC}"/>
                    </a:ext>
                  </a:extLst>
                </p14:cNvPr>
                <p14:cNvContentPartPr/>
                <p14:nvPr/>
              </p14:nvContentPartPr>
              <p14:xfrm>
                <a:off x="980150" y="3505719"/>
                <a:ext cx="112320" cy="2782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B760F2E-2B83-49DF-81AA-5BFA07B12DA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75830" y="3501399"/>
                  <a:ext cx="120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37C68A5-610A-4596-9A53-B2B53F87B9AB}"/>
                    </a:ext>
                  </a:extLst>
                </p14:cNvPr>
                <p14:cNvContentPartPr/>
                <p14:nvPr/>
              </p14:nvContentPartPr>
              <p14:xfrm>
                <a:off x="1137830" y="3474039"/>
                <a:ext cx="78840" cy="122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37C68A5-610A-4596-9A53-B2B53F87B9A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33510" y="3469719"/>
                  <a:ext cx="87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B646D64-12DF-408F-8582-306A78D55E17}"/>
                    </a:ext>
                  </a:extLst>
                </p14:cNvPr>
                <p14:cNvContentPartPr/>
                <p14:nvPr/>
              </p14:nvContentPartPr>
              <p14:xfrm>
                <a:off x="1242590" y="3506079"/>
                <a:ext cx="294120" cy="79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B646D64-12DF-408F-8582-306A78D55E1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38270" y="3501759"/>
                  <a:ext cx="302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56FF2DE-D4C2-4986-9C80-0F656BAB3DBA}"/>
                    </a:ext>
                  </a:extLst>
                </p14:cNvPr>
                <p14:cNvContentPartPr/>
                <p14:nvPr/>
              </p14:nvContentPartPr>
              <p14:xfrm>
                <a:off x="1576670" y="3478359"/>
                <a:ext cx="156600" cy="129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56FF2DE-D4C2-4986-9C80-0F656BAB3DB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572350" y="3474039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C85B23-AD7D-45E2-983B-31ABA2D95405}"/>
                    </a:ext>
                  </a:extLst>
                </p14:cNvPr>
                <p14:cNvContentPartPr/>
                <p14:nvPr/>
              </p14:nvContentPartPr>
              <p14:xfrm>
                <a:off x="1701230" y="3393759"/>
                <a:ext cx="194760" cy="164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C85B23-AD7D-45E2-983B-31ABA2D9540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696910" y="3389439"/>
                  <a:ext cx="203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AA77E17-F604-4FDA-ADC8-688AE24FC8D9}"/>
                    </a:ext>
                  </a:extLst>
                </p14:cNvPr>
                <p14:cNvContentPartPr/>
                <p14:nvPr/>
              </p14:nvContentPartPr>
              <p14:xfrm>
                <a:off x="1892390" y="3398439"/>
                <a:ext cx="14040" cy="205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AA77E17-F604-4FDA-ADC8-688AE24FC8D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888070" y="3394119"/>
                  <a:ext cx="2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261BA2F-0A85-49FA-A02C-E87F16F10D19}"/>
                    </a:ext>
                  </a:extLst>
                </p14:cNvPr>
                <p14:cNvContentPartPr/>
                <p14:nvPr/>
              </p14:nvContentPartPr>
              <p14:xfrm>
                <a:off x="1947470" y="3460719"/>
                <a:ext cx="107280" cy="784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261BA2F-0A85-49FA-A02C-E87F16F10D1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943150" y="3456399"/>
                  <a:ext cx="115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B87DEA9-A99A-47AA-A2C6-C7939973DB2B}"/>
                    </a:ext>
                  </a:extLst>
                </p14:cNvPr>
                <p14:cNvContentPartPr/>
                <p14:nvPr/>
              </p14:nvContentPartPr>
              <p14:xfrm>
                <a:off x="2217110" y="3461799"/>
                <a:ext cx="263880" cy="76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B87DEA9-A99A-47AA-A2C6-C7939973DB2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212790" y="3457479"/>
                  <a:ext cx="272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DCCD7F5-89C4-444B-B3ED-8D84C0317AEE}"/>
                    </a:ext>
                  </a:extLst>
                </p14:cNvPr>
                <p14:cNvContentPartPr/>
                <p14:nvPr/>
              </p14:nvContentPartPr>
              <p14:xfrm>
                <a:off x="2542190" y="3443799"/>
                <a:ext cx="113760" cy="96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DCCD7F5-89C4-444B-B3ED-8D84C0317AE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537870" y="3439479"/>
                  <a:ext cx="12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A8177E7-EEA5-41A7-8DE1-FB2B630CFAC2}"/>
                    </a:ext>
                  </a:extLst>
                </p14:cNvPr>
                <p14:cNvContentPartPr/>
                <p14:nvPr/>
              </p14:nvContentPartPr>
              <p14:xfrm>
                <a:off x="2670350" y="3455679"/>
                <a:ext cx="247680" cy="52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A8177E7-EEA5-41A7-8DE1-FB2B630CFAC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666030" y="3451359"/>
                  <a:ext cx="25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A89BA52-59FD-49F6-ACA7-6E5C3EC82CF7}"/>
                    </a:ext>
                  </a:extLst>
                </p14:cNvPr>
                <p14:cNvContentPartPr/>
                <p14:nvPr/>
              </p14:nvContentPartPr>
              <p14:xfrm>
                <a:off x="1222070" y="3787599"/>
                <a:ext cx="233640" cy="3056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A89BA52-59FD-49F6-ACA7-6E5C3EC82CF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17750" y="3783279"/>
                  <a:ext cx="242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2814F22-9706-4765-A459-08789489C16B}"/>
                    </a:ext>
                  </a:extLst>
                </p14:cNvPr>
                <p14:cNvContentPartPr/>
                <p14:nvPr/>
              </p14:nvContentPartPr>
              <p14:xfrm>
                <a:off x="1534550" y="3749439"/>
                <a:ext cx="360" cy="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2814F22-9706-4765-A459-08789489C16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530230" y="37451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AC31895-CF67-4BA8-8D7D-40FBE53D12ED}"/>
                    </a:ext>
                  </a:extLst>
                </p14:cNvPr>
                <p14:cNvContentPartPr/>
                <p14:nvPr/>
              </p14:nvContentPartPr>
              <p14:xfrm>
                <a:off x="1651550" y="3771399"/>
                <a:ext cx="8640" cy="164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AC31895-CF67-4BA8-8D7D-40FBE53D12E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647230" y="3767079"/>
                  <a:ext cx="17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977F503-64B4-4D43-AA3D-373106468F77}"/>
                    </a:ext>
                  </a:extLst>
                </p14:cNvPr>
                <p14:cNvContentPartPr/>
                <p14:nvPr/>
              </p14:nvContentPartPr>
              <p14:xfrm>
                <a:off x="1567670" y="3848079"/>
                <a:ext cx="146880" cy="892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977F503-64B4-4D43-AA3D-373106468F7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563350" y="3843759"/>
                  <a:ext cx="155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45D49F0-0F4A-454D-9C38-8F3F2105831D}"/>
                    </a:ext>
                  </a:extLst>
                </p14:cNvPr>
                <p14:cNvContentPartPr/>
                <p14:nvPr/>
              </p14:nvContentPartPr>
              <p14:xfrm>
                <a:off x="1578830" y="3747279"/>
                <a:ext cx="243720" cy="12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45D49F0-0F4A-454D-9C38-8F3F2105831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574510" y="3742959"/>
                  <a:ext cx="252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31AB84E-53CF-499E-A607-22D9EE96E149}"/>
                    </a:ext>
                  </a:extLst>
                </p14:cNvPr>
                <p14:cNvContentPartPr/>
                <p14:nvPr/>
              </p14:nvContentPartPr>
              <p14:xfrm>
                <a:off x="1892750" y="3793359"/>
                <a:ext cx="22680" cy="640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31AB84E-53CF-499E-A607-22D9EE96E14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888430" y="3789039"/>
                  <a:ext cx="31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801E4EA-FE64-44F3-930C-F1989FAFEBA4}"/>
                    </a:ext>
                  </a:extLst>
                </p14:cNvPr>
                <p14:cNvContentPartPr/>
                <p14:nvPr/>
              </p14:nvContentPartPr>
              <p14:xfrm>
                <a:off x="1885550" y="3685719"/>
                <a:ext cx="76680" cy="267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801E4EA-FE64-44F3-930C-F1989FAFEBA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881230" y="3681399"/>
                  <a:ext cx="85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5C18E74-10AF-4119-9206-53743FAE42E6}"/>
                    </a:ext>
                  </a:extLst>
                </p14:cNvPr>
                <p14:cNvContentPartPr/>
                <p14:nvPr/>
              </p14:nvContentPartPr>
              <p14:xfrm>
                <a:off x="2002190" y="3696159"/>
                <a:ext cx="34920" cy="131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5C18E74-10AF-4119-9206-53743FAE42E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997870" y="3691839"/>
                  <a:ext cx="43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309A0FB-EBD5-4DEE-A541-3D4CB2383E15}"/>
                    </a:ext>
                  </a:extLst>
                </p14:cNvPr>
                <p14:cNvContentPartPr/>
                <p14:nvPr/>
              </p14:nvContentPartPr>
              <p14:xfrm>
                <a:off x="2044310" y="3669879"/>
                <a:ext cx="238680" cy="148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309A0FB-EBD5-4DEE-A541-3D4CB2383E1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039990" y="3665559"/>
                  <a:ext cx="24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25F254A-7FF3-4BFF-B614-D3C7094C777B}"/>
                    </a:ext>
                  </a:extLst>
                </p14:cNvPr>
                <p14:cNvContentPartPr/>
                <p14:nvPr/>
              </p14:nvContentPartPr>
              <p14:xfrm>
                <a:off x="2248790" y="3663399"/>
                <a:ext cx="23400" cy="25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25F254A-7FF3-4BFF-B614-D3C7094C777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244470" y="3659079"/>
                  <a:ext cx="32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BFAB319-6330-4D13-857C-F7364FDE127B}"/>
                    </a:ext>
                  </a:extLst>
                </p14:cNvPr>
                <p14:cNvContentPartPr/>
                <p14:nvPr/>
              </p14:nvContentPartPr>
              <p14:xfrm>
                <a:off x="2312510" y="3734679"/>
                <a:ext cx="153720" cy="435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BFAB319-6330-4D13-857C-F7364FDE127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308190" y="3730359"/>
                  <a:ext cx="162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DF60683-8382-4DEF-8775-E5A196A013D7}"/>
                    </a:ext>
                  </a:extLst>
                </p14:cNvPr>
                <p14:cNvContentPartPr/>
                <p14:nvPr/>
              </p14:nvContentPartPr>
              <p14:xfrm>
                <a:off x="2654150" y="3639279"/>
                <a:ext cx="130320" cy="189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DF60683-8382-4DEF-8775-E5A196A013D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649830" y="3634959"/>
                  <a:ext cx="138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3849665-C6DA-4BA8-98B1-872A95B1BC22}"/>
                    </a:ext>
                  </a:extLst>
                </p14:cNvPr>
                <p14:cNvContentPartPr/>
                <p14:nvPr/>
              </p14:nvContentPartPr>
              <p14:xfrm>
                <a:off x="2769350" y="3697959"/>
                <a:ext cx="99720" cy="673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3849665-C6DA-4BA8-98B1-872A95B1BC2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765030" y="3693639"/>
                  <a:ext cx="10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ACF369D-B575-44DB-96DA-D47C822B7568}"/>
                    </a:ext>
                  </a:extLst>
                </p14:cNvPr>
                <p14:cNvContentPartPr/>
                <p14:nvPr/>
              </p14:nvContentPartPr>
              <p14:xfrm>
                <a:off x="2880230" y="3688959"/>
                <a:ext cx="83160" cy="684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ACF369D-B575-44DB-96DA-D47C822B756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875910" y="3684639"/>
                  <a:ext cx="91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E2FDB20-AA4A-4953-841E-0B0D508667CB}"/>
                    </a:ext>
                  </a:extLst>
                </p14:cNvPr>
                <p14:cNvContentPartPr/>
                <p14:nvPr/>
              </p14:nvContentPartPr>
              <p14:xfrm>
                <a:off x="2937830" y="3583839"/>
                <a:ext cx="88920" cy="198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E2FDB20-AA4A-4953-841E-0B0D508667C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933510" y="3579519"/>
                  <a:ext cx="97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E45EEB1-40DE-487B-A86F-A3357CEC8850}"/>
                    </a:ext>
                  </a:extLst>
                </p14:cNvPr>
                <p14:cNvContentPartPr/>
                <p14:nvPr/>
              </p14:nvContentPartPr>
              <p14:xfrm>
                <a:off x="3013430" y="3651519"/>
                <a:ext cx="135360" cy="58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E45EEB1-40DE-487B-A86F-A3357CEC885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009110" y="3647199"/>
                  <a:ext cx="14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943D865-F015-4DF2-B300-B12EFB16A98A}"/>
                    </a:ext>
                  </a:extLst>
                </p14:cNvPr>
                <p14:cNvContentPartPr/>
                <p14:nvPr/>
              </p14:nvContentPartPr>
              <p14:xfrm>
                <a:off x="3133670" y="3638199"/>
                <a:ext cx="114120" cy="903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943D865-F015-4DF2-B300-B12EFB16A9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129350" y="3633879"/>
                  <a:ext cx="122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06DDDD5-04A1-4E04-A39A-EEA56C370B83}"/>
                    </a:ext>
                  </a:extLst>
                </p14:cNvPr>
                <p14:cNvContentPartPr/>
                <p14:nvPr/>
              </p14:nvContentPartPr>
              <p14:xfrm>
                <a:off x="721310" y="3478719"/>
                <a:ext cx="79920" cy="693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06DDDD5-04A1-4E04-A39A-EEA56C370B8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16990" y="3474399"/>
                  <a:ext cx="8856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6024317-C7F8-4C61-95B8-BBA33E373B77}"/>
                    </a:ext>
                  </a:extLst>
                </p14:cNvPr>
                <p14:cNvContentPartPr/>
                <p14:nvPr/>
              </p14:nvContentPartPr>
              <p14:xfrm>
                <a:off x="800510" y="3203679"/>
                <a:ext cx="2483280" cy="6260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6024317-C7F8-4C61-95B8-BBA33E373B7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96190" y="3199359"/>
                  <a:ext cx="24919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E9BFBE4-E746-4493-A00A-68F58C3801DA}"/>
                    </a:ext>
                  </a:extLst>
                </p14:cNvPr>
                <p14:cNvContentPartPr/>
                <p14:nvPr/>
              </p14:nvContentPartPr>
              <p14:xfrm>
                <a:off x="977990" y="3791559"/>
                <a:ext cx="2293560" cy="4114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E9BFBE4-E746-4493-A00A-68F58C3801D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73670" y="3787239"/>
                  <a:ext cx="230220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8B7BA00-6B35-4594-956F-E6EB710827D2}"/>
                  </a:ext>
                </a:extLst>
              </p14:cNvPr>
              <p14:cNvContentPartPr/>
              <p14:nvPr/>
            </p14:nvContentPartPr>
            <p14:xfrm>
              <a:off x="7968830" y="6010829"/>
              <a:ext cx="65160" cy="3132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8B7BA00-6B35-4594-956F-E6EB710827D2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7964510" y="6006509"/>
                <a:ext cx="738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D5413CD8-4DC8-46F2-8116-5690A590C93E}"/>
              </a:ext>
            </a:extLst>
          </p:cNvPr>
          <p:cNvGrpSpPr/>
          <p:nvPr/>
        </p:nvGrpSpPr>
        <p:grpSpPr>
          <a:xfrm>
            <a:off x="9480110" y="2266599"/>
            <a:ext cx="2678760" cy="1463040"/>
            <a:chOff x="9480110" y="2266599"/>
            <a:chExt cx="2678760" cy="14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06E030D-8ED7-4923-86DA-EFB27A1692F8}"/>
                    </a:ext>
                  </a:extLst>
                </p14:cNvPr>
                <p14:cNvContentPartPr/>
                <p14:nvPr/>
              </p14:nvContentPartPr>
              <p14:xfrm>
                <a:off x="9480110" y="3263079"/>
                <a:ext cx="370800" cy="4179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06E030D-8ED7-4923-86DA-EFB27A1692F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475790" y="3258759"/>
                  <a:ext cx="3794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FB5E7A9-B5B5-493D-B06D-CF73029EFFB1}"/>
                    </a:ext>
                  </a:extLst>
                </p14:cNvPr>
                <p14:cNvContentPartPr/>
                <p14:nvPr/>
              </p14:nvContentPartPr>
              <p14:xfrm>
                <a:off x="10453910" y="3202599"/>
                <a:ext cx="361800" cy="4428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FB5E7A9-B5B5-493D-B06D-CF73029EFFB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449590" y="3198279"/>
                  <a:ext cx="370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89EA7F0-9900-47C5-AE1E-7E26FDD59314}"/>
                    </a:ext>
                  </a:extLst>
                </p14:cNvPr>
                <p14:cNvContentPartPr/>
                <p14:nvPr/>
              </p14:nvContentPartPr>
              <p14:xfrm>
                <a:off x="9831830" y="3134559"/>
                <a:ext cx="863280" cy="2376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89EA7F0-9900-47C5-AE1E-7E26FDD5931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27510" y="3130239"/>
                  <a:ext cx="871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A8C2486-7097-47C3-984A-3C49CE907A5B}"/>
                    </a:ext>
                  </a:extLst>
                </p14:cNvPr>
                <p14:cNvContentPartPr/>
                <p14:nvPr/>
              </p14:nvContentPartPr>
              <p14:xfrm>
                <a:off x="11128550" y="2602839"/>
                <a:ext cx="12600" cy="163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A8C2486-7097-47C3-984A-3C49CE907A5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24230" y="2598519"/>
                  <a:ext cx="21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44E2B0F-80E9-4C25-9948-8F605C82B11A}"/>
                    </a:ext>
                  </a:extLst>
                </p14:cNvPr>
                <p14:cNvContentPartPr/>
                <p14:nvPr/>
              </p14:nvContentPartPr>
              <p14:xfrm>
                <a:off x="11007950" y="2561439"/>
                <a:ext cx="168480" cy="1818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44E2B0F-80E9-4C25-9948-8F605C82B11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003630" y="2557119"/>
                  <a:ext cx="177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1785CCB-4C86-4CBF-A178-F5811846D75A}"/>
                    </a:ext>
                  </a:extLst>
                </p14:cNvPr>
                <p14:cNvContentPartPr/>
                <p14:nvPr/>
              </p14:nvContentPartPr>
              <p14:xfrm>
                <a:off x="11203430" y="2650359"/>
                <a:ext cx="32760" cy="89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1785CCB-4C86-4CBF-A178-F5811846D75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199110" y="2646039"/>
                  <a:ext cx="41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BE6C0F6-5F4E-4D0B-8A35-DD3835890AD9}"/>
                    </a:ext>
                  </a:extLst>
                </p14:cNvPr>
                <p14:cNvContentPartPr/>
                <p14:nvPr/>
              </p14:nvContentPartPr>
              <p14:xfrm>
                <a:off x="11262470" y="2531919"/>
                <a:ext cx="112680" cy="207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BE6C0F6-5F4E-4D0B-8A35-DD3835890AD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258150" y="2527599"/>
                  <a:ext cx="12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E3705CD-F1E3-4668-8FC8-8BA87FEFA054}"/>
                    </a:ext>
                  </a:extLst>
                </p14:cNvPr>
                <p14:cNvContentPartPr/>
                <p14:nvPr/>
              </p14:nvContentPartPr>
              <p14:xfrm>
                <a:off x="11368310" y="2577639"/>
                <a:ext cx="272520" cy="1213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E3705CD-F1E3-4668-8FC8-8BA87FEFA05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363990" y="2573319"/>
                  <a:ext cx="281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A077967-9C58-438E-B8FE-D5DD18CCF9BE}"/>
                    </a:ext>
                  </a:extLst>
                </p14:cNvPr>
                <p14:cNvContentPartPr/>
                <p14:nvPr/>
              </p14:nvContentPartPr>
              <p14:xfrm>
                <a:off x="11599790" y="2566479"/>
                <a:ext cx="261720" cy="71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A077967-9C58-438E-B8FE-D5DD18CCF9B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595470" y="2562159"/>
                  <a:ext cx="270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164DA72-E17B-4954-B22B-3A6174024DC8}"/>
                    </a:ext>
                  </a:extLst>
                </p14:cNvPr>
                <p14:cNvContentPartPr/>
                <p14:nvPr/>
              </p14:nvContentPartPr>
              <p14:xfrm>
                <a:off x="11209550" y="2806599"/>
                <a:ext cx="218520" cy="2664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164DA72-E17B-4954-B22B-3A6174024DC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205230" y="2802279"/>
                  <a:ext cx="227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9084BBB-4C5A-4990-B83A-633CEE1B0584}"/>
                    </a:ext>
                  </a:extLst>
                </p14:cNvPr>
                <p14:cNvContentPartPr/>
                <p14:nvPr/>
              </p14:nvContentPartPr>
              <p14:xfrm>
                <a:off x="11175350" y="3131679"/>
                <a:ext cx="101520" cy="1447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9084BBB-4C5A-4990-B83A-633CEE1B058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171030" y="3127359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52CC66D-8F61-4075-80E0-5B627014F483}"/>
                    </a:ext>
                  </a:extLst>
                </p14:cNvPr>
                <p14:cNvContentPartPr/>
                <p14:nvPr/>
              </p14:nvContentPartPr>
              <p14:xfrm>
                <a:off x="11309990" y="3233919"/>
                <a:ext cx="24480" cy="91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52CC66D-8F61-4075-80E0-5B627014F48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305670" y="3229599"/>
                  <a:ext cx="3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36A6CA3-B675-44C8-9DFB-6030250DB8EB}"/>
                    </a:ext>
                  </a:extLst>
                </p14:cNvPr>
                <p14:cNvContentPartPr/>
                <p14:nvPr/>
              </p14:nvContentPartPr>
              <p14:xfrm>
                <a:off x="11376950" y="3119079"/>
                <a:ext cx="64080" cy="1465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36A6CA3-B675-44C8-9DFB-6030250DB8E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372630" y="3114759"/>
                  <a:ext cx="72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04D60EE-33B1-4CCC-94A8-205C41D953AF}"/>
                    </a:ext>
                  </a:extLst>
                </p14:cNvPr>
                <p14:cNvContentPartPr/>
                <p14:nvPr/>
              </p14:nvContentPartPr>
              <p14:xfrm>
                <a:off x="11571710" y="3114399"/>
                <a:ext cx="59400" cy="139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04D60EE-33B1-4CCC-94A8-205C41D953A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567390" y="3110079"/>
                  <a:ext cx="6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50D45CF-8568-4D39-96E5-45EF07CFCFE1}"/>
                    </a:ext>
                  </a:extLst>
                </p14:cNvPr>
                <p14:cNvContentPartPr/>
                <p14:nvPr/>
              </p14:nvContentPartPr>
              <p14:xfrm>
                <a:off x="11478110" y="3045639"/>
                <a:ext cx="118800" cy="1321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50D45CF-8568-4D39-96E5-45EF07CFCFE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473790" y="3041319"/>
                  <a:ext cx="127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7D83AC3-3DB1-4151-8FB1-152AB462A14E}"/>
                    </a:ext>
                  </a:extLst>
                </p14:cNvPr>
                <p14:cNvContentPartPr/>
                <p14:nvPr/>
              </p14:nvContentPartPr>
              <p14:xfrm>
                <a:off x="11623190" y="3169119"/>
                <a:ext cx="83880" cy="102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7D83AC3-3DB1-4151-8FB1-152AB462A14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618870" y="3164799"/>
                  <a:ext cx="92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91EBA5A-AC5D-448F-8D3F-A509D46D0C3A}"/>
                    </a:ext>
                  </a:extLst>
                </p14:cNvPr>
                <p14:cNvContentPartPr/>
                <p14:nvPr/>
              </p14:nvContentPartPr>
              <p14:xfrm>
                <a:off x="11693750" y="3109719"/>
                <a:ext cx="118440" cy="349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91EBA5A-AC5D-448F-8D3F-A509D46D0C3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689430" y="3105399"/>
                  <a:ext cx="127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60E43AF-4683-432F-8D59-32CE18CB6ED5}"/>
                    </a:ext>
                  </a:extLst>
                </p14:cNvPr>
                <p14:cNvContentPartPr/>
                <p14:nvPr/>
              </p14:nvContentPartPr>
              <p14:xfrm>
                <a:off x="11801390" y="3055719"/>
                <a:ext cx="23040" cy="1472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60E43AF-4683-432F-8D59-32CE18CB6ED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797070" y="3051399"/>
                  <a:ext cx="31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B055571-4F82-4676-AAE1-A17965947709}"/>
                    </a:ext>
                  </a:extLst>
                </p14:cNvPr>
                <p14:cNvContentPartPr/>
                <p14:nvPr/>
              </p14:nvContentPartPr>
              <p14:xfrm>
                <a:off x="11701670" y="3021159"/>
                <a:ext cx="204840" cy="1054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B055571-4F82-4676-AAE1-A1796594770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697350" y="3016839"/>
                  <a:ext cx="213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09DFC0E-EEDA-40A0-A7DF-3823FD8C818C}"/>
                    </a:ext>
                  </a:extLst>
                </p14:cNvPr>
                <p14:cNvContentPartPr/>
                <p14:nvPr/>
              </p14:nvContentPartPr>
              <p14:xfrm>
                <a:off x="11844950" y="3116199"/>
                <a:ext cx="196920" cy="90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09DFC0E-EEDA-40A0-A7DF-3823FD8C818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840630" y="3111879"/>
                  <a:ext cx="20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FEF632D-475A-4560-93E9-547BAFC20943}"/>
                    </a:ext>
                  </a:extLst>
                </p14:cNvPr>
                <p14:cNvContentPartPr/>
                <p14:nvPr/>
              </p14:nvContentPartPr>
              <p14:xfrm>
                <a:off x="12038270" y="3074799"/>
                <a:ext cx="2520" cy="6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FEF632D-475A-4560-93E9-547BAFC2094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2033950" y="3070479"/>
                  <a:ext cx="1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89C07D-3490-46B1-855D-8C59E364693B}"/>
                    </a:ext>
                  </a:extLst>
                </p14:cNvPr>
                <p14:cNvContentPartPr/>
                <p14:nvPr/>
              </p14:nvContentPartPr>
              <p14:xfrm>
                <a:off x="12051950" y="2988039"/>
                <a:ext cx="46800" cy="217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89C07D-3490-46B1-855D-8C59E364693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2047630" y="2983719"/>
                  <a:ext cx="55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688E5EA-D4BB-4576-9E36-811E26C0A937}"/>
                    </a:ext>
                  </a:extLst>
                </p14:cNvPr>
                <p14:cNvContentPartPr/>
                <p14:nvPr/>
              </p14:nvContentPartPr>
              <p14:xfrm>
                <a:off x="12017390" y="3082719"/>
                <a:ext cx="141480" cy="1119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688E5EA-D4BB-4576-9E36-811E26C0A93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2013070" y="3078399"/>
                  <a:ext cx="150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35242D9-73D7-4038-9D82-5C3C4725AA50}"/>
                    </a:ext>
                  </a:extLst>
                </p14:cNvPr>
                <p14:cNvContentPartPr/>
                <p14:nvPr/>
              </p14:nvContentPartPr>
              <p14:xfrm>
                <a:off x="11120630" y="3226719"/>
                <a:ext cx="1026000" cy="1868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35242D9-73D7-4038-9D82-5C3C4725AA5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116310" y="3222399"/>
                  <a:ext cx="103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E48E9AE-8AB0-4B44-9408-DFF52D883B1C}"/>
                    </a:ext>
                  </a:extLst>
                </p14:cNvPr>
                <p14:cNvContentPartPr/>
                <p14:nvPr/>
              </p14:nvContentPartPr>
              <p14:xfrm>
                <a:off x="10078790" y="3126639"/>
                <a:ext cx="898560" cy="6030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E48E9AE-8AB0-4B44-9408-DFF52D883B1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074470" y="3122319"/>
                  <a:ext cx="90720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1F6ED62-9E90-4C36-AA1C-94C9B80F6404}"/>
                    </a:ext>
                  </a:extLst>
                </p14:cNvPr>
                <p14:cNvContentPartPr/>
                <p14:nvPr/>
              </p14:nvContentPartPr>
              <p14:xfrm>
                <a:off x="9900230" y="2266599"/>
                <a:ext cx="1111680" cy="9435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1F6ED62-9E90-4C36-AA1C-94C9B80F640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895910" y="2262279"/>
                  <a:ext cx="1120320" cy="9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CA975CE-5A57-47EA-8C69-185A24273B36}"/>
              </a:ext>
            </a:extLst>
          </p:cNvPr>
          <p:cNvGrpSpPr/>
          <p:nvPr/>
        </p:nvGrpSpPr>
        <p:grpSpPr>
          <a:xfrm>
            <a:off x="2465870" y="826599"/>
            <a:ext cx="4404240" cy="631440"/>
            <a:chOff x="2465870" y="826599"/>
            <a:chExt cx="440424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FE95574-6D99-4AF9-B04F-9E12A926810E}"/>
                    </a:ext>
                  </a:extLst>
                </p14:cNvPr>
                <p14:cNvContentPartPr/>
                <p14:nvPr/>
              </p14:nvContentPartPr>
              <p14:xfrm>
                <a:off x="6044630" y="959079"/>
                <a:ext cx="669240" cy="95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FE95574-6D99-4AF9-B04F-9E12A926810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040310" y="954759"/>
                  <a:ext cx="67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D7454C7-BD72-4C3D-8603-070CDAAF98C9}"/>
                    </a:ext>
                  </a:extLst>
                </p14:cNvPr>
                <p14:cNvContentPartPr/>
                <p14:nvPr/>
              </p14:nvContentPartPr>
              <p14:xfrm>
                <a:off x="2465870" y="826599"/>
                <a:ext cx="4404240" cy="631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D7454C7-BD72-4C3D-8603-070CDAAF98C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461550" y="822279"/>
                  <a:ext cx="4412880" cy="64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B7B3E94-1D44-45BE-BF62-59CF6C8157F2}"/>
                  </a:ext>
                </a:extLst>
              </p14:cNvPr>
              <p14:cNvContentPartPr/>
              <p14:nvPr/>
            </p14:nvContentPartPr>
            <p14:xfrm>
              <a:off x="3701030" y="1988319"/>
              <a:ext cx="629280" cy="13867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B7B3E94-1D44-45BE-BF62-59CF6C8157F2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3696710" y="1983999"/>
                <a:ext cx="637920" cy="13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9C488B0-B50D-4556-A14C-2D6F165C5134}"/>
                  </a:ext>
                </a:extLst>
              </p14:cNvPr>
              <p14:cNvContentPartPr/>
              <p14:nvPr/>
            </p14:nvContentPartPr>
            <p14:xfrm>
              <a:off x="6401390" y="1960599"/>
              <a:ext cx="588960" cy="12769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9C488B0-B50D-4556-A14C-2D6F165C5134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6397070" y="1956279"/>
                <a:ext cx="597600" cy="12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EDB31E8-8871-4774-8C8F-7636DD768290}"/>
                  </a:ext>
                </a:extLst>
              </p14:cNvPr>
              <p14:cNvContentPartPr/>
              <p14:nvPr/>
            </p14:nvContentPartPr>
            <p14:xfrm>
              <a:off x="7726550" y="2328159"/>
              <a:ext cx="511200" cy="1134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EDB31E8-8871-4774-8C8F-7636DD768290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7722230" y="2323839"/>
                <a:ext cx="519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2B8A8BE-A674-422F-AC3A-7BE75EBD01D9}"/>
                  </a:ext>
                </a:extLst>
              </p14:cNvPr>
              <p14:cNvContentPartPr/>
              <p14:nvPr/>
            </p14:nvContentPartPr>
            <p14:xfrm>
              <a:off x="8902310" y="2327439"/>
              <a:ext cx="629640" cy="1033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2B8A8BE-A674-422F-AC3A-7BE75EBD01D9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8897990" y="2323119"/>
                <a:ext cx="6382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6255FDC-4F9C-4F11-B534-2C819762A7B9}"/>
                  </a:ext>
                </a:extLst>
              </p14:cNvPr>
              <p14:cNvContentPartPr/>
              <p14:nvPr/>
            </p14:nvContentPartPr>
            <p14:xfrm>
              <a:off x="9994190" y="2273079"/>
              <a:ext cx="879120" cy="9997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6255FDC-4F9C-4F11-B534-2C819762A7B9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9989870" y="2268759"/>
                <a:ext cx="88776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2F89FA1-79EB-4860-8D0D-B9B6E5CBA796}"/>
                  </a:ext>
                </a:extLst>
              </p14:cNvPr>
              <p14:cNvContentPartPr/>
              <p14:nvPr/>
            </p14:nvContentPartPr>
            <p14:xfrm>
              <a:off x="614390" y="3166599"/>
              <a:ext cx="2963520" cy="1054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2F89FA1-79EB-4860-8D0D-B9B6E5CBA79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10070" y="3162279"/>
                <a:ext cx="297216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4676D8D-EF7D-4E8A-8FAE-6F17370E098B}"/>
                  </a:ext>
                </a:extLst>
              </p14:cNvPr>
              <p14:cNvContentPartPr/>
              <p14:nvPr/>
            </p14:nvContentPartPr>
            <p14:xfrm>
              <a:off x="713030" y="3325359"/>
              <a:ext cx="2592360" cy="763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4676D8D-EF7D-4E8A-8FAE-6F17370E098B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708710" y="3321039"/>
                <a:ext cx="260100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A1DE6D1-BA9E-437F-98FD-132193B48E41}"/>
                  </a:ext>
                </a:extLst>
              </p14:cNvPr>
              <p14:cNvContentPartPr/>
              <p14:nvPr/>
            </p14:nvContentPartPr>
            <p14:xfrm>
              <a:off x="8854070" y="2395839"/>
              <a:ext cx="923400" cy="810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A1DE6D1-BA9E-437F-98FD-132193B48E41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8849750" y="2391519"/>
                <a:ext cx="93204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B7B60DD-F266-426F-A0A8-8DF7290437E9}"/>
                  </a:ext>
                </a:extLst>
              </p14:cNvPr>
              <p14:cNvContentPartPr/>
              <p14:nvPr/>
            </p14:nvContentPartPr>
            <p14:xfrm>
              <a:off x="9984830" y="2359479"/>
              <a:ext cx="896040" cy="8938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B7B60DD-F266-426F-A0A8-8DF7290437E9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9980510" y="2355159"/>
                <a:ext cx="90468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46A08657-D044-4320-BD9A-5456A145795C}"/>
                  </a:ext>
                </a:extLst>
              </p14:cNvPr>
              <p14:cNvContentPartPr/>
              <p14:nvPr/>
            </p14:nvContentPartPr>
            <p14:xfrm>
              <a:off x="8861630" y="2004519"/>
              <a:ext cx="935640" cy="4219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46A08657-D044-4320-BD9A-5456A145795C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857310" y="2000199"/>
                <a:ext cx="9442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EED0C7A8-DB13-4CCF-A375-664B83ED85E9}"/>
                  </a:ext>
                </a:extLst>
              </p14:cNvPr>
              <p14:cNvContentPartPr/>
              <p14:nvPr/>
            </p14:nvContentPartPr>
            <p14:xfrm>
              <a:off x="7357190" y="212799"/>
              <a:ext cx="1871640" cy="47844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EED0C7A8-DB13-4CCF-A375-664B83ED85E9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7352870" y="208479"/>
                <a:ext cx="188028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6A3473F5-6274-416D-B0E5-034C7666F2A5}"/>
              </a:ext>
            </a:extLst>
          </p:cNvPr>
          <p:cNvGrpSpPr/>
          <p:nvPr/>
        </p:nvGrpSpPr>
        <p:grpSpPr>
          <a:xfrm>
            <a:off x="1938830" y="48999"/>
            <a:ext cx="8854560" cy="3315240"/>
            <a:chOff x="1938830" y="48999"/>
            <a:chExt cx="8854560" cy="33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24BEC0B-B64F-4281-9225-CC8BDCC85225}"/>
                    </a:ext>
                  </a:extLst>
                </p14:cNvPr>
                <p14:cNvContentPartPr/>
                <p14:nvPr/>
              </p14:nvContentPartPr>
              <p14:xfrm>
                <a:off x="7411550" y="327999"/>
                <a:ext cx="86040" cy="287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24BEC0B-B64F-4281-9225-CC8BDCC8522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07230" y="323679"/>
                  <a:ext cx="94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5D50E08-333F-46B6-9372-8B7BB9F70990}"/>
                    </a:ext>
                  </a:extLst>
                </p14:cNvPr>
                <p14:cNvContentPartPr/>
                <p14:nvPr/>
              </p14:nvContentPartPr>
              <p14:xfrm>
                <a:off x="7544030" y="422319"/>
                <a:ext cx="74160" cy="98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5D50E08-333F-46B6-9372-8B7BB9F7099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539710" y="417999"/>
                  <a:ext cx="82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E90BD81-2B3D-401E-90D0-155CFBD8A75F}"/>
                    </a:ext>
                  </a:extLst>
                </p14:cNvPr>
                <p14:cNvContentPartPr/>
                <p14:nvPr/>
              </p14:nvContentPartPr>
              <p14:xfrm>
                <a:off x="7712870" y="426639"/>
                <a:ext cx="7920" cy="97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E90BD81-2B3D-401E-90D0-155CFBD8A75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708550" y="422319"/>
                  <a:ext cx="1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2CBAE58-D092-4968-A71F-FEF827DECCF8}"/>
                    </a:ext>
                  </a:extLst>
                </p14:cNvPr>
                <p14:cNvContentPartPr/>
                <p14:nvPr/>
              </p14:nvContentPartPr>
              <p14:xfrm>
                <a:off x="7674350" y="463719"/>
                <a:ext cx="97560" cy="25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2CBAE58-D092-4968-A71F-FEF827DECCF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670030" y="459399"/>
                  <a:ext cx="106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C315AA4-352E-464D-9976-5E81163FA009}"/>
                    </a:ext>
                  </a:extLst>
                </p14:cNvPr>
                <p14:cNvContentPartPr/>
                <p14:nvPr/>
              </p14:nvContentPartPr>
              <p14:xfrm>
                <a:off x="7829870" y="385239"/>
                <a:ext cx="86760" cy="125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C315AA4-352E-464D-9976-5E81163FA00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825550" y="380919"/>
                  <a:ext cx="95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1BFB391-5C5B-4CCD-B42B-4A9105AA97B0}"/>
                    </a:ext>
                  </a:extLst>
                </p14:cNvPr>
                <p14:cNvContentPartPr/>
                <p14:nvPr/>
              </p14:nvContentPartPr>
              <p14:xfrm>
                <a:off x="7946510" y="486759"/>
                <a:ext cx="3960" cy="68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1BFB391-5C5B-4CCD-B42B-4A9105AA97B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942190" y="482439"/>
                  <a:ext cx="12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3FE53AB-A0A5-4EAB-9865-404984360F40}"/>
                    </a:ext>
                  </a:extLst>
                </p14:cNvPr>
                <p14:cNvContentPartPr/>
                <p14:nvPr/>
              </p14:nvContentPartPr>
              <p14:xfrm>
                <a:off x="7998710" y="389919"/>
                <a:ext cx="4680" cy="97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3FE53AB-A0A5-4EAB-9865-404984360F4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994390" y="385599"/>
                  <a:ext cx="13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12EF972-E255-4F1E-BD16-6F55F36E1143}"/>
                    </a:ext>
                  </a:extLst>
                </p14:cNvPr>
                <p14:cNvContentPartPr/>
                <p14:nvPr/>
              </p14:nvContentPartPr>
              <p14:xfrm>
                <a:off x="8024270" y="367239"/>
                <a:ext cx="81720" cy="153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12EF972-E255-4F1E-BD16-6F55F36E114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019950" y="362919"/>
                  <a:ext cx="90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1DF29C9-85E2-4127-B49E-90A52D37D805}"/>
                    </a:ext>
                  </a:extLst>
                </p14:cNvPr>
                <p14:cNvContentPartPr/>
                <p14:nvPr/>
              </p14:nvContentPartPr>
              <p14:xfrm>
                <a:off x="8114630" y="385959"/>
                <a:ext cx="72720" cy="81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1DF29C9-85E2-4127-B49E-90A52D37D80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110310" y="381639"/>
                  <a:ext cx="81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E7B4E66-DCBA-4750-8A08-9235EEF4823E}"/>
                    </a:ext>
                  </a:extLst>
                </p14:cNvPr>
                <p14:cNvContentPartPr/>
                <p14:nvPr/>
              </p14:nvContentPartPr>
              <p14:xfrm>
                <a:off x="8142350" y="430599"/>
                <a:ext cx="77400" cy="20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E7B4E66-DCBA-4750-8A08-9235EEF4823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138030" y="426279"/>
                  <a:ext cx="86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DC392DD-5416-433A-B67F-2813FCB018A7}"/>
                    </a:ext>
                  </a:extLst>
                </p14:cNvPr>
                <p14:cNvContentPartPr/>
                <p14:nvPr/>
              </p14:nvContentPartPr>
              <p14:xfrm>
                <a:off x="8248550" y="348879"/>
                <a:ext cx="49680" cy="115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DC392DD-5416-433A-B67F-2813FCB018A7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244230" y="344559"/>
                  <a:ext cx="5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3871ED-83D8-4D9D-B647-2EFE0F7C6525}"/>
                    </a:ext>
                  </a:extLst>
                </p14:cNvPr>
                <p14:cNvContentPartPr/>
                <p14:nvPr/>
              </p14:nvContentPartPr>
              <p14:xfrm>
                <a:off x="8239190" y="409359"/>
                <a:ext cx="91080" cy="21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3871ED-83D8-4D9D-B647-2EFE0F7C652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234870" y="405039"/>
                  <a:ext cx="99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E2E1A1A-C344-4C7B-95CC-A8602EE8D8EA}"/>
                    </a:ext>
                  </a:extLst>
                </p14:cNvPr>
                <p14:cNvContentPartPr/>
                <p14:nvPr/>
              </p14:nvContentPartPr>
              <p14:xfrm>
                <a:off x="8311910" y="279399"/>
                <a:ext cx="79920" cy="271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E2E1A1A-C344-4C7B-95CC-A8602EE8D8E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307590" y="275079"/>
                  <a:ext cx="88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6C27199-D0C0-46F1-B592-24A0D5A91AF4}"/>
                    </a:ext>
                  </a:extLst>
                </p14:cNvPr>
                <p14:cNvContentPartPr/>
                <p14:nvPr/>
              </p14:nvContentPartPr>
              <p14:xfrm>
                <a:off x="7438190" y="223239"/>
                <a:ext cx="617040" cy="399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6C27199-D0C0-46F1-B592-24A0D5A91AF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433870" y="218919"/>
                  <a:ext cx="62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7A81C46-E35D-4FEB-B3D6-D0CF8B9532C3}"/>
                    </a:ext>
                  </a:extLst>
                </p14:cNvPr>
                <p14:cNvContentPartPr/>
                <p14:nvPr/>
              </p14:nvContentPartPr>
              <p14:xfrm>
                <a:off x="7222550" y="60879"/>
                <a:ext cx="98280" cy="140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7A81C46-E35D-4FEB-B3D6-D0CF8B9532C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218230" y="56559"/>
                  <a:ext cx="106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BFD31C1-DEBC-4711-A47B-6855E111BB09}"/>
                    </a:ext>
                  </a:extLst>
                </p14:cNvPr>
                <p14:cNvContentPartPr/>
                <p14:nvPr/>
              </p14:nvContentPartPr>
              <p14:xfrm>
                <a:off x="7370510" y="58719"/>
                <a:ext cx="87120" cy="126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BFD31C1-DEBC-4711-A47B-6855E111BB0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366190" y="54399"/>
                  <a:ext cx="95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7842AF0-3BD0-48E5-B07F-435A1AA81620}"/>
                    </a:ext>
                  </a:extLst>
                </p14:cNvPr>
                <p14:cNvContentPartPr/>
                <p14:nvPr/>
              </p14:nvContentPartPr>
              <p14:xfrm>
                <a:off x="7448630" y="48999"/>
                <a:ext cx="166680" cy="1220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7842AF0-3BD0-48E5-B07F-435A1AA8162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444310" y="44679"/>
                  <a:ext cx="175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44DF153-E2E8-47D9-A841-A69C5F8BF37F}"/>
                    </a:ext>
                  </a:extLst>
                </p14:cNvPr>
                <p14:cNvContentPartPr/>
                <p14:nvPr/>
              </p14:nvContentPartPr>
              <p14:xfrm>
                <a:off x="7616030" y="68079"/>
                <a:ext cx="360" cy="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44DF153-E2E8-47D9-A841-A69C5F8BF37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611710" y="6375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FAA0BC-6FDC-4F7D-8E81-B30B05B45E50}"/>
                    </a:ext>
                  </a:extLst>
                </p14:cNvPr>
                <p14:cNvContentPartPr/>
                <p14:nvPr/>
              </p14:nvContentPartPr>
              <p14:xfrm>
                <a:off x="7643750" y="113799"/>
                <a:ext cx="102960" cy="41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FAA0BC-6FDC-4F7D-8E81-B30B05B45E5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639430" y="109479"/>
                  <a:ext cx="111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CDC6798-C75B-4E41-8DBE-711E794367F7}"/>
                    </a:ext>
                  </a:extLst>
                </p14:cNvPr>
                <p14:cNvContentPartPr/>
                <p14:nvPr/>
              </p14:nvContentPartPr>
              <p14:xfrm>
                <a:off x="7795670" y="61599"/>
                <a:ext cx="52920" cy="1065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CDC6798-C75B-4E41-8DBE-711E794367F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91350" y="57279"/>
                  <a:ext cx="61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FFFEFC7-A793-4710-826D-F226FC4B9C2B}"/>
                    </a:ext>
                  </a:extLst>
                </p14:cNvPr>
                <p14:cNvContentPartPr/>
                <p14:nvPr/>
              </p14:nvContentPartPr>
              <p14:xfrm>
                <a:off x="7854710" y="122079"/>
                <a:ext cx="77760" cy="324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FFFEFC7-A793-4710-826D-F226FC4B9C2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50390" y="117759"/>
                  <a:ext cx="86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2ACDB02-B4B7-4B47-AE73-25F50E62ECF1}"/>
                    </a:ext>
                  </a:extLst>
                </p14:cNvPr>
                <p14:cNvContentPartPr/>
                <p14:nvPr/>
              </p14:nvContentPartPr>
              <p14:xfrm>
                <a:off x="7950830" y="119559"/>
                <a:ext cx="360" cy="3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2ACDB02-B4B7-4B47-AE73-25F50E62ECF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946510" y="11523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BA9E5E9-79D7-4C51-8CAC-F566288BE5FB}"/>
                    </a:ext>
                  </a:extLst>
                </p14:cNvPr>
                <p14:cNvContentPartPr/>
                <p14:nvPr/>
              </p14:nvContentPartPr>
              <p14:xfrm>
                <a:off x="7954790" y="54759"/>
                <a:ext cx="29160" cy="124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BA9E5E9-79D7-4C51-8CAC-F566288BE5F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950470" y="50439"/>
                  <a:ext cx="3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3FBF958-CDBA-4115-BA13-974ABE465ABA}"/>
                    </a:ext>
                  </a:extLst>
                </p14:cNvPr>
                <p14:cNvContentPartPr/>
                <p14:nvPr/>
              </p14:nvContentPartPr>
              <p14:xfrm>
                <a:off x="7924910" y="112359"/>
                <a:ext cx="38880" cy="493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3FBF958-CDBA-4115-BA13-974ABE465AB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920590" y="108039"/>
                  <a:ext cx="47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6FE55D9-560B-47E0-B3B5-2BEEA4A138E2}"/>
                    </a:ext>
                  </a:extLst>
                </p14:cNvPr>
                <p14:cNvContentPartPr/>
                <p14:nvPr/>
              </p14:nvContentPartPr>
              <p14:xfrm>
                <a:off x="7986830" y="125319"/>
                <a:ext cx="18000" cy="381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6FE55D9-560B-47E0-B3B5-2BEEA4A138E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982510" y="120999"/>
                  <a:ext cx="2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F5889B3-EBA1-429B-94E7-E144D3FEF2D3}"/>
                    </a:ext>
                  </a:extLst>
                </p14:cNvPr>
                <p14:cNvContentPartPr/>
                <p14:nvPr/>
              </p14:nvContentPartPr>
              <p14:xfrm>
                <a:off x="7985030" y="136119"/>
                <a:ext cx="99720" cy="46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F5889B3-EBA1-429B-94E7-E144D3FEF2D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980710" y="131799"/>
                  <a:ext cx="108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B22114F-194C-4123-93C2-41F5D42B36C0}"/>
                    </a:ext>
                  </a:extLst>
                </p14:cNvPr>
                <p14:cNvContentPartPr/>
                <p14:nvPr/>
              </p14:nvContentPartPr>
              <p14:xfrm>
                <a:off x="8076110" y="82479"/>
                <a:ext cx="104040" cy="936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B22114F-194C-4123-93C2-41F5D42B36C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071790" y="78159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04A673-F5D5-4C99-B408-CFD0A360682E}"/>
                    </a:ext>
                  </a:extLst>
                </p14:cNvPr>
                <p14:cNvContentPartPr/>
                <p14:nvPr/>
              </p14:nvContentPartPr>
              <p14:xfrm>
                <a:off x="8199230" y="81759"/>
                <a:ext cx="48960" cy="889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04A673-F5D5-4C99-B408-CFD0A360682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194910" y="77439"/>
                  <a:ext cx="57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EB2C85B-9CE6-408A-8E17-961A004AEECA}"/>
                    </a:ext>
                  </a:extLst>
                </p14:cNvPr>
                <p14:cNvContentPartPr/>
                <p14:nvPr/>
              </p14:nvContentPartPr>
              <p14:xfrm>
                <a:off x="8254670" y="78519"/>
                <a:ext cx="27000" cy="80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EB2C85B-9CE6-408A-8E17-961A004AEEC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250350" y="74199"/>
                  <a:ext cx="35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90F7BF8-6620-43DA-83F7-18EC74C26A64}"/>
                    </a:ext>
                  </a:extLst>
                </p14:cNvPr>
                <p14:cNvContentPartPr/>
                <p14:nvPr/>
              </p14:nvContentPartPr>
              <p14:xfrm>
                <a:off x="8297510" y="66639"/>
                <a:ext cx="75600" cy="1090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90F7BF8-6620-43DA-83F7-18EC74C26A6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293190" y="62319"/>
                  <a:ext cx="84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78B278F-741C-4748-80F5-9B75DCAB244F}"/>
                    </a:ext>
                  </a:extLst>
                </p14:cNvPr>
                <p14:cNvContentPartPr/>
                <p14:nvPr/>
              </p14:nvContentPartPr>
              <p14:xfrm>
                <a:off x="8377430" y="285519"/>
                <a:ext cx="70560" cy="1926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78B278F-741C-4748-80F5-9B75DCAB244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373110" y="281199"/>
                  <a:ext cx="79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1EAD4F0-0612-44E7-A3E8-66DF21B5EAFF}"/>
                    </a:ext>
                  </a:extLst>
                </p14:cNvPr>
                <p14:cNvContentPartPr/>
                <p14:nvPr/>
              </p14:nvContentPartPr>
              <p14:xfrm>
                <a:off x="8468150" y="315759"/>
                <a:ext cx="63000" cy="115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1EAD4F0-0612-44E7-A3E8-66DF21B5EAF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463830" y="311439"/>
                  <a:ext cx="71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4534E61-185E-4787-8531-387F4B77FA9A}"/>
                    </a:ext>
                  </a:extLst>
                </p14:cNvPr>
                <p14:cNvContentPartPr/>
                <p14:nvPr/>
              </p14:nvContentPartPr>
              <p14:xfrm>
                <a:off x="8609990" y="348879"/>
                <a:ext cx="10440" cy="97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4534E61-185E-4787-8531-387F4B77FA9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605670" y="344559"/>
                  <a:ext cx="19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74EC38A-7380-42CA-A1E0-D8B7068074C0}"/>
                    </a:ext>
                  </a:extLst>
                </p14:cNvPr>
                <p14:cNvContentPartPr/>
                <p14:nvPr/>
              </p14:nvContentPartPr>
              <p14:xfrm>
                <a:off x="8569670" y="378399"/>
                <a:ext cx="77760" cy="43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74EC38A-7380-42CA-A1E0-D8B7068074C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565350" y="374079"/>
                  <a:ext cx="86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9BB0C90-E1EC-4058-822B-EB4C984A9830}"/>
                    </a:ext>
                  </a:extLst>
                </p14:cNvPr>
                <p14:cNvContentPartPr/>
                <p14:nvPr/>
              </p14:nvContentPartPr>
              <p14:xfrm>
                <a:off x="8693510" y="313599"/>
                <a:ext cx="71280" cy="97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9BB0C90-E1EC-4058-822B-EB4C984A983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689190" y="309279"/>
                  <a:ext cx="79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9705904-CF82-4832-897F-1DB56AFDF160}"/>
                    </a:ext>
                  </a:extLst>
                </p14:cNvPr>
                <p14:cNvContentPartPr/>
                <p14:nvPr/>
              </p14:nvContentPartPr>
              <p14:xfrm>
                <a:off x="8792510" y="422319"/>
                <a:ext cx="4680" cy="687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9705904-CF82-4832-897F-1DB56AFDF16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8788190" y="417999"/>
                  <a:ext cx="13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D1371CC-1A05-48D5-934A-E4D61635423A}"/>
                    </a:ext>
                  </a:extLst>
                </p14:cNvPr>
                <p14:cNvContentPartPr/>
                <p14:nvPr/>
              </p14:nvContentPartPr>
              <p14:xfrm>
                <a:off x="8828150" y="292359"/>
                <a:ext cx="86400" cy="1008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D1371CC-1A05-48D5-934A-E4D61635423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8823830" y="288039"/>
                  <a:ext cx="95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B9FF427-E3BE-4762-9F82-258ECFF30840}"/>
                    </a:ext>
                  </a:extLst>
                </p14:cNvPr>
                <p14:cNvContentPartPr/>
                <p14:nvPr/>
              </p14:nvContentPartPr>
              <p14:xfrm>
                <a:off x="8947670" y="288759"/>
                <a:ext cx="17280" cy="907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B9FF427-E3BE-4762-9F82-258ECFF3084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943350" y="284439"/>
                  <a:ext cx="25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01F1EF6-D365-4766-A1D4-83AA3512A140}"/>
                    </a:ext>
                  </a:extLst>
                </p14:cNvPr>
                <p14:cNvContentPartPr/>
                <p14:nvPr/>
              </p14:nvContentPartPr>
              <p14:xfrm>
                <a:off x="8986550" y="271119"/>
                <a:ext cx="72720" cy="687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01F1EF6-D365-4766-A1D4-83AA3512A14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8982230" y="266799"/>
                  <a:ext cx="8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A2A3BF9-E2F8-4548-B7F8-A676EC3A5F7D}"/>
                    </a:ext>
                  </a:extLst>
                </p14:cNvPr>
                <p14:cNvContentPartPr/>
                <p14:nvPr/>
              </p14:nvContentPartPr>
              <p14:xfrm>
                <a:off x="9045950" y="275079"/>
                <a:ext cx="17280" cy="910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A2A3BF9-E2F8-4548-B7F8-A676EC3A5F7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041630" y="270759"/>
                  <a:ext cx="25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536CCBD-FF7A-4C42-8F5A-FB0C40D147C2}"/>
                    </a:ext>
                  </a:extLst>
                </p14:cNvPr>
                <p14:cNvContentPartPr/>
                <p14:nvPr/>
              </p14:nvContentPartPr>
              <p14:xfrm>
                <a:off x="9088430" y="257799"/>
                <a:ext cx="50400" cy="1152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536CCBD-FF7A-4C42-8F5A-FB0C40D147C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9084110" y="253479"/>
                  <a:ext cx="59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13FA839-D5A5-4A03-A0A4-4760100A8D65}"/>
                    </a:ext>
                  </a:extLst>
                </p14:cNvPr>
                <p14:cNvContentPartPr/>
                <p14:nvPr/>
              </p14:nvContentPartPr>
              <p14:xfrm>
                <a:off x="9175550" y="259239"/>
                <a:ext cx="8640" cy="241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13FA839-D5A5-4A03-A0A4-4760100A8D6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9171230" y="254919"/>
                  <a:ext cx="1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BBED96B-086A-482D-A8DA-C437A7B5CE47}"/>
                    </a:ext>
                  </a:extLst>
                </p14:cNvPr>
                <p14:cNvContentPartPr/>
                <p14:nvPr/>
              </p14:nvContentPartPr>
              <p14:xfrm>
                <a:off x="9148910" y="217119"/>
                <a:ext cx="56160" cy="2361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BBED96B-086A-482D-A8DA-C437A7B5CE4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9144590" y="212799"/>
                  <a:ext cx="6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EE6C82D-A01B-433B-9EAA-60F912F4E89E}"/>
                    </a:ext>
                  </a:extLst>
                </p14:cNvPr>
                <p14:cNvContentPartPr/>
                <p14:nvPr/>
              </p14:nvContentPartPr>
              <p14:xfrm>
                <a:off x="8512070" y="159519"/>
                <a:ext cx="534960" cy="410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EE6C82D-A01B-433B-9EAA-60F912F4E89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507750" y="155199"/>
                  <a:ext cx="543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0D0D3A9-7C5B-42EB-B3BA-D4542DD181C7}"/>
                    </a:ext>
                  </a:extLst>
                </p14:cNvPr>
                <p14:cNvContentPartPr/>
                <p14:nvPr/>
              </p14:nvContentPartPr>
              <p14:xfrm>
                <a:off x="8636630" y="80319"/>
                <a:ext cx="108720" cy="720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0D0D3A9-7C5B-42EB-B3BA-D4542DD181C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632310" y="75999"/>
                  <a:ext cx="117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C8B9311-19BA-40F6-BEF6-8B33B8B584DA}"/>
                    </a:ext>
                  </a:extLst>
                </p14:cNvPr>
                <p14:cNvContentPartPr/>
                <p14:nvPr/>
              </p14:nvContentPartPr>
              <p14:xfrm>
                <a:off x="8756870" y="84279"/>
                <a:ext cx="51840" cy="52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C8B9311-19BA-40F6-BEF6-8B33B8B584D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752550" y="79959"/>
                  <a:ext cx="60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D469714-677F-4753-8405-A60C0FC22E71}"/>
                    </a:ext>
                  </a:extLst>
                </p14:cNvPr>
                <p14:cNvContentPartPr/>
                <p14:nvPr/>
              </p14:nvContentPartPr>
              <p14:xfrm>
                <a:off x="8860550" y="79239"/>
                <a:ext cx="9360" cy="756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D469714-677F-4753-8405-A60C0FC22E7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856230" y="74919"/>
                  <a:ext cx="18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8B1736D-9D47-43E8-B041-474E26A8507C}"/>
                    </a:ext>
                  </a:extLst>
                </p14:cNvPr>
                <p14:cNvContentPartPr/>
                <p14:nvPr/>
              </p14:nvContentPartPr>
              <p14:xfrm>
                <a:off x="8897270" y="54759"/>
                <a:ext cx="65160" cy="1087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8B1736D-9D47-43E8-B041-474E26A8507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892950" y="50439"/>
                  <a:ext cx="73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EB31ACA-2492-4095-95E0-794B9B1F692F}"/>
                    </a:ext>
                  </a:extLst>
                </p14:cNvPr>
                <p14:cNvContentPartPr/>
                <p14:nvPr/>
              </p14:nvContentPartPr>
              <p14:xfrm>
                <a:off x="1938830" y="529239"/>
                <a:ext cx="5250960" cy="2735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EB31ACA-2492-4095-95E0-794B9B1F692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934510" y="524919"/>
                  <a:ext cx="5259600" cy="27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4CB696-E1C9-4817-922B-F23AD02E1D12}"/>
                    </a:ext>
                  </a:extLst>
                </p14:cNvPr>
                <p14:cNvContentPartPr/>
                <p14:nvPr/>
              </p14:nvContentPartPr>
              <p14:xfrm>
                <a:off x="7053350" y="470199"/>
                <a:ext cx="198000" cy="211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4CB696-E1C9-4817-922B-F23AD02E1D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049030" y="465879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4BE7A54-EEEA-4F23-8D2E-1A0B0DD39CDE}"/>
                    </a:ext>
                  </a:extLst>
                </p14:cNvPr>
                <p14:cNvContentPartPr/>
                <p14:nvPr/>
              </p14:nvContentPartPr>
              <p14:xfrm>
                <a:off x="6776870" y="394239"/>
                <a:ext cx="74520" cy="99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4BE7A54-EEEA-4F23-8D2E-1A0B0DD39CD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772550" y="389919"/>
                  <a:ext cx="83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DD65AF4-9080-49E8-BB40-056E85A47169}"/>
                    </a:ext>
                  </a:extLst>
                </p14:cNvPr>
                <p14:cNvContentPartPr/>
                <p14:nvPr/>
              </p14:nvContentPartPr>
              <p14:xfrm>
                <a:off x="6892790" y="408639"/>
                <a:ext cx="73800" cy="802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DD65AF4-9080-49E8-BB40-056E85A4716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888470" y="404319"/>
                  <a:ext cx="82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AF5317F-42C6-4087-93E2-8DBEB4259C9C}"/>
                    </a:ext>
                  </a:extLst>
                </p14:cNvPr>
                <p14:cNvContentPartPr/>
                <p14:nvPr/>
              </p14:nvContentPartPr>
              <p14:xfrm>
                <a:off x="7013750" y="408279"/>
                <a:ext cx="57600" cy="777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AF5317F-42C6-4087-93E2-8DBEB4259C9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009430" y="403959"/>
                  <a:ext cx="66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96D9255-8857-4234-B94A-6EC283CA6E55}"/>
                    </a:ext>
                  </a:extLst>
                </p14:cNvPr>
                <p14:cNvContentPartPr/>
                <p14:nvPr/>
              </p14:nvContentPartPr>
              <p14:xfrm>
                <a:off x="6797030" y="235119"/>
                <a:ext cx="123840" cy="1501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96D9255-8857-4234-B94A-6EC283CA6E5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792710" y="230799"/>
                  <a:ext cx="132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D26250B-A300-455D-A7C9-373399F30F11}"/>
                    </a:ext>
                  </a:extLst>
                </p14:cNvPr>
                <p14:cNvContentPartPr/>
                <p14:nvPr/>
              </p14:nvContentPartPr>
              <p14:xfrm>
                <a:off x="6537830" y="110559"/>
                <a:ext cx="16560" cy="1036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D26250B-A300-455D-A7C9-373399F30F1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533510" y="106239"/>
                  <a:ext cx="25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A4F08B7-347D-430A-81B1-C36D85724301}"/>
                    </a:ext>
                  </a:extLst>
                </p14:cNvPr>
                <p14:cNvContentPartPr/>
                <p14:nvPr/>
              </p14:nvContentPartPr>
              <p14:xfrm>
                <a:off x="6506150" y="174999"/>
                <a:ext cx="118080" cy="450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A4F08B7-347D-430A-81B1-C36D8572430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501830" y="170679"/>
                  <a:ext cx="126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57864A0E-A3A0-484F-A429-030483EBAC08}"/>
                    </a:ext>
                  </a:extLst>
                </p14:cNvPr>
                <p14:cNvContentPartPr/>
                <p14:nvPr/>
              </p14:nvContentPartPr>
              <p14:xfrm>
                <a:off x="6509750" y="112359"/>
                <a:ext cx="196200" cy="871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57864A0E-A3A0-484F-A429-030483EBAC0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505430" y="108039"/>
                  <a:ext cx="20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6FBBCE8-6F55-4538-8081-BD042F95B4B1}"/>
                    </a:ext>
                  </a:extLst>
                </p14:cNvPr>
                <p14:cNvContentPartPr/>
                <p14:nvPr/>
              </p14:nvContentPartPr>
              <p14:xfrm>
                <a:off x="6695510" y="120639"/>
                <a:ext cx="77400" cy="691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6FBBCE8-6F55-4538-8081-BD042F95B4B1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691190" y="116319"/>
                  <a:ext cx="86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D5F9517-0D7A-4B8D-A181-F70D7160400A}"/>
                    </a:ext>
                  </a:extLst>
                </p14:cNvPr>
                <p14:cNvContentPartPr/>
                <p14:nvPr/>
              </p14:nvContentPartPr>
              <p14:xfrm>
                <a:off x="6779030" y="124959"/>
                <a:ext cx="69840" cy="54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D5F9517-0D7A-4B8D-A181-F70D7160400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774710" y="120639"/>
                  <a:ext cx="78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235731F-77BD-4374-BDF8-E9E0A04B512F}"/>
                    </a:ext>
                  </a:extLst>
                </p14:cNvPr>
                <p14:cNvContentPartPr/>
                <p14:nvPr/>
              </p14:nvContentPartPr>
              <p14:xfrm>
                <a:off x="6831230" y="135759"/>
                <a:ext cx="65880" cy="640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235731F-77BD-4374-BDF8-E9E0A04B512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826910" y="131439"/>
                  <a:ext cx="74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7E6BA0B-8F6C-4EDC-BA87-4ED7E1D0443D}"/>
                    </a:ext>
                  </a:extLst>
                </p14:cNvPr>
                <p14:cNvContentPartPr/>
                <p14:nvPr/>
              </p14:nvContentPartPr>
              <p14:xfrm>
                <a:off x="6584270" y="271839"/>
                <a:ext cx="100800" cy="514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7E6BA0B-8F6C-4EDC-BA87-4ED7E1D0443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579950" y="267519"/>
                  <a:ext cx="109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A96E268-1DDF-455E-A9E2-2415E3C1A264}"/>
                    </a:ext>
                  </a:extLst>
                </p14:cNvPr>
                <p14:cNvContentPartPr/>
                <p14:nvPr/>
              </p14:nvContentPartPr>
              <p14:xfrm>
                <a:off x="6681470" y="257439"/>
                <a:ext cx="37080" cy="432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A96E268-1DDF-455E-A9E2-2415E3C1A264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677150" y="253119"/>
                  <a:ext cx="45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DC9DEA3-C6B9-4242-B149-36D3254F672B}"/>
                    </a:ext>
                  </a:extLst>
                </p14:cNvPr>
                <p14:cNvContentPartPr/>
                <p14:nvPr/>
              </p14:nvContentPartPr>
              <p14:xfrm>
                <a:off x="6764990" y="234039"/>
                <a:ext cx="31680" cy="705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DC9DEA3-C6B9-4242-B149-36D3254F672B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760670" y="229719"/>
                  <a:ext cx="40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A8AEB0C-56B4-4FA9-B112-952894BD32EC}"/>
                    </a:ext>
                  </a:extLst>
                </p14:cNvPr>
                <p14:cNvContentPartPr/>
                <p14:nvPr/>
              </p14:nvContentPartPr>
              <p14:xfrm>
                <a:off x="6803510" y="204159"/>
                <a:ext cx="70920" cy="853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A8AEB0C-56B4-4FA9-B112-952894BD32E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799190" y="199839"/>
                  <a:ext cx="79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C760BD0-91B5-4B57-8B53-2AA17DB3741F}"/>
                    </a:ext>
                  </a:extLst>
                </p14:cNvPr>
                <p14:cNvContentPartPr/>
                <p14:nvPr/>
              </p14:nvContentPartPr>
              <p14:xfrm>
                <a:off x="8853350" y="781239"/>
                <a:ext cx="360" cy="3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C760BD0-91B5-4B57-8B53-2AA17DB3741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849030" y="7769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F8CB4C7-0D03-45CF-8F63-FAF1BF38750E}"/>
                    </a:ext>
                  </a:extLst>
                </p14:cNvPr>
                <p14:cNvContentPartPr/>
                <p14:nvPr/>
              </p14:nvContentPartPr>
              <p14:xfrm>
                <a:off x="9266270" y="290919"/>
                <a:ext cx="120960" cy="295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F8CB4C7-0D03-45CF-8F63-FAF1BF38750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261950" y="286599"/>
                  <a:ext cx="12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EA33144-981A-48CF-9D42-9859E4E76C73}"/>
                    </a:ext>
                  </a:extLst>
                </p14:cNvPr>
                <p14:cNvContentPartPr/>
                <p14:nvPr/>
              </p14:nvContentPartPr>
              <p14:xfrm>
                <a:off x="9269150" y="351759"/>
                <a:ext cx="102960" cy="230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EA33144-981A-48CF-9D42-9859E4E76C73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264830" y="347439"/>
                  <a:ext cx="11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8B1EB4C-D176-4B16-AE9D-544677A07BB8}"/>
                    </a:ext>
                  </a:extLst>
                </p14:cNvPr>
                <p14:cNvContentPartPr/>
                <p14:nvPr/>
              </p14:nvContentPartPr>
              <p14:xfrm>
                <a:off x="9432950" y="223599"/>
                <a:ext cx="74880" cy="1231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8B1EB4C-D176-4B16-AE9D-544677A07BB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428630" y="219279"/>
                  <a:ext cx="8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C3A2E1D-E5FE-4D96-A86B-3E0EE375EB9C}"/>
                    </a:ext>
                  </a:extLst>
                </p14:cNvPr>
                <p14:cNvContentPartPr/>
                <p14:nvPr/>
              </p14:nvContentPartPr>
              <p14:xfrm>
                <a:off x="9529430" y="212799"/>
                <a:ext cx="114120" cy="1310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C3A2E1D-E5FE-4D96-A86B-3E0EE375EB9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525110" y="208479"/>
                  <a:ext cx="12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F4AB96F-E5EE-4260-8C37-E7AF24F34EA3}"/>
                    </a:ext>
                  </a:extLst>
                </p14:cNvPr>
                <p14:cNvContentPartPr/>
                <p14:nvPr/>
              </p14:nvContentPartPr>
              <p14:xfrm>
                <a:off x="9630230" y="194439"/>
                <a:ext cx="73440" cy="1170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F4AB96F-E5EE-4260-8C37-E7AF24F34EA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625910" y="190119"/>
                  <a:ext cx="82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36EFBB8-BA33-4170-B9A8-21BDE6427C42}"/>
                    </a:ext>
                  </a:extLst>
                </p14:cNvPr>
                <p14:cNvContentPartPr/>
                <p14:nvPr/>
              </p14:nvContentPartPr>
              <p14:xfrm>
                <a:off x="9760190" y="299199"/>
                <a:ext cx="16560" cy="1022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36EFBB8-BA33-4170-B9A8-21BDE6427C4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755870" y="294879"/>
                  <a:ext cx="2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780C9AE-ED61-4B0A-B132-2211F2164207}"/>
                    </a:ext>
                  </a:extLst>
                </p14:cNvPr>
                <p14:cNvContentPartPr/>
                <p14:nvPr/>
              </p14:nvContentPartPr>
              <p14:xfrm>
                <a:off x="9831470" y="223599"/>
                <a:ext cx="63360" cy="687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780C9AE-ED61-4B0A-B132-2211F2164207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827150" y="219279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E0A6E52-C982-4528-9753-1CEB1705E47F}"/>
                    </a:ext>
                  </a:extLst>
                </p14:cNvPr>
                <p14:cNvContentPartPr/>
                <p14:nvPr/>
              </p14:nvContentPartPr>
              <p14:xfrm>
                <a:off x="9847310" y="175359"/>
                <a:ext cx="60840" cy="147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E0A6E52-C982-4528-9753-1CEB1705E47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842990" y="171039"/>
                  <a:ext cx="69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527FFA6-951B-48A1-96FC-A296E0F2B27D}"/>
                    </a:ext>
                  </a:extLst>
                </p14:cNvPr>
                <p14:cNvContentPartPr/>
                <p14:nvPr/>
              </p14:nvContentPartPr>
              <p14:xfrm>
                <a:off x="9975470" y="171759"/>
                <a:ext cx="10080" cy="1353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527FFA6-951B-48A1-96FC-A296E0F2B27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9971150" y="167439"/>
                  <a:ext cx="18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5C4C246-3438-4564-95E2-EB6732199786}"/>
                    </a:ext>
                  </a:extLst>
                </p14:cNvPr>
                <p14:cNvContentPartPr/>
                <p14:nvPr/>
              </p14:nvContentPartPr>
              <p14:xfrm>
                <a:off x="7889990" y="618879"/>
                <a:ext cx="373680" cy="921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5C4C246-3438-4564-95E2-EB6732199786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885670" y="614559"/>
                  <a:ext cx="382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9D34CD3-727F-477D-BC8F-5276D45A5DF2}"/>
                    </a:ext>
                  </a:extLst>
                </p14:cNvPr>
                <p14:cNvContentPartPr/>
                <p14:nvPr/>
              </p14:nvContentPartPr>
              <p14:xfrm>
                <a:off x="8885750" y="473439"/>
                <a:ext cx="244800" cy="763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9D34CD3-727F-477D-BC8F-5276D45A5DF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881430" y="469119"/>
                  <a:ext cx="25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FD4296F-EF22-48F4-AA2B-163D042237B8}"/>
                    </a:ext>
                  </a:extLst>
                </p14:cNvPr>
                <p14:cNvContentPartPr/>
                <p14:nvPr/>
              </p14:nvContentPartPr>
              <p14:xfrm>
                <a:off x="9240350" y="685119"/>
                <a:ext cx="141480" cy="32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FD4296F-EF22-48F4-AA2B-163D042237B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236030" y="680799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461E91F-53C6-4184-8DBF-407CBCF05A08}"/>
                    </a:ext>
                  </a:extLst>
                </p14:cNvPr>
                <p14:cNvContentPartPr/>
                <p14:nvPr/>
              </p14:nvContentPartPr>
              <p14:xfrm>
                <a:off x="9262670" y="742719"/>
                <a:ext cx="112680" cy="115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461E91F-53C6-4184-8DBF-407CBCF05A0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258350" y="738399"/>
                  <a:ext cx="12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0E8C644-EE87-4D60-9724-4FC84B5DD6B6}"/>
                    </a:ext>
                  </a:extLst>
                </p14:cNvPr>
                <p14:cNvContentPartPr/>
                <p14:nvPr/>
              </p14:nvContentPartPr>
              <p14:xfrm>
                <a:off x="9486230" y="636159"/>
                <a:ext cx="93240" cy="1231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0E8C644-EE87-4D60-9724-4FC84B5DD6B6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481910" y="631839"/>
                  <a:ext cx="101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DB8FEBE-9675-4538-B297-640C4657AA28}"/>
                    </a:ext>
                  </a:extLst>
                </p14:cNvPr>
                <p14:cNvContentPartPr/>
                <p14:nvPr/>
              </p14:nvContentPartPr>
              <p14:xfrm>
                <a:off x="9707270" y="660279"/>
                <a:ext cx="7920" cy="936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DB8FEBE-9675-4538-B297-640C4657AA2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9702950" y="655959"/>
                  <a:ext cx="1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4A5F482-29CF-45CB-87ED-8E106B673DC2}"/>
                    </a:ext>
                  </a:extLst>
                </p14:cNvPr>
                <p14:cNvContentPartPr/>
                <p14:nvPr/>
              </p14:nvContentPartPr>
              <p14:xfrm>
                <a:off x="9682430" y="695919"/>
                <a:ext cx="68400" cy="86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4A5F482-29CF-45CB-87ED-8E106B673DC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9678110" y="691599"/>
                  <a:ext cx="77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3B20C1F-0886-4A0C-8D34-347531445CE0}"/>
                    </a:ext>
                  </a:extLst>
                </p14:cNvPr>
                <p14:cNvContentPartPr/>
                <p14:nvPr/>
              </p14:nvContentPartPr>
              <p14:xfrm>
                <a:off x="9804470" y="655239"/>
                <a:ext cx="45720" cy="817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3B20C1F-0886-4A0C-8D34-347531445CE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9800150" y="650919"/>
                  <a:ext cx="54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7241896-AAA9-4685-A2DA-F841A104C5BF}"/>
                    </a:ext>
                  </a:extLst>
                </p14:cNvPr>
                <p14:cNvContentPartPr/>
                <p14:nvPr/>
              </p14:nvContentPartPr>
              <p14:xfrm>
                <a:off x="9742190" y="613119"/>
                <a:ext cx="105480" cy="140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7241896-AAA9-4685-A2DA-F841A104C5B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9737870" y="608799"/>
                  <a:ext cx="114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FAB8CEA-6B41-4B02-A113-7C45323928C0}"/>
                    </a:ext>
                  </a:extLst>
                </p14:cNvPr>
                <p14:cNvContentPartPr/>
                <p14:nvPr/>
              </p14:nvContentPartPr>
              <p14:xfrm>
                <a:off x="9770990" y="560919"/>
                <a:ext cx="87120" cy="5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FAB8CEA-6B41-4B02-A113-7C45323928C0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9766670" y="556599"/>
                  <a:ext cx="95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6BE0B13-ABDB-43EB-9AC9-C4076D0BA18E}"/>
                    </a:ext>
                  </a:extLst>
                </p14:cNvPr>
                <p14:cNvContentPartPr/>
                <p14:nvPr/>
              </p14:nvContentPartPr>
              <p14:xfrm>
                <a:off x="9867110" y="563439"/>
                <a:ext cx="46080" cy="1746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6BE0B13-ABDB-43EB-9AC9-C4076D0BA18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9862790" y="559119"/>
                  <a:ext cx="5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D02E120-DC6F-48AD-B7F8-0CAE0D3F9744}"/>
                    </a:ext>
                  </a:extLst>
                </p14:cNvPr>
                <p14:cNvContentPartPr/>
                <p14:nvPr/>
              </p14:nvContentPartPr>
              <p14:xfrm>
                <a:off x="9446990" y="573159"/>
                <a:ext cx="45000" cy="2098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D02E120-DC6F-48AD-B7F8-0CAE0D3F9744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9442670" y="568839"/>
                  <a:ext cx="53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E61BCF0-EFFD-4A98-A6D0-1351F0DD67ED}"/>
                    </a:ext>
                  </a:extLst>
                </p14:cNvPr>
                <p14:cNvContentPartPr/>
                <p14:nvPr/>
              </p14:nvContentPartPr>
              <p14:xfrm>
                <a:off x="9944150" y="576399"/>
                <a:ext cx="30240" cy="155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E61BCF0-EFFD-4A98-A6D0-1351F0DD67ED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9939830" y="572079"/>
                  <a:ext cx="38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09F9D2A-8B1C-4063-A995-8AEB53EBCBD9}"/>
                    </a:ext>
                  </a:extLst>
                </p14:cNvPr>
                <p14:cNvContentPartPr/>
                <p14:nvPr/>
              </p14:nvContentPartPr>
              <p14:xfrm>
                <a:off x="10008230" y="596199"/>
                <a:ext cx="82800" cy="939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09F9D2A-8B1C-4063-A995-8AEB53EBCBD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0003910" y="591879"/>
                  <a:ext cx="91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90D76BA-68AD-427C-8490-C279A0F79651}"/>
                    </a:ext>
                  </a:extLst>
                </p14:cNvPr>
                <p14:cNvContentPartPr/>
                <p14:nvPr/>
              </p14:nvContentPartPr>
              <p14:xfrm>
                <a:off x="10145390" y="606279"/>
                <a:ext cx="11160" cy="925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90D76BA-68AD-427C-8490-C279A0F79651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0141070" y="601959"/>
                  <a:ext cx="1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7BB09D5-88E7-4C47-AD16-E0E3C320781B}"/>
                    </a:ext>
                  </a:extLst>
                </p14:cNvPr>
                <p14:cNvContentPartPr/>
                <p14:nvPr/>
              </p14:nvContentPartPr>
              <p14:xfrm>
                <a:off x="10107590" y="649839"/>
                <a:ext cx="82800" cy="136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7BB09D5-88E7-4C47-AD16-E0E3C320781B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0103270" y="645519"/>
                  <a:ext cx="9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90C0D64-BCF6-4FCB-8CCF-EB86CACD111E}"/>
                    </a:ext>
                  </a:extLst>
                </p14:cNvPr>
                <p14:cNvContentPartPr/>
                <p14:nvPr/>
              </p14:nvContentPartPr>
              <p14:xfrm>
                <a:off x="10240790" y="626799"/>
                <a:ext cx="22320" cy="925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90C0D64-BCF6-4FCB-8CCF-EB86CACD111E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0236470" y="622479"/>
                  <a:ext cx="3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A343F06-A0B2-4B90-942B-8B76611E252D}"/>
                    </a:ext>
                  </a:extLst>
                </p14:cNvPr>
                <p14:cNvContentPartPr/>
                <p14:nvPr/>
              </p14:nvContentPartPr>
              <p14:xfrm>
                <a:off x="10284710" y="623919"/>
                <a:ext cx="2880" cy="687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A343F06-A0B2-4B90-942B-8B76611E252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0280390" y="619599"/>
                  <a:ext cx="11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43F5A5C-FC9D-4E48-BE2A-3F2EDB410BCE}"/>
                    </a:ext>
                  </a:extLst>
                </p14:cNvPr>
                <p14:cNvContentPartPr/>
                <p14:nvPr/>
              </p14:nvContentPartPr>
              <p14:xfrm>
                <a:off x="10201550" y="577839"/>
                <a:ext cx="97200" cy="266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43F5A5C-FC9D-4E48-BE2A-3F2EDB410BC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197230" y="573519"/>
                  <a:ext cx="105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1D0D500-1F75-46F3-B900-EA9906112410}"/>
                    </a:ext>
                  </a:extLst>
                </p14:cNvPr>
                <p14:cNvContentPartPr/>
                <p14:nvPr/>
              </p14:nvContentPartPr>
              <p14:xfrm>
                <a:off x="10183190" y="513399"/>
                <a:ext cx="117000" cy="176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1D0D500-1F75-46F3-B900-EA990611241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178870" y="509079"/>
                  <a:ext cx="12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9D4ABEF-849A-41F5-BE91-DA66D0E89714}"/>
                    </a:ext>
                  </a:extLst>
                </p14:cNvPr>
                <p14:cNvContentPartPr/>
                <p14:nvPr/>
              </p14:nvContentPartPr>
              <p14:xfrm>
                <a:off x="10312070" y="498999"/>
                <a:ext cx="49320" cy="2498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9D4ABEF-849A-41F5-BE91-DA66D0E89714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307750" y="494679"/>
                  <a:ext cx="57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98632B8-A3B2-485E-ACBE-983EC103EFCD}"/>
                    </a:ext>
                  </a:extLst>
                </p14:cNvPr>
                <p14:cNvContentPartPr/>
                <p14:nvPr/>
              </p14:nvContentPartPr>
              <p14:xfrm>
                <a:off x="10420790" y="637959"/>
                <a:ext cx="24840" cy="316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98632B8-A3B2-485E-ACBE-983EC103EFC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416470" y="633639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96F18074-334D-4CEB-831D-6ECA1B734824}"/>
                    </a:ext>
                  </a:extLst>
                </p14:cNvPr>
                <p14:cNvContentPartPr/>
                <p14:nvPr/>
              </p14:nvContentPartPr>
              <p14:xfrm>
                <a:off x="10491350" y="596559"/>
                <a:ext cx="80640" cy="1000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96F18074-334D-4CEB-831D-6ECA1B734824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487030" y="592239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FE077E4-4247-4072-8C76-49DE56E60914}"/>
                    </a:ext>
                  </a:extLst>
                </p14:cNvPr>
                <p14:cNvContentPartPr/>
                <p14:nvPr/>
              </p14:nvContentPartPr>
              <p14:xfrm>
                <a:off x="10607990" y="604119"/>
                <a:ext cx="56160" cy="806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FE077E4-4247-4072-8C76-49DE56E60914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0603670" y="599799"/>
                  <a:ext cx="64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AA93380-5C66-4E53-BEBA-AD5FC106E465}"/>
                    </a:ext>
                  </a:extLst>
                </p14:cNvPr>
                <p14:cNvContentPartPr/>
                <p14:nvPr/>
              </p14:nvContentPartPr>
              <p14:xfrm>
                <a:off x="10711670" y="613479"/>
                <a:ext cx="81720" cy="738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AA93380-5C66-4E53-BEBA-AD5FC106E465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0707350" y="609159"/>
                  <a:ext cx="90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5D5AC59-D628-4777-BFC4-A93196303CD5}"/>
                    </a:ext>
                  </a:extLst>
                </p14:cNvPr>
                <p14:cNvContentPartPr/>
                <p14:nvPr/>
              </p14:nvContentPartPr>
              <p14:xfrm>
                <a:off x="9461390" y="425199"/>
                <a:ext cx="793080" cy="1206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5D5AC59-D628-4777-BFC4-A93196303CD5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9457070" y="420879"/>
                  <a:ext cx="801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BF5F523-D0DF-4259-BC21-860D24C00C54}"/>
                    </a:ext>
                  </a:extLst>
                </p14:cNvPr>
                <p14:cNvContentPartPr/>
                <p14:nvPr/>
              </p14:nvContentPartPr>
              <p14:xfrm>
                <a:off x="9773510" y="375159"/>
                <a:ext cx="71280" cy="914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BF5F523-D0DF-4259-BC21-860D24C00C54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9769190" y="370839"/>
                  <a:ext cx="79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A6255BC-7E87-4A4E-B730-232B9AE72EC9}"/>
                    </a:ext>
                  </a:extLst>
                </p14:cNvPr>
                <p14:cNvContentPartPr/>
                <p14:nvPr/>
              </p14:nvContentPartPr>
              <p14:xfrm>
                <a:off x="9914630" y="364359"/>
                <a:ext cx="6120" cy="720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A6255BC-7E87-4A4E-B730-232B9AE72EC9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9910310" y="360039"/>
                  <a:ext cx="1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40406DD-9030-4366-9BE3-79CCF290B56A}"/>
                    </a:ext>
                  </a:extLst>
                </p14:cNvPr>
                <p14:cNvContentPartPr/>
                <p14:nvPr/>
              </p14:nvContentPartPr>
              <p14:xfrm>
                <a:off x="9883310" y="341319"/>
                <a:ext cx="146880" cy="817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40406DD-9030-4366-9BE3-79CCF290B56A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9878990" y="336999"/>
                  <a:ext cx="155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2D84B7D-129F-4D30-8731-1D793E8F1746}"/>
                    </a:ext>
                  </a:extLst>
                </p14:cNvPr>
                <p14:cNvContentPartPr/>
                <p14:nvPr/>
              </p14:nvContentPartPr>
              <p14:xfrm>
                <a:off x="10040270" y="339159"/>
                <a:ext cx="11160" cy="792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2D84B7D-129F-4D30-8731-1D793E8F1746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0035950" y="334839"/>
                  <a:ext cx="19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997C443-6479-4EC0-BA36-884CDD787A34}"/>
                    </a:ext>
                  </a:extLst>
                </p14:cNvPr>
                <p14:cNvContentPartPr/>
                <p14:nvPr/>
              </p14:nvContentPartPr>
              <p14:xfrm>
                <a:off x="9968990" y="311439"/>
                <a:ext cx="87840" cy="223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997C443-6479-4EC0-BA36-884CDD787A3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9964670" y="307119"/>
                  <a:ext cx="96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C2A7771-1D7E-49BE-A02F-019C238A2CFD}"/>
                    </a:ext>
                  </a:extLst>
                </p14:cNvPr>
                <p14:cNvContentPartPr/>
                <p14:nvPr/>
              </p14:nvContentPartPr>
              <p14:xfrm>
                <a:off x="9968630" y="272559"/>
                <a:ext cx="106560" cy="201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C2A7771-1D7E-49BE-A02F-019C238A2CFD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9964310" y="268239"/>
                  <a:ext cx="11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D376A21-B7C3-4F77-9AE0-5DF5E6E65471}"/>
                    </a:ext>
                  </a:extLst>
                </p14:cNvPr>
                <p14:cNvContentPartPr/>
                <p14:nvPr/>
              </p14:nvContentPartPr>
              <p14:xfrm>
                <a:off x="10033430" y="249519"/>
                <a:ext cx="76320" cy="1724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D376A21-B7C3-4F77-9AE0-5DF5E6E65471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10029110" y="245199"/>
                  <a:ext cx="84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9B990A5-10AC-4FB7-BC01-6E2D35EAD90F}"/>
                    </a:ext>
                  </a:extLst>
                </p14:cNvPr>
                <p14:cNvContentPartPr/>
                <p14:nvPr/>
              </p14:nvContentPartPr>
              <p14:xfrm>
                <a:off x="9695390" y="338079"/>
                <a:ext cx="122040" cy="1922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9B990A5-10AC-4FB7-BC01-6E2D35EAD90F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9691070" y="333759"/>
                  <a:ext cx="130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A1C03F0-6B42-42D8-A99B-8711159B5762}"/>
                    </a:ext>
                  </a:extLst>
                </p14:cNvPr>
                <p14:cNvContentPartPr/>
                <p14:nvPr/>
              </p14:nvContentPartPr>
              <p14:xfrm>
                <a:off x="10124510" y="161319"/>
                <a:ext cx="101160" cy="882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A1C03F0-6B42-42D8-A99B-8711159B5762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10120190" y="156999"/>
                  <a:ext cx="109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CF877A4-275C-445B-A82D-FB65A6ACF246}"/>
                    </a:ext>
                  </a:extLst>
                </p14:cNvPr>
                <p14:cNvContentPartPr/>
                <p14:nvPr/>
              </p14:nvContentPartPr>
              <p14:xfrm>
                <a:off x="3377750" y="690159"/>
                <a:ext cx="4941720" cy="24976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CF877A4-275C-445B-A82D-FB65A6ACF24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3373430" y="685839"/>
                  <a:ext cx="4950360" cy="25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E0992BD-E9B1-4A0A-BF87-E7279DFE4C71}"/>
                    </a:ext>
                  </a:extLst>
                </p14:cNvPr>
                <p14:cNvContentPartPr/>
                <p14:nvPr/>
              </p14:nvContentPartPr>
              <p14:xfrm>
                <a:off x="3237350" y="3030879"/>
                <a:ext cx="246240" cy="3333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E0992BD-E9B1-4A0A-BF87-E7279DFE4C71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233030" y="3026559"/>
                  <a:ext cx="25488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3404CBF-6581-46F3-852A-3FDEA9A9236B}"/>
                  </a:ext>
                </a:extLst>
              </p14:cNvPr>
              <p14:cNvContentPartPr/>
              <p14:nvPr/>
            </p14:nvContentPartPr>
            <p14:xfrm>
              <a:off x="11238710" y="1056279"/>
              <a:ext cx="360" cy="36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3404CBF-6581-46F3-852A-3FDEA9A9236B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11234390" y="1051959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" name="Gruppieren 516">
            <a:extLst>
              <a:ext uri="{FF2B5EF4-FFF2-40B4-BE49-F238E27FC236}">
                <a16:creationId xmlns:a16="http://schemas.microsoft.com/office/drawing/2014/main" id="{36EF615C-24A0-4175-A174-9370C00F2144}"/>
              </a:ext>
            </a:extLst>
          </p:cNvPr>
          <p:cNvGrpSpPr/>
          <p:nvPr/>
        </p:nvGrpSpPr>
        <p:grpSpPr>
          <a:xfrm>
            <a:off x="11051510" y="704199"/>
            <a:ext cx="1098720" cy="156600"/>
            <a:chOff x="11051510" y="704199"/>
            <a:chExt cx="109872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15D2DF1-A697-4810-B896-260190216046}"/>
                    </a:ext>
                  </a:extLst>
                </p14:cNvPr>
                <p14:cNvContentPartPr/>
                <p14:nvPr/>
              </p14:nvContentPartPr>
              <p14:xfrm>
                <a:off x="11051510" y="793839"/>
                <a:ext cx="76680" cy="669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15D2DF1-A697-4810-B896-260190216046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1047190" y="789519"/>
                  <a:ext cx="85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0974EE9-1E90-4D71-8BDD-BCD6696ABD57}"/>
                    </a:ext>
                  </a:extLst>
                </p14:cNvPr>
                <p14:cNvContentPartPr/>
                <p14:nvPr/>
              </p14:nvContentPartPr>
              <p14:xfrm>
                <a:off x="11148350" y="777999"/>
                <a:ext cx="71280" cy="730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0974EE9-1E90-4D71-8BDD-BCD6696ABD57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1144030" y="773679"/>
                  <a:ext cx="79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5E9DBC5-8C02-4376-908E-DBF51BDBB5C4}"/>
                    </a:ext>
                  </a:extLst>
                </p14:cNvPr>
                <p14:cNvContentPartPr/>
                <p14:nvPr/>
              </p14:nvContentPartPr>
              <p14:xfrm>
                <a:off x="11247350" y="713559"/>
                <a:ext cx="93600" cy="1220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5E9DBC5-8C02-4376-908E-DBF51BDBB5C4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1243030" y="709239"/>
                  <a:ext cx="10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7BA96812-04DC-4B0C-94DA-E987C535326A}"/>
                    </a:ext>
                  </a:extLst>
                </p14:cNvPr>
                <p14:cNvContentPartPr/>
                <p14:nvPr/>
              </p14:nvContentPartPr>
              <p14:xfrm>
                <a:off x="11375150" y="769719"/>
                <a:ext cx="100080" cy="648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7BA96812-04DC-4B0C-94DA-E987C535326A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1370830" y="765399"/>
                  <a:ext cx="108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E2724F9-3C36-4499-AEB8-67D793B38038}"/>
                    </a:ext>
                  </a:extLst>
                </p14:cNvPr>
                <p14:cNvContentPartPr/>
                <p14:nvPr/>
              </p14:nvContentPartPr>
              <p14:xfrm>
                <a:off x="11515190" y="778719"/>
                <a:ext cx="48240" cy="532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E2724F9-3C36-4499-AEB8-67D793B38038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1510870" y="774399"/>
                  <a:ext cx="56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D468362-EA73-40EC-9C16-DDEA095B5139}"/>
                    </a:ext>
                  </a:extLst>
                </p14:cNvPr>
                <p14:cNvContentPartPr/>
                <p14:nvPr/>
              </p14:nvContentPartPr>
              <p14:xfrm>
                <a:off x="11600150" y="704199"/>
                <a:ext cx="79200" cy="1321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D468362-EA73-40EC-9C16-DDEA095B51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1595830" y="699879"/>
                  <a:ext cx="87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00E9D94-7EF7-46C7-A4F1-912EA32C5241}"/>
                    </a:ext>
                  </a:extLst>
                </p14:cNvPr>
                <p14:cNvContentPartPr/>
                <p14:nvPr/>
              </p14:nvContentPartPr>
              <p14:xfrm>
                <a:off x="11675030" y="735519"/>
                <a:ext cx="17280" cy="219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00E9D94-7EF7-46C7-A4F1-912EA32C524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1670710" y="731199"/>
                  <a:ext cx="2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2F90871-C611-4668-83E9-91C190EC31E8}"/>
                    </a:ext>
                  </a:extLst>
                </p14:cNvPr>
                <p14:cNvContentPartPr/>
                <p14:nvPr/>
              </p14:nvContentPartPr>
              <p14:xfrm>
                <a:off x="11695910" y="784479"/>
                <a:ext cx="70200" cy="446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2F90871-C611-4668-83E9-91C190EC31E8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1691590" y="780159"/>
                  <a:ext cx="78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9A10F36-5B2D-4240-8CC7-EBE72A1DCBF0}"/>
                    </a:ext>
                  </a:extLst>
                </p14:cNvPr>
                <p14:cNvContentPartPr/>
                <p14:nvPr/>
              </p14:nvContentPartPr>
              <p14:xfrm>
                <a:off x="11830190" y="775479"/>
                <a:ext cx="145080" cy="781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9A10F36-5B2D-4240-8CC7-EBE72A1DCBF0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1825870" y="771159"/>
                  <a:ext cx="153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18E93F8-BBB3-49D8-9A28-880E2C3D5648}"/>
                    </a:ext>
                  </a:extLst>
                </p14:cNvPr>
                <p14:cNvContentPartPr/>
                <p14:nvPr/>
              </p14:nvContentPartPr>
              <p14:xfrm>
                <a:off x="11973830" y="773319"/>
                <a:ext cx="62640" cy="658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18E93F8-BBB3-49D8-9A28-880E2C3D564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1969510" y="768999"/>
                  <a:ext cx="71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5658A9A-C108-4AE1-B2BA-911757BAA912}"/>
                    </a:ext>
                  </a:extLst>
                </p14:cNvPr>
                <p14:cNvContentPartPr/>
                <p14:nvPr/>
              </p14:nvContentPartPr>
              <p14:xfrm>
                <a:off x="12040430" y="801039"/>
                <a:ext cx="109800" cy="586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5658A9A-C108-4AE1-B2BA-911757BAA91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2036110" y="796719"/>
                  <a:ext cx="1184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1FB5CE78-417D-4168-B499-6C822A2AC6B6}"/>
              </a:ext>
            </a:extLst>
          </p:cNvPr>
          <p:cNvGrpSpPr/>
          <p:nvPr/>
        </p:nvGrpSpPr>
        <p:grpSpPr>
          <a:xfrm>
            <a:off x="11088590" y="950799"/>
            <a:ext cx="650160" cy="367200"/>
            <a:chOff x="11088590" y="950799"/>
            <a:chExt cx="6501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1992038-5F2F-486C-9949-0139A2C16DA0}"/>
                    </a:ext>
                  </a:extLst>
                </p14:cNvPr>
                <p14:cNvContentPartPr/>
                <p14:nvPr/>
              </p14:nvContentPartPr>
              <p14:xfrm>
                <a:off x="11103350" y="1004799"/>
                <a:ext cx="82800" cy="896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1992038-5F2F-486C-9949-0139A2C16DA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099030" y="1000479"/>
                  <a:ext cx="91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2CB32A7-B571-4D3B-8AA5-6C64C2B8666A}"/>
                    </a:ext>
                  </a:extLst>
                </p14:cNvPr>
                <p14:cNvContentPartPr/>
                <p14:nvPr/>
              </p14:nvContentPartPr>
              <p14:xfrm>
                <a:off x="11088590" y="1134759"/>
                <a:ext cx="155520" cy="1044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2CB32A7-B571-4D3B-8AA5-6C64C2B8666A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1084270" y="1130439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0E1F9EC-BD7F-4EE3-A1FD-79A92748DC50}"/>
                    </a:ext>
                  </a:extLst>
                </p14:cNvPr>
                <p14:cNvContentPartPr/>
                <p14:nvPr/>
              </p14:nvContentPartPr>
              <p14:xfrm>
                <a:off x="11106950" y="1196679"/>
                <a:ext cx="98280" cy="586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0E1F9EC-BD7F-4EE3-A1FD-79A92748DC50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1102630" y="1192359"/>
                  <a:ext cx="106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1EA918F-52B6-4187-8F70-C8967B079A74}"/>
                    </a:ext>
                  </a:extLst>
                </p14:cNvPr>
                <p14:cNvContentPartPr/>
                <p14:nvPr/>
              </p14:nvContentPartPr>
              <p14:xfrm>
                <a:off x="11291990" y="1060239"/>
                <a:ext cx="146520" cy="180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1EA918F-52B6-4187-8F70-C8967B079A74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1287670" y="1055919"/>
                  <a:ext cx="155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319AF45-E51C-4ACD-B4F1-39AC3B0FAE90}"/>
                    </a:ext>
                  </a:extLst>
                </p14:cNvPr>
                <p14:cNvContentPartPr/>
                <p14:nvPr/>
              </p14:nvContentPartPr>
              <p14:xfrm>
                <a:off x="11301710" y="1081119"/>
                <a:ext cx="116280" cy="853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319AF45-E51C-4ACD-B4F1-39AC3B0FAE9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1297390" y="1076799"/>
                  <a:ext cx="124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6468C21-BC40-427E-BA25-0272B88708C6}"/>
                    </a:ext>
                  </a:extLst>
                </p14:cNvPr>
                <p14:cNvContentPartPr/>
                <p14:nvPr/>
              </p14:nvContentPartPr>
              <p14:xfrm>
                <a:off x="11282630" y="1271919"/>
                <a:ext cx="3600" cy="417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6468C21-BC40-427E-BA25-0272B88708C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1278310" y="1267599"/>
                  <a:ext cx="12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BEE46DA-31BF-43D9-99DB-995E55FC7162}"/>
                    </a:ext>
                  </a:extLst>
                </p14:cNvPr>
                <p14:cNvContentPartPr/>
                <p14:nvPr/>
              </p14:nvContentPartPr>
              <p14:xfrm>
                <a:off x="11275430" y="1233039"/>
                <a:ext cx="11520" cy="21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BEE46DA-31BF-43D9-99DB-995E55FC7162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1271110" y="1228719"/>
                  <a:ext cx="20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08AC42C-F422-493F-9898-4F71E141C9B8}"/>
                    </a:ext>
                  </a:extLst>
                </p14:cNvPr>
                <p14:cNvContentPartPr/>
                <p14:nvPr/>
              </p14:nvContentPartPr>
              <p14:xfrm>
                <a:off x="11315390" y="1273719"/>
                <a:ext cx="80280" cy="385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08AC42C-F422-493F-9898-4F71E141C9B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1311070" y="1269399"/>
                  <a:ext cx="88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0FC6A7C5-3B22-42A3-9DCD-7C67DFE37D20}"/>
                    </a:ext>
                  </a:extLst>
                </p14:cNvPr>
                <p14:cNvContentPartPr/>
                <p14:nvPr/>
              </p14:nvContentPartPr>
              <p14:xfrm>
                <a:off x="11407910" y="1250679"/>
                <a:ext cx="45360" cy="673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0FC6A7C5-3B22-42A3-9DCD-7C67DFE37D20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1403590" y="1246359"/>
                  <a:ext cx="54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D594859-C6F0-4241-AD4A-2D39836142DD}"/>
                    </a:ext>
                  </a:extLst>
                </p14:cNvPr>
                <p14:cNvContentPartPr/>
                <p14:nvPr/>
              </p14:nvContentPartPr>
              <p14:xfrm>
                <a:off x="11320430" y="950799"/>
                <a:ext cx="81000" cy="727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D594859-C6F0-4241-AD4A-2D39836142DD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1316110" y="946479"/>
                  <a:ext cx="89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3B3A349-3869-4D05-91E5-DDAE4925E602}"/>
                    </a:ext>
                  </a:extLst>
                </p14:cNvPr>
                <p14:cNvContentPartPr/>
                <p14:nvPr/>
              </p14:nvContentPartPr>
              <p14:xfrm>
                <a:off x="11542910" y="1063839"/>
                <a:ext cx="94320" cy="1029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3B3A349-3869-4D05-91E5-DDAE4925E602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1538590" y="1059519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9DA9898-E7AC-4099-B35A-B0CE64BA683D}"/>
                    </a:ext>
                  </a:extLst>
                </p14:cNvPr>
                <p14:cNvContentPartPr/>
                <p14:nvPr/>
              </p14:nvContentPartPr>
              <p14:xfrm>
                <a:off x="11538590" y="1114239"/>
                <a:ext cx="81720" cy="414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9DA9898-E7AC-4099-B35A-B0CE64BA683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1534270" y="1109919"/>
                  <a:ext cx="9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7B61475-1D80-47EC-9AAB-604689D5D875}"/>
                    </a:ext>
                  </a:extLst>
                </p14:cNvPr>
                <p14:cNvContentPartPr/>
                <p14:nvPr/>
              </p14:nvContentPartPr>
              <p14:xfrm>
                <a:off x="11677910" y="1068159"/>
                <a:ext cx="60840" cy="1116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7B61475-1D80-47EC-9AAB-604689D5D875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1673590" y="1063839"/>
                  <a:ext cx="694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14508D49-3103-49A1-BD41-53F86FD53985}"/>
              </a:ext>
            </a:extLst>
          </p:cNvPr>
          <p:cNvGrpSpPr/>
          <p:nvPr/>
        </p:nvGrpSpPr>
        <p:grpSpPr>
          <a:xfrm>
            <a:off x="10966550" y="1425639"/>
            <a:ext cx="1189080" cy="693360"/>
            <a:chOff x="10966550" y="1425639"/>
            <a:chExt cx="118908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088C7FE-509A-4CA9-8D2F-4D01477B32D0}"/>
                    </a:ext>
                  </a:extLst>
                </p14:cNvPr>
                <p14:cNvContentPartPr/>
                <p14:nvPr/>
              </p14:nvContentPartPr>
              <p14:xfrm>
                <a:off x="11028830" y="1499799"/>
                <a:ext cx="109440" cy="158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088C7FE-509A-4CA9-8D2F-4D01477B32D0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1024510" y="1495479"/>
                  <a:ext cx="118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98D085B-95C4-410D-A500-1BB9E86B2489}"/>
                    </a:ext>
                  </a:extLst>
                </p14:cNvPr>
                <p14:cNvContentPartPr/>
                <p14:nvPr/>
              </p14:nvContentPartPr>
              <p14:xfrm>
                <a:off x="11154110" y="1503039"/>
                <a:ext cx="64440" cy="522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98D085B-95C4-410D-A500-1BB9E86B2489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1149790" y="1498719"/>
                  <a:ext cx="73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2168D91-30CB-43BD-B5B4-F5CAE7F35D4C}"/>
                    </a:ext>
                  </a:extLst>
                </p14:cNvPr>
                <p14:cNvContentPartPr/>
                <p14:nvPr/>
              </p14:nvContentPartPr>
              <p14:xfrm>
                <a:off x="11237270" y="1511679"/>
                <a:ext cx="51120" cy="367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2168D91-30CB-43BD-B5B4-F5CAE7F35D4C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1232950" y="1507359"/>
                  <a:ext cx="59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15F20B22-D945-4333-B844-151537A6DEA2}"/>
                    </a:ext>
                  </a:extLst>
                </p14:cNvPr>
                <p14:cNvContentPartPr/>
                <p14:nvPr/>
              </p14:nvContentPartPr>
              <p14:xfrm>
                <a:off x="11308910" y="1507719"/>
                <a:ext cx="117720" cy="331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15F20B22-D945-4333-B844-151537A6DEA2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1304590" y="1503399"/>
                  <a:ext cx="126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BC2E5F9-8EC6-4268-93AA-F773FEBAA529}"/>
                    </a:ext>
                  </a:extLst>
                </p14:cNvPr>
                <p14:cNvContentPartPr/>
                <p14:nvPr/>
              </p14:nvContentPartPr>
              <p14:xfrm>
                <a:off x="11441030" y="1493319"/>
                <a:ext cx="74520" cy="471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BC2E5F9-8EC6-4268-93AA-F773FEBAA529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1436710" y="1488999"/>
                  <a:ext cx="83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D549C6D-51EB-451B-B9AA-408D8C69D660}"/>
                    </a:ext>
                  </a:extLst>
                </p14:cNvPr>
                <p14:cNvContentPartPr/>
                <p14:nvPr/>
              </p14:nvContentPartPr>
              <p14:xfrm>
                <a:off x="11511590" y="1425639"/>
                <a:ext cx="125280" cy="975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D549C6D-51EB-451B-B9AA-408D8C69D660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1507270" y="1421319"/>
                  <a:ext cx="133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C1AE25A-2D9B-4CF9-9FB3-5461DF5F592C}"/>
                    </a:ext>
                  </a:extLst>
                </p14:cNvPr>
                <p14:cNvContentPartPr/>
                <p14:nvPr/>
              </p14:nvContentPartPr>
              <p14:xfrm>
                <a:off x="11644790" y="1433559"/>
                <a:ext cx="11880" cy="219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C1AE25A-2D9B-4CF9-9FB3-5461DF5F592C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11640470" y="1429239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CA1C8A5-99F8-4C03-8014-4B05A1BF80D5}"/>
                    </a:ext>
                  </a:extLst>
                </p14:cNvPr>
                <p14:cNvContentPartPr/>
                <p14:nvPr/>
              </p14:nvContentPartPr>
              <p14:xfrm>
                <a:off x="11666390" y="1473879"/>
                <a:ext cx="55440" cy="500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CA1C8A5-99F8-4C03-8014-4B05A1BF80D5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662070" y="1469559"/>
                  <a:ext cx="64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00809714-BC38-403E-8B21-445B16BD2825}"/>
                    </a:ext>
                  </a:extLst>
                </p14:cNvPr>
                <p14:cNvContentPartPr/>
                <p14:nvPr/>
              </p14:nvContentPartPr>
              <p14:xfrm>
                <a:off x="11794190" y="1492599"/>
                <a:ext cx="127440" cy="424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00809714-BC38-403E-8B21-445B16BD2825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789870" y="1488279"/>
                  <a:ext cx="13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86E9C47-05F4-41C8-AA34-0BA5A615771F}"/>
                    </a:ext>
                  </a:extLst>
                </p14:cNvPr>
                <p14:cNvContentPartPr/>
                <p14:nvPr/>
              </p14:nvContentPartPr>
              <p14:xfrm>
                <a:off x="11936030" y="1473519"/>
                <a:ext cx="66600" cy="57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86E9C47-05F4-41C8-AA34-0BA5A615771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1931710" y="1469199"/>
                  <a:ext cx="75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2D04253D-648A-4416-B7B5-3CE61E30C077}"/>
                    </a:ext>
                  </a:extLst>
                </p14:cNvPr>
                <p14:cNvContentPartPr/>
                <p14:nvPr/>
              </p14:nvContentPartPr>
              <p14:xfrm>
                <a:off x="11986430" y="1481079"/>
                <a:ext cx="169200" cy="561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2D04253D-648A-4416-B7B5-3CE61E30C07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982110" y="1476759"/>
                  <a:ext cx="177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DB0555E-A743-4FC0-8D1D-6B18BAB6B125}"/>
                    </a:ext>
                  </a:extLst>
                </p14:cNvPr>
                <p14:cNvContentPartPr/>
                <p14:nvPr/>
              </p14:nvContentPartPr>
              <p14:xfrm>
                <a:off x="11194790" y="1803999"/>
                <a:ext cx="45360" cy="1094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DB0555E-A743-4FC0-8D1D-6B18BAB6B12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1190470" y="1799679"/>
                  <a:ext cx="54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E7A77A9-6736-4E56-8AA4-AB27D1C199AD}"/>
                    </a:ext>
                  </a:extLst>
                </p14:cNvPr>
                <p14:cNvContentPartPr/>
                <p14:nvPr/>
              </p14:nvContentPartPr>
              <p14:xfrm>
                <a:off x="11236550" y="1826319"/>
                <a:ext cx="14040" cy="813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E7A77A9-6736-4E56-8AA4-AB27D1C199A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1232230" y="1821999"/>
                  <a:ext cx="2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A8EE81A-1B87-4180-8CEB-8B2055916221}"/>
                    </a:ext>
                  </a:extLst>
                </p14:cNvPr>
                <p14:cNvContentPartPr/>
                <p14:nvPr/>
              </p14:nvContentPartPr>
              <p14:xfrm>
                <a:off x="11126750" y="1744239"/>
                <a:ext cx="167760" cy="115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A8EE81A-1B87-4180-8CEB-8B205591622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1122430" y="1739919"/>
                  <a:ext cx="176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DC89170-D4AC-4F96-99D7-F251917BCA24}"/>
                    </a:ext>
                  </a:extLst>
                </p14:cNvPr>
                <p14:cNvContentPartPr/>
                <p14:nvPr/>
              </p14:nvContentPartPr>
              <p14:xfrm>
                <a:off x="11115950" y="2051679"/>
                <a:ext cx="3960" cy="500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DC89170-D4AC-4F96-99D7-F251917BCA24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1111630" y="2047359"/>
                  <a:ext cx="12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FA92FCC-E866-405A-A975-BA308F56D494}"/>
                    </a:ext>
                  </a:extLst>
                </p14:cNvPr>
                <p14:cNvContentPartPr/>
                <p14:nvPr/>
              </p14:nvContentPartPr>
              <p14:xfrm>
                <a:off x="11092910" y="1974279"/>
                <a:ext cx="360" cy="3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FA92FCC-E866-405A-A975-BA308F56D494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088590" y="196995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C1677E97-2432-4A8F-958C-25BE29828AD8}"/>
                    </a:ext>
                  </a:extLst>
                </p14:cNvPr>
                <p14:cNvContentPartPr/>
                <p14:nvPr/>
              </p14:nvContentPartPr>
              <p14:xfrm>
                <a:off x="11163830" y="2030799"/>
                <a:ext cx="72000" cy="136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C1677E97-2432-4A8F-958C-25BE29828AD8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1159510" y="2026479"/>
                  <a:ext cx="80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C86D5BB-EDC5-4A8D-8776-92264EE8B020}"/>
                    </a:ext>
                  </a:extLst>
                </p14:cNvPr>
                <p14:cNvContentPartPr/>
                <p14:nvPr/>
              </p14:nvContentPartPr>
              <p14:xfrm>
                <a:off x="11159150" y="2069319"/>
                <a:ext cx="79200" cy="144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C86D5BB-EDC5-4A8D-8776-92264EE8B020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154830" y="2064999"/>
                  <a:ext cx="87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4DE349A-FA9D-4F6A-9849-CFD114FC7A4F}"/>
                    </a:ext>
                  </a:extLst>
                </p14:cNvPr>
                <p14:cNvContentPartPr/>
                <p14:nvPr/>
              </p14:nvContentPartPr>
              <p14:xfrm>
                <a:off x="11252390" y="2014599"/>
                <a:ext cx="61200" cy="741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4DE349A-FA9D-4F6A-9849-CFD114FC7A4F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1248070" y="2010279"/>
                  <a:ext cx="6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1A7239F-D200-4D9A-A4E8-7AC3644007D6}"/>
                    </a:ext>
                  </a:extLst>
                </p14:cNvPr>
                <p14:cNvContentPartPr/>
                <p14:nvPr/>
              </p14:nvContentPartPr>
              <p14:xfrm>
                <a:off x="11192630" y="1637679"/>
                <a:ext cx="92880" cy="666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1A7239F-D200-4D9A-A4E8-7AC3644007D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1188310" y="1633359"/>
                  <a:ext cx="101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028388F-86F5-4A8F-9E47-0D240179A7FC}"/>
                    </a:ext>
                  </a:extLst>
                </p14:cNvPr>
                <p14:cNvContentPartPr/>
                <p14:nvPr/>
              </p14:nvContentPartPr>
              <p14:xfrm>
                <a:off x="11368310" y="1811919"/>
                <a:ext cx="90360" cy="874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028388F-86F5-4A8F-9E47-0D240179A7FC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1363990" y="1807599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78760CF-017F-4F64-AECC-BA013C301840}"/>
                    </a:ext>
                  </a:extLst>
                </p14:cNvPr>
                <p14:cNvContentPartPr/>
                <p14:nvPr/>
              </p14:nvContentPartPr>
              <p14:xfrm>
                <a:off x="11361110" y="1837119"/>
                <a:ext cx="90000" cy="500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78760CF-017F-4F64-AECC-BA013C301840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1356790" y="1832799"/>
                  <a:ext cx="98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FCAF3574-E37B-49B1-9B37-4D1A78C493C3}"/>
                    </a:ext>
                  </a:extLst>
                </p14:cNvPr>
                <p14:cNvContentPartPr/>
                <p14:nvPr/>
              </p14:nvContentPartPr>
              <p14:xfrm>
                <a:off x="11506190" y="1802559"/>
                <a:ext cx="21240" cy="1094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FCAF3574-E37B-49B1-9B37-4D1A78C493C3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1501870" y="1798239"/>
                  <a:ext cx="2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6F1D8D1E-A5E2-414D-9149-D6C5494CCAE3}"/>
                    </a:ext>
                  </a:extLst>
                </p14:cNvPr>
                <p14:cNvContentPartPr/>
                <p14:nvPr/>
              </p14:nvContentPartPr>
              <p14:xfrm>
                <a:off x="10966550" y="1679079"/>
                <a:ext cx="144720" cy="4399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6F1D8D1E-A5E2-414D-9149-D6C5494CCAE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962230" y="1674759"/>
                  <a:ext cx="1533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E345044-237D-40BF-A6D7-7FA12D1938A9}"/>
                    </a:ext>
                  </a:extLst>
                </p14:cNvPr>
                <p14:cNvContentPartPr/>
                <p14:nvPr/>
              </p14:nvContentPartPr>
              <p14:xfrm>
                <a:off x="11490350" y="1677999"/>
                <a:ext cx="147240" cy="3697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E345044-237D-40BF-A6D7-7FA12D1938A9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1486030" y="1673679"/>
                  <a:ext cx="155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BADFF10-8F06-430A-A804-E4DD2EBDCA17}"/>
                    </a:ext>
                  </a:extLst>
                </p14:cNvPr>
                <p14:cNvContentPartPr/>
                <p14:nvPr/>
              </p14:nvContentPartPr>
              <p14:xfrm>
                <a:off x="11747390" y="1559559"/>
                <a:ext cx="25200" cy="842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BADFF10-8F06-430A-A804-E4DD2EBDCA17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1743070" y="1555239"/>
                  <a:ext cx="3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5F0FEA5-0F5E-4E8E-B3FA-A0BE6C180D41}"/>
                    </a:ext>
                  </a:extLst>
                </p14:cNvPr>
                <p14:cNvContentPartPr/>
                <p14:nvPr/>
              </p14:nvContentPartPr>
              <p14:xfrm>
                <a:off x="11689070" y="1640559"/>
                <a:ext cx="151560" cy="295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5F0FEA5-0F5E-4E8E-B3FA-A0BE6C180D41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1684750" y="1636239"/>
                  <a:ext cx="16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4E13AE47-CC90-41EE-9252-65560813CC37}"/>
                    </a:ext>
                  </a:extLst>
                </p14:cNvPr>
                <p14:cNvContentPartPr/>
                <p14:nvPr/>
              </p14:nvContentPartPr>
              <p14:xfrm>
                <a:off x="11741270" y="1698159"/>
                <a:ext cx="61200" cy="644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4E13AE47-CC90-41EE-9252-65560813CC37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1736950" y="1693839"/>
                  <a:ext cx="6984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2D98351-B246-4F89-A821-7AB3D56698E0}"/>
                  </a:ext>
                </a:extLst>
              </p14:cNvPr>
              <p14:cNvContentPartPr/>
              <p14:nvPr/>
            </p14:nvContentPartPr>
            <p14:xfrm>
              <a:off x="274550" y="1001325"/>
              <a:ext cx="2024280" cy="45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2D98351-B246-4F89-A821-7AB3D56698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230" y="997005"/>
                <a:ext cx="2032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A95A6B-FD00-4AF9-AAA0-33EB862FF523}"/>
                  </a:ext>
                </a:extLst>
              </p14:cNvPr>
              <p14:cNvContentPartPr/>
              <p14:nvPr/>
            </p14:nvContentPartPr>
            <p14:xfrm>
              <a:off x="191030" y="1495245"/>
              <a:ext cx="1357200" cy="658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A95A6B-FD00-4AF9-AAA0-33EB862FF5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710" y="1490925"/>
                <a:ext cx="1365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5B4CDD4-AE3A-4D4E-B4E1-7147B2D33A7A}"/>
                  </a:ext>
                </a:extLst>
              </p14:cNvPr>
              <p14:cNvContentPartPr/>
              <p14:nvPr/>
            </p14:nvContentPartPr>
            <p14:xfrm>
              <a:off x="239630" y="992325"/>
              <a:ext cx="1830600" cy="104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5B4CDD4-AE3A-4D4E-B4E1-7147B2D33A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310" y="988005"/>
                <a:ext cx="183924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A3EBD0C-0C1E-4CC3-B9E7-A4DCBDBC3206}"/>
              </a:ext>
            </a:extLst>
          </p:cNvPr>
          <p:cNvGrpSpPr/>
          <p:nvPr/>
        </p:nvGrpSpPr>
        <p:grpSpPr>
          <a:xfrm>
            <a:off x="7339190" y="671925"/>
            <a:ext cx="366120" cy="194400"/>
            <a:chOff x="7339190" y="671925"/>
            <a:chExt cx="3661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80F335-4E8D-476A-9C6C-6E235477838E}"/>
                    </a:ext>
                  </a:extLst>
                </p14:cNvPr>
                <p14:cNvContentPartPr/>
                <p14:nvPr/>
              </p14:nvContentPartPr>
              <p14:xfrm>
                <a:off x="7442870" y="682365"/>
                <a:ext cx="262440" cy="144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80F335-4E8D-476A-9C6C-6E23547783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38550" y="678045"/>
                  <a:ext cx="271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7E1C6EF-FA9A-4A34-94A4-F6F26E7518C1}"/>
                    </a:ext>
                  </a:extLst>
                </p14:cNvPr>
                <p14:cNvContentPartPr/>
                <p14:nvPr/>
              </p14:nvContentPartPr>
              <p14:xfrm>
                <a:off x="7339190" y="671925"/>
                <a:ext cx="196920" cy="194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7E1C6EF-FA9A-4A34-94A4-F6F26E7518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34870" y="667605"/>
                  <a:ext cx="205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868A1DE2-085D-4C3E-818B-6A72D199848C}"/>
              </a:ext>
            </a:extLst>
          </p:cNvPr>
          <p:cNvGrpSpPr/>
          <p:nvPr/>
        </p:nvGrpSpPr>
        <p:grpSpPr>
          <a:xfrm>
            <a:off x="7880990" y="366645"/>
            <a:ext cx="390960" cy="191880"/>
            <a:chOff x="7880990" y="366645"/>
            <a:chExt cx="39096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A9ADF8-446C-4E08-88BE-D0A7CE6B7982}"/>
                    </a:ext>
                  </a:extLst>
                </p14:cNvPr>
                <p14:cNvContentPartPr/>
                <p14:nvPr/>
              </p14:nvContentPartPr>
              <p14:xfrm>
                <a:off x="7880990" y="366645"/>
                <a:ext cx="276120" cy="191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A9ADF8-446C-4E08-88BE-D0A7CE6B79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76670" y="362325"/>
                  <a:ext cx="284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AC421B1-683C-4024-804F-93691A78DC04}"/>
                    </a:ext>
                  </a:extLst>
                </p14:cNvPr>
                <p14:cNvContentPartPr/>
                <p14:nvPr/>
              </p14:nvContentPartPr>
              <p14:xfrm>
                <a:off x="8129390" y="405165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AC421B1-683C-4024-804F-93691A78DC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5070" y="400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4BD8CB1-62D4-46AE-B9F4-99B1E3191605}"/>
                    </a:ext>
                  </a:extLst>
                </p14:cNvPr>
                <p14:cNvContentPartPr/>
                <p14:nvPr/>
              </p14:nvContentPartPr>
              <p14:xfrm>
                <a:off x="8155670" y="376005"/>
                <a:ext cx="116280" cy="147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4BD8CB1-62D4-46AE-B9F4-99B1E31916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51350" y="371685"/>
                  <a:ext cx="12492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19720DE-2231-4C01-96E3-935DA18AB330}"/>
                  </a:ext>
                </a:extLst>
              </p14:cNvPr>
              <p14:cNvContentPartPr/>
              <p14:nvPr/>
            </p14:nvContentPartPr>
            <p14:xfrm>
              <a:off x="8427830" y="346485"/>
              <a:ext cx="161280" cy="231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19720DE-2231-4C01-96E3-935DA18AB33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23510" y="342165"/>
                <a:ext cx="16992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CD6F489-06A9-44DD-8E20-453208AFA2CE}"/>
              </a:ext>
            </a:extLst>
          </p:cNvPr>
          <p:cNvGrpSpPr/>
          <p:nvPr/>
        </p:nvGrpSpPr>
        <p:grpSpPr>
          <a:xfrm>
            <a:off x="8822750" y="165405"/>
            <a:ext cx="1812240" cy="574560"/>
            <a:chOff x="8822750" y="165405"/>
            <a:chExt cx="181224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0317FA-2015-40FA-BE3B-0E26A52F5365}"/>
                    </a:ext>
                  </a:extLst>
                </p14:cNvPr>
                <p14:cNvContentPartPr/>
                <p14:nvPr/>
              </p14:nvContentPartPr>
              <p14:xfrm>
                <a:off x="8845070" y="365925"/>
                <a:ext cx="123120" cy="174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0317FA-2015-40FA-BE3B-0E26A52F53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40750" y="361605"/>
                  <a:ext cx="131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FBA43C2-FE8F-46C0-9B48-1085D384152B}"/>
                    </a:ext>
                  </a:extLst>
                </p14:cNvPr>
                <p14:cNvContentPartPr/>
                <p14:nvPr/>
              </p14:nvContentPartPr>
              <p14:xfrm>
                <a:off x="9009590" y="366285"/>
                <a:ext cx="5040" cy="58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FBA43C2-FE8F-46C0-9B48-1085D38415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05270" y="361965"/>
                  <a:ext cx="13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B49840F-690B-4AAA-B009-04027E281198}"/>
                    </a:ext>
                  </a:extLst>
                </p14:cNvPr>
                <p14:cNvContentPartPr/>
                <p14:nvPr/>
              </p14:nvContentPartPr>
              <p14:xfrm>
                <a:off x="9062870" y="341805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B49840F-690B-4AAA-B009-04027E2811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58550" y="337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F2B521F-BD9E-4852-8B64-B6442F38B622}"/>
                    </a:ext>
                  </a:extLst>
                </p14:cNvPr>
                <p14:cNvContentPartPr/>
                <p14:nvPr/>
              </p14:nvContentPartPr>
              <p14:xfrm>
                <a:off x="9006350" y="364125"/>
                <a:ext cx="37080" cy="35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F2B521F-BD9E-4852-8B64-B6442F38B6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2030" y="359805"/>
                  <a:ext cx="45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FF04F9C-C2E2-455D-8202-5EB44334DEB9}"/>
                    </a:ext>
                  </a:extLst>
                </p14:cNvPr>
                <p14:cNvContentPartPr/>
                <p14:nvPr/>
              </p14:nvContentPartPr>
              <p14:xfrm>
                <a:off x="9088790" y="331725"/>
                <a:ext cx="10080" cy="82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FF04F9C-C2E2-455D-8202-5EB44334DE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84470" y="327405"/>
                  <a:ext cx="18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DC2C66A-9EF5-407C-A4F2-9A0E679ECF00}"/>
                    </a:ext>
                  </a:extLst>
                </p14:cNvPr>
                <p14:cNvContentPartPr/>
                <p14:nvPr/>
              </p14:nvContentPartPr>
              <p14:xfrm>
                <a:off x="9084110" y="276285"/>
                <a:ext cx="2880" cy="18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DC2C66A-9EF5-407C-A4F2-9A0E679ECF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9790" y="271965"/>
                  <a:ext cx="1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4040D8-EEE4-4169-9EC1-5E77018C6062}"/>
                    </a:ext>
                  </a:extLst>
                </p14:cNvPr>
                <p14:cNvContentPartPr/>
                <p14:nvPr/>
              </p14:nvContentPartPr>
              <p14:xfrm>
                <a:off x="9130550" y="310125"/>
                <a:ext cx="84960" cy="10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4040D8-EEE4-4169-9EC1-5E77018C60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26230" y="305805"/>
                  <a:ext cx="93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80D290-97FD-4147-B1F2-E33F143A5229}"/>
                    </a:ext>
                  </a:extLst>
                </p14:cNvPr>
                <p14:cNvContentPartPr/>
                <p14:nvPr/>
              </p14:nvContentPartPr>
              <p14:xfrm>
                <a:off x="9212990" y="234885"/>
                <a:ext cx="201960" cy="139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80D290-97FD-4147-B1F2-E33F143A52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08670" y="230565"/>
                  <a:ext cx="210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ACDD5EA-1D32-4AAA-A5FC-CD69E0F6F9C9}"/>
                    </a:ext>
                  </a:extLst>
                </p14:cNvPr>
                <p14:cNvContentPartPr/>
                <p14:nvPr/>
              </p14:nvContentPartPr>
              <p14:xfrm>
                <a:off x="9576230" y="295005"/>
                <a:ext cx="84960" cy="86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ACDD5EA-1D32-4AAA-A5FC-CD69E0F6F9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71910" y="290685"/>
                  <a:ext cx="93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AE32D0-41A9-4146-8116-B44D70E41CCE}"/>
                    </a:ext>
                  </a:extLst>
                </p14:cNvPr>
                <p14:cNvContentPartPr/>
                <p14:nvPr/>
              </p14:nvContentPartPr>
              <p14:xfrm>
                <a:off x="9693230" y="304005"/>
                <a:ext cx="162360" cy="49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AE32D0-41A9-4146-8116-B44D70E41C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88910" y="299685"/>
                  <a:ext cx="171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B27B5B1-173B-4A64-9020-572A0F823310}"/>
                    </a:ext>
                  </a:extLst>
                </p14:cNvPr>
                <p14:cNvContentPartPr/>
                <p14:nvPr/>
              </p14:nvContentPartPr>
              <p14:xfrm>
                <a:off x="9899870" y="278805"/>
                <a:ext cx="74880" cy="70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B27B5B1-173B-4A64-9020-572A0F8233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95550" y="274485"/>
                  <a:ext cx="83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90B26E-803B-4D98-BC77-7C1372BA70F1}"/>
                    </a:ext>
                  </a:extLst>
                </p14:cNvPr>
                <p14:cNvContentPartPr/>
                <p14:nvPr/>
              </p14:nvContentPartPr>
              <p14:xfrm>
                <a:off x="9994190" y="277365"/>
                <a:ext cx="238680" cy="48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90B26E-803B-4D98-BC77-7C1372BA70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89870" y="273045"/>
                  <a:ext cx="247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1B6D19C-FB0A-440A-B3D9-F7CD0CDB0F0E}"/>
                    </a:ext>
                  </a:extLst>
                </p14:cNvPr>
                <p14:cNvContentPartPr/>
                <p14:nvPr/>
              </p14:nvContentPartPr>
              <p14:xfrm>
                <a:off x="10263830" y="243525"/>
                <a:ext cx="107280" cy="183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1B6D19C-FB0A-440A-B3D9-F7CD0CDB0F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59510" y="239205"/>
                  <a:ext cx="115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9C3BE8-5E47-4818-B12D-62298FB0D32A}"/>
                    </a:ext>
                  </a:extLst>
                </p14:cNvPr>
                <p14:cNvContentPartPr/>
                <p14:nvPr/>
              </p14:nvContentPartPr>
              <p14:xfrm>
                <a:off x="10389470" y="165405"/>
                <a:ext cx="102960" cy="119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9C3BE8-5E47-4818-B12D-62298FB0D3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85150" y="161085"/>
                  <a:ext cx="111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F27C9B8-3218-4B56-8827-1B34824F08AD}"/>
                    </a:ext>
                  </a:extLst>
                </p14:cNvPr>
                <p14:cNvContentPartPr/>
                <p14:nvPr/>
              </p14:nvContentPartPr>
              <p14:xfrm>
                <a:off x="10495670" y="176925"/>
                <a:ext cx="7200" cy="52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F27C9B8-3218-4B56-8827-1B34824F08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91350" y="172605"/>
                  <a:ext cx="15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C15A2A4-7F63-4832-9010-DC7FC367E1D1}"/>
                    </a:ext>
                  </a:extLst>
                </p14:cNvPr>
                <p14:cNvContentPartPr/>
                <p14:nvPr/>
              </p14:nvContentPartPr>
              <p14:xfrm>
                <a:off x="10511510" y="237045"/>
                <a:ext cx="123480" cy="47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C15A2A4-7F63-4832-9010-DC7FC367E1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07190" y="232725"/>
                  <a:ext cx="132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D8BA767-959B-40E8-B6FE-1EE99153BF82}"/>
                    </a:ext>
                  </a:extLst>
                </p14:cNvPr>
                <p14:cNvContentPartPr/>
                <p14:nvPr/>
              </p14:nvContentPartPr>
              <p14:xfrm>
                <a:off x="8822750" y="649245"/>
                <a:ext cx="164880" cy="60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D8BA767-959B-40E8-B6FE-1EE99153BF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18430" y="644925"/>
                  <a:ext cx="173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AAB488-25DF-42CC-B302-A358B107308B}"/>
                    </a:ext>
                  </a:extLst>
                </p14:cNvPr>
                <p14:cNvContentPartPr/>
                <p14:nvPr/>
              </p14:nvContentPartPr>
              <p14:xfrm>
                <a:off x="9089150" y="572565"/>
                <a:ext cx="105840" cy="167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AAB488-25DF-42CC-B302-A358B10730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4830" y="568245"/>
                  <a:ext cx="11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0CA4760-E3A8-4BA5-BB7E-CDBB4636A2FB}"/>
                    </a:ext>
                  </a:extLst>
                </p14:cNvPr>
                <p14:cNvContentPartPr/>
                <p14:nvPr/>
              </p14:nvContentPartPr>
              <p14:xfrm>
                <a:off x="9140630" y="560685"/>
                <a:ext cx="71280" cy="11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0CA4760-E3A8-4BA5-BB7E-CDBB4636A2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36310" y="556365"/>
                  <a:ext cx="79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9698FD-B92D-482C-A9E6-9CA0009B761D}"/>
                    </a:ext>
                  </a:extLst>
                </p14:cNvPr>
                <p14:cNvContentPartPr/>
                <p14:nvPr/>
              </p14:nvContentPartPr>
              <p14:xfrm>
                <a:off x="9246830" y="562125"/>
                <a:ext cx="113040" cy="117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9698FD-B92D-482C-A9E6-9CA0009B76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2510" y="557805"/>
                  <a:ext cx="12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110F5EE-9918-4C56-B6FC-F283A2C6D58E}"/>
                    </a:ext>
                  </a:extLst>
                </p14:cNvPr>
                <p14:cNvContentPartPr/>
                <p14:nvPr/>
              </p14:nvContentPartPr>
              <p14:xfrm>
                <a:off x="9476510" y="557805"/>
                <a:ext cx="85320" cy="90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110F5EE-9918-4C56-B6FC-F283A2C6D5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72190" y="553485"/>
                  <a:ext cx="9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8BA705-D255-4E63-91C1-9852FED3725B}"/>
                    </a:ext>
                  </a:extLst>
                </p14:cNvPr>
                <p14:cNvContentPartPr/>
                <p14:nvPr/>
              </p14:nvContentPartPr>
              <p14:xfrm>
                <a:off x="9417830" y="479685"/>
                <a:ext cx="54000" cy="94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8BA705-D255-4E63-91C1-9852FED372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13510" y="475365"/>
                  <a:ext cx="62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A4BF2B0-2B79-4191-83E9-D92BBAA808F3}"/>
                    </a:ext>
                  </a:extLst>
                </p14:cNvPr>
                <p14:cNvContentPartPr/>
                <p14:nvPr/>
              </p14:nvContentPartPr>
              <p14:xfrm>
                <a:off x="9517910" y="610005"/>
                <a:ext cx="67320" cy="6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A4BF2B0-2B79-4191-83E9-D92BBAA808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13590" y="605685"/>
                  <a:ext cx="75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E1E897-1FBC-41C3-B9F3-13C243771728}"/>
                    </a:ext>
                  </a:extLst>
                </p14:cNvPr>
                <p14:cNvContentPartPr/>
                <p14:nvPr/>
              </p14:nvContentPartPr>
              <p14:xfrm>
                <a:off x="9785030" y="462045"/>
                <a:ext cx="205560" cy="266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E1E897-1FBC-41C3-B9F3-13C2437717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80710" y="457725"/>
                  <a:ext cx="214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B3A5719-01E5-4290-8746-7E9C131A7E58}"/>
                    </a:ext>
                  </a:extLst>
                </p14:cNvPr>
                <p14:cNvContentPartPr/>
                <p14:nvPr/>
              </p14:nvContentPartPr>
              <p14:xfrm>
                <a:off x="10044230" y="462045"/>
                <a:ext cx="168120" cy="16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B3A5719-01E5-4290-8746-7E9C131A7E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39910" y="457725"/>
                  <a:ext cx="17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3D5142-985C-4080-9184-BFA3213BD487}"/>
                    </a:ext>
                  </a:extLst>
                </p14:cNvPr>
                <p14:cNvContentPartPr/>
                <p14:nvPr/>
              </p14:nvContentPartPr>
              <p14:xfrm>
                <a:off x="10281470" y="486885"/>
                <a:ext cx="19440" cy="108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3D5142-985C-4080-9184-BFA3213BD4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77150" y="482565"/>
                  <a:ext cx="2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CFD010-3BB7-4C73-8F19-810090F634C8}"/>
                    </a:ext>
                  </a:extLst>
                </p14:cNvPr>
                <p14:cNvContentPartPr/>
                <p14:nvPr/>
              </p14:nvContentPartPr>
              <p14:xfrm>
                <a:off x="10194350" y="456645"/>
                <a:ext cx="153720" cy="152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CFD010-3BB7-4C73-8F19-810090F634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90030" y="452325"/>
                  <a:ext cx="162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A7E6666-81EE-4474-9FA3-157BAF93A241}"/>
                    </a:ext>
                  </a:extLst>
                </p14:cNvPr>
                <p14:cNvContentPartPr/>
                <p14:nvPr/>
              </p14:nvContentPartPr>
              <p14:xfrm>
                <a:off x="10435910" y="431445"/>
                <a:ext cx="12960" cy="16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A7E6666-81EE-4474-9FA3-157BAF93A2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31590" y="427125"/>
                  <a:ext cx="2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1AAF14-8C4B-4650-807B-A88F30E7B316}"/>
                    </a:ext>
                  </a:extLst>
                </p14:cNvPr>
                <p14:cNvContentPartPr/>
                <p14:nvPr/>
              </p14:nvContentPartPr>
              <p14:xfrm>
                <a:off x="10348430" y="416325"/>
                <a:ext cx="162720" cy="113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1AAF14-8C4B-4650-807B-A88F30E7B3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44110" y="412005"/>
                  <a:ext cx="1713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639BE49-544E-4C5C-943D-64025D1E673C}"/>
                  </a:ext>
                </a:extLst>
              </p14:cNvPr>
              <p14:cNvContentPartPr/>
              <p14:nvPr/>
            </p14:nvContentPartPr>
            <p14:xfrm>
              <a:off x="221630" y="1483725"/>
              <a:ext cx="941040" cy="774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639BE49-544E-4C5C-943D-64025D1E67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7310" y="1479405"/>
                <a:ext cx="949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F266120-52C0-40A0-BA52-51AEBF8E6F06}"/>
                  </a:ext>
                </a:extLst>
              </p14:cNvPr>
              <p14:cNvContentPartPr/>
              <p14:nvPr/>
            </p14:nvContentPartPr>
            <p14:xfrm>
              <a:off x="3177590" y="1508565"/>
              <a:ext cx="1333440" cy="360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F266120-52C0-40A0-BA52-51AEBF8E6F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73270" y="1504245"/>
                <a:ext cx="1342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1BC64F3-E5CD-4A15-9C82-DFEF6C2CE1DF}"/>
                  </a:ext>
                </a:extLst>
              </p14:cNvPr>
              <p14:cNvContentPartPr/>
              <p14:nvPr/>
            </p14:nvContentPartPr>
            <p14:xfrm>
              <a:off x="166190" y="2366445"/>
              <a:ext cx="2234880" cy="910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1BC64F3-E5CD-4A15-9C82-DFEF6C2CE1D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1870" y="2362125"/>
                <a:ext cx="2243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77E2658-AAA8-4C81-83C9-C53685903AAB}"/>
                  </a:ext>
                </a:extLst>
              </p14:cNvPr>
              <p14:cNvContentPartPr/>
              <p14:nvPr/>
            </p14:nvContentPartPr>
            <p14:xfrm>
              <a:off x="6808910" y="2322525"/>
              <a:ext cx="1980720" cy="25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77E2658-AAA8-4C81-83C9-C53685903A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04590" y="2318205"/>
                <a:ext cx="1989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04A686C-7BE8-4BCF-862C-28F0A8F3C5A4}"/>
                  </a:ext>
                </a:extLst>
              </p14:cNvPr>
              <p14:cNvContentPartPr/>
              <p14:nvPr/>
            </p14:nvContentPartPr>
            <p14:xfrm>
              <a:off x="217670" y="3759645"/>
              <a:ext cx="2005200" cy="75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04A686C-7BE8-4BCF-862C-28F0A8F3C5A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3350" y="3755325"/>
                <a:ext cx="20138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FDFAB3E-A70A-42FC-91FA-8603746E215C}"/>
                  </a:ext>
                </a:extLst>
              </p14:cNvPr>
              <p14:cNvContentPartPr/>
              <p14:nvPr/>
            </p14:nvContentPartPr>
            <p14:xfrm>
              <a:off x="4670870" y="3738765"/>
              <a:ext cx="2297160" cy="85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FDFAB3E-A70A-42FC-91FA-8603746E21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66550" y="3734445"/>
                <a:ext cx="2305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2AA44AC-B024-4FC7-9890-98510497D30F}"/>
                  </a:ext>
                </a:extLst>
              </p14:cNvPr>
              <p14:cNvContentPartPr/>
              <p14:nvPr/>
            </p14:nvContentPartPr>
            <p14:xfrm>
              <a:off x="261230" y="3726525"/>
              <a:ext cx="1904040" cy="547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2AA44AC-B024-4FC7-9890-98510497D3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6910" y="3722205"/>
                <a:ext cx="19126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3E011FC-3730-447D-AE74-C8AD296AC389}"/>
              </a:ext>
            </a:extLst>
          </p:cNvPr>
          <p:cNvGrpSpPr/>
          <p:nvPr/>
        </p:nvGrpSpPr>
        <p:grpSpPr>
          <a:xfrm>
            <a:off x="1686830" y="3091485"/>
            <a:ext cx="4369680" cy="322560"/>
            <a:chOff x="1686830" y="3091485"/>
            <a:chExt cx="43696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2C0EE3-F980-407F-A534-ECD81D768B13}"/>
                    </a:ext>
                  </a:extLst>
                </p14:cNvPr>
                <p14:cNvContentPartPr/>
                <p14:nvPr/>
              </p14:nvContentPartPr>
              <p14:xfrm>
                <a:off x="1686830" y="3091485"/>
                <a:ext cx="4259880" cy="322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2C0EE3-F980-407F-A534-ECD81D768B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82510" y="3087165"/>
                  <a:ext cx="4268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E735378-EFC8-45AF-8540-D5B4A8CFF24E}"/>
                    </a:ext>
                  </a:extLst>
                </p14:cNvPr>
                <p14:cNvContentPartPr/>
                <p14:nvPr/>
              </p14:nvContentPartPr>
              <p14:xfrm>
                <a:off x="5774270" y="3230445"/>
                <a:ext cx="282240" cy="159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E735378-EFC8-45AF-8540-D5B4A8CFF2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69950" y="3226125"/>
                  <a:ext cx="29088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6005387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0E294F-077B-4A6F-8B52-3E2E4ACF5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0" y="849122"/>
            <a:ext cx="7476918" cy="4671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BA3DE78-5798-4F97-8D6B-5954EC67B2A8}"/>
                  </a:ext>
                </a:extLst>
              </p14:cNvPr>
              <p14:cNvContentPartPr/>
              <p14:nvPr/>
            </p14:nvContentPartPr>
            <p14:xfrm>
              <a:off x="1806117" y="3526005"/>
              <a:ext cx="2156040" cy="169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BA3DE78-5798-4F97-8D6B-5954EC67B2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1797" y="3521685"/>
                <a:ext cx="2164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F3D73C4-1ACE-40F1-B069-F6413C3510DA}"/>
                  </a:ext>
                </a:extLst>
              </p14:cNvPr>
              <p14:cNvContentPartPr/>
              <p14:nvPr/>
            </p14:nvContentPartPr>
            <p14:xfrm>
              <a:off x="1714317" y="4036485"/>
              <a:ext cx="2334960" cy="97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F3D73C4-1ACE-40F1-B069-F6413C3510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9997" y="4032165"/>
                <a:ext cx="2343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F223088-EA91-4D11-8452-B7D805E616E6}"/>
                  </a:ext>
                </a:extLst>
              </p14:cNvPr>
              <p14:cNvContentPartPr/>
              <p14:nvPr/>
            </p14:nvContentPartPr>
            <p14:xfrm>
              <a:off x="5270244" y="2159765"/>
              <a:ext cx="39960" cy="92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F223088-EA91-4D11-8452-B7D805E616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924" y="2155445"/>
                <a:ext cx="48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58751E3-4DD3-42DC-95AD-5E77CF6EF6D1}"/>
                  </a:ext>
                </a:extLst>
              </p14:cNvPr>
              <p14:cNvContentPartPr/>
              <p14:nvPr/>
            </p14:nvContentPartPr>
            <p14:xfrm>
              <a:off x="5313804" y="2031965"/>
              <a:ext cx="95400" cy="99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58751E3-4DD3-42DC-95AD-5E77CF6EF6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9484" y="2027645"/>
                <a:ext cx="104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27E236A-1C6A-4DB0-BF1F-DFF5722B5DBF}"/>
                  </a:ext>
                </a:extLst>
              </p14:cNvPr>
              <p14:cNvContentPartPr/>
              <p14:nvPr/>
            </p14:nvContentPartPr>
            <p14:xfrm>
              <a:off x="5405244" y="1949525"/>
              <a:ext cx="105480" cy="1069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27E236A-1C6A-4DB0-BF1F-DFF5722B5D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0924" y="1945205"/>
                <a:ext cx="114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6BE55CF-D00C-4473-8755-6B5C8996F342}"/>
                  </a:ext>
                </a:extLst>
              </p14:cNvPr>
              <p14:cNvContentPartPr/>
              <p14:nvPr/>
            </p14:nvContentPartPr>
            <p14:xfrm>
              <a:off x="5530884" y="1884005"/>
              <a:ext cx="191880" cy="1328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6BE55CF-D00C-4473-8755-6B5C8996F3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26564" y="1879685"/>
                <a:ext cx="200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0B4FEB8-4887-4197-89F0-01477725BAD3}"/>
                  </a:ext>
                </a:extLst>
              </p14:cNvPr>
              <p14:cNvContentPartPr/>
              <p14:nvPr/>
            </p14:nvContentPartPr>
            <p14:xfrm>
              <a:off x="4764804" y="2540285"/>
              <a:ext cx="25920" cy="14688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0B4FEB8-4887-4197-89F0-01477725BA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0484" y="2535965"/>
                <a:ext cx="34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0A0B0347-359A-484A-93F7-61E64787FBB1}"/>
                  </a:ext>
                </a:extLst>
              </p14:cNvPr>
              <p14:cNvContentPartPr/>
              <p14:nvPr/>
            </p14:nvContentPartPr>
            <p14:xfrm>
              <a:off x="4766964" y="2556485"/>
              <a:ext cx="119880" cy="1411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0A0B0347-359A-484A-93F7-61E64787FB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62644" y="2552165"/>
                <a:ext cx="128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B32E1EE-C869-4FC6-B2E4-307A1C04B321}"/>
                  </a:ext>
                </a:extLst>
              </p14:cNvPr>
              <p14:cNvContentPartPr/>
              <p14:nvPr/>
            </p14:nvContentPartPr>
            <p14:xfrm>
              <a:off x="4916364" y="2462165"/>
              <a:ext cx="116640" cy="101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B32E1EE-C869-4FC6-B2E4-307A1C04B3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12044" y="2457845"/>
                <a:ext cx="1252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065B9D2B-B906-4E51-A24D-2AFEC53EA02F}"/>
                  </a:ext>
                </a:extLst>
              </p14:cNvPr>
              <p14:cNvContentPartPr/>
              <p14:nvPr/>
            </p14:nvContentPartPr>
            <p14:xfrm>
              <a:off x="5036604" y="2424005"/>
              <a:ext cx="38160" cy="777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065B9D2B-B906-4E51-A24D-2AFEC53EA0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2284" y="2419685"/>
                <a:ext cx="46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8C85622-A49F-40B1-8FBE-D056B8404B1C}"/>
                  </a:ext>
                </a:extLst>
              </p14:cNvPr>
              <p14:cNvContentPartPr/>
              <p14:nvPr/>
            </p14:nvContentPartPr>
            <p14:xfrm>
              <a:off x="4967484" y="2381885"/>
              <a:ext cx="115920" cy="752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8C85622-A49F-40B1-8FBE-D056B8404B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63164" y="2377565"/>
                <a:ext cx="1245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09BB70F-9225-4005-A185-570F8BA0B526}"/>
                  </a:ext>
                </a:extLst>
              </p14:cNvPr>
              <p14:cNvContentPartPr/>
              <p14:nvPr/>
            </p14:nvContentPartPr>
            <p14:xfrm>
              <a:off x="5127324" y="2352725"/>
              <a:ext cx="45000" cy="979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09BB70F-9225-4005-A185-570F8BA0B5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23004" y="2348405"/>
                <a:ext cx="53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F209F43-3BB2-4936-8C18-6C5B5A2DB9FC}"/>
                  </a:ext>
                </a:extLst>
              </p14:cNvPr>
              <p14:cNvContentPartPr/>
              <p14:nvPr/>
            </p14:nvContentPartPr>
            <p14:xfrm>
              <a:off x="4821324" y="2485925"/>
              <a:ext cx="407880" cy="2937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F209F43-3BB2-4936-8C18-6C5B5A2DB9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17004" y="2481605"/>
                <a:ext cx="416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54844D7-562D-45E7-8F57-3DD5A90C3564}"/>
                  </a:ext>
                </a:extLst>
              </p14:cNvPr>
              <p14:cNvContentPartPr/>
              <p14:nvPr/>
            </p14:nvContentPartPr>
            <p14:xfrm>
              <a:off x="4980084" y="2730725"/>
              <a:ext cx="82800" cy="1188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54844D7-562D-45E7-8F57-3DD5A90C35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75764" y="2726405"/>
                <a:ext cx="91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64DC844-F752-40CB-8657-9A92C4632D6B}"/>
                  </a:ext>
                </a:extLst>
              </p14:cNvPr>
              <p14:cNvContentPartPr/>
              <p14:nvPr/>
            </p14:nvContentPartPr>
            <p14:xfrm>
              <a:off x="5083044" y="2715245"/>
              <a:ext cx="34200" cy="727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64DC844-F752-40CB-8657-9A92C4632D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78724" y="2710925"/>
                <a:ext cx="42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E7D7BA9A-A408-474A-ACB1-5A40CD62462D}"/>
                  </a:ext>
                </a:extLst>
              </p14:cNvPr>
              <p14:cNvContentPartPr/>
              <p14:nvPr/>
            </p14:nvContentPartPr>
            <p14:xfrm>
              <a:off x="5027604" y="2660885"/>
              <a:ext cx="95760" cy="1008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E7D7BA9A-A408-474A-ACB1-5A40CD62462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23284" y="2656565"/>
                <a:ext cx="104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F88437E-1F95-4148-983D-8A2D4080C5F6}"/>
                  </a:ext>
                </a:extLst>
              </p14:cNvPr>
              <p14:cNvContentPartPr/>
              <p14:nvPr/>
            </p14:nvContentPartPr>
            <p14:xfrm>
              <a:off x="5160804" y="2641085"/>
              <a:ext cx="42840" cy="799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F88437E-1F95-4148-983D-8A2D4080C5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56484" y="2636765"/>
                <a:ext cx="51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48B06BA4-0DBF-4067-B490-0E06FC98F4A3}"/>
                  </a:ext>
                </a:extLst>
              </p14:cNvPr>
              <p14:cNvContentPartPr/>
              <p14:nvPr/>
            </p14:nvContentPartPr>
            <p14:xfrm>
              <a:off x="5573364" y="2105765"/>
              <a:ext cx="33840" cy="1342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48B06BA4-0DBF-4067-B490-0E06FC98F4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9044" y="2101445"/>
                <a:ext cx="424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9CCF47B-79E2-4844-9819-651195D50138}"/>
                  </a:ext>
                </a:extLst>
              </p14:cNvPr>
              <p14:cNvContentPartPr/>
              <p14:nvPr/>
            </p14:nvContentPartPr>
            <p14:xfrm>
              <a:off x="5593524" y="2104685"/>
              <a:ext cx="82080" cy="918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9CCF47B-79E2-4844-9819-651195D501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89204" y="2100365"/>
                <a:ext cx="90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8D0118D-43AC-4A62-AA45-4BCC153978AA}"/>
                  </a:ext>
                </a:extLst>
              </p14:cNvPr>
              <p14:cNvContentPartPr/>
              <p14:nvPr/>
            </p14:nvContentPartPr>
            <p14:xfrm>
              <a:off x="5566884" y="2170205"/>
              <a:ext cx="119880" cy="71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8D0118D-43AC-4A62-AA45-4BCC153978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62564" y="2165885"/>
                <a:ext cx="1285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9962BA6-372C-49CC-8DA3-67D11D7BE9C9}"/>
                  </a:ext>
                </a:extLst>
              </p14:cNvPr>
              <p14:cNvContentPartPr/>
              <p14:nvPr/>
            </p14:nvContentPartPr>
            <p14:xfrm>
              <a:off x="5728884" y="2011445"/>
              <a:ext cx="84600" cy="1224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9962BA6-372C-49CC-8DA3-67D11D7BE9C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4564" y="2007125"/>
                <a:ext cx="93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DF2612D-BEC9-4722-A42C-CD693DCDD24B}"/>
                  </a:ext>
                </a:extLst>
              </p14:cNvPr>
              <p14:cNvContentPartPr/>
              <p14:nvPr/>
            </p14:nvContentPartPr>
            <p14:xfrm>
              <a:off x="5827164" y="1967165"/>
              <a:ext cx="31680" cy="928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DF2612D-BEC9-4722-A42C-CD693DCDD2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22844" y="1962845"/>
                <a:ext cx="40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213CDFB7-A4C5-495E-8F1D-7B909DF144D2}"/>
                  </a:ext>
                </a:extLst>
              </p14:cNvPr>
              <p14:cNvContentPartPr/>
              <p14:nvPr/>
            </p14:nvContentPartPr>
            <p14:xfrm>
              <a:off x="5769924" y="1969685"/>
              <a:ext cx="112320" cy="1105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213CDFB7-A4C5-495E-8F1D-7B909DF144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65604" y="1965365"/>
                <a:ext cx="120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F8C4EE1-8941-4577-962A-E50240C0319B}"/>
                  </a:ext>
                </a:extLst>
              </p14:cNvPr>
              <p14:cNvContentPartPr/>
              <p14:nvPr/>
            </p14:nvContentPartPr>
            <p14:xfrm>
              <a:off x="5896284" y="1898765"/>
              <a:ext cx="42480" cy="842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F8C4EE1-8941-4577-962A-E50240C0319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91964" y="1894445"/>
                <a:ext cx="51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658B220E-1C82-4363-96C9-7E829EC10564}"/>
                  </a:ext>
                </a:extLst>
              </p14:cNvPr>
              <p14:cNvContentPartPr/>
              <p14:nvPr/>
            </p14:nvContentPartPr>
            <p14:xfrm>
              <a:off x="5863884" y="1881845"/>
              <a:ext cx="61920" cy="619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658B220E-1C82-4363-96C9-7E829EC1056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59564" y="1877525"/>
                <a:ext cx="70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8C16D4B-9E6A-45C1-AD8A-AC2ADA67B68A}"/>
                  </a:ext>
                </a:extLst>
              </p14:cNvPr>
              <p14:cNvContentPartPr/>
              <p14:nvPr/>
            </p14:nvContentPartPr>
            <p14:xfrm>
              <a:off x="5973684" y="1812725"/>
              <a:ext cx="78480" cy="1008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8C16D4B-9E6A-45C1-AD8A-AC2ADA67B68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69364" y="1808405"/>
                <a:ext cx="87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CD38E5B-C62A-4FED-8AD6-02DB326DFBDE}"/>
                  </a:ext>
                </a:extLst>
              </p14:cNvPr>
              <p14:cNvContentPartPr/>
              <p14:nvPr/>
            </p14:nvContentPartPr>
            <p14:xfrm>
              <a:off x="5988084" y="1784285"/>
              <a:ext cx="82440" cy="1432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CD38E5B-C62A-4FED-8AD6-02DB326DFBD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83764" y="1779965"/>
                <a:ext cx="91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8D2623C-3C02-469F-AFB0-F0AC9D802E65}"/>
                  </a:ext>
                </a:extLst>
              </p14:cNvPr>
              <p14:cNvContentPartPr/>
              <p14:nvPr/>
            </p14:nvContentPartPr>
            <p14:xfrm>
              <a:off x="5612604" y="1891205"/>
              <a:ext cx="572760" cy="4417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8D2623C-3C02-469F-AFB0-F0AC9D802E6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08284" y="1886885"/>
                <a:ext cx="5814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DB2E830-A6E0-4A33-A2F1-B58DBC75D39D}"/>
                  </a:ext>
                </a:extLst>
              </p14:cNvPr>
              <p14:cNvContentPartPr/>
              <p14:nvPr/>
            </p14:nvContentPartPr>
            <p14:xfrm>
              <a:off x="5794044" y="2335085"/>
              <a:ext cx="21600" cy="20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DB2E830-A6E0-4A33-A2F1-B58DBC75D39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89724" y="2330765"/>
                <a:ext cx="30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46051E9-7690-4A5D-8AC7-9075109A071B}"/>
                  </a:ext>
                </a:extLst>
              </p14:cNvPr>
              <p14:cNvContentPartPr/>
              <p14:nvPr/>
            </p14:nvContentPartPr>
            <p14:xfrm>
              <a:off x="5778204" y="2277845"/>
              <a:ext cx="120960" cy="1562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46051E9-7690-4A5D-8AC7-9075109A071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73884" y="2273525"/>
                <a:ext cx="1296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0D7274F-8040-4F81-A20F-1E55BAA77554}"/>
                  </a:ext>
                </a:extLst>
              </p14:cNvPr>
              <p14:cNvContentPartPr/>
              <p14:nvPr/>
            </p14:nvContentPartPr>
            <p14:xfrm>
              <a:off x="5908164" y="2246525"/>
              <a:ext cx="28080" cy="651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0D7274F-8040-4F81-A20F-1E55BAA775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03844" y="2242205"/>
                <a:ext cx="367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8165C563-E09D-40CB-A3F6-74106BB6E0BD}"/>
                  </a:ext>
                </a:extLst>
              </p14:cNvPr>
              <p14:cNvContentPartPr/>
              <p14:nvPr/>
            </p14:nvContentPartPr>
            <p14:xfrm>
              <a:off x="5836164" y="2216285"/>
              <a:ext cx="140760" cy="1422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8165C563-E09D-40CB-A3F6-74106BB6E0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31844" y="2211965"/>
                <a:ext cx="14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1CA110D-0F39-4229-856E-C89AE733EE5F}"/>
                  </a:ext>
                </a:extLst>
              </p14:cNvPr>
              <p14:cNvContentPartPr/>
              <p14:nvPr/>
            </p14:nvContentPartPr>
            <p14:xfrm>
              <a:off x="5992404" y="2183165"/>
              <a:ext cx="41400" cy="738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1CA110D-0F39-4229-856E-C89AE733EE5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88084" y="2178845"/>
                <a:ext cx="50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B2CD1B9-8EDD-4E60-AC90-90B430407408}"/>
                  </a:ext>
                </a:extLst>
              </p14:cNvPr>
              <p14:cNvContentPartPr/>
              <p14:nvPr/>
            </p14:nvContentPartPr>
            <p14:xfrm>
              <a:off x="5944524" y="2137085"/>
              <a:ext cx="88920" cy="889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B2CD1B9-8EDD-4E60-AC90-90B4304074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40204" y="2132765"/>
                <a:ext cx="975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369B137-9B85-4C62-B3AA-0DF6FEEEAC31}"/>
                  </a:ext>
                </a:extLst>
              </p14:cNvPr>
              <p14:cNvContentPartPr/>
              <p14:nvPr/>
            </p14:nvContentPartPr>
            <p14:xfrm>
              <a:off x="6061524" y="2135645"/>
              <a:ext cx="27720" cy="24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369B137-9B85-4C62-B3AA-0DF6FEEEAC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57204" y="2131325"/>
                <a:ext cx="36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DF9064A-B512-469C-B43A-BF44B8F0A1B2}"/>
                  </a:ext>
                </a:extLst>
              </p14:cNvPr>
              <p14:cNvContentPartPr/>
              <p14:nvPr/>
            </p14:nvContentPartPr>
            <p14:xfrm>
              <a:off x="6121644" y="2051045"/>
              <a:ext cx="37440" cy="720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DF9064A-B512-469C-B43A-BF44B8F0A1B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7324" y="2046725"/>
                <a:ext cx="46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7DD92E0-B178-42C6-86A7-135182D1E09C}"/>
                  </a:ext>
                </a:extLst>
              </p14:cNvPr>
              <p14:cNvContentPartPr/>
              <p14:nvPr/>
            </p14:nvContentPartPr>
            <p14:xfrm>
              <a:off x="6064764" y="2046725"/>
              <a:ext cx="130680" cy="1306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7DD92E0-B178-42C6-86A7-135182D1E09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60444" y="2042405"/>
                <a:ext cx="139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4FA9DA9-CC26-43AC-809E-CDEBB2BE87E5}"/>
                  </a:ext>
                </a:extLst>
              </p14:cNvPr>
              <p14:cNvContentPartPr/>
              <p14:nvPr/>
            </p14:nvContentPartPr>
            <p14:xfrm>
              <a:off x="944277" y="960285"/>
              <a:ext cx="2651400" cy="17557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4FA9DA9-CC26-43AC-809E-CDEBB2BE87E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9957" y="955965"/>
                <a:ext cx="266004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7D3F2CB-66F6-4DDC-9BAA-BF24EFF7A613}"/>
                  </a:ext>
                </a:extLst>
              </p14:cNvPr>
              <p14:cNvContentPartPr/>
              <p14:nvPr/>
            </p14:nvContentPartPr>
            <p14:xfrm>
              <a:off x="1830597" y="3558405"/>
              <a:ext cx="2156400" cy="1130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7D3F2CB-66F6-4DDC-9BAA-BF24EFF7A61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26277" y="3554085"/>
                <a:ext cx="2165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F0563EA-913D-4A42-A0C6-BEB93FF930A2}"/>
                  </a:ext>
                </a:extLst>
              </p14:cNvPr>
              <p14:cNvContentPartPr/>
              <p14:nvPr/>
            </p14:nvContentPartPr>
            <p14:xfrm>
              <a:off x="1002237" y="998445"/>
              <a:ext cx="2409120" cy="1703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F0563EA-913D-4A42-A0C6-BEB93FF930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97917" y="994125"/>
                <a:ext cx="2417760" cy="17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2C958BC-A026-48AA-9A44-B449F0132D9C}"/>
                  </a:ext>
                </a:extLst>
              </p14:cNvPr>
              <p14:cNvContentPartPr/>
              <p14:nvPr/>
            </p14:nvContentPartPr>
            <p14:xfrm>
              <a:off x="1790277" y="3892125"/>
              <a:ext cx="2346480" cy="918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2C958BC-A026-48AA-9A44-B449F0132D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85957" y="3887805"/>
                <a:ext cx="23551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B2F6066-664F-4EFB-984D-A0A8DBC00595}"/>
                  </a:ext>
                </a:extLst>
              </p14:cNvPr>
              <p14:cNvContentPartPr/>
              <p14:nvPr/>
            </p14:nvContentPartPr>
            <p14:xfrm>
              <a:off x="1545837" y="3159525"/>
              <a:ext cx="2500920" cy="12776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B2F6066-664F-4EFB-984D-A0A8DBC005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41517" y="3155205"/>
                <a:ext cx="2509560" cy="12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E19E9D7-8FAA-4E2C-A608-9658061A1872}"/>
                  </a:ext>
                </a:extLst>
              </p14:cNvPr>
              <p14:cNvContentPartPr/>
              <p14:nvPr/>
            </p14:nvContentPartPr>
            <p14:xfrm>
              <a:off x="1040757" y="1126965"/>
              <a:ext cx="2210760" cy="14184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E19E9D7-8FAA-4E2C-A608-9658061A187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36437" y="1122645"/>
                <a:ext cx="2219400" cy="14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AEC370EB-CC01-42D7-BB8E-E1AB633F44D5}"/>
                  </a:ext>
                </a:extLst>
              </p14:cNvPr>
              <p14:cNvContentPartPr/>
              <p14:nvPr/>
            </p14:nvContentPartPr>
            <p14:xfrm>
              <a:off x="664557" y="729525"/>
              <a:ext cx="4367880" cy="22399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AEC370EB-CC01-42D7-BB8E-E1AB633F44D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0237" y="725205"/>
                <a:ext cx="4376520" cy="22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29520FF2-FFE7-4380-8BF3-192335F39670}"/>
                  </a:ext>
                </a:extLst>
              </p14:cNvPr>
              <p14:cNvContentPartPr/>
              <p14:nvPr/>
            </p14:nvContentPartPr>
            <p14:xfrm>
              <a:off x="4644357" y="3711765"/>
              <a:ext cx="2193480" cy="19548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29520FF2-FFE7-4380-8BF3-192335F3967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40037" y="3707445"/>
                <a:ext cx="22021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E37F7DC4-BECB-4989-9BC3-5046921C3514}"/>
                  </a:ext>
                </a:extLst>
              </p14:cNvPr>
              <p14:cNvContentPartPr/>
              <p14:nvPr/>
            </p14:nvContentPartPr>
            <p14:xfrm>
              <a:off x="6987957" y="1360245"/>
              <a:ext cx="585360" cy="18226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E37F7DC4-BECB-4989-9BC3-5046921C351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83637" y="1355925"/>
                <a:ext cx="594000" cy="18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1ADC0DA2-3EC8-4D56-BE01-3422772D15BD}"/>
                  </a:ext>
                </a:extLst>
              </p14:cNvPr>
              <p14:cNvContentPartPr/>
              <p14:nvPr/>
            </p14:nvContentPartPr>
            <p14:xfrm>
              <a:off x="7056357" y="1386525"/>
              <a:ext cx="531360" cy="140328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1ADC0DA2-3EC8-4D56-BE01-3422772D15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52037" y="1382205"/>
                <a:ext cx="540000" cy="14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475DD3A3-FF15-4FFD-A823-7227806B90DC}"/>
                  </a:ext>
                </a:extLst>
              </p14:cNvPr>
              <p14:cNvContentPartPr/>
              <p14:nvPr/>
            </p14:nvContentPartPr>
            <p14:xfrm>
              <a:off x="4449237" y="3425925"/>
              <a:ext cx="2428200" cy="80568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475DD3A3-FF15-4FFD-A823-7227806B90D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44917" y="3421605"/>
                <a:ext cx="243684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9602DF8-9C20-493A-A7A3-588B40BC79E4}"/>
                  </a:ext>
                </a:extLst>
              </p14:cNvPr>
              <p14:cNvContentPartPr/>
              <p14:nvPr/>
            </p14:nvContentPartPr>
            <p14:xfrm>
              <a:off x="4494597" y="3473805"/>
              <a:ext cx="2505240" cy="7336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9602DF8-9C20-493A-A7A3-588B40BC79E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90277" y="3469485"/>
                <a:ext cx="25138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901389A2-A973-463C-ACFA-CDF79246DBBE}"/>
                  </a:ext>
                </a:extLst>
              </p14:cNvPr>
              <p14:cNvContentPartPr/>
              <p14:nvPr/>
            </p14:nvContentPartPr>
            <p14:xfrm>
              <a:off x="1714317" y="3204885"/>
              <a:ext cx="2220120" cy="115164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901389A2-A973-463C-ACFA-CDF79246DBB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09997" y="3200565"/>
                <a:ext cx="222876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EDE298B-6B0E-4332-982B-15CE072915B7}"/>
                  </a:ext>
                </a:extLst>
              </p14:cNvPr>
              <p14:cNvContentPartPr/>
              <p14:nvPr/>
            </p14:nvContentPartPr>
            <p14:xfrm>
              <a:off x="3816357" y="3198405"/>
              <a:ext cx="782280" cy="13276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EDE298B-6B0E-4332-982B-15CE072915B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12037" y="3194085"/>
                <a:ext cx="79092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6B8CA811-B940-4E56-A644-7AEC7FDD3BD4}"/>
                  </a:ext>
                </a:extLst>
              </p14:cNvPr>
              <p14:cNvContentPartPr/>
              <p14:nvPr/>
            </p14:nvContentPartPr>
            <p14:xfrm>
              <a:off x="4712037" y="3739485"/>
              <a:ext cx="2115360" cy="12456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6B8CA811-B940-4E56-A644-7AEC7FDD3BD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07717" y="3735165"/>
                <a:ext cx="212400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uppieren 442">
            <a:extLst>
              <a:ext uri="{FF2B5EF4-FFF2-40B4-BE49-F238E27FC236}">
                <a16:creationId xmlns:a16="http://schemas.microsoft.com/office/drawing/2014/main" id="{76E40E8E-7AD8-496C-AE5B-1DE0CDC9D0E6}"/>
              </a:ext>
            </a:extLst>
          </p:cNvPr>
          <p:cNvGrpSpPr/>
          <p:nvPr/>
        </p:nvGrpSpPr>
        <p:grpSpPr>
          <a:xfrm>
            <a:off x="345957" y="199245"/>
            <a:ext cx="11559960" cy="6475680"/>
            <a:chOff x="345957" y="199245"/>
            <a:chExt cx="11559960" cy="64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0D20620-32D1-4229-8C21-CA01EA7B4A98}"/>
                    </a:ext>
                  </a:extLst>
                </p14:cNvPr>
                <p14:cNvContentPartPr/>
                <p14:nvPr/>
              </p14:nvContentPartPr>
              <p14:xfrm>
                <a:off x="5317557" y="2286165"/>
                <a:ext cx="145080" cy="130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0D20620-32D1-4229-8C21-CA01EA7B4A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13237" y="2281845"/>
                  <a:ext cx="153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20BD943-16A0-45DF-8FA3-497303174DD7}"/>
                    </a:ext>
                  </a:extLst>
                </p14:cNvPr>
                <p14:cNvContentPartPr/>
                <p14:nvPr/>
              </p14:nvContentPartPr>
              <p14:xfrm>
                <a:off x="5340957" y="2336205"/>
                <a:ext cx="170280" cy="129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20BD943-16A0-45DF-8FA3-497303174D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36637" y="2331885"/>
                  <a:ext cx="178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BB3794D-109F-4A6B-820B-B5C55BD39277}"/>
                    </a:ext>
                  </a:extLst>
                </p14:cNvPr>
                <p14:cNvContentPartPr/>
                <p14:nvPr/>
              </p14:nvContentPartPr>
              <p14:xfrm>
                <a:off x="2410557" y="2560125"/>
                <a:ext cx="124200" cy="43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BB3794D-109F-4A6B-820B-B5C55BD392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06237" y="2555805"/>
                  <a:ext cx="1328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66148C3-DB64-454A-A89D-5F0CF39A075F}"/>
                    </a:ext>
                  </a:extLst>
                </p14:cNvPr>
                <p14:cNvContentPartPr/>
                <p14:nvPr/>
              </p14:nvContentPartPr>
              <p14:xfrm>
                <a:off x="2420637" y="2893125"/>
                <a:ext cx="203400" cy="235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66148C3-DB64-454A-A89D-5F0CF39A07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16317" y="2888805"/>
                  <a:ext cx="212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749DE19-F9D7-4390-9072-AD44DBD40C5E}"/>
                    </a:ext>
                  </a:extLst>
                </p14:cNvPr>
                <p14:cNvContentPartPr/>
                <p14:nvPr/>
              </p14:nvContentPartPr>
              <p14:xfrm>
                <a:off x="1599477" y="1947045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749DE19-F9D7-4390-9072-AD44DBD40C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95157" y="1942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3FEE1E6-9C7A-4E28-9A8F-6CB7D7FD2A4E}"/>
                    </a:ext>
                  </a:extLst>
                </p14:cNvPr>
                <p14:cNvContentPartPr/>
                <p14:nvPr/>
              </p14:nvContentPartPr>
              <p14:xfrm>
                <a:off x="1584357" y="1876845"/>
                <a:ext cx="93600" cy="259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3FEE1E6-9C7A-4E28-9A8F-6CB7D7FD2A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80037" y="1872525"/>
                  <a:ext cx="102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2F0A8EE-D241-4B0B-8F42-A3D9A1E0F109}"/>
                    </a:ext>
                  </a:extLst>
                </p14:cNvPr>
                <p14:cNvContentPartPr/>
                <p14:nvPr/>
              </p14:nvContentPartPr>
              <p14:xfrm>
                <a:off x="1718637" y="1800885"/>
                <a:ext cx="226800" cy="122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2F0A8EE-D241-4B0B-8F42-A3D9A1E0F10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14317" y="1796565"/>
                  <a:ext cx="235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F7E82DB-E460-47D4-B127-FDF89A57CE16}"/>
                    </a:ext>
                  </a:extLst>
                </p14:cNvPr>
                <p14:cNvContentPartPr/>
                <p14:nvPr/>
              </p14:nvContentPartPr>
              <p14:xfrm>
                <a:off x="1872357" y="1732125"/>
                <a:ext cx="19080" cy="16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F7E82DB-E460-47D4-B127-FDF89A57CE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68037" y="1727805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26D6D38-DA42-461D-9740-A5420F9689ED}"/>
                    </a:ext>
                  </a:extLst>
                </p14:cNvPr>
                <p14:cNvContentPartPr/>
                <p14:nvPr/>
              </p14:nvContentPartPr>
              <p14:xfrm>
                <a:off x="1929957" y="1756605"/>
                <a:ext cx="54000" cy="72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26D6D38-DA42-461D-9740-A5420F9689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25637" y="1752285"/>
                  <a:ext cx="62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A007E1F-27F6-4E61-96DE-047861D77F0F}"/>
                    </a:ext>
                  </a:extLst>
                </p14:cNvPr>
                <p14:cNvContentPartPr/>
                <p14:nvPr/>
              </p14:nvContentPartPr>
              <p14:xfrm>
                <a:off x="2018877" y="1609005"/>
                <a:ext cx="132120" cy="166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A007E1F-27F6-4E61-96DE-047861D77F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14557" y="1604685"/>
                  <a:ext cx="140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3EB07D7-0A44-4456-9533-F8A40A9CAA6B}"/>
                    </a:ext>
                  </a:extLst>
                </p14:cNvPr>
                <p14:cNvContentPartPr/>
                <p14:nvPr/>
              </p14:nvContentPartPr>
              <p14:xfrm>
                <a:off x="2251077" y="1694325"/>
                <a:ext cx="39960" cy="92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3EB07D7-0A44-4456-9533-F8A40A9CAA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6757" y="1690005"/>
                  <a:ext cx="48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5B32CD-BEF2-4254-81B0-90338C3A91D8}"/>
                    </a:ext>
                  </a:extLst>
                </p14:cNvPr>
                <p14:cNvContentPartPr/>
                <p14:nvPr/>
              </p14:nvContentPartPr>
              <p14:xfrm>
                <a:off x="2294637" y="1566525"/>
                <a:ext cx="95400" cy="99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5B32CD-BEF2-4254-81B0-90338C3A9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0317" y="1562205"/>
                  <a:ext cx="104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075879-29F1-420A-A5DC-96DA8C0FFB7F}"/>
                    </a:ext>
                  </a:extLst>
                </p14:cNvPr>
                <p14:cNvContentPartPr/>
                <p14:nvPr/>
              </p14:nvContentPartPr>
              <p14:xfrm>
                <a:off x="2386077" y="1484085"/>
                <a:ext cx="105480" cy="106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075879-29F1-420A-A5DC-96DA8C0FF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1757" y="1479765"/>
                  <a:ext cx="114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33A6D8-DD55-415D-8B2A-4B034D7943A1}"/>
                    </a:ext>
                  </a:extLst>
                </p14:cNvPr>
                <p14:cNvContentPartPr/>
                <p14:nvPr/>
              </p14:nvContentPartPr>
              <p14:xfrm>
                <a:off x="2511717" y="1418565"/>
                <a:ext cx="191880" cy="132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33A6D8-DD55-415D-8B2A-4B034D7943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7397" y="1414245"/>
                  <a:ext cx="200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2D7293-A7D6-4979-9CBE-798135ABDEF6}"/>
                    </a:ext>
                  </a:extLst>
                </p14:cNvPr>
                <p14:cNvContentPartPr/>
                <p14:nvPr/>
              </p14:nvContentPartPr>
              <p14:xfrm>
                <a:off x="1745637" y="2074845"/>
                <a:ext cx="25920" cy="146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2D7293-A7D6-4979-9CBE-798135ABDE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1317" y="2070525"/>
                  <a:ext cx="3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51C1BA-99AF-4422-90F9-58666446572E}"/>
                    </a:ext>
                  </a:extLst>
                </p14:cNvPr>
                <p14:cNvContentPartPr/>
                <p14:nvPr/>
              </p14:nvContentPartPr>
              <p14:xfrm>
                <a:off x="1747797" y="2091045"/>
                <a:ext cx="119880" cy="141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51C1BA-99AF-4422-90F9-5866644657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43477" y="2086725"/>
                  <a:ext cx="128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70DDE0-6925-46B0-9174-D408FC2BCE2C}"/>
                    </a:ext>
                  </a:extLst>
                </p14:cNvPr>
                <p14:cNvContentPartPr/>
                <p14:nvPr/>
              </p14:nvContentPartPr>
              <p14:xfrm>
                <a:off x="1897197" y="1996725"/>
                <a:ext cx="116640" cy="101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70DDE0-6925-46B0-9174-D408FC2BCE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2877" y="1992405"/>
                  <a:ext cx="125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60DC151-DE2A-4950-B315-FEB2A6D66983}"/>
                    </a:ext>
                  </a:extLst>
                </p14:cNvPr>
                <p14:cNvContentPartPr/>
                <p14:nvPr/>
              </p14:nvContentPartPr>
              <p14:xfrm>
                <a:off x="2017437" y="1958565"/>
                <a:ext cx="38160" cy="77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60DC151-DE2A-4950-B315-FEB2A6D669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3117" y="1954245"/>
                  <a:ext cx="46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EB0597C-AD78-4432-9D8B-E4186808D98F}"/>
                    </a:ext>
                  </a:extLst>
                </p14:cNvPr>
                <p14:cNvContentPartPr/>
                <p14:nvPr/>
              </p14:nvContentPartPr>
              <p14:xfrm>
                <a:off x="1948317" y="1916445"/>
                <a:ext cx="115920" cy="75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EB0597C-AD78-4432-9D8B-E4186808D9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43997" y="1912125"/>
                  <a:ext cx="124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F35C762-8840-4B4E-A65F-74E71847A8A8}"/>
                    </a:ext>
                  </a:extLst>
                </p14:cNvPr>
                <p14:cNvContentPartPr/>
                <p14:nvPr/>
              </p14:nvContentPartPr>
              <p14:xfrm>
                <a:off x="2108157" y="1887285"/>
                <a:ext cx="45000" cy="9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F35C762-8840-4B4E-A65F-74E71847A8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03837" y="1882965"/>
                  <a:ext cx="53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5517E5-6489-4F47-9D97-396DEE4FE6BA}"/>
                    </a:ext>
                  </a:extLst>
                </p14:cNvPr>
                <p14:cNvContentPartPr/>
                <p14:nvPr/>
              </p14:nvContentPartPr>
              <p14:xfrm>
                <a:off x="1802157" y="2020485"/>
                <a:ext cx="407880" cy="293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5517E5-6489-4F47-9D97-396DEE4FE6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7837" y="2016165"/>
                  <a:ext cx="416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57B1F24-71F6-46D2-91A3-B32765B5C891}"/>
                    </a:ext>
                  </a:extLst>
                </p14:cNvPr>
                <p14:cNvContentPartPr/>
                <p14:nvPr/>
              </p14:nvContentPartPr>
              <p14:xfrm>
                <a:off x="1960917" y="2265285"/>
                <a:ext cx="82800" cy="118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57B1F24-71F6-46D2-91A3-B32765B5C8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6597" y="2260965"/>
                  <a:ext cx="9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32AEF2-8DE6-4750-9ADE-E91787A8393E}"/>
                    </a:ext>
                  </a:extLst>
                </p14:cNvPr>
                <p14:cNvContentPartPr/>
                <p14:nvPr/>
              </p14:nvContentPartPr>
              <p14:xfrm>
                <a:off x="2063877" y="2249805"/>
                <a:ext cx="34200" cy="727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32AEF2-8DE6-4750-9ADE-E91787A839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59557" y="2245485"/>
                  <a:ext cx="4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9C5ECE4-0194-4C53-85C5-3AD8B188E39C}"/>
                    </a:ext>
                  </a:extLst>
                </p14:cNvPr>
                <p14:cNvContentPartPr/>
                <p14:nvPr/>
              </p14:nvContentPartPr>
              <p14:xfrm>
                <a:off x="2008437" y="2195445"/>
                <a:ext cx="95760" cy="100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9C5ECE4-0194-4C53-85C5-3AD8B188E3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04117" y="2191125"/>
                  <a:ext cx="104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5A2F97A-2F99-45E2-8D6E-3B8C2CF9E5DF}"/>
                    </a:ext>
                  </a:extLst>
                </p14:cNvPr>
                <p14:cNvContentPartPr/>
                <p14:nvPr/>
              </p14:nvContentPartPr>
              <p14:xfrm>
                <a:off x="2141637" y="2175645"/>
                <a:ext cx="42840" cy="79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5A2F97A-2F99-45E2-8D6E-3B8C2CF9E5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37317" y="2171325"/>
                  <a:ext cx="51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F07A981-3240-4952-9878-DEDC76CE3679}"/>
                    </a:ext>
                  </a:extLst>
                </p14:cNvPr>
                <p14:cNvContentPartPr/>
                <p14:nvPr/>
              </p14:nvContentPartPr>
              <p14:xfrm>
                <a:off x="2336397" y="1872885"/>
                <a:ext cx="161280" cy="155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F07A981-3240-4952-9878-DEDC76CE36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32077" y="1868565"/>
                  <a:ext cx="169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319A54-9616-4049-AB09-8EEF621A7617}"/>
                    </a:ext>
                  </a:extLst>
                </p14:cNvPr>
                <p14:cNvContentPartPr/>
                <p14:nvPr/>
              </p14:nvContentPartPr>
              <p14:xfrm>
                <a:off x="2554197" y="1640325"/>
                <a:ext cx="33840" cy="134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319A54-9616-4049-AB09-8EEF621A76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49877" y="1636005"/>
                  <a:ext cx="4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CA5C256-969D-45A9-9443-7BCA095D837B}"/>
                    </a:ext>
                  </a:extLst>
                </p14:cNvPr>
                <p14:cNvContentPartPr/>
                <p14:nvPr/>
              </p14:nvContentPartPr>
              <p14:xfrm>
                <a:off x="2574357" y="1639245"/>
                <a:ext cx="82080" cy="91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CA5C256-969D-45A9-9443-7BCA095D83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0037" y="1634925"/>
                  <a:ext cx="90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A1AAD0-FE0F-4490-8343-983CA47CDEEE}"/>
                    </a:ext>
                  </a:extLst>
                </p14:cNvPr>
                <p14:cNvContentPartPr/>
                <p14:nvPr/>
              </p14:nvContentPartPr>
              <p14:xfrm>
                <a:off x="2547717" y="1704765"/>
                <a:ext cx="119880" cy="71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A1AAD0-FE0F-4490-8343-983CA47CDE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3397" y="1700445"/>
                  <a:ext cx="128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DD574C-5913-42D4-88FC-F4F457920053}"/>
                    </a:ext>
                  </a:extLst>
                </p14:cNvPr>
                <p14:cNvContentPartPr/>
                <p14:nvPr/>
              </p14:nvContentPartPr>
              <p14:xfrm>
                <a:off x="2709717" y="1546005"/>
                <a:ext cx="84600" cy="122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DD574C-5913-42D4-88FC-F4F4579200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05397" y="1541685"/>
                  <a:ext cx="93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468963-A083-4289-AA8B-844E32AB1399}"/>
                    </a:ext>
                  </a:extLst>
                </p14:cNvPr>
                <p14:cNvContentPartPr/>
                <p14:nvPr/>
              </p14:nvContentPartPr>
              <p14:xfrm>
                <a:off x="2807997" y="1501725"/>
                <a:ext cx="31680" cy="92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468963-A083-4289-AA8B-844E32AB13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03677" y="1497405"/>
                  <a:ext cx="4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BC464-8B47-4652-86E2-0DF9F6FEB07A}"/>
                    </a:ext>
                  </a:extLst>
                </p14:cNvPr>
                <p14:cNvContentPartPr/>
                <p14:nvPr/>
              </p14:nvContentPartPr>
              <p14:xfrm>
                <a:off x="2750757" y="1504245"/>
                <a:ext cx="112320" cy="110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BC464-8B47-4652-86E2-0DF9F6FEB0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46437" y="1499925"/>
                  <a:ext cx="120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28CB6E-18FC-4B9B-A287-A19A02C7DADB}"/>
                    </a:ext>
                  </a:extLst>
                </p14:cNvPr>
                <p14:cNvContentPartPr/>
                <p14:nvPr/>
              </p14:nvContentPartPr>
              <p14:xfrm>
                <a:off x="2877117" y="1433325"/>
                <a:ext cx="4248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28CB6E-18FC-4B9B-A287-A19A02C7DA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2797" y="1429005"/>
                  <a:ext cx="51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077D0B0-E1F1-45FD-AF04-0FC70AD3DAE7}"/>
                    </a:ext>
                  </a:extLst>
                </p14:cNvPr>
                <p14:cNvContentPartPr/>
                <p14:nvPr/>
              </p14:nvContentPartPr>
              <p14:xfrm>
                <a:off x="2844717" y="1416405"/>
                <a:ext cx="61920" cy="61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077D0B0-E1F1-45FD-AF04-0FC70AD3DA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40397" y="1412085"/>
                  <a:ext cx="7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89EEEA-9D59-43D7-B068-70F1B1F73233}"/>
                    </a:ext>
                  </a:extLst>
                </p14:cNvPr>
                <p14:cNvContentPartPr/>
                <p14:nvPr/>
              </p14:nvContentPartPr>
              <p14:xfrm>
                <a:off x="2954517" y="1347285"/>
                <a:ext cx="78480" cy="100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89EEEA-9D59-43D7-B068-70F1B1F732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50197" y="1342965"/>
                  <a:ext cx="87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4EF368A-3EBD-4019-88BB-3E264B585AE4}"/>
                    </a:ext>
                  </a:extLst>
                </p14:cNvPr>
                <p14:cNvContentPartPr/>
                <p14:nvPr/>
              </p14:nvContentPartPr>
              <p14:xfrm>
                <a:off x="2968917" y="1318845"/>
                <a:ext cx="82440" cy="143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4EF368A-3EBD-4019-88BB-3E264B585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4597" y="1314525"/>
                  <a:ext cx="91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E521143-A095-4EC5-98C0-17049F0318C5}"/>
                    </a:ext>
                  </a:extLst>
                </p14:cNvPr>
                <p14:cNvContentPartPr/>
                <p14:nvPr/>
              </p14:nvContentPartPr>
              <p14:xfrm>
                <a:off x="2593437" y="1425765"/>
                <a:ext cx="572760" cy="441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E521143-A095-4EC5-98C0-17049F0318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89117" y="1421445"/>
                  <a:ext cx="581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D51789C-DD4F-4ED7-9161-5012825596F1}"/>
                    </a:ext>
                  </a:extLst>
                </p14:cNvPr>
                <p14:cNvContentPartPr/>
                <p14:nvPr/>
              </p14:nvContentPartPr>
              <p14:xfrm>
                <a:off x="2774877" y="1869645"/>
                <a:ext cx="21600" cy="20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D51789C-DD4F-4ED7-9161-5012825596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70557" y="1865325"/>
                  <a:ext cx="30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441D8A-DFF9-4302-912E-12107D06A8FC}"/>
                    </a:ext>
                  </a:extLst>
                </p14:cNvPr>
                <p14:cNvContentPartPr/>
                <p14:nvPr/>
              </p14:nvContentPartPr>
              <p14:xfrm>
                <a:off x="2759037" y="1812405"/>
                <a:ext cx="120960" cy="156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441D8A-DFF9-4302-912E-12107D06A8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54717" y="1808085"/>
                  <a:ext cx="12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01B40D-334A-4EDC-855A-1AC4600B0AD7}"/>
                    </a:ext>
                  </a:extLst>
                </p14:cNvPr>
                <p14:cNvContentPartPr/>
                <p14:nvPr/>
              </p14:nvContentPartPr>
              <p14:xfrm>
                <a:off x="2888997" y="1781085"/>
                <a:ext cx="28080" cy="65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01B40D-334A-4EDC-855A-1AC4600B0A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84677" y="1776765"/>
                  <a:ext cx="36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BC6D6B2-7C4B-4BE7-A55E-7C1D3F536F10}"/>
                    </a:ext>
                  </a:extLst>
                </p14:cNvPr>
                <p14:cNvContentPartPr/>
                <p14:nvPr/>
              </p14:nvContentPartPr>
              <p14:xfrm>
                <a:off x="2816997" y="1750845"/>
                <a:ext cx="140760" cy="142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BC6D6B2-7C4B-4BE7-A55E-7C1D3F536F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12677" y="1746525"/>
                  <a:ext cx="149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EB71F82-05C6-4B28-95AF-86A5856300FC}"/>
                    </a:ext>
                  </a:extLst>
                </p14:cNvPr>
                <p14:cNvContentPartPr/>
                <p14:nvPr/>
              </p14:nvContentPartPr>
              <p14:xfrm>
                <a:off x="2973237" y="1717725"/>
                <a:ext cx="41400" cy="73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EB71F82-05C6-4B28-95AF-86A5856300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68917" y="1713405"/>
                  <a:ext cx="50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3D3A39A-7218-4764-BBA9-99F29D136AF6}"/>
                    </a:ext>
                  </a:extLst>
                </p14:cNvPr>
                <p14:cNvContentPartPr/>
                <p14:nvPr/>
              </p14:nvContentPartPr>
              <p14:xfrm>
                <a:off x="2925357" y="1671645"/>
                <a:ext cx="88920" cy="8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3D3A39A-7218-4764-BBA9-99F29D136A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1037" y="1667325"/>
                  <a:ext cx="97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16EA7D9-90A4-4FFD-B115-12D4E985F7F7}"/>
                    </a:ext>
                  </a:extLst>
                </p14:cNvPr>
                <p14:cNvContentPartPr/>
                <p14:nvPr/>
              </p14:nvContentPartPr>
              <p14:xfrm>
                <a:off x="3042357" y="1670205"/>
                <a:ext cx="27720" cy="24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16EA7D9-90A4-4FFD-B115-12D4E985F7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38037" y="1665885"/>
                  <a:ext cx="36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CA5FFBC-8955-466E-A016-1DBDBC572A91}"/>
                    </a:ext>
                  </a:extLst>
                </p14:cNvPr>
                <p14:cNvContentPartPr/>
                <p14:nvPr/>
              </p14:nvContentPartPr>
              <p14:xfrm>
                <a:off x="3102477" y="1585605"/>
                <a:ext cx="37440" cy="72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CA5FFBC-8955-466E-A016-1DBDBC572A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98157" y="1581285"/>
                  <a:ext cx="46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6E0702-B1FC-45A0-B097-FC66C389DE6E}"/>
                    </a:ext>
                  </a:extLst>
                </p14:cNvPr>
                <p14:cNvContentPartPr/>
                <p14:nvPr/>
              </p14:nvContentPartPr>
              <p14:xfrm>
                <a:off x="3045597" y="1581285"/>
                <a:ext cx="130680" cy="130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6E0702-B1FC-45A0-B097-FC66C389DE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1277" y="1576965"/>
                  <a:ext cx="139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70A607B-A821-498F-95B8-8DE67F8B5C65}"/>
                    </a:ext>
                  </a:extLst>
                </p14:cNvPr>
                <p14:cNvContentPartPr/>
                <p14:nvPr/>
              </p14:nvContentPartPr>
              <p14:xfrm>
                <a:off x="3185997" y="1174485"/>
                <a:ext cx="1427760" cy="1841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70A607B-A821-498F-95B8-8DE67F8B5C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81677" y="1170165"/>
                  <a:ext cx="1436400" cy="18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17DEA1-0323-4F65-A700-3BAF2BB2D62E}"/>
                    </a:ext>
                  </a:extLst>
                </p14:cNvPr>
                <p14:cNvContentPartPr/>
                <p14:nvPr/>
              </p14:nvContentPartPr>
              <p14:xfrm>
                <a:off x="3085917" y="2690805"/>
                <a:ext cx="402120" cy="333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17DEA1-0323-4F65-A700-3BAF2BB2D6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81597" y="2686485"/>
                  <a:ext cx="4107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BAA93ED-3520-42D7-B7A9-ADA25DD69C6C}"/>
                    </a:ext>
                  </a:extLst>
                </p14:cNvPr>
                <p14:cNvContentPartPr/>
                <p14:nvPr/>
              </p14:nvContentPartPr>
              <p14:xfrm>
                <a:off x="4817157" y="847245"/>
                <a:ext cx="124200" cy="2156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BAA93ED-3520-42D7-B7A9-ADA25DD69C6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12837" y="842925"/>
                  <a:ext cx="132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760C50-B6EF-4E64-9547-BD4D1AFF4B05}"/>
                    </a:ext>
                  </a:extLst>
                </p14:cNvPr>
                <p14:cNvContentPartPr/>
                <p14:nvPr/>
              </p14:nvContentPartPr>
              <p14:xfrm>
                <a:off x="4987437" y="804045"/>
                <a:ext cx="241920" cy="212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760C50-B6EF-4E64-9547-BD4D1AFF4B0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83117" y="799725"/>
                  <a:ext cx="250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85DE81C-EE2B-4ACA-9173-EAB2CA4C4CF2}"/>
                    </a:ext>
                  </a:extLst>
                </p14:cNvPr>
                <p14:cNvContentPartPr/>
                <p14:nvPr/>
              </p14:nvContentPartPr>
              <p14:xfrm>
                <a:off x="5248797" y="913125"/>
                <a:ext cx="68400" cy="201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85DE81C-EE2B-4ACA-9173-EAB2CA4C4CF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44477" y="908805"/>
                  <a:ext cx="77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500BA9B-3AFB-423A-9B23-16E04FCD1D79}"/>
                    </a:ext>
                  </a:extLst>
                </p14:cNvPr>
                <p14:cNvContentPartPr/>
                <p14:nvPr/>
              </p14:nvContentPartPr>
              <p14:xfrm>
                <a:off x="5335917" y="834285"/>
                <a:ext cx="281880" cy="304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500BA9B-3AFB-423A-9B23-16E04FCD1D7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31597" y="829965"/>
                  <a:ext cx="290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709AF53-BDAF-47DA-B63B-AB9902170743}"/>
                    </a:ext>
                  </a:extLst>
                </p14:cNvPr>
                <p14:cNvContentPartPr/>
                <p14:nvPr/>
              </p14:nvContentPartPr>
              <p14:xfrm>
                <a:off x="5748837" y="908805"/>
                <a:ext cx="192960" cy="74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709AF53-BDAF-47DA-B63B-AB99021707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44517" y="904485"/>
                  <a:ext cx="20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B55693F-6812-439D-9D90-4B6B1D2A41FD}"/>
                    </a:ext>
                  </a:extLst>
                </p14:cNvPr>
                <p14:cNvContentPartPr/>
                <p14:nvPr/>
              </p14:nvContentPartPr>
              <p14:xfrm>
                <a:off x="5907597" y="809085"/>
                <a:ext cx="360" cy="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B55693F-6812-439D-9D90-4B6B1D2A41F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03277" y="804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B4A8AD3-FF3B-4894-A26C-3FCE9841C9F6}"/>
                    </a:ext>
                  </a:extLst>
                </p14:cNvPr>
                <p14:cNvContentPartPr/>
                <p14:nvPr/>
              </p14:nvContentPartPr>
              <p14:xfrm>
                <a:off x="6162117" y="784605"/>
                <a:ext cx="304920" cy="177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B4A8AD3-FF3B-4894-A26C-3FCE9841C9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57797" y="780285"/>
                  <a:ext cx="313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50E1F53-B23B-498C-A5DB-1E9C8CEF2D7B}"/>
                    </a:ext>
                  </a:extLst>
                </p14:cNvPr>
                <p14:cNvContentPartPr/>
                <p14:nvPr/>
              </p14:nvContentPartPr>
              <p14:xfrm>
                <a:off x="6579357" y="773085"/>
                <a:ext cx="83880" cy="163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50E1F53-B23B-498C-A5DB-1E9C8CEF2D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75037" y="768765"/>
                  <a:ext cx="92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C808AE7-CC1D-408A-807C-55BEEBE79893}"/>
                    </a:ext>
                  </a:extLst>
                </p14:cNvPr>
                <p14:cNvContentPartPr/>
                <p14:nvPr/>
              </p14:nvContentPartPr>
              <p14:xfrm>
                <a:off x="6657477" y="874605"/>
                <a:ext cx="86400" cy="64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C808AE7-CC1D-408A-807C-55BEEBE798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53157" y="870285"/>
                  <a:ext cx="95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0C76A60-F2BF-4AB8-A49A-DB2D1D775F03}"/>
                    </a:ext>
                  </a:extLst>
                </p14:cNvPr>
                <p14:cNvContentPartPr/>
                <p14:nvPr/>
              </p14:nvContentPartPr>
              <p14:xfrm>
                <a:off x="6768717" y="791445"/>
                <a:ext cx="89640" cy="143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0C76A60-F2BF-4AB8-A49A-DB2D1D775F0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64397" y="787125"/>
                  <a:ext cx="98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7D1E1AE-8774-40E8-8536-D6BDCC72838E}"/>
                    </a:ext>
                  </a:extLst>
                </p14:cNvPr>
                <p14:cNvContentPartPr/>
                <p14:nvPr/>
              </p14:nvContentPartPr>
              <p14:xfrm>
                <a:off x="6902637" y="852645"/>
                <a:ext cx="156600" cy="69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7D1E1AE-8774-40E8-8536-D6BDCC7283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98317" y="848325"/>
                  <a:ext cx="165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7E3B2EA-A8F7-48F2-A6B5-EF1F06C3AE84}"/>
                    </a:ext>
                  </a:extLst>
                </p14:cNvPr>
                <p14:cNvContentPartPr/>
                <p14:nvPr/>
              </p14:nvContentPartPr>
              <p14:xfrm>
                <a:off x="7178757" y="876045"/>
                <a:ext cx="194760" cy="63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7E3B2EA-A8F7-48F2-A6B5-EF1F06C3AE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74437" y="871725"/>
                  <a:ext cx="203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41EF67D-9AF7-4B81-900C-C434B98BE1F8}"/>
                    </a:ext>
                  </a:extLst>
                </p14:cNvPr>
                <p14:cNvContentPartPr/>
                <p14:nvPr/>
              </p14:nvContentPartPr>
              <p14:xfrm>
                <a:off x="7410957" y="821685"/>
                <a:ext cx="136080" cy="885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41EF67D-9AF7-4B81-900C-C434B98BE1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06637" y="817365"/>
                  <a:ext cx="144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9FED619-B98E-49F2-B4BF-419CF96F2C9A}"/>
                    </a:ext>
                  </a:extLst>
                </p14:cNvPr>
                <p14:cNvContentPartPr/>
                <p14:nvPr/>
              </p14:nvContentPartPr>
              <p14:xfrm>
                <a:off x="7558197" y="713685"/>
                <a:ext cx="10440" cy="19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9FED619-B98E-49F2-B4BF-419CF96F2C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53877" y="709365"/>
                  <a:ext cx="1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1EEF237-3321-46AB-8EDE-3299840435A5}"/>
                    </a:ext>
                  </a:extLst>
                </p14:cNvPr>
                <p14:cNvContentPartPr/>
                <p14:nvPr/>
              </p14:nvContentPartPr>
              <p14:xfrm>
                <a:off x="7531557" y="730965"/>
                <a:ext cx="119520" cy="173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1EEF237-3321-46AB-8EDE-3299840435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27237" y="726645"/>
                  <a:ext cx="128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3844AA1-A875-45F7-ADC9-498775BF8617}"/>
                    </a:ext>
                  </a:extLst>
                </p14:cNvPr>
                <p14:cNvContentPartPr/>
                <p14:nvPr/>
              </p14:nvContentPartPr>
              <p14:xfrm>
                <a:off x="7682037" y="813405"/>
                <a:ext cx="76680" cy="93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3844AA1-A875-45F7-ADC9-498775BF861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77717" y="809085"/>
                  <a:ext cx="85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61675B3-5E67-403B-9D1F-0A6AEB1F6317}"/>
                    </a:ext>
                  </a:extLst>
                </p14:cNvPr>
                <p14:cNvContentPartPr/>
                <p14:nvPr/>
              </p14:nvContentPartPr>
              <p14:xfrm>
                <a:off x="7751157" y="716205"/>
                <a:ext cx="98280" cy="2095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61675B3-5E67-403B-9D1F-0A6AEB1F63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46837" y="711885"/>
                  <a:ext cx="106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F40BADE-472F-4275-9451-B3AD13370795}"/>
                    </a:ext>
                  </a:extLst>
                </p14:cNvPr>
                <p14:cNvContentPartPr/>
                <p14:nvPr/>
              </p14:nvContentPartPr>
              <p14:xfrm>
                <a:off x="7972197" y="709365"/>
                <a:ext cx="110880" cy="175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F40BADE-472F-4275-9451-B3AD133707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67877" y="705045"/>
                  <a:ext cx="11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AA72AFF-C5F1-47FB-86A7-21F8ACAFB731}"/>
                    </a:ext>
                  </a:extLst>
                </p14:cNvPr>
                <p14:cNvContentPartPr/>
                <p14:nvPr/>
              </p14:nvContentPartPr>
              <p14:xfrm>
                <a:off x="8101077" y="774525"/>
                <a:ext cx="79200" cy="78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AA72AFF-C5F1-47FB-86A7-21F8ACAFB73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96757" y="770205"/>
                  <a:ext cx="87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5CC6B59-C807-4A2B-8BC8-95E0E41BE187}"/>
                    </a:ext>
                  </a:extLst>
                </p14:cNvPr>
                <p14:cNvContentPartPr/>
                <p14:nvPr/>
              </p14:nvContentPartPr>
              <p14:xfrm>
                <a:off x="8194677" y="769845"/>
                <a:ext cx="82080" cy="84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5CC6B59-C807-4A2B-8BC8-95E0E41BE1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90357" y="765525"/>
                  <a:ext cx="90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F4C98D7-E50B-4E52-81B2-E21394C9B67A}"/>
                    </a:ext>
                  </a:extLst>
                </p14:cNvPr>
                <p14:cNvContentPartPr/>
                <p14:nvPr/>
              </p14:nvContentPartPr>
              <p14:xfrm>
                <a:off x="8314917" y="775965"/>
                <a:ext cx="134280" cy="81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F4C98D7-E50B-4E52-81B2-E21394C9B67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10597" y="771645"/>
                  <a:ext cx="142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0CE3F96-7819-4F8F-899A-A3E70687FDCB}"/>
                    </a:ext>
                  </a:extLst>
                </p14:cNvPr>
                <p14:cNvContentPartPr/>
                <p14:nvPr/>
              </p14:nvContentPartPr>
              <p14:xfrm>
                <a:off x="8485557" y="752925"/>
                <a:ext cx="29880" cy="56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0CE3F96-7819-4F8F-899A-A3E70687FDC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81237" y="748605"/>
                  <a:ext cx="38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5CA353E-177C-4071-9C97-0F6C726C6473}"/>
                    </a:ext>
                  </a:extLst>
                </p14:cNvPr>
                <p14:cNvContentPartPr/>
                <p14:nvPr/>
              </p14:nvContentPartPr>
              <p14:xfrm>
                <a:off x="8403837" y="854445"/>
                <a:ext cx="88200" cy="20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5CA353E-177C-4071-9C97-0F6C726C647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99517" y="850125"/>
                  <a:ext cx="9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5244032-3E03-40B6-B44F-1EEBE7C15C47}"/>
                    </a:ext>
                  </a:extLst>
                </p14:cNvPr>
                <p14:cNvContentPartPr/>
                <p14:nvPr/>
              </p14:nvContentPartPr>
              <p14:xfrm>
                <a:off x="8472237" y="750405"/>
                <a:ext cx="30600" cy="109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5244032-3E03-40B6-B44F-1EEBE7C15C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67917" y="746085"/>
                  <a:ext cx="3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44EC646-1D59-4B8D-9163-33A081A2B6E0}"/>
                    </a:ext>
                  </a:extLst>
                </p14:cNvPr>
                <p14:cNvContentPartPr/>
                <p14:nvPr/>
              </p14:nvContentPartPr>
              <p14:xfrm>
                <a:off x="8540277" y="736005"/>
                <a:ext cx="80640" cy="113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44EC646-1D59-4B8D-9163-33A081A2B6E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35957" y="731685"/>
                  <a:ext cx="89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DB99E90-4CF4-483C-B17C-305ADB428962}"/>
                    </a:ext>
                  </a:extLst>
                </p14:cNvPr>
                <p14:cNvContentPartPr/>
                <p14:nvPr/>
              </p14:nvContentPartPr>
              <p14:xfrm>
                <a:off x="8642877" y="741765"/>
                <a:ext cx="73800" cy="84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DB99E90-4CF4-483C-B17C-305ADB4289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38557" y="737445"/>
                  <a:ext cx="82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352B1AC-54EE-4518-9634-24887BE90807}"/>
                    </a:ext>
                  </a:extLst>
                </p14:cNvPr>
                <p14:cNvContentPartPr/>
                <p14:nvPr/>
              </p14:nvContentPartPr>
              <p14:xfrm>
                <a:off x="8958237" y="426045"/>
                <a:ext cx="340200" cy="204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352B1AC-54EE-4518-9634-24887BE908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53917" y="421725"/>
                  <a:ext cx="348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9719A2F-7CFD-4476-8DF6-7CFEF8CB66C9}"/>
                    </a:ext>
                  </a:extLst>
                </p14:cNvPr>
                <p14:cNvContentPartPr/>
                <p14:nvPr/>
              </p14:nvContentPartPr>
              <p14:xfrm>
                <a:off x="11149557" y="211845"/>
                <a:ext cx="131040" cy="102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9719A2F-7CFD-4476-8DF6-7CFEF8CB66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45237" y="207525"/>
                  <a:ext cx="139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9574544-9260-4BB6-A66F-E0C6851EC705}"/>
                    </a:ext>
                  </a:extLst>
                </p14:cNvPr>
                <p14:cNvContentPartPr/>
                <p14:nvPr/>
              </p14:nvContentPartPr>
              <p14:xfrm>
                <a:off x="11305797" y="253245"/>
                <a:ext cx="93600" cy="756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9574544-9260-4BB6-A66F-E0C6851EC7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01477" y="248925"/>
                  <a:ext cx="102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834E70-A967-46A5-A620-4330ED9FEEE6}"/>
                    </a:ext>
                  </a:extLst>
                </p14:cNvPr>
                <p14:cNvContentPartPr/>
                <p14:nvPr/>
              </p14:nvContentPartPr>
              <p14:xfrm>
                <a:off x="11421717" y="199245"/>
                <a:ext cx="113760" cy="111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834E70-A967-46A5-A620-4330ED9FEE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17397" y="194925"/>
                  <a:ext cx="122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5D88EBA-47B4-44F0-B784-A590C8D5AF0B}"/>
                    </a:ext>
                  </a:extLst>
                </p14:cNvPr>
                <p14:cNvContentPartPr/>
                <p14:nvPr/>
              </p14:nvContentPartPr>
              <p14:xfrm>
                <a:off x="11471757" y="292845"/>
                <a:ext cx="61920" cy="20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5D88EBA-47B4-44F0-B784-A590C8D5AF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67437" y="288525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6468DEE-6454-4E8D-B5E8-0C5FB5FE156D}"/>
                    </a:ext>
                  </a:extLst>
                </p14:cNvPr>
                <p14:cNvContentPartPr/>
                <p14:nvPr/>
              </p14:nvContentPartPr>
              <p14:xfrm>
                <a:off x="11560677" y="259725"/>
                <a:ext cx="207000" cy="64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6468DEE-6454-4E8D-B5E8-0C5FB5FE15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56357" y="255405"/>
                  <a:ext cx="215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0EB3C4B-0F4B-4B35-8060-DBC2E62A5A36}"/>
                    </a:ext>
                  </a:extLst>
                </p14:cNvPr>
                <p14:cNvContentPartPr/>
                <p14:nvPr/>
              </p14:nvContentPartPr>
              <p14:xfrm>
                <a:off x="11739597" y="215805"/>
                <a:ext cx="26280" cy="25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0EB3C4B-0F4B-4B35-8060-DBC2E62A5A3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35277" y="211485"/>
                  <a:ext cx="3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69C41A4-E82D-4363-BE3D-72DFAF5428F9}"/>
                    </a:ext>
                  </a:extLst>
                </p14:cNvPr>
                <p14:cNvContentPartPr/>
                <p14:nvPr/>
              </p14:nvContentPartPr>
              <p14:xfrm>
                <a:off x="11784597" y="261885"/>
                <a:ext cx="93960" cy="1947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69C41A4-E82D-4363-BE3D-72DFAF5428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780277" y="257565"/>
                  <a:ext cx="102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DFFC3F5-3104-4857-9A08-1C797FB3AF27}"/>
                    </a:ext>
                  </a:extLst>
                </p14:cNvPr>
                <p14:cNvContentPartPr/>
                <p14:nvPr/>
              </p14:nvContentPartPr>
              <p14:xfrm>
                <a:off x="9467277" y="251805"/>
                <a:ext cx="303840" cy="102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DFFC3F5-3104-4857-9A08-1C797FB3AF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62957" y="247485"/>
                  <a:ext cx="31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8A8FF25-D018-4D42-A884-BE5F2B088098}"/>
                    </a:ext>
                  </a:extLst>
                </p14:cNvPr>
                <p14:cNvContentPartPr/>
                <p14:nvPr/>
              </p14:nvContentPartPr>
              <p14:xfrm>
                <a:off x="9770757" y="255765"/>
                <a:ext cx="99000" cy="236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8A8FF25-D018-4D42-A884-BE5F2B0880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66437" y="251445"/>
                  <a:ext cx="107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9CAD7A-723B-42A0-84F8-CE249FA90FDD}"/>
                    </a:ext>
                  </a:extLst>
                </p14:cNvPr>
                <p14:cNvContentPartPr/>
                <p14:nvPr/>
              </p14:nvContentPartPr>
              <p14:xfrm>
                <a:off x="9895317" y="203565"/>
                <a:ext cx="24840" cy="127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9CAD7A-723B-42A0-84F8-CE249FA90F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90997" y="199245"/>
                  <a:ext cx="33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AC81F80-CDDD-4AB4-947B-C4372DDCA4EF}"/>
                    </a:ext>
                  </a:extLst>
                </p14:cNvPr>
                <p14:cNvContentPartPr/>
                <p14:nvPr/>
              </p14:nvContentPartPr>
              <p14:xfrm>
                <a:off x="9944997" y="269085"/>
                <a:ext cx="65520" cy="60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AC81F80-CDDD-4AB4-947B-C4372DDCA4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40677" y="264765"/>
                  <a:ext cx="7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B26D48-23CE-45C5-8687-8EBD0EF5AE26}"/>
                    </a:ext>
                  </a:extLst>
                </p14:cNvPr>
                <p14:cNvContentPartPr/>
                <p14:nvPr/>
              </p14:nvContentPartPr>
              <p14:xfrm>
                <a:off x="10024917" y="274125"/>
                <a:ext cx="86040" cy="2041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B26D48-23CE-45C5-8687-8EBD0EF5AE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20597" y="269805"/>
                  <a:ext cx="94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78A6EB-653D-4F56-9D34-E216B4AE4D33}"/>
                    </a:ext>
                  </a:extLst>
                </p14:cNvPr>
                <p14:cNvContentPartPr/>
                <p14:nvPr/>
              </p14:nvContentPartPr>
              <p14:xfrm>
                <a:off x="10124637" y="275925"/>
                <a:ext cx="64800" cy="572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78A6EB-653D-4F56-9D34-E216B4AE4D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20317" y="271605"/>
                  <a:ext cx="73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1B7D99C-EA79-4A86-A9E3-3FF20E43955E}"/>
                    </a:ext>
                  </a:extLst>
                </p14:cNvPr>
                <p14:cNvContentPartPr/>
                <p14:nvPr/>
              </p14:nvContentPartPr>
              <p14:xfrm>
                <a:off x="10217157" y="262605"/>
                <a:ext cx="86040" cy="79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1B7D99C-EA79-4A86-A9E3-3FF20E43955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12837" y="258285"/>
                  <a:ext cx="94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745806-0A63-4455-AFB3-C8FE22EF5653}"/>
                    </a:ext>
                  </a:extLst>
                </p14:cNvPr>
                <p14:cNvContentPartPr/>
                <p14:nvPr/>
              </p14:nvContentPartPr>
              <p14:xfrm>
                <a:off x="10354317" y="260085"/>
                <a:ext cx="83520" cy="91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745806-0A63-4455-AFB3-C8FE22EF56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49997" y="255765"/>
                  <a:ext cx="92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2DB2A77-6662-4950-A863-1AD88F04CA65}"/>
                    </a:ext>
                  </a:extLst>
                </p14:cNvPr>
                <p14:cNvContentPartPr/>
                <p14:nvPr/>
              </p14:nvContentPartPr>
              <p14:xfrm>
                <a:off x="10640517" y="262245"/>
                <a:ext cx="290880" cy="69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2DB2A77-6662-4950-A863-1AD88F04CA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36197" y="257925"/>
                  <a:ext cx="299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E50B8C2-84BA-4DA2-8FCB-882BA077DA81}"/>
                    </a:ext>
                  </a:extLst>
                </p14:cNvPr>
                <p14:cNvContentPartPr/>
                <p14:nvPr/>
              </p14:nvContentPartPr>
              <p14:xfrm>
                <a:off x="9448917" y="542325"/>
                <a:ext cx="173160" cy="58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E50B8C2-84BA-4DA2-8FCB-882BA077DA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44597" y="538005"/>
                  <a:ext cx="181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87A571F-D9AF-46D1-9588-805E97C00392}"/>
                    </a:ext>
                  </a:extLst>
                </p14:cNvPr>
                <p14:cNvContentPartPr/>
                <p14:nvPr/>
              </p14:nvContentPartPr>
              <p14:xfrm>
                <a:off x="9576717" y="470685"/>
                <a:ext cx="360" cy="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87A571F-D9AF-46D1-9588-805E97C003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72397" y="466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F349F44-B331-4778-A3CA-CBD89EFC1C5F}"/>
                    </a:ext>
                  </a:extLst>
                </p14:cNvPr>
                <p14:cNvContentPartPr/>
                <p14:nvPr/>
              </p14:nvContentPartPr>
              <p14:xfrm>
                <a:off x="9805677" y="553485"/>
                <a:ext cx="67320" cy="239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F349F44-B331-4778-A3CA-CBD89EFC1C5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01357" y="549165"/>
                  <a:ext cx="75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9629F7-3939-4AAB-B96F-31E2FC03F620}"/>
                    </a:ext>
                  </a:extLst>
                </p14:cNvPr>
                <p14:cNvContentPartPr/>
                <p14:nvPr/>
              </p14:nvContentPartPr>
              <p14:xfrm>
                <a:off x="9920157" y="549885"/>
                <a:ext cx="196200" cy="781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9629F7-3939-4AAB-B96F-31E2FC03F62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15837" y="545565"/>
                  <a:ext cx="20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0DD810E-1A1D-44D0-BCD5-3747FABF41E6}"/>
                    </a:ext>
                  </a:extLst>
                </p14:cNvPr>
                <p14:cNvContentPartPr/>
                <p14:nvPr/>
              </p14:nvContentPartPr>
              <p14:xfrm>
                <a:off x="10172157" y="528285"/>
                <a:ext cx="118800" cy="781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0DD810E-1A1D-44D0-BCD5-3747FABF41E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67837" y="523965"/>
                  <a:ext cx="127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8221C2E-E8EA-41FE-97D5-F491BEF7F5B5}"/>
                    </a:ext>
                  </a:extLst>
                </p14:cNvPr>
                <p14:cNvContentPartPr/>
                <p14:nvPr/>
              </p14:nvContentPartPr>
              <p14:xfrm>
                <a:off x="10334157" y="555645"/>
                <a:ext cx="118440" cy="53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8221C2E-E8EA-41FE-97D5-F491BEF7F5B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29837" y="551325"/>
                  <a:ext cx="127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7D03479-2649-4264-9B28-63A47EEE8F21}"/>
                    </a:ext>
                  </a:extLst>
                </p14:cNvPr>
                <p14:cNvContentPartPr/>
                <p14:nvPr/>
              </p14:nvContentPartPr>
              <p14:xfrm>
                <a:off x="10446837" y="451245"/>
                <a:ext cx="85320" cy="1486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7D03479-2649-4264-9B28-63A47EEE8F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42517" y="446925"/>
                  <a:ext cx="93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7134206-184E-4C5C-8B0B-D1088E2114B8}"/>
                    </a:ext>
                  </a:extLst>
                </p14:cNvPr>
                <p14:cNvContentPartPr/>
                <p14:nvPr/>
              </p14:nvContentPartPr>
              <p14:xfrm>
                <a:off x="10645197" y="453765"/>
                <a:ext cx="259920" cy="151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7134206-184E-4C5C-8B0B-D1088E2114B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40877" y="449445"/>
                  <a:ext cx="268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542AA5-A45A-45B8-A0CA-5EEC21C12023}"/>
                    </a:ext>
                  </a:extLst>
                </p14:cNvPr>
                <p14:cNvContentPartPr/>
                <p14:nvPr/>
              </p14:nvContentPartPr>
              <p14:xfrm>
                <a:off x="9425877" y="781365"/>
                <a:ext cx="30600" cy="120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542AA5-A45A-45B8-A0CA-5EEC21C1202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21557" y="777045"/>
                  <a:ext cx="39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65CDE6E-6D30-4ED4-973C-2E32C10F22A5}"/>
                    </a:ext>
                  </a:extLst>
                </p14:cNvPr>
                <p14:cNvContentPartPr/>
                <p14:nvPr/>
              </p14:nvContentPartPr>
              <p14:xfrm>
                <a:off x="9371517" y="872085"/>
                <a:ext cx="146880" cy="27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65CDE6E-6D30-4ED4-973C-2E32C10F22A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367197" y="867765"/>
                  <a:ext cx="155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D95166A-FC19-4CC6-9259-937FAE18E9CB}"/>
                    </a:ext>
                  </a:extLst>
                </p14:cNvPr>
                <p14:cNvContentPartPr/>
                <p14:nvPr/>
              </p14:nvContentPartPr>
              <p14:xfrm>
                <a:off x="9382677" y="745005"/>
                <a:ext cx="129600" cy="244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D95166A-FC19-4CC6-9259-937FAE18E9C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78357" y="740685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131C271-B4AA-4980-9A6F-2F0B9CADA1DF}"/>
                    </a:ext>
                  </a:extLst>
                </p14:cNvPr>
                <p14:cNvContentPartPr/>
                <p14:nvPr/>
              </p14:nvContentPartPr>
              <p14:xfrm>
                <a:off x="9529557" y="827445"/>
                <a:ext cx="79920" cy="60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131C271-B4AA-4980-9A6F-2F0B9CADA1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25237" y="823125"/>
                  <a:ext cx="88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380D712-1153-4C15-A980-DE6A8CF6841D}"/>
                    </a:ext>
                  </a:extLst>
                </p14:cNvPr>
                <p14:cNvContentPartPr/>
                <p14:nvPr/>
              </p14:nvContentPartPr>
              <p14:xfrm>
                <a:off x="9639717" y="738525"/>
                <a:ext cx="114840" cy="178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380D712-1153-4C15-A980-DE6A8CF6841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35397" y="734205"/>
                  <a:ext cx="123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E4DDBD1-ED53-499B-8DA1-9B3C3A1C9179}"/>
                    </a:ext>
                  </a:extLst>
                </p14:cNvPr>
                <p14:cNvContentPartPr/>
                <p14:nvPr/>
              </p14:nvContentPartPr>
              <p14:xfrm>
                <a:off x="9767877" y="719085"/>
                <a:ext cx="237600" cy="196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E4DDBD1-ED53-499B-8DA1-9B3C3A1C91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63557" y="714765"/>
                  <a:ext cx="246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E8ECD9F-7D1E-4622-B11F-A4064C7B7F21}"/>
                    </a:ext>
                  </a:extLst>
                </p14:cNvPr>
                <p14:cNvContentPartPr/>
                <p14:nvPr/>
              </p14:nvContentPartPr>
              <p14:xfrm>
                <a:off x="10011237" y="764085"/>
                <a:ext cx="16560" cy="33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E8ECD9F-7D1E-4622-B11F-A4064C7B7F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06917" y="759765"/>
                  <a:ext cx="25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374AD90-0EAD-40E8-9C53-5788944FC1AE}"/>
                    </a:ext>
                  </a:extLst>
                </p14:cNvPr>
                <p14:cNvContentPartPr/>
                <p14:nvPr/>
              </p14:nvContentPartPr>
              <p14:xfrm>
                <a:off x="10029597" y="813405"/>
                <a:ext cx="158400" cy="73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374AD90-0EAD-40E8-9C53-5788944FC1A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25277" y="809085"/>
                  <a:ext cx="167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22279C1-3836-4DBB-B928-8E2CE15BF9F9}"/>
                    </a:ext>
                  </a:extLst>
                </p14:cNvPr>
                <p14:cNvContentPartPr/>
                <p14:nvPr/>
              </p14:nvContentPartPr>
              <p14:xfrm>
                <a:off x="10438917" y="718725"/>
                <a:ext cx="88560" cy="106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22279C1-3836-4DBB-B928-8E2CE15BF9F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34597" y="714405"/>
                  <a:ext cx="9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2AD2AC2-41C4-4E4D-BDC5-DD6DD02CC41C}"/>
                    </a:ext>
                  </a:extLst>
                </p14:cNvPr>
                <p14:cNvContentPartPr/>
                <p14:nvPr/>
              </p14:nvContentPartPr>
              <p14:xfrm>
                <a:off x="10440357" y="806925"/>
                <a:ext cx="125280" cy="20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2AD2AC2-41C4-4E4D-BDC5-DD6DD02CC41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36037" y="802605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E20DEB5-5B09-4524-8D88-5B45D6CB3954}"/>
                    </a:ext>
                  </a:extLst>
                </p14:cNvPr>
                <p14:cNvContentPartPr/>
                <p14:nvPr/>
              </p14:nvContentPartPr>
              <p14:xfrm>
                <a:off x="10587597" y="711165"/>
                <a:ext cx="149400" cy="93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E20DEB5-5B09-4524-8D88-5B45D6CB395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583277" y="706845"/>
                  <a:ext cx="158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771F73F-B26A-4EED-A323-9D722037AEC6}"/>
                    </a:ext>
                  </a:extLst>
                </p14:cNvPr>
                <p14:cNvContentPartPr/>
                <p14:nvPr/>
              </p14:nvContentPartPr>
              <p14:xfrm>
                <a:off x="10743477" y="712245"/>
                <a:ext cx="39960" cy="106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771F73F-B26A-4EED-A323-9D722037AEC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739157" y="707925"/>
                  <a:ext cx="4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A298937-2EF6-4177-9B75-8AACD044172E}"/>
                    </a:ext>
                  </a:extLst>
                </p14:cNvPr>
                <p14:cNvContentPartPr/>
                <p14:nvPr/>
              </p14:nvContentPartPr>
              <p14:xfrm>
                <a:off x="10693437" y="694605"/>
                <a:ext cx="137160" cy="56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A298937-2EF6-4177-9B75-8AACD044172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89117" y="690285"/>
                  <a:ext cx="145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55ECC53-24A0-44AD-9FCD-15EFEB2B6434}"/>
                    </a:ext>
                  </a:extLst>
                </p14:cNvPr>
                <p14:cNvContentPartPr/>
                <p14:nvPr/>
              </p14:nvContentPartPr>
              <p14:xfrm>
                <a:off x="10848597" y="709005"/>
                <a:ext cx="24840" cy="90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55ECC53-24A0-44AD-9FCD-15EFEB2B643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44277" y="704685"/>
                  <a:ext cx="33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862326B-2724-43CA-ACE6-46062501E8AD}"/>
                    </a:ext>
                  </a:extLst>
                </p14:cNvPr>
                <p14:cNvContentPartPr/>
                <p14:nvPr/>
              </p14:nvContentPartPr>
              <p14:xfrm>
                <a:off x="10424877" y="832845"/>
                <a:ext cx="505440" cy="439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862326B-2724-43CA-ACE6-46062501E8A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420557" y="828525"/>
                  <a:ext cx="514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B581AF8-7B45-479E-9AB1-F065BE0B668B}"/>
                    </a:ext>
                  </a:extLst>
                </p14:cNvPr>
                <p14:cNvContentPartPr/>
                <p14:nvPr/>
              </p14:nvContentPartPr>
              <p14:xfrm>
                <a:off x="10490037" y="920685"/>
                <a:ext cx="133920" cy="97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B581AF8-7B45-479E-9AB1-F065BE0B668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85717" y="916365"/>
                  <a:ext cx="142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2406F16-1C4A-41C7-9A01-634EEE86B9C3}"/>
                    </a:ext>
                  </a:extLst>
                </p14:cNvPr>
                <p14:cNvContentPartPr/>
                <p14:nvPr/>
              </p14:nvContentPartPr>
              <p14:xfrm>
                <a:off x="10650237" y="935085"/>
                <a:ext cx="25920" cy="745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2406F16-1C4A-41C7-9A01-634EEE86B9C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45917" y="930765"/>
                  <a:ext cx="34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306C0F0-FAC4-4418-A806-5F1701886092}"/>
                    </a:ext>
                  </a:extLst>
                </p14:cNvPr>
                <p14:cNvContentPartPr/>
                <p14:nvPr/>
              </p14:nvContentPartPr>
              <p14:xfrm>
                <a:off x="10599117" y="927165"/>
                <a:ext cx="108000" cy="37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306C0F0-FAC4-4418-A806-5F170188609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94797" y="922845"/>
                  <a:ext cx="116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1654461-3F77-4704-87FB-70F053D6D8DC}"/>
                    </a:ext>
                  </a:extLst>
                </p14:cNvPr>
                <p14:cNvContentPartPr/>
                <p14:nvPr/>
              </p14:nvContentPartPr>
              <p14:xfrm>
                <a:off x="10733037" y="937605"/>
                <a:ext cx="19080" cy="74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1654461-3F77-4704-87FB-70F053D6D8D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28717" y="933285"/>
                  <a:ext cx="27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B8C37A2-FE6B-43BE-807F-7DE0F1567EC0}"/>
                    </a:ext>
                  </a:extLst>
                </p14:cNvPr>
                <p14:cNvContentPartPr/>
                <p14:nvPr/>
              </p14:nvContentPartPr>
              <p14:xfrm>
                <a:off x="11058117" y="727005"/>
                <a:ext cx="189720" cy="310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B8C37A2-FE6B-43BE-807F-7DE0F1567EC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053797" y="722685"/>
                  <a:ext cx="198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64DF024-A68A-4E76-90A7-F86ABB766CC9}"/>
                    </a:ext>
                  </a:extLst>
                </p14:cNvPr>
                <p14:cNvContentPartPr/>
                <p14:nvPr/>
              </p14:nvContentPartPr>
              <p14:xfrm>
                <a:off x="11233437" y="829965"/>
                <a:ext cx="153360" cy="73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64DF024-A68A-4E76-90A7-F86ABB766CC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29117" y="825645"/>
                  <a:ext cx="162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E99522A-4FD8-4854-8559-6524594A521B}"/>
                    </a:ext>
                  </a:extLst>
                </p14:cNvPr>
                <p14:cNvContentPartPr/>
                <p14:nvPr/>
              </p14:nvContentPartPr>
              <p14:xfrm>
                <a:off x="11534397" y="727365"/>
                <a:ext cx="214560" cy="168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E99522A-4FD8-4854-8559-6524594A521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30077" y="723045"/>
                  <a:ext cx="22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EC1D9AE-15B3-476F-BC1E-07F383D63580}"/>
                    </a:ext>
                  </a:extLst>
                </p14:cNvPr>
                <p14:cNvContentPartPr/>
                <p14:nvPr/>
              </p14:nvContentPartPr>
              <p14:xfrm>
                <a:off x="9449277" y="1115085"/>
                <a:ext cx="170280" cy="1400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EC1D9AE-15B3-476F-BC1E-07F383D635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44957" y="1110765"/>
                  <a:ext cx="178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5B06DFB-1A4E-471E-8163-6513D22954E4}"/>
                    </a:ext>
                  </a:extLst>
                </p14:cNvPr>
                <p14:cNvContentPartPr/>
                <p14:nvPr/>
              </p14:nvContentPartPr>
              <p14:xfrm>
                <a:off x="9563037" y="1072245"/>
                <a:ext cx="34200" cy="79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5B06DFB-1A4E-471E-8163-6513D22954E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58717" y="1067925"/>
                  <a:ext cx="42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43AA85D-FAA0-424D-9E41-A082F703E956}"/>
                    </a:ext>
                  </a:extLst>
                </p14:cNvPr>
                <p14:cNvContentPartPr/>
                <p14:nvPr/>
              </p14:nvContentPartPr>
              <p14:xfrm>
                <a:off x="9604437" y="1119765"/>
                <a:ext cx="92160" cy="108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43AA85D-FAA0-424D-9E41-A082F703E95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00117" y="1115445"/>
                  <a:ext cx="100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13C3F57-9FCE-4457-87D5-40B57DD1E194}"/>
                    </a:ext>
                  </a:extLst>
                </p14:cNvPr>
                <p14:cNvContentPartPr/>
                <p14:nvPr/>
              </p14:nvContentPartPr>
              <p14:xfrm>
                <a:off x="9807477" y="1036605"/>
                <a:ext cx="160560" cy="292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13C3F57-9FCE-4457-87D5-40B57DD1E19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03157" y="1032285"/>
                  <a:ext cx="169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2F33D3D-5427-4132-8D41-B7FDF959DD47}"/>
                    </a:ext>
                  </a:extLst>
                </p14:cNvPr>
                <p14:cNvContentPartPr/>
                <p14:nvPr/>
              </p14:nvContentPartPr>
              <p14:xfrm>
                <a:off x="9663837" y="1101405"/>
                <a:ext cx="106200" cy="97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2F33D3D-5427-4132-8D41-B7FDF959DD4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59517" y="1097085"/>
                  <a:ext cx="114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D597C44-31EB-434F-8520-9BD31D0AF2F8}"/>
                    </a:ext>
                  </a:extLst>
                </p14:cNvPr>
                <p14:cNvContentPartPr/>
                <p14:nvPr/>
              </p14:nvContentPartPr>
              <p14:xfrm>
                <a:off x="10157757" y="1071165"/>
                <a:ext cx="179640" cy="1735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D597C44-31EB-434F-8520-9BD31D0AF2F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53437" y="1066845"/>
                  <a:ext cx="18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C8CF096-6556-484B-99CC-9EB2CC08B42A}"/>
                    </a:ext>
                  </a:extLst>
                </p14:cNvPr>
                <p14:cNvContentPartPr/>
                <p14:nvPr/>
              </p14:nvContentPartPr>
              <p14:xfrm>
                <a:off x="10388877" y="1122285"/>
                <a:ext cx="212760" cy="1087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C8CF096-6556-484B-99CC-9EB2CC08B42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84557" y="1117965"/>
                  <a:ext cx="221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CC6B5CC-30E6-43DA-B110-8FA533F64A1E}"/>
                    </a:ext>
                  </a:extLst>
                </p14:cNvPr>
                <p14:cNvContentPartPr/>
                <p14:nvPr/>
              </p14:nvContentPartPr>
              <p14:xfrm>
                <a:off x="10552317" y="1073325"/>
                <a:ext cx="22320" cy="1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CC6B5CC-30E6-43DA-B110-8FA533F64A1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47997" y="1069005"/>
                  <a:ext cx="30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AE3C31-A00C-469F-BC2D-EBDA36F7F116}"/>
                    </a:ext>
                  </a:extLst>
                </p14:cNvPr>
                <p14:cNvContentPartPr/>
                <p14:nvPr/>
              </p14:nvContentPartPr>
              <p14:xfrm>
                <a:off x="10839237" y="1141365"/>
                <a:ext cx="193320" cy="756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AE3C31-A00C-469F-BC2D-EBDA36F7F11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34917" y="1137045"/>
                  <a:ext cx="201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823C28C-334C-4228-9876-66B38D684E71}"/>
                    </a:ext>
                  </a:extLst>
                </p14:cNvPr>
                <p14:cNvContentPartPr/>
                <p14:nvPr/>
              </p14:nvContentPartPr>
              <p14:xfrm>
                <a:off x="11051277" y="1100325"/>
                <a:ext cx="258480" cy="212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823C28C-334C-4228-9876-66B38D684E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46957" y="1096005"/>
                  <a:ext cx="267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B49324C-512D-45A4-AADB-E5FE33EC61D9}"/>
                    </a:ext>
                  </a:extLst>
                </p14:cNvPr>
                <p14:cNvContentPartPr/>
                <p14:nvPr/>
              </p14:nvContentPartPr>
              <p14:xfrm>
                <a:off x="11346837" y="1091325"/>
                <a:ext cx="125280" cy="95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B49324C-512D-45A4-AADB-E5FE33EC61D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42517" y="1087005"/>
                  <a:ext cx="133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3054CAC-66C7-4591-9279-FFEB1FBC32D4}"/>
                    </a:ext>
                  </a:extLst>
                </p14:cNvPr>
                <p14:cNvContentPartPr/>
                <p14:nvPr/>
              </p14:nvContentPartPr>
              <p14:xfrm>
                <a:off x="8933757" y="416325"/>
                <a:ext cx="353520" cy="2012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3054CAC-66C7-4591-9279-FFEB1FBC32D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929437" y="412005"/>
                  <a:ext cx="362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2E64F68-FE72-40DF-A6C8-0C543485C1F1}"/>
                    </a:ext>
                  </a:extLst>
                </p14:cNvPr>
                <p14:cNvContentPartPr/>
                <p14:nvPr/>
              </p14:nvContentPartPr>
              <p14:xfrm>
                <a:off x="8939157" y="1483005"/>
                <a:ext cx="422280" cy="304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2E64F68-FE72-40DF-A6C8-0C543485C1F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34837" y="1478685"/>
                  <a:ext cx="430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0D1A558-17A8-4300-8E1C-134766F2A806}"/>
                    </a:ext>
                  </a:extLst>
                </p14:cNvPr>
                <p14:cNvContentPartPr/>
                <p14:nvPr/>
              </p14:nvContentPartPr>
              <p14:xfrm>
                <a:off x="9523797" y="1653285"/>
                <a:ext cx="136800" cy="1360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0D1A558-17A8-4300-8E1C-134766F2A8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19477" y="1648965"/>
                  <a:ext cx="145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08348DC-9E77-4F95-BD94-FA474FB22AD9}"/>
                    </a:ext>
                  </a:extLst>
                </p14:cNvPr>
                <p14:cNvContentPartPr/>
                <p14:nvPr/>
              </p14:nvContentPartPr>
              <p14:xfrm>
                <a:off x="9663837" y="1691805"/>
                <a:ext cx="295920" cy="69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08348DC-9E77-4F95-BD94-FA474FB22A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59517" y="1687485"/>
                  <a:ext cx="304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04A549F-F0FA-4837-AF59-E57D5737D167}"/>
                    </a:ext>
                  </a:extLst>
                </p14:cNvPr>
                <p14:cNvContentPartPr/>
                <p14:nvPr/>
              </p14:nvContentPartPr>
              <p14:xfrm>
                <a:off x="10006197" y="1677405"/>
                <a:ext cx="133920" cy="1720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04A549F-F0FA-4837-AF59-E57D5737D16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001877" y="1673085"/>
                  <a:ext cx="142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8E0870A-0F3B-48BD-AF39-CEC6D86695D5}"/>
                    </a:ext>
                  </a:extLst>
                </p14:cNvPr>
                <p14:cNvContentPartPr/>
                <p14:nvPr/>
              </p14:nvContentPartPr>
              <p14:xfrm>
                <a:off x="10166037" y="1675965"/>
                <a:ext cx="226440" cy="92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8E0870A-0F3B-48BD-AF39-CEC6D86695D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61717" y="1671645"/>
                  <a:ext cx="235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0CCF0B4-6B84-461A-9E25-AA25C7D0FBE0}"/>
                    </a:ext>
                  </a:extLst>
                </p14:cNvPr>
                <p14:cNvContentPartPr/>
                <p14:nvPr/>
              </p14:nvContentPartPr>
              <p14:xfrm>
                <a:off x="10418037" y="1680285"/>
                <a:ext cx="26280" cy="79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0CCF0B4-6B84-461A-9E25-AA25C7D0FBE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13717" y="1675965"/>
                  <a:ext cx="34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755D3D1-51AE-4998-9811-0AB039A60ECA}"/>
                    </a:ext>
                  </a:extLst>
                </p14:cNvPr>
                <p14:cNvContentPartPr/>
                <p14:nvPr/>
              </p14:nvContentPartPr>
              <p14:xfrm>
                <a:off x="10468077" y="1666245"/>
                <a:ext cx="105480" cy="885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755D3D1-51AE-4998-9811-0AB039A60E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63757" y="1661925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890462A-959A-41DC-888B-27B75C35EC52}"/>
                    </a:ext>
                  </a:extLst>
                </p14:cNvPr>
                <p14:cNvContentPartPr/>
                <p14:nvPr/>
              </p14:nvContentPartPr>
              <p14:xfrm>
                <a:off x="10576797" y="1661565"/>
                <a:ext cx="101160" cy="78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890462A-959A-41DC-888B-27B75C35EC5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72477" y="1657245"/>
                  <a:ext cx="109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A951A8F-719D-420D-BF17-3A010CE82B02}"/>
                    </a:ext>
                  </a:extLst>
                </p14:cNvPr>
                <p14:cNvContentPartPr/>
                <p14:nvPr/>
              </p14:nvContentPartPr>
              <p14:xfrm>
                <a:off x="10565277" y="1498485"/>
                <a:ext cx="16920" cy="18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A951A8F-719D-420D-BF17-3A010CE82B0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60957" y="1494165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A8DE87C-9F06-4331-814E-C460AEA39E8C}"/>
                    </a:ext>
                  </a:extLst>
                </p14:cNvPr>
                <p14:cNvContentPartPr/>
                <p14:nvPr/>
              </p14:nvContentPartPr>
              <p14:xfrm>
                <a:off x="10784517" y="1647885"/>
                <a:ext cx="280440" cy="119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A8DE87C-9F06-4331-814E-C460AEA39E8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80197" y="1643565"/>
                  <a:ext cx="289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F104A18-0B5D-4BE8-B552-E8CE5352FC3F}"/>
                    </a:ext>
                  </a:extLst>
                </p14:cNvPr>
                <p14:cNvContentPartPr/>
                <p14:nvPr/>
              </p14:nvContentPartPr>
              <p14:xfrm>
                <a:off x="11226957" y="1568325"/>
                <a:ext cx="88920" cy="1303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F104A18-0B5D-4BE8-B552-E8CE5352FC3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22637" y="1564005"/>
                  <a:ext cx="97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E71A434-B6AD-4A11-855D-D607469E6593}"/>
                    </a:ext>
                  </a:extLst>
                </p14:cNvPr>
                <p14:cNvContentPartPr/>
                <p14:nvPr/>
              </p14:nvContentPartPr>
              <p14:xfrm>
                <a:off x="11285277" y="1648605"/>
                <a:ext cx="79200" cy="60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E71A434-B6AD-4A11-855D-D607469E659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80957" y="1644285"/>
                  <a:ext cx="87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49F8FEC-F81A-4122-B960-987137270473}"/>
                    </a:ext>
                  </a:extLst>
                </p14:cNvPr>
                <p14:cNvContentPartPr/>
                <p14:nvPr/>
              </p14:nvContentPartPr>
              <p14:xfrm>
                <a:off x="11366997" y="1624845"/>
                <a:ext cx="88920" cy="75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49F8FEC-F81A-4122-B960-98713727047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362677" y="1620525"/>
                  <a:ext cx="97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7718F10-2BAC-42C4-BF14-1663423C0E32}"/>
                    </a:ext>
                  </a:extLst>
                </p14:cNvPr>
                <p14:cNvContentPartPr/>
                <p14:nvPr/>
              </p14:nvContentPartPr>
              <p14:xfrm>
                <a:off x="11483277" y="1543485"/>
                <a:ext cx="110160" cy="126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7718F10-2BAC-42C4-BF14-1663423C0E3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478957" y="1539165"/>
                  <a:ext cx="118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356CFB4-7342-4CCF-80E7-24909202C2A1}"/>
                    </a:ext>
                  </a:extLst>
                </p14:cNvPr>
                <p14:cNvContentPartPr/>
                <p14:nvPr/>
              </p14:nvContentPartPr>
              <p14:xfrm>
                <a:off x="11537637" y="1638525"/>
                <a:ext cx="247320" cy="507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356CFB4-7342-4CCF-80E7-24909202C2A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33317" y="1634205"/>
                  <a:ext cx="255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B7211F9-7365-420E-BFD0-9DB176594CD0}"/>
                    </a:ext>
                  </a:extLst>
                </p14:cNvPr>
                <p14:cNvContentPartPr/>
                <p14:nvPr/>
              </p14:nvContentPartPr>
              <p14:xfrm>
                <a:off x="11788917" y="1613325"/>
                <a:ext cx="31680" cy="21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B7211F9-7365-420E-BFD0-9DB176594CD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84597" y="1609005"/>
                  <a:ext cx="40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E35B16A-CBCF-409F-B702-4259940353BF}"/>
                    </a:ext>
                  </a:extLst>
                </p14:cNvPr>
                <p14:cNvContentPartPr/>
                <p14:nvPr/>
              </p14:nvContentPartPr>
              <p14:xfrm>
                <a:off x="11762997" y="1637445"/>
                <a:ext cx="99720" cy="217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E35B16A-CBCF-409F-B702-4259940353B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58677" y="1633125"/>
                  <a:ext cx="108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92B9565-0419-4CA6-B765-F4C4639688CB}"/>
                    </a:ext>
                  </a:extLst>
                </p14:cNvPr>
                <p14:cNvContentPartPr/>
                <p14:nvPr/>
              </p14:nvContentPartPr>
              <p14:xfrm>
                <a:off x="9494637" y="1992405"/>
                <a:ext cx="194040" cy="720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92B9565-0419-4CA6-B765-F4C4639688C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490317" y="1988085"/>
                  <a:ext cx="202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9572602-5D4F-4A16-815B-F8162B0938E1}"/>
                    </a:ext>
                  </a:extLst>
                </p14:cNvPr>
                <p14:cNvContentPartPr/>
                <p14:nvPr/>
              </p14:nvContentPartPr>
              <p14:xfrm>
                <a:off x="9663837" y="1964325"/>
                <a:ext cx="34200" cy="111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9572602-5D4F-4A16-815B-F8162B0938E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659517" y="1960005"/>
                  <a:ext cx="42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DB28188-069F-4BBF-8B2A-4D0C79D9DF68}"/>
                    </a:ext>
                  </a:extLst>
                </p14:cNvPr>
                <p14:cNvContentPartPr/>
                <p14:nvPr/>
              </p14:nvContentPartPr>
              <p14:xfrm>
                <a:off x="9793797" y="1995285"/>
                <a:ext cx="128520" cy="198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DB28188-069F-4BBF-8B2A-4D0C79D9DF6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89477" y="1990965"/>
                  <a:ext cx="13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E39A804-313D-470E-89A7-49D9D11C5688}"/>
                    </a:ext>
                  </a:extLst>
                </p14:cNvPr>
                <p14:cNvContentPartPr/>
                <p14:nvPr/>
              </p14:nvContentPartPr>
              <p14:xfrm>
                <a:off x="9948957" y="1977645"/>
                <a:ext cx="215280" cy="84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E39A804-313D-470E-89A7-49D9D11C568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44637" y="1973325"/>
                  <a:ext cx="22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1FBB027-536D-44DB-A376-25758E0CFA56}"/>
                    </a:ext>
                  </a:extLst>
                </p14:cNvPr>
                <p14:cNvContentPartPr/>
                <p14:nvPr/>
              </p14:nvContentPartPr>
              <p14:xfrm>
                <a:off x="10141197" y="1979805"/>
                <a:ext cx="189000" cy="75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1FBB027-536D-44DB-A376-25758E0CFA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36877" y="1975485"/>
                  <a:ext cx="197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34E7E5B-E3A7-4287-B058-DD674A025611}"/>
                    </a:ext>
                  </a:extLst>
                </p14:cNvPr>
                <p14:cNvContentPartPr/>
                <p14:nvPr/>
              </p14:nvContentPartPr>
              <p14:xfrm>
                <a:off x="10335597" y="1889445"/>
                <a:ext cx="222840" cy="1634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34E7E5B-E3A7-4287-B058-DD674A02561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31277" y="1885125"/>
                  <a:ext cx="23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B9D66B3-4CA2-4F67-B37F-EFC03A56F89C}"/>
                    </a:ext>
                  </a:extLst>
                </p14:cNvPr>
                <p14:cNvContentPartPr/>
                <p14:nvPr/>
              </p14:nvContentPartPr>
              <p14:xfrm>
                <a:off x="10693437" y="1935525"/>
                <a:ext cx="31680" cy="92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B9D66B3-4CA2-4F67-B37F-EFC03A56F89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689117" y="1931205"/>
                  <a:ext cx="40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6F577A-4D93-4E67-B3D1-C3573B4A6470}"/>
                    </a:ext>
                  </a:extLst>
                </p14:cNvPr>
                <p14:cNvContentPartPr/>
                <p14:nvPr/>
              </p14:nvContentPartPr>
              <p14:xfrm>
                <a:off x="10675797" y="1854525"/>
                <a:ext cx="235080" cy="1814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6F577A-4D93-4E67-B3D1-C3573B4A647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671477" y="1850205"/>
                  <a:ext cx="243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DC2257E-6A53-41E0-ABBC-D715AEC9315D}"/>
                    </a:ext>
                  </a:extLst>
                </p14:cNvPr>
                <p14:cNvContentPartPr/>
                <p14:nvPr/>
              </p14:nvContentPartPr>
              <p14:xfrm>
                <a:off x="11022837" y="1869285"/>
                <a:ext cx="195480" cy="154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DC2257E-6A53-41E0-ABBC-D715AEC9315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18517" y="1864965"/>
                  <a:ext cx="204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966F7E2-179F-41FD-8BF9-5F38EF391ED9}"/>
                    </a:ext>
                  </a:extLst>
                </p14:cNvPr>
                <p14:cNvContentPartPr/>
                <p14:nvPr/>
              </p14:nvContentPartPr>
              <p14:xfrm>
                <a:off x="9484917" y="2252325"/>
                <a:ext cx="108720" cy="2458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966F7E2-179F-41FD-8BF9-5F38EF391ED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480597" y="2248005"/>
                  <a:ext cx="117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B10E99E-2631-48FF-9537-42986CCBE8E2}"/>
                    </a:ext>
                  </a:extLst>
                </p14:cNvPr>
                <p14:cNvContentPartPr/>
                <p14:nvPr/>
              </p14:nvContentPartPr>
              <p14:xfrm>
                <a:off x="9618117" y="2273205"/>
                <a:ext cx="123120" cy="928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B10E99E-2631-48FF-9537-42986CCBE8E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13797" y="2268885"/>
                  <a:ext cx="131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5C2A6B-E404-4373-9348-BB4427659738}"/>
                    </a:ext>
                  </a:extLst>
                </p14:cNvPr>
                <p14:cNvContentPartPr/>
                <p14:nvPr/>
              </p14:nvContentPartPr>
              <p14:xfrm>
                <a:off x="9716397" y="2233605"/>
                <a:ext cx="24480" cy="255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5C2A6B-E404-4373-9348-BB44276597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12077" y="2229285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CB46DA7-6163-42CD-81BE-26B55857F708}"/>
                    </a:ext>
                  </a:extLst>
                </p14:cNvPr>
                <p14:cNvContentPartPr/>
                <p14:nvPr/>
              </p14:nvContentPartPr>
              <p14:xfrm>
                <a:off x="9755997" y="2291925"/>
                <a:ext cx="98280" cy="716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CB46DA7-6163-42CD-81BE-26B55857F70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51677" y="2287605"/>
                  <a:ext cx="106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DCEF42-9187-4A73-8511-4AEB1ED5BD67}"/>
                    </a:ext>
                  </a:extLst>
                </p14:cNvPr>
                <p14:cNvContentPartPr/>
                <p14:nvPr/>
              </p14:nvContentPartPr>
              <p14:xfrm>
                <a:off x="9860397" y="2266005"/>
                <a:ext cx="85680" cy="842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DCEF42-9187-4A73-8511-4AEB1ED5BD6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56077" y="2261685"/>
                  <a:ext cx="94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24EBF23-2786-481F-BDB8-BA1FC49D2AE9}"/>
                    </a:ext>
                  </a:extLst>
                </p14:cNvPr>
                <p14:cNvContentPartPr/>
                <p14:nvPr/>
              </p14:nvContentPartPr>
              <p14:xfrm>
                <a:off x="10099797" y="2278605"/>
                <a:ext cx="119160" cy="633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24EBF23-2786-481F-BDB8-BA1FC49D2AE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95477" y="2274285"/>
                  <a:ext cx="127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36C2E64-B447-4C25-A75B-FEBD6BC83247}"/>
                    </a:ext>
                  </a:extLst>
                </p14:cNvPr>
                <p14:cNvContentPartPr/>
                <p14:nvPr/>
              </p14:nvContentPartPr>
              <p14:xfrm>
                <a:off x="10200957" y="2278965"/>
                <a:ext cx="68400" cy="410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36C2E64-B447-4C25-A75B-FEBD6BC8324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96637" y="2274645"/>
                  <a:ext cx="77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FF01626-00B7-41CF-B3FE-57BAE16FABE4}"/>
                    </a:ext>
                  </a:extLst>
                </p14:cNvPr>
                <p14:cNvContentPartPr/>
                <p14:nvPr/>
              </p14:nvContentPartPr>
              <p14:xfrm>
                <a:off x="10204197" y="2199405"/>
                <a:ext cx="102960" cy="1454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FF01626-00B7-41CF-B3FE-57BAE16FABE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99877" y="2195085"/>
                  <a:ext cx="111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A53657C-3C10-4B6D-AD87-8F76A316ADD8}"/>
                    </a:ext>
                  </a:extLst>
                </p14:cNvPr>
                <p14:cNvContentPartPr/>
                <p14:nvPr/>
              </p14:nvContentPartPr>
              <p14:xfrm>
                <a:off x="10338477" y="2244405"/>
                <a:ext cx="320040" cy="244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A53657C-3C10-4B6D-AD87-8F76A316ADD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334157" y="2240085"/>
                  <a:ext cx="328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8F23D98-9B4E-45CE-9422-7BDCFEDDC836}"/>
                    </a:ext>
                  </a:extLst>
                </p14:cNvPr>
                <p14:cNvContentPartPr/>
                <p14:nvPr/>
              </p14:nvContentPartPr>
              <p14:xfrm>
                <a:off x="10688037" y="2246205"/>
                <a:ext cx="75960" cy="752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8F23D98-9B4E-45CE-9422-7BDCFEDDC83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83717" y="2241885"/>
                  <a:ext cx="84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DFC24AD-4912-47C2-9BC5-E7FBE7EE69ED}"/>
                    </a:ext>
                  </a:extLst>
                </p14:cNvPr>
                <p14:cNvContentPartPr/>
                <p14:nvPr/>
              </p14:nvContentPartPr>
              <p14:xfrm>
                <a:off x="10879197" y="2254125"/>
                <a:ext cx="181800" cy="92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DFC24AD-4912-47C2-9BC5-E7FBE7EE69E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74877" y="2249805"/>
                  <a:ext cx="190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7CE7ECF-2653-422D-BDF6-8A40881D03C7}"/>
                    </a:ext>
                  </a:extLst>
                </p14:cNvPr>
                <p14:cNvContentPartPr/>
                <p14:nvPr/>
              </p14:nvContentPartPr>
              <p14:xfrm>
                <a:off x="11111397" y="2238285"/>
                <a:ext cx="81000" cy="95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7CE7ECF-2653-422D-BDF6-8A40881D03C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07077" y="2233965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3BF348C-7BFE-4DF7-9D8A-3681894DC287}"/>
                    </a:ext>
                  </a:extLst>
                </p14:cNvPr>
                <p14:cNvContentPartPr/>
                <p14:nvPr/>
              </p14:nvContentPartPr>
              <p14:xfrm>
                <a:off x="11211837" y="2242605"/>
                <a:ext cx="181440" cy="698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3BF348C-7BFE-4DF7-9D8A-3681894DC2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207517" y="2238285"/>
                  <a:ext cx="190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CA61796-E94B-4F47-B343-55AB3997EE6F}"/>
                    </a:ext>
                  </a:extLst>
                </p14:cNvPr>
                <p14:cNvContentPartPr/>
                <p14:nvPr/>
              </p14:nvContentPartPr>
              <p14:xfrm>
                <a:off x="11408757" y="2210565"/>
                <a:ext cx="72360" cy="968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CA61796-E94B-4F47-B343-55AB3997EE6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04437" y="2206245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C0E3C10-A923-4214-AB0E-BDBA52AE3D9D}"/>
                    </a:ext>
                  </a:extLst>
                </p14:cNvPr>
                <p14:cNvContentPartPr/>
                <p14:nvPr/>
              </p14:nvContentPartPr>
              <p14:xfrm>
                <a:off x="11318037" y="2208045"/>
                <a:ext cx="150120" cy="119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C0E3C10-A923-4214-AB0E-BDBA52AE3D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13717" y="2203725"/>
                  <a:ext cx="158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17360BF-E508-425D-8457-0CCD41CE3BF2}"/>
                    </a:ext>
                  </a:extLst>
                </p14:cNvPr>
                <p14:cNvContentPartPr/>
                <p14:nvPr/>
              </p14:nvContentPartPr>
              <p14:xfrm>
                <a:off x="11499477" y="2223165"/>
                <a:ext cx="165240" cy="741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17360BF-E508-425D-8457-0CCD41CE3BF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95157" y="2218845"/>
                  <a:ext cx="173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5546591-8CC1-4559-B5AA-07E5A9C6FA38}"/>
                    </a:ext>
                  </a:extLst>
                </p14:cNvPr>
                <p14:cNvContentPartPr/>
                <p14:nvPr/>
              </p14:nvContentPartPr>
              <p14:xfrm>
                <a:off x="11683077" y="2200485"/>
                <a:ext cx="81360" cy="80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5546591-8CC1-4559-B5AA-07E5A9C6FA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678757" y="2196165"/>
                  <a:ext cx="90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B1CCA6B-82AE-4A57-A91D-9D9B09139308}"/>
                    </a:ext>
                  </a:extLst>
                </p14:cNvPr>
                <p14:cNvContentPartPr/>
                <p14:nvPr/>
              </p14:nvContentPartPr>
              <p14:xfrm>
                <a:off x="11785677" y="2164125"/>
                <a:ext cx="120240" cy="123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B1CCA6B-82AE-4A57-A91D-9D9B0913930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781357" y="2159805"/>
                  <a:ext cx="128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4896434-49FC-4344-9C88-949CF1F936B3}"/>
                    </a:ext>
                  </a:extLst>
                </p14:cNvPr>
                <p14:cNvContentPartPr/>
                <p14:nvPr/>
              </p14:nvContentPartPr>
              <p14:xfrm>
                <a:off x="9462237" y="2524845"/>
                <a:ext cx="120960" cy="1677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4896434-49FC-4344-9C88-949CF1F936B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57917" y="2520525"/>
                  <a:ext cx="129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4270208-E82C-4AC0-AF83-27DFEE39ECD9}"/>
                    </a:ext>
                  </a:extLst>
                </p14:cNvPr>
                <p14:cNvContentPartPr/>
                <p14:nvPr/>
              </p14:nvContentPartPr>
              <p14:xfrm>
                <a:off x="9609837" y="2579925"/>
                <a:ext cx="120600" cy="228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4270208-E82C-4AC0-AF83-27DFEE39ECD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605517" y="2575605"/>
                  <a:ext cx="129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1764FF0-BD8C-4951-91B4-18C5C1C0DA08}"/>
                    </a:ext>
                  </a:extLst>
                </p14:cNvPr>
                <p14:cNvContentPartPr/>
                <p14:nvPr/>
              </p14:nvContentPartPr>
              <p14:xfrm>
                <a:off x="9961917" y="2488845"/>
                <a:ext cx="68040" cy="730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1764FF0-BD8C-4951-91B4-18C5C1C0DA0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57597" y="2484525"/>
                  <a:ext cx="7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A234B7D-BC82-4F0D-8486-AA7772482805}"/>
                    </a:ext>
                  </a:extLst>
                </p14:cNvPr>
                <p14:cNvContentPartPr/>
                <p14:nvPr/>
              </p14:nvContentPartPr>
              <p14:xfrm>
                <a:off x="10006557" y="2484525"/>
                <a:ext cx="25560" cy="95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A234B7D-BC82-4F0D-8486-AA777248280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002237" y="2480205"/>
                  <a:ext cx="34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27BA97-1DF0-4A60-8263-3BBF8B6AFBE9}"/>
                    </a:ext>
                  </a:extLst>
                </p14:cNvPr>
                <p14:cNvContentPartPr/>
                <p14:nvPr/>
              </p14:nvContentPartPr>
              <p14:xfrm>
                <a:off x="9969117" y="2546805"/>
                <a:ext cx="106200" cy="9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27BA97-1DF0-4A60-8263-3BBF8B6AFBE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64797" y="2542485"/>
                  <a:ext cx="11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53061D-F7C1-47F8-9269-72B4C9EF626C}"/>
                    </a:ext>
                  </a:extLst>
                </p14:cNvPr>
                <p14:cNvContentPartPr/>
                <p14:nvPr/>
              </p14:nvContentPartPr>
              <p14:xfrm>
                <a:off x="10114197" y="2455365"/>
                <a:ext cx="107280" cy="1227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53061D-F7C1-47F8-9269-72B4C9EF626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09877" y="2451045"/>
                  <a:ext cx="115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2AACC70-E482-47D8-86A3-62D7A6C6EAA9}"/>
                    </a:ext>
                  </a:extLst>
                </p14:cNvPr>
                <p14:cNvContentPartPr/>
                <p14:nvPr/>
              </p14:nvContentPartPr>
              <p14:xfrm>
                <a:off x="10300677" y="2470845"/>
                <a:ext cx="8280" cy="856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2AACC70-E482-47D8-86A3-62D7A6C6EAA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96357" y="2466525"/>
                  <a:ext cx="16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BA8826D-C266-4102-85A1-7B8221124F7C}"/>
                    </a:ext>
                  </a:extLst>
                </p14:cNvPr>
                <p14:cNvContentPartPr/>
                <p14:nvPr/>
              </p14:nvContentPartPr>
              <p14:xfrm>
                <a:off x="10243797" y="2465805"/>
                <a:ext cx="96120" cy="91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BA8826D-C266-4102-85A1-7B8221124F7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239477" y="2461485"/>
                  <a:ext cx="104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F1E6308-6863-4034-96B2-1E05F975F868}"/>
                    </a:ext>
                  </a:extLst>
                </p14:cNvPr>
                <p14:cNvContentPartPr/>
                <p14:nvPr/>
              </p14:nvContentPartPr>
              <p14:xfrm>
                <a:off x="10411557" y="2478765"/>
                <a:ext cx="4680" cy="770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F1E6308-6863-4034-96B2-1E05F975F86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407237" y="2474445"/>
                  <a:ext cx="13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591B9A-9E52-4794-90D5-12DB444BAADF}"/>
                    </a:ext>
                  </a:extLst>
                </p14:cNvPr>
                <p14:cNvContentPartPr/>
                <p14:nvPr/>
              </p14:nvContentPartPr>
              <p14:xfrm>
                <a:off x="10356117" y="2447085"/>
                <a:ext cx="99720" cy="730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591B9A-9E52-4794-90D5-12DB444BAAD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351797" y="2442765"/>
                  <a:ext cx="108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BA7E56D-F511-4A7C-BBAB-FF421773FCD0}"/>
                    </a:ext>
                  </a:extLst>
                </p14:cNvPr>
                <p14:cNvContentPartPr/>
                <p14:nvPr/>
              </p14:nvContentPartPr>
              <p14:xfrm>
                <a:off x="10504077" y="2516925"/>
                <a:ext cx="69480" cy="151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BA7E56D-F511-4A7C-BBAB-FF421773FCD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499757" y="2512605"/>
                  <a:ext cx="7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F231AA9-2D4B-4DA9-8C28-4C9B74EA47F3}"/>
                    </a:ext>
                  </a:extLst>
                </p14:cNvPr>
                <p14:cNvContentPartPr/>
                <p14:nvPr/>
              </p14:nvContentPartPr>
              <p14:xfrm>
                <a:off x="10629357" y="2464365"/>
                <a:ext cx="5400" cy="748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F231AA9-2D4B-4DA9-8C28-4C9B74EA47F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25037" y="2460045"/>
                  <a:ext cx="14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137B8DB-5B11-4F0C-9025-721234E109C6}"/>
                    </a:ext>
                  </a:extLst>
                </p14:cNvPr>
                <p14:cNvContentPartPr/>
                <p14:nvPr/>
              </p14:nvContentPartPr>
              <p14:xfrm>
                <a:off x="10563477" y="2455005"/>
                <a:ext cx="122400" cy="109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137B8DB-5B11-4F0C-9025-721234E109C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59157" y="2450685"/>
                  <a:ext cx="131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9A3157E-AB12-40A2-84E5-6D4D51112937}"/>
                    </a:ext>
                  </a:extLst>
                </p14:cNvPr>
                <p14:cNvContentPartPr/>
                <p14:nvPr/>
              </p14:nvContentPartPr>
              <p14:xfrm>
                <a:off x="9955437" y="2596845"/>
                <a:ext cx="771840" cy="63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9A3157E-AB12-40A2-84E5-6D4D5111293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951117" y="2592525"/>
                  <a:ext cx="780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AED503-3452-4A07-8BCF-3AF5D1E07693}"/>
                    </a:ext>
                  </a:extLst>
                </p14:cNvPr>
                <p14:cNvContentPartPr/>
                <p14:nvPr/>
              </p14:nvContentPartPr>
              <p14:xfrm>
                <a:off x="10124637" y="2687565"/>
                <a:ext cx="112680" cy="1137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AED503-3452-4A07-8BCF-3AF5D1E0769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120317" y="2683245"/>
                  <a:ext cx="121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64CE97D-9474-4B31-9CE1-1BCEE87A2FD5}"/>
                    </a:ext>
                  </a:extLst>
                </p14:cNvPr>
                <p14:cNvContentPartPr/>
                <p14:nvPr/>
              </p14:nvContentPartPr>
              <p14:xfrm>
                <a:off x="10289517" y="2709165"/>
                <a:ext cx="15120" cy="77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64CE97D-9474-4B31-9CE1-1BCEE87A2FD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85197" y="2704845"/>
                  <a:ext cx="23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83D286E-0684-470E-8330-E0B051AEE53C}"/>
                    </a:ext>
                  </a:extLst>
                </p14:cNvPr>
                <p14:cNvContentPartPr/>
                <p14:nvPr/>
              </p14:nvContentPartPr>
              <p14:xfrm>
                <a:off x="10228677" y="2680365"/>
                <a:ext cx="104760" cy="982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83D286E-0684-470E-8330-E0B051AEE53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24357" y="2676045"/>
                  <a:ext cx="113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8B09605-DA19-49AD-9796-A9C9457809F9}"/>
                    </a:ext>
                  </a:extLst>
                </p14:cNvPr>
                <p14:cNvContentPartPr/>
                <p14:nvPr/>
              </p14:nvContentPartPr>
              <p14:xfrm>
                <a:off x="10379157" y="2684685"/>
                <a:ext cx="15840" cy="702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8B09605-DA19-49AD-9796-A9C9457809F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74837" y="2680365"/>
                  <a:ext cx="24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665A422-0CFC-4B1F-88E9-3B3FFF6B0D1F}"/>
                    </a:ext>
                  </a:extLst>
                </p14:cNvPr>
                <p14:cNvContentPartPr/>
                <p14:nvPr/>
              </p14:nvContentPartPr>
              <p14:xfrm>
                <a:off x="10337397" y="2658765"/>
                <a:ext cx="105120" cy="475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665A422-0CFC-4B1F-88E9-3B3FFF6B0D1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33077" y="2654445"/>
                  <a:ext cx="113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CF9E363-796D-485A-BA5B-44EECC76AA5C}"/>
                    </a:ext>
                  </a:extLst>
                </p14:cNvPr>
                <p14:cNvContentPartPr/>
                <p14:nvPr/>
              </p14:nvContentPartPr>
              <p14:xfrm>
                <a:off x="10470237" y="2716365"/>
                <a:ext cx="53640" cy="5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CF9E363-796D-485A-BA5B-44EECC76AA5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65917" y="2712045"/>
                  <a:ext cx="62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E706773-95EF-4634-A452-C525BD397A57}"/>
                    </a:ext>
                  </a:extLst>
                </p14:cNvPr>
                <p14:cNvContentPartPr/>
                <p14:nvPr/>
              </p14:nvContentPartPr>
              <p14:xfrm>
                <a:off x="10594077" y="2672805"/>
                <a:ext cx="7560" cy="73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E706773-95EF-4634-A452-C525BD397A5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89757" y="2668485"/>
                  <a:ext cx="16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A36E5F7-F8D5-4DCD-BF05-6397243B8315}"/>
                    </a:ext>
                  </a:extLst>
                </p14:cNvPr>
                <p14:cNvContentPartPr/>
                <p14:nvPr/>
              </p14:nvContentPartPr>
              <p14:xfrm>
                <a:off x="10531437" y="2661285"/>
                <a:ext cx="84240" cy="80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A36E5F7-F8D5-4DCD-BF05-6397243B831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27117" y="2656965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22B1DFC-CA84-4DEA-9CAC-5E2166DB69AD}"/>
                    </a:ext>
                  </a:extLst>
                </p14:cNvPr>
                <p14:cNvContentPartPr/>
                <p14:nvPr/>
              </p14:nvContentPartPr>
              <p14:xfrm>
                <a:off x="743757" y="3946845"/>
                <a:ext cx="271440" cy="92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22B1DFC-CA84-4DEA-9CAC-5E2166DB69A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9437" y="3942525"/>
                  <a:ext cx="28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964820A-A433-44BD-AE91-8188E888109A}"/>
                    </a:ext>
                  </a:extLst>
                </p14:cNvPr>
                <p14:cNvContentPartPr/>
                <p14:nvPr/>
              </p14:nvContentPartPr>
              <p14:xfrm>
                <a:off x="345957" y="3922365"/>
                <a:ext cx="120600" cy="128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964820A-A433-44BD-AE91-8188E888109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1637" y="3918045"/>
                  <a:ext cx="12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C5CEFDA-9B76-4BD2-9F93-2000F113B6A1}"/>
                    </a:ext>
                  </a:extLst>
                </p14:cNvPr>
                <p14:cNvContentPartPr/>
                <p14:nvPr/>
              </p14:nvContentPartPr>
              <p14:xfrm>
                <a:off x="533877" y="3925965"/>
                <a:ext cx="79560" cy="107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C5CEFDA-9B76-4BD2-9F93-2000F113B6A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9557" y="3921645"/>
                  <a:ext cx="88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011BE27-1998-4DDC-9724-3067769CC413}"/>
                    </a:ext>
                  </a:extLst>
                </p14:cNvPr>
                <p14:cNvContentPartPr/>
                <p14:nvPr/>
              </p14:nvContentPartPr>
              <p14:xfrm>
                <a:off x="464397" y="3852525"/>
                <a:ext cx="78840" cy="74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011BE27-1998-4DDC-9724-3067769CC41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0077" y="3848205"/>
                  <a:ext cx="87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42725A0-DD71-4CAF-9193-D45EB0C10D82}"/>
                    </a:ext>
                  </a:extLst>
                </p14:cNvPr>
                <p14:cNvContentPartPr/>
                <p14:nvPr/>
              </p14:nvContentPartPr>
              <p14:xfrm>
                <a:off x="603717" y="4026765"/>
                <a:ext cx="50400" cy="78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42725A0-DD71-4CAF-9193-D45EB0C10D8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99397" y="4022445"/>
                  <a:ext cx="59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EBAC244-0A4E-4818-8547-8EF6CE56573F}"/>
                    </a:ext>
                  </a:extLst>
                </p14:cNvPr>
                <p14:cNvContentPartPr/>
                <p14:nvPr/>
              </p14:nvContentPartPr>
              <p14:xfrm>
                <a:off x="1975317" y="3609885"/>
                <a:ext cx="1441080" cy="48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EBAC244-0A4E-4818-8547-8EF6CE56573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970997" y="3605565"/>
                  <a:ext cx="1449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FB4FAB0-EF9C-4030-A9F8-8CA612A6C382}"/>
                    </a:ext>
                  </a:extLst>
                </p14:cNvPr>
                <p14:cNvContentPartPr/>
                <p14:nvPr/>
              </p14:nvContentPartPr>
              <p14:xfrm>
                <a:off x="758157" y="3484605"/>
                <a:ext cx="236520" cy="91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FB4FAB0-EF9C-4030-A9F8-8CA612A6C38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53837" y="3480285"/>
                  <a:ext cx="245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5DC52D0-47EC-4AE3-AF1C-66E390B12CBB}"/>
                    </a:ext>
                  </a:extLst>
                </p14:cNvPr>
                <p14:cNvContentPartPr/>
                <p14:nvPr/>
              </p14:nvContentPartPr>
              <p14:xfrm>
                <a:off x="1024557" y="3370845"/>
                <a:ext cx="179640" cy="131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5DC52D0-47EC-4AE3-AF1C-66E390B12CB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20237" y="3366525"/>
                  <a:ext cx="18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B269082-3668-43B1-AB4C-449491B78AEB}"/>
                    </a:ext>
                  </a:extLst>
                </p14:cNvPr>
                <p14:cNvContentPartPr/>
                <p14:nvPr/>
              </p14:nvContentPartPr>
              <p14:xfrm>
                <a:off x="1313637" y="3362925"/>
                <a:ext cx="93960" cy="86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B269082-3668-43B1-AB4C-449491B78AE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309317" y="3358605"/>
                  <a:ext cx="102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BE044B3-F295-408A-A509-46ABFFC0F901}"/>
                    </a:ext>
                  </a:extLst>
                </p14:cNvPr>
                <p14:cNvContentPartPr/>
                <p14:nvPr/>
              </p14:nvContentPartPr>
              <p14:xfrm>
                <a:off x="1229037" y="3311805"/>
                <a:ext cx="93240" cy="52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BE044B3-F295-408A-A509-46ABFFC0F90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224717" y="3307485"/>
                  <a:ext cx="101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21BF71-CC84-4E80-91E8-2BB039EA0BE5}"/>
                    </a:ext>
                  </a:extLst>
                </p14:cNvPr>
                <p14:cNvContentPartPr/>
                <p14:nvPr/>
              </p14:nvContentPartPr>
              <p14:xfrm>
                <a:off x="1368717" y="3436365"/>
                <a:ext cx="91800" cy="54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21BF71-CC84-4E80-91E8-2BB039EA0BE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364397" y="3432045"/>
                  <a:ext cx="100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141DA5C-5696-43E4-A74B-7E7055163A1B}"/>
                    </a:ext>
                  </a:extLst>
                </p14:cNvPr>
                <p14:cNvContentPartPr/>
                <p14:nvPr/>
              </p14:nvContentPartPr>
              <p14:xfrm>
                <a:off x="5521677" y="2626725"/>
                <a:ext cx="84240" cy="559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141DA5C-5696-43E4-A74B-7E7055163A1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17357" y="2622405"/>
                  <a:ext cx="928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7A1D26F-B01F-4259-A8A6-4A70227BCDDF}"/>
                    </a:ext>
                  </a:extLst>
                </p14:cNvPr>
                <p14:cNvContentPartPr/>
                <p14:nvPr/>
              </p14:nvContentPartPr>
              <p14:xfrm>
                <a:off x="5469477" y="2956485"/>
                <a:ext cx="261000" cy="268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7A1D26F-B01F-4259-A8A6-4A70227BCDD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465157" y="2952165"/>
                  <a:ext cx="269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5A52B0B-6331-4672-AB00-63DFED3A7523}"/>
                    </a:ext>
                  </a:extLst>
                </p14:cNvPr>
                <p14:cNvContentPartPr/>
                <p14:nvPr/>
              </p14:nvContentPartPr>
              <p14:xfrm>
                <a:off x="4885197" y="3621765"/>
                <a:ext cx="1697760" cy="52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5A52B0B-6331-4672-AB00-63DFED3A752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80877" y="3617445"/>
                  <a:ext cx="1706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3501E6-DDDD-4665-B9F3-71ACE340BDB5}"/>
                    </a:ext>
                  </a:extLst>
                </p14:cNvPr>
                <p14:cNvContentPartPr/>
                <p14:nvPr/>
              </p14:nvContentPartPr>
              <p14:xfrm>
                <a:off x="4809597" y="3874845"/>
                <a:ext cx="1842120" cy="45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3501E6-DDDD-4665-B9F3-71ACE340BDB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05277" y="3870525"/>
                  <a:ext cx="1850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4440CFD-4E47-4DCF-AB8F-1F4567C64679}"/>
                    </a:ext>
                  </a:extLst>
                </p14:cNvPr>
                <p14:cNvContentPartPr/>
                <p14:nvPr/>
              </p14:nvContentPartPr>
              <p14:xfrm>
                <a:off x="5071677" y="3744525"/>
                <a:ext cx="68760" cy="518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4440CFD-4E47-4DCF-AB8F-1F4567C6467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067357" y="3740205"/>
                  <a:ext cx="77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A4582F1-3E72-47E3-99CB-5CC5BD2E60CA}"/>
                    </a:ext>
                  </a:extLst>
                </p14:cNvPr>
                <p14:cNvContentPartPr/>
                <p14:nvPr/>
              </p14:nvContentPartPr>
              <p14:xfrm>
                <a:off x="4763517" y="3676125"/>
                <a:ext cx="2008080" cy="1512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A4582F1-3E72-47E3-99CB-5CC5BD2E60C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759197" y="3671805"/>
                  <a:ext cx="2016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E3A7E21-4906-44EB-8B4E-9BD078CFD9BD}"/>
                    </a:ext>
                  </a:extLst>
                </p14:cNvPr>
                <p14:cNvContentPartPr/>
                <p14:nvPr/>
              </p14:nvContentPartPr>
              <p14:xfrm>
                <a:off x="4484157" y="3411525"/>
                <a:ext cx="52200" cy="1018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E3A7E21-4906-44EB-8B4E-9BD078CFD9B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479837" y="3407205"/>
                  <a:ext cx="6084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D667E4F-9C4C-4613-90FD-BE49CD2D2C9B}"/>
                    </a:ext>
                  </a:extLst>
                </p14:cNvPr>
                <p14:cNvContentPartPr/>
                <p14:nvPr/>
              </p14:nvContentPartPr>
              <p14:xfrm>
                <a:off x="6724437" y="3362205"/>
                <a:ext cx="64440" cy="8985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D667E4F-9C4C-4613-90FD-BE49CD2D2C9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20117" y="3357885"/>
                  <a:ext cx="730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42E4513-95F5-4ECC-9126-64F95DD0FEE7}"/>
                    </a:ext>
                  </a:extLst>
                </p14:cNvPr>
                <p14:cNvContentPartPr/>
                <p14:nvPr/>
              </p14:nvContentPartPr>
              <p14:xfrm>
                <a:off x="4991037" y="3916605"/>
                <a:ext cx="18360" cy="392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42E4513-95F5-4ECC-9126-64F95DD0FEE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986717" y="3912285"/>
                  <a:ext cx="27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C9766BA-59D5-451E-B32A-C49D7291FB9F}"/>
                    </a:ext>
                  </a:extLst>
                </p14:cNvPr>
                <p14:cNvContentPartPr/>
                <p14:nvPr/>
              </p14:nvContentPartPr>
              <p14:xfrm>
                <a:off x="4858197" y="3753885"/>
                <a:ext cx="1697040" cy="145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C9766BA-59D5-451E-B32A-C49D7291FB9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53877" y="3749565"/>
                  <a:ext cx="1705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0C55868-E45A-4378-9B1D-8E2515F3FB0C}"/>
                    </a:ext>
                  </a:extLst>
                </p14:cNvPr>
                <p14:cNvContentPartPr/>
                <p14:nvPr/>
              </p14:nvContentPartPr>
              <p14:xfrm>
                <a:off x="5046117" y="2988885"/>
                <a:ext cx="42120" cy="684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0C55868-E45A-4378-9B1D-8E2515F3FB0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41797" y="2984565"/>
                  <a:ext cx="5076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9D6D9FE-4C54-4279-A921-641DEC40913D}"/>
                    </a:ext>
                  </a:extLst>
                </p14:cNvPr>
                <p14:cNvContentPartPr/>
                <p14:nvPr/>
              </p14:nvContentPartPr>
              <p14:xfrm>
                <a:off x="5013357" y="3621405"/>
                <a:ext cx="103680" cy="157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9D6D9FE-4C54-4279-A921-641DEC40913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009037" y="3617085"/>
                  <a:ext cx="112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C0290B7-12F5-4262-B016-7358EFB66E4B}"/>
                    </a:ext>
                  </a:extLst>
                </p14:cNvPr>
                <p14:cNvContentPartPr/>
                <p14:nvPr/>
              </p14:nvContentPartPr>
              <p14:xfrm>
                <a:off x="4755237" y="2989245"/>
                <a:ext cx="189000" cy="896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C0290B7-12F5-4262-B016-7358EFB66E4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750917" y="2984925"/>
                  <a:ext cx="19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DA88BCF-DFC6-41EE-A89B-451F8AC8DC63}"/>
                    </a:ext>
                  </a:extLst>
                </p14:cNvPr>
                <p14:cNvContentPartPr/>
                <p14:nvPr/>
              </p14:nvContentPartPr>
              <p14:xfrm>
                <a:off x="4989237" y="2898165"/>
                <a:ext cx="51120" cy="144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DA88BCF-DFC6-41EE-A89B-451F8AC8DC6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984917" y="2893845"/>
                  <a:ext cx="59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CE48588-F74E-4F4A-B22A-72D98786BB38}"/>
                    </a:ext>
                  </a:extLst>
                </p14:cNvPr>
                <p14:cNvContentPartPr/>
                <p14:nvPr/>
              </p14:nvContentPartPr>
              <p14:xfrm>
                <a:off x="5081757" y="2968725"/>
                <a:ext cx="30600" cy="1008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CE48588-F74E-4F4A-B22A-72D98786BB3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077437" y="2964405"/>
                  <a:ext cx="39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B411491-30BA-4AAD-A353-E9EC3CF9355D}"/>
                    </a:ext>
                  </a:extLst>
                </p14:cNvPr>
                <p14:cNvContentPartPr/>
                <p14:nvPr/>
              </p14:nvContentPartPr>
              <p14:xfrm>
                <a:off x="5105157" y="2879085"/>
                <a:ext cx="75600" cy="1234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B411491-30BA-4AAD-A353-E9EC3CF9355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100837" y="2874765"/>
                  <a:ext cx="8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7F5AD98-9AEB-43FF-802D-597155EAC8C0}"/>
                    </a:ext>
                  </a:extLst>
                </p14:cNvPr>
                <p14:cNvContentPartPr/>
                <p14:nvPr/>
              </p14:nvContentPartPr>
              <p14:xfrm>
                <a:off x="5110917" y="2835165"/>
                <a:ext cx="62640" cy="223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7F5AD98-9AEB-43FF-802D-597155EAC8C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106597" y="2830845"/>
                  <a:ext cx="71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DC5852A-48B6-4C40-96F1-9E5FB4C8F3A5}"/>
                    </a:ext>
                  </a:extLst>
                </p14:cNvPr>
                <p14:cNvContentPartPr/>
                <p14:nvPr/>
              </p14:nvContentPartPr>
              <p14:xfrm>
                <a:off x="5172837" y="2768205"/>
                <a:ext cx="87120" cy="1504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DC5852A-48B6-4C40-96F1-9E5FB4C8F3A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68517" y="2763885"/>
                  <a:ext cx="9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D675498-126C-4140-83BF-495230734DB8}"/>
                    </a:ext>
                  </a:extLst>
                </p14:cNvPr>
                <p14:cNvContentPartPr/>
                <p14:nvPr/>
              </p14:nvContentPartPr>
              <p14:xfrm>
                <a:off x="5279397" y="2839845"/>
                <a:ext cx="46080" cy="54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D675498-126C-4140-83BF-495230734DB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275077" y="2835525"/>
                  <a:ext cx="54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4517CAF-6DFB-4638-AE5C-186504416C85}"/>
                    </a:ext>
                  </a:extLst>
                </p14:cNvPr>
                <p14:cNvContentPartPr/>
                <p14:nvPr/>
              </p14:nvContentPartPr>
              <p14:xfrm>
                <a:off x="5052957" y="3620685"/>
                <a:ext cx="1524600" cy="846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4517CAF-6DFB-4638-AE5C-186504416C8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48637" y="3616365"/>
                  <a:ext cx="1533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A246AB2-9196-494D-836E-319B36B4C499}"/>
                    </a:ext>
                  </a:extLst>
                </p14:cNvPr>
                <p14:cNvContentPartPr/>
                <p14:nvPr/>
              </p14:nvContentPartPr>
              <p14:xfrm>
                <a:off x="6111717" y="2583885"/>
                <a:ext cx="267840" cy="754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A246AB2-9196-494D-836E-319B36B4C49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107397" y="2579565"/>
                  <a:ext cx="27648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C6C3297-D538-4A28-A9E3-62BB3FED63E4}"/>
                    </a:ext>
                  </a:extLst>
                </p14:cNvPr>
                <p14:cNvContentPartPr/>
                <p14:nvPr/>
              </p14:nvContentPartPr>
              <p14:xfrm>
                <a:off x="6233757" y="3198045"/>
                <a:ext cx="180000" cy="1749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C6C3297-D538-4A28-A9E3-62BB3FED63E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29437" y="3193725"/>
                  <a:ext cx="188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CD8F540-CB3C-427C-A243-C35BA4570A9A}"/>
                    </a:ext>
                  </a:extLst>
                </p14:cNvPr>
                <p14:cNvContentPartPr/>
                <p14:nvPr/>
              </p14:nvContentPartPr>
              <p14:xfrm>
                <a:off x="5980317" y="2438445"/>
                <a:ext cx="65160" cy="128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CD8F540-CB3C-427C-A243-C35BA4570A9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975997" y="2434125"/>
                  <a:ext cx="73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96E9B62-C8D1-4B8F-BF4D-A1FBB1603DEA}"/>
                    </a:ext>
                  </a:extLst>
                </p14:cNvPr>
                <p14:cNvContentPartPr/>
                <p14:nvPr/>
              </p14:nvContentPartPr>
              <p14:xfrm>
                <a:off x="6075357" y="2503965"/>
                <a:ext cx="29880" cy="39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96E9B62-C8D1-4B8F-BF4D-A1FBB1603DE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071037" y="2499645"/>
                  <a:ext cx="38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6571768-BB46-4191-A068-3A21DC7F5C03}"/>
                    </a:ext>
                  </a:extLst>
                </p14:cNvPr>
                <p14:cNvContentPartPr/>
                <p14:nvPr/>
              </p14:nvContentPartPr>
              <p14:xfrm>
                <a:off x="6065997" y="2330445"/>
                <a:ext cx="87480" cy="1422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6571768-BB46-4191-A068-3A21DC7F5C0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061677" y="2326125"/>
                  <a:ext cx="96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4FCACDD-AB8D-47A7-AE88-C143B89B6705}"/>
                    </a:ext>
                  </a:extLst>
                </p14:cNvPr>
                <p14:cNvContentPartPr/>
                <p14:nvPr/>
              </p14:nvContentPartPr>
              <p14:xfrm>
                <a:off x="6109557" y="2362845"/>
                <a:ext cx="75600" cy="73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4FCACDD-AB8D-47A7-AE88-C143B89B670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05237" y="2358525"/>
                  <a:ext cx="84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D93EDCE-16E0-4639-BE55-40354504AB0D}"/>
                    </a:ext>
                  </a:extLst>
                </p14:cNvPr>
                <p14:cNvContentPartPr/>
                <p14:nvPr/>
              </p14:nvContentPartPr>
              <p14:xfrm>
                <a:off x="6128637" y="2244045"/>
                <a:ext cx="111240" cy="135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D93EDCE-16E0-4639-BE55-40354504AB0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124317" y="2239725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3A4AA1A-DE16-4BBA-8544-91F8D76E78D6}"/>
                    </a:ext>
                  </a:extLst>
                </p14:cNvPr>
                <p14:cNvContentPartPr/>
                <p14:nvPr/>
              </p14:nvContentPartPr>
              <p14:xfrm>
                <a:off x="6261837" y="2288325"/>
                <a:ext cx="53280" cy="78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3A4AA1A-DE16-4BBA-8544-91F8D76E78D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57517" y="2284005"/>
                  <a:ext cx="61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16E5F13-3235-4F35-92F4-667A04429F59}"/>
                    </a:ext>
                  </a:extLst>
                </p14:cNvPr>
                <p14:cNvContentPartPr/>
                <p14:nvPr/>
              </p14:nvContentPartPr>
              <p14:xfrm>
                <a:off x="1000077" y="2573445"/>
                <a:ext cx="579600" cy="32407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16E5F13-3235-4F35-92F4-667A04429F5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95757" y="2569125"/>
                  <a:ext cx="588240" cy="32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048B976-3490-4169-B581-67414C7BBDEC}"/>
                    </a:ext>
                  </a:extLst>
                </p14:cNvPr>
                <p14:cNvContentPartPr/>
                <p14:nvPr/>
              </p14:nvContentPartPr>
              <p14:xfrm>
                <a:off x="1417317" y="5715885"/>
                <a:ext cx="223200" cy="2574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048B976-3490-4169-B581-67414C7BBDE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412997" y="5711565"/>
                  <a:ext cx="231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32C2E8C-A924-4BD3-97C2-99BAB3E63357}"/>
                    </a:ext>
                  </a:extLst>
                </p14:cNvPr>
                <p14:cNvContentPartPr/>
                <p14:nvPr/>
              </p14:nvContentPartPr>
              <p14:xfrm>
                <a:off x="1780557" y="5773485"/>
                <a:ext cx="43920" cy="1346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32C2E8C-A924-4BD3-97C2-99BAB3E6335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776237" y="5769165"/>
                  <a:ext cx="52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8A38EB-9D7A-42C9-B328-26270031DE51}"/>
                    </a:ext>
                  </a:extLst>
                </p14:cNvPr>
                <p14:cNvContentPartPr/>
                <p14:nvPr/>
              </p14:nvContentPartPr>
              <p14:xfrm>
                <a:off x="1705317" y="5851965"/>
                <a:ext cx="138240" cy="56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8A38EB-9D7A-42C9-B328-26270031DE5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700997" y="5847645"/>
                  <a:ext cx="146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D4D6228-5FEB-4160-B9AB-763BB3DD1E23}"/>
                    </a:ext>
                  </a:extLst>
                </p14:cNvPr>
                <p14:cNvContentPartPr/>
                <p14:nvPr/>
              </p14:nvContentPartPr>
              <p14:xfrm>
                <a:off x="1695957" y="5721285"/>
                <a:ext cx="155520" cy="104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D4D6228-5FEB-4160-B9AB-763BB3DD1E2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691637" y="5716965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0B670AC-F9CC-4E2C-A385-BC224771245A}"/>
                    </a:ext>
                  </a:extLst>
                </p14:cNvPr>
                <p14:cNvContentPartPr/>
                <p14:nvPr/>
              </p14:nvContentPartPr>
              <p14:xfrm>
                <a:off x="1896117" y="5799405"/>
                <a:ext cx="118080" cy="612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0B670AC-F9CC-4E2C-A385-BC224771245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891797" y="5795085"/>
                  <a:ext cx="126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1CF733D-7ABA-4DB5-A886-A96C49D111CA}"/>
                    </a:ext>
                  </a:extLst>
                </p14:cNvPr>
                <p14:cNvContentPartPr/>
                <p14:nvPr/>
              </p14:nvContentPartPr>
              <p14:xfrm>
                <a:off x="2105997" y="5686725"/>
                <a:ext cx="215280" cy="155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1CF733D-7ABA-4DB5-A886-A96C49D111C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101677" y="5682405"/>
                  <a:ext cx="22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04CB2A5-1C6E-4B7A-958E-BE6600566F2E}"/>
                    </a:ext>
                  </a:extLst>
                </p14:cNvPr>
                <p14:cNvContentPartPr/>
                <p14:nvPr/>
              </p14:nvContentPartPr>
              <p14:xfrm>
                <a:off x="2281317" y="5689245"/>
                <a:ext cx="40320" cy="21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04CB2A5-1C6E-4B7A-958E-BE6600566F2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276997" y="5684925"/>
                  <a:ext cx="48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FF7CB65-97EB-40EA-B0BF-6DD494AAAA69}"/>
                    </a:ext>
                  </a:extLst>
                </p14:cNvPr>
                <p14:cNvContentPartPr/>
                <p14:nvPr/>
              </p14:nvContentPartPr>
              <p14:xfrm>
                <a:off x="2325237" y="5722005"/>
                <a:ext cx="74880" cy="900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FF7CB65-97EB-40EA-B0BF-6DD494AAAA6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320917" y="5717685"/>
                  <a:ext cx="83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C0F36F-334C-4126-89AC-E3F8CDCAA240}"/>
                    </a:ext>
                  </a:extLst>
                </p14:cNvPr>
                <p14:cNvContentPartPr/>
                <p14:nvPr/>
              </p14:nvContentPartPr>
              <p14:xfrm>
                <a:off x="2522877" y="5685285"/>
                <a:ext cx="105480" cy="849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C0F36F-334C-4126-89AC-E3F8CDCAA24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518557" y="5680965"/>
                  <a:ext cx="114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5CB1DB4-3DC1-4866-B71D-740501C8A453}"/>
                    </a:ext>
                  </a:extLst>
                </p14:cNvPr>
                <p14:cNvContentPartPr/>
                <p14:nvPr/>
              </p14:nvContentPartPr>
              <p14:xfrm>
                <a:off x="2642397" y="5675925"/>
                <a:ext cx="91800" cy="770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5CB1DB4-3DC1-4866-B71D-740501C8A45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638077" y="5671605"/>
                  <a:ext cx="100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C72BB13-B27E-401C-B046-250F920E078A}"/>
                    </a:ext>
                  </a:extLst>
                </p14:cNvPr>
                <p14:cNvContentPartPr/>
                <p14:nvPr/>
              </p14:nvContentPartPr>
              <p14:xfrm>
                <a:off x="2758317" y="5657205"/>
                <a:ext cx="91440" cy="802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C72BB13-B27E-401C-B046-250F920E078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753997" y="5652885"/>
                  <a:ext cx="10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9AD3089-FA63-4249-A163-63110EF6DFD9}"/>
                    </a:ext>
                  </a:extLst>
                </p14:cNvPr>
                <p14:cNvContentPartPr/>
                <p14:nvPr/>
              </p14:nvContentPartPr>
              <p14:xfrm>
                <a:off x="2897277" y="5613285"/>
                <a:ext cx="97200" cy="108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9AD3089-FA63-4249-A163-63110EF6DFD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892957" y="5608965"/>
                  <a:ext cx="105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C1142D2-F3E4-4C24-8463-60DF3F783890}"/>
                    </a:ext>
                  </a:extLst>
                </p14:cNvPr>
                <p14:cNvContentPartPr/>
                <p14:nvPr/>
              </p14:nvContentPartPr>
              <p14:xfrm>
                <a:off x="3143517" y="5586645"/>
                <a:ext cx="270360" cy="1015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C1142D2-F3E4-4C24-8463-60DF3F78389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139197" y="5582325"/>
                  <a:ext cx="279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5B6736D-DB56-474E-9110-BF4D4F756EC7}"/>
                    </a:ext>
                  </a:extLst>
                </p14:cNvPr>
                <p14:cNvContentPartPr/>
                <p14:nvPr/>
              </p14:nvContentPartPr>
              <p14:xfrm>
                <a:off x="3429357" y="5599965"/>
                <a:ext cx="71640" cy="1857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5B6736D-DB56-474E-9110-BF4D4F756EC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25037" y="5595645"/>
                  <a:ext cx="8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1A2230B-A350-4A4B-81D4-21A7F56E4078}"/>
                    </a:ext>
                  </a:extLst>
                </p14:cNvPr>
                <p14:cNvContentPartPr/>
                <p14:nvPr/>
              </p14:nvContentPartPr>
              <p14:xfrm>
                <a:off x="3548877" y="5516085"/>
                <a:ext cx="28440" cy="127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1A2230B-A350-4A4B-81D4-21A7F56E407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544557" y="5511765"/>
                  <a:ext cx="37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8688088-784B-43B1-8104-AAE7B531529F}"/>
                    </a:ext>
                  </a:extLst>
                </p14:cNvPr>
                <p14:cNvContentPartPr/>
                <p14:nvPr/>
              </p14:nvContentPartPr>
              <p14:xfrm>
                <a:off x="3585237" y="5575485"/>
                <a:ext cx="61920" cy="66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8688088-784B-43B1-8104-AAE7B531529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580917" y="5571165"/>
                  <a:ext cx="70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97ABF3B-3D5B-4C0A-8F56-35CCCB74275A}"/>
                    </a:ext>
                  </a:extLst>
                </p14:cNvPr>
                <p14:cNvContentPartPr/>
                <p14:nvPr/>
              </p14:nvContentPartPr>
              <p14:xfrm>
                <a:off x="3682437" y="5560365"/>
                <a:ext cx="65880" cy="2134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97ABF3B-3D5B-4C0A-8F56-35CCCB74275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678117" y="5556045"/>
                  <a:ext cx="74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21790F5-F6CC-453A-8C56-28ABC69900CE}"/>
                    </a:ext>
                  </a:extLst>
                </p14:cNvPr>
                <p14:cNvContentPartPr/>
                <p14:nvPr/>
              </p14:nvContentPartPr>
              <p14:xfrm>
                <a:off x="3780717" y="5559645"/>
                <a:ext cx="52920" cy="734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21790F5-F6CC-453A-8C56-28ABC69900C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776397" y="5555325"/>
                  <a:ext cx="61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4CD5B37-B198-4E08-9379-A52CA674FA47}"/>
                    </a:ext>
                  </a:extLst>
                </p14:cNvPr>
                <p14:cNvContentPartPr/>
                <p14:nvPr/>
              </p14:nvContentPartPr>
              <p14:xfrm>
                <a:off x="3860997" y="5540205"/>
                <a:ext cx="75240" cy="878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4CD5B37-B198-4E08-9379-A52CA674FA4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856677" y="5535885"/>
                  <a:ext cx="83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EF40C45-3718-4D90-9125-F57DD77D8461}"/>
                    </a:ext>
                  </a:extLst>
                </p14:cNvPr>
                <p14:cNvContentPartPr/>
                <p14:nvPr/>
              </p14:nvContentPartPr>
              <p14:xfrm>
                <a:off x="3947397" y="5535885"/>
                <a:ext cx="80640" cy="117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EF40C45-3718-4D90-9125-F57DD77D846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943077" y="5531565"/>
                  <a:ext cx="89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F9B0E54-8B0F-490E-B8C7-9944880CB2A7}"/>
                    </a:ext>
                  </a:extLst>
                </p14:cNvPr>
                <p14:cNvContentPartPr/>
                <p14:nvPr/>
              </p14:nvContentPartPr>
              <p14:xfrm>
                <a:off x="4114437" y="5533365"/>
                <a:ext cx="143640" cy="918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F9B0E54-8B0F-490E-B8C7-9944880CB2A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110117" y="5529045"/>
                  <a:ext cx="152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9BC6140-826F-4A77-908F-8D5EC20F3C35}"/>
                    </a:ext>
                  </a:extLst>
                </p14:cNvPr>
                <p14:cNvContentPartPr/>
                <p14:nvPr/>
              </p14:nvContentPartPr>
              <p14:xfrm>
                <a:off x="4276437" y="5450565"/>
                <a:ext cx="42840" cy="1292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9BC6140-826F-4A77-908F-8D5EC20F3C3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272117" y="5446245"/>
                  <a:ext cx="51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FA67B54-BDDC-4225-A6D8-953442642F52}"/>
                    </a:ext>
                  </a:extLst>
                </p14:cNvPr>
                <p14:cNvContentPartPr/>
                <p14:nvPr/>
              </p14:nvContentPartPr>
              <p14:xfrm>
                <a:off x="4286877" y="5511405"/>
                <a:ext cx="155160" cy="777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FA67B54-BDDC-4225-A6D8-953442642F5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282557" y="5507085"/>
                  <a:ext cx="163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4B9398F-4D46-493A-940E-2FC9249DF625}"/>
                    </a:ext>
                  </a:extLst>
                </p14:cNvPr>
                <p14:cNvContentPartPr/>
                <p14:nvPr/>
              </p14:nvContentPartPr>
              <p14:xfrm>
                <a:off x="4448157" y="5436525"/>
                <a:ext cx="78480" cy="143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4B9398F-4D46-493A-940E-2FC9249DF62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443837" y="5432205"/>
                  <a:ext cx="87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5A975AE-2150-45CF-B97B-F187B8A8C3D8}"/>
                    </a:ext>
                  </a:extLst>
                </p14:cNvPr>
                <p14:cNvContentPartPr/>
                <p14:nvPr/>
              </p14:nvContentPartPr>
              <p14:xfrm>
                <a:off x="4576317" y="5438325"/>
                <a:ext cx="70560" cy="138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5A975AE-2150-45CF-B97B-F187B8A8C3D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571997" y="5434005"/>
                  <a:ext cx="79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11E4511-B58D-4A64-ABAD-A36F3EA84C26}"/>
                    </a:ext>
                  </a:extLst>
                </p14:cNvPr>
                <p14:cNvContentPartPr/>
                <p14:nvPr/>
              </p14:nvContentPartPr>
              <p14:xfrm>
                <a:off x="4658757" y="5506365"/>
                <a:ext cx="74520" cy="608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11E4511-B58D-4A64-ABAD-A36F3EA84C2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654437" y="5502045"/>
                  <a:ext cx="83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ED24FEF-A52C-41EE-9A9A-E5B5B3B0976A}"/>
                    </a:ext>
                  </a:extLst>
                </p14:cNvPr>
                <p14:cNvContentPartPr/>
                <p14:nvPr/>
              </p14:nvContentPartPr>
              <p14:xfrm>
                <a:off x="1812237" y="6007845"/>
                <a:ext cx="139680" cy="140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ED24FEF-A52C-41EE-9A9A-E5B5B3B0976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807917" y="6003525"/>
                  <a:ext cx="14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4476379-CE18-484B-9E0C-61611FCA1EC7}"/>
                    </a:ext>
                  </a:extLst>
                </p14:cNvPr>
                <p14:cNvContentPartPr/>
                <p14:nvPr/>
              </p14:nvContentPartPr>
              <p14:xfrm>
                <a:off x="1951557" y="6026565"/>
                <a:ext cx="262440" cy="1123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4476379-CE18-484B-9E0C-61611FCA1EC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947237" y="6022245"/>
                  <a:ext cx="271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F298CA0-B140-4BC4-A94A-CAF2DD68DAF9}"/>
                    </a:ext>
                  </a:extLst>
                </p14:cNvPr>
                <p14:cNvContentPartPr/>
                <p14:nvPr/>
              </p14:nvContentPartPr>
              <p14:xfrm>
                <a:off x="2312997" y="6004965"/>
                <a:ext cx="131760" cy="666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F298CA0-B140-4BC4-A94A-CAF2DD68DAF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308677" y="6000645"/>
                  <a:ext cx="14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B1858A8-AFBE-4233-840C-13826AC9FA26}"/>
                    </a:ext>
                  </a:extLst>
                </p14:cNvPr>
                <p14:cNvContentPartPr/>
                <p14:nvPr/>
              </p14:nvContentPartPr>
              <p14:xfrm>
                <a:off x="2527917" y="5922525"/>
                <a:ext cx="163800" cy="1094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B1858A8-AFBE-4233-840C-13826AC9FA2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523597" y="5918205"/>
                  <a:ext cx="172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CBC971E-E18C-47C0-9F96-3167E4F9E857}"/>
                    </a:ext>
                  </a:extLst>
                </p14:cNvPr>
                <p14:cNvContentPartPr/>
                <p14:nvPr/>
              </p14:nvContentPartPr>
              <p14:xfrm>
                <a:off x="2662197" y="5914605"/>
                <a:ext cx="50040" cy="11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CBC971E-E18C-47C0-9F96-3167E4F9E85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657877" y="5910285"/>
                  <a:ext cx="58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41A185A-5175-4DD8-BE8F-5838E0B3A1C1}"/>
                    </a:ext>
                  </a:extLst>
                </p14:cNvPr>
                <p14:cNvContentPartPr/>
                <p14:nvPr/>
              </p14:nvContentPartPr>
              <p14:xfrm>
                <a:off x="2706837" y="5948805"/>
                <a:ext cx="72000" cy="1764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41A185A-5175-4DD8-BE8F-5838E0B3A1C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702517" y="5944485"/>
                  <a:ext cx="80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8D1D9DC-C1B3-4672-A09C-101CC567CCE7}"/>
                    </a:ext>
                  </a:extLst>
                </p14:cNvPr>
                <p14:cNvContentPartPr/>
                <p14:nvPr/>
              </p14:nvContentPartPr>
              <p14:xfrm>
                <a:off x="2767317" y="5891205"/>
                <a:ext cx="222840" cy="946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8D1D9DC-C1B3-4672-A09C-101CC567CCE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762997" y="5886885"/>
                  <a:ext cx="23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E6E7E4D-A8BB-4AC2-9FF4-73AC4154809E}"/>
                    </a:ext>
                  </a:extLst>
                </p14:cNvPr>
                <p14:cNvContentPartPr/>
                <p14:nvPr/>
              </p14:nvContentPartPr>
              <p14:xfrm>
                <a:off x="3108957" y="5902005"/>
                <a:ext cx="149760" cy="637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E6E7E4D-A8BB-4AC2-9FF4-73AC4154809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104637" y="5897685"/>
                  <a:ext cx="158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E045ECC-364E-4BC7-90AC-181A8B54E1A1}"/>
                    </a:ext>
                  </a:extLst>
                </p14:cNvPr>
                <p14:cNvContentPartPr/>
                <p14:nvPr/>
              </p14:nvContentPartPr>
              <p14:xfrm>
                <a:off x="3287877" y="5845125"/>
                <a:ext cx="252720" cy="199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E045ECC-364E-4BC7-90AC-181A8B54E1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283557" y="5840805"/>
                  <a:ext cx="261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65F0B01-F11A-496C-AA70-258948134339}"/>
                    </a:ext>
                  </a:extLst>
                </p14:cNvPr>
                <p14:cNvContentPartPr/>
                <p14:nvPr/>
              </p14:nvContentPartPr>
              <p14:xfrm>
                <a:off x="3705117" y="5844765"/>
                <a:ext cx="186840" cy="482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65F0B01-F11A-496C-AA70-25894813433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700797" y="5840445"/>
                  <a:ext cx="195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808B50F-D426-4E63-B672-225D06A5EDA2}"/>
                    </a:ext>
                  </a:extLst>
                </p14:cNvPr>
                <p14:cNvContentPartPr/>
                <p14:nvPr/>
              </p14:nvContentPartPr>
              <p14:xfrm>
                <a:off x="3898077" y="5783205"/>
                <a:ext cx="31680" cy="1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808B50F-D426-4E63-B672-225D06A5EDA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893757" y="5778885"/>
                  <a:ext cx="40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1FC82B2-C70E-4D12-9B74-9EF48BCAABC6}"/>
                    </a:ext>
                  </a:extLst>
                </p14:cNvPr>
                <p14:cNvContentPartPr/>
                <p14:nvPr/>
              </p14:nvContentPartPr>
              <p14:xfrm>
                <a:off x="3928677" y="5813085"/>
                <a:ext cx="89280" cy="644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1FC82B2-C70E-4D12-9B74-9EF48BCAABC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924357" y="5808765"/>
                  <a:ext cx="9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2D3BDA7-0B03-45A6-9CDC-BD15BE10BEA7}"/>
                    </a:ext>
                  </a:extLst>
                </p14:cNvPr>
                <p14:cNvContentPartPr/>
                <p14:nvPr/>
              </p14:nvContentPartPr>
              <p14:xfrm>
                <a:off x="4067997" y="5792925"/>
                <a:ext cx="135000" cy="964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2D3BDA7-0B03-45A6-9CDC-BD15BE10BEA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063677" y="5788605"/>
                  <a:ext cx="143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787B4F3-41C4-4AFA-B320-2D47C976FB89}"/>
                    </a:ext>
                  </a:extLst>
                </p14:cNvPr>
                <p14:cNvContentPartPr/>
                <p14:nvPr/>
              </p14:nvContentPartPr>
              <p14:xfrm>
                <a:off x="4240437" y="5773125"/>
                <a:ext cx="86400" cy="849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787B4F3-41C4-4AFA-B320-2D47C976FB8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236117" y="5768805"/>
                  <a:ext cx="95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8754B75-1B9F-4396-8371-D788906AF9D8}"/>
                    </a:ext>
                  </a:extLst>
                </p14:cNvPr>
                <p14:cNvContentPartPr/>
                <p14:nvPr/>
              </p14:nvContentPartPr>
              <p14:xfrm>
                <a:off x="4370397" y="5765205"/>
                <a:ext cx="83160" cy="835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8754B75-1B9F-4396-8371-D788906AF9D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366077" y="5760885"/>
                  <a:ext cx="9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933A886-6F1D-4AE2-8DF6-42D558D16FA9}"/>
                    </a:ext>
                  </a:extLst>
                </p14:cNvPr>
                <p14:cNvContentPartPr/>
                <p14:nvPr/>
              </p14:nvContentPartPr>
              <p14:xfrm>
                <a:off x="4465797" y="5747205"/>
                <a:ext cx="95760" cy="892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933A886-6F1D-4AE2-8DF6-42D558D16FA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461477" y="5742885"/>
                  <a:ext cx="104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E10924E-C2DB-4F23-B45B-7B07C660A079}"/>
                    </a:ext>
                  </a:extLst>
                </p14:cNvPr>
                <p14:cNvContentPartPr/>
                <p14:nvPr/>
              </p14:nvContentPartPr>
              <p14:xfrm>
                <a:off x="2053797" y="6240405"/>
                <a:ext cx="154800" cy="154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E10924E-C2DB-4F23-B45B-7B07C660A07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049477" y="6236085"/>
                  <a:ext cx="163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4B2FC02-9435-4041-8915-1248A9A1C08D}"/>
                    </a:ext>
                  </a:extLst>
                </p14:cNvPr>
                <p14:cNvContentPartPr/>
                <p14:nvPr/>
              </p14:nvContentPartPr>
              <p14:xfrm>
                <a:off x="2264037" y="6288285"/>
                <a:ext cx="101880" cy="78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4B2FC02-9435-4041-8915-1248A9A1C08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259717" y="6283965"/>
                  <a:ext cx="110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243E2A4-B76C-407A-A2A8-2E6D3CE45CF1}"/>
                    </a:ext>
                  </a:extLst>
                </p14:cNvPr>
                <p14:cNvContentPartPr/>
                <p14:nvPr/>
              </p14:nvContentPartPr>
              <p14:xfrm>
                <a:off x="2336037" y="6190365"/>
                <a:ext cx="90000" cy="1400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243E2A4-B76C-407A-A2A8-2E6D3CE45CF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331717" y="6186045"/>
                  <a:ext cx="9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C31157A-3655-4112-AFE9-711DFA107CD6}"/>
                    </a:ext>
                  </a:extLst>
                </p14:cNvPr>
                <p14:cNvContentPartPr/>
                <p14:nvPr/>
              </p14:nvContentPartPr>
              <p14:xfrm>
                <a:off x="2359797" y="6214845"/>
                <a:ext cx="108360" cy="1342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C31157A-3655-4112-AFE9-711DFA107CD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355477" y="6210525"/>
                  <a:ext cx="117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E6936B7-0919-4B37-AB3B-0A6321DCE4FA}"/>
                    </a:ext>
                  </a:extLst>
                </p14:cNvPr>
                <p14:cNvContentPartPr/>
                <p14:nvPr/>
              </p14:nvContentPartPr>
              <p14:xfrm>
                <a:off x="2611077" y="6156525"/>
                <a:ext cx="196560" cy="1436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E6936B7-0919-4B37-AB3B-0A6321DCE4F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606757" y="6152205"/>
                  <a:ext cx="205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3ED8455-D4F2-491C-90A7-1016D66BE3E5}"/>
                    </a:ext>
                  </a:extLst>
                </p14:cNvPr>
                <p14:cNvContentPartPr/>
                <p14:nvPr/>
              </p14:nvContentPartPr>
              <p14:xfrm>
                <a:off x="2980437" y="6151125"/>
                <a:ext cx="100440" cy="820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3ED8455-D4F2-491C-90A7-1016D66BE3E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976117" y="6146805"/>
                  <a:ext cx="109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C236205-4517-4C56-B08E-543B29D5B2A2}"/>
                    </a:ext>
                  </a:extLst>
                </p14:cNvPr>
                <p14:cNvContentPartPr/>
                <p14:nvPr/>
              </p14:nvContentPartPr>
              <p14:xfrm>
                <a:off x="3141357" y="6140325"/>
                <a:ext cx="7920" cy="162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C236205-4517-4C56-B08E-543B29D5B2A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137037" y="6136005"/>
                  <a:ext cx="16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0AB92B4-3CFA-4787-9961-589F057A374C}"/>
                    </a:ext>
                  </a:extLst>
                </p14:cNvPr>
                <p14:cNvContentPartPr/>
                <p14:nvPr/>
              </p14:nvContentPartPr>
              <p14:xfrm>
                <a:off x="3117957" y="6074085"/>
                <a:ext cx="95760" cy="1339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0AB92B4-3CFA-4787-9961-589F057A374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113637" y="6069765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68DF2F3-168E-47F5-869F-3BBE4ACDE919}"/>
                    </a:ext>
                  </a:extLst>
                </p14:cNvPr>
                <p14:cNvContentPartPr/>
                <p14:nvPr/>
              </p14:nvContentPartPr>
              <p14:xfrm>
                <a:off x="3241437" y="6119445"/>
                <a:ext cx="212400" cy="774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68DF2F3-168E-47F5-869F-3BBE4ACDE91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237117" y="6115125"/>
                  <a:ext cx="221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B15883C-1602-4B2C-AAA2-C8622B251323}"/>
                    </a:ext>
                  </a:extLst>
                </p14:cNvPr>
                <p14:cNvContentPartPr/>
                <p14:nvPr/>
              </p14:nvContentPartPr>
              <p14:xfrm>
                <a:off x="3461757" y="6067965"/>
                <a:ext cx="108360" cy="251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B15883C-1602-4B2C-AAA2-C8622B25132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457437" y="6063645"/>
                  <a:ext cx="117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0239712-AA20-4228-9E1A-767EC8EE232D}"/>
                    </a:ext>
                  </a:extLst>
                </p14:cNvPr>
                <p14:cNvContentPartPr/>
                <p14:nvPr/>
              </p14:nvContentPartPr>
              <p14:xfrm>
                <a:off x="3754077" y="5998485"/>
                <a:ext cx="210960" cy="2559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0239712-AA20-4228-9E1A-767EC8EE232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749757" y="5994165"/>
                  <a:ext cx="21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804A66A-FAF6-4A21-8D2B-71B6D510B0B2}"/>
                    </a:ext>
                  </a:extLst>
                </p14:cNvPr>
                <p14:cNvContentPartPr/>
                <p14:nvPr/>
              </p14:nvContentPartPr>
              <p14:xfrm>
                <a:off x="4133517" y="5972925"/>
                <a:ext cx="254880" cy="1422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804A66A-FAF6-4A21-8D2B-71B6D510B0B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129197" y="5968605"/>
                  <a:ext cx="263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97C876E-F020-4075-A8BE-9DA02B7A57AA}"/>
                    </a:ext>
                  </a:extLst>
                </p14:cNvPr>
                <p14:cNvContentPartPr/>
                <p14:nvPr/>
              </p14:nvContentPartPr>
              <p14:xfrm>
                <a:off x="2050917" y="6512205"/>
                <a:ext cx="98280" cy="1540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97C876E-F020-4075-A8BE-9DA02B7A57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046597" y="6507885"/>
                  <a:ext cx="106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EF11732-FE3F-4E9B-A9CA-8EDDF4186A20}"/>
                    </a:ext>
                  </a:extLst>
                </p14:cNvPr>
                <p14:cNvContentPartPr/>
                <p14:nvPr/>
              </p14:nvContentPartPr>
              <p14:xfrm>
                <a:off x="2186277" y="6533085"/>
                <a:ext cx="77760" cy="1000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EF11732-FE3F-4E9B-A9CA-8EDDF4186A2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181957" y="6528765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9A45191-272D-4323-AA09-494E8853C65F}"/>
                    </a:ext>
                  </a:extLst>
                </p14:cNvPr>
                <p14:cNvContentPartPr/>
                <p14:nvPr/>
              </p14:nvContentPartPr>
              <p14:xfrm>
                <a:off x="2281677" y="6476205"/>
                <a:ext cx="277560" cy="1274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9A45191-272D-4323-AA09-494E8853C65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277357" y="6471885"/>
                  <a:ext cx="286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9F35EF8-DBA6-4E82-A3C7-EBCE5AA414C1}"/>
                    </a:ext>
                  </a:extLst>
                </p14:cNvPr>
                <p14:cNvContentPartPr/>
                <p14:nvPr/>
              </p14:nvContentPartPr>
              <p14:xfrm>
                <a:off x="2532597" y="6485925"/>
                <a:ext cx="36000" cy="82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9F35EF8-DBA6-4E82-A3C7-EBCE5AA414C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528277" y="6481605"/>
                  <a:ext cx="4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2DEB5F5-C963-47FD-82A9-E9593AFAE24A}"/>
                    </a:ext>
                  </a:extLst>
                </p14:cNvPr>
                <p14:cNvContentPartPr/>
                <p14:nvPr/>
              </p14:nvContentPartPr>
              <p14:xfrm>
                <a:off x="2571477" y="6530205"/>
                <a:ext cx="99000" cy="1447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2DEB5F5-C963-47FD-82A9-E9593AFAE24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567157" y="6525885"/>
                  <a:ext cx="107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CEC1907-9C61-4447-B629-9F1EEDEADBAF}"/>
                    </a:ext>
                  </a:extLst>
                </p14:cNvPr>
                <p14:cNvContentPartPr/>
                <p14:nvPr/>
              </p14:nvContentPartPr>
              <p14:xfrm>
                <a:off x="2787117" y="6464685"/>
                <a:ext cx="105120" cy="1713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CEC1907-9C61-4447-B629-9F1EEDEADBA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782797" y="6460365"/>
                  <a:ext cx="113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2359106-420E-4AA6-9D19-0F57FBB7DF4A}"/>
                    </a:ext>
                  </a:extLst>
                </p14:cNvPr>
                <p14:cNvContentPartPr/>
                <p14:nvPr/>
              </p14:nvContentPartPr>
              <p14:xfrm>
                <a:off x="2900877" y="6427605"/>
                <a:ext cx="131040" cy="658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2359106-420E-4AA6-9D19-0F57FBB7DF4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96557" y="6423285"/>
                  <a:ext cx="13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65E5B01-4137-4BC8-90B1-94A3D01F6E39}"/>
                    </a:ext>
                  </a:extLst>
                </p14:cNvPr>
                <p14:cNvContentPartPr/>
                <p14:nvPr/>
              </p14:nvContentPartPr>
              <p14:xfrm>
                <a:off x="3015357" y="6385125"/>
                <a:ext cx="15840" cy="79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65E5B01-4137-4BC8-90B1-94A3D01F6E3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11037" y="6380805"/>
                  <a:ext cx="24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0C2529A-AB7A-4A1D-AF32-4CE058A4F111}"/>
                    </a:ext>
                  </a:extLst>
                </p14:cNvPr>
                <p14:cNvContentPartPr/>
                <p14:nvPr/>
              </p14:nvContentPartPr>
              <p14:xfrm>
                <a:off x="3056397" y="6416085"/>
                <a:ext cx="69840" cy="889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0C2529A-AB7A-4A1D-AF32-4CE058A4F11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052077" y="6411765"/>
                  <a:ext cx="78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7CA67A3-A128-40D5-B332-172B720D75CA}"/>
                    </a:ext>
                  </a:extLst>
                </p14:cNvPr>
                <p14:cNvContentPartPr/>
                <p14:nvPr/>
              </p14:nvContentPartPr>
              <p14:xfrm>
                <a:off x="3165117" y="6398805"/>
                <a:ext cx="88200" cy="99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7CA67A3-A128-40D5-B332-172B720D75C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60797" y="6394485"/>
                  <a:ext cx="96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C3BC420-A911-4485-898E-774E29E4B601}"/>
                    </a:ext>
                  </a:extLst>
                </p14:cNvPr>
                <p14:cNvContentPartPr/>
                <p14:nvPr/>
              </p14:nvContentPartPr>
              <p14:xfrm>
                <a:off x="3269877" y="6397725"/>
                <a:ext cx="87120" cy="98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C3BC420-A911-4485-898E-774E29E4B60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65557" y="6393405"/>
                  <a:ext cx="95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F2CD733-C6F0-4320-9DE6-C4E068048D1C}"/>
                    </a:ext>
                  </a:extLst>
                </p14:cNvPr>
                <p14:cNvContentPartPr/>
                <p14:nvPr/>
              </p14:nvContentPartPr>
              <p14:xfrm>
                <a:off x="3498477" y="6310965"/>
                <a:ext cx="226800" cy="2451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F2CD733-C6F0-4320-9DE6-C4E068048D1C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494157" y="6306645"/>
                  <a:ext cx="235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D6072D3-4977-45A0-BFB7-1C58AA62C4D6}"/>
                    </a:ext>
                  </a:extLst>
                </p14:cNvPr>
                <p14:cNvContentPartPr/>
                <p14:nvPr/>
              </p14:nvContentPartPr>
              <p14:xfrm>
                <a:off x="3785037" y="6292965"/>
                <a:ext cx="196200" cy="1616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D6072D3-4977-45A0-BFB7-1C58AA62C4D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780717" y="6288645"/>
                  <a:ext cx="204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C92A354-21D3-4436-A749-2F5923647F07}"/>
                    </a:ext>
                  </a:extLst>
                </p14:cNvPr>
                <p14:cNvContentPartPr/>
                <p14:nvPr/>
              </p14:nvContentPartPr>
              <p14:xfrm>
                <a:off x="4079877" y="6276045"/>
                <a:ext cx="113400" cy="95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C92A354-21D3-4436-A749-2F5923647F0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75557" y="6271725"/>
                  <a:ext cx="12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2DC40DE-6ECD-4557-9324-5F5EEE5A2945}"/>
                    </a:ext>
                  </a:extLst>
                </p14:cNvPr>
                <p14:cNvContentPartPr/>
                <p14:nvPr/>
              </p14:nvContentPartPr>
              <p14:xfrm>
                <a:off x="4172757" y="6235725"/>
                <a:ext cx="318600" cy="147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2DC40DE-6ECD-4557-9324-5F5EEE5A294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168437" y="6231405"/>
                  <a:ext cx="327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8C37904-C898-4249-8ADC-5214CAA11CD7}"/>
                    </a:ext>
                  </a:extLst>
                </p14:cNvPr>
                <p14:cNvContentPartPr/>
                <p14:nvPr/>
              </p14:nvContentPartPr>
              <p14:xfrm>
                <a:off x="4500717" y="6215925"/>
                <a:ext cx="137880" cy="73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8C37904-C898-4249-8ADC-5214CAA11CD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496397" y="6211605"/>
                  <a:ext cx="14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D88A80F-F0E7-4ED0-95D2-B807D100DAA3}"/>
                    </a:ext>
                  </a:extLst>
                </p14:cNvPr>
                <p14:cNvContentPartPr/>
                <p14:nvPr/>
              </p14:nvContentPartPr>
              <p14:xfrm>
                <a:off x="4668837" y="6212685"/>
                <a:ext cx="4680" cy="644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D88A80F-F0E7-4ED0-95D2-B807D100DAA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664517" y="6208365"/>
                  <a:ext cx="13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2FE9F7D-3841-4470-A20C-048A9E77383F}"/>
                    </a:ext>
                  </a:extLst>
                </p14:cNvPr>
                <p14:cNvContentPartPr/>
                <p14:nvPr/>
              </p14:nvContentPartPr>
              <p14:xfrm>
                <a:off x="4717077" y="6200445"/>
                <a:ext cx="50040" cy="763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2FE9F7D-3841-4470-A20C-048A9E77383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712757" y="6196125"/>
                  <a:ext cx="5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8ECEB3F-4133-40DF-9CA5-5009AB314750}"/>
                    </a:ext>
                  </a:extLst>
                </p14:cNvPr>
                <p14:cNvContentPartPr/>
                <p14:nvPr/>
              </p14:nvContentPartPr>
              <p14:xfrm>
                <a:off x="4731477" y="6135645"/>
                <a:ext cx="20880" cy="205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8ECEB3F-4133-40DF-9CA5-5009AB31475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727157" y="6131325"/>
                  <a:ext cx="29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5886080-86D6-4979-8F8D-06A2443ADC3A}"/>
                    </a:ext>
                  </a:extLst>
                </p14:cNvPr>
                <p14:cNvContentPartPr/>
                <p14:nvPr/>
              </p14:nvContentPartPr>
              <p14:xfrm>
                <a:off x="4787637" y="6178485"/>
                <a:ext cx="70920" cy="1026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5886080-86D6-4979-8F8D-06A2443ADC3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783317" y="6174165"/>
                  <a:ext cx="7956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82AF7D2E-FB24-4CDC-B7F4-72A18038C2DC}"/>
                  </a:ext>
                </a:extLst>
              </p14:cNvPr>
              <p14:cNvContentPartPr/>
              <p14:nvPr/>
            </p14:nvContentPartPr>
            <p14:xfrm>
              <a:off x="4672077" y="4214685"/>
              <a:ext cx="1470600" cy="38844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82AF7D2E-FB24-4CDC-B7F4-72A18038C2DC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4667757" y="4210365"/>
                <a:ext cx="147924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AD06D893-3A67-4A7E-9838-60B2E63C1CDA}"/>
              </a:ext>
            </a:extLst>
          </p:cNvPr>
          <p:cNvGrpSpPr/>
          <p:nvPr/>
        </p:nvGrpSpPr>
        <p:grpSpPr>
          <a:xfrm>
            <a:off x="4757037" y="4299285"/>
            <a:ext cx="2077920" cy="1346400"/>
            <a:chOff x="4757037" y="4299285"/>
            <a:chExt cx="2077920" cy="13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97421F8-AA34-4514-9335-B14711101E77}"/>
                    </a:ext>
                  </a:extLst>
                </p14:cNvPr>
                <p14:cNvContentPartPr/>
                <p14:nvPr/>
              </p14:nvContentPartPr>
              <p14:xfrm>
                <a:off x="4757037" y="4346085"/>
                <a:ext cx="1308960" cy="3042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97421F8-AA34-4514-9335-B14711101E7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752717" y="4341765"/>
                  <a:ext cx="1317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AA742E2-E111-4AAD-8250-B36F15BE2C57}"/>
                    </a:ext>
                  </a:extLst>
                </p14:cNvPr>
                <p14:cNvContentPartPr/>
                <p14:nvPr/>
              </p14:nvContentPartPr>
              <p14:xfrm>
                <a:off x="5931717" y="4299285"/>
                <a:ext cx="903240" cy="2905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AA742E2-E111-4AAD-8250-B36F15BE2C5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927397" y="4294965"/>
                  <a:ext cx="911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22BF3BC-9288-4D80-83CC-AF3E1FAC63B8}"/>
                    </a:ext>
                  </a:extLst>
                </p14:cNvPr>
                <p14:cNvContentPartPr/>
                <p14:nvPr/>
              </p14:nvContentPartPr>
              <p14:xfrm>
                <a:off x="5983557" y="4813005"/>
                <a:ext cx="425880" cy="832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22BF3BC-9288-4D80-83CC-AF3E1FAC63B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979237" y="4808685"/>
                  <a:ext cx="43452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F81A1A9-9BB2-458A-8C67-A00B60110D12}"/>
                    </a:ext>
                  </a:extLst>
                </p14:cNvPr>
                <p14:cNvContentPartPr/>
                <p14:nvPr/>
              </p14:nvContentPartPr>
              <p14:xfrm>
                <a:off x="5842077" y="4699965"/>
                <a:ext cx="447120" cy="2487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F81A1A9-9BB2-458A-8C67-A00B60110D1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837757" y="4695645"/>
                  <a:ext cx="4557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FA603A43-FD61-4151-9056-4C3625656D0A}"/>
              </a:ext>
            </a:extLst>
          </p:cNvPr>
          <p:cNvGrpSpPr/>
          <p:nvPr/>
        </p:nvGrpSpPr>
        <p:grpSpPr>
          <a:xfrm>
            <a:off x="5556237" y="5562525"/>
            <a:ext cx="2968920" cy="1170000"/>
            <a:chOff x="5556237" y="5562525"/>
            <a:chExt cx="2968920" cy="11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C7A3DA0-38A5-4F01-AD20-0D7B1C81B226}"/>
                    </a:ext>
                  </a:extLst>
                </p14:cNvPr>
                <p14:cNvContentPartPr/>
                <p14:nvPr/>
              </p14:nvContentPartPr>
              <p14:xfrm>
                <a:off x="5676837" y="5715165"/>
                <a:ext cx="10800" cy="1260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C7A3DA0-38A5-4F01-AD20-0D7B1C81B22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672517" y="5710845"/>
                  <a:ext cx="1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2FC6B4F-0701-4BE1-8115-0C5EEF8B24D6}"/>
                    </a:ext>
                  </a:extLst>
                </p14:cNvPr>
                <p14:cNvContentPartPr/>
                <p14:nvPr/>
              </p14:nvContentPartPr>
              <p14:xfrm>
                <a:off x="5556237" y="5683485"/>
                <a:ext cx="164880" cy="428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2FC6B4F-0701-4BE1-8115-0C5EEF8B24D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551917" y="5679165"/>
                  <a:ext cx="173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5CD0EE1-E15C-40AB-B93B-DF9394818BFA}"/>
                    </a:ext>
                  </a:extLst>
                </p14:cNvPr>
                <p14:cNvContentPartPr/>
                <p14:nvPr/>
              </p14:nvContentPartPr>
              <p14:xfrm>
                <a:off x="5730477" y="5652525"/>
                <a:ext cx="94320" cy="1746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5CD0EE1-E15C-40AB-B93B-DF9394818BF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726157" y="5648205"/>
                  <a:ext cx="102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7BE2737-805C-4A9E-B79A-539695265912}"/>
                    </a:ext>
                  </a:extLst>
                </p14:cNvPr>
                <p14:cNvContentPartPr/>
                <p14:nvPr/>
              </p14:nvContentPartPr>
              <p14:xfrm>
                <a:off x="5843877" y="5740005"/>
                <a:ext cx="85680" cy="738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7BE2737-805C-4A9E-B79A-53969526591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839557" y="5735685"/>
                  <a:ext cx="94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D557D2D-125E-4BD6-8A65-FEFFD9B93C1F}"/>
                    </a:ext>
                  </a:extLst>
                </p14:cNvPr>
                <p14:cNvContentPartPr/>
                <p14:nvPr/>
              </p14:nvContentPartPr>
              <p14:xfrm>
                <a:off x="6141597" y="5721285"/>
                <a:ext cx="201960" cy="802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D557D2D-125E-4BD6-8A65-FEFFD9B93C1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137277" y="5716965"/>
                  <a:ext cx="210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E1D584D-9F6B-4E58-8DD3-03C2B33FA31D}"/>
                    </a:ext>
                  </a:extLst>
                </p14:cNvPr>
                <p14:cNvContentPartPr/>
                <p14:nvPr/>
              </p14:nvContentPartPr>
              <p14:xfrm>
                <a:off x="6367677" y="5721645"/>
                <a:ext cx="212760" cy="608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E1D584D-9F6B-4E58-8DD3-03C2B33FA31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363357" y="5717325"/>
                  <a:ext cx="221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DFAD01D-FF4C-4C9B-AC02-48480F58C54C}"/>
                    </a:ext>
                  </a:extLst>
                </p14:cNvPr>
                <p14:cNvContentPartPr/>
                <p14:nvPr/>
              </p14:nvContentPartPr>
              <p14:xfrm>
                <a:off x="6610317" y="5602485"/>
                <a:ext cx="176040" cy="1720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DFAD01D-FF4C-4C9B-AC02-48480F58C54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605997" y="5598165"/>
                  <a:ext cx="18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7423DD7-FA59-463B-ABDA-096A6BC9A822}"/>
                    </a:ext>
                  </a:extLst>
                </p14:cNvPr>
                <p14:cNvContentPartPr/>
                <p14:nvPr/>
              </p14:nvContentPartPr>
              <p14:xfrm>
                <a:off x="6814077" y="5605005"/>
                <a:ext cx="128520" cy="1281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7423DD7-FA59-463B-ABDA-096A6BC9A82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809757" y="5600685"/>
                  <a:ext cx="13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1278D3B-092B-48A0-8C32-2F73F3BE378B}"/>
                    </a:ext>
                  </a:extLst>
                </p14:cNvPr>
                <p14:cNvContentPartPr/>
                <p14:nvPr/>
              </p14:nvContentPartPr>
              <p14:xfrm>
                <a:off x="7122237" y="5665125"/>
                <a:ext cx="239760" cy="1029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1278D3B-092B-48A0-8C32-2F73F3BE378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117917" y="5660805"/>
                  <a:ext cx="248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47FB716-FFFA-453B-88C1-4F351BA710CC}"/>
                    </a:ext>
                  </a:extLst>
                </p14:cNvPr>
                <p14:cNvContentPartPr/>
                <p14:nvPr/>
              </p14:nvContentPartPr>
              <p14:xfrm>
                <a:off x="7397637" y="5664045"/>
                <a:ext cx="92520" cy="723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47FB716-FFFA-453B-88C1-4F351BA710C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393317" y="5659725"/>
                  <a:ext cx="101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717AFE7-DF15-4DD2-A589-5B4298E9699D}"/>
                    </a:ext>
                  </a:extLst>
                </p14:cNvPr>
                <p14:cNvContentPartPr/>
                <p14:nvPr/>
              </p14:nvContentPartPr>
              <p14:xfrm>
                <a:off x="7548477" y="5639205"/>
                <a:ext cx="185760" cy="2264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717AFE7-DF15-4DD2-A589-5B4298E9699D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544157" y="5634885"/>
                  <a:ext cx="194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F3CE48A-5326-4495-A730-5852EB228AB4}"/>
                    </a:ext>
                  </a:extLst>
                </p14:cNvPr>
                <p14:cNvContentPartPr/>
                <p14:nvPr/>
              </p14:nvContentPartPr>
              <p14:xfrm>
                <a:off x="7817757" y="5624085"/>
                <a:ext cx="166320" cy="583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F3CE48A-5326-4495-A730-5852EB228AB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813437" y="5619765"/>
                  <a:ext cx="174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DDA7612-422F-4FE9-879F-31E0AC862EB8}"/>
                    </a:ext>
                  </a:extLst>
                </p14:cNvPr>
                <p14:cNvContentPartPr/>
                <p14:nvPr/>
              </p14:nvContentPartPr>
              <p14:xfrm>
                <a:off x="7988757" y="5571885"/>
                <a:ext cx="27720" cy="79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DDA7612-422F-4FE9-879F-31E0AC862EB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984437" y="5567565"/>
                  <a:ext cx="36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CCE651E-EF43-4E31-8F1B-392F914DFB07}"/>
                    </a:ext>
                  </a:extLst>
                </p14:cNvPr>
                <p14:cNvContentPartPr/>
                <p14:nvPr/>
              </p14:nvContentPartPr>
              <p14:xfrm>
                <a:off x="8027277" y="5610045"/>
                <a:ext cx="81720" cy="669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CCE651E-EF43-4E31-8F1B-392F914DFB0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022957" y="5605725"/>
                  <a:ext cx="90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0AA40F6-BB52-4ABD-A266-F57DA7FF2BB5}"/>
                    </a:ext>
                  </a:extLst>
                </p14:cNvPr>
                <p14:cNvContentPartPr/>
                <p14:nvPr/>
              </p14:nvContentPartPr>
              <p14:xfrm>
                <a:off x="8136717" y="5574765"/>
                <a:ext cx="141840" cy="1087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0AA40F6-BB52-4ABD-A266-F57DA7FF2BB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132397" y="5570445"/>
                  <a:ext cx="150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CEBB65A-636C-432C-84BF-099157D146EA}"/>
                    </a:ext>
                  </a:extLst>
                </p14:cNvPr>
                <p14:cNvContentPartPr/>
                <p14:nvPr/>
              </p14:nvContentPartPr>
              <p14:xfrm>
                <a:off x="8286117" y="5578725"/>
                <a:ext cx="94680" cy="813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CEBB65A-636C-432C-84BF-099157D146E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281797" y="5574405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46E4AC3-C71D-444C-B8B1-186A1918DF8A}"/>
                    </a:ext>
                  </a:extLst>
                </p14:cNvPr>
                <p14:cNvContentPartPr/>
                <p14:nvPr/>
              </p14:nvContentPartPr>
              <p14:xfrm>
                <a:off x="8385117" y="5566485"/>
                <a:ext cx="57600" cy="982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46E4AC3-C71D-444C-B8B1-186A1918DF8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380797" y="5562165"/>
                  <a:ext cx="66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827BF4A-73C6-4D98-B304-1207608AE62C}"/>
                    </a:ext>
                  </a:extLst>
                </p14:cNvPr>
                <p14:cNvContentPartPr/>
                <p14:nvPr/>
              </p14:nvContentPartPr>
              <p14:xfrm>
                <a:off x="8440917" y="5562525"/>
                <a:ext cx="81360" cy="1015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827BF4A-73C6-4D98-B304-1207608AE62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436597" y="5558205"/>
                  <a:ext cx="90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B06DF80-9204-4D1B-8DFC-D35ED231A417}"/>
                    </a:ext>
                  </a:extLst>
                </p14:cNvPr>
                <p14:cNvContentPartPr/>
                <p14:nvPr/>
              </p14:nvContentPartPr>
              <p14:xfrm>
                <a:off x="5664237" y="5911725"/>
                <a:ext cx="209160" cy="23508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B06DF80-9204-4D1B-8DFC-D35ED231A41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659917" y="5907405"/>
                  <a:ext cx="217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BF578A2-76DF-4A46-8D2A-756848405A4E}"/>
                    </a:ext>
                  </a:extLst>
                </p14:cNvPr>
                <p14:cNvContentPartPr/>
                <p14:nvPr/>
              </p14:nvContentPartPr>
              <p14:xfrm>
                <a:off x="5961597" y="5953845"/>
                <a:ext cx="275040" cy="756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BF578A2-76DF-4A46-8D2A-756848405A4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957277" y="5949525"/>
                  <a:ext cx="283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5C6E4FF-EE9B-402F-BBCF-A4586A66C43B}"/>
                    </a:ext>
                  </a:extLst>
                </p14:cNvPr>
                <p14:cNvContentPartPr/>
                <p14:nvPr/>
              </p14:nvContentPartPr>
              <p14:xfrm>
                <a:off x="6252837" y="5962485"/>
                <a:ext cx="112320" cy="1756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5C6E4FF-EE9B-402F-BBCF-A4586A66C43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248517" y="5958165"/>
                  <a:ext cx="120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07451B8-EE1A-4BF1-B543-D8B7B5725FB8}"/>
                    </a:ext>
                  </a:extLst>
                </p14:cNvPr>
                <p14:cNvContentPartPr/>
                <p14:nvPr/>
              </p14:nvContentPartPr>
              <p14:xfrm>
                <a:off x="6393957" y="5877525"/>
                <a:ext cx="48600" cy="1105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07451B8-EE1A-4BF1-B543-D8B7B5725FB8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389637" y="5873205"/>
                  <a:ext cx="57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BCB31EE-CDD8-4F0B-A407-23570B9787DB}"/>
                    </a:ext>
                  </a:extLst>
                </p14:cNvPr>
                <p14:cNvContentPartPr/>
                <p14:nvPr/>
              </p14:nvContentPartPr>
              <p14:xfrm>
                <a:off x="6434277" y="5937285"/>
                <a:ext cx="57240" cy="712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BCB31EE-CDD8-4F0B-A407-23570B9787D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429957" y="5932965"/>
                  <a:ext cx="65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32EBB91-1496-49BB-954E-FA06C01E88E7}"/>
                    </a:ext>
                  </a:extLst>
                </p14:cNvPr>
                <p14:cNvContentPartPr/>
                <p14:nvPr/>
              </p14:nvContentPartPr>
              <p14:xfrm>
                <a:off x="6522117" y="5940885"/>
                <a:ext cx="84600" cy="1810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32EBB91-1496-49BB-954E-FA06C01E88E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517797" y="5936565"/>
                  <a:ext cx="93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46708E8-89AF-41B8-B3D8-0896FF8CB22D}"/>
                    </a:ext>
                  </a:extLst>
                </p14:cNvPr>
                <p14:cNvContentPartPr/>
                <p14:nvPr/>
              </p14:nvContentPartPr>
              <p14:xfrm>
                <a:off x="6658917" y="5929725"/>
                <a:ext cx="76680" cy="626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46708E8-89AF-41B8-B3D8-0896FF8CB22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654597" y="5925405"/>
                  <a:ext cx="85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0F528DC-F090-46BA-93DD-62102F4E580E}"/>
                    </a:ext>
                  </a:extLst>
                </p14:cNvPr>
                <p14:cNvContentPartPr/>
                <p14:nvPr/>
              </p14:nvContentPartPr>
              <p14:xfrm>
                <a:off x="6758997" y="5918925"/>
                <a:ext cx="77040" cy="7560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0F528DC-F090-46BA-93DD-62102F4E580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754677" y="5914605"/>
                  <a:ext cx="8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51ECF61-3EA7-430F-9F85-49A69DDB4A57}"/>
                    </a:ext>
                  </a:extLst>
                </p14:cNvPr>
                <p14:cNvContentPartPr/>
                <p14:nvPr/>
              </p14:nvContentPartPr>
              <p14:xfrm>
                <a:off x="6863757" y="5905965"/>
                <a:ext cx="69480" cy="860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51ECF61-3EA7-430F-9F85-49A69DDB4A5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859437" y="5901645"/>
                  <a:ext cx="78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56D048A-76D1-47E3-979D-D30AAD400852}"/>
                    </a:ext>
                  </a:extLst>
                </p14:cNvPr>
                <p14:cNvContentPartPr/>
                <p14:nvPr/>
              </p14:nvContentPartPr>
              <p14:xfrm>
                <a:off x="7104597" y="5924325"/>
                <a:ext cx="13320" cy="759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56D048A-76D1-47E3-979D-D30AAD40085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100277" y="5920005"/>
                  <a:ext cx="2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E750032-DCEE-4C84-AC40-0C4F7CC60E87}"/>
                    </a:ext>
                  </a:extLst>
                </p14:cNvPr>
                <p14:cNvContentPartPr/>
                <p14:nvPr/>
              </p14:nvContentPartPr>
              <p14:xfrm>
                <a:off x="7090197" y="5860605"/>
                <a:ext cx="82800" cy="241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E750032-DCEE-4C84-AC40-0C4F7CC60E8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085877" y="5856285"/>
                  <a:ext cx="91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E242AFD-526E-435B-AF56-C0713032F1F2}"/>
                    </a:ext>
                  </a:extLst>
                </p14:cNvPr>
                <p14:cNvContentPartPr/>
                <p14:nvPr/>
              </p14:nvContentPartPr>
              <p14:xfrm>
                <a:off x="7160397" y="5894085"/>
                <a:ext cx="97200" cy="802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E242AFD-526E-435B-AF56-C0713032F1F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156077" y="5889765"/>
                  <a:ext cx="105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06C7EE3-5D28-485B-A0B1-F62D65045576}"/>
                    </a:ext>
                  </a:extLst>
                </p14:cNvPr>
                <p14:cNvContentPartPr/>
                <p14:nvPr/>
              </p14:nvContentPartPr>
              <p14:xfrm>
                <a:off x="7448037" y="5917125"/>
                <a:ext cx="124920" cy="572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06C7EE3-5D28-485B-A0B1-F62D6504557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43717" y="5912805"/>
                  <a:ext cx="133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D7F6A221-1CD5-43BC-BD0F-3F207BBD921D}"/>
                    </a:ext>
                  </a:extLst>
                </p14:cNvPr>
                <p14:cNvContentPartPr/>
                <p14:nvPr/>
              </p14:nvContentPartPr>
              <p14:xfrm>
                <a:off x="7582317" y="5807685"/>
                <a:ext cx="199440" cy="1753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D7F6A221-1CD5-43BC-BD0F-3F207BBD921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577997" y="5803365"/>
                  <a:ext cx="20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9EC06551-EC3C-4C0E-A481-87984ADD1A06}"/>
                    </a:ext>
                  </a:extLst>
                </p14:cNvPr>
                <p14:cNvContentPartPr/>
                <p14:nvPr/>
              </p14:nvContentPartPr>
              <p14:xfrm>
                <a:off x="7343637" y="6007845"/>
                <a:ext cx="451080" cy="482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9EC06551-EC3C-4C0E-A481-87984ADD1A0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339317" y="6003525"/>
                  <a:ext cx="459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45BA19A-E51B-41E6-BE58-C3D0A0A12108}"/>
                    </a:ext>
                  </a:extLst>
                </p14:cNvPr>
                <p14:cNvContentPartPr/>
                <p14:nvPr/>
              </p14:nvContentPartPr>
              <p14:xfrm>
                <a:off x="5713557" y="6217725"/>
                <a:ext cx="200880" cy="1738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45BA19A-E51B-41E6-BE58-C3D0A0A12108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709237" y="6213405"/>
                  <a:ext cx="20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7036FB8-3EF8-4A29-9564-5B4637203BE1}"/>
                    </a:ext>
                  </a:extLst>
                </p14:cNvPr>
                <p14:cNvContentPartPr/>
                <p14:nvPr/>
              </p14:nvContentPartPr>
              <p14:xfrm>
                <a:off x="5907597" y="6216645"/>
                <a:ext cx="360" cy="3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7036FB8-3EF8-4A29-9564-5B4637203BE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903277" y="6212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EA5E171-489C-469D-A5AD-DCA7256929EF}"/>
                    </a:ext>
                  </a:extLst>
                </p14:cNvPr>
                <p14:cNvContentPartPr/>
                <p14:nvPr/>
              </p14:nvContentPartPr>
              <p14:xfrm>
                <a:off x="5919117" y="6290445"/>
                <a:ext cx="99720" cy="2102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EA5E171-489C-469D-A5AD-DCA7256929E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914797" y="6286125"/>
                  <a:ext cx="108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7E1F2E2-C644-45F8-B285-C1BF4E4FA3E2}"/>
                    </a:ext>
                  </a:extLst>
                </p14:cNvPr>
                <p14:cNvContentPartPr/>
                <p14:nvPr/>
              </p14:nvContentPartPr>
              <p14:xfrm>
                <a:off x="6022437" y="6206565"/>
                <a:ext cx="76320" cy="158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7E1F2E2-C644-45F8-B285-C1BF4E4FA3E2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018117" y="6202245"/>
                  <a:ext cx="84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A02B04BA-3F54-4AAF-A4AF-6471513529A3}"/>
                    </a:ext>
                  </a:extLst>
                </p14:cNvPr>
                <p14:cNvContentPartPr/>
                <p14:nvPr/>
              </p14:nvContentPartPr>
              <p14:xfrm>
                <a:off x="6158877" y="6265965"/>
                <a:ext cx="181080" cy="630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A02B04BA-3F54-4AAF-A4AF-6471513529A3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154557" y="6261645"/>
                  <a:ext cx="189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005EFF8-2BC4-4674-A690-BEF4B2A9F832}"/>
                    </a:ext>
                  </a:extLst>
                </p14:cNvPr>
                <p14:cNvContentPartPr/>
                <p14:nvPr/>
              </p14:nvContentPartPr>
              <p14:xfrm>
                <a:off x="6456597" y="6168405"/>
                <a:ext cx="154080" cy="1443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005EFF8-2BC4-4674-A690-BEF4B2A9F83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452277" y="6164085"/>
                  <a:ext cx="16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B47B10B-07D2-4E4D-9A85-CF47C5636D40}"/>
                    </a:ext>
                  </a:extLst>
                </p14:cNvPr>
                <p14:cNvContentPartPr/>
                <p14:nvPr/>
              </p14:nvContentPartPr>
              <p14:xfrm>
                <a:off x="6639117" y="6227805"/>
                <a:ext cx="243000" cy="885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B47B10B-07D2-4E4D-9A85-CF47C5636D4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634797" y="6223485"/>
                  <a:ext cx="251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49EE6FA-66C1-47C2-A757-1CD5A969A87F}"/>
                    </a:ext>
                  </a:extLst>
                </p14:cNvPr>
                <p14:cNvContentPartPr/>
                <p14:nvPr/>
              </p14:nvContentPartPr>
              <p14:xfrm>
                <a:off x="7028637" y="6177045"/>
                <a:ext cx="239040" cy="1339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49EE6FA-66C1-47C2-A757-1CD5A969A87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024317" y="6172725"/>
                  <a:ext cx="24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B025300-1DE2-4637-9CB1-42F1F92A81AC}"/>
                    </a:ext>
                  </a:extLst>
                </p14:cNvPr>
                <p14:cNvContentPartPr/>
                <p14:nvPr/>
              </p14:nvContentPartPr>
              <p14:xfrm>
                <a:off x="7405197" y="6210885"/>
                <a:ext cx="212760" cy="554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B025300-1DE2-4637-9CB1-42F1F92A81A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400877" y="6206565"/>
                  <a:ext cx="22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E4EFB59-D6B7-4B79-9742-932B1B823310}"/>
                    </a:ext>
                  </a:extLst>
                </p14:cNvPr>
                <p14:cNvContentPartPr/>
                <p14:nvPr/>
              </p14:nvContentPartPr>
              <p14:xfrm>
                <a:off x="7637037" y="6149325"/>
                <a:ext cx="25920" cy="172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E4EFB59-D6B7-4B79-9742-932B1B82331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632717" y="6145005"/>
                  <a:ext cx="3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8A79F95-7CEC-4947-BBFE-F8D37358AE5F}"/>
                    </a:ext>
                  </a:extLst>
                </p14:cNvPr>
                <p14:cNvContentPartPr/>
                <p14:nvPr/>
              </p14:nvContentPartPr>
              <p14:xfrm>
                <a:off x="7667277" y="6205485"/>
                <a:ext cx="93960" cy="655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8A79F95-7CEC-4947-BBFE-F8D37358AE5F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662957" y="6201165"/>
                  <a:ext cx="102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DC92891-C1CB-42E8-BBA7-550651329B6C}"/>
                    </a:ext>
                  </a:extLst>
                </p14:cNvPr>
                <p14:cNvContentPartPr/>
                <p14:nvPr/>
              </p14:nvContentPartPr>
              <p14:xfrm>
                <a:off x="7800477" y="6163005"/>
                <a:ext cx="161640" cy="986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DC92891-C1CB-42E8-BBA7-550651329B6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796157" y="6158685"/>
                  <a:ext cx="170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278A10A9-0BDD-453E-A36A-709E826B5A30}"/>
                    </a:ext>
                  </a:extLst>
                </p14:cNvPr>
                <p14:cNvContentPartPr/>
                <p14:nvPr/>
              </p14:nvContentPartPr>
              <p14:xfrm>
                <a:off x="7983717" y="6168765"/>
                <a:ext cx="105480" cy="694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278A10A9-0BDD-453E-A36A-709E826B5A3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979397" y="6164445"/>
                  <a:ext cx="114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8312ABC-73F2-43F1-98E5-7A6BEB8202A1}"/>
                    </a:ext>
                  </a:extLst>
                </p14:cNvPr>
                <p14:cNvContentPartPr/>
                <p14:nvPr/>
              </p14:nvContentPartPr>
              <p14:xfrm>
                <a:off x="8102157" y="6149685"/>
                <a:ext cx="83160" cy="8928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8312ABC-73F2-43F1-98E5-7A6BEB8202A1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097837" y="6145365"/>
                  <a:ext cx="91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B1C91A4-D9CA-4BF0-8F06-1692A84A5352}"/>
                    </a:ext>
                  </a:extLst>
                </p14:cNvPr>
                <p14:cNvContentPartPr/>
                <p14:nvPr/>
              </p14:nvContentPartPr>
              <p14:xfrm>
                <a:off x="8213397" y="6122685"/>
                <a:ext cx="101880" cy="1000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B1C91A4-D9CA-4BF0-8F06-1692A84A535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209077" y="6118365"/>
                  <a:ext cx="11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8198D04-06CC-4B54-B61F-3133F0C3D9C9}"/>
                    </a:ext>
                  </a:extLst>
                </p14:cNvPr>
                <p14:cNvContentPartPr/>
                <p14:nvPr/>
              </p14:nvContentPartPr>
              <p14:xfrm>
                <a:off x="5766837" y="6524085"/>
                <a:ext cx="224640" cy="2084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8198D04-06CC-4B54-B61F-3133F0C3D9C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762517" y="6519765"/>
                  <a:ext cx="233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85175D9-CCF6-4786-A599-A001581657B5}"/>
                    </a:ext>
                  </a:extLst>
                </p14:cNvPr>
                <p14:cNvContentPartPr/>
                <p14:nvPr/>
              </p14:nvContentPartPr>
              <p14:xfrm>
                <a:off x="6179757" y="6483765"/>
                <a:ext cx="217440" cy="1278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85175D9-CCF6-4786-A599-A001581657B5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175437" y="6479445"/>
                  <a:ext cx="226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CD273F4-C286-4F61-AADD-609CD153F71A}"/>
                    </a:ext>
                  </a:extLst>
                </p14:cNvPr>
                <p14:cNvContentPartPr/>
                <p14:nvPr/>
              </p14:nvContentPartPr>
              <p14:xfrm>
                <a:off x="6524277" y="6502485"/>
                <a:ext cx="250920" cy="1544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CD273F4-C286-4F61-AADD-609CD153F71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519957" y="6498165"/>
                  <a:ext cx="259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73DA0B6-A4FD-49CD-AD35-BEAB1742A6F3}"/>
                    </a:ext>
                  </a:extLst>
                </p14:cNvPr>
                <p14:cNvContentPartPr/>
                <p14:nvPr/>
              </p14:nvContentPartPr>
              <p14:xfrm>
                <a:off x="6829917" y="6490965"/>
                <a:ext cx="91080" cy="457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73DA0B6-A4FD-49CD-AD35-BEAB1742A6F3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825597" y="6486645"/>
                  <a:ext cx="99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32EEA1B-3628-4B54-A69A-2AEA1D54CBDF}"/>
                    </a:ext>
                  </a:extLst>
                </p14:cNvPr>
                <p14:cNvContentPartPr/>
                <p14:nvPr/>
              </p14:nvContentPartPr>
              <p14:xfrm>
                <a:off x="6971397" y="6413205"/>
                <a:ext cx="205560" cy="1220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32EEA1B-3628-4B54-A69A-2AEA1D54CBD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967077" y="6408885"/>
                  <a:ext cx="214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BC73C51-7994-45AE-83AD-413BA3E0E662}"/>
                    </a:ext>
                  </a:extLst>
                </p14:cNvPr>
                <p14:cNvContentPartPr/>
                <p14:nvPr/>
              </p14:nvContentPartPr>
              <p14:xfrm>
                <a:off x="7314117" y="6428685"/>
                <a:ext cx="84240" cy="957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BC73C51-7994-45AE-83AD-413BA3E0E662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309797" y="6424365"/>
                  <a:ext cx="92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862B98B-F751-4F7B-B0B5-2B33D7B84E78}"/>
                    </a:ext>
                  </a:extLst>
                </p14:cNvPr>
                <p14:cNvContentPartPr/>
                <p14:nvPr/>
              </p14:nvContentPartPr>
              <p14:xfrm>
                <a:off x="7411677" y="6418605"/>
                <a:ext cx="72360" cy="874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862B98B-F751-4F7B-B0B5-2B33D7B84E7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407357" y="6414285"/>
                  <a:ext cx="81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AF0CB387-DDD2-426B-AA7A-F043F6A01CF3}"/>
                    </a:ext>
                  </a:extLst>
                </p14:cNvPr>
                <p14:cNvContentPartPr/>
                <p14:nvPr/>
              </p14:nvContentPartPr>
              <p14:xfrm>
                <a:off x="7525797" y="6358125"/>
                <a:ext cx="261720" cy="1335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AF0CB387-DDD2-426B-AA7A-F043F6A01CF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521477" y="6353805"/>
                  <a:ext cx="27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5E1CD68-0242-4E7A-B71B-2DE36034FA18}"/>
                    </a:ext>
                  </a:extLst>
                </p14:cNvPr>
                <p14:cNvContentPartPr/>
                <p14:nvPr/>
              </p14:nvContentPartPr>
              <p14:xfrm>
                <a:off x="7784277" y="6381165"/>
                <a:ext cx="39960" cy="216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5E1CD68-0242-4E7A-B71B-2DE36034FA18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779957" y="6376845"/>
                  <a:ext cx="4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07B80A7-82F1-460F-B7F4-5AFFA361CFB4}"/>
                    </a:ext>
                  </a:extLst>
                </p14:cNvPr>
                <p14:cNvContentPartPr/>
                <p14:nvPr/>
              </p14:nvContentPartPr>
              <p14:xfrm>
                <a:off x="7779597" y="6407445"/>
                <a:ext cx="114840" cy="1692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07B80A7-82F1-460F-B7F4-5AFFA361CFB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775277" y="6403125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E627E67-A27E-4EA6-97E7-399F17BF4812}"/>
                    </a:ext>
                  </a:extLst>
                </p14:cNvPr>
                <p14:cNvContentPartPr/>
                <p14:nvPr/>
              </p14:nvContentPartPr>
              <p14:xfrm>
                <a:off x="8005677" y="6400605"/>
                <a:ext cx="92160" cy="1339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E627E67-A27E-4EA6-97E7-399F17BF481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001357" y="6396285"/>
                  <a:ext cx="100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5847252-7E23-4255-8DB8-D5CD4DBCC645}"/>
                    </a:ext>
                  </a:extLst>
                </p14:cNvPr>
                <p14:cNvContentPartPr/>
                <p14:nvPr/>
              </p14:nvContentPartPr>
              <p14:xfrm>
                <a:off x="8128077" y="6359565"/>
                <a:ext cx="104040" cy="820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5847252-7E23-4255-8DB8-D5CD4DBCC64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123757" y="6355245"/>
                  <a:ext cx="112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13215E4-2CBC-439F-82D5-99368B2874F8}"/>
                    </a:ext>
                  </a:extLst>
                </p14:cNvPr>
                <p14:cNvContentPartPr/>
                <p14:nvPr/>
              </p14:nvContentPartPr>
              <p14:xfrm>
                <a:off x="8214477" y="6292605"/>
                <a:ext cx="29520" cy="388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13215E4-2CBC-439F-82D5-99368B2874F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210157" y="6288285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70DFEB0E-D346-4BF2-9A9D-59CC7996BFAD}"/>
                    </a:ext>
                  </a:extLst>
                </p14:cNvPr>
                <p14:cNvContentPartPr/>
                <p14:nvPr/>
              </p14:nvContentPartPr>
              <p14:xfrm>
                <a:off x="8249757" y="6346605"/>
                <a:ext cx="81720" cy="752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70DFEB0E-D346-4BF2-9A9D-59CC7996BFA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245437" y="6342285"/>
                  <a:ext cx="90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742F849-89AE-49FA-950A-00275820885A}"/>
                    </a:ext>
                  </a:extLst>
                </p14:cNvPr>
                <p14:cNvContentPartPr/>
                <p14:nvPr/>
              </p14:nvContentPartPr>
              <p14:xfrm>
                <a:off x="8325717" y="6334725"/>
                <a:ext cx="87480" cy="874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742F849-89AE-49FA-950A-00275820885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321397" y="6330405"/>
                  <a:ext cx="9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B9229EF8-6985-4180-B972-74842F9907FB}"/>
                    </a:ext>
                  </a:extLst>
                </p14:cNvPr>
                <p14:cNvContentPartPr/>
                <p14:nvPr/>
              </p14:nvContentPartPr>
              <p14:xfrm>
                <a:off x="8368917" y="6325005"/>
                <a:ext cx="156240" cy="1090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B9229EF8-6985-4180-B972-74842F9907F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364597" y="6320685"/>
                  <a:ext cx="164880" cy="1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CF9E6B-1460-4FE5-A449-F2032334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6" y="558118"/>
            <a:ext cx="5462919" cy="31684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EAD808-3738-4B50-B618-35FE3939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25" y="558118"/>
            <a:ext cx="5342320" cy="32110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A9A26A-6674-4FC2-B128-998AC4DA27B6}"/>
                  </a:ext>
                </a:extLst>
              </p14:cNvPr>
              <p14:cNvContentPartPr/>
              <p14:nvPr/>
            </p14:nvContentPartPr>
            <p14:xfrm>
              <a:off x="563757" y="1092405"/>
              <a:ext cx="3063240" cy="1470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A9A26A-6674-4FC2-B128-998AC4DA27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437" y="1088085"/>
                <a:ext cx="307188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2026120-B77C-4FE2-AC78-E5F523A4E5D1}"/>
                  </a:ext>
                </a:extLst>
              </p14:cNvPr>
              <p14:cNvContentPartPr/>
              <p14:nvPr/>
            </p14:nvContentPartPr>
            <p14:xfrm>
              <a:off x="412557" y="1103925"/>
              <a:ext cx="3155760" cy="1384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2026120-B77C-4FE2-AC78-E5F523A4E5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237" y="1099605"/>
                <a:ext cx="3164400" cy="13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0E3E76E-9F36-4AF9-A554-A6858C0D27A8}"/>
                  </a:ext>
                </a:extLst>
              </p14:cNvPr>
              <p14:cNvContentPartPr/>
              <p14:nvPr/>
            </p14:nvContentPartPr>
            <p14:xfrm>
              <a:off x="1964877" y="1220925"/>
              <a:ext cx="1718640" cy="77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0E3E76E-9F36-4AF9-A554-A6858C0D27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60557" y="1216605"/>
                <a:ext cx="172728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9D4F5C1-9818-4F26-AA19-FD865406C616}"/>
                  </a:ext>
                </a:extLst>
              </p14:cNvPr>
              <p14:cNvContentPartPr/>
              <p14:nvPr/>
            </p14:nvContentPartPr>
            <p14:xfrm>
              <a:off x="5082117" y="919245"/>
              <a:ext cx="803520" cy="1512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9D4F5C1-9818-4F26-AA19-FD865406C6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7797" y="914925"/>
                <a:ext cx="81216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E1805F4-DD6E-461D-BEF3-FC4F513B6FF2}"/>
                  </a:ext>
                </a:extLst>
              </p14:cNvPr>
              <p14:cNvContentPartPr/>
              <p14:nvPr/>
            </p14:nvContentPartPr>
            <p14:xfrm>
              <a:off x="3500637" y="1774245"/>
              <a:ext cx="1954080" cy="801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E1805F4-DD6E-461D-BEF3-FC4F513B6F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96317" y="1769925"/>
                <a:ext cx="196272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DF689AE-726C-4F38-8F18-269261F5ACA8}"/>
                  </a:ext>
                </a:extLst>
              </p14:cNvPr>
              <p14:cNvContentPartPr/>
              <p14:nvPr/>
            </p14:nvContentPartPr>
            <p14:xfrm>
              <a:off x="3603957" y="1683525"/>
              <a:ext cx="1712520" cy="976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DF689AE-726C-4F38-8F18-269261F5AC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99637" y="1679205"/>
                <a:ext cx="1721160" cy="9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EABA01F-DF60-4559-9359-301B2A26E912}"/>
                  </a:ext>
                </a:extLst>
              </p14:cNvPr>
              <p14:cNvContentPartPr/>
              <p14:nvPr/>
            </p14:nvContentPartPr>
            <p14:xfrm>
              <a:off x="4223517" y="1177365"/>
              <a:ext cx="213840" cy="550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EABA01F-DF60-4559-9359-301B2A26E9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19197" y="1173045"/>
                <a:ext cx="222480" cy="55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6F9CE3C-A4B5-4D64-94FD-21FC74C5EFF1}"/>
              </a:ext>
            </a:extLst>
          </p:cNvPr>
          <p:cNvGrpSpPr/>
          <p:nvPr/>
        </p:nvGrpSpPr>
        <p:grpSpPr>
          <a:xfrm>
            <a:off x="3858477" y="482205"/>
            <a:ext cx="2012760" cy="800640"/>
            <a:chOff x="3858477" y="482205"/>
            <a:chExt cx="201276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2A8C11-435A-49DA-A6BA-9688C2DA0A29}"/>
                    </a:ext>
                  </a:extLst>
                </p14:cNvPr>
                <p14:cNvContentPartPr/>
                <p14:nvPr/>
              </p14:nvContentPartPr>
              <p14:xfrm>
                <a:off x="3858477" y="626925"/>
                <a:ext cx="653400" cy="38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2A8C11-435A-49DA-A6BA-9688C2DA0A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54157" y="622605"/>
                  <a:ext cx="6620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78360B3-359A-481B-A5E2-2211F188FD84}"/>
                    </a:ext>
                  </a:extLst>
                </p14:cNvPr>
                <p14:cNvContentPartPr/>
                <p14:nvPr/>
              </p14:nvContentPartPr>
              <p14:xfrm>
                <a:off x="4602957" y="513525"/>
                <a:ext cx="155520" cy="187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78360B3-359A-481B-A5E2-2211F188FD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98637" y="509205"/>
                  <a:ext cx="164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ABCD19-FB44-4056-9C1B-228035FF95E5}"/>
                    </a:ext>
                  </a:extLst>
                </p14:cNvPr>
                <p14:cNvContentPartPr/>
                <p14:nvPr/>
              </p14:nvContentPartPr>
              <p14:xfrm>
                <a:off x="4779717" y="541605"/>
                <a:ext cx="118440" cy="88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ABCD19-FB44-4056-9C1B-228035FF95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75397" y="537285"/>
                  <a:ext cx="127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D3C348-046B-4278-9C14-43BA2AD8B921}"/>
                    </a:ext>
                  </a:extLst>
                </p14:cNvPr>
                <p14:cNvContentPartPr/>
                <p14:nvPr/>
              </p14:nvContentPartPr>
              <p14:xfrm>
                <a:off x="4485957" y="914925"/>
                <a:ext cx="127800" cy="105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D3C348-046B-4278-9C14-43BA2AD8B9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81637" y="910605"/>
                  <a:ext cx="136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33316F5-A615-4B0A-88E4-D2D64A401DAE}"/>
                    </a:ext>
                  </a:extLst>
                </p14:cNvPr>
                <p14:cNvContentPartPr/>
                <p14:nvPr/>
              </p14:nvContentPartPr>
              <p14:xfrm>
                <a:off x="4614837" y="838605"/>
                <a:ext cx="191880" cy="99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33316F5-A615-4B0A-88E4-D2D64A401D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0517" y="834285"/>
                  <a:ext cx="200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6CCB54-6B9A-45A2-837B-575663227ACF}"/>
                    </a:ext>
                  </a:extLst>
                </p14:cNvPr>
                <p14:cNvContentPartPr/>
                <p14:nvPr/>
              </p14:nvContentPartPr>
              <p14:xfrm>
                <a:off x="4733997" y="788565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6CCB54-6B9A-45A2-837B-575663227A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29677" y="784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6C1123B-7DEF-46E9-83DF-C6CC6BD33917}"/>
                    </a:ext>
                  </a:extLst>
                </p14:cNvPr>
                <p14:cNvContentPartPr/>
                <p14:nvPr/>
              </p14:nvContentPartPr>
              <p14:xfrm>
                <a:off x="4838397" y="747885"/>
                <a:ext cx="97920" cy="98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6C1123B-7DEF-46E9-83DF-C6CC6BD339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34077" y="743565"/>
                  <a:ext cx="106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FB8C77F-34F2-42AA-B912-B1537FC1D6B2}"/>
                    </a:ext>
                  </a:extLst>
                </p14:cNvPr>
                <p14:cNvContentPartPr/>
                <p14:nvPr/>
              </p14:nvContentPartPr>
              <p14:xfrm>
                <a:off x="5105157" y="531165"/>
                <a:ext cx="201240" cy="258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FB8C77F-34F2-42AA-B912-B1537FC1D6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00837" y="526845"/>
                  <a:ext cx="209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80006B-7239-4519-905B-281081231287}"/>
                    </a:ext>
                  </a:extLst>
                </p14:cNvPr>
                <p14:cNvContentPartPr/>
                <p14:nvPr/>
              </p14:nvContentPartPr>
              <p14:xfrm>
                <a:off x="4581717" y="1114725"/>
                <a:ext cx="70920" cy="168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80006B-7239-4519-905B-2810812312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77397" y="1110405"/>
                  <a:ext cx="7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3980880-4E15-4F9E-80AA-80140A4281C3}"/>
                    </a:ext>
                  </a:extLst>
                </p14:cNvPr>
                <p14:cNvContentPartPr/>
                <p14:nvPr/>
              </p14:nvContentPartPr>
              <p14:xfrm>
                <a:off x="4677477" y="1038765"/>
                <a:ext cx="80280" cy="94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3980880-4E15-4F9E-80AA-80140A4281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3157" y="1034445"/>
                  <a:ext cx="88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71EC11-ACCD-4C23-823D-FEA8E0C8BF9E}"/>
                    </a:ext>
                  </a:extLst>
                </p14:cNvPr>
                <p14:cNvContentPartPr/>
                <p14:nvPr/>
              </p14:nvContentPartPr>
              <p14:xfrm>
                <a:off x="4736157" y="982965"/>
                <a:ext cx="120960" cy="105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71EC11-ACCD-4C23-823D-FEA8E0C8BF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31837" y="978645"/>
                  <a:ext cx="129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92AF6D2-2A21-4E54-AE52-59EB0106BDCB}"/>
                    </a:ext>
                  </a:extLst>
                </p14:cNvPr>
                <p14:cNvContentPartPr/>
                <p14:nvPr/>
              </p14:nvContentPartPr>
              <p14:xfrm>
                <a:off x="4848117" y="954885"/>
                <a:ext cx="104400" cy="87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92AF6D2-2A21-4E54-AE52-59EB0106BD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43797" y="950565"/>
                  <a:ext cx="113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BAEB26E-50A1-4368-A37F-E56592CDBE19}"/>
                    </a:ext>
                  </a:extLst>
                </p14:cNvPr>
                <p14:cNvContentPartPr/>
                <p14:nvPr/>
              </p14:nvContentPartPr>
              <p14:xfrm>
                <a:off x="4962237" y="881085"/>
                <a:ext cx="61920" cy="135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BAEB26E-50A1-4368-A37F-E56592CDBE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57917" y="876765"/>
                  <a:ext cx="70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1158E9-0C31-4709-8FB5-A222F713CE5F}"/>
                    </a:ext>
                  </a:extLst>
                </p14:cNvPr>
                <p14:cNvContentPartPr/>
                <p14:nvPr/>
              </p14:nvContentPartPr>
              <p14:xfrm>
                <a:off x="5026677" y="901605"/>
                <a:ext cx="66960" cy="96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1158E9-0C31-4709-8FB5-A222F713CE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22357" y="897285"/>
                  <a:ext cx="75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7BE84A-0688-40B5-BEAC-0F2AFD9352D0}"/>
                    </a:ext>
                  </a:extLst>
                </p14:cNvPr>
                <p14:cNvContentPartPr/>
                <p14:nvPr/>
              </p14:nvContentPartPr>
              <p14:xfrm>
                <a:off x="5106597" y="762285"/>
                <a:ext cx="176040" cy="207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7BE84A-0688-40B5-BEAC-0F2AFD9352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02277" y="757965"/>
                  <a:ext cx="184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D6052D1-FBA8-4AF8-A7C9-4F71CB2A4257}"/>
                    </a:ext>
                  </a:extLst>
                </p14:cNvPr>
                <p14:cNvContentPartPr/>
                <p14:nvPr/>
              </p14:nvContentPartPr>
              <p14:xfrm>
                <a:off x="5322597" y="751485"/>
                <a:ext cx="90360" cy="92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D6052D1-FBA8-4AF8-A7C9-4F71CB2A42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18277" y="747165"/>
                  <a:ext cx="99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B4355CA-0B66-4A67-941D-F274B89D98B3}"/>
                    </a:ext>
                  </a:extLst>
                </p14:cNvPr>
                <p14:cNvContentPartPr/>
                <p14:nvPr/>
              </p14:nvContentPartPr>
              <p14:xfrm>
                <a:off x="5381637" y="646365"/>
                <a:ext cx="163800" cy="147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B4355CA-0B66-4A67-941D-F274B89D98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77317" y="642045"/>
                  <a:ext cx="17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5F4EDFF-EC77-4E35-B429-E76908DC7C3B}"/>
                    </a:ext>
                  </a:extLst>
                </p14:cNvPr>
                <p14:cNvContentPartPr/>
                <p14:nvPr/>
              </p14:nvContentPartPr>
              <p14:xfrm>
                <a:off x="5514837" y="578325"/>
                <a:ext cx="69840" cy="169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5F4EDFF-EC77-4E35-B429-E76908DC7C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10517" y="574005"/>
                  <a:ext cx="7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96A9BCC-FDD1-4582-8C74-DE372DC409FB}"/>
                    </a:ext>
                  </a:extLst>
                </p14:cNvPr>
                <p14:cNvContentPartPr/>
                <p14:nvPr/>
              </p14:nvContentPartPr>
              <p14:xfrm>
                <a:off x="5606637" y="660045"/>
                <a:ext cx="15840" cy="55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96A9BCC-FDD1-4582-8C74-DE372DC409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02317" y="655725"/>
                  <a:ext cx="24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BD2F5B7-3D08-427C-BD0D-916B7C4C7566}"/>
                    </a:ext>
                  </a:extLst>
                </p14:cNvPr>
                <p14:cNvContentPartPr/>
                <p14:nvPr/>
              </p14:nvContentPartPr>
              <p14:xfrm>
                <a:off x="5613117" y="531165"/>
                <a:ext cx="60480" cy="158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BD2F5B7-3D08-427C-BD0D-916B7C4C75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08797" y="526845"/>
                  <a:ext cx="69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C0ABD5-F324-4B94-963F-E06512C8C11E}"/>
                    </a:ext>
                  </a:extLst>
                </p14:cNvPr>
                <p14:cNvContentPartPr/>
                <p14:nvPr/>
              </p14:nvContentPartPr>
              <p14:xfrm>
                <a:off x="5585037" y="543765"/>
                <a:ext cx="142920" cy="116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C0ABD5-F324-4B94-963F-E06512C8C1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80717" y="539445"/>
                  <a:ext cx="151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9DF1B9-1CEA-48B3-9411-15F03CD69DB1}"/>
                    </a:ext>
                  </a:extLst>
                </p14:cNvPr>
                <p14:cNvContentPartPr/>
                <p14:nvPr/>
              </p14:nvContentPartPr>
              <p14:xfrm>
                <a:off x="5657757" y="484725"/>
                <a:ext cx="15120" cy="16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9DF1B9-1CEA-48B3-9411-15F03CD69DB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53437" y="480405"/>
                  <a:ext cx="23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D3599C3-6482-411A-8320-F5CC99BAAA7E}"/>
                    </a:ext>
                  </a:extLst>
                </p14:cNvPr>
                <p14:cNvContentPartPr/>
                <p14:nvPr/>
              </p14:nvContentPartPr>
              <p14:xfrm>
                <a:off x="5703477" y="482205"/>
                <a:ext cx="167760" cy="27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D3599C3-6482-411A-8320-F5CC99BAAA7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99157" y="477885"/>
                  <a:ext cx="1764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539A9EF-36B9-4D7C-998C-E1A84D9DDAB9}"/>
              </a:ext>
            </a:extLst>
          </p:cNvPr>
          <p:cNvGrpSpPr/>
          <p:nvPr/>
        </p:nvGrpSpPr>
        <p:grpSpPr>
          <a:xfrm>
            <a:off x="8868237" y="3055125"/>
            <a:ext cx="315000" cy="347760"/>
            <a:chOff x="8868237" y="3055125"/>
            <a:chExt cx="3150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6E0F018-0EDB-4E58-B0AA-004917CB5136}"/>
                    </a:ext>
                  </a:extLst>
                </p14:cNvPr>
                <p14:cNvContentPartPr/>
                <p14:nvPr/>
              </p14:nvContentPartPr>
              <p14:xfrm>
                <a:off x="9012597" y="3209565"/>
                <a:ext cx="30240" cy="28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6E0F018-0EDB-4E58-B0AA-004917CB51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08277" y="3205245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23C5D5E-D497-4DCF-A7EE-01142C30D4E2}"/>
                    </a:ext>
                  </a:extLst>
                </p14:cNvPr>
                <p14:cNvContentPartPr/>
                <p14:nvPr/>
              </p14:nvContentPartPr>
              <p14:xfrm>
                <a:off x="8868237" y="3055125"/>
                <a:ext cx="315000" cy="347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23C5D5E-D497-4DCF-A7EE-01142C30D4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63917" y="3050805"/>
                  <a:ext cx="32364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CDF2C35-BFB7-4FB4-85FB-3818A0279BB4}"/>
                  </a:ext>
                </a:extLst>
              </p14:cNvPr>
              <p14:cNvContentPartPr/>
              <p14:nvPr/>
            </p14:nvContentPartPr>
            <p14:xfrm>
              <a:off x="10380957" y="3008325"/>
              <a:ext cx="245520" cy="3686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CDF2C35-BFB7-4FB4-85FB-3818A0279BB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376637" y="3004005"/>
                <a:ext cx="2541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0A62B99-B3BF-4DBD-AEBC-473A3F6AD1F2}"/>
                  </a:ext>
                </a:extLst>
              </p14:cNvPr>
              <p14:cNvContentPartPr/>
              <p14:nvPr/>
            </p14:nvContentPartPr>
            <p14:xfrm>
              <a:off x="9589317" y="2950005"/>
              <a:ext cx="442440" cy="3780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0A62B99-B3BF-4DBD-AEBC-473A3F6AD1F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84997" y="2945685"/>
                <a:ext cx="45108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466" name="Gruppieren 147465">
            <a:extLst>
              <a:ext uri="{FF2B5EF4-FFF2-40B4-BE49-F238E27FC236}">
                <a16:creationId xmlns:a16="http://schemas.microsoft.com/office/drawing/2014/main" id="{80F478A6-F6D5-4A33-B5FD-FCB8F6191958}"/>
              </a:ext>
            </a:extLst>
          </p:cNvPr>
          <p:cNvGrpSpPr/>
          <p:nvPr/>
        </p:nvGrpSpPr>
        <p:grpSpPr>
          <a:xfrm>
            <a:off x="8657997" y="912405"/>
            <a:ext cx="1284120" cy="1767240"/>
            <a:chOff x="8657997" y="912405"/>
            <a:chExt cx="1284120" cy="17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01DC5C4-FAE2-4675-92A7-7733895F9F3E}"/>
                    </a:ext>
                  </a:extLst>
                </p14:cNvPr>
                <p14:cNvContentPartPr/>
                <p14:nvPr/>
              </p14:nvContentPartPr>
              <p14:xfrm>
                <a:off x="9063357" y="2005725"/>
                <a:ext cx="112320" cy="623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01DC5C4-FAE2-4675-92A7-7733895F9F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59037" y="2001405"/>
                  <a:ext cx="1209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2604C6-B022-4462-91B6-308D74D4802A}"/>
                    </a:ext>
                  </a:extLst>
                </p14:cNvPr>
                <p14:cNvContentPartPr/>
                <p14:nvPr/>
              </p14:nvContentPartPr>
              <p14:xfrm>
                <a:off x="8971197" y="2310645"/>
                <a:ext cx="244080" cy="369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2604C6-B022-4462-91B6-308D74D480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66877" y="2306325"/>
                  <a:ext cx="252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8CF784E-E02F-4422-8C81-40180CDC5373}"/>
                    </a:ext>
                  </a:extLst>
                </p14:cNvPr>
                <p14:cNvContentPartPr/>
                <p14:nvPr/>
              </p14:nvContentPartPr>
              <p14:xfrm>
                <a:off x="8657997" y="1648245"/>
                <a:ext cx="136080" cy="273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8CF784E-E02F-4422-8C81-40180CDC53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53677" y="1643925"/>
                  <a:ext cx="144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56D8DB-C965-4FFA-B4C4-E7387D9F1F5A}"/>
                    </a:ext>
                  </a:extLst>
                </p14:cNvPr>
                <p14:cNvContentPartPr/>
                <p14:nvPr/>
              </p14:nvContentPartPr>
              <p14:xfrm>
                <a:off x="8781117" y="1503165"/>
                <a:ext cx="110880" cy="183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56D8DB-C965-4FFA-B4C4-E7387D9F1F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76797" y="1498845"/>
                  <a:ext cx="119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E3226C-AB8D-4826-9E46-377540712FAC}"/>
                    </a:ext>
                  </a:extLst>
                </p14:cNvPr>
                <p14:cNvContentPartPr/>
                <p14:nvPr/>
              </p14:nvContentPartPr>
              <p14:xfrm>
                <a:off x="8853117" y="1551405"/>
                <a:ext cx="103320" cy="114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E3226C-AB8D-4826-9E46-377540712F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8797" y="1547085"/>
                  <a:ext cx="11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AF1CFE6-5758-428F-B676-C91606B1F865}"/>
                    </a:ext>
                  </a:extLst>
                </p14:cNvPr>
                <p14:cNvContentPartPr/>
                <p14:nvPr/>
              </p14:nvContentPartPr>
              <p14:xfrm>
                <a:off x="8926557" y="1456365"/>
                <a:ext cx="118080" cy="149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AF1CFE6-5758-428F-B676-C91606B1F8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22237" y="1452045"/>
                  <a:ext cx="126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01BEE87-4E62-4023-BE2E-503FBCDA7F5C}"/>
                    </a:ext>
                  </a:extLst>
                </p14:cNvPr>
                <p14:cNvContentPartPr/>
                <p14:nvPr/>
              </p14:nvContentPartPr>
              <p14:xfrm>
                <a:off x="9075237" y="1316685"/>
                <a:ext cx="194760" cy="213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01BEE87-4E62-4023-BE2E-503FBCDA7F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70917" y="1312365"/>
                  <a:ext cx="203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FF5F6BC-2AA0-4739-85BD-AEF2A65200D0}"/>
                    </a:ext>
                  </a:extLst>
                </p14:cNvPr>
                <p14:cNvContentPartPr/>
                <p14:nvPr/>
              </p14:nvContentPartPr>
              <p14:xfrm>
                <a:off x="9307437" y="1225965"/>
                <a:ext cx="232920" cy="217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FF5F6BC-2AA0-4739-85BD-AEF2A65200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03117" y="1221645"/>
                  <a:ext cx="241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261F66-9CE0-4F9B-AD03-1A213F9CBCD9}"/>
                    </a:ext>
                  </a:extLst>
                </p14:cNvPr>
                <p14:cNvContentPartPr/>
                <p14:nvPr/>
              </p14:nvContentPartPr>
              <p14:xfrm>
                <a:off x="9520197" y="1161885"/>
                <a:ext cx="120600" cy="70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261F66-9CE0-4F9B-AD03-1A213F9CBC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15877" y="1157565"/>
                  <a:ext cx="129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E9545B-DB97-4163-8B59-09AD3568D96A}"/>
                    </a:ext>
                  </a:extLst>
                </p14:cNvPr>
                <p14:cNvContentPartPr/>
                <p14:nvPr/>
              </p14:nvContentPartPr>
              <p14:xfrm>
                <a:off x="9671397" y="1113645"/>
                <a:ext cx="65880" cy="63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E9545B-DB97-4163-8B59-09AD3568D9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67077" y="1109325"/>
                  <a:ext cx="74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AF89BDD-A2B2-4BB5-A081-DF94430F8F66}"/>
                    </a:ext>
                  </a:extLst>
                </p14:cNvPr>
                <p14:cNvContentPartPr/>
                <p14:nvPr/>
              </p14:nvContentPartPr>
              <p14:xfrm>
                <a:off x="9753837" y="912405"/>
                <a:ext cx="188280" cy="216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AF89BDD-A2B2-4BB5-A081-DF94430F8F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49517" y="908085"/>
                  <a:ext cx="196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456D835-3357-469C-847C-16FE3DE8C5A1}"/>
                    </a:ext>
                  </a:extLst>
                </p14:cNvPr>
                <p14:cNvContentPartPr/>
                <p14:nvPr/>
              </p14:nvContentPartPr>
              <p14:xfrm>
                <a:off x="9188637" y="1614045"/>
                <a:ext cx="80280" cy="93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456D835-3357-469C-847C-16FE3DE8C5A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84317" y="1609725"/>
                  <a:ext cx="8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BC08651-F803-4825-B6EE-820BFAC1EA9D}"/>
                    </a:ext>
                  </a:extLst>
                </p14:cNvPr>
                <p14:cNvContentPartPr/>
                <p14:nvPr/>
              </p14:nvContentPartPr>
              <p14:xfrm>
                <a:off x="9273957" y="1529805"/>
                <a:ext cx="140040" cy="145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BC08651-F803-4825-B6EE-820BFAC1EA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69637" y="1525485"/>
                  <a:ext cx="148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C61F9ED-7CB4-4A70-A2AA-0C4FA9CFA182}"/>
                    </a:ext>
                  </a:extLst>
                </p14:cNvPr>
                <p14:cNvContentPartPr/>
                <p14:nvPr/>
              </p14:nvContentPartPr>
              <p14:xfrm>
                <a:off x="9328677" y="1486965"/>
                <a:ext cx="110880" cy="5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C61F9ED-7CB4-4A70-A2AA-0C4FA9CFA1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24357" y="1482645"/>
                  <a:ext cx="119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68D054D-BCAE-45B7-B0FE-63267B61D77C}"/>
                    </a:ext>
                  </a:extLst>
                </p14:cNvPr>
                <p14:cNvContentPartPr/>
                <p14:nvPr/>
              </p14:nvContentPartPr>
              <p14:xfrm>
                <a:off x="9401037" y="1449165"/>
                <a:ext cx="132840" cy="132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68D054D-BCAE-45B7-B0FE-63267B61D7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96717" y="1444845"/>
                  <a:ext cx="14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B7EB68C-FB27-4289-A65A-5C333DE01B03}"/>
                    </a:ext>
                  </a:extLst>
                </p14:cNvPr>
                <p14:cNvContentPartPr/>
                <p14:nvPr/>
              </p14:nvContentPartPr>
              <p14:xfrm>
                <a:off x="9492117" y="1408845"/>
                <a:ext cx="31320" cy="5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B7EB68C-FB27-4289-A65A-5C333DE01B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87797" y="1404525"/>
                  <a:ext cx="39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FE2CAF-AB72-41FE-BEC4-92FF5F05EACD}"/>
                    </a:ext>
                  </a:extLst>
                </p14:cNvPr>
                <p14:cNvContentPartPr/>
                <p14:nvPr/>
              </p14:nvContentPartPr>
              <p14:xfrm>
                <a:off x="9532797" y="1407045"/>
                <a:ext cx="70920" cy="9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FE2CAF-AB72-41FE-BEC4-92FF5F05EAC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28477" y="1402725"/>
                  <a:ext cx="795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465" name="Gruppieren 147464">
            <a:extLst>
              <a:ext uri="{FF2B5EF4-FFF2-40B4-BE49-F238E27FC236}">
                <a16:creationId xmlns:a16="http://schemas.microsoft.com/office/drawing/2014/main" id="{C8161BD3-E047-4514-A27D-D2423423C6D3}"/>
              </a:ext>
            </a:extLst>
          </p:cNvPr>
          <p:cNvGrpSpPr/>
          <p:nvPr/>
        </p:nvGrpSpPr>
        <p:grpSpPr>
          <a:xfrm>
            <a:off x="10437837" y="2414325"/>
            <a:ext cx="135000" cy="336240"/>
            <a:chOff x="10437837" y="2414325"/>
            <a:chExt cx="1350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EE382D8-23EA-4D8D-BF25-88476CCF3C84}"/>
                    </a:ext>
                  </a:extLst>
                </p14:cNvPr>
                <p14:cNvContentPartPr/>
                <p14:nvPr/>
              </p14:nvContentPartPr>
              <p14:xfrm>
                <a:off x="10468077" y="2414325"/>
                <a:ext cx="30960" cy="293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EE382D8-23EA-4D8D-BF25-88476CCF3C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63757" y="2410005"/>
                  <a:ext cx="39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7456" name="Freihand 147455">
                  <a:extLst>
                    <a:ext uri="{FF2B5EF4-FFF2-40B4-BE49-F238E27FC236}">
                      <a16:creationId xmlns:a16="http://schemas.microsoft.com/office/drawing/2014/main" id="{A86E4DCF-1B11-4CE0-B4A5-1DB29BF14F44}"/>
                    </a:ext>
                  </a:extLst>
                </p14:cNvPr>
                <p14:cNvContentPartPr/>
                <p14:nvPr/>
              </p14:nvContentPartPr>
              <p14:xfrm>
                <a:off x="10437837" y="2502165"/>
                <a:ext cx="135000" cy="248400"/>
              </p14:xfrm>
            </p:contentPart>
          </mc:Choice>
          <mc:Fallback xmlns="">
            <p:pic>
              <p:nvPicPr>
                <p:cNvPr id="147456" name="Freihand 147455">
                  <a:extLst>
                    <a:ext uri="{FF2B5EF4-FFF2-40B4-BE49-F238E27FC236}">
                      <a16:creationId xmlns:a16="http://schemas.microsoft.com/office/drawing/2014/main" id="{A86E4DCF-1B11-4CE0-B4A5-1DB29BF14F4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33517" y="2497845"/>
                  <a:ext cx="1436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464" name="Gruppieren 147463">
            <a:extLst>
              <a:ext uri="{FF2B5EF4-FFF2-40B4-BE49-F238E27FC236}">
                <a16:creationId xmlns:a16="http://schemas.microsoft.com/office/drawing/2014/main" id="{9CB4D93C-8FD3-4832-9F2E-92C0081D4485}"/>
              </a:ext>
            </a:extLst>
          </p:cNvPr>
          <p:cNvGrpSpPr/>
          <p:nvPr/>
        </p:nvGrpSpPr>
        <p:grpSpPr>
          <a:xfrm>
            <a:off x="10139757" y="1670565"/>
            <a:ext cx="450000" cy="348840"/>
            <a:chOff x="10139757" y="1670565"/>
            <a:chExt cx="45000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7457" name="Freihand 147456">
                  <a:extLst>
                    <a:ext uri="{FF2B5EF4-FFF2-40B4-BE49-F238E27FC236}">
                      <a16:creationId xmlns:a16="http://schemas.microsoft.com/office/drawing/2014/main" id="{43EC5EDA-F1A2-4264-8976-581807C3F937}"/>
                    </a:ext>
                  </a:extLst>
                </p14:cNvPr>
                <p14:cNvContentPartPr/>
                <p14:nvPr/>
              </p14:nvContentPartPr>
              <p14:xfrm>
                <a:off x="10139757" y="1830405"/>
                <a:ext cx="99000" cy="189000"/>
              </p14:xfrm>
            </p:contentPart>
          </mc:Choice>
          <mc:Fallback xmlns="">
            <p:pic>
              <p:nvPicPr>
                <p:cNvPr id="147457" name="Freihand 147456">
                  <a:extLst>
                    <a:ext uri="{FF2B5EF4-FFF2-40B4-BE49-F238E27FC236}">
                      <a16:creationId xmlns:a16="http://schemas.microsoft.com/office/drawing/2014/main" id="{43EC5EDA-F1A2-4264-8976-581807C3F9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35437" y="1826085"/>
                  <a:ext cx="107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7458" name="Freihand 147457">
                  <a:extLst>
                    <a:ext uri="{FF2B5EF4-FFF2-40B4-BE49-F238E27FC236}">
                      <a16:creationId xmlns:a16="http://schemas.microsoft.com/office/drawing/2014/main" id="{918A2A8C-24C9-4720-83C2-7138A3DA7058}"/>
                    </a:ext>
                  </a:extLst>
                </p14:cNvPr>
                <p14:cNvContentPartPr/>
                <p14:nvPr/>
              </p14:nvContentPartPr>
              <p14:xfrm>
                <a:off x="10234437" y="1893405"/>
                <a:ext cx="12240" cy="38160"/>
              </p14:xfrm>
            </p:contentPart>
          </mc:Choice>
          <mc:Fallback xmlns="">
            <p:pic>
              <p:nvPicPr>
                <p:cNvPr id="147458" name="Freihand 147457">
                  <a:extLst>
                    <a:ext uri="{FF2B5EF4-FFF2-40B4-BE49-F238E27FC236}">
                      <a16:creationId xmlns:a16="http://schemas.microsoft.com/office/drawing/2014/main" id="{918A2A8C-24C9-4720-83C2-7138A3DA70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0117" y="1889085"/>
                  <a:ext cx="2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7461" name="Freihand 147460">
                  <a:extLst>
                    <a:ext uri="{FF2B5EF4-FFF2-40B4-BE49-F238E27FC236}">
                      <a16:creationId xmlns:a16="http://schemas.microsoft.com/office/drawing/2014/main" id="{B03FF143-C738-49EA-B353-7F11F20E71F6}"/>
                    </a:ext>
                  </a:extLst>
                </p14:cNvPr>
                <p14:cNvContentPartPr/>
                <p14:nvPr/>
              </p14:nvContentPartPr>
              <p14:xfrm>
                <a:off x="10239117" y="1723845"/>
                <a:ext cx="299160" cy="211320"/>
              </p14:xfrm>
            </p:contentPart>
          </mc:Choice>
          <mc:Fallback xmlns="">
            <p:pic>
              <p:nvPicPr>
                <p:cNvPr id="147461" name="Freihand 147460">
                  <a:extLst>
                    <a:ext uri="{FF2B5EF4-FFF2-40B4-BE49-F238E27FC236}">
                      <a16:creationId xmlns:a16="http://schemas.microsoft.com/office/drawing/2014/main" id="{B03FF143-C738-49EA-B353-7F11F20E71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34797" y="1719525"/>
                  <a:ext cx="307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7463" name="Freihand 147462">
                  <a:extLst>
                    <a:ext uri="{FF2B5EF4-FFF2-40B4-BE49-F238E27FC236}">
                      <a16:creationId xmlns:a16="http://schemas.microsoft.com/office/drawing/2014/main" id="{1C070523-11F5-43C8-911B-A8BF7B0AA92F}"/>
                    </a:ext>
                  </a:extLst>
                </p14:cNvPr>
                <p14:cNvContentPartPr/>
                <p14:nvPr/>
              </p14:nvContentPartPr>
              <p14:xfrm>
                <a:off x="10534677" y="1670565"/>
                <a:ext cx="55080" cy="92880"/>
              </p14:xfrm>
            </p:contentPart>
          </mc:Choice>
          <mc:Fallback xmlns="">
            <p:pic>
              <p:nvPicPr>
                <p:cNvPr id="147463" name="Freihand 147462">
                  <a:extLst>
                    <a:ext uri="{FF2B5EF4-FFF2-40B4-BE49-F238E27FC236}">
                      <a16:creationId xmlns:a16="http://schemas.microsoft.com/office/drawing/2014/main" id="{1C070523-11F5-43C8-911B-A8BF7B0AA92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30357" y="1666245"/>
                  <a:ext cx="63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477" name="Gruppieren 147476">
            <a:extLst>
              <a:ext uri="{FF2B5EF4-FFF2-40B4-BE49-F238E27FC236}">
                <a16:creationId xmlns:a16="http://schemas.microsoft.com/office/drawing/2014/main" id="{9090FFD0-D0BC-4EAD-94E9-659630FFE516}"/>
              </a:ext>
            </a:extLst>
          </p:cNvPr>
          <p:cNvGrpSpPr/>
          <p:nvPr/>
        </p:nvGrpSpPr>
        <p:grpSpPr>
          <a:xfrm>
            <a:off x="9361797" y="1829685"/>
            <a:ext cx="488160" cy="826920"/>
            <a:chOff x="9361797" y="1829685"/>
            <a:chExt cx="488160" cy="8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7467" name="Freihand 147466">
                  <a:extLst>
                    <a:ext uri="{FF2B5EF4-FFF2-40B4-BE49-F238E27FC236}">
                      <a16:creationId xmlns:a16="http://schemas.microsoft.com/office/drawing/2014/main" id="{E9D44C29-4BA9-43B6-B734-9DA3C2A74504}"/>
                    </a:ext>
                  </a:extLst>
                </p14:cNvPr>
                <p14:cNvContentPartPr/>
                <p14:nvPr/>
              </p14:nvContentPartPr>
              <p14:xfrm>
                <a:off x="9626037" y="2299845"/>
                <a:ext cx="127080" cy="348840"/>
              </p14:xfrm>
            </p:contentPart>
          </mc:Choice>
          <mc:Fallback xmlns="">
            <p:pic>
              <p:nvPicPr>
                <p:cNvPr id="147467" name="Freihand 147466">
                  <a:extLst>
                    <a:ext uri="{FF2B5EF4-FFF2-40B4-BE49-F238E27FC236}">
                      <a16:creationId xmlns:a16="http://schemas.microsoft.com/office/drawing/2014/main" id="{E9D44C29-4BA9-43B6-B734-9DA3C2A745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21717" y="2295525"/>
                  <a:ext cx="135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47468" name="Freihand 147467">
                  <a:extLst>
                    <a:ext uri="{FF2B5EF4-FFF2-40B4-BE49-F238E27FC236}">
                      <a16:creationId xmlns:a16="http://schemas.microsoft.com/office/drawing/2014/main" id="{1C01FAAB-AC59-40FE-AFB6-4EB386C219D6}"/>
                    </a:ext>
                  </a:extLst>
                </p14:cNvPr>
                <p14:cNvContentPartPr/>
                <p14:nvPr/>
              </p14:nvContentPartPr>
              <p14:xfrm>
                <a:off x="9633957" y="2486325"/>
                <a:ext cx="216000" cy="170280"/>
              </p14:xfrm>
            </p:contentPart>
          </mc:Choice>
          <mc:Fallback xmlns="">
            <p:pic>
              <p:nvPicPr>
                <p:cNvPr id="147468" name="Freihand 147467">
                  <a:extLst>
                    <a:ext uri="{FF2B5EF4-FFF2-40B4-BE49-F238E27FC236}">
                      <a16:creationId xmlns:a16="http://schemas.microsoft.com/office/drawing/2014/main" id="{1C01FAAB-AC59-40FE-AFB6-4EB386C219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29637" y="2482005"/>
                  <a:ext cx="224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7469" name="Freihand 147468">
                  <a:extLst>
                    <a:ext uri="{FF2B5EF4-FFF2-40B4-BE49-F238E27FC236}">
                      <a16:creationId xmlns:a16="http://schemas.microsoft.com/office/drawing/2014/main" id="{9DAA8FB0-A9AC-4553-A006-8B63A9EA9DB6}"/>
                    </a:ext>
                  </a:extLst>
                </p14:cNvPr>
                <p14:cNvContentPartPr/>
                <p14:nvPr/>
              </p14:nvContentPartPr>
              <p14:xfrm>
                <a:off x="9361797" y="1888005"/>
                <a:ext cx="253800" cy="225000"/>
              </p14:xfrm>
            </p:contentPart>
          </mc:Choice>
          <mc:Fallback xmlns="">
            <p:pic>
              <p:nvPicPr>
                <p:cNvPr id="147469" name="Freihand 147468">
                  <a:extLst>
                    <a:ext uri="{FF2B5EF4-FFF2-40B4-BE49-F238E27FC236}">
                      <a16:creationId xmlns:a16="http://schemas.microsoft.com/office/drawing/2014/main" id="{9DAA8FB0-A9AC-4553-A006-8B63A9EA9DB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57477" y="1883685"/>
                  <a:ext cx="262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7470" name="Freihand 147469">
                  <a:extLst>
                    <a:ext uri="{FF2B5EF4-FFF2-40B4-BE49-F238E27FC236}">
                      <a16:creationId xmlns:a16="http://schemas.microsoft.com/office/drawing/2014/main" id="{8BBAF1A6-D64D-4FE1-A417-B1BB745C8EEA}"/>
                    </a:ext>
                  </a:extLst>
                </p14:cNvPr>
                <p14:cNvContentPartPr/>
                <p14:nvPr/>
              </p14:nvContentPartPr>
              <p14:xfrm>
                <a:off x="9619197" y="1829685"/>
                <a:ext cx="72000" cy="82800"/>
              </p14:xfrm>
            </p:contentPart>
          </mc:Choice>
          <mc:Fallback xmlns="">
            <p:pic>
              <p:nvPicPr>
                <p:cNvPr id="147470" name="Freihand 147469">
                  <a:extLst>
                    <a:ext uri="{FF2B5EF4-FFF2-40B4-BE49-F238E27FC236}">
                      <a16:creationId xmlns:a16="http://schemas.microsoft.com/office/drawing/2014/main" id="{8BBAF1A6-D64D-4FE1-A417-B1BB745C8E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14877" y="1825365"/>
                  <a:ext cx="8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7471" name="Freihand 147470">
                  <a:extLst>
                    <a:ext uri="{FF2B5EF4-FFF2-40B4-BE49-F238E27FC236}">
                      <a16:creationId xmlns:a16="http://schemas.microsoft.com/office/drawing/2014/main" id="{087F163A-41CA-4950-AC9B-88A98F5D04BF}"/>
                    </a:ext>
                  </a:extLst>
                </p14:cNvPr>
                <p14:cNvContentPartPr/>
                <p14:nvPr/>
              </p14:nvContentPartPr>
              <p14:xfrm>
                <a:off x="9455037" y="2155485"/>
                <a:ext cx="60120" cy="105120"/>
              </p14:xfrm>
            </p:contentPart>
          </mc:Choice>
          <mc:Fallback xmlns="">
            <p:pic>
              <p:nvPicPr>
                <p:cNvPr id="147471" name="Freihand 147470">
                  <a:extLst>
                    <a:ext uri="{FF2B5EF4-FFF2-40B4-BE49-F238E27FC236}">
                      <a16:creationId xmlns:a16="http://schemas.microsoft.com/office/drawing/2014/main" id="{087F163A-41CA-4950-AC9B-88A98F5D04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50717" y="2151165"/>
                  <a:ext cx="6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7472" name="Freihand 147471">
                  <a:extLst>
                    <a:ext uri="{FF2B5EF4-FFF2-40B4-BE49-F238E27FC236}">
                      <a16:creationId xmlns:a16="http://schemas.microsoft.com/office/drawing/2014/main" id="{5FE01C84-1351-4588-9100-DEEB4423643C}"/>
                    </a:ext>
                  </a:extLst>
                </p14:cNvPr>
                <p14:cNvContentPartPr/>
                <p14:nvPr/>
              </p14:nvContentPartPr>
              <p14:xfrm>
                <a:off x="9531717" y="2073045"/>
                <a:ext cx="84240" cy="127440"/>
              </p14:xfrm>
            </p:contentPart>
          </mc:Choice>
          <mc:Fallback xmlns="">
            <p:pic>
              <p:nvPicPr>
                <p:cNvPr id="147472" name="Freihand 147471">
                  <a:extLst>
                    <a:ext uri="{FF2B5EF4-FFF2-40B4-BE49-F238E27FC236}">
                      <a16:creationId xmlns:a16="http://schemas.microsoft.com/office/drawing/2014/main" id="{5FE01C84-1351-4588-9100-DEEB4423643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27397" y="2068725"/>
                  <a:ext cx="92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7473" name="Freihand 147472">
                  <a:extLst>
                    <a:ext uri="{FF2B5EF4-FFF2-40B4-BE49-F238E27FC236}">
                      <a16:creationId xmlns:a16="http://schemas.microsoft.com/office/drawing/2014/main" id="{4CFF67F4-B542-4DDF-A7F8-BB8A8EC7D531}"/>
                    </a:ext>
                  </a:extLst>
                </p14:cNvPr>
                <p14:cNvContentPartPr/>
                <p14:nvPr/>
              </p14:nvContentPartPr>
              <p14:xfrm>
                <a:off x="9595437" y="2049645"/>
                <a:ext cx="360" cy="360"/>
              </p14:xfrm>
            </p:contentPart>
          </mc:Choice>
          <mc:Fallback xmlns="">
            <p:pic>
              <p:nvPicPr>
                <p:cNvPr id="147473" name="Freihand 147472">
                  <a:extLst>
                    <a:ext uri="{FF2B5EF4-FFF2-40B4-BE49-F238E27FC236}">
                      <a16:creationId xmlns:a16="http://schemas.microsoft.com/office/drawing/2014/main" id="{4CFF67F4-B542-4DDF-A7F8-BB8A8EC7D5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91117" y="2045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7474" name="Freihand 147473">
                  <a:extLst>
                    <a:ext uri="{FF2B5EF4-FFF2-40B4-BE49-F238E27FC236}">
                      <a16:creationId xmlns:a16="http://schemas.microsoft.com/office/drawing/2014/main" id="{D8BAAF2A-9180-4974-8AB5-4BF566B1FD99}"/>
                    </a:ext>
                  </a:extLst>
                </p14:cNvPr>
                <p14:cNvContentPartPr/>
                <p14:nvPr/>
              </p14:nvContentPartPr>
              <p14:xfrm>
                <a:off x="9623157" y="2003925"/>
                <a:ext cx="106560" cy="131040"/>
              </p14:xfrm>
            </p:contentPart>
          </mc:Choice>
          <mc:Fallback xmlns="">
            <p:pic>
              <p:nvPicPr>
                <p:cNvPr id="147474" name="Freihand 147473">
                  <a:extLst>
                    <a:ext uri="{FF2B5EF4-FFF2-40B4-BE49-F238E27FC236}">
                      <a16:creationId xmlns:a16="http://schemas.microsoft.com/office/drawing/2014/main" id="{D8BAAF2A-9180-4974-8AB5-4BF566B1FD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18837" y="1999605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7475" name="Freihand 147474">
                  <a:extLst>
                    <a:ext uri="{FF2B5EF4-FFF2-40B4-BE49-F238E27FC236}">
                      <a16:creationId xmlns:a16="http://schemas.microsoft.com/office/drawing/2014/main" id="{1814FB1B-FD55-4BF8-BDE3-19947026DC99}"/>
                    </a:ext>
                  </a:extLst>
                </p14:cNvPr>
                <p14:cNvContentPartPr/>
                <p14:nvPr/>
              </p14:nvContentPartPr>
              <p14:xfrm>
                <a:off x="9689757" y="1952805"/>
                <a:ext cx="25920" cy="10080"/>
              </p14:xfrm>
            </p:contentPart>
          </mc:Choice>
          <mc:Fallback xmlns="">
            <p:pic>
              <p:nvPicPr>
                <p:cNvPr id="147475" name="Freihand 147474">
                  <a:extLst>
                    <a:ext uri="{FF2B5EF4-FFF2-40B4-BE49-F238E27FC236}">
                      <a16:creationId xmlns:a16="http://schemas.microsoft.com/office/drawing/2014/main" id="{1814FB1B-FD55-4BF8-BDE3-19947026DC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85437" y="1948485"/>
                  <a:ext cx="34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7476" name="Freihand 147475">
                  <a:extLst>
                    <a:ext uri="{FF2B5EF4-FFF2-40B4-BE49-F238E27FC236}">
                      <a16:creationId xmlns:a16="http://schemas.microsoft.com/office/drawing/2014/main" id="{990DC4BF-CDD5-4FFA-8DC6-DA5CBD92B64D}"/>
                    </a:ext>
                  </a:extLst>
                </p14:cNvPr>
                <p14:cNvContentPartPr/>
                <p14:nvPr/>
              </p14:nvContentPartPr>
              <p14:xfrm>
                <a:off x="9736557" y="1952805"/>
                <a:ext cx="67320" cy="107280"/>
              </p14:xfrm>
            </p:contentPart>
          </mc:Choice>
          <mc:Fallback xmlns="">
            <p:pic>
              <p:nvPicPr>
                <p:cNvPr id="147476" name="Freihand 147475">
                  <a:extLst>
                    <a:ext uri="{FF2B5EF4-FFF2-40B4-BE49-F238E27FC236}">
                      <a16:creationId xmlns:a16="http://schemas.microsoft.com/office/drawing/2014/main" id="{990DC4BF-CDD5-4FFA-8DC6-DA5CBD92B6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32237" y="1948485"/>
                  <a:ext cx="75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582" name="Gruppieren 147581">
            <a:extLst>
              <a:ext uri="{FF2B5EF4-FFF2-40B4-BE49-F238E27FC236}">
                <a16:creationId xmlns:a16="http://schemas.microsoft.com/office/drawing/2014/main" id="{C7DB5007-C50B-462F-AF24-06BB47128C25}"/>
              </a:ext>
            </a:extLst>
          </p:cNvPr>
          <p:cNvGrpSpPr/>
          <p:nvPr/>
        </p:nvGrpSpPr>
        <p:grpSpPr>
          <a:xfrm>
            <a:off x="1456197" y="2216685"/>
            <a:ext cx="7355160" cy="4357080"/>
            <a:chOff x="1456197" y="2216685"/>
            <a:chExt cx="7355160" cy="43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7478" name="Freihand 147477">
                  <a:extLst>
                    <a:ext uri="{FF2B5EF4-FFF2-40B4-BE49-F238E27FC236}">
                      <a16:creationId xmlns:a16="http://schemas.microsoft.com/office/drawing/2014/main" id="{3B192A82-2D42-4D00-B24C-E73DC7F7F9DB}"/>
                    </a:ext>
                  </a:extLst>
                </p14:cNvPr>
                <p14:cNvContentPartPr/>
                <p14:nvPr/>
              </p14:nvContentPartPr>
              <p14:xfrm>
                <a:off x="5364357" y="4960965"/>
                <a:ext cx="51840" cy="1437840"/>
              </p14:xfrm>
            </p:contentPart>
          </mc:Choice>
          <mc:Fallback xmlns="">
            <p:pic>
              <p:nvPicPr>
                <p:cNvPr id="147478" name="Freihand 147477">
                  <a:extLst>
                    <a:ext uri="{FF2B5EF4-FFF2-40B4-BE49-F238E27FC236}">
                      <a16:creationId xmlns:a16="http://schemas.microsoft.com/office/drawing/2014/main" id="{3B192A82-2D42-4D00-B24C-E73DC7F7F9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60037" y="4956645"/>
                  <a:ext cx="60480" cy="14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7479" name="Freihand 147478">
                  <a:extLst>
                    <a:ext uri="{FF2B5EF4-FFF2-40B4-BE49-F238E27FC236}">
                      <a16:creationId xmlns:a16="http://schemas.microsoft.com/office/drawing/2014/main" id="{01D25261-4E73-4F8C-A355-7CA9B3CE1101}"/>
                    </a:ext>
                  </a:extLst>
                </p14:cNvPr>
                <p14:cNvContentPartPr/>
                <p14:nvPr/>
              </p14:nvContentPartPr>
              <p14:xfrm>
                <a:off x="5204877" y="6217005"/>
                <a:ext cx="2451600" cy="124560"/>
              </p14:xfrm>
            </p:contentPart>
          </mc:Choice>
          <mc:Fallback xmlns="">
            <p:pic>
              <p:nvPicPr>
                <p:cNvPr id="147479" name="Freihand 147478">
                  <a:extLst>
                    <a:ext uri="{FF2B5EF4-FFF2-40B4-BE49-F238E27FC236}">
                      <a16:creationId xmlns:a16="http://schemas.microsoft.com/office/drawing/2014/main" id="{01D25261-4E73-4F8C-A355-7CA9B3CE11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00557" y="6212685"/>
                  <a:ext cx="2460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7480" name="Freihand 147479">
                  <a:extLst>
                    <a:ext uri="{FF2B5EF4-FFF2-40B4-BE49-F238E27FC236}">
                      <a16:creationId xmlns:a16="http://schemas.microsoft.com/office/drawing/2014/main" id="{C66DBD5D-12C1-49EB-B415-5CAA4C0C55D5}"/>
                    </a:ext>
                  </a:extLst>
                </p14:cNvPr>
                <p14:cNvContentPartPr/>
                <p14:nvPr/>
              </p14:nvContentPartPr>
              <p14:xfrm>
                <a:off x="7559997" y="6124845"/>
                <a:ext cx="222120" cy="243000"/>
              </p14:xfrm>
            </p:contentPart>
          </mc:Choice>
          <mc:Fallback xmlns="">
            <p:pic>
              <p:nvPicPr>
                <p:cNvPr id="147480" name="Freihand 147479">
                  <a:extLst>
                    <a:ext uri="{FF2B5EF4-FFF2-40B4-BE49-F238E27FC236}">
                      <a16:creationId xmlns:a16="http://schemas.microsoft.com/office/drawing/2014/main" id="{C66DBD5D-12C1-49EB-B415-5CAA4C0C55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55677" y="6120525"/>
                  <a:ext cx="230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7481" name="Freihand 147480">
                  <a:extLst>
                    <a:ext uri="{FF2B5EF4-FFF2-40B4-BE49-F238E27FC236}">
                      <a16:creationId xmlns:a16="http://schemas.microsoft.com/office/drawing/2014/main" id="{253B3B65-67A3-408E-9101-73B85E165CFA}"/>
                    </a:ext>
                  </a:extLst>
                </p14:cNvPr>
                <p14:cNvContentPartPr/>
                <p14:nvPr/>
              </p14:nvContentPartPr>
              <p14:xfrm>
                <a:off x="5249517" y="4770525"/>
                <a:ext cx="279360" cy="250920"/>
              </p14:xfrm>
            </p:contentPart>
          </mc:Choice>
          <mc:Fallback xmlns="">
            <p:pic>
              <p:nvPicPr>
                <p:cNvPr id="147481" name="Freihand 147480">
                  <a:extLst>
                    <a:ext uri="{FF2B5EF4-FFF2-40B4-BE49-F238E27FC236}">
                      <a16:creationId xmlns:a16="http://schemas.microsoft.com/office/drawing/2014/main" id="{253B3B65-67A3-408E-9101-73B85E165C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45197" y="4766205"/>
                  <a:ext cx="288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7482" name="Freihand 147481">
                  <a:extLst>
                    <a:ext uri="{FF2B5EF4-FFF2-40B4-BE49-F238E27FC236}">
                      <a16:creationId xmlns:a16="http://schemas.microsoft.com/office/drawing/2014/main" id="{8AEB4D42-550A-4F48-9CD4-1E804781E6E7}"/>
                    </a:ext>
                  </a:extLst>
                </p14:cNvPr>
                <p14:cNvContentPartPr/>
                <p14:nvPr/>
              </p14:nvContentPartPr>
              <p14:xfrm>
                <a:off x="4874397" y="4756485"/>
                <a:ext cx="129960" cy="292320"/>
              </p14:xfrm>
            </p:contentPart>
          </mc:Choice>
          <mc:Fallback xmlns="">
            <p:pic>
              <p:nvPicPr>
                <p:cNvPr id="147482" name="Freihand 147481">
                  <a:extLst>
                    <a:ext uri="{FF2B5EF4-FFF2-40B4-BE49-F238E27FC236}">
                      <a16:creationId xmlns:a16="http://schemas.microsoft.com/office/drawing/2014/main" id="{8AEB4D42-550A-4F48-9CD4-1E804781E6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70077" y="4752165"/>
                  <a:ext cx="138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484" name="Freihand 147483">
                  <a:extLst>
                    <a:ext uri="{FF2B5EF4-FFF2-40B4-BE49-F238E27FC236}">
                      <a16:creationId xmlns:a16="http://schemas.microsoft.com/office/drawing/2014/main" id="{107444D2-2003-4418-8D64-1384DCF70E20}"/>
                    </a:ext>
                  </a:extLst>
                </p14:cNvPr>
                <p14:cNvContentPartPr/>
                <p14:nvPr/>
              </p14:nvContentPartPr>
              <p14:xfrm>
                <a:off x="7486917" y="6420765"/>
                <a:ext cx="181800" cy="153000"/>
              </p14:xfrm>
            </p:contentPart>
          </mc:Choice>
          <mc:Fallback xmlns="">
            <p:pic>
              <p:nvPicPr>
                <p:cNvPr id="147484" name="Freihand 147483">
                  <a:extLst>
                    <a:ext uri="{FF2B5EF4-FFF2-40B4-BE49-F238E27FC236}">
                      <a16:creationId xmlns:a16="http://schemas.microsoft.com/office/drawing/2014/main" id="{107444D2-2003-4418-8D64-1384DCF70E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82597" y="6416445"/>
                  <a:ext cx="190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7485" name="Freihand 147484">
                  <a:extLst>
                    <a:ext uri="{FF2B5EF4-FFF2-40B4-BE49-F238E27FC236}">
                      <a16:creationId xmlns:a16="http://schemas.microsoft.com/office/drawing/2014/main" id="{23B64D46-C3A4-4C5C-8ADB-B509A7A2C702}"/>
                    </a:ext>
                  </a:extLst>
                </p14:cNvPr>
                <p14:cNvContentPartPr/>
                <p14:nvPr/>
              </p14:nvContentPartPr>
              <p14:xfrm>
                <a:off x="7506717" y="6459645"/>
                <a:ext cx="154440" cy="102240"/>
              </p14:xfrm>
            </p:contentPart>
          </mc:Choice>
          <mc:Fallback xmlns="">
            <p:pic>
              <p:nvPicPr>
                <p:cNvPr id="147485" name="Freihand 147484">
                  <a:extLst>
                    <a:ext uri="{FF2B5EF4-FFF2-40B4-BE49-F238E27FC236}">
                      <a16:creationId xmlns:a16="http://schemas.microsoft.com/office/drawing/2014/main" id="{23B64D46-C3A4-4C5C-8ADB-B509A7A2C7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02397" y="6455325"/>
                  <a:ext cx="163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7486" name="Freihand 147485">
                  <a:extLst>
                    <a:ext uri="{FF2B5EF4-FFF2-40B4-BE49-F238E27FC236}">
                      <a16:creationId xmlns:a16="http://schemas.microsoft.com/office/drawing/2014/main" id="{BBD77874-BAA6-42A2-93AC-4C0E07B70A67}"/>
                    </a:ext>
                  </a:extLst>
                </p14:cNvPr>
                <p14:cNvContentPartPr/>
                <p14:nvPr/>
              </p14:nvContentPartPr>
              <p14:xfrm>
                <a:off x="5656317" y="4956645"/>
                <a:ext cx="1396800" cy="1097280"/>
              </p14:xfrm>
            </p:contentPart>
          </mc:Choice>
          <mc:Fallback xmlns="">
            <p:pic>
              <p:nvPicPr>
                <p:cNvPr id="147486" name="Freihand 147485">
                  <a:extLst>
                    <a:ext uri="{FF2B5EF4-FFF2-40B4-BE49-F238E27FC236}">
                      <a16:creationId xmlns:a16="http://schemas.microsoft.com/office/drawing/2014/main" id="{BBD77874-BAA6-42A2-93AC-4C0E07B70A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51997" y="4952325"/>
                  <a:ext cx="1405440" cy="11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487" name="Freihand 147486">
                  <a:extLst>
                    <a:ext uri="{FF2B5EF4-FFF2-40B4-BE49-F238E27FC236}">
                      <a16:creationId xmlns:a16="http://schemas.microsoft.com/office/drawing/2014/main" id="{95640C2A-3FC0-492D-89C1-61D6CD4D948C}"/>
                    </a:ext>
                  </a:extLst>
                </p14:cNvPr>
                <p14:cNvContentPartPr/>
                <p14:nvPr/>
              </p14:nvContentPartPr>
              <p14:xfrm>
                <a:off x="5891397" y="4880325"/>
                <a:ext cx="1371240" cy="1184040"/>
              </p14:xfrm>
            </p:contentPart>
          </mc:Choice>
          <mc:Fallback xmlns="">
            <p:pic>
              <p:nvPicPr>
                <p:cNvPr id="147487" name="Freihand 147486">
                  <a:extLst>
                    <a:ext uri="{FF2B5EF4-FFF2-40B4-BE49-F238E27FC236}">
                      <a16:creationId xmlns:a16="http://schemas.microsoft.com/office/drawing/2014/main" id="{95640C2A-3FC0-492D-89C1-61D6CD4D94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87077" y="4876005"/>
                  <a:ext cx="1379880" cy="11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7489" name="Freihand 147488">
                  <a:extLst>
                    <a:ext uri="{FF2B5EF4-FFF2-40B4-BE49-F238E27FC236}">
                      <a16:creationId xmlns:a16="http://schemas.microsoft.com/office/drawing/2014/main" id="{0C389DA8-2466-45B9-8DE1-A139712344F2}"/>
                    </a:ext>
                  </a:extLst>
                </p14:cNvPr>
                <p14:cNvContentPartPr/>
                <p14:nvPr/>
              </p14:nvContentPartPr>
              <p14:xfrm>
                <a:off x="7283517" y="4745325"/>
                <a:ext cx="114120" cy="163080"/>
              </p14:xfrm>
            </p:contentPart>
          </mc:Choice>
          <mc:Fallback xmlns="">
            <p:pic>
              <p:nvPicPr>
                <p:cNvPr id="147489" name="Freihand 147488">
                  <a:extLst>
                    <a:ext uri="{FF2B5EF4-FFF2-40B4-BE49-F238E27FC236}">
                      <a16:creationId xmlns:a16="http://schemas.microsoft.com/office/drawing/2014/main" id="{0C389DA8-2466-45B9-8DE1-A139712344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79197" y="4741005"/>
                  <a:ext cx="122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7491" name="Freihand 147490">
                  <a:extLst>
                    <a:ext uri="{FF2B5EF4-FFF2-40B4-BE49-F238E27FC236}">
                      <a16:creationId xmlns:a16="http://schemas.microsoft.com/office/drawing/2014/main" id="{744755A1-14C5-4009-8E33-EB8E461DBFDE}"/>
                    </a:ext>
                  </a:extLst>
                </p14:cNvPr>
                <p14:cNvContentPartPr/>
                <p14:nvPr/>
              </p14:nvContentPartPr>
              <p14:xfrm>
                <a:off x="7426077" y="5939805"/>
                <a:ext cx="19800" cy="132480"/>
              </p14:xfrm>
            </p:contentPart>
          </mc:Choice>
          <mc:Fallback xmlns="">
            <p:pic>
              <p:nvPicPr>
                <p:cNvPr id="147491" name="Freihand 147490">
                  <a:extLst>
                    <a:ext uri="{FF2B5EF4-FFF2-40B4-BE49-F238E27FC236}">
                      <a16:creationId xmlns:a16="http://schemas.microsoft.com/office/drawing/2014/main" id="{744755A1-14C5-4009-8E33-EB8E461DBF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21757" y="5935485"/>
                  <a:ext cx="28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493" name="Freihand 147492">
                  <a:extLst>
                    <a:ext uri="{FF2B5EF4-FFF2-40B4-BE49-F238E27FC236}">
                      <a16:creationId xmlns:a16="http://schemas.microsoft.com/office/drawing/2014/main" id="{DE023BD3-E09C-40B3-B816-A7E1D114AE1E}"/>
                    </a:ext>
                  </a:extLst>
                </p14:cNvPr>
                <p14:cNvContentPartPr/>
                <p14:nvPr/>
              </p14:nvContentPartPr>
              <p14:xfrm>
                <a:off x="7302237" y="5901285"/>
                <a:ext cx="223920" cy="185040"/>
              </p14:xfrm>
            </p:contentPart>
          </mc:Choice>
          <mc:Fallback xmlns="">
            <p:pic>
              <p:nvPicPr>
                <p:cNvPr id="147493" name="Freihand 147492">
                  <a:extLst>
                    <a:ext uri="{FF2B5EF4-FFF2-40B4-BE49-F238E27FC236}">
                      <a16:creationId xmlns:a16="http://schemas.microsoft.com/office/drawing/2014/main" id="{DE023BD3-E09C-40B3-B816-A7E1D114AE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97917" y="5896965"/>
                  <a:ext cx="232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7495" name="Freihand 147494">
                  <a:extLst>
                    <a:ext uri="{FF2B5EF4-FFF2-40B4-BE49-F238E27FC236}">
                      <a16:creationId xmlns:a16="http://schemas.microsoft.com/office/drawing/2014/main" id="{E5E2BF2D-0FBD-4E1E-A253-882B7D2F86DF}"/>
                    </a:ext>
                  </a:extLst>
                </p14:cNvPr>
                <p14:cNvContentPartPr/>
                <p14:nvPr/>
              </p14:nvContentPartPr>
              <p14:xfrm>
                <a:off x="5895717" y="5407725"/>
                <a:ext cx="360" cy="360"/>
              </p14:xfrm>
            </p:contentPart>
          </mc:Choice>
          <mc:Fallback xmlns="">
            <p:pic>
              <p:nvPicPr>
                <p:cNvPr id="147495" name="Freihand 147494">
                  <a:extLst>
                    <a:ext uri="{FF2B5EF4-FFF2-40B4-BE49-F238E27FC236}">
                      <a16:creationId xmlns:a16="http://schemas.microsoft.com/office/drawing/2014/main" id="{E5E2BF2D-0FBD-4E1E-A253-882B7D2F86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91397" y="5403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7496" name="Freihand 147495">
                  <a:extLst>
                    <a:ext uri="{FF2B5EF4-FFF2-40B4-BE49-F238E27FC236}">
                      <a16:creationId xmlns:a16="http://schemas.microsoft.com/office/drawing/2014/main" id="{7D7B32BA-3747-4E93-9835-1EE37C3BEFFF}"/>
                    </a:ext>
                  </a:extLst>
                </p14:cNvPr>
                <p14:cNvContentPartPr/>
                <p14:nvPr/>
              </p14:nvContentPartPr>
              <p14:xfrm>
                <a:off x="5856477" y="5325285"/>
                <a:ext cx="158400" cy="160920"/>
              </p14:xfrm>
            </p:contentPart>
          </mc:Choice>
          <mc:Fallback xmlns="">
            <p:pic>
              <p:nvPicPr>
                <p:cNvPr id="147496" name="Freihand 147495">
                  <a:extLst>
                    <a:ext uri="{FF2B5EF4-FFF2-40B4-BE49-F238E27FC236}">
                      <a16:creationId xmlns:a16="http://schemas.microsoft.com/office/drawing/2014/main" id="{7D7B32BA-3747-4E93-9835-1EE37C3BEF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52157" y="5320965"/>
                  <a:ext cx="16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7497" name="Freihand 147496">
                  <a:extLst>
                    <a:ext uri="{FF2B5EF4-FFF2-40B4-BE49-F238E27FC236}">
                      <a16:creationId xmlns:a16="http://schemas.microsoft.com/office/drawing/2014/main" id="{F2911DF6-30C5-487A-B777-3116996E5B7F}"/>
                    </a:ext>
                  </a:extLst>
                </p14:cNvPr>
                <p14:cNvContentPartPr/>
                <p14:nvPr/>
              </p14:nvContentPartPr>
              <p14:xfrm>
                <a:off x="5766837" y="5389725"/>
                <a:ext cx="152280" cy="164160"/>
              </p14:xfrm>
            </p:contentPart>
          </mc:Choice>
          <mc:Fallback xmlns="">
            <p:pic>
              <p:nvPicPr>
                <p:cNvPr id="147497" name="Freihand 147496">
                  <a:extLst>
                    <a:ext uri="{FF2B5EF4-FFF2-40B4-BE49-F238E27FC236}">
                      <a16:creationId xmlns:a16="http://schemas.microsoft.com/office/drawing/2014/main" id="{F2911DF6-30C5-487A-B777-3116996E5B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62517" y="5385405"/>
                  <a:ext cx="160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7499" name="Freihand 147498">
                  <a:extLst>
                    <a:ext uri="{FF2B5EF4-FFF2-40B4-BE49-F238E27FC236}">
                      <a16:creationId xmlns:a16="http://schemas.microsoft.com/office/drawing/2014/main" id="{97B9F1D6-17B7-4127-8AAA-84B6550C911B}"/>
                    </a:ext>
                  </a:extLst>
                </p14:cNvPr>
                <p14:cNvContentPartPr/>
                <p14:nvPr/>
              </p14:nvContentPartPr>
              <p14:xfrm>
                <a:off x="5604477" y="5355165"/>
                <a:ext cx="20880" cy="23040"/>
              </p14:xfrm>
            </p:contentPart>
          </mc:Choice>
          <mc:Fallback xmlns="">
            <p:pic>
              <p:nvPicPr>
                <p:cNvPr id="147499" name="Freihand 147498">
                  <a:extLst>
                    <a:ext uri="{FF2B5EF4-FFF2-40B4-BE49-F238E27FC236}">
                      <a16:creationId xmlns:a16="http://schemas.microsoft.com/office/drawing/2014/main" id="{97B9F1D6-17B7-4127-8AAA-84B6550C91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00157" y="5350845"/>
                  <a:ext cx="2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7500" name="Freihand 147499">
                  <a:extLst>
                    <a:ext uri="{FF2B5EF4-FFF2-40B4-BE49-F238E27FC236}">
                      <a16:creationId xmlns:a16="http://schemas.microsoft.com/office/drawing/2014/main" id="{7D4F7944-93D1-4EB6-AB2F-55FAF04580E4}"/>
                    </a:ext>
                  </a:extLst>
                </p14:cNvPr>
                <p14:cNvContentPartPr/>
                <p14:nvPr/>
              </p14:nvContentPartPr>
              <p14:xfrm>
                <a:off x="5536437" y="5274885"/>
                <a:ext cx="888840" cy="849240"/>
              </p14:xfrm>
            </p:contentPart>
          </mc:Choice>
          <mc:Fallback xmlns="">
            <p:pic>
              <p:nvPicPr>
                <p:cNvPr id="147500" name="Freihand 147499">
                  <a:extLst>
                    <a:ext uri="{FF2B5EF4-FFF2-40B4-BE49-F238E27FC236}">
                      <a16:creationId xmlns:a16="http://schemas.microsoft.com/office/drawing/2014/main" id="{7D4F7944-93D1-4EB6-AB2F-55FAF04580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32117" y="5270565"/>
                  <a:ext cx="897480" cy="8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7502" name="Freihand 147501">
                  <a:extLst>
                    <a:ext uri="{FF2B5EF4-FFF2-40B4-BE49-F238E27FC236}">
                      <a16:creationId xmlns:a16="http://schemas.microsoft.com/office/drawing/2014/main" id="{6BEF27FA-C2A7-4807-A16B-3CE3B634D10A}"/>
                    </a:ext>
                  </a:extLst>
                </p14:cNvPr>
                <p14:cNvContentPartPr/>
                <p14:nvPr/>
              </p14:nvContentPartPr>
              <p14:xfrm>
                <a:off x="6558837" y="5963205"/>
                <a:ext cx="59400" cy="156600"/>
              </p14:xfrm>
            </p:contentPart>
          </mc:Choice>
          <mc:Fallback xmlns="">
            <p:pic>
              <p:nvPicPr>
                <p:cNvPr id="147502" name="Freihand 147501">
                  <a:extLst>
                    <a:ext uri="{FF2B5EF4-FFF2-40B4-BE49-F238E27FC236}">
                      <a16:creationId xmlns:a16="http://schemas.microsoft.com/office/drawing/2014/main" id="{6BEF27FA-C2A7-4807-A16B-3CE3B634D1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54517" y="5958885"/>
                  <a:ext cx="68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7503" name="Freihand 147502">
                  <a:extLst>
                    <a:ext uri="{FF2B5EF4-FFF2-40B4-BE49-F238E27FC236}">
                      <a16:creationId xmlns:a16="http://schemas.microsoft.com/office/drawing/2014/main" id="{812FE4F3-B1ED-4910-8F46-39E9E5E74B64}"/>
                    </a:ext>
                  </a:extLst>
                </p14:cNvPr>
                <p14:cNvContentPartPr/>
                <p14:nvPr/>
              </p14:nvContentPartPr>
              <p14:xfrm>
                <a:off x="6457677" y="5965005"/>
                <a:ext cx="207360" cy="185400"/>
              </p14:xfrm>
            </p:contentPart>
          </mc:Choice>
          <mc:Fallback xmlns="">
            <p:pic>
              <p:nvPicPr>
                <p:cNvPr id="147503" name="Freihand 147502">
                  <a:extLst>
                    <a:ext uri="{FF2B5EF4-FFF2-40B4-BE49-F238E27FC236}">
                      <a16:creationId xmlns:a16="http://schemas.microsoft.com/office/drawing/2014/main" id="{812FE4F3-B1ED-4910-8F46-39E9E5E74B6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53357" y="5960685"/>
                  <a:ext cx="216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7504" name="Freihand 147503">
                  <a:extLst>
                    <a:ext uri="{FF2B5EF4-FFF2-40B4-BE49-F238E27FC236}">
                      <a16:creationId xmlns:a16="http://schemas.microsoft.com/office/drawing/2014/main" id="{0C505E2A-66B8-4114-8069-E373514A01BD}"/>
                    </a:ext>
                  </a:extLst>
                </p14:cNvPr>
                <p14:cNvContentPartPr/>
                <p14:nvPr/>
              </p14:nvContentPartPr>
              <p14:xfrm>
                <a:off x="6647757" y="5796165"/>
                <a:ext cx="59400" cy="119160"/>
              </p14:xfrm>
            </p:contentPart>
          </mc:Choice>
          <mc:Fallback xmlns="">
            <p:pic>
              <p:nvPicPr>
                <p:cNvPr id="147504" name="Freihand 147503">
                  <a:extLst>
                    <a:ext uri="{FF2B5EF4-FFF2-40B4-BE49-F238E27FC236}">
                      <a16:creationId xmlns:a16="http://schemas.microsoft.com/office/drawing/2014/main" id="{0C505E2A-66B8-4114-8069-E373514A01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43437" y="5791845"/>
                  <a:ext cx="68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7506" name="Freihand 147505">
                  <a:extLst>
                    <a:ext uri="{FF2B5EF4-FFF2-40B4-BE49-F238E27FC236}">
                      <a16:creationId xmlns:a16="http://schemas.microsoft.com/office/drawing/2014/main" id="{B9CB296A-123F-4FBF-9737-2CCB3378D415}"/>
                    </a:ext>
                  </a:extLst>
                </p14:cNvPr>
                <p14:cNvContentPartPr/>
                <p14:nvPr/>
              </p14:nvContentPartPr>
              <p14:xfrm>
                <a:off x="3927597" y="4011285"/>
                <a:ext cx="1784880" cy="1180800"/>
              </p14:xfrm>
            </p:contentPart>
          </mc:Choice>
          <mc:Fallback xmlns="">
            <p:pic>
              <p:nvPicPr>
                <p:cNvPr id="147506" name="Freihand 147505">
                  <a:extLst>
                    <a:ext uri="{FF2B5EF4-FFF2-40B4-BE49-F238E27FC236}">
                      <a16:creationId xmlns:a16="http://schemas.microsoft.com/office/drawing/2014/main" id="{B9CB296A-123F-4FBF-9737-2CCB3378D4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23277" y="4006965"/>
                  <a:ext cx="1793520" cy="11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7507" name="Freihand 147506">
                  <a:extLst>
                    <a:ext uri="{FF2B5EF4-FFF2-40B4-BE49-F238E27FC236}">
                      <a16:creationId xmlns:a16="http://schemas.microsoft.com/office/drawing/2014/main" id="{C3433DE1-BC76-42E6-8609-82E0687CBFC0}"/>
                    </a:ext>
                  </a:extLst>
                </p14:cNvPr>
                <p14:cNvContentPartPr/>
                <p14:nvPr/>
              </p14:nvContentPartPr>
              <p14:xfrm>
                <a:off x="3700437" y="4045845"/>
                <a:ext cx="383040" cy="246240"/>
              </p14:xfrm>
            </p:contentPart>
          </mc:Choice>
          <mc:Fallback xmlns="">
            <p:pic>
              <p:nvPicPr>
                <p:cNvPr id="147507" name="Freihand 147506">
                  <a:extLst>
                    <a:ext uri="{FF2B5EF4-FFF2-40B4-BE49-F238E27FC236}">
                      <a16:creationId xmlns:a16="http://schemas.microsoft.com/office/drawing/2014/main" id="{C3433DE1-BC76-42E6-8609-82E0687CBFC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96117" y="4041525"/>
                  <a:ext cx="391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7509" name="Freihand 147508">
                  <a:extLst>
                    <a:ext uri="{FF2B5EF4-FFF2-40B4-BE49-F238E27FC236}">
                      <a16:creationId xmlns:a16="http://schemas.microsoft.com/office/drawing/2014/main" id="{703AF716-56EE-4ACA-99DF-69D980371E41}"/>
                    </a:ext>
                  </a:extLst>
                </p14:cNvPr>
                <p14:cNvContentPartPr/>
                <p14:nvPr/>
              </p14:nvContentPartPr>
              <p14:xfrm>
                <a:off x="1635117" y="4100565"/>
                <a:ext cx="188280" cy="101520"/>
              </p14:xfrm>
            </p:contentPart>
          </mc:Choice>
          <mc:Fallback xmlns="">
            <p:pic>
              <p:nvPicPr>
                <p:cNvPr id="147509" name="Freihand 147508">
                  <a:extLst>
                    <a:ext uri="{FF2B5EF4-FFF2-40B4-BE49-F238E27FC236}">
                      <a16:creationId xmlns:a16="http://schemas.microsoft.com/office/drawing/2014/main" id="{703AF716-56EE-4ACA-99DF-69D980371E4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30797" y="4096245"/>
                  <a:ext cx="196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7510" name="Freihand 147509">
                  <a:extLst>
                    <a:ext uri="{FF2B5EF4-FFF2-40B4-BE49-F238E27FC236}">
                      <a16:creationId xmlns:a16="http://schemas.microsoft.com/office/drawing/2014/main" id="{9165FE7E-21A2-424A-9313-720120A6FF62}"/>
                    </a:ext>
                  </a:extLst>
                </p14:cNvPr>
                <p14:cNvContentPartPr/>
                <p14:nvPr/>
              </p14:nvContentPartPr>
              <p14:xfrm>
                <a:off x="1898637" y="4081845"/>
                <a:ext cx="27000" cy="84600"/>
              </p14:xfrm>
            </p:contentPart>
          </mc:Choice>
          <mc:Fallback xmlns="">
            <p:pic>
              <p:nvPicPr>
                <p:cNvPr id="147510" name="Freihand 147509">
                  <a:extLst>
                    <a:ext uri="{FF2B5EF4-FFF2-40B4-BE49-F238E27FC236}">
                      <a16:creationId xmlns:a16="http://schemas.microsoft.com/office/drawing/2014/main" id="{9165FE7E-21A2-424A-9313-720120A6FF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894317" y="4077525"/>
                  <a:ext cx="3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7511" name="Freihand 147510">
                  <a:extLst>
                    <a:ext uri="{FF2B5EF4-FFF2-40B4-BE49-F238E27FC236}">
                      <a16:creationId xmlns:a16="http://schemas.microsoft.com/office/drawing/2014/main" id="{E46D86A6-4EEC-4BE5-8C65-04777A3A532E}"/>
                    </a:ext>
                  </a:extLst>
                </p14:cNvPr>
                <p14:cNvContentPartPr/>
                <p14:nvPr/>
              </p14:nvContentPartPr>
              <p14:xfrm>
                <a:off x="1945077" y="3978165"/>
                <a:ext cx="6120" cy="10080"/>
              </p14:xfrm>
            </p:contentPart>
          </mc:Choice>
          <mc:Fallback xmlns="">
            <p:pic>
              <p:nvPicPr>
                <p:cNvPr id="147511" name="Freihand 147510">
                  <a:extLst>
                    <a:ext uri="{FF2B5EF4-FFF2-40B4-BE49-F238E27FC236}">
                      <a16:creationId xmlns:a16="http://schemas.microsoft.com/office/drawing/2014/main" id="{E46D86A6-4EEC-4BE5-8C65-04777A3A532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40757" y="3973845"/>
                  <a:ext cx="14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7512" name="Freihand 147511">
                  <a:extLst>
                    <a:ext uri="{FF2B5EF4-FFF2-40B4-BE49-F238E27FC236}">
                      <a16:creationId xmlns:a16="http://schemas.microsoft.com/office/drawing/2014/main" id="{906DA776-3575-4E9B-B8E5-B60EAF018F98}"/>
                    </a:ext>
                  </a:extLst>
                </p14:cNvPr>
                <p14:cNvContentPartPr/>
                <p14:nvPr/>
              </p14:nvContentPartPr>
              <p14:xfrm>
                <a:off x="1942557" y="3932085"/>
                <a:ext cx="126360" cy="217440"/>
              </p14:xfrm>
            </p:contentPart>
          </mc:Choice>
          <mc:Fallback xmlns="">
            <p:pic>
              <p:nvPicPr>
                <p:cNvPr id="147512" name="Freihand 147511">
                  <a:extLst>
                    <a:ext uri="{FF2B5EF4-FFF2-40B4-BE49-F238E27FC236}">
                      <a16:creationId xmlns:a16="http://schemas.microsoft.com/office/drawing/2014/main" id="{906DA776-3575-4E9B-B8E5-B60EAF018F9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38237" y="3927765"/>
                  <a:ext cx="135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7513" name="Freihand 147512">
                  <a:extLst>
                    <a:ext uri="{FF2B5EF4-FFF2-40B4-BE49-F238E27FC236}">
                      <a16:creationId xmlns:a16="http://schemas.microsoft.com/office/drawing/2014/main" id="{F2D7F9AD-DBDA-4207-BEE3-0B9409DA5AD1}"/>
                    </a:ext>
                  </a:extLst>
                </p14:cNvPr>
                <p14:cNvContentPartPr/>
                <p14:nvPr/>
              </p14:nvContentPartPr>
              <p14:xfrm>
                <a:off x="2108517" y="4036125"/>
                <a:ext cx="119880" cy="50760"/>
              </p14:xfrm>
            </p:contentPart>
          </mc:Choice>
          <mc:Fallback xmlns="">
            <p:pic>
              <p:nvPicPr>
                <p:cNvPr id="147513" name="Freihand 147512">
                  <a:extLst>
                    <a:ext uri="{FF2B5EF4-FFF2-40B4-BE49-F238E27FC236}">
                      <a16:creationId xmlns:a16="http://schemas.microsoft.com/office/drawing/2014/main" id="{F2D7F9AD-DBDA-4207-BEE3-0B9409DA5AD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04197" y="4031805"/>
                  <a:ext cx="128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514" name="Freihand 147513">
                  <a:extLst>
                    <a:ext uri="{FF2B5EF4-FFF2-40B4-BE49-F238E27FC236}">
                      <a16:creationId xmlns:a16="http://schemas.microsoft.com/office/drawing/2014/main" id="{BD10EFA7-BA00-400C-9850-D17108EBA43D}"/>
                    </a:ext>
                  </a:extLst>
                </p14:cNvPr>
                <p14:cNvContentPartPr/>
                <p14:nvPr/>
              </p14:nvContentPartPr>
              <p14:xfrm>
                <a:off x="2244597" y="3935325"/>
                <a:ext cx="360" cy="360"/>
              </p14:xfrm>
            </p:contentPart>
          </mc:Choice>
          <mc:Fallback xmlns="">
            <p:pic>
              <p:nvPicPr>
                <p:cNvPr id="147514" name="Freihand 147513">
                  <a:extLst>
                    <a:ext uri="{FF2B5EF4-FFF2-40B4-BE49-F238E27FC236}">
                      <a16:creationId xmlns:a16="http://schemas.microsoft.com/office/drawing/2014/main" id="{BD10EFA7-BA00-400C-9850-D17108EBA4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40277" y="3931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515" name="Freihand 147514">
                  <a:extLst>
                    <a:ext uri="{FF2B5EF4-FFF2-40B4-BE49-F238E27FC236}">
                      <a16:creationId xmlns:a16="http://schemas.microsoft.com/office/drawing/2014/main" id="{D5399796-05E5-4FCC-AE2F-299EA848BB64}"/>
                    </a:ext>
                  </a:extLst>
                </p14:cNvPr>
                <p14:cNvContentPartPr/>
                <p14:nvPr/>
              </p14:nvContentPartPr>
              <p14:xfrm>
                <a:off x="2370597" y="3996165"/>
                <a:ext cx="123840" cy="78480"/>
              </p14:xfrm>
            </p:contentPart>
          </mc:Choice>
          <mc:Fallback xmlns="">
            <p:pic>
              <p:nvPicPr>
                <p:cNvPr id="147515" name="Freihand 147514">
                  <a:extLst>
                    <a:ext uri="{FF2B5EF4-FFF2-40B4-BE49-F238E27FC236}">
                      <a16:creationId xmlns:a16="http://schemas.microsoft.com/office/drawing/2014/main" id="{D5399796-05E5-4FCC-AE2F-299EA848BB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66277" y="3991845"/>
                  <a:ext cx="132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516" name="Freihand 147515">
                  <a:extLst>
                    <a:ext uri="{FF2B5EF4-FFF2-40B4-BE49-F238E27FC236}">
                      <a16:creationId xmlns:a16="http://schemas.microsoft.com/office/drawing/2014/main" id="{06AE0F68-F92A-40AD-A390-53FA4C1EC3B5}"/>
                    </a:ext>
                  </a:extLst>
                </p14:cNvPr>
                <p14:cNvContentPartPr/>
                <p14:nvPr/>
              </p14:nvContentPartPr>
              <p14:xfrm>
                <a:off x="1745277" y="4415925"/>
                <a:ext cx="114840" cy="101880"/>
              </p14:xfrm>
            </p:contentPart>
          </mc:Choice>
          <mc:Fallback xmlns="">
            <p:pic>
              <p:nvPicPr>
                <p:cNvPr id="147516" name="Freihand 147515">
                  <a:extLst>
                    <a:ext uri="{FF2B5EF4-FFF2-40B4-BE49-F238E27FC236}">
                      <a16:creationId xmlns:a16="http://schemas.microsoft.com/office/drawing/2014/main" id="{06AE0F68-F92A-40AD-A390-53FA4C1EC3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40957" y="4411605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517" name="Freihand 147516">
                  <a:extLst>
                    <a:ext uri="{FF2B5EF4-FFF2-40B4-BE49-F238E27FC236}">
                      <a16:creationId xmlns:a16="http://schemas.microsoft.com/office/drawing/2014/main" id="{EF801F67-5188-4385-B982-2D8060C11095}"/>
                    </a:ext>
                  </a:extLst>
                </p14:cNvPr>
                <p14:cNvContentPartPr/>
                <p14:nvPr/>
              </p14:nvContentPartPr>
              <p14:xfrm>
                <a:off x="1879557" y="4358685"/>
                <a:ext cx="146520" cy="128520"/>
              </p14:xfrm>
            </p:contentPart>
          </mc:Choice>
          <mc:Fallback xmlns="">
            <p:pic>
              <p:nvPicPr>
                <p:cNvPr id="147517" name="Freihand 147516">
                  <a:extLst>
                    <a:ext uri="{FF2B5EF4-FFF2-40B4-BE49-F238E27FC236}">
                      <a16:creationId xmlns:a16="http://schemas.microsoft.com/office/drawing/2014/main" id="{EF801F67-5188-4385-B982-2D8060C110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75237" y="4354365"/>
                  <a:ext cx="155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518" name="Freihand 147517">
                  <a:extLst>
                    <a:ext uri="{FF2B5EF4-FFF2-40B4-BE49-F238E27FC236}">
                      <a16:creationId xmlns:a16="http://schemas.microsoft.com/office/drawing/2014/main" id="{FA0C4C56-8DAD-43D0-906A-EC290A46AEAE}"/>
                    </a:ext>
                  </a:extLst>
                </p14:cNvPr>
                <p14:cNvContentPartPr/>
                <p14:nvPr/>
              </p14:nvContentPartPr>
              <p14:xfrm>
                <a:off x="1986837" y="4326645"/>
                <a:ext cx="42480" cy="7920"/>
              </p14:xfrm>
            </p:contentPart>
          </mc:Choice>
          <mc:Fallback xmlns="">
            <p:pic>
              <p:nvPicPr>
                <p:cNvPr id="147518" name="Freihand 147517">
                  <a:extLst>
                    <a:ext uri="{FF2B5EF4-FFF2-40B4-BE49-F238E27FC236}">
                      <a16:creationId xmlns:a16="http://schemas.microsoft.com/office/drawing/2014/main" id="{FA0C4C56-8DAD-43D0-906A-EC290A46AE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82517" y="4322325"/>
                  <a:ext cx="51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519" name="Freihand 147518">
                  <a:extLst>
                    <a:ext uri="{FF2B5EF4-FFF2-40B4-BE49-F238E27FC236}">
                      <a16:creationId xmlns:a16="http://schemas.microsoft.com/office/drawing/2014/main" id="{CE0F89E0-2D27-4734-94DB-DDF3357557E8}"/>
                    </a:ext>
                  </a:extLst>
                </p14:cNvPr>
                <p14:cNvContentPartPr/>
                <p14:nvPr/>
              </p14:nvContentPartPr>
              <p14:xfrm>
                <a:off x="2011677" y="4338165"/>
                <a:ext cx="182160" cy="117360"/>
              </p14:xfrm>
            </p:contentPart>
          </mc:Choice>
          <mc:Fallback xmlns="">
            <p:pic>
              <p:nvPicPr>
                <p:cNvPr id="147519" name="Freihand 147518">
                  <a:extLst>
                    <a:ext uri="{FF2B5EF4-FFF2-40B4-BE49-F238E27FC236}">
                      <a16:creationId xmlns:a16="http://schemas.microsoft.com/office/drawing/2014/main" id="{CE0F89E0-2D27-4734-94DB-DDF3357557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07357" y="4333845"/>
                  <a:ext cx="190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520" name="Freihand 147519">
                  <a:extLst>
                    <a:ext uri="{FF2B5EF4-FFF2-40B4-BE49-F238E27FC236}">
                      <a16:creationId xmlns:a16="http://schemas.microsoft.com/office/drawing/2014/main" id="{8720C148-B8AB-4B7B-8CD5-FB5A6B365F34}"/>
                    </a:ext>
                  </a:extLst>
                </p14:cNvPr>
                <p14:cNvContentPartPr/>
                <p14:nvPr/>
              </p14:nvContentPartPr>
              <p14:xfrm>
                <a:off x="2168997" y="4277685"/>
                <a:ext cx="46800" cy="16560"/>
              </p14:xfrm>
            </p:contentPart>
          </mc:Choice>
          <mc:Fallback xmlns="">
            <p:pic>
              <p:nvPicPr>
                <p:cNvPr id="147520" name="Freihand 147519">
                  <a:extLst>
                    <a:ext uri="{FF2B5EF4-FFF2-40B4-BE49-F238E27FC236}">
                      <a16:creationId xmlns:a16="http://schemas.microsoft.com/office/drawing/2014/main" id="{8720C148-B8AB-4B7B-8CD5-FB5A6B365F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64677" y="4273365"/>
                  <a:ext cx="55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521" name="Freihand 147520">
                  <a:extLst>
                    <a:ext uri="{FF2B5EF4-FFF2-40B4-BE49-F238E27FC236}">
                      <a16:creationId xmlns:a16="http://schemas.microsoft.com/office/drawing/2014/main" id="{AD0EA487-EAA3-4398-B3D8-9EE0962EF80D}"/>
                    </a:ext>
                  </a:extLst>
                </p14:cNvPr>
                <p14:cNvContentPartPr/>
                <p14:nvPr/>
              </p14:nvContentPartPr>
              <p14:xfrm>
                <a:off x="2235237" y="4298205"/>
                <a:ext cx="108000" cy="144720"/>
              </p14:xfrm>
            </p:contentPart>
          </mc:Choice>
          <mc:Fallback xmlns="">
            <p:pic>
              <p:nvPicPr>
                <p:cNvPr id="147521" name="Freihand 147520">
                  <a:extLst>
                    <a:ext uri="{FF2B5EF4-FFF2-40B4-BE49-F238E27FC236}">
                      <a16:creationId xmlns:a16="http://schemas.microsoft.com/office/drawing/2014/main" id="{AD0EA487-EAA3-4398-B3D8-9EE0962EF8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30917" y="4293885"/>
                  <a:ext cx="116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522" name="Freihand 147521">
                  <a:extLst>
                    <a:ext uri="{FF2B5EF4-FFF2-40B4-BE49-F238E27FC236}">
                      <a16:creationId xmlns:a16="http://schemas.microsoft.com/office/drawing/2014/main" id="{BD14716F-D828-4722-A5DF-07FBC9386570}"/>
                    </a:ext>
                  </a:extLst>
                </p14:cNvPr>
                <p14:cNvContentPartPr/>
                <p14:nvPr/>
              </p14:nvContentPartPr>
              <p14:xfrm>
                <a:off x="2514957" y="4226925"/>
                <a:ext cx="294840" cy="148320"/>
              </p14:xfrm>
            </p:contentPart>
          </mc:Choice>
          <mc:Fallback xmlns="">
            <p:pic>
              <p:nvPicPr>
                <p:cNvPr id="147522" name="Freihand 147521">
                  <a:extLst>
                    <a:ext uri="{FF2B5EF4-FFF2-40B4-BE49-F238E27FC236}">
                      <a16:creationId xmlns:a16="http://schemas.microsoft.com/office/drawing/2014/main" id="{BD14716F-D828-4722-A5DF-07FBC93865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10637" y="4222605"/>
                  <a:ext cx="303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523" name="Freihand 147522">
                  <a:extLst>
                    <a:ext uri="{FF2B5EF4-FFF2-40B4-BE49-F238E27FC236}">
                      <a16:creationId xmlns:a16="http://schemas.microsoft.com/office/drawing/2014/main" id="{008C2930-B1D5-4D37-AA53-48477CA60D96}"/>
                    </a:ext>
                  </a:extLst>
                </p14:cNvPr>
                <p14:cNvContentPartPr/>
                <p14:nvPr/>
              </p14:nvContentPartPr>
              <p14:xfrm>
                <a:off x="1807197" y="4737765"/>
                <a:ext cx="142920" cy="123480"/>
              </p14:xfrm>
            </p:contentPart>
          </mc:Choice>
          <mc:Fallback xmlns="">
            <p:pic>
              <p:nvPicPr>
                <p:cNvPr id="147523" name="Freihand 147522">
                  <a:extLst>
                    <a:ext uri="{FF2B5EF4-FFF2-40B4-BE49-F238E27FC236}">
                      <a16:creationId xmlns:a16="http://schemas.microsoft.com/office/drawing/2014/main" id="{008C2930-B1D5-4D37-AA53-48477CA60D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02877" y="4733445"/>
                  <a:ext cx="151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524" name="Freihand 147523">
                  <a:extLst>
                    <a:ext uri="{FF2B5EF4-FFF2-40B4-BE49-F238E27FC236}">
                      <a16:creationId xmlns:a16="http://schemas.microsoft.com/office/drawing/2014/main" id="{331D736A-00EB-48C9-B323-EAEDE209A2D2}"/>
                    </a:ext>
                  </a:extLst>
                </p14:cNvPr>
                <p14:cNvContentPartPr/>
                <p14:nvPr/>
              </p14:nvContentPartPr>
              <p14:xfrm>
                <a:off x="1958757" y="4724445"/>
                <a:ext cx="106200" cy="129960"/>
              </p14:xfrm>
            </p:contentPart>
          </mc:Choice>
          <mc:Fallback xmlns="">
            <p:pic>
              <p:nvPicPr>
                <p:cNvPr id="147524" name="Freihand 147523">
                  <a:extLst>
                    <a:ext uri="{FF2B5EF4-FFF2-40B4-BE49-F238E27FC236}">
                      <a16:creationId xmlns:a16="http://schemas.microsoft.com/office/drawing/2014/main" id="{331D736A-00EB-48C9-B323-EAEDE209A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54437" y="4720125"/>
                  <a:ext cx="114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525" name="Freihand 147524">
                  <a:extLst>
                    <a:ext uri="{FF2B5EF4-FFF2-40B4-BE49-F238E27FC236}">
                      <a16:creationId xmlns:a16="http://schemas.microsoft.com/office/drawing/2014/main" id="{E41A28D3-7C96-4B6D-A71F-CF0EDDEAB9C2}"/>
                    </a:ext>
                  </a:extLst>
                </p14:cNvPr>
                <p14:cNvContentPartPr/>
                <p14:nvPr/>
              </p14:nvContentPartPr>
              <p14:xfrm>
                <a:off x="2104197" y="4715085"/>
                <a:ext cx="77400" cy="189720"/>
              </p14:xfrm>
            </p:contentPart>
          </mc:Choice>
          <mc:Fallback xmlns="">
            <p:pic>
              <p:nvPicPr>
                <p:cNvPr id="147525" name="Freihand 147524">
                  <a:extLst>
                    <a:ext uri="{FF2B5EF4-FFF2-40B4-BE49-F238E27FC236}">
                      <a16:creationId xmlns:a16="http://schemas.microsoft.com/office/drawing/2014/main" id="{E41A28D3-7C96-4B6D-A71F-CF0EDDEAB9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99877" y="4710765"/>
                  <a:ext cx="86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526" name="Freihand 147525">
                  <a:extLst>
                    <a:ext uri="{FF2B5EF4-FFF2-40B4-BE49-F238E27FC236}">
                      <a16:creationId xmlns:a16="http://schemas.microsoft.com/office/drawing/2014/main" id="{EC770736-3CD6-42D8-96D8-159074DE49B7}"/>
                    </a:ext>
                  </a:extLst>
                </p14:cNvPr>
                <p14:cNvContentPartPr/>
                <p14:nvPr/>
              </p14:nvContentPartPr>
              <p14:xfrm>
                <a:off x="2223357" y="4667565"/>
                <a:ext cx="90720" cy="99360"/>
              </p14:xfrm>
            </p:contentPart>
          </mc:Choice>
          <mc:Fallback xmlns="">
            <p:pic>
              <p:nvPicPr>
                <p:cNvPr id="147526" name="Freihand 147525">
                  <a:extLst>
                    <a:ext uri="{FF2B5EF4-FFF2-40B4-BE49-F238E27FC236}">
                      <a16:creationId xmlns:a16="http://schemas.microsoft.com/office/drawing/2014/main" id="{EC770736-3CD6-42D8-96D8-159074DE49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19037" y="4663245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527" name="Freihand 147526">
                  <a:extLst>
                    <a:ext uri="{FF2B5EF4-FFF2-40B4-BE49-F238E27FC236}">
                      <a16:creationId xmlns:a16="http://schemas.microsoft.com/office/drawing/2014/main" id="{9AD9EEA2-07A6-4705-89CC-0560BD7CC337}"/>
                    </a:ext>
                  </a:extLst>
                </p14:cNvPr>
                <p14:cNvContentPartPr/>
                <p14:nvPr/>
              </p14:nvContentPartPr>
              <p14:xfrm>
                <a:off x="2359437" y="4657485"/>
                <a:ext cx="100080" cy="68400"/>
              </p14:xfrm>
            </p:contentPart>
          </mc:Choice>
          <mc:Fallback xmlns="">
            <p:pic>
              <p:nvPicPr>
                <p:cNvPr id="147527" name="Freihand 147526">
                  <a:extLst>
                    <a:ext uri="{FF2B5EF4-FFF2-40B4-BE49-F238E27FC236}">
                      <a16:creationId xmlns:a16="http://schemas.microsoft.com/office/drawing/2014/main" id="{9AD9EEA2-07A6-4705-89CC-0560BD7CC3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55117" y="4653165"/>
                  <a:ext cx="10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528" name="Freihand 147527">
                  <a:extLst>
                    <a:ext uri="{FF2B5EF4-FFF2-40B4-BE49-F238E27FC236}">
                      <a16:creationId xmlns:a16="http://schemas.microsoft.com/office/drawing/2014/main" id="{AEBF951C-1EE7-4E0C-BB3D-6E049A173164}"/>
                    </a:ext>
                  </a:extLst>
                </p14:cNvPr>
                <p14:cNvContentPartPr/>
                <p14:nvPr/>
              </p14:nvContentPartPr>
              <p14:xfrm>
                <a:off x="2471037" y="4546245"/>
                <a:ext cx="87480" cy="137160"/>
              </p14:xfrm>
            </p:contentPart>
          </mc:Choice>
          <mc:Fallback xmlns="">
            <p:pic>
              <p:nvPicPr>
                <p:cNvPr id="147528" name="Freihand 147527">
                  <a:extLst>
                    <a:ext uri="{FF2B5EF4-FFF2-40B4-BE49-F238E27FC236}">
                      <a16:creationId xmlns:a16="http://schemas.microsoft.com/office/drawing/2014/main" id="{AEBF951C-1EE7-4E0C-BB3D-6E049A1731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66717" y="4541925"/>
                  <a:ext cx="96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530" name="Freihand 147529">
                  <a:extLst>
                    <a:ext uri="{FF2B5EF4-FFF2-40B4-BE49-F238E27FC236}">
                      <a16:creationId xmlns:a16="http://schemas.microsoft.com/office/drawing/2014/main" id="{371E64E9-2E90-4957-8740-861F923F0C21}"/>
                    </a:ext>
                  </a:extLst>
                </p14:cNvPr>
                <p14:cNvContentPartPr/>
                <p14:nvPr/>
              </p14:nvContentPartPr>
              <p14:xfrm>
                <a:off x="2768037" y="4443285"/>
                <a:ext cx="215640" cy="183600"/>
              </p14:xfrm>
            </p:contentPart>
          </mc:Choice>
          <mc:Fallback xmlns="">
            <p:pic>
              <p:nvPicPr>
                <p:cNvPr id="147530" name="Freihand 147529">
                  <a:extLst>
                    <a:ext uri="{FF2B5EF4-FFF2-40B4-BE49-F238E27FC236}">
                      <a16:creationId xmlns:a16="http://schemas.microsoft.com/office/drawing/2014/main" id="{371E64E9-2E90-4957-8740-861F923F0C2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63717" y="4438965"/>
                  <a:ext cx="22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531" name="Freihand 147530">
                  <a:extLst>
                    <a:ext uri="{FF2B5EF4-FFF2-40B4-BE49-F238E27FC236}">
                      <a16:creationId xmlns:a16="http://schemas.microsoft.com/office/drawing/2014/main" id="{5364045D-6857-46E0-8343-E459C372993E}"/>
                    </a:ext>
                  </a:extLst>
                </p14:cNvPr>
                <p14:cNvContentPartPr/>
                <p14:nvPr/>
              </p14:nvContentPartPr>
              <p14:xfrm>
                <a:off x="2977197" y="4355445"/>
                <a:ext cx="211320" cy="177840"/>
              </p14:xfrm>
            </p:contentPart>
          </mc:Choice>
          <mc:Fallback xmlns="">
            <p:pic>
              <p:nvPicPr>
                <p:cNvPr id="147531" name="Freihand 147530">
                  <a:extLst>
                    <a:ext uri="{FF2B5EF4-FFF2-40B4-BE49-F238E27FC236}">
                      <a16:creationId xmlns:a16="http://schemas.microsoft.com/office/drawing/2014/main" id="{5364045D-6857-46E0-8343-E459C37299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72877" y="4351125"/>
                  <a:ext cx="219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533" name="Freihand 147532">
                  <a:extLst>
                    <a:ext uri="{FF2B5EF4-FFF2-40B4-BE49-F238E27FC236}">
                      <a16:creationId xmlns:a16="http://schemas.microsoft.com/office/drawing/2014/main" id="{0A86EB22-7FA7-421B-96C1-733781CB06D1}"/>
                    </a:ext>
                  </a:extLst>
                </p14:cNvPr>
                <p14:cNvContentPartPr/>
                <p14:nvPr/>
              </p14:nvContentPartPr>
              <p14:xfrm>
                <a:off x="1864797" y="5087685"/>
                <a:ext cx="58320" cy="95760"/>
              </p14:xfrm>
            </p:contentPart>
          </mc:Choice>
          <mc:Fallback xmlns="">
            <p:pic>
              <p:nvPicPr>
                <p:cNvPr id="147533" name="Freihand 147532">
                  <a:extLst>
                    <a:ext uri="{FF2B5EF4-FFF2-40B4-BE49-F238E27FC236}">
                      <a16:creationId xmlns:a16="http://schemas.microsoft.com/office/drawing/2014/main" id="{0A86EB22-7FA7-421B-96C1-733781CB06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60477" y="5083365"/>
                  <a:ext cx="66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534" name="Freihand 147533">
                  <a:extLst>
                    <a:ext uri="{FF2B5EF4-FFF2-40B4-BE49-F238E27FC236}">
                      <a16:creationId xmlns:a16="http://schemas.microsoft.com/office/drawing/2014/main" id="{3676CE98-5559-42BF-A398-D22E12027765}"/>
                    </a:ext>
                  </a:extLst>
                </p14:cNvPr>
                <p14:cNvContentPartPr/>
                <p14:nvPr/>
              </p14:nvContentPartPr>
              <p14:xfrm>
                <a:off x="1760397" y="5040885"/>
                <a:ext cx="192960" cy="168120"/>
              </p14:xfrm>
            </p:contentPart>
          </mc:Choice>
          <mc:Fallback xmlns="">
            <p:pic>
              <p:nvPicPr>
                <p:cNvPr id="147534" name="Freihand 147533">
                  <a:extLst>
                    <a:ext uri="{FF2B5EF4-FFF2-40B4-BE49-F238E27FC236}">
                      <a16:creationId xmlns:a16="http://schemas.microsoft.com/office/drawing/2014/main" id="{3676CE98-5559-42BF-A398-D22E120277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56077" y="5036565"/>
                  <a:ext cx="201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535" name="Freihand 147534">
                  <a:extLst>
                    <a:ext uri="{FF2B5EF4-FFF2-40B4-BE49-F238E27FC236}">
                      <a16:creationId xmlns:a16="http://schemas.microsoft.com/office/drawing/2014/main" id="{C04CB6CA-F407-4F63-8B2C-150D252903B1}"/>
                    </a:ext>
                  </a:extLst>
                </p14:cNvPr>
                <p14:cNvContentPartPr/>
                <p14:nvPr/>
              </p14:nvContentPartPr>
              <p14:xfrm>
                <a:off x="2009877" y="5038005"/>
                <a:ext cx="282240" cy="89640"/>
              </p14:xfrm>
            </p:contentPart>
          </mc:Choice>
          <mc:Fallback xmlns="">
            <p:pic>
              <p:nvPicPr>
                <p:cNvPr id="147535" name="Freihand 147534">
                  <a:extLst>
                    <a:ext uri="{FF2B5EF4-FFF2-40B4-BE49-F238E27FC236}">
                      <a16:creationId xmlns:a16="http://schemas.microsoft.com/office/drawing/2014/main" id="{C04CB6CA-F407-4F63-8B2C-150D252903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05557" y="5033685"/>
                  <a:ext cx="290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536" name="Freihand 147535">
                  <a:extLst>
                    <a:ext uri="{FF2B5EF4-FFF2-40B4-BE49-F238E27FC236}">
                      <a16:creationId xmlns:a16="http://schemas.microsoft.com/office/drawing/2014/main" id="{551FC70A-456F-4D58-BF77-2D44D56F0A68}"/>
                    </a:ext>
                  </a:extLst>
                </p14:cNvPr>
                <p14:cNvContentPartPr/>
                <p14:nvPr/>
              </p14:nvContentPartPr>
              <p14:xfrm>
                <a:off x="2348637" y="4986525"/>
                <a:ext cx="211680" cy="71280"/>
              </p14:xfrm>
            </p:contentPart>
          </mc:Choice>
          <mc:Fallback xmlns="">
            <p:pic>
              <p:nvPicPr>
                <p:cNvPr id="147536" name="Freihand 147535">
                  <a:extLst>
                    <a:ext uri="{FF2B5EF4-FFF2-40B4-BE49-F238E27FC236}">
                      <a16:creationId xmlns:a16="http://schemas.microsoft.com/office/drawing/2014/main" id="{551FC70A-456F-4D58-BF77-2D44D56F0A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44317" y="4982205"/>
                  <a:ext cx="220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537" name="Freihand 147536">
                  <a:extLst>
                    <a:ext uri="{FF2B5EF4-FFF2-40B4-BE49-F238E27FC236}">
                      <a16:creationId xmlns:a16="http://schemas.microsoft.com/office/drawing/2014/main" id="{D67D33FD-949E-488C-A114-4394C77383F8}"/>
                    </a:ext>
                  </a:extLst>
                </p14:cNvPr>
                <p14:cNvContentPartPr/>
                <p14:nvPr/>
              </p14:nvContentPartPr>
              <p14:xfrm>
                <a:off x="2554557" y="4859445"/>
                <a:ext cx="141840" cy="123120"/>
              </p14:xfrm>
            </p:contentPart>
          </mc:Choice>
          <mc:Fallback xmlns="">
            <p:pic>
              <p:nvPicPr>
                <p:cNvPr id="147537" name="Freihand 147536">
                  <a:extLst>
                    <a:ext uri="{FF2B5EF4-FFF2-40B4-BE49-F238E27FC236}">
                      <a16:creationId xmlns:a16="http://schemas.microsoft.com/office/drawing/2014/main" id="{D67D33FD-949E-488C-A114-4394C77383F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50237" y="4855125"/>
                  <a:ext cx="150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538" name="Freihand 147537">
                  <a:extLst>
                    <a:ext uri="{FF2B5EF4-FFF2-40B4-BE49-F238E27FC236}">
                      <a16:creationId xmlns:a16="http://schemas.microsoft.com/office/drawing/2014/main" id="{E8A1D4B7-6D14-4185-A4A7-BF92716E855F}"/>
                    </a:ext>
                  </a:extLst>
                </p14:cNvPr>
                <p14:cNvContentPartPr/>
                <p14:nvPr/>
              </p14:nvContentPartPr>
              <p14:xfrm>
                <a:off x="2831037" y="4838205"/>
                <a:ext cx="101160" cy="84240"/>
              </p14:xfrm>
            </p:contentPart>
          </mc:Choice>
          <mc:Fallback xmlns="">
            <p:pic>
              <p:nvPicPr>
                <p:cNvPr id="147538" name="Freihand 147537">
                  <a:extLst>
                    <a:ext uri="{FF2B5EF4-FFF2-40B4-BE49-F238E27FC236}">
                      <a16:creationId xmlns:a16="http://schemas.microsoft.com/office/drawing/2014/main" id="{E8A1D4B7-6D14-4185-A4A7-BF92716E85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26717" y="4833885"/>
                  <a:ext cx="109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539" name="Freihand 147538">
                  <a:extLst>
                    <a:ext uri="{FF2B5EF4-FFF2-40B4-BE49-F238E27FC236}">
                      <a16:creationId xmlns:a16="http://schemas.microsoft.com/office/drawing/2014/main" id="{C20FC8C3-418A-4AC4-A7FF-ACF3DB59E44A}"/>
                    </a:ext>
                  </a:extLst>
                </p14:cNvPr>
                <p14:cNvContentPartPr/>
                <p14:nvPr/>
              </p14:nvContentPartPr>
              <p14:xfrm>
                <a:off x="2933997" y="4714005"/>
                <a:ext cx="401040" cy="158400"/>
              </p14:xfrm>
            </p:contentPart>
          </mc:Choice>
          <mc:Fallback xmlns="">
            <p:pic>
              <p:nvPicPr>
                <p:cNvPr id="147539" name="Freihand 147538">
                  <a:extLst>
                    <a:ext uri="{FF2B5EF4-FFF2-40B4-BE49-F238E27FC236}">
                      <a16:creationId xmlns:a16="http://schemas.microsoft.com/office/drawing/2014/main" id="{C20FC8C3-418A-4AC4-A7FF-ACF3DB59E4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29677" y="4709685"/>
                  <a:ext cx="409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540" name="Freihand 147539">
                  <a:extLst>
                    <a:ext uri="{FF2B5EF4-FFF2-40B4-BE49-F238E27FC236}">
                      <a16:creationId xmlns:a16="http://schemas.microsoft.com/office/drawing/2014/main" id="{9952E783-E30A-4016-86A4-2710A2F7BB2B}"/>
                    </a:ext>
                  </a:extLst>
                </p14:cNvPr>
                <p14:cNvContentPartPr/>
                <p14:nvPr/>
              </p14:nvContentPartPr>
              <p14:xfrm>
                <a:off x="1955877" y="5385045"/>
                <a:ext cx="194760" cy="75960"/>
              </p14:xfrm>
            </p:contentPart>
          </mc:Choice>
          <mc:Fallback xmlns="">
            <p:pic>
              <p:nvPicPr>
                <p:cNvPr id="147540" name="Freihand 147539">
                  <a:extLst>
                    <a:ext uri="{FF2B5EF4-FFF2-40B4-BE49-F238E27FC236}">
                      <a16:creationId xmlns:a16="http://schemas.microsoft.com/office/drawing/2014/main" id="{9952E783-E30A-4016-86A4-2710A2F7BB2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51557" y="5380725"/>
                  <a:ext cx="203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541" name="Freihand 147540">
                  <a:extLst>
                    <a:ext uri="{FF2B5EF4-FFF2-40B4-BE49-F238E27FC236}">
                      <a16:creationId xmlns:a16="http://schemas.microsoft.com/office/drawing/2014/main" id="{E8A17039-1547-46D4-B255-BA36763702CD}"/>
                    </a:ext>
                  </a:extLst>
                </p14:cNvPr>
                <p14:cNvContentPartPr/>
                <p14:nvPr/>
              </p14:nvContentPartPr>
              <p14:xfrm>
                <a:off x="2119317" y="5289285"/>
                <a:ext cx="33840" cy="13320"/>
              </p14:xfrm>
            </p:contentPart>
          </mc:Choice>
          <mc:Fallback xmlns="">
            <p:pic>
              <p:nvPicPr>
                <p:cNvPr id="147541" name="Freihand 147540">
                  <a:extLst>
                    <a:ext uri="{FF2B5EF4-FFF2-40B4-BE49-F238E27FC236}">
                      <a16:creationId xmlns:a16="http://schemas.microsoft.com/office/drawing/2014/main" id="{E8A17039-1547-46D4-B255-BA36763702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14997" y="5284965"/>
                  <a:ext cx="4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542" name="Freihand 147541">
                  <a:extLst>
                    <a:ext uri="{FF2B5EF4-FFF2-40B4-BE49-F238E27FC236}">
                      <a16:creationId xmlns:a16="http://schemas.microsoft.com/office/drawing/2014/main" id="{9AF42DFC-4224-48A7-937D-A9DF7F3C68BA}"/>
                    </a:ext>
                  </a:extLst>
                </p14:cNvPr>
                <p14:cNvContentPartPr/>
                <p14:nvPr/>
              </p14:nvContentPartPr>
              <p14:xfrm>
                <a:off x="2213637" y="5315925"/>
                <a:ext cx="121320" cy="75960"/>
              </p14:xfrm>
            </p:contentPart>
          </mc:Choice>
          <mc:Fallback xmlns="">
            <p:pic>
              <p:nvPicPr>
                <p:cNvPr id="147542" name="Freihand 147541">
                  <a:extLst>
                    <a:ext uri="{FF2B5EF4-FFF2-40B4-BE49-F238E27FC236}">
                      <a16:creationId xmlns:a16="http://schemas.microsoft.com/office/drawing/2014/main" id="{9AF42DFC-4224-48A7-937D-A9DF7F3C68B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09317" y="5311605"/>
                  <a:ext cx="129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543" name="Freihand 147542">
                  <a:extLst>
                    <a:ext uri="{FF2B5EF4-FFF2-40B4-BE49-F238E27FC236}">
                      <a16:creationId xmlns:a16="http://schemas.microsoft.com/office/drawing/2014/main" id="{22A09D6C-3264-430B-8555-430D9F11DE76}"/>
                    </a:ext>
                  </a:extLst>
                </p14:cNvPr>
                <p14:cNvContentPartPr/>
                <p14:nvPr/>
              </p14:nvContentPartPr>
              <p14:xfrm>
                <a:off x="2359077" y="5186685"/>
                <a:ext cx="187920" cy="131760"/>
              </p14:xfrm>
            </p:contentPart>
          </mc:Choice>
          <mc:Fallback xmlns="">
            <p:pic>
              <p:nvPicPr>
                <p:cNvPr id="147543" name="Freihand 147542">
                  <a:extLst>
                    <a:ext uri="{FF2B5EF4-FFF2-40B4-BE49-F238E27FC236}">
                      <a16:creationId xmlns:a16="http://schemas.microsoft.com/office/drawing/2014/main" id="{22A09D6C-3264-430B-8555-430D9F11DE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54757" y="5182365"/>
                  <a:ext cx="196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544" name="Freihand 147543">
                  <a:extLst>
                    <a:ext uri="{FF2B5EF4-FFF2-40B4-BE49-F238E27FC236}">
                      <a16:creationId xmlns:a16="http://schemas.microsoft.com/office/drawing/2014/main" id="{1459DDC1-C25F-4614-B913-E84388318582}"/>
                    </a:ext>
                  </a:extLst>
                </p14:cNvPr>
                <p14:cNvContentPartPr/>
                <p14:nvPr/>
              </p14:nvContentPartPr>
              <p14:xfrm>
                <a:off x="2503437" y="5144565"/>
                <a:ext cx="6120" cy="20520"/>
              </p14:xfrm>
            </p:contentPart>
          </mc:Choice>
          <mc:Fallback xmlns="">
            <p:pic>
              <p:nvPicPr>
                <p:cNvPr id="147544" name="Freihand 147543">
                  <a:extLst>
                    <a:ext uri="{FF2B5EF4-FFF2-40B4-BE49-F238E27FC236}">
                      <a16:creationId xmlns:a16="http://schemas.microsoft.com/office/drawing/2014/main" id="{1459DDC1-C25F-4614-B913-E843883185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99117" y="5140245"/>
                  <a:ext cx="1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545" name="Freihand 147544">
                  <a:extLst>
                    <a:ext uri="{FF2B5EF4-FFF2-40B4-BE49-F238E27FC236}">
                      <a16:creationId xmlns:a16="http://schemas.microsoft.com/office/drawing/2014/main" id="{4221347C-4B43-4143-B1A2-4295F5A8DC97}"/>
                    </a:ext>
                  </a:extLst>
                </p14:cNvPr>
                <p14:cNvContentPartPr/>
                <p14:nvPr/>
              </p14:nvContentPartPr>
              <p14:xfrm>
                <a:off x="2571837" y="5120445"/>
                <a:ext cx="282600" cy="222120"/>
              </p14:xfrm>
            </p:contentPart>
          </mc:Choice>
          <mc:Fallback xmlns="">
            <p:pic>
              <p:nvPicPr>
                <p:cNvPr id="147545" name="Freihand 147544">
                  <a:extLst>
                    <a:ext uri="{FF2B5EF4-FFF2-40B4-BE49-F238E27FC236}">
                      <a16:creationId xmlns:a16="http://schemas.microsoft.com/office/drawing/2014/main" id="{4221347C-4B43-4143-B1A2-4295F5A8DC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67517" y="5116125"/>
                  <a:ext cx="291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546" name="Freihand 147545">
                  <a:extLst>
                    <a:ext uri="{FF2B5EF4-FFF2-40B4-BE49-F238E27FC236}">
                      <a16:creationId xmlns:a16="http://schemas.microsoft.com/office/drawing/2014/main" id="{B7F2AC76-EC0E-4D38-AB8A-66AE9EEA66BB}"/>
                    </a:ext>
                  </a:extLst>
                </p14:cNvPr>
                <p14:cNvContentPartPr/>
                <p14:nvPr/>
              </p14:nvContentPartPr>
              <p14:xfrm>
                <a:off x="2849037" y="5096685"/>
                <a:ext cx="38160" cy="31680"/>
              </p14:xfrm>
            </p:contentPart>
          </mc:Choice>
          <mc:Fallback xmlns="">
            <p:pic>
              <p:nvPicPr>
                <p:cNvPr id="147546" name="Freihand 147545">
                  <a:extLst>
                    <a:ext uri="{FF2B5EF4-FFF2-40B4-BE49-F238E27FC236}">
                      <a16:creationId xmlns:a16="http://schemas.microsoft.com/office/drawing/2014/main" id="{B7F2AC76-EC0E-4D38-AB8A-66AE9EEA66B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44717" y="5092365"/>
                  <a:ext cx="46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547" name="Freihand 147546">
                  <a:extLst>
                    <a:ext uri="{FF2B5EF4-FFF2-40B4-BE49-F238E27FC236}">
                      <a16:creationId xmlns:a16="http://schemas.microsoft.com/office/drawing/2014/main" id="{0EC09F10-08B9-44FB-A3B1-9E5BD7F81565}"/>
                    </a:ext>
                  </a:extLst>
                </p14:cNvPr>
                <p14:cNvContentPartPr/>
                <p14:nvPr/>
              </p14:nvContentPartPr>
              <p14:xfrm>
                <a:off x="2913117" y="5126925"/>
                <a:ext cx="62640" cy="199800"/>
              </p14:xfrm>
            </p:contentPart>
          </mc:Choice>
          <mc:Fallback xmlns="">
            <p:pic>
              <p:nvPicPr>
                <p:cNvPr id="147547" name="Freihand 147546">
                  <a:extLst>
                    <a:ext uri="{FF2B5EF4-FFF2-40B4-BE49-F238E27FC236}">
                      <a16:creationId xmlns:a16="http://schemas.microsoft.com/office/drawing/2014/main" id="{0EC09F10-08B9-44FB-A3B1-9E5BD7F815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08797" y="5122605"/>
                  <a:ext cx="71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548" name="Freihand 147547">
                  <a:extLst>
                    <a:ext uri="{FF2B5EF4-FFF2-40B4-BE49-F238E27FC236}">
                      <a16:creationId xmlns:a16="http://schemas.microsoft.com/office/drawing/2014/main" id="{8995101F-AE97-4CF0-AA0B-A31FD2942954}"/>
                    </a:ext>
                  </a:extLst>
                </p14:cNvPr>
                <p14:cNvContentPartPr/>
                <p14:nvPr/>
              </p14:nvContentPartPr>
              <p14:xfrm>
                <a:off x="3084477" y="4997685"/>
                <a:ext cx="80640" cy="151920"/>
              </p14:xfrm>
            </p:contentPart>
          </mc:Choice>
          <mc:Fallback xmlns="">
            <p:pic>
              <p:nvPicPr>
                <p:cNvPr id="147548" name="Freihand 147547">
                  <a:extLst>
                    <a:ext uri="{FF2B5EF4-FFF2-40B4-BE49-F238E27FC236}">
                      <a16:creationId xmlns:a16="http://schemas.microsoft.com/office/drawing/2014/main" id="{8995101F-AE97-4CF0-AA0B-A31FD29429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80157" y="4993365"/>
                  <a:ext cx="89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7549" name="Freihand 147548">
                  <a:extLst>
                    <a:ext uri="{FF2B5EF4-FFF2-40B4-BE49-F238E27FC236}">
                      <a16:creationId xmlns:a16="http://schemas.microsoft.com/office/drawing/2014/main" id="{27520002-6AAD-443D-8DBF-BF07C3417E71}"/>
                    </a:ext>
                  </a:extLst>
                </p14:cNvPr>
                <p14:cNvContentPartPr/>
                <p14:nvPr/>
              </p14:nvContentPartPr>
              <p14:xfrm>
                <a:off x="3193197" y="5003805"/>
                <a:ext cx="77400" cy="68760"/>
              </p14:xfrm>
            </p:contentPart>
          </mc:Choice>
          <mc:Fallback xmlns="">
            <p:pic>
              <p:nvPicPr>
                <p:cNvPr id="147549" name="Freihand 147548">
                  <a:extLst>
                    <a:ext uri="{FF2B5EF4-FFF2-40B4-BE49-F238E27FC236}">
                      <a16:creationId xmlns:a16="http://schemas.microsoft.com/office/drawing/2014/main" id="{27520002-6AAD-443D-8DBF-BF07C3417E7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88877" y="4999485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7550" name="Freihand 147549">
                  <a:extLst>
                    <a:ext uri="{FF2B5EF4-FFF2-40B4-BE49-F238E27FC236}">
                      <a16:creationId xmlns:a16="http://schemas.microsoft.com/office/drawing/2014/main" id="{318E974A-1C39-4D6F-B03E-49F0F9922605}"/>
                    </a:ext>
                  </a:extLst>
                </p14:cNvPr>
                <p14:cNvContentPartPr/>
                <p14:nvPr/>
              </p14:nvContentPartPr>
              <p14:xfrm>
                <a:off x="2117877" y="5591325"/>
                <a:ext cx="249840" cy="209160"/>
              </p14:xfrm>
            </p:contentPart>
          </mc:Choice>
          <mc:Fallback xmlns="">
            <p:pic>
              <p:nvPicPr>
                <p:cNvPr id="147550" name="Freihand 147549">
                  <a:extLst>
                    <a:ext uri="{FF2B5EF4-FFF2-40B4-BE49-F238E27FC236}">
                      <a16:creationId xmlns:a16="http://schemas.microsoft.com/office/drawing/2014/main" id="{318E974A-1C39-4D6F-B03E-49F0F992260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13197" y="5587005"/>
                  <a:ext cx="258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7551" name="Freihand 147550">
                  <a:extLst>
                    <a:ext uri="{FF2B5EF4-FFF2-40B4-BE49-F238E27FC236}">
                      <a16:creationId xmlns:a16="http://schemas.microsoft.com/office/drawing/2014/main" id="{569C4037-CF08-483B-9A24-085F6A10BFA8}"/>
                    </a:ext>
                  </a:extLst>
                </p14:cNvPr>
                <p14:cNvContentPartPr/>
                <p14:nvPr/>
              </p14:nvContentPartPr>
              <p14:xfrm>
                <a:off x="2501277" y="5542725"/>
                <a:ext cx="157320" cy="108720"/>
              </p14:xfrm>
            </p:contentPart>
          </mc:Choice>
          <mc:Fallback xmlns="">
            <p:pic>
              <p:nvPicPr>
                <p:cNvPr id="147551" name="Freihand 147550">
                  <a:extLst>
                    <a:ext uri="{FF2B5EF4-FFF2-40B4-BE49-F238E27FC236}">
                      <a16:creationId xmlns:a16="http://schemas.microsoft.com/office/drawing/2014/main" id="{569C4037-CF08-483B-9A24-085F6A10BF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96957" y="5538405"/>
                  <a:ext cx="16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7552" name="Freihand 147551">
                  <a:extLst>
                    <a:ext uri="{FF2B5EF4-FFF2-40B4-BE49-F238E27FC236}">
                      <a16:creationId xmlns:a16="http://schemas.microsoft.com/office/drawing/2014/main" id="{A92B78D5-E95E-4E37-A12C-3BB0B2FA3700}"/>
                    </a:ext>
                  </a:extLst>
                </p14:cNvPr>
                <p14:cNvContentPartPr/>
                <p14:nvPr/>
              </p14:nvContentPartPr>
              <p14:xfrm>
                <a:off x="2690997" y="5400165"/>
                <a:ext cx="103320" cy="207360"/>
              </p14:xfrm>
            </p:contentPart>
          </mc:Choice>
          <mc:Fallback xmlns="">
            <p:pic>
              <p:nvPicPr>
                <p:cNvPr id="147552" name="Freihand 147551">
                  <a:extLst>
                    <a:ext uri="{FF2B5EF4-FFF2-40B4-BE49-F238E27FC236}">
                      <a16:creationId xmlns:a16="http://schemas.microsoft.com/office/drawing/2014/main" id="{A92B78D5-E95E-4E37-A12C-3BB0B2FA370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86677" y="5395845"/>
                  <a:ext cx="111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7553" name="Freihand 147552">
                  <a:extLst>
                    <a:ext uri="{FF2B5EF4-FFF2-40B4-BE49-F238E27FC236}">
                      <a16:creationId xmlns:a16="http://schemas.microsoft.com/office/drawing/2014/main" id="{63701C08-BD7F-416D-B039-DB3584A1CEF2}"/>
                    </a:ext>
                  </a:extLst>
                </p14:cNvPr>
                <p14:cNvContentPartPr/>
                <p14:nvPr/>
              </p14:nvContentPartPr>
              <p14:xfrm>
                <a:off x="2747517" y="5397645"/>
                <a:ext cx="105120" cy="128520"/>
              </p14:xfrm>
            </p:contentPart>
          </mc:Choice>
          <mc:Fallback xmlns="">
            <p:pic>
              <p:nvPicPr>
                <p:cNvPr id="147553" name="Freihand 147552">
                  <a:extLst>
                    <a:ext uri="{FF2B5EF4-FFF2-40B4-BE49-F238E27FC236}">
                      <a16:creationId xmlns:a16="http://schemas.microsoft.com/office/drawing/2014/main" id="{63701C08-BD7F-416D-B039-DB3584A1CEF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43197" y="5393325"/>
                  <a:ext cx="113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7555" name="Freihand 147554">
                  <a:extLst>
                    <a:ext uri="{FF2B5EF4-FFF2-40B4-BE49-F238E27FC236}">
                      <a16:creationId xmlns:a16="http://schemas.microsoft.com/office/drawing/2014/main" id="{0FD3C4BD-7D82-4221-A596-5222D2B4CDD4}"/>
                    </a:ext>
                  </a:extLst>
                </p14:cNvPr>
                <p14:cNvContentPartPr/>
                <p14:nvPr/>
              </p14:nvContentPartPr>
              <p14:xfrm>
                <a:off x="2193117" y="5956725"/>
                <a:ext cx="182880" cy="86760"/>
              </p14:xfrm>
            </p:contentPart>
          </mc:Choice>
          <mc:Fallback xmlns="">
            <p:pic>
              <p:nvPicPr>
                <p:cNvPr id="147555" name="Freihand 147554">
                  <a:extLst>
                    <a:ext uri="{FF2B5EF4-FFF2-40B4-BE49-F238E27FC236}">
                      <a16:creationId xmlns:a16="http://schemas.microsoft.com/office/drawing/2014/main" id="{0FD3C4BD-7D82-4221-A596-5222D2B4CD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88797" y="5952405"/>
                  <a:ext cx="19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7556" name="Freihand 147555">
                  <a:extLst>
                    <a:ext uri="{FF2B5EF4-FFF2-40B4-BE49-F238E27FC236}">
                      <a16:creationId xmlns:a16="http://schemas.microsoft.com/office/drawing/2014/main" id="{CCAC6283-4713-461A-AE8E-9274A7F145C9}"/>
                    </a:ext>
                  </a:extLst>
                </p14:cNvPr>
                <p14:cNvContentPartPr/>
                <p14:nvPr/>
              </p14:nvContentPartPr>
              <p14:xfrm>
                <a:off x="2346837" y="5895165"/>
                <a:ext cx="99360" cy="141480"/>
              </p14:xfrm>
            </p:contentPart>
          </mc:Choice>
          <mc:Fallback xmlns="">
            <p:pic>
              <p:nvPicPr>
                <p:cNvPr id="147556" name="Freihand 147555">
                  <a:extLst>
                    <a:ext uri="{FF2B5EF4-FFF2-40B4-BE49-F238E27FC236}">
                      <a16:creationId xmlns:a16="http://schemas.microsoft.com/office/drawing/2014/main" id="{CCAC6283-4713-461A-AE8E-9274A7F145C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42517" y="5890845"/>
                  <a:ext cx="108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7557" name="Freihand 147556">
                  <a:extLst>
                    <a:ext uri="{FF2B5EF4-FFF2-40B4-BE49-F238E27FC236}">
                      <a16:creationId xmlns:a16="http://schemas.microsoft.com/office/drawing/2014/main" id="{FB83B4DE-D4B9-4CB7-B705-6FC0ADD3D19D}"/>
                    </a:ext>
                  </a:extLst>
                </p14:cNvPr>
                <p14:cNvContentPartPr/>
                <p14:nvPr/>
              </p14:nvContentPartPr>
              <p14:xfrm>
                <a:off x="2535117" y="5802285"/>
                <a:ext cx="281160" cy="101880"/>
              </p14:xfrm>
            </p:contentPart>
          </mc:Choice>
          <mc:Fallback xmlns="">
            <p:pic>
              <p:nvPicPr>
                <p:cNvPr id="147557" name="Freihand 147556">
                  <a:extLst>
                    <a:ext uri="{FF2B5EF4-FFF2-40B4-BE49-F238E27FC236}">
                      <a16:creationId xmlns:a16="http://schemas.microsoft.com/office/drawing/2014/main" id="{FB83B4DE-D4B9-4CB7-B705-6FC0ADD3D19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30797" y="5797965"/>
                  <a:ext cx="289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7558" name="Freihand 147557">
                  <a:extLst>
                    <a:ext uri="{FF2B5EF4-FFF2-40B4-BE49-F238E27FC236}">
                      <a16:creationId xmlns:a16="http://schemas.microsoft.com/office/drawing/2014/main" id="{BFD749FE-2840-4635-A617-31794AE5E681}"/>
                    </a:ext>
                  </a:extLst>
                </p14:cNvPr>
                <p14:cNvContentPartPr/>
                <p14:nvPr/>
              </p14:nvContentPartPr>
              <p14:xfrm>
                <a:off x="2796477" y="5718405"/>
                <a:ext cx="360" cy="360"/>
              </p14:xfrm>
            </p:contentPart>
          </mc:Choice>
          <mc:Fallback xmlns="">
            <p:pic>
              <p:nvPicPr>
                <p:cNvPr id="147558" name="Freihand 147557">
                  <a:extLst>
                    <a:ext uri="{FF2B5EF4-FFF2-40B4-BE49-F238E27FC236}">
                      <a16:creationId xmlns:a16="http://schemas.microsoft.com/office/drawing/2014/main" id="{BFD749FE-2840-4635-A617-31794AE5E6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92157" y="5714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7559" name="Freihand 147558">
                  <a:extLst>
                    <a:ext uri="{FF2B5EF4-FFF2-40B4-BE49-F238E27FC236}">
                      <a16:creationId xmlns:a16="http://schemas.microsoft.com/office/drawing/2014/main" id="{A5398234-1774-4F11-AF0F-038EC0EE7354}"/>
                    </a:ext>
                  </a:extLst>
                </p14:cNvPr>
                <p14:cNvContentPartPr/>
                <p14:nvPr/>
              </p14:nvContentPartPr>
              <p14:xfrm>
                <a:off x="2889717" y="5672325"/>
                <a:ext cx="108000" cy="236160"/>
              </p14:xfrm>
            </p:contentPart>
          </mc:Choice>
          <mc:Fallback xmlns="">
            <p:pic>
              <p:nvPicPr>
                <p:cNvPr id="147559" name="Freihand 147558">
                  <a:extLst>
                    <a:ext uri="{FF2B5EF4-FFF2-40B4-BE49-F238E27FC236}">
                      <a16:creationId xmlns:a16="http://schemas.microsoft.com/office/drawing/2014/main" id="{A5398234-1774-4F11-AF0F-038EC0EE735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85397" y="5668005"/>
                  <a:ext cx="116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7561" name="Freihand 147560">
                  <a:extLst>
                    <a:ext uri="{FF2B5EF4-FFF2-40B4-BE49-F238E27FC236}">
                      <a16:creationId xmlns:a16="http://schemas.microsoft.com/office/drawing/2014/main" id="{5BF1E012-5548-4DF8-BCC3-F7FEF5322581}"/>
                    </a:ext>
                  </a:extLst>
                </p14:cNvPr>
                <p14:cNvContentPartPr/>
                <p14:nvPr/>
              </p14:nvContentPartPr>
              <p14:xfrm>
                <a:off x="3030117" y="5554245"/>
                <a:ext cx="191520" cy="126000"/>
              </p14:xfrm>
            </p:contentPart>
          </mc:Choice>
          <mc:Fallback xmlns="">
            <p:pic>
              <p:nvPicPr>
                <p:cNvPr id="147561" name="Freihand 147560">
                  <a:extLst>
                    <a:ext uri="{FF2B5EF4-FFF2-40B4-BE49-F238E27FC236}">
                      <a16:creationId xmlns:a16="http://schemas.microsoft.com/office/drawing/2014/main" id="{5BF1E012-5548-4DF8-BCC3-F7FEF532258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25797" y="5549925"/>
                  <a:ext cx="200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7562" name="Freihand 147561">
                  <a:extLst>
                    <a:ext uri="{FF2B5EF4-FFF2-40B4-BE49-F238E27FC236}">
                      <a16:creationId xmlns:a16="http://schemas.microsoft.com/office/drawing/2014/main" id="{3866482C-B9D9-47D1-8008-F79A05CE1AF8}"/>
                    </a:ext>
                  </a:extLst>
                </p14:cNvPr>
                <p14:cNvContentPartPr/>
                <p14:nvPr/>
              </p14:nvContentPartPr>
              <p14:xfrm>
                <a:off x="3127677" y="5498085"/>
                <a:ext cx="27360" cy="4680"/>
              </p14:xfrm>
            </p:contentPart>
          </mc:Choice>
          <mc:Fallback xmlns="">
            <p:pic>
              <p:nvPicPr>
                <p:cNvPr id="147562" name="Freihand 147561">
                  <a:extLst>
                    <a:ext uri="{FF2B5EF4-FFF2-40B4-BE49-F238E27FC236}">
                      <a16:creationId xmlns:a16="http://schemas.microsoft.com/office/drawing/2014/main" id="{3866482C-B9D9-47D1-8008-F79A05CE1AF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23357" y="5493765"/>
                  <a:ext cx="36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7563" name="Freihand 147562">
                  <a:extLst>
                    <a:ext uri="{FF2B5EF4-FFF2-40B4-BE49-F238E27FC236}">
                      <a16:creationId xmlns:a16="http://schemas.microsoft.com/office/drawing/2014/main" id="{32A07D0D-7155-4737-8601-87FF16F0CA07}"/>
                    </a:ext>
                  </a:extLst>
                </p14:cNvPr>
                <p14:cNvContentPartPr/>
                <p14:nvPr/>
              </p14:nvContentPartPr>
              <p14:xfrm>
                <a:off x="3230997" y="5511765"/>
                <a:ext cx="90360" cy="97200"/>
              </p14:xfrm>
            </p:contentPart>
          </mc:Choice>
          <mc:Fallback xmlns="">
            <p:pic>
              <p:nvPicPr>
                <p:cNvPr id="147563" name="Freihand 147562">
                  <a:extLst>
                    <a:ext uri="{FF2B5EF4-FFF2-40B4-BE49-F238E27FC236}">
                      <a16:creationId xmlns:a16="http://schemas.microsoft.com/office/drawing/2014/main" id="{32A07D0D-7155-4737-8601-87FF16F0CA0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26677" y="5507445"/>
                  <a:ext cx="99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7564" name="Freihand 147563">
                  <a:extLst>
                    <a:ext uri="{FF2B5EF4-FFF2-40B4-BE49-F238E27FC236}">
                      <a16:creationId xmlns:a16="http://schemas.microsoft.com/office/drawing/2014/main" id="{18D4FC87-F56F-4AA8-8488-E785BA7873A6}"/>
                    </a:ext>
                  </a:extLst>
                </p14:cNvPr>
                <p14:cNvContentPartPr/>
                <p14:nvPr/>
              </p14:nvContentPartPr>
              <p14:xfrm>
                <a:off x="3438717" y="5394045"/>
                <a:ext cx="172080" cy="94680"/>
              </p14:xfrm>
            </p:contentPart>
          </mc:Choice>
          <mc:Fallback xmlns="">
            <p:pic>
              <p:nvPicPr>
                <p:cNvPr id="147564" name="Freihand 147563">
                  <a:extLst>
                    <a:ext uri="{FF2B5EF4-FFF2-40B4-BE49-F238E27FC236}">
                      <a16:creationId xmlns:a16="http://schemas.microsoft.com/office/drawing/2014/main" id="{18D4FC87-F56F-4AA8-8488-E785BA7873A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34397" y="5389725"/>
                  <a:ext cx="180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7565" name="Freihand 147564">
                  <a:extLst>
                    <a:ext uri="{FF2B5EF4-FFF2-40B4-BE49-F238E27FC236}">
                      <a16:creationId xmlns:a16="http://schemas.microsoft.com/office/drawing/2014/main" id="{3236C2BC-CAB9-45C8-B245-FA885AAF7D2E}"/>
                    </a:ext>
                  </a:extLst>
                </p14:cNvPr>
                <p14:cNvContentPartPr/>
                <p14:nvPr/>
              </p14:nvContentPartPr>
              <p14:xfrm>
                <a:off x="2563917" y="6119445"/>
                <a:ext cx="111600" cy="211680"/>
              </p14:xfrm>
            </p:contentPart>
          </mc:Choice>
          <mc:Fallback xmlns="">
            <p:pic>
              <p:nvPicPr>
                <p:cNvPr id="147565" name="Freihand 147564">
                  <a:extLst>
                    <a:ext uri="{FF2B5EF4-FFF2-40B4-BE49-F238E27FC236}">
                      <a16:creationId xmlns:a16="http://schemas.microsoft.com/office/drawing/2014/main" id="{3236C2BC-CAB9-45C8-B245-FA885AAF7D2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559597" y="6115125"/>
                  <a:ext cx="120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7566" name="Freihand 147565">
                  <a:extLst>
                    <a:ext uri="{FF2B5EF4-FFF2-40B4-BE49-F238E27FC236}">
                      <a16:creationId xmlns:a16="http://schemas.microsoft.com/office/drawing/2014/main" id="{A1E7CAE2-50FE-4679-B0EC-76920315C3F7}"/>
                    </a:ext>
                  </a:extLst>
                </p14:cNvPr>
                <p14:cNvContentPartPr/>
                <p14:nvPr/>
              </p14:nvContentPartPr>
              <p14:xfrm>
                <a:off x="2700717" y="6035565"/>
                <a:ext cx="148320" cy="116640"/>
              </p14:xfrm>
            </p:contentPart>
          </mc:Choice>
          <mc:Fallback xmlns="">
            <p:pic>
              <p:nvPicPr>
                <p:cNvPr id="147566" name="Freihand 147565">
                  <a:extLst>
                    <a:ext uri="{FF2B5EF4-FFF2-40B4-BE49-F238E27FC236}">
                      <a16:creationId xmlns:a16="http://schemas.microsoft.com/office/drawing/2014/main" id="{A1E7CAE2-50FE-4679-B0EC-76920315C3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696397" y="6031245"/>
                  <a:ext cx="156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7567" name="Freihand 147566">
                  <a:extLst>
                    <a:ext uri="{FF2B5EF4-FFF2-40B4-BE49-F238E27FC236}">
                      <a16:creationId xmlns:a16="http://schemas.microsoft.com/office/drawing/2014/main" id="{8413C4FE-085F-4503-8470-25C5BA197462}"/>
                    </a:ext>
                  </a:extLst>
                </p14:cNvPr>
                <p14:cNvContentPartPr/>
                <p14:nvPr/>
              </p14:nvContentPartPr>
              <p14:xfrm>
                <a:off x="2789277" y="5982645"/>
                <a:ext cx="55800" cy="18720"/>
              </p14:xfrm>
            </p:contentPart>
          </mc:Choice>
          <mc:Fallback xmlns="">
            <p:pic>
              <p:nvPicPr>
                <p:cNvPr id="147567" name="Freihand 147566">
                  <a:extLst>
                    <a:ext uri="{FF2B5EF4-FFF2-40B4-BE49-F238E27FC236}">
                      <a16:creationId xmlns:a16="http://schemas.microsoft.com/office/drawing/2014/main" id="{8413C4FE-085F-4503-8470-25C5BA1974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84957" y="5978325"/>
                  <a:ext cx="64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7568" name="Freihand 147567">
                  <a:extLst>
                    <a:ext uri="{FF2B5EF4-FFF2-40B4-BE49-F238E27FC236}">
                      <a16:creationId xmlns:a16="http://schemas.microsoft.com/office/drawing/2014/main" id="{0F4F53C1-110D-4FB0-8FA0-06A631011555}"/>
                    </a:ext>
                  </a:extLst>
                </p14:cNvPr>
                <p14:cNvContentPartPr/>
                <p14:nvPr/>
              </p14:nvContentPartPr>
              <p14:xfrm>
                <a:off x="2851197" y="6001005"/>
                <a:ext cx="86400" cy="75240"/>
              </p14:xfrm>
            </p:contentPart>
          </mc:Choice>
          <mc:Fallback xmlns="">
            <p:pic>
              <p:nvPicPr>
                <p:cNvPr id="147568" name="Freihand 147567">
                  <a:extLst>
                    <a:ext uri="{FF2B5EF4-FFF2-40B4-BE49-F238E27FC236}">
                      <a16:creationId xmlns:a16="http://schemas.microsoft.com/office/drawing/2014/main" id="{0F4F53C1-110D-4FB0-8FA0-06A63101155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46877" y="5996685"/>
                  <a:ext cx="9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7569" name="Freihand 147568">
                  <a:extLst>
                    <a:ext uri="{FF2B5EF4-FFF2-40B4-BE49-F238E27FC236}">
                      <a16:creationId xmlns:a16="http://schemas.microsoft.com/office/drawing/2014/main" id="{1747C8C5-7F31-4472-BD37-139FD2E70663}"/>
                    </a:ext>
                  </a:extLst>
                </p14:cNvPr>
                <p14:cNvContentPartPr/>
                <p14:nvPr/>
              </p14:nvContentPartPr>
              <p14:xfrm>
                <a:off x="2883597" y="5962845"/>
                <a:ext cx="94680" cy="107280"/>
              </p14:xfrm>
            </p:contentPart>
          </mc:Choice>
          <mc:Fallback xmlns="">
            <p:pic>
              <p:nvPicPr>
                <p:cNvPr id="147569" name="Freihand 147568">
                  <a:extLst>
                    <a:ext uri="{FF2B5EF4-FFF2-40B4-BE49-F238E27FC236}">
                      <a16:creationId xmlns:a16="http://schemas.microsoft.com/office/drawing/2014/main" id="{1747C8C5-7F31-4472-BD37-139FD2E706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79277" y="5958525"/>
                  <a:ext cx="103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7570" name="Freihand 147569">
                  <a:extLst>
                    <a:ext uri="{FF2B5EF4-FFF2-40B4-BE49-F238E27FC236}">
                      <a16:creationId xmlns:a16="http://schemas.microsoft.com/office/drawing/2014/main" id="{8A691E12-A19B-4226-9E12-96F7A97D177B}"/>
                    </a:ext>
                  </a:extLst>
                </p14:cNvPr>
                <p14:cNvContentPartPr/>
                <p14:nvPr/>
              </p14:nvContentPartPr>
              <p14:xfrm>
                <a:off x="2962077" y="5920005"/>
                <a:ext cx="117720" cy="106200"/>
              </p14:xfrm>
            </p:contentPart>
          </mc:Choice>
          <mc:Fallback xmlns="">
            <p:pic>
              <p:nvPicPr>
                <p:cNvPr id="147570" name="Freihand 147569">
                  <a:extLst>
                    <a:ext uri="{FF2B5EF4-FFF2-40B4-BE49-F238E27FC236}">
                      <a16:creationId xmlns:a16="http://schemas.microsoft.com/office/drawing/2014/main" id="{8A691E12-A19B-4226-9E12-96F7A97D177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957757" y="5915685"/>
                  <a:ext cx="126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7571" name="Freihand 147570">
                  <a:extLst>
                    <a:ext uri="{FF2B5EF4-FFF2-40B4-BE49-F238E27FC236}">
                      <a16:creationId xmlns:a16="http://schemas.microsoft.com/office/drawing/2014/main" id="{5E540139-64A4-4D8B-A8AA-58580A6A3188}"/>
                    </a:ext>
                  </a:extLst>
                </p14:cNvPr>
                <p14:cNvContentPartPr/>
                <p14:nvPr/>
              </p14:nvContentPartPr>
              <p14:xfrm>
                <a:off x="3227757" y="5744685"/>
                <a:ext cx="160200" cy="170280"/>
              </p14:xfrm>
            </p:contentPart>
          </mc:Choice>
          <mc:Fallback xmlns="">
            <p:pic>
              <p:nvPicPr>
                <p:cNvPr id="147571" name="Freihand 147570">
                  <a:extLst>
                    <a:ext uri="{FF2B5EF4-FFF2-40B4-BE49-F238E27FC236}">
                      <a16:creationId xmlns:a16="http://schemas.microsoft.com/office/drawing/2014/main" id="{5E540139-64A4-4D8B-A8AA-58580A6A318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223437" y="5740365"/>
                  <a:ext cx="168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7572" name="Freihand 147571">
                  <a:extLst>
                    <a:ext uri="{FF2B5EF4-FFF2-40B4-BE49-F238E27FC236}">
                      <a16:creationId xmlns:a16="http://schemas.microsoft.com/office/drawing/2014/main" id="{E627295A-5587-4ED3-B3FD-894AA0D9CE02}"/>
                    </a:ext>
                  </a:extLst>
                </p14:cNvPr>
                <p14:cNvContentPartPr/>
                <p14:nvPr/>
              </p14:nvContentPartPr>
              <p14:xfrm>
                <a:off x="3387597" y="5752605"/>
                <a:ext cx="74160" cy="93960"/>
              </p14:xfrm>
            </p:contentPart>
          </mc:Choice>
          <mc:Fallback xmlns="">
            <p:pic>
              <p:nvPicPr>
                <p:cNvPr id="147572" name="Freihand 147571">
                  <a:extLst>
                    <a:ext uri="{FF2B5EF4-FFF2-40B4-BE49-F238E27FC236}">
                      <a16:creationId xmlns:a16="http://schemas.microsoft.com/office/drawing/2014/main" id="{E627295A-5587-4ED3-B3FD-894AA0D9CE0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383277" y="5748285"/>
                  <a:ext cx="82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7573" name="Freihand 147572">
                  <a:extLst>
                    <a:ext uri="{FF2B5EF4-FFF2-40B4-BE49-F238E27FC236}">
                      <a16:creationId xmlns:a16="http://schemas.microsoft.com/office/drawing/2014/main" id="{94130B94-23EA-4931-BA8F-B471CD21F86D}"/>
                    </a:ext>
                  </a:extLst>
                </p14:cNvPr>
                <p14:cNvContentPartPr/>
                <p14:nvPr/>
              </p14:nvContentPartPr>
              <p14:xfrm>
                <a:off x="3477237" y="5729205"/>
                <a:ext cx="92520" cy="87480"/>
              </p14:xfrm>
            </p:contentPart>
          </mc:Choice>
          <mc:Fallback xmlns="">
            <p:pic>
              <p:nvPicPr>
                <p:cNvPr id="147573" name="Freihand 147572">
                  <a:extLst>
                    <a:ext uri="{FF2B5EF4-FFF2-40B4-BE49-F238E27FC236}">
                      <a16:creationId xmlns:a16="http://schemas.microsoft.com/office/drawing/2014/main" id="{94130B94-23EA-4931-BA8F-B471CD21F86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72917" y="5724885"/>
                  <a:ext cx="101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7574" name="Freihand 147573">
                  <a:extLst>
                    <a:ext uri="{FF2B5EF4-FFF2-40B4-BE49-F238E27FC236}">
                      <a16:creationId xmlns:a16="http://schemas.microsoft.com/office/drawing/2014/main" id="{65F92F41-5DF1-46D5-A79B-A06E92A34E26}"/>
                    </a:ext>
                  </a:extLst>
                </p14:cNvPr>
                <p14:cNvContentPartPr/>
                <p14:nvPr/>
              </p14:nvContentPartPr>
              <p14:xfrm>
                <a:off x="3572997" y="5659005"/>
                <a:ext cx="135360" cy="118080"/>
              </p14:xfrm>
            </p:contentPart>
          </mc:Choice>
          <mc:Fallback xmlns="">
            <p:pic>
              <p:nvPicPr>
                <p:cNvPr id="147574" name="Freihand 147573">
                  <a:extLst>
                    <a:ext uri="{FF2B5EF4-FFF2-40B4-BE49-F238E27FC236}">
                      <a16:creationId xmlns:a16="http://schemas.microsoft.com/office/drawing/2014/main" id="{65F92F41-5DF1-46D5-A79B-A06E92A34E2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568677" y="5654685"/>
                  <a:ext cx="144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7575" name="Freihand 147574">
                  <a:extLst>
                    <a:ext uri="{FF2B5EF4-FFF2-40B4-BE49-F238E27FC236}">
                      <a16:creationId xmlns:a16="http://schemas.microsoft.com/office/drawing/2014/main" id="{F5BA3FE2-6BF8-4C44-A862-133A44B53844}"/>
                    </a:ext>
                  </a:extLst>
                </p14:cNvPr>
                <p14:cNvContentPartPr/>
                <p14:nvPr/>
              </p14:nvContentPartPr>
              <p14:xfrm>
                <a:off x="3723117" y="5626245"/>
                <a:ext cx="95760" cy="73800"/>
              </p14:xfrm>
            </p:contentPart>
          </mc:Choice>
          <mc:Fallback xmlns="">
            <p:pic>
              <p:nvPicPr>
                <p:cNvPr id="147575" name="Freihand 147574">
                  <a:extLst>
                    <a:ext uri="{FF2B5EF4-FFF2-40B4-BE49-F238E27FC236}">
                      <a16:creationId xmlns:a16="http://schemas.microsoft.com/office/drawing/2014/main" id="{F5BA3FE2-6BF8-4C44-A862-133A44B5384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18797" y="5621925"/>
                  <a:ext cx="104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7576" name="Freihand 147575">
                  <a:extLst>
                    <a:ext uri="{FF2B5EF4-FFF2-40B4-BE49-F238E27FC236}">
                      <a16:creationId xmlns:a16="http://schemas.microsoft.com/office/drawing/2014/main" id="{704B7639-265B-4DC8-98CE-173E29C5E584}"/>
                    </a:ext>
                  </a:extLst>
                </p14:cNvPr>
                <p14:cNvContentPartPr/>
                <p14:nvPr/>
              </p14:nvContentPartPr>
              <p14:xfrm>
                <a:off x="3822117" y="5564325"/>
                <a:ext cx="99000" cy="105120"/>
              </p14:xfrm>
            </p:contentPart>
          </mc:Choice>
          <mc:Fallback xmlns="">
            <p:pic>
              <p:nvPicPr>
                <p:cNvPr id="147576" name="Freihand 147575">
                  <a:extLst>
                    <a:ext uri="{FF2B5EF4-FFF2-40B4-BE49-F238E27FC236}">
                      <a16:creationId xmlns:a16="http://schemas.microsoft.com/office/drawing/2014/main" id="{704B7639-265B-4DC8-98CE-173E29C5E58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17797" y="5560005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47577" name="Freihand 147576">
                  <a:extLst>
                    <a:ext uri="{FF2B5EF4-FFF2-40B4-BE49-F238E27FC236}">
                      <a16:creationId xmlns:a16="http://schemas.microsoft.com/office/drawing/2014/main" id="{D1AD9B7A-5ECF-4C2B-8872-0BC30616BB97}"/>
                    </a:ext>
                  </a:extLst>
                </p14:cNvPr>
                <p14:cNvContentPartPr/>
                <p14:nvPr/>
              </p14:nvContentPartPr>
              <p14:xfrm>
                <a:off x="3928317" y="5509965"/>
                <a:ext cx="142560" cy="106920"/>
              </p14:xfrm>
            </p:contentPart>
          </mc:Choice>
          <mc:Fallback xmlns="">
            <p:pic>
              <p:nvPicPr>
                <p:cNvPr id="147577" name="Freihand 147576">
                  <a:extLst>
                    <a:ext uri="{FF2B5EF4-FFF2-40B4-BE49-F238E27FC236}">
                      <a16:creationId xmlns:a16="http://schemas.microsoft.com/office/drawing/2014/main" id="{D1AD9B7A-5ECF-4C2B-8872-0BC30616BB9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23997" y="5505645"/>
                  <a:ext cx="151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7579" name="Freihand 147578">
                  <a:extLst>
                    <a:ext uri="{FF2B5EF4-FFF2-40B4-BE49-F238E27FC236}">
                      <a16:creationId xmlns:a16="http://schemas.microsoft.com/office/drawing/2014/main" id="{3AE3B604-5FA0-4EE7-A0C4-99E0E0CDBBDA}"/>
                    </a:ext>
                  </a:extLst>
                </p14:cNvPr>
                <p14:cNvContentPartPr/>
                <p14:nvPr/>
              </p14:nvContentPartPr>
              <p14:xfrm>
                <a:off x="1456197" y="4234485"/>
                <a:ext cx="986760" cy="458640"/>
              </p14:xfrm>
            </p:contentPart>
          </mc:Choice>
          <mc:Fallback xmlns="">
            <p:pic>
              <p:nvPicPr>
                <p:cNvPr id="147579" name="Freihand 147578">
                  <a:extLst>
                    <a:ext uri="{FF2B5EF4-FFF2-40B4-BE49-F238E27FC236}">
                      <a16:creationId xmlns:a16="http://schemas.microsoft.com/office/drawing/2014/main" id="{3AE3B604-5FA0-4EE7-A0C4-99E0E0CDBBD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451877" y="4230165"/>
                  <a:ext cx="9954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7580" name="Freihand 147579">
                  <a:extLst>
                    <a:ext uri="{FF2B5EF4-FFF2-40B4-BE49-F238E27FC236}">
                      <a16:creationId xmlns:a16="http://schemas.microsoft.com/office/drawing/2014/main" id="{54CFECB8-796B-421A-82F8-AA6E4690E28B}"/>
                    </a:ext>
                  </a:extLst>
                </p14:cNvPr>
                <p14:cNvContentPartPr/>
                <p14:nvPr/>
              </p14:nvContentPartPr>
              <p14:xfrm>
                <a:off x="2386077" y="2349165"/>
                <a:ext cx="6153840" cy="1984680"/>
              </p14:xfrm>
            </p:contentPart>
          </mc:Choice>
          <mc:Fallback xmlns="">
            <p:pic>
              <p:nvPicPr>
                <p:cNvPr id="147580" name="Freihand 147579">
                  <a:extLst>
                    <a:ext uri="{FF2B5EF4-FFF2-40B4-BE49-F238E27FC236}">
                      <a16:creationId xmlns:a16="http://schemas.microsoft.com/office/drawing/2014/main" id="{54CFECB8-796B-421A-82F8-AA6E4690E28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81757" y="2344845"/>
                  <a:ext cx="6162480" cy="19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7581" name="Freihand 147580">
                  <a:extLst>
                    <a:ext uri="{FF2B5EF4-FFF2-40B4-BE49-F238E27FC236}">
                      <a16:creationId xmlns:a16="http://schemas.microsoft.com/office/drawing/2014/main" id="{94E88952-59C8-4BB1-B9F3-3CADE941219A}"/>
                    </a:ext>
                  </a:extLst>
                </p14:cNvPr>
                <p14:cNvContentPartPr/>
                <p14:nvPr/>
              </p14:nvContentPartPr>
              <p14:xfrm>
                <a:off x="8470077" y="2216685"/>
                <a:ext cx="341280" cy="296640"/>
              </p14:xfrm>
            </p:contentPart>
          </mc:Choice>
          <mc:Fallback xmlns="">
            <p:pic>
              <p:nvPicPr>
                <p:cNvPr id="147581" name="Freihand 147580">
                  <a:extLst>
                    <a:ext uri="{FF2B5EF4-FFF2-40B4-BE49-F238E27FC236}">
                      <a16:creationId xmlns:a16="http://schemas.microsoft.com/office/drawing/2014/main" id="{94E88952-59C8-4BB1-B9F3-3CADE941219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65757" y="2212365"/>
                  <a:ext cx="34992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47583" name="Freihand 147582">
                <a:extLst>
                  <a:ext uri="{FF2B5EF4-FFF2-40B4-BE49-F238E27FC236}">
                    <a16:creationId xmlns:a16="http://schemas.microsoft.com/office/drawing/2014/main" id="{239EF770-86C0-4503-9371-654BB4028D1B}"/>
                  </a:ext>
                </a:extLst>
              </p14:cNvPr>
              <p14:cNvContentPartPr/>
              <p14:nvPr/>
            </p14:nvContentPartPr>
            <p14:xfrm>
              <a:off x="10821957" y="1543845"/>
              <a:ext cx="165240" cy="1100520"/>
            </p14:xfrm>
          </p:contentPart>
        </mc:Choice>
        <mc:Fallback xmlns="">
          <p:pic>
            <p:nvPicPr>
              <p:cNvPr id="147583" name="Freihand 147582">
                <a:extLst>
                  <a:ext uri="{FF2B5EF4-FFF2-40B4-BE49-F238E27FC236}">
                    <a16:creationId xmlns:a16="http://schemas.microsoft.com/office/drawing/2014/main" id="{239EF770-86C0-4503-9371-654BB4028D1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817637" y="1539525"/>
                <a:ext cx="173880" cy="11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989949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Bundesbank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6F243E-B2E3-4680-BE05-97F16DBF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3" y="687940"/>
            <a:ext cx="7380498" cy="4436151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5C3F768-787E-4700-B0B5-6EEE3B8534AD}"/>
              </a:ext>
            </a:extLst>
          </p:cNvPr>
          <p:cNvGrpSpPr/>
          <p:nvPr/>
        </p:nvGrpSpPr>
        <p:grpSpPr>
          <a:xfrm>
            <a:off x="1880637" y="3236205"/>
            <a:ext cx="5526000" cy="145440"/>
            <a:chOff x="1880637" y="3236205"/>
            <a:chExt cx="55260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E36FDF8-87D7-4DBB-BC41-AC5EA34E87E7}"/>
                    </a:ext>
                  </a:extLst>
                </p14:cNvPr>
                <p14:cNvContentPartPr/>
                <p14:nvPr/>
              </p14:nvContentPartPr>
              <p14:xfrm>
                <a:off x="1880637" y="3236205"/>
                <a:ext cx="360" cy="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E36FDF8-87D7-4DBB-BC41-AC5EA34E87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6317" y="3231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30B4D48-22A6-4201-AA94-4515B605A13D}"/>
                    </a:ext>
                  </a:extLst>
                </p14:cNvPr>
                <p14:cNvContentPartPr/>
                <p14:nvPr/>
              </p14:nvContentPartPr>
              <p14:xfrm>
                <a:off x="1905477" y="3237645"/>
                <a:ext cx="5501160" cy="144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30B4D48-22A6-4201-AA94-4515B605A1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1157" y="3233325"/>
                  <a:ext cx="550980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8134B27-CF6C-4D4D-909D-4A015F057F66}"/>
                  </a:ext>
                </a:extLst>
              </p14:cNvPr>
              <p14:cNvContentPartPr/>
              <p14:nvPr/>
            </p14:nvContentPartPr>
            <p14:xfrm>
              <a:off x="3045597" y="4518165"/>
              <a:ext cx="1373400" cy="559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8134B27-CF6C-4D4D-909D-4A015F057F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277" y="4513845"/>
                <a:ext cx="1382040" cy="56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012066A-3462-46C9-98E1-AAFF869C4D27}"/>
              </a:ext>
            </a:extLst>
          </p:cNvPr>
          <p:cNvGrpSpPr/>
          <p:nvPr/>
        </p:nvGrpSpPr>
        <p:grpSpPr>
          <a:xfrm>
            <a:off x="5867637" y="568965"/>
            <a:ext cx="262080" cy="366120"/>
            <a:chOff x="5867637" y="568965"/>
            <a:chExt cx="2620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9B6E39-5FFF-433B-958B-1C4ACD3A92C9}"/>
                    </a:ext>
                  </a:extLst>
                </p14:cNvPr>
                <p14:cNvContentPartPr/>
                <p14:nvPr/>
              </p14:nvContentPartPr>
              <p14:xfrm>
                <a:off x="5968077" y="641685"/>
                <a:ext cx="151920" cy="293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9B6E39-5FFF-433B-958B-1C4ACD3A92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63757" y="637365"/>
                  <a:ext cx="160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82763CB-EDFF-4C2D-9744-838AEB1AA248}"/>
                    </a:ext>
                  </a:extLst>
                </p14:cNvPr>
                <p14:cNvContentPartPr/>
                <p14:nvPr/>
              </p14:nvContentPartPr>
              <p14:xfrm>
                <a:off x="5867637" y="568965"/>
                <a:ext cx="262080" cy="235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82763CB-EDFF-4C2D-9744-838AEB1AA2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63317" y="564645"/>
                  <a:ext cx="2707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A22518C-AD1D-4E4A-91AF-B474EDC09C40}"/>
              </a:ext>
            </a:extLst>
          </p:cNvPr>
          <p:cNvGrpSpPr/>
          <p:nvPr/>
        </p:nvGrpSpPr>
        <p:grpSpPr>
          <a:xfrm>
            <a:off x="6319077" y="744285"/>
            <a:ext cx="784800" cy="296280"/>
            <a:chOff x="6319077" y="744285"/>
            <a:chExt cx="7848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6FEEC7B-E107-4B6D-94A7-35F67F6B977D}"/>
                    </a:ext>
                  </a:extLst>
                </p14:cNvPr>
                <p14:cNvContentPartPr/>
                <p14:nvPr/>
              </p14:nvContentPartPr>
              <p14:xfrm>
                <a:off x="6319077" y="840045"/>
                <a:ext cx="226800" cy="119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6FEEC7B-E107-4B6D-94A7-35F67F6B97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14757" y="835725"/>
                  <a:ext cx="235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EFBB53-D5E4-4CF9-874D-D7372F5DBDC8}"/>
                    </a:ext>
                  </a:extLst>
                </p14:cNvPr>
                <p14:cNvContentPartPr/>
                <p14:nvPr/>
              </p14:nvContentPartPr>
              <p14:xfrm>
                <a:off x="6569277" y="828525"/>
                <a:ext cx="274680" cy="97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EFBB53-D5E4-4CF9-874D-D7372F5D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64957" y="824205"/>
                  <a:ext cx="28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F1A94EF-5FE6-4862-BBD0-78E94C899CFE}"/>
                    </a:ext>
                  </a:extLst>
                </p14:cNvPr>
                <p14:cNvContentPartPr/>
                <p14:nvPr/>
              </p14:nvContentPartPr>
              <p14:xfrm>
                <a:off x="6792477" y="764805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F1A94EF-5FE6-4862-BBD0-78E94C899C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88157" y="76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DDA5E44-2556-4D22-8017-1DB6616FFF48}"/>
                    </a:ext>
                  </a:extLst>
                </p14:cNvPr>
                <p14:cNvContentPartPr/>
                <p14:nvPr/>
              </p14:nvContentPartPr>
              <p14:xfrm>
                <a:off x="6884277" y="744285"/>
                <a:ext cx="219600" cy="296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DDA5E44-2556-4D22-8017-1DB6616FFF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79957" y="739965"/>
                  <a:ext cx="2282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5B52D9B-B034-49B4-AFE0-D8CEB3B1BA5E}"/>
              </a:ext>
            </a:extLst>
          </p:cNvPr>
          <p:cNvGrpSpPr/>
          <p:nvPr/>
        </p:nvGrpSpPr>
        <p:grpSpPr>
          <a:xfrm>
            <a:off x="7317717" y="638445"/>
            <a:ext cx="959400" cy="337320"/>
            <a:chOff x="7317717" y="638445"/>
            <a:chExt cx="9594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599F0C0-5A91-4653-85E1-DD7B0252B54C}"/>
                    </a:ext>
                  </a:extLst>
                </p14:cNvPr>
                <p14:cNvContentPartPr/>
                <p14:nvPr/>
              </p14:nvContentPartPr>
              <p14:xfrm>
                <a:off x="7317717" y="721605"/>
                <a:ext cx="119520" cy="195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599F0C0-5A91-4653-85E1-DD7B0252B5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13397" y="717285"/>
                  <a:ext cx="128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383B6D4-3C2E-4A3A-8C79-92CB2909E11A}"/>
                    </a:ext>
                  </a:extLst>
                </p14:cNvPr>
                <p14:cNvContentPartPr/>
                <p14:nvPr/>
              </p14:nvContentPartPr>
              <p14:xfrm>
                <a:off x="7485837" y="757245"/>
                <a:ext cx="373680" cy="155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383B6D4-3C2E-4A3A-8C79-92CB2909E1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81517" y="752925"/>
                  <a:ext cx="382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34CE88-DE30-46C0-96EE-3704BC7E4481}"/>
                    </a:ext>
                  </a:extLst>
                </p14:cNvPr>
                <p14:cNvContentPartPr/>
                <p14:nvPr/>
              </p14:nvContentPartPr>
              <p14:xfrm>
                <a:off x="7752237" y="638445"/>
                <a:ext cx="15480" cy="24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34CE88-DE30-46C0-96EE-3704BC7E44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7917" y="634125"/>
                  <a:ext cx="2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429ECD8-2435-4E83-BB1D-FE9A18B01B64}"/>
                    </a:ext>
                  </a:extLst>
                </p14:cNvPr>
                <p14:cNvContentPartPr/>
                <p14:nvPr/>
              </p14:nvContentPartPr>
              <p14:xfrm>
                <a:off x="8038437" y="670845"/>
                <a:ext cx="92160" cy="179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429ECD8-2435-4E83-BB1D-FE9A18B01B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4117" y="666525"/>
                  <a:ext cx="10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59316F3-1137-4D34-8298-BEDB7A744B00}"/>
                    </a:ext>
                  </a:extLst>
                </p14:cNvPr>
                <p14:cNvContentPartPr/>
                <p14:nvPr/>
              </p14:nvContentPartPr>
              <p14:xfrm>
                <a:off x="8161197" y="756525"/>
                <a:ext cx="115920" cy="219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59316F3-1137-4D34-8298-BEDB7A744B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56877" y="752205"/>
                  <a:ext cx="1245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068B03A-82FB-4AAD-B2FC-D4E4BFBBAC67}"/>
              </a:ext>
            </a:extLst>
          </p:cNvPr>
          <p:cNvGrpSpPr/>
          <p:nvPr/>
        </p:nvGrpSpPr>
        <p:grpSpPr>
          <a:xfrm>
            <a:off x="8547837" y="467805"/>
            <a:ext cx="1219680" cy="536400"/>
            <a:chOff x="8547837" y="467805"/>
            <a:chExt cx="121968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06598E4-73E3-4FD8-9C63-9B43D4B4F283}"/>
                    </a:ext>
                  </a:extLst>
                </p14:cNvPr>
                <p14:cNvContentPartPr/>
                <p14:nvPr/>
              </p14:nvContentPartPr>
              <p14:xfrm>
                <a:off x="8547837" y="588045"/>
                <a:ext cx="108360" cy="153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06598E4-73E3-4FD8-9C63-9B43D4B4F2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43517" y="583725"/>
                  <a:ext cx="117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8F2190-B830-49C2-9126-8D21397E4E69}"/>
                    </a:ext>
                  </a:extLst>
                </p14:cNvPr>
                <p14:cNvContentPartPr/>
                <p14:nvPr/>
              </p14:nvContentPartPr>
              <p14:xfrm>
                <a:off x="8707317" y="658965"/>
                <a:ext cx="23040" cy="88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8F2190-B830-49C2-9126-8D21397E4E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02997" y="654645"/>
                  <a:ext cx="31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0F0A05D-404E-4560-9E0B-AE6D59273DB6}"/>
                    </a:ext>
                  </a:extLst>
                </p14:cNvPr>
                <p14:cNvContentPartPr/>
                <p14:nvPr/>
              </p14:nvContentPartPr>
              <p14:xfrm>
                <a:off x="8768517" y="558885"/>
                <a:ext cx="23400" cy="166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0F0A05D-404E-4560-9E0B-AE6D59273D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64197" y="554565"/>
                  <a:ext cx="3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1BE8A90-1EC8-4E80-BFED-B217300B8717}"/>
                    </a:ext>
                  </a:extLst>
                </p14:cNvPr>
                <p14:cNvContentPartPr/>
                <p14:nvPr/>
              </p14:nvContentPartPr>
              <p14:xfrm>
                <a:off x="8691117" y="542325"/>
                <a:ext cx="14400" cy="13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1BE8A90-1EC8-4E80-BFED-B217300B87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86797" y="538005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D2729F5-4A0A-41BC-983E-6B06306218B5}"/>
                    </a:ext>
                  </a:extLst>
                </p14:cNvPr>
                <p14:cNvContentPartPr/>
                <p14:nvPr/>
              </p14:nvContentPartPr>
              <p14:xfrm>
                <a:off x="8931957" y="746805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D2729F5-4A0A-41BC-983E-6B06306218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27637" y="74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9D5F0A7-548E-429A-A233-5E5DE28546C9}"/>
                    </a:ext>
                  </a:extLst>
                </p14:cNvPr>
                <p14:cNvContentPartPr/>
                <p14:nvPr/>
              </p14:nvContentPartPr>
              <p14:xfrm>
                <a:off x="8913957" y="608925"/>
                <a:ext cx="114840" cy="228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9D5F0A7-548E-429A-A233-5E5DE28546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09637" y="604605"/>
                  <a:ext cx="123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FD917E6-907A-4BAC-BA1E-5B11C9097880}"/>
                    </a:ext>
                  </a:extLst>
                </p14:cNvPr>
                <p14:cNvContentPartPr/>
                <p14:nvPr/>
              </p14:nvContentPartPr>
              <p14:xfrm>
                <a:off x="9080997" y="553845"/>
                <a:ext cx="65160" cy="117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FD917E6-907A-4BAC-BA1E-5B11C90978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76677" y="549525"/>
                  <a:ext cx="73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E591F14-F198-48FF-8464-B41F24F26552}"/>
                    </a:ext>
                  </a:extLst>
                </p14:cNvPr>
                <p14:cNvContentPartPr/>
                <p14:nvPr/>
              </p14:nvContentPartPr>
              <p14:xfrm>
                <a:off x="9117717" y="482205"/>
                <a:ext cx="3960" cy="22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E591F14-F198-48FF-8464-B41F24F265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13397" y="477885"/>
                  <a:ext cx="1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9EF6DA8-ECED-45B5-A182-C36E2A4B1C74}"/>
                    </a:ext>
                  </a:extLst>
                </p14:cNvPr>
                <p14:cNvContentPartPr/>
                <p14:nvPr/>
              </p14:nvContentPartPr>
              <p14:xfrm>
                <a:off x="9169197" y="531525"/>
                <a:ext cx="102600" cy="111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9EF6DA8-ECED-45B5-A182-C36E2A4B1C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64877" y="527205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2F189F-5792-4450-BD9B-0483F9B48707}"/>
                    </a:ext>
                  </a:extLst>
                </p14:cNvPr>
                <p14:cNvContentPartPr/>
                <p14:nvPr/>
              </p14:nvContentPartPr>
              <p14:xfrm>
                <a:off x="9287277" y="482925"/>
                <a:ext cx="102600" cy="120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2F189F-5792-4450-BD9B-0483F9B487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82957" y="478605"/>
                  <a:ext cx="111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841DC1F-FFE5-45A3-A149-305BEC40302F}"/>
                    </a:ext>
                  </a:extLst>
                </p14:cNvPr>
                <p14:cNvContentPartPr/>
                <p14:nvPr/>
              </p14:nvContentPartPr>
              <p14:xfrm>
                <a:off x="9392757" y="467805"/>
                <a:ext cx="114840" cy="156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841DC1F-FFE5-45A3-A149-305BEC4030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88437" y="463485"/>
                  <a:ext cx="123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984B8E5-B50B-4288-A007-452D18703996}"/>
                    </a:ext>
                  </a:extLst>
                </p14:cNvPr>
                <p14:cNvContentPartPr/>
                <p14:nvPr/>
              </p14:nvContentPartPr>
              <p14:xfrm>
                <a:off x="8548197" y="619725"/>
                <a:ext cx="1219320" cy="384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984B8E5-B50B-4288-A007-452D187039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43877" y="615405"/>
                  <a:ext cx="1227960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F23EBB5-27AA-40A9-AF12-C864B2D19C35}"/>
                  </a:ext>
                </a:extLst>
              </p14:cNvPr>
              <p14:cNvContentPartPr/>
              <p14:nvPr/>
            </p14:nvContentPartPr>
            <p14:xfrm>
              <a:off x="4832997" y="3997245"/>
              <a:ext cx="338760" cy="561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F23EBB5-27AA-40A9-AF12-C864B2D19C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28677" y="3992925"/>
                <a:ext cx="347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954A5FE-B50A-4A69-AC31-E2969FDC9F59}"/>
                  </a:ext>
                </a:extLst>
              </p14:cNvPr>
              <p14:cNvContentPartPr/>
              <p14:nvPr/>
            </p14:nvContentPartPr>
            <p14:xfrm>
              <a:off x="7162917" y="1684965"/>
              <a:ext cx="416520" cy="59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954A5FE-B50A-4A69-AC31-E2969FDC9F5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58597" y="1680645"/>
                <a:ext cx="425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2C8E36D-8A48-4AB6-B14B-EF3926D66D07}"/>
                  </a:ext>
                </a:extLst>
              </p14:cNvPr>
              <p14:cNvContentPartPr/>
              <p14:nvPr/>
            </p14:nvContentPartPr>
            <p14:xfrm>
              <a:off x="3024357" y="2613045"/>
              <a:ext cx="2495520" cy="1306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2C8E36D-8A48-4AB6-B14B-EF3926D66D0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20037" y="2608725"/>
                <a:ext cx="25041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FE4AF1B-858B-4C59-95BE-F3D38BFDC693}"/>
                  </a:ext>
                </a:extLst>
              </p14:cNvPr>
              <p14:cNvContentPartPr/>
              <p14:nvPr/>
            </p14:nvContentPartPr>
            <p14:xfrm>
              <a:off x="4158717" y="4000125"/>
              <a:ext cx="1972440" cy="651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FE4AF1B-858B-4C59-95BE-F3D38BFDC69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54397" y="3995805"/>
                <a:ext cx="19810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547" name="Gruppieren 150546">
            <a:extLst>
              <a:ext uri="{FF2B5EF4-FFF2-40B4-BE49-F238E27FC236}">
                <a16:creationId xmlns:a16="http://schemas.microsoft.com/office/drawing/2014/main" id="{217FC7FC-ED70-485A-8059-671CCD68463C}"/>
              </a:ext>
            </a:extLst>
          </p:cNvPr>
          <p:cNvGrpSpPr/>
          <p:nvPr/>
        </p:nvGrpSpPr>
        <p:grpSpPr>
          <a:xfrm>
            <a:off x="8321757" y="2221725"/>
            <a:ext cx="3150000" cy="1004040"/>
            <a:chOff x="8321757" y="2221725"/>
            <a:chExt cx="315000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C32D08F-8C95-4ADB-A5BB-6591182E5AE5}"/>
                    </a:ext>
                  </a:extLst>
                </p14:cNvPr>
                <p14:cNvContentPartPr/>
                <p14:nvPr/>
              </p14:nvContentPartPr>
              <p14:xfrm>
                <a:off x="10272597" y="2358885"/>
                <a:ext cx="74520" cy="228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C32D08F-8C95-4ADB-A5BB-6591182E5A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8277" y="2354565"/>
                  <a:ext cx="83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E2A4784-6F89-4ADA-8ADD-091187294D2B}"/>
                    </a:ext>
                  </a:extLst>
                </p14:cNvPr>
                <p14:cNvContentPartPr/>
                <p14:nvPr/>
              </p14:nvContentPartPr>
              <p14:xfrm>
                <a:off x="10363677" y="2336565"/>
                <a:ext cx="169560" cy="132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E2A4784-6F89-4ADA-8ADD-091187294D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59357" y="2332245"/>
                  <a:ext cx="178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8F2F870-309C-4AD3-9DEA-D9CFEA87A7D8}"/>
                    </a:ext>
                  </a:extLst>
                </p14:cNvPr>
                <p14:cNvContentPartPr/>
                <p14:nvPr/>
              </p14:nvContentPartPr>
              <p14:xfrm>
                <a:off x="10556277" y="2372565"/>
                <a:ext cx="108360" cy="89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8F2F870-309C-4AD3-9DEA-D9CFEA87A7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51957" y="2368245"/>
                  <a:ext cx="117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32EA5E-E17D-496A-9490-2AA5BFC97BBC}"/>
                    </a:ext>
                  </a:extLst>
                </p14:cNvPr>
                <p14:cNvContentPartPr/>
                <p14:nvPr/>
              </p14:nvContentPartPr>
              <p14:xfrm>
                <a:off x="10666077" y="2256285"/>
                <a:ext cx="153000" cy="199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32EA5E-E17D-496A-9490-2AA5BFC97B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61757" y="2251965"/>
                  <a:ext cx="16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1E0EC0-1F95-4638-AE4E-CF5B7ABAAC60}"/>
                    </a:ext>
                  </a:extLst>
                </p14:cNvPr>
                <p14:cNvContentPartPr/>
                <p14:nvPr/>
              </p14:nvContentPartPr>
              <p14:xfrm>
                <a:off x="10785957" y="2266725"/>
                <a:ext cx="8640" cy="18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1E0EC0-1F95-4638-AE4E-CF5B7ABAAC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81637" y="2262405"/>
                  <a:ext cx="17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F330E2-C4AB-4185-BB6D-4C7C40DDD052}"/>
                    </a:ext>
                  </a:extLst>
                </p14:cNvPr>
                <p14:cNvContentPartPr/>
                <p14:nvPr/>
              </p14:nvContentPartPr>
              <p14:xfrm>
                <a:off x="10732677" y="2347005"/>
                <a:ext cx="138240" cy="85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F330E2-C4AB-4185-BB6D-4C7C40DDD0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28357" y="2342685"/>
                  <a:ext cx="146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CE0FDE6-BF59-4087-AD94-6DF48BE9A71F}"/>
                    </a:ext>
                  </a:extLst>
                </p14:cNvPr>
                <p14:cNvContentPartPr/>
                <p14:nvPr/>
              </p14:nvContentPartPr>
              <p14:xfrm>
                <a:off x="10852917" y="2221725"/>
                <a:ext cx="251280" cy="18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CE0FDE6-BF59-4087-AD94-6DF48BE9A7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48597" y="2217405"/>
                  <a:ext cx="25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6080479-99D3-4710-85E5-108CFFAD1236}"/>
                    </a:ext>
                  </a:extLst>
                </p14:cNvPr>
                <p14:cNvContentPartPr/>
                <p14:nvPr/>
              </p14:nvContentPartPr>
              <p14:xfrm>
                <a:off x="11113197" y="2261685"/>
                <a:ext cx="91800" cy="115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6080479-99D3-4710-85E5-108CFFAD12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08877" y="2257365"/>
                  <a:ext cx="100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B4FAA6-4DAA-4A04-9D3F-F6678D582C97}"/>
                    </a:ext>
                  </a:extLst>
                </p14:cNvPr>
                <p14:cNvContentPartPr/>
                <p14:nvPr/>
              </p14:nvContentPartPr>
              <p14:xfrm>
                <a:off x="8332557" y="2691165"/>
                <a:ext cx="33480" cy="190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B4FAA6-4DAA-4A04-9D3F-F6678D582C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28237" y="2686845"/>
                  <a:ext cx="42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37BC92-207A-4F00-B437-C4F88D7D524D}"/>
                    </a:ext>
                  </a:extLst>
                </p14:cNvPr>
                <p14:cNvContentPartPr/>
                <p14:nvPr/>
              </p14:nvContentPartPr>
              <p14:xfrm>
                <a:off x="8321757" y="2668125"/>
                <a:ext cx="124920" cy="21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37BC92-207A-4F00-B437-C4F88D7D52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17437" y="2663805"/>
                  <a:ext cx="13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1628985-BC8D-4272-B07A-EEF3AD160CAA}"/>
                    </a:ext>
                  </a:extLst>
                </p14:cNvPr>
                <p14:cNvContentPartPr/>
                <p14:nvPr/>
              </p14:nvContentPartPr>
              <p14:xfrm>
                <a:off x="8336517" y="2738325"/>
                <a:ext cx="132480" cy="106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1628985-BC8D-4272-B07A-EEF3AD160C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32197" y="2734005"/>
                  <a:ext cx="141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0D5EA7D-F4BD-4ED8-949C-41CA17DBFE18}"/>
                    </a:ext>
                  </a:extLst>
                </p14:cNvPr>
                <p14:cNvContentPartPr/>
                <p14:nvPr/>
              </p14:nvContentPartPr>
              <p14:xfrm>
                <a:off x="8509677" y="2743725"/>
                <a:ext cx="95760" cy="87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0D5EA7D-F4BD-4ED8-949C-41CA17DBFE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05357" y="2739405"/>
                  <a:ext cx="10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E86424-94B7-45DF-8D28-8B9664C37D34}"/>
                    </a:ext>
                  </a:extLst>
                </p14:cNvPr>
                <p14:cNvContentPartPr/>
                <p14:nvPr/>
              </p14:nvContentPartPr>
              <p14:xfrm>
                <a:off x="8621997" y="2709165"/>
                <a:ext cx="154800" cy="76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E86424-94B7-45DF-8D28-8B9664C37D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17677" y="2704845"/>
                  <a:ext cx="16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14BACBD-6337-4B8C-9014-F4131C17C3DF}"/>
                    </a:ext>
                  </a:extLst>
                </p14:cNvPr>
                <p14:cNvContentPartPr/>
                <p14:nvPr/>
              </p14:nvContentPartPr>
              <p14:xfrm>
                <a:off x="8809917" y="2690805"/>
                <a:ext cx="97920" cy="226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14BACBD-6337-4B8C-9014-F4131C17C3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5597" y="2686485"/>
                  <a:ext cx="106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EBBD40D-BA04-4D9C-A3BF-5200776D2539}"/>
                    </a:ext>
                  </a:extLst>
                </p14:cNvPr>
                <p14:cNvContentPartPr/>
                <p14:nvPr/>
              </p14:nvContentPartPr>
              <p14:xfrm>
                <a:off x="8940957" y="2681445"/>
                <a:ext cx="102240" cy="198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EBBD40D-BA04-4D9C-A3BF-5200776D25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36637" y="2677125"/>
                  <a:ext cx="110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B9365B-227C-4A12-9967-62CB325F668F}"/>
                    </a:ext>
                  </a:extLst>
                </p14:cNvPr>
                <p14:cNvContentPartPr/>
                <p14:nvPr/>
              </p14:nvContentPartPr>
              <p14:xfrm>
                <a:off x="9156597" y="2634285"/>
                <a:ext cx="130320" cy="84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B9365B-227C-4A12-9967-62CB325F66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2277" y="2629965"/>
                  <a:ext cx="138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8956AC3-8B84-409A-BD67-E9B045CE7E7D}"/>
                    </a:ext>
                  </a:extLst>
                </p14:cNvPr>
                <p14:cNvContentPartPr/>
                <p14:nvPr/>
              </p14:nvContentPartPr>
              <p14:xfrm>
                <a:off x="9289077" y="2607645"/>
                <a:ext cx="359640" cy="10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8956AC3-8B84-409A-BD67-E9B045CE7E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84757" y="2603325"/>
                  <a:ext cx="368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9F03C0B-CA63-48D0-9218-CD2B0B76EB9D}"/>
                    </a:ext>
                  </a:extLst>
                </p14:cNvPr>
                <p14:cNvContentPartPr/>
                <p14:nvPr/>
              </p14:nvContentPartPr>
              <p14:xfrm>
                <a:off x="9677157" y="2550405"/>
                <a:ext cx="121680" cy="198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9F03C0B-CA63-48D0-9218-CD2B0B76EB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72837" y="2546085"/>
                  <a:ext cx="130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1A5581A-41AE-468E-9596-42BA73A4399D}"/>
                    </a:ext>
                  </a:extLst>
                </p14:cNvPr>
                <p14:cNvContentPartPr/>
                <p14:nvPr/>
              </p14:nvContentPartPr>
              <p14:xfrm>
                <a:off x="9830517" y="2537085"/>
                <a:ext cx="155520" cy="69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1A5581A-41AE-468E-9596-42BA73A439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26197" y="2532765"/>
                  <a:ext cx="164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9CB525E-045F-40D7-8978-9C24A05F4E5D}"/>
                    </a:ext>
                  </a:extLst>
                </p14:cNvPr>
                <p14:cNvContentPartPr/>
                <p14:nvPr/>
              </p14:nvContentPartPr>
              <p14:xfrm>
                <a:off x="10001877" y="2404605"/>
                <a:ext cx="83520" cy="171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CB525E-045F-40D7-8978-9C24A05F4E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97557" y="2400285"/>
                  <a:ext cx="92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BA9FF64-08EC-4A4B-8212-EFFC4C27AF3A}"/>
                    </a:ext>
                  </a:extLst>
                </p14:cNvPr>
                <p14:cNvContentPartPr/>
                <p14:nvPr/>
              </p14:nvContentPartPr>
              <p14:xfrm>
                <a:off x="9007557" y="3023085"/>
                <a:ext cx="86760" cy="202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BA9FF64-08EC-4A4B-8212-EFFC4C27AF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03237" y="3018765"/>
                  <a:ext cx="9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0528" name="Freihand 150527">
                  <a:extLst>
                    <a:ext uri="{FF2B5EF4-FFF2-40B4-BE49-F238E27FC236}">
                      <a16:creationId xmlns:a16="http://schemas.microsoft.com/office/drawing/2014/main" id="{CA389FE5-B1E7-4B3E-BF0C-3FBB3D8E3DE8}"/>
                    </a:ext>
                  </a:extLst>
                </p14:cNvPr>
                <p14:cNvContentPartPr/>
                <p14:nvPr/>
              </p14:nvContentPartPr>
              <p14:xfrm>
                <a:off x="9113037" y="3002565"/>
                <a:ext cx="151200" cy="96840"/>
              </p14:xfrm>
            </p:contentPart>
          </mc:Choice>
          <mc:Fallback xmlns="">
            <p:pic>
              <p:nvPicPr>
                <p:cNvPr id="150528" name="Freihand 150527">
                  <a:extLst>
                    <a:ext uri="{FF2B5EF4-FFF2-40B4-BE49-F238E27FC236}">
                      <a16:creationId xmlns:a16="http://schemas.microsoft.com/office/drawing/2014/main" id="{CA389FE5-B1E7-4B3E-BF0C-3FBB3D8E3D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8717" y="2998245"/>
                  <a:ext cx="159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0529" name="Freihand 150528">
                  <a:extLst>
                    <a:ext uri="{FF2B5EF4-FFF2-40B4-BE49-F238E27FC236}">
                      <a16:creationId xmlns:a16="http://schemas.microsoft.com/office/drawing/2014/main" id="{B1CF9267-CFC1-4496-A72A-F203CAA0E15E}"/>
                    </a:ext>
                  </a:extLst>
                </p14:cNvPr>
                <p14:cNvContentPartPr/>
                <p14:nvPr/>
              </p14:nvContentPartPr>
              <p14:xfrm>
                <a:off x="9315717" y="2892405"/>
                <a:ext cx="161280" cy="174240"/>
              </p14:xfrm>
            </p:contentPart>
          </mc:Choice>
          <mc:Fallback xmlns="">
            <p:pic>
              <p:nvPicPr>
                <p:cNvPr id="150529" name="Freihand 150528">
                  <a:extLst>
                    <a:ext uri="{FF2B5EF4-FFF2-40B4-BE49-F238E27FC236}">
                      <a16:creationId xmlns:a16="http://schemas.microsoft.com/office/drawing/2014/main" id="{B1CF9267-CFC1-4496-A72A-F203CAA0E1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11397" y="2888085"/>
                  <a:ext cx="169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0530" name="Freihand 150529">
                  <a:extLst>
                    <a:ext uri="{FF2B5EF4-FFF2-40B4-BE49-F238E27FC236}">
                      <a16:creationId xmlns:a16="http://schemas.microsoft.com/office/drawing/2014/main" id="{389FDD01-AF9C-471F-85A8-AD226921F3C9}"/>
                    </a:ext>
                  </a:extLst>
                </p14:cNvPr>
                <p14:cNvContentPartPr/>
                <p14:nvPr/>
              </p14:nvContentPartPr>
              <p14:xfrm>
                <a:off x="9207717" y="2892405"/>
                <a:ext cx="360" cy="360"/>
              </p14:xfrm>
            </p:contentPart>
          </mc:Choice>
          <mc:Fallback xmlns="">
            <p:pic>
              <p:nvPicPr>
                <p:cNvPr id="150530" name="Freihand 150529">
                  <a:extLst>
                    <a:ext uri="{FF2B5EF4-FFF2-40B4-BE49-F238E27FC236}">
                      <a16:creationId xmlns:a16="http://schemas.microsoft.com/office/drawing/2014/main" id="{389FDD01-AF9C-471F-85A8-AD226921F3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03397" y="2888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0534" name="Freihand 150533">
                  <a:extLst>
                    <a:ext uri="{FF2B5EF4-FFF2-40B4-BE49-F238E27FC236}">
                      <a16:creationId xmlns:a16="http://schemas.microsoft.com/office/drawing/2014/main" id="{DF107039-DFE5-47A9-8CCD-A67E46027AD8}"/>
                    </a:ext>
                  </a:extLst>
                </p14:cNvPr>
                <p14:cNvContentPartPr/>
                <p14:nvPr/>
              </p14:nvContentPartPr>
              <p14:xfrm>
                <a:off x="9632877" y="2840925"/>
                <a:ext cx="187200" cy="258840"/>
              </p14:xfrm>
            </p:contentPart>
          </mc:Choice>
          <mc:Fallback xmlns="">
            <p:pic>
              <p:nvPicPr>
                <p:cNvPr id="150534" name="Freihand 150533">
                  <a:extLst>
                    <a:ext uri="{FF2B5EF4-FFF2-40B4-BE49-F238E27FC236}">
                      <a16:creationId xmlns:a16="http://schemas.microsoft.com/office/drawing/2014/main" id="{DF107039-DFE5-47A9-8CCD-A67E46027A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28557" y="2836605"/>
                  <a:ext cx="195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0536" name="Freihand 150535">
                  <a:extLst>
                    <a:ext uri="{FF2B5EF4-FFF2-40B4-BE49-F238E27FC236}">
                      <a16:creationId xmlns:a16="http://schemas.microsoft.com/office/drawing/2014/main" id="{89627460-EA5C-4B97-94DA-64FD51BA9A77}"/>
                    </a:ext>
                  </a:extLst>
                </p14:cNvPr>
                <p14:cNvContentPartPr/>
                <p14:nvPr/>
              </p14:nvContentPartPr>
              <p14:xfrm>
                <a:off x="10116717" y="2786205"/>
                <a:ext cx="35640" cy="134280"/>
              </p14:xfrm>
            </p:contentPart>
          </mc:Choice>
          <mc:Fallback xmlns="">
            <p:pic>
              <p:nvPicPr>
                <p:cNvPr id="150536" name="Freihand 150535">
                  <a:extLst>
                    <a:ext uri="{FF2B5EF4-FFF2-40B4-BE49-F238E27FC236}">
                      <a16:creationId xmlns:a16="http://schemas.microsoft.com/office/drawing/2014/main" id="{89627460-EA5C-4B97-94DA-64FD51BA9A7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12397" y="2781885"/>
                  <a:ext cx="4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0537" name="Freihand 150536">
                  <a:extLst>
                    <a:ext uri="{FF2B5EF4-FFF2-40B4-BE49-F238E27FC236}">
                      <a16:creationId xmlns:a16="http://schemas.microsoft.com/office/drawing/2014/main" id="{6D507F53-4DEE-4B49-9C92-336DA8F3B879}"/>
                    </a:ext>
                  </a:extLst>
                </p14:cNvPr>
                <p14:cNvContentPartPr/>
                <p14:nvPr/>
              </p14:nvContentPartPr>
              <p14:xfrm>
                <a:off x="10052637" y="2826165"/>
                <a:ext cx="158760" cy="35280"/>
              </p14:xfrm>
            </p:contentPart>
          </mc:Choice>
          <mc:Fallback xmlns="">
            <p:pic>
              <p:nvPicPr>
                <p:cNvPr id="150537" name="Freihand 150536">
                  <a:extLst>
                    <a:ext uri="{FF2B5EF4-FFF2-40B4-BE49-F238E27FC236}">
                      <a16:creationId xmlns:a16="http://schemas.microsoft.com/office/drawing/2014/main" id="{6D507F53-4DEE-4B49-9C92-336DA8F3B8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48317" y="2821845"/>
                  <a:ext cx="167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0538" name="Freihand 150537">
                  <a:extLst>
                    <a:ext uri="{FF2B5EF4-FFF2-40B4-BE49-F238E27FC236}">
                      <a16:creationId xmlns:a16="http://schemas.microsoft.com/office/drawing/2014/main" id="{AEC6A4AA-5FE8-4585-8999-25D8CCEB9274}"/>
                    </a:ext>
                  </a:extLst>
                </p14:cNvPr>
                <p14:cNvContentPartPr/>
                <p14:nvPr/>
              </p14:nvContentPartPr>
              <p14:xfrm>
                <a:off x="10079637" y="2937045"/>
                <a:ext cx="175680" cy="61200"/>
              </p14:xfrm>
            </p:contentPart>
          </mc:Choice>
          <mc:Fallback xmlns="">
            <p:pic>
              <p:nvPicPr>
                <p:cNvPr id="150538" name="Freihand 150537">
                  <a:extLst>
                    <a:ext uri="{FF2B5EF4-FFF2-40B4-BE49-F238E27FC236}">
                      <a16:creationId xmlns:a16="http://schemas.microsoft.com/office/drawing/2014/main" id="{AEC6A4AA-5FE8-4585-8999-25D8CCEB92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75317" y="2932725"/>
                  <a:ext cx="184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0539" name="Freihand 150538">
                  <a:extLst>
                    <a:ext uri="{FF2B5EF4-FFF2-40B4-BE49-F238E27FC236}">
                      <a16:creationId xmlns:a16="http://schemas.microsoft.com/office/drawing/2014/main" id="{E9E13CF0-F47D-44B1-953C-FF87EE2E3281}"/>
                    </a:ext>
                  </a:extLst>
                </p14:cNvPr>
                <p14:cNvContentPartPr/>
                <p14:nvPr/>
              </p14:nvContentPartPr>
              <p14:xfrm>
                <a:off x="10412637" y="2708445"/>
                <a:ext cx="139320" cy="181080"/>
              </p14:xfrm>
            </p:contentPart>
          </mc:Choice>
          <mc:Fallback xmlns="">
            <p:pic>
              <p:nvPicPr>
                <p:cNvPr id="150539" name="Freihand 150538">
                  <a:extLst>
                    <a:ext uri="{FF2B5EF4-FFF2-40B4-BE49-F238E27FC236}">
                      <a16:creationId xmlns:a16="http://schemas.microsoft.com/office/drawing/2014/main" id="{E9E13CF0-F47D-44B1-953C-FF87EE2E32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08317" y="2704125"/>
                  <a:ext cx="14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0540" name="Freihand 150539">
                  <a:extLst>
                    <a:ext uri="{FF2B5EF4-FFF2-40B4-BE49-F238E27FC236}">
                      <a16:creationId xmlns:a16="http://schemas.microsoft.com/office/drawing/2014/main" id="{93474129-C787-4585-9A00-7FDD559EAB7D}"/>
                    </a:ext>
                  </a:extLst>
                </p14:cNvPr>
                <p14:cNvContentPartPr/>
                <p14:nvPr/>
              </p14:nvContentPartPr>
              <p14:xfrm>
                <a:off x="10579317" y="2700165"/>
                <a:ext cx="77400" cy="133560"/>
              </p14:xfrm>
            </p:contentPart>
          </mc:Choice>
          <mc:Fallback xmlns="">
            <p:pic>
              <p:nvPicPr>
                <p:cNvPr id="150540" name="Freihand 150539">
                  <a:extLst>
                    <a:ext uri="{FF2B5EF4-FFF2-40B4-BE49-F238E27FC236}">
                      <a16:creationId xmlns:a16="http://schemas.microsoft.com/office/drawing/2014/main" id="{93474129-C787-4585-9A00-7FDD559EAB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74997" y="2695845"/>
                  <a:ext cx="8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0541" name="Freihand 150540">
                  <a:extLst>
                    <a:ext uri="{FF2B5EF4-FFF2-40B4-BE49-F238E27FC236}">
                      <a16:creationId xmlns:a16="http://schemas.microsoft.com/office/drawing/2014/main" id="{C334E6B5-32A8-43A9-A85A-955A39AA1E10}"/>
                    </a:ext>
                  </a:extLst>
                </p14:cNvPr>
                <p14:cNvContentPartPr/>
                <p14:nvPr/>
              </p14:nvContentPartPr>
              <p14:xfrm>
                <a:off x="10775157" y="2696925"/>
                <a:ext cx="123840" cy="68400"/>
              </p14:xfrm>
            </p:contentPart>
          </mc:Choice>
          <mc:Fallback xmlns="">
            <p:pic>
              <p:nvPicPr>
                <p:cNvPr id="150541" name="Freihand 150540">
                  <a:extLst>
                    <a:ext uri="{FF2B5EF4-FFF2-40B4-BE49-F238E27FC236}">
                      <a16:creationId xmlns:a16="http://schemas.microsoft.com/office/drawing/2014/main" id="{C334E6B5-32A8-43A9-A85A-955A39AA1E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70837" y="2692605"/>
                  <a:ext cx="132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0542" name="Freihand 150541">
                  <a:extLst>
                    <a:ext uri="{FF2B5EF4-FFF2-40B4-BE49-F238E27FC236}">
                      <a16:creationId xmlns:a16="http://schemas.microsoft.com/office/drawing/2014/main" id="{22F1B27A-99EC-443E-9B6B-E279B000C629}"/>
                    </a:ext>
                  </a:extLst>
                </p14:cNvPr>
                <p14:cNvContentPartPr/>
                <p14:nvPr/>
              </p14:nvContentPartPr>
              <p14:xfrm>
                <a:off x="10964877" y="2610885"/>
                <a:ext cx="146520" cy="159120"/>
              </p14:xfrm>
            </p:contentPart>
          </mc:Choice>
          <mc:Fallback xmlns="">
            <p:pic>
              <p:nvPicPr>
                <p:cNvPr id="150542" name="Freihand 150541">
                  <a:extLst>
                    <a:ext uri="{FF2B5EF4-FFF2-40B4-BE49-F238E27FC236}">
                      <a16:creationId xmlns:a16="http://schemas.microsoft.com/office/drawing/2014/main" id="{22F1B27A-99EC-443E-9B6B-E279B000C6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60557" y="2606565"/>
                  <a:ext cx="155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0543" name="Freihand 150542">
                  <a:extLst>
                    <a:ext uri="{FF2B5EF4-FFF2-40B4-BE49-F238E27FC236}">
                      <a16:creationId xmlns:a16="http://schemas.microsoft.com/office/drawing/2014/main" id="{2A68BA3B-7DC4-4C5F-BB52-362C487C66E1}"/>
                    </a:ext>
                  </a:extLst>
                </p14:cNvPr>
                <p14:cNvContentPartPr/>
                <p14:nvPr/>
              </p14:nvContentPartPr>
              <p14:xfrm>
                <a:off x="11158197" y="2595405"/>
                <a:ext cx="74880" cy="117720"/>
              </p14:xfrm>
            </p:contentPart>
          </mc:Choice>
          <mc:Fallback xmlns="">
            <p:pic>
              <p:nvPicPr>
                <p:cNvPr id="150543" name="Freihand 150542">
                  <a:extLst>
                    <a:ext uri="{FF2B5EF4-FFF2-40B4-BE49-F238E27FC236}">
                      <a16:creationId xmlns:a16="http://schemas.microsoft.com/office/drawing/2014/main" id="{2A68BA3B-7DC4-4C5F-BB52-362C487C66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53877" y="2591085"/>
                  <a:ext cx="83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0544" name="Freihand 150543">
                  <a:extLst>
                    <a:ext uri="{FF2B5EF4-FFF2-40B4-BE49-F238E27FC236}">
                      <a16:creationId xmlns:a16="http://schemas.microsoft.com/office/drawing/2014/main" id="{7CF7724D-31A4-4191-9D9C-DB75448F0E36}"/>
                    </a:ext>
                  </a:extLst>
                </p14:cNvPr>
                <p14:cNvContentPartPr/>
                <p14:nvPr/>
              </p14:nvContentPartPr>
              <p14:xfrm>
                <a:off x="11343597" y="2550765"/>
                <a:ext cx="77040" cy="127440"/>
              </p14:xfrm>
            </p:contentPart>
          </mc:Choice>
          <mc:Fallback xmlns="">
            <p:pic>
              <p:nvPicPr>
                <p:cNvPr id="150544" name="Freihand 150543">
                  <a:extLst>
                    <a:ext uri="{FF2B5EF4-FFF2-40B4-BE49-F238E27FC236}">
                      <a16:creationId xmlns:a16="http://schemas.microsoft.com/office/drawing/2014/main" id="{7CF7724D-31A4-4191-9D9C-DB75448F0E3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39277" y="2546445"/>
                  <a:ext cx="85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0545" name="Freihand 150544">
                  <a:extLst>
                    <a:ext uri="{FF2B5EF4-FFF2-40B4-BE49-F238E27FC236}">
                      <a16:creationId xmlns:a16="http://schemas.microsoft.com/office/drawing/2014/main" id="{701B5367-8915-4F32-AC6E-574E3111B0E4}"/>
                    </a:ext>
                  </a:extLst>
                </p14:cNvPr>
                <p14:cNvContentPartPr/>
                <p14:nvPr/>
              </p14:nvContentPartPr>
              <p14:xfrm>
                <a:off x="11254317" y="2494965"/>
                <a:ext cx="99720" cy="78840"/>
              </p14:xfrm>
            </p:contentPart>
          </mc:Choice>
          <mc:Fallback xmlns="">
            <p:pic>
              <p:nvPicPr>
                <p:cNvPr id="150545" name="Freihand 150544">
                  <a:extLst>
                    <a:ext uri="{FF2B5EF4-FFF2-40B4-BE49-F238E27FC236}">
                      <a16:creationId xmlns:a16="http://schemas.microsoft.com/office/drawing/2014/main" id="{701B5367-8915-4F32-AC6E-574E3111B0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49997" y="2490645"/>
                  <a:ext cx="108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50546" name="Freihand 150545">
                  <a:extLst>
                    <a:ext uri="{FF2B5EF4-FFF2-40B4-BE49-F238E27FC236}">
                      <a16:creationId xmlns:a16="http://schemas.microsoft.com/office/drawing/2014/main" id="{7DC01B1F-D835-4290-86AC-13C3F2A1FC9F}"/>
                    </a:ext>
                  </a:extLst>
                </p14:cNvPr>
                <p14:cNvContentPartPr/>
                <p14:nvPr/>
              </p14:nvContentPartPr>
              <p14:xfrm>
                <a:off x="11395797" y="2613045"/>
                <a:ext cx="75960" cy="81360"/>
              </p14:xfrm>
            </p:contentPart>
          </mc:Choice>
          <mc:Fallback xmlns="">
            <p:pic>
              <p:nvPicPr>
                <p:cNvPr id="150546" name="Freihand 150545">
                  <a:extLst>
                    <a:ext uri="{FF2B5EF4-FFF2-40B4-BE49-F238E27FC236}">
                      <a16:creationId xmlns:a16="http://schemas.microsoft.com/office/drawing/2014/main" id="{7DC01B1F-D835-4290-86AC-13C3F2A1FC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91477" y="2608725"/>
                  <a:ext cx="846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0548" name="Freihand 150547">
                <a:extLst>
                  <a:ext uri="{FF2B5EF4-FFF2-40B4-BE49-F238E27FC236}">
                    <a16:creationId xmlns:a16="http://schemas.microsoft.com/office/drawing/2014/main" id="{88CFBAEA-CA0F-4291-8720-41F33B541FCE}"/>
                  </a:ext>
                </a:extLst>
              </p14:cNvPr>
              <p14:cNvContentPartPr/>
              <p14:nvPr/>
            </p14:nvContentPartPr>
            <p14:xfrm>
              <a:off x="7148157" y="1693245"/>
              <a:ext cx="347760" cy="65880"/>
            </p14:xfrm>
          </p:contentPart>
        </mc:Choice>
        <mc:Fallback xmlns="">
          <p:pic>
            <p:nvPicPr>
              <p:cNvPr id="150548" name="Freihand 150547">
                <a:extLst>
                  <a:ext uri="{FF2B5EF4-FFF2-40B4-BE49-F238E27FC236}">
                    <a16:creationId xmlns:a16="http://schemas.microsoft.com/office/drawing/2014/main" id="{88CFBAEA-CA0F-4291-8720-41F33B541FC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43837" y="1688925"/>
                <a:ext cx="356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0549" name="Freihand 150548">
                <a:extLst>
                  <a:ext uri="{FF2B5EF4-FFF2-40B4-BE49-F238E27FC236}">
                    <a16:creationId xmlns:a16="http://schemas.microsoft.com/office/drawing/2014/main" id="{3F4918C5-4B4F-4294-A9C2-4AB2272147CA}"/>
                  </a:ext>
                </a:extLst>
              </p14:cNvPr>
              <p14:cNvContentPartPr/>
              <p14:nvPr/>
            </p14:nvContentPartPr>
            <p14:xfrm>
              <a:off x="7422837" y="1741485"/>
              <a:ext cx="296280" cy="2033640"/>
            </p14:xfrm>
          </p:contentPart>
        </mc:Choice>
        <mc:Fallback xmlns="">
          <p:pic>
            <p:nvPicPr>
              <p:cNvPr id="150549" name="Freihand 150548">
                <a:extLst>
                  <a:ext uri="{FF2B5EF4-FFF2-40B4-BE49-F238E27FC236}">
                    <a16:creationId xmlns:a16="http://schemas.microsoft.com/office/drawing/2014/main" id="{3F4918C5-4B4F-4294-A9C2-4AB2272147C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418517" y="1737165"/>
                <a:ext cx="304920" cy="20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0550" name="Freihand 150549">
                <a:extLst>
                  <a:ext uri="{FF2B5EF4-FFF2-40B4-BE49-F238E27FC236}">
                    <a16:creationId xmlns:a16="http://schemas.microsoft.com/office/drawing/2014/main" id="{916ED5C5-2530-4395-8FCE-1F75A9F0C8DF}"/>
                  </a:ext>
                </a:extLst>
              </p14:cNvPr>
              <p14:cNvContentPartPr/>
              <p14:nvPr/>
            </p14:nvContentPartPr>
            <p14:xfrm>
              <a:off x="2906997" y="2338005"/>
              <a:ext cx="3213720" cy="1245960"/>
            </p14:xfrm>
          </p:contentPart>
        </mc:Choice>
        <mc:Fallback xmlns="">
          <p:pic>
            <p:nvPicPr>
              <p:cNvPr id="150550" name="Freihand 150549">
                <a:extLst>
                  <a:ext uri="{FF2B5EF4-FFF2-40B4-BE49-F238E27FC236}">
                    <a16:creationId xmlns:a16="http://schemas.microsoft.com/office/drawing/2014/main" id="{916ED5C5-2530-4395-8FCE-1F75A9F0C8D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902677" y="2333685"/>
                <a:ext cx="322236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0551" name="Freihand 150550">
                <a:extLst>
                  <a:ext uri="{FF2B5EF4-FFF2-40B4-BE49-F238E27FC236}">
                    <a16:creationId xmlns:a16="http://schemas.microsoft.com/office/drawing/2014/main" id="{F03EE63C-953E-4863-A4C1-43701E0E4999}"/>
                  </a:ext>
                </a:extLst>
              </p14:cNvPr>
              <p14:cNvContentPartPr/>
              <p14:nvPr/>
            </p14:nvContentPartPr>
            <p14:xfrm>
              <a:off x="7439037" y="1812045"/>
              <a:ext cx="301680" cy="1597320"/>
            </p14:xfrm>
          </p:contentPart>
        </mc:Choice>
        <mc:Fallback xmlns="">
          <p:pic>
            <p:nvPicPr>
              <p:cNvPr id="150551" name="Freihand 150550">
                <a:extLst>
                  <a:ext uri="{FF2B5EF4-FFF2-40B4-BE49-F238E27FC236}">
                    <a16:creationId xmlns:a16="http://schemas.microsoft.com/office/drawing/2014/main" id="{F03EE63C-953E-4863-A4C1-43701E0E499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34717" y="1807725"/>
                <a:ext cx="310320" cy="16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The </a:t>
            </a:r>
            <a:r>
              <a:rPr lang="de-DE" sz="2400" dirty="0" err="1">
                <a:solidFill>
                  <a:srgbClr val="000000"/>
                </a:solidFill>
              </a:rPr>
              <a:t>weight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component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roughly</a:t>
            </a:r>
            <a:r>
              <a:rPr lang="de-DE" sz="2400" dirty="0">
                <a:solidFill>
                  <a:srgbClr val="000000"/>
                </a:solidFill>
              </a:rPr>
              <a:t> 10% in CPI.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inflation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have</a:t>
            </a:r>
            <a:r>
              <a:rPr lang="de-DE" sz="2400" dirty="0">
                <a:solidFill>
                  <a:srgbClr val="000000"/>
                </a:solidFill>
              </a:rPr>
              <a:t> fallen </a:t>
            </a:r>
            <a:r>
              <a:rPr lang="de-DE" sz="2400" dirty="0" err="1">
                <a:solidFill>
                  <a:srgbClr val="000000"/>
                </a:solidFill>
              </a:rPr>
              <a:t>by</a:t>
            </a:r>
            <a:r>
              <a:rPr lang="de-DE" sz="2400" dirty="0">
                <a:solidFill>
                  <a:srgbClr val="000000"/>
                </a:solidFill>
              </a:rPr>
              <a:t> 20% and all </a:t>
            </a:r>
            <a:r>
              <a:rPr lang="de-DE" sz="2400" dirty="0" err="1">
                <a:solidFill>
                  <a:srgbClr val="000000"/>
                </a:solidFill>
              </a:rPr>
              <a:t>other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stayed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same.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BD8845D-6061-40FB-8E0A-463BB98F65CE}"/>
                  </a:ext>
                </a:extLst>
              </p14:cNvPr>
              <p14:cNvContentPartPr/>
              <p14:nvPr/>
            </p14:nvContentPartPr>
            <p14:xfrm>
              <a:off x="2735997" y="1290045"/>
              <a:ext cx="2516040" cy="58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BD8845D-6061-40FB-8E0A-463BB98F6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677" y="1285725"/>
                <a:ext cx="25246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38B22DE-9237-4947-BD3A-F3C8CEAE862C}"/>
                  </a:ext>
                </a:extLst>
              </p14:cNvPr>
              <p14:cNvContentPartPr/>
              <p14:nvPr/>
            </p14:nvContentPartPr>
            <p14:xfrm>
              <a:off x="6434277" y="692805"/>
              <a:ext cx="1708560" cy="666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38B22DE-9237-4947-BD3A-F3C8CEAE86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9957" y="688485"/>
                <a:ext cx="17172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CF02FE5-CD72-4D3B-8211-A1E8025D6EDB}"/>
                  </a:ext>
                </a:extLst>
              </p14:cNvPr>
              <p14:cNvContentPartPr/>
              <p14:nvPr/>
            </p14:nvContentPartPr>
            <p14:xfrm>
              <a:off x="3355917" y="1933005"/>
              <a:ext cx="4123800" cy="77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CF02FE5-CD72-4D3B-8211-A1E8025D6E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1597" y="1928685"/>
                <a:ext cx="4132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9560" name="Freihand 149559">
                <a:extLst>
                  <a:ext uri="{FF2B5EF4-FFF2-40B4-BE49-F238E27FC236}">
                    <a16:creationId xmlns:a16="http://schemas.microsoft.com/office/drawing/2014/main" id="{3CF34D7E-8F35-484A-AC66-08A2A5D5D44C}"/>
                  </a:ext>
                </a:extLst>
              </p14:cNvPr>
              <p14:cNvContentPartPr/>
              <p14:nvPr/>
            </p14:nvContentPartPr>
            <p14:xfrm>
              <a:off x="4137477" y="1936965"/>
              <a:ext cx="2983680" cy="98640"/>
            </p14:xfrm>
          </p:contentPart>
        </mc:Choice>
        <mc:Fallback xmlns="">
          <p:pic>
            <p:nvPicPr>
              <p:cNvPr id="149560" name="Freihand 149559">
                <a:extLst>
                  <a:ext uri="{FF2B5EF4-FFF2-40B4-BE49-F238E27FC236}">
                    <a16:creationId xmlns:a16="http://schemas.microsoft.com/office/drawing/2014/main" id="{3CF34D7E-8F35-484A-AC66-08A2A5D5D4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3157" y="1932645"/>
                <a:ext cx="2992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9561" name="Freihand 149560">
                <a:extLst>
                  <a:ext uri="{FF2B5EF4-FFF2-40B4-BE49-F238E27FC236}">
                    <a16:creationId xmlns:a16="http://schemas.microsoft.com/office/drawing/2014/main" id="{1D142581-65BD-4D47-BB4B-0B815D1B32BA}"/>
                  </a:ext>
                </a:extLst>
              </p14:cNvPr>
              <p14:cNvContentPartPr/>
              <p14:nvPr/>
            </p14:nvContentPartPr>
            <p14:xfrm>
              <a:off x="6446517" y="1215525"/>
              <a:ext cx="1608840" cy="81360"/>
            </p14:xfrm>
          </p:contentPart>
        </mc:Choice>
        <mc:Fallback xmlns="">
          <p:pic>
            <p:nvPicPr>
              <p:cNvPr id="149561" name="Freihand 149560">
                <a:extLst>
                  <a:ext uri="{FF2B5EF4-FFF2-40B4-BE49-F238E27FC236}">
                    <a16:creationId xmlns:a16="http://schemas.microsoft.com/office/drawing/2014/main" id="{1D142581-65BD-4D47-BB4B-0B815D1B32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42197" y="1211205"/>
                <a:ext cx="1617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9562" name="Freihand 149561">
                <a:extLst>
                  <a:ext uri="{FF2B5EF4-FFF2-40B4-BE49-F238E27FC236}">
                    <a16:creationId xmlns:a16="http://schemas.microsoft.com/office/drawing/2014/main" id="{DE41D955-0F45-4CDF-A580-2BAE6B1D0BF7}"/>
                  </a:ext>
                </a:extLst>
              </p14:cNvPr>
              <p14:cNvContentPartPr/>
              <p14:nvPr/>
            </p14:nvContentPartPr>
            <p14:xfrm>
              <a:off x="6350757" y="709725"/>
              <a:ext cx="750960" cy="731520"/>
            </p14:xfrm>
          </p:contentPart>
        </mc:Choice>
        <mc:Fallback xmlns="">
          <p:pic>
            <p:nvPicPr>
              <p:cNvPr id="149562" name="Freihand 149561">
                <a:extLst>
                  <a:ext uri="{FF2B5EF4-FFF2-40B4-BE49-F238E27FC236}">
                    <a16:creationId xmlns:a16="http://schemas.microsoft.com/office/drawing/2014/main" id="{DE41D955-0F45-4CDF-A580-2BAE6B1D0B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46437" y="705405"/>
                <a:ext cx="75960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9567" name="Freihand 149566">
                <a:extLst>
                  <a:ext uri="{FF2B5EF4-FFF2-40B4-BE49-F238E27FC236}">
                    <a16:creationId xmlns:a16="http://schemas.microsoft.com/office/drawing/2014/main" id="{3873BB9B-779D-4550-AF24-9B060C755A29}"/>
                  </a:ext>
                </a:extLst>
              </p14:cNvPr>
              <p14:cNvContentPartPr/>
              <p14:nvPr/>
            </p14:nvContentPartPr>
            <p14:xfrm>
              <a:off x="6450117" y="3051885"/>
              <a:ext cx="42480" cy="29160"/>
            </p14:xfrm>
          </p:contentPart>
        </mc:Choice>
        <mc:Fallback xmlns="">
          <p:pic>
            <p:nvPicPr>
              <p:cNvPr id="149567" name="Freihand 149566">
                <a:extLst>
                  <a:ext uri="{FF2B5EF4-FFF2-40B4-BE49-F238E27FC236}">
                    <a16:creationId xmlns:a16="http://schemas.microsoft.com/office/drawing/2014/main" id="{3873BB9B-779D-4550-AF24-9B060C755A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5797" y="3047565"/>
                <a:ext cx="51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9569" name="Freihand 149568">
                <a:extLst>
                  <a:ext uri="{FF2B5EF4-FFF2-40B4-BE49-F238E27FC236}">
                    <a16:creationId xmlns:a16="http://schemas.microsoft.com/office/drawing/2014/main" id="{6832A21D-D63F-4AC3-987C-C71A977D01E2}"/>
                  </a:ext>
                </a:extLst>
              </p14:cNvPr>
              <p14:cNvContentPartPr/>
              <p14:nvPr/>
            </p14:nvContentPartPr>
            <p14:xfrm>
              <a:off x="2369517" y="3330525"/>
              <a:ext cx="493200" cy="89280"/>
            </p14:xfrm>
          </p:contentPart>
        </mc:Choice>
        <mc:Fallback xmlns="">
          <p:pic>
            <p:nvPicPr>
              <p:cNvPr id="149569" name="Freihand 149568">
                <a:extLst>
                  <a:ext uri="{FF2B5EF4-FFF2-40B4-BE49-F238E27FC236}">
                    <a16:creationId xmlns:a16="http://schemas.microsoft.com/office/drawing/2014/main" id="{6832A21D-D63F-4AC3-987C-C71A977D01E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65197" y="3326205"/>
                <a:ext cx="501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9659" name="Freihand 149658">
                <a:extLst>
                  <a:ext uri="{FF2B5EF4-FFF2-40B4-BE49-F238E27FC236}">
                    <a16:creationId xmlns:a16="http://schemas.microsoft.com/office/drawing/2014/main" id="{5CDF90FE-71CD-4771-8E01-B0E7F33CE1D3}"/>
                  </a:ext>
                </a:extLst>
              </p14:cNvPr>
              <p14:cNvContentPartPr/>
              <p14:nvPr/>
            </p14:nvContentPartPr>
            <p14:xfrm>
              <a:off x="7832157" y="1921845"/>
              <a:ext cx="3514680" cy="114480"/>
            </p14:xfrm>
          </p:contentPart>
        </mc:Choice>
        <mc:Fallback xmlns="">
          <p:pic>
            <p:nvPicPr>
              <p:cNvPr id="149659" name="Freihand 149658">
                <a:extLst>
                  <a:ext uri="{FF2B5EF4-FFF2-40B4-BE49-F238E27FC236}">
                    <a16:creationId xmlns:a16="http://schemas.microsoft.com/office/drawing/2014/main" id="{5CDF90FE-71CD-4771-8E01-B0E7F33CE1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27837" y="1917525"/>
                <a:ext cx="35233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387925C-B059-41C8-9F07-D281C7E37B93}"/>
                  </a:ext>
                </a:extLst>
              </p14:cNvPr>
              <p14:cNvContentPartPr/>
              <p14:nvPr/>
            </p14:nvContentPartPr>
            <p14:xfrm>
              <a:off x="921237" y="2512245"/>
              <a:ext cx="97920" cy="1897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387925C-B059-41C8-9F07-D281C7E37B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6917" y="2507925"/>
                <a:ext cx="1065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047A12B-C7C6-4739-83D3-C104A6CC8FCA}"/>
                  </a:ext>
                </a:extLst>
              </p14:cNvPr>
              <p14:cNvContentPartPr/>
              <p14:nvPr/>
            </p14:nvContentPartPr>
            <p14:xfrm>
              <a:off x="853197" y="2586045"/>
              <a:ext cx="148680" cy="6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047A12B-C7C6-4739-83D3-C104A6CC8F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8877" y="2581725"/>
                <a:ext cx="1573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CA97855-4059-4350-A197-E178D092D6E7}"/>
                  </a:ext>
                </a:extLst>
              </p14:cNvPr>
              <p14:cNvContentPartPr/>
              <p14:nvPr/>
            </p14:nvContentPartPr>
            <p14:xfrm>
              <a:off x="1113477" y="2579205"/>
              <a:ext cx="183960" cy="241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CA97855-4059-4350-A197-E178D092D6E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9157" y="2574885"/>
                <a:ext cx="192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7B71875-06C6-4B1F-A63E-5621FED8379B}"/>
                  </a:ext>
                </a:extLst>
              </p14:cNvPr>
              <p14:cNvContentPartPr/>
              <p14:nvPr/>
            </p14:nvContentPartPr>
            <p14:xfrm>
              <a:off x="1133637" y="2654085"/>
              <a:ext cx="187920" cy="9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7B71875-06C6-4B1F-A63E-5621FED8379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9317" y="2649765"/>
                <a:ext cx="196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0029AD0-EA01-4E41-82BD-199C4EEED4DA}"/>
                  </a:ext>
                </a:extLst>
              </p14:cNvPr>
              <p14:cNvContentPartPr/>
              <p14:nvPr/>
            </p14:nvContentPartPr>
            <p14:xfrm>
              <a:off x="1418397" y="2541765"/>
              <a:ext cx="146160" cy="119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0029AD0-EA01-4E41-82BD-199C4EEED4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14077" y="2537445"/>
                <a:ext cx="154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D910E5C-D755-4C5A-89A1-47D56E9C77CE}"/>
                  </a:ext>
                </a:extLst>
              </p14:cNvPr>
              <p14:cNvContentPartPr/>
              <p14:nvPr/>
            </p14:nvContentPartPr>
            <p14:xfrm>
              <a:off x="953637" y="2910045"/>
              <a:ext cx="100440" cy="114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D910E5C-D755-4C5A-89A1-47D56E9C77C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49317" y="2905725"/>
                <a:ext cx="109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1C08AF2-82C8-4C1E-B707-84F001EDDAFD}"/>
                  </a:ext>
                </a:extLst>
              </p14:cNvPr>
              <p14:cNvContentPartPr/>
              <p14:nvPr/>
            </p14:nvContentPartPr>
            <p14:xfrm>
              <a:off x="1155237" y="2886645"/>
              <a:ext cx="13680" cy="117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1C08AF2-82C8-4C1E-B707-84F001EDDAF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0917" y="2882325"/>
                <a:ext cx="22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E584D93-FAF1-4800-83D9-1DAB22E92E14}"/>
                  </a:ext>
                </a:extLst>
              </p14:cNvPr>
              <p14:cNvContentPartPr/>
              <p14:nvPr/>
            </p14:nvContentPartPr>
            <p14:xfrm>
              <a:off x="1232997" y="2887005"/>
              <a:ext cx="15840" cy="105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E584D93-FAF1-4800-83D9-1DAB22E92E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28677" y="2882685"/>
                <a:ext cx="244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1C74FE1-3A2D-4299-A87D-FBD19E7BC18A}"/>
                  </a:ext>
                </a:extLst>
              </p14:cNvPr>
              <p14:cNvContentPartPr/>
              <p14:nvPr/>
            </p14:nvContentPartPr>
            <p14:xfrm>
              <a:off x="1124637" y="2905725"/>
              <a:ext cx="14760" cy="122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1C74FE1-3A2D-4299-A87D-FBD19E7BC1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0317" y="2901405"/>
                <a:ext cx="23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9E7FB3E-BA1C-4179-A89A-A14E206288A9}"/>
                  </a:ext>
                </a:extLst>
              </p14:cNvPr>
              <p14:cNvContentPartPr/>
              <p14:nvPr/>
            </p14:nvContentPartPr>
            <p14:xfrm>
              <a:off x="1086837" y="2878365"/>
              <a:ext cx="109440" cy="81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9E7FB3E-BA1C-4179-A89A-A14E206288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2517" y="2874045"/>
                <a:ext cx="1180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EBDFCAC-0F6A-4E82-A0A4-3092183244B2}"/>
                  </a:ext>
                </a:extLst>
              </p14:cNvPr>
              <p14:cNvContentPartPr/>
              <p14:nvPr/>
            </p14:nvContentPartPr>
            <p14:xfrm>
              <a:off x="1221477" y="2895285"/>
              <a:ext cx="27720" cy="112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EBDFCAC-0F6A-4E82-A0A4-3092183244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17157" y="2890965"/>
                <a:ext cx="36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05D208C-E75B-4863-AF0A-70BAF50050D6}"/>
                  </a:ext>
                </a:extLst>
              </p14:cNvPr>
              <p14:cNvContentPartPr/>
              <p14:nvPr/>
            </p14:nvContentPartPr>
            <p14:xfrm>
              <a:off x="839877" y="3234045"/>
              <a:ext cx="136440" cy="135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05D208C-E75B-4863-AF0A-70BAF50050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5557" y="3229725"/>
                <a:ext cx="145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1D5AF4F-BA23-4B16-8962-7A33C5F727AC}"/>
                  </a:ext>
                </a:extLst>
              </p14:cNvPr>
              <p14:cNvContentPartPr/>
              <p14:nvPr/>
            </p14:nvContentPartPr>
            <p14:xfrm>
              <a:off x="1029597" y="3252045"/>
              <a:ext cx="102600" cy="1026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1D5AF4F-BA23-4B16-8962-7A33C5F727A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5277" y="3247725"/>
                <a:ext cx="1112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8BE852C-6F2A-4DF6-BD22-F9BE66DA84B5}"/>
                  </a:ext>
                </a:extLst>
              </p14:cNvPr>
              <p14:cNvContentPartPr/>
              <p14:nvPr/>
            </p14:nvContentPartPr>
            <p14:xfrm>
              <a:off x="1173957" y="3209205"/>
              <a:ext cx="151920" cy="134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8BE852C-6F2A-4DF6-BD22-F9BE66DA84B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69637" y="3204885"/>
                <a:ext cx="160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FF8ED4D-BB7A-4B33-9DBF-5F0A64726708}"/>
                  </a:ext>
                </a:extLst>
              </p14:cNvPr>
              <p14:cNvContentPartPr/>
              <p14:nvPr/>
            </p14:nvContentPartPr>
            <p14:xfrm>
              <a:off x="1919877" y="2453565"/>
              <a:ext cx="22320" cy="1202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FF8ED4D-BB7A-4B33-9DBF-5F0A6472670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15557" y="2449245"/>
                <a:ext cx="30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DA95882-00D8-43BB-8A34-B8AD5F820A85}"/>
                  </a:ext>
                </a:extLst>
              </p14:cNvPr>
              <p14:cNvContentPartPr/>
              <p14:nvPr/>
            </p14:nvContentPartPr>
            <p14:xfrm>
              <a:off x="1919877" y="2429085"/>
              <a:ext cx="118080" cy="46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DA95882-00D8-43BB-8A34-B8AD5F820A8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15557" y="2424765"/>
                <a:ext cx="126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85F03DA-206A-4FE1-9755-5A46E54E8313}"/>
                  </a:ext>
                </a:extLst>
              </p14:cNvPr>
              <p14:cNvContentPartPr/>
              <p14:nvPr/>
            </p14:nvContentPartPr>
            <p14:xfrm>
              <a:off x="1925277" y="2462565"/>
              <a:ext cx="129960" cy="1180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85F03DA-206A-4FE1-9755-5A46E54E831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20957" y="2458245"/>
                <a:ext cx="138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26E1183-ACEB-4DFB-A0ED-B4A28FF0DB6C}"/>
                  </a:ext>
                </a:extLst>
              </p14:cNvPr>
              <p14:cNvContentPartPr/>
              <p14:nvPr/>
            </p14:nvContentPartPr>
            <p14:xfrm>
              <a:off x="2066397" y="2487045"/>
              <a:ext cx="126000" cy="561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26E1183-ACEB-4DFB-A0ED-B4A28FF0DB6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62077" y="2482725"/>
                <a:ext cx="1346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6668272-961E-42E9-A2AC-6C3B7E7909B3}"/>
                  </a:ext>
                </a:extLst>
              </p14:cNvPr>
              <p14:cNvContentPartPr/>
              <p14:nvPr/>
            </p14:nvContentPartPr>
            <p14:xfrm>
              <a:off x="2197077" y="2436285"/>
              <a:ext cx="139320" cy="781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6668272-961E-42E9-A2AC-6C3B7E7909B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92757" y="2431965"/>
                <a:ext cx="1479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CF038ED-84BA-40EC-B39F-3D6A02B77685}"/>
                  </a:ext>
                </a:extLst>
              </p14:cNvPr>
              <p14:cNvContentPartPr/>
              <p14:nvPr/>
            </p14:nvContentPartPr>
            <p14:xfrm>
              <a:off x="2352957" y="2420085"/>
              <a:ext cx="129960" cy="1605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CF038ED-84BA-40EC-B39F-3D6A02B7768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48637" y="2415765"/>
                <a:ext cx="138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2F68AC2-A6C1-4149-BF51-5D2F9E8F026A}"/>
                  </a:ext>
                </a:extLst>
              </p14:cNvPr>
              <p14:cNvContentPartPr/>
              <p14:nvPr/>
            </p14:nvContentPartPr>
            <p14:xfrm>
              <a:off x="2569677" y="2354565"/>
              <a:ext cx="97920" cy="709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2F68AC2-A6C1-4149-BF51-5D2F9E8F026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65357" y="2350245"/>
                <a:ext cx="106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836B872-99D0-49BC-8012-6137905604C5}"/>
                  </a:ext>
                </a:extLst>
              </p14:cNvPr>
              <p14:cNvContentPartPr/>
              <p14:nvPr/>
            </p14:nvContentPartPr>
            <p14:xfrm>
              <a:off x="2666877" y="2355285"/>
              <a:ext cx="220680" cy="496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836B872-99D0-49BC-8012-6137905604C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62557" y="2350965"/>
                <a:ext cx="229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D9ED0F1-E596-4706-A094-270E1EDAF7F0}"/>
                  </a:ext>
                </a:extLst>
              </p14:cNvPr>
              <p14:cNvContentPartPr/>
              <p14:nvPr/>
            </p14:nvContentPartPr>
            <p14:xfrm>
              <a:off x="2895117" y="2323605"/>
              <a:ext cx="77040" cy="1602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D9ED0F1-E596-4706-A094-270E1EDAF7F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90797" y="2319285"/>
                <a:ext cx="85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6B88FF7-50B3-4817-91D0-BF446565300B}"/>
                  </a:ext>
                </a:extLst>
              </p14:cNvPr>
              <p14:cNvContentPartPr/>
              <p14:nvPr/>
            </p14:nvContentPartPr>
            <p14:xfrm>
              <a:off x="2982237" y="2303445"/>
              <a:ext cx="159120" cy="568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6B88FF7-50B3-4817-91D0-BF446565300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77917" y="2299125"/>
                <a:ext cx="167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461ED0B-2F4D-4C8E-BA24-65484EFEEE4F}"/>
                  </a:ext>
                </a:extLst>
              </p14:cNvPr>
              <p14:cNvContentPartPr/>
              <p14:nvPr/>
            </p14:nvContentPartPr>
            <p14:xfrm>
              <a:off x="3163677" y="2262405"/>
              <a:ext cx="57600" cy="644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461ED0B-2F4D-4C8E-BA24-65484EFEEE4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159357" y="2258085"/>
                <a:ext cx="662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353CF3C-D209-4767-B4D8-EF2778F84339}"/>
                  </a:ext>
                </a:extLst>
              </p14:cNvPr>
              <p14:cNvContentPartPr/>
              <p14:nvPr/>
            </p14:nvContentPartPr>
            <p14:xfrm>
              <a:off x="3220917" y="2259885"/>
              <a:ext cx="65880" cy="626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353CF3C-D209-4767-B4D8-EF2778F8433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16597" y="2255565"/>
                <a:ext cx="745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90E578D-B566-4B15-8958-140008AAB9CD}"/>
                  </a:ext>
                </a:extLst>
              </p14:cNvPr>
              <p14:cNvContentPartPr/>
              <p14:nvPr/>
            </p14:nvContentPartPr>
            <p14:xfrm>
              <a:off x="3285357" y="2194725"/>
              <a:ext cx="73800" cy="129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90E578D-B566-4B15-8958-140008AAB9C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81037" y="2190405"/>
                <a:ext cx="82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9505" name="Freihand 149504">
                <a:extLst>
                  <a:ext uri="{FF2B5EF4-FFF2-40B4-BE49-F238E27FC236}">
                    <a16:creationId xmlns:a16="http://schemas.microsoft.com/office/drawing/2014/main" id="{D77BC9CF-88D8-42B9-96A3-C20CF1FC1BF7}"/>
                  </a:ext>
                </a:extLst>
              </p14:cNvPr>
              <p14:cNvContentPartPr/>
              <p14:nvPr/>
            </p14:nvContentPartPr>
            <p14:xfrm>
              <a:off x="3104637" y="2495325"/>
              <a:ext cx="86400" cy="150840"/>
            </p14:xfrm>
          </p:contentPart>
        </mc:Choice>
        <mc:Fallback xmlns="">
          <p:pic>
            <p:nvPicPr>
              <p:cNvPr id="149505" name="Freihand 149504">
                <a:extLst>
                  <a:ext uri="{FF2B5EF4-FFF2-40B4-BE49-F238E27FC236}">
                    <a16:creationId xmlns:a16="http://schemas.microsoft.com/office/drawing/2014/main" id="{D77BC9CF-88D8-42B9-96A3-C20CF1FC1BF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00317" y="2491005"/>
                <a:ext cx="95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9506" name="Freihand 149505">
                <a:extLst>
                  <a:ext uri="{FF2B5EF4-FFF2-40B4-BE49-F238E27FC236}">
                    <a16:creationId xmlns:a16="http://schemas.microsoft.com/office/drawing/2014/main" id="{5F5A377E-5093-45C0-B001-F18F880A8021}"/>
                  </a:ext>
                </a:extLst>
              </p14:cNvPr>
              <p14:cNvContentPartPr/>
              <p14:nvPr/>
            </p14:nvContentPartPr>
            <p14:xfrm>
              <a:off x="3208677" y="2517645"/>
              <a:ext cx="157320" cy="63720"/>
            </p14:xfrm>
          </p:contentPart>
        </mc:Choice>
        <mc:Fallback xmlns="">
          <p:pic>
            <p:nvPicPr>
              <p:cNvPr id="149506" name="Freihand 149505">
                <a:extLst>
                  <a:ext uri="{FF2B5EF4-FFF2-40B4-BE49-F238E27FC236}">
                    <a16:creationId xmlns:a16="http://schemas.microsoft.com/office/drawing/2014/main" id="{5F5A377E-5093-45C0-B001-F18F880A802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04357" y="2513325"/>
                <a:ext cx="165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9509" name="Freihand 149508">
                <a:extLst>
                  <a:ext uri="{FF2B5EF4-FFF2-40B4-BE49-F238E27FC236}">
                    <a16:creationId xmlns:a16="http://schemas.microsoft.com/office/drawing/2014/main" id="{14FBE8DD-1FD3-442F-9543-A39D54D92655}"/>
                  </a:ext>
                </a:extLst>
              </p14:cNvPr>
              <p14:cNvContentPartPr/>
              <p14:nvPr/>
            </p14:nvContentPartPr>
            <p14:xfrm>
              <a:off x="3425037" y="2492805"/>
              <a:ext cx="53280" cy="22320"/>
            </p14:xfrm>
          </p:contentPart>
        </mc:Choice>
        <mc:Fallback xmlns="">
          <p:pic>
            <p:nvPicPr>
              <p:cNvPr id="149509" name="Freihand 149508">
                <a:extLst>
                  <a:ext uri="{FF2B5EF4-FFF2-40B4-BE49-F238E27FC236}">
                    <a16:creationId xmlns:a16="http://schemas.microsoft.com/office/drawing/2014/main" id="{14FBE8DD-1FD3-442F-9543-A39D54D9265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20717" y="2488485"/>
                <a:ext cx="61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9510" name="Freihand 149509">
                <a:extLst>
                  <a:ext uri="{FF2B5EF4-FFF2-40B4-BE49-F238E27FC236}">
                    <a16:creationId xmlns:a16="http://schemas.microsoft.com/office/drawing/2014/main" id="{A5A65E14-2DF3-414B-B43C-34541F31B691}"/>
                  </a:ext>
                </a:extLst>
              </p14:cNvPr>
              <p14:cNvContentPartPr/>
              <p14:nvPr/>
            </p14:nvContentPartPr>
            <p14:xfrm>
              <a:off x="3530877" y="2439885"/>
              <a:ext cx="176760" cy="87840"/>
            </p14:xfrm>
          </p:contentPart>
        </mc:Choice>
        <mc:Fallback xmlns="">
          <p:pic>
            <p:nvPicPr>
              <p:cNvPr id="149510" name="Freihand 149509">
                <a:extLst>
                  <a:ext uri="{FF2B5EF4-FFF2-40B4-BE49-F238E27FC236}">
                    <a16:creationId xmlns:a16="http://schemas.microsoft.com/office/drawing/2014/main" id="{A5A65E14-2DF3-414B-B43C-34541F31B69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26557" y="2435565"/>
                <a:ext cx="185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9511" name="Freihand 149510">
                <a:extLst>
                  <a:ext uri="{FF2B5EF4-FFF2-40B4-BE49-F238E27FC236}">
                    <a16:creationId xmlns:a16="http://schemas.microsoft.com/office/drawing/2014/main" id="{03CE761F-684F-479B-9F69-04D7C26CE13B}"/>
                  </a:ext>
                </a:extLst>
              </p14:cNvPr>
              <p14:cNvContentPartPr/>
              <p14:nvPr/>
            </p14:nvContentPartPr>
            <p14:xfrm>
              <a:off x="3730317" y="2397765"/>
              <a:ext cx="130320" cy="64080"/>
            </p14:xfrm>
          </p:contentPart>
        </mc:Choice>
        <mc:Fallback xmlns="">
          <p:pic>
            <p:nvPicPr>
              <p:cNvPr id="149511" name="Freihand 149510">
                <a:extLst>
                  <a:ext uri="{FF2B5EF4-FFF2-40B4-BE49-F238E27FC236}">
                    <a16:creationId xmlns:a16="http://schemas.microsoft.com/office/drawing/2014/main" id="{03CE761F-684F-479B-9F69-04D7C26CE1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25997" y="2393445"/>
                <a:ext cx="138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9512" name="Freihand 149511">
                <a:extLst>
                  <a:ext uri="{FF2B5EF4-FFF2-40B4-BE49-F238E27FC236}">
                    <a16:creationId xmlns:a16="http://schemas.microsoft.com/office/drawing/2014/main" id="{CD19DB96-2A68-4373-A5CC-F6E6C2F0DA2E}"/>
                  </a:ext>
                </a:extLst>
              </p14:cNvPr>
              <p14:cNvContentPartPr/>
              <p14:nvPr/>
            </p14:nvContentPartPr>
            <p14:xfrm>
              <a:off x="3887637" y="2366085"/>
              <a:ext cx="51480" cy="194040"/>
            </p14:xfrm>
          </p:contentPart>
        </mc:Choice>
        <mc:Fallback xmlns="">
          <p:pic>
            <p:nvPicPr>
              <p:cNvPr id="149512" name="Freihand 149511">
                <a:extLst>
                  <a:ext uri="{FF2B5EF4-FFF2-40B4-BE49-F238E27FC236}">
                    <a16:creationId xmlns:a16="http://schemas.microsoft.com/office/drawing/2014/main" id="{CD19DB96-2A68-4373-A5CC-F6E6C2F0DA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83317" y="2361765"/>
                <a:ext cx="601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9513" name="Freihand 149512">
                <a:extLst>
                  <a:ext uri="{FF2B5EF4-FFF2-40B4-BE49-F238E27FC236}">
                    <a16:creationId xmlns:a16="http://schemas.microsoft.com/office/drawing/2014/main" id="{506D3807-AB9E-499C-872D-3568B800818D}"/>
                  </a:ext>
                </a:extLst>
              </p14:cNvPr>
              <p14:cNvContentPartPr/>
              <p14:nvPr/>
            </p14:nvContentPartPr>
            <p14:xfrm>
              <a:off x="3970437" y="2359605"/>
              <a:ext cx="97200" cy="170640"/>
            </p14:xfrm>
          </p:contentPart>
        </mc:Choice>
        <mc:Fallback xmlns="">
          <p:pic>
            <p:nvPicPr>
              <p:cNvPr id="149513" name="Freihand 149512">
                <a:extLst>
                  <a:ext uri="{FF2B5EF4-FFF2-40B4-BE49-F238E27FC236}">
                    <a16:creationId xmlns:a16="http://schemas.microsoft.com/office/drawing/2014/main" id="{506D3807-AB9E-499C-872D-3568B800818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66117" y="2355285"/>
                <a:ext cx="1058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9514" name="Freihand 149513">
                <a:extLst>
                  <a:ext uri="{FF2B5EF4-FFF2-40B4-BE49-F238E27FC236}">
                    <a16:creationId xmlns:a16="http://schemas.microsoft.com/office/drawing/2014/main" id="{AB521310-4CB3-403A-9535-3EFB167D2F7C}"/>
                  </a:ext>
                </a:extLst>
              </p14:cNvPr>
              <p14:cNvContentPartPr/>
              <p14:nvPr/>
            </p14:nvContentPartPr>
            <p14:xfrm>
              <a:off x="4112997" y="2354925"/>
              <a:ext cx="48600" cy="18360"/>
            </p14:xfrm>
          </p:contentPart>
        </mc:Choice>
        <mc:Fallback xmlns="">
          <p:pic>
            <p:nvPicPr>
              <p:cNvPr id="149514" name="Freihand 149513">
                <a:extLst>
                  <a:ext uri="{FF2B5EF4-FFF2-40B4-BE49-F238E27FC236}">
                    <a16:creationId xmlns:a16="http://schemas.microsoft.com/office/drawing/2014/main" id="{AB521310-4CB3-403A-9535-3EFB167D2F7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08677" y="2350605"/>
                <a:ext cx="57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9515" name="Freihand 149514">
                <a:extLst>
                  <a:ext uri="{FF2B5EF4-FFF2-40B4-BE49-F238E27FC236}">
                    <a16:creationId xmlns:a16="http://schemas.microsoft.com/office/drawing/2014/main" id="{1E3FE329-0124-4DAC-9F74-ECAD4FDE1DD4}"/>
                  </a:ext>
                </a:extLst>
              </p14:cNvPr>
              <p14:cNvContentPartPr/>
              <p14:nvPr/>
            </p14:nvContentPartPr>
            <p14:xfrm>
              <a:off x="4246917" y="2287245"/>
              <a:ext cx="66600" cy="72720"/>
            </p14:xfrm>
          </p:contentPart>
        </mc:Choice>
        <mc:Fallback xmlns="">
          <p:pic>
            <p:nvPicPr>
              <p:cNvPr id="149515" name="Freihand 149514">
                <a:extLst>
                  <a:ext uri="{FF2B5EF4-FFF2-40B4-BE49-F238E27FC236}">
                    <a16:creationId xmlns:a16="http://schemas.microsoft.com/office/drawing/2014/main" id="{1E3FE329-0124-4DAC-9F74-ECAD4FDE1DD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42597" y="2282925"/>
                <a:ext cx="75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9516" name="Freihand 149515">
                <a:extLst>
                  <a:ext uri="{FF2B5EF4-FFF2-40B4-BE49-F238E27FC236}">
                    <a16:creationId xmlns:a16="http://schemas.microsoft.com/office/drawing/2014/main" id="{FF74F8B1-8E58-46FA-91E7-08B37DF4E30D}"/>
                  </a:ext>
                </a:extLst>
              </p14:cNvPr>
              <p14:cNvContentPartPr/>
              <p14:nvPr/>
            </p14:nvContentPartPr>
            <p14:xfrm>
              <a:off x="4316037" y="2274645"/>
              <a:ext cx="263160" cy="62640"/>
            </p14:xfrm>
          </p:contentPart>
        </mc:Choice>
        <mc:Fallback xmlns="">
          <p:pic>
            <p:nvPicPr>
              <p:cNvPr id="149516" name="Freihand 149515">
                <a:extLst>
                  <a:ext uri="{FF2B5EF4-FFF2-40B4-BE49-F238E27FC236}">
                    <a16:creationId xmlns:a16="http://schemas.microsoft.com/office/drawing/2014/main" id="{FF74F8B1-8E58-46FA-91E7-08B37DF4E30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311717" y="2270325"/>
                <a:ext cx="2718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49517" name="Freihand 149516">
                <a:extLst>
                  <a:ext uri="{FF2B5EF4-FFF2-40B4-BE49-F238E27FC236}">
                    <a16:creationId xmlns:a16="http://schemas.microsoft.com/office/drawing/2014/main" id="{DFDF0E55-C873-480F-95E8-8CC68F336416}"/>
                  </a:ext>
                </a:extLst>
              </p14:cNvPr>
              <p14:cNvContentPartPr/>
              <p14:nvPr/>
            </p14:nvContentPartPr>
            <p14:xfrm>
              <a:off x="4584597" y="2253765"/>
              <a:ext cx="94680" cy="155880"/>
            </p14:xfrm>
          </p:contentPart>
        </mc:Choice>
        <mc:Fallback xmlns="">
          <p:pic>
            <p:nvPicPr>
              <p:cNvPr id="149517" name="Freihand 149516">
                <a:extLst>
                  <a:ext uri="{FF2B5EF4-FFF2-40B4-BE49-F238E27FC236}">
                    <a16:creationId xmlns:a16="http://schemas.microsoft.com/office/drawing/2014/main" id="{DFDF0E55-C873-480F-95E8-8CC68F33641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0277" y="2249445"/>
                <a:ext cx="10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9518" name="Freihand 149517">
                <a:extLst>
                  <a:ext uri="{FF2B5EF4-FFF2-40B4-BE49-F238E27FC236}">
                    <a16:creationId xmlns:a16="http://schemas.microsoft.com/office/drawing/2014/main" id="{B78EB2D9-E353-4410-BCA7-DE1808FEE8A9}"/>
                  </a:ext>
                </a:extLst>
              </p14:cNvPr>
              <p14:cNvContentPartPr/>
              <p14:nvPr/>
            </p14:nvContentPartPr>
            <p14:xfrm>
              <a:off x="4714557" y="2223165"/>
              <a:ext cx="202320" cy="63000"/>
            </p14:xfrm>
          </p:contentPart>
        </mc:Choice>
        <mc:Fallback xmlns="">
          <p:pic>
            <p:nvPicPr>
              <p:cNvPr id="149518" name="Freihand 149517">
                <a:extLst>
                  <a:ext uri="{FF2B5EF4-FFF2-40B4-BE49-F238E27FC236}">
                    <a16:creationId xmlns:a16="http://schemas.microsoft.com/office/drawing/2014/main" id="{B78EB2D9-E353-4410-BCA7-DE1808FEE8A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10237" y="2218845"/>
                <a:ext cx="2109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9519" name="Freihand 149518">
                <a:extLst>
                  <a:ext uri="{FF2B5EF4-FFF2-40B4-BE49-F238E27FC236}">
                    <a16:creationId xmlns:a16="http://schemas.microsoft.com/office/drawing/2014/main" id="{71290095-5B47-4F13-9700-C1403DDFC74D}"/>
                  </a:ext>
                </a:extLst>
              </p14:cNvPr>
              <p14:cNvContentPartPr/>
              <p14:nvPr/>
            </p14:nvContentPartPr>
            <p14:xfrm>
              <a:off x="4944957" y="2109045"/>
              <a:ext cx="196920" cy="129600"/>
            </p14:xfrm>
          </p:contentPart>
        </mc:Choice>
        <mc:Fallback xmlns="">
          <p:pic>
            <p:nvPicPr>
              <p:cNvPr id="149519" name="Freihand 149518">
                <a:extLst>
                  <a:ext uri="{FF2B5EF4-FFF2-40B4-BE49-F238E27FC236}">
                    <a16:creationId xmlns:a16="http://schemas.microsoft.com/office/drawing/2014/main" id="{71290095-5B47-4F13-9700-C1403DDFC74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40637" y="2104725"/>
                <a:ext cx="2055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9523" name="Freihand 149522">
                <a:extLst>
                  <a:ext uri="{FF2B5EF4-FFF2-40B4-BE49-F238E27FC236}">
                    <a16:creationId xmlns:a16="http://schemas.microsoft.com/office/drawing/2014/main" id="{AD2A1FB2-CA85-42D7-A33D-9F9A5F81ED91}"/>
                  </a:ext>
                </a:extLst>
              </p14:cNvPr>
              <p14:cNvContentPartPr/>
              <p14:nvPr/>
            </p14:nvContentPartPr>
            <p14:xfrm>
              <a:off x="5007957" y="2534925"/>
              <a:ext cx="104760" cy="199440"/>
            </p14:xfrm>
          </p:contentPart>
        </mc:Choice>
        <mc:Fallback xmlns="">
          <p:pic>
            <p:nvPicPr>
              <p:cNvPr id="149523" name="Freihand 149522">
                <a:extLst>
                  <a:ext uri="{FF2B5EF4-FFF2-40B4-BE49-F238E27FC236}">
                    <a16:creationId xmlns:a16="http://schemas.microsoft.com/office/drawing/2014/main" id="{AD2A1FB2-CA85-42D7-A33D-9F9A5F81ED9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03637" y="2530605"/>
                <a:ext cx="1134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9524" name="Freihand 149523">
                <a:extLst>
                  <a:ext uri="{FF2B5EF4-FFF2-40B4-BE49-F238E27FC236}">
                    <a16:creationId xmlns:a16="http://schemas.microsoft.com/office/drawing/2014/main" id="{4B6BEC11-C218-48C3-A378-9EABE8600F0A}"/>
                  </a:ext>
                </a:extLst>
              </p14:cNvPr>
              <p14:cNvContentPartPr/>
              <p14:nvPr/>
            </p14:nvContentPartPr>
            <p14:xfrm>
              <a:off x="4953237" y="2593245"/>
              <a:ext cx="153720" cy="9720"/>
            </p14:xfrm>
          </p:contentPart>
        </mc:Choice>
        <mc:Fallback xmlns="">
          <p:pic>
            <p:nvPicPr>
              <p:cNvPr id="149524" name="Freihand 149523">
                <a:extLst>
                  <a:ext uri="{FF2B5EF4-FFF2-40B4-BE49-F238E27FC236}">
                    <a16:creationId xmlns:a16="http://schemas.microsoft.com/office/drawing/2014/main" id="{4B6BEC11-C218-48C3-A378-9EABE8600F0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48917" y="2588925"/>
                <a:ext cx="162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9525" name="Freihand 149524">
                <a:extLst>
                  <a:ext uri="{FF2B5EF4-FFF2-40B4-BE49-F238E27FC236}">
                    <a16:creationId xmlns:a16="http://schemas.microsoft.com/office/drawing/2014/main" id="{60FCE9F4-0753-4D1B-B6BE-81E9BF580142}"/>
                  </a:ext>
                </a:extLst>
              </p14:cNvPr>
              <p14:cNvContentPartPr/>
              <p14:nvPr/>
            </p14:nvContentPartPr>
            <p14:xfrm>
              <a:off x="5251317" y="2585325"/>
              <a:ext cx="160560" cy="78480"/>
            </p14:xfrm>
          </p:contentPart>
        </mc:Choice>
        <mc:Fallback xmlns="">
          <p:pic>
            <p:nvPicPr>
              <p:cNvPr id="149525" name="Freihand 149524">
                <a:extLst>
                  <a:ext uri="{FF2B5EF4-FFF2-40B4-BE49-F238E27FC236}">
                    <a16:creationId xmlns:a16="http://schemas.microsoft.com/office/drawing/2014/main" id="{60FCE9F4-0753-4D1B-B6BE-81E9BF58014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46997" y="2581005"/>
                <a:ext cx="169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9526" name="Freihand 149525">
                <a:extLst>
                  <a:ext uri="{FF2B5EF4-FFF2-40B4-BE49-F238E27FC236}">
                    <a16:creationId xmlns:a16="http://schemas.microsoft.com/office/drawing/2014/main" id="{EB90878A-ACF4-4EDB-A329-77CBC7A3F414}"/>
                  </a:ext>
                </a:extLst>
              </p14:cNvPr>
              <p14:cNvContentPartPr/>
              <p14:nvPr/>
            </p14:nvContentPartPr>
            <p14:xfrm>
              <a:off x="5536077" y="2521965"/>
              <a:ext cx="141120" cy="181440"/>
            </p14:xfrm>
          </p:contentPart>
        </mc:Choice>
        <mc:Fallback xmlns="">
          <p:pic>
            <p:nvPicPr>
              <p:cNvPr id="149526" name="Freihand 149525">
                <a:extLst>
                  <a:ext uri="{FF2B5EF4-FFF2-40B4-BE49-F238E27FC236}">
                    <a16:creationId xmlns:a16="http://schemas.microsoft.com/office/drawing/2014/main" id="{EB90878A-ACF4-4EDB-A329-77CBC7A3F4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31757" y="2517645"/>
                <a:ext cx="1497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9528" name="Freihand 149527">
                <a:extLst>
                  <a:ext uri="{FF2B5EF4-FFF2-40B4-BE49-F238E27FC236}">
                    <a16:creationId xmlns:a16="http://schemas.microsoft.com/office/drawing/2014/main" id="{2F3DC744-9E94-4BA1-8412-BF97B49F73E5}"/>
                  </a:ext>
                </a:extLst>
              </p14:cNvPr>
              <p14:cNvContentPartPr/>
              <p14:nvPr/>
            </p14:nvContentPartPr>
            <p14:xfrm>
              <a:off x="550797" y="3295605"/>
              <a:ext cx="131400" cy="7200"/>
            </p14:xfrm>
          </p:contentPart>
        </mc:Choice>
        <mc:Fallback xmlns="">
          <p:pic>
            <p:nvPicPr>
              <p:cNvPr id="149528" name="Freihand 149527">
                <a:extLst>
                  <a:ext uri="{FF2B5EF4-FFF2-40B4-BE49-F238E27FC236}">
                    <a16:creationId xmlns:a16="http://schemas.microsoft.com/office/drawing/2014/main" id="{2F3DC744-9E94-4BA1-8412-BF97B49F73E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6477" y="3291285"/>
                <a:ext cx="1400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9529" name="Freihand 149528">
                <a:extLst>
                  <a:ext uri="{FF2B5EF4-FFF2-40B4-BE49-F238E27FC236}">
                    <a16:creationId xmlns:a16="http://schemas.microsoft.com/office/drawing/2014/main" id="{B3B35891-6A09-4C2A-B84E-94B7D4E6158F}"/>
                  </a:ext>
                </a:extLst>
              </p14:cNvPr>
              <p14:cNvContentPartPr/>
              <p14:nvPr/>
            </p14:nvContentPartPr>
            <p14:xfrm>
              <a:off x="561597" y="3343125"/>
              <a:ext cx="124200" cy="10080"/>
            </p14:xfrm>
          </p:contentPart>
        </mc:Choice>
        <mc:Fallback xmlns="">
          <p:pic>
            <p:nvPicPr>
              <p:cNvPr id="149529" name="Freihand 149528">
                <a:extLst>
                  <a:ext uri="{FF2B5EF4-FFF2-40B4-BE49-F238E27FC236}">
                    <a16:creationId xmlns:a16="http://schemas.microsoft.com/office/drawing/2014/main" id="{B3B35891-6A09-4C2A-B84E-94B7D4E6158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7277" y="3338805"/>
                <a:ext cx="1328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9531" name="Freihand 149530">
                <a:extLst>
                  <a:ext uri="{FF2B5EF4-FFF2-40B4-BE49-F238E27FC236}">
                    <a16:creationId xmlns:a16="http://schemas.microsoft.com/office/drawing/2014/main" id="{A92BDEE6-D330-44E9-9DF7-8AFEC010B0DA}"/>
                  </a:ext>
                </a:extLst>
              </p14:cNvPr>
              <p14:cNvContentPartPr/>
              <p14:nvPr/>
            </p14:nvContentPartPr>
            <p14:xfrm>
              <a:off x="98637" y="3248445"/>
              <a:ext cx="115200" cy="93240"/>
            </p14:xfrm>
          </p:contentPart>
        </mc:Choice>
        <mc:Fallback xmlns="">
          <p:pic>
            <p:nvPicPr>
              <p:cNvPr id="149531" name="Freihand 149530">
                <a:extLst>
                  <a:ext uri="{FF2B5EF4-FFF2-40B4-BE49-F238E27FC236}">
                    <a16:creationId xmlns:a16="http://schemas.microsoft.com/office/drawing/2014/main" id="{A92BDEE6-D330-44E9-9DF7-8AFEC010B0D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4317" y="3244125"/>
                <a:ext cx="123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9532" name="Freihand 149531">
                <a:extLst>
                  <a:ext uri="{FF2B5EF4-FFF2-40B4-BE49-F238E27FC236}">
                    <a16:creationId xmlns:a16="http://schemas.microsoft.com/office/drawing/2014/main" id="{1EC92274-8BFB-4300-A370-AF71F8ADDF9D}"/>
                  </a:ext>
                </a:extLst>
              </p14:cNvPr>
              <p14:cNvContentPartPr/>
              <p14:nvPr/>
            </p14:nvContentPartPr>
            <p14:xfrm>
              <a:off x="247317" y="3234765"/>
              <a:ext cx="27000" cy="128520"/>
            </p14:xfrm>
          </p:contentPart>
        </mc:Choice>
        <mc:Fallback xmlns="">
          <p:pic>
            <p:nvPicPr>
              <p:cNvPr id="149532" name="Freihand 149531">
                <a:extLst>
                  <a:ext uri="{FF2B5EF4-FFF2-40B4-BE49-F238E27FC236}">
                    <a16:creationId xmlns:a16="http://schemas.microsoft.com/office/drawing/2014/main" id="{1EC92274-8BFB-4300-A370-AF71F8ADDF9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2997" y="3230445"/>
                <a:ext cx="35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9533" name="Freihand 149532">
                <a:extLst>
                  <a:ext uri="{FF2B5EF4-FFF2-40B4-BE49-F238E27FC236}">
                    <a16:creationId xmlns:a16="http://schemas.microsoft.com/office/drawing/2014/main" id="{AB3805E8-DC7E-4704-BBE3-01FBA6E23BBD}"/>
                  </a:ext>
                </a:extLst>
              </p14:cNvPr>
              <p14:cNvContentPartPr/>
              <p14:nvPr/>
            </p14:nvContentPartPr>
            <p14:xfrm>
              <a:off x="185037" y="3208845"/>
              <a:ext cx="139320" cy="70920"/>
            </p14:xfrm>
          </p:contentPart>
        </mc:Choice>
        <mc:Fallback xmlns="">
          <p:pic>
            <p:nvPicPr>
              <p:cNvPr id="149533" name="Freihand 149532">
                <a:extLst>
                  <a:ext uri="{FF2B5EF4-FFF2-40B4-BE49-F238E27FC236}">
                    <a16:creationId xmlns:a16="http://schemas.microsoft.com/office/drawing/2014/main" id="{AB3805E8-DC7E-4704-BBE3-01FBA6E23B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0717" y="3204525"/>
                <a:ext cx="147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9534" name="Freihand 149533">
                <a:extLst>
                  <a:ext uri="{FF2B5EF4-FFF2-40B4-BE49-F238E27FC236}">
                    <a16:creationId xmlns:a16="http://schemas.microsoft.com/office/drawing/2014/main" id="{CED5DDE2-3833-4CC6-A56D-E0CB7584815A}"/>
                  </a:ext>
                </a:extLst>
              </p14:cNvPr>
              <p14:cNvContentPartPr/>
              <p14:nvPr/>
            </p14:nvContentPartPr>
            <p14:xfrm>
              <a:off x="355317" y="3203085"/>
              <a:ext cx="3600" cy="159480"/>
            </p14:xfrm>
          </p:contentPart>
        </mc:Choice>
        <mc:Fallback xmlns="">
          <p:pic>
            <p:nvPicPr>
              <p:cNvPr id="149534" name="Freihand 149533">
                <a:extLst>
                  <a:ext uri="{FF2B5EF4-FFF2-40B4-BE49-F238E27FC236}">
                    <a16:creationId xmlns:a16="http://schemas.microsoft.com/office/drawing/2014/main" id="{CED5DDE2-3833-4CC6-A56D-E0CB7584815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50997" y="3198765"/>
                <a:ext cx="12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9535" name="Freihand 149534">
                <a:extLst>
                  <a:ext uri="{FF2B5EF4-FFF2-40B4-BE49-F238E27FC236}">
                    <a16:creationId xmlns:a16="http://schemas.microsoft.com/office/drawing/2014/main" id="{640E15E6-6CCC-4847-81CD-3E83D306F920}"/>
                  </a:ext>
                </a:extLst>
              </p14:cNvPr>
              <p14:cNvContentPartPr/>
              <p14:nvPr/>
            </p14:nvContentPartPr>
            <p14:xfrm>
              <a:off x="372957" y="3373365"/>
              <a:ext cx="92160" cy="66240"/>
            </p14:xfrm>
          </p:contentPart>
        </mc:Choice>
        <mc:Fallback xmlns="">
          <p:pic>
            <p:nvPicPr>
              <p:cNvPr id="149535" name="Freihand 149534">
                <a:extLst>
                  <a:ext uri="{FF2B5EF4-FFF2-40B4-BE49-F238E27FC236}">
                    <a16:creationId xmlns:a16="http://schemas.microsoft.com/office/drawing/2014/main" id="{640E15E6-6CCC-4847-81CD-3E83D306F92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68637" y="3369045"/>
                <a:ext cx="100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9537" name="Freihand 149536">
                <a:extLst>
                  <a:ext uri="{FF2B5EF4-FFF2-40B4-BE49-F238E27FC236}">
                    <a16:creationId xmlns:a16="http://schemas.microsoft.com/office/drawing/2014/main" id="{E7017F64-6456-444E-ACC3-5C9FD4E7C3F0}"/>
                  </a:ext>
                </a:extLst>
              </p14:cNvPr>
              <p14:cNvContentPartPr/>
              <p14:nvPr/>
            </p14:nvContentPartPr>
            <p14:xfrm>
              <a:off x="4956837" y="3052605"/>
              <a:ext cx="140040" cy="92520"/>
            </p14:xfrm>
          </p:contentPart>
        </mc:Choice>
        <mc:Fallback xmlns="">
          <p:pic>
            <p:nvPicPr>
              <p:cNvPr id="149537" name="Freihand 149536">
                <a:extLst>
                  <a:ext uri="{FF2B5EF4-FFF2-40B4-BE49-F238E27FC236}">
                    <a16:creationId xmlns:a16="http://schemas.microsoft.com/office/drawing/2014/main" id="{E7017F64-6456-444E-ACC3-5C9FD4E7C3F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952517" y="3048285"/>
                <a:ext cx="1486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9538" name="Freihand 149537">
                <a:extLst>
                  <a:ext uri="{FF2B5EF4-FFF2-40B4-BE49-F238E27FC236}">
                    <a16:creationId xmlns:a16="http://schemas.microsoft.com/office/drawing/2014/main" id="{9A28A5D4-F0DB-498F-9D1B-86A1CFE211E6}"/>
                  </a:ext>
                </a:extLst>
              </p14:cNvPr>
              <p14:cNvContentPartPr/>
              <p14:nvPr/>
            </p14:nvContentPartPr>
            <p14:xfrm>
              <a:off x="5203797" y="3052605"/>
              <a:ext cx="12600" cy="80640"/>
            </p14:xfrm>
          </p:contentPart>
        </mc:Choice>
        <mc:Fallback xmlns="">
          <p:pic>
            <p:nvPicPr>
              <p:cNvPr id="149538" name="Freihand 149537">
                <a:extLst>
                  <a:ext uri="{FF2B5EF4-FFF2-40B4-BE49-F238E27FC236}">
                    <a16:creationId xmlns:a16="http://schemas.microsoft.com/office/drawing/2014/main" id="{9A28A5D4-F0DB-498F-9D1B-86A1CFE211E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199477" y="3048285"/>
                <a:ext cx="21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9540" name="Freihand 149539">
                <a:extLst>
                  <a:ext uri="{FF2B5EF4-FFF2-40B4-BE49-F238E27FC236}">
                    <a16:creationId xmlns:a16="http://schemas.microsoft.com/office/drawing/2014/main" id="{13869400-D227-48D7-B79E-F3C140CE8F4E}"/>
                  </a:ext>
                </a:extLst>
              </p14:cNvPr>
              <p14:cNvContentPartPr/>
              <p14:nvPr/>
            </p14:nvContentPartPr>
            <p14:xfrm>
              <a:off x="5118477" y="3003285"/>
              <a:ext cx="179640" cy="64440"/>
            </p14:xfrm>
          </p:contentPart>
        </mc:Choice>
        <mc:Fallback xmlns="">
          <p:pic>
            <p:nvPicPr>
              <p:cNvPr id="149540" name="Freihand 149539">
                <a:extLst>
                  <a:ext uri="{FF2B5EF4-FFF2-40B4-BE49-F238E27FC236}">
                    <a16:creationId xmlns:a16="http://schemas.microsoft.com/office/drawing/2014/main" id="{13869400-D227-48D7-B79E-F3C140CE8F4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14157" y="2998965"/>
                <a:ext cx="18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9541" name="Freihand 149540">
                <a:extLst>
                  <a:ext uri="{FF2B5EF4-FFF2-40B4-BE49-F238E27FC236}">
                    <a16:creationId xmlns:a16="http://schemas.microsoft.com/office/drawing/2014/main" id="{DF2398B8-B3EA-4C32-B983-83785EA5A731}"/>
                  </a:ext>
                </a:extLst>
              </p14:cNvPr>
              <p14:cNvContentPartPr/>
              <p14:nvPr/>
            </p14:nvContentPartPr>
            <p14:xfrm>
              <a:off x="5348157" y="3018405"/>
              <a:ext cx="23760" cy="105840"/>
            </p14:xfrm>
          </p:contentPart>
        </mc:Choice>
        <mc:Fallback xmlns="">
          <p:pic>
            <p:nvPicPr>
              <p:cNvPr id="149541" name="Freihand 149540">
                <a:extLst>
                  <a:ext uri="{FF2B5EF4-FFF2-40B4-BE49-F238E27FC236}">
                    <a16:creationId xmlns:a16="http://schemas.microsoft.com/office/drawing/2014/main" id="{DF2398B8-B3EA-4C32-B983-83785EA5A73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43837" y="3014085"/>
                <a:ext cx="324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9542" name="Freihand 149541">
                <a:extLst>
                  <a:ext uri="{FF2B5EF4-FFF2-40B4-BE49-F238E27FC236}">
                    <a16:creationId xmlns:a16="http://schemas.microsoft.com/office/drawing/2014/main" id="{382100EE-8716-4DB2-B6E9-2378376ECD09}"/>
                  </a:ext>
                </a:extLst>
              </p14:cNvPr>
              <p14:cNvContentPartPr/>
              <p14:nvPr/>
            </p14:nvContentPartPr>
            <p14:xfrm>
              <a:off x="5369757" y="3114885"/>
              <a:ext cx="93600" cy="92160"/>
            </p14:xfrm>
          </p:contentPart>
        </mc:Choice>
        <mc:Fallback xmlns="">
          <p:pic>
            <p:nvPicPr>
              <p:cNvPr id="149542" name="Freihand 149541">
                <a:extLst>
                  <a:ext uri="{FF2B5EF4-FFF2-40B4-BE49-F238E27FC236}">
                    <a16:creationId xmlns:a16="http://schemas.microsoft.com/office/drawing/2014/main" id="{382100EE-8716-4DB2-B6E9-2378376ECD0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365437" y="3110565"/>
                <a:ext cx="102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9544" name="Freihand 149543">
                <a:extLst>
                  <a:ext uri="{FF2B5EF4-FFF2-40B4-BE49-F238E27FC236}">
                    <a16:creationId xmlns:a16="http://schemas.microsoft.com/office/drawing/2014/main" id="{27454972-051B-4350-8741-C52FA2963B9E}"/>
                  </a:ext>
                </a:extLst>
              </p14:cNvPr>
              <p14:cNvContentPartPr/>
              <p14:nvPr/>
            </p14:nvContentPartPr>
            <p14:xfrm>
              <a:off x="5628597" y="3059445"/>
              <a:ext cx="186120" cy="5400"/>
            </p14:xfrm>
          </p:contentPart>
        </mc:Choice>
        <mc:Fallback xmlns="">
          <p:pic>
            <p:nvPicPr>
              <p:cNvPr id="149544" name="Freihand 149543">
                <a:extLst>
                  <a:ext uri="{FF2B5EF4-FFF2-40B4-BE49-F238E27FC236}">
                    <a16:creationId xmlns:a16="http://schemas.microsoft.com/office/drawing/2014/main" id="{27454972-051B-4350-8741-C52FA2963B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24277" y="3055125"/>
                <a:ext cx="194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9545" name="Freihand 149544">
                <a:extLst>
                  <a:ext uri="{FF2B5EF4-FFF2-40B4-BE49-F238E27FC236}">
                    <a16:creationId xmlns:a16="http://schemas.microsoft.com/office/drawing/2014/main" id="{556F7648-0A3C-4E78-A457-9994B0D32FBD}"/>
                  </a:ext>
                </a:extLst>
              </p14:cNvPr>
              <p14:cNvContentPartPr/>
              <p14:nvPr/>
            </p14:nvContentPartPr>
            <p14:xfrm>
              <a:off x="5649477" y="3090405"/>
              <a:ext cx="189360" cy="15480"/>
            </p14:xfrm>
          </p:contentPart>
        </mc:Choice>
        <mc:Fallback xmlns="">
          <p:pic>
            <p:nvPicPr>
              <p:cNvPr id="149545" name="Freihand 149544">
                <a:extLst>
                  <a:ext uri="{FF2B5EF4-FFF2-40B4-BE49-F238E27FC236}">
                    <a16:creationId xmlns:a16="http://schemas.microsoft.com/office/drawing/2014/main" id="{556F7648-0A3C-4E78-A457-9994B0D32FB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645157" y="3086085"/>
                <a:ext cx="198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9563" name="Freihand 149562">
                <a:extLst>
                  <a:ext uri="{FF2B5EF4-FFF2-40B4-BE49-F238E27FC236}">
                    <a16:creationId xmlns:a16="http://schemas.microsoft.com/office/drawing/2014/main" id="{408E246D-6AA0-46F9-8DC9-C0A3C4270971}"/>
                  </a:ext>
                </a:extLst>
              </p14:cNvPr>
              <p14:cNvContentPartPr/>
              <p14:nvPr/>
            </p14:nvContentPartPr>
            <p14:xfrm>
              <a:off x="5979597" y="3002925"/>
              <a:ext cx="139680" cy="109800"/>
            </p14:xfrm>
          </p:contentPart>
        </mc:Choice>
        <mc:Fallback xmlns="">
          <p:pic>
            <p:nvPicPr>
              <p:cNvPr id="149563" name="Freihand 149562">
                <a:extLst>
                  <a:ext uri="{FF2B5EF4-FFF2-40B4-BE49-F238E27FC236}">
                    <a16:creationId xmlns:a16="http://schemas.microsoft.com/office/drawing/2014/main" id="{408E246D-6AA0-46F9-8DC9-C0A3C427097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75277" y="2998605"/>
                <a:ext cx="148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9564" name="Freihand 149563">
                <a:extLst>
                  <a:ext uri="{FF2B5EF4-FFF2-40B4-BE49-F238E27FC236}">
                    <a16:creationId xmlns:a16="http://schemas.microsoft.com/office/drawing/2014/main" id="{739A0055-0E92-4490-A7DF-28BF10C09F0A}"/>
                  </a:ext>
                </a:extLst>
              </p14:cNvPr>
              <p14:cNvContentPartPr/>
              <p14:nvPr/>
            </p14:nvContentPartPr>
            <p14:xfrm>
              <a:off x="6150957" y="3093285"/>
              <a:ext cx="21600" cy="99360"/>
            </p14:xfrm>
          </p:contentPart>
        </mc:Choice>
        <mc:Fallback xmlns="">
          <p:pic>
            <p:nvPicPr>
              <p:cNvPr id="149564" name="Freihand 149563">
                <a:extLst>
                  <a:ext uri="{FF2B5EF4-FFF2-40B4-BE49-F238E27FC236}">
                    <a16:creationId xmlns:a16="http://schemas.microsoft.com/office/drawing/2014/main" id="{739A0055-0E92-4490-A7DF-28BF10C09F0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46637" y="3088965"/>
                <a:ext cx="30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9565" name="Freihand 149564">
                <a:extLst>
                  <a:ext uri="{FF2B5EF4-FFF2-40B4-BE49-F238E27FC236}">
                    <a16:creationId xmlns:a16="http://schemas.microsoft.com/office/drawing/2014/main" id="{581AA450-7F42-46AA-8524-F3EA02E15547}"/>
                  </a:ext>
                </a:extLst>
              </p14:cNvPr>
              <p14:cNvContentPartPr/>
              <p14:nvPr/>
            </p14:nvContentPartPr>
            <p14:xfrm>
              <a:off x="6236997" y="2973765"/>
              <a:ext cx="122400" cy="153720"/>
            </p14:xfrm>
          </p:contentPart>
        </mc:Choice>
        <mc:Fallback xmlns="">
          <p:pic>
            <p:nvPicPr>
              <p:cNvPr id="149565" name="Freihand 149564">
                <a:extLst>
                  <a:ext uri="{FF2B5EF4-FFF2-40B4-BE49-F238E27FC236}">
                    <a16:creationId xmlns:a16="http://schemas.microsoft.com/office/drawing/2014/main" id="{581AA450-7F42-46AA-8524-F3EA02E1554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232677" y="2969445"/>
                <a:ext cx="131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9571" name="Freihand 149570">
                <a:extLst>
                  <a:ext uri="{FF2B5EF4-FFF2-40B4-BE49-F238E27FC236}">
                    <a16:creationId xmlns:a16="http://schemas.microsoft.com/office/drawing/2014/main" id="{4ABC9ADA-AA2D-43CF-8C35-7F7EDCA636DA}"/>
                  </a:ext>
                </a:extLst>
              </p14:cNvPr>
              <p14:cNvContentPartPr/>
              <p14:nvPr/>
            </p14:nvContentPartPr>
            <p14:xfrm>
              <a:off x="6586557" y="2956845"/>
              <a:ext cx="183960" cy="181080"/>
            </p14:xfrm>
          </p:contentPart>
        </mc:Choice>
        <mc:Fallback xmlns="">
          <p:pic>
            <p:nvPicPr>
              <p:cNvPr id="149571" name="Freihand 149570">
                <a:extLst>
                  <a:ext uri="{FF2B5EF4-FFF2-40B4-BE49-F238E27FC236}">
                    <a16:creationId xmlns:a16="http://schemas.microsoft.com/office/drawing/2014/main" id="{4ABC9ADA-AA2D-43CF-8C35-7F7EDCA636D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582237" y="2952165"/>
                <a:ext cx="192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9572" name="Freihand 149571">
                <a:extLst>
                  <a:ext uri="{FF2B5EF4-FFF2-40B4-BE49-F238E27FC236}">
                    <a16:creationId xmlns:a16="http://schemas.microsoft.com/office/drawing/2014/main" id="{00C1A942-536D-406A-ADE6-FCC37CC2FCFF}"/>
                  </a:ext>
                </a:extLst>
              </p14:cNvPr>
              <p14:cNvContentPartPr/>
              <p14:nvPr/>
            </p14:nvContentPartPr>
            <p14:xfrm>
              <a:off x="6816957" y="2959725"/>
              <a:ext cx="167400" cy="128160"/>
            </p14:xfrm>
          </p:contentPart>
        </mc:Choice>
        <mc:Fallback xmlns="">
          <p:pic>
            <p:nvPicPr>
              <p:cNvPr id="149572" name="Freihand 149571">
                <a:extLst>
                  <a:ext uri="{FF2B5EF4-FFF2-40B4-BE49-F238E27FC236}">
                    <a16:creationId xmlns:a16="http://schemas.microsoft.com/office/drawing/2014/main" id="{00C1A942-536D-406A-ADE6-FCC37CC2FCF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812637" y="2955405"/>
                <a:ext cx="1760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9623" name="Freihand 149622">
                <a:extLst>
                  <a:ext uri="{FF2B5EF4-FFF2-40B4-BE49-F238E27FC236}">
                    <a16:creationId xmlns:a16="http://schemas.microsoft.com/office/drawing/2014/main" id="{80E31A4B-9CCF-4676-87C1-DA63375687A3}"/>
                  </a:ext>
                </a:extLst>
              </p14:cNvPr>
              <p14:cNvContentPartPr/>
              <p14:nvPr/>
            </p14:nvContentPartPr>
            <p14:xfrm>
              <a:off x="6655677" y="3255285"/>
              <a:ext cx="32760" cy="146880"/>
            </p14:xfrm>
          </p:contentPart>
        </mc:Choice>
        <mc:Fallback xmlns="">
          <p:pic>
            <p:nvPicPr>
              <p:cNvPr id="149623" name="Freihand 149622">
                <a:extLst>
                  <a:ext uri="{FF2B5EF4-FFF2-40B4-BE49-F238E27FC236}">
                    <a16:creationId xmlns:a16="http://schemas.microsoft.com/office/drawing/2014/main" id="{80E31A4B-9CCF-4676-87C1-DA63375687A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651357" y="3250965"/>
                <a:ext cx="41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624" name="Freihand 149623">
                <a:extLst>
                  <a:ext uri="{FF2B5EF4-FFF2-40B4-BE49-F238E27FC236}">
                    <a16:creationId xmlns:a16="http://schemas.microsoft.com/office/drawing/2014/main" id="{4E05C0A3-0D65-4DA2-AB11-C2A4FFAB9E97}"/>
                  </a:ext>
                </a:extLst>
              </p14:cNvPr>
              <p14:cNvContentPartPr/>
              <p14:nvPr/>
            </p14:nvContentPartPr>
            <p14:xfrm>
              <a:off x="6603837" y="3200205"/>
              <a:ext cx="153000" cy="86400"/>
            </p14:xfrm>
          </p:contentPart>
        </mc:Choice>
        <mc:Fallback xmlns="">
          <p:pic>
            <p:nvPicPr>
              <p:cNvPr id="149624" name="Freihand 149623">
                <a:extLst>
                  <a:ext uri="{FF2B5EF4-FFF2-40B4-BE49-F238E27FC236}">
                    <a16:creationId xmlns:a16="http://schemas.microsoft.com/office/drawing/2014/main" id="{4E05C0A3-0D65-4DA2-AB11-C2A4FFAB9E9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599517" y="3195885"/>
                <a:ext cx="161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9626" name="Freihand 149625">
                <a:extLst>
                  <a:ext uri="{FF2B5EF4-FFF2-40B4-BE49-F238E27FC236}">
                    <a16:creationId xmlns:a16="http://schemas.microsoft.com/office/drawing/2014/main" id="{62C00AE4-B89B-4E35-9651-AD199E4D5B42}"/>
                  </a:ext>
                </a:extLst>
              </p14:cNvPr>
              <p14:cNvContentPartPr/>
              <p14:nvPr/>
            </p14:nvContentPartPr>
            <p14:xfrm>
              <a:off x="6381717" y="3477045"/>
              <a:ext cx="135360" cy="125640"/>
            </p14:xfrm>
          </p:contentPart>
        </mc:Choice>
        <mc:Fallback xmlns="">
          <p:pic>
            <p:nvPicPr>
              <p:cNvPr id="149626" name="Freihand 149625">
                <a:extLst>
                  <a:ext uri="{FF2B5EF4-FFF2-40B4-BE49-F238E27FC236}">
                    <a16:creationId xmlns:a16="http://schemas.microsoft.com/office/drawing/2014/main" id="{62C00AE4-B89B-4E35-9651-AD199E4D5B4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77397" y="3472725"/>
                <a:ext cx="144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9627" name="Freihand 149626">
                <a:extLst>
                  <a:ext uri="{FF2B5EF4-FFF2-40B4-BE49-F238E27FC236}">
                    <a16:creationId xmlns:a16="http://schemas.microsoft.com/office/drawing/2014/main" id="{B613773F-5096-451B-9760-43806B875B58}"/>
                  </a:ext>
                </a:extLst>
              </p14:cNvPr>
              <p14:cNvContentPartPr/>
              <p14:nvPr/>
            </p14:nvContentPartPr>
            <p14:xfrm>
              <a:off x="6542997" y="3520245"/>
              <a:ext cx="43560" cy="78480"/>
            </p14:xfrm>
          </p:contentPart>
        </mc:Choice>
        <mc:Fallback xmlns="">
          <p:pic>
            <p:nvPicPr>
              <p:cNvPr id="149627" name="Freihand 149626">
                <a:extLst>
                  <a:ext uri="{FF2B5EF4-FFF2-40B4-BE49-F238E27FC236}">
                    <a16:creationId xmlns:a16="http://schemas.microsoft.com/office/drawing/2014/main" id="{B613773F-5096-451B-9760-43806B875B5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38677" y="3515925"/>
                <a:ext cx="52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628" name="Freihand 149627">
                <a:extLst>
                  <a:ext uri="{FF2B5EF4-FFF2-40B4-BE49-F238E27FC236}">
                    <a16:creationId xmlns:a16="http://schemas.microsoft.com/office/drawing/2014/main" id="{8CABA53B-5605-4EAF-BFB9-D487ECA511F2}"/>
                  </a:ext>
                </a:extLst>
              </p14:cNvPr>
              <p14:cNvContentPartPr/>
              <p14:nvPr/>
            </p14:nvContentPartPr>
            <p14:xfrm>
              <a:off x="6618957" y="3520605"/>
              <a:ext cx="63360" cy="51480"/>
            </p14:xfrm>
          </p:contentPart>
        </mc:Choice>
        <mc:Fallback xmlns="">
          <p:pic>
            <p:nvPicPr>
              <p:cNvPr id="149628" name="Freihand 149627">
                <a:extLst>
                  <a:ext uri="{FF2B5EF4-FFF2-40B4-BE49-F238E27FC236}">
                    <a16:creationId xmlns:a16="http://schemas.microsoft.com/office/drawing/2014/main" id="{8CABA53B-5605-4EAF-BFB9-D487ECA511F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614637" y="3516285"/>
                <a:ext cx="72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9629" name="Freihand 149628">
                <a:extLst>
                  <a:ext uri="{FF2B5EF4-FFF2-40B4-BE49-F238E27FC236}">
                    <a16:creationId xmlns:a16="http://schemas.microsoft.com/office/drawing/2014/main" id="{28D18A32-1B9D-4F4F-968F-CCC43DBB314E}"/>
                  </a:ext>
                </a:extLst>
              </p14:cNvPr>
              <p14:cNvContentPartPr/>
              <p14:nvPr/>
            </p14:nvContentPartPr>
            <p14:xfrm>
              <a:off x="6707517" y="3487125"/>
              <a:ext cx="68760" cy="168120"/>
            </p14:xfrm>
          </p:contentPart>
        </mc:Choice>
        <mc:Fallback xmlns="">
          <p:pic>
            <p:nvPicPr>
              <p:cNvPr id="149629" name="Freihand 149628">
                <a:extLst>
                  <a:ext uri="{FF2B5EF4-FFF2-40B4-BE49-F238E27FC236}">
                    <a16:creationId xmlns:a16="http://schemas.microsoft.com/office/drawing/2014/main" id="{28D18A32-1B9D-4F4F-968F-CCC43DBB314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703197" y="3482805"/>
                <a:ext cx="77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49630" name="Freihand 149629">
                <a:extLst>
                  <a:ext uri="{FF2B5EF4-FFF2-40B4-BE49-F238E27FC236}">
                    <a16:creationId xmlns:a16="http://schemas.microsoft.com/office/drawing/2014/main" id="{3A3A3AAE-55FF-4D69-9EDF-BC065F47B09F}"/>
                  </a:ext>
                </a:extLst>
              </p14:cNvPr>
              <p14:cNvContentPartPr/>
              <p14:nvPr/>
            </p14:nvContentPartPr>
            <p14:xfrm>
              <a:off x="6832077" y="3430965"/>
              <a:ext cx="138960" cy="199440"/>
            </p14:xfrm>
          </p:contentPart>
        </mc:Choice>
        <mc:Fallback xmlns="">
          <p:pic>
            <p:nvPicPr>
              <p:cNvPr id="149630" name="Freihand 149629">
                <a:extLst>
                  <a:ext uri="{FF2B5EF4-FFF2-40B4-BE49-F238E27FC236}">
                    <a16:creationId xmlns:a16="http://schemas.microsoft.com/office/drawing/2014/main" id="{3A3A3AAE-55FF-4D69-9EDF-BC065F47B09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27757" y="3426645"/>
                <a:ext cx="1476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9631" name="Freihand 149630">
                <a:extLst>
                  <a:ext uri="{FF2B5EF4-FFF2-40B4-BE49-F238E27FC236}">
                    <a16:creationId xmlns:a16="http://schemas.microsoft.com/office/drawing/2014/main" id="{C58232D3-548B-4D54-A9DD-49937617EE6E}"/>
                  </a:ext>
                </a:extLst>
              </p14:cNvPr>
              <p14:cNvContentPartPr/>
              <p14:nvPr/>
            </p14:nvContentPartPr>
            <p14:xfrm>
              <a:off x="6393957" y="3754245"/>
              <a:ext cx="137160" cy="90360"/>
            </p14:xfrm>
          </p:contentPart>
        </mc:Choice>
        <mc:Fallback xmlns="">
          <p:pic>
            <p:nvPicPr>
              <p:cNvPr id="149631" name="Freihand 149630">
                <a:extLst>
                  <a:ext uri="{FF2B5EF4-FFF2-40B4-BE49-F238E27FC236}">
                    <a16:creationId xmlns:a16="http://schemas.microsoft.com/office/drawing/2014/main" id="{C58232D3-548B-4D54-A9DD-49937617EE6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389637" y="3749925"/>
                <a:ext cx="145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9632" name="Freihand 149631">
                <a:extLst>
                  <a:ext uri="{FF2B5EF4-FFF2-40B4-BE49-F238E27FC236}">
                    <a16:creationId xmlns:a16="http://schemas.microsoft.com/office/drawing/2014/main" id="{B8F617F3-8B09-4EE8-8F7E-E088B7271E8C}"/>
                  </a:ext>
                </a:extLst>
              </p14:cNvPr>
              <p14:cNvContentPartPr/>
              <p14:nvPr/>
            </p14:nvContentPartPr>
            <p14:xfrm>
              <a:off x="6541917" y="3756765"/>
              <a:ext cx="109800" cy="69840"/>
            </p14:xfrm>
          </p:contentPart>
        </mc:Choice>
        <mc:Fallback xmlns="">
          <p:pic>
            <p:nvPicPr>
              <p:cNvPr id="149632" name="Freihand 149631">
                <a:extLst>
                  <a:ext uri="{FF2B5EF4-FFF2-40B4-BE49-F238E27FC236}">
                    <a16:creationId xmlns:a16="http://schemas.microsoft.com/office/drawing/2014/main" id="{B8F617F3-8B09-4EE8-8F7E-E088B7271E8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537597" y="3752445"/>
                <a:ext cx="1184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9633" name="Freihand 149632">
                <a:extLst>
                  <a:ext uri="{FF2B5EF4-FFF2-40B4-BE49-F238E27FC236}">
                    <a16:creationId xmlns:a16="http://schemas.microsoft.com/office/drawing/2014/main" id="{89D85CE4-6F96-4A4E-97FA-BCA039353E34}"/>
                  </a:ext>
                </a:extLst>
              </p14:cNvPr>
              <p14:cNvContentPartPr/>
              <p14:nvPr/>
            </p14:nvContentPartPr>
            <p14:xfrm>
              <a:off x="6751077" y="3761805"/>
              <a:ext cx="68400" cy="64080"/>
            </p14:xfrm>
          </p:contentPart>
        </mc:Choice>
        <mc:Fallback xmlns="">
          <p:pic>
            <p:nvPicPr>
              <p:cNvPr id="149633" name="Freihand 149632">
                <a:extLst>
                  <a:ext uri="{FF2B5EF4-FFF2-40B4-BE49-F238E27FC236}">
                    <a16:creationId xmlns:a16="http://schemas.microsoft.com/office/drawing/2014/main" id="{89D85CE4-6F96-4A4E-97FA-BCA039353E3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746757" y="3757485"/>
                <a:ext cx="77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49634" name="Freihand 149633">
                <a:extLst>
                  <a:ext uri="{FF2B5EF4-FFF2-40B4-BE49-F238E27FC236}">
                    <a16:creationId xmlns:a16="http://schemas.microsoft.com/office/drawing/2014/main" id="{540F49CB-EA3F-4331-AEAB-CF47FE80603B}"/>
                  </a:ext>
                </a:extLst>
              </p14:cNvPr>
              <p14:cNvContentPartPr/>
              <p14:nvPr/>
            </p14:nvContentPartPr>
            <p14:xfrm>
              <a:off x="6702837" y="3702765"/>
              <a:ext cx="72360" cy="65520"/>
            </p14:xfrm>
          </p:contentPart>
        </mc:Choice>
        <mc:Fallback xmlns="">
          <p:pic>
            <p:nvPicPr>
              <p:cNvPr id="149634" name="Freihand 149633">
                <a:extLst>
                  <a:ext uri="{FF2B5EF4-FFF2-40B4-BE49-F238E27FC236}">
                    <a16:creationId xmlns:a16="http://schemas.microsoft.com/office/drawing/2014/main" id="{540F49CB-EA3F-4331-AEAB-CF47FE80603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698517" y="3698445"/>
                <a:ext cx="81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49635" name="Freihand 149634">
                <a:extLst>
                  <a:ext uri="{FF2B5EF4-FFF2-40B4-BE49-F238E27FC236}">
                    <a16:creationId xmlns:a16="http://schemas.microsoft.com/office/drawing/2014/main" id="{D1A6AEA1-CEA6-43FF-8C17-10F2B7B13207}"/>
                  </a:ext>
                </a:extLst>
              </p14:cNvPr>
              <p14:cNvContentPartPr/>
              <p14:nvPr/>
            </p14:nvContentPartPr>
            <p14:xfrm>
              <a:off x="6819477" y="3794205"/>
              <a:ext cx="71280" cy="58320"/>
            </p14:xfrm>
          </p:contentPart>
        </mc:Choice>
        <mc:Fallback xmlns="">
          <p:pic>
            <p:nvPicPr>
              <p:cNvPr id="149635" name="Freihand 149634">
                <a:extLst>
                  <a:ext uri="{FF2B5EF4-FFF2-40B4-BE49-F238E27FC236}">
                    <a16:creationId xmlns:a16="http://schemas.microsoft.com/office/drawing/2014/main" id="{D1A6AEA1-CEA6-43FF-8C17-10F2B7B1320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815157" y="3789885"/>
                <a:ext cx="79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9637" name="Freihand 149636">
                <a:extLst>
                  <a:ext uri="{FF2B5EF4-FFF2-40B4-BE49-F238E27FC236}">
                    <a16:creationId xmlns:a16="http://schemas.microsoft.com/office/drawing/2014/main" id="{ED059953-6398-4B27-9BFC-7C136733B5B8}"/>
                  </a:ext>
                </a:extLst>
              </p14:cNvPr>
              <p14:cNvContentPartPr/>
              <p14:nvPr/>
            </p14:nvContentPartPr>
            <p14:xfrm>
              <a:off x="7287477" y="2986365"/>
              <a:ext cx="15840" cy="112320"/>
            </p14:xfrm>
          </p:contentPart>
        </mc:Choice>
        <mc:Fallback xmlns="">
          <p:pic>
            <p:nvPicPr>
              <p:cNvPr id="149637" name="Freihand 149636">
                <a:extLst>
                  <a:ext uri="{FF2B5EF4-FFF2-40B4-BE49-F238E27FC236}">
                    <a16:creationId xmlns:a16="http://schemas.microsoft.com/office/drawing/2014/main" id="{ED059953-6398-4B27-9BFC-7C136733B5B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83157" y="2982045"/>
                <a:ext cx="244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9638" name="Freihand 149637">
                <a:extLst>
                  <a:ext uri="{FF2B5EF4-FFF2-40B4-BE49-F238E27FC236}">
                    <a16:creationId xmlns:a16="http://schemas.microsoft.com/office/drawing/2014/main" id="{11707266-103C-40F9-8AE7-0BA886800CDC}"/>
                  </a:ext>
                </a:extLst>
              </p14:cNvPr>
              <p14:cNvContentPartPr/>
              <p14:nvPr/>
            </p14:nvContentPartPr>
            <p14:xfrm>
              <a:off x="7231317" y="3042165"/>
              <a:ext cx="137160" cy="5400"/>
            </p14:xfrm>
          </p:contentPart>
        </mc:Choice>
        <mc:Fallback xmlns="">
          <p:pic>
            <p:nvPicPr>
              <p:cNvPr id="149638" name="Freihand 149637">
                <a:extLst>
                  <a:ext uri="{FF2B5EF4-FFF2-40B4-BE49-F238E27FC236}">
                    <a16:creationId xmlns:a16="http://schemas.microsoft.com/office/drawing/2014/main" id="{11707266-103C-40F9-8AE7-0BA886800CD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226997" y="3037845"/>
                <a:ext cx="145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9640" name="Freihand 149639">
                <a:extLst>
                  <a:ext uri="{FF2B5EF4-FFF2-40B4-BE49-F238E27FC236}">
                    <a16:creationId xmlns:a16="http://schemas.microsoft.com/office/drawing/2014/main" id="{385A41D3-B08D-4F64-B7F1-046B45BF27BD}"/>
                  </a:ext>
                </a:extLst>
              </p14:cNvPr>
              <p14:cNvContentPartPr/>
              <p14:nvPr/>
            </p14:nvContentPartPr>
            <p14:xfrm>
              <a:off x="7591317" y="2923005"/>
              <a:ext cx="135000" cy="136080"/>
            </p14:xfrm>
          </p:contentPart>
        </mc:Choice>
        <mc:Fallback xmlns="">
          <p:pic>
            <p:nvPicPr>
              <p:cNvPr id="149640" name="Freihand 149639">
                <a:extLst>
                  <a:ext uri="{FF2B5EF4-FFF2-40B4-BE49-F238E27FC236}">
                    <a16:creationId xmlns:a16="http://schemas.microsoft.com/office/drawing/2014/main" id="{385A41D3-B08D-4F64-B7F1-046B45BF27B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86997" y="2918685"/>
                <a:ext cx="143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9641" name="Freihand 149640">
                <a:extLst>
                  <a:ext uri="{FF2B5EF4-FFF2-40B4-BE49-F238E27FC236}">
                    <a16:creationId xmlns:a16="http://schemas.microsoft.com/office/drawing/2014/main" id="{652027A9-253D-449B-9F96-1965A0D8F28C}"/>
                  </a:ext>
                </a:extLst>
              </p14:cNvPr>
              <p14:cNvContentPartPr/>
              <p14:nvPr/>
            </p14:nvContentPartPr>
            <p14:xfrm>
              <a:off x="7767717" y="3002205"/>
              <a:ext cx="12960" cy="149400"/>
            </p14:xfrm>
          </p:contentPart>
        </mc:Choice>
        <mc:Fallback xmlns="">
          <p:pic>
            <p:nvPicPr>
              <p:cNvPr id="149641" name="Freihand 149640">
                <a:extLst>
                  <a:ext uri="{FF2B5EF4-FFF2-40B4-BE49-F238E27FC236}">
                    <a16:creationId xmlns:a16="http://schemas.microsoft.com/office/drawing/2014/main" id="{652027A9-253D-449B-9F96-1965A0D8F28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763397" y="2997885"/>
                <a:ext cx="21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9643" name="Freihand 149642">
                <a:extLst>
                  <a:ext uri="{FF2B5EF4-FFF2-40B4-BE49-F238E27FC236}">
                    <a16:creationId xmlns:a16="http://schemas.microsoft.com/office/drawing/2014/main" id="{0E7B0481-B881-4C81-B90F-24A074964323}"/>
                  </a:ext>
                </a:extLst>
              </p14:cNvPr>
              <p14:cNvContentPartPr/>
              <p14:nvPr/>
            </p14:nvContentPartPr>
            <p14:xfrm>
              <a:off x="7881477" y="2878005"/>
              <a:ext cx="123840" cy="156600"/>
            </p14:xfrm>
          </p:contentPart>
        </mc:Choice>
        <mc:Fallback xmlns="">
          <p:pic>
            <p:nvPicPr>
              <p:cNvPr id="149643" name="Freihand 149642">
                <a:extLst>
                  <a:ext uri="{FF2B5EF4-FFF2-40B4-BE49-F238E27FC236}">
                    <a16:creationId xmlns:a16="http://schemas.microsoft.com/office/drawing/2014/main" id="{0E7B0481-B881-4C81-B90F-24A07496432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877157" y="2873685"/>
                <a:ext cx="1324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9645" name="Freihand 149644">
                <a:extLst>
                  <a:ext uri="{FF2B5EF4-FFF2-40B4-BE49-F238E27FC236}">
                    <a16:creationId xmlns:a16="http://schemas.microsoft.com/office/drawing/2014/main" id="{4F1565C9-6051-4DC8-AEC7-838FC4686258}"/>
                  </a:ext>
                </a:extLst>
              </p14:cNvPr>
              <p14:cNvContentPartPr/>
              <p14:nvPr/>
            </p14:nvContentPartPr>
            <p14:xfrm>
              <a:off x="5990397" y="2658045"/>
              <a:ext cx="1055160" cy="192600"/>
            </p14:xfrm>
          </p:contentPart>
        </mc:Choice>
        <mc:Fallback xmlns="">
          <p:pic>
            <p:nvPicPr>
              <p:cNvPr id="149645" name="Freihand 149644">
                <a:extLst>
                  <a:ext uri="{FF2B5EF4-FFF2-40B4-BE49-F238E27FC236}">
                    <a16:creationId xmlns:a16="http://schemas.microsoft.com/office/drawing/2014/main" id="{4F1565C9-6051-4DC8-AEC7-838FC468625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986077" y="2653725"/>
                <a:ext cx="10638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9646" name="Freihand 149645">
                <a:extLst>
                  <a:ext uri="{FF2B5EF4-FFF2-40B4-BE49-F238E27FC236}">
                    <a16:creationId xmlns:a16="http://schemas.microsoft.com/office/drawing/2014/main" id="{F51BA916-CDC6-400E-99B8-D61F53449C42}"/>
                  </a:ext>
                </a:extLst>
              </p14:cNvPr>
              <p14:cNvContentPartPr/>
              <p14:nvPr/>
            </p14:nvContentPartPr>
            <p14:xfrm>
              <a:off x="6124317" y="2295885"/>
              <a:ext cx="38160" cy="115560"/>
            </p14:xfrm>
          </p:contentPart>
        </mc:Choice>
        <mc:Fallback xmlns="">
          <p:pic>
            <p:nvPicPr>
              <p:cNvPr id="149646" name="Freihand 149645">
                <a:extLst>
                  <a:ext uri="{FF2B5EF4-FFF2-40B4-BE49-F238E27FC236}">
                    <a16:creationId xmlns:a16="http://schemas.microsoft.com/office/drawing/2014/main" id="{F51BA916-CDC6-400E-99B8-D61F53449C4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119997" y="2291565"/>
                <a:ext cx="46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9647" name="Freihand 149646">
                <a:extLst>
                  <a:ext uri="{FF2B5EF4-FFF2-40B4-BE49-F238E27FC236}">
                    <a16:creationId xmlns:a16="http://schemas.microsoft.com/office/drawing/2014/main" id="{784E6970-9EE3-49D2-AF34-A5BCF714E480}"/>
                  </a:ext>
                </a:extLst>
              </p14:cNvPr>
              <p14:cNvContentPartPr/>
              <p14:nvPr/>
            </p14:nvContentPartPr>
            <p14:xfrm>
              <a:off x="6113517" y="2243325"/>
              <a:ext cx="119880" cy="52920"/>
            </p14:xfrm>
          </p:contentPart>
        </mc:Choice>
        <mc:Fallback xmlns="">
          <p:pic>
            <p:nvPicPr>
              <p:cNvPr id="149647" name="Freihand 149646">
                <a:extLst>
                  <a:ext uri="{FF2B5EF4-FFF2-40B4-BE49-F238E27FC236}">
                    <a16:creationId xmlns:a16="http://schemas.microsoft.com/office/drawing/2014/main" id="{784E6970-9EE3-49D2-AF34-A5BCF714E48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109197" y="2239005"/>
                <a:ext cx="128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9648" name="Freihand 149647">
                <a:extLst>
                  <a:ext uri="{FF2B5EF4-FFF2-40B4-BE49-F238E27FC236}">
                    <a16:creationId xmlns:a16="http://schemas.microsoft.com/office/drawing/2014/main" id="{1181AFFC-0AC3-4124-B88F-E04A44DA43B5}"/>
                  </a:ext>
                </a:extLst>
              </p14:cNvPr>
              <p14:cNvContentPartPr/>
              <p14:nvPr/>
            </p14:nvContentPartPr>
            <p14:xfrm>
              <a:off x="6155637" y="2320005"/>
              <a:ext cx="112680" cy="93600"/>
            </p14:xfrm>
          </p:contentPart>
        </mc:Choice>
        <mc:Fallback xmlns="">
          <p:pic>
            <p:nvPicPr>
              <p:cNvPr id="149648" name="Freihand 149647">
                <a:extLst>
                  <a:ext uri="{FF2B5EF4-FFF2-40B4-BE49-F238E27FC236}">
                    <a16:creationId xmlns:a16="http://schemas.microsoft.com/office/drawing/2014/main" id="{1181AFFC-0AC3-4124-B88F-E04A44DA43B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151317" y="2315685"/>
                <a:ext cx="121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9649" name="Freihand 149648">
                <a:extLst>
                  <a:ext uri="{FF2B5EF4-FFF2-40B4-BE49-F238E27FC236}">
                    <a16:creationId xmlns:a16="http://schemas.microsoft.com/office/drawing/2014/main" id="{5F7F2EBD-2D49-4910-89DE-E2353B7C864E}"/>
                  </a:ext>
                </a:extLst>
              </p14:cNvPr>
              <p14:cNvContentPartPr/>
              <p14:nvPr/>
            </p14:nvContentPartPr>
            <p14:xfrm>
              <a:off x="6278397" y="2304885"/>
              <a:ext cx="104760" cy="62640"/>
            </p14:xfrm>
          </p:contentPart>
        </mc:Choice>
        <mc:Fallback xmlns="">
          <p:pic>
            <p:nvPicPr>
              <p:cNvPr id="149649" name="Freihand 149648">
                <a:extLst>
                  <a:ext uri="{FF2B5EF4-FFF2-40B4-BE49-F238E27FC236}">
                    <a16:creationId xmlns:a16="http://schemas.microsoft.com/office/drawing/2014/main" id="{5F7F2EBD-2D49-4910-89DE-E2353B7C864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274077" y="2300565"/>
                <a:ext cx="1134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9650" name="Freihand 149649">
                <a:extLst>
                  <a:ext uri="{FF2B5EF4-FFF2-40B4-BE49-F238E27FC236}">
                    <a16:creationId xmlns:a16="http://schemas.microsoft.com/office/drawing/2014/main" id="{090578F4-B627-423C-812D-AAB85118CFF4}"/>
                  </a:ext>
                </a:extLst>
              </p14:cNvPr>
              <p14:cNvContentPartPr/>
              <p14:nvPr/>
            </p14:nvContentPartPr>
            <p14:xfrm>
              <a:off x="6387837" y="2247645"/>
              <a:ext cx="129600" cy="83880"/>
            </p14:xfrm>
          </p:contentPart>
        </mc:Choice>
        <mc:Fallback xmlns="">
          <p:pic>
            <p:nvPicPr>
              <p:cNvPr id="149650" name="Freihand 149649">
                <a:extLst>
                  <a:ext uri="{FF2B5EF4-FFF2-40B4-BE49-F238E27FC236}">
                    <a16:creationId xmlns:a16="http://schemas.microsoft.com/office/drawing/2014/main" id="{090578F4-B627-423C-812D-AAB85118CFF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383517" y="2243325"/>
                <a:ext cx="138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9651" name="Freihand 149650">
                <a:extLst>
                  <a:ext uri="{FF2B5EF4-FFF2-40B4-BE49-F238E27FC236}">
                    <a16:creationId xmlns:a16="http://schemas.microsoft.com/office/drawing/2014/main" id="{F0B10A18-691A-4CD5-B623-262AF1D046AA}"/>
                  </a:ext>
                </a:extLst>
              </p14:cNvPr>
              <p14:cNvContentPartPr/>
              <p14:nvPr/>
            </p14:nvContentPartPr>
            <p14:xfrm>
              <a:off x="6526437" y="2190045"/>
              <a:ext cx="216720" cy="199800"/>
            </p14:xfrm>
          </p:contentPart>
        </mc:Choice>
        <mc:Fallback xmlns="">
          <p:pic>
            <p:nvPicPr>
              <p:cNvPr id="149651" name="Freihand 149650">
                <a:extLst>
                  <a:ext uri="{FF2B5EF4-FFF2-40B4-BE49-F238E27FC236}">
                    <a16:creationId xmlns:a16="http://schemas.microsoft.com/office/drawing/2014/main" id="{F0B10A18-691A-4CD5-B623-262AF1D046A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22117" y="2185725"/>
                <a:ext cx="225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9652" name="Freihand 149651">
                <a:extLst>
                  <a:ext uri="{FF2B5EF4-FFF2-40B4-BE49-F238E27FC236}">
                    <a16:creationId xmlns:a16="http://schemas.microsoft.com/office/drawing/2014/main" id="{D1718724-3040-4E23-8F7C-306C7E27F5CB}"/>
                  </a:ext>
                </a:extLst>
              </p14:cNvPr>
              <p14:cNvContentPartPr/>
              <p14:nvPr/>
            </p14:nvContentPartPr>
            <p14:xfrm>
              <a:off x="6242037" y="2592885"/>
              <a:ext cx="114480" cy="78840"/>
            </p14:xfrm>
          </p:contentPart>
        </mc:Choice>
        <mc:Fallback xmlns="">
          <p:pic>
            <p:nvPicPr>
              <p:cNvPr id="149652" name="Freihand 149651">
                <a:extLst>
                  <a:ext uri="{FF2B5EF4-FFF2-40B4-BE49-F238E27FC236}">
                    <a16:creationId xmlns:a16="http://schemas.microsoft.com/office/drawing/2014/main" id="{D1718724-3040-4E23-8F7C-306C7E27F5C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237717" y="2588565"/>
                <a:ext cx="123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9653" name="Freihand 149652">
                <a:extLst>
                  <a:ext uri="{FF2B5EF4-FFF2-40B4-BE49-F238E27FC236}">
                    <a16:creationId xmlns:a16="http://schemas.microsoft.com/office/drawing/2014/main" id="{044460CD-D3BB-4EB7-BD8B-5B92319DEAA0}"/>
                  </a:ext>
                </a:extLst>
              </p14:cNvPr>
              <p14:cNvContentPartPr/>
              <p14:nvPr/>
            </p14:nvContentPartPr>
            <p14:xfrm>
              <a:off x="6336717" y="2518005"/>
              <a:ext cx="239400" cy="96840"/>
            </p14:xfrm>
          </p:contentPart>
        </mc:Choice>
        <mc:Fallback xmlns="">
          <p:pic>
            <p:nvPicPr>
              <p:cNvPr id="149653" name="Freihand 149652">
                <a:extLst>
                  <a:ext uri="{FF2B5EF4-FFF2-40B4-BE49-F238E27FC236}">
                    <a16:creationId xmlns:a16="http://schemas.microsoft.com/office/drawing/2014/main" id="{044460CD-D3BB-4EB7-BD8B-5B92319DEAA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332397" y="2513685"/>
                <a:ext cx="248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9654" name="Freihand 149653">
                <a:extLst>
                  <a:ext uri="{FF2B5EF4-FFF2-40B4-BE49-F238E27FC236}">
                    <a16:creationId xmlns:a16="http://schemas.microsoft.com/office/drawing/2014/main" id="{AE219018-82D8-4B44-972F-1D027AD808C8}"/>
                  </a:ext>
                </a:extLst>
              </p14:cNvPr>
              <p14:cNvContentPartPr/>
              <p14:nvPr/>
            </p14:nvContentPartPr>
            <p14:xfrm>
              <a:off x="6591597" y="2465805"/>
              <a:ext cx="93240" cy="178200"/>
            </p14:xfrm>
          </p:contentPart>
        </mc:Choice>
        <mc:Fallback xmlns="">
          <p:pic>
            <p:nvPicPr>
              <p:cNvPr id="149654" name="Freihand 149653">
                <a:extLst>
                  <a:ext uri="{FF2B5EF4-FFF2-40B4-BE49-F238E27FC236}">
                    <a16:creationId xmlns:a16="http://schemas.microsoft.com/office/drawing/2014/main" id="{AE219018-82D8-4B44-972F-1D027AD808C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587277" y="2461485"/>
                <a:ext cx="101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9655" name="Freihand 149654">
                <a:extLst>
                  <a:ext uri="{FF2B5EF4-FFF2-40B4-BE49-F238E27FC236}">
                    <a16:creationId xmlns:a16="http://schemas.microsoft.com/office/drawing/2014/main" id="{C1DBA342-E774-42D7-AE5C-8D2D30BBD657}"/>
                  </a:ext>
                </a:extLst>
              </p14:cNvPr>
              <p14:cNvContentPartPr/>
              <p14:nvPr/>
            </p14:nvContentPartPr>
            <p14:xfrm>
              <a:off x="6696357" y="2421885"/>
              <a:ext cx="194040" cy="99720"/>
            </p14:xfrm>
          </p:contentPart>
        </mc:Choice>
        <mc:Fallback xmlns="">
          <p:pic>
            <p:nvPicPr>
              <p:cNvPr id="149655" name="Freihand 149654">
                <a:extLst>
                  <a:ext uri="{FF2B5EF4-FFF2-40B4-BE49-F238E27FC236}">
                    <a16:creationId xmlns:a16="http://schemas.microsoft.com/office/drawing/2014/main" id="{C1DBA342-E774-42D7-AE5C-8D2D30BBD65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692037" y="2417565"/>
                <a:ext cx="202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9656" name="Freihand 149655">
                <a:extLst>
                  <a:ext uri="{FF2B5EF4-FFF2-40B4-BE49-F238E27FC236}">
                    <a16:creationId xmlns:a16="http://schemas.microsoft.com/office/drawing/2014/main" id="{11CA267C-6361-405D-A2BF-CC813E19581D}"/>
                  </a:ext>
                </a:extLst>
              </p14:cNvPr>
              <p14:cNvContentPartPr/>
              <p14:nvPr/>
            </p14:nvContentPartPr>
            <p14:xfrm>
              <a:off x="6927117" y="2222445"/>
              <a:ext cx="273960" cy="205560"/>
            </p14:xfrm>
          </p:contentPart>
        </mc:Choice>
        <mc:Fallback xmlns="">
          <p:pic>
            <p:nvPicPr>
              <p:cNvPr id="149656" name="Freihand 149655">
                <a:extLst>
                  <a:ext uri="{FF2B5EF4-FFF2-40B4-BE49-F238E27FC236}">
                    <a16:creationId xmlns:a16="http://schemas.microsoft.com/office/drawing/2014/main" id="{11CA267C-6361-405D-A2BF-CC813E19581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922797" y="2218125"/>
                <a:ext cx="2826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9658" name="Freihand 149657">
                <a:extLst>
                  <a:ext uri="{FF2B5EF4-FFF2-40B4-BE49-F238E27FC236}">
                    <a16:creationId xmlns:a16="http://schemas.microsoft.com/office/drawing/2014/main" id="{6F12902B-AE3C-4E0B-9635-6C0F477D3CB3}"/>
                  </a:ext>
                </a:extLst>
              </p14:cNvPr>
              <p14:cNvContentPartPr/>
              <p14:nvPr/>
            </p14:nvContentPartPr>
            <p14:xfrm>
              <a:off x="8186757" y="2938845"/>
              <a:ext cx="8280" cy="26640"/>
            </p14:xfrm>
          </p:contentPart>
        </mc:Choice>
        <mc:Fallback xmlns="">
          <p:pic>
            <p:nvPicPr>
              <p:cNvPr id="149658" name="Freihand 149657">
                <a:extLst>
                  <a:ext uri="{FF2B5EF4-FFF2-40B4-BE49-F238E27FC236}">
                    <a16:creationId xmlns:a16="http://schemas.microsoft.com/office/drawing/2014/main" id="{6F12902B-AE3C-4E0B-9635-6C0F477D3CB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182437" y="2934525"/>
                <a:ext cx="16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9660" name="Freihand 149659">
                <a:extLst>
                  <a:ext uri="{FF2B5EF4-FFF2-40B4-BE49-F238E27FC236}">
                    <a16:creationId xmlns:a16="http://schemas.microsoft.com/office/drawing/2014/main" id="{FE2EFE4A-A594-413D-8A2F-CA7F32E900BE}"/>
                  </a:ext>
                </a:extLst>
              </p14:cNvPr>
              <p14:cNvContentPartPr/>
              <p14:nvPr/>
            </p14:nvContentPartPr>
            <p14:xfrm>
              <a:off x="8322837" y="2847405"/>
              <a:ext cx="137160" cy="169920"/>
            </p14:xfrm>
          </p:contentPart>
        </mc:Choice>
        <mc:Fallback xmlns="">
          <p:pic>
            <p:nvPicPr>
              <p:cNvPr id="149660" name="Freihand 149659">
                <a:extLst>
                  <a:ext uri="{FF2B5EF4-FFF2-40B4-BE49-F238E27FC236}">
                    <a16:creationId xmlns:a16="http://schemas.microsoft.com/office/drawing/2014/main" id="{FE2EFE4A-A594-413D-8A2F-CA7F32E900B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318517" y="2843085"/>
                <a:ext cx="1458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9661" name="Freihand 149660">
                <a:extLst>
                  <a:ext uri="{FF2B5EF4-FFF2-40B4-BE49-F238E27FC236}">
                    <a16:creationId xmlns:a16="http://schemas.microsoft.com/office/drawing/2014/main" id="{9FD3EBB9-C607-4D7B-877C-72E167AC8AA7}"/>
                  </a:ext>
                </a:extLst>
              </p14:cNvPr>
              <p14:cNvContentPartPr/>
              <p14:nvPr/>
            </p14:nvContentPartPr>
            <p14:xfrm>
              <a:off x="8519037" y="2869725"/>
              <a:ext cx="142200" cy="142200"/>
            </p14:xfrm>
          </p:contentPart>
        </mc:Choice>
        <mc:Fallback xmlns="">
          <p:pic>
            <p:nvPicPr>
              <p:cNvPr id="149661" name="Freihand 149660">
                <a:extLst>
                  <a:ext uri="{FF2B5EF4-FFF2-40B4-BE49-F238E27FC236}">
                    <a16:creationId xmlns:a16="http://schemas.microsoft.com/office/drawing/2014/main" id="{9FD3EBB9-C607-4D7B-877C-72E167AC8AA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514717" y="2865405"/>
                <a:ext cx="1508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9662" name="Freihand 149661">
                <a:extLst>
                  <a:ext uri="{FF2B5EF4-FFF2-40B4-BE49-F238E27FC236}">
                    <a16:creationId xmlns:a16="http://schemas.microsoft.com/office/drawing/2014/main" id="{647C69CF-1B54-4142-9B39-1E5A418CB2BB}"/>
                  </a:ext>
                </a:extLst>
              </p14:cNvPr>
              <p14:cNvContentPartPr/>
              <p14:nvPr/>
            </p14:nvContentPartPr>
            <p14:xfrm>
              <a:off x="8740077" y="2860725"/>
              <a:ext cx="133920" cy="144000"/>
            </p14:xfrm>
          </p:contentPart>
        </mc:Choice>
        <mc:Fallback xmlns="">
          <p:pic>
            <p:nvPicPr>
              <p:cNvPr id="149662" name="Freihand 149661">
                <a:extLst>
                  <a:ext uri="{FF2B5EF4-FFF2-40B4-BE49-F238E27FC236}">
                    <a16:creationId xmlns:a16="http://schemas.microsoft.com/office/drawing/2014/main" id="{647C69CF-1B54-4142-9B39-1E5A418CB2B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735757" y="2856405"/>
                <a:ext cx="1425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9664" name="Freihand 149663">
                <a:extLst>
                  <a:ext uri="{FF2B5EF4-FFF2-40B4-BE49-F238E27FC236}">
                    <a16:creationId xmlns:a16="http://schemas.microsoft.com/office/drawing/2014/main" id="{2604CE73-BFA1-4BD3-B363-ECEFBF693659}"/>
                  </a:ext>
                </a:extLst>
              </p14:cNvPr>
              <p14:cNvContentPartPr/>
              <p14:nvPr/>
            </p14:nvContentPartPr>
            <p14:xfrm>
              <a:off x="7623357" y="2656605"/>
              <a:ext cx="1158120" cy="150840"/>
            </p14:xfrm>
          </p:contentPart>
        </mc:Choice>
        <mc:Fallback xmlns="">
          <p:pic>
            <p:nvPicPr>
              <p:cNvPr id="149664" name="Freihand 149663">
                <a:extLst>
                  <a:ext uri="{FF2B5EF4-FFF2-40B4-BE49-F238E27FC236}">
                    <a16:creationId xmlns:a16="http://schemas.microsoft.com/office/drawing/2014/main" id="{2604CE73-BFA1-4BD3-B363-ECEFBF69365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619037" y="2652285"/>
                <a:ext cx="1166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9666" name="Freihand 149665">
                <a:extLst>
                  <a:ext uri="{FF2B5EF4-FFF2-40B4-BE49-F238E27FC236}">
                    <a16:creationId xmlns:a16="http://schemas.microsoft.com/office/drawing/2014/main" id="{E65B268B-AE46-4793-A32E-9B233EAFA8E7}"/>
                  </a:ext>
                </a:extLst>
              </p14:cNvPr>
              <p14:cNvContentPartPr/>
              <p14:nvPr/>
            </p14:nvContentPartPr>
            <p14:xfrm>
              <a:off x="7912437" y="2228925"/>
              <a:ext cx="127080" cy="167400"/>
            </p14:xfrm>
          </p:contentPart>
        </mc:Choice>
        <mc:Fallback xmlns="">
          <p:pic>
            <p:nvPicPr>
              <p:cNvPr id="149666" name="Freihand 149665">
                <a:extLst>
                  <a:ext uri="{FF2B5EF4-FFF2-40B4-BE49-F238E27FC236}">
                    <a16:creationId xmlns:a16="http://schemas.microsoft.com/office/drawing/2014/main" id="{E65B268B-AE46-4793-A32E-9B233EAFA8E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908117" y="2224605"/>
                <a:ext cx="135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9667" name="Freihand 149666">
                <a:extLst>
                  <a:ext uri="{FF2B5EF4-FFF2-40B4-BE49-F238E27FC236}">
                    <a16:creationId xmlns:a16="http://schemas.microsoft.com/office/drawing/2014/main" id="{3F4D65C9-042B-4599-A4CF-55FBF8241BE5}"/>
                  </a:ext>
                </a:extLst>
              </p14:cNvPr>
              <p14:cNvContentPartPr/>
              <p14:nvPr/>
            </p14:nvContentPartPr>
            <p14:xfrm>
              <a:off x="8083437" y="2298045"/>
              <a:ext cx="198360" cy="46440"/>
            </p14:xfrm>
          </p:contentPart>
        </mc:Choice>
        <mc:Fallback xmlns="">
          <p:pic>
            <p:nvPicPr>
              <p:cNvPr id="149667" name="Freihand 149666">
                <a:extLst>
                  <a:ext uri="{FF2B5EF4-FFF2-40B4-BE49-F238E27FC236}">
                    <a16:creationId xmlns:a16="http://schemas.microsoft.com/office/drawing/2014/main" id="{3F4D65C9-042B-4599-A4CF-55FBF8241BE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079117" y="2293725"/>
                <a:ext cx="207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9668" name="Freihand 149667">
                <a:extLst>
                  <a:ext uri="{FF2B5EF4-FFF2-40B4-BE49-F238E27FC236}">
                    <a16:creationId xmlns:a16="http://schemas.microsoft.com/office/drawing/2014/main" id="{FECFBBE5-158E-4611-B7A9-F8FCDB12481F}"/>
                  </a:ext>
                </a:extLst>
              </p14:cNvPr>
              <p14:cNvContentPartPr/>
              <p14:nvPr/>
            </p14:nvContentPartPr>
            <p14:xfrm>
              <a:off x="8400957" y="2231805"/>
              <a:ext cx="207000" cy="116280"/>
            </p14:xfrm>
          </p:contentPart>
        </mc:Choice>
        <mc:Fallback xmlns="">
          <p:pic>
            <p:nvPicPr>
              <p:cNvPr id="149668" name="Freihand 149667">
                <a:extLst>
                  <a:ext uri="{FF2B5EF4-FFF2-40B4-BE49-F238E27FC236}">
                    <a16:creationId xmlns:a16="http://schemas.microsoft.com/office/drawing/2014/main" id="{FECFBBE5-158E-4611-B7A9-F8FCDB12481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396637" y="2227485"/>
                <a:ext cx="215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9669" name="Freihand 149668">
                <a:extLst>
                  <a:ext uri="{FF2B5EF4-FFF2-40B4-BE49-F238E27FC236}">
                    <a16:creationId xmlns:a16="http://schemas.microsoft.com/office/drawing/2014/main" id="{9FE03BC0-D853-4B64-923F-77343C72ED7D}"/>
                  </a:ext>
                </a:extLst>
              </p14:cNvPr>
              <p14:cNvContentPartPr/>
              <p14:nvPr/>
            </p14:nvContentPartPr>
            <p14:xfrm>
              <a:off x="8643237" y="2242605"/>
              <a:ext cx="229680" cy="133920"/>
            </p14:xfrm>
          </p:contentPart>
        </mc:Choice>
        <mc:Fallback xmlns="">
          <p:pic>
            <p:nvPicPr>
              <p:cNvPr id="149669" name="Freihand 149668">
                <a:extLst>
                  <a:ext uri="{FF2B5EF4-FFF2-40B4-BE49-F238E27FC236}">
                    <a16:creationId xmlns:a16="http://schemas.microsoft.com/office/drawing/2014/main" id="{9FE03BC0-D853-4B64-923F-77343C72ED7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638917" y="2238285"/>
                <a:ext cx="238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9671" name="Freihand 149670">
                <a:extLst>
                  <a:ext uri="{FF2B5EF4-FFF2-40B4-BE49-F238E27FC236}">
                    <a16:creationId xmlns:a16="http://schemas.microsoft.com/office/drawing/2014/main" id="{7DB12F45-8FE9-459B-8602-5C6392843AF4}"/>
                  </a:ext>
                </a:extLst>
              </p14:cNvPr>
              <p14:cNvContentPartPr/>
              <p14:nvPr/>
            </p14:nvContentPartPr>
            <p14:xfrm>
              <a:off x="8564037" y="2480565"/>
              <a:ext cx="94320" cy="82440"/>
            </p14:xfrm>
          </p:contentPart>
        </mc:Choice>
        <mc:Fallback xmlns="">
          <p:pic>
            <p:nvPicPr>
              <p:cNvPr id="149671" name="Freihand 149670">
                <a:extLst>
                  <a:ext uri="{FF2B5EF4-FFF2-40B4-BE49-F238E27FC236}">
                    <a16:creationId xmlns:a16="http://schemas.microsoft.com/office/drawing/2014/main" id="{7DB12F45-8FE9-459B-8602-5C6392843AF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559717" y="2476245"/>
                <a:ext cx="102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9672" name="Freihand 149671">
                <a:extLst>
                  <a:ext uri="{FF2B5EF4-FFF2-40B4-BE49-F238E27FC236}">
                    <a16:creationId xmlns:a16="http://schemas.microsoft.com/office/drawing/2014/main" id="{EE1B7B84-4F20-4C5E-AB41-6B0716CAF301}"/>
                  </a:ext>
                </a:extLst>
              </p14:cNvPr>
              <p14:cNvContentPartPr/>
              <p14:nvPr/>
            </p14:nvContentPartPr>
            <p14:xfrm>
              <a:off x="8659077" y="2492445"/>
              <a:ext cx="253800" cy="52920"/>
            </p14:xfrm>
          </p:contentPart>
        </mc:Choice>
        <mc:Fallback xmlns="">
          <p:pic>
            <p:nvPicPr>
              <p:cNvPr id="149672" name="Freihand 149671">
                <a:extLst>
                  <a:ext uri="{FF2B5EF4-FFF2-40B4-BE49-F238E27FC236}">
                    <a16:creationId xmlns:a16="http://schemas.microsoft.com/office/drawing/2014/main" id="{EE1B7B84-4F20-4C5E-AB41-6B0716CAF30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654757" y="2488125"/>
                <a:ext cx="262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9673" name="Freihand 149672">
                <a:extLst>
                  <a:ext uri="{FF2B5EF4-FFF2-40B4-BE49-F238E27FC236}">
                    <a16:creationId xmlns:a16="http://schemas.microsoft.com/office/drawing/2014/main" id="{04011630-5E54-4B73-80DA-A4582360E678}"/>
                  </a:ext>
                </a:extLst>
              </p14:cNvPr>
              <p14:cNvContentPartPr/>
              <p14:nvPr/>
            </p14:nvContentPartPr>
            <p14:xfrm>
              <a:off x="8925477" y="2439165"/>
              <a:ext cx="72360" cy="63000"/>
            </p14:xfrm>
          </p:contentPart>
        </mc:Choice>
        <mc:Fallback xmlns="">
          <p:pic>
            <p:nvPicPr>
              <p:cNvPr id="149673" name="Freihand 149672">
                <a:extLst>
                  <a:ext uri="{FF2B5EF4-FFF2-40B4-BE49-F238E27FC236}">
                    <a16:creationId xmlns:a16="http://schemas.microsoft.com/office/drawing/2014/main" id="{04011630-5E54-4B73-80DA-A4582360E67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921157" y="2434845"/>
                <a:ext cx="81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9674" name="Freihand 149673">
                <a:extLst>
                  <a:ext uri="{FF2B5EF4-FFF2-40B4-BE49-F238E27FC236}">
                    <a16:creationId xmlns:a16="http://schemas.microsoft.com/office/drawing/2014/main" id="{26AAC067-5019-48D9-8947-FDE6D8A9311C}"/>
                  </a:ext>
                </a:extLst>
              </p14:cNvPr>
              <p14:cNvContentPartPr/>
              <p14:nvPr/>
            </p14:nvContentPartPr>
            <p14:xfrm>
              <a:off x="8986677" y="2421525"/>
              <a:ext cx="19080" cy="30960"/>
            </p14:xfrm>
          </p:contentPart>
        </mc:Choice>
        <mc:Fallback xmlns="">
          <p:pic>
            <p:nvPicPr>
              <p:cNvPr id="149674" name="Freihand 149673">
                <a:extLst>
                  <a:ext uri="{FF2B5EF4-FFF2-40B4-BE49-F238E27FC236}">
                    <a16:creationId xmlns:a16="http://schemas.microsoft.com/office/drawing/2014/main" id="{26AAC067-5019-48D9-8947-FDE6D8A9311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982357" y="2417205"/>
                <a:ext cx="27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9675" name="Freihand 149674">
                <a:extLst>
                  <a:ext uri="{FF2B5EF4-FFF2-40B4-BE49-F238E27FC236}">
                    <a16:creationId xmlns:a16="http://schemas.microsoft.com/office/drawing/2014/main" id="{13D09C11-7E6D-4C6B-A22F-90954DA152A5}"/>
                  </a:ext>
                </a:extLst>
              </p14:cNvPr>
              <p14:cNvContentPartPr/>
              <p14:nvPr/>
            </p14:nvContentPartPr>
            <p14:xfrm>
              <a:off x="8965437" y="2412165"/>
              <a:ext cx="94680" cy="178200"/>
            </p14:xfrm>
          </p:contentPart>
        </mc:Choice>
        <mc:Fallback xmlns="">
          <p:pic>
            <p:nvPicPr>
              <p:cNvPr id="149675" name="Freihand 149674">
                <a:extLst>
                  <a:ext uri="{FF2B5EF4-FFF2-40B4-BE49-F238E27FC236}">
                    <a16:creationId xmlns:a16="http://schemas.microsoft.com/office/drawing/2014/main" id="{13D09C11-7E6D-4C6B-A22F-90954DA152A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961117" y="2407845"/>
                <a:ext cx="1033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9676" name="Freihand 149675">
                <a:extLst>
                  <a:ext uri="{FF2B5EF4-FFF2-40B4-BE49-F238E27FC236}">
                    <a16:creationId xmlns:a16="http://schemas.microsoft.com/office/drawing/2014/main" id="{4D14B2FB-9364-462C-A433-6F9232158A3B}"/>
                  </a:ext>
                </a:extLst>
              </p14:cNvPr>
              <p14:cNvContentPartPr/>
              <p14:nvPr/>
            </p14:nvContentPartPr>
            <p14:xfrm>
              <a:off x="9099357" y="2322525"/>
              <a:ext cx="437040" cy="142200"/>
            </p14:xfrm>
          </p:contentPart>
        </mc:Choice>
        <mc:Fallback xmlns="">
          <p:pic>
            <p:nvPicPr>
              <p:cNvPr id="149676" name="Freihand 149675">
                <a:extLst>
                  <a:ext uri="{FF2B5EF4-FFF2-40B4-BE49-F238E27FC236}">
                    <a16:creationId xmlns:a16="http://schemas.microsoft.com/office/drawing/2014/main" id="{4D14B2FB-9364-462C-A433-6F9232158A3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095037" y="2318205"/>
                <a:ext cx="445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9678" name="Freihand 149677">
                <a:extLst>
                  <a:ext uri="{FF2B5EF4-FFF2-40B4-BE49-F238E27FC236}">
                    <a16:creationId xmlns:a16="http://schemas.microsoft.com/office/drawing/2014/main" id="{D5197099-DBB5-495C-AE5C-AD24A04F2452}"/>
                  </a:ext>
                </a:extLst>
              </p14:cNvPr>
              <p14:cNvContentPartPr/>
              <p14:nvPr/>
            </p14:nvContentPartPr>
            <p14:xfrm>
              <a:off x="8648277" y="3191925"/>
              <a:ext cx="71640" cy="117000"/>
            </p14:xfrm>
          </p:contentPart>
        </mc:Choice>
        <mc:Fallback xmlns="">
          <p:pic>
            <p:nvPicPr>
              <p:cNvPr id="149678" name="Freihand 149677">
                <a:extLst>
                  <a:ext uri="{FF2B5EF4-FFF2-40B4-BE49-F238E27FC236}">
                    <a16:creationId xmlns:a16="http://schemas.microsoft.com/office/drawing/2014/main" id="{D5197099-DBB5-495C-AE5C-AD24A04F245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43957" y="3187605"/>
                <a:ext cx="80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9679" name="Freihand 149678">
                <a:extLst>
                  <a:ext uri="{FF2B5EF4-FFF2-40B4-BE49-F238E27FC236}">
                    <a16:creationId xmlns:a16="http://schemas.microsoft.com/office/drawing/2014/main" id="{535DDD9C-AB0E-4C5F-873F-1D8C42D68C98}"/>
                  </a:ext>
                </a:extLst>
              </p14:cNvPr>
              <p14:cNvContentPartPr/>
              <p14:nvPr/>
            </p14:nvContentPartPr>
            <p14:xfrm>
              <a:off x="8565117" y="3113085"/>
              <a:ext cx="162360" cy="139680"/>
            </p14:xfrm>
          </p:contentPart>
        </mc:Choice>
        <mc:Fallback xmlns="">
          <p:pic>
            <p:nvPicPr>
              <p:cNvPr id="149679" name="Freihand 149678">
                <a:extLst>
                  <a:ext uri="{FF2B5EF4-FFF2-40B4-BE49-F238E27FC236}">
                    <a16:creationId xmlns:a16="http://schemas.microsoft.com/office/drawing/2014/main" id="{535DDD9C-AB0E-4C5F-873F-1D8C42D68C9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560797" y="3108765"/>
                <a:ext cx="1710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9681" name="Freihand 149680">
                <a:extLst>
                  <a:ext uri="{FF2B5EF4-FFF2-40B4-BE49-F238E27FC236}">
                    <a16:creationId xmlns:a16="http://schemas.microsoft.com/office/drawing/2014/main" id="{CE5C469F-060E-4A95-AC56-F918FC4CBDE4}"/>
                  </a:ext>
                </a:extLst>
              </p14:cNvPr>
              <p14:cNvContentPartPr/>
              <p14:nvPr/>
            </p14:nvContentPartPr>
            <p14:xfrm>
              <a:off x="8767797" y="3286605"/>
              <a:ext cx="197640" cy="192600"/>
            </p14:xfrm>
          </p:contentPart>
        </mc:Choice>
        <mc:Fallback xmlns="">
          <p:pic>
            <p:nvPicPr>
              <p:cNvPr id="149681" name="Freihand 149680">
                <a:extLst>
                  <a:ext uri="{FF2B5EF4-FFF2-40B4-BE49-F238E27FC236}">
                    <a16:creationId xmlns:a16="http://schemas.microsoft.com/office/drawing/2014/main" id="{CE5C469F-060E-4A95-AC56-F918FC4CBDE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763477" y="3282285"/>
                <a:ext cx="20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9682" name="Freihand 149681">
                <a:extLst>
                  <a:ext uri="{FF2B5EF4-FFF2-40B4-BE49-F238E27FC236}">
                    <a16:creationId xmlns:a16="http://schemas.microsoft.com/office/drawing/2014/main" id="{3408427F-2F3C-4D51-93CD-A08672C8E736}"/>
                  </a:ext>
                </a:extLst>
              </p14:cNvPr>
              <p14:cNvContentPartPr/>
              <p14:nvPr/>
            </p14:nvContentPartPr>
            <p14:xfrm>
              <a:off x="9004677" y="3301365"/>
              <a:ext cx="99360" cy="114120"/>
            </p14:xfrm>
          </p:contentPart>
        </mc:Choice>
        <mc:Fallback xmlns="">
          <p:pic>
            <p:nvPicPr>
              <p:cNvPr id="149682" name="Freihand 149681">
                <a:extLst>
                  <a:ext uri="{FF2B5EF4-FFF2-40B4-BE49-F238E27FC236}">
                    <a16:creationId xmlns:a16="http://schemas.microsoft.com/office/drawing/2014/main" id="{3408427F-2F3C-4D51-93CD-A08672C8E73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000357" y="3297045"/>
                <a:ext cx="108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9684" name="Freihand 149683">
                <a:extLst>
                  <a:ext uri="{FF2B5EF4-FFF2-40B4-BE49-F238E27FC236}">
                    <a16:creationId xmlns:a16="http://schemas.microsoft.com/office/drawing/2014/main" id="{80C289C3-A7F6-495D-88AB-36BCFBDB9806}"/>
                  </a:ext>
                </a:extLst>
              </p14:cNvPr>
              <p14:cNvContentPartPr/>
              <p14:nvPr/>
            </p14:nvContentPartPr>
            <p14:xfrm>
              <a:off x="9120597" y="3253485"/>
              <a:ext cx="120960" cy="125280"/>
            </p14:xfrm>
          </p:contentPart>
        </mc:Choice>
        <mc:Fallback xmlns="">
          <p:pic>
            <p:nvPicPr>
              <p:cNvPr id="149684" name="Freihand 149683">
                <a:extLst>
                  <a:ext uri="{FF2B5EF4-FFF2-40B4-BE49-F238E27FC236}">
                    <a16:creationId xmlns:a16="http://schemas.microsoft.com/office/drawing/2014/main" id="{80C289C3-A7F6-495D-88AB-36BCFBDB980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116277" y="3249165"/>
                <a:ext cx="1296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9685" name="Freihand 149684">
                <a:extLst>
                  <a:ext uri="{FF2B5EF4-FFF2-40B4-BE49-F238E27FC236}">
                    <a16:creationId xmlns:a16="http://schemas.microsoft.com/office/drawing/2014/main" id="{D0E0E430-127B-43F9-9458-FE479997BCE0}"/>
                  </a:ext>
                </a:extLst>
              </p14:cNvPr>
              <p14:cNvContentPartPr/>
              <p14:nvPr/>
            </p14:nvContentPartPr>
            <p14:xfrm>
              <a:off x="9245877" y="3215325"/>
              <a:ext cx="122040" cy="89640"/>
            </p14:xfrm>
          </p:contentPart>
        </mc:Choice>
        <mc:Fallback xmlns="">
          <p:pic>
            <p:nvPicPr>
              <p:cNvPr id="149685" name="Freihand 149684">
                <a:extLst>
                  <a:ext uri="{FF2B5EF4-FFF2-40B4-BE49-F238E27FC236}">
                    <a16:creationId xmlns:a16="http://schemas.microsoft.com/office/drawing/2014/main" id="{D0E0E430-127B-43F9-9458-FE479997BCE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241557" y="3211005"/>
                <a:ext cx="130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9686" name="Freihand 149685">
                <a:extLst>
                  <a:ext uri="{FF2B5EF4-FFF2-40B4-BE49-F238E27FC236}">
                    <a16:creationId xmlns:a16="http://schemas.microsoft.com/office/drawing/2014/main" id="{944BA003-672F-41E9-941D-ED9ACC574EDF}"/>
                  </a:ext>
                </a:extLst>
              </p14:cNvPr>
              <p14:cNvContentPartPr/>
              <p14:nvPr/>
            </p14:nvContentPartPr>
            <p14:xfrm>
              <a:off x="9478797" y="3126045"/>
              <a:ext cx="119160" cy="254160"/>
            </p14:xfrm>
          </p:contentPart>
        </mc:Choice>
        <mc:Fallback xmlns="">
          <p:pic>
            <p:nvPicPr>
              <p:cNvPr id="149686" name="Freihand 149685">
                <a:extLst>
                  <a:ext uri="{FF2B5EF4-FFF2-40B4-BE49-F238E27FC236}">
                    <a16:creationId xmlns:a16="http://schemas.microsoft.com/office/drawing/2014/main" id="{944BA003-672F-41E9-941D-ED9ACC574ED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474477" y="3121725"/>
                <a:ext cx="127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9687" name="Freihand 149686">
                <a:extLst>
                  <a:ext uri="{FF2B5EF4-FFF2-40B4-BE49-F238E27FC236}">
                    <a16:creationId xmlns:a16="http://schemas.microsoft.com/office/drawing/2014/main" id="{4C4C1A97-839D-402D-B289-40BD2984FCBB}"/>
                  </a:ext>
                </a:extLst>
              </p14:cNvPr>
              <p14:cNvContentPartPr/>
              <p14:nvPr/>
            </p14:nvContentPartPr>
            <p14:xfrm>
              <a:off x="9619197" y="3037485"/>
              <a:ext cx="133920" cy="98640"/>
            </p14:xfrm>
          </p:contentPart>
        </mc:Choice>
        <mc:Fallback xmlns="">
          <p:pic>
            <p:nvPicPr>
              <p:cNvPr id="149687" name="Freihand 149686">
                <a:extLst>
                  <a:ext uri="{FF2B5EF4-FFF2-40B4-BE49-F238E27FC236}">
                    <a16:creationId xmlns:a16="http://schemas.microsoft.com/office/drawing/2014/main" id="{4C4C1A97-839D-402D-B289-40BD2984FCB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14877" y="3033165"/>
                <a:ext cx="142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9688" name="Freihand 149687">
                <a:extLst>
                  <a:ext uri="{FF2B5EF4-FFF2-40B4-BE49-F238E27FC236}">
                    <a16:creationId xmlns:a16="http://schemas.microsoft.com/office/drawing/2014/main" id="{9F10C827-5BCA-491D-B8EB-B9725D95746D}"/>
                  </a:ext>
                </a:extLst>
              </p14:cNvPr>
              <p14:cNvContentPartPr/>
              <p14:nvPr/>
            </p14:nvContentPartPr>
            <p14:xfrm>
              <a:off x="9708837" y="2958645"/>
              <a:ext cx="17640" cy="14400"/>
            </p14:xfrm>
          </p:contentPart>
        </mc:Choice>
        <mc:Fallback xmlns="">
          <p:pic>
            <p:nvPicPr>
              <p:cNvPr id="149688" name="Freihand 149687">
                <a:extLst>
                  <a:ext uri="{FF2B5EF4-FFF2-40B4-BE49-F238E27FC236}">
                    <a16:creationId xmlns:a16="http://schemas.microsoft.com/office/drawing/2014/main" id="{9F10C827-5BCA-491D-B8EB-B9725D95746D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704517" y="2954325"/>
                <a:ext cx="26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9689" name="Freihand 149688">
                <a:extLst>
                  <a:ext uri="{FF2B5EF4-FFF2-40B4-BE49-F238E27FC236}">
                    <a16:creationId xmlns:a16="http://schemas.microsoft.com/office/drawing/2014/main" id="{C6C04835-387E-4EDC-94EE-22F45C941D4D}"/>
                  </a:ext>
                </a:extLst>
              </p14:cNvPr>
              <p14:cNvContentPartPr/>
              <p14:nvPr/>
            </p14:nvContentPartPr>
            <p14:xfrm>
              <a:off x="9766797" y="3004365"/>
              <a:ext cx="81360" cy="84600"/>
            </p14:xfrm>
          </p:contentPart>
        </mc:Choice>
        <mc:Fallback xmlns="">
          <p:pic>
            <p:nvPicPr>
              <p:cNvPr id="149689" name="Freihand 149688">
                <a:extLst>
                  <a:ext uri="{FF2B5EF4-FFF2-40B4-BE49-F238E27FC236}">
                    <a16:creationId xmlns:a16="http://schemas.microsoft.com/office/drawing/2014/main" id="{C6C04835-387E-4EDC-94EE-22F45C941D4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762477" y="3000045"/>
                <a:ext cx="90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9690" name="Freihand 149689">
                <a:extLst>
                  <a:ext uri="{FF2B5EF4-FFF2-40B4-BE49-F238E27FC236}">
                    <a16:creationId xmlns:a16="http://schemas.microsoft.com/office/drawing/2014/main" id="{482A2304-42AE-4032-B45C-205F28A62CB6}"/>
                  </a:ext>
                </a:extLst>
              </p14:cNvPr>
              <p14:cNvContentPartPr/>
              <p14:nvPr/>
            </p14:nvContentPartPr>
            <p14:xfrm>
              <a:off x="9850317" y="2933805"/>
              <a:ext cx="86400" cy="88920"/>
            </p14:xfrm>
          </p:contentPart>
        </mc:Choice>
        <mc:Fallback xmlns="">
          <p:pic>
            <p:nvPicPr>
              <p:cNvPr id="149690" name="Freihand 149689">
                <a:extLst>
                  <a:ext uri="{FF2B5EF4-FFF2-40B4-BE49-F238E27FC236}">
                    <a16:creationId xmlns:a16="http://schemas.microsoft.com/office/drawing/2014/main" id="{482A2304-42AE-4032-B45C-205F28A62CB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845997" y="2929485"/>
                <a:ext cx="95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9691" name="Freihand 149690">
                <a:extLst>
                  <a:ext uri="{FF2B5EF4-FFF2-40B4-BE49-F238E27FC236}">
                    <a16:creationId xmlns:a16="http://schemas.microsoft.com/office/drawing/2014/main" id="{78C3BAAC-E54B-41DE-BD04-20527B11E7FF}"/>
                  </a:ext>
                </a:extLst>
              </p14:cNvPr>
              <p14:cNvContentPartPr/>
              <p14:nvPr/>
            </p14:nvContentPartPr>
            <p14:xfrm>
              <a:off x="9937797" y="2894925"/>
              <a:ext cx="91800" cy="121680"/>
            </p14:xfrm>
          </p:contentPart>
        </mc:Choice>
        <mc:Fallback xmlns="">
          <p:pic>
            <p:nvPicPr>
              <p:cNvPr id="149691" name="Freihand 149690">
                <a:extLst>
                  <a:ext uri="{FF2B5EF4-FFF2-40B4-BE49-F238E27FC236}">
                    <a16:creationId xmlns:a16="http://schemas.microsoft.com/office/drawing/2014/main" id="{78C3BAAC-E54B-41DE-BD04-20527B11E7F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933477" y="2890605"/>
                <a:ext cx="100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9692" name="Freihand 149691">
                <a:extLst>
                  <a:ext uri="{FF2B5EF4-FFF2-40B4-BE49-F238E27FC236}">
                    <a16:creationId xmlns:a16="http://schemas.microsoft.com/office/drawing/2014/main" id="{718C3ADE-39F9-4CFF-B06C-37AE3E30A70F}"/>
                  </a:ext>
                </a:extLst>
              </p14:cNvPr>
              <p14:cNvContentPartPr/>
              <p14:nvPr/>
            </p14:nvContentPartPr>
            <p14:xfrm>
              <a:off x="10191597" y="2794485"/>
              <a:ext cx="117360" cy="105120"/>
            </p14:xfrm>
          </p:contentPart>
        </mc:Choice>
        <mc:Fallback xmlns="">
          <p:pic>
            <p:nvPicPr>
              <p:cNvPr id="149692" name="Freihand 149691">
                <a:extLst>
                  <a:ext uri="{FF2B5EF4-FFF2-40B4-BE49-F238E27FC236}">
                    <a16:creationId xmlns:a16="http://schemas.microsoft.com/office/drawing/2014/main" id="{718C3ADE-39F9-4CFF-B06C-37AE3E30A70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187277" y="2790165"/>
                <a:ext cx="126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9693" name="Freihand 149692">
                <a:extLst>
                  <a:ext uri="{FF2B5EF4-FFF2-40B4-BE49-F238E27FC236}">
                    <a16:creationId xmlns:a16="http://schemas.microsoft.com/office/drawing/2014/main" id="{E75D78EA-64C5-4DF0-96CC-BEADD5C117A8}"/>
                  </a:ext>
                </a:extLst>
              </p14:cNvPr>
              <p14:cNvContentPartPr/>
              <p14:nvPr/>
            </p14:nvContentPartPr>
            <p14:xfrm>
              <a:off x="10307157" y="2644005"/>
              <a:ext cx="89280" cy="217080"/>
            </p14:xfrm>
          </p:contentPart>
        </mc:Choice>
        <mc:Fallback xmlns="">
          <p:pic>
            <p:nvPicPr>
              <p:cNvPr id="149693" name="Freihand 149692">
                <a:extLst>
                  <a:ext uri="{FF2B5EF4-FFF2-40B4-BE49-F238E27FC236}">
                    <a16:creationId xmlns:a16="http://schemas.microsoft.com/office/drawing/2014/main" id="{E75D78EA-64C5-4DF0-96CC-BEADD5C117A8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302837" y="2639685"/>
                <a:ext cx="97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9694" name="Freihand 149693">
                <a:extLst>
                  <a:ext uri="{FF2B5EF4-FFF2-40B4-BE49-F238E27FC236}">
                    <a16:creationId xmlns:a16="http://schemas.microsoft.com/office/drawing/2014/main" id="{115AAD42-74A3-4C8C-A30F-87F48F966D1D}"/>
                  </a:ext>
                </a:extLst>
              </p14:cNvPr>
              <p14:cNvContentPartPr/>
              <p14:nvPr/>
            </p14:nvContentPartPr>
            <p14:xfrm>
              <a:off x="10423077" y="2662365"/>
              <a:ext cx="213120" cy="213840"/>
            </p14:xfrm>
          </p:contentPart>
        </mc:Choice>
        <mc:Fallback xmlns="">
          <p:pic>
            <p:nvPicPr>
              <p:cNvPr id="149694" name="Freihand 149693">
                <a:extLst>
                  <a:ext uri="{FF2B5EF4-FFF2-40B4-BE49-F238E27FC236}">
                    <a16:creationId xmlns:a16="http://schemas.microsoft.com/office/drawing/2014/main" id="{115AAD42-74A3-4C8C-A30F-87F48F966D1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418757" y="2658045"/>
                <a:ext cx="221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9695" name="Freihand 149694">
                <a:extLst>
                  <a:ext uri="{FF2B5EF4-FFF2-40B4-BE49-F238E27FC236}">
                    <a16:creationId xmlns:a16="http://schemas.microsoft.com/office/drawing/2014/main" id="{15A31864-937C-4992-AD48-28C23E850FD5}"/>
                  </a:ext>
                </a:extLst>
              </p14:cNvPr>
              <p14:cNvContentPartPr/>
              <p14:nvPr/>
            </p14:nvContentPartPr>
            <p14:xfrm>
              <a:off x="9639357" y="3433845"/>
              <a:ext cx="111960" cy="106560"/>
            </p14:xfrm>
          </p:contentPart>
        </mc:Choice>
        <mc:Fallback xmlns="">
          <p:pic>
            <p:nvPicPr>
              <p:cNvPr id="149695" name="Freihand 149694">
                <a:extLst>
                  <a:ext uri="{FF2B5EF4-FFF2-40B4-BE49-F238E27FC236}">
                    <a16:creationId xmlns:a16="http://schemas.microsoft.com/office/drawing/2014/main" id="{15A31864-937C-4992-AD48-28C23E850FD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635037" y="3429525"/>
                <a:ext cx="120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9696" name="Freihand 149695">
                <a:extLst>
                  <a:ext uri="{FF2B5EF4-FFF2-40B4-BE49-F238E27FC236}">
                    <a16:creationId xmlns:a16="http://schemas.microsoft.com/office/drawing/2014/main" id="{1D007446-1A17-4E3B-B294-E4469F0B0229}"/>
                  </a:ext>
                </a:extLst>
              </p14:cNvPr>
              <p14:cNvContentPartPr/>
              <p14:nvPr/>
            </p14:nvContentPartPr>
            <p14:xfrm>
              <a:off x="9736917" y="3382725"/>
              <a:ext cx="187920" cy="98280"/>
            </p14:xfrm>
          </p:contentPart>
        </mc:Choice>
        <mc:Fallback xmlns="">
          <p:pic>
            <p:nvPicPr>
              <p:cNvPr id="149696" name="Freihand 149695">
                <a:extLst>
                  <a:ext uri="{FF2B5EF4-FFF2-40B4-BE49-F238E27FC236}">
                    <a16:creationId xmlns:a16="http://schemas.microsoft.com/office/drawing/2014/main" id="{1D007446-1A17-4E3B-B294-E4469F0B022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732597" y="3378405"/>
                <a:ext cx="196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9697" name="Freihand 149696">
                <a:extLst>
                  <a:ext uri="{FF2B5EF4-FFF2-40B4-BE49-F238E27FC236}">
                    <a16:creationId xmlns:a16="http://schemas.microsoft.com/office/drawing/2014/main" id="{993D659B-0218-40D1-8C60-45CF7E262BCC}"/>
                  </a:ext>
                </a:extLst>
              </p14:cNvPr>
              <p14:cNvContentPartPr/>
              <p14:nvPr/>
            </p14:nvContentPartPr>
            <p14:xfrm>
              <a:off x="9958677" y="3270405"/>
              <a:ext cx="92160" cy="115560"/>
            </p14:xfrm>
          </p:contentPart>
        </mc:Choice>
        <mc:Fallback xmlns="">
          <p:pic>
            <p:nvPicPr>
              <p:cNvPr id="149697" name="Freihand 149696">
                <a:extLst>
                  <a:ext uri="{FF2B5EF4-FFF2-40B4-BE49-F238E27FC236}">
                    <a16:creationId xmlns:a16="http://schemas.microsoft.com/office/drawing/2014/main" id="{993D659B-0218-40D1-8C60-45CF7E262BC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954357" y="3266085"/>
                <a:ext cx="100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9698" name="Freihand 149697">
                <a:extLst>
                  <a:ext uri="{FF2B5EF4-FFF2-40B4-BE49-F238E27FC236}">
                    <a16:creationId xmlns:a16="http://schemas.microsoft.com/office/drawing/2014/main" id="{FCF32F1B-9F32-4CFD-BDAD-1ED265CC4E95}"/>
                  </a:ext>
                </a:extLst>
              </p14:cNvPr>
              <p14:cNvContentPartPr/>
              <p14:nvPr/>
            </p14:nvContentPartPr>
            <p14:xfrm>
              <a:off x="10038597" y="3197685"/>
              <a:ext cx="70560" cy="132120"/>
            </p14:xfrm>
          </p:contentPart>
        </mc:Choice>
        <mc:Fallback xmlns="">
          <p:pic>
            <p:nvPicPr>
              <p:cNvPr id="149698" name="Freihand 149697">
                <a:extLst>
                  <a:ext uri="{FF2B5EF4-FFF2-40B4-BE49-F238E27FC236}">
                    <a16:creationId xmlns:a16="http://schemas.microsoft.com/office/drawing/2014/main" id="{FCF32F1B-9F32-4CFD-BDAD-1ED265CC4E9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034277" y="3193365"/>
                <a:ext cx="792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9699" name="Freihand 149698">
                <a:extLst>
                  <a:ext uri="{FF2B5EF4-FFF2-40B4-BE49-F238E27FC236}">
                    <a16:creationId xmlns:a16="http://schemas.microsoft.com/office/drawing/2014/main" id="{0A8BBCF1-543B-4CA3-817E-10211343A809}"/>
                  </a:ext>
                </a:extLst>
              </p14:cNvPr>
              <p14:cNvContentPartPr/>
              <p14:nvPr/>
            </p14:nvContentPartPr>
            <p14:xfrm>
              <a:off x="10122837" y="3178965"/>
              <a:ext cx="192600" cy="97200"/>
            </p14:xfrm>
          </p:contentPart>
        </mc:Choice>
        <mc:Fallback xmlns="">
          <p:pic>
            <p:nvPicPr>
              <p:cNvPr id="149699" name="Freihand 149698">
                <a:extLst>
                  <a:ext uri="{FF2B5EF4-FFF2-40B4-BE49-F238E27FC236}">
                    <a16:creationId xmlns:a16="http://schemas.microsoft.com/office/drawing/2014/main" id="{0A8BBCF1-543B-4CA3-817E-10211343A80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118517" y="3174645"/>
                <a:ext cx="2012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9700" name="Freihand 149699">
                <a:extLst>
                  <a:ext uri="{FF2B5EF4-FFF2-40B4-BE49-F238E27FC236}">
                    <a16:creationId xmlns:a16="http://schemas.microsoft.com/office/drawing/2014/main" id="{5A159D92-8E60-43DC-B44A-88DB712A40C2}"/>
                  </a:ext>
                </a:extLst>
              </p14:cNvPr>
              <p14:cNvContentPartPr/>
              <p14:nvPr/>
            </p14:nvContentPartPr>
            <p14:xfrm>
              <a:off x="10326237" y="3038205"/>
              <a:ext cx="136800" cy="119160"/>
            </p14:xfrm>
          </p:contentPart>
        </mc:Choice>
        <mc:Fallback xmlns="">
          <p:pic>
            <p:nvPicPr>
              <p:cNvPr id="149700" name="Freihand 149699">
                <a:extLst>
                  <a:ext uri="{FF2B5EF4-FFF2-40B4-BE49-F238E27FC236}">
                    <a16:creationId xmlns:a16="http://schemas.microsoft.com/office/drawing/2014/main" id="{5A159D92-8E60-43DC-B44A-88DB712A40C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321917" y="3033885"/>
                <a:ext cx="145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9701" name="Freihand 149700">
                <a:extLst>
                  <a:ext uri="{FF2B5EF4-FFF2-40B4-BE49-F238E27FC236}">
                    <a16:creationId xmlns:a16="http://schemas.microsoft.com/office/drawing/2014/main" id="{F5392BB5-2ACC-4F14-BA10-57933F4A1703}"/>
                  </a:ext>
                </a:extLst>
              </p14:cNvPr>
              <p14:cNvContentPartPr/>
              <p14:nvPr/>
            </p14:nvContentPartPr>
            <p14:xfrm>
              <a:off x="10602717" y="2959005"/>
              <a:ext cx="74880" cy="90360"/>
            </p14:xfrm>
          </p:contentPart>
        </mc:Choice>
        <mc:Fallback xmlns="">
          <p:pic>
            <p:nvPicPr>
              <p:cNvPr id="149701" name="Freihand 149700">
                <a:extLst>
                  <a:ext uri="{FF2B5EF4-FFF2-40B4-BE49-F238E27FC236}">
                    <a16:creationId xmlns:a16="http://schemas.microsoft.com/office/drawing/2014/main" id="{F5392BB5-2ACC-4F14-BA10-57933F4A170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598397" y="2954685"/>
                <a:ext cx="83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9702" name="Freihand 149701">
                <a:extLst>
                  <a:ext uri="{FF2B5EF4-FFF2-40B4-BE49-F238E27FC236}">
                    <a16:creationId xmlns:a16="http://schemas.microsoft.com/office/drawing/2014/main" id="{F549F645-1A49-46C0-9E67-EC30B0403DBE}"/>
                  </a:ext>
                </a:extLst>
              </p14:cNvPr>
              <p14:cNvContentPartPr/>
              <p14:nvPr/>
            </p14:nvContentPartPr>
            <p14:xfrm>
              <a:off x="10693437" y="2867205"/>
              <a:ext cx="221760" cy="114120"/>
            </p14:xfrm>
          </p:contentPart>
        </mc:Choice>
        <mc:Fallback xmlns="">
          <p:pic>
            <p:nvPicPr>
              <p:cNvPr id="149702" name="Freihand 149701">
                <a:extLst>
                  <a:ext uri="{FF2B5EF4-FFF2-40B4-BE49-F238E27FC236}">
                    <a16:creationId xmlns:a16="http://schemas.microsoft.com/office/drawing/2014/main" id="{F549F645-1A49-46C0-9E67-EC30B0403DB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689117" y="2862885"/>
                <a:ext cx="2304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9703" name="Freihand 149702">
                <a:extLst>
                  <a:ext uri="{FF2B5EF4-FFF2-40B4-BE49-F238E27FC236}">
                    <a16:creationId xmlns:a16="http://schemas.microsoft.com/office/drawing/2014/main" id="{07AECA2A-73EE-471F-A648-E2220A299689}"/>
                  </a:ext>
                </a:extLst>
              </p14:cNvPr>
              <p14:cNvContentPartPr/>
              <p14:nvPr/>
            </p14:nvContentPartPr>
            <p14:xfrm>
              <a:off x="10938957" y="2804925"/>
              <a:ext cx="82800" cy="200160"/>
            </p14:xfrm>
          </p:contentPart>
        </mc:Choice>
        <mc:Fallback xmlns="">
          <p:pic>
            <p:nvPicPr>
              <p:cNvPr id="149703" name="Freihand 149702">
                <a:extLst>
                  <a:ext uri="{FF2B5EF4-FFF2-40B4-BE49-F238E27FC236}">
                    <a16:creationId xmlns:a16="http://schemas.microsoft.com/office/drawing/2014/main" id="{07AECA2A-73EE-471F-A648-E2220A29968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934637" y="2800605"/>
                <a:ext cx="91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9704" name="Freihand 149703">
                <a:extLst>
                  <a:ext uri="{FF2B5EF4-FFF2-40B4-BE49-F238E27FC236}">
                    <a16:creationId xmlns:a16="http://schemas.microsoft.com/office/drawing/2014/main" id="{BF26FAF2-144F-4A0E-8222-4DBBFC24C831}"/>
                  </a:ext>
                </a:extLst>
              </p14:cNvPr>
              <p14:cNvContentPartPr/>
              <p14:nvPr/>
            </p14:nvContentPartPr>
            <p14:xfrm>
              <a:off x="11046237" y="2688645"/>
              <a:ext cx="193320" cy="120600"/>
            </p14:xfrm>
          </p:contentPart>
        </mc:Choice>
        <mc:Fallback xmlns="">
          <p:pic>
            <p:nvPicPr>
              <p:cNvPr id="149704" name="Freihand 149703">
                <a:extLst>
                  <a:ext uri="{FF2B5EF4-FFF2-40B4-BE49-F238E27FC236}">
                    <a16:creationId xmlns:a16="http://schemas.microsoft.com/office/drawing/2014/main" id="{BF26FAF2-144F-4A0E-8222-4DBBFC24C831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041917" y="2684325"/>
                <a:ext cx="2019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9705" name="Freihand 149704">
                <a:extLst>
                  <a:ext uri="{FF2B5EF4-FFF2-40B4-BE49-F238E27FC236}">
                    <a16:creationId xmlns:a16="http://schemas.microsoft.com/office/drawing/2014/main" id="{13289A1A-8B51-46A8-A2C0-9173CE3A3B23}"/>
                  </a:ext>
                </a:extLst>
              </p14:cNvPr>
              <p14:cNvContentPartPr/>
              <p14:nvPr/>
            </p14:nvContentPartPr>
            <p14:xfrm>
              <a:off x="11263677" y="2570565"/>
              <a:ext cx="94680" cy="154080"/>
            </p14:xfrm>
          </p:contentPart>
        </mc:Choice>
        <mc:Fallback xmlns="">
          <p:pic>
            <p:nvPicPr>
              <p:cNvPr id="149705" name="Freihand 149704">
                <a:extLst>
                  <a:ext uri="{FF2B5EF4-FFF2-40B4-BE49-F238E27FC236}">
                    <a16:creationId xmlns:a16="http://schemas.microsoft.com/office/drawing/2014/main" id="{13289A1A-8B51-46A8-A2C0-9173CE3A3B2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259357" y="2566245"/>
                <a:ext cx="103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9706" name="Freihand 149705">
                <a:extLst>
                  <a:ext uri="{FF2B5EF4-FFF2-40B4-BE49-F238E27FC236}">
                    <a16:creationId xmlns:a16="http://schemas.microsoft.com/office/drawing/2014/main" id="{8896E87E-4D15-4F6F-8D10-3BE20076C14C}"/>
                  </a:ext>
                </a:extLst>
              </p14:cNvPr>
              <p14:cNvContentPartPr/>
              <p14:nvPr/>
            </p14:nvContentPartPr>
            <p14:xfrm>
              <a:off x="10354317" y="3442485"/>
              <a:ext cx="74880" cy="138240"/>
            </p14:xfrm>
          </p:contentPart>
        </mc:Choice>
        <mc:Fallback xmlns="">
          <p:pic>
            <p:nvPicPr>
              <p:cNvPr id="149706" name="Freihand 149705">
                <a:extLst>
                  <a:ext uri="{FF2B5EF4-FFF2-40B4-BE49-F238E27FC236}">
                    <a16:creationId xmlns:a16="http://schemas.microsoft.com/office/drawing/2014/main" id="{8896E87E-4D15-4F6F-8D10-3BE20076C14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349997" y="3438165"/>
                <a:ext cx="83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9707" name="Freihand 149706">
                <a:extLst>
                  <a:ext uri="{FF2B5EF4-FFF2-40B4-BE49-F238E27FC236}">
                    <a16:creationId xmlns:a16="http://schemas.microsoft.com/office/drawing/2014/main" id="{0DCBEC08-AF45-4B11-BEB9-9FD1D093F6F5}"/>
                  </a:ext>
                </a:extLst>
              </p14:cNvPr>
              <p14:cNvContentPartPr/>
              <p14:nvPr/>
            </p14:nvContentPartPr>
            <p14:xfrm>
              <a:off x="10329117" y="3482445"/>
              <a:ext cx="102240" cy="82440"/>
            </p14:xfrm>
          </p:contentPart>
        </mc:Choice>
        <mc:Fallback xmlns="">
          <p:pic>
            <p:nvPicPr>
              <p:cNvPr id="149707" name="Freihand 149706">
                <a:extLst>
                  <a:ext uri="{FF2B5EF4-FFF2-40B4-BE49-F238E27FC236}">
                    <a16:creationId xmlns:a16="http://schemas.microsoft.com/office/drawing/2014/main" id="{0DCBEC08-AF45-4B11-BEB9-9FD1D093F6F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324797" y="3478125"/>
                <a:ext cx="110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9708" name="Freihand 149707">
                <a:extLst>
                  <a:ext uri="{FF2B5EF4-FFF2-40B4-BE49-F238E27FC236}">
                    <a16:creationId xmlns:a16="http://schemas.microsoft.com/office/drawing/2014/main" id="{6F78B362-34E5-4193-B14F-A8FBA38CDD4E}"/>
                  </a:ext>
                </a:extLst>
              </p14:cNvPr>
              <p14:cNvContentPartPr/>
              <p14:nvPr/>
            </p14:nvContentPartPr>
            <p14:xfrm>
              <a:off x="10447197" y="3424485"/>
              <a:ext cx="99360" cy="110880"/>
            </p14:xfrm>
          </p:contentPart>
        </mc:Choice>
        <mc:Fallback xmlns="">
          <p:pic>
            <p:nvPicPr>
              <p:cNvPr id="149708" name="Freihand 149707">
                <a:extLst>
                  <a:ext uri="{FF2B5EF4-FFF2-40B4-BE49-F238E27FC236}">
                    <a16:creationId xmlns:a16="http://schemas.microsoft.com/office/drawing/2014/main" id="{6F78B362-34E5-4193-B14F-A8FBA38CDD4E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442877" y="3420165"/>
                <a:ext cx="1080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49709" name="Freihand 149708">
                <a:extLst>
                  <a:ext uri="{FF2B5EF4-FFF2-40B4-BE49-F238E27FC236}">
                    <a16:creationId xmlns:a16="http://schemas.microsoft.com/office/drawing/2014/main" id="{0F6A558A-7EAB-4090-9FC6-8BBC06D84A33}"/>
                  </a:ext>
                </a:extLst>
              </p14:cNvPr>
              <p14:cNvContentPartPr/>
              <p14:nvPr/>
            </p14:nvContentPartPr>
            <p14:xfrm>
              <a:off x="10789917" y="3230085"/>
              <a:ext cx="107280" cy="167760"/>
            </p14:xfrm>
          </p:contentPart>
        </mc:Choice>
        <mc:Fallback xmlns="">
          <p:pic>
            <p:nvPicPr>
              <p:cNvPr id="149709" name="Freihand 149708">
                <a:extLst>
                  <a:ext uri="{FF2B5EF4-FFF2-40B4-BE49-F238E27FC236}">
                    <a16:creationId xmlns:a16="http://schemas.microsoft.com/office/drawing/2014/main" id="{0F6A558A-7EAB-4090-9FC6-8BBC06D84A3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785597" y="3225765"/>
                <a:ext cx="115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49710" name="Freihand 149709">
                <a:extLst>
                  <a:ext uri="{FF2B5EF4-FFF2-40B4-BE49-F238E27FC236}">
                    <a16:creationId xmlns:a16="http://schemas.microsoft.com/office/drawing/2014/main" id="{EA8724FB-C2D3-4B06-84AC-60439E93D047}"/>
                  </a:ext>
                </a:extLst>
              </p14:cNvPr>
              <p14:cNvContentPartPr/>
              <p14:nvPr/>
            </p14:nvContentPartPr>
            <p14:xfrm>
              <a:off x="10744557" y="3241965"/>
              <a:ext cx="103680" cy="60480"/>
            </p14:xfrm>
          </p:contentPart>
        </mc:Choice>
        <mc:Fallback xmlns="">
          <p:pic>
            <p:nvPicPr>
              <p:cNvPr id="149710" name="Freihand 149709">
                <a:extLst>
                  <a:ext uri="{FF2B5EF4-FFF2-40B4-BE49-F238E27FC236}">
                    <a16:creationId xmlns:a16="http://schemas.microsoft.com/office/drawing/2014/main" id="{EA8724FB-C2D3-4B06-84AC-60439E93D04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740237" y="3237645"/>
                <a:ext cx="1123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49711" name="Freihand 149710">
                <a:extLst>
                  <a:ext uri="{FF2B5EF4-FFF2-40B4-BE49-F238E27FC236}">
                    <a16:creationId xmlns:a16="http://schemas.microsoft.com/office/drawing/2014/main" id="{9EAD648A-A6F6-4175-BD26-5FA84E9C3FD9}"/>
                  </a:ext>
                </a:extLst>
              </p14:cNvPr>
              <p14:cNvContentPartPr/>
              <p14:nvPr/>
            </p14:nvContentPartPr>
            <p14:xfrm>
              <a:off x="10934637" y="3168885"/>
              <a:ext cx="150840" cy="93240"/>
            </p14:xfrm>
          </p:contentPart>
        </mc:Choice>
        <mc:Fallback xmlns="">
          <p:pic>
            <p:nvPicPr>
              <p:cNvPr id="149711" name="Freihand 149710">
                <a:extLst>
                  <a:ext uri="{FF2B5EF4-FFF2-40B4-BE49-F238E27FC236}">
                    <a16:creationId xmlns:a16="http://schemas.microsoft.com/office/drawing/2014/main" id="{9EAD648A-A6F6-4175-BD26-5FA84E9C3FD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0930317" y="3164565"/>
                <a:ext cx="159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49712" name="Freihand 149711">
                <a:extLst>
                  <a:ext uri="{FF2B5EF4-FFF2-40B4-BE49-F238E27FC236}">
                    <a16:creationId xmlns:a16="http://schemas.microsoft.com/office/drawing/2014/main" id="{4483DC4B-7E63-4F95-B6AD-1318078AC70E}"/>
                  </a:ext>
                </a:extLst>
              </p14:cNvPr>
              <p14:cNvContentPartPr/>
              <p14:nvPr/>
            </p14:nvContentPartPr>
            <p14:xfrm>
              <a:off x="11111757" y="3088605"/>
              <a:ext cx="155160" cy="136440"/>
            </p14:xfrm>
          </p:contentPart>
        </mc:Choice>
        <mc:Fallback xmlns="">
          <p:pic>
            <p:nvPicPr>
              <p:cNvPr id="149712" name="Freihand 149711">
                <a:extLst>
                  <a:ext uri="{FF2B5EF4-FFF2-40B4-BE49-F238E27FC236}">
                    <a16:creationId xmlns:a16="http://schemas.microsoft.com/office/drawing/2014/main" id="{4483DC4B-7E63-4F95-B6AD-1318078AC70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107437" y="3084285"/>
                <a:ext cx="16380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16" name="Gruppieren 149715">
            <a:extLst>
              <a:ext uri="{FF2B5EF4-FFF2-40B4-BE49-F238E27FC236}">
                <a16:creationId xmlns:a16="http://schemas.microsoft.com/office/drawing/2014/main" id="{FE6C3561-A0D6-4321-98BB-B26C71AE8FB9}"/>
              </a:ext>
            </a:extLst>
          </p:cNvPr>
          <p:cNvGrpSpPr/>
          <p:nvPr/>
        </p:nvGrpSpPr>
        <p:grpSpPr>
          <a:xfrm>
            <a:off x="5732277" y="4138365"/>
            <a:ext cx="214560" cy="92520"/>
            <a:chOff x="5732277" y="4138365"/>
            <a:chExt cx="21456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9714" name="Freihand 149713">
                  <a:extLst>
                    <a:ext uri="{FF2B5EF4-FFF2-40B4-BE49-F238E27FC236}">
                      <a16:creationId xmlns:a16="http://schemas.microsoft.com/office/drawing/2014/main" id="{E2B7FF56-E200-41A5-8DCD-80A54A566ACE}"/>
                    </a:ext>
                  </a:extLst>
                </p14:cNvPr>
                <p14:cNvContentPartPr/>
                <p14:nvPr/>
              </p14:nvContentPartPr>
              <p14:xfrm>
                <a:off x="5732277" y="4138365"/>
                <a:ext cx="214560" cy="19440"/>
              </p14:xfrm>
            </p:contentPart>
          </mc:Choice>
          <mc:Fallback xmlns="">
            <p:pic>
              <p:nvPicPr>
                <p:cNvPr id="149714" name="Freihand 149713">
                  <a:extLst>
                    <a:ext uri="{FF2B5EF4-FFF2-40B4-BE49-F238E27FC236}">
                      <a16:creationId xmlns:a16="http://schemas.microsoft.com/office/drawing/2014/main" id="{E2B7FF56-E200-41A5-8DCD-80A54A566A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27957" y="4134045"/>
                  <a:ext cx="22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9715" name="Freihand 149714">
                  <a:extLst>
                    <a:ext uri="{FF2B5EF4-FFF2-40B4-BE49-F238E27FC236}">
                      <a16:creationId xmlns:a16="http://schemas.microsoft.com/office/drawing/2014/main" id="{FA223E99-5B1A-4F57-A923-37515634A36D}"/>
                    </a:ext>
                  </a:extLst>
                </p14:cNvPr>
                <p14:cNvContentPartPr/>
                <p14:nvPr/>
              </p14:nvContentPartPr>
              <p14:xfrm>
                <a:off x="5738037" y="4206405"/>
                <a:ext cx="207720" cy="24480"/>
              </p14:xfrm>
            </p:contentPart>
          </mc:Choice>
          <mc:Fallback xmlns="">
            <p:pic>
              <p:nvPicPr>
                <p:cNvPr id="149715" name="Freihand 149714">
                  <a:extLst>
                    <a:ext uri="{FF2B5EF4-FFF2-40B4-BE49-F238E27FC236}">
                      <a16:creationId xmlns:a16="http://schemas.microsoft.com/office/drawing/2014/main" id="{FA223E99-5B1A-4F57-A923-37515634A36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33717" y="4202085"/>
                  <a:ext cx="216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19" name="Gruppieren 149718">
            <a:extLst>
              <a:ext uri="{FF2B5EF4-FFF2-40B4-BE49-F238E27FC236}">
                <a16:creationId xmlns:a16="http://schemas.microsoft.com/office/drawing/2014/main" id="{6659024F-AD51-43F2-A471-7C714E0CDB3B}"/>
              </a:ext>
            </a:extLst>
          </p:cNvPr>
          <p:cNvGrpSpPr/>
          <p:nvPr/>
        </p:nvGrpSpPr>
        <p:grpSpPr>
          <a:xfrm>
            <a:off x="6228717" y="4026405"/>
            <a:ext cx="434520" cy="273600"/>
            <a:chOff x="6228717" y="4026405"/>
            <a:chExt cx="43452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9717" name="Freihand 149716">
                  <a:extLst>
                    <a:ext uri="{FF2B5EF4-FFF2-40B4-BE49-F238E27FC236}">
                      <a16:creationId xmlns:a16="http://schemas.microsoft.com/office/drawing/2014/main" id="{B01230B9-A624-42A3-9B58-82734F387AFC}"/>
                    </a:ext>
                  </a:extLst>
                </p14:cNvPr>
                <p14:cNvContentPartPr/>
                <p14:nvPr/>
              </p14:nvContentPartPr>
              <p14:xfrm>
                <a:off x="6228717" y="4045485"/>
                <a:ext cx="160920" cy="210960"/>
              </p14:xfrm>
            </p:contentPart>
          </mc:Choice>
          <mc:Fallback xmlns="">
            <p:pic>
              <p:nvPicPr>
                <p:cNvPr id="149717" name="Freihand 149716">
                  <a:extLst>
                    <a:ext uri="{FF2B5EF4-FFF2-40B4-BE49-F238E27FC236}">
                      <a16:creationId xmlns:a16="http://schemas.microsoft.com/office/drawing/2014/main" id="{B01230B9-A624-42A3-9B58-82734F387A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24397" y="4041165"/>
                  <a:ext cx="169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49718" name="Freihand 149717">
                  <a:extLst>
                    <a:ext uri="{FF2B5EF4-FFF2-40B4-BE49-F238E27FC236}">
                      <a16:creationId xmlns:a16="http://schemas.microsoft.com/office/drawing/2014/main" id="{7A4D8C7B-78BC-4812-9A4E-03D39D4A4689}"/>
                    </a:ext>
                  </a:extLst>
                </p14:cNvPr>
                <p14:cNvContentPartPr/>
                <p14:nvPr/>
              </p14:nvContentPartPr>
              <p14:xfrm>
                <a:off x="6468477" y="4026405"/>
                <a:ext cx="194760" cy="273600"/>
              </p14:xfrm>
            </p:contentPart>
          </mc:Choice>
          <mc:Fallback xmlns="">
            <p:pic>
              <p:nvPicPr>
                <p:cNvPr id="149718" name="Freihand 149717">
                  <a:extLst>
                    <a:ext uri="{FF2B5EF4-FFF2-40B4-BE49-F238E27FC236}">
                      <a16:creationId xmlns:a16="http://schemas.microsoft.com/office/drawing/2014/main" id="{7A4D8C7B-78BC-4812-9A4E-03D39D4A468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64157" y="4022085"/>
                  <a:ext cx="2034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34" name="Gruppieren 149733">
            <a:extLst>
              <a:ext uri="{FF2B5EF4-FFF2-40B4-BE49-F238E27FC236}">
                <a16:creationId xmlns:a16="http://schemas.microsoft.com/office/drawing/2014/main" id="{CB8FBD9A-47CE-49F0-A7F0-43A6FC90D5E0}"/>
              </a:ext>
            </a:extLst>
          </p:cNvPr>
          <p:cNvGrpSpPr/>
          <p:nvPr/>
        </p:nvGrpSpPr>
        <p:grpSpPr>
          <a:xfrm>
            <a:off x="510477" y="4836045"/>
            <a:ext cx="370080" cy="176040"/>
            <a:chOff x="510477" y="4836045"/>
            <a:chExt cx="37008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9720" name="Freihand 149719">
                  <a:extLst>
                    <a:ext uri="{FF2B5EF4-FFF2-40B4-BE49-F238E27FC236}">
                      <a16:creationId xmlns:a16="http://schemas.microsoft.com/office/drawing/2014/main" id="{16917BD7-9FC6-42D9-BDC7-4A6C06A05A1B}"/>
                    </a:ext>
                  </a:extLst>
                </p14:cNvPr>
                <p14:cNvContentPartPr/>
                <p14:nvPr/>
              </p14:nvContentPartPr>
              <p14:xfrm>
                <a:off x="510477" y="4882485"/>
                <a:ext cx="206640" cy="30600"/>
              </p14:xfrm>
            </p:contentPart>
          </mc:Choice>
          <mc:Fallback xmlns="">
            <p:pic>
              <p:nvPicPr>
                <p:cNvPr id="149720" name="Freihand 149719">
                  <a:extLst>
                    <a:ext uri="{FF2B5EF4-FFF2-40B4-BE49-F238E27FC236}">
                      <a16:creationId xmlns:a16="http://schemas.microsoft.com/office/drawing/2014/main" id="{16917BD7-9FC6-42D9-BDC7-4A6C06A05A1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6157" y="4878165"/>
                  <a:ext cx="215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9721" name="Freihand 149720">
                  <a:extLst>
                    <a:ext uri="{FF2B5EF4-FFF2-40B4-BE49-F238E27FC236}">
                      <a16:creationId xmlns:a16="http://schemas.microsoft.com/office/drawing/2014/main" id="{D9F0FD03-AFF1-4EE3-A327-53010DDDF72E}"/>
                    </a:ext>
                  </a:extLst>
                </p14:cNvPr>
                <p14:cNvContentPartPr/>
                <p14:nvPr/>
              </p14:nvContentPartPr>
              <p14:xfrm>
                <a:off x="515877" y="4941525"/>
                <a:ext cx="242640" cy="15480"/>
              </p14:xfrm>
            </p:contentPart>
          </mc:Choice>
          <mc:Fallback xmlns="">
            <p:pic>
              <p:nvPicPr>
                <p:cNvPr id="149721" name="Freihand 149720">
                  <a:extLst>
                    <a:ext uri="{FF2B5EF4-FFF2-40B4-BE49-F238E27FC236}">
                      <a16:creationId xmlns:a16="http://schemas.microsoft.com/office/drawing/2014/main" id="{D9F0FD03-AFF1-4EE3-A327-53010DDDF72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1557" y="4937205"/>
                  <a:ext cx="25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9722" name="Freihand 149721">
                  <a:extLst>
                    <a:ext uri="{FF2B5EF4-FFF2-40B4-BE49-F238E27FC236}">
                      <a16:creationId xmlns:a16="http://schemas.microsoft.com/office/drawing/2014/main" id="{1C2A84A7-76F2-4A82-B215-441BD7601374}"/>
                    </a:ext>
                  </a:extLst>
                </p14:cNvPr>
                <p14:cNvContentPartPr/>
                <p14:nvPr/>
              </p14:nvContentPartPr>
              <p14:xfrm>
                <a:off x="754197" y="4836045"/>
                <a:ext cx="126360" cy="176040"/>
              </p14:xfrm>
            </p:contentPart>
          </mc:Choice>
          <mc:Fallback xmlns="">
            <p:pic>
              <p:nvPicPr>
                <p:cNvPr id="149722" name="Freihand 149721">
                  <a:extLst>
                    <a:ext uri="{FF2B5EF4-FFF2-40B4-BE49-F238E27FC236}">
                      <a16:creationId xmlns:a16="http://schemas.microsoft.com/office/drawing/2014/main" id="{1C2A84A7-76F2-4A82-B215-441BD760137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9877" y="4831725"/>
                  <a:ext cx="1350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42" name="Gruppieren 149741">
            <a:extLst>
              <a:ext uri="{FF2B5EF4-FFF2-40B4-BE49-F238E27FC236}">
                <a16:creationId xmlns:a16="http://schemas.microsoft.com/office/drawing/2014/main" id="{8290E84E-0D75-4174-AA2C-27971DA0879D}"/>
              </a:ext>
            </a:extLst>
          </p:cNvPr>
          <p:cNvGrpSpPr/>
          <p:nvPr/>
        </p:nvGrpSpPr>
        <p:grpSpPr>
          <a:xfrm>
            <a:off x="1163157" y="4736685"/>
            <a:ext cx="2157840" cy="343440"/>
            <a:chOff x="1163157" y="4736685"/>
            <a:chExt cx="215784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9723" name="Freihand 149722">
                  <a:extLst>
                    <a:ext uri="{FF2B5EF4-FFF2-40B4-BE49-F238E27FC236}">
                      <a16:creationId xmlns:a16="http://schemas.microsoft.com/office/drawing/2014/main" id="{6F1097F2-D0DA-4022-B5B9-FC6A800822E6}"/>
                    </a:ext>
                  </a:extLst>
                </p14:cNvPr>
                <p14:cNvContentPartPr/>
                <p14:nvPr/>
              </p14:nvContentPartPr>
              <p14:xfrm>
                <a:off x="1299237" y="4841445"/>
                <a:ext cx="39600" cy="209520"/>
              </p14:xfrm>
            </p:contentPart>
          </mc:Choice>
          <mc:Fallback xmlns="">
            <p:pic>
              <p:nvPicPr>
                <p:cNvPr id="149723" name="Freihand 149722">
                  <a:extLst>
                    <a:ext uri="{FF2B5EF4-FFF2-40B4-BE49-F238E27FC236}">
                      <a16:creationId xmlns:a16="http://schemas.microsoft.com/office/drawing/2014/main" id="{6F1097F2-D0DA-4022-B5B9-FC6A800822E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294917" y="4837125"/>
                  <a:ext cx="48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49724" name="Freihand 149723">
                  <a:extLst>
                    <a:ext uri="{FF2B5EF4-FFF2-40B4-BE49-F238E27FC236}">
                      <a16:creationId xmlns:a16="http://schemas.microsoft.com/office/drawing/2014/main" id="{F5E7FCC2-D022-4902-BA74-6125A3FC7F23}"/>
                    </a:ext>
                  </a:extLst>
                </p14:cNvPr>
                <p14:cNvContentPartPr/>
                <p14:nvPr/>
              </p14:nvContentPartPr>
              <p14:xfrm>
                <a:off x="1163157" y="4962765"/>
                <a:ext cx="258480" cy="38880"/>
              </p14:xfrm>
            </p:contentPart>
          </mc:Choice>
          <mc:Fallback xmlns="">
            <p:pic>
              <p:nvPicPr>
                <p:cNvPr id="149724" name="Freihand 149723">
                  <a:extLst>
                    <a:ext uri="{FF2B5EF4-FFF2-40B4-BE49-F238E27FC236}">
                      <a16:creationId xmlns:a16="http://schemas.microsoft.com/office/drawing/2014/main" id="{F5E7FCC2-D022-4902-BA74-6125A3FC7F2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58837" y="4958445"/>
                  <a:ext cx="26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49725" name="Freihand 149724">
                  <a:extLst>
                    <a:ext uri="{FF2B5EF4-FFF2-40B4-BE49-F238E27FC236}">
                      <a16:creationId xmlns:a16="http://schemas.microsoft.com/office/drawing/2014/main" id="{B230CAB6-F920-4AC9-92FB-51659AB9A23A}"/>
                    </a:ext>
                  </a:extLst>
                </p14:cNvPr>
                <p14:cNvContentPartPr/>
                <p14:nvPr/>
              </p14:nvContentPartPr>
              <p14:xfrm>
                <a:off x="1223997" y="4811565"/>
                <a:ext cx="211680" cy="21960"/>
              </p14:xfrm>
            </p:contentPart>
          </mc:Choice>
          <mc:Fallback xmlns="">
            <p:pic>
              <p:nvPicPr>
                <p:cNvPr id="149725" name="Freihand 149724">
                  <a:extLst>
                    <a:ext uri="{FF2B5EF4-FFF2-40B4-BE49-F238E27FC236}">
                      <a16:creationId xmlns:a16="http://schemas.microsoft.com/office/drawing/2014/main" id="{B230CAB6-F920-4AC9-92FB-51659AB9A2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219677" y="4807245"/>
                  <a:ext cx="22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9726" name="Freihand 149725">
                  <a:extLst>
                    <a:ext uri="{FF2B5EF4-FFF2-40B4-BE49-F238E27FC236}">
                      <a16:creationId xmlns:a16="http://schemas.microsoft.com/office/drawing/2014/main" id="{C3B7C10F-96B2-474B-AC14-15319B72917F}"/>
                    </a:ext>
                  </a:extLst>
                </p14:cNvPr>
                <p14:cNvContentPartPr/>
                <p14:nvPr/>
              </p14:nvContentPartPr>
              <p14:xfrm>
                <a:off x="1423797" y="4876365"/>
                <a:ext cx="151200" cy="125640"/>
              </p14:xfrm>
            </p:contentPart>
          </mc:Choice>
          <mc:Fallback xmlns="">
            <p:pic>
              <p:nvPicPr>
                <p:cNvPr id="149726" name="Freihand 149725">
                  <a:extLst>
                    <a:ext uri="{FF2B5EF4-FFF2-40B4-BE49-F238E27FC236}">
                      <a16:creationId xmlns:a16="http://schemas.microsoft.com/office/drawing/2014/main" id="{C3B7C10F-96B2-474B-AC14-15319B72917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419477" y="4872045"/>
                  <a:ext cx="159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49727" name="Freihand 149726">
                  <a:extLst>
                    <a:ext uri="{FF2B5EF4-FFF2-40B4-BE49-F238E27FC236}">
                      <a16:creationId xmlns:a16="http://schemas.microsoft.com/office/drawing/2014/main" id="{5252B9ED-50A5-47EB-B6C0-28B46721BBEA}"/>
                    </a:ext>
                  </a:extLst>
                </p14:cNvPr>
                <p14:cNvContentPartPr/>
                <p14:nvPr/>
              </p14:nvContentPartPr>
              <p14:xfrm>
                <a:off x="1625397" y="4796445"/>
                <a:ext cx="109080" cy="283680"/>
              </p14:xfrm>
            </p:contentPart>
          </mc:Choice>
          <mc:Fallback xmlns="">
            <p:pic>
              <p:nvPicPr>
                <p:cNvPr id="149727" name="Freihand 149726">
                  <a:extLst>
                    <a:ext uri="{FF2B5EF4-FFF2-40B4-BE49-F238E27FC236}">
                      <a16:creationId xmlns:a16="http://schemas.microsoft.com/office/drawing/2014/main" id="{5252B9ED-50A5-47EB-B6C0-28B46721BBE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621077" y="4792125"/>
                  <a:ext cx="117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9728" name="Freihand 149727">
                  <a:extLst>
                    <a:ext uri="{FF2B5EF4-FFF2-40B4-BE49-F238E27FC236}">
                      <a16:creationId xmlns:a16="http://schemas.microsoft.com/office/drawing/2014/main" id="{E3605509-A918-4567-9613-1AF4FB25A999}"/>
                    </a:ext>
                  </a:extLst>
                </p14:cNvPr>
                <p14:cNvContentPartPr/>
                <p14:nvPr/>
              </p14:nvContentPartPr>
              <p14:xfrm>
                <a:off x="1774797" y="4756125"/>
                <a:ext cx="30600" cy="198720"/>
              </p14:xfrm>
            </p:contentPart>
          </mc:Choice>
          <mc:Fallback xmlns="">
            <p:pic>
              <p:nvPicPr>
                <p:cNvPr id="149728" name="Freihand 149727">
                  <a:extLst>
                    <a:ext uri="{FF2B5EF4-FFF2-40B4-BE49-F238E27FC236}">
                      <a16:creationId xmlns:a16="http://schemas.microsoft.com/office/drawing/2014/main" id="{E3605509-A918-4567-9613-1AF4FB25A99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70477" y="4751805"/>
                  <a:ext cx="39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9729" name="Freihand 149728">
                  <a:extLst>
                    <a:ext uri="{FF2B5EF4-FFF2-40B4-BE49-F238E27FC236}">
                      <a16:creationId xmlns:a16="http://schemas.microsoft.com/office/drawing/2014/main" id="{23542301-4BFF-4315-AC0E-72024BC3F305}"/>
                    </a:ext>
                  </a:extLst>
                </p14:cNvPr>
                <p14:cNvContentPartPr/>
                <p14:nvPr/>
              </p14:nvContentPartPr>
              <p14:xfrm>
                <a:off x="1825197" y="4859085"/>
                <a:ext cx="123840" cy="79920"/>
              </p14:xfrm>
            </p:contentPart>
          </mc:Choice>
          <mc:Fallback xmlns="">
            <p:pic>
              <p:nvPicPr>
                <p:cNvPr id="149729" name="Freihand 149728">
                  <a:extLst>
                    <a:ext uri="{FF2B5EF4-FFF2-40B4-BE49-F238E27FC236}">
                      <a16:creationId xmlns:a16="http://schemas.microsoft.com/office/drawing/2014/main" id="{23542301-4BFF-4315-AC0E-72024BC3F30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820877" y="4854765"/>
                  <a:ext cx="132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49730" name="Freihand 149729">
                  <a:extLst>
                    <a:ext uri="{FF2B5EF4-FFF2-40B4-BE49-F238E27FC236}">
                      <a16:creationId xmlns:a16="http://schemas.microsoft.com/office/drawing/2014/main" id="{C909B9C9-D2C7-4F7B-B650-96A418ACDF68}"/>
                    </a:ext>
                  </a:extLst>
                </p14:cNvPr>
                <p14:cNvContentPartPr/>
                <p14:nvPr/>
              </p14:nvContentPartPr>
              <p14:xfrm>
                <a:off x="2010597" y="4736685"/>
                <a:ext cx="190800" cy="198360"/>
              </p14:xfrm>
            </p:contentPart>
          </mc:Choice>
          <mc:Fallback xmlns="">
            <p:pic>
              <p:nvPicPr>
                <p:cNvPr id="149730" name="Freihand 149729">
                  <a:extLst>
                    <a:ext uri="{FF2B5EF4-FFF2-40B4-BE49-F238E27FC236}">
                      <a16:creationId xmlns:a16="http://schemas.microsoft.com/office/drawing/2014/main" id="{C909B9C9-D2C7-4F7B-B650-96A418ACDF6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006277" y="4732365"/>
                  <a:ext cx="199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49731" name="Freihand 149730">
                  <a:extLst>
                    <a:ext uri="{FF2B5EF4-FFF2-40B4-BE49-F238E27FC236}">
                      <a16:creationId xmlns:a16="http://schemas.microsoft.com/office/drawing/2014/main" id="{9F9E5A8A-9CF3-427C-973A-C69724D5FB46}"/>
                    </a:ext>
                  </a:extLst>
                </p14:cNvPr>
                <p14:cNvContentPartPr/>
                <p14:nvPr/>
              </p14:nvContentPartPr>
              <p14:xfrm>
                <a:off x="2164677" y="4760445"/>
                <a:ext cx="59760" cy="51480"/>
              </p14:xfrm>
            </p:contentPart>
          </mc:Choice>
          <mc:Fallback xmlns="">
            <p:pic>
              <p:nvPicPr>
                <p:cNvPr id="149731" name="Freihand 149730">
                  <a:extLst>
                    <a:ext uri="{FF2B5EF4-FFF2-40B4-BE49-F238E27FC236}">
                      <a16:creationId xmlns:a16="http://schemas.microsoft.com/office/drawing/2014/main" id="{9F9E5A8A-9CF3-427C-973A-C69724D5FB4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60357" y="4756125"/>
                  <a:ext cx="68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49732" name="Freihand 149731">
                  <a:extLst>
                    <a:ext uri="{FF2B5EF4-FFF2-40B4-BE49-F238E27FC236}">
                      <a16:creationId xmlns:a16="http://schemas.microsoft.com/office/drawing/2014/main" id="{8CA7A970-B7E6-4127-9686-776CE779A5A8}"/>
                    </a:ext>
                  </a:extLst>
                </p14:cNvPr>
                <p14:cNvContentPartPr/>
                <p14:nvPr/>
              </p14:nvContentPartPr>
              <p14:xfrm>
                <a:off x="2211477" y="4852605"/>
                <a:ext cx="219240" cy="82440"/>
              </p14:xfrm>
            </p:contentPart>
          </mc:Choice>
          <mc:Fallback xmlns="">
            <p:pic>
              <p:nvPicPr>
                <p:cNvPr id="149732" name="Freihand 149731">
                  <a:extLst>
                    <a:ext uri="{FF2B5EF4-FFF2-40B4-BE49-F238E27FC236}">
                      <a16:creationId xmlns:a16="http://schemas.microsoft.com/office/drawing/2014/main" id="{8CA7A970-B7E6-4127-9686-776CE779A5A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07157" y="4848285"/>
                  <a:ext cx="227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49735" name="Freihand 149734">
                  <a:extLst>
                    <a:ext uri="{FF2B5EF4-FFF2-40B4-BE49-F238E27FC236}">
                      <a16:creationId xmlns:a16="http://schemas.microsoft.com/office/drawing/2014/main" id="{19F363BC-B9C6-4B1A-85A5-D6409C62C13F}"/>
                    </a:ext>
                  </a:extLst>
                </p14:cNvPr>
                <p14:cNvContentPartPr/>
                <p14:nvPr/>
              </p14:nvContentPartPr>
              <p14:xfrm>
                <a:off x="2573997" y="4868085"/>
                <a:ext cx="149760" cy="3960"/>
              </p14:xfrm>
            </p:contentPart>
          </mc:Choice>
          <mc:Fallback xmlns="">
            <p:pic>
              <p:nvPicPr>
                <p:cNvPr id="149735" name="Freihand 149734">
                  <a:extLst>
                    <a:ext uri="{FF2B5EF4-FFF2-40B4-BE49-F238E27FC236}">
                      <a16:creationId xmlns:a16="http://schemas.microsoft.com/office/drawing/2014/main" id="{19F363BC-B9C6-4B1A-85A5-D6409C62C13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69677" y="4863765"/>
                  <a:ext cx="158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49736" name="Freihand 149735">
                  <a:extLst>
                    <a:ext uri="{FF2B5EF4-FFF2-40B4-BE49-F238E27FC236}">
                      <a16:creationId xmlns:a16="http://schemas.microsoft.com/office/drawing/2014/main" id="{DFE9AD28-81E8-4D75-B6BA-0C8D8CB0429B}"/>
                    </a:ext>
                  </a:extLst>
                </p14:cNvPr>
                <p14:cNvContentPartPr/>
                <p14:nvPr/>
              </p14:nvContentPartPr>
              <p14:xfrm>
                <a:off x="2559237" y="4903005"/>
                <a:ext cx="204480" cy="12240"/>
              </p14:xfrm>
            </p:contentPart>
          </mc:Choice>
          <mc:Fallback xmlns="">
            <p:pic>
              <p:nvPicPr>
                <p:cNvPr id="149736" name="Freihand 149735">
                  <a:extLst>
                    <a:ext uri="{FF2B5EF4-FFF2-40B4-BE49-F238E27FC236}">
                      <a16:creationId xmlns:a16="http://schemas.microsoft.com/office/drawing/2014/main" id="{DFE9AD28-81E8-4D75-B6BA-0C8D8CB0429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54917" y="4898685"/>
                  <a:ext cx="21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9737" name="Freihand 149736">
                  <a:extLst>
                    <a:ext uri="{FF2B5EF4-FFF2-40B4-BE49-F238E27FC236}">
                      <a16:creationId xmlns:a16="http://schemas.microsoft.com/office/drawing/2014/main" id="{7987803F-983E-4E27-93E7-FE6364C284CD}"/>
                    </a:ext>
                  </a:extLst>
                </p14:cNvPr>
                <p14:cNvContentPartPr/>
                <p14:nvPr/>
              </p14:nvContentPartPr>
              <p14:xfrm>
                <a:off x="2886837" y="4831725"/>
                <a:ext cx="29520" cy="81360"/>
              </p14:xfrm>
            </p:contentPart>
          </mc:Choice>
          <mc:Fallback xmlns="">
            <p:pic>
              <p:nvPicPr>
                <p:cNvPr id="149737" name="Freihand 149736">
                  <a:extLst>
                    <a:ext uri="{FF2B5EF4-FFF2-40B4-BE49-F238E27FC236}">
                      <a16:creationId xmlns:a16="http://schemas.microsoft.com/office/drawing/2014/main" id="{7987803F-983E-4E27-93E7-FE6364C284C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82517" y="4827405"/>
                  <a:ext cx="38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49738" name="Freihand 149737">
                  <a:extLst>
                    <a:ext uri="{FF2B5EF4-FFF2-40B4-BE49-F238E27FC236}">
                      <a16:creationId xmlns:a16="http://schemas.microsoft.com/office/drawing/2014/main" id="{B95C7515-10A0-47CF-AC84-4E503EAD5C14}"/>
                    </a:ext>
                  </a:extLst>
                </p14:cNvPr>
                <p14:cNvContentPartPr/>
                <p14:nvPr/>
              </p14:nvContentPartPr>
              <p14:xfrm>
                <a:off x="2937597" y="4820565"/>
                <a:ext cx="28800" cy="126360"/>
              </p14:xfrm>
            </p:contentPart>
          </mc:Choice>
          <mc:Fallback xmlns="">
            <p:pic>
              <p:nvPicPr>
                <p:cNvPr id="149738" name="Freihand 149737">
                  <a:extLst>
                    <a:ext uri="{FF2B5EF4-FFF2-40B4-BE49-F238E27FC236}">
                      <a16:creationId xmlns:a16="http://schemas.microsoft.com/office/drawing/2014/main" id="{B95C7515-10A0-47CF-AC84-4E503EAD5C1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33277" y="4816245"/>
                  <a:ext cx="37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49739" name="Freihand 149738">
                  <a:extLst>
                    <a:ext uri="{FF2B5EF4-FFF2-40B4-BE49-F238E27FC236}">
                      <a16:creationId xmlns:a16="http://schemas.microsoft.com/office/drawing/2014/main" id="{34A25211-0B54-4927-AFE4-62D98A45BF37}"/>
                    </a:ext>
                  </a:extLst>
                </p14:cNvPr>
                <p14:cNvContentPartPr/>
                <p14:nvPr/>
              </p14:nvContentPartPr>
              <p14:xfrm>
                <a:off x="2784597" y="4762245"/>
                <a:ext cx="246240" cy="20880"/>
              </p14:xfrm>
            </p:contentPart>
          </mc:Choice>
          <mc:Fallback xmlns="">
            <p:pic>
              <p:nvPicPr>
                <p:cNvPr id="149739" name="Freihand 149738">
                  <a:extLst>
                    <a:ext uri="{FF2B5EF4-FFF2-40B4-BE49-F238E27FC236}">
                      <a16:creationId xmlns:a16="http://schemas.microsoft.com/office/drawing/2014/main" id="{34A25211-0B54-4927-AFE4-62D98A45BF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80277" y="4757925"/>
                  <a:ext cx="254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49740" name="Freihand 149739">
                  <a:extLst>
                    <a:ext uri="{FF2B5EF4-FFF2-40B4-BE49-F238E27FC236}">
                      <a16:creationId xmlns:a16="http://schemas.microsoft.com/office/drawing/2014/main" id="{C9A235D1-B318-4818-8645-60A203D14550}"/>
                    </a:ext>
                  </a:extLst>
                </p14:cNvPr>
                <p14:cNvContentPartPr/>
                <p14:nvPr/>
              </p14:nvContentPartPr>
              <p14:xfrm>
                <a:off x="3128757" y="4847925"/>
                <a:ext cx="171720" cy="21600"/>
              </p14:xfrm>
            </p:contentPart>
          </mc:Choice>
          <mc:Fallback xmlns="">
            <p:pic>
              <p:nvPicPr>
                <p:cNvPr id="149740" name="Freihand 149739">
                  <a:extLst>
                    <a:ext uri="{FF2B5EF4-FFF2-40B4-BE49-F238E27FC236}">
                      <a16:creationId xmlns:a16="http://schemas.microsoft.com/office/drawing/2014/main" id="{C9A235D1-B318-4818-8645-60A203D1455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24437" y="4843605"/>
                  <a:ext cx="18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49741" name="Freihand 149740">
                  <a:extLst>
                    <a:ext uri="{FF2B5EF4-FFF2-40B4-BE49-F238E27FC236}">
                      <a16:creationId xmlns:a16="http://schemas.microsoft.com/office/drawing/2014/main" id="{23232185-7EF1-45FB-BAC4-B44FC5076459}"/>
                    </a:ext>
                  </a:extLst>
                </p14:cNvPr>
                <p14:cNvContentPartPr/>
                <p14:nvPr/>
              </p14:nvContentPartPr>
              <p14:xfrm>
                <a:off x="3150717" y="4893285"/>
                <a:ext cx="170280" cy="27360"/>
              </p14:xfrm>
            </p:contentPart>
          </mc:Choice>
          <mc:Fallback xmlns="">
            <p:pic>
              <p:nvPicPr>
                <p:cNvPr id="149741" name="Freihand 149740">
                  <a:extLst>
                    <a:ext uri="{FF2B5EF4-FFF2-40B4-BE49-F238E27FC236}">
                      <a16:creationId xmlns:a16="http://schemas.microsoft.com/office/drawing/2014/main" id="{23232185-7EF1-45FB-BAC4-B44FC507645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46397" y="4888965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49" name="Gruppieren 149748">
            <a:extLst>
              <a:ext uri="{FF2B5EF4-FFF2-40B4-BE49-F238E27FC236}">
                <a16:creationId xmlns:a16="http://schemas.microsoft.com/office/drawing/2014/main" id="{A1DEA6C4-5F02-4AFF-AD5B-70AE17231672}"/>
              </a:ext>
            </a:extLst>
          </p:cNvPr>
          <p:cNvGrpSpPr/>
          <p:nvPr/>
        </p:nvGrpSpPr>
        <p:grpSpPr>
          <a:xfrm>
            <a:off x="3876477" y="4547325"/>
            <a:ext cx="391320" cy="217800"/>
            <a:chOff x="3876477" y="4547325"/>
            <a:chExt cx="3913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49747" name="Freihand 149746">
                  <a:extLst>
                    <a:ext uri="{FF2B5EF4-FFF2-40B4-BE49-F238E27FC236}">
                      <a16:creationId xmlns:a16="http://schemas.microsoft.com/office/drawing/2014/main" id="{817BA2EF-5641-4582-9EB2-463E399E6520}"/>
                    </a:ext>
                  </a:extLst>
                </p14:cNvPr>
                <p14:cNvContentPartPr/>
                <p14:nvPr/>
              </p14:nvContentPartPr>
              <p14:xfrm>
                <a:off x="3876477" y="4547325"/>
                <a:ext cx="118080" cy="204120"/>
              </p14:xfrm>
            </p:contentPart>
          </mc:Choice>
          <mc:Fallback xmlns="">
            <p:pic>
              <p:nvPicPr>
                <p:cNvPr id="149747" name="Freihand 149746">
                  <a:extLst>
                    <a:ext uri="{FF2B5EF4-FFF2-40B4-BE49-F238E27FC236}">
                      <a16:creationId xmlns:a16="http://schemas.microsoft.com/office/drawing/2014/main" id="{817BA2EF-5641-4582-9EB2-463E399E652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72157" y="4543005"/>
                  <a:ext cx="126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49748" name="Freihand 149747">
                  <a:extLst>
                    <a:ext uri="{FF2B5EF4-FFF2-40B4-BE49-F238E27FC236}">
                      <a16:creationId xmlns:a16="http://schemas.microsoft.com/office/drawing/2014/main" id="{A2EBAE7C-313C-4945-898B-FF67F2C02A90}"/>
                    </a:ext>
                  </a:extLst>
                </p14:cNvPr>
                <p14:cNvContentPartPr/>
                <p14:nvPr/>
              </p14:nvContentPartPr>
              <p14:xfrm>
                <a:off x="4058277" y="4549485"/>
                <a:ext cx="209520" cy="215640"/>
              </p14:xfrm>
            </p:contentPart>
          </mc:Choice>
          <mc:Fallback xmlns="">
            <p:pic>
              <p:nvPicPr>
                <p:cNvPr id="149748" name="Freihand 149747">
                  <a:extLst>
                    <a:ext uri="{FF2B5EF4-FFF2-40B4-BE49-F238E27FC236}">
                      <a16:creationId xmlns:a16="http://schemas.microsoft.com/office/drawing/2014/main" id="{A2EBAE7C-313C-4945-898B-FF67F2C02A9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53957" y="4545165"/>
                  <a:ext cx="21816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62" name="Gruppieren 149761">
            <a:extLst>
              <a:ext uri="{FF2B5EF4-FFF2-40B4-BE49-F238E27FC236}">
                <a16:creationId xmlns:a16="http://schemas.microsoft.com/office/drawing/2014/main" id="{829C8796-18A5-4EAF-AA22-9D2139049C1A}"/>
              </a:ext>
            </a:extLst>
          </p:cNvPr>
          <p:cNvGrpSpPr/>
          <p:nvPr/>
        </p:nvGrpSpPr>
        <p:grpSpPr>
          <a:xfrm>
            <a:off x="1542237" y="2766045"/>
            <a:ext cx="3265200" cy="1631160"/>
            <a:chOff x="1542237" y="2766045"/>
            <a:chExt cx="3265200" cy="16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977F2D5-15D8-4037-8EE0-8E94841B4F7E}"/>
                    </a:ext>
                  </a:extLst>
                </p14:cNvPr>
                <p14:cNvContentPartPr/>
                <p14:nvPr/>
              </p14:nvContentPartPr>
              <p14:xfrm>
                <a:off x="1542237" y="3248445"/>
                <a:ext cx="172800" cy="23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977F2D5-15D8-4037-8EE0-8E94841B4F7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537917" y="3244125"/>
                  <a:ext cx="181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56C1E3E-1A1D-4ABD-A737-BD6334089B64}"/>
                    </a:ext>
                  </a:extLst>
                </p14:cNvPr>
                <p14:cNvContentPartPr/>
                <p14:nvPr/>
              </p14:nvContentPartPr>
              <p14:xfrm>
                <a:off x="1550877" y="3316125"/>
                <a:ext cx="144000" cy="27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56C1E3E-1A1D-4ABD-A737-BD6334089B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46557" y="3311805"/>
                  <a:ext cx="152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409A278-678E-4B76-8771-2D22B858B20D}"/>
                    </a:ext>
                  </a:extLst>
                </p14:cNvPr>
                <p14:cNvContentPartPr/>
                <p14:nvPr/>
              </p14:nvContentPartPr>
              <p14:xfrm>
                <a:off x="1877037" y="3214245"/>
                <a:ext cx="133200" cy="112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409A278-678E-4B76-8771-2D22B858B20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872717" y="3209925"/>
                  <a:ext cx="141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CF86E3-5B78-4FD1-B411-352C70C0916F}"/>
                    </a:ext>
                  </a:extLst>
                </p14:cNvPr>
                <p14:cNvContentPartPr/>
                <p14:nvPr/>
              </p14:nvContentPartPr>
              <p14:xfrm>
                <a:off x="2054517" y="3297765"/>
                <a:ext cx="5760" cy="98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CF86E3-5B78-4FD1-B411-352C70C0916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050197" y="3293445"/>
                  <a:ext cx="14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AA2FD6-D1B1-45DB-9CF5-6DB41E71753B}"/>
                    </a:ext>
                  </a:extLst>
                </p14:cNvPr>
                <p14:cNvContentPartPr/>
                <p14:nvPr/>
              </p14:nvContentPartPr>
              <p14:xfrm>
                <a:off x="2135157" y="3214965"/>
                <a:ext cx="66960" cy="102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AA2FD6-D1B1-45DB-9CF5-6DB41E71753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130837" y="3210645"/>
                  <a:ext cx="75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0850AC8-D8E0-4B85-9D86-9FCE95BDCE5E}"/>
                    </a:ext>
                  </a:extLst>
                </p14:cNvPr>
                <p14:cNvContentPartPr/>
                <p14:nvPr/>
              </p14:nvContentPartPr>
              <p14:xfrm>
                <a:off x="2304357" y="3249165"/>
                <a:ext cx="28080" cy="1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0850AC8-D8E0-4B85-9D86-9FCE95BDCE5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300037" y="3244845"/>
                  <a:ext cx="36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F3F709-5243-47DA-ADA8-2D25E354EDF9}"/>
                    </a:ext>
                  </a:extLst>
                </p14:cNvPr>
                <p14:cNvContentPartPr/>
                <p14:nvPr/>
              </p14:nvContentPartPr>
              <p14:xfrm>
                <a:off x="2375637" y="3183645"/>
                <a:ext cx="113400" cy="120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F3F709-5243-47DA-ADA8-2D25E354EDF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71317" y="3179325"/>
                  <a:ext cx="122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F964A8C-34A4-47BA-828D-8D0E4194F485}"/>
                    </a:ext>
                  </a:extLst>
                </p14:cNvPr>
                <p14:cNvContentPartPr/>
                <p14:nvPr/>
              </p14:nvContentPartPr>
              <p14:xfrm>
                <a:off x="2510997" y="3195525"/>
                <a:ext cx="117000" cy="85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F964A8C-34A4-47BA-828D-8D0E4194F48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506677" y="3191205"/>
                  <a:ext cx="125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FE6BA5A-C35E-4151-AAD0-5BD7CFC6E089}"/>
                    </a:ext>
                  </a:extLst>
                </p14:cNvPr>
                <p14:cNvContentPartPr/>
                <p14:nvPr/>
              </p14:nvContentPartPr>
              <p14:xfrm>
                <a:off x="2657877" y="3187965"/>
                <a:ext cx="105480" cy="9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FE6BA5A-C35E-4151-AAD0-5BD7CFC6E08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53557" y="3183645"/>
                  <a:ext cx="114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5D0B8DC-8E85-4736-9DFF-E21A0C6E729A}"/>
                    </a:ext>
                  </a:extLst>
                </p14:cNvPr>
                <p14:cNvContentPartPr/>
                <p14:nvPr/>
              </p14:nvContentPartPr>
              <p14:xfrm>
                <a:off x="2070717" y="2819325"/>
                <a:ext cx="50040" cy="213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5D0B8DC-8E85-4736-9DFF-E21A0C6E729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66397" y="2815005"/>
                  <a:ext cx="58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6EA953-CF29-42C5-9A5B-986788842C95}"/>
                    </a:ext>
                  </a:extLst>
                </p14:cNvPr>
                <p14:cNvContentPartPr/>
                <p14:nvPr/>
              </p14:nvContentPartPr>
              <p14:xfrm>
                <a:off x="2015277" y="2943885"/>
                <a:ext cx="169200" cy="151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6EA953-CF29-42C5-9A5B-986788842C9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10957" y="2939565"/>
                  <a:ext cx="177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9EDACE-BB74-44DA-ABA7-BF1636C98D8A}"/>
                    </a:ext>
                  </a:extLst>
                </p14:cNvPr>
                <p14:cNvContentPartPr/>
                <p14:nvPr/>
              </p14:nvContentPartPr>
              <p14:xfrm>
                <a:off x="3024717" y="3165285"/>
                <a:ext cx="28800" cy="114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9EDACE-BB74-44DA-ABA7-BF1636C98D8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20397" y="3160965"/>
                  <a:ext cx="37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B72C44-9BA6-49C0-A106-910B1FF9FD71}"/>
                    </a:ext>
                  </a:extLst>
                </p14:cNvPr>
                <p14:cNvContentPartPr/>
                <p14:nvPr/>
              </p14:nvContentPartPr>
              <p14:xfrm>
                <a:off x="2975397" y="3196965"/>
                <a:ext cx="139320" cy="28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B72C44-9BA6-49C0-A106-910B1FF9FD7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971077" y="3192645"/>
                  <a:ext cx="147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7EF37F-AE5F-4A4E-9757-AA223250F7ED}"/>
                    </a:ext>
                  </a:extLst>
                </p14:cNvPr>
                <p14:cNvContentPartPr/>
                <p14:nvPr/>
              </p14:nvContentPartPr>
              <p14:xfrm>
                <a:off x="3239637" y="3118845"/>
                <a:ext cx="135720" cy="118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7EF37F-AE5F-4A4E-9757-AA223250F7E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35317" y="3114525"/>
                  <a:ext cx="14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2E9519E-2036-45A3-BB87-656235036C1C}"/>
                    </a:ext>
                  </a:extLst>
                </p14:cNvPr>
                <p14:cNvContentPartPr/>
                <p14:nvPr/>
              </p14:nvContentPartPr>
              <p14:xfrm>
                <a:off x="3404157" y="3209205"/>
                <a:ext cx="9000" cy="124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2E9519E-2036-45A3-BB87-656235036C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399837" y="3204885"/>
                  <a:ext cx="17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3F9B9B9-0771-47F8-94A9-24A42A4F35B5}"/>
                    </a:ext>
                  </a:extLst>
                </p14:cNvPr>
                <p14:cNvContentPartPr/>
                <p14:nvPr/>
              </p14:nvContentPartPr>
              <p14:xfrm>
                <a:off x="3443757" y="3102645"/>
                <a:ext cx="112320" cy="146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3F9B9B9-0771-47F8-94A9-24A42A4F35B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39437" y="3098325"/>
                  <a:ext cx="12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DE2E30D-C269-4451-870B-509706F1EBCC}"/>
                    </a:ext>
                  </a:extLst>
                </p14:cNvPr>
                <p14:cNvContentPartPr/>
                <p14:nvPr/>
              </p14:nvContentPartPr>
              <p14:xfrm>
                <a:off x="3601797" y="3162045"/>
                <a:ext cx="15120" cy="10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DE2E30D-C269-4451-870B-509706F1EBC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597477" y="3157725"/>
                  <a:ext cx="23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984C7B-DE3D-40DD-AA66-4A1103742253}"/>
                    </a:ext>
                  </a:extLst>
                </p14:cNvPr>
                <p14:cNvContentPartPr/>
                <p14:nvPr/>
              </p14:nvContentPartPr>
              <p14:xfrm>
                <a:off x="3689277" y="3088605"/>
                <a:ext cx="124920" cy="115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984C7B-DE3D-40DD-AA66-4A110374225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84957" y="3084285"/>
                  <a:ext cx="133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D725F0F-0F26-45FC-9619-52AA143B9E6E}"/>
                    </a:ext>
                  </a:extLst>
                </p14:cNvPr>
                <p14:cNvContentPartPr/>
                <p14:nvPr/>
              </p14:nvContentPartPr>
              <p14:xfrm>
                <a:off x="3834717" y="3090405"/>
                <a:ext cx="82080" cy="77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D725F0F-0F26-45FC-9619-52AA143B9E6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30397" y="3086085"/>
                  <a:ext cx="90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9AABB23-8DE6-425E-9073-AFA68BE33E5D}"/>
                    </a:ext>
                  </a:extLst>
                </p14:cNvPr>
                <p14:cNvContentPartPr/>
                <p14:nvPr/>
              </p14:nvContentPartPr>
              <p14:xfrm>
                <a:off x="3962157" y="3076005"/>
                <a:ext cx="116280" cy="91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9AABB23-8DE6-425E-9073-AFA68BE33E5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57837" y="3071685"/>
                  <a:ext cx="12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1961B6-F3F3-4176-9213-36E610628543}"/>
                    </a:ext>
                  </a:extLst>
                </p14:cNvPr>
                <p14:cNvContentPartPr/>
                <p14:nvPr/>
              </p14:nvContentPartPr>
              <p14:xfrm>
                <a:off x="3310557" y="2766045"/>
                <a:ext cx="37800" cy="159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1961B6-F3F3-4176-9213-36E61062854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306237" y="2761725"/>
                  <a:ext cx="46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49504" name="Freihand 149503">
                  <a:extLst>
                    <a:ext uri="{FF2B5EF4-FFF2-40B4-BE49-F238E27FC236}">
                      <a16:creationId xmlns:a16="http://schemas.microsoft.com/office/drawing/2014/main" id="{A5747B6A-8419-482A-9336-B3046E1741B5}"/>
                    </a:ext>
                  </a:extLst>
                </p14:cNvPr>
                <p14:cNvContentPartPr/>
                <p14:nvPr/>
              </p14:nvContentPartPr>
              <p14:xfrm>
                <a:off x="3273117" y="2850285"/>
                <a:ext cx="144000" cy="139680"/>
              </p14:xfrm>
            </p:contentPart>
          </mc:Choice>
          <mc:Fallback xmlns="">
            <p:pic>
              <p:nvPicPr>
                <p:cNvPr id="149504" name="Freihand 149503">
                  <a:extLst>
                    <a:ext uri="{FF2B5EF4-FFF2-40B4-BE49-F238E27FC236}">
                      <a16:creationId xmlns:a16="http://schemas.microsoft.com/office/drawing/2014/main" id="{A5747B6A-8419-482A-9336-B3046E1741B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68797" y="2845965"/>
                  <a:ext cx="152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49547" name="Freihand 149546">
                  <a:extLst>
                    <a:ext uri="{FF2B5EF4-FFF2-40B4-BE49-F238E27FC236}">
                      <a16:creationId xmlns:a16="http://schemas.microsoft.com/office/drawing/2014/main" id="{7899A376-4093-462E-9C93-6CD5BE1AF3A3}"/>
                    </a:ext>
                  </a:extLst>
                </p14:cNvPr>
                <p14:cNvContentPartPr/>
                <p14:nvPr/>
              </p14:nvContentPartPr>
              <p14:xfrm>
                <a:off x="1890717" y="3480645"/>
                <a:ext cx="97560" cy="73800"/>
              </p14:xfrm>
            </p:contentPart>
          </mc:Choice>
          <mc:Fallback xmlns="">
            <p:pic>
              <p:nvPicPr>
                <p:cNvPr id="149547" name="Freihand 149546">
                  <a:extLst>
                    <a:ext uri="{FF2B5EF4-FFF2-40B4-BE49-F238E27FC236}">
                      <a16:creationId xmlns:a16="http://schemas.microsoft.com/office/drawing/2014/main" id="{7899A376-4093-462E-9C93-6CD5BE1AF3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86397" y="3476325"/>
                  <a:ext cx="106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49548" name="Freihand 149547">
                  <a:extLst>
                    <a:ext uri="{FF2B5EF4-FFF2-40B4-BE49-F238E27FC236}">
                      <a16:creationId xmlns:a16="http://schemas.microsoft.com/office/drawing/2014/main" id="{65C8B46F-9785-4269-A759-B258D485DE1C}"/>
                    </a:ext>
                  </a:extLst>
                </p14:cNvPr>
                <p14:cNvContentPartPr/>
                <p14:nvPr/>
              </p14:nvContentPartPr>
              <p14:xfrm>
                <a:off x="2024997" y="3479205"/>
                <a:ext cx="58680" cy="57600"/>
              </p14:xfrm>
            </p:contentPart>
          </mc:Choice>
          <mc:Fallback xmlns="">
            <p:pic>
              <p:nvPicPr>
                <p:cNvPr id="149548" name="Freihand 149547">
                  <a:extLst>
                    <a:ext uri="{FF2B5EF4-FFF2-40B4-BE49-F238E27FC236}">
                      <a16:creationId xmlns:a16="http://schemas.microsoft.com/office/drawing/2014/main" id="{65C8B46F-9785-4269-A759-B258D485DE1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020677" y="3474885"/>
                  <a:ext cx="67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49549" name="Freihand 149548">
                  <a:extLst>
                    <a:ext uri="{FF2B5EF4-FFF2-40B4-BE49-F238E27FC236}">
                      <a16:creationId xmlns:a16="http://schemas.microsoft.com/office/drawing/2014/main" id="{A2F4004E-74B4-4FA0-A587-1BE138A713A3}"/>
                    </a:ext>
                  </a:extLst>
                </p14:cNvPr>
                <p14:cNvContentPartPr/>
                <p14:nvPr/>
              </p14:nvContentPartPr>
              <p14:xfrm>
                <a:off x="2136597" y="3470205"/>
                <a:ext cx="29160" cy="71280"/>
              </p14:xfrm>
            </p:contentPart>
          </mc:Choice>
          <mc:Fallback xmlns="">
            <p:pic>
              <p:nvPicPr>
                <p:cNvPr id="149549" name="Freihand 149548">
                  <a:extLst>
                    <a:ext uri="{FF2B5EF4-FFF2-40B4-BE49-F238E27FC236}">
                      <a16:creationId xmlns:a16="http://schemas.microsoft.com/office/drawing/2014/main" id="{A2F4004E-74B4-4FA0-A587-1BE138A713A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132277" y="3465885"/>
                  <a:ext cx="37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49550" name="Freihand 149549">
                  <a:extLst>
                    <a:ext uri="{FF2B5EF4-FFF2-40B4-BE49-F238E27FC236}">
                      <a16:creationId xmlns:a16="http://schemas.microsoft.com/office/drawing/2014/main" id="{BCF9A51B-BFA9-4157-8130-8A33125FEEDC}"/>
                    </a:ext>
                  </a:extLst>
                </p14:cNvPr>
                <p14:cNvContentPartPr/>
                <p14:nvPr/>
              </p14:nvContentPartPr>
              <p14:xfrm>
                <a:off x="2093757" y="3409005"/>
                <a:ext cx="54720" cy="43200"/>
              </p14:xfrm>
            </p:contentPart>
          </mc:Choice>
          <mc:Fallback xmlns="">
            <p:pic>
              <p:nvPicPr>
                <p:cNvPr id="149550" name="Freihand 149549">
                  <a:extLst>
                    <a:ext uri="{FF2B5EF4-FFF2-40B4-BE49-F238E27FC236}">
                      <a16:creationId xmlns:a16="http://schemas.microsoft.com/office/drawing/2014/main" id="{BCF9A51B-BFA9-4157-8130-8A33125FEED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089437" y="3404685"/>
                  <a:ext cx="63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49551" name="Freihand 149550">
                  <a:extLst>
                    <a:ext uri="{FF2B5EF4-FFF2-40B4-BE49-F238E27FC236}">
                      <a16:creationId xmlns:a16="http://schemas.microsoft.com/office/drawing/2014/main" id="{3C1E5A14-2EC5-49CD-9B34-8EBB069E7B7C}"/>
                    </a:ext>
                  </a:extLst>
                </p14:cNvPr>
                <p14:cNvContentPartPr/>
                <p14:nvPr/>
              </p14:nvContentPartPr>
              <p14:xfrm>
                <a:off x="2211117" y="3478125"/>
                <a:ext cx="61920" cy="44280"/>
              </p14:xfrm>
            </p:contentPart>
          </mc:Choice>
          <mc:Fallback xmlns="">
            <p:pic>
              <p:nvPicPr>
                <p:cNvPr id="149551" name="Freihand 149550">
                  <a:extLst>
                    <a:ext uri="{FF2B5EF4-FFF2-40B4-BE49-F238E27FC236}">
                      <a16:creationId xmlns:a16="http://schemas.microsoft.com/office/drawing/2014/main" id="{3C1E5A14-2EC5-49CD-9B34-8EBB069E7B7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06797" y="3473805"/>
                  <a:ext cx="70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49552" name="Freihand 149551">
                  <a:extLst>
                    <a:ext uri="{FF2B5EF4-FFF2-40B4-BE49-F238E27FC236}">
                      <a16:creationId xmlns:a16="http://schemas.microsoft.com/office/drawing/2014/main" id="{3956EB58-D310-42FE-967B-F9BEC45DCF79}"/>
                    </a:ext>
                  </a:extLst>
                </p14:cNvPr>
                <p14:cNvContentPartPr/>
                <p14:nvPr/>
              </p14:nvContentPartPr>
              <p14:xfrm>
                <a:off x="3236397" y="3355725"/>
                <a:ext cx="259920" cy="24840"/>
              </p14:xfrm>
            </p:contentPart>
          </mc:Choice>
          <mc:Fallback xmlns="">
            <p:pic>
              <p:nvPicPr>
                <p:cNvPr id="149552" name="Freihand 149551">
                  <a:extLst>
                    <a:ext uri="{FF2B5EF4-FFF2-40B4-BE49-F238E27FC236}">
                      <a16:creationId xmlns:a16="http://schemas.microsoft.com/office/drawing/2014/main" id="{3956EB58-D310-42FE-967B-F9BEC45DCF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232077" y="3351405"/>
                  <a:ext cx="26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49553" name="Freihand 149552">
                  <a:extLst>
                    <a:ext uri="{FF2B5EF4-FFF2-40B4-BE49-F238E27FC236}">
                      <a16:creationId xmlns:a16="http://schemas.microsoft.com/office/drawing/2014/main" id="{8CF9A80A-10C3-4C6B-BD22-2C3238CAC988}"/>
                    </a:ext>
                  </a:extLst>
                </p14:cNvPr>
                <p14:cNvContentPartPr/>
                <p14:nvPr/>
              </p14:nvContentPartPr>
              <p14:xfrm>
                <a:off x="3252957" y="3439965"/>
                <a:ext cx="44280" cy="105120"/>
              </p14:xfrm>
            </p:contentPart>
          </mc:Choice>
          <mc:Fallback xmlns="">
            <p:pic>
              <p:nvPicPr>
                <p:cNvPr id="149553" name="Freihand 149552">
                  <a:extLst>
                    <a:ext uri="{FF2B5EF4-FFF2-40B4-BE49-F238E27FC236}">
                      <a16:creationId xmlns:a16="http://schemas.microsoft.com/office/drawing/2014/main" id="{8CF9A80A-10C3-4C6B-BD22-2C3238CAC98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248637" y="3435645"/>
                  <a:ext cx="52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49554" name="Freihand 149553">
                  <a:extLst>
                    <a:ext uri="{FF2B5EF4-FFF2-40B4-BE49-F238E27FC236}">
                      <a16:creationId xmlns:a16="http://schemas.microsoft.com/office/drawing/2014/main" id="{7F3CB065-F2B4-4949-B6D1-8D6482824741}"/>
                    </a:ext>
                  </a:extLst>
                </p14:cNvPr>
                <p14:cNvContentPartPr/>
                <p14:nvPr/>
              </p14:nvContentPartPr>
              <p14:xfrm>
                <a:off x="3341157" y="3457245"/>
                <a:ext cx="48600" cy="71280"/>
              </p14:xfrm>
            </p:contentPart>
          </mc:Choice>
          <mc:Fallback xmlns="">
            <p:pic>
              <p:nvPicPr>
                <p:cNvPr id="149554" name="Freihand 149553">
                  <a:extLst>
                    <a:ext uri="{FF2B5EF4-FFF2-40B4-BE49-F238E27FC236}">
                      <a16:creationId xmlns:a16="http://schemas.microsoft.com/office/drawing/2014/main" id="{7F3CB065-F2B4-4949-B6D1-8D648282474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36837" y="3452925"/>
                  <a:ext cx="57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49555" name="Freihand 149554">
                  <a:extLst>
                    <a:ext uri="{FF2B5EF4-FFF2-40B4-BE49-F238E27FC236}">
                      <a16:creationId xmlns:a16="http://schemas.microsoft.com/office/drawing/2014/main" id="{8BD4EE8F-F465-41D2-B727-8C9A4C219B4A}"/>
                    </a:ext>
                  </a:extLst>
                </p14:cNvPr>
                <p14:cNvContentPartPr/>
                <p14:nvPr/>
              </p14:nvContentPartPr>
              <p14:xfrm>
                <a:off x="3452037" y="3452205"/>
                <a:ext cx="53280" cy="71640"/>
              </p14:xfrm>
            </p:contentPart>
          </mc:Choice>
          <mc:Fallback xmlns="">
            <p:pic>
              <p:nvPicPr>
                <p:cNvPr id="149555" name="Freihand 149554">
                  <a:extLst>
                    <a:ext uri="{FF2B5EF4-FFF2-40B4-BE49-F238E27FC236}">
                      <a16:creationId xmlns:a16="http://schemas.microsoft.com/office/drawing/2014/main" id="{8BD4EE8F-F465-41D2-B727-8C9A4C219B4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447717" y="3447885"/>
                  <a:ext cx="6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49556" name="Freihand 149555">
                  <a:extLst>
                    <a:ext uri="{FF2B5EF4-FFF2-40B4-BE49-F238E27FC236}">
                      <a16:creationId xmlns:a16="http://schemas.microsoft.com/office/drawing/2014/main" id="{7F2962F5-FE90-4587-91B1-7D682B285195}"/>
                    </a:ext>
                  </a:extLst>
                </p14:cNvPr>
                <p14:cNvContentPartPr/>
                <p14:nvPr/>
              </p14:nvContentPartPr>
              <p14:xfrm>
                <a:off x="3407037" y="3410805"/>
                <a:ext cx="74880" cy="40680"/>
              </p14:xfrm>
            </p:contentPart>
          </mc:Choice>
          <mc:Fallback xmlns="">
            <p:pic>
              <p:nvPicPr>
                <p:cNvPr id="149556" name="Freihand 149555">
                  <a:extLst>
                    <a:ext uri="{FF2B5EF4-FFF2-40B4-BE49-F238E27FC236}">
                      <a16:creationId xmlns:a16="http://schemas.microsoft.com/office/drawing/2014/main" id="{7F2962F5-FE90-4587-91B1-7D682B28519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402717" y="3406485"/>
                  <a:ext cx="83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49557" name="Freihand 149556">
                  <a:extLst>
                    <a:ext uri="{FF2B5EF4-FFF2-40B4-BE49-F238E27FC236}">
                      <a16:creationId xmlns:a16="http://schemas.microsoft.com/office/drawing/2014/main" id="{3D695F8A-2890-4283-949B-2E09C610F190}"/>
                    </a:ext>
                  </a:extLst>
                </p14:cNvPr>
                <p14:cNvContentPartPr/>
                <p14:nvPr/>
              </p14:nvContentPartPr>
              <p14:xfrm>
                <a:off x="3496317" y="3501525"/>
                <a:ext cx="84600" cy="46800"/>
              </p14:xfrm>
            </p:contentPart>
          </mc:Choice>
          <mc:Fallback xmlns="">
            <p:pic>
              <p:nvPicPr>
                <p:cNvPr id="149557" name="Freihand 149556">
                  <a:extLst>
                    <a:ext uri="{FF2B5EF4-FFF2-40B4-BE49-F238E27FC236}">
                      <a16:creationId xmlns:a16="http://schemas.microsoft.com/office/drawing/2014/main" id="{3D695F8A-2890-4283-949B-2E09C610F19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91997" y="3497205"/>
                  <a:ext cx="93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49574" name="Freihand 149573">
                  <a:extLst>
                    <a:ext uri="{FF2B5EF4-FFF2-40B4-BE49-F238E27FC236}">
                      <a16:creationId xmlns:a16="http://schemas.microsoft.com/office/drawing/2014/main" id="{37AD4F70-4C07-4756-B461-DC895354AA79}"/>
                    </a:ext>
                  </a:extLst>
                </p14:cNvPr>
                <p14:cNvContentPartPr/>
                <p14:nvPr/>
              </p14:nvContentPartPr>
              <p14:xfrm>
                <a:off x="2536917" y="3513765"/>
                <a:ext cx="21240" cy="140760"/>
              </p14:xfrm>
            </p:contentPart>
          </mc:Choice>
          <mc:Fallback xmlns="">
            <p:pic>
              <p:nvPicPr>
                <p:cNvPr id="149574" name="Freihand 149573">
                  <a:extLst>
                    <a:ext uri="{FF2B5EF4-FFF2-40B4-BE49-F238E27FC236}">
                      <a16:creationId xmlns:a16="http://schemas.microsoft.com/office/drawing/2014/main" id="{37AD4F70-4C07-4756-B461-DC895354AA7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32597" y="3509445"/>
                  <a:ext cx="2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49575" name="Freihand 149574">
                  <a:extLst>
                    <a:ext uri="{FF2B5EF4-FFF2-40B4-BE49-F238E27FC236}">
                      <a16:creationId xmlns:a16="http://schemas.microsoft.com/office/drawing/2014/main" id="{BF283FD3-0B07-4855-882E-E5C34BC9038C}"/>
                    </a:ext>
                  </a:extLst>
                </p14:cNvPr>
                <p14:cNvContentPartPr/>
                <p14:nvPr/>
              </p14:nvContentPartPr>
              <p14:xfrm>
                <a:off x="2473197" y="3427725"/>
                <a:ext cx="153000" cy="92880"/>
              </p14:xfrm>
            </p:contentPart>
          </mc:Choice>
          <mc:Fallback xmlns="">
            <p:pic>
              <p:nvPicPr>
                <p:cNvPr id="149575" name="Freihand 149574">
                  <a:extLst>
                    <a:ext uri="{FF2B5EF4-FFF2-40B4-BE49-F238E27FC236}">
                      <a16:creationId xmlns:a16="http://schemas.microsoft.com/office/drawing/2014/main" id="{BF283FD3-0B07-4855-882E-E5C34BC9038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68877" y="3423405"/>
                  <a:ext cx="161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49577" name="Freihand 149576">
                  <a:extLst>
                    <a:ext uri="{FF2B5EF4-FFF2-40B4-BE49-F238E27FC236}">
                      <a16:creationId xmlns:a16="http://schemas.microsoft.com/office/drawing/2014/main" id="{06FE1E84-5B86-4A39-9263-A3AFD0416901}"/>
                    </a:ext>
                  </a:extLst>
                </p14:cNvPr>
                <p14:cNvContentPartPr/>
                <p14:nvPr/>
              </p14:nvContentPartPr>
              <p14:xfrm>
                <a:off x="2319117" y="3801405"/>
                <a:ext cx="59760" cy="167760"/>
              </p14:xfrm>
            </p:contentPart>
          </mc:Choice>
          <mc:Fallback xmlns="">
            <p:pic>
              <p:nvPicPr>
                <p:cNvPr id="149577" name="Freihand 149576">
                  <a:extLst>
                    <a:ext uri="{FF2B5EF4-FFF2-40B4-BE49-F238E27FC236}">
                      <a16:creationId xmlns:a16="http://schemas.microsoft.com/office/drawing/2014/main" id="{06FE1E84-5B86-4A39-9263-A3AFD041690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314797" y="3797085"/>
                  <a:ext cx="68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9578" name="Freihand 149577">
                  <a:extLst>
                    <a:ext uri="{FF2B5EF4-FFF2-40B4-BE49-F238E27FC236}">
                      <a16:creationId xmlns:a16="http://schemas.microsoft.com/office/drawing/2014/main" id="{F3B78634-A285-4B85-A81A-891DD0100EA7}"/>
                    </a:ext>
                  </a:extLst>
                </p14:cNvPr>
                <p14:cNvContentPartPr/>
                <p14:nvPr/>
              </p14:nvContentPartPr>
              <p14:xfrm>
                <a:off x="2406957" y="3802125"/>
                <a:ext cx="127080" cy="41400"/>
              </p14:xfrm>
            </p:contentPart>
          </mc:Choice>
          <mc:Fallback xmlns="">
            <p:pic>
              <p:nvPicPr>
                <p:cNvPr id="149578" name="Freihand 149577">
                  <a:extLst>
                    <a:ext uri="{FF2B5EF4-FFF2-40B4-BE49-F238E27FC236}">
                      <a16:creationId xmlns:a16="http://schemas.microsoft.com/office/drawing/2014/main" id="{F3B78634-A285-4B85-A81A-891DD0100EA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402637" y="3797805"/>
                  <a:ext cx="13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49579" name="Freihand 149578">
                  <a:extLst>
                    <a:ext uri="{FF2B5EF4-FFF2-40B4-BE49-F238E27FC236}">
                      <a16:creationId xmlns:a16="http://schemas.microsoft.com/office/drawing/2014/main" id="{493AA187-08C1-43ED-AF76-42D9724197E0}"/>
                    </a:ext>
                  </a:extLst>
                </p14:cNvPr>
                <p14:cNvContentPartPr/>
                <p14:nvPr/>
              </p14:nvContentPartPr>
              <p14:xfrm>
                <a:off x="2501637" y="3732645"/>
                <a:ext cx="30600" cy="10800"/>
              </p14:xfrm>
            </p:contentPart>
          </mc:Choice>
          <mc:Fallback xmlns="">
            <p:pic>
              <p:nvPicPr>
                <p:cNvPr id="149579" name="Freihand 149578">
                  <a:extLst>
                    <a:ext uri="{FF2B5EF4-FFF2-40B4-BE49-F238E27FC236}">
                      <a16:creationId xmlns:a16="http://schemas.microsoft.com/office/drawing/2014/main" id="{493AA187-08C1-43ED-AF76-42D9724197E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97317" y="3728325"/>
                  <a:ext cx="39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49580" name="Freihand 149579">
                  <a:extLst>
                    <a:ext uri="{FF2B5EF4-FFF2-40B4-BE49-F238E27FC236}">
                      <a16:creationId xmlns:a16="http://schemas.microsoft.com/office/drawing/2014/main" id="{2094DF5C-524D-4F4E-B772-021754368A13}"/>
                    </a:ext>
                  </a:extLst>
                </p14:cNvPr>
                <p14:cNvContentPartPr/>
                <p14:nvPr/>
              </p14:nvContentPartPr>
              <p14:xfrm>
                <a:off x="2554557" y="3786285"/>
                <a:ext cx="93600" cy="54720"/>
              </p14:xfrm>
            </p:contentPart>
          </mc:Choice>
          <mc:Fallback xmlns="">
            <p:pic>
              <p:nvPicPr>
                <p:cNvPr id="149580" name="Freihand 149579">
                  <a:extLst>
                    <a:ext uri="{FF2B5EF4-FFF2-40B4-BE49-F238E27FC236}">
                      <a16:creationId xmlns:a16="http://schemas.microsoft.com/office/drawing/2014/main" id="{2094DF5C-524D-4F4E-B772-021754368A1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550237" y="3781965"/>
                  <a:ext cx="10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49581" name="Freihand 149580">
                  <a:extLst>
                    <a:ext uri="{FF2B5EF4-FFF2-40B4-BE49-F238E27FC236}">
                      <a16:creationId xmlns:a16="http://schemas.microsoft.com/office/drawing/2014/main" id="{014A5B65-0558-46D3-B0BB-DC0FDA53B061}"/>
                    </a:ext>
                  </a:extLst>
                </p14:cNvPr>
                <p14:cNvContentPartPr/>
                <p14:nvPr/>
              </p14:nvContentPartPr>
              <p14:xfrm>
                <a:off x="2653557" y="3781965"/>
                <a:ext cx="84240" cy="56160"/>
              </p14:xfrm>
            </p:contentPart>
          </mc:Choice>
          <mc:Fallback xmlns="">
            <p:pic>
              <p:nvPicPr>
                <p:cNvPr id="149581" name="Freihand 149580">
                  <a:extLst>
                    <a:ext uri="{FF2B5EF4-FFF2-40B4-BE49-F238E27FC236}">
                      <a16:creationId xmlns:a16="http://schemas.microsoft.com/office/drawing/2014/main" id="{014A5B65-0558-46D3-B0BB-DC0FDA53B0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649237" y="3777645"/>
                  <a:ext cx="92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49582" name="Freihand 149581">
                  <a:extLst>
                    <a:ext uri="{FF2B5EF4-FFF2-40B4-BE49-F238E27FC236}">
                      <a16:creationId xmlns:a16="http://schemas.microsoft.com/office/drawing/2014/main" id="{A54EB832-F9A0-42F5-BA00-A8404C13121F}"/>
                    </a:ext>
                  </a:extLst>
                </p14:cNvPr>
                <p14:cNvContentPartPr/>
                <p14:nvPr/>
              </p14:nvContentPartPr>
              <p14:xfrm>
                <a:off x="2824917" y="3699525"/>
                <a:ext cx="21960" cy="127440"/>
              </p14:xfrm>
            </p:contentPart>
          </mc:Choice>
          <mc:Fallback xmlns="">
            <p:pic>
              <p:nvPicPr>
                <p:cNvPr id="149582" name="Freihand 149581">
                  <a:extLst>
                    <a:ext uri="{FF2B5EF4-FFF2-40B4-BE49-F238E27FC236}">
                      <a16:creationId xmlns:a16="http://schemas.microsoft.com/office/drawing/2014/main" id="{A54EB832-F9A0-42F5-BA00-A8404C13121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820597" y="3695205"/>
                  <a:ext cx="30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49583" name="Freihand 149582">
                  <a:extLst>
                    <a:ext uri="{FF2B5EF4-FFF2-40B4-BE49-F238E27FC236}">
                      <a16:creationId xmlns:a16="http://schemas.microsoft.com/office/drawing/2014/main" id="{5FA4B85E-BCB4-40F7-9C7C-ABD4E5E80969}"/>
                    </a:ext>
                  </a:extLst>
                </p14:cNvPr>
                <p14:cNvContentPartPr/>
                <p14:nvPr/>
              </p14:nvContentPartPr>
              <p14:xfrm>
                <a:off x="2789277" y="3788805"/>
                <a:ext cx="94320" cy="35280"/>
              </p14:xfrm>
            </p:contentPart>
          </mc:Choice>
          <mc:Fallback xmlns="">
            <p:pic>
              <p:nvPicPr>
                <p:cNvPr id="149583" name="Freihand 149582">
                  <a:extLst>
                    <a:ext uri="{FF2B5EF4-FFF2-40B4-BE49-F238E27FC236}">
                      <a16:creationId xmlns:a16="http://schemas.microsoft.com/office/drawing/2014/main" id="{5FA4B85E-BCB4-40F7-9C7C-ABD4E5E8096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784957" y="3784485"/>
                  <a:ext cx="102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49584" name="Freihand 149583">
                  <a:extLst>
                    <a:ext uri="{FF2B5EF4-FFF2-40B4-BE49-F238E27FC236}">
                      <a16:creationId xmlns:a16="http://schemas.microsoft.com/office/drawing/2014/main" id="{FE231BCB-7ECF-49FC-8921-455A874996B8}"/>
                    </a:ext>
                  </a:extLst>
                </p14:cNvPr>
                <p14:cNvContentPartPr/>
                <p14:nvPr/>
              </p14:nvContentPartPr>
              <p14:xfrm>
                <a:off x="2767677" y="3669645"/>
                <a:ext cx="109080" cy="13320"/>
              </p14:xfrm>
            </p:contentPart>
          </mc:Choice>
          <mc:Fallback xmlns="">
            <p:pic>
              <p:nvPicPr>
                <p:cNvPr id="149584" name="Freihand 149583">
                  <a:extLst>
                    <a:ext uri="{FF2B5EF4-FFF2-40B4-BE49-F238E27FC236}">
                      <a16:creationId xmlns:a16="http://schemas.microsoft.com/office/drawing/2014/main" id="{FE231BCB-7ECF-49FC-8921-455A874996B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63357" y="3665325"/>
                  <a:ext cx="117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49585" name="Freihand 149584">
                  <a:extLst>
                    <a:ext uri="{FF2B5EF4-FFF2-40B4-BE49-F238E27FC236}">
                      <a16:creationId xmlns:a16="http://schemas.microsoft.com/office/drawing/2014/main" id="{E5D79DAC-CD2F-4818-B71C-E34E76BBA4E3}"/>
                    </a:ext>
                  </a:extLst>
                </p14:cNvPr>
                <p14:cNvContentPartPr/>
                <p14:nvPr/>
              </p14:nvContentPartPr>
              <p14:xfrm>
                <a:off x="2873517" y="3747045"/>
                <a:ext cx="93600" cy="60480"/>
              </p14:xfrm>
            </p:contentPart>
          </mc:Choice>
          <mc:Fallback xmlns="">
            <p:pic>
              <p:nvPicPr>
                <p:cNvPr id="149585" name="Freihand 149584">
                  <a:extLst>
                    <a:ext uri="{FF2B5EF4-FFF2-40B4-BE49-F238E27FC236}">
                      <a16:creationId xmlns:a16="http://schemas.microsoft.com/office/drawing/2014/main" id="{E5D79DAC-CD2F-4818-B71C-E34E76BBA4E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869197" y="3742725"/>
                  <a:ext cx="102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49586" name="Freihand 149585">
                  <a:extLst>
                    <a:ext uri="{FF2B5EF4-FFF2-40B4-BE49-F238E27FC236}">
                      <a16:creationId xmlns:a16="http://schemas.microsoft.com/office/drawing/2014/main" id="{1BDA65AE-89D7-45E2-BD4C-97D0FA188732}"/>
                    </a:ext>
                  </a:extLst>
                </p14:cNvPr>
                <p14:cNvContentPartPr/>
                <p14:nvPr/>
              </p14:nvContentPartPr>
              <p14:xfrm>
                <a:off x="2976837" y="3700965"/>
                <a:ext cx="140400" cy="92160"/>
              </p14:xfrm>
            </p:contentPart>
          </mc:Choice>
          <mc:Fallback xmlns="">
            <p:pic>
              <p:nvPicPr>
                <p:cNvPr id="149586" name="Freihand 149585">
                  <a:extLst>
                    <a:ext uri="{FF2B5EF4-FFF2-40B4-BE49-F238E27FC236}">
                      <a16:creationId xmlns:a16="http://schemas.microsoft.com/office/drawing/2014/main" id="{1BDA65AE-89D7-45E2-BD4C-97D0FA18873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972517" y="3696645"/>
                  <a:ext cx="14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49587" name="Freihand 149586">
                  <a:extLst>
                    <a:ext uri="{FF2B5EF4-FFF2-40B4-BE49-F238E27FC236}">
                      <a16:creationId xmlns:a16="http://schemas.microsoft.com/office/drawing/2014/main" id="{2BC48635-B47F-4295-B16D-4B2D5B6C5061}"/>
                    </a:ext>
                  </a:extLst>
                </p14:cNvPr>
                <p14:cNvContentPartPr/>
                <p14:nvPr/>
              </p14:nvContentPartPr>
              <p14:xfrm>
                <a:off x="3103917" y="3737685"/>
                <a:ext cx="64080" cy="67320"/>
              </p14:xfrm>
            </p:contentPart>
          </mc:Choice>
          <mc:Fallback xmlns="">
            <p:pic>
              <p:nvPicPr>
                <p:cNvPr id="149587" name="Freihand 149586">
                  <a:extLst>
                    <a:ext uri="{FF2B5EF4-FFF2-40B4-BE49-F238E27FC236}">
                      <a16:creationId xmlns:a16="http://schemas.microsoft.com/office/drawing/2014/main" id="{2BC48635-B47F-4295-B16D-4B2D5B6C506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99597" y="3733365"/>
                  <a:ext cx="7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49588" name="Freihand 149587">
                  <a:extLst>
                    <a:ext uri="{FF2B5EF4-FFF2-40B4-BE49-F238E27FC236}">
                      <a16:creationId xmlns:a16="http://schemas.microsoft.com/office/drawing/2014/main" id="{91C5C472-5304-42BD-85FA-2F03A6B810CE}"/>
                    </a:ext>
                  </a:extLst>
                </p14:cNvPr>
                <p14:cNvContentPartPr/>
                <p14:nvPr/>
              </p14:nvContentPartPr>
              <p14:xfrm>
                <a:off x="2391117" y="3936765"/>
                <a:ext cx="145080" cy="187200"/>
              </p14:xfrm>
            </p:contentPart>
          </mc:Choice>
          <mc:Fallback xmlns="">
            <p:pic>
              <p:nvPicPr>
                <p:cNvPr id="149588" name="Freihand 149587">
                  <a:extLst>
                    <a:ext uri="{FF2B5EF4-FFF2-40B4-BE49-F238E27FC236}">
                      <a16:creationId xmlns:a16="http://schemas.microsoft.com/office/drawing/2014/main" id="{91C5C472-5304-42BD-85FA-2F03A6B810C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386797" y="3932445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49589" name="Freihand 149588">
                  <a:extLst>
                    <a:ext uri="{FF2B5EF4-FFF2-40B4-BE49-F238E27FC236}">
                      <a16:creationId xmlns:a16="http://schemas.microsoft.com/office/drawing/2014/main" id="{3CE9C6B9-3267-4A58-8C6A-4489338A3935}"/>
                    </a:ext>
                  </a:extLst>
                </p14:cNvPr>
                <p14:cNvContentPartPr/>
                <p14:nvPr/>
              </p14:nvContentPartPr>
              <p14:xfrm>
                <a:off x="2581197" y="3942525"/>
                <a:ext cx="11880" cy="81360"/>
              </p14:xfrm>
            </p:contentPart>
          </mc:Choice>
          <mc:Fallback xmlns="">
            <p:pic>
              <p:nvPicPr>
                <p:cNvPr id="149589" name="Freihand 149588">
                  <a:extLst>
                    <a:ext uri="{FF2B5EF4-FFF2-40B4-BE49-F238E27FC236}">
                      <a16:creationId xmlns:a16="http://schemas.microsoft.com/office/drawing/2014/main" id="{3CE9C6B9-3267-4A58-8C6A-4489338A393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576877" y="3938205"/>
                  <a:ext cx="20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49590" name="Freihand 149589">
                  <a:extLst>
                    <a:ext uri="{FF2B5EF4-FFF2-40B4-BE49-F238E27FC236}">
                      <a16:creationId xmlns:a16="http://schemas.microsoft.com/office/drawing/2014/main" id="{724F645C-1BE0-4322-AC07-B2F5ED5C9303}"/>
                    </a:ext>
                  </a:extLst>
                </p14:cNvPr>
                <p14:cNvContentPartPr/>
                <p14:nvPr/>
              </p14:nvContentPartPr>
              <p14:xfrm>
                <a:off x="2572557" y="3932085"/>
                <a:ext cx="74160" cy="10800"/>
              </p14:xfrm>
            </p:contentPart>
          </mc:Choice>
          <mc:Fallback xmlns="">
            <p:pic>
              <p:nvPicPr>
                <p:cNvPr id="149590" name="Freihand 149589">
                  <a:extLst>
                    <a:ext uri="{FF2B5EF4-FFF2-40B4-BE49-F238E27FC236}">
                      <a16:creationId xmlns:a16="http://schemas.microsoft.com/office/drawing/2014/main" id="{724F645C-1BE0-4322-AC07-B2F5ED5C930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568237" y="3927765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49591" name="Freihand 149590">
                  <a:extLst>
                    <a:ext uri="{FF2B5EF4-FFF2-40B4-BE49-F238E27FC236}">
                      <a16:creationId xmlns:a16="http://schemas.microsoft.com/office/drawing/2014/main" id="{295755FC-A8DE-4D97-805F-7F7D7CDD0442}"/>
                    </a:ext>
                  </a:extLst>
                </p14:cNvPr>
                <p14:cNvContentPartPr/>
                <p14:nvPr/>
              </p14:nvContentPartPr>
              <p14:xfrm>
                <a:off x="2565717" y="3971325"/>
                <a:ext cx="82440" cy="58680"/>
              </p14:xfrm>
            </p:contentPart>
          </mc:Choice>
          <mc:Fallback xmlns="">
            <p:pic>
              <p:nvPicPr>
                <p:cNvPr id="149591" name="Freihand 149590">
                  <a:extLst>
                    <a:ext uri="{FF2B5EF4-FFF2-40B4-BE49-F238E27FC236}">
                      <a16:creationId xmlns:a16="http://schemas.microsoft.com/office/drawing/2014/main" id="{295755FC-A8DE-4D97-805F-7F7D7CDD04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61397" y="3967005"/>
                  <a:ext cx="91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49592" name="Freihand 149591">
                  <a:extLst>
                    <a:ext uri="{FF2B5EF4-FFF2-40B4-BE49-F238E27FC236}">
                      <a16:creationId xmlns:a16="http://schemas.microsoft.com/office/drawing/2014/main" id="{C62D855A-B2E0-4EA9-85B5-F2FC7579E45C}"/>
                    </a:ext>
                  </a:extLst>
                </p14:cNvPr>
                <p14:cNvContentPartPr/>
                <p14:nvPr/>
              </p14:nvContentPartPr>
              <p14:xfrm>
                <a:off x="2640237" y="3987165"/>
                <a:ext cx="98280" cy="42840"/>
              </p14:xfrm>
            </p:contentPart>
          </mc:Choice>
          <mc:Fallback xmlns="">
            <p:pic>
              <p:nvPicPr>
                <p:cNvPr id="149592" name="Freihand 149591">
                  <a:extLst>
                    <a:ext uri="{FF2B5EF4-FFF2-40B4-BE49-F238E27FC236}">
                      <a16:creationId xmlns:a16="http://schemas.microsoft.com/office/drawing/2014/main" id="{C62D855A-B2E0-4EA9-85B5-F2FC7579E45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35917" y="3982845"/>
                  <a:ext cx="106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49593" name="Freihand 149592">
                  <a:extLst>
                    <a:ext uri="{FF2B5EF4-FFF2-40B4-BE49-F238E27FC236}">
                      <a16:creationId xmlns:a16="http://schemas.microsoft.com/office/drawing/2014/main" id="{A0A21272-5FA6-441A-94EF-09D49F045EE5}"/>
                    </a:ext>
                  </a:extLst>
                </p14:cNvPr>
                <p14:cNvContentPartPr/>
                <p14:nvPr/>
              </p14:nvContentPartPr>
              <p14:xfrm>
                <a:off x="2733477" y="3950085"/>
                <a:ext cx="132480" cy="64080"/>
              </p14:xfrm>
            </p:contentPart>
          </mc:Choice>
          <mc:Fallback xmlns="">
            <p:pic>
              <p:nvPicPr>
                <p:cNvPr id="149593" name="Freihand 149592">
                  <a:extLst>
                    <a:ext uri="{FF2B5EF4-FFF2-40B4-BE49-F238E27FC236}">
                      <a16:creationId xmlns:a16="http://schemas.microsoft.com/office/drawing/2014/main" id="{A0A21272-5FA6-441A-94EF-09D49F045EE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29157" y="3945765"/>
                  <a:ext cx="141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49594" name="Freihand 149593">
                  <a:extLst>
                    <a:ext uri="{FF2B5EF4-FFF2-40B4-BE49-F238E27FC236}">
                      <a16:creationId xmlns:a16="http://schemas.microsoft.com/office/drawing/2014/main" id="{3E74793B-9067-4BE2-9231-482D89BA4167}"/>
                    </a:ext>
                  </a:extLst>
                </p14:cNvPr>
                <p14:cNvContentPartPr/>
                <p14:nvPr/>
              </p14:nvContentPartPr>
              <p14:xfrm>
                <a:off x="2859477" y="3959085"/>
                <a:ext cx="69840" cy="114840"/>
              </p14:xfrm>
            </p:contentPart>
          </mc:Choice>
          <mc:Fallback xmlns="">
            <p:pic>
              <p:nvPicPr>
                <p:cNvPr id="149594" name="Freihand 149593">
                  <a:extLst>
                    <a:ext uri="{FF2B5EF4-FFF2-40B4-BE49-F238E27FC236}">
                      <a16:creationId xmlns:a16="http://schemas.microsoft.com/office/drawing/2014/main" id="{3E74793B-9067-4BE2-9231-482D89BA416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55157" y="3954765"/>
                  <a:ext cx="78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49595" name="Freihand 149594">
                  <a:extLst>
                    <a:ext uri="{FF2B5EF4-FFF2-40B4-BE49-F238E27FC236}">
                      <a16:creationId xmlns:a16="http://schemas.microsoft.com/office/drawing/2014/main" id="{F18C1B17-0DB9-41BC-967F-A778DA842351}"/>
                    </a:ext>
                  </a:extLst>
                </p14:cNvPr>
                <p14:cNvContentPartPr/>
                <p14:nvPr/>
              </p14:nvContentPartPr>
              <p14:xfrm>
                <a:off x="2945877" y="3928125"/>
                <a:ext cx="91440" cy="166680"/>
              </p14:xfrm>
            </p:contentPart>
          </mc:Choice>
          <mc:Fallback xmlns="">
            <p:pic>
              <p:nvPicPr>
                <p:cNvPr id="149595" name="Freihand 149594">
                  <a:extLst>
                    <a:ext uri="{FF2B5EF4-FFF2-40B4-BE49-F238E27FC236}">
                      <a16:creationId xmlns:a16="http://schemas.microsoft.com/office/drawing/2014/main" id="{F18C1B17-0DB9-41BC-967F-A778DA84235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941557" y="3923805"/>
                  <a:ext cx="100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49596" name="Freihand 149595">
                  <a:extLst>
                    <a:ext uri="{FF2B5EF4-FFF2-40B4-BE49-F238E27FC236}">
                      <a16:creationId xmlns:a16="http://schemas.microsoft.com/office/drawing/2014/main" id="{A64A1B17-47F1-461F-9D0A-14E932802287}"/>
                    </a:ext>
                  </a:extLst>
                </p14:cNvPr>
                <p14:cNvContentPartPr/>
                <p14:nvPr/>
              </p14:nvContentPartPr>
              <p14:xfrm>
                <a:off x="2369877" y="4183005"/>
                <a:ext cx="71280" cy="61920"/>
              </p14:xfrm>
            </p:contentPart>
          </mc:Choice>
          <mc:Fallback xmlns="">
            <p:pic>
              <p:nvPicPr>
                <p:cNvPr id="149596" name="Freihand 149595">
                  <a:extLst>
                    <a:ext uri="{FF2B5EF4-FFF2-40B4-BE49-F238E27FC236}">
                      <a16:creationId xmlns:a16="http://schemas.microsoft.com/office/drawing/2014/main" id="{A64A1B17-47F1-461F-9D0A-14E93280228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365557" y="4178685"/>
                  <a:ext cx="79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49597" name="Freihand 149596">
                  <a:extLst>
                    <a:ext uri="{FF2B5EF4-FFF2-40B4-BE49-F238E27FC236}">
                      <a16:creationId xmlns:a16="http://schemas.microsoft.com/office/drawing/2014/main" id="{623F1CF5-F94A-4F0A-8F44-0717A4EAED07}"/>
                    </a:ext>
                  </a:extLst>
                </p14:cNvPr>
                <p14:cNvContentPartPr/>
                <p14:nvPr/>
              </p14:nvContentPartPr>
              <p14:xfrm>
                <a:off x="2453037" y="4188045"/>
                <a:ext cx="153360" cy="42120"/>
              </p14:xfrm>
            </p:contentPart>
          </mc:Choice>
          <mc:Fallback xmlns="">
            <p:pic>
              <p:nvPicPr>
                <p:cNvPr id="149597" name="Freihand 149596">
                  <a:extLst>
                    <a:ext uri="{FF2B5EF4-FFF2-40B4-BE49-F238E27FC236}">
                      <a16:creationId xmlns:a16="http://schemas.microsoft.com/office/drawing/2014/main" id="{623F1CF5-F94A-4F0A-8F44-0717A4EAED0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448717" y="4183725"/>
                  <a:ext cx="162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49598" name="Freihand 149597">
                  <a:extLst>
                    <a:ext uri="{FF2B5EF4-FFF2-40B4-BE49-F238E27FC236}">
                      <a16:creationId xmlns:a16="http://schemas.microsoft.com/office/drawing/2014/main" id="{C973E122-3F15-4EC8-9A8F-606879AB741F}"/>
                    </a:ext>
                  </a:extLst>
                </p14:cNvPr>
                <p14:cNvContentPartPr/>
                <p14:nvPr/>
              </p14:nvContentPartPr>
              <p14:xfrm>
                <a:off x="2634837" y="4165365"/>
                <a:ext cx="95040" cy="142920"/>
              </p14:xfrm>
            </p:contentPart>
          </mc:Choice>
          <mc:Fallback xmlns="">
            <p:pic>
              <p:nvPicPr>
                <p:cNvPr id="149598" name="Freihand 149597">
                  <a:extLst>
                    <a:ext uri="{FF2B5EF4-FFF2-40B4-BE49-F238E27FC236}">
                      <a16:creationId xmlns:a16="http://schemas.microsoft.com/office/drawing/2014/main" id="{C973E122-3F15-4EC8-9A8F-606879AB741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630517" y="4161045"/>
                  <a:ext cx="103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49599" name="Freihand 149598">
                  <a:extLst>
                    <a:ext uri="{FF2B5EF4-FFF2-40B4-BE49-F238E27FC236}">
                      <a16:creationId xmlns:a16="http://schemas.microsoft.com/office/drawing/2014/main" id="{3E3035AD-5935-4486-A7F6-689538A071F3}"/>
                    </a:ext>
                  </a:extLst>
                </p14:cNvPr>
                <p14:cNvContentPartPr/>
                <p14:nvPr/>
              </p14:nvContentPartPr>
              <p14:xfrm>
                <a:off x="2739957" y="4161765"/>
                <a:ext cx="174600" cy="55800"/>
              </p14:xfrm>
            </p:contentPart>
          </mc:Choice>
          <mc:Fallback xmlns="">
            <p:pic>
              <p:nvPicPr>
                <p:cNvPr id="149599" name="Freihand 149598">
                  <a:extLst>
                    <a:ext uri="{FF2B5EF4-FFF2-40B4-BE49-F238E27FC236}">
                      <a16:creationId xmlns:a16="http://schemas.microsoft.com/office/drawing/2014/main" id="{3E3035AD-5935-4486-A7F6-689538A071F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35637" y="4157445"/>
                  <a:ext cx="183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49600" name="Freihand 149599">
                  <a:extLst>
                    <a:ext uri="{FF2B5EF4-FFF2-40B4-BE49-F238E27FC236}">
                      <a16:creationId xmlns:a16="http://schemas.microsoft.com/office/drawing/2014/main" id="{E9DFC98C-C896-4EB3-A5DC-42E418C86FC9}"/>
                    </a:ext>
                  </a:extLst>
                </p14:cNvPr>
                <p14:cNvContentPartPr/>
                <p14:nvPr/>
              </p14:nvContentPartPr>
              <p14:xfrm>
                <a:off x="2957397" y="4132605"/>
                <a:ext cx="69480" cy="67320"/>
              </p14:xfrm>
            </p:contentPart>
          </mc:Choice>
          <mc:Fallback xmlns="">
            <p:pic>
              <p:nvPicPr>
                <p:cNvPr id="149600" name="Freihand 149599">
                  <a:extLst>
                    <a:ext uri="{FF2B5EF4-FFF2-40B4-BE49-F238E27FC236}">
                      <a16:creationId xmlns:a16="http://schemas.microsoft.com/office/drawing/2014/main" id="{E9DFC98C-C896-4EB3-A5DC-42E418C86FC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53077" y="4128285"/>
                  <a:ext cx="78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49601" name="Freihand 149600">
                  <a:extLst>
                    <a:ext uri="{FF2B5EF4-FFF2-40B4-BE49-F238E27FC236}">
                      <a16:creationId xmlns:a16="http://schemas.microsoft.com/office/drawing/2014/main" id="{21306541-BB46-4C94-9C46-3414B918753E}"/>
                    </a:ext>
                  </a:extLst>
                </p14:cNvPr>
                <p14:cNvContentPartPr/>
                <p14:nvPr/>
              </p14:nvContentPartPr>
              <p14:xfrm>
                <a:off x="3038037" y="4063125"/>
                <a:ext cx="102960" cy="127440"/>
              </p14:xfrm>
            </p:contentPart>
          </mc:Choice>
          <mc:Fallback xmlns="">
            <p:pic>
              <p:nvPicPr>
                <p:cNvPr id="149601" name="Freihand 149600">
                  <a:extLst>
                    <a:ext uri="{FF2B5EF4-FFF2-40B4-BE49-F238E27FC236}">
                      <a16:creationId xmlns:a16="http://schemas.microsoft.com/office/drawing/2014/main" id="{21306541-BB46-4C94-9C46-3414B918753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33717" y="4058805"/>
                  <a:ext cx="111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49602" name="Freihand 149601">
                  <a:extLst>
                    <a:ext uri="{FF2B5EF4-FFF2-40B4-BE49-F238E27FC236}">
                      <a16:creationId xmlns:a16="http://schemas.microsoft.com/office/drawing/2014/main" id="{AB5AA00A-C8B6-44E9-AAEC-8F1265892802}"/>
                    </a:ext>
                  </a:extLst>
                </p14:cNvPr>
                <p14:cNvContentPartPr/>
                <p14:nvPr/>
              </p14:nvContentPartPr>
              <p14:xfrm>
                <a:off x="3959997" y="3316845"/>
                <a:ext cx="35640" cy="118080"/>
              </p14:xfrm>
            </p:contentPart>
          </mc:Choice>
          <mc:Fallback xmlns="">
            <p:pic>
              <p:nvPicPr>
                <p:cNvPr id="149602" name="Freihand 149601">
                  <a:extLst>
                    <a:ext uri="{FF2B5EF4-FFF2-40B4-BE49-F238E27FC236}">
                      <a16:creationId xmlns:a16="http://schemas.microsoft.com/office/drawing/2014/main" id="{AB5AA00A-C8B6-44E9-AAEC-8F126589280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955677" y="3312525"/>
                  <a:ext cx="4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49603" name="Freihand 149602">
                  <a:extLst>
                    <a:ext uri="{FF2B5EF4-FFF2-40B4-BE49-F238E27FC236}">
                      <a16:creationId xmlns:a16="http://schemas.microsoft.com/office/drawing/2014/main" id="{840D68BE-F2EE-4A3A-9937-1C8C6DF094AF}"/>
                    </a:ext>
                  </a:extLst>
                </p14:cNvPr>
                <p14:cNvContentPartPr/>
                <p14:nvPr/>
              </p14:nvContentPartPr>
              <p14:xfrm>
                <a:off x="3832197" y="3227925"/>
                <a:ext cx="192240" cy="133560"/>
              </p14:xfrm>
            </p:contentPart>
          </mc:Choice>
          <mc:Fallback xmlns="">
            <p:pic>
              <p:nvPicPr>
                <p:cNvPr id="149603" name="Freihand 149602">
                  <a:extLst>
                    <a:ext uri="{FF2B5EF4-FFF2-40B4-BE49-F238E27FC236}">
                      <a16:creationId xmlns:a16="http://schemas.microsoft.com/office/drawing/2014/main" id="{840D68BE-F2EE-4A3A-9937-1C8C6DF094A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827877" y="3223605"/>
                  <a:ext cx="200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49604" name="Freihand 149603">
                  <a:extLst>
                    <a:ext uri="{FF2B5EF4-FFF2-40B4-BE49-F238E27FC236}">
                      <a16:creationId xmlns:a16="http://schemas.microsoft.com/office/drawing/2014/main" id="{85EE9D6A-DE82-47E2-8878-D88137B70D3D}"/>
                    </a:ext>
                  </a:extLst>
                </p14:cNvPr>
                <p14:cNvContentPartPr/>
                <p14:nvPr/>
              </p14:nvContentPartPr>
              <p14:xfrm>
                <a:off x="3846957" y="3589365"/>
                <a:ext cx="27360" cy="87480"/>
              </p14:xfrm>
            </p:contentPart>
          </mc:Choice>
          <mc:Fallback xmlns="">
            <p:pic>
              <p:nvPicPr>
                <p:cNvPr id="149604" name="Freihand 149603">
                  <a:extLst>
                    <a:ext uri="{FF2B5EF4-FFF2-40B4-BE49-F238E27FC236}">
                      <a16:creationId xmlns:a16="http://schemas.microsoft.com/office/drawing/2014/main" id="{85EE9D6A-DE82-47E2-8878-D88137B70D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842637" y="3585045"/>
                  <a:ext cx="36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49605" name="Freihand 149604">
                  <a:extLst>
                    <a:ext uri="{FF2B5EF4-FFF2-40B4-BE49-F238E27FC236}">
                      <a16:creationId xmlns:a16="http://schemas.microsoft.com/office/drawing/2014/main" id="{BEE622DD-7149-432F-841B-E2C959791177}"/>
                    </a:ext>
                  </a:extLst>
                </p14:cNvPr>
                <p14:cNvContentPartPr/>
                <p14:nvPr/>
              </p14:nvContentPartPr>
              <p14:xfrm>
                <a:off x="3776397" y="3622485"/>
                <a:ext cx="161640" cy="56160"/>
              </p14:xfrm>
            </p:contentPart>
          </mc:Choice>
          <mc:Fallback xmlns="">
            <p:pic>
              <p:nvPicPr>
                <p:cNvPr id="149605" name="Freihand 149604">
                  <a:extLst>
                    <a:ext uri="{FF2B5EF4-FFF2-40B4-BE49-F238E27FC236}">
                      <a16:creationId xmlns:a16="http://schemas.microsoft.com/office/drawing/2014/main" id="{BEE622DD-7149-432F-841B-E2C95979117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772077" y="3618165"/>
                  <a:ext cx="170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49606" name="Freihand 149605">
                  <a:extLst>
                    <a:ext uri="{FF2B5EF4-FFF2-40B4-BE49-F238E27FC236}">
                      <a16:creationId xmlns:a16="http://schemas.microsoft.com/office/drawing/2014/main" id="{7072733F-F425-4549-B2FA-1E6113D0B6CC}"/>
                    </a:ext>
                  </a:extLst>
                </p14:cNvPr>
                <p14:cNvContentPartPr/>
                <p14:nvPr/>
              </p14:nvContentPartPr>
              <p14:xfrm>
                <a:off x="3762717" y="3537885"/>
                <a:ext cx="146520" cy="18360"/>
              </p14:xfrm>
            </p:contentPart>
          </mc:Choice>
          <mc:Fallback xmlns="">
            <p:pic>
              <p:nvPicPr>
                <p:cNvPr id="149606" name="Freihand 149605">
                  <a:extLst>
                    <a:ext uri="{FF2B5EF4-FFF2-40B4-BE49-F238E27FC236}">
                      <a16:creationId xmlns:a16="http://schemas.microsoft.com/office/drawing/2014/main" id="{7072733F-F425-4549-B2FA-1E6113D0B6C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758397" y="3533565"/>
                  <a:ext cx="155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49607" name="Freihand 149606">
                  <a:extLst>
                    <a:ext uri="{FF2B5EF4-FFF2-40B4-BE49-F238E27FC236}">
                      <a16:creationId xmlns:a16="http://schemas.microsoft.com/office/drawing/2014/main" id="{93B6EB8C-A4E3-4065-AD46-044441F18D75}"/>
                    </a:ext>
                  </a:extLst>
                </p14:cNvPr>
                <p14:cNvContentPartPr/>
                <p14:nvPr/>
              </p14:nvContentPartPr>
              <p14:xfrm>
                <a:off x="3935517" y="3598005"/>
                <a:ext cx="88920" cy="49320"/>
              </p14:xfrm>
            </p:contentPart>
          </mc:Choice>
          <mc:Fallback xmlns="">
            <p:pic>
              <p:nvPicPr>
                <p:cNvPr id="149607" name="Freihand 149606">
                  <a:extLst>
                    <a:ext uri="{FF2B5EF4-FFF2-40B4-BE49-F238E27FC236}">
                      <a16:creationId xmlns:a16="http://schemas.microsoft.com/office/drawing/2014/main" id="{93B6EB8C-A4E3-4065-AD46-044441F18D7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931197" y="3593685"/>
                  <a:ext cx="97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49608" name="Freihand 149607">
                  <a:extLst>
                    <a:ext uri="{FF2B5EF4-FFF2-40B4-BE49-F238E27FC236}">
                      <a16:creationId xmlns:a16="http://schemas.microsoft.com/office/drawing/2014/main" id="{B21804D8-718D-4819-91BD-F38C48908289}"/>
                    </a:ext>
                  </a:extLst>
                </p14:cNvPr>
                <p14:cNvContentPartPr/>
                <p14:nvPr/>
              </p14:nvContentPartPr>
              <p14:xfrm>
                <a:off x="4047837" y="3520965"/>
                <a:ext cx="123120" cy="107280"/>
              </p14:xfrm>
            </p:contentPart>
          </mc:Choice>
          <mc:Fallback xmlns="">
            <p:pic>
              <p:nvPicPr>
                <p:cNvPr id="149608" name="Freihand 149607">
                  <a:extLst>
                    <a:ext uri="{FF2B5EF4-FFF2-40B4-BE49-F238E27FC236}">
                      <a16:creationId xmlns:a16="http://schemas.microsoft.com/office/drawing/2014/main" id="{B21804D8-718D-4819-91BD-F38C489082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043517" y="3516645"/>
                  <a:ext cx="131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49609" name="Freihand 149608">
                  <a:extLst>
                    <a:ext uri="{FF2B5EF4-FFF2-40B4-BE49-F238E27FC236}">
                      <a16:creationId xmlns:a16="http://schemas.microsoft.com/office/drawing/2014/main" id="{763220CF-3C76-4E96-A3E1-662F0FFCD5F9}"/>
                    </a:ext>
                  </a:extLst>
                </p14:cNvPr>
                <p14:cNvContentPartPr/>
                <p14:nvPr/>
              </p14:nvContentPartPr>
              <p14:xfrm>
                <a:off x="4190037" y="3547605"/>
                <a:ext cx="66600" cy="72720"/>
              </p14:xfrm>
            </p:contentPart>
          </mc:Choice>
          <mc:Fallback xmlns="">
            <p:pic>
              <p:nvPicPr>
                <p:cNvPr id="149609" name="Freihand 149608">
                  <a:extLst>
                    <a:ext uri="{FF2B5EF4-FFF2-40B4-BE49-F238E27FC236}">
                      <a16:creationId xmlns:a16="http://schemas.microsoft.com/office/drawing/2014/main" id="{763220CF-3C76-4E96-A3E1-662F0FFCD5F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185717" y="3543285"/>
                  <a:ext cx="75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49610" name="Freihand 149609">
                  <a:extLst>
                    <a:ext uri="{FF2B5EF4-FFF2-40B4-BE49-F238E27FC236}">
                      <a16:creationId xmlns:a16="http://schemas.microsoft.com/office/drawing/2014/main" id="{C438817F-4E4A-437E-B678-7B3E7BF3ECEE}"/>
                    </a:ext>
                  </a:extLst>
                </p14:cNvPr>
                <p14:cNvContentPartPr/>
                <p14:nvPr/>
              </p14:nvContentPartPr>
              <p14:xfrm>
                <a:off x="4285437" y="3533205"/>
                <a:ext cx="81720" cy="107640"/>
              </p14:xfrm>
            </p:contentPart>
          </mc:Choice>
          <mc:Fallback xmlns="">
            <p:pic>
              <p:nvPicPr>
                <p:cNvPr id="149610" name="Freihand 149609">
                  <a:extLst>
                    <a:ext uri="{FF2B5EF4-FFF2-40B4-BE49-F238E27FC236}">
                      <a16:creationId xmlns:a16="http://schemas.microsoft.com/office/drawing/2014/main" id="{C438817F-4E4A-437E-B678-7B3E7BF3ECE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81117" y="3528885"/>
                  <a:ext cx="90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49611" name="Freihand 149610">
                  <a:extLst>
                    <a:ext uri="{FF2B5EF4-FFF2-40B4-BE49-F238E27FC236}">
                      <a16:creationId xmlns:a16="http://schemas.microsoft.com/office/drawing/2014/main" id="{558A4D5D-DFF0-4331-AEBD-0506FF598771}"/>
                    </a:ext>
                  </a:extLst>
                </p14:cNvPr>
                <p14:cNvContentPartPr/>
                <p14:nvPr/>
              </p14:nvContentPartPr>
              <p14:xfrm>
                <a:off x="4275357" y="3562725"/>
                <a:ext cx="128880" cy="23760"/>
              </p14:xfrm>
            </p:contentPart>
          </mc:Choice>
          <mc:Fallback xmlns="">
            <p:pic>
              <p:nvPicPr>
                <p:cNvPr id="149611" name="Freihand 149610">
                  <a:extLst>
                    <a:ext uri="{FF2B5EF4-FFF2-40B4-BE49-F238E27FC236}">
                      <a16:creationId xmlns:a16="http://schemas.microsoft.com/office/drawing/2014/main" id="{558A4D5D-DFF0-4331-AEBD-0506FF59877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271037" y="3558405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49612" name="Freihand 149611">
                  <a:extLst>
                    <a:ext uri="{FF2B5EF4-FFF2-40B4-BE49-F238E27FC236}">
                      <a16:creationId xmlns:a16="http://schemas.microsoft.com/office/drawing/2014/main" id="{BB8938C7-EC54-4EEA-A5E2-6C47D53992C8}"/>
                    </a:ext>
                  </a:extLst>
                </p14:cNvPr>
                <p14:cNvContentPartPr/>
                <p14:nvPr/>
              </p14:nvContentPartPr>
              <p14:xfrm>
                <a:off x="3801237" y="3742365"/>
                <a:ext cx="176400" cy="171720"/>
              </p14:xfrm>
            </p:contentPart>
          </mc:Choice>
          <mc:Fallback xmlns="">
            <p:pic>
              <p:nvPicPr>
                <p:cNvPr id="149612" name="Freihand 149611">
                  <a:extLst>
                    <a:ext uri="{FF2B5EF4-FFF2-40B4-BE49-F238E27FC236}">
                      <a16:creationId xmlns:a16="http://schemas.microsoft.com/office/drawing/2014/main" id="{BB8938C7-EC54-4EEA-A5E2-6C47D53992C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96917" y="3738045"/>
                  <a:ext cx="185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49613" name="Freihand 149612">
                  <a:extLst>
                    <a:ext uri="{FF2B5EF4-FFF2-40B4-BE49-F238E27FC236}">
                      <a16:creationId xmlns:a16="http://schemas.microsoft.com/office/drawing/2014/main" id="{FAAF4D43-4D53-4DE7-97C0-DA9BF03607C0}"/>
                    </a:ext>
                  </a:extLst>
                </p14:cNvPr>
                <p14:cNvContentPartPr/>
                <p14:nvPr/>
              </p14:nvContentPartPr>
              <p14:xfrm>
                <a:off x="4038117" y="3724005"/>
                <a:ext cx="173880" cy="105120"/>
              </p14:xfrm>
            </p:contentPart>
          </mc:Choice>
          <mc:Fallback xmlns="">
            <p:pic>
              <p:nvPicPr>
                <p:cNvPr id="149613" name="Freihand 149612">
                  <a:extLst>
                    <a:ext uri="{FF2B5EF4-FFF2-40B4-BE49-F238E27FC236}">
                      <a16:creationId xmlns:a16="http://schemas.microsoft.com/office/drawing/2014/main" id="{FAAF4D43-4D53-4DE7-97C0-DA9BF03607C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33797" y="3719685"/>
                  <a:ext cx="18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49614" name="Freihand 149613">
                  <a:extLst>
                    <a:ext uri="{FF2B5EF4-FFF2-40B4-BE49-F238E27FC236}">
                      <a16:creationId xmlns:a16="http://schemas.microsoft.com/office/drawing/2014/main" id="{CAFDC26F-569F-4CB4-A361-F0F866E8E0F7}"/>
                    </a:ext>
                  </a:extLst>
                </p14:cNvPr>
                <p14:cNvContentPartPr/>
                <p14:nvPr/>
              </p14:nvContentPartPr>
              <p14:xfrm>
                <a:off x="3721317" y="4045485"/>
                <a:ext cx="77040" cy="61920"/>
              </p14:xfrm>
            </p:contentPart>
          </mc:Choice>
          <mc:Fallback xmlns="">
            <p:pic>
              <p:nvPicPr>
                <p:cNvPr id="149614" name="Freihand 149613">
                  <a:extLst>
                    <a:ext uri="{FF2B5EF4-FFF2-40B4-BE49-F238E27FC236}">
                      <a16:creationId xmlns:a16="http://schemas.microsoft.com/office/drawing/2014/main" id="{CAFDC26F-569F-4CB4-A361-F0F866E8E0F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716997" y="4041165"/>
                  <a:ext cx="85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49615" name="Freihand 149614">
                  <a:extLst>
                    <a:ext uri="{FF2B5EF4-FFF2-40B4-BE49-F238E27FC236}">
                      <a16:creationId xmlns:a16="http://schemas.microsoft.com/office/drawing/2014/main" id="{D57D4E7F-B932-493B-8DC8-333BA5A19435}"/>
                    </a:ext>
                  </a:extLst>
                </p14:cNvPr>
                <p14:cNvContentPartPr/>
                <p14:nvPr/>
              </p14:nvContentPartPr>
              <p14:xfrm>
                <a:off x="3794397" y="4060245"/>
                <a:ext cx="203400" cy="40680"/>
              </p14:xfrm>
            </p:contentPart>
          </mc:Choice>
          <mc:Fallback xmlns="">
            <p:pic>
              <p:nvPicPr>
                <p:cNvPr id="149615" name="Freihand 149614">
                  <a:extLst>
                    <a:ext uri="{FF2B5EF4-FFF2-40B4-BE49-F238E27FC236}">
                      <a16:creationId xmlns:a16="http://schemas.microsoft.com/office/drawing/2014/main" id="{D57D4E7F-B932-493B-8DC8-333BA5A1943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790077" y="4055925"/>
                  <a:ext cx="21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49616" name="Freihand 149615">
                  <a:extLst>
                    <a:ext uri="{FF2B5EF4-FFF2-40B4-BE49-F238E27FC236}">
                      <a16:creationId xmlns:a16="http://schemas.microsoft.com/office/drawing/2014/main" id="{399F0567-32CD-4393-BC93-EC7B57C2EE28}"/>
                    </a:ext>
                  </a:extLst>
                </p14:cNvPr>
                <p14:cNvContentPartPr/>
                <p14:nvPr/>
              </p14:nvContentPartPr>
              <p14:xfrm>
                <a:off x="4042797" y="4060245"/>
                <a:ext cx="61920" cy="18360"/>
              </p14:xfrm>
            </p:contentPart>
          </mc:Choice>
          <mc:Fallback xmlns="">
            <p:pic>
              <p:nvPicPr>
                <p:cNvPr id="149616" name="Freihand 149615">
                  <a:extLst>
                    <a:ext uri="{FF2B5EF4-FFF2-40B4-BE49-F238E27FC236}">
                      <a16:creationId xmlns:a16="http://schemas.microsoft.com/office/drawing/2014/main" id="{399F0567-32CD-4393-BC93-EC7B57C2EE2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038477" y="4055925"/>
                  <a:ext cx="7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49617" name="Freihand 149616">
                  <a:extLst>
                    <a:ext uri="{FF2B5EF4-FFF2-40B4-BE49-F238E27FC236}">
                      <a16:creationId xmlns:a16="http://schemas.microsoft.com/office/drawing/2014/main" id="{FBDA0331-C4A3-4756-8D9C-F99C1B33761B}"/>
                    </a:ext>
                  </a:extLst>
                </p14:cNvPr>
                <p14:cNvContentPartPr/>
                <p14:nvPr/>
              </p14:nvContentPartPr>
              <p14:xfrm>
                <a:off x="4145397" y="3994725"/>
                <a:ext cx="160200" cy="78120"/>
              </p14:xfrm>
            </p:contentPart>
          </mc:Choice>
          <mc:Fallback xmlns="">
            <p:pic>
              <p:nvPicPr>
                <p:cNvPr id="149617" name="Freihand 149616">
                  <a:extLst>
                    <a:ext uri="{FF2B5EF4-FFF2-40B4-BE49-F238E27FC236}">
                      <a16:creationId xmlns:a16="http://schemas.microsoft.com/office/drawing/2014/main" id="{FBDA0331-C4A3-4756-8D9C-F99C1B33761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141077" y="3990405"/>
                  <a:ext cx="168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49618" name="Freihand 149617">
                  <a:extLst>
                    <a:ext uri="{FF2B5EF4-FFF2-40B4-BE49-F238E27FC236}">
                      <a16:creationId xmlns:a16="http://schemas.microsoft.com/office/drawing/2014/main" id="{C694A88C-241C-435B-9AEB-91174F44F4DC}"/>
                    </a:ext>
                  </a:extLst>
                </p14:cNvPr>
                <p14:cNvContentPartPr/>
                <p14:nvPr/>
              </p14:nvContentPartPr>
              <p14:xfrm>
                <a:off x="4291917" y="3993285"/>
                <a:ext cx="124200" cy="59040"/>
              </p14:xfrm>
            </p:contentPart>
          </mc:Choice>
          <mc:Fallback xmlns="">
            <p:pic>
              <p:nvPicPr>
                <p:cNvPr id="149618" name="Freihand 149617">
                  <a:extLst>
                    <a:ext uri="{FF2B5EF4-FFF2-40B4-BE49-F238E27FC236}">
                      <a16:creationId xmlns:a16="http://schemas.microsoft.com/office/drawing/2014/main" id="{C694A88C-241C-435B-9AEB-91174F44F4D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287597" y="3988965"/>
                  <a:ext cx="132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49619" name="Freihand 149618">
                  <a:extLst>
                    <a:ext uri="{FF2B5EF4-FFF2-40B4-BE49-F238E27FC236}">
                      <a16:creationId xmlns:a16="http://schemas.microsoft.com/office/drawing/2014/main" id="{E79E1F3F-0221-46B1-B488-3D579E4EA044}"/>
                    </a:ext>
                  </a:extLst>
                </p14:cNvPr>
                <p14:cNvContentPartPr/>
                <p14:nvPr/>
              </p14:nvContentPartPr>
              <p14:xfrm>
                <a:off x="4433397" y="3940005"/>
                <a:ext cx="105480" cy="161640"/>
              </p14:xfrm>
            </p:contentPart>
          </mc:Choice>
          <mc:Fallback xmlns="">
            <p:pic>
              <p:nvPicPr>
                <p:cNvPr id="149619" name="Freihand 149618">
                  <a:extLst>
                    <a:ext uri="{FF2B5EF4-FFF2-40B4-BE49-F238E27FC236}">
                      <a16:creationId xmlns:a16="http://schemas.microsoft.com/office/drawing/2014/main" id="{E79E1F3F-0221-46B1-B488-3D579E4EA04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429077" y="3935685"/>
                  <a:ext cx="114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49620" name="Freihand 149619">
                  <a:extLst>
                    <a:ext uri="{FF2B5EF4-FFF2-40B4-BE49-F238E27FC236}">
                      <a16:creationId xmlns:a16="http://schemas.microsoft.com/office/drawing/2014/main" id="{0E0FC507-E9B5-42EF-8EE9-075CFA413AFE}"/>
                    </a:ext>
                  </a:extLst>
                </p14:cNvPr>
                <p14:cNvContentPartPr/>
                <p14:nvPr/>
              </p14:nvContentPartPr>
              <p14:xfrm>
                <a:off x="4552557" y="3919485"/>
                <a:ext cx="75600" cy="183960"/>
              </p14:xfrm>
            </p:contentPart>
          </mc:Choice>
          <mc:Fallback xmlns="">
            <p:pic>
              <p:nvPicPr>
                <p:cNvPr id="149620" name="Freihand 149619">
                  <a:extLst>
                    <a:ext uri="{FF2B5EF4-FFF2-40B4-BE49-F238E27FC236}">
                      <a16:creationId xmlns:a16="http://schemas.microsoft.com/office/drawing/2014/main" id="{0E0FC507-E9B5-42EF-8EE9-075CFA413AF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548237" y="3915165"/>
                  <a:ext cx="84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49621" name="Freihand 149620">
                  <a:extLst>
                    <a:ext uri="{FF2B5EF4-FFF2-40B4-BE49-F238E27FC236}">
                      <a16:creationId xmlns:a16="http://schemas.microsoft.com/office/drawing/2014/main" id="{70EA18B2-06E5-4EB9-8843-9DFDC7879535}"/>
                    </a:ext>
                  </a:extLst>
                </p14:cNvPr>
                <p14:cNvContentPartPr/>
                <p14:nvPr/>
              </p14:nvContentPartPr>
              <p14:xfrm>
                <a:off x="4631397" y="3857925"/>
                <a:ext cx="176040" cy="127440"/>
              </p14:xfrm>
            </p:contentPart>
          </mc:Choice>
          <mc:Fallback xmlns="">
            <p:pic>
              <p:nvPicPr>
                <p:cNvPr id="149621" name="Freihand 149620">
                  <a:extLst>
                    <a:ext uri="{FF2B5EF4-FFF2-40B4-BE49-F238E27FC236}">
                      <a16:creationId xmlns:a16="http://schemas.microsoft.com/office/drawing/2014/main" id="{70EA18B2-06E5-4EB9-8843-9DFDC787953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627077" y="3853605"/>
                  <a:ext cx="18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49750" name="Freihand 149749">
                  <a:extLst>
                    <a:ext uri="{FF2B5EF4-FFF2-40B4-BE49-F238E27FC236}">
                      <a16:creationId xmlns:a16="http://schemas.microsoft.com/office/drawing/2014/main" id="{9519DC9C-25A8-49A8-9F76-857AF58667C6}"/>
                    </a:ext>
                  </a:extLst>
                </p14:cNvPr>
                <p14:cNvContentPartPr/>
                <p14:nvPr/>
              </p14:nvContentPartPr>
              <p14:xfrm>
                <a:off x="3784317" y="4280205"/>
                <a:ext cx="120600" cy="105480"/>
              </p14:xfrm>
            </p:contentPart>
          </mc:Choice>
          <mc:Fallback xmlns="">
            <p:pic>
              <p:nvPicPr>
                <p:cNvPr id="149750" name="Freihand 149749">
                  <a:extLst>
                    <a:ext uri="{FF2B5EF4-FFF2-40B4-BE49-F238E27FC236}">
                      <a16:creationId xmlns:a16="http://schemas.microsoft.com/office/drawing/2014/main" id="{9519DC9C-25A8-49A8-9F76-857AF58667C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779997" y="4275885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49751" name="Freihand 149750">
                  <a:extLst>
                    <a:ext uri="{FF2B5EF4-FFF2-40B4-BE49-F238E27FC236}">
                      <a16:creationId xmlns:a16="http://schemas.microsoft.com/office/drawing/2014/main" id="{8BB2B375-B42F-4DCC-917E-AA642D8C2C9A}"/>
                    </a:ext>
                  </a:extLst>
                </p14:cNvPr>
                <p14:cNvContentPartPr/>
                <p14:nvPr/>
              </p14:nvContentPartPr>
              <p14:xfrm>
                <a:off x="3988797" y="4278045"/>
                <a:ext cx="22320" cy="90000"/>
              </p14:xfrm>
            </p:contentPart>
          </mc:Choice>
          <mc:Fallback xmlns="">
            <p:pic>
              <p:nvPicPr>
                <p:cNvPr id="149751" name="Freihand 149750">
                  <a:extLst>
                    <a:ext uri="{FF2B5EF4-FFF2-40B4-BE49-F238E27FC236}">
                      <a16:creationId xmlns:a16="http://schemas.microsoft.com/office/drawing/2014/main" id="{8BB2B375-B42F-4DCC-917E-AA642D8C2C9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84477" y="4273725"/>
                  <a:ext cx="30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49753" name="Freihand 149752">
                  <a:extLst>
                    <a:ext uri="{FF2B5EF4-FFF2-40B4-BE49-F238E27FC236}">
                      <a16:creationId xmlns:a16="http://schemas.microsoft.com/office/drawing/2014/main" id="{45C7B8CB-61B3-4F69-AC7D-C6EB737718F1}"/>
                    </a:ext>
                  </a:extLst>
                </p14:cNvPr>
                <p14:cNvContentPartPr/>
                <p14:nvPr/>
              </p14:nvContentPartPr>
              <p14:xfrm>
                <a:off x="3925077" y="4261845"/>
                <a:ext cx="142560" cy="36720"/>
              </p14:xfrm>
            </p:contentPart>
          </mc:Choice>
          <mc:Fallback xmlns="">
            <p:pic>
              <p:nvPicPr>
                <p:cNvPr id="149753" name="Freihand 149752">
                  <a:extLst>
                    <a:ext uri="{FF2B5EF4-FFF2-40B4-BE49-F238E27FC236}">
                      <a16:creationId xmlns:a16="http://schemas.microsoft.com/office/drawing/2014/main" id="{45C7B8CB-61B3-4F69-AC7D-C6EB737718F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920757" y="4257525"/>
                  <a:ext cx="151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49754" name="Freihand 149753">
                  <a:extLst>
                    <a:ext uri="{FF2B5EF4-FFF2-40B4-BE49-F238E27FC236}">
                      <a16:creationId xmlns:a16="http://schemas.microsoft.com/office/drawing/2014/main" id="{1A94404D-6129-4A96-9013-95E5B2820007}"/>
                    </a:ext>
                  </a:extLst>
                </p14:cNvPr>
                <p14:cNvContentPartPr/>
                <p14:nvPr/>
              </p14:nvContentPartPr>
              <p14:xfrm>
                <a:off x="4095357" y="4271205"/>
                <a:ext cx="22320" cy="86040"/>
              </p14:xfrm>
            </p:contentPart>
          </mc:Choice>
          <mc:Fallback xmlns="">
            <p:pic>
              <p:nvPicPr>
                <p:cNvPr id="149754" name="Freihand 149753">
                  <a:extLst>
                    <a:ext uri="{FF2B5EF4-FFF2-40B4-BE49-F238E27FC236}">
                      <a16:creationId xmlns:a16="http://schemas.microsoft.com/office/drawing/2014/main" id="{1A94404D-6129-4A96-9013-95E5B282000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091037" y="4266885"/>
                  <a:ext cx="30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49755" name="Freihand 149754">
                  <a:extLst>
                    <a:ext uri="{FF2B5EF4-FFF2-40B4-BE49-F238E27FC236}">
                      <a16:creationId xmlns:a16="http://schemas.microsoft.com/office/drawing/2014/main" id="{9CA92DDD-4091-44B8-8D7C-15118FE1D73F}"/>
                    </a:ext>
                  </a:extLst>
                </p14:cNvPr>
                <p14:cNvContentPartPr/>
                <p14:nvPr/>
              </p14:nvContentPartPr>
              <p14:xfrm>
                <a:off x="4193637" y="4200285"/>
                <a:ext cx="65880" cy="136440"/>
              </p14:xfrm>
            </p:contentPart>
          </mc:Choice>
          <mc:Fallback xmlns="">
            <p:pic>
              <p:nvPicPr>
                <p:cNvPr id="149755" name="Freihand 149754">
                  <a:extLst>
                    <a:ext uri="{FF2B5EF4-FFF2-40B4-BE49-F238E27FC236}">
                      <a16:creationId xmlns:a16="http://schemas.microsoft.com/office/drawing/2014/main" id="{9CA92DDD-4091-44B8-8D7C-15118FE1D73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189317" y="4195965"/>
                  <a:ext cx="74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49756" name="Freihand 149755">
                  <a:extLst>
                    <a:ext uri="{FF2B5EF4-FFF2-40B4-BE49-F238E27FC236}">
                      <a16:creationId xmlns:a16="http://schemas.microsoft.com/office/drawing/2014/main" id="{BA135259-287E-4BEE-B251-D7C0709B2975}"/>
                    </a:ext>
                  </a:extLst>
                </p14:cNvPr>
                <p14:cNvContentPartPr/>
                <p14:nvPr/>
              </p14:nvContentPartPr>
              <p14:xfrm>
                <a:off x="4297317" y="4229085"/>
                <a:ext cx="72720" cy="96120"/>
              </p14:xfrm>
            </p:contentPart>
          </mc:Choice>
          <mc:Fallback xmlns="">
            <p:pic>
              <p:nvPicPr>
                <p:cNvPr id="149756" name="Freihand 149755">
                  <a:extLst>
                    <a:ext uri="{FF2B5EF4-FFF2-40B4-BE49-F238E27FC236}">
                      <a16:creationId xmlns:a16="http://schemas.microsoft.com/office/drawing/2014/main" id="{BA135259-287E-4BEE-B251-D7C0709B297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292997" y="4224765"/>
                  <a:ext cx="81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49757" name="Freihand 149756">
                  <a:extLst>
                    <a:ext uri="{FF2B5EF4-FFF2-40B4-BE49-F238E27FC236}">
                      <a16:creationId xmlns:a16="http://schemas.microsoft.com/office/drawing/2014/main" id="{1F8D000B-373B-49F4-8282-89FE4DE06A03}"/>
                    </a:ext>
                  </a:extLst>
                </p14:cNvPr>
                <p14:cNvContentPartPr/>
                <p14:nvPr/>
              </p14:nvContentPartPr>
              <p14:xfrm>
                <a:off x="4305957" y="4248165"/>
                <a:ext cx="194040" cy="23760"/>
              </p14:xfrm>
            </p:contentPart>
          </mc:Choice>
          <mc:Fallback xmlns="">
            <p:pic>
              <p:nvPicPr>
                <p:cNvPr id="149757" name="Freihand 149756">
                  <a:extLst>
                    <a:ext uri="{FF2B5EF4-FFF2-40B4-BE49-F238E27FC236}">
                      <a16:creationId xmlns:a16="http://schemas.microsoft.com/office/drawing/2014/main" id="{1F8D000B-373B-49F4-8282-89FE4DE06A0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301637" y="4243845"/>
                  <a:ext cx="20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49758" name="Freihand 149757">
                  <a:extLst>
                    <a:ext uri="{FF2B5EF4-FFF2-40B4-BE49-F238E27FC236}">
                      <a16:creationId xmlns:a16="http://schemas.microsoft.com/office/drawing/2014/main" id="{DCF5B543-687C-4B4A-89D0-3574EE352D32}"/>
                    </a:ext>
                  </a:extLst>
                </p14:cNvPr>
                <p14:cNvContentPartPr/>
                <p14:nvPr/>
              </p14:nvContentPartPr>
              <p14:xfrm>
                <a:off x="4419357" y="4276605"/>
                <a:ext cx="83880" cy="10440"/>
              </p14:xfrm>
            </p:contentPart>
          </mc:Choice>
          <mc:Fallback xmlns="">
            <p:pic>
              <p:nvPicPr>
                <p:cNvPr id="149758" name="Freihand 149757">
                  <a:extLst>
                    <a:ext uri="{FF2B5EF4-FFF2-40B4-BE49-F238E27FC236}">
                      <a16:creationId xmlns:a16="http://schemas.microsoft.com/office/drawing/2014/main" id="{DCF5B543-687C-4B4A-89D0-3574EE352D3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415037" y="4272285"/>
                  <a:ext cx="92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49759" name="Freihand 149758">
                  <a:extLst>
                    <a:ext uri="{FF2B5EF4-FFF2-40B4-BE49-F238E27FC236}">
                      <a16:creationId xmlns:a16="http://schemas.microsoft.com/office/drawing/2014/main" id="{908D6C15-FB33-4D54-AD64-8D2F0477FF5C}"/>
                    </a:ext>
                  </a:extLst>
                </p14:cNvPr>
                <p14:cNvContentPartPr/>
                <p14:nvPr/>
              </p14:nvContentPartPr>
              <p14:xfrm>
                <a:off x="4545717" y="4227285"/>
                <a:ext cx="74160" cy="102240"/>
              </p14:xfrm>
            </p:contentPart>
          </mc:Choice>
          <mc:Fallback xmlns="">
            <p:pic>
              <p:nvPicPr>
                <p:cNvPr id="149759" name="Freihand 149758">
                  <a:extLst>
                    <a:ext uri="{FF2B5EF4-FFF2-40B4-BE49-F238E27FC236}">
                      <a16:creationId xmlns:a16="http://schemas.microsoft.com/office/drawing/2014/main" id="{908D6C15-FB33-4D54-AD64-8D2F0477FF5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541397" y="4222965"/>
                  <a:ext cx="82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49760" name="Freihand 149759">
                  <a:extLst>
                    <a:ext uri="{FF2B5EF4-FFF2-40B4-BE49-F238E27FC236}">
                      <a16:creationId xmlns:a16="http://schemas.microsoft.com/office/drawing/2014/main" id="{FF81C58F-ADE9-454B-92D1-F65A6F1B7C29}"/>
                    </a:ext>
                  </a:extLst>
                </p14:cNvPr>
                <p14:cNvContentPartPr/>
                <p14:nvPr/>
              </p14:nvContentPartPr>
              <p14:xfrm>
                <a:off x="4635357" y="4159605"/>
                <a:ext cx="73800" cy="237600"/>
              </p14:xfrm>
            </p:contentPart>
          </mc:Choice>
          <mc:Fallback xmlns="">
            <p:pic>
              <p:nvPicPr>
                <p:cNvPr id="149760" name="Freihand 149759">
                  <a:extLst>
                    <a:ext uri="{FF2B5EF4-FFF2-40B4-BE49-F238E27FC236}">
                      <a16:creationId xmlns:a16="http://schemas.microsoft.com/office/drawing/2014/main" id="{FF81C58F-ADE9-454B-92D1-F65A6F1B7C2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631037" y="4155285"/>
                  <a:ext cx="8244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149761" name="Freihand 149760">
                <a:extLst>
                  <a:ext uri="{FF2B5EF4-FFF2-40B4-BE49-F238E27FC236}">
                    <a16:creationId xmlns:a16="http://schemas.microsoft.com/office/drawing/2014/main" id="{9869A49E-BD01-4D4E-88D8-CFBC5E5B198A}"/>
                  </a:ext>
                </a:extLst>
              </p14:cNvPr>
              <p14:cNvContentPartPr/>
              <p14:nvPr/>
            </p14:nvContentPartPr>
            <p14:xfrm>
              <a:off x="4691517" y="4688085"/>
              <a:ext cx="164520" cy="14760"/>
            </p14:xfrm>
          </p:contentPart>
        </mc:Choice>
        <mc:Fallback xmlns="">
          <p:pic>
            <p:nvPicPr>
              <p:cNvPr id="149761" name="Freihand 149760">
                <a:extLst>
                  <a:ext uri="{FF2B5EF4-FFF2-40B4-BE49-F238E27FC236}">
                    <a16:creationId xmlns:a16="http://schemas.microsoft.com/office/drawing/2014/main" id="{9869A49E-BD01-4D4E-88D8-CFBC5E5B198A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687197" y="4683765"/>
                <a:ext cx="17316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78" name="Gruppieren 149777">
            <a:extLst>
              <a:ext uri="{FF2B5EF4-FFF2-40B4-BE49-F238E27FC236}">
                <a16:creationId xmlns:a16="http://schemas.microsoft.com/office/drawing/2014/main" id="{DB5266CD-F9DE-40FF-98CD-F3782783A297}"/>
              </a:ext>
            </a:extLst>
          </p:cNvPr>
          <p:cNvGrpSpPr/>
          <p:nvPr/>
        </p:nvGrpSpPr>
        <p:grpSpPr>
          <a:xfrm>
            <a:off x="5061957" y="4598445"/>
            <a:ext cx="507600" cy="135720"/>
            <a:chOff x="5061957" y="4598445"/>
            <a:chExt cx="50760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49763" name="Freihand 149762">
                  <a:extLst>
                    <a:ext uri="{FF2B5EF4-FFF2-40B4-BE49-F238E27FC236}">
                      <a16:creationId xmlns:a16="http://schemas.microsoft.com/office/drawing/2014/main" id="{B8E83CB8-0A5B-44A7-B380-A62C7C351E2A}"/>
                    </a:ext>
                  </a:extLst>
                </p14:cNvPr>
                <p14:cNvContentPartPr/>
                <p14:nvPr/>
              </p14:nvContentPartPr>
              <p14:xfrm>
                <a:off x="5061957" y="4612485"/>
                <a:ext cx="187200" cy="121680"/>
              </p14:xfrm>
            </p:contentPart>
          </mc:Choice>
          <mc:Fallback xmlns="">
            <p:pic>
              <p:nvPicPr>
                <p:cNvPr id="149763" name="Freihand 149762">
                  <a:extLst>
                    <a:ext uri="{FF2B5EF4-FFF2-40B4-BE49-F238E27FC236}">
                      <a16:creationId xmlns:a16="http://schemas.microsoft.com/office/drawing/2014/main" id="{B8E83CB8-0A5B-44A7-B380-A62C7C351E2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57637" y="4608165"/>
                  <a:ext cx="19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49764" name="Freihand 149763">
                  <a:extLst>
                    <a:ext uri="{FF2B5EF4-FFF2-40B4-BE49-F238E27FC236}">
                      <a16:creationId xmlns:a16="http://schemas.microsoft.com/office/drawing/2014/main" id="{65ACE1CF-0B8C-4AED-BB20-3373B5037851}"/>
                    </a:ext>
                  </a:extLst>
                </p14:cNvPr>
                <p14:cNvContentPartPr/>
                <p14:nvPr/>
              </p14:nvContentPartPr>
              <p14:xfrm>
                <a:off x="5293437" y="4598445"/>
                <a:ext cx="97920" cy="100800"/>
              </p14:xfrm>
            </p:contentPart>
          </mc:Choice>
          <mc:Fallback xmlns="">
            <p:pic>
              <p:nvPicPr>
                <p:cNvPr id="149764" name="Freihand 149763">
                  <a:extLst>
                    <a:ext uri="{FF2B5EF4-FFF2-40B4-BE49-F238E27FC236}">
                      <a16:creationId xmlns:a16="http://schemas.microsoft.com/office/drawing/2014/main" id="{65ACE1CF-0B8C-4AED-BB20-3373B503785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289117" y="4594125"/>
                  <a:ext cx="106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49765" name="Freihand 149764">
                  <a:extLst>
                    <a:ext uri="{FF2B5EF4-FFF2-40B4-BE49-F238E27FC236}">
                      <a16:creationId xmlns:a16="http://schemas.microsoft.com/office/drawing/2014/main" id="{EEC8DB19-8398-426A-B863-0C7CDD1467C9}"/>
                    </a:ext>
                  </a:extLst>
                </p14:cNvPr>
                <p14:cNvContentPartPr/>
                <p14:nvPr/>
              </p14:nvContentPartPr>
              <p14:xfrm>
                <a:off x="5445357" y="4613925"/>
                <a:ext cx="124200" cy="108720"/>
              </p14:xfrm>
            </p:contentPart>
          </mc:Choice>
          <mc:Fallback xmlns="">
            <p:pic>
              <p:nvPicPr>
                <p:cNvPr id="149765" name="Freihand 149764">
                  <a:extLst>
                    <a:ext uri="{FF2B5EF4-FFF2-40B4-BE49-F238E27FC236}">
                      <a16:creationId xmlns:a16="http://schemas.microsoft.com/office/drawing/2014/main" id="{EEC8DB19-8398-426A-B863-0C7CDD1467C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441037" y="4609605"/>
                  <a:ext cx="1328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77" name="Gruppieren 149776">
            <a:extLst>
              <a:ext uri="{FF2B5EF4-FFF2-40B4-BE49-F238E27FC236}">
                <a16:creationId xmlns:a16="http://schemas.microsoft.com/office/drawing/2014/main" id="{1B1927B2-CF2B-40E7-B8F0-FA3504B8D604}"/>
              </a:ext>
            </a:extLst>
          </p:cNvPr>
          <p:cNvGrpSpPr/>
          <p:nvPr/>
        </p:nvGrpSpPr>
        <p:grpSpPr>
          <a:xfrm>
            <a:off x="5046477" y="4276965"/>
            <a:ext cx="822600" cy="223920"/>
            <a:chOff x="5046477" y="4276965"/>
            <a:chExt cx="8226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49766" name="Freihand 149765">
                  <a:extLst>
                    <a:ext uri="{FF2B5EF4-FFF2-40B4-BE49-F238E27FC236}">
                      <a16:creationId xmlns:a16="http://schemas.microsoft.com/office/drawing/2014/main" id="{4F7AE456-37B8-4681-BAAD-5BB414B1069E}"/>
                    </a:ext>
                  </a:extLst>
                </p14:cNvPr>
                <p14:cNvContentPartPr/>
                <p14:nvPr/>
              </p14:nvContentPartPr>
              <p14:xfrm>
                <a:off x="5046477" y="4357965"/>
                <a:ext cx="74880" cy="92880"/>
              </p14:xfrm>
            </p:contentPart>
          </mc:Choice>
          <mc:Fallback xmlns="">
            <p:pic>
              <p:nvPicPr>
                <p:cNvPr id="149766" name="Freihand 149765">
                  <a:extLst>
                    <a:ext uri="{FF2B5EF4-FFF2-40B4-BE49-F238E27FC236}">
                      <a16:creationId xmlns:a16="http://schemas.microsoft.com/office/drawing/2014/main" id="{4F7AE456-37B8-4681-BAAD-5BB414B1069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042157" y="4353645"/>
                  <a:ext cx="83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49767" name="Freihand 149766">
                  <a:extLst>
                    <a:ext uri="{FF2B5EF4-FFF2-40B4-BE49-F238E27FC236}">
                      <a16:creationId xmlns:a16="http://schemas.microsoft.com/office/drawing/2014/main" id="{63110DFD-3785-45AA-ACE1-860A39F62BF0}"/>
                    </a:ext>
                  </a:extLst>
                </p14:cNvPr>
                <p14:cNvContentPartPr/>
                <p14:nvPr/>
              </p14:nvContentPartPr>
              <p14:xfrm>
                <a:off x="5176077" y="4353285"/>
                <a:ext cx="29520" cy="98640"/>
              </p14:xfrm>
            </p:contentPart>
          </mc:Choice>
          <mc:Fallback xmlns="">
            <p:pic>
              <p:nvPicPr>
                <p:cNvPr id="149767" name="Freihand 149766">
                  <a:extLst>
                    <a:ext uri="{FF2B5EF4-FFF2-40B4-BE49-F238E27FC236}">
                      <a16:creationId xmlns:a16="http://schemas.microsoft.com/office/drawing/2014/main" id="{63110DFD-3785-45AA-ACE1-860A39F62BF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171757" y="4348965"/>
                  <a:ext cx="3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49768" name="Freihand 149767">
                  <a:extLst>
                    <a:ext uri="{FF2B5EF4-FFF2-40B4-BE49-F238E27FC236}">
                      <a16:creationId xmlns:a16="http://schemas.microsoft.com/office/drawing/2014/main" id="{1CDB8989-3D84-4AFF-BB77-5EAE1B888A5C}"/>
                    </a:ext>
                  </a:extLst>
                </p14:cNvPr>
                <p14:cNvContentPartPr/>
                <p14:nvPr/>
              </p14:nvContentPartPr>
              <p14:xfrm>
                <a:off x="5167437" y="4360125"/>
                <a:ext cx="7920" cy="6480"/>
              </p14:xfrm>
            </p:contentPart>
          </mc:Choice>
          <mc:Fallback xmlns="">
            <p:pic>
              <p:nvPicPr>
                <p:cNvPr id="149768" name="Freihand 149767">
                  <a:extLst>
                    <a:ext uri="{FF2B5EF4-FFF2-40B4-BE49-F238E27FC236}">
                      <a16:creationId xmlns:a16="http://schemas.microsoft.com/office/drawing/2014/main" id="{1CDB8989-3D84-4AFF-BB77-5EAE1B888A5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163117" y="4355805"/>
                  <a:ext cx="16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49769" name="Freihand 149768">
                  <a:extLst>
                    <a:ext uri="{FF2B5EF4-FFF2-40B4-BE49-F238E27FC236}">
                      <a16:creationId xmlns:a16="http://schemas.microsoft.com/office/drawing/2014/main" id="{9D71FC38-BEAC-47AC-91F1-55358E771362}"/>
                    </a:ext>
                  </a:extLst>
                </p14:cNvPr>
                <p14:cNvContentPartPr/>
                <p14:nvPr/>
              </p14:nvContentPartPr>
              <p14:xfrm>
                <a:off x="5114157" y="4342125"/>
                <a:ext cx="126000" cy="50400"/>
              </p14:xfrm>
            </p:contentPart>
          </mc:Choice>
          <mc:Fallback xmlns="">
            <p:pic>
              <p:nvPicPr>
                <p:cNvPr id="149769" name="Freihand 149768">
                  <a:extLst>
                    <a:ext uri="{FF2B5EF4-FFF2-40B4-BE49-F238E27FC236}">
                      <a16:creationId xmlns:a16="http://schemas.microsoft.com/office/drawing/2014/main" id="{9D71FC38-BEAC-47AC-91F1-55358E77136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109837" y="4337805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49770" name="Freihand 149769">
                  <a:extLst>
                    <a:ext uri="{FF2B5EF4-FFF2-40B4-BE49-F238E27FC236}">
                      <a16:creationId xmlns:a16="http://schemas.microsoft.com/office/drawing/2014/main" id="{933FCE70-B4F3-4CD2-9F0C-612DB8B51495}"/>
                    </a:ext>
                  </a:extLst>
                </p14:cNvPr>
                <p14:cNvContentPartPr/>
                <p14:nvPr/>
              </p14:nvContentPartPr>
              <p14:xfrm>
                <a:off x="5260677" y="4336365"/>
                <a:ext cx="28080" cy="90000"/>
              </p14:xfrm>
            </p:contentPart>
          </mc:Choice>
          <mc:Fallback xmlns="">
            <p:pic>
              <p:nvPicPr>
                <p:cNvPr id="149770" name="Freihand 149769">
                  <a:extLst>
                    <a:ext uri="{FF2B5EF4-FFF2-40B4-BE49-F238E27FC236}">
                      <a16:creationId xmlns:a16="http://schemas.microsoft.com/office/drawing/2014/main" id="{933FCE70-B4F3-4CD2-9F0C-612DB8B5149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256357" y="4332045"/>
                  <a:ext cx="36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49771" name="Freihand 149770">
                  <a:extLst>
                    <a:ext uri="{FF2B5EF4-FFF2-40B4-BE49-F238E27FC236}">
                      <a16:creationId xmlns:a16="http://schemas.microsoft.com/office/drawing/2014/main" id="{432A4F79-04B6-4485-A6DB-D56AECB05897}"/>
                    </a:ext>
                  </a:extLst>
                </p14:cNvPr>
                <p14:cNvContentPartPr/>
                <p14:nvPr/>
              </p14:nvContentPartPr>
              <p14:xfrm>
                <a:off x="5341677" y="4276965"/>
                <a:ext cx="63720" cy="151200"/>
              </p14:xfrm>
            </p:contentPart>
          </mc:Choice>
          <mc:Fallback xmlns="">
            <p:pic>
              <p:nvPicPr>
                <p:cNvPr id="149771" name="Freihand 149770">
                  <a:extLst>
                    <a:ext uri="{FF2B5EF4-FFF2-40B4-BE49-F238E27FC236}">
                      <a16:creationId xmlns:a16="http://schemas.microsoft.com/office/drawing/2014/main" id="{432A4F79-04B6-4485-A6DB-D56AECB0589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337357" y="4272645"/>
                  <a:ext cx="72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49772" name="Freihand 149771">
                  <a:extLst>
                    <a:ext uri="{FF2B5EF4-FFF2-40B4-BE49-F238E27FC236}">
                      <a16:creationId xmlns:a16="http://schemas.microsoft.com/office/drawing/2014/main" id="{07ACEE2A-05FD-4371-8DD5-F12678D97ABA}"/>
                    </a:ext>
                  </a:extLst>
                </p14:cNvPr>
                <p14:cNvContentPartPr/>
                <p14:nvPr/>
              </p14:nvContentPartPr>
              <p14:xfrm>
                <a:off x="5458677" y="4316205"/>
                <a:ext cx="70560" cy="95040"/>
              </p14:xfrm>
            </p:contentPart>
          </mc:Choice>
          <mc:Fallback xmlns="">
            <p:pic>
              <p:nvPicPr>
                <p:cNvPr id="149772" name="Freihand 149771">
                  <a:extLst>
                    <a:ext uri="{FF2B5EF4-FFF2-40B4-BE49-F238E27FC236}">
                      <a16:creationId xmlns:a16="http://schemas.microsoft.com/office/drawing/2014/main" id="{07ACEE2A-05FD-4371-8DD5-F12678D97AB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54357" y="4311885"/>
                  <a:ext cx="79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49773" name="Freihand 149772">
                  <a:extLst>
                    <a:ext uri="{FF2B5EF4-FFF2-40B4-BE49-F238E27FC236}">
                      <a16:creationId xmlns:a16="http://schemas.microsoft.com/office/drawing/2014/main" id="{A7863FB0-577E-4E9A-99B6-EE85FBDAE09C}"/>
                    </a:ext>
                  </a:extLst>
                </p14:cNvPr>
                <p14:cNvContentPartPr/>
                <p14:nvPr/>
              </p14:nvContentPartPr>
              <p14:xfrm>
                <a:off x="5448957" y="4343925"/>
                <a:ext cx="171720" cy="15840"/>
              </p14:xfrm>
            </p:contentPart>
          </mc:Choice>
          <mc:Fallback xmlns="">
            <p:pic>
              <p:nvPicPr>
                <p:cNvPr id="149773" name="Freihand 149772">
                  <a:extLst>
                    <a:ext uri="{FF2B5EF4-FFF2-40B4-BE49-F238E27FC236}">
                      <a16:creationId xmlns:a16="http://schemas.microsoft.com/office/drawing/2014/main" id="{A7863FB0-577E-4E9A-99B6-EE85FBDAE09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444637" y="4339605"/>
                  <a:ext cx="180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49774" name="Freihand 149773">
                  <a:extLst>
                    <a:ext uri="{FF2B5EF4-FFF2-40B4-BE49-F238E27FC236}">
                      <a16:creationId xmlns:a16="http://schemas.microsoft.com/office/drawing/2014/main" id="{52A85E4A-286F-488C-AE08-D639F69F9E0C}"/>
                    </a:ext>
                  </a:extLst>
                </p14:cNvPr>
                <p14:cNvContentPartPr/>
                <p14:nvPr/>
              </p14:nvContentPartPr>
              <p14:xfrm>
                <a:off x="5552997" y="4388205"/>
                <a:ext cx="79200" cy="1800"/>
              </p14:xfrm>
            </p:contentPart>
          </mc:Choice>
          <mc:Fallback xmlns="">
            <p:pic>
              <p:nvPicPr>
                <p:cNvPr id="149774" name="Freihand 149773">
                  <a:extLst>
                    <a:ext uri="{FF2B5EF4-FFF2-40B4-BE49-F238E27FC236}">
                      <a16:creationId xmlns:a16="http://schemas.microsoft.com/office/drawing/2014/main" id="{52A85E4A-286F-488C-AE08-D639F69F9E0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548677" y="4383885"/>
                  <a:ext cx="87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49775" name="Freihand 149774">
                  <a:extLst>
                    <a:ext uri="{FF2B5EF4-FFF2-40B4-BE49-F238E27FC236}">
                      <a16:creationId xmlns:a16="http://schemas.microsoft.com/office/drawing/2014/main" id="{C0023CFA-2C6C-42AF-A290-3E58F45A28B6}"/>
                    </a:ext>
                  </a:extLst>
                </p14:cNvPr>
                <p14:cNvContentPartPr/>
                <p14:nvPr/>
              </p14:nvContentPartPr>
              <p14:xfrm>
                <a:off x="5671437" y="4341045"/>
                <a:ext cx="95400" cy="70560"/>
              </p14:xfrm>
            </p:contentPart>
          </mc:Choice>
          <mc:Fallback xmlns="">
            <p:pic>
              <p:nvPicPr>
                <p:cNvPr id="149775" name="Freihand 149774">
                  <a:extLst>
                    <a:ext uri="{FF2B5EF4-FFF2-40B4-BE49-F238E27FC236}">
                      <a16:creationId xmlns:a16="http://schemas.microsoft.com/office/drawing/2014/main" id="{C0023CFA-2C6C-42AF-A290-3E58F45A28B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67117" y="4336725"/>
                  <a:ext cx="104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49776" name="Freihand 149775">
                  <a:extLst>
                    <a:ext uri="{FF2B5EF4-FFF2-40B4-BE49-F238E27FC236}">
                      <a16:creationId xmlns:a16="http://schemas.microsoft.com/office/drawing/2014/main" id="{5F5C05DC-B19B-4C5C-A02D-549F36010B21}"/>
                    </a:ext>
                  </a:extLst>
                </p14:cNvPr>
                <p14:cNvContentPartPr/>
                <p14:nvPr/>
              </p14:nvContentPartPr>
              <p14:xfrm>
                <a:off x="5719677" y="4285245"/>
                <a:ext cx="149400" cy="215640"/>
              </p14:xfrm>
            </p:contentPart>
          </mc:Choice>
          <mc:Fallback xmlns="">
            <p:pic>
              <p:nvPicPr>
                <p:cNvPr id="149776" name="Freihand 149775">
                  <a:extLst>
                    <a:ext uri="{FF2B5EF4-FFF2-40B4-BE49-F238E27FC236}">
                      <a16:creationId xmlns:a16="http://schemas.microsoft.com/office/drawing/2014/main" id="{5F5C05DC-B19B-4C5C-A02D-549F36010B2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715357" y="4280925"/>
                  <a:ext cx="15804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149779" name="Freihand 149778">
                <a:extLst>
                  <a:ext uri="{FF2B5EF4-FFF2-40B4-BE49-F238E27FC236}">
                    <a16:creationId xmlns:a16="http://schemas.microsoft.com/office/drawing/2014/main" id="{AE1CE0CE-F320-4148-A59C-6F146FB6EAE3}"/>
                  </a:ext>
                </a:extLst>
              </p14:cNvPr>
              <p14:cNvContentPartPr/>
              <p14:nvPr/>
            </p14:nvContentPartPr>
            <p14:xfrm>
              <a:off x="3841917" y="4865565"/>
              <a:ext cx="1923120" cy="74160"/>
            </p14:xfrm>
          </p:contentPart>
        </mc:Choice>
        <mc:Fallback xmlns="">
          <p:pic>
            <p:nvPicPr>
              <p:cNvPr id="149779" name="Freihand 149778">
                <a:extLst>
                  <a:ext uri="{FF2B5EF4-FFF2-40B4-BE49-F238E27FC236}">
                    <a16:creationId xmlns:a16="http://schemas.microsoft.com/office/drawing/2014/main" id="{AE1CE0CE-F320-4148-A59C-6F146FB6EAE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837597" y="4861245"/>
                <a:ext cx="193176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95" name="Gruppieren 149794">
            <a:extLst>
              <a:ext uri="{FF2B5EF4-FFF2-40B4-BE49-F238E27FC236}">
                <a16:creationId xmlns:a16="http://schemas.microsoft.com/office/drawing/2014/main" id="{5B0C0903-D870-4B25-9C30-AA197B522569}"/>
              </a:ext>
            </a:extLst>
          </p:cNvPr>
          <p:cNvGrpSpPr/>
          <p:nvPr/>
        </p:nvGrpSpPr>
        <p:grpSpPr>
          <a:xfrm>
            <a:off x="4356357" y="5046645"/>
            <a:ext cx="896040" cy="422640"/>
            <a:chOff x="4356357" y="5046645"/>
            <a:chExt cx="89604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49780" name="Freihand 149779">
                  <a:extLst>
                    <a:ext uri="{FF2B5EF4-FFF2-40B4-BE49-F238E27FC236}">
                      <a16:creationId xmlns:a16="http://schemas.microsoft.com/office/drawing/2014/main" id="{23338AD2-1EB1-4200-9A8E-E39D3EACC365}"/>
                    </a:ext>
                  </a:extLst>
                </p14:cNvPr>
                <p14:cNvContentPartPr/>
                <p14:nvPr/>
              </p14:nvContentPartPr>
              <p14:xfrm>
                <a:off x="4388757" y="5046645"/>
                <a:ext cx="200520" cy="135720"/>
              </p14:xfrm>
            </p:contentPart>
          </mc:Choice>
          <mc:Fallback xmlns="">
            <p:pic>
              <p:nvPicPr>
                <p:cNvPr id="149780" name="Freihand 149779">
                  <a:extLst>
                    <a:ext uri="{FF2B5EF4-FFF2-40B4-BE49-F238E27FC236}">
                      <a16:creationId xmlns:a16="http://schemas.microsoft.com/office/drawing/2014/main" id="{23338AD2-1EB1-4200-9A8E-E39D3EACC36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384437" y="5042325"/>
                  <a:ext cx="20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49781" name="Freihand 149780">
                  <a:extLst>
                    <a:ext uri="{FF2B5EF4-FFF2-40B4-BE49-F238E27FC236}">
                      <a16:creationId xmlns:a16="http://schemas.microsoft.com/office/drawing/2014/main" id="{132D36DA-40F2-4746-BFBE-29F97F2492CF}"/>
                    </a:ext>
                  </a:extLst>
                </p14:cNvPr>
                <p14:cNvContentPartPr/>
                <p14:nvPr/>
              </p14:nvContentPartPr>
              <p14:xfrm>
                <a:off x="4622037" y="5073645"/>
                <a:ext cx="124920" cy="102600"/>
              </p14:xfrm>
            </p:contentPart>
          </mc:Choice>
          <mc:Fallback xmlns="">
            <p:pic>
              <p:nvPicPr>
                <p:cNvPr id="149781" name="Freihand 149780">
                  <a:extLst>
                    <a:ext uri="{FF2B5EF4-FFF2-40B4-BE49-F238E27FC236}">
                      <a16:creationId xmlns:a16="http://schemas.microsoft.com/office/drawing/2014/main" id="{132D36DA-40F2-4746-BFBE-29F97F2492C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617717" y="5069325"/>
                  <a:ext cx="133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49782" name="Freihand 149781">
                  <a:extLst>
                    <a:ext uri="{FF2B5EF4-FFF2-40B4-BE49-F238E27FC236}">
                      <a16:creationId xmlns:a16="http://schemas.microsoft.com/office/drawing/2014/main" id="{862FCA21-D60F-4459-84DB-1CD29708ED3F}"/>
                    </a:ext>
                  </a:extLst>
                </p14:cNvPr>
                <p14:cNvContentPartPr/>
                <p14:nvPr/>
              </p14:nvContentPartPr>
              <p14:xfrm>
                <a:off x="4790517" y="5086605"/>
                <a:ext cx="132840" cy="94680"/>
              </p14:xfrm>
            </p:contentPart>
          </mc:Choice>
          <mc:Fallback xmlns="">
            <p:pic>
              <p:nvPicPr>
                <p:cNvPr id="149782" name="Freihand 149781">
                  <a:extLst>
                    <a:ext uri="{FF2B5EF4-FFF2-40B4-BE49-F238E27FC236}">
                      <a16:creationId xmlns:a16="http://schemas.microsoft.com/office/drawing/2014/main" id="{862FCA21-D60F-4459-84DB-1CD29708ED3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786197" y="5082285"/>
                  <a:ext cx="14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49784" name="Freihand 149783">
                  <a:extLst>
                    <a:ext uri="{FF2B5EF4-FFF2-40B4-BE49-F238E27FC236}">
                      <a16:creationId xmlns:a16="http://schemas.microsoft.com/office/drawing/2014/main" id="{E90DBE03-2F44-4EFB-834B-7DB0DD527321}"/>
                    </a:ext>
                  </a:extLst>
                </p14:cNvPr>
                <p14:cNvContentPartPr/>
                <p14:nvPr/>
              </p14:nvContentPartPr>
              <p14:xfrm>
                <a:off x="4356357" y="5325645"/>
                <a:ext cx="102600" cy="77760"/>
              </p14:xfrm>
            </p:contentPart>
          </mc:Choice>
          <mc:Fallback xmlns="">
            <p:pic>
              <p:nvPicPr>
                <p:cNvPr id="149784" name="Freihand 149783">
                  <a:extLst>
                    <a:ext uri="{FF2B5EF4-FFF2-40B4-BE49-F238E27FC236}">
                      <a16:creationId xmlns:a16="http://schemas.microsoft.com/office/drawing/2014/main" id="{E90DBE03-2F44-4EFB-834B-7DB0DD52732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352037" y="5321325"/>
                  <a:ext cx="111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49785" name="Freihand 149784">
                  <a:extLst>
                    <a:ext uri="{FF2B5EF4-FFF2-40B4-BE49-F238E27FC236}">
                      <a16:creationId xmlns:a16="http://schemas.microsoft.com/office/drawing/2014/main" id="{6D773127-3923-4F25-BE4D-23AEDDB7BEF8}"/>
                    </a:ext>
                  </a:extLst>
                </p14:cNvPr>
                <p14:cNvContentPartPr/>
                <p14:nvPr/>
              </p14:nvContentPartPr>
              <p14:xfrm>
                <a:off x="4527357" y="5309805"/>
                <a:ext cx="22320" cy="98640"/>
              </p14:xfrm>
            </p:contentPart>
          </mc:Choice>
          <mc:Fallback xmlns="">
            <p:pic>
              <p:nvPicPr>
                <p:cNvPr id="149785" name="Freihand 149784">
                  <a:extLst>
                    <a:ext uri="{FF2B5EF4-FFF2-40B4-BE49-F238E27FC236}">
                      <a16:creationId xmlns:a16="http://schemas.microsoft.com/office/drawing/2014/main" id="{6D773127-3923-4F25-BE4D-23AEDDB7BEF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523037" y="5305485"/>
                  <a:ext cx="3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49786" name="Freihand 149785">
                  <a:extLst>
                    <a:ext uri="{FF2B5EF4-FFF2-40B4-BE49-F238E27FC236}">
                      <a16:creationId xmlns:a16="http://schemas.microsoft.com/office/drawing/2014/main" id="{3640E3BA-539A-47AC-87B3-B672A0A339CB}"/>
                    </a:ext>
                  </a:extLst>
                </p14:cNvPr>
                <p14:cNvContentPartPr/>
                <p14:nvPr/>
              </p14:nvContentPartPr>
              <p14:xfrm>
                <a:off x="4466877" y="5305845"/>
                <a:ext cx="115920" cy="39600"/>
              </p14:xfrm>
            </p:contentPart>
          </mc:Choice>
          <mc:Fallback xmlns="">
            <p:pic>
              <p:nvPicPr>
                <p:cNvPr id="149786" name="Freihand 149785">
                  <a:extLst>
                    <a:ext uri="{FF2B5EF4-FFF2-40B4-BE49-F238E27FC236}">
                      <a16:creationId xmlns:a16="http://schemas.microsoft.com/office/drawing/2014/main" id="{3640E3BA-539A-47AC-87B3-B672A0A339C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462557" y="5301525"/>
                  <a:ext cx="124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49787" name="Freihand 149786">
                  <a:extLst>
                    <a:ext uri="{FF2B5EF4-FFF2-40B4-BE49-F238E27FC236}">
                      <a16:creationId xmlns:a16="http://schemas.microsoft.com/office/drawing/2014/main" id="{93D4D12D-7DFC-4C69-BEE9-C85C42519D11}"/>
                    </a:ext>
                  </a:extLst>
                </p14:cNvPr>
                <p14:cNvContentPartPr/>
                <p14:nvPr/>
              </p14:nvContentPartPr>
              <p14:xfrm>
                <a:off x="4631757" y="5325285"/>
                <a:ext cx="14760" cy="83160"/>
              </p14:xfrm>
            </p:contentPart>
          </mc:Choice>
          <mc:Fallback xmlns="">
            <p:pic>
              <p:nvPicPr>
                <p:cNvPr id="149787" name="Freihand 149786">
                  <a:extLst>
                    <a:ext uri="{FF2B5EF4-FFF2-40B4-BE49-F238E27FC236}">
                      <a16:creationId xmlns:a16="http://schemas.microsoft.com/office/drawing/2014/main" id="{93D4D12D-7DFC-4C69-BEE9-C85C42519D1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627437" y="5320965"/>
                  <a:ext cx="2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49789" name="Freihand 149788">
                  <a:extLst>
                    <a:ext uri="{FF2B5EF4-FFF2-40B4-BE49-F238E27FC236}">
                      <a16:creationId xmlns:a16="http://schemas.microsoft.com/office/drawing/2014/main" id="{31E3C427-0CD7-4365-A3C8-5AC446AE8686}"/>
                    </a:ext>
                  </a:extLst>
                </p14:cNvPr>
                <p14:cNvContentPartPr/>
                <p14:nvPr/>
              </p14:nvContentPartPr>
              <p14:xfrm>
                <a:off x="4709877" y="5279205"/>
                <a:ext cx="58680" cy="134280"/>
              </p14:xfrm>
            </p:contentPart>
          </mc:Choice>
          <mc:Fallback xmlns="">
            <p:pic>
              <p:nvPicPr>
                <p:cNvPr id="149789" name="Freihand 149788">
                  <a:extLst>
                    <a:ext uri="{FF2B5EF4-FFF2-40B4-BE49-F238E27FC236}">
                      <a16:creationId xmlns:a16="http://schemas.microsoft.com/office/drawing/2014/main" id="{31E3C427-0CD7-4365-A3C8-5AC446AE868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5557" y="5274885"/>
                  <a:ext cx="6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49790" name="Freihand 149789">
                  <a:extLst>
                    <a:ext uri="{FF2B5EF4-FFF2-40B4-BE49-F238E27FC236}">
                      <a16:creationId xmlns:a16="http://schemas.microsoft.com/office/drawing/2014/main" id="{DFF93BF2-E0FE-45FC-9641-6961EB823190}"/>
                    </a:ext>
                  </a:extLst>
                </p14:cNvPr>
                <p14:cNvContentPartPr/>
                <p14:nvPr/>
              </p14:nvContentPartPr>
              <p14:xfrm>
                <a:off x="4823277" y="5288925"/>
                <a:ext cx="66600" cy="105120"/>
              </p14:xfrm>
            </p:contentPart>
          </mc:Choice>
          <mc:Fallback xmlns="">
            <p:pic>
              <p:nvPicPr>
                <p:cNvPr id="149790" name="Freihand 149789">
                  <a:extLst>
                    <a:ext uri="{FF2B5EF4-FFF2-40B4-BE49-F238E27FC236}">
                      <a16:creationId xmlns:a16="http://schemas.microsoft.com/office/drawing/2014/main" id="{DFF93BF2-E0FE-45FC-9641-6961EB82319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818957" y="5284605"/>
                  <a:ext cx="75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49791" name="Freihand 149790">
                  <a:extLst>
                    <a:ext uri="{FF2B5EF4-FFF2-40B4-BE49-F238E27FC236}">
                      <a16:creationId xmlns:a16="http://schemas.microsoft.com/office/drawing/2014/main" id="{C99ADBC7-C577-4012-89FC-FE25CD1CF96D}"/>
                    </a:ext>
                  </a:extLst>
                </p14:cNvPr>
                <p14:cNvContentPartPr/>
                <p14:nvPr/>
              </p14:nvContentPartPr>
              <p14:xfrm>
                <a:off x="4812117" y="5334645"/>
                <a:ext cx="86400" cy="2520"/>
              </p14:xfrm>
            </p:contentPart>
          </mc:Choice>
          <mc:Fallback xmlns="">
            <p:pic>
              <p:nvPicPr>
                <p:cNvPr id="149791" name="Freihand 149790">
                  <a:extLst>
                    <a:ext uri="{FF2B5EF4-FFF2-40B4-BE49-F238E27FC236}">
                      <a16:creationId xmlns:a16="http://schemas.microsoft.com/office/drawing/2014/main" id="{C99ADBC7-C577-4012-89FC-FE25CD1CF96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807797" y="5330325"/>
                  <a:ext cx="95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49792" name="Freihand 149791">
                  <a:extLst>
                    <a:ext uri="{FF2B5EF4-FFF2-40B4-BE49-F238E27FC236}">
                      <a16:creationId xmlns:a16="http://schemas.microsoft.com/office/drawing/2014/main" id="{FB0A210B-68A1-458B-96AE-07409B1C0857}"/>
                    </a:ext>
                  </a:extLst>
                </p14:cNvPr>
                <p14:cNvContentPartPr/>
                <p14:nvPr/>
              </p14:nvContentPartPr>
              <p14:xfrm>
                <a:off x="4919037" y="5328885"/>
                <a:ext cx="100800" cy="47160"/>
              </p14:xfrm>
            </p:contentPart>
          </mc:Choice>
          <mc:Fallback xmlns="">
            <p:pic>
              <p:nvPicPr>
                <p:cNvPr id="149792" name="Freihand 149791">
                  <a:extLst>
                    <a:ext uri="{FF2B5EF4-FFF2-40B4-BE49-F238E27FC236}">
                      <a16:creationId xmlns:a16="http://schemas.microsoft.com/office/drawing/2014/main" id="{FB0A210B-68A1-458B-96AE-07409B1C085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914717" y="5324565"/>
                  <a:ext cx="109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49793" name="Freihand 149792">
                  <a:extLst>
                    <a:ext uri="{FF2B5EF4-FFF2-40B4-BE49-F238E27FC236}">
                      <a16:creationId xmlns:a16="http://schemas.microsoft.com/office/drawing/2014/main" id="{3211809C-7515-4F95-8F0B-576A4ADCFBB8}"/>
                    </a:ext>
                  </a:extLst>
                </p14:cNvPr>
                <p14:cNvContentPartPr/>
                <p14:nvPr/>
              </p14:nvContentPartPr>
              <p14:xfrm>
                <a:off x="5051877" y="5309445"/>
                <a:ext cx="83520" cy="86040"/>
              </p14:xfrm>
            </p:contentPart>
          </mc:Choice>
          <mc:Fallback xmlns="">
            <p:pic>
              <p:nvPicPr>
                <p:cNvPr id="149793" name="Freihand 149792">
                  <a:extLst>
                    <a:ext uri="{FF2B5EF4-FFF2-40B4-BE49-F238E27FC236}">
                      <a16:creationId xmlns:a16="http://schemas.microsoft.com/office/drawing/2014/main" id="{3211809C-7515-4F95-8F0B-576A4ADCFBB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047557" y="5305125"/>
                  <a:ext cx="92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49794" name="Freihand 149793">
                  <a:extLst>
                    <a:ext uri="{FF2B5EF4-FFF2-40B4-BE49-F238E27FC236}">
                      <a16:creationId xmlns:a16="http://schemas.microsoft.com/office/drawing/2014/main" id="{B7833AD6-574D-497E-9EEE-94F74ABB807A}"/>
                    </a:ext>
                  </a:extLst>
                </p14:cNvPr>
                <p14:cNvContentPartPr/>
                <p14:nvPr/>
              </p14:nvContentPartPr>
              <p14:xfrm>
                <a:off x="5179677" y="5248605"/>
                <a:ext cx="72720" cy="220680"/>
              </p14:xfrm>
            </p:contentPart>
          </mc:Choice>
          <mc:Fallback xmlns="">
            <p:pic>
              <p:nvPicPr>
                <p:cNvPr id="149794" name="Freihand 149793">
                  <a:extLst>
                    <a:ext uri="{FF2B5EF4-FFF2-40B4-BE49-F238E27FC236}">
                      <a16:creationId xmlns:a16="http://schemas.microsoft.com/office/drawing/2014/main" id="{B7833AD6-574D-497E-9EEE-94F74ABB807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175357" y="5244285"/>
                  <a:ext cx="8136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05" name="Gruppieren 149804">
            <a:extLst>
              <a:ext uri="{FF2B5EF4-FFF2-40B4-BE49-F238E27FC236}">
                <a16:creationId xmlns:a16="http://schemas.microsoft.com/office/drawing/2014/main" id="{968F832E-1CC6-48A6-BD0B-B39E54DD43BB}"/>
              </a:ext>
            </a:extLst>
          </p:cNvPr>
          <p:cNvGrpSpPr/>
          <p:nvPr/>
        </p:nvGrpSpPr>
        <p:grpSpPr>
          <a:xfrm>
            <a:off x="5907597" y="4712925"/>
            <a:ext cx="1081440" cy="249840"/>
            <a:chOff x="5907597" y="4712925"/>
            <a:chExt cx="108144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49796" name="Freihand 149795">
                  <a:extLst>
                    <a:ext uri="{FF2B5EF4-FFF2-40B4-BE49-F238E27FC236}">
                      <a16:creationId xmlns:a16="http://schemas.microsoft.com/office/drawing/2014/main" id="{F8313CE6-D60B-4F98-B040-21C77E913162}"/>
                    </a:ext>
                  </a:extLst>
                </p14:cNvPr>
                <p14:cNvContentPartPr/>
                <p14:nvPr/>
              </p14:nvContentPartPr>
              <p14:xfrm>
                <a:off x="5907597" y="4868445"/>
                <a:ext cx="208800" cy="24120"/>
              </p14:xfrm>
            </p:contentPart>
          </mc:Choice>
          <mc:Fallback xmlns="">
            <p:pic>
              <p:nvPicPr>
                <p:cNvPr id="149796" name="Freihand 149795">
                  <a:extLst>
                    <a:ext uri="{FF2B5EF4-FFF2-40B4-BE49-F238E27FC236}">
                      <a16:creationId xmlns:a16="http://schemas.microsoft.com/office/drawing/2014/main" id="{F8313CE6-D60B-4F98-B040-21C77E91316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903277" y="4864125"/>
                  <a:ext cx="21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49797" name="Freihand 149796">
                  <a:extLst>
                    <a:ext uri="{FF2B5EF4-FFF2-40B4-BE49-F238E27FC236}">
                      <a16:creationId xmlns:a16="http://schemas.microsoft.com/office/drawing/2014/main" id="{60E8A251-3968-4892-9DE8-7962F196E247}"/>
                    </a:ext>
                  </a:extLst>
                </p14:cNvPr>
                <p14:cNvContentPartPr/>
                <p14:nvPr/>
              </p14:nvContentPartPr>
              <p14:xfrm>
                <a:off x="5937837" y="4923165"/>
                <a:ext cx="170640" cy="24120"/>
              </p14:xfrm>
            </p:contentPart>
          </mc:Choice>
          <mc:Fallback xmlns="">
            <p:pic>
              <p:nvPicPr>
                <p:cNvPr id="149797" name="Freihand 149796">
                  <a:extLst>
                    <a:ext uri="{FF2B5EF4-FFF2-40B4-BE49-F238E27FC236}">
                      <a16:creationId xmlns:a16="http://schemas.microsoft.com/office/drawing/2014/main" id="{60E8A251-3968-4892-9DE8-7962F196E24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33517" y="4918845"/>
                  <a:ext cx="179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49799" name="Freihand 149798">
                  <a:extLst>
                    <a:ext uri="{FF2B5EF4-FFF2-40B4-BE49-F238E27FC236}">
                      <a16:creationId xmlns:a16="http://schemas.microsoft.com/office/drawing/2014/main" id="{48CF71EC-4624-4FF0-883F-0E28E99A1002}"/>
                    </a:ext>
                  </a:extLst>
                </p14:cNvPr>
                <p14:cNvContentPartPr/>
                <p14:nvPr/>
              </p14:nvContentPartPr>
              <p14:xfrm>
                <a:off x="6271557" y="4891845"/>
                <a:ext cx="151200" cy="9000"/>
              </p14:xfrm>
            </p:contentPart>
          </mc:Choice>
          <mc:Fallback xmlns="">
            <p:pic>
              <p:nvPicPr>
                <p:cNvPr id="149799" name="Freihand 149798">
                  <a:extLst>
                    <a:ext uri="{FF2B5EF4-FFF2-40B4-BE49-F238E27FC236}">
                      <a16:creationId xmlns:a16="http://schemas.microsoft.com/office/drawing/2014/main" id="{48CF71EC-4624-4FF0-883F-0E28E99A100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267237" y="4887525"/>
                  <a:ext cx="159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49801" name="Freihand 149800">
                  <a:extLst>
                    <a:ext uri="{FF2B5EF4-FFF2-40B4-BE49-F238E27FC236}">
                      <a16:creationId xmlns:a16="http://schemas.microsoft.com/office/drawing/2014/main" id="{7F706125-632A-4EA5-95C2-91C7F5C992EB}"/>
                    </a:ext>
                  </a:extLst>
                </p14:cNvPr>
                <p14:cNvContentPartPr/>
                <p14:nvPr/>
              </p14:nvContentPartPr>
              <p14:xfrm>
                <a:off x="6540117" y="4779885"/>
                <a:ext cx="154080" cy="137880"/>
              </p14:xfrm>
            </p:contentPart>
          </mc:Choice>
          <mc:Fallback xmlns="">
            <p:pic>
              <p:nvPicPr>
                <p:cNvPr id="149801" name="Freihand 149800">
                  <a:extLst>
                    <a:ext uri="{FF2B5EF4-FFF2-40B4-BE49-F238E27FC236}">
                      <a16:creationId xmlns:a16="http://schemas.microsoft.com/office/drawing/2014/main" id="{7F706125-632A-4EA5-95C2-91C7F5C992E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35797" y="4775565"/>
                  <a:ext cx="162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49802" name="Freihand 149801">
                  <a:extLst>
                    <a:ext uri="{FF2B5EF4-FFF2-40B4-BE49-F238E27FC236}">
                      <a16:creationId xmlns:a16="http://schemas.microsoft.com/office/drawing/2014/main" id="{3BCF726D-C4FF-4BEC-B289-F3C12807077F}"/>
                    </a:ext>
                  </a:extLst>
                </p14:cNvPr>
                <p14:cNvContentPartPr/>
                <p14:nvPr/>
              </p14:nvContentPartPr>
              <p14:xfrm>
                <a:off x="6812637" y="4792485"/>
                <a:ext cx="129240" cy="138600"/>
              </p14:xfrm>
            </p:contentPart>
          </mc:Choice>
          <mc:Fallback xmlns="">
            <p:pic>
              <p:nvPicPr>
                <p:cNvPr id="149802" name="Freihand 149801">
                  <a:extLst>
                    <a:ext uri="{FF2B5EF4-FFF2-40B4-BE49-F238E27FC236}">
                      <a16:creationId xmlns:a16="http://schemas.microsoft.com/office/drawing/2014/main" id="{3BCF726D-C4FF-4BEC-B289-F3C12807077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808317" y="4788165"/>
                  <a:ext cx="137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49803" name="Freihand 149802">
                  <a:extLst>
                    <a:ext uri="{FF2B5EF4-FFF2-40B4-BE49-F238E27FC236}">
                      <a16:creationId xmlns:a16="http://schemas.microsoft.com/office/drawing/2014/main" id="{46550585-95F9-4058-B0CF-5245E5D32559}"/>
                    </a:ext>
                  </a:extLst>
                </p14:cNvPr>
                <p14:cNvContentPartPr/>
                <p14:nvPr/>
              </p14:nvContentPartPr>
              <p14:xfrm>
                <a:off x="6761517" y="4712925"/>
                <a:ext cx="97200" cy="72000"/>
              </p14:xfrm>
            </p:contentPart>
          </mc:Choice>
          <mc:Fallback xmlns="">
            <p:pic>
              <p:nvPicPr>
                <p:cNvPr id="149803" name="Freihand 149802">
                  <a:extLst>
                    <a:ext uri="{FF2B5EF4-FFF2-40B4-BE49-F238E27FC236}">
                      <a16:creationId xmlns:a16="http://schemas.microsoft.com/office/drawing/2014/main" id="{46550585-95F9-4058-B0CF-5245E5D3255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757197" y="4708605"/>
                  <a:ext cx="105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49804" name="Freihand 149803">
                  <a:extLst>
                    <a:ext uri="{FF2B5EF4-FFF2-40B4-BE49-F238E27FC236}">
                      <a16:creationId xmlns:a16="http://schemas.microsoft.com/office/drawing/2014/main" id="{18AE149A-C793-42BB-9A0E-BA1EC390B9DF}"/>
                    </a:ext>
                  </a:extLst>
                </p14:cNvPr>
                <p14:cNvContentPartPr/>
                <p14:nvPr/>
              </p14:nvContentPartPr>
              <p14:xfrm>
                <a:off x="6900477" y="4875645"/>
                <a:ext cx="88560" cy="87120"/>
              </p14:xfrm>
            </p:contentPart>
          </mc:Choice>
          <mc:Fallback xmlns="">
            <p:pic>
              <p:nvPicPr>
                <p:cNvPr id="149804" name="Freihand 149803">
                  <a:extLst>
                    <a:ext uri="{FF2B5EF4-FFF2-40B4-BE49-F238E27FC236}">
                      <a16:creationId xmlns:a16="http://schemas.microsoft.com/office/drawing/2014/main" id="{18AE149A-C793-42BB-9A0E-BA1EC390B9D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96157" y="4871325"/>
                  <a:ext cx="9720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149806" name="Freihand 149805">
                <a:extLst>
                  <a:ext uri="{FF2B5EF4-FFF2-40B4-BE49-F238E27FC236}">
                    <a16:creationId xmlns:a16="http://schemas.microsoft.com/office/drawing/2014/main" id="{6F535BE5-217E-4BBE-A7AE-4125BACAB641}"/>
                  </a:ext>
                </a:extLst>
              </p14:cNvPr>
              <p14:cNvContentPartPr/>
              <p14:nvPr/>
            </p14:nvContentPartPr>
            <p14:xfrm>
              <a:off x="6297117" y="675165"/>
              <a:ext cx="939240" cy="779400"/>
            </p14:xfrm>
          </p:contentPart>
        </mc:Choice>
        <mc:Fallback xmlns="">
          <p:pic>
            <p:nvPicPr>
              <p:cNvPr id="149806" name="Freihand 149805">
                <a:extLst>
                  <a:ext uri="{FF2B5EF4-FFF2-40B4-BE49-F238E27FC236}">
                    <a16:creationId xmlns:a16="http://schemas.microsoft.com/office/drawing/2014/main" id="{6F535BE5-217E-4BBE-A7AE-4125BACAB641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292797" y="670845"/>
                <a:ext cx="94788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149807" name="Freihand 149806">
                <a:extLst>
                  <a:ext uri="{FF2B5EF4-FFF2-40B4-BE49-F238E27FC236}">
                    <a16:creationId xmlns:a16="http://schemas.microsoft.com/office/drawing/2014/main" id="{460E09B5-379F-4190-9B81-6648FF77D3D5}"/>
                  </a:ext>
                </a:extLst>
              </p14:cNvPr>
              <p14:cNvContentPartPr/>
              <p14:nvPr/>
            </p14:nvContentPartPr>
            <p14:xfrm>
              <a:off x="6234477" y="5044125"/>
              <a:ext cx="1009440" cy="66960"/>
            </p14:xfrm>
          </p:contentPart>
        </mc:Choice>
        <mc:Fallback xmlns="">
          <p:pic>
            <p:nvPicPr>
              <p:cNvPr id="149807" name="Freihand 149806">
                <a:extLst>
                  <a:ext uri="{FF2B5EF4-FFF2-40B4-BE49-F238E27FC236}">
                    <a16:creationId xmlns:a16="http://schemas.microsoft.com/office/drawing/2014/main" id="{460E09B5-379F-4190-9B81-6648FF77D3D5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6230157" y="5039805"/>
                <a:ext cx="10180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823" name="Gruppieren 149822">
            <a:extLst>
              <a:ext uri="{FF2B5EF4-FFF2-40B4-BE49-F238E27FC236}">
                <a16:creationId xmlns:a16="http://schemas.microsoft.com/office/drawing/2014/main" id="{D999D6A9-2B98-4D04-888F-0C2B6D836719}"/>
              </a:ext>
            </a:extLst>
          </p:cNvPr>
          <p:cNvGrpSpPr/>
          <p:nvPr/>
        </p:nvGrpSpPr>
        <p:grpSpPr>
          <a:xfrm>
            <a:off x="1339917" y="5778525"/>
            <a:ext cx="422640" cy="160920"/>
            <a:chOff x="1339917" y="5778525"/>
            <a:chExt cx="42264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49808" name="Freihand 149807">
                  <a:extLst>
                    <a:ext uri="{FF2B5EF4-FFF2-40B4-BE49-F238E27FC236}">
                      <a16:creationId xmlns:a16="http://schemas.microsoft.com/office/drawing/2014/main" id="{9E65FA7B-AD05-4297-914B-C931E4652E29}"/>
                    </a:ext>
                  </a:extLst>
                </p14:cNvPr>
                <p14:cNvContentPartPr/>
                <p14:nvPr/>
              </p14:nvContentPartPr>
              <p14:xfrm>
                <a:off x="1339917" y="5862045"/>
                <a:ext cx="235800" cy="14400"/>
              </p14:xfrm>
            </p:contentPart>
          </mc:Choice>
          <mc:Fallback xmlns="">
            <p:pic>
              <p:nvPicPr>
                <p:cNvPr id="149808" name="Freihand 149807">
                  <a:extLst>
                    <a:ext uri="{FF2B5EF4-FFF2-40B4-BE49-F238E27FC236}">
                      <a16:creationId xmlns:a16="http://schemas.microsoft.com/office/drawing/2014/main" id="{9E65FA7B-AD05-4297-914B-C931E4652E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335597" y="5857725"/>
                  <a:ext cx="244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49809" name="Freihand 149808">
                  <a:extLst>
                    <a:ext uri="{FF2B5EF4-FFF2-40B4-BE49-F238E27FC236}">
                      <a16:creationId xmlns:a16="http://schemas.microsoft.com/office/drawing/2014/main" id="{656C87A1-8CEE-48D5-94E7-41EC574BBC90}"/>
                    </a:ext>
                  </a:extLst>
                </p14:cNvPr>
                <p14:cNvContentPartPr/>
                <p14:nvPr/>
              </p14:nvContentPartPr>
              <p14:xfrm>
                <a:off x="1369077" y="5877885"/>
                <a:ext cx="212400" cy="36720"/>
              </p14:xfrm>
            </p:contentPart>
          </mc:Choice>
          <mc:Fallback xmlns="">
            <p:pic>
              <p:nvPicPr>
                <p:cNvPr id="149809" name="Freihand 149808">
                  <a:extLst>
                    <a:ext uri="{FF2B5EF4-FFF2-40B4-BE49-F238E27FC236}">
                      <a16:creationId xmlns:a16="http://schemas.microsoft.com/office/drawing/2014/main" id="{656C87A1-8CEE-48D5-94E7-41EC574BBC9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364757" y="5873565"/>
                  <a:ext cx="22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49810" name="Freihand 149809">
                  <a:extLst>
                    <a:ext uri="{FF2B5EF4-FFF2-40B4-BE49-F238E27FC236}">
                      <a16:creationId xmlns:a16="http://schemas.microsoft.com/office/drawing/2014/main" id="{717B191E-8456-4B7F-BF29-C491996ED2E7}"/>
                    </a:ext>
                  </a:extLst>
                </p14:cNvPr>
                <p14:cNvContentPartPr/>
                <p14:nvPr/>
              </p14:nvContentPartPr>
              <p14:xfrm>
                <a:off x="1598397" y="5778525"/>
                <a:ext cx="164160" cy="160920"/>
              </p14:xfrm>
            </p:contentPart>
          </mc:Choice>
          <mc:Fallback xmlns="">
            <p:pic>
              <p:nvPicPr>
                <p:cNvPr id="149810" name="Freihand 149809">
                  <a:extLst>
                    <a:ext uri="{FF2B5EF4-FFF2-40B4-BE49-F238E27FC236}">
                      <a16:creationId xmlns:a16="http://schemas.microsoft.com/office/drawing/2014/main" id="{717B191E-8456-4B7F-BF29-C491996ED2E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594077" y="5774205"/>
                  <a:ext cx="172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22" name="Gruppieren 149821">
            <a:extLst>
              <a:ext uri="{FF2B5EF4-FFF2-40B4-BE49-F238E27FC236}">
                <a16:creationId xmlns:a16="http://schemas.microsoft.com/office/drawing/2014/main" id="{C4BCAEE1-3170-4A96-9189-2DB6BB194DCA}"/>
              </a:ext>
            </a:extLst>
          </p:cNvPr>
          <p:cNvGrpSpPr/>
          <p:nvPr/>
        </p:nvGrpSpPr>
        <p:grpSpPr>
          <a:xfrm>
            <a:off x="2055957" y="5686365"/>
            <a:ext cx="415440" cy="176760"/>
            <a:chOff x="2055957" y="5686365"/>
            <a:chExt cx="41544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49811" name="Freihand 149810">
                  <a:extLst>
                    <a:ext uri="{FF2B5EF4-FFF2-40B4-BE49-F238E27FC236}">
                      <a16:creationId xmlns:a16="http://schemas.microsoft.com/office/drawing/2014/main" id="{DDED4961-B91F-4776-A669-D62155D95AC1}"/>
                    </a:ext>
                  </a:extLst>
                </p14:cNvPr>
                <p14:cNvContentPartPr/>
                <p14:nvPr/>
              </p14:nvContentPartPr>
              <p14:xfrm>
                <a:off x="2055957" y="5696445"/>
                <a:ext cx="289440" cy="166680"/>
              </p14:xfrm>
            </p:contentPart>
          </mc:Choice>
          <mc:Fallback xmlns="">
            <p:pic>
              <p:nvPicPr>
                <p:cNvPr id="149811" name="Freihand 149810">
                  <a:extLst>
                    <a:ext uri="{FF2B5EF4-FFF2-40B4-BE49-F238E27FC236}">
                      <a16:creationId xmlns:a16="http://schemas.microsoft.com/office/drawing/2014/main" id="{DDED4961-B91F-4776-A669-D62155D95AC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051637" y="5692125"/>
                  <a:ext cx="298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49812" name="Freihand 149811">
                  <a:extLst>
                    <a:ext uri="{FF2B5EF4-FFF2-40B4-BE49-F238E27FC236}">
                      <a16:creationId xmlns:a16="http://schemas.microsoft.com/office/drawing/2014/main" id="{8919DDB3-F1C3-46B5-8D30-E117CB50B343}"/>
                    </a:ext>
                  </a:extLst>
                </p14:cNvPr>
                <p14:cNvContentPartPr/>
                <p14:nvPr/>
              </p14:nvContentPartPr>
              <p14:xfrm>
                <a:off x="2333157" y="5686365"/>
                <a:ext cx="26280" cy="29520"/>
              </p14:xfrm>
            </p:contentPart>
          </mc:Choice>
          <mc:Fallback xmlns="">
            <p:pic>
              <p:nvPicPr>
                <p:cNvPr id="149812" name="Freihand 149811">
                  <a:extLst>
                    <a:ext uri="{FF2B5EF4-FFF2-40B4-BE49-F238E27FC236}">
                      <a16:creationId xmlns:a16="http://schemas.microsoft.com/office/drawing/2014/main" id="{8919DDB3-F1C3-46B5-8D30-E117CB50B34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328837" y="5682045"/>
                  <a:ext cx="34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49813" name="Freihand 149812">
                  <a:extLst>
                    <a:ext uri="{FF2B5EF4-FFF2-40B4-BE49-F238E27FC236}">
                      <a16:creationId xmlns:a16="http://schemas.microsoft.com/office/drawing/2014/main" id="{C8E55000-264D-46C2-AE53-112E733A94FB}"/>
                    </a:ext>
                  </a:extLst>
                </p14:cNvPr>
                <p14:cNvContentPartPr/>
                <p14:nvPr/>
              </p14:nvContentPartPr>
              <p14:xfrm>
                <a:off x="2388597" y="5719845"/>
                <a:ext cx="82800" cy="106200"/>
              </p14:xfrm>
            </p:contentPart>
          </mc:Choice>
          <mc:Fallback xmlns="">
            <p:pic>
              <p:nvPicPr>
                <p:cNvPr id="149813" name="Freihand 149812">
                  <a:extLst>
                    <a:ext uri="{FF2B5EF4-FFF2-40B4-BE49-F238E27FC236}">
                      <a16:creationId xmlns:a16="http://schemas.microsoft.com/office/drawing/2014/main" id="{C8E55000-264D-46C2-AE53-112E733A94F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384277" y="5715525"/>
                  <a:ext cx="914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21" name="Gruppieren 149820">
            <a:extLst>
              <a:ext uri="{FF2B5EF4-FFF2-40B4-BE49-F238E27FC236}">
                <a16:creationId xmlns:a16="http://schemas.microsoft.com/office/drawing/2014/main" id="{44930D69-0F58-4798-8C08-F455DD07E588}"/>
              </a:ext>
            </a:extLst>
          </p:cNvPr>
          <p:cNvGrpSpPr/>
          <p:nvPr/>
        </p:nvGrpSpPr>
        <p:grpSpPr>
          <a:xfrm>
            <a:off x="2712237" y="5750445"/>
            <a:ext cx="792360" cy="83520"/>
            <a:chOff x="2712237" y="5750445"/>
            <a:chExt cx="79236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49814" name="Freihand 149813">
                  <a:extLst>
                    <a:ext uri="{FF2B5EF4-FFF2-40B4-BE49-F238E27FC236}">
                      <a16:creationId xmlns:a16="http://schemas.microsoft.com/office/drawing/2014/main" id="{B3C976D7-9050-43B4-9355-F483C3A9E725}"/>
                    </a:ext>
                  </a:extLst>
                </p14:cNvPr>
                <p14:cNvContentPartPr/>
                <p14:nvPr/>
              </p14:nvContentPartPr>
              <p14:xfrm>
                <a:off x="2712237" y="5750445"/>
                <a:ext cx="221040" cy="83520"/>
              </p14:xfrm>
            </p:contentPart>
          </mc:Choice>
          <mc:Fallback xmlns="">
            <p:pic>
              <p:nvPicPr>
                <p:cNvPr id="149814" name="Freihand 149813">
                  <a:extLst>
                    <a:ext uri="{FF2B5EF4-FFF2-40B4-BE49-F238E27FC236}">
                      <a16:creationId xmlns:a16="http://schemas.microsoft.com/office/drawing/2014/main" id="{B3C976D7-9050-43B4-9355-F483C3A9E72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707917" y="5746125"/>
                  <a:ext cx="229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49815" name="Freihand 149814">
                  <a:extLst>
                    <a:ext uri="{FF2B5EF4-FFF2-40B4-BE49-F238E27FC236}">
                      <a16:creationId xmlns:a16="http://schemas.microsoft.com/office/drawing/2014/main" id="{D572DD17-F670-47AA-917D-B7899CF48655}"/>
                    </a:ext>
                  </a:extLst>
                </p14:cNvPr>
                <p14:cNvContentPartPr/>
                <p14:nvPr/>
              </p14:nvContentPartPr>
              <p14:xfrm>
                <a:off x="2993757" y="5751525"/>
                <a:ext cx="76320" cy="74880"/>
              </p14:xfrm>
            </p:contentPart>
          </mc:Choice>
          <mc:Fallback xmlns="">
            <p:pic>
              <p:nvPicPr>
                <p:cNvPr id="149815" name="Freihand 149814">
                  <a:extLst>
                    <a:ext uri="{FF2B5EF4-FFF2-40B4-BE49-F238E27FC236}">
                      <a16:creationId xmlns:a16="http://schemas.microsoft.com/office/drawing/2014/main" id="{D572DD17-F670-47AA-917D-B7899CF48655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89437" y="5747205"/>
                  <a:ext cx="84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49816" name="Freihand 149815">
                  <a:extLst>
                    <a:ext uri="{FF2B5EF4-FFF2-40B4-BE49-F238E27FC236}">
                      <a16:creationId xmlns:a16="http://schemas.microsoft.com/office/drawing/2014/main" id="{54DAC883-5755-4002-B38B-65E0679B89F3}"/>
                    </a:ext>
                  </a:extLst>
                </p14:cNvPr>
                <p14:cNvContentPartPr/>
                <p14:nvPr/>
              </p14:nvContentPartPr>
              <p14:xfrm>
                <a:off x="3108957" y="5764845"/>
                <a:ext cx="252720" cy="57960"/>
              </p14:xfrm>
            </p:contentPart>
          </mc:Choice>
          <mc:Fallback xmlns="">
            <p:pic>
              <p:nvPicPr>
                <p:cNvPr id="149816" name="Freihand 149815">
                  <a:extLst>
                    <a:ext uri="{FF2B5EF4-FFF2-40B4-BE49-F238E27FC236}">
                      <a16:creationId xmlns:a16="http://schemas.microsoft.com/office/drawing/2014/main" id="{54DAC883-5755-4002-B38B-65E0679B89F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104637" y="5760525"/>
                  <a:ext cx="26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49817" name="Freihand 149816">
                  <a:extLst>
                    <a:ext uri="{FF2B5EF4-FFF2-40B4-BE49-F238E27FC236}">
                      <a16:creationId xmlns:a16="http://schemas.microsoft.com/office/drawing/2014/main" id="{B7F26D01-40D0-48E7-A9DF-C8300C736505}"/>
                    </a:ext>
                  </a:extLst>
                </p14:cNvPr>
                <p14:cNvContentPartPr/>
                <p14:nvPr/>
              </p14:nvContentPartPr>
              <p14:xfrm>
                <a:off x="3439797" y="5756205"/>
                <a:ext cx="64800" cy="76680"/>
              </p14:xfrm>
            </p:contentPart>
          </mc:Choice>
          <mc:Fallback xmlns="">
            <p:pic>
              <p:nvPicPr>
                <p:cNvPr id="149817" name="Freihand 149816">
                  <a:extLst>
                    <a:ext uri="{FF2B5EF4-FFF2-40B4-BE49-F238E27FC236}">
                      <a16:creationId xmlns:a16="http://schemas.microsoft.com/office/drawing/2014/main" id="{B7F26D01-40D0-48E7-A9DF-C8300C73650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435477" y="5751885"/>
                  <a:ext cx="734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20" name="Gruppieren 149819">
            <a:extLst>
              <a:ext uri="{FF2B5EF4-FFF2-40B4-BE49-F238E27FC236}">
                <a16:creationId xmlns:a16="http://schemas.microsoft.com/office/drawing/2014/main" id="{34136183-7795-4076-ABE4-85FB7EE8297C}"/>
              </a:ext>
            </a:extLst>
          </p:cNvPr>
          <p:cNvGrpSpPr/>
          <p:nvPr/>
        </p:nvGrpSpPr>
        <p:grpSpPr>
          <a:xfrm>
            <a:off x="3751917" y="5592765"/>
            <a:ext cx="501120" cy="184320"/>
            <a:chOff x="3751917" y="5592765"/>
            <a:chExt cx="5011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49818" name="Freihand 149817">
                  <a:extLst>
                    <a:ext uri="{FF2B5EF4-FFF2-40B4-BE49-F238E27FC236}">
                      <a16:creationId xmlns:a16="http://schemas.microsoft.com/office/drawing/2014/main" id="{65FA7129-76D3-46A2-8DBE-97095862400D}"/>
                    </a:ext>
                  </a:extLst>
                </p14:cNvPr>
                <p14:cNvContentPartPr/>
                <p14:nvPr/>
              </p14:nvContentPartPr>
              <p14:xfrm>
                <a:off x="3751917" y="5595285"/>
                <a:ext cx="243720" cy="181800"/>
              </p14:xfrm>
            </p:contentPart>
          </mc:Choice>
          <mc:Fallback xmlns="">
            <p:pic>
              <p:nvPicPr>
                <p:cNvPr id="149818" name="Freihand 149817">
                  <a:extLst>
                    <a:ext uri="{FF2B5EF4-FFF2-40B4-BE49-F238E27FC236}">
                      <a16:creationId xmlns:a16="http://schemas.microsoft.com/office/drawing/2014/main" id="{65FA7129-76D3-46A2-8DBE-97095862400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747597" y="5590965"/>
                  <a:ext cx="252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49819" name="Freihand 149818">
                  <a:extLst>
                    <a:ext uri="{FF2B5EF4-FFF2-40B4-BE49-F238E27FC236}">
                      <a16:creationId xmlns:a16="http://schemas.microsoft.com/office/drawing/2014/main" id="{C0A6AF91-C815-4944-9303-5772765DE4B2}"/>
                    </a:ext>
                  </a:extLst>
                </p14:cNvPr>
                <p14:cNvContentPartPr/>
                <p14:nvPr/>
              </p14:nvContentPartPr>
              <p14:xfrm>
                <a:off x="4007517" y="5592765"/>
                <a:ext cx="245520" cy="173880"/>
              </p14:xfrm>
            </p:contentPart>
          </mc:Choice>
          <mc:Fallback xmlns="">
            <p:pic>
              <p:nvPicPr>
                <p:cNvPr id="149819" name="Freihand 149818">
                  <a:extLst>
                    <a:ext uri="{FF2B5EF4-FFF2-40B4-BE49-F238E27FC236}">
                      <a16:creationId xmlns:a16="http://schemas.microsoft.com/office/drawing/2014/main" id="{C0A6AF91-C815-4944-9303-5772765DE4B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003197" y="5588445"/>
                  <a:ext cx="25416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149824" name="Freihand 149823">
                <a:extLst>
                  <a:ext uri="{FF2B5EF4-FFF2-40B4-BE49-F238E27FC236}">
                    <a16:creationId xmlns:a16="http://schemas.microsoft.com/office/drawing/2014/main" id="{06741AA1-2C96-439D-B256-393646436627}"/>
                  </a:ext>
                </a:extLst>
              </p14:cNvPr>
              <p14:cNvContentPartPr/>
              <p14:nvPr/>
            </p14:nvContentPartPr>
            <p14:xfrm>
              <a:off x="4443117" y="5669085"/>
              <a:ext cx="192600" cy="72360"/>
            </p14:xfrm>
          </p:contentPart>
        </mc:Choice>
        <mc:Fallback xmlns="">
          <p:pic>
            <p:nvPicPr>
              <p:cNvPr id="149824" name="Freihand 149823">
                <a:extLst>
                  <a:ext uri="{FF2B5EF4-FFF2-40B4-BE49-F238E27FC236}">
                    <a16:creationId xmlns:a16="http://schemas.microsoft.com/office/drawing/2014/main" id="{06741AA1-2C96-439D-B256-393646436627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4438797" y="5664765"/>
                <a:ext cx="201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149825" name="Freihand 149824">
                <a:extLst>
                  <a:ext uri="{FF2B5EF4-FFF2-40B4-BE49-F238E27FC236}">
                    <a16:creationId xmlns:a16="http://schemas.microsoft.com/office/drawing/2014/main" id="{0E5B14B4-E20C-4DE9-8CED-D247917F75AC}"/>
                  </a:ext>
                </a:extLst>
              </p14:cNvPr>
              <p14:cNvContentPartPr/>
              <p14:nvPr/>
            </p14:nvContentPartPr>
            <p14:xfrm>
              <a:off x="4593237" y="5576565"/>
              <a:ext cx="360" cy="360"/>
            </p14:xfrm>
          </p:contentPart>
        </mc:Choice>
        <mc:Fallback xmlns="">
          <p:pic>
            <p:nvPicPr>
              <p:cNvPr id="149825" name="Freihand 149824">
                <a:extLst>
                  <a:ext uri="{FF2B5EF4-FFF2-40B4-BE49-F238E27FC236}">
                    <a16:creationId xmlns:a16="http://schemas.microsoft.com/office/drawing/2014/main" id="{0E5B14B4-E20C-4DE9-8CED-D247917F75AC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4588917" y="557224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830" name="Gruppieren 149829">
            <a:extLst>
              <a:ext uri="{FF2B5EF4-FFF2-40B4-BE49-F238E27FC236}">
                <a16:creationId xmlns:a16="http://schemas.microsoft.com/office/drawing/2014/main" id="{400BC533-4FE3-4A16-83A0-1BF2D58101AB}"/>
              </a:ext>
            </a:extLst>
          </p:cNvPr>
          <p:cNvGrpSpPr/>
          <p:nvPr/>
        </p:nvGrpSpPr>
        <p:grpSpPr>
          <a:xfrm>
            <a:off x="4867917" y="5544885"/>
            <a:ext cx="396360" cy="267120"/>
            <a:chOff x="4867917" y="5544885"/>
            <a:chExt cx="39636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49826" name="Freihand 149825">
                  <a:extLst>
                    <a:ext uri="{FF2B5EF4-FFF2-40B4-BE49-F238E27FC236}">
                      <a16:creationId xmlns:a16="http://schemas.microsoft.com/office/drawing/2014/main" id="{ECDEC812-8E70-4DD4-9B4A-E22AB4FCDC7F}"/>
                    </a:ext>
                  </a:extLst>
                </p14:cNvPr>
                <p14:cNvContentPartPr/>
                <p14:nvPr/>
              </p14:nvContentPartPr>
              <p14:xfrm>
                <a:off x="4867917" y="5544885"/>
                <a:ext cx="196560" cy="161640"/>
              </p14:xfrm>
            </p:contentPart>
          </mc:Choice>
          <mc:Fallback xmlns="">
            <p:pic>
              <p:nvPicPr>
                <p:cNvPr id="149826" name="Freihand 149825">
                  <a:extLst>
                    <a:ext uri="{FF2B5EF4-FFF2-40B4-BE49-F238E27FC236}">
                      <a16:creationId xmlns:a16="http://schemas.microsoft.com/office/drawing/2014/main" id="{ECDEC812-8E70-4DD4-9B4A-E22AB4FCDC7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863597" y="5540565"/>
                  <a:ext cx="20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49827" name="Freihand 149826">
                  <a:extLst>
                    <a:ext uri="{FF2B5EF4-FFF2-40B4-BE49-F238E27FC236}">
                      <a16:creationId xmlns:a16="http://schemas.microsoft.com/office/drawing/2014/main" id="{301B729D-79DB-44EA-91BA-5BB23E2AEB97}"/>
                    </a:ext>
                  </a:extLst>
                </p14:cNvPr>
                <p14:cNvContentPartPr/>
                <p14:nvPr/>
              </p14:nvContentPartPr>
              <p14:xfrm>
                <a:off x="5049717" y="5594205"/>
                <a:ext cx="43920" cy="20520"/>
              </p14:xfrm>
            </p:contentPart>
          </mc:Choice>
          <mc:Fallback xmlns="">
            <p:pic>
              <p:nvPicPr>
                <p:cNvPr id="149827" name="Freihand 149826">
                  <a:extLst>
                    <a:ext uri="{FF2B5EF4-FFF2-40B4-BE49-F238E27FC236}">
                      <a16:creationId xmlns:a16="http://schemas.microsoft.com/office/drawing/2014/main" id="{301B729D-79DB-44EA-91BA-5BB23E2AEB9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045397" y="5589885"/>
                  <a:ext cx="52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49828" name="Freihand 149827">
                  <a:extLst>
                    <a:ext uri="{FF2B5EF4-FFF2-40B4-BE49-F238E27FC236}">
                      <a16:creationId xmlns:a16="http://schemas.microsoft.com/office/drawing/2014/main" id="{160D4CE7-D06A-4BD7-8909-2A54BAFC04CB}"/>
                    </a:ext>
                  </a:extLst>
                </p14:cNvPr>
                <p14:cNvContentPartPr/>
                <p14:nvPr/>
              </p14:nvContentPartPr>
              <p14:xfrm>
                <a:off x="5063757" y="5630205"/>
                <a:ext cx="76680" cy="181800"/>
              </p14:xfrm>
            </p:contentPart>
          </mc:Choice>
          <mc:Fallback xmlns="">
            <p:pic>
              <p:nvPicPr>
                <p:cNvPr id="149828" name="Freihand 149827">
                  <a:extLst>
                    <a:ext uri="{FF2B5EF4-FFF2-40B4-BE49-F238E27FC236}">
                      <a16:creationId xmlns:a16="http://schemas.microsoft.com/office/drawing/2014/main" id="{160D4CE7-D06A-4BD7-8909-2A54BAFC04C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059437" y="5625885"/>
                  <a:ext cx="85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49829" name="Freihand 149828">
                  <a:extLst>
                    <a:ext uri="{FF2B5EF4-FFF2-40B4-BE49-F238E27FC236}">
                      <a16:creationId xmlns:a16="http://schemas.microsoft.com/office/drawing/2014/main" id="{33F107E5-1642-4638-874F-C39143C07831}"/>
                    </a:ext>
                  </a:extLst>
                </p14:cNvPr>
                <p14:cNvContentPartPr/>
                <p14:nvPr/>
              </p14:nvContentPartPr>
              <p14:xfrm>
                <a:off x="5168517" y="5557485"/>
                <a:ext cx="95760" cy="139680"/>
              </p14:xfrm>
            </p:contentPart>
          </mc:Choice>
          <mc:Fallback xmlns="">
            <p:pic>
              <p:nvPicPr>
                <p:cNvPr id="149829" name="Freihand 149828">
                  <a:extLst>
                    <a:ext uri="{FF2B5EF4-FFF2-40B4-BE49-F238E27FC236}">
                      <a16:creationId xmlns:a16="http://schemas.microsoft.com/office/drawing/2014/main" id="{33F107E5-1642-4638-874F-C39143C0783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164197" y="5553165"/>
                  <a:ext cx="1044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46" name="Gruppieren 149845">
            <a:extLst>
              <a:ext uri="{FF2B5EF4-FFF2-40B4-BE49-F238E27FC236}">
                <a16:creationId xmlns:a16="http://schemas.microsoft.com/office/drawing/2014/main" id="{9B37E566-4EDB-40F9-98A8-F125EF05232A}"/>
              </a:ext>
            </a:extLst>
          </p:cNvPr>
          <p:cNvGrpSpPr/>
          <p:nvPr/>
        </p:nvGrpSpPr>
        <p:grpSpPr>
          <a:xfrm>
            <a:off x="5551197" y="5491245"/>
            <a:ext cx="1139040" cy="325440"/>
            <a:chOff x="5551197" y="5491245"/>
            <a:chExt cx="11390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49831" name="Freihand 149830">
                  <a:extLst>
                    <a:ext uri="{FF2B5EF4-FFF2-40B4-BE49-F238E27FC236}">
                      <a16:creationId xmlns:a16="http://schemas.microsoft.com/office/drawing/2014/main" id="{534819C2-FA73-4799-8880-8B125321E06E}"/>
                    </a:ext>
                  </a:extLst>
                </p14:cNvPr>
                <p14:cNvContentPartPr/>
                <p14:nvPr/>
              </p14:nvContentPartPr>
              <p14:xfrm>
                <a:off x="5551197" y="5509965"/>
                <a:ext cx="293040" cy="213120"/>
              </p14:xfrm>
            </p:contentPart>
          </mc:Choice>
          <mc:Fallback xmlns="">
            <p:pic>
              <p:nvPicPr>
                <p:cNvPr id="149831" name="Freihand 149830">
                  <a:extLst>
                    <a:ext uri="{FF2B5EF4-FFF2-40B4-BE49-F238E27FC236}">
                      <a16:creationId xmlns:a16="http://schemas.microsoft.com/office/drawing/2014/main" id="{534819C2-FA73-4799-8880-8B125321E06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546877" y="5505645"/>
                  <a:ext cx="301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49832" name="Freihand 149831">
                  <a:extLst>
                    <a:ext uri="{FF2B5EF4-FFF2-40B4-BE49-F238E27FC236}">
                      <a16:creationId xmlns:a16="http://schemas.microsoft.com/office/drawing/2014/main" id="{D9D4FBC3-D05C-4397-8902-B5C2E2BDBCB8}"/>
                    </a:ext>
                  </a:extLst>
                </p14:cNvPr>
                <p14:cNvContentPartPr/>
                <p14:nvPr/>
              </p14:nvContentPartPr>
              <p14:xfrm>
                <a:off x="5900757" y="5588805"/>
                <a:ext cx="59400" cy="61560"/>
              </p14:xfrm>
            </p:contentPart>
          </mc:Choice>
          <mc:Fallback xmlns="">
            <p:pic>
              <p:nvPicPr>
                <p:cNvPr id="149832" name="Freihand 149831">
                  <a:extLst>
                    <a:ext uri="{FF2B5EF4-FFF2-40B4-BE49-F238E27FC236}">
                      <a16:creationId xmlns:a16="http://schemas.microsoft.com/office/drawing/2014/main" id="{D9D4FBC3-D05C-4397-8902-B5C2E2BDBCB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896437" y="5584485"/>
                  <a:ext cx="6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49833" name="Freihand 149832">
                  <a:extLst>
                    <a:ext uri="{FF2B5EF4-FFF2-40B4-BE49-F238E27FC236}">
                      <a16:creationId xmlns:a16="http://schemas.microsoft.com/office/drawing/2014/main" id="{A1E8E661-94AB-4601-9E0C-D7B2E62D1D5A}"/>
                    </a:ext>
                  </a:extLst>
                </p14:cNvPr>
                <p14:cNvContentPartPr/>
                <p14:nvPr/>
              </p14:nvContentPartPr>
              <p14:xfrm>
                <a:off x="6004437" y="5491245"/>
                <a:ext cx="145800" cy="171360"/>
              </p14:xfrm>
            </p:contentPart>
          </mc:Choice>
          <mc:Fallback xmlns="">
            <p:pic>
              <p:nvPicPr>
                <p:cNvPr id="149833" name="Freihand 149832">
                  <a:extLst>
                    <a:ext uri="{FF2B5EF4-FFF2-40B4-BE49-F238E27FC236}">
                      <a16:creationId xmlns:a16="http://schemas.microsoft.com/office/drawing/2014/main" id="{A1E8E661-94AB-4601-9E0C-D7B2E62D1D5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000117" y="5486925"/>
                  <a:ext cx="154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49834" name="Freihand 149833">
                  <a:extLst>
                    <a:ext uri="{FF2B5EF4-FFF2-40B4-BE49-F238E27FC236}">
                      <a16:creationId xmlns:a16="http://schemas.microsoft.com/office/drawing/2014/main" id="{366002DC-F908-448A-AE35-E6F398D4926E}"/>
                    </a:ext>
                  </a:extLst>
                </p14:cNvPr>
                <p14:cNvContentPartPr/>
                <p14:nvPr/>
              </p14:nvContentPartPr>
              <p14:xfrm>
                <a:off x="6134757" y="5576925"/>
                <a:ext cx="22320" cy="75960"/>
              </p14:xfrm>
            </p:contentPart>
          </mc:Choice>
          <mc:Fallback xmlns="">
            <p:pic>
              <p:nvPicPr>
                <p:cNvPr id="149834" name="Freihand 149833">
                  <a:extLst>
                    <a:ext uri="{FF2B5EF4-FFF2-40B4-BE49-F238E27FC236}">
                      <a16:creationId xmlns:a16="http://schemas.microsoft.com/office/drawing/2014/main" id="{366002DC-F908-448A-AE35-E6F398D4926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130437" y="5572605"/>
                  <a:ext cx="30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49835" name="Freihand 149834">
                  <a:extLst>
                    <a:ext uri="{FF2B5EF4-FFF2-40B4-BE49-F238E27FC236}">
                      <a16:creationId xmlns:a16="http://schemas.microsoft.com/office/drawing/2014/main" id="{C9DD3C94-E322-43F5-A5D9-65E1FF7F344E}"/>
                    </a:ext>
                  </a:extLst>
                </p14:cNvPr>
                <p14:cNvContentPartPr/>
                <p14:nvPr/>
              </p14:nvContentPartPr>
              <p14:xfrm>
                <a:off x="6210357" y="5491965"/>
                <a:ext cx="393840" cy="174960"/>
              </p14:xfrm>
            </p:contentPart>
          </mc:Choice>
          <mc:Fallback xmlns="">
            <p:pic>
              <p:nvPicPr>
                <p:cNvPr id="149835" name="Freihand 149834">
                  <a:extLst>
                    <a:ext uri="{FF2B5EF4-FFF2-40B4-BE49-F238E27FC236}">
                      <a16:creationId xmlns:a16="http://schemas.microsoft.com/office/drawing/2014/main" id="{C9DD3C94-E322-43F5-A5D9-65E1FF7F344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206037" y="5487645"/>
                  <a:ext cx="402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49836" name="Freihand 149835">
                  <a:extLst>
                    <a:ext uri="{FF2B5EF4-FFF2-40B4-BE49-F238E27FC236}">
                      <a16:creationId xmlns:a16="http://schemas.microsoft.com/office/drawing/2014/main" id="{BE59C34B-3A5A-47F6-9D68-E876E0D9D166}"/>
                    </a:ext>
                  </a:extLst>
                </p14:cNvPr>
                <p14:cNvContentPartPr/>
                <p14:nvPr/>
              </p14:nvContentPartPr>
              <p14:xfrm>
                <a:off x="6641277" y="5547045"/>
                <a:ext cx="14400" cy="20520"/>
              </p14:xfrm>
            </p:contentPart>
          </mc:Choice>
          <mc:Fallback xmlns="">
            <p:pic>
              <p:nvPicPr>
                <p:cNvPr id="149836" name="Freihand 149835">
                  <a:extLst>
                    <a:ext uri="{FF2B5EF4-FFF2-40B4-BE49-F238E27FC236}">
                      <a16:creationId xmlns:a16="http://schemas.microsoft.com/office/drawing/2014/main" id="{BE59C34B-3A5A-47F6-9D68-E876E0D9D16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36957" y="5542725"/>
                  <a:ext cx="2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49837" name="Freihand 149836">
                  <a:extLst>
                    <a:ext uri="{FF2B5EF4-FFF2-40B4-BE49-F238E27FC236}">
                      <a16:creationId xmlns:a16="http://schemas.microsoft.com/office/drawing/2014/main" id="{43689526-B84B-4BC3-8DEA-A4472806A6C2}"/>
                    </a:ext>
                  </a:extLst>
                </p14:cNvPr>
                <p14:cNvContentPartPr/>
                <p14:nvPr/>
              </p14:nvContentPartPr>
              <p14:xfrm>
                <a:off x="6628677" y="5587365"/>
                <a:ext cx="61560" cy="229320"/>
              </p14:xfrm>
            </p:contentPart>
          </mc:Choice>
          <mc:Fallback xmlns="">
            <p:pic>
              <p:nvPicPr>
                <p:cNvPr id="149837" name="Freihand 149836">
                  <a:extLst>
                    <a:ext uri="{FF2B5EF4-FFF2-40B4-BE49-F238E27FC236}">
                      <a16:creationId xmlns:a16="http://schemas.microsoft.com/office/drawing/2014/main" id="{43689526-B84B-4BC3-8DEA-A4472806A6C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624357" y="5583045"/>
                  <a:ext cx="702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45" name="Gruppieren 149844">
            <a:extLst>
              <a:ext uri="{FF2B5EF4-FFF2-40B4-BE49-F238E27FC236}">
                <a16:creationId xmlns:a16="http://schemas.microsoft.com/office/drawing/2014/main" id="{B20429D1-ED4E-4C5D-9AF6-89B9C2A3235A}"/>
              </a:ext>
            </a:extLst>
          </p:cNvPr>
          <p:cNvGrpSpPr/>
          <p:nvPr/>
        </p:nvGrpSpPr>
        <p:grpSpPr>
          <a:xfrm>
            <a:off x="6970677" y="5473245"/>
            <a:ext cx="917640" cy="268200"/>
            <a:chOff x="6970677" y="5473245"/>
            <a:chExt cx="91764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49838" name="Freihand 149837">
                  <a:extLst>
                    <a:ext uri="{FF2B5EF4-FFF2-40B4-BE49-F238E27FC236}">
                      <a16:creationId xmlns:a16="http://schemas.microsoft.com/office/drawing/2014/main" id="{0B38D7B5-2FDE-416D-B1C1-7EA97C311199}"/>
                    </a:ext>
                  </a:extLst>
                </p14:cNvPr>
                <p14:cNvContentPartPr/>
                <p14:nvPr/>
              </p14:nvContentPartPr>
              <p14:xfrm>
                <a:off x="6970677" y="5539125"/>
                <a:ext cx="150840" cy="202320"/>
              </p14:xfrm>
            </p:contentPart>
          </mc:Choice>
          <mc:Fallback xmlns="">
            <p:pic>
              <p:nvPicPr>
                <p:cNvPr id="149838" name="Freihand 149837">
                  <a:extLst>
                    <a:ext uri="{FF2B5EF4-FFF2-40B4-BE49-F238E27FC236}">
                      <a16:creationId xmlns:a16="http://schemas.microsoft.com/office/drawing/2014/main" id="{0B38D7B5-2FDE-416D-B1C1-7EA97C31119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966357" y="5534805"/>
                  <a:ext cx="159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49839" name="Freihand 149838">
                  <a:extLst>
                    <a:ext uri="{FF2B5EF4-FFF2-40B4-BE49-F238E27FC236}">
                      <a16:creationId xmlns:a16="http://schemas.microsoft.com/office/drawing/2014/main" id="{07C4488C-6626-4EF3-94A3-AADEC98BD0E0}"/>
                    </a:ext>
                  </a:extLst>
                </p14:cNvPr>
                <p14:cNvContentPartPr/>
                <p14:nvPr/>
              </p14:nvContentPartPr>
              <p14:xfrm>
                <a:off x="7139157" y="5559285"/>
                <a:ext cx="62640" cy="74160"/>
              </p14:xfrm>
            </p:contentPart>
          </mc:Choice>
          <mc:Fallback xmlns="">
            <p:pic>
              <p:nvPicPr>
                <p:cNvPr id="149839" name="Freihand 149838">
                  <a:extLst>
                    <a:ext uri="{FF2B5EF4-FFF2-40B4-BE49-F238E27FC236}">
                      <a16:creationId xmlns:a16="http://schemas.microsoft.com/office/drawing/2014/main" id="{07C4488C-6626-4EF3-94A3-AADEC98BD0E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134837" y="5554965"/>
                  <a:ext cx="71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49840" name="Freihand 149839">
                  <a:extLst>
                    <a:ext uri="{FF2B5EF4-FFF2-40B4-BE49-F238E27FC236}">
                      <a16:creationId xmlns:a16="http://schemas.microsoft.com/office/drawing/2014/main" id="{80F05182-AB4E-4D90-9E9E-7B08602AD567}"/>
                    </a:ext>
                  </a:extLst>
                </p14:cNvPr>
                <p14:cNvContentPartPr/>
                <p14:nvPr/>
              </p14:nvContentPartPr>
              <p14:xfrm>
                <a:off x="7130517" y="5533005"/>
                <a:ext cx="275040" cy="96120"/>
              </p14:xfrm>
            </p:contentPart>
          </mc:Choice>
          <mc:Fallback xmlns="">
            <p:pic>
              <p:nvPicPr>
                <p:cNvPr id="149840" name="Freihand 149839">
                  <a:extLst>
                    <a:ext uri="{FF2B5EF4-FFF2-40B4-BE49-F238E27FC236}">
                      <a16:creationId xmlns:a16="http://schemas.microsoft.com/office/drawing/2014/main" id="{80F05182-AB4E-4D90-9E9E-7B08602AD56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126197" y="5528685"/>
                  <a:ext cx="283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49841" name="Freihand 149840">
                  <a:extLst>
                    <a:ext uri="{FF2B5EF4-FFF2-40B4-BE49-F238E27FC236}">
                      <a16:creationId xmlns:a16="http://schemas.microsoft.com/office/drawing/2014/main" id="{2E6728DE-B82A-4824-A0E5-B66379888B93}"/>
                    </a:ext>
                  </a:extLst>
                </p14:cNvPr>
                <p14:cNvContentPartPr/>
                <p14:nvPr/>
              </p14:nvContentPartPr>
              <p14:xfrm>
                <a:off x="7410597" y="5493045"/>
                <a:ext cx="32040" cy="46440"/>
              </p14:xfrm>
            </p:contentPart>
          </mc:Choice>
          <mc:Fallback xmlns="">
            <p:pic>
              <p:nvPicPr>
                <p:cNvPr id="149841" name="Freihand 149840">
                  <a:extLst>
                    <a:ext uri="{FF2B5EF4-FFF2-40B4-BE49-F238E27FC236}">
                      <a16:creationId xmlns:a16="http://schemas.microsoft.com/office/drawing/2014/main" id="{2E6728DE-B82A-4824-A0E5-B66379888B9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406277" y="5488725"/>
                  <a:ext cx="40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49842" name="Freihand 149841">
                  <a:extLst>
                    <a:ext uri="{FF2B5EF4-FFF2-40B4-BE49-F238E27FC236}">
                      <a16:creationId xmlns:a16="http://schemas.microsoft.com/office/drawing/2014/main" id="{86F808FE-171C-4352-86DA-A5B93BA0A7C8}"/>
                    </a:ext>
                  </a:extLst>
                </p14:cNvPr>
                <p14:cNvContentPartPr/>
                <p14:nvPr/>
              </p14:nvContentPartPr>
              <p14:xfrm>
                <a:off x="7441917" y="5543445"/>
                <a:ext cx="111960" cy="58680"/>
              </p14:xfrm>
            </p:contentPart>
          </mc:Choice>
          <mc:Fallback xmlns="">
            <p:pic>
              <p:nvPicPr>
                <p:cNvPr id="149842" name="Freihand 149841">
                  <a:extLst>
                    <a:ext uri="{FF2B5EF4-FFF2-40B4-BE49-F238E27FC236}">
                      <a16:creationId xmlns:a16="http://schemas.microsoft.com/office/drawing/2014/main" id="{86F808FE-171C-4352-86DA-A5B93BA0A7C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437597" y="5539125"/>
                  <a:ext cx="12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49843" name="Freihand 149842">
                  <a:extLst>
                    <a:ext uri="{FF2B5EF4-FFF2-40B4-BE49-F238E27FC236}">
                      <a16:creationId xmlns:a16="http://schemas.microsoft.com/office/drawing/2014/main" id="{11AB8469-A775-47F2-9564-EC2E8801FDAF}"/>
                    </a:ext>
                  </a:extLst>
                </p14:cNvPr>
                <p14:cNvContentPartPr/>
                <p14:nvPr/>
              </p14:nvContentPartPr>
              <p14:xfrm>
                <a:off x="7574397" y="5473245"/>
                <a:ext cx="129600" cy="140400"/>
              </p14:xfrm>
            </p:contentPart>
          </mc:Choice>
          <mc:Fallback xmlns="">
            <p:pic>
              <p:nvPicPr>
                <p:cNvPr id="149843" name="Freihand 149842">
                  <a:extLst>
                    <a:ext uri="{FF2B5EF4-FFF2-40B4-BE49-F238E27FC236}">
                      <a16:creationId xmlns:a16="http://schemas.microsoft.com/office/drawing/2014/main" id="{11AB8469-A775-47F2-9564-EC2E8801FDA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570077" y="5468925"/>
                  <a:ext cx="138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49844" name="Freihand 149843">
                  <a:extLst>
                    <a:ext uri="{FF2B5EF4-FFF2-40B4-BE49-F238E27FC236}">
                      <a16:creationId xmlns:a16="http://schemas.microsoft.com/office/drawing/2014/main" id="{29542A4C-6996-4957-ABFC-3E551A9BDB79}"/>
                    </a:ext>
                  </a:extLst>
                </p14:cNvPr>
                <p14:cNvContentPartPr/>
                <p14:nvPr/>
              </p14:nvContentPartPr>
              <p14:xfrm>
                <a:off x="7749357" y="5516085"/>
                <a:ext cx="138960" cy="103320"/>
              </p14:xfrm>
            </p:contentPart>
          </mc:Choice>
          <mc:Fallback xmlns="">
            <p:pic>
              <p:nvPicPr>
                <p:cNvPr id="149844" name="Freihand 149843">
                  <a:extLst>
                    <a:ext uri="{FF2B5EF4-FFF2-40B4-BE49-F238E27FC236}">
                      <a16:creationId xmlns:a16="http://schemas.microsoft.com/office/drawing/2014/main" id="{29542A4C-6996-4957-ABFC-3E551A9BDB7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45037" y="5511765"/>
                  <a:ext cx="14760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149847" name="Freihand 149846">
                <a:extLst>
                  <a:ext uri="{FF2B5EF4-FFF2-40B4-BE49-F238E27FC236}">
                    <a16:creationId xmlns:a16="http://schemas.microsoft.com/office/drawing/2014/main" id="{021FC02B-479C-45A3-BF80-496F79ECA386}"/>
                  </a:ext>
                </a:extLst>
              </p14:cNvPr>
              <p14:cNvContentPartPr/>
              <p14:nvPr/>
            </p14:nvContentPartPr>
            <p14:xfrm>
              <a:off x="2024637" y="6064725"/>
              <a:ext cx="272160" cy="239760"/>
            </p14:xfrm>
          </p:contentPart>
        </mc:Choice>
        <mc:Fallback xmlns="">
          <p:pic>
            <p:nvPicPr>
              <p:cNvPr id="149847" name="Freihand 149846">
                <a:extLst>
                  <a:ext uri="{FF2B5EF4-FFF2-40B4-BE49-F238E27FC236}">
                    <a16:creationId xmlns:a16="http://schemas.microsoft.com/office/drawing/2014/main" id="{021FC02B-479C-45A3-BF80-496F79ECA386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2020317" y="6060405"/>
                <a:ext cx="28080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863" name="Gruppieren 149862">
            <a:extLst>
              <a:ext uri="{FF2B5EF4-FFF2-40B4-BE49-F238E27FC236}">
                <a16:creationId xmlns:a16="http://schemas.microsoft.com/office/drawing/2014/main" id="{AF790900-A08A-4A4B-84DF-E54CEAE053A4}"/>
              </a:ext>
            </a:extLst>
          </p:cNvPr>
          <p:cNvGrpSpPr/>
          <p:nvPr/>
        </p:nvGrpSpPr>
        <p:grpSpPr>
          <a:xfrm>
            <a:off x="2481837" y="6010005"/>
            <a:ext cx="711360" cy="231480"/>
            <a:chOff x="2481837" y="6010005"/>
            <a:chExt cx="7113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49848" name="Freihand 149847">
                  <a:extLst>
                    <a:ext uri="{FF2B5EF4-FFF2-40B4-BE49-F238E27FC236}">
                      <a16:creationId xmlns:a16="http://schemas.microsoft.com/office/drawing/2014/main" id="{30ECA4EE-37CF-4D4B-AC18-C34E2E366E4E}"/>
                    </a:ext>
                  </a:extLst>
                </p14:cNvPr>
                <p14:cNvContentPartPr/>
                <p14:nvPr/>
              </p14:nvContentPartPr>
              <p14:xfrm>
                <a:off x="2506677" y="6074085"/>
                <a:ext cx="360" cy="360"/>
              </p14:xfrm>
            </p:contentPart>
          </mc:Choice>
          <mc:Fallback xmlns="">
            <p:pic>
              <p:nvPicPr>
                <p:cNvPr id="149848" name="Freihand 149847">
                  <a:extLst>
                    <a:ext uri="{FF2B5EF4-FFF2-40B4-BE49-F238E27FC236}">
                      <a16:creationId xmlns:a16="http://schemas.microsoft.com/office/drawing/2014/main" id="{30ECA4EE-37CF-4D4B-AC18-C34E2E366E4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502357" y="6069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49849" name="Freihand 149848">
                  <a:extLst>
                    <a:ext uri="{FF2B5EF4-FFF2-40B4-BE49-F238E27FC236}">
                      <a16:creationId xmlns:a16="http://schemas.microsoft.com/office/drawing/2014/main" id="{7E16B21F-C580-4809-BA7A-D334933D0676}"/>
                    </a:ext>
                  </a:extLst>
                </p14:cNvPr>
                <p14:cNvContentPartPr/>
                <p14:nvPr/>
              </p14:nvContentPartPr>
              <p14:xfrm>
                <a:off x="2481837" y="6037365"/>
                <a:ext cx="243000" cy="111960"/>
              </p14:xfrm>
            </p:contentPart>
          </mc:Choice>
          <mc:Fallback xmlns="">
            <p:pic>
              <p:nvPicPr>
                <p:cNvPr id="149849" name="Freihand 149848">
                  <a:extLst>
                    <a:ext uri="{FF2B5EF4-FFF2-40B4-BE49-F238E27FC236}">
                      <a16:creationId xmlns:a16="http://schemas.microsoft.com/office/drawing/2014/main" id="{7E16B21F-C580-4809-BA7A-D334933D067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77517" y="6033045"/>
                  <a:ext cx="251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49850" name="Freihand 149849">
                  <a:extLst>
                    <a:ext uri="{FF2B5EF4-FFF2-40B4-BE49-F238E27FC236}">
                      <a16:creationId xmlns:a16="http://schemas.microsoft.com/office/drawing/2014/main" id="{D5BC51F0-4D11-48D4-9395-8739055A9F84}"/>
                    </a:ext>
                  </a:extLst>
                </p14:cNvPr>
                <p14:cNvContentPartPr/>
                <p14:nvPr/>
              </p14:nvContentPartPr>
              <p14:xfrm>
                <a:off x="2756517" y="6054645"/>
                <a:ext cx="218520" cy="76320"/>
              </p14:xfrm>
            </p:contentPart>
          </mc:Choice>
          <mc:Fallback xmlns="">
            <p:pic>
              <p:nvPicPr>
                <p:cNvPr id="149850" name="Freihand 149849">
                  <a:extLst>
                    <a:ext uri="{FF2B5EF4-FFF2-40B4-BE49-F238E27FC236}">
                      <a16:creationId xmlns:a16="http://schemas.microsoft.com/office/drawing/2014/main" id="{D5BC51F0-4D11-48D4-9395-8739055A9F8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752197" y="6050325"/>
                  <a:ext cx="227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49851" name="Freihand 149850">
                  <a:extLst>
                    <a:ext uri="{FF2B5EF4-FFF2-40B4-BE49-F238E27FC236}">
                      <a16:creationId xmlns:a16="http://schemas.microsoft.com/office/drawing/2014/main" id="{A782DAE1-9F66-48A7-8FF4-2D164E432B38}"/>
                    </a:ext>
                  </a:extLst>
                </p14:cNvPr>
                <p14:cNvContentPartPr/>
                <p14:nvPr/>
              </p14:nvContentPartPr>
              <p14:xfrm>
                <a:off x="3009237" y="6060405"/>
                <a:ext cx="17640" cy="26280"/>
              </p14:xfrm>
            </p:contentPart>
          </mc:Choice>
          <mc:Fallback xmlns="">
            <p:pic>
              <p:nvPicPr>
                <p:cNvPr id="149851" name="Freihand 149850">
                  <a:extLst>
                    <a:ext uri="{FF2B5EF4-FFF2-40B4-BE49-F238E27FC236}">
                      <a16:creationId xmlns:a16="http://schemas.microsoft.com/office/drawing/2014/main" id="{A782DAE1-9F66-48A7-8FF4-2D164E432B3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004917" y="6056085"/>
                  <a:ext cx="2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49852" name="Freihand 149851">
                  <a:extLst>
                    <a:ext uri="{FF2B5EF4-FFF2-40B4-BE49-F238E27FC236}">
                      <a16:creationId xmlns:a16="http://schemas.microsoft.com/office/drawing/2014/main" id="{31601618-D98D-4EEC-A308-0869B8DE6C98}"/>
                    </a:ext>
                  </a:extLst>
                </p14:cNvPr>
                <p14:cNvContentPartPr/>
                <p14:nvPr/>
              </p14:nvContentPartPr>
              <p14:xfrm>
                <a:off x="3026517" y="6070845"/>
                <a:ext cx="360" cy="360"/>
              </p14:xfrm>
            </p:contentPart>
          </mc:Choice>
          <mc:Fallback xmlns="">
            <p:pic>
              <p:nvPicPr>
                <p:cNvPr id="149852" name="Freihand 149851">
                  <a:extLst>
                    <a:ext uri="{FF2B5EF4-FFF2-40B4-BE49-F238E27FC236}">
                      <a16:creationId xmlns:a16="http://schemas.microsoft.com/office/drawing/2014/main" id="{31601618-D98D-4EEC-A308-0869B8DE6C9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022197" y="606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49853" name="Freihand 149852">
                  <a:extLst>
                    <a:ext uri="{FF2B5EF4-FFF2-40B4-BE49-F238E27FC236}">
                      <a16:creationId xmlns:a16="http://schemas.microsoft.com/office/drawing/2014/main" id="{E54B7625-E174-4531-B099-666563D1D74B}"/>
                    </a:ext>
                  </a:extLst>
                </p14:cNvPr>
                <p14:cNvContentPartPr/>
                <p14:nvPr/>
              </p14:nvContentPartPr>
              <p14:xfrm>
                <a:off x="3020757" y="6032685"/>
                <a:ext cx="95760" cy="208800"/>
              </p14:xfrm>
            </p:contentPart>
          </mc:Choice>
          <mc:Fallback xmlns="">
            <p:pic>
              <p:nvPicPr>
                <p:cNvPr id="149853" name="Freihand 149852">
                  <a:extLst>
                    <a:ext uri="{FF2B5EF4-FFF2-40B4-BE49-F238E27FC236}">
                      <a16:creationId xmlns:a16="http://schemas.microsoft.com/office/drawing/2014/main" id="{E54B7625-E174-4531-B099-666563D1D74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16437" y="6028365"/>
                  <a:ext cx="104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49854" name="Freihand 149853">
                  <a:extLst>
                    <a:ext uri="{FF2B5EF4-FFF2-40B4-BE49-F238E27FC236}">
                      <a16:creationId xmlns:a16="http://schemas.microsoft.com/office/drawing/2014/main" id="{22D5049C-B457-44FD-B5DA-285B0A18BEBA}"/>
                    </a:ext>
                  </a:extLst>
                </p14:cNvPr>
                <p14:cNvContentPartPr/>
                <p14:nvPr/>
              </p14:nvContentPartPr>
              <p14:xfrm>
                <a:off x="3138477" y="6010005"/>
                <a:ext cx="36720" cy="83160"/>
              </p14:xfrm>
            </p:contentPart>
          </mc:Choice>
          <mc:Fallback xmlns="">
            <p:pic>
              <p:nvPicPr>
                <p:cNvPr id="149854" name="Freihand 149853">
                  <a:extLst>
                    <a:ext uri="{FF2B5EF4-FFF2-40B4-BE49-F238E27FC236}">
                      <a16:creationId xmlns:a16="http://schemas.microsoft.com/office/drawing/2014/main" id="{22D5049C-B457-44FD-B5DA-285B0A18BEB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134157" y="6005685"/>
                  <a:ext cx="45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49855" name="Freihand 149854">
                  <a:extLst>
                    <a:ext uri="{FF2B5EF4-FFF2-40B4-BE49-F238E27FC236}">
                      <a16:creationId xmlns:a16="http://schemas.microsoft.com/office/drawing/2014/main" id="{4F862DA9-E362-4118-9C29-7974674230AA}"/>
                    </a:ext>
                  </a:extLst>
                </p14:cNvPr>
                <p14:cNvContentPartPr/>
                <p14:nvPr/>
              </p14:nvContentPartPr>
              <p14:xfrm>
                <a:off x="3175197" y="6021165"/>
                <a:ext cx="18000" cy="165240"/>
              </p14:xfrm>
            </p:contentPart>
          </mc:Choice>
          <mc:Fallback xmlns="">
            <p:pic>
              <p:nvPicPr>
                <p:cNvPr id="149855" name="Freihand 149854">
                  <a:extLst>
                    <a:ext uri="{FF2B5EF4-FFF2-40B4-BE49-F238E27FC236}">
                      <a16:creationId xmlns:a16="http://schemas.microsoft.com/office/drawing/2014/main" id="{4F862DA9-E362-4118-9C29-7974674230A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170877" y="6016845"/>
                  <a:ext cx="266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62" name="Gruppieren 149861">
            <a:extLst>
              <a:ext uri="{FF2B5EF4-FFF2-40B4-BE49-F238E27FC236}">
                <a16:creationId xmlns:a16="http://schemas.microsoft.com/office/drawing/2014/main" id="{D62691EA-8C35-4318-A632-6FE93C2A3C48}"/>
              </a:ext>
            </a:extLst>
          </p:cNvPr>
          <p:cNvGrpSpPr/>
          <p:nvPr/>
        </p:nvGrpSpPr>
        <p:grpSpPr>
          <a:xfrm>
            <a:off x="3394797" y="5923605"/>
            <a:ext cx="678600" cy="231840"/>
            <a:chOff x="3394797" y="5923605"/>
            <a:chExt cx="6786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49856" name="Freihand 149855">
                  <a:extLst>
                    <a:ext uri="{FF2B5EF4-FFF2-40B4-BE49-F238E27FC236}">
                      <a16:creationId xmlns:a16="http://schemas.microsoft.com/office/drawing/2014/main" id="{64831F04-4CF2-429F-BF94-466730B537FB}"/>
                    </a:ext>
                  </a:extLst>
                </p14:cNvPr>
                <p14:cNvContentPartPr/>
                <p14:nvPr/>
              </p14:nvContentPartPr>
              <p14:xfrm>
                <a:off x="3394797" y="6002805"/>
                <a:ext cx="91080" cy="152640"/>
              </p14:xfrm>
            </p:contentPart>
          </mc:Choice>
          <mc:Fallback xmlns="">
            <p:pic>
              <p:nvPicPr>
                <p:cNvPr id="149856" name="Freihand 149855">
                  <a:extLst>
                    <a:ext uri="{FF2B5EF4-FFF2-40B4-BE49-F238E27FC236}">
                      <a16:creationId xmlns:a16="http://schemas.microsoft.com/office/drawing/2014/main" id="{64831F04-4CF2-429F-BF94-466730B537F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390477" y="5998485"/>
                  <a:ext cx="99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49857" name="Freihand 149856">
                  <a:extLst>
                    <a:ext uri="{FF2B5EF4-FFF2-40B4-BE49-F238E27FC236}">
                      <a16:creationId xmlns:a16="http://schemas.microsoft.com/office/drawing/2014/main" id="{37749A5E-EE65-43EE-BE3A-5E629D5B724A}"/>
                    </a:ext>
                  </a:extLst>
                </p14:cNvPr>
                <p14:cNvContentPartPr/>
                <p14:nvPr/>
              </p14:nvContentPartPr>
              <p14:xfrm>
                <a:off x="3530517" y="5987685"/>
                <a:ext cx="116640" cy="90000"/>
              </p14:xfrm>
            </p:contentPart>
          </mc:Choice>
          <mc:Fallback xmlns="">
            <p:pic>
              <p:nvPicPr>
                <p:cNvPr id="149857" name="Freihand 149856">
                  <a:extLst>
                    <a:ext uri="{FF2B5EF4-FFF2-40B4-BE49-F238E27FC236}">
                      <a16:creationId xmlns:a16="http://schemas.microsoft.com/office/drawing/2014/main" id="{37749A5E-EE65-43EE-BE3A-5E629D5B724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526197" y="5983365"/>
                  <a:ext cx="125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49858" name="Freihand 149857">
                  <a:extLst>
                    <a:ext uri="{FF2B5EF4-FFF2-40B4-BE49-F238E27FC236}">
                      <a16:creationId xmlns:a16="http://schemas.microsoft.com/office/drawing/2014/main" id="{DB0ECEDB-3BA5-4C9A-9AF8-592B76D96FC0}"/>
                    </a:ext>
                  </a:extLst>
                </p14:cNvPr>
                <p14:cNvContentPartPr/>
                <p14:nvPr/>
              </p14:nvContentPartPr>
              <p14:xfrm>
                <a:off x="3613677" y="5923605"/>
                <a:ext cx="19800" cy="11880"/>
              </p14:xfrm>
            </p:contentPart>
          </mc:Choice>
          <mc:Fallback xmlns="">
            <p:pic>
              <p:nvPicPr>
                <p:cNvPr id="149858" name="Freihand 149857">
                  <a:extLst>
                    <a:ext uri="{FF2B5EF4-FFF2-40B4-BE49-F238E27FC236}">
                      <a16:creationId xmlns:a16="http://schemas.microsoft.com/office/drawing/2014/main" id="{DB0ECEDB-3BA5-4C9A-9AF8-592B76D96FC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09357" y="5919285"/>
                  <a:ext cx="2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49859" name="Freihand 149858">
                  <a:extLst>
                    <a:ext uri="{FF2B5EF4-FFF2-40B4-BE49-F238E27FC236}">
                      <a16:creationId xmlns:a16="http://schemas.microsoft.com/office/drawing/2014/main" id="{737AF829-34A3-4B74-B0DE-233F3DC4DC50}"/>
                    </a:ext>
                  </a:extLst>
                </p14:cNvPr>
                <p14:cNvContentPartPr/>
                <p14:nvPr/>
              </p14:nvContentPartPr>
              <p14:xfrm>
                <a:off x="3675957" y="5985525"/>
                <a:ext cx="107640" cy="86760"/>
              </p14:xfrm>
            </p:contentPart>
          </mc:Choice>
          <mc:Fallback xmlns="">
            <p:pic>
              <p:nvPicPr>
                <p:cNvPr id="149859" name="Freihand 149858">
                  <a:extLst>
                    <a:ext uri="{FF2B5EF4-FFF2-40B4-BE49-F238E27FC236}">
                      <a16:creationId xmlns:a16="http://schemas.microsoft.com/office/drawing/2014/main" id="{737AF829-34A3-4B74-B0DE-233F3DC4DC5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671637" y="5981205"/>
                  <a:ext cx="116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49860" name="Freihand 149859">
                  <a:extLst>
                    <a:ext uri="{FF2B5EF4-FFF2-40B4-BE49-F238E27FC236}">
                      <a16:creationId xmlns:a16="http://schemas.microsoft.com/office/drawing/2014/main" id="{A217CD27-AF13-433C-8CCF-77E546F528E0}"/>
                    </a:ext>
                  </a:extLst>
                </p14:cNvPr>
                <p14:cNvContentPartPr/>
                <p14:nvPr/>
              </p14:nvContentPartPr>
              <p14:xfrm>
                <a:off x="3805557" y="5974005"/>
                <a:ext cx="93240" cy="71280"/>
              </p14:xfrm>
            </p:contentPart>
          </mc:Choice>
          <mc:Fallback xmlns="">
            <p:pic>
              <p:nvPicPr>
                <p:cNvPr id="149860" name="Freihand 149859">
                  <a:extLst>
                    <a:ext uri="{FF2B5EF4-FFF2-40B4-BE49-F238E27FC236}">
                      <a16:creationId xmlns:a16="http://schemas.microsoft.com/office/drawing/2014/main" id="{A217CD27-AF13-433C-8CCF-77E546F528E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801237" y="5969685"/>
                  <a:ext cx="10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49861" name="Freihand 149860">
                  <a:extLst>
                    <a:ext uri="{FF2B5EF4-FFF2-40B4-BE49-F238E27FC236}">
                      <a16:creationId xmlns:a16="http://schemas.microsoft.com/office/drawing/2014/main" id="{F5905643-036A-4BF3-AB9C-7C518394C182}"/>
                    </a:ext>
                  </a:extLst>
                </p14:cNvPr>
                <p14:cNvContentPartPr/>
                <p14:nvPr/>
              </p14:nvContentPartPr>
              <p14:xfrm>
                <a:off x="3966117" y="5969685"/>
                <a:ext cx="107280" cy="92880"/>
              </p14:xfrm>
            </p:contentPart>
          </mc:Choice>
          <mc:Fallback xmlns="">
            <p:pic>
              <p:nvPicPr>
                <p:cNvPr id="149861" name="Freihand 149860">
                  <a:extLst>
                    <a:ext uri="{FF2B5EF4-FFF2-40B4-BE49-F238E27FC236}">
                      <a16:creationId xmlns:a16="http://schemas.microsoft.com/office/drawing/2014/main" id="{F5905643-036A-4BF3-AB9C-7C518394C18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961797" y="5965365"/>
                  <a:ext cx="1159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72" name="Gruppieren 149871">
            <a:extLst>
              <a:ext uri="{FF2B5EF4-FFF2-40B4-BE49-F238E27FC236}">
                <a16:creationId xmlns:a16="http://schemas.microsoft.com/office/drawing/2014/main" id="{020DA031-3BA2-455C-8BD8-701656C2949E}"/>
              </a:ext>
            </a:extLst>
          </p:cNvPr>
          <p:cNvGrpSpPr/>
          <p:nvPr/>
        </p:nvGrpSpPr>
        <p:grpSpPr>
          <a:xfrm>
            <a:off x="4391277" y="5858085"/>
            <a:ext cx="1082880" cy="214560"/>
            <a:chOff x="4391277" y="5858085"/>
            <a:chExt cx="10828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49864" name="Freihand 149863">
                  <a:extLst>
                    <a:ext uri="{FF2B5EF4-FFF2-40B4-BE49-F238E27FC236}">
                      <a16:creationId xmlns:a16="http://schemas.microsoft.com/office/drawing/2014/main" id="{6748A8BE-F8A3-4C68-9D87-30D7154AC0AB}"/>
                    </a:ext>
                  </a:extLst>
                </p14:cNvPr>
                <p14:cNvContentPartPr/>
                <p14:nvPr/>
              </p14:nvContentPartPr>
              <p14:xfrm>
                <a:off x="4481997" y="5917485"/>
                <a:ext cx="5760" cy="155160"/>
              </p14:xfrm>
            </p:contentPart>
          </mc:Choice>
          <mc:Fallback xmlns="">
            <p:pic>
              <p:nvPicPr>
                <p:cNvPr id="149864" name="Freihand 149863">
                  <a:extLst>
                    <a:ext uri="{FF2B5EF4-FFF2-40B4-BE49-F238E27FC236}">
                      <a16:creationId xmlns:a16="http://schemas.microsoft.com/office/drawing/2014/main" id="{6748A8BE-F8A3-4C68-9D87-30D7154AC0A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477677" y="5913165"/>
                  <a:ext cx="14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49865" name="Freihand 149864">
                  <a:extLst>
                    <a:ext uri="{FF2B5EF4-FFF2-40B4-BE49-F238E27FC236}">
                      <a16:creationId xmlns:a16="http://schemas.microsoft.com/office/drawing/2014/main" id="{654B867B-DD5E-4E64-8D5B-91E17E6CD649}"/>
                    </a:ext>
                  </a:extLst>
                </p14:cNvPr>
                <p14:cNvContentPartPr/>
                <p14:nvPr/>
              </p14:nvContentPartPr>
              <p14:xfrm>
                <a:off x="4391277" y="6015405"/>
                <a:ext cx="156600" cy="36360"/>
              </p14:xfrm>
            </p:contentPart>
          </mc:Choice>
          <mc:Fallback xmlns="">
            <p:pic>
              <p:nvPicPr>
                <p:cNvPr id="149865" name="Freihand 149864">
                  <a:extLst>
                    <a:ext uri="{FF2B5EF4-FFF2-40B4-BE49-F238E27FC236}">
                      <a16:creationId xmlns:a16="http://schemas.microsoft.com/office/drawing/2014/main" id="{654B867B-DD5E-4E64-8D5B-91E17E6CD64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386957" y="6011085"/>
                  <a:ext cx="165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49866" name="Freihand 149865">
                  <a:extLst>
                    <a:ext uri="{FF2B5EF4-FFF2-40B4-BE49-F238E27FC236}">
                      <a16:creationId xmlns:a16="http://schemas.microsoft.com/office/drawing/2014/main" id="{9A789809-E573-45EB-B97D-C12A715DDC39}"/>
                    </a:ext>
                  </a:extLst>
                </p14:cNvPr>
                <p14:cNvContentPartPr/>
                <p14:nvPr/>
              </p14:nvContentPartPr>
              <p14:xfrm>
                <a:off x="4413597" y="5896965"/>
                <a:ext cx="131400" cy="9720"/>
              </p14:xfrm>
            </p:contentPart>
          </mc:Choice>
          <mc:Fallback xmlns="">
            <p:pic>
              <p:nvPicPr>
                <p:cNvPr id="149866" name="Freihand 149865">
                  <a:extLst>
                    <a:ext uri="{FF2B5EF4-FFF2-40B4-BE49-F238E27FC236}">
                      <a16:creationId xmlns:a16="http://schemas.microsoft.com/office/drawing/2014/main" id="{9A789809-E573-45EB-B97D-C12A715DDC3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409277" y="5892645"/>
                  <a:ext cx="140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49867" name="Freihand 149866">
                  <a:extLst>
                    <a:ext uri="{FF2B5EF4-FFF2-40B4-BE49-F238E27FC236}">
                      <a16:creationId xmlns:a16="http://schemas.microsoft.com/office/drawing/2014/main" id="{9A110C75-EDAC-4EE7-BDB6-2E576AB43DE6}"/>
                    </a:ext>
                  </a:extLst>
                </p14:cNvPr>
                <p14:cNvContentPartPr/>
                <p14:nvPr/>
              </p14:nvContentPartPr>
              <p14:xfrm>
                <a:off x="4578837" y="5918565"/>
                <a:ext cx="107640" cy="116640"/>
              </p14:xfrm>
            </p:contentPart>
          </mc:Choice>
          <mc:Fallback xmlns="">
            <p:pic>
              <p:nvPicPr>
                <p:cNvPr id="149867" name="Freihand 149866">
                  <a:extLst>
                    <a:ext uri="{FF2B5EF4-FFF2-40B4-BE49-F238E27FC236}">
                      <a16:creationId xmlns:a16="http://schemas.microsoft.com/office/drawing/2014/main" id="{9A110C75-EDAC-4EE7-BDB6-2E576AB43DE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574517" y="5914245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49868" name="Freihand 149867">
                  <a:extLst>
                    <a:ext uri="{FF2B5EF4-FFF2-40B4-BE49-F238E27FC236}">
                      <a16:creationId xmlns:a16="http://schemas.microsoft.com/office/drawing/2014/main" id="{52D253EF-E27B-4610-B313-3AE6A9B57FF1}"/>
                    </a:ext>
                  </a:extLst>
                </p14:cNvPr>
                <p14:cNvContentPartPr/>
                <p14:nvPr/>
              </p14:nvContentPartPr>
              <p14:xfrm>
                <a:off x="4769997" y="5868885"/>
                <a:ext cx="159480" cy="199080"/>
              </p14:xfrm>
            </p:contentPart>
          </mc:Choice>
          <mc:Fallback xmlns="">
            <p:pic>
              <p:nvPicPr>
                <p:cNvPr id="149868" name="Freihand 149867">
                  <a:extLst>
                    <a:ext uri="{FF2B5EF4-FFF2-40B4-BE49-F238E27FC236}">
                      <a16:creationId xmlns:a16="http://schemas.microsoft.com/office/drawing/2014/main" id="{52D253EF-E27B-4610-B313-3AE6A9B57FF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765677" y="5864565"/>
                  <a:ext cx="168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49869" name="Freihand 149868">
                  <a:extLst>
                    <a:ext uri="{FF2B5EF4-FFF2-40B4-BE49-F238E27FC236}">
                      <a16:creationId xmlns:a16="http://schemas.microsoft.com/office/drawing/2014/main" id="{ABEEFEE6-FA55-4737-88CA-5F6F89E279F9}"/>
                    </a:ext>
                  </a:extLst>
                </p14:cNvPr>
                <p14:cNvContentPartPr/>
                <p14:nvPr/>
              </p14:nvContentPartPr>
              <p14:xfrm>
                <a:off x="4929117" y="5858805"/>
                <a:ext cx="327600" cy="158040"/>
              </p14:xfrm>
            </p:contentPart>
          </mc:Choice>
          <mc:Fallback xmlns="">
            <p:pic>
              <p:nvPicPr>
                <p:cNvPr id="149869" name="Freihand 149868">
                  <a:extLst>
                    <a:ext uri="{FF2B5EF4-FFF2-40B4-BE49-F238E27FC236}">
                      <a16:creationId xmlns:a16="http://schemas.microsoft.com/office/drawing/2014/main" id="{ABEEFEE6-FA55-4737-88CA-5F6F89E279F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924797" y="5854485"/>
                  <a:ext cx="33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49870" name="Freihand 149869">
                  <a:extLst>
                    <a:ext uri="{FF2B5EF4-FFF2-40B4-BE49-F238E27FC236}">
                      <a16:creationId xmlns:a16="http://schemas.microsoft.com/office/drawing/2014/main" id="{C664B589-91A8-41F6-AEE8-974AD8BE5DF3}"/>
                    </a:ext>
                  </a:extLst>
                </p14:cNvPr>
                <p14:cNvContentPartPr/>
                <p14:nvPr/>
              </p14:nvContentPartPr>
              <p14:xfrm>
                <a:off x="5236917" y="5858085"/>
                <a:ext cx="32760" cy="16200"/>
              </p14:xfrm>
            </p:contentPart>
          </mc:Choice>
          <mc:Fallback xmlns="">
            <p:pic>
              <p:nvPicPr>
                <p:cNvPr id="149870" name="Freihand 149869">
                  <a:extLst>
                    <a:ext uri="{FF2B5EF4-FFF2-40B4-BE49-F238E27FC236}">
                      <a16:creationId xmlns:a16="http://schemas.microsoft.com/office/drawing/2014/main" id="{C664B589-91A8-41F6-AEE8-974AD8BE5DF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32597" y="5853765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49871" name="Freihand 149870">
                  <a:extLst>
                    <a:ext uri="{FF2B5EF4-FFF2-40B4-BE49-F238E27FC236}">
                      <a16:creationId xmlns:a16="http://schemas.microsoft.com/office/drawing/2014/main" id="{A698AFE3-9A89-4310-8BF8-74F4DB8D964F}"/>
                    </a:ext>
                  </a:extLst>
                </p14:cNvPr>
                <p14:cNvContentPartPr/>
                <p14:nvPr/>
              </p14:nvContentPartPr>
              <p14:xfrm>
                <a:off x="5264997" y="5927205"/>
                <a:ext cx="209160" cy="99720"/>
              </p14:xfrm>
            </p:contentPart>
          </mc:Choice>
          <mc:Fallback xmlns="">
            <p:pic>
              <p:nvPicPr>
                <p:cNvPr id="149871" name="Freihand 149870">
                  <a:extLst>
                    <a:ext uri="{FF2B5EF4-FFF2-40B4-BE49-F238E27FC236}">
                      <a16:creationId xmlns:a16="http://schemas.microsoft.com/office/drawing/2014/main" id="{A698AFE3-9A89-4310-8BF8-74F4DB8D964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60677" y="5922885"/>
                  <a:ext cx="2178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84" name="Gruppieren 149883">
            <a:extLst>
              <a:ext uri="{FF2B5EF4-FFF2-40B4-BE49-F238E27FC236}">
                <a16:creationId xmlns:a16="http://schemas.microsoft.com/office/drawing/2014/main" id="{CEC56E13-15FE-4D20-93FF-DB5B5575B0AA}"/>
              </a:ext>
            </a:extLst>
          </p:cNvPr>
          <p:cNvGrpSpPr/>
          <p:nvPr/>
        </p:nvGrpSpPr>
        <p:grpSpPr>
          <a:xfrm>
            <a:off x="5681877" y="5866725"/>
            <a:ext cx="747720" cy="172440"/>
            <a:chOff x="5681877" y="5866725"/>
            <a:chExt cx="74772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49873" name="Freihand 149872">
                  <a:extLst>
                    <a:ext uri="{FF2B5EF4-FFF2-40B4-BE49-F238E27FC236}">
                      <a16:creationId xmlns:a16="http://schemas.microsoft.com/office/drawing/2014/main" id="{63EA7AE6-6006-4AE8-9F44-35C2ADC7A870}"/>
                    </a:ext>
                  </a:extLst>
                </p14:cNvPr>
                <p14:cNvContentPartPr/>
                <p14:nvPr/>
              </p14:nvContentPartPr>
              <p14:xfrm>
                <a:off x="5681877" y="5958885"/>
                <a:ext cx="128520" cy="80280"/>
              </p14:xfrm>
            </p:contentPart>
          </mc:Choice>
          <mc:Fallback xmlns="">
            <p:pic>
              <p:nvPicPr>
                <p:cNvPr id="149873" name="Freihand 149872">
                  <a:extLst>
                    <a:ext uri="{FF2B5EF4-FFF2-40B4-BE49-F238E27FC236}">
                      <a16:creationId xmlns:a16="http://schemas.microsoft.com/office/drawing/2014/main" id="{63EA7AE6-6006-4AE8-9F44-35C2ADC7A87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677557" y="5954565"/>
                  <a:ext cx="137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49874" name="Freihand 149873">
                  <a:extLst>
                    <a:ext uri="{FF2B5EF4-FFF2-40B4-BE49-F238E27FC236}">
                      <a16:creationId xmlns:a16="http://schemas.microsoft.com/office/drawing/2014/main" id="{E45CE9E5-C601-4803-A3BF-D8A22D0C73DF}"/>
                    </a:ext>
                  </a:extLst>
                </p14:cNvPr>
                <p14:cNvContentPartPr/>
                <p14:nvPr/>
              </p14:nvContentPartPr>
              <p14:xfrm>
                <a:off x="5822997" y="5964645"/>
                <a:ext cx="259200" cy="60120"/>
              </p14:xfrm>
            </p:contentPart>
          </mc:Choice>
          <mc:Fallback xmlns="">
            <p:pic>
              <p:nvPicPr>
                <p:cNvPr id="149874" name="Freihand 149873">
                  <a:extLst>
                    <a:ext uri="{FF2B5EF4-FFF2-40B4-BE49-F238E27FC236}">
                      <a16:creationId xmlns:a16="http://schemas.microsoft.com/office/drawing/2014/main" id="{E45CE9E5-C601-4803-A3BF-D8A22D0C73D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818677" y="5960325"/>
                  <a:ext cx="267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49875" name="Freihand 149874">
                  <a:extLst>
                    <a:ext uri="{FF2B5EF4-FFF2-40B4-BE49-F238E27FC236}">
                      <a16:creationId xmlns:a16="http://schemas.microsoft.com/office/drawing/2014/main" id="{2BF25A5E-031F-4110-8C64-8D8D90A5D8E1}"/>
                    </a:ext>
                  </a:extLst>
                </p14:cNvPr>
                <p14:cNvContentPartPr/>
                <p14:nvPr/>
              </p14:nvContentPartPr>
              <p14:xfrm>
                <a:off x="6221517" y="5866725"/>
                <a:ext cx="99000" cy="129960"/>
              </p14:xfrm>
            </p:contentPart>
          </mc:Choice>
          <mc:Fallback xmlns="">
            <p:pic>
              <p:nvPicPr>
                <p:cNvPr id="149875" name="Freihand 149874">
                  <a:extLst>
                    <a:ext uri="{FF2B5EF4-FFF2-40B4-BE49-F238E27FC236}">
                      <a16:creationId xmlns:a16="http://schemas.microsoft.com/office/drawing/2014/main" id="{2BF25A5E-031F-4110-8C64-8D8D90A5D8E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217197" y="5862405"/>
                  <a:ext cx="107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49876" name="Freihand 149875">
                  <a:extLst>
                    <a:ext uri="{FF2B5EF4-FFF2-40B4-BE49-F238E27FC236}">
                      <a16:creationId xmlns:a16="http://schemas.microsoft.com/office/drawing/2014/main" id="{196484E1-A46D-4AE7-9472-A6999AF8BA54}"/>
                    </a:ext>
                  </a:extLst>
                </p14:cNvPr>
                <p14:cNvContentPartPr/>
                <p14:nvPr/>
              </p14:nvContentPartPr>
              <p14:xfrm>
                <a:off x="6360477" y="5919645"/>
                <a:ext cx="69120" cy="81360"/>
              </p14:xfrm>
            </p:contentPart>
          </mc:Choice>
          <mc:Fallback xmlns="">
            <p:pic>
              <p:nvPicPr>
                <p:cNvPr id="149876" name="Freihand 149875">
                  <a:extLst>
                    <a:ext uri="{FF2B5EF4-FFF2-40B4-BE49-F238E27FC236}">
                      <a16:creationId xmlns:a16="http://schemas.microsoft.com/office/drawing/2014/main" id="{196484E1-A46D-4AE7-9472-A6999AF8BA5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356157" y="5915325"/>
                  <a:ext cx="777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883" name="Gruppieren 149882">
            <a:extLst>
              <a:ext uri="{FF2B5EF4-FFF2-40B4-BE49-F238E27FC236}">
                <a16:creationId xmlns:a16="http://schemas.microsoft.com/office/drawing/2014/main" id="{EB8CCAD1-47A9-4B1C-82A0-545FBC9EB53D}"/>
              </a:ext>
            </a:extLst>
          </p:cNvPr>
          <p:cNvGrpSpPr/>
          <p:nvPr/>
        </p:nvGrpSpPr>
        <p:grpSpPr>
          <a:xfrm>
            <a:off x="6650997" y="5837205"/>
            <a:ext cx="1240560" cy="262800"/>
            <a:chOff x="6650997" y="5837205"/>
            <a:chExt cx="124056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49877" name="Freihand 149876">
                  <a:extLst>
                    <a:ext uri="{FF2B5EF4-FFF2-40B4-BE49-F238E27FC236}">
                      <a16:creationId xmlns:a16="http://schemas.microsoft.com/office/drawing/2014/main" id="{B016C592-748C-47D7-8536-DAA8FD5E8E63}"/>
                    </a:ext>
                  </a:extLst>
                </p14:cNvPr>
                <p14:cNvContentPartPr/>
                <p14:nvPr/>
              </p14:nvContentPartPr>
              <p14:xfrm>
                <a:off x="6650997" y="5923965"/>
                <a:ext cx="207000" cy="78120"/>
              </p14:xfrm>
            </p:contentPart>
          </mc:Choice>
          <mc:Fallback xmlns="">
            <p:pic>
              <p:nvPicPr>
                <p:cNvPr id="149877" name="Freihand 149876">
                  <a:extLst>
                    <a:ext uri="{FF2B5EF4-FFF2-40B4-BE49-F238E27FC236}">
                      <a16:creationId xmlns:a16="http://schemas.microsoft.com/office/drawing/2014/main" id="{B016C592-748C-47D7-8536-DAA8FD5E8E6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646677" y="5919645"/>
                  <a:ext cx="215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49878" name="Freihand 149877">
                  <a:extLst>
                    <a:ext uri="{FF2B5EF4-FFF2-40B4-BE49-F238E27FC236}">
                      <a16:creationId xmlns:a16="http://schemas.microsoft.com/office/drawing/2014/main" id="{B435929C-FAA7-4B0C-B650-FFEF73FAFA4B}"/>
                    </a:ext>
                  </a:extLst>
                </p14:cNvPr>
                <p14:cNvContentPartPr/>
                <p14:nvPr/>
              </p14:nvContentPartPr>
              <p14:xfrm>
                <a:off x="6882117" y="5911725"/>
                <a:ext cx="350640" cy="101520"/>
              </p14:xfrm>
            </p:contentPart>
          </mc:Choice>
          <mc:Fallback xmlns="">
            <p:pic>
              <p:nvPicPr>
                <p:cNvPr id="149878" name="Freihand 149877">
                  <a:extLst>
                    <a:ext uri="{FF2B5EF4-FFF2-40B4-BE49-F238E27FC236}">
                      <a16:creationId xmlns:a16="http://schemas.microsoft.com/office/drawing/2014/main" id="{B435929C-FAA7-4B0C-B650-FFEF73FAFA4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877797" y="5907405"/>
                  <a:ext cx="359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49879" name="Freihand 149878">
                  <a:extLst>
                    <a:ext uri="{FF2B5EF4-FFF2-40B4-BE49-F238E27FC236}">
                      <a16:creationId xmlns:a16="http://schemas.microsoft.com/office/drawing/2014/main" id="{27B9C094-A3F7-45AF-A060-B9507FD9A5D0}"/>
                    </a:ext>
                  </a:extLst>
                </p14:cNvPr>
                <p14:cNvContentPartPr/>
                <p14:nvPr/>
              </p14:nvContentPartPr>
              <p14:xfrm>
                <a:off x="7234917" y="5837205"/>
                <a:ext cx="360" cy="360"/>
              </p14:xfrm>
            </p:contentPart>
          </mc:Choice>
          <mc:Fallback xmlns="">
            <p:pic>
              <p:nvPicPr>
                <p:cNvPr id="149879" name="Freihand 149878">
                  <a:extLst>
                    <a:ext uri="{FF2B5EF4-FFF2-40B4-BE49-F238E27FC236}">
                      <a16:creationId xmlns:a16="http://schemas.microsoft.com/office/drawing/2014/main" id="{27B9C094-A3F7-45AF-A060-B9507FD9A5D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230597" y="5832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49880" name="Freihand 149879">
                  <a:extLst>
                    <a:ext uri="{FF2B5EF4-FFF2-40B4-BE49-F238E27FC236}">
                      <a16:creationId xmlns:a16="http://schemas.microsoft.com/office/drawing/2014/main" id="{8CA13291-8150-4816-B059-AF875A9C5E97}"/>
                    </a:ext>
                  </a:extLst>
                </p14:cNvPr>
                <p14:cNvContentPartPr/>
                <p14:nvPr/>
              </p14:nvContentPartPr>
              <p14:xfrm>
                <a:off x="7352637" y="5840805"/>
                <a:ext cx="135360" cy="259200"/>
              </p14:xfrm>
            </p:contentPart>
          </mc:Choice>
          <mc:Fallback xmlns="">
            <p:pic>
              <p:nvPicPr>
                <p:cNvPr id="149880" name="Freihand 149879">
                  <a:extLst>
                    <a:ext uri="{FF2B5EF4-FFF2-40B4-BE49-F238E27FC236}">
                      <a16:creationId xmlns:a16="http://schemas.microsoft.com/office/drawing/2014/main" id="{8CA13291-8150-4816-B059-AF875A9C5E9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348317" y="5836485"/>
                  <a:ext cx="144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49881" name="Freihand 149880">
                  <a:extLst>
                    <a:ext uri="{FF2B5EF4-FFF2-40B4-BE49-F238E27FC236}">
                      <a16:creationId xmlns:a16="http://schemas.microsoft.com/office/drawing/2014/main" id="{AA54BA25-28C0-4443-83FE-FB1466353831}"/>
                    </a:ext>
                  </a:extLst>
                </p14:cNvPr>
                <p14:cNvContentPartPr/>
                <p14:nvPr/>
              </p14:nvContentPartPr>
              <p14:xfrm>
                <a:off x="7643157" y="5867085"/>
                <a:ext cx="71280" cy="132120"/>
              </p14:xfrm>
            </p:contentPart>
          </mc:Choice>
          <mc:Fallback xmlns="">
            <p:pic>
              <p:nvPicPr>
                <p:cNvPr id="149881" name="Freihand 149880">
                  <a:extLst>
                    <a:ext uri="{FF2B5EF4-FFF2-40B4-BE49-F238E27FC236}">
                      <a16:creationId xmlns:a16="http://schemas.microsoft.com/office/drawing/2014/main" id="{AA54BA25-28C0-4443-83FE-FB146635383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638837" y="5862765"/>
                  <a:ext cx="79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49882" name="Freihand 149881">
                  <a:extLst>
                    <a:ext uri="{FF2B5EF4-FFF2-40B4-BE49-F238E27FC236}">
                      <a16:creationId xmlns:a16="http://schemas.microsoft.com/office/drawing/2014/main" id="{3D058338-89B4-4325-868D-901AAC2AAFEA}"/>
                    </a:ext>
                  </a:extLst>
                </p14:cNvPr>
                <p14:cNvContentPartPr/>
                <p14:nvPr/>
              </p14:nvContentPartPr>
              <p14:xfrm>
                <a:off x="7762317" y="5900205"/>
                <a:ext cx="129240" cy="104400"/>
              </p14:xfrm>
            </p:contentPart>
          </mc:Choice>
          <mc:Fallback xmlns="">
            <p:pic>
              <p:nvPicPr>
                <p:cNvPr id="149882" name="Freihand 149881">
                  <a:extLst>
                    <a:ext uri="{FF2B5EF4-FFF2-40B4-BE49-F238E27FC236}">
                      <a16:creationId xmlns:a16="http://schemas.microsoft.com/office/drawing/2014/main" id="{3D058338-89B4-4325-868D-901AAC2AAFE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757997" y="5895885"/>
                  <a:ext cx="1378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3" name="Gruppieren 149912">
            <a:extLst>
              <a:ext uri="{FF2B5EF4-FFF2-40B4-BE49-F238E27FC236}">
                <a16:creationId xmlns:a16="http://schemas.microsoft.com/office/drawing/2014/main" id="{50903CAD-6F83-4D29-99D8-02C9EC6F748B}"/>
              </a:ext>
            </a:extLst>
          </p:cNvPr>
          <p:cNvGrpSpPr/>
          <p:nvPr/>
        </p:nvGrpSpPr>
        <p:grpSpPr>
          <a:xfrm>
            <a:off x="2334597" y="6287205"/>
            <a:ext cx="1483200" cy="254880"/>
            <a:chOff x="2334597" y="6287205"/>
            <a:chExt cx="14832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49885" name="Freihand 149884">
                  <a:extLst>
                    <a:ext uri="{FF2B5EF4-FFF2-40B4-BE49-F238E27FC236}">
                      <a16:creationId xmlns:a16="http://schemas.microsoft.com/office/drawing/2014/main" id="{A729416C-D3DE-4601-91B8-60F76BB30D17}"/>
                    </a:ext>
                  </a:extLst>
                </p14:cNvPr>
                <p14:cNvContentPartPr/>
                <p14:nvPr/>
              </p14:nvContentPartPr>
              <p14:xfrm>
                <a:off x="2334597" y="6380805"/>
                <a:ext cx="155520" cy="161280"/>
              </p14:xfrm>
            </p:contentPart>
          </mc:Choice>
          <mc:Fallback xmlns="">
            <p:pic>
              <p:nvPicPr>
                <p:cNvPr id="149885" name="Freihand 149884">
                  <a:extLst>
                    <a:ext uri="{FF2B5EF4-FFF2-40B4-BE49-F238E27FC236}">
                      <a16:creationId xmlns:a16="http://schemas.microsoft.com/office/drawing/2014/main" id="{A729416C-D3DE-4601-91B8-60F76BB30D1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330277" y="6376485"/>
                  <a:ext cx="164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49886" name="Freihand 149885">
                  <a:extLst>
                    <a:ext uri="{FF2B5EF4-FFF2-40B4-BE49-F238E27FC236}">
                      <a16:creationId xmlns:a16="http://schemas.microsoft.com/office/drawing/2014/main" id="{7D70DB89-F780-4180-9421-7D032F0B0151}"/>
                    </a:ext>
                  </a:extLst>
                </p14:cNvPr>
                <p14:cNvContentPartPr/>
                <p14:nvPr/>
              </p14:nvContentPartPr>
              <p14:xfrm>
                <a:off x="2518917" y="6430485"/>
                <a:ext cx="65520" cy="105120"/>
              </p14:xfrm>
            </p:contentPart>
          </mc:Choice>
          <mc:Fallback xmlns="">
            <p:pic>
              <p:nvPicPr>
                <p:cNvPr id="149886" name="Freihand 149885">
                  <a:extLst>
                    <a:ext uri="{FF2B5EF4-FFF2-40B4-BE49-F238E27FC236}">
                      <a16:creationId xmlns:a16="http://schemas.microsoft.com/office/drawing/2014/main" id="{7D70DB89-F780-4180-9421-7D032F0B015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2514597" y="6426165"/>
                  <a:ext cx="74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49887" name="Freihand 149886">
                  <a:extLst>
                    <a:ext uri="{FF2B5EF4-FFF2-40B4-BE49-F238E27FC236}">
                      <a16:creationId xmlns:a16="http://schemas.microsoft.com/office/drawing/2014/main" id="{FEAB6550-5982-4FF8-81C6-B2CB995782C8}"/>
                    </a:ext>
                  </a:extLst>
                </p14:cNvPr>
                <p14:cNvContentPartPr/>
                <p14:nvPr/>
              </p14:nvContentPartPr>
              <p14:xfrm>
                <a:off x="2616117" y="6425805"/>
                <a:ext cx="11880" cy="95400"/>
              </p14:xfrm>
            </p:contentPart>
          </mc:Choice>
          <mc:Fallback xmlns="">
            <p:pic>
              <p:nvPicPr>
                <p:cNvPr id="149887" name="Freihand 149886">
                  <a:extLst>
                    <a:ext uri="{FF2B5EF4-FFF2-40B4-BE49-F238E27FC236}">
                      <a16:creationId xmlns:a16="http://schemas.microsoft.com/office/drawing/2014/main" id="{FEAB6550-5982-4FF8-81C6-B2CB995782C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611797" y="6421485"/>
                  <a:ext cx="20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49888" name="Freihand 149887">
                  <a:extLst>
                    <a:ext uri="{FF2B5EF4-FFF2-40B4-BE49-F238E27FC236}">
                      <a16:creationId xmlns:a16="http://schemas.microsoft.com/office/drawing/2014/main" id="{E24B8E8B-874B-4D95-8FBD-586BFED83450}"/>
                    </a:ext>
                  </a:extLst>
                </p14:cNvPr>
                <p14:cNvContentPartPr/>
                <p14:nvPr/>
              </p14:nvContentPartPr>
              <p14:xfrm>
                <a:off x="2614317" y="6354885"/>
                <a:ext cx="5760" cy="10800"/>
              </p14:xfrm>
            </p:contentPart>
          </mc:Choice>
          <mc:Fallback xmlns="">
            <p:pic>
              <p:nvPicPr>
                <p:cNvPr id="149888" name="Freihand 149887">
                  <a:extLst>
                    <a:ext uri="{FF2B5EF4-FFF2-40B4-BE49-F238E27FC236}">
                      <a16:creationId xmlns:a16="http://schemas.microsoft.com/office/drawing/2014/main" id="{E24B8E8B-874B-4D95-8FBD-586BFED8345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609997" y="6350565"/>
                  <a:ext cx="14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49889" name="Freihand 149888">
                  <a:extLst>
                    <a:ext uri="{FF2B5EF4-FFF2-40B4-BE49-F238E27FC236}">
                      <a16:creationId xmlns:a16="http://schemas.microsoft.com/office/drawing/2014/main" id="{D0A1831B-13D2-4674-98EF-4E4DF0E5265A}"/>
                    </a:ext>
                  </a:extLst>
                </p14:cNvPr>
                <p14:cNvContentPartPr/>
                <p14:nvPr/>
              </p14:nvContentPartPr>
              <p14:xfrm>
                <a:off x="2676237" y="6405645"/>
                <a:ext cx="297000" cy="103320"/>
              </p14:xfrm>
            </p:contentPart>
          </mc:Choice>
          <mc:Fallback xmlns="">
            <p:pic>
              <p:nvPicPr>
                <p:cNvPr id="149889" name="Freihand 149888">
                  <a:extLst>
                    <a:ext uri="{FF2B5EF4-FFF2-40B4-BE49-F238E27FC236}">
                      <a16:creationId xmlns:a16="http://schemas.microsoft.com/office/drawing/2014/main" id="{D0A1831B-13D2-4674-98EF-4E4DF0E5265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671917" y="6401325"/>
                  <a:ext cx="305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49891" name="Freihand 149890">
                  <a:extLst>
                    <a:ext uri="{FF2B5EF4-FFF2-40B4-BE49-F238E27FC236}">
                      <a16:creationId xmlns:a16="http://schemas.microsoft.com/office/drawing/2014/main" id="{754C05B4-A8A1-427A-AB77-4B44A0877FDC}"/>
                    </a:ext>
                  </a:extLst>
                </p14:cNvPr>
                <p14:cNvContentPartPr/>
                <p14:nvPr/>
              </p14:nvContentPartPr>
              <p14:xfrm>
                <a:off x="3092757" y="6346965"/>
                <a:ext cx="191520" cy="141120"/>
              </p14:xfrm>
            </p:contentPart>
          </mc:Choice>
          <mc:Fallback xmlns="">
            <p:pic>
              <p:nvPicPr>
                <p:cNvPr id="149891" name="Freihand 149890">
                  <a:extLst>
                    <a:ext uri="{FF2B5EF4-FFF2-40B4-BE49-F238E27FC236}">
                      <a16:creationId xmlns:a16="http://schemas.microsoft.com/office/drawing/2014/main" id="{754C05B4-A8A1-427A-AB77-4B44A0877FD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088437" y="6342645"/>
                  <a:ext cx="200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49892" name="Freihand 149891">
                  <a:extLst>
                    <a:ext uri="{FF2B5EF4-FFF2-40B4-BE49-F238E27FC236}">
                      <a16:creationId xmlns:a16="http://schemas.microsoft.com/office/drawing/2014/main" id="{51DD7D42-664D-40C5-AEBB-2D641A993CCF}"/>
                    </a:ext>
                  </a:extLst>
                </p14:cNvPr>
                <p14:cNvContentPartPr/>
                <p14:nvPr/>
              </p14:nvContentPartPr>
              <p14:xfrm>
                <a:off x="3304077" y="6379005"/>
                <a:ext cx="110880" cy="88200"/>
              </p14:xfrm>
            </p:contentPart>
          </mc:Choice>
          <mc:Fallback xmlns="">
            <p:pic>
              <p:nvPicPr>
                <p:cNvPr id="149892" name="Freihand 149891">
                  <a:extLst>
                    <a:ext uri="{FF2B5EF4-FFF2-40B4-BE49-F238E27FC236}">
                      <a16:creationId xmlns:a16="http://schemas.microsoft.com/office/drawing/2014/main" id="{51DD7D42-664D-40C5-AEBB-2D641A993CC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299757" y="6374685"/>
                  <a:ext cx="11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49893" name="Freihand 149892">
                  <a:extLst>
                    <a:ext uri="{FF2B5EF4-FFF2-40B4-BE49-F238E27FC236}">
                      <a16:creationId xmlns:a16="http://schemas.microsoft.com/office/drawing/2014/main" id="{D9C947D2-DBAE-4F16-9C68-F5509BC7662D}"/>
                    </a:ext>
                  </a:extLst>
                </p14:cNvPr>
                <p14:cNvContentPartPr/>
                <p14:nvPr/>
              </p14:nvContentPartPr>
              <p14:xfrm>
                <a:off x="3339357" y="6363165"/>
                <a:ext cx="168480" cy="93960"/>
              </p14:xfrm>
            </p:contentPart>
          </mc:Choice>
          <mc:Fallback xmlns="">
            <p:pic>
              <p:nvPicPr>
                <p:cNvPr id="149893" name="Freihand 149892">
                  <a:extLst>
                    <a:ext uri="{FF2B5EF4-FFF2-40B4-BE49-F238E27FC236}">
                      <a16:creationId xmlns:a16="http://schemas.microsoft.com/office/drawing/2014/main" id="{D9C947D2-DBAE-4F16-9C68-F5509BC7662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335037" y="6358845"/>
                  <a:ext cx="177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49894" name="Freihand 149893">
                  <a:extLst>
                    <a:ext uri="{FF2B5EF4-FFF2-40B4-BE49-F238E27FC236}">
                      <a16:creationId xmlns:a16="http://schemas.microsoft.com/office/drawing/2014/main" id="{5C5BFB8C-1CFE-4224-8C05-E31E4AA6B953}"/>
                    </a:ext>
                  </a:extLst>
                </p14:cNvPr>
                <p14:cNvContentPartPr/>
                <p14:nvPr/>
              </p14:nvContentPartPr>
              <p14:xfrm>
                <a:off x="3530517" y="6377925"/>
                <a:ext cx="93600" cy="68400"/>
              </p14:xfrm>
            </p:contentPart>
          </mc:Choice>
          <mc:Fallback xmlns="">
            <p:pic>
              <p:nvPicPr>
                <p:cNvPr id="149894" name="Freihand 149893">
                  <a:extLst>
                    <a:ext uri="{FF2B5EF4-FFF2-40B4-BE49-F238E27FC236}">
                      <a16:creationId xmlns:a16="http://schemas.microsoft.com/office/drawing/2014/main" id="{5C5BFB8C-1CFE-4224-8C05-E31E4AA6B95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526197" y="6373605"/>
                  <a:ext cx="102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49895" name="Freihand 149894">
                  <a:extLst>
                    <a:ext uri="{FF2B5EF4-FFF2-40B4-BE49-F238E27FC236}">
                      <a16:creationId xmlns:a16="http://schemas.microsoft.com/office/drawing/2014/main" id="{97CE6AB8-81F5-46F8-BB6E-17FEB720DFCF}"/>
                    </a:ext>
                  </a:extLst>
                </p14:cNvPr>
                <p14:cNvContentPartPr/>
                <p14:nvPr/>
              </p14:nvContentPartPr>
              <p14:xfrm>
                <a:off x="3643197" y="6373965"/>
                <a:ext cx="92880" cy="93960"/>
              </p14:xfrm>
            </p:contentPart>
          </mc:Choice>
          <mc:Fallback xmlns="">
            <p:pic>
              <p:nvPicPr>
                <p:cNvPr id="149895" name="Freihand 149894">
                  <a:extLst>
                    <a:ext uri="{FF2B5EF4-FFF2-40B4-BE49-F238E27FC236}">
                      <a16:creationId xmlns:a16="http://schemas.microsoft.com/office/drawing/2014/main" id="{97CE6AB8-81F5-46F8-BB6E-17FEB720DFC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638877" y="6369645"/>
                  <a:ext cx="101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49896" name="Freihand 149895">
                  <a:extLst>
                    <a:ext uri="{FF2B5EF4-FFF2-40B4-BE49-F238E27FC236}">
                      <a16:creationId xmlns:a16="http://schemas.microsoft.com/office/drawing/2014/main" id="{B434AFA9-799B-46B6-B185-28FB1A7AEC6D}"/>
                    </a:ext>
                  </a:extLst>
                </p14:cNvPr>
                <p14:cNvContentPartPr/>
                <p14:nvPr/>
              </p14:nvContentPartPr>
              <p14:xfrm>
                <a:off x="3722037" y="6287205"/>
                <a:ext cx="95760" cy="159480"/>
              </p14:xfrm>
            </p:contentPart>
          </mc:Choice>
          <mc:Fallback xmlns="">
            <p:pic>
              <p:nvPicPr>
                <p:cNvPr id="149896" name="Freihand 149895">
                  <a:extLst>
                    <a:ext uri="{FF2B5EF4-FFF2-40B4-BE49-F238E27FC236}">
                      <a16:creationId xmlns:a16="http://schemas.microsoft.com/office/drawing/2014/main" id="{B434AFA9-799B-46B6-B185-28FB1A7AEC6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717717" y="6282885"/>
                  <a:ext cx="1044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2" name="Gruppieren 149911">
            <a:extLst>
              <a:ext uri="{FF2B5EF4-FFF2-40B4-BE49-F238E27FC236}">
                <a16:creationId xmlns:a16="http://schemas.microsoft.com/office/drawing/2014/main" id="{264C122A-4D85-4FE5-B924-5A8FD4BB9313}"/>
              </a:ext>
            </a:extLst>
          </p:cNvPr>
          <p:cNvGrpSpPr/>
          <p:nvPr/>
        </p:nvGrpSpPr>
        <p:grpSpPr>
          <a:xfrm>
            <a:off x="4041357" y="6307365"/>
            <a:ext cx="496080" cy="258840"/>
            <a:chOff x="4041357" y="6307365"/>
            <a:chExt cx="4960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49897" name="Freihand 149896">
                  <a:extLst>
                    <a:ext uri="{FF2B5EF4-FFF2-40B4-BE49-F238E27FC236}">
                      <a16:creationId xmlns:a16="http://schemas.microsoft.com/office/drawing/2014/main" id="{F38F3F93-2F6D-4994-9A9A-E714D46A81AD}"/>
                    </a:ext>
                  </a:extLst>
                </p14:cNvPr>
                <p14:cNvContentPartPr/>
                <p14:nvPr/>
              </p14:nvContentPartPr>
              <p14:xfrm>
                <a:off x="4041357" y="6369285"/>
                <a:ext cx="270720" cy="71280"/>
              </p14:xfrm>
            </p:contentPart>
          </mc:Choice>
          <mc:Fallback xmlns="">
            <p:pic>
              <p:nvPicPr>
                <p:cNvPr id="149897" name="Freihand 149896">
                  <a:extLst>
                    <a:ext uri="{FF2B5EF4-FFF2-40B4-BE49-F238E27FC236}">
                      <a16:creationId xmlns:a16="http://schemas.microsoft.com/office/drawing/2014/main" id="{F38F3F93-2F6D-4994-9A9A-E714D46A81A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037037" y="6364965"/>
                  <a:ext cx="279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49898" name="Freihand 149897">
                  <a:extLst>
                    <a:ext uri="{FF2B5EF4-FFF2-40B4-BE49-F238E27FC236}">
                      <a16:creationId xmlns:a16="http://schemas.microsoft.com/office/drawing/2014/main" id="{E75AED3C-7692-4CE5-9A81-BDC6D3F08DEF}"/>
                    </a:ext>
                  </a:extLst>
                </p14:cNvPr>
                <p14:cNvContentPartPr/>
                <p14:nvPr/>
              </p14:nvContentPartPr>
              <p14:xfrm>
                <a:off x="4373997" y="6307365"/>
                <a:ext cx="163440" cy="258840"/>
              </p14:xfrm>
            </p:contentPart>
          </mc:Choice>
          <mc:Fallback xmlns="">
            <p:pic>
              <p:nvPicPr>
                <p:cNvPr id="149898" name="Freihand 149897">
                  <a:extLst>
                    <a:ext uri="{FF2B5EF4-FFF2-40B4-BE49-F238E27FC236}">
                      <a16:creationId xmlns:a16="http://schemas.microsoft.com/office/drawing/2014/main" id="{E75AED3C-7692-4CE5-9A81-BDC6D3F08DE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369677" y="6303045"/>
                  <a:ext cx="17208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1" name="Gruppieren 149910">
            <a:extLst>
              <a:ext uri="{FF2B5EF4-FFF2-40B4-BE49-F238E27FC236}">
                <a16:creationId xmlns:a16="http://schemas.microsoft.com/office/drawing/2014/main" id="{992848B3-2BEF-459C-BD85-B1CC0E5D78FA}"/>
              </a:ext>
            </a:extLst>
          </p:cNvPr>
          <p:cNvGrpSpPr/>
          <p:nvPr/>
        </p:nvGrpSpPr>
        <p:grpSpPr>
          <a:xfrm>
            <a:off x="4750557" y="6209805"/>
            <a:ext cx="748800" cy="327240"/>
            <a:chOff x="4750557" y="6209805"/>
            <a:chExt cx="7488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49899" name="Freihand 149898">
                  <a:extLst>
                    <a:ext uri="{FF2B5EF4-FFF2-40B4-BE49-F238E27FC236}">
                      <a16:creationId xmlns:a16="http://schemas.microsoft.com/office/drawing/2014/main" id="{ACE05662-1A4B-4F17-97F6-935854EEE7F8}"/>
                    </a:ext>
                  </a:extLst>
                </p14:cNvPr>
                <p14:cNvContentPartPr/>
                <p14:nvPr/>
              </p14:nvContentPartPr>
              <p14:xfrm>
                <a:off x="4750557" y="6234285"/>
                <a:ext cx="86760" cy="166320"/>
              </p14:xfrm>
            </p:contentPart>
          </mc:Choice>
          <mc:Fallback xmlns="">
            <p:pic>
              <p:nvPicPr>
                <p:cNvPr id="149899" name="Freihand 149898">
                  <a:extLst>
                    <a:ext uri="{FF2B5EF4-FFF2-40B4-BE49-F238E27FC236}">
                      <a16:creationId xmlns:a16="http://schemas.microsoft.com/office/drawing/2014/main" id="{ACE05662-1A4B-4F17-97F6-935854EEE7F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746237" y="6229965"/>
                  <a:ext cx="9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49900" name="Freihand 149899">
                  <a:extLst>
                    <a:ext uri="{FF2B5EF4-FFF2-40B4-BE49-F238E27FC236}">
                      <a16:creationId xmlns:a16="http://schemas.microsoft.com/office/drawing/2014/main" id="{66F4C7CA-0135-40CA-98BC-4204E3F6120C}"/>
                    </a:ext>
                  </a:extLst>
                </p14:cNvPr>
                <p14:cNvContentPartPr/>
                <p14:nvPr/>
              </p14:nvContentPartPr>
              <p14:xfrm>
                <a:off x="4884117" y="6351645"/>
                <a:ext cx="114480" cy="185400"/>
              </p14:xfrm>
            </p:contentPart>
          </mc:Choice>
          <mc:Fallback xmlns="">
            <p:pic>
              <p:nvPicPr>
                <p:cNvPr id="149900" name="Freihand 149899">
                  <a:extLst>
                    <a:ext uri="{FF2B5EF4-FFF2-40B4-BE49-F238E27FC236}">
                      <a16:creationId xmlns:a16="http://schemas.microsoft.com/office/drawing/2014/main" id="{66F4C7CA-0135-40CA-98BC-4204E3F6120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879797" y="6347325"/>
                  <a:ext cx="123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149901" name="Freihand 149900">
                  <a:extLst>
                    <a:ext uri="{FF2B5EF4-FFF2-40B4-BE49-F238E27FC236}">
                      <a16:creationId xmlns:a16="http://schemas.microsoft.com/office/drawing/2014/main" id="{83CA5550-C690-439F-8CAC-69F16497A094}"/>
                    </a:ext>
                  </a:extLst>
                </p14:cNvPr>
                <p14:cNvContentPartPr/>
                <p14:nvPr/>
              </p14:nvContentPartPr>
              <p14:xfrm>
                <a:off x="5165997" y="6258765"/>
                <a:ext cx="261720" cy="142920"/>
              </p14:xfrm>
            </p:contentPart>
          </mc:Choice>
          <mc:Fallback xmlns="">
            <p:pic>
              <p:nvPicPr>
                <p:cNvPr id="149901" name="Freihand 149900">
                  <a:extLst>
                    <a:ext uri="{FF2B5EF4-FFF2-40B4-BE49-F238E27FC236}">
                      <a16:creationId xmlns:a16="http://schemas.microsoft.com/office/drawing/2014/main" id="{83CA5550-C690-439F-8CAC-69F16497A09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161677" y="6254445"/>
                  <a:ext cx="270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149902" name="Freihand 149901">
                  <a:extLst>
                    <a:ext uri="{FF2B5EF4-FFF2-40B4-BE49-F238E27FC236}">
                      <a16:creationId xmlns:a16="http://schemas.microsoft.com/office/drawing/2014/main" id="{C473C360-CDB9-4708-887D-BE4BE731F061}"/>
                    </a:ext>
                  </a:extLst>
                </p14:cNvPr>
                <p14:cNvContentPartPr/>
                <p14:nvPr/>
              </p14:nvContentPartPr>
              <p14:xfrm>
                <a:off x="5461917" y="6332925"/>
                <a:ext cx="1080" cy="360"/>
              </p14:xfrm>
            </p:contentPart>
          </mc:Choice>
          <mc:Fallback xmlns="">
            <p:pic>
              <p:nvPicPr>
                <p:cNvPr id="149902" name="Freihand 149901">
                  <a:extLst>
                    <a:ext uri="{FF2B5EF4-FFF2-40B4-BE49-F238E27FC236}">
                      <a16:creationId xmlns:a16="http://schemas.microsoft.com/office/drawing/2014/main" id="{C473C360-CDB9-4708-887D-BE4BE731F06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457597" y="6328605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149903" name="Freihand 149902">
                  <a:extLst>
                    <a:ext uri="{FF2B5EF4-FFF2-40B4-BE49-F238E27FC236}">
                      <a16:creationId xmlns:a16="http://schemas.microsoft.com/office/drawing/2014/main" id="{FC5BC2BA-E0A4-40F7-B045-5664242066C9}"/>
                    </a:ext>
                  </a:extLst>
                </p14:cNvPr>
                <p14:cNvContentPartPr/>
                <p14:nvPr/>
              </p14:nvContentPartPr>
              <p14:xfrm>
                <a:off x="5409717" y="6318885"/>
                <a:ext cx="89640" cy="70200"/>
              </p14:xfrm>
            </p:contentPart>
          </mc:Choice>
          <mc:Fallback xmlns="">
            <p:pic>
              <p:nvPicPr>
                <p:cNvPr id="149903" name="Freihand 149902">
                  <a:extLst>
                    <a:ext uri="{FF2B5EF4-FFF2-40B4-BE49-F238E27FC236}">
                      <a16:creationId xmlns:a16="http://schemas.microsoft.com/office/drawing/2014/main" id="{FC5BC2BA-E0A4-40F7-B045-5664242066C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405397" y="6314565"/>
                  <a:ext cx="98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149904" name="Freihand 149903">
                  <a:extLst>
                    <a:ext uri="{FF2B5EF4-FFF2-40B4-BE49-F238E27FC236}">
                      <a16:creationId xmlns:a16="http://schemas.microsoft.com/office/drawing/2014/main" id="{71D3054C-B8CC-42C0-832E-0CA92A3EE19D}"/>
                    </a:ext>
                  </a:extLst>
                </p14:cNvPr>
                <p14:cNvContentPartPr/>
                <p14:nvPr/>
              </p14:nvContentPartPr>
              <p14:xfrm>
                <a:off x="5441757" y="6209805"/>
                <a:ext cx="360" cy="360"/>
              </p14:xfrm>
            </p:contentPart>
          </mc:Choice>
          <mc:Fallback xmlns="">
            <p:pic>
              <p:nvPicPr>
                <p:cNvPr id="149904" name="Freihand 149903">
                  <a:extLst>
                    <a:ext uri="{FF2B5EF4-FFF2-40B4-BE49-F238E27FC236}">
                      <a16:creationId xmlns:a16="http://schemas.microsoft.com/office/drawing/2014/main" id="{71D3054C-B8CC-42C0-832E-0CA92A3EE19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437437" y="6205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910" name="Gruppieren 149909">
            <a:extLst>
              <a:ext uri="{FF2B5EF4-FFF2-40B4-BE49-F238E27FC236}">
                <a16:creationId xmlns:a16="http://schemas.microsoft.com/office/drawing/2014/main" id="{F7937989-BC9A-41D3-A9FE-81EC93156B72}"/>
              </a:ext>
            </a:extLst>
          </p:cNvPr>
          <p:cNvGrpSpPr/>
          <p:nvPr/>
        </p:nvGrpSpPr>
        <p:grpSpPr>
          <a:xfrm>
            <a:off x="5702757" y="6191805"/>
            <a:ext cx="1372680" cy="249840"/>
            <a:chOff x="5702757" y="6191805"/>
            <a:chExt cx="137268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49905" name="Freihand 149904">
                  <a:extLst>
                    <a:ext uri="{FF2B5EF4-FFF2-40B4-BE49-F238E27FC236}">
                      <a16:creationId xmlns:a16="http://schemas.microsoft.com/office/drawing/2014/main" id="{DA5ED030-68AB-456C-8BE2-9380E2BAF673}"/>
                    </a:ext>
                  </a:extLst>
                </p14:cNvPr>
                <p14:cNvContentPartPr/>
                <p14:nvPr/>
              </p14:nvContentPartPr>
              <p14:xfrm>
                <a:off x="5702757" y="6284685"/>
                <a:ext cx="107280" cy="88560"/>
              </p14:xfrm>
            </p:contentPart>
          </mc:Choice>
          <mc:Fallback xmlns="">
            <p:pic>
              <p:nvPicPr>
                <p:cNvPr id="149905" name="Freihand 149904">
                  <a:extLst>
                    <a:ext uri="{FF2B5EF4-FFF2-40B4-BE49-F238E27FC236}">
                      <a16:creationId xmlns:a16="http://schemas.microsoft.com/office/drawing/2014/main" id="{DA5ED030-68AB-456C-8BE2-9380E2BAF67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698437" y="6280365"/>
                  <a:ext cx="115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49906" name="Freihand 149905">
                  <a:extLst>
                    <a:ext uri="{FF2B5EF4-FFF2-40B4-BE49-F238E27FC236}">
                      <a16:creationId xmlns:a16="http://schemas.microsoft.com/office/drawing/2014/main" id="{32E46D17-F28A-414B-B9FD-65B407085F03}"/>
                    </a:ext>
                  </a:extLst>
                </p14:cNvPr>
                <p14:cNvContentPartPr/>
                <p14:nvPr/>
              </p14:nvContentPartPr>
              <p14:xfrm>
                <a:off x="5834157" y="6310605"/>
                <a:ext cx="370080" cy="49680"/>
              </p14:xfrm>
            </p:contentPart>
          </mc:Choice>
          <mc:Fallback xmlns="">
            <p:pic>
              <p:nvPicPr>
                <p:cNvPr id="149906" name="Freihand 149905">
                  <a:extLst>
                    <a:ext uri="{FF2B5EF4-FFF2-40B4-BE49-F238E27FC236}">
                      <a16:creationId xmlns:a16="http://schemas.microsoft.com/office/drawing/2014/main" id="{32E46D17-F28A-414B-B9FD-65B407085F0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829837" y="6306285"/>
                  <a:ext cx="378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49907" name="Freihand 149906">
                  <a:extLst>
                    <a:ext uri="{FF2B5EF4-FFF2-40B4-BE49-F238E27FC236}">
                      <a16:creationId xmlns:a16="http://schemas.microsoft.com/office/drawing/2014/main" id="{892B041B-80AD-480A-AC06-D0F4F067071E}"/>
                    </a:ext>
                  </a:extLst>
                </p14:cNvPr>
                <p14:cNvContentPartPr/>
                <p14:nvPr/>
              </p14:nvContentPartPr>
              <p14:xfrm>
                <a:off x="6247437" y="6281085"/>
                <a:ext cx="142920" cy="160560"/>
              </p14:xfrm>
            </p:contentPart>
          </mc:Choice>
          <mc:Fallback xmlns="">
            <p:pic>
              <p:nvPicPr>
                <p:cNvPr id="149907" name="Freihand 149906">
                  <a:extLst>
                    <a:ext uri="{FF2B5EF4-FFF2-40B4-BE49-F238E27FC236}">
                      <a16:creationId xmlns:a16="http://schemas.microsoft.com/office/drawing/2014/main" id="{892B041B-80AD-480A-AC06-D0F4F067071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242757" y="6276765"/>
                  <a:ext cx="151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49908" name="Freihand 149907">
                  <a:extLst>
                    <a:ext uri="{FF2B5EF4-FFF2-40B4-BE49-F238E27FC236}">
                      <a16:creationId xmlns:a16="http://schemas.microsoft.com/office/drawing/2014/main" id="{0FD34D98-37A3-458B-A446-1B0BB0181B96}"/>
                    </a:ext>
                  </a:extLst>
                </p14:cNvPr>
                <p14:cNvContentPartPr/>
                <p14:nvPr/>
              </p14:nvContentPartPr>
              <p14:xfrm>
                <a:off x="6387117" y="6285765"/>
                <a:ext cx="263520" cy="57960"/>
              </p14:xfrm>
            </p:contentPart>
          </mc:Choice>
          <mc:Fallback xmlns="">
            <p:pic>
              <p:nvPicPr>
                <p:cNvPr id="149908" name="Freihand 149907">
                  <a:extLst>
                    <a:ext uri="{FF2B5EF4-FFF2-40B4-BE49-F238E27FC236}">
                      <a16:creationId xmlns:a16="http://schemas.microsoft.com/office/drawing/2014/main" id="{0FD34D98-37A3-458B-A446-1B0BB0181B9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382797" y="6281445"/>
                  <a:ext cx="272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49909" name="Freihand 149908">
                  <a:extLst>
                    <a:ext uri="{FF2B5EF4-FFF2-40B4-BE49-F238E27FC236}">
                      <a16:creationId xmlns:a16="http://schemas.microsoft.com/office/drawing/2014/main" id="{4F029B15-53DA-4289-B734-CD003EB57957}"/>
                    </a:ext>
                  </a:extLst>
                </p14:cNvPr>
                <p14:cNvContentPartPr/>
                <p14:nvPr/>
              </p14:nvContentPartPr>
              <p14:xfrm>
                <a:off x="6708957" y="6191805"/>
                <a:ext cx="366480" cy="159840"/>
              </p14:xfrm>
            </p:contentPart>
          </mc:Choice>
          <mc:Fallback xmlns="">
            <p:pic>
              <p:nvPicPr>
                <p:cNvPr id="149909" name="Freihand 149908">
                  <a:extLst>
                    <a:ext uri="{FF2B5EF4-FFF2-40B4-BE49-F238E27FC236}">
                      <a16:creationId xmlns:a16="http://schemas.microsoft.com/office/drawing/2014/main" id="{4F029B15-53DA-4289-B734-CD003EB5795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704637" y="6187485"/>
                  <a:ext cx="375120" cy="16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FE872A-9794-44F8-AA2D-C70CBE170A65}"/>
                  </a:ext>
                </a:extLst>
              </p14:cNvPr>
              <p14:cNvContentPartPr/>
              <p14:nvPr/>
            </p14:nvContentPartPr>
            <p14:xfrm>
              <a:off x="3276717" y="836445"/>
              <a:ext cx="4211640" cy="50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FE872A-9794-44F8-AA2D-C70CBE170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397" y="832125"/>
                <a:ext cx="42202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97CA468-E2C8-4206-A2C9-BCB88CCC3573}"/>
                  </a:ext>
                </a:extLst>
              </p14:cNvPr>
              <p14:cNvContentPartPr/>
              <p14:nvPr/>
            </p14:nvContentPartPr>
            <p14:xfrm>
              <a:off x="4704117" y="1491645"/>
              <a:ext cx="2961720" cy="41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97CA468-E2C8-4206-A2C9-BCB88CCC35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9797" y="1487325"/>
                <a:ext cx="2970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E30CB69-599A-4BB9-9D25-56966A5A87AF}"/>
                  </a:ext>
                </a:extLst>
              </p14:cNvPr>
              <p14:cNvContentPartPr/>
              <p14:nvPr/>
            </p14:nvContentPartPr>
            <p14:xfrm>
              <a:off x="3192837" y="1454565"/>
              <a:ext cx="1192680" cy="602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E30CB69-599A-4BB9-9D25-56966A5A87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8517" y="1450245"/>
                <a:ext cx="120132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892509-E348-482C-9C44-C125E6643E10}"/>
              </a:ext>
            </a:extLst>
          </p:cNvPr>
          <p:cNvGrpSpPr/>
          <p:nvPr/>
        </p:nvGrpSpPr>
        <p:grpSpPr>
          <a:xfrm>
            <a:off x="5198757" y="2568045"/>
            <a:ext cx="4313520" cy="64080"/>
            <a:chOff x="5198757" y="2568045"/>
            <a:chExt cx="431352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99CAD4-3238-49DD-982F-AE67658EC5F1}"/>
                    </a:ext>
                  </a:extLst>
                </p14:cNvPr>
                <p14:cNvContentPartPr/>
                <p14:nvPr/>
              </p14:nvContentPartPr>
              <p14:xfrm>
                <a:off x="5198757" y="2568045"/>
                <a:ext cx="1373040" cy="64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99CAD4-3238-49DD-982F-AE67658EC5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94437" y="2563725"/>
                  <a:ext cx="1381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F9820BC-02BA-4FC0-ADCC-7A1431A2CFEE}"/>
                    </a:ext>
                  </a:extLst>
                </p14:cNvPr>
                <p14:cNvContentPartPr/>
                <p14:nvPr/>
              </p14:nvContentPartPr>
              <p14:xfrm>
                <a:off x="7632717" y="2601525"/>
                <a:ext cx="1879560" cy="30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F9820BC-02BA-4FC0-ADCC-7A1431A2CF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28397" y="2597205"/>
                  <a:ext cx="18882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2B52902-7D92-4403-90DE-84B3C15D7A21}"/>
                  </a:ext>
                </a:extLst>
              </p14:cNvPr>
              <p14:cNvContentPartPr/>
              <p14:nvPr/>
            </p14:nvContentPartPr>
            <p14:xfrm>
              <a:off x="1046157" y="2959365"/>
              <a:ext cx="956520" cy="40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2B52902-7D92-4403-90DE-84B3C15D7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1837" y="2955045"/>
                <a:ext cx="965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A5754A2-B095-4A4C-96ED-1C6F425C9692}"/>
                  </a:ext>
                </a:extLst>
              </p14:cNvPr>
              <p14:cNvContentPartPr/>
              <p14:nvPr/>
            </p14:nvContentPartPr>
            <p14:xfrm>
              <a:off x="3138117" y="1454925"/>
              <a:ext cx="1238400" cy="592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A5754A2-B095-4A4C-96ED-1C6F425C96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33797" y="1450605"/>
                <a:ext cx="124704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94FE9BD-21CF-4FDA-B0C5-2DE002EC97A8}"/>
                  </a:ext>
                </a:extLst>
              </p14:cNvPr>
              <p14:cNvContentPartPr/>
              <p14:nvPr/>
            </p14:nvContentPartPr>
            <p14:xfrm>
              <a:off x="3599637" y="3152325"/>
              <a:ext cx="1345680" cy="739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94FE9BD-21CF-4FDA-B0C5-2DE002EC97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5317" y="3148005"/>
                <a:ext cx="135432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A49CE73-55AB-491C-A548-89B59CD8629E}"/>
                  </a:ext>
                </a:extLst>
              </p14:cNvPr>
              <p14:cNvContentPartPr/>
              <p14:nvPr/>
            </p14:nvContentPartPr>
            <p14:xfrm>
              <a:off x="1903317" y="4154925"/>
              <a:ext cx="1267200" cy="65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A49CE73-55AB-491C-A548-89B59CD862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98997" y="4150605"/>
                <a:ext cx="12758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EA3FBF-C49F-4E47-92BF-1370A79C4292}"/>
              </a:ext>
            </a:extLst>
          </p:cNvPr>
          <p:cNvGrpSpPr/>
          <p:nvPr/>
        </p:nvGrpSpPr>
        <p:grpSpPr>
          <a:xfrm>
            <a:off x="3904917" y="1908525"/>
            <a:ext cx="353160" cy="1201680"/>
            <a:chOff x="3904917" y="1908525"/>
            <a:chExt cx="353160" cy="12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D3BB99-9725-4C1C-A16B-4C39ADC7E9BA}"/>
                    </a:ext>
                  </a:extLst>
                </p14:cNvPr>
                <p14:cNvContentPartPr/>
                <p14:nvPr/>
              </p14:nvContentPartPr>
              <p14:xfrm>
                <a:off x="4038117" y="2128125"/>
                <a:ext cx="159480" cy="795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D3BB99-9725-4C1C-A16B-4C39ADC7E9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3797" y="2123805"/>
                  <a:ext cx="16812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7859A6-681C-4FC0-957A-06B48DF74DFC}"/>
                    </a:ext>
                  </a:extLst>
                </p14:cNvPr>
                <p14:cNvContentPartPr/>
                <p14:nvPr/>
              </p14:nvContentPartPr>
              <p14:xfrm>
                <a:off x="4053597" y="2696565"/>
                <a:ext cx="204480" cy="413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7859A6-681C-4FC0-957A-06B48DF74D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49277" y="2692245"/>
                  <a:ext cx="2131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FCAF30-F092-4EFA-9931-DCA6C415B543}"/>
                    </a:ext>
                  </a:extLst>
                </p14:cNvPr>
                <p14:cNvContentPartPr/>
                <p14:nvPr/>
              </p14:nvContentPartPr>
              <p14:xfrm>
                <a:off x="3904917" y="1908525"/>
                <a:ext cx="301680" cy="34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FCAF30-F092-4EFA-9931-DCA6C415B5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00597" y="1904205"/>
                  <a:ext cx="31032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414" name="Gruppieren 486413">
            <a:extLst>
              <a:ext uri="{FF2B5EF4-FFF2-40B4-BE49-F238E27FC236}">
                <a16:creationId xmlns:a16="http://schemas.microsoft.com/office/drawing/2014/main" id="{58E4085F-22B3-4A23-804B-23455373B581}"/>
              </a:ext>
            </a:extLst>
          </p:cNvPr>
          <p:cNvGrpSpPr/>
          <p:nvPr/>
        </p:nvGrpSpPr>
        <p:grpSpPr>
          <a:xfrm>
            <a:off x="4262397" y="3963765"/>
            <a:ext cx="3908520" cy="1439640"/>
            <a:chOff x="4262397" y="3963765"/>
            <a:chExt cx="3908520" cy="14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BC78A47-93E5-4798-8804-E4CD5E436B38}"/>
                    </a:ext>
                  </a:extLst>
                </p14:cNvPr>
                <p14:cNvContentPartPr/>
                <p14:nvPr/>
              </p14:nvContentPartPr>
              <p14:xfrm>
                <a:off x="4376157" y="4091565"/>
                <a:ext cx="50040" cy="231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BC78A47-93E5-4798-8804-E4CD5E436B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1837" y="4087245"/>
                  <a:ext cx="58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48588A-6E80-4574-B8A6-9700A6674558}"/>
                    </a:ext>
                  </a:extLst>
                </p14:cNvPr>
                <p14:cNvContentPartPr/>
                <p14:nvPr/>
              </p14:nvContentPartPr>
              <p14:xfrm>
                <a:off x="4262397" y="3963765"/>
                <a:ext cx="235080" cy="255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48588A-6E80-4574-B8A6-9700A66745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58077" y="3959445"/>
                  <a:ext cx="243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3C7180-78A5-4E6A-9F91-CAC7864483B8}"/>
                    </a:ext>
                  </a:extLst>
                </p14:cNvPr>
                <p14:cNvContentPartPr/>
                <p14:nvPr/>
              </p14:nvContentPartPr>
              <p14:xfrm>
                <a:off x="4553637" y="4222245"/>
                <a:ext cx="111600" cy="165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3C7180-78A5-4E6A-9F91-CAC7864483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49317" y="4217925"/>
                  <a:ext cx="120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9CC2124-742E-4951-9641-ED9677AC98D0}"/>
                    </a:ext>
                  </a:extLst>
                </p14:cNvPr>
                <p14:cNvContentPartPr/>
                <p14:nvPr/>
              </p14:nvContentPartPr>
              <p14:xfrm>
                <a:off x="4698357" y="4279845"/>
                <a:ext cx="8820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9CC2124-742E-4951-9641-ED9677AC98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94037" y="4275525"/>
                  <a:ext cx="96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142DDA-9BE8-4B97-B976-61C7101591CD}"/>
                    </a:ext>
                  </a:extLst>
                </p14:cNvPr>
                <p14:cNvContentPartPr/>
                <p14:nvPr/>
              </p14:nvContentPartPr>
              <p14:xfrm>
                <a:off x="4832277" y="4261485"/>
                <a:ext cx="279360" cy="95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142DDA-9BE8-4B97-B976-61C7101591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7957" y="4257165"/>
                  <a:ext cx="288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174968-9F49-4A49-AA66-7BF84F9A4E63}"/>
                    </a:ext>
                  </a:extLst>
                </p14:cNvPr>
                <p14:cNvContentPartPr/>
                <p14:nvPr/>
              </p14:nvContentPartPr>
              <p14:xfrm>
                <a:off x="5153037" y="4208565"/>
                <a:ext cx="111240" cy="103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174968-9F49-4A49-AA66-7BF84F9A4E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8717" y="4204245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77FB7D-1BD2-4DBA-827F-326342EDB240}"/>
                    </a:ext>
                  </a:extLst>
                </p14:cNvPr>
                <p14:cNvContentPartPr/>
                <p14:nvPr/>
              </p14:nvContentPartPr>
              <p14:xfrm>
                <a:off x="5287677" y="4203525"/>
                <a:ext cx="102240" cy="94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77FB7D-1BD2-4DBA-827F-326342EDB2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83357" y="4199205"/>
                  <a:ext cx="11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6E7D057-C294-4883-8E91-C04E0330D850}"/>
                    </a:ext>
                  </a:extLst>
                </p14:cNvPr>
                <p14:cNvContentPartPr/>
                <p14:nvPr/>
              </p14:nvContentPartPr>
              <p14:xfrm>
                <a:off x="5546517" y="4102725"/>
                <a:ext cx="241920" cy="245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6E7D057-C294-4883-8E91-C04E0330D8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42197" y="4098405"/>
                  <a:ext cx="25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F7C43C1-345A-4CF7-897F-A2D1FB2E1A2C}"/>
                    </a:ext>
                  </a:extLst>
                </p14:cNvPr>
                <p14:cNvContentPartPr/>
                <p14:nvPr/>
              </p14:nvContentPartPr>
              <p14:xfrm>
                <a:off x="5965917" y="4114605"/>
                <a:ext cx="371880" cy="129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F7C43C1-345A-4CF7-897F-A2D1FB2E1A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61597" y="4110285"/>
                  <a:ext cx="38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CB315A-F0F7-4E73-8A62-D37E84F06FDA}"/>
                    </a:ext>
                  </a:extLst>
                </p14:cNvPr>
                <p14:cNvContentPartPr/>
                <p14:nvPr/>
              </p14:nvContentPartPr>
              <p14:xfrm>
                <a:off x="4669197" y="4599525"/>
                <a:ext cx="110880" cy="123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CB315A-F0F7-4E73-8A62-D37E84F06F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64877" y="4595205"/>
                  <a:ext cx="11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5CCF20F-EFB8-4765-98EE-F2389267CC2C}"/>
                    </a:ext>
                  </a:extLst>
                </p14:cNvPr>
                <p14:cNvContentPartPr/>
                <p14:nvPr/>
              </p14:nvContentPartPr>
              <p14:xfrm>
                <a:off x="4817517" y="4598085"/>
                <a:ext cx="126360" cy="104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5CCF20F-EFB8-4765-98EE-F2389267CC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13197" y="4593765"/>
                  <a:ext cx="135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257F1F-BD82-47FC-ADA5-8C0DE8AF6360}"/>
                    </a:ext>
                  </a:extLst>
                </p14:cNvPr>
                <p14:cNvContentPartPr/>
                <p14:nvPr/>
              </p14:nvContentPartPr>
              <p14:xfrm>
                <a:off x="4977357" y="4575765"/>
                <a:ext cx="113040" cy="90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257F1F-BD82-47FC-ADA5-8C0DE8AF63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73037" y="4571445"/>
                  <a:ext cx="121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F0D27EA-05F4-46E7-A009-C326FAB2F382}"/>
                    </a:ext>
                  </a:extLst>
                </p14:cNvPr>
                <p14:cNvContentPartPr/>
                <p14:nvPr/>
              </p14:nvContentPartPr>
              <p14:xfrm>
                <a:off x="5149797" y="4487925"/>
                <a:ext cx="39960" cy="167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F0D27EA-05F4-46E7-A009-C326FAB2F3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45477" y="4483605"/>
                  <a:ext cx="48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9D9982A-5AEF-49DE-AB1F-A70B15D37D86}"/>
                    </a:ext>
                  </a:extLst>
                </p14:cNvPr>
                <p14:cNvContentPartPr/>
                <p14:nvPr/>
              </p14:nvContentPartPr>
              <p14:xfrm>
                <a:off x="5222877" y="4471005"/>
                <a:ext cx="171360" cy="15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9D9982A-5AEF-49DE-AB1F-A70B15D37D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18557" y="4466685"/>
                  <a:ext cx="180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694C9EE-64C4-468A-8ADE-A619F86E14A6}"/>
                    </a:ext>
                  </a:extLst>
                </p14:cNvPr>
                <p14:cNvContentPartPr/>
                <p14:nvPr/>
              </p14:nvContentPartPr>
              <p14:xfrm>
                <a:off x="5590797" y="4494045"/>
                <a:ext cx="120600" cy="100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694C9EE-64C4-468A-8ADE-A619F86E14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86477" y="4489725"/>
                  <a:ext cx="129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1CBB0D-3A6C-4D0F-A724-B13DBCDC5567}"/>
                    </a:ext>
                  </a:extLst>
                </p14:cNvPr>
                <p14:cNvContentPartPr/>
                <p14:nvPr/>
              </p14:nvContentPartPr>
              <p14:xfrm>
                <a:off x="5748837" y="4481805"/>
                <a:ext cx="91800" cy="84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1CBB0D-3A6C-4D0F-A724-B13DBCDC55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44517" y="4477485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B0B369-7889-4857-919E-A5ECFCE58667}"/>
                    </a:ext>
                  </a:extLst>
                </p14:cNvPr>
                <p14:cNvContentPartPr/>
                <p14:nvPr/>
              </p14:nvContentPartPr>
              <p14:xfrm>
                <a:off x="5898597" y="4451565"/>
                <a:ext cx="297000" cy="91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B0B369-7889-4857-919E-A5ECFCE586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94277" y="4447245"/>
                  <a:ext cx="305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1D21148-2024-4F3B-A867-6B341FDCB73C}"/>
                    </a:ext>
                  </a:extLst>
                </p14:cNvPr>
                <p14:cNvContentPartPr/>
                <p14:nvPr/>
              </p14:nvContentPartPr>
              <p14:xfrm>
                <a:off x="6225117" y="4358325"/>
                <a:ext cx="100800" cy="246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1D21148-2024-4F3B-A867-6B341FDCB7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20797" y="4354005"/>
                  <a:ext cx="109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97C3F4F-C2C7-4417-B72A-93F4E7AB637C}"/>
                    </a:ext>
                  </a:extLst>
                </p14:cNvPr>
                <p14:cNvContentPartPr/>
                <p14:nvPr/>
              </p14:nvContentPartPr>
              <p14:xfrm>
                <a:off x="6143397" y="4340325"/>
                <a:ext cx="20520" cy="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97C3F4F-C2C7-4417-B72A-93F4E7AB63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39077" y="4336005"/>
                  <a:ext cx="291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476C7ED-6D67-4830-ACE0-4149642BB441}"/>
                    </a:ext>
                  </a:extLst>
                </p14:cNvPr>
                <p14:cNvContentPartPr/>
                <p14:nvPr/>
              </p14:nvContentPartPr>
              <p14:xfrm>
                <a:off x="6440037" y="4374885"/>
                <a:ext cx="118080" cy="116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476C7ED-6D67-4830-ACE0-4149642BB44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35717" y="4370565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A6A3F0-B93D-4133-BDCC-C20ECE159623}"/>
                    </a:ext>
                  </a:extLst>
                </p14:cNvPr>
                <p14:cNvContentPartPr/>
                <p14:nvPr/>
              </p14:nvContentPartPr>
              <p14:xfrm>
                <a:off x="6567837" y="4402965"/>
                <a:ext cx="69840" cy="186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A6A3F0-B93D-4133-BDCC-C20ECE1596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63517" y="4398645"/>
                  <a:ext cx="78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B19D765-BF03-4A02-9847-45658AA50A95}"/>
                    </a:ext>
                  </a:extLst>
                </p14:cNvPr>
                <p14:cNvContentPartPr/>
                <p14:nvPr/>
              </p14:nvContentPartPr>
              <p14:xfrm>
                <a:off x="6693117" y="4255365"/>
                <a:ext cx="311040" cy="189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B19D765-BF03-4A02-9847-45658AA50A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88797" y="4251045"/>
                  <a:ext cx="31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4BBD936-791A-4AD6-94DC-8B0067D2854E}"/>
                    </a:ext>
                  </a:extLst>
                </p14:cNvPr>
                <p14:cNvContentPartPr/>
                <p14:nvPr/>
              </p14:nvContentPartPr>
              <p14:xfrm>
                <a:off x="6627957" y="4363005"/>
                <a:ext cx="48600" cy="85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4BBD936-791A-4AD6-94DC-8B0067D285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23637" y="4358685"/>
                  <a:ext cx="57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6D332DE-6766-4C67-8F1E-57CF50F5387C}"/>
                    </a:ext>
                  </a:extLst>
                </p14:cNvPr>
                <p14:cNvContentPartPr/>
                <p14:nvPr/>
              </p14:nvContentPartPr>
              <p14:xfrm>
                <a:off x="7090917" y="4392525"/>
                <a:ext cx="22320" cy="116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6D332DE-6766-4C67-8F1E-57CF50F538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86597" y="4388205"/>
                  <a:ext cx="3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4DC3335-2734-44FE-B7A8-A329F2EE2B93}"/>
                    </a:ext>
                  </a:extLst>
                </p14:cNvPr>
                <p14:cNvContentPartPr/>
                <p14:nvPr/>
              </p14:nvContentPartPr>
              <p14:xfrm>
                <a:off x="7216917" y="4322685"/>
                <a:ext cx="176040" cy="92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4DC3335-2734-44FE-B7A8-A329F2EE2B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12597" y="4318365"/>
                  <a:ext cx="184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A63C14A-DDF5-4CE8-9324-8FAC2E6EDBDA}"/>
                    </a:ext>
                  </a:extLst>
                </p14:cNvPr>
                <p14:cNvContentPartPr/>
                <p14:nvPr/>
              </p14:nvContentPartPr>
              <p14:xfrm>
                <a:off x="7417437" y="4292445"/>
                <a:ext cx="145800" cy="96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A63C14A-DDF5-4CE8-9324-8FAC2E6EDB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13117" y="4288125"/>
                  <a:ext cx="154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BA26DA-082F-4689-8E97-C6A2ADAF9A0B}"/>
                    </a:ext>
                  </a:extLst>
                </p14:cNvPr>
                <p14:cNvContentPartPr/>
                <p14:nvPr/>
              </p14:nvContentPartPr>
              <p14:xfrm>
                <a:off x="4701957" y="4867005"/>
                <a:ext cx="157680" cy="164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BA26DA-082F-4689-8E97-C6A2ADAF9A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97637" y="4862685"/>
                  <a:ext cx="166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03E7774-AFFC-4DE7-918D-26E8926C7B74}"/>
                    </a:ext>
                  </a:extLst>
                </p14:cNvPr>
                <p14:cNvContentPartPr/>
                <p14:nvPr/>
              </p14:nvContentPartPr>
              <p14:xfrm>
                <a:off x="4857117" y="4949085"/>
                <a:ext cx="88560" cy="56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03E7774-AFFC-4DE7-918D-26E8926C7B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52797" y="4944765"/>
                  <a:ext cx="97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77B9A24-444F-448D-A54E-1629006597F8}"/>
                    </a:ext>
                  </a:extLst>
                </p14:cNvPr>
                <p14:cNvContentPartPr/>
                <p14:nvPr/>
              </p14:nvContentPartPr>
              <p14:xfrm>
                <a:off x="5050077" y="4851885"/>
                <a:ext cx="125280" cy="137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77B9A24-444F-448D-A54E-1629006597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45757" y="4847565"/>
                  <a:ext cx="133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DD80D4-3DDE-4381-B41A-BC489753ECB0}"/>
                    </a:ext>
                  </a:extLst>
                </p14:cNvPr>
                <p14:cNvContentPartPr/>
                <p14:nvPr/>
              </p14:nvContentPartPr>
              <p14:xfrm>
                <a:off x="5168877" y="4811565"/>
                <a:ext cx="208440" cy="150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DD80D4-3DDE-4381-B41A-BC489753EC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64557" y="4807245"/>
                  <a:ext cx="217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F4DB2A2-ED30-4DF2-8A63-0C94CD0CC0D3}"/>
                    </a:ext>
                  </a:extLst>
                </p14:cNvPr>
                <p14:cNvContentPartPr/>
                <p14:nvPr/>
              </p14:nvContentPartPr>
              <p14:xfrm>
                <a:off x="5539317" y="4795365"/>
                <a:ext cx="139680" cy="123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F4DB2A2-ED30-4DF2-8A63-0C94CD0CC0D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34997" y="4791045"/>
                  <a:ext cx="148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841060-26C8-4779-9E1A-AF7BBEFDFD5D}"/>
                    </a:ext>
                  </a:extLst>
                </p14:cNvPr>
                <p14:cNvContentPartPr/>
                <p14:nvPr/>
              </p14:nvContentPartPr>
              <p14:xfrm>
                <a:off x="5690517" y="4834965"/>
                <a:ext cx="113040" cy="75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841060-26C8-4779-9E1A-AF7BBEFDFD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86197" y="4830645"/>
                  <a:ext cx="121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183C8B-BF63-446A-8EA7-C06338E92840}"/>
                    </a:ext>
                  </a:extLst>
                </p14:cNvPr>
                <p14:cNvContentPartPr/>
                <p14:nvPr/>
              </p14:nvContentPartPr>
              <p14:xfrm>
                <a:off x="5803557" y="4815885"/>
                <a:ext cx="182880" cy="90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183C8B-BF63-446A-8EA7-C06338E9284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99237" y="4811565"/>
                  <a:ext cx="19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FFCE95-DE99-4492-935F-131A14792566}"/>
                    </a:ext>
                  </a:extLst>
                </p14:cNvPr>
                <p14:cNvContentPartPr/>
                <p14:nvPr/>
              </p14:nvContentPartPr>
              <p14:xfrm>
                <a:off x="6143397" y="4713645"/>
                <a:ext cx="228240" cy="140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FFCE95-DE99-4492-935F-131A147925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39077" y="4709325"/>
                  <a:ext cx="236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4988863-DC6E-4BCC-A36D-1AA077147D7F}"/>
                    </a:ext>
                  </a:extLst>
                </p14:cNvPr>
                <p14:cNvContentPartPr/>
                <p14:nvPr/>
              </p14:nvContentPartPr>
              <p14:xfrm>
                <a:off x="6531837" y="4733445"/>
                <a:ext cx="363600" cy="78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4988863-DC6E-4BCC-A36D-1AA077147D7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27517" y="4729125"/>
                  <a:ext cx="372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D84CF5-B49E-46C3-93E3-696ACC5A66F3}"/>
                    </a:ext>
                  </a:extLst>
                </p14:cNvPr>
                <p14:cNvContentPartPr/>
                <p14:nvPr/>
              </p14:nvContentPartPr>
              <p14:xfrm>
                <a:off x="6884637" y="4674765"/>
                <a:ext cx="2520" cy="23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D84CF5-B49E-46C3-93E3-696ACC5A66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80317" y="4670445"/>
                  <a:ext cx="1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719BA6-13DF-416D-AD2D-2F488453257B}"/>
                    </a:ext>
                  </a:extLst>
                </p14:cNvPr>
                <p14:cNvContentPartPr/>
                <p14:nvPr/>
              </p14:nvContentPartPr>
              <p14:xfrm>
                <a:off x="7090197" y="4652805"/>
                <a:ext cx="190080" cy="249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719BA6-13DF-416D-AD2D-2F48845325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85877" y="4648485"/>
                  <a:ext cx="198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83FFEB-48E6-45D5-A716-232203B51CAB}"/>
                    </a:ext>
                  </a:extLst>
                </p14:cNvPr>
                <p14:cNvContentPartPr/>
                <p14:nvPr/>
              </p14:nvContentPartPr>
              <p14:xfrm>
                <a:off x="4721757" y="5225205"/>
                <a:ext cx="28656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83FFEB-48E6-45D5-A716-232203B51C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17437" y="5220885"/>
                  <a:ext cx="295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CF4A981-FA7D-46CC-93FC-1277888B48D1}"/>
                    </a:ext>
                  </a:extLst>
                </p14:cNvPr>
                <p14:cNvContentPartPr/>
                <p14:nvPr/>
              </p14:nvContentPartPr>
              <p14:xfrm>
                <a:off x="5057637" y="5247165"/>
                <a:ext cx="242640" cy="87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CF4A981-FA7D-46CC-93FC-1277888B48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53317" y="5242845"/>
                  <a:ext cx="251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8663694-A6A4-4A06-84F2-3408C58B1D37}"/>
                    </a:ext>
                  </a:extLst>
                </p14:cNvPr>
                <p14:cNvContentPartPr/>
                <p14:nvPr/>
              </p14:nvContentPartPr>
              <p14:xfrm>
                <a:off x="5367237" y="5230965"/>
                <a:ext cx="139320" cy="169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8663694-A6A4-4A06-84F2-3408C58B1D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62917" y="5226645"/>
                  <a:ext cx="147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B5FC02-083C-4EB6-83D5-4A775647170E}"/>
                    </a:ext>
                  </a:extLst>
                </p14:cNvPr>
                <p14:cNvContentPartPr/>
                <p14:nvPr/>
              </p14:nvContentPartPr>
              <p14:xfrm>
                <a:off x="5552997" y="5145645"/>
                <a:ext cx="68760" cy="136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B5FC02-083C-4EB6-83D5-4A77564717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48677" y="5141325"/>
                  <a:ext cx="77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51F3723-42CC-42CB-9250-E372B6AE4435}"/>
                    </a:ext>
                  </a:extLst>
                </p14:cNvPr>
                <p14:cNvContentPartPr/>
                <p14:nvPr/>
              </p14:nvContentPartPr>
              <p14:xfrm>
                <a:off x="5619237" y="5162205"/>
                <a:ext cx="348840" cy="241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51F3723-42CC-42CB-9250-E372B6AE443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14917" y="5157885"/>
                  <a:ext cx="357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86400" name="Freihand 486399">
                  <a:extLst>
                    <a:ext uri="{FF2B5EF4-FFF2-40B4-BE49-F238E27FC236}">
                      <a16:creationId xmlns:a16="http://schemas.microsoft.com/office/drawing/2014/main" id="{C368FE17-2A5B-47FC-BC0F-39AB67F145F0}"/>
                    </a:ext>
                  </a:extLst>
                </p14:cNvPr>
                <p14:cNvContentPartPr/>
                <p14:nvPr/>
              </p14:nvContentPartPr>
              <p14:xfrm>
                <a:off x="6013797" y="5143125"/>
                <a:ext cx="164520" cy="81360"/>
              </p14:xfrm>
            </p:contentPart>
          </mc:Choice>
          <mc:Fallback xmlns="">
            <p:pic>
              <p:nvPicPr>
                <p:cNvPr id="486400" name="Freihand 486399">
                  <a:extLst>
                    <a:ext uri="{FF2B5EF4-FFF2-40B4-BE49-F238E27FC236}">
                      <a16:creationId xmlns:a16="http://schemas.microsoft.com/office/drawing/2014/main" id="{C368FE17-2A5B-47FC-BC0F-39AB67F145F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9477" y="5138805"/>
                  <a:ext cx="17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86401" name="Freihand 486400">
                  <a:extLst>
                    <a:ext uri="{FF2B5EF4-FFF2-40B4-BE49-F238E27FC236}">
                      <a16:creationId xmlns:a16="http://schemas.microsoft.com/office/drawing/2014/main" id="{217A01D3-B41A-4349-AAA4-91FE3C5A066B}"/>
                    </a:ext>
                  </a:extLst>
                </p14:cNvPr>
                <p14:cNvContentPartPr/>
                <p14:nvPr/>
              </p14:nvContentPartPr>
              <p14:xfrm>
                <a:off x="6233757" y="5065005"/>
                <a:ext cx="118800" cy="145440"/>
              </p14:xfrm>
            </p:contentPart>
          </mc:Choice>
          <mc:Fallback xmlns="">
            <p:pic>
              <p:nvPicPr>
                <p:cNvPr id="486401" name="Freihand 486400">
                  <a:extLst>
                    <a:ext uri="{FF2B5EF4-FFF2-40B4-BE49-F238E27FC236}">
                      <a16:creationId xmlns:a16="http://schemas.microsoft.com/office/drawing/2014/main" id="{217A01D3-B41A-4349-AAA4-91FE3C5A06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29437" y="5060685"/>
                  <a:ext cx="127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6404" name="Freihand 486403">
                  <a:extLst>
                    <a:ext uri="{FF2B5EF4-FFF2-40B4-BE49-F238E27FC236}">
                      <a16:creationId xmlns:a16="http://schemas.microsoft.com/office/drawing/2014/main" id="{E459B7BA-F9CE-4D55-8F1F-AE59C4EFF9F3}"/>
                    </a:ext>
                  </a:extLst>
                </p14:cNvPr>
                <p14:cNvContentPartPr/>
                <p14:nvPr/>
              </p14:nvContentPartPr>
              <p14:xfrm>
                <a:off x="6519237" y="4993365"/>
                <a:ext cx="330840" cy="201960"/>
              </p14:xfrm>
            </p:contentPart>
          </mc:Choice>
          <mc:Fallback xmlns="">
            <p:pic>
              <p:nvPicPr>
                <p:cNvPr id="486404" name="Freihand 486403">
                  <a:extLst>
                    <a:ext uri="{FF2B5EF4-FFF2-40B4-BE49-F238E27FC236}">
                      <a16:creationId xmlns:a16="http://schemas.microsoft.com/office/drawing/2014/main" id="{E459B7BA-F9CE-4D55-8F1F-AE59C4EFF9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14917" y="4989045"/>
                  <a:ext cx="339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6405" name="Freihand 486404">
                  <a:extLst>
                    <a:ext uri="{FF2B5EF4-FFF2-40B4-BE49-F238E27FC236}">
                      <a16:creationId xmlns:a16="http://schemas.microsoft.com/office/drawing/2014/main" id="{0C56720C-86AD-4D1C-8CAB-58BADEFA31D6}"/>
                    </a:ext>
                  </a:extLst>
                </p14:cNvPr>
                <p14:cNvContentPartPr/>
                <p14:nvPr/>
              </p14:nvContentPartPr>
              <p14:xfrm>
                <a:off x="6892917" y="5065725"/>
                <a:ext cx="114120" cy="112680"/>
              </p14:xfrm>
            </p:contentPart>
          </mc:Choice>
          <mc:Fallback xmlns="">
            <p:pic>
              <p:nvPicPr>
                <p:cNvPr id="486405" name="Freihand 486404">
                  <a:extLst>
                    <a:ext uri="{FF2B5EF4-FFF2-40B4-BE49-F238E27FC236}">
                      <a16:creationId xmlns:a16="http://schemas.microsoft.com/office/drawing/2014/main" id="{0C56720C-86AD-4D1C-8CAB-58BADEFA31D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88597" y="5061405"/>
                  <a:ext cx="12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86406" name="Freihand 486405">
                  <a:extLst>
                    <a:ext uri="{FF2B5EF4-FFF2-40B4-BE49-F238E27FC236}">
                      <a16:creationId xmlns:a16="http://schemas.microsoft.com/office/drawing/2014/main" id="{3E81B05A-5174-4F8D-AF07-9B78DD708701}"/>
                    </a:ext>
                  </a:extLst>
                </p14:cNvPr>
                <p14:cNvContentPartPr/>
                <p14:nvPr/>
              </p14:nvContentPartPr>
              <p14:xfrm>
                <a:off x="7169397" y="4952685"/>
                <a:ext cx="212040" cy="280800"/>
              </p14:xfrm>
            </p:contentPart>
          </mc:Choice>
          <mc:Fallback xmlns="">
            <p:pic>
              <p:nvPicPr>
                <p:cNvPr id="486406" name="Freihand 486405">
                  <a:extLst>
                    <a:ext uri="{FF2B5EF4-FFF2-40B4-BE49-F238E27FC236}">
                      <a16:creationId xmlns:a16="http://schemas.microsoft.com/office/drawing/2014/main" id="{3E81B05A-5174-4F8D-AF07-9B78DD70870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65077" y="4948365"/>
                  <a:ext cx="220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6407" name="Freihand 486406">
                  <a:extLst>
                    <a:ext uri="{FF2B5EF4-FFF2-40B4-BE49-F238E27FC236}">
                      <a16:creationId xmlns:a16="http://schemas.microsoft.com/office/drawing/2014/main" id="{6510DA91-D82C-4C7E-9113-0EDEF1CA18B3}"/>
                    </a:ext>
                  </a:extLst>
                </p14:cNvPr>
                <p14:cNvContentPartPr/>
                <p14:nvPr/>
              </p14:nvContentPartPr>
              <p14:xfrm>
                <a:off x="7604277" y="4936845"/>
                <a:ext cx="123840" cy="119520"/>
              </p14:xfrm>
            </p:contentPart>
          </mc:Choice>
          <mc:Fallback xmlns="">
            <p:pic>
              <p:nvPicPr>
                <p:cNvPr id="486407" name="Freihand 486406">
                  <a:extLst>
                    <a:ext uri="{FF2B5EF4-FFF2-40B4-BE49-F238E27FC236}">
                      <a16:creationId xmlns:a16="http://schemas.microsoft.com/office/drawing/2014/main" id="{6510DA91-D82C-4C7E-9113-0EDEF1CA18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99957" y="4932525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86408" name="Freihand 486407">
                  <a:extLst>
                    <a:ext uri="{FF2B5EF4-FFF2-40B4-BE49-F238E27FC236}">
                      <a16:creationId xmlns:a16="http://schemas.microsoft.com/office/drawing/2014/main" id="{1B3417D8-A933-40BE-B181-C6DCC0839350}"/>
                    </a:ext>
                  </a:extLst>
                </p14:cNvPr>
                <p14:cNvContentPartPr/>
                <p14:nvPr/>
              </p14:nvContentPartPr>
              <p14:xfrm>
                <a:off x="7867077" y="4926765"/>
                <a:ext cx="60840" cy="96840"/>
              </p14:xfrm>
            </p:contentPart>
          </mc:Choice>
          <mc:Fallback xmlns="">
            <p:pic>
              <p:nvPicPr>
                <p:cNvPr id="486408" name="Freihand 486407">
                  <a:extLst>
                    <a:ext uri="{FF2B5EF4-FFF2-40B4-BE49-F238E27FC236}">
                      <a16:creationId xmlns:a16="http://schemas.microsoft.com/office/drawing/2014/main" id="{1B3417D8-A933-40BE-B181-C6DCC08393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62757" y="4922445"/>
                  <a:ext cx="69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6409" name="Freihand 486408">
                  <a:extLst>
                    <a:ext uri="{FF2B5EF4-FFF2-40B4-BE49-F238E27FC236}">
                      <a16:creationId xmlns:a16="http://schemas.microsoft.com/office/drawing/2014/main" id="{C8E03694-159F-4EE9-9000-ADA9EF41C3D7}"/>
                    </a:ext>
                  </a:extLst>
                </p14:cNvPr>
                <p14:cNvContentPartPr/>
                <p14:nvPr/>
              </p14:nvContentPartPr>
              <p14:xfrm>
                <a:off x="7798677" y="4838925"/>
                <a:ext cx="75240" cy="117360"/>
              </p14:xfrm>
            </p:contentPart>
          </mc:Choice>
          <mc:Fallback xmlns="">
            <p:pic>
              <p:nvPicPr>
                <p:cNvPr id="486409" name="Freihand 486408">
                  <a:extLst>
                    <a:ext uri="{FF2B5EF4-FFF2-40B4-BE49-F238E27FC236}">
                      <a16:creationId xmlns:a16="http://schemas.microsoft.com/office/drawing/2014/main" id="{C8E03694-159F-4EE9-9000-ADA9EF41C3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94357" y="4834605"/>
                  <a:ext cx="83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86410" name="Freihand 486409">
                  <a:extLst>
                    <a:ext uri="{FF2B5EF4-FFF2-40B4-BE49-F238E27FC236}">
                      <a16:creationId xmlns:a16="http://schemas.microsoft.com/office/drawing/2014/main" id="{F09C6F1E-001D-421A-8329-C4B6B6A70B2D}"/>
                    </a:ext>
                  </a:extLst>
                </p14:cNvPr>
                <p14:cNvContentPartPr/>
                <p14:nvPr/>
              </p14:nvContentPartPr>
              <p14:xfrm>
                <a:off x="7900917" y="4978245"/>
                <a:ext cx="113400" cy="82080"/>
              </p14:xfrm>
            </p:contentPart>
          </mc:Choice>
          <mc:Fallback xmlns="">
            <p:pic>
              <p:nvPicPr>
                <p:cNvPr id="486410" name="Freihand 486409">
                  <a:extLst>
                    <a:ext uri="{FF2B5EF4-FFF2-40B4-BE49-F238E27FC236}">
                      <a16:creationId xmlns:a16="http://schemas.microsoft.com/office/drawing/2014/main" id="{F09C6F1E-001D-421A-8329-C4B6B6A70B2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96597" y="4973925"/>
                  <a:ext cx="122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86411" name="Freihand 486410">
                  <a:extLst>
                    <a:ext uri="{FF2B5EF4-FFF2-40B4-BE49-F238E27FC236}">
                      <a16:creationId xmlns:a16="http://schemas.microsoft.com/office/drawing/2014/main" id="{FBEB9CAC-BE8B-489B-8596-97D2A8D6B514}"/>
                    </a:ext>
                  </a:extLst>
                </p14:cNvPr>
                <p14:cNvContentPartPr/>
                <p14:nvPr/>
              </p14:nvContentPartPr>
              <p14:xfrm>
                <a:off x="7499517" y="5098125"/>
                <a:ext cx="642600" cy="125280"/>
              </p14:xfrm>
            </p:contentPart>
          </mc:Choice>
          <mc:Fallback xmlns="">
            <p:pic>
              <p:nvPicPr>
                <p:cNvPr id="486411" name="Freihand 486410">
                  <a:extLst>
                    <a:ext uri="{FF2B5EF4-FFF2-40B4-BE49-F238E27FC236}">
                      <a16:creationId xmlns:a16="http://schemas.microsoft.com/office/drawing/2014/main" id="{FBEB9CAC-BE8B-489B-8596-97D2A8D6B51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95197" y="5093805"/>
                  <a:ext cx="651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86412" name="Freihand 486411">
                  <a:extLst>
                    <a:ext uri="{FF2B5EF4-FFF2-40B4-BE49-F238E27FC236}">
                      <a16:creationId xmlns:a16="http://schemas.microsoft.com/office/drawing/2014/main" id="{0889311A-E454-46DE-A5B5-380B2066777C}"/>
                    </a:ext>
                  </a:extLst>
                </p14:cNvPr>
                <p14:cNvContentPartPr/>
                <p14:nvPr/>
              </p14:nvContentPartPr>
              <p14:xfrm>
                <a:off x="8142477" y="4746765"/>
                <a:ext cx="28440" cy="237960"/>
              </p14:xfrm>
            </p:contentPart>
          </mc:Choice>
          <mc:Fallback xmlns="">
            <p:pic>
              <p:nvPicPr>
                <p:cNvPr id="486412" name="Freihand 486411">
                  <a:extLst>
                    <a:ext uri="{FF2B5EF4-FFF2-40B4-BE49-F238E27FC236}">
                      <a16:creationId xmlns:a16="http://schemas.microsoft.com/office/drawing/2014/main" id="{0889311A-E454-46DE-A5B5-380B206677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38157" y="4742445"/>
                  <a:ext cx="37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86413" name="Freihand 486412">
                  <a:extLst>
                    <a:ext uri="{FF2B5EF4-FFF2-40B4-BE49-F238E27FC236}">
                      <a16:creationId xmlns:a16="http://schemas.microsoft.com/office/drawing/2014/main" id="{6FCA9B0A-3AB3-4046-ADAA-D667423FFF54}"/>
                    </a:ext>
                  </a:extLst>
                </p14:cNvPr>
                <p14:cNvContentPartPr/>
                <p14:nvPr/>
              </p14:nvContentPartPr>
              <p14:xfrm>
                <a:off x="8148957" y="5061765"/>
                <a:ext cx="11520" cy="6480"/>
              </p14:xfrm>
            </p:contentPart>
          </mc:Choice>
          <mc:Fallback xmlns="">
            <p:pic>
              <p:nvPicPr>
                <p:cNvPr id="486413" name="Freihand 486412">
                  <a:extLst>
                    <a:ext uri="{FF2B5EF4-FFF2-40B4-BE49-F238E27FC236}">
                      <a16:creationId xmlns:a16="http://schemas.microsoft.com/office/drawing/2014/main" id="{6FCA9B0A-3AB3-4046-ADAA-D667423FFF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44637" y="5057445"/>
                  <a:ext cx="2016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86433" name="Freihand 486432">
                <a:extLst>
                  <a:ext uri="{FF2B5EF4-FFF2-40B4-BE49-F238E27FC236}">
                    <a16:creationId xmlns:a16="http://schemas.microsoft.com/office/drawing/2014/main" id="{0EEE6FFE-8C99-4161-96EB-53AB8688F39F}"/>
                  </a:ext>
                </a:extLst>
              </p14:cNvPr>
              <p14:cNvContentPartPr/>
              <p14:nvPr/>
            </p14:nvContentPartPr>
            <p14:xfrm>
              <a:off x="9582837" y="786765"/>
              <a:ext cx="73440" cy="1025640"/>
            </p14:xfrm>
          </p:contentPart>
        </mc:Choice>
        <mc:Fallback xmlns="">
          <p:pic>
            <p:nvPicPr>
              <p:cNvPr id="486433" name="Freihand 486432">
                <a:extLst>
                  <a:ext uri="{FF2B5EF4-FFF2-40B4-BE49-F238E27FC236}">
                    <a16:creationId xmlns:a16="http://schemas.microsoft.com/office/drawing/2014/main" id="{0EEE6FFE-8C99-4161-96EB-53AB8688F39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578517" y="782445"/>
                <a:ext cx="8208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86434" name="Freihand 486433">
                <a:extLst>
                  <a:ext uri="{FF2B5EF4-FFF2-40B4-BE49-F238E27FC236}">
                    <a16:creationId xmlns:a16="http://schemas.microsoft.com/office/drawing/2014/main" id="{117081FC-DD81-4C50-BDD9-99DE9039E604}"/>
                  </a:ext>
                </a:extLst>
              </p14:cNvPr>
              <p14:cNvContentPartPr/>
              <p14:nvPr/>
            </p14:nvContentPartPr>
            <p14:xfrm>
              <a:off x="9452517" y="1722405"/>
              <a:ext cx="1643040" cy="112680"/>
            </p14:xfrm>
          </p:contentPart>
        </mc:Choice>
        <mc:Fallback xmlns="">
          <p:pic>
            <p:nvPicPr>
              <p:cNvPr id="486434" name="Freihand 486433">
                <a:extLst>
                  <a:ext uri="{FF2B5EF4-FFF2-40B4-BE49-F238E27FC236}">
                    <a16:creationId xmlns:a16="http://schemas.microsoft.com/office/drawing/2014/main" id="{117081FC-DD81-4C50-BDD9-99DE9039E60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48197" y="1718085"/>
                <a:ext cx="16516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86435" name="Freihand 486434">
                <a:extLst>
                  <a:ext uri="{FF2B5EF4-FFF2-40B4-BE49-F238E27FC236}">
                    <a16:creationId xmlns:a16="http://schemas.microsoft.com/office/drawing/2014/main" id="{669A1B67-7819-4586-9559-C9FD7F4D1B60}"/>
                  </a:ext>
                </a:extLst>
              </p14:cNvPr>
              <p14:cNvContentPartPr/>
              <p14:nvPr/>
            </p14:nvContentPartPr>
            <p14:xfrm>
              <a:off x="11059917" y="1650765"/>
              <a:ext cx="225720" cy="132120"/>
            </p14:xfrm>
          </p:contentPart>
        </mc:Choice>
        <mc:Fallback xmlns="">
          <p:pic>
            <p:nvPicPr>
              <p:cNvPr id="486435" name="Freihand 486434">
                <a:extLst>
                  <a:ext uri="{FF2B5EF4-FFF2-40B4-BE49-F238E27FC236}">
                    <a16:creationId xmlns:a16="http://schemas.microsoft.com/office/drawing/2014/main" id="{669A1B67-7819-4586-9559-C9FD7F4D1B6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055597" y="1646445"/>
                <a:ext cx="2343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86437" name="Freihand 486436">
                <a:extLst>
                  <a:ext uri="{FF2B5EF4-FFF2-40B4-BE49-F238E27FC236}">
                    <a16:creationId xmlns:a16="http://schemas.microsoft.com/office/drawing/2014/main" id="{6BDD5AEC-61FF-475A-9350-2323A4C9F5C4}"/>
                  </a:ext>
                </a:extLst>
              </p14:cNvPr>
              <p14:cNvContentPartPr/>
              <p14:nvPr/>
            </p14:nvContentPartPr>
            <p14:xfrm>
              <a:off x="9529917" y="640605"/>
              <a:ext cx="230760" cy="214560"/>
            </p14:xfrm>
          </p:contentPart>
        </mc:Choice>
        <mc:Fallback xmlns="">
          <p:pic>
            <p:nvPicPr>
              <p:cNvPr id="486437" name="Freihand 486436">
                <a:extLst>
                  <a:ext uri="{FF2B5EF4-FFF2-40B4-BE49-F238E27FC236}">
                    <a16:creationId xmlns:a16="http://schemas.microsoft.com/office/drawing/2014/main" id="{6BDD5AEC-61FF-475A-9350-2323A4C9F5C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525597" y="636285"/>
                <a:ext cx="2394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86439" name="Freihand 486438">
                <a:extLst>
                  <a:ext uri="{FF2B5EF4-FFF2-40B4-BE49-F238E27FC236}">
                    <a16:creationId xmlns:a16="http://schemas.microsoft.com/office/drawing/2014/main" id="{90C63516-7FFE-4B87-A9EB-44B8E1973692}"/>
                  </a:ext>
                </a:extLst>
              </p14:cNvPr>
              <p14:cNvContentPartPr/>
              <p14:nvPr/>
            </p14:nvContentPartPr>
            <p14:xfrm>
              <a:off x="9343437" y="604605"/>
              <a:ext cx="130320" cy="139320"/>
            </p14:xfrm>
          </p:contentPart>
        </mc:Choice>
        <mc:Fallback xmlns="">
          <p:pic>
            <p:nvPicPr>
              <p:cNvPr id="486439" name="Freihand 486438">
                <a:extLst>
                  <a:ext uri="{FF2B5EF4-FFF2-40B4-BE49-F238E27FC236}">
                    <a16:creationId xmlns:a16="http://schemas.microsoft.com/office/drawing/2014/main" id="{90C63516-7FFE-4B87-A9EB-44B8E197369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339117" y="600285"/>
                <a:ext cx="138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86444" name="Freihand 486443">
                <a:extLst>
                  <a:ext uri="{FF2B5EF4-FFF2-40B4-BE49-F238E27FC236}">
                    <a16:creationId xmlns:a16="http://schemas.microsoft.com/office/drawing/2014/main" id="{992AC09F-DC9A-4D2E-AD8C-849E0F2877C1}"/>
                  </a:ext>
                </a:extLst>
              </p14:cNvPr>
              <p14:cNvContentPartPr/>
              <p14:nvPr/>
            </p14:nvContentPartPr>
            <p14:xfrm>
              <a:off x="9842397" y="686325"/>
              <a:ext cx="1232280" cy="893880"/>
            </p14:xfrm>
          </p:contentPart>
        </mc:Choice>
        <mc:Fallback xmlns="">
          <p:pic>
            <p:nvPicPr>
              <p:cNvPr id="486444" name="Freihand 486443">
                <a:extLst>
                  <a:ext uri="{FF2B5EF4-FFF2-40B4-BE49-F238E27FC236}">
                    <a16:creationId xmlns:a16="http://schemas.microsoft.com/office/drawing/2014/main" id="{992AC09F-DC9A-4D2E-AD8C-849E0F2877C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838077" y="682005"/>
                <a:ext cx="124092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86446" name="Freihand 486445">
                <a:extLst>
                  <a:ext uri="{FF2B5EF4-FFF2-40B4-BE49-F238E27FC236}">
                    <a16:creationId xmlns:a16="http://schemas.microsoft.com/office/drawing/2014/main" id="{CAE19120-DE33-48CD-AED5-E60FF7E58B31}"/>
                  </a:ext>
                </a:extLst>
              </p14:cNvPr>
              <p14:cNvContentPartPr/>
              <p14:nvPr/>
            </p14:nvContentPartPr>
            <p14:xfrm>
              <a:off x="9626757" y="942645"/>
              <a:ext cx="1179720" cy="818640"/>
            </p14:xfrm>
          </p:contentPart>
        </mc:Choice>
        <mc:Fallback xmlns="">
          <p:pic>
            <p:nvPicPr>
              <p:cNvPr id="486446" name="Freihand 486445">
                <a:extLst>
                  <a:ext uri="{FF2B5EF4-FFF2-40B4-BE49-F238E27FC236}">
                    <a16:creationId xmlns:a16="http://schemas.microsoft.com/office/drawing/2014/main" id="{CAE19120-DE33-48CD-AED5-E60FF7E58B3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622437" y="938325"/>
                <a:ext cx="118836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86448" name="Freihand 486447">
                <a:extLst>
                  <a:ext uri="{FF2B5EF4-FFF2-40B4-BE49-F238E27FC236}">
                    <a16:creationId xmlns:a16="http://schemas.microsoft.com/office/drawing/2014/main" id="{B7458130-3B96-4365-BF41-A2F6F0EE8042}"/>
                  </a:ext>
                </a:extLst>
              </p14:cNvPr>
              <p14:cNvContentPartPr/>
              <p14:nvPr/>
            </p14:nvContentPartPr>
            <p14:xfrm>
              <a:off x="10696317" y="1212645"/>
              <a:ext cx="380160" cy="409680"/>
            </p14:xfrm>
          </p:contentPart>
        </mc:Choice>
        <mc:Fallback xmlns="">
          <p:pic>
            <p:nvPicPr>
              <p:cNvPr id="486448" name="Freihand 486447">
                <a:extLst>
                  <a:ext uri="{FF2B5EF4-FFF2-40B4-BE49-F238E27FC236}">
                    <a16:creationId xmlns:a16="http://schemas.microsoft.com/office/drawing/2014/main" id="{B7458130-3B96-4365-BF41-A2F6F0EE804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691997" y="1208325"/>
                <a:ext cx="3888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86449" name="Freihand 486448">
                <a:extLst>
                  <a:ext uri="{FF2B5EF4-FFF2-40B4-BE49-F238E27FC236}">
                    <a16:creationId xmlns:a16="http://schemas.microsoft.com/office/drawing/2014/main" id="{62D9B3F1-4035-422A-9B2D-823968091E74}"/>
                  </a:ext>
                </a:extLst>
              </p14:cNvPr>
              <p14:cNvContentPartPr/>
              <p14:nvPr/>
            </p14:nvContentPartPr>
            <p14:xfrm>
              <a:off x="10689117" y="1463205"/>
              <a:ext cx="162360" cy="146880"/>
            </p14:xfrm>
          </p:contentPart>
        </mc:Choice>
        <mc:Fallback xmlns="">
          <p:pic>
            <p:nvPicPr>
              <p:cNvPr id="486449" name="Freihand 486448">
                <a:extLst>
                  <a:ext uri="{FF2B5EF4-FFF2-40B4-BE49-F238E27FC236}">
                    <a16:creationId xmlns:a16="http://schemas.microsoft.com/office/drawing/2014/main" id="{62D9B3F1-4035-422A-9B2D-823968091E7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684797" y="1458885"/>
                <a:ext cx="171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86474" name="Freihand 486473">
                <a:extLst>
                  <a:ext uri="{FF2B5EF4-FFF2-40B4-BE49-F238E27FC236}">
                    <a16:creationId xmlns:a16="http://schemas.microsoft.com/office/drawing/2014/main" id="{224B287C-3CA7-4B51-AF82-73694020A786}"/>
                  </a:ext>
                </a:extLst>
              </p14:cNvPr>
              <p14:cNvContentPartPr/>
              <p14:nvPr/>
            </p14:nvContentPartPr>
            <p14:xfrm>
              <a:off x="10728717" y="1150005"/>
              <a:ext cx="216720" cy="269280"/>
            </p14:xfrm>
          </p:contentPart>
        </mc:Choice>
        <mc:Fallback xmlns="">
          <p:pic>
            <p:nvPicPr>
              <p:cNvPr id="486474" name="Freihand 486473">
                <a:extLst>
                  <a:ext uri="{FF2B5EF4-FFF2-40B4-BE49-F238E27FC236}">
                    <a16:creationId xmlns:a16="http://schemas.microsoft.com/office/drawing/2014/main" id="{224B287C-3CA7-4B51-AF82-73694020A78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724397" y="1145685"/>
                <a:ext cx="2253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86475" name="Freihand 486474">
                <a:extLst>
                  <a:ext uri="{FF2B5EF4-FFF2-40B4-BE49-F238E27FC236}">
                    <a16:creationId xmlns:a16="http://schemas.microsoft.com/office/drawing/2014/main" id="{995DB582-A608-4350-BA0A-C08E9AB09E6C}"/>
                  </a:ext>
                </a:extLst>
              </p14:cNvPr>
              <p14:cNvContentPartPr/>
              <p14:nvPr/>
            </p14:nvContentPartPr>
            <p14:xfrm>
              <a:off x="10675077" y="1293645"/>
              <a:ext cx="227520" cy="158400"/>
            </p14:xfrm>
          </p:contentPart>
        </mc:Choice>
        <mc:Fallback xmlns="">
          <p:pic>
            <p:nvPicPr>
              <p:cNvPr id="486475" name="Freihand 486474">
                <a:extLst>
                  <a:ext uri="{FF2B5EF4-FFF2-40B4-BE49-F238E27FC236}">
                    <a16:creationId xmlns:a16="http://schemas.microsoft.com/office/drawing/2014/main" id="{995DB582-A608-4350-BA0A-C08E9AB09E6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670757" y="1289325"/>
                <a:ext cx="236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86476" name="Freihand 486475">
                <a:extLst>
                  <a:ext uri="{FF2B5EF4-FFF2-40B4-BE49-F238E27FC236}">
                    <a16:creationId xmlns:a16="http://schemas.microsoft.com/office/drawing/2014/main" id="{B815AF85-5ABA-4373-ABC4-292888514A55}"/>
                  </a:ext>
                </a:extLst>
              </p14:cNvPr>
              <p14:cNvContentPartPr/>
              <p14:nvPr/>
            </p14:nvContentPartPr>
            <p14:xfrm>
              <a:off x="11101677" y="844725"/>
              <a:ext cx="44280" cy="167760"/>
            </p14:xfrm>
          </p:contentPart>
        </mc:Choice>
        <mc:Fallback xmlns="">
          <p:pic>
            <p:nvPicPr>
              <p:cNvPr id="486476" name="Freihand 486475">
                <a:extLst>
                  <a:ext uri="{FF2B5EF4-FFF2-40B4-BE49-F238E27FC236}">
                    <a16:creationId xmlns:a16="http://schemas.microsoft.com/office/drawing/2014/main" id="{B815AF85-5ABA-4373-ABC4-292888514A5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097357" y="840405"/>
                <a:ext cx="52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86477" name="Freihand 486476">
                <a:extLst>
                  <a:ext uri="{FF2B5EF4-FFF2-40B4-BE49-F238E27FC236}">
                    <a16:creationId xmlns:a16="http://schemas.microsoft.com/office/drawing/2014/main" id="{4F78860F-B271-4BD1-AA77-C61EDB18E93D}"/>
                  </a:ext>
                </a:extLst>
              </p14:cNvPr>
              <p14:cNvContentPartPr/>
              <p14:nvPr/>
            </p14:nvContentPartPr>
            <p14:xfrm>
              <a:off x="11181597" y="885405"/>
              <a:ext cx="90000" cy="97200"/>
            </p14:xfrm>
          </p:contentPart>
        </mc:Choice>
        <mc:Fallback xmlns="">
          <p:pic>
            <p:nvPicPr>
              <p:cNvPr id="486477" name="Freihand 486476">
                <a:extLst>
                  <a:ext uri="{FF2B5EF4-FFF2-40B4-BE49-F238E27FC236}">
                    <a16:creationId xmlns:a16="http://schemas.microsoft.com/office/drawing/2014/main" id="{4F78860F-B271-4BD1-AA77-C61EDB18E93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77277" y="881085"/>
                <a:ext cx="986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86478" name="Freihand 486477">
                <a:extLst>
                  <a:ext uri="{FF2B5EF4-FFF2-40B4-BE49-F238E27FC236}">
                    <a16:creationId xmlns:a16="http://schemas.microsoft.com/office/drawing/2014/main" id="{CDA4DB32-C83D-424D-9917-DA71C7AE314E}"/>
                  </a:ext>
                </a:extLst>
              </p14:cNvPr>
              <p14:cNvContentPartPr/>
              <p14:nvPr/>
            </p14:nvContentPartPr>
            <p14:xfrm>
              <a:off x="11287077" y="859125"/>
              <a:ext cx="95400" cy="87480"/>
            </p14:xfrm>
          </p:contentPart>
        </mc:Choice>
        <mc:Fallback xmlns="">
          <p:pic>
            <p:nvPicPr>
              <p:cNvPr id="486478" name="Freihand 486477">
                <a:extLst>
                  <a:ext uri="{FF2B5EF4-FFF2-40B4-BE49-F238E27FC236}">
                    <a16:creationId xmlns:a16="http://schemas.microsoft.com/office/drawing/2014/main" id="{CDA4DB32-C83D-424D-9917-DA71C7AE314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282757" y="854805"/>
                <a:ext cx="1040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86479" name="Freihand 486478">
                <a:extLst>
                  <a:ext uri="{FF2B5EF4-FFF2-40B4-BE49-F238E27FC236}">
                    <a16:creationId xmlns:a16="http://schemas.microsoft.com/office/drawing/2014/main" id="{A348F82C-E037-412B-AB5E-BF4B737BECF0}"/>
                  </a:ext>
                </a:extLst>
              </p14:cNvPr>
              <p14:cNvContentPartPr/>
              <p14:nvPr/>
            </p14:nvContentPartPr>
            <p14:xfrm>
              <a:off x="11435397" y="814485"/>
              <a:ext cx="82080" cy="230760"/>
            </p14:xfrm>
          </p:contentPart>
        </mc:Choice>
        <mc:Fallback xmlns="">
          <p:pic>
            <p:nvPicPr>
              <p:cNvPr id="486479" name="Freihand 486478">
                <a:extLst>
                  <a:ext uri="{FF2B5EF4-FFF2-40B4-BE49-F238E27FC236}">
                    <a16:creationId xmlns:a16="http://schemas.microsoft.com/office/drawing/2014/main" id="{A348F82C-E037-412B-AB5E-BF4B737BECF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431077" y="810165"/>
                <a:ext cx="907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86480" name="Freihand 486479">
                <a:extLst>
                  <a:ext uri="{FF2B5EF4-FFF2-40B4-BE49-F238E27FC236}">
                    <a16:creationId xmlns:a16="http://schemas.microsoft.com/office/drawing/2014/main" id="{3E7C8D5C-3488-4E1F-8E29-C162065AB758}"/>
                  </a:ext>
                </a:extLst>
              </p14:cNvPr>
              <p14:cNvContentPartPr/>
              <p14:nvPr/>
            </p14:nvContentPartPr>
            <p14:xfrm>
              <a:off x="11524317" y="729885"/>
              <a:ext cx="440640" cy="157680"/>
            </p14:xfrm>
          </p:contentPart>
        </mc:Choice>
        <mc:Fallback xmlns="">
          <p:pic>
            <p:nvPicPr>
              <p:cNvPr id="486480" name="Freihand 486479">
                <a:extLst>
                  <a:ext uri="{FF2B5EF4-FFF2-40B4-BE49-F238E27FC236}">
                    <a16:creationId xmlns:a16="http://schemas.microsoft.com/office/drawing/2014/main" id="{3E7C8D5C-3488-4E1F-8E29-C162065AB75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519997" y="725565"/>
                <a:ext cx="449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86415" name="Freihand 486414">
                <a:extLst>
                  <a:ext uri="{FF2B5EF4-FFF2-40B4-BE49-F238E27FC236}">
                    <a16:creationId xmlns:a16="http://schemas.microsoft.com/office/drawing/2014/main" id="{23AA41B8-F0D9-4755-86E7-7E41B0892F20}"/>
                  </a:ext>
                </a:extLst>
              </p14:cNvPr>
              <p14:cNvContentPartPr/>
              <p14:nvPr/>
            </p14:nvContentPartPr>
            <p14:xfrm>
              <a:off x="8779317" y="274485"/>
              <a:ext cx="131400" cy="127440"/>
            </p14:xfrm>
          </p:contentPart>
        </mc:Choice>
        <mc:Fallback xmlns="">
          <p:pic>
            <p:nvPicPr>
              <p:cNvPr id="486415" name="Freihand 486414">
                <a:extLst>
                  <a:ext uri="{FF2B5EF4-FFF2-40B4-BE49-F238E27FC236}">
                    <a16:creationId xmlns:a16="http://schemas.microsoft.com/office/drawing/2014/main" id="{23AA41B8-F0D9-4755-86E7-7E41B0892F2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774997" y="270165"/>
                <a:ext cx="140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86416" name="Freihand 486415">
                <a:extLst>
                  <a:ext uri="{FF2B5EF4-FFF2-40B4-BE49-F238E27FC236}">
                    <a16:creationId xmlns:a16="http://schemas.microsoft.com/office/drawing/2014/main" id="{82B0DC22-D697-4F73-88DB-EC77FAABAE94}"/>
                  </a:ext>
                </a:extLst>
              </p14:cNvPr>
              <p14:cNvContentPartPr/>
              <p14:nvPr/>
            </p14:nvContentPartPr>
            <p14:xfrm>
              <a:off x="8995317" y="207165"/>
              <a:ext cx="70200" cy="178920"/>
            </p14:xfrm>
          </p:contentPart>
        </mc:Choice>
        <mc:Fallback xmlns="">
          <p:pic>
            <p:nvPicPr>
              <p:cNvPr id="486416" name="Freihand 486415">
                <a:extLst>
                  <a:ext uri="{FF2B5EF4-FFF2-40B4-BE49-F238E27FC236}">
                    <a16:creationId xmlns:a16="http://schemas.microsoft.com/office/drawing/2014/main" id="{82B0DC22-D697-4F73-88DB-EC77FAABAE9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990997" y="202845"/>
                <a:ext cx="78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86417" name="Freihand 486416">
                <a:extLst>
                  <a:ext uri="{FF2B5EF4-FFF2-40B4-BE49-F238E27FC236}">
                    <a16:creationId xmlns:a16="http://schemas.microsoft.com/office/drawing/2014/main" id="{FBF459E0-AF2E-4544-84D0-7983D6AA1424}"/>
                  </a:ext>
                </a:extLst>
              </p14:cNvPr>
              <p14:cNvContentPartPr/>
              <p14:nvPr/>
            </p14:nvContentPartPr>
            <p14:xfrm>
              <a:off x="9139317" y="238125"/>
              <a:ext cx="129960" cy="102960"/>
            </p14:xfrm>
          </p:contentPart>
        </mc:Choice>
        <mc:Fallback xmlns="">
          <p:pic>
            <p:nvPicPr>
              <p:cNvPr id="486417" name="Freihand 486416">
                <a:extLst>
                  <a:ext uri="{FF2B5EF4-FFF2-40B4-BE49-F238E27FC236}">
                    <a16:creationId xmlns:a16="http://schemas.microsoft.com/office/drawing/2014/main" id="{FBF459E0-AF2E-4544-84D0-7983D6AA142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134997" y="233805"/>
                <a:ext cx="1386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86418" name="Freihand 486417">
                <a:extLst>
                  <a:ext uri="{FF2B5EF4-FFF2-40B4-BE49-F238E27FC236}">
                    <a16:creationId xmlns:a16="http://schemas.microsoft.com/office/drawing/2014/main" id="{CE7B76AF-A09C-4905-8263-2F5CCFC45326}"/>
                  </a:ext>
                </a:extLst>
              </p14:cNvPr>
              <p14:cNvContentPartPr/>
              <p14:nvPr/>
            </p14:nvContentPartPr>
            <p14:xfrm>
              <a:off x="9207717" y="288885"/>
              <a:ext cx="112680" cy="130680"/>
            </p14:xfrm>
          </p:contentPart>
        </mc:Choice>
        <mc:Fallback xmlns="">
          <p:pic>
            <p:nvPicPr>
              <p:cNvPr id="486418" name="Freihand 486417">
                <a:extLst>
                  <a:ext uri="{FF2B5EF4-FFF2-40B4-BE49-F238E27FC236}">
                    <a16:creationId xmlns:a16="http://schemas.microsoft.com/office/drawing/2014/main" id="{CE7B76AF-A09C-4905-8263-2F5CCFC4532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203397" y="284565"/>
                <a:ext cx="121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86419" name="Freihand 486418">
                <a:extLst>
                  <a:ext uri="{FF2B5EF4-FFF2-40B4-BE49-F238E27FC236}">
                    <a16:creationId xmlns:a16="http://schemas.microsoft.com/office/drawing/2014/main" id="{7712B599-62C0-428F-ABD4-E82430A42C1E}"/>
                  </a:ext>
                </a:extLst>
              </p14:cNvPr>
              <p14:cNvContentPartPr/>
              <p14:nvPr/>
            </p14:nvContentPartPr>
            <p14:xfrm>
              <a:off x="9385197" y="240285"/>
              <a:ext cx="114120" cy="115200"/>
            </p14:xfrm>
          </p:contentPart>
        </mc:Choice>
        <mc:Fallback xmlns="">
          <p:pic>
            <p:nvPicPr>
              <p:cNvPr id="486419" name="Freihand 486418">
                <a:extLst>
                  <a:ext uri="{FF2B5EF4-FFF2-40B4-BE49-F238E27FC236}">
                    <a16:creationId xmlns:a16="http://schemas.microsoft.com/office/drawing/2014/main" id="{7712B599-62C0-428F-ABD4-E82430A42C1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380877" y="235965"/>
                <a:ext cx="122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86420" name="Freihand 486419">
                <a:extLst>
                  <a:ext uri="{FF2B5EF4-FFF2-40B4-BE49-F238E27FC236}">
                    <a16:creationId xmlns:a16="http://schemas.microsoft.com/office/drawing/2014/main" id="{44BBEE82-F2C6-4337-B3B3-2849057438D8}"/>
                  </a:ext>
                </a:extLst>
              </p14:cNvPr>
              <p14:cNvContentPartPr/>
              <p14:nvPr/>
            </p14:nvContentPartPr>
            <p14:xfrm>
              <a:off x="9470877" y="188085"/>
              <a:ext cx="91080" cy="264600"/>
            </p14:xfrm>
          </p:contentPart>
        </mc:Choice>
        <mc:Fallback xmlns="">
          <p:pic>
            <p:nvPicPr>
              <p:cNvPr id="486420" name="Freihand 486419">
                <a:extLst>
                  <a:ext uri="{FF2B5EF4-FFF2-40B4-BE49-F238E27FC236}">
                    <a16:creationId xmlns:a16="http://schemas.microsoft.com/office/drawing/2014/main" id="{44BBEE82-F2C6-4337-B3B3-2849057438D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466557" y="183765"/>
                <a:ext cx="997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86421" name="Freihand 486420">
                <a:extLst>
                  <a:ext uri="{FF2B5EF4-FFF2-40B4-BE49-F238E27FC236}">
                    <a16:creationId xmlns:a16="http://schemas.microsoft.com/office/drawing/2014/main" id="{6294F011-AF0E-4D74-BD23-E9558F9C6232}"/>
                  </a:ext>
                </a:extLst>
              </p14:cNvPr>
              <p14:cNvContentPartPr/>
              <p14:nvPr/>
            </p14:nvContentPartPr>
            <p14:xfrm>
              <a:off x="9750957" y="293205"/>
              <a:ext cx="192600" cy="12600"/>
            </p14:xfrm>
          </p:contentPart>
        </mc:Choice>
        <mc:Fallback xmlns="">
          <p:pic>
            <p:nvPicPr>
              <p:cNvPr id="486421" name="Freihand 486420">
                <a:extLst>
                  <a:ext uri="{FF2B5EF4-FFF2-40B4-BE49-F238E27FC236}">
                    <a16:creationId xmlns:a16="http://schemas.microsoft.com/office/drawing/2014/main" id="{6294F011-AF0E-4D74-BD23-E9558F9C623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746637" y="288885"/>
                <a:ext cx="20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86422" name="Freihand 486421">
                <a:extLst>
                  <a:ext uri="{FF2B5EF4-FFF2-40B4-BE49-F238E27FC236}">
                    <a16:creationId xmlns:a16="http://schemas.microsoft.com/office/drawing/2014/main" id="{ADA8AA5C-7077-4147-AFA1-DE1AEF899EC9}"/>
                  </a:ext>
                </a:extLst>
              </p14:cNvPr>
              <p14:cNvContentPartPr/>
              <p14:nvPr/>
            </p14:nvContentPartPr>
            <p14:xfrm>
              <a:off x="9770757" y="340005"/>
              <a:ext cx="174600" cy="9720"/>
            </p14:xfrm>
          </p:contentPart>
        </mc:Choice>
        <mc:Fallback xmlns="">
          <p:pic>
            <p:nvPicPr>
              <p:cNvPr id="486422" name="Freihand 486421">
                <a:extLst>
                  <a:ext uri="{FF2B5EF4-FFF2-40B4-BE49-F238E27FC236}">
                    <a16:creationId xmlns:a16="http://schemas.microsoft.com/office/drawing/2014/main" id="{ADA8AA5C-7077-4147-AFA1-DE1AEF899EC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766437" y="335685"/>
                <a:ext cx="1832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86424" name="Freihand 486423">
                <a:extLst>
                  <a:ext uri="{FF2B5EF4-FFF2-40B4-BE49-F238E27FC236}">
                    <a16:creationId xmlns:a16="http://schemas.microsoft.com/office/drawing/2014/main" id="{48003B52-A5DE-444E-9B74-4ACF477DBC8E}"/>
                  </a:ext>
                </a:extLst>
              </p14:cNvPr>
              <p14:cNvContentPartPr/>
              <p14:nvPr/>
            </p14:nvContentPartPr>
            <p14:xfrm>
              <a:off x="10074237" y="260805"/>
              <a:ext cx="149400" cy="87120"/>
            </p14:xfrm>
          </p:contentPart>
        </mc:Choice>
        <mc:Fallback xmlns="">
          <p:pic>
            <p:nvPicPr>
              <p:cNvPr id="486424" name="Freihand 486423">
                <a:extLst>
                  <a:ext uri="{FF2B5EF4-FFF2-40B4-BE49-F238E27FC236}">
                    <a16:creationId xmlns:a16="http://schemas.microsoft.com/office/drawing/2014/main" id="{48003B52-A5DE-444E-9B74-4ACF477DBC8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069917" y="256485"/>
                <a:ext cx="158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86426" name="Freihand 486425">
                <a:extLst>
                  <a:ext uri="{FF2B5EF4-FFF2-40B4-BE49-F238E27FC236}">
                    <a16:creationId xmlns:a16="http://schemas.microsoft.com/office/drawing/2014/main" id="{21A0AD76-478B-4C99-9FA1-180E0713CFD4}"/>
                  </a:ext>
                </a:extLst>
              </p14:cNvPr>
              <p14:cNvContentPartPr/>
              <p14:nvPr/>
            </p14:nvContentPartPr>
            <p14:xfrm>
              <a:off x="10263597" y="179445"/>
              <a:ext cx="99000" cy="144360"/>
            </p14:xfrm>
          </p:contentPart>
        </mc:Choice>
        <mc:Fallback xmlns="">
          <p:pic>
            <p:nvPicPr>
              <p:cNvPr id="486426" name="Freihand 486425">
                <a:extLst>
                  <a:ext uri="{FF2B5EF4-FFF2-40B4-BE49-F238E27FC236}">
                    <a16:creationId xmlns:a16="http://schemas.microsoft.com/office/drawing/2014/main" id="{21A0AD76-478B-4C99-9FA1-180E0713CFD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259277" y="175125"/>
                <a:ext cx="107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86427" name="Freihand 486426">
                <a:extLst>
                  <a:ext uri="{FF2B5EF4-FFF2-40B4-BE49-F238E27FC236}">
                    <a16:creationId xmlns:a16="http://schemas.microsoft.com/office/drawing/2014/main" id="{F9DD5961-7828-428D-9E55-D7AA6D6D51F5}"/>
                  </a:ext>
                </a:extLst>
              </p14:cNvPr>
              <p14:cNvContentPartPr/>
              <p14:nvPr/>
            </p14:nvContentPartPr>
            <p14:xfrm>
              <a:off x="10529997" y="240285"/>
              <a:ext cx="11520" cy="108000"/>
            </p14:xfrm>
          </p:contentPart>
        </mc:Choice>
        <mc:Fallback xmlns="">
          <p:pic>
            <p:nvPicPr>
              <p:cNvPr id="486427" name="Freihand 486426">
                <a:extLst>
                  <a:ext uri="{FF2B5EF4-FFF2-40B4-BE49-F238E27FC236}">
                    <a16:creationId xmlns:a16="http://schemas.microsoft.com/office/drawing/2014/main" id="{F9DD5961-7828-428D-9E55-D7AA6D6D51F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525677" y="235965"/>
                <a:ext cx="20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86428" name="Freihand 486427">
                <a:extLst>
                  <a:ext uri="{FF2B5EF4-FFF2-40B4-BE49-F238E27FC236}">
                    <a16:creationId xmlns:a16="http://schemas.microsoft.com/office/drawing/2014/main" id="{95F81403-F6B0-45BE-B020-60CA7BCAC733}"/>
                  </a:ext>
                </a:extLst>
              </p14:cNvPr>
              <p14:cNvContentPartPr/>
              <p14:nvPr/>
            </p14:nvContentPartPr>
            <p14:xfrm>
              <a:off x="10480677" y="283485"/>
              <a:ext cx="113760" cy="20520"/>
            </p14:xfrm>
          </p:contentPart>
        </mc:Choice>
        <mc:Fallback xmlns="">
          <p:pic>
            <p:nvPicPr>
              <p:cNvPr id="486428" name="Freihand 486427">
                <a:extLst>
                  <a:ext uri="{FF2B5EF4-FFF2-40B4-BE49-F238E27FC236}">
                    <a16:creationId xmlns:a16="http://schemas.microsoft.com/office/drawing/2014/main" id="{95F81403-F6B0-45BE-B020-60CA7BCAC73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476357" y="279165"/>
                <a:ext cx="122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86429" name="Freihand 486428">
                <a:extLst>
                  <a:ext uri="{FF2B5EF4-FFF2-40B4-BE49-F238E27FC236}">
                    <a16:creationId xmlns:a16="http://schemas.microsoft.com/office/drawing/2014/main" id="{D3E7FB64-7393-4B5A-82BE-9017FBB348D2}"/>
                  </a:ext>
                </a:extLst>
              </p14:cNvPr>
              <p14:cNvContentPartPr/>
              <p14:nvPr/>
            </p14:nvContentPartPr>
            <p14:xfrm>
              <a:off x="10648797" y="247125"/>
              <a:ext cx="169200" cy="83520"/>
            </p14:xfrm>
          </p:contentPart>
        </mc:Choice>
        <mc:Fallback xmlns="">
          <p:pic>
            <p:nvPicPr>
              <p:cNvPr id="486429" name="Freihand 486428">
                <a:extLst>
                  <a:ext uri="{FF2B5EF4-FFF2-40B4-BE49-F238E27FC236}">
                    <a16:creationId xmlns:a16="http://schemas.microsoft.com/office/drawing/2014/main" id="{D3E7FB64-7393-4B5A-82BE-9017FBB348D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644477" y="242805"/>
                <a:ext cx="177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86430" name="Freihand 486429">
                <a:extLst>
                  <a:ext uri="{FF2B5EF4-FFF2-40B4-BE49-F238E27FC236}">
                    <a16:creationId xmlns:a16="http://schemas.microsoft.com/office/drawing/2014/main" id="{DDA72C9E-4BCC-4CF1-ABA8-465AFA434482}"/>
                  </a:ext>
                </a:extLst>
              </p14:cNvPr>
              <p14:cNvContentPartPr/>
              <p14:nvPr/>
            </p14:nvContentPartPr>
            <p14:xfrm>
              <a:off x="10882437" y="163965"/>
              <a:ext cx="168480" cy="157320"/>
            </p14:xfrm>
          </p:contentPart>
        </mc:Choice>
        <mc:Fallback xmlns="">
          <p:pic>
            <p:nvPicPr>
              <p:cNvPr id="486430" name="Freihand 486429">
                <a:extLst>
                  <a:ext uri="{FF2B5EF4-FFF2-40B4-BE49-F238E27FC236}">
                    <a16:creationId xmlns:a16="http://schemas.microsoft.com/office/drawing/2014/main" id="{DDA72C9E-4BCC-4CF1-ABA8-465AFA43448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878117" y="159645"/>
                <a:ext cx="177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86431" name="Freihand 486430">
                <a:extLst>
                  <a:ext uri="{FF2B5EF4-FFF2-40B4-BE49-F238E27FC236}">
                    <a16:creationId xmlns:a16="http://schemas.microsoft.com/office/drawing/2014/main" id="{8F07A8B2-CD32-4ABD-B655-F4003ABB5C1D}"/>
                  </a:ext>
                </a:extLst>
              </p14:cNvPr>
              <p14:cNvContentPartPr/>
              <p14:nvPr/>
            </p14:nvContentPartPr>
            <p14:xfrm>
              <a:off x="10940757" y="269085"/>
              <a:ext cx="113400" cy="47520"/>
            </p14:xfrm>
          </p:contentPart>
        </mc:Choice>
        <mc:Fallback xmlns="">
          <p:pic>
            <p:nvPicPr>
              <p:cNvPr id="486431" name="Freihand 486430">
                <a:extLst>
                  <a:ext uri="{FF2B5EF4-FFF2-40B4-BE49-F238E27FC236}">
                    <a16:creationId xmlns:a16="http://schemas.microsoft.com/office/drawing/2014/main" id="{8F07A8B2-CD32-4ABD-B655-F4003ABB5C1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936437" y="264765"/>
                <a:ext cx="122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86482" name="Freihand 486481">
                <a:extLst>
                  <a:ext uri="{FF2B5EF4-FFF2-40B4-BE49-F238E27FC236}">
                    <a16:creationId xmlns:a16="http://schemas.microsoft.com/office/drawing/2014/main" id="{ABCD07B8-A9DE-4789-BB08-0675BCD8533D}"/>
                  </a:ext>
                </a:extLst>
              </p14:cNvPr>
              <p14:cNvContentPartPr/>
              <p14:nvPr/>
            </p14:nvContentPartPr>
            <p14:xfrm>
              <a:off x="9916197" y="490845"/>
              <a:ext cx="1227600" cy="91800"/>
            </p14:xfrm>
          </p:contentPart>
        </mc:Choice>
        <mc:Fallback xmlns="">
          <p:pic>
            <p:nvPicPr>
              <p:cNvPr id="486482" name="Freihand 486481">
                <a:extLst>
                  <a:ext uri="{FF2B5EF4-FFF2-40B4-BE49-F238E27FC236}">
                    <a16:creationId xmlns:a16="http://schemas.microsoft.com/office/drawing/2014/main" id="{ABCD07B8-A9DE-4789-BB08-0675BCD8533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911877" y="486525"/>
                <a:ext cx="1236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86483" name="Freihand 486482">
                <a:extLst>
                  <a:ext uri="{FF2B5EF4-FFF2-40B4-BE49-F238E27FC236}">
                    <a16:creationId xmlns:a16="http://schemas.microsoft.com/office/drawing/2014/main" id="{8856A7A2-4544-4617-8674-E770A21AFC9B}"/>
                  </a:ext>
                </a:extLst>
              </p14:cNvPr>
              <p14:cNvContentPartPr/>
              <p14:nvPr/>
            </p14:nvContentPartPr>
            <p14:xfrm>
              <a:off x="10027437" y="452685"/>
              <a:ext cx="1030320" cy="72720"/>
            </p14:xfrm>
          </p:contentPart>
        </mc:Choice>
        <mc:Fallback xmlns="">
          <p:pic>
            <p:nvPicPr>
              <p:cNvPr id="486483" name="Freihand 486482">
                <a:extLst>
                  <a:ext uri="{FF2B5EF4-FFF2-40B4-BE49-F238E27FC236}">
                    <a16:creationId xmlns:a16="http://schemas.microsoft.com/office/drawing/2014/main" id="{8856A7A2-4544-4617-8674-E770A21AFC9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023117" y="448365"/>
                <a:ext cx="1038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86485" name="Freihand 486484">
                <a:extLst>
                  <a:ext uri="{FF2B5EF4-FFF2-40B4-BE49-F238E27FC236}">
                    <a16:creationId xmlns:a16="http://schemas.microsoft.com/office/drawing/2014/main" id="{1AF0389F-912E-4ECB-A779-266E61A8415E}"/>
                  </a:ext>
                </a:extLst>
              </p14:cNvPr>
              <p14:cNvContentPartPr/>
              <p14:nvPr/>
            </p14:nvContentPartPr>
            <p14:xfrm>
              <a:off x="9883077" y="762645"/>
              <a:ext cx="956160" cy="681120"/>
            </p14:xfrm>
          </p:contentPart>
        </mc:Choice>
        <mc:Fallback xmlns="">
          <p:pic>
            <p:nvPicPr>
              <p:cNvPr id="486485" name="Freihand 486484">
                <a:extLst>
                  <a:ext uri="{FF2B5EF4-FFF2-40B4-BE49-F238E27FC236}">
                    <a16:creationId xmlns:a16="http://schemas.microsoft.com/office/drawing/2014/main" id="{1AF0389F-912E-4ECB-A779-266E61A8415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878757" y="758325"/>
                <a:ext cx="96480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86486" name="Freihand 486485">
                <a:extLst>
                  <a:ext uri="{FF2B5EF4-FFF2-40B4-BE49-F238E27FC236}">
                    <a16:creationId xmlns:a16="http://schemas.microsoft.com/office/drawing/2014/main" id="{DBCF6E4D-144E-4F01-9CB2-E407734FED6A}"/>
                  </a:ext>
                </a:extLst>
              </p14:cNvPr>
              <p14:cNvContentPartPr/>
              <p14:nvPr/>
            </p14:nvContentPartPr>
            <p14:xfrm>
              <a:off x="9968037" y="1164045"/>
              <a:ext cx="371160" cy="407880"/>
            </p14:xfrm>
          </p:contentPart>
        </mc:Choice>
        <mc:Fallback xmlns="">
          <p:pic>
            <p:nvPicPr>
              <p:cNvPr id="486486" name="Freihand 486485">
                <a:extLst>
                  <a:ext uri="{FF2B5EF4-FFF2-40B4-BE49-F238E27FC236}">
                    <a16:creationId xmlns:a16="http://schemas.microsoft.com/office/drawing/2014/main" id="{DBCF6E4D-144E-4F01-9CB2-E407734FED6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963717" y="1159725"/>
                <a:ext cx="3798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86487" name="Freihand 486486">
                <a:extLst>
                  <a:ext uri="{FF2B5EF4-FFF2-40B4-BE49-F238E27FC236}">
                    <a16:creationId xmlns:a16="http://schemas.microsoft.com/office/drawing/2014/main" id="{C13EF056-40FC-4995-9FFE-3FF35D68A7FF}"/>
                  </a:ext>
                </a:extLst>
              </p14:cNvPr>
              <p14:cNvContentPartPr/>
              <p14:nvPr/>
            </p14:nvContentPartPr>
            <p14:xfrm>
              <a:off x="9875877" y="1326405"/>
              <a:ext cx="286560" cy="304200"/>
            </p14:xfrm>
          </p:contentPart>
        </mc:Choice>
        <mc:Fallback xmlns="">
          <p:pic>
            <p:nvPicPr>
              <p:cNvPr id="486487" name="Freihand 486486">
                <a:extLst>
                  <a:ext uri="{FF2B5EF4-FFF2-40B4-BE49-F238E27FC236}">
                    <a16:creationId xmlns:a16="http://schemas.microsoft.com/office/drawing/2014/main" id="{C13EF056-40FC-4995-9FFE-3FF35D68A7F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871557" y="1322085"/>
                <a:ext cx="295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86489" name="Freihand 486488">
                <a:extLst>
                  <a:ext uri="{FF2B5EF4-FFF2-40B4-BE49-F238E27FC236}">
                    <a16:creationId xmlns:a16="http://schemas.microsoft.com/office/drawing/2014/main" id="{CE17D444-BA00-4A49-B3C2-E7C4DCEB004B}"/>
                  </a:ext>
                </a:extLst>
              </p14:cNvPr>
              <p14:cNvContentPartPr/>
              <p14:nvPr/>
            </p14:nvContentPartPr>
            <p14:xfrm>
              <a:off x="11188797" y="1191405"/>
              <a:ext cx="216720" cy="66600"/>
            </p14:xfrm>
          </p:contentPart>
        </mc:Choice>
        <mc:Fallback xmlns="">
          <p:pic>
            <p:nvPicPr>
              <p:cNvPr id="486489" name="Freihand 486488">
                <a:extLst>
                  <a:ext uri="{FF2B5EF4-FFF2-40B4-BE49-F238E27FC236}">
                    <a16:creationId xmlns:a16="http://schemas.microsoft.com/office/drawing/2014/main" id="{CE17D444-BA00-4A49-B3C2-E7C4DCEB004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184477" y="1187085"/>
                <a:ext cx="225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86490" name="Freihand 486489">
                <a:extLst>
                  <a:ext uri="{FF2B5EF4-FFF2-40B4-BE49-F238E27FC236}">
                    <a16:creationId xmlns:a16="http://schemas.microsoft.com/office/drawing/2014/main" id="{F8758F88-8BE6-4786-9EF3-F0686956C1CE}"/>
                  </a:ext>
                </a:extLst>
              </p14:cNvPr>
              <p14:cNvContentPartPr/>
              <p14:nvPr/>
            </p14:nvContentPartPr>
            <p14:xfrm>
              <a:off x="11426397" y="1197165"/>
              <a:ext cx="196560" cy="51480"/>
            </p14:xfrm>
          </p:contentPart>
        </mc:Choice>
        <mc:Fallback xmlns="">
          <p:pic>
            <p:nvPicPr>
              <p:cNvPr id="486490" name="Freihand 486489">
                <a:extLst>
                  <a:ext uri="{FF2B5EF4-FFF2-40B4-BE49-F238E27FC236}">
                    <a16:creationId xmlns:a16="http://schemas.microsoft.com/office/drawing/2014/main" id="{F8758F88-8BE6-4786-9EF3-F0686956C1C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422077" y="1192845"/>
                <a:ext cx="205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86491" name="Freihand 486490">
                <a:extLst>
                  <a:ext uri="{FF2B5EF4-FFF2-40B4-BE49-F238E27FC236}">
                    <a16:creationId xmlns:a16="http://schemas.microsoft.com/office/drawing/2014/main" id="{D0CF77D3-B109-4311-AA41-76066E974135}"/>
                  </a:ext>
                </a:extLst>
              </p14:cNvPr>
              <p14:cNvContentPartPr/>
              <p14:nvPr/>
            </p14:nvContentPartPr>
            <p14:xfrm>
              <a:off x="11685597" y="1205085"/>
              <a:ext cx="177840" cy="41040"/>
            </p14:xfrm>
          </p:contentPart>
        </mc:Choice>
        <mc:Fallback xmlns="">
          <p:pic>
            <p:nvPicPr>
              <p:cNvPr id="486491" name="Freihand 486490">
                <a:extLst>
                  <a:ext uri="{FF2B5EF4-FFF2-40B4-BE49-F238E27FC236}">
                    <a16:creationId xmlns:a16="http://schemas.microsoft.com/office/drawing/2014/main" id="{D0CF77D3-B109-4311-AA41-76066E97413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681277" y="1200765"/>
                <a:ext cx="1864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86492" name="Freihand 486491">
                <a:extLst>
                  <a:ext uri="{FF2B5EF4-FFF2-40B4-BE49-F238E27FC236}">
                    <a16:creationId xmlns:a16="http://schemas.microsoft.com/office/drawing/2014/main" id="{866F2018-1C4E-4E60-8020-6F7438D7ACCF}"/>
                  </a:ext>
                </a:extLst>
              </p14:cNvPr>
              <p14:cNvContentPartPr/>
              <p14:nvPr/>
            </p14:nvContentPartPr>
            <p14:xfrm>
              <a:off x="11873517" y="1146765"/>
              <a:ext cx="10800" cy="20160"/>
            </p14:xfrm>
          </p:contentPart>
        </mc:Choice>
        <mc:Fallback xmlns="">
          <p:pic>
            <p:nvPicPr>
              <p:cNvPr id="486492" name="Freihand 486491">
                <a:extLst>
                  <a:ext uri="{FF2B5EF4-FFF2-40B4-BE49-F238E27FC236}">
                    <a16:creationId xmlns:a16="http://schemas.microsoft.com/office/drawing/2014/main" id="{866F2018-1C4E-4E60-8020-6F7438D7ACC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869197" y="1142445"/>
                <a:ext cx="19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86494" name="Freihand 486493">
                <a:extLst>
                  <a:ext uri="{FF2B5EF4-FFF2-40B4-BE49-F238E27FC236}">
                    <a16:creationId xmlns:a16="http://schemas.microsoft.com/office/drawing/2014/main" id="{55F90821-4D9A-4052-B1B4-008EA23115FB}"/>
                  </a:ext>
                </a:extLst>
              </p14:cNvPr>
              <p14:cNvContentPartPr/>
              <p14:nvPr/>
            </p14:nvContentPartPr>
            <p14:xfrm>
              <a:off x="10191237" y="1281045"/>
              <a:ext cx="68400" cy="132480"/>
            </p14:xfrm>
          </p:contentPart>
        </mc:Choice>
        <mc:Fallback xmlns="">
          <p:pic>
            <p:nvPicPr>
              <p:cNvPr id="486494" name="Freihand 486493">
                <a:extLst>
                  <a:ext uri="{FF2B5EF4-FFF2-40B4-BE49-F238E27FC236}">
                    <a16:creationId xmlns:a16="http://schemas.microsoft.com/office/drawing/2014/main" id="{55F90821-4D9A-4052-B1B4-008EA23115F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186917" y="1276725"/>
                <a:ext cx="77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86495" name="Freihand 486494">
                <a:extLst>
                  <a:ext uri="{FF2B5EF4-FFF2-40B4-BE49-F238E27FC236}">
                    <a16:creationId xmlns:a16="http://schemas.microsoft.com/office/drawing/2014/main" id="{F473CDB7-0204-46F8-B7F7-69E5D4FFCC74}"/>
                  </a:ext>
                </a:extLst>
              </p14:cNvPr>
              <p14:cNvContentPartPr/>
              <p14:nvPr/>
            </p14:nvContentPartPr>
            <p14:xfrm>
              <a:off x="10298877" y="893685"/>
              <a:ext cx="425160" cy="383040"/>
            </p14:xfrm>
          </p:contentPart>
        </mc:Choice>
        <mc:Fallback xmlns="">
          <p:pic>
            <p:nvPicPr>
              <p:cNvPr id="486495" name="Freihand 486494">
                <a:extLst>
                  <a:ext uri="{FF2B5EF4-FFF2-40B4-BE49-F238E27FC236}">
                    <a16:creationId xmlns:a16="http://schemas.microsoft.com/office/drawing/2014/main" id="{F473CDB7-0204-46F8-B7F7-69E5D4FFCC7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294557" y="889365"/>
                <a:ext cx="43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86496" name="Freihand 486495">
                <a:extLst>
                  <a:ext uri="{FF2B5EF4-FFF2-40B4-BE49-F238E27FC236}">
                    <a16:creationId xmlns:a16="http://schemas.microsoft.com/office/drawing/2014/main" id="{A66BE4AD-20E9-4F3B-954B-7FC55717A508}"/>
                  </a:ext>
                </a:extLst>
              </p14:cNvPr>
              <p14:cNvContentPartPr/>
              <p14:nvPr/>
            </p14:nvContentPartPr>
            <p14:xfrm>
              <a:off x="10256757" y="1129485"/>
              <a:ext cx="275400" cy="184680"/>
            </p14:xfrm>
          </p:contentPart>
        </mc:Choice>
        <mc:Fallback xmlns="">
          <p:pic>
            <p:nvPicPr>
              <p:cNvPr id="486496" name="Freihand 486495">
                <a:extLst>
                  <a:ext uri="{FF2B5EF4-FFF2-40B4-BE49-F238E27FC236}">
                    <a16:creationId xmlns:a16="http://schemas.microsoft.com/office/drawing/2014/main" id="{A66BE4AD-20E9-4F3B-954B-7FC55717A50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252437" y="1125165"/>
                <a:ext cx="284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86497" name="Freihand 486496">
                <a:extLst>
                  <a:ext uri="{FF2B5EF4-FFF2-40B4-BE49-F238E27FC236}">
                    <a16:creationId xmlns:a16="http://schemas.microsoft.com/office/drawing/2014/main" id="{B6615FAA-F2BC-4E0D-BAFA-B70D2A5447CC}"/>
                  </a:ext>
                </a:extLst>
              </p14:cNvPr>
              <p14:cNvContentPartPr/>
              <p14:nvPr/>
            </p14:nvContentPartPr>
            <p14:xfrm>
              <a:off x="10764357" y="630165"/>
              <a:ext cx="412560" cy="172080"/>
            </p14:xfrm>
          </p:contentPart>
        </mc:Choice>
        <mc:Fallback xmlns="">
          <p:pic>
            <p:nvPicPr>
              <p:cNvPr id="486497" name="Freihand 486496">
                <a:extLst>
                  <a:ext uri="{FF2B5EF4-FFF2-40B4-BE49-F238E27FC236}">
                    <a16:creationId xmlns:a16="http://schemas.microsoft.com/office/drawing/2014/main" id="{B6615FAA-F2BC-4E0D-BAFA-B70D2A5447C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760037" y="625845"/>
                <a:ext cx="4212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86498" name="Freihand 486497">
                <a:extLst>
                  <a:ext uri="{FF2B5EF4-FFF2-40B4-BE49-F238E27FC236}">
                    <a16:creationId xmlns:a16="http://schemas.microsoft.com/office/drawing/2014/main" id="{C8BFBF4C-393E-4DB1-B7EA-96AA5359C52E}"/>
                  </a:ext>
                </a:extLst>
              </p14:cNvPr>
              <p14:cNvContentPartPr/>
              <p14:nvPr/>
            </p14:nvContentPartPr>
            <p14:xfrm>
              <a:off x="11187357" y="552405"/>
              <a:ext cx="12600" cy="31680"/>
            </p14:xfrm>
          </p:contentPart>
        </mc:Choice>
        <mc:Fallback xmlns="">
          <p:pic>
            <p:nvPicPr>
              <p:cNvPr id="486498" name="Freihand 486497">
                <a:extLst>
                  <a:ext uri="{FF2B5EF4-FFF2-40B4-BE49-F238E27FC236}">
                    <a16:creationId xmlns:a16="http://schemas.microsoft.com/office/drawing/2014/main" id="{C8BFBF4C-393E-4DB1-B7EA-96AA5359C52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183037" y="548085"/>
                <a:ext cx="21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86499" name="Freihand 486498">
                <a:extLst>
                  <a:ext uri="{FF2B5EF4-FFF2-40B4-BE49-F238E27FC236}">
                    <a16:creationId xmlns:a16="http://schemas.microsoft.com/office/drawing/2014/main" id="{ABC910F7-D2A4-4BA6-903E-EF2A4B32E6BA}"/>
                  </a:ext>
                </a:extLst>
              </p14:cNvPr>
              <p14:cNvContentPartPr/>
              <p14:nvPr/>
            </p14:nvContentPartPr>
            <p14:xfrm>
              <a:off x="11250717" y="546645"/>
              <a:ext cx="290520" cy="71640"/>
            </p14:xfrm>
          </p:contentPart>
        </mc:Choice>
        <mc:Fallback xmlns="">
          <p:pic>
            <p:nvPicPr>
              <p:cNvPr id="486499" name="Freihand 486498">
                <a:extLst>
                  <a:ext uri="{FF2B5EF4-FFF2-40B4-BE49-F238E27FC236}">
                    <a16:creationId xmlns:a16="http://schemas.microsoft.com/office/drawing/2014/main" id="{ABC910F7-D2A4-4BA6-903E-EF2A4B32E6B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246397" y="542325"/>
                <a:ext cx="299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486500" name="Freihand 486499">
                <a:extLst>
                  <a:ext uri="{FF2B5EF4-FFF2-40B4-BE49-F238E27FC236}">
                    <a16:creationId xmlns:a16="http://schemas.microsoft.com/office/drawing/2014/main" id="{D6C49A5A-F4F4-40FF-909E-A27E847533AC}"/>
                  </a:ext>
                </a:extLst>
              </p14:cNvPr>
              <p14:cNvContentPartPr/>
              <p14:nvPr/>
            </p14:nvContentPartPr>
            <p14:xfrm>
              <a:off x="11611077" y="492285"/>
              <a:ext cx="124200" cy="56520"/>
            </p14:xfrm>
          </p:contentPart>
        </mc:Choice>
        <mc:Fallback xmlns="">
          <p:pic>
            <p:nvPicPr>
              <p:cNvPr id="486500" name="Freihand 486499">
                <a:extLst>
                  <a:ext uri="{FF2B5EF4-FFF2-40B4-BE49-F238E27FC236}">
                    <a16:creationId xmlns:a16="http://schemas.microsoft.com/office/drawing/2014/main" id="{D6C49A5A-F4F4-40FF-909E-A27E847533A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1606757" y="487965"/>
                <a:ext cx="132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486501" name="Freihand 486500">
                <a:extLst>
                  <a:ext uri="{FF2B5EF4-FFF2-40B4-BE49-F238E27FC236}">
                    <a16:creationId xmlns:a16="http://schemas.microsoft.com/office/drawing/2014/main" id="{7F48FACD-1C4C-4A38-87D4-AB14DFB307DA}"/>
                  </a:ext>
                </a:extLst>
              </p14:cNvPr>
              <p14:cNvContentPartPr/>
              <p14:nvPr/>
            </p14:nvContentPartPr>
            <p14:xfrm>
              <a:off x="11739237" y="483645"/>
              <a:ext cx="50400" cy="36720"/>
            </p14:xfrm>
          </p:contentPart>
        </mc:Choice>
        <mc:Fallback xmlns="">
          <p:pic>
            <p:nvPicPr>
              <p:cNvPr id="486501" name="Freihand 486500">
                <a:extLst>
                  <a:ext uri="{FF2B5EF4-FFF2-40B4-BE49-F238E27FC236}">
                    <a16:creationId xmlns:a16="http://schemas.microsoft.com/office/drawing/2014/main" id="{7F48FACD-1C4C-4A38-87D4-AB14DFB307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734917" y="479325"/>
                <a:ext cx="5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86502" name="Freihand 486501">
                <a:extLst>
                  <a:ext uri="{FF2B5EF4-FFF2-40B4-BE49-F238E27FC236}">
                    <a16:creationId xmlns:a16="http://schemas.microsoft.com/office/drawing/2014/main" id="{3739AA5F-7D28-46AD-9EA6-F614DCAD2856}"/>
                  </a:ext>
                </a:extLst>
              </p14:cNvPr>
              <p14:cNvContentPartPr/>
              <p14:nvPr/>
            </p14:nvContentPartPr>
            <p14:xfrm>
              <a:off x="11825277" y="447645"/>
              <a:ext cx="87480" cy="68760"/>
            </p14:xfrm>
          </p:contentPart>
        </mc:Choice>
        <mc:Fallback xmlns="">
          <p:pic>
            <p:nvPicPr>
              <p:cNvPr id="486502" name="Freihand 486501">
                <a:extLst>
                  <a:ext uri="{FF2B5EF4-FFF2-40B4-BE49-F238E27FC236}">
                    <a16:creationId xmlns:a16="http://schemas.microsoft.com/office/drawing/2014/main" id="{3739AA5F-7D28-46AD-9EA6-F614DCAD285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820957" y="443325"/>
                <a:ext cx="96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86503" name="Freihand 486502">
                <a:extLst>
                  <a:ext uri="{FF2B5EF4-FFF2-40B4-BE49-F238E27FC236}">
                    <a16:creationId xmlns:a16="http://schemas.microsoft.com/office/drawing/2014/main" id="{36BA250C-81DC-4E17-BD55-83BFCC7998AD}"/>
                  </a:ext>
                </a:extLst>
              </p14:cNvPr>
              <p14:cNvContentPartPr/>
              <p14:nvPr/>
            </p14:nvContentPartPr>
            <p14:xfrm>
              <a:off x="11921037" y="366645"/>
              <a:ext cx="75960" cy="142560"/>
            </p14:xfrm>
          </p:contentPart>
        </mc:Choice>
        <mc:Fallback xmlns="">
          <p:pic>
            <p:nvPicPr>
              <p:cNvPr id="486503" name="Freihand 486502">
                <a:extLst>
                  <a:ext uri="{FF2B5EF4-FFF2-40B4-BE49-F238E27FC236}">
                    <a16:creationId xmlns:a16="http://schemas.microsoft.com/office/drawing/2014/main" id="{36BA250C-81DC-4E17-BD55-83BFCC7998A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916717" y="362325"/>
                <a:ext cx="8460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6518" name="Gruppieren 486517">
            <a:extLst>
              <a:ext uri="{FF2B5EF4-FFF2-40B4-BE49-F238E27FC236}">
                <a16:creationId xmlns:a16="http://schemas.microsoft.com/office/drawing/2014/main" id="{25E9F117-639A-45D2-A84D-70241A62F8AF}"/>
              </a:ext>
            </a:extLst>
          </p:cNvPr>
          <p:cNvGrpSpPr/>
          <p:nvPr/>
        </p:nvGrpSpPr>
        <p:grpSpPr>
          <a:xfrm>
            <a:off x="10090077" y="1917525"/>
            <a:ext cx="1920600" cy="1666440"/>
            <a:chOff x="10090077" y="1917525"/>
            <a:chExt cx="1920600" cy="166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86441" name="Freihand 486440">
                  <a:extLst>
                    <a:ext uri="{FF2B5EF4-FFF2-40B4-BE49-F238E27FC236}">
                      <a16:creationId xmlns:a16="http://schemas.microsoft.com/office/drawing/2014/main" id="{A39097A9-A22C-42B8-BA26-67CDA4C9EAAD}"/>
                    </a:ext>
                  </a:extLst>
                </p14:cNvPr>
                <p14:cNvContentPartPr/>
                <p14:nvPr/>
              </p14:nvContentPartPr>
              <p14:xfrm>
                <a:off x="11095197" y="1917525"/>
                <a:ext cx="135000" cy="134280"/>
              </p14:xfrm>
            </p:contentPart>
          </mc:Choice>
          <mc:Fallback xmlns="">
            <p:pic>
              <p:nvPicPr>
                <p:cNvPr id="486441" name="Freihand 486440">
                  <a:extLst>
                    <a:ext uri="{FF2B5EF4-FFF2-40B4-BE49-F238E27FC236}">
                      <a16:creationId xmlns:a16="http://schemas.microsoft.com/office/drawing/2014/main" id="{A39097A9-A22C-42B8-BA26-67CDA4C9EA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90877" y="1913205"/>
                  <a:ext cx="143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86442" name="Freihand 486441">
                  <a:extLst>
                    <a:ext uri="{FF2B5EF4-FFF2-40B4-BE49-F238E27FC236}">
                      <a16:creationId xmlns:a16="http://schemas.microsoft.com/office/drawing/2014/main" id="{060AA215-FB2F-4CE7-96C5-AC1425F88828}"/>
                    </a:ext>
                  </a:extLst>
                </p14:cNvPr>
                <p14:cNvContentPartPr/>
                <p14:nvPr/>
              </p14:nvContentPartPr>
              <p14:xfrm>
                <a:off x="11163957" y="1980165"/>
                <a:ext cx="79560" cy="66600"/>
              </p14:xfrm>
            </p:contentPart>
          </mc:Choice>
          <mc:Fallback xmlns="">
            <p:pic>
              <p:nvPicPr>
                <p:cNvPr id="486442" name="Freihand 486441">
                  <a:extLst>
                    <a:ext uri="{FF2B5EF4-FFF2-40B4-BE49-F238E27FC236}">
                      <a16:creationId xmlns:a16="http://schemas.microsoft.com/office/drawing/2014/main" id="{060AA215-FB2F-4CE7-96C5-AC1425F8882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59637" y="1975845"/>
                  <a:ext cx="88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86451" name="Freihand 486450">
                  <a:extLst>
                    <a:ext uri="{FF2B5EF4-FFF2-40B4-BE49-F238E27FC236}">
                      <a16:creationId xmlns:a16="http://schemas.microsoft.com/office/drawing/2014/main" id="{7AFE8100-0BB2-413B-8D9E-7B7BFDA80591}"/>
                    </a:ext>
                  </a:extLst>
                </p14:cNvPr>
                <p14:cNvContentPartPr/>
                <p14:nvPr/>
              </p14:nvContentPartPr>
              <p14:xfrm>
                <a:off x="10494717" y="2444205"/>
                <a:ext cx="34560" cy="808560"/>
              </p14:xfrm>
            </p:contentPart>
          </mc:Choice>
          <mc:Fallback xmlns="">
            <p:pic>
              <p:nvPicPr>
                <p:cNvPr id="486451" name="Freihand 486450">
                  <a:extLst>
                    <a:ext uri="{FF2B5EF4-FFF2-40B4-BE49-F238E27FC236}">
                      <a16:creationId xmlns:a16="http://schemas.microsoft.com/office/drawing/2014/main" id="{7AFE8100-0BB2-413B-8D9E-7B7BFDA8059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90397" y="2439885"/>
                  <a:ext cx="4320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86452" name="Freihand 486451">
                  <a:extLst>
                    <a:ext uri="{FF2B5EF4-FFF2-40B4-BE49-F238E27FC236}">
                      <a16:creationId xmlns:a16="http://schemas.microsoft.com/office/drawing/2014/main" id="{6E65124C-3893-4E11-968F-E60EAF3C93B7}"/>
                    </a:ext>
                  </a:extLst>
                </p14:cNvPr>
                <p14:cNvContentPartPr/>
                <p14:nvPr/>
              </p14:nvContentPartPr>
              <p14:xfrm>
                <a:off x="10369437" y="3199845"/>
                <a:ext cx="1026360" cy="72720"/>
              </p14:xfrm>
            </p:contentPart>
          </mc:Choice>
          <mc:Fallback xmlns="">
            <p:pic>
              <p:nvPicPr>
                <p:cNvPr id="486452" name="Freihand 486451">
                  <a:extLst>
                    <a:ext uri="{FF2B5EF4-FFF2-40B4-BE49-F238E27FC236}">
                      <a16:creationId xmlns:a16="http://schemas.microsoft.com/office/drawing/2014/main" id="{6E65124C-3893-4E11-968F-E60EAF3C93B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65117" y="3195525"/>
                  <a:ext cx="1035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86453" name="Freihand 486452">
                  <a:extLst>
                    <a:ext uri="{FF2B5EF4-FFF2-40B4-BE49-F238E27FC236}">
                      <a16:creationId xmlns:a16="http://schemas.microsoft.com/office/drawing/2014/main" id="{15E63263-8972-43AC-BFB2-F0468A02D667}"/>
                    </a:ext>
                  </a:extLst>
                </p14:cNvPr>
                <p14:cNvContentPartPr/>
                <p14:nvPr/>
              </p14:nvContentPartPr>
              <p14:xfrm>
                <a:off x="11392917" y="3108405"/>
                <a:ext cx="223560" cy="190080"/>
              </p14:xfrm>
            </p:contentPart>
          </mc:Choice>
          <mc:Fallback xmlns="">
            <p:pic>
              <p:nvPicPr>
                <p:cNvPr id="486453" name="Freihand 486452">
                  <a:extLst>
                    <a:ext uri="{FF2B5EF4-FFF2-40B4-BE49-F238E27FC236}">
                      <a16:creationId xmlns:a16="http://schemas.microsoft.com/office/drawing/2014/main" id="{15E63263-8972-43AC-BFB2-F0468A02D6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388597" y="3104085"/>
                  <a:ext cx="232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86454" name="Freihand 486453">
                  <a:extLst>
                    <a:ext uri="{FF2B5EF4-FFF2-40B4-BE49-F238E27FC236}">
                      <a16:creationId xmlns:a16="http://schemas.microsoft.com/office/drawing/2014/main" id="{FFC52DA2-BE0B-4D38-9936-E94E8C37D488}"/>
                    </a:ext>
                  </a:extLst>
                </p14:cNvPr>
                <p14:cNvContentPartPr/>
                <p14:nvPr/>
              </p14:nvContentPartPr>
              <p14:xfrm>
                <a:off x="10336317" y="2338725"/>
                <a:ext cx="206640" cy="213840"/>
              </p14:xfrm>
            </p:contentPart>
          </mc:Choice>
          <mc:Fallback xmlns="">
            <p:pic>
              <p:nvPicPr>
                <p:cNvPr id="486454" name="Freihand 486453">
                  <a:extLst>
                    <a:ext uri="{FF2B5EF4-FFF2-40B4-BE49-F238E27FC236}">
                      <a16:creationId xmlns:a16="http://schemas.microsoft.com/office/drawing/2014/main" id="{FFC52DA2-BE0B-4D38-9936-E94E8C37D48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31997" y="2334405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86455" name="Freihand 486454">
                  <a:extLst>
                    <a:ext uri="{FF2B5EF4-FFF2-40B4-BE49-F238E27FC236}">
                      <a16:creationId xmlns:a16="http://schemas.microsoft.com/office/drawing/2014/main" id="{C50CB721-874E-4C17-A67F-20E9EFB6C9BA}"/>
                    </a:ext>
                  </a:extLst>
                </p14:cNvPr>
                <p14:cNvContentPartPr/>
                <p14:nvPr/>
              </p14:nvContentPartPr>
              <p14:xfrm>
                <a:off x="10115277" y="2277885"/>
                <a:ext cx="147240" cy="154080"/>
              </p14:xfrm>
            </p:contentPart>
          </mc:Choice>
          <mc:Fallback xmlns="">
            <p:pic>
              <p:nvPicPr>
                <p:cNvPr id="486455" name="Freihand 486454">
                  <a:extLst>
                    <a:ext uri="{FF2B5EF4-FFF2-40B4-BE49-F238E27FC236}">
                      <a16:creationId xmlns:a16="http://schemas.microsoft.com/office/drawing/2014/main" id="{C50CB721-874E-4C17-A67F-20E9EFB6C9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10957" y="2273565"/>
                  <a:ext cx="155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86456" name="Freihand 486455">
                  <a:extLst>
                    <a:ext uri="{FF2B5EF4-FFF2-40B4-BE49-F238E27FC236}">
                      <a16:creationId xmlns:a16="http://schemas.microsoft.com/office/drawing/2014/main" id="{FAF57A78-9987-4698-9916-19C9BF1002CD}"/>
                    </a:ext>
                  </a:extLst>
                </p14:cNvPr>
                <p14:cNvContentPartPr/>
                <p14:nvPr/>
              </p14:nvContentPartPr>
              <p14:xfrm>
                <a:off x="10090077" y="2294805"/>
                <a:ext cx="152280" cy="128520"/>
              </p14:xfrm>
            </p:contentPart>
          </mc:Choice>
          <mc:Fallback xmlns="">
            <p:pic>
              <p:nvPicPr>
                <p:cNvPr id="486456" name="Freihand 486455">
                  <a:extLst>
                    <a:ext uri="{FF2B5EF4-FFF2-40B4-BE49-F238E27FC236}">
                      <a16:creationId xmlns:a16="http://schemas.microsoft.com/office/drawing/2014/main" id="{FAF57A78-9987-4698-9916-19C9BF1002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85757" y="2290485"/>
                  <a:ext cx="160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86457" name="Freihand 486456">
                  <a:extLst>
                    <a:ext uri="{FF2B5EF4-FFF2-40B4-BE49-F238E27FC236}">
                      <a16:creationId xmlns:a16="http://schemas.microsoft.com/office/drawing/2014/main" id="{9CC9AA3D-BEF0-40F7-AE25-29E8B50DACC6}"/>
                    </a:ext>
                  </a:extLst>
                </p14:cNvPr>
                <p14:cNvContentPartPr/>
                <p14:nvPr/>
              </p14:nvContentPartPr>
              <p14:xfrm>
                <a:off x="10237317" y="2366085"/>
                <a:ext cx="162720" cy="166320"/>
              </p14:xfrm>
            </p:contentPart>
          </mc:Choice>
          <mc:Fallback xmlns="">
            <p:pic>
              <p:nvPicPr>
                <p:cNvPr id="486457" name="Freihand 486456">
                  <a:extLst>
                    <a:ext uri="{FF2B5EF4-FFF2-40B4-BE49-F238E27FC236}">
                      <a16:creationId xmlns:a16="http://schemas.microsoft.com/office/drawing/2014/main" id="{9CC9AA3D-BEF0-40F7-AE25-29E8B50DACC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32997" y="2361765"/>
                  <a:ext cx="171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86458" name="Freihand 486457">
                  <a:extLst>
                    <a:ext uri="{FF2B5EF4-FFF2-40B4-BE49-F238E27FC236}">
                      <a16:creationId xmlns:a16="http://schemas.microsoft.com/office/drawing/2014/main" id="{31AAC0C5-5A49-440E-A108-9E719D26E55F}"/>
                    </a:ext>
                  </a:extLst>
                </p14:cNvPr>
                <p14:cNvContentPartPr/>
                <p14:nvPr/>
              </p14:nvContentPartPr>
              <p14:xfrm>
                <a:off x="11413797" y="3348525"/>
                <a:ext cx="120240" cy="210240"/>
              </p14:xfrm>
            </p:contentPart>
          </mc:Choice>
          <mc:Fallback xmlns="">
            <p:pic>
              <p:nvPicPr>
                <p:cNvPr id="486458" name="Freihand 486457">
                  <a:extLst>
                    <a:ext uri="{FF2B5EF4-FFF2-40B4-BE49-F238E27FC236}">
                      <a16:creationId xmlns:a16="http://schemas.microsoft.com/office/drawing/2014/main" id="{31AAC0C5-5A49-440E-A108-9E719D26E55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09477" y="3344205"/>
                  <a:ext cx="128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86459" name="Freihand 486458">
                  <a:extLst>
                    <a:ext uri="{FF2B5EF4-FFF2-40B4-BE49-F238E27FC236}">
                      <a16:creationId xmlns:a16="http://schemas.microsoft.com/office/drawing/2014/main" id="{EC285EAE-22E9-4B83-AD4D-8B55A9B9994B}"/>
                    </a:ext>
                  </a:extLst>
                </p14:cNvPr>
                <p14:cNvContentPartPr/>
                <p14:nvPr/>
              </p14:nvContentPartPr>
              <p14:xfrm>
                <a:off x="11410197" y="3409005"/>
                <a:ext cx="152280" cy="100080"/>
              </p14:xfrm>
            </p:contentPart>
          </mc:Choice>
          <mc:Fallback xmlns="">
            <p:pic>
              <p:nvPicPr>
                <p:cNvPr id="486459" name="Freihand 486458">
                  <a:extLst>
                    <a:ext uri="{FF2B5EF4-FFF2-40B4-BE49-F238E27FC236}">
                      <a16:creationId xmlns:a16="http://schemas.microsoft.com/office/drawing/2014/main" id="{EC285EAE-22E9-4B83-AD4D-8B55A9B9994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05877" y="3404685"/>
                  <a:ext cx="160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86460" name="Freihand 486459">
                  <a:extLst>
                    <a:ext uri="{FF2B5EF4-FFF2-40B4-BE49-F238E27FC236}">
                      <a16:creationId xmlns:a16="http://schemas.microsoft.com/office/drawing/2014/main" id="{55056078-5AE1-474A-B1A7-41ADC136B173}"/>
                    </a:ext>
                  </a:extLst>
                </p14:cNvPr>
                <p14:cNvContentPartPr/>
                <p14:nvPr/>
              </p14:nvContentPartPr>
              <p14:xfrm>
                <a:off x="11575437" y="3438885"/>
                <a:ext cx="96840" cy="145080"/>
              </p14:xfrm>
            </p:contentPart>
          </mc:Choice>
          <mc:Fallback xmlns="">
            <p:pic>
              <p:nvPicPr>
                <p:cNvPr id="486460" name="Freihand 486459">
                  <a:extLst>
                    <a:ext uri="{FF2B5EF4-FFF2-40B4-BE49-F238E27FC236}">
                      <a16:creationId xmlns:a16="http://schemas.microsoft.com/office/drawing/2014/main" id="{55056078-5AE1-474A-B1A7-41ADC136B17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71117" y="3434565"/>
                  <a:ext cx="10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86462" name="Freihand 486461">
                  <a:extLst>
                    <a:ext uri="{FF2B5EF4-FFF2-40B4-BE49-F238E27FC236}">
                      <a16:creationId xmlns:a16="http://schemas.microsoft.com/office/drawing/2014/main" id="{A260B448-2C01-46F2-BA66-01A4ECA30DB5}"/>
                    </a:ext>
                  </a:extLst>
                </p14:cNvPr>
                <p14:cNvContentPartPr/>
                <p14:nvPr/>
              </p14:nvContentPartPr>
              <p14:xfrm>
                <a:off x="10513797" y="2636805"/>
                <a:ext cx="565920" cy="573120"/>
              </p14:xfrm>
            </p:contentPart>
          </mc:Choice>
          <mc:Fallback xmlns="">
            <p:pic>
              <p:nvPicPr>
                <p:cNvPr id="486462" name="Freihand 486461">
                  <a:extLst>
                    <a:ext uri="{FF2B5EF4-FFF2-40B4-BE49-F238E27FC236}">
                      <a16:creationId xmlns:a16="http://schemas.microsoft.com/office/drawing/2014/main" id="{A260B448-2C01-46F2-BA66-01A4ECA30DB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09477" y="2632485"/>
                  <a:ext cx="5745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86464" name="Freihand 486463">
                  <a:extLst>
                    <a:ext uri="{FF2B5EF4-FFF2-40B4-BE49-F238E27FC236}">
                      <a16:creationId xmlns:a16="http://schemas.microsoft.com/office/drawing/2014/main" id="{0F49511C-DC41-4127-9350-5C55670D1305}"/>
                    </a:ext>
                  </a:extLst>
                </p14:cNvPr>
                <p14:cNvContentPartPr/>
                <p14:nvPr/>
              </p14:nvContentPartPr>
              <p14:xfrm>
                <a:off x="10578237" y="2401005"/>
                <a:ext cx="601200" cy="724320"/>
              </p14:xfrm>
            </p:contentPart>
          </mc:Choice>
          <mc:Fallback xmlns="">
            <p:pic>
              <p:nvPicPr>
                <p:cNvPr id="486464" name="Freihand 486463">
                  <a:extLst>
                    <a:ext uri="{FF2B5EF4-FFF2-40B4-BE49-F238E27FC236}">
                      <a16:creationId xmlns:a16="http://schemas.microsoft.com/office/drawing/2014/main" id="{0F49511C-DC41-4127-9350-5C55670D130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73917" y="2396685"/>
                  <a:ext cx="60984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86466" name="Freihand 486465">
                  <a:extLst>
                    <a:ext uri="{FF2B5EF4-FFF2-40B4-BE49-F238E27FC236}">
                      <a16:creationId xmlns:a16="http://schemas.microsoft.com/office/drawing/2014/main" id="{0FED5CA8-91DF-4200-94F8-1D3D7CE5BC3E}"/>
                    </a:ext>
                  </a:extLst>
                </p14:cNvPr>
                <p14:cNvContentPartPr/>
                <p14:nvPr/>
              </p14:nvContentPartPr>
              <p14:xfrm>
                <a:off x="10698117" y="2502165"/>
                <a:ext cx="537840" cy="458280"/>
              </p14:xfrm>
            </p:contentPart>
          </mc:Choice>
          <mc:Fallback xmlns="">
            <p:pic>
              <p:nvPicPr>
                <p:cNvPr id="486466" name="Freihand 486465">
                  <a:extLst>
                    <a:ext uri="{FF2B5EF4-FFF2-40B4-BE49-F238E27FC236}">
                      <a16:creationId xmlns:a16="http://schemas.microsoft.com/office/drawing/2014/main" id="{0FED5CA8-91DF-4200-94F8-1D3D7CE5BC3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93797" y="2497845"/>
                  <a:ext cx="546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86467" name="Freihand 486466">
                  <a:extLst>
                    <a:ext uri="{FF2B5EF4-FFF2-40B4-BE49-F238E27FC236}">
                      <a16:creationId xmlns:a16="http://schemas.microsoft.com/office/drawing/2014/main" id="{A401BE4E-713F-4538-AF1B-3708D54E0D4B}"/>
                    </a:ext>
                  </a:extLst>
                </p14:cNvPr>
                <p14:cNvContentPartPr/>
                <p14:nvPr/>
              </p14:nvContentPartPr>
              <p14:xfrm>
                <a:off x="11209677" y="2384085"/>
                <a:ext cx="150120" cy="172080"/>
              </p14:xfrm>
            </p:contentPart>
          </mc:Choice>
          <mc:Fallback xmlns="">
            <p:pic>
              <p:nvPicPr>
                <p:cNvPr id="486467" name="Freihand 486466">
                  <a:extLst>
                    <a:ext uri="{FF2B5EF4-FFF2-40B4-BE49-F238E27FC236}">
                      <a16:creationId xmlns:a16="http://schemas.microsoft.com/office/drawing/2014/main" id="{A401BE4E-713F-4538-AF1B-3708D54E0D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05357" y="2379765"/>
                  <a:ext cx="158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86469" name="Freihand 486468">
                  <a:extLst>
                    <a:ext uri="{FF2B5EF4-FFF2-40B4-BE49-F238E27FC236}">
                      <a16:creationId xmlns:a16="http://schemas.microsoft.com/office/drawing/2014/main" id="{C23AF45A-5EF4-452C-9370-1B2F226E09C4}"/>
                    </a:ext>
                  </a:extLst>
                </p14:cNvPr>
                <p14:cNvContentPartPr/>
                <p14:nvPr/>
              </p14:nvContentPartPr>
              <p14:xfrm>
                <a:off x="10645557" y="2380845"/>
                <a:ext cx="512280" cy="635400"/>
              </p14:xfrm>
            </p:contentPart>
          </mc:Choice>
          <mc:Fallback xmlns="">
            <p:pic>
              <p:nvPicPr>
                <p:cNvPr id="486469" name="Freihand 486468">
                  <a:extLst>
                    <a:ext uri="{FF2B5EF4-FFF2-40B4-BE49-F238E27FC236}">
                      <a16:creationId xmlns:a16="http://schemas.microsoft.com/office/drawing/2014/main" id="{C23AF45A-5EF4-452C-9370-1B2F226E09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41237" y="2376525"/>
                  <a:ext cx="52092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86470" name="Freihand 486469">
                  <a:extLst>
                    <a:ext uri="{FF2B5EF4-FFF2-40B4-BE49-F238E27FC236}">
                      <a16:creationId xmlns:a16="http://schemas.microsoft.com/office/drawing/2014/main" id="{B69ABDB1-D862-454A-93E9-4914FD6AC9E5}"/>
                    </a:ext>
                  </a:extLst>
                </p14:cNvPr>
                <p14:cNvContentPartPr/>
                <p14:nvPr/>
              </p14:nvContentPartPr>
              <p14:xfrm>
                <a:off x="10798917" y="2844885"/>
                <a:ext cx="28440" cy="94680"/>
              </p14:xfrm>
            </p:contentPart>
          </mc:Choice>
          <mc:Fallback xmlns="">
            <p:pic>
              <p:nvPicPr>
                <p:cNvPr id="486470" name="Freihand 486469">
                  <a:extLst>
                    <a:ext uri="{FF2B5EF4-FFF2-40B4-BE49-F238E27FC236}">
                      <a16:creationId xmlns:a16="http://schemas.microsoft.com/office/drawing/2014/main" id="{B69ABDB1-D862-454A-93E9-4914FD6AC9E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94597" y="2840565"/>
                  <a:ext cx="37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86471" name="Freihand 486470">
                  <a:extLst>
                    <a:ext uri="{FF2B5EF4-FFF2-40B4-BE49-F238E27FC236}">
                      <a16:creationId xmlns:a16="http://schemas.microsoft.com/office/drawing/2014/main" id="{78B16E36-2EDC-4052-A4D3-52B83EF5C871}"/>
                    </a:ext>
                  </a:extLst>
                </p14:cNvPr>
                <p14:cNvContentPartPr/>
                <p14:nvPr/>
              </p14:nvContentPartPr>
              <p14:xfrm>
                <a:off x="10834197" y="2546085"/>
                <a:ext cx="3240" cy="199080"/>
              </p14:xfrm>
            </p:contentPart>
          </mc:Choice>
          <mc:Fallback xmlns="">
            <p:pic>
              <p:nvPicPr>
                <p:cNvPr id="486471" name="Freihand 486470">
                  <a:extLst>
                    <a:ext uri="{FF2B5EF4-FFF2-40B4-BE49-F238E27FC236}">
                      <a16:creationId xmlns:a16="http://schemas.microsoft.com/office/drawing/2014/main" id="{78B16E36-2EDC-4052-A4D3-52B83EF5C87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29877" y="2541765"/>
                  <a:ext cx="11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86472" name="Freihand 486471">
                  <a:extLst>
                    <a:ext uri="{FF2B5EF4-FFF2-40B4-BE49-F238E27FC236}">
                      <a16:creationId xmlns:a16="http://schemas.microsoft.com/office/drawing/2014/main" id="{611064A9-3892-4748-83AA-43CD224E395C}"/>
                    </a:ext>
                  </a:extLst>
                </p14:cNvPr>
                <p14:cNvContentPartPr/>
                <p14:nvPr/>
              </p14:nvContentPartPr>
              <p14:xfrm>
                <a:off x="10767597" y="2660925"/>
                <a:ext cx="147240" cy="152280"/>
              </p14:xfrm>
            </p:contentPart>
          </mc:Choice>
          <mc:Fallback xmlns="">
            <p:pic>
              <p:nvPicPr>
                <p:cNvPr id="486472" name="Freihand 486471">
                  <a:extLst>
                    <a:ext uri="{FF2B5EF4-FFF2-40B4-BE49-F238E27FC236}">
                      <a16:creationId xmlns:a16="http://schemas.microsoft.com/office/drawing/2014/main" id="{611064A9-3892-4748-83AA-43CD224E395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63277" y="2656605"/>
                  <a:ext cx="15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86504" name="Freihand 486503">
                  <a:extLst>
                    <a:ext uri="{FF2B5EF4-FFF2-40B4-BE49-F238E27FC236}">
                      <a16:creationId xmlns:a16="http://schemas.microsoft.com/office/drawing/2014/main" id="{62514C24-F228-4F34-B93E-D04480BBC69B}"/>
                    </a:ext>
                  </a:extLst>
                </p14:cNvPr>
                <p14:cNvContentPartPr/>
                <p14:nvPr/>
              </p14:nvContentPartPr>
              <p14:xfrm>
                <a:off x="10811517" y="2261685"/>
                <a:ext cx="168120" cy="115200"/>
              </p14:xfrm>
            </p:contentPart>
          </mc:Choice>
          <mc:Fallback xmlns="">
            <p:pic>
              <p:nvPicPr>
                <p:cNvPr id="486504" name="Freihand 486503">
                  <a:extLst>
                    <a:ext uri="{FF2B5EF4-FFF2-40B4-BE49-F238E27FC236}">
                      <a16:creationId xmlns:a16="http://schemas.microsoft.com/office/drawing/2014/main" id="{62514C24-F228-4F34-B93E-D04480BBC69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807197" y="2257365"/>
                  <a:ext cx="176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86505" name="Freihand 486504">
                  <a:extLst>
                    <a:ext uri="{FF2B5EF4-FFF2-40B4-BE49-F238E27FC236}">
                      <a16:creationId xmlns:a16="http://schemas.microsoft.com/office/drawing/2014/main" id="{C38897FA-02F8-4B8C-9BBA-40856898423E}"/>
                    </a:ext>
                  </a:extLst>
                </p14:cNvPr>
                <p14:cNvContentPartPr/>
                <p14:nvPr/>
              </p14:nvContentPartPr>
              <p14:xfrm>
                <a:off x="11011317" y="2231805"/>
                <a:ext cx="102240" cy="86400"/>
              </p14:xfrm>
            </p:contentPart>
          </mc:Choice>
          <mc:Fallback xmlns="">
            <p:pic>
              <p:nvPicPr>
                <p:cNvPr id="486505" name="Freihand 486504">
                  <a:extLst>
                    <a:ext uri="{FF2B5EF4-FFF2-40B4-BE49-F238E27FC236}">
                      <a16:creationId xmlns:a16="http://schemas.microsoft.com/office/drawing/2014/main" id="{C38897FA-02F8-4B8C-9BBA-4085689842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06997" y="2227485"/>
                  <a:ext cx="110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86508" name="Freihand 486507">
                  <a:extLst>
                    <a:ext uri="{FF2B5EF4-FFF2-40B4-BE49-F238E27FC236}">
                      <a16:creationId xmlns:a16="http://schemas.microsoft.com/office/drawing/2014/main" id="{1BD8FE59-F3C5-4974-A42E-5C2E31C77B51}"/>
                    </a:ext>
                  </a:extLst>
                </p14:cNvPr>
                <p14:cNvContentPartPr/>
                <p14:nvPr/>
              </p14:nvContentPartPr>
              <p14:xfrm>
                <a:off x="11114997" y="2211285"/>
                <a:ext cx="110520" cy="60840"/>
              </p14:xfrm>
            </p:contentPart>
          </mc:Choice>
          <mc:Fallback xmlns="">
            <p:pic>
              <p:nvPicPr>
                <p:cNvPr id="486508" name="Freihand 486507">
                  <a:extLst>
                    <a:ext uri="{FF2B5EF4-FFF2-40B4-BE49-F238E27FC236}">
                      <a16:creationId xmlns:a16="http://schemas.microsoft.com/office/drawing/2014/main" id="{1BD8FE59-F3C5-4974-A42E-5C2E31C77B5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110677" y="2206965"/>
                  <a:ext cx="119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86509" name="Freihand 486508">
                  <a:extLst>
                    <a:ext uri="{FF2B5EF4-FFF2-40B4-BE49-F238E27FC236}">
                      <a16:creationId xmlns:a16="http://schemas.microsoft.com/office/drawing/2014/main" id="{14EA1DE2-641D-4CA9-BF04-F75949619E0C}"/>
                    </a:ext>
                  </a:extLst>
                </p14:cNvPr>
                <p14:cNvContentPartPr/>
                <p14:nvPr/>
              </p14:nvContentPartPr>
              <p14:xfrm>
                <a:off x="11112117" y="2157285"/>
                <a:ext cx="149400" cy="143640"/>
              </p14:xfrm>
            </p:contentPart>
          </mc:Choice>
          <mc:Fallback xmlns="">
            <p:pic>
              <p:nvPicPr>
                <p:cNvPr id="486509" name="Freihand 486508">
                  <a:extLst>
                    <a:ext uri="{FF2B5EF4-FFF2-40B4-BE49-F238E27FC236}">
                      <a16:creationId xmlns:a16="http://schemas.microsoft.com/office/drawing/2014/main" id="{14EA1DE2-641D-4CA9-BF04-F75949619E0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07797" y="2152965"/>
                  <a:ext cx="158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86510" name="Freihand 486509">
                  <a:extLst>
                    <a:ext uri="{FF2B5EF4-FFF2-40B4-BE49-F238E27FC236}">
                      <a16:creationId xmlns:a16="http://schemas.microsoft.com/office/drawing/2014/main" id="{DD6182C9-C69E-4D41-AAA1-8DDC57ADF722}"/>
                    </a:ext>
                  </a:extLst>
                </p14:cNvPr>
                <p14:cNvContentPartPr/>
                <p14:nvPr/>
              </p14:nvContentPartPr>
              <p14:xfrm>
                <a:off x="11255037" y="2172405"/>
                <a:ext cx="47880" cy="58680"/>
              </p14:xfrm>
            </p:contentPart>
          </mc:Choice>
          <mc:Fallback xmlns="">
            <p:pic>
              <p:nvPicPr>
                <p:cNvPr id="486510" name="Freihand 486509">
                  <a:extLst>
                    <a:ext uri="{FF2B5EF4-FFF2-40B4-BE49-F238E27FC236}">
                      <a16:creationId xmlns:a16="http://schemas.microsoft.com/office/drawing/2014/main" id="{DD6182C9-C69E-4D41-AAA1-8DDC57ADF7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250717" y="2168085"/>
                  <a:ext cx="5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86511" name="Freihand 486510">
                  <a:extLst>
                    <a:ext uri="{FF2B5EF4-FFF2-40B4-BE49-F238E27FC236}">
                      <a16:creationId xmlns:a16="http://schemas.microsoft.com/office/drawing/2014/main" id="{4262ACE3-8989-477F-B097-A9CD673B35EE}"/>
                    </a:ext>
                  </a:extLst>
                </p14:cNvPr>
                <p14:cNvContentPartPr/>
                <p14:nvPr/>
              </p14:nvContentPartPr>
              <p14:xfrm>
                <a:off x="11304357" y="2119125"/>
                <a:ext cx="282960" cy="98280"/>
              </p14:xfrm>
            </p:contentPart>
          </mc:Choice>
          <mc:Fallback xmlns="">
            <p:pic>
              <p:nvPicPr>
                <p:cNvPr id="486511" name="Freihand 486510">
                  <a:extLst>
                    <a:ext uri="{FF2B5EF4-FFF2-40B4-BE49-F238E27FC236}">
                      <a16:creationId xmlns:a16="http://schemas.microsoft.com/office/drawing/2014/main" id="{4262ACE3-8989-477F-B097-A9CD673B35E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300037" y="2114805"/>
                  <a:ext cx="291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86512" name="Freihand 486511">
                  <a:extLst>
                    <a:ext uri="{FF2B5EF4-FFF2-40B4-BE49-F238E27FC236}">
                      <a16:creationId xmlns:a16="http://schemas.microsoft.com/office/drawing/2014/main" id="{CB9DAC8E-874F-4552-82FC-A1C33CA4FFA6}"/>
                    </a:ext>
                  </a:extLst>
                </p14:cNvPr>
                <p14:cNvContentPartPr/>
                <p14:nvPr/>
              </p14:nvContentPartPr>
              <p14:xfrm>
                <a:off x="11610717" y="2083845"/>
                <a:ext cx="38160" cy="34200"/>
              </p14:xfrm>
            </p:contentPart>
          </mc:Choice>
          <mc:Fallback xmlns="">
            <p:pic>
              <p:nvPicPr>
                <p:cNvPr id="486512" name="Freihand 486511">
                  <a:extLst>
                    <a:ext uri="{FF2B5EF4-FFF2-40B4-BE49-F238E27FC236}">
                      <a16:creationId xmlns:a16="http://schemas.microsoft.com/office/drawing/2014/main" id="{CB9DAC8E-874F-4552-82FC-A1C33CA4FFA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606397" y="2079525"/>
                  <a:ext cx="4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86513" name="Freihand 486512">
                  <a:extLst>
                    <a:ext uri="{FF2B5EF4-FFF2-40B4-BE49-F238E27FC236}">
                      <a16:creationId xmlns:a16="http://schemas.microsoft.com/office/drawing/2014/main" id="{CD69F112-78FF-42D4-98FA-EA5E58BC3782}"/>
                    </a:ext>
                  </a:extLst>
                </p14:cNvPr>
                <p14:cNvContentPartPr/>
                <p14:nvPr/>
              </p14:nvContentPartPr>
              <p14:xfrm>
                <a:off x="11491557" y="2242605"/>
                <a:ext cx="263880" cy="174960"/>
              </p14:xfrm>
            </p:contentPart>
          </mc:Choice>
          <mc:Fallback xmlns="">
            <p:pic>
              <p:nvPicPr>
                <p:cNvPr id="486513" name="Freihand 486512">
                  <a:extLst>
                    <a:ext uri="{FF2B5EF4-FFF2-40B4-BE49-F238E27FC236}">
                      <a16:creationId xmlns:a16="http://schemas.microsoft.com/office/drawing/2014/main" id="{CD69F112-78FF-42D4-98FA-EA5E58BC378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87237" y="2238285"/>
                  <a:ext cx="272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86514" name="Freihand 486513">
                  <a:extLst>
                    <a:ext uri="{FF2B5EF4-FFF2-40B4-BE49-F238E27FC236}">
                      <a16:creationId xmlns:a16="http://schemas.microsoft.com/office/drawing/2014/main" id="{9645A082-0588-4C9F-9E89-66BF2F9986B3}"/>
                    </a:ext>
                  </a:extLst>
                </p14:cNvPr>
                <p14:cNvContentPartPr/>
                <p14:nvPr/>
              </p14:nvContentPartPr>
              <p14:xfrm>
                <a:off x="11733117" y="2233965"/>
                <a:ext cx="360" cy="360"/>
              </p14:xfrm>
            </p:contentPart>
          </mc:Choice>
          <mc:Fallback xmlns="">
            <p:pic>
              <p:nvPicPr>
                <p:cNvPr id="486514" name="Freihand 486513">
                  <a:extLst>
                    <a:ext uri="{FF2B5EF4-FFF2-40B4-BE49-F238E27FC236}">
                      <a16:creationId xmlns:a16="http://schemas.microsoft.com/office/drawing/2014/main" id="{9645A082-0588-4C9F-9E89-66BF2F9986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728797" y="2229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86515" name="Freihand 486514">
                  <a:extLst>
                    <a:ext uri="{FF2B5EF4-FFF2-40B4-BE49-F238E27FC236}">
                      <a16:creationId xmlns:a16="http://schemas.microsoft.com/office/drawing/2014/main" id="{AC112098-7FDA-4968-B055-97D0257C291C}"/>
                    </a:ext>
                  </a:extLst>
                </p14:cNvPr>
                <p14:cNvContentPartPr/>
                <p14:nvPr/>
              </p14:nvContentPartPr>
              <p14:xfrm>
                <a:off x="11780277" y="2208405"/>
                <a:ext cx="119880" cy="146880"/>
              </p14:xfrm>
            </p:contentPart>
          </mc:Choice>
          <mc:Fallback xmlns="">
            <p:pic>
              <p:nvPicPr>
                <p:cNvPr id="486515" name="Freihand 486514">
                  <a:extLst>
                    <a:ext uri="{FF2B5EF4-FFF2-40B4-BE49-F238E27FC236}">
                      <a16:creationId xmlns:a16="http://schemas.microsoft.com/office/drawing/2014/main" id="{AC112098-7FDA-4968-B055-97D0257C29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75957" y="2204085"/>
                  <a:ext cx="128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86516" name="Freihand 486515">
                  <a:extLst>
                    <a:ext uri="{FF2B5EF4-FFF2-40B4-BE49-F238E27FC236}">
                      <a16:creationId xmlns:a16="http://schemas.microsoft.com/office/drawing/2014/main" id="{34CC5F56-3A09-4771-BC01-51E993DB7413}"/>
                    </a:ext>
                  </a:extLst>
                </p14:cNvPr>
                <p14:cNvContentPartPr/>
                <p14:nvPr/>
              </p14:nvContentPartPr>
              <p14:xfrm>
                <a:off x="11890797" y="2176365"/>
                <a:ext cx="119880" cy="307800"/>
              </p14:xfrm>
            </p:contentPart>
          </mc:Choice>
          <mc:Fallback xmlns="">
            <p:pic>
              <p:nvPicPr>
                <p:cNvPr id="486516" name="Freihand 486515">
                  <a:extLst>
                    <a:ext uri="{FF2B5EF4-FFF2-40B4-BE49-F238E27FC236}">
                      <a16:creationId xmlns:a16="http://schemas.microsoft.com/office/drawing/2014/main" id="{34CC5F56-3A09-4771-BC01-51E993DB741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886477" y="2172045"/>
                  <a:ext cx="128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86517" name="Freihand 486516">
                  <a:extLst>
                    <a:ext uri="{FF2B5EF4-FFF2-40B4-BE49-F238E27FC236}">
                      <a16:creationId xmlns:a16="http://schemas.microsoft.com/office/drawing/2014/main" id="{1B6D1D31-FA38-4D43-B5B3-0223C1D2038E}"/>
                    </a:ext>
                  </a:extLst>
                </p14:cNvPr>
                <p14:cNvContentPartPr/>
                <p14:nvPr/>
              </p14:nvContentPartPr>
              <p14:xfrm>
                <a:off x="11513517" y="2452125"/>
                <a:ext cx="428400" cy="119520"/>
              </p14:xfrm>
            </p:contentPart>
          </mc:Choice>
          <mc:Fallback xmlns="">
            <p:pic>
              <p:nvPicPr>
                <p:cNvPr id="486517" name="Freihand 486516">
                  <a:extLst>
                    <a:ext uri="{FF2B5EF4-FFF2-40B4-BE49-F238E27FC236}">
                      <a16:creationId xmlns:a16="http://schemas.microsoft.com/office/drawing/2014/main" id="{1B6D1D31-FA38-4D43-B5B3-0223C1D2038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509197" y="2447805"/>
                  <a:ext cx="4370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4A98078-764E-4067-B62D-F8E9F0CD23D2}"/>
                  </a:ext>
                </a:extLst>
              </p14:cNvPr>
              <p14:cNvContentPartPr/>
              <p14:nvPr/>
            </p14:nvContentPartPr>
            <p14:xfrm>
              <a:off x="1608477" y="1891605"/>
              <a:ext cx="2929680" cy="73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4A98078-764E-4067-B62D-F8E9F0CD23D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604157" y="1887285"/>
                <a:ext cx="29383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0291D95-DECB-41E8-AFC3-529970F7AF42}"/>
                  </a:ext>
                </a:extLst>
              </p14:cNvPr>
              <p14:cNvContentPartPr/>
              <p14:nvPr/>
            </p14:nvContentPartPr>
            <p14:xfrm>
              <a:off x="3145677" y="1477605"/>
              <a:ext cx="1112040" cy="5108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0291D95-DECB-41E8-AFC3-529970F7AF4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141357" y="1473285"/>
                <a:ext cx="112068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2E447DD-A296-4703-B04A-FEEB3F8E6CFB}"/>
                  </a:ext>
                </a:extLst>
              </p14:cNvPr>
              <p14:cNvContentPartPr/>
              <p14:nvPr/>
            </p14:nvContentPartPr>
            <p14:xfrm>
              <a:off x="3476877" y="3229725"/>
              <a:ext cx="1393560" cy="6404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2E447DD-A296-4703-B04A-FEEB3F8E6CF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472557" y="3225405"/>
                <a:ext cx="140220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4197252-375F-4D7D-8EED-C8E87E56D9DD}"/>
                  </a:ext>
                </a:extLst>
              </p14:cNvPr>
              <p14:cNvContentPartPr/>
              <p14:nvPr/>
            </p14:nvContentPartPr>
            <p14:xfrm>
              <a:off x="2305077" y="1481205"/>
              <a:ext cx="1986840" cy="5918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4197252-375F-4D7D-8EED-C8E87E56D9DD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300757" y="1476885"/>
                <a:ext cx="1995480" cy="6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Source: BA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F63BFF-FCF8-4C3D-8432-8B9F792D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1" y="679598"/>
            <a:ext cx="7795706" cy="45215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677D782-D019-4DF0-AD04-5502BF996468}"/>
                  </a:ext>
                </a:extLst>
              </p14:cNvPr>
              <p14:cNvContentPartPr/>
              <p14:nvPr/>
            </p14:nvContentPartPr>
            <p14:xfrm>
              <a:off x="1499397" y="1878285"/>
              <a:ext cx="2082600" cy="182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677D782-D019-4DF0-AD04-5502BF9964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5077" y="1873965"/>
                <a:ext cx="2091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D4FA2D4-24E3-4D13-B2E4-45688E284005}"/>
                  </a:ext>
                </a:extLst>
              </p14:cNvPr>
              <p14:cNvContentPartPr/>
              <p14:nvPr/>
            </p14:nvContentPartPr>
            <p14:xfrm>
              <a:off x="6849357" y="2469405"/>
              <a:ext cx="241920" cy="6174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D4FA2D4-24E3-4D13-B2E4-45688E2840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45037" y="2465085"/>
                <a:ext cx="25056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8483" name="Freihand 488482">
                <a:extLst>
                  <a:ext uri="{FF2B5EF4-FFF2-40B4-BE49-F238E27FC236}">
                    <a16:creationId xmlns:a16="http://schemas.microsoft.com/office/drawing/2014/main" id="{471A83E0-B85A-4F1F-9191-81DC74AC5EF7}"/>
                  </a:ext>
                </a:extLst>
              </p14:cNvPr>
              <p14:cNvContentPartPr/>
              <p14:nvPr/>
            </p14:nvContentPartPr>
            <p14:xfrm>
              <a:off x="6086517" y="5955645"/>
              <a:ext cx="240840" cy="317880"/>
            </p14:xfrm>
          </p:contentPart>
        </mc:Choice>
        <mc:Fallback>
          <p:pic>
            <p:nvPicPr>
              <p:cNvPr id="488483" name="Freihand 488482">
                <a:extLst>
                  <a:ext uri="{FF2B5EF4-FFF2-40B4-BE49-F238E27FC236}">
                    <a16:creationId xmlns:a16="http://schemas.microsoft.com/office/drawing/2014/main" id="{471A83E0-B85A-4F1F-9191-81DC74AC5E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2197" y="5951325"/>
                <a:ext cx="2494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88484" name="Freihand 488483">
                <a:extLst>
                  <a:ext uri="{FF2B5EF4-FFF2-40B4-BE49-F238E27FC236}">
                    <a16:creationId xmlns:a16="http://schemas.microsoft.com/office/drawing/2014/main" id="{48848BB7-D042-4DD7-A618-CA843C83DDB0}"/>
                  </a:ext>
                </a:extLst>
              </p14:cNvPr>
              <p14:cNvContentPartPr/>
              <p14:nvPr/>
            </p14:nvContentPartPr>
            <p14:xfrm>
              <a:off x="6366957" y="5969685"/>
              <a:ext cx="100440" cy="148680"/>
            </p14:xfrm>
          </p:contentPart>
        </mc:Choice>
        <mc:Fallback>
          <p:pic>
            <p:nvPicPr>
              <p:cNvPr id="488484" name="Freihand 488483">
                <a:extLst>
                  <a:ext uri="{FF2B5EF4-FFF2-40B4-BE49-F238E27FC236}">
                    <a16:creationId xmlns:a16="http://schemas.microsoft.com/office/drawing/2014/main" id="{48848BB7-D042-4DD7-A618-CA843C83DD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2637" y="5965365"/>
                <a:ext cx="109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88485" name="Freihand 488484">
                <a:extLst>
                  <a:ext uri="{FF2B5EF4-FFF2-40B4-BE49-F238E27FC236}">
                    <a16:creationId xmlns:a16="http://schemas.microsoft.com/office/drawing/2014/main" id="{FE8D626A-B759-42FC-B4EE-61B35E32C8EC}"/>
                  </a:ext>
                </a:extLst>
              </p14:cNvPr>
              <p14:cNvContentPartPr/>
              <p14:nvPr/>
            </p14:nvContentPartPr>
            <p14:xfrm>
              <a:off x="6549837" y="6026925"/>
              <a:ext cx="422280" cy="89640"/>
            </p14:xfrm>
          </p:contentPart>
        </mc:Choice>
        <mc:Fallback>
          <p:pic>
            <p:nvPicPr>
              <p:cNvPr id="488485" name="Freihand 488484">
                <a:extLst>
                  <a:ext uri="{FF2B5EF4-FFF2-40B4-BE49-F238E27FC236}">
                    <a16:creationId xmlns:a16="http://schemas.microsoft.com/office/drawing/2014/main" id="{FE8D626A-B759-42FC-B4EE-61B35E32C8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5517" y="6022605"/>
                <a:ext cx="4309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8486" name="Freihand 488485">
                <a:extLst>
                  <a:ext uri="{FF2B5EF4-FFF2-40B4-BE49-F238E27FC236}">
                    <a16:creationId xmlns:a16="http://schemas.microsoft.com/office/drawing/2014/main" id="{97271C70-CABB-4818-A72D-0275B36110D8}"/>
                  </a:ext>
                </a:extLst>
              </p14:cNvPr>
              <p14:cNvContentPartPr/>
              <p14:nvPr/>
            </p14:nvContentPartPr>
            <p14:xfrm>
              <a:off x="6995157" y="6042765"/>
              <a:ext cx="127080" cy="181800"/>
            </p14:xfrm>
          </p:contentPart>
        </mc:Choice>
        <mc:Fallback>
          <p:pic>
            <p:nvPicPr>
              <p:cNvPr id="488486" name="Freihand 488485">
                <a:extLst>
                  <a:ext uri="{FF2B5EF4-FFF2-40B4-BE49-F238E27FC236}">
                    <a16:creationId xmlns:a16="http://schemas.microsoft.com/office/drawing/2014/main" id="{97271C70-CABB-4818-A72D-0275B36110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90837" y="6038445"/>
                <a:ext cx="1357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8487" name="Freihand 488486">
                <a:extLst>
                  <a:ext uri="{FF2B5EF4-FFF2-40B4-BE49-F238E27FC236}">
                    <a16:creationId xmlns:a16="http://schemas.microsoft.com/office/drawing/2014/main" id="{CF8F36AE-CBD5-4193-9B78-0AB01087D932}"/>
                  </a:ext>
                </a:extLst>
              </p14:cNvPr>
              <p14:cNvContentPartPr/>
              <p14:nvPr/>
            </p14:nvContentPartPr>
            <p14:xfrm>
              <a:off x="7153557" y="5941245"/>
              <a:ext cx="52200" cy="151560"/>
            </p14:xfrm>
          </p:contentPart>
        </mc:Choice>
        <mc:Fallback>
          <p:pic>
            <p:nvPicPr>
              <p:cNvPr id="488487" name="Freihand 488486">
                <a:extLst>
                  <a:ext uri="{FF2B5EF4-FFF2-40B4-BE49-F238E27FC236}">
                    <a16:creationId xmlns:a16="http://schemas.microsoft.com/office/drawing/2014/main" id="{CF8F36AE-CBD5-4193-9B78-0AB01087D9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49237" y="5936925"/>
                <a:ext cx="608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8488" name="Freihand 488487">
                <a:extLst>
                  <a:ext uri="{FF2B5EF4-FFF2-40B4-BE49-F238E27FC236}">
                    <a16:creationId xmlns:a16="http://schemas.microsoft.com/office/drawing/2014/main" id="{94AC3D6D-365A-4E7F-AB48-D027491281AE}"/>
                  </a:ext>
                </a:extLst>
              </p14:cNvPr>
              <p14:cNvContentPartPr/>
              <p14:nvPr/>
            </p14:nvContentPartPr>
            <p14:xfrm>
              <a:off x="7188117" y="6016485"/>
              <a:ext cx="77760" cy="89280"/>
            </p14:xfrm>
          </p:contentPart>
        </mc:Choice>
        <mc:Fallback>
          <p:pic>
            <p:nvPicPr>
              <p:cNvPr id="488488" name="Freihand 488487">
                <a:extLst>
                  <a:ext uri="{FF2B5EF4-FFF2-40B4-BE49-F238E27FC236}">
                    <a16:creationId xmlns:a16="http://schemas.microsoft.com/office/drawing/2014/main" id="{94AC3D6D-365A-4E7F-AB48-D027491281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3797" y="6012165"/>
                <a:ext cx="864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8489" name="Freihand 488488">
                <a:extLst>
                  <a:ext uri="{FF2B5EF4-FFF2-40B4-BE49-F238E27FC236}">
                    <a16:creationId xmlns:a16="http://schemas.microsoft.com/office/drawing/2014/main" id="{77459E77-20DD-4A68-9569-97C749B7CE31}"/>
                  </a:ext>
                </a:extLst>
              </p14:cNvPr>
              <p14:cNvContentPartPr/>
              <p14:nvPr/>
            </p14:nvContentPartPr>
            <p14:xfrm>
              <a:off x="7295757" y="6005325"/>
              <a:ext cx="196560" cy="270360"/>
            </p14:xfrm>
          </p:contentPart>
        </mc:Choice>
        <mc:Fallback>
          <p:pic>
            <p:nvPicPr>
              <p:cNvPr id="488489" name="Freihand 488488">
                <a:extLst>
                  <a:ext uri="{FF2B5EF4-FFF2-40B4-BE49-F238E27FC236}">
                    <a16:creationId xmlns:a16="http://schemas.microsoft.com/office/drawing/2014/main" id="{77459E77-20DD-4A68-9569-97C749B7CE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91437" y="6001005"/>
                <a:ext cx="2052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88492" name="Freihand 488491">
                <a:extLst>
                  <a:ext uri="{FF2B5EF4-FFF2-40B4-BE49-F238E27FC236}">
                    <a16:creationId xmlns:a16="http://schemas.microsoft.com/office/drawing/2014/main" id="{F8750335-ABFD-4E86-85F7-7E5E7A1DBDAE}"/>
                  </a:ext>
                </a:extLst>
              </p14:cNvPr>
              <p14:cNvContentPartPr/>
              <p14:nvPr/>
            </p14:nvContentPartPr>
            <p14:xfrm>
              <a:off x="7492677" y="5996325"/>
              <a:ext cx="155520" cy="48960"/>
            </p14:xfrm>
          </p:contentPart>
        </mc:Choice>
        <mc:Fallback>
          <p:pic>
            <p:nvPicPr>
              <p:cNvPr id="488492" name="Freihand 488491">
                <a:extLst>
                  <a:ext uri="{FF2B5EF4-FFF2-40B4-BE49-F238E27FC236}">
                    <a16:creationId xmlns:a16="http://schemas.microsoft.com/office/drawing/2014/main" id="{F8750335-ABFD-4E86-85F7-7E5E7A1DBD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8357" y="5992005"/>
                <a:ext cx="1641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88494" name="Freihand 488493">
                <a:extLst>
                  <a:ext uri="{FF2B5EF4-FFF2-40B4-BE49-F238E27FC236}">
                    <a16:creationId xmlns:a16="http://schemas.microsoft.com/office/drawing/2014/main" id="{63C21900-002D-4425-9A2C-089D8675D086}"/>
                  </a:ext>
                </a:extLst>
              </p14:cNvPr>
              <p14:cNvContentPartPr/>
              <p14:nvPr/>
            </p14:nvContentPartPr>
            <p14:xfrm>
              <a:off x="7704357" y="5848725"/>
              <a:ext cx="313200" cy="186840"/>
            </p14:xfrm>
          </p:contentPart>
        </mc:Choice>
        <mc:Fallback>
          <p:pic>
            <p:nvPicPr>
              <p:cNvPr id="488494" name="Freihand 488493">
                <a:extLst>
                  <a:ext uri="{FF2B5EF4-FFF2-40B4-BE49-F238E27FC236}">
                    <a16:creationId xmlns:a16="http://schemas.microsoft.com/office/drawing/2014/main" id="{63C21900-002D-4425-9A2C-089D8675D08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00037" y="5844405"/>
                <a:ext cx="3218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633" name="Gruppieren 488632">
            <a:extLst>
              <a:ext uri="{FF2B5EF4-FFF2-40B4-BE49-F238E27FC236}">
                <a16:creationId xmlns:a16="http://schemas.microsoft.com/office/drawing/2014/main" id="{A8A24AED-0A5F-43FD-90BB-F82C5D214267}"/>
              </a:ext>
            </a:extLst>
          </p:cNvPr>
          <p:cNvGrpSpPr/>
          <p:nvPr/>
        </p:nvGrpSpPr>
        <p:grpSpPr>
          <a:xfrm>
            <a:off x="984237" y="406245"/>
            <a:ext cx="11134080" cy="5437800"/>
            <a:chOff x="984237" y="406245"/>
            <a:chExt cx="11134080" cy="54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A833A36-43AD-46F1-9174-7A0F984BE2C9}"/>
                    </a:ext>
                  </a:extLst>
                </p14:cNvPr>
                <p14:cNvContentPartPr/>
                <p14:nvPr/>
              </p14:nvContentPartPr>
              <p14:xfrm>
                <a:off x="2878197" y="996645"/>
                <a:ext cx="390960" cy="789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A833A36-43AD-46F1-9174-7A0F984BE2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3877" y="992325"/>
                  <a:ext cx="399600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A8B5C05-7ACA-484D-A6EF-7E063BD597FF}"/>
                    </a:ext>
                  </a:extLst>
                </p14:cNvPr>
                <p14:cNvContentPartPr/>
                <p14:nvPr/>
              </p14:nvContentPartPr>
              <p14:xfrm>
                <a:off x="2823117" y="1501725"/>
                <a:ext cx="218520" cy="374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A8B5C05-7ACA-484D-A6EF-7E063BD597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18797" y="1497405"/>
                  <a:ext cx="2271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9096608-9467-4127-B698-DA3A7C00F1FC}"/>
                    </a:ext>
                  </a:extLst>
                </p14:cNvPr>
                <p14:cNvContentPartPr/>
                <p14:nvPr/>
              </p14:nvContentPartPr>
              <p14:xfrm>
                <a:off x="3128757" y="678045"/>
                <a:ext cx="213120" cy="187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9096608-9467-4127-B698-DA3A7C00F1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24437" y="673725"/>
                  <a:ext cx="221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D73620C-02D5-474E-97FA-7274EA59D542}"/>
                    </a:ext>
                  </a:extLst>
                </p14:cNvPr>
                <p14:cNvContentPartPr/>
                <p14:nvPr/>
              </p14:nvContentPartPr>
              <p14:xfrm>
                <a:off x="3289317" y="692085"/>
                <a:ext cx="12240" cy="46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D73620C-02D5-474E-97FA-7274EA59D5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4997" y="687765"/>
                  <a:ext cx="20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5347F8-E81E-40B7-972A-B199386EDE33}"/>
                    </a:ext>
                  </a:extLst>
                </p14:cNvPr>
                <p14:cNvContentPartPr/>
                <p14:nvPr/>
              </p14:nvContentPartPr>
              <p14:xfrm>
                <a:off x="3359517" y="649245"/>
                <a:ext cx="155520" cy="300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5347F8-E81E-40B7-972A-B199386EDE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55197" y="644925"/>
                  <a:ext cx="164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9AAF0C-ACAB-484B-ACD6-AF14109616AD}"/>
                    </a:ext>
                  </a:extLst>
                </p14:cNvPr>
                <p14:cNvContentPartPr/>
                <p14:nvPr/>
              </p14:nvContentPartPr>
              <p14:xfrm>
                <a:off x="3664437" y="662565"/>
                <a:ext cx="37080" cy="191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9AAF0C-ACAB-484B-ACD6-AF14109616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0117" y="658245"/>
                  <a:ext cx="45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D5BC28D-3A88-496E-9C22-4B05ED59F988}"/>
                    </a:ext>
                  </a:extLst>
                </p14:cNvPr>
                <p14:cNvContentPartPr/>
                <p14:nvPr/>
              </p14:nvContentPartPr>
              <p14:xfrm>
                <a:off x="3730317" y="736365"/>
                <a:ext cx="102600" cy="115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D5BC28D-3A88-496E-9C22-4B05ED59F9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25997" y="732045"/>
                  <a:ext cx="111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C8CA50-96F2-4A0C-91AB-0EA83EB51E24}"/>
                    </a:ext>
                  </a:extLst>
                </p14:cNvPr>
                <p14:cNvContentPartPr/>
                <p14:nvPr/>
              </p14:nvContentPartPr>
              <p14:xfrm>
                <a:off x="3835437" y="663285"/>
                <a:ext cx="291240" cy="19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C8CA50-96F2-4A0C-91AB-0EA83EB51E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31117" y="658965"/>
                  <a:ext cx="299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B35BC70-A097-43E3-B50D-21EC1ED96927}"/>
                    </a:ext>
                  </a:extLst>
                </p14:cNvPr>
                <p14:cNvContentPartPr/>
                <p14:nvPr/>
              </p14:nvContentPartPr>
              <p14:xfrm>
                <a:off x="4232157" y="768045"/>
                <a:ext cx="222480" cy="92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B35BC70-A097-43E3-B50D-21EC1ED969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27837" y="763725"/>
                  <a:ext cx="231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CA008A2-1BEB-4106-9C8C-B3859CC44968}"/>
                    </a:ext>
                  </a:extLst>
                </p14:cNvPr>
                <p14:cNvContentPartPr/>
                <p14:nvPr/>
              </p14:nvContentPartPr>
              <p14:xfrm>
                <a:off x="4480917" y="797205"/>
                <a:ext cx="253800" cy="71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CA008A2-1BEB-4106-9C8C-B3859CC449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76597" y="792885"/>
                  <a:ext cx="262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141D1BD-DD63-4255-8389-523507EF7C38}"/>
                    </a:ext>
                  </a:extLst>
                </p14:cNvPr>
                <p14:cNvContentPartPr/>
                <p14:nvPr/>
              </p14:nvContentPartPr>
              <p14:xfrm>
                <a:off x="4781877" y="809085"/>
                <a:ext cx="140760" cy="214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141D1BD-DD63-4255-8389-523507EF7C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77557" y="804765"/>
                  <a:ext cx="149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5F1D7C-E504-417D-ADB1-7AD04FFAC6AB}"/>
                    </a:ext>
                  </a:extLst>
                </p14:cNvPr>
                <p14:cNvContentPartPr/>
                <p14:nvPr/>
              </p14:nvContentPartPr>
              <p14:xfrm>
                <a:off x="4946037" y="710085"/>
                <a:ext cx="45360" cy="140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5F1D7C-E504-417D-ADB1-7AD04FFAC6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41717" y="705765"/>
                  <a:ext cx="5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A8AB2F0-5B53-4B9A-BB83-EDEF948EACB9}"/>
                    </a:ext>
                  </a:extLst>
                </p14:cNvPr>
                <p14:cNvContentPartPr/>
                <p14:nvPr/>
              </p14:nvContentPartPr>
              <p14:xfrm>
                <a:off x="4988877" y="790365"/>
                <a:ext cx="59040" cy="88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A8AB2F0-5B53-4B9A-BB83-EDEF948EAC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84557" y="786045"/>
                  <a:ext cx="67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D48250-A12B-448D-9C45-BD0FC3D786BC}"/>
                    </a:ext>
                  </a:extLst>
                </p14:cNvPr>
                <p14:cNvContentPartPr/>
                <p14:nvPr/>
              </p14:nvContentPartPr>
              <p14:xfrm>
                <a:off x="5090397" y="783885"/>
                <a:ext cx="88200" cy="245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D48250-A12B-448D-9C45-BD0FC3D786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6077" y="779565"/>
                  <a:ext cx="96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628F838-1E22-453D-8335-55352776B952}"/>
                    </a:ext>
                  </a:extLst>
                </p14:cNvPr>
                <p14:cNvContentPartPr/>
                <p14:nvPr/>
              </p14:nvContentPartPr>
              <p14:xfrm>
                <a:off x="5224677" y="806925"/>
                <a:ext cx="201600" cy="62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628F838-1E22-453D-8335-55352776B9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20357" y="802605"/>
                  <a:ext cx="210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D6D902-746D-4F17-9E15-043397839CE1}"/>
                    </a:ext>
                  </a:extLst>
                </p14:cNvPr>
                <p14:cNvContentPartPr/>
                <p14:nvPr/>
              </p14:nvContentPartPr>
              <p14:xfrm>
                <a:off x="5450757" y="791445"/>
                <a:ext cx="277560" cy="72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D6D902-746D-4F17-9E15-043397839C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46437" y="787125"/>
                  <a:ext cx="286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EA7777F-32BA-4286-9E44-4206A4ACEA3C}"/>
                    </a:ext>
                  </a:extLst>
                </p14:cNvPr>
                <p14:cNvContentPartPr/>
                <p14:nvPr/>
              </p14:nvContentPartPr>
              <p14:xfrm>
                <a:off x="5742357" y="678045"/>
                <a:ext cx="143280" cy="187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EA7777F-32BA-4286-9E44-4206A4ACEA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38037" y="673725"/>
                  <a:ext cx="151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F93B905-A1A4-4A2D-A2F0-E6F5C6D74C0D}"/>
                    </a:ext>
                  </a:extLst>
                </p14:cNvPr>
                <p14:cNvContentPartPr/>
                <p14:nvPr/>
              </p14:nvContentPartPr>
              <p14:xfrm>
                <a:off x="3835797" y="1561485"/>
                <a:ext cx="20160" cy="522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F93B905-A1A4-4A2D-A2F0-E6F5C6D74C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31477" y="1557165"/>
                  <a:ext cx="288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8E6F03-476B-4705-B497-45540FAED738}"/>
                    </a:ext>
                  </a:extLst>
                </p14:cNvPr>
                <p14:cNvContentPartPr/>
                <p14:nvPr/>
              </p14:nvContentPartPr>
              <p14:xfrm>
                <a:off x="4027677" y="1726005"/>
                <a:ext cx="20880" cy="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8E6F03-476B-4705-B497-45540FAED7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23357" y="1721685"/>
                  <a:ext cx="29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DDBCF8-B6EA-4CE0-816A-00F2A4AFC846}"/>
                    </a:ext>
                  </a:extLst>
                </p14:cNvPr>
                <p14:cNvContentPartPr/>
                <p14:nvPr/>
              </p14:nvContentPartPr>
              <p14:xfrm>
                <a:off x="3899157" y="1613325"/>
                <a:ext cx="2670480" cy="1260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DDBCF8-B6EA-4CE0-816A-00F2A4AFC84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94837" y="1609005"/>
                  <a:ext cx="2679120" cy="12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12DB105-242E-4747-BF53-03AE071FC7BD}"/>
                    </a:ext>
                  </a:extLst>
                </p14:cNvPr>
                <p14:cNvContentPartPr/>
                <p14:nvPr/>
              </p14:nvContentPartPr>
              <p14:xfrm>
                <a:off x="5596197" y="1383285"/>
                <a:ext cx="70200" cy="681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12DB105-242E-4747-BF53-03AE071FC7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91877" y="1378965"/>
                  <a:ext cx="7884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31F0BAE-3A37-4C2E-8F31-707775A8B911}"/>
                    </a:ext>
                  </a:extLst>
                </p14:cNvPr>
                <p14:cNvContentPartPr/>
                <p14:nvPr/>
              </p14:nvContentPartPr>
              <p14:xfrm>
                <a:off x="5532477" y="1934085"/>
                <a:ext cx="172800" cy="198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31F0BAE-3A37-4C2E-8F31-707775A8B9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28157" y="1929765"/>
                  <a:ext cx="181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3CDCA75-2B33-4ADA-BB00-8407C73E8B5F}"/>
                    </a:ext>
                  </a:extLst>
                </p14:cNvPr>
                <p14:cNvContentPartPr/>
                <p14:nvPr/>
              </p14:nvContentPartPr>
              <p14:xfrm>
                <a:off x="5603397" y="1150365"/>
                <a:ext cx="154080" cy="152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3CDCA75-2B33-4ADA-BB00-8407C73E8B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99077" y="1146045"/>
                  <a:ext cx="162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3C363F-8EC5-43D2-9A88-A5181CABCE15}"/>
                    </a:ext>
                  </a:extLst>
                </p14:cNvPr>
                <p14:cNvContentPartPr/>
                <p14:nvPr/>
              </p14:nvContentPartPr>
              <p14:xfrm>
                <a:off x="5790597" y="1145685"/>
                <a:ext cx="111600" cy="90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3C363F-8EC5-43D2-9A88-A5181CABCE1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86277" y="1141365"/>
                  <a:ext cx="120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3F2ACCC-AF40-4F66-A857-0A2113C5CD1E}"/>
                    </a:ext>
                  </a:extLst>
                </p14:cNvPr>
                <p14:cNvContentPartPr/>
                <p14:nvPr/>
              </p14:nvContentPartPr>
              <p14:xfrm>
                <a:off x="5925597" y="1139925"/>
                <a:ext cx="117360" cy="91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3F2ACCC-AF40-4F66-A857-0A2113C5CD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21277" y="1135605"/>
                  <a:ext cx="126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139A15E-576A-4ADF-99D1-192E87291541}"/>
                    </a:ext>
                  </a:extLst>
                </p14:cNvPr>
                <p14:cNvContentPartPr/>
                <p14:nvPr/>
              </p14:nvContentPartPr>
              <p14:xfrm>
                <a:off x="6105597" y="992325"/>
                <a:ext cx="147600" cy="218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139A15E-576A-4ADF-99D1-192E872915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01277" y="988005"/>
                  <a:ext cx="156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84D945F-F96A-4417-B4B3-EFFF78969254}"/>
                    </a:ext>
                  </a:extLst>
                </p14:cNvPr>
                <p14:cNvContentPartPr/>
                <p14:nvPr/>
              </p14:nvContentPartPr>
              <p14:xfrm>
                <a:off x="6216837" y="1013205"/>
                <a:ext cx="15840" cy="36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84D945F-F96A-4417-B4B3-EFFF789692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12517" y="1008885"/>
                  <a:ext cx="24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6E4E0C3-0A61-4C08-B8A2-817981456077}"/>
                    </a:ext>
                  </a:extLst>
                </p14:cNvPr>
                <p14:cNvContentPartPr/>
                <p14:nvPr/>
              </p14:nvContentPartPr>
              <p14:xfrm>
                <a:off x="6295317" y="1067565"/>
                <a:ext cx="163440" cy="90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6E4E0C3-0A61-4C08-B8A2-8179814560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90997" y="1063245"/>
                  <a:ext cx="172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AEBB99F-6256-4DD8-9EFB-B6878CF70236}"/>
                    </a:ext>
                  </a:extLst>
                </p14:cNvPr>
                <p14:cNvContentPartPr/>
                <p14:nvPr/>
              </p14:nvContentPartPr>
              <p14:xfrm>
                <a:off x="6476037" y="1079445"/>
                <a:ext cx="201960" cy="95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AEBB99F-6256-4DD8-9EFB-B6878CF7023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71717" y="1075125"/>
                  <a:ext cx="21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ED50CBB-D865-47C6-861B-DDCC44F48058}"/>
                    </a:ext>
                  </a:extLst>
                </p14:cNvPr>
                <p14:cNvContentPartPr/>
                <p14:nvPr/>
              </p14:nvContentPartPr>
              <p14:xfrm>
                <a:off x="6689517" y="1058565"/>
                <a:ext cx="68040" cy="90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ED50CBB-D865-47C6-861B-DDCC44F480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85197" y="1054245"/>
                  <a:ext cx="76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A9F3A79-C279-4781-96E4-7B36AACD8D1D}"/>
                    </a:ext>
                  </a:extLst>
                </p14:cNvPr>
                <p14:cNvContentPartPr/>
                <p14:nvPr/>
              </p14:nvContentPartPr>
              <p14:xfrm>
                <a:off x="6940077" y="892965"/>
                <a:ext cx="120240" cy="266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A9F3A79-C279-4781-96E4-7B36AACD8D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35757" y="888645"/>
                  <a:ext cx="128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37F1EC5-3273-49D4-92FD-D039A331BB6F}"/>
                    </a:ext>
                  </a:extLst>
                </p14:cNvPr>
                <p14:cNvContentPartPr/>
                <p14:nvPr/>
              </p14:nvContentPartPr>
              <p14:xfrm>
                <a:off x="7064997" y="1009245"/>
                <a:ext cx="136080" cy="85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37F1EC5-3273-49D4-92FD-D039A331BB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60677" y="1004925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F11F8B8-152E-4F3C-901D-7C72D3086867}"/>
                    </a:ext>
                  </a:extLst>
                </p14:cNvPr>
                <p14:cNvContentPartPr/>
                <p14:nvPr/>
              </p14:nvContentPartPr>
              <p14:xfrm>
                <a:off x="7207557" y="890805"/>
                <a:ext cx="116280" cy="153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F11F8B8-152E-4F3C-901D-7C72D30868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03237" y="886485"/>
                  <a:ext cx="124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5E635D2-B7F0-4FB2-A8F0-EA1FBE3EA17E}"/>
                    </a:ext>
                  </a:extLst>
                </p14:cNvPr>
                <p14:cNvContentPartPr/>
                <p14:nvPr/>
              </p14:nvContentPartPr>
              <p14:xfrm>
                <a:off x="7537677" y="850485"/>
                <a:ext cx="213480" cy="268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5E635D2-B7F0-4FB2-A8F0-EA1FBE3EA1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3357" y="846165"/>
                  <a:ext cx="222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FBCF126-3648-4834-9DDE-270B448368F2}"/>
                    </a:ext>
                  </a:extLst>
                </p14:cNvPr>
                <p14:cNvContentPartPr/>
                <p14:nvPr/>
              </p14:nvContentPartPr>
              <p14:xfrm>
                <a:off x="7921437" y="864165"/>
                <a:ext cx="227160" cy="74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FBCF126-3648-4834-9DDE-270B448368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17117" y="859845"/>
                  <a:ext cx="235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DBCD2C-1029-479A-97C5-83D1F3B3D7FA}"/>
                    </a:ext>
                  </a:extLst>
                </p14:cNvPr>
                <p14:cNvContentPartPr/>
                <p14:nvPr/>
              </p14:nvContentPartPr>
              <p14:xfrm>
                <a:off x="8155797" y="839325"/>
                <a:ext cx="266400" cy="100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DBCD2C-1029-479A-97C5-83D1F3B3D7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51477" y="835005"/>
                  <a:ext cx="275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1AFDA03-E1E2-4948-90EA-202285B817B9}"/>
                    </a:ext>
                  </a:extLst>
                </p14:cNvPr>
                <p14:cNvContentPartPr/>
                <p14:nvPr/>
              </p14:nvContentPartPr>
              <p14:xfrm>
                <a:off x="8439477" y="794685"/>
                <a:ext cx="113400" cy="231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1AFDA03-E1E2-4948-90EA-202285B817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35157" y="790365"/>
                  <a:ext cx="122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37369F3-5137-4442-B6C3-32D07A7166B3}"/>
                    </a:ext>
                  </a:extLst>
                </p14:cNvPr>
                <p14:cNvContentPartPr/>
                <p14:nvPr/>
              </p14:nvContentPartPr>
              <p14:xfrm>
                <a:off x="8554677" y="696765"/>
                <a:ext cx="32400" cy="137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37369F3-5137-4442-B6C3-32D07A7166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0357" y="692445"/>
                  <a:ext cx="41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1A01B02-2E48-4080-A0DA-33E94C6106C6}"/>
                    </a:ext>
                  </a:extLst>
                </p14:cNvPr>
                <p14:cNvContentPartPr/>
                <p14:nvPr/>
              </p14:nvContentPartPr>
              <p14:xfrm>
                <a:off x="8593557" y="775605"/>
                <a:ext cx="50760" cy="76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1A01B02-2E48-4080-A0DA-33E94C6106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89237" y="771285"/>
                  <a:ext cx="59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31EB6BF-1981-47AA-B04A-1D6A6FF04621}"/>
                    </a:ext>
                  </a:extLst>
                </p14:cNvPr>
                <p14:cNvContentPartPr/>
                <p14:nvPr/>
              </p14:nvContentPartPr>
              <p14:xfrm>
                <a:off x="8683197" y="771285"/>
                <a:ext cx="76320" cy="264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31EB6BF-1981-47AA-B04A-1D6A6FF0462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78877" y="766965"/>
                  <a:ext cx="84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C98055C-3342-48DB-9E4C-E7DA87DAD5FD}"/>
                    </a:ext>
                  </a:extLst>
                </p14:cNvPr>
                <p14:cNvContentPartPr/>
                <p14:nvPr/>
              </p14:nvContentPartPr>
              <p14:xfrm>
                <a:off x="8810277" y="725925"/>
                <a:ext cx="167040" cy="66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C98055C-3342-48DB-9E4C-E7DA87DAD5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05957" y="721605"/>
                  <a:ext cx="17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30EEF8-A6EF-414F-A591-772557DAC38F}"/>
                    </a:ext>
                  </a:extLst>
                </p14:cNvPr>
                <p14:cNvContentPartPr/>
                <p14:nvPr/>
              </p14:nvContentPartPr>
              <p14:xfrm>
                <a:off x="9008637" y="635205"/>
                <a:ext cx="231840" cy="135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30EEF8-A6EF-414F-A591-772557DAC3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04317" y="630885"/>
                  <a:ext cx="240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904B2A5-03E0-4FAF-B1DC-BBDC71A201AF}"/>
                    </a:ext>
                  </a:extLst>
                </p14:cNvPr>
                <p14:cNvContentPartPr/>
                <p14:nvPr/>
              </p14:nvContentPartPr>
              <p14:xfrm>
                <a:off x="9201237" y="572205"/>
                <a:ext cx="118440" cy="137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904B2A5-03E0-4FAF-B1DC-BBDC71A201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96917" y="567885"/>
                  <a:ext cx="127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64D8276-FEC4-458C-B068-ADCB67CAF28E}"/>
                    </a:ext>
                  </a:extLst>
                </p14:cNvPr>
                <p14:cNvContentPartPr/>
                <p14:nvPr/>
              </p14:nvContentPartPr>
              <p14:xfrm>
                <a:off x="8038797" y="1204365"/>
                <a:ext cx="162360" cy="284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64D8276-FEC4-458C-B068-ADCB67CAF2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34477" y="1200045"/>
                  <a:ext cx="171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1DACBA-B705-4523-B419-3E85BADC09CC}"/>
                    </a:ext>
                  </a:extLst>
                </p14:cNvPr>
                <p14:cNvContentPartPr/>
                <p14:nvPr/>
              </p14:nvContentPartPr>
              <p14:xfrm>
                <a:off x="8206197" y="1245045"/>
                <a:ext cx="329760" cy="80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1DACBA-B705-4523-B419-3E85BADC09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01877" y="1240725"/>
                  <a:ext cx="338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8867B81-7231-4180-8E4F-D03B43007527}"/>
                    </a:ext>
                  </a:extLst>
                </p14:cNvPr>
                <p14:cNvContentPartPr/>
                <p14:nvPr/>
              </p14:nvContentPartPr>
              <p14:xfrm>
                <a:off x="8711997" y="1170525"/>
                <a:ext cx="80280" cy="108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8867B81-7231-4180-8E4F-D03B4300752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07677" y="1166205"/>
                  <a:ext cx="88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2DE6A95-B391-4CD5-A2CD-6A7394287E5B}"/>
                    </a:ext>
                  </a:extLst>
                </p14:cNvPr>
                <p14:cNvContentPartPr/>
                <p14:nvPr/>
              </p14:nvContentPartPr>
              <p14:xfrm>
                <a:off x="8784357" y="1113645"/>
                <a:ext cx="199080" cy="109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2DE6A95-B391-4CD5-A2CD-6A7394287E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80037" y="1109325"/>
                  <a:ext cx="207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263AE2B-013F-4C9C-9A61-EDC83AD5F27A}"/>
                    </a:ext>
                  </a:extLst>
                </p14:cNvPr>
                <p14:cNvContentPartPr/>
                <p14:nvPr/>
              </p14:nvContentPartPr>
              <p14:xfrm>
                <a:off x="8952837" y="934725"/>
                <a:ext cx="195120" cy="405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263AE2B-013F-4C9C-9A61-EDC83AD5F27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48517" y="930405"/>
                  <a:ext cx="2037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F4F28CF-79B2-4C1C-AB2E-9EA236034EC2}"/>
                    </a:ext>
                  </a:extLst>
                </p14:cNvPr>
                <p14:cNvContentPartPr/>
                <p14:nvPr/>
              </p14:nvContentPartPr>
              <p14:xfrm>
                <a:off x="9194757" y="917085"/>
                <a:ext cx="174240" cy="292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F4F28CF-79B2-4C1C-AB2E-9EA236034E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90437" y="912765"/>
                  <a:ext cx="182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8449" name="Freihand 488448">
                  <a:extLst>
                    <a:ext uri="{FF2B5EF4-FFF2-40B4-BE49-F238E27FC236}">
                      <a16:creationId xmlns:a16="http://schemas.microsoft.com/office/drawing/2014/main" id="{72112CBC-EF4E-451F-8099-277E38E273EC}"/>
                    </a:ext>
                  </a:extLst>
                </p14:cNvPr>
                <p14:cNvContentPartPr/>
                <p14:nvPr/>
              </p14:nvContentPartPr>
              <p14:xfrm>
                <a:off x="9472317" y="815565"/>
                <a:ext cx="131400" cy="173520"/>
              </p14:xfrm>
            </p:contentPart>
          </mc:Choice>
          <mc:Fallback>
            <p:pic>
              <p:nvPicPr>
                <p:cNvPr id="488449" name="Freihand 488448">
                  <a:extLst>
                    <a:ext uri="{FF2B5EF4-FFF2-40B4-BE49-F238E27FC236}">
                      <a16:creationId xmlns:a16="http://schemas.microsoft.com/office/drawing/2014/main" id="{72112CBC-EF4E-451F-8099-277E38E273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67997" y="811245"/>
                  <a:ext cx="140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8453" name="Freihand 488452">
                  <a:extLst>
                    <a:ext uri="{FF2B5EF4-FFF2-40B4-BE49-F238E27FC236}">
                      <a16:creationId xmlns:a16="http://schemas.microsoft.com/office/drawing/2014/main" id="{A4C28E28-BC62-45A3-8791-554FC423EBD0}"/>
                    </a:ext>
                  </a:extLst>
                </p14:cNvPr>
                <p14:cNvContentPartPr/>
                <p14:nvPr/>
              </p14:nvContentPartPr>
              <p14:xfrm>
                <a:off x="9653757" y="772005"/>
                <a:ext cx="100080" cy="150840"/>
              </p14:xfrm>
            </p:contentPart>
          </mc:Choice>
          <mc:Fallback>
            <p:pic>
              <p:nvPicPr>
                <p:cNvPr id="488453" name="Freihand 488452">
                  <a:extLst>
                    <a:ext uri="{FF2B5EF4-FFF2-40B4-BE49-F238E27FC236}">
                      <a16:creationId xmlns:a16="http://schemas.microsoft.com/office/drawing/2014/main" id="{A4C28E28-BC62-45A3-8791-554FC423EB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49437" y="767685"/>
                  <a:ext cx="108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8454" name="Freihand 488453">
                  <a:extLst>
                    <a:ext uri="{FF2B5EF4-FFF2-40B4-BE49-F238E27FC236}">
                      <a16:creationId xmlns:a16="http://schemas.microsoft.com/office/drawing/2014/main" id="{F34DD175-BE38-4A8A-9240-21ABA208BA76}"/>
                    </a:ext>
                  </a:extLst>
                </p14:cNvPr>
                <p14:cNvContentPartPr/>
                <p14:nvPr/>
              </p14:nvContentPartPr>
              <p14:xfrm>
                <a:off x="9758517" y="739245"/>
                <a:ext cx="78480" cy="126360"/>
              </p14:xfrm>
            </p:contentPart>
          </mc:Choice>
          <mc:Fallback>
            <p:pic>
              <p:nvPicPr>
                <p:cNvPr id="488454" name="Freihand 488453">
                  <a:extLst>
                    <a:ext uri="{FF2B5EF4-FFF2-40B4-BE49-F238E27FC236}">
                      <a16:creationId xmlns:a16="http://schemas.microsoft.com/office/drawing/2014/main" id="{F34DD175-BE38-4A8A-9240-21ABA208BA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54197" y="734925"/>
                  <a:ext cx="87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8455" name="Freihand 488454">
                  <a:extLst>
                    <a:ext uri="{FF2B5EF4-FFF2-40B4-BE49-F238E27FC236}">
                      <a16:creationId xmlns:a16="http://schemas.microsoft.com/office/drawing/2014/main" id="{F4034353-7CF4-409A-B7E5-E7697B789F44}"/>
                    </a:ext>
                  </a:extLst>
                </p14:cNvPr>
                <p14:cNvContentPartPr/>
                <p14:nvPr/>
              </p14:nvContentPartPr>
              <p14:xfrm>
                <a:off x="9867957" y="688845"/>
                <a:ext cx="108720" cy="157680"/>
              </p14:xfrm>
            </p:contentPart>
          </mc:Choice>
          <mc:Fallback>
            <p:pic>
              <p:nvPicPr>
                <p:cNvPr id="488455" name="Freihand 488454">
                  <a:extLst>
                    <a:ext uri="{FF2B5EF4-FFF2-40B4-BE49-F238E27FC236}">
                      <a16:creationId xmlns:a16="http://schemas.microsoft.com/office/drawing/2014/main" id="{F4034353-7CF4-409A-B7E5-E7697B789F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63637" y="684525"/>
                  <a:ext cx="11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8456" name="Freihand 488455">
                  <a:extLst>
                    <a:ext uri="{FF2B5EF4-FFF2-40B4-BE49-F238E27FC236}">
                      <a16:creationId xmlns:a16="http://schemas.microsoft.com/office/drawing/2014/main" id="{7E5B7076-65C1-4C9A-B7AA-338962FF6874}"/>
                    </a:ext>
                  </a:extLst>
                </p14:cNvPr>
                <p14:cNvContentPartPr/>
                <p14:nvPr/>
              </p14:nvContentPartPr>
              <p14:xfrm>
                <a:off x="9885237" y="655725"/>
                <a:ext cx="220680" cy="37440"/>
              </p14:xfrm>
            </p:contentPart>
          </mc:Choice>
          <mc:Fallback>
            <p:pic>
              <p:nvPicPr>
                <p:cNvPr id="488456" name="Freihand 488455">
                  <a:extLst>
                    <a:ext uri="{FF2B5EF4-FFF2-40B4-BE49-F238E27FC236}">
                      <a16:creationId xmlns:a16="http://schemas.microsoft.com/office/drawing/2014/main" id="{7E5B7076-65C1-4C9A-B7AA-338962FF68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80917" y="651405"/>
                  <a:ext cx="229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8458" name="Freihand 488457">
                  <a:extLst>
                    <a:ext uri="{FF2B5EF4-FFF2-40B4-BE49-F238E27FC236}">
                      <a16:creationId xmlns:a16="http://schemas.microsoft.com/office/drawing/2014/main" id="{C7D920AE-E131-4726-83A1-C6E28DED944B}"/>
                    </a:ext>
                  </a:extLst>
                </p14:cNvPr>
                <p14:cNvContentPartPr/>
                <p14:nvPr/>
              </p14:nvContentPartPr>
              <p14:xfrm>
                <a:off x="10154517" y="531165"/>
                <a:ext cx="120600" cy="187920"/>
              </p14:xfrm>
            </p:contentPart>
          </mc:Choice>
          <mc:Fallback>
            <p:pic>
              <p:nvPicPr>
                <p:cNvPr id="488458" name="Freihand 488457">
                  <a:extLst>
                    <a:ext uri="{FF2B5EF4-FFF2-40B4-BE49-F238E27FC236}">
                      <a16:creationId xmlns:a16="http://schemas.microsoft.com/office/drawing/2014/main" id="{C7D920AE-E131-4726-83A1-C6E28DED94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50197" y="526845"/>
                  <a:ext cx="129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8459" name="Freihand 488458">
                  <a:extLst>
                    <a:ext uri="{FF2B5EF4-FFF2-40B4-BE49-F238E27FC236}">
                      <a16:creationId xmlns:a16="http://schemas.microsoft.com/office/drawing/2014/main" id="{E9E3DE4C-387E-43C4-B389-02889B32B69E}"/>
                    </a:ext>
                  </a:extLst>
                </p14:cNvPr>
                <p14:cNvContentPartPr/>
                <p14:nvPr/>
              </p14:nvContentPartPr>
              <p14:xfrm>
                <a:off x="10312917" y="496965"/>
                <a:ext cx="95760" cy="130320"/>
              </p14:xfrm>
            </p:contentPart>
          </mc:Choice>
          <mc:Fallback>
            <p:pic>
              <p:nvPicPr>
                <p:cNvPr id="488459" name="Freihand 488458">
                  <a:extLst>
                    <a:ext uri="{FF2B5EF4-FFF2-40B4-BE49-F238E27FC236}">
                      <a16:creationId xmlns:a16="http://schemas.microsoft.com/office/drawing/2014/main" id="{E9E3DE4C-387E-43C4-B389-02889B32B6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08597" y="492645"/>
                  <a:ext cx="104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8460" name="Freihand 488459">
                  <a:extLst>
                    <a:ext uri="{FF2B5EF4-FFF2-40B4-BE49-F238E27FC236}">
                      <a16:creationId xmlns:a16="http://schemas.microsoft.com/office/drawing/2014/main" id="{E5CF37AA-A56D-4508-AD61-311873EF9E6D}"/>
                    </a:ext>
                  </a:extLst>
                </p14:cNvPr>
                <p14:cNvContentPartPr/>
                <p14:nvPr/>
              </p14:nvContentPartPr>
              <p14:xfrm>
                <a:off x="10425957" y="467445"/>
                <a:ext cx="42480" cy="138600"/>
              </p14:xfrm>
            </p:contentPart>
          </mc:Choice>
          <mc:Fallback>
            <p:pic>
              <p:nvPicPr>
                <p:cNvPr id="488460" name="Freihand 488459">
                  <a:extLst>
                    <a:ext uri="{FF2B5EF4-FFF2-40B4-BE49-F238E27FC236}">
                      <a16:creationId xmlns:a16="http://schemas.microsoft.com/office/drawing/2014/main" id="{E5CF37AA-A56D-4508-AD61-311873EF9E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21637" y="463125"/>
                  <a:ext cx="51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8461" name="Freihand 488460">
                  <a:extLst>
                    <a:ext uri="{FF2B5EF4-FFF2-40B4-BE49-F238E27FC236}">
                      <a16:creationId xmlns:a16="http://schemas.microsoft.com/office/drawing/2014/main" id="{7EEF0C79-020D-42A1-BA47-4215B89C6B97}"/>
                    </a:ext>
                  </a:extLst>
                </p14:cNvPr>
                <p14:cNvContentPartPr/>
                <p14:nvPr/>
              </p14:nvContentPartPr>
              <p14:xfrm>
                <a:off x="10477077" y="406245"/>
                <a:ext cx="160920" cy="189360"/>
              </p14:xfrm>
            </p:contentPart>
          </mc:Choice>
          <mc:Fallback>
            <p:pic>
              <p:nvPicPr>
                <p:cNvPr id="488461" name="Freihand 488460">
                  <a:extLst>
                    <a:ext uri="{FF2B5EF4-FFF2-40B4-BE49-F238E27FC236}">
                      <a16:creationId xmlns:a16="http://schemas.microsoft.com/office/drawing/2014/main" id="{7EEF0C79-020D-42A1-BA47-4215B89C6B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72757" y="401925"/>
                  <a:ext cx="169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6E86F2F-06F3-4516-80D4-26F1951CF784}"/>
                    </a:ext>
                  </a:extLst>
                </p14:cNvPr>
                <p14:cNvContentPartPr/>
                <p14:nvPr/>
              </p14:nvContentPartPr>
              <p14:xfrm>
                <a:off x="3872517" y="3706365"/>
                <a:ext cx="51840" cy="359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6E86F2F-06F3-4516-80D4-26F1951CF78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68197" y="3702045"/>
                  <a:ext cx="60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E7CA606-440B-4C60-B1EC-90D5CBC581CB}"/>
                    </a:ext>
                  </a:extLst>
                </p14:cNvPr>
                <p14:cNvContentPartPr/>
                <p14:nvPr/>
              </p14:nvContentPartPr>
              <p14:xfrm>
                <a:off x="3832557" y="2401005"/>
                <a:ext cx="9720" cy="546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E7CA606-440B-4C60-B1EC-90D5CBC581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28237" y="2396685"/>
                  <a:ext cx="183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88463" name="Freihand 488462">
                  <a:extLst>
                    <a:ext uri="{FF2B5EF4-FFF2-40B4-BE49-F238E27FC236}">
                      <a16:creationId xmlns:a16="http://schemas.microsoft.com/office/drawing/2014/main" id="{5E330DD6-9E7D-4951-905F-116FFBD92794}"/>
                    </a:ext>
                  </a:extLst>
                </p14:cNvPr>
                <p14:cNvContentPartPr/>
                <p14:nvPr/>
              </p14:nvContentPartPr>
              <p14:xfrm>
                <a:off x="5902917" y="2796285"/>
                <a:ext cx="453240" cy="311760"/>
              </p14:xfrm>
            </p:contentPart>
          </mc:Choice>
          <mc:Fallback>
            <p:pic>
              <p:nvPicPr>
                <p:cNvPr id="488463" name="Freihand 488462">
                  <a:extLst>
                    <a:ext uri="{FF2B5EF4-FFF2-40B4-BE49-F238E27FC236}">
                      <a16:creationId xmlns:a16="http://schemas.microsoft.com/office/drawing/2014/main" id="{5E330DD6-9E7D-4951-905F-116FFBD927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98597" y="2791965"/>
                  <a:ext cx="461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8464" name="Freihand 488463">
                  <a:extLst>
                    <a:ext uri="{FF2B5EF4-FFF2-40B4-BE49-F238E27FC236}">
                      <a16:creationId xmlns:a16="http://schemas.microsoft.com/office/drawing/2014/main" id="{9D81C684-91D7-4BCF-9D0C-3D91B77E7B9E}"/>
                    </a:ext>
                  </a:extLst>
                </p14:cNvPr>
                <p14:cNvContentPartPr/>
                <p14:nvPr/>
              </p14:nvContentPartPr>
              <p14:xfrm>
                <a:off x="984237" y="3031365"/>
                <a:ext cx="5221800" cy="89280"/>
              </p14:xfrm>
            </p:contentPart>
          </mc:Choice>
          <mc:Fallback>
            <p:pic>
              <p:nvPicPr>
                <p:cNvPr id="488464" name="Freihand 488463">
                  <a:extLst>
                    <a:ext uri="{FF2B5EF4-FFF2-40B4-BE49-F238E27FC236}">
                      <a16:creationId xmlns:a16="http://schemas.microsoft.com/office/drawing/2014/main" id="{9D81C684-91D7-4BCF-9D0C-3D91B77E7B9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9917" y="3027045"/>
                  <a:ext cx="5230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8466" name="Freihand 488465">
                  <a:extLst>
                    <a:ext uri="{FF2B5EF4-FFF2-40B4-BE49-F238E27FC236}">
                      <a16:creationId xmlns:a16="http://schemas.microsoft.com/office/drawing/2014/main" id="{F841C5A8-A616-469E-B5BE-F71E923D0972}"/>
                    </a:ext>
                  </a:extLst>
                </p14:cNvPr>
                <p14:cNvContentPartPr/>
                <p14:nvPr/>
              </p14:nvContentPartPr>
              <p14:xfrm>
                <a:off x="5923797" y="3128565"/>
                <a:ext cx="296640" cy="2387160"/>
              </p14:xfrm>
            </p:contentPart>
          </mc:Choice>
          <mc:Fallback>
            <p:pic>
              <p:nvPicPr>
                <p:cNvPr id="488466" name="Freihand 488465">
                  <a:extLst>
                    <a:ext uri="{FF2B5EF4-FFF2-40B4-BE49-F238E27FC236}">
                      <a16:creationId xmlns:a16="http://schemas.microsoft.com/office/drawing/2014/main" id="{F841C5A8-A616-469E-B5BE-F71E923D09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19477" y="3124245"/>
                  <a:ext cx="305280" cy="23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88467" name="Freihand 488466">
                  <a:extLst>
                    <a:ext uri="{FF2B5EF4-FFF2-40B4-BE49-F238E27FC236}">
                      <a16:creationId xmlns:a16="http://schemas.microsoft.com/office/drawing/2014/main" id="{188CC4DE-814D-40F6-95CC-7ED1DCDF06D6}"/>
                    </a:ext>
                  </a:extLst>
                </p14:cNvPr>
                <p14:cNvContentPartPr/>
                <p14:nvPr/>
              </p14:nvContentPartPr>
              <p14:xfrm>
                <a:off x="5977437" y="3056925"/>
                <a:ext cx="325800" cy="246960"/>
              </p14:xfrm>
            </p:contentPart>
          </mc:Choice>
          <mc:Fallback>
            <p:pic>
              <p:nvPicPr>
                <p:cNvPr id="488467" name="Freihand 488466">
                  <a:extLst>
                    <a:ext uri="{FF2B5EF4-FFF2-40B4-BE49-F238E27FC236}">
                      <a16:creationId xmlns:a16="http://schemas.microsoft.com/office/drawing/2014/main" id="{188CC4DE-814D-40F6-95CC-7ED1DCDF06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73117" y="3052605"/>
                  <a:ext cx="334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8468" name="Freihand 488467">
                  <a:extLst>
                    <a:ext uri="{FF2B5EF4-FFF2-40B4-BE49-F238E27FC236}">
                      <a16:creationId xmlns:a16="http://schemas.microsoft.com/office/drawing/2014/main" id="{E3C23424-1DFF-4F89-A831-4BC4CD801980}"/>
                    </a:ext>
                  </a:extLst>
                </p14:cNvPr>
                <p14:cNvContentPartPr/>
                <p14:nvPr/>
              </p14:nvContentPartPr>
              <p14:xfrm>
                <a:off x="5084277" y="5613285"/>
                <a:ext cx="127800" cy="180360"/>
              </p14:xfrm>
            </p:contentPart>
          </mc:Choice>
          <mc:Fallback>
            <p:pic>
              <p:nvPicPr>
                <p:cNvPr id="488468" name="Freihand 488467">
                  <a:extLst>
                    <a:ext uri="{FF2B5EF4-FFF2-40B4-BE49-F238E27FC236}">
                      <a16:creationId xmlns:a16="http://schemas.microsoft.com/office/drawing/2014/main" id="{E3C23424-1DFF-4F89-A831-4BC4CD8019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79957" y="5608965"/>
                  <a:ext cx="136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88469" name="Freihand 488468">
                  <a:extLst>
                    <a:ext uri="{FF2B5EF4-FFF2-40B4-BE49-F238E27FC236}">
                      <a16:creationId xmlns:a16="http://schemas.microsoft.com/office/drawing/2014/main" id="{5F1D683B-91F8-4DBA-9DFC-53EEE581AFE8}"/>
                    </a:ext>
                  </a:extLst>
                </p14:cNvPr>
                <p14:cNvContentPartPr/>
                <p14:nvPr/>
              </p14:nvContentPartPr>
              <p14:xfrm>
                <a:off x="5244837" y="5657205"/>
                <a:ext cx="20160" cy="91080"/>
              </p14:xfrm>
            </p:contentPart>
          </mc:Choice>
          <mc:Fallback>
            <p:pic>
              <p:nvPicPr>
                <p:cNvPr id="488469" name="Freihand 488468">
                  <a:extLst>
                    <a:ext uri="{FF2B5EF4-FFF2-40B4-BE49-F238E27FC236}">
                      <a16:creationId xmlns:a16="http://schemas.microsoft.com/office/drawing/2014/main" id="{5F1D683B-91F8-4DBA-9DFC-53EEE581AF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40517" y="5652885"/>
                  <a:ext cx="28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8470" name="Freihand 488469">
                  <a:extLst>
                    <a:ext uri="{FF2B5EF4-FFF2-40B4-BE49-F238E27FC236}">
                      <a16:creationId xmlns:a16="http://schemas.microsoft.com/office/drawing/2014/main" id="{85F2EFCA-E02A-4FFB-ABD9-0DFFD576536F}"/>
                    </a:ext>
                  </a:extLst>
                </p14:cNvPr>
                <p14:cNvContentPartPr/>
                <p14:nvPr/>
              </p14:nvContentPartPr>
              <p14:xfrm>
                <a:off x="5305317" y="5523285"/>
                <a:ext cx="217440" cy="240120"/>
              </p14:xfrm>
            </p:contentPart>
          </mc:Choice>
          <mc:Fallback>
            <p:pic>
              <p:nvPicPr>
                <p:cNvPr id="488470" name="Freihand 488469">
                  <a:extLst>
                    <a:ext uri="{FF2B5EF4-FFF2-40B4-BE49-F238E27FC236}">
                      <a16:creationId xmlns:a16="http://schemas.microsoft.com/office/drawing/2014/main" id="{85F2EFCA-E02A-4FFB-ABD9-0DFFD57653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00997" y="5518965"/>
                  <a:ext cx="226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8471" name="Freihand 488470">
                  <a:extLst>
                    <a:ext uri="{FF2B5EF4-FFF2-40B4-BE49-F238E27FC236}">
                      <a16:creationId xmlns:a16="http://schemas.microsoft.com/office/drawing/2014/main" id="{C7448917-4E69-461D-B7EB-25AE8666A95A}"/>
                    </a:ext>
                  </a:extLst>
                </p14:cNvPr>
                <p14:cNvContentPartPr/>
                <p14:nvPr/>
              </p14:nvContentPartPr>
              <p14:xfrm>
                <a:off x="5509437" y="5548485"/>
                <a:ext cx="299160" cy="144720"/>
              </p14:xfrm>
            </p:contentPart>
          </mc:Choice>
          <mc:Fallback>
            <p:pic>
              <p:nvPicPr>
                <p:cNvPr id="488471" name="Freihand 488470">
                  <a:extLst>
                    <a:ext uri="{FF2B5EF4-FFF2-40B4-BE49-F238E27FC236}">
                      <a16:creationId xmlns:a16="http://schemas.microsoft.com/office/drawing/2014/main" id="{C7448917-4E69-461D-B7EB-25AE8666A95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05117" y="5544165"/>
                  <a:ext cx="307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8472" name="Freihand 488471">
                  <a:extLst>
                    <a:ext uri="{FF2B5EF4-FFF2-40B4-BE49-F238E27FC236}">
                      <a16:creationId xmlns:a16="http://schemas.microsoft.com/office/drawing/2014/main" id="{8CE6DE7E-198F-47F9-B44D-644FAC9313ED}"/>
                    </a:ext>
                  </a:extLst>
                </p14:cNvPr>
                <p14:cNvContentPartPr/>
                <p14:nvPr/>
              </p14:nvContentPartPr>
              <p14:xfrm>
                <a:off x="5801757" y="5540205"/>
                <a:ext cx="20520" cy="48240"/>
              </p14:xfrm>
            </p:contentPart>
          </mc:Choice>
          <mc:Fallback>
            <p:pic>
              <p:nvPicPr>
                <p:cNvPr id="488472" name="Freihand 488471">
                  <a:extLst>
                    <a:ext uri="{FF2B5EF4-FFF2-40B4-BE49-F238E27FC236}">
                      <a16:creationId xmlns:a16="http://schemas.microsoft.com/office/drawing/2014/main" id="{8CE6DE7E-198F-47F9-B44D-644FAC9313E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97437" y="5535885"/>
                  <a:ext cx="29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8473" name="Freihand 488472">
                  <a:extLst>
                    <a:ext uri="{FF2B5EF4-FFF2-40B4-BE49-F238E27FC236}">
                      <a16:creationId xmlns:a16="http://schemas.microsoft.com/office/drawing/2014/main" id="{683BD970-B1E7-42BD-95FC-E5125A3AC818}"/>
                    </a:ext>
                  </a:extLst>
                </p14:cNvPr>
                <p14:cNvContentPartPr/>
                <p14:nvPr/>
              </p14:nvContentPartPr>
              <p14:xfrm>
                <a:off x="5823357" y="5599605"/>
                <a:ext cx="209520" cy="87120"/>
              </p14:xfrm>
            </p:contentPart>
          </mc:Choice>
          <mc:Fallback>
            <p:pic>
              <p:nvPicPr>
                <p:cNvPr id="488473" name="Freihand 488472">
                  <a:extLst>
                    <a:ext uri="{FF2B5EF4-FFF2-40B4-BE49-F238E27FC236}">
                      <a16:creationId xmlns:a16="http://schemas.microsoft.com/office/drawing/2014/main" id="{683BD970-B1E7-42BD-95FC-E5125A3AC8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19037" y="5595285"/>
                  <a:ext cx="21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8475" name="Freihand 488474">
                  <a:extLst>
                    <a:ext uri="{FF2B5EF4-FFF2-40B4-BE49-F238E27FC236}">
                      <a16:creationId xmlns:a16="http://schemas.microsoft.com/office/drawing/2014/main" id="{C86FF2D7-CCA0-44CD-B73B-9B35F7E8A5DB}"/>
                    </a:ext>
                  </a:extLst>
                </p14:cNvPr>
                <p14:cNvContentPartPr/>
                <p14:nvPr/>
              </p14:nvContentPartPr>
              <p14:xfrm>
                <a:off x="6203877" y="5517885"/>
                <a:ext cx="300240" cy="326160"/>
              </p14:xfrm>
            </p:contentPart>
          </mc:Choice>
          <mc:Fallback>
            <p:pic>
              <p:nvPicPr>
                <p:cNvPr id="488475" name="Freihand 488474">
                  <a:extLst>
                    <a:ext uri="{FF2B5EF4-FFF2-40B4-BE49-F238E27FC236}">
                      <a16:creationId xmlns:a16="http://schemas.microsoft.com/office/drawing/2014/main" id="{C86FF2D7-CCA0-44CD-B73B-9B35F7E8A5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99557" y="5513565"/>
                  <a:ext cx="3088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8476" name="Freihand 488475">
                  <a:extLst>
                    <a:ext uri="{FF2B5EF4-FFF2-40B4-BE49-F238E27FC236}">
                      <a16:creationId xmlns:a16="http://schemas.microsoft.com/office/drawing/2014/main" id="{FC1BA064-31E3-41C5-AE70-8EBD6F52D190}"/>
                    </a:ext>
                  </a:extLst>
                </p14:cNvPr>
                <p14:cNvContentPartPr/>
                <p14:nvPr/>
              </p14:nvContentPartPr>
              <p14:xfrm>
                <a:off x="6618957" y="5597085"/>
                <a:ext cx="243000" cy="59400"/>
              </p14:xfrm>
            </p:contentPart>
          </mc:Choice>
          <mc:Fallback>
            <p:pic>
              <p:nvPicPr>
                <p:cNvPr id="488476" name="Freihand 488475">
                  <a:extLst>
                    <a:ext uri="{FF2B5EF4-FFF2-40B4-BE49-F238E27FC236}">
                      <a16:creationId xmlns:a16="http://schemas.microsoft.com/office/drawing/2014/main" id="{FC1BA064-31E3-41C5-AE70-8EBD6F52D19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14637" y="5592765"/>
                  <a:ext cx="251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88478" name="Freihand 488477">
                  <a:extLst>
                    <a:ext uri="{FF2B5EF4-FFF2-40B4-BE49-F238E27FC236}">
                      <a16:creationId xmlns:a16="http://schemas.microsoft.com/office/drawing/2014/main" id="{078E7E78-7D24-4F5D-BF3A-C54A0FB9AE8B}"/>
                    </a:ext>
                  </a:extLst>
                </p14:cNvPr>
                <p14:cNvContentPartPr/>
                <p14:nvPr/>
              </p14:nvContentPartPr>
              <p14:xfrm>
                <a:off x="6768357" y="5487645"/>
                <a:ext cx="43200" cy="183600"/>
              </p14:xfrm>
            </p:contentPart>
          </mc:Choice>
          <mc:Fallback>
            <p:pic>
              <p:nvPicPr>
                <p:cNvPr id="488478" name="Freihand 488477">
                  <a:extLst>
                    <a:ext uri="{FF2B5EF4-FFF2-40B4-BE49-F238E27FC236}">
                      <a16:creationId xmlns:a16="http://schemas.microsoft.com/office/drawing/2014/main" id="{078E7E78-7D24-4F5D-BF3A-C54A0FB9AE8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64037" y="5483325"/>
                  <a:ext cx="51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8479" name="Freihand 488478">
                  <a:extLst>
                    <a:ext uri="{FF2B5EF4-FFF2-40B4-BE49-F238E27FC236}">
                      <a16:creationId xmlns:a16="http://schemas.microsoft.com/office/drawing/2014/main" id="{9044A8D2-8F03-4C91-A80A-CAD980FC18B2}"/>
                    </a:ext>
                  </a:extLst>
                </p14:cNvPr>
                <p14:cNvContentPartPr/>
                <p14:nvPr/>
              </p14:nvContentPartPr>
              <p14:xfrm>
                <a:off x="6851517" y="5570085"/>
                <a:ext cx="208080" cy="73080"/>
              </p14:xfrm>
            </p:contentPart>
          </mc:Choice>
          <mc:Fallback>
            <p:pic>
              <p:nvPicPr>
                <p:cNvPr id="488479" name="Freihand 488478">
                  <a:extLst>
                    <a:ext uri="{FF2B5EF4-FFF2-40B4-BE49-F238E27FC236}">
                      <a16:creationId xmlns:a16="http://schemas.microsoft.com/office/drawing/2014/main" id="{9044A8D2-8F03-4C91-A80A-CAD980FC18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47197" y="5565765"/>
                  <a:ext cx="216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8480" name="Freihand 488479">
                  <a:extLst>
                    <a:ext uri="{FF2B5EF4-FFF2-40B4-BE49-F238E27FC236}">
                      <a16:creationId xmlns:a16="http://schemas.microsoft.com/office/drawing/2014/main" id="{7EBA61DC-CFD3-465A-92C6-EAEC506FF7FC}"/>
                    </a:ext>
                  </a:extLst>
                </p14:cNvPr>
                <p14:cNvContentPartPr/>
                <p14:nvPr/>
              </p14:nvContentPartPr>
              <p14:xfrm>
                <a:off x="7117557" y="5557845"/>
                <a:ext cx="69840" cy="76320"/>
              </p14:xfrm>
            </p:contentPart>
          </mc:Choice>
          <mc:Fallback>
            <p:pic>
              <p:nvPicPr>
                <p:cNvPr id="488480" name="Freihand 488479">
                  <a:extLst>
                    <a:ext uri="{FF2B5EF4-FFF2-40B4-BE49-F238E27FC236}">
                      <a16:creationId xmlns:a16="http://schemas.microsoft.com/office/drawing/2014/main" id="{7EBA61DC-CFD3-465A-92C6-EAEC506FF7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13237" y="5553525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8481" name="Freihand 488480">
                  <a:extLst>
                    <a:ext uri="{FF2B5EF4-FFF2-40B4-BE49-F238E27FC236}">
                      <a16:creationId xmlns:a16="http://schemas.microsoft.com/office/drawing/2014/main" id="{27037529-7E9A-4B56-91C0-75E90F8E2D98}"/>
                    </a:ext>
                  </a:extLst>
                </p14:cNvPr>
                <p14:cNvContentPartPr/>
                <p14:nvPr/>
              </p14:nvContentPartPr>
              <p14:xfrm>
                <a:off x="7238157" y="5535885"/>
                <a:ext cx="100440" cy="122400"/>
              </p14:xfrm>
            </p:contentPart>
          </mc:Choice>
          <mc:Fallback>
            <p:pic>
              <p:nvPicPr>
                <p:cNvPr id="488481" name="Freihand 488480">
                  <a:extLst>
                    <a:ext uri="{FF2B5EF4-FFF2-40B4-BE49-F238E27FC236}">
                      <a16:creationId xmlns:a16="http://schemas.microsoft.com/office/drawing/2014/main" id="{27037529-7E9A-4B56-91C0-75E90F8E2D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33837" y="5531565"/>
                  <a:ext cx="109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8482" name="Freihand 488481">
                  <a:extLst>
                    <a:ext uri="{FF2B5EF4-FFF2-40B4-BE49-F238E27FC236}">
                      <a16:creationId xmlns:a16="http://schemas.microsoft.com/office/drawing/2014/main" id="{20A34803-AE94-482B-A848-5D294957219F}"/>
                    </a:ext>
                  </a:extLst>
                </p14:cNvPr>
                <p14:cNvContentPartPr/>
                <p14:nvPr/>
              </p14:nvContentPartPr>
              <p14:xfrm>
                <a:off x="7323837" y="5419245"/>
                <a:ext cx="98280" cy="195120"/>
              </p14:xfrm>
            </p:contentPart>
          </mc:Choice>
          <mc:Fallback>
            <p:pic>
              <p:nvPicPr>
                <p:cNvPr id="488482" name="Freihand 488481">
                  <a:extLst>
                    <a:ext uri="{FF2B5EF4-FFF2-40B4-BE49-F238E27FC236}">
                      <a16:creationId xmlns:a16="http://schemas.microsoft.com/office/drawing/2014/main" id="{20A34803-AE94-482B-A848-5D294957219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19517" y="5414925"/>
                  <a:ext cx="106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8496" name="Freihand 488495">
                  <a:extLst>
                    <a:ext uri="{FF2B5EF4-FFF2-40B4-BE49-F238E27FC236}">
                      <a16:creationId xmlns:a16="http://schemas.microsoft.com/office/drawing/2014/main" id="{C1B8B110-0698-45E9-A8CD-C4C91F003D64}"/>
                    </a:ext>
                  </a:extLst>
                </p14:cNvPr>
                <p14:cNvContentPartPr/>
                <p14:nvPr/>
              </p14:nvContentPartPr>
              <p14:xfrm>
                <a:off x="4562277" y="2094285"/>
                <a:ext cx="5400" cy="32040"/>
              </p14:xfrm>
            </p:contentPart>
          </mc:Choice>
          <mc:Fallback>
            <p:pic>
              <p:nvPicPr>
                <p:cNvPr id="488496" name="Freihand 488495">
                  <a:extLst>
                    <a:ext uri="{FF2B5EF4-FFF2-40B4-BE49-F238E27FC236}">
                      <a16:creationId xmlns:a16="http://schemas.microsoft.com/office/drawing/2014/main" id="{C1B8B110-0698-45E9-A8CD-C4C91F003D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7597" y="2089965"/>
                  <a:ext cx="14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8497" name="Freihand 488496">
                  <a:extLst>
                    <a:ext uri="{FF2B5EF4-FFF2-40B4-BE49-F238E27FC236}">
                      <a16:creationId xmlns:a16="http://schemas.microsoft.com/office/drawing/2014/main" id="{40D8EC7F-1542-4D6E-BCF9-F0F479DA2F1C}"/>
                    </a:ext>
                  </a:extLst>
                </p14:cNvPr>
                <p14:cNvContentPartPr/>
                <p14:nvPr/>
              </p14:nvContentPartPr>
              <p14:xfrm>
                <a:off x="4550757" y="1882245"/>
                <a:ext cx="6480" cy="34560"/>
              </p14:xfrm>
            </p:contentPart>
          </mc:Choice>
          <mc:Fallback>
            <p:pic>
              <p:nvPicPr>
                <p:cNvPr id="488497" name="Freihand 488496">
                  <a:extLst>
                    <a:ext uri="{FF2B5EF4-FFF2-40B4-BE49-F238E27FC236}">
                      <a16:creationId xmlns:a16="http://schemas.microsoft.com/office/drawing/2014/main" id="{40D8EC7F-1542-4D6E-BCF9-F0F479DA2F1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46437" y="1877925"/>
                  <a:ext cx="15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8498" name="Freihand 488497">
                  <a:extLst>
                    <a:ext uri="{FF2B5EF4-FFF2-40B4-BE49-F238E27FC236}">
                      <a16:creationId xmlns:a16="http://schemas.microsoft.com/office/drawing/2014/main" id="{9A32DAD4-6476-40C5-AA28-300307CF16E4}"/>
                    </a:ext>
                  </a:extLst>
                </p14:cNvPr>
                <p14:cNvContentPartPr/>
                <p14:nvPr/>
              </p14:nvContentPartPr>
              <p14:xfrm>
                <a:off x="4494957" y="1843005"/>
                <a:ext cx="36360" cy="1182960"/>
              </p14:xfrm>
            </p:contentPart>
          </mc:Choice>
          <mc:Fallback>
            <p:pic>
              <p:nvPicPr>
                <p:cNvPr id="488498" name="Freihand 488497">
                  <a:extLst>
                    <a:ext uri="{FF2B5EF4-FFF2-40B4-BE49-F238E27FC236}">
                      <a16:creationId xmlns:a16="http://schemas.microsoft.com/office/drawing/2014/main" id="{9A32DAD4-6476-40C5-AA28-300307CF16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90637" y="1838685"/>
                  <a:ext cx="4500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8499" name="Freihand 488498">
                  <a:extLst>
                    <a:ext uri="{FF2B5EF4-FFF2-40B4-BE49-F238E27FC236}">
                      <a16:creationId xmlns:a16="http://schemas.microsoft.com/office/drawing/2014/main" id="{DD0F09F0-E761-45AE-A52C-83792D851CE4}"/>
                    </a:ext>
                  </a:extLst>
                </p14:cNvPr>
                <p14:cNvContentPartPr/>
                <p14:nvPr/>
              </p14:nvContentPartPr>
              <p14:xfrm>
                <a:off x="5982837" y="2320365"/>
                <a:ext cx="111240" cy="1083240"/>
              </p14:xfrm>
            </p:contentPart>
          </mc:Choice>
          <mc:Fallback>
            <p:pic>
              <p:nvPicPr>
                <p:cNvPr id="488499" name="Freihand 488498">
                  <a:extLst>
                    <a:ext uri="{FF2B5EF4-FFF2-40B4-BE49-F238E27FC236}">
                      <a16:creationId xmlns:a16="http://schemas.microsoft.com/office/drawing/2014/main" id="{DD0F09F0-E761-45AE-A52C-83792D851CE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78517" y="2316045"/>
                  <a:ext cx="119880" cy="10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88501" name="Freihand 488500">
                  <a:extLst>
                    <a:ext uri="{FF2B5EF4-FFF2-40B4-BE49-F238E27FC236}">
                      <a16:creationId xmlns:a16="http://schemas.microsoft.com/office/drawing/2014/main" id="{6709AD73-5B77-4F70-8B04-CF97C51E35F9}"/>
                    </a:ext>
                  </a:extLst>
                </p14:cNvPr>
                <p14:cNvContentPartPr/>
                <p14:nvPr/>
              </p14:nvContentPartPr>
              <p14:xfrm>
                <a:off x="4204077" y="1750485"/>
                <a:ext cx="536040" cy="1313280"/>
              </p14:xfrm>
            </p:contentPart>
          </mc:Choice>
          <mc:Fallback>
            <p:pic>
              <p:nvPicPr>
                <p:cNvPr id="488501" name="Freihand 488500">
                  <a:extLst>
                    <a:ext uri="{FF2B5EF4-FFF2-40B4-BE49-F238E27FC236}">
                      <a16:creationId xmlns:a16="http://schemas.microsoft.com/office/drawing/2014/main" id="{6709AD73-5B77-4F70-8B04-CF97C51E35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99757" y="1746165"/>
                  <a:ext cx="544680" cy="13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88502" name="Freihand 488501">
                  <a:extLst>
                    <a:ext uri="{FF2B5EF4-FFF2-40B4-BE49-F238E27FC236}">
                      <a16:creationId xmlns:a16="http://schemas.microsoft.com/office/drawing/2014/main" id="{65F9C53F-3C25-4976-8DF7-ABDE1A0A3CC7}"/>
                    </a:ext>
                  </a:extLst>
                </p14:cNvPr>
                <p14:cNvContentPartPr/>
                <p14:nvPr/>
              </p14:nvContentPartPr>
              <p14:xfrm>
                <a:off x="6263997" y="2338365"/>
                <a:ext cx="359280" cy="797400"/>
              </p14:xfrm>
            </p:contentPart>
          </mc:Choice>
          <mc:Fallback>
            <p:pic>
              <p:nvPicPr>
                <p:cNvPr id="488502" name="Freihand 488501">
                  <a:extLst>
                    <a:ext uri="{FF2B5EF4-FFF2-40B4-BE49-F238E27FC236}">
                      <a16:creationId xmlns:a16="http://schemas.microsoft.com/office/drawing/2014/main" id="{65F9C53F-3C25-4976-8DF7-ABDE1A0A3C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59677" y="2334045"/>
                  <a:ext cx="36792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8504" name="Freihand 488503">
                  <a:extLst>
                    <a:ext uri="{FF2B5EF4-FFF2-40B4-BE49-F238E27FC236}">
                      <a16:creationId xmlns:a16="http://schemas.microsoft.com/office/drawing/2014/main" id="{2C626A3B-6B08-4DB4-A858-80A5C48F0E54}"/>
                    </a:ext>
                  </a:extLst>
                </p14:cNvPr>
                <p14:cNvContentPartPr/>
                <p14:nvPr/>
              </p14:nvContentPartPr>
              <p14:xfrm>
                <a:off x="4341597" y="1457805"/>
                <a:ext cx="293040" cy="236880"/>
              </p14:xfrm>
            </p:contentPart>
          </mc:Choice>
          <mc:Fallback>
            <p:pic>
              <p:nvPicPr>
                <p:cNvPr id="488504" name="Freihand 488503">
                  <a:extLst>
                    <a:ext uri="{FF2B5EF4-FFF2-40B4-BE49-F238E27FC236}">
                      <a16:creationId xmlns:a16="http://schemas.microsoft.com/office/drawing/2014/main" id="{2C626A3B-6B08-4DB4-A858-80A5C48F0E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37277" y="1453485"/>
                  <a:ext cx="301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88505" name="Freihand 488504">
                  <a:extLst>
                    <a:ext uri="{FF2B5EF4-FFF2-40B4-BE49-F238E27FC236}">
                      <a16:creationId xmlns:a16="http://schemas.microsoft.com/office/drawing/2014/main" id="{00BE1B2D-B91B-41D7-8C2A-C88F66812B1D}"/>
                    </a:ext>
                  </a:extLst>
                </p14:cNvPr>
                <p14:cNvContentPartPr/>
                <p14:nvPr/>
              </p14:nvContentPartPr>
              <p14:xfrm>
                <a:off x="4601517" y="1465725"/>
                <a:ext cx="17280" cy="24480"/>
              </p14:xfrm>
            </p:contentPart>
          </mc:Choice>
          <mc:Fallback>
            <p:pic>
              <p:nvPicPr>
                <p:cNvPr id="488505" name="Freihand 488504">
                  <a:extLst>
                    <a:ext uri="{FF2B5EF4-FFF2-40B4-BE49-F238E27FC236}">
                      <a16:creationId xmlns:a16="http://schemas.microsoft.com/office/drawing/2014/main" id="{00BE1B2D-B91B-41D7-8C2A-C88F66812B1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97197" y="1461405"/>
                  <a:ext cx="25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88506" name="Freihand 488505">
                  <a:extLst>
                    <a:ext uri="{FF2B5EF4-FFF2-40B4-BE49-F238E27FC236}">
                      <a16:creationId xmlns:a16="http://schemas.microsoft.com/office/drawing/2014/main" id="{993FA2C4-0301-4CB9-8BAB-77307AA3645A}"/>
                    </a:ext>
                  </a:extLst>
                </p14:cNvPr>
                <p14:cNvContentPartPr/>
                <p14:nvPr/>
              </p14:nvContentPartPr>
              <p14:xfrm>
                <a:off x="4675677" y="1509285"/>
                <a:ext cx="204480" cy="52560"/>
              </p14:xfrm>
            </p:contentPart>
          </mc:Choice>
          <mc:Fallback>
            <p:pic>
              <p:nvPicPr>
                <p:cNvPr id="488506" name="Freihand 488505">
                  <a:extLst>
                    <a:ext uri="{FF2B5EF4-FFF2-40B4-BE49-F238E27FC236}">
                      <a16:creationId xmlns:a16="http://schemas.microsoft.com/office/drawing/2014/main" id="{993FA2C4-0301-4CB9-8BAB-77307AA364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71357" y="1504965"/>
                  <a:ext cx="213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88507" name="Freihand 488506">
                  <a:extLst>
                    <a:ext uri="{FF2B5EF4-FFF2-40B4-BE49-F238E27FC236}">
                      <a16:creationId xmlns:a16="http://schemas.microsoft.com/office/drawing/2014/main" id="{3C89114A-AB2A-4897-A60C-0B86E1283FC6}"/>
                    </a:ext>
                  </a:extLst>
                </p14:cNvPr>
                <p14:cNvContentPartPr/>
                <p14:nvPr/>
              </p14:nvContentPartPr>
              <p14:xfrm>
                <a:off x="4885557" y="1476525"/>
                <a:ext cx="141120" cy="56160"/>
              </p14:xfrm>
            </p:contentPart>
          </mc:Choice>
          <mc:Fallback>
            <p:pic>
              <p:nvPicPr>
                <p:cNvPr id="488507" name="Freihand 488506">
                  <a:extLst>
                    <a:ext uri="{FF2B5EF4-FFF2-40B4-BE49-F238E27FC236}">
                      <a16:creationId xmlns:a16="http://schemas.microsoft.com/office/drawing/2014/main" id="{3C89114A-AB2A-4897-A60C-0B86E1283F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81237" y="1472205"/>
                  <a:ext cx="149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88508" name="Freihand 488507">
                  <a:extLst>
                    <a:ext uri="{FF2B5EF4-FFF2-40B4-BE49-F238E27FC236}">
                      <a16:creationId xmlns:a16="http://schemas.microsoft.com/office/drawing/2014/main" id="{65F1C10D-147D-47B5-A22D-9669C98A5C99}"/>
                    </a:ext>
                  </a:extLst>
                </p14:cNvPr>
                <p14:cNvContentPartPr/>
                <p14:nvPr/>
              </p14:nvContentPartPr>
              <p14:xfrm>
                <a:off x="5003277" y="1413525"/>
                <a:ext cx="2160" cy="22680"/>
              </p14:xfrm>
            </p:contentPart>
          </mc:Choice>
          <mc:Fallback>
            <p:pic>
              <p:nvPicPr>
                <p:cNvPr id="488508" name="Freihand 488507">
                  <a:extLst>
                    <a:ext uri="{FF2B5EF4-FFF2-40B4-BE49-F238E27FC236}">
                      <a16:creationId xmlns:a16="http://schemas.microsoft.com/office/drawing/2014/main" id="{65F1C10D-147D-47B5-A22D-9669C98A5C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98957" y="1409205"/>
                  <a:ext cx="10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88509" name="Freihand 488508">
                  <a:extLst>
                    <a:ext uri="{FF2B5EF4-FFF2-40B4-BE49-F238E27FC236}">
                      <a16:creationId xmlns:a16="http://schemas.microsoft.com/office/drawing/2014/main" id="{7B1A953D-EC10-4C5A-BF86-6589F3BC2835}"/>
                    </a:ext>
                  </a:extLst>
                </p14:cNvPr>
                <p14:cNvContentPartPr/>
                <p14:nvPr/>
              </p14:nvContentPartPr>
              <p14:xfrm>
                <a:off x="5053677" y="1411005"/>
                <a:ext cx="153000" cy="119880"/>
              </p14:xfrm>
            </p:contentPart>
          </mc:Choice>
          <mc:Fallback>
            <p:pic>
              <p:nvPicPr>
                <p:cNvPr id="488509" name="Freihand 488508">
                  <a:extLst>
                    <a:ext uri="{FF2B5EF4-FFF2-40B4-BE49-F238E27FC236}">
                      <a16:creationId xmlns:a16="http://schemas.microsoft.com/office/drawing/2014/main" id="{7B1A953D-EC10-4C5A-BF86-6589F3BC283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49357" y="1406685"/>
                  <a:ext cx="16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88510" name="Freihand 488509">
                  <a:extLst>
                    <a:ext uri="{FF2B5EF4-FFF2-40B4-BE49-F238E27FC236}">
                      <a16:creationId xmlns:a16="http://schemas.microsoft.com/office/drawing/2014/main" id="{DB3992E8-4593-4841-99D6-53367A17F36B}"/>
                    </a:ext>
                  </a:extLst>
                </p14:cNvPr>
                <p14:cNvContentPartPr/>
                <p14:nvPr/>
              </p14:nvContentPartPr>
              <p14:xfrm>
                <a:off x="5178957" y="1378605"/>
                <a:ext cx="40320" cy="135360"/>
              </p14:xfrm>
            </p:contentPart>
          </mc:Choice>
          <mc:Fallback>
            <p:pic>
              <p:nvPicPr>
                <p:cNvPr id="488510" name="Freihand 488509">
                  <a:extLst>
                    <a:ext uri="{FF2B5EF4-FFF2-40B4-BE49-F238E27FC236}">
                      <a16:creationId xmlns:a16="http://schemas.microsoft.com/office/drawing/2014/main" id="{DB3992E8-4593-4841-99D6-53367A17F3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74637" y="1374285"/>
                  <a:ext cx="4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88511" name="Freihand 488510">
                  <a:extLst>
                    <a:ext uri="{FF2B5EF4-FFF2-40B4-BE49-F238E27FC236}">
                      <a16:creationId xmlns:a16="http://schemas.microsoft.com/office/drawing/2014/main" id="{5FBEBBEC-23A0-4999-B3E3-B6F998F72E6E}"/>
                    </a:ext>
                  </a:extLst>
                </p14:cNvPr>
                <p14:cNvContentPartPr/>
                <p14:nvPr/>
              </p14:nvContentPartPr>
              <p14:xfrm>
                <a:off x="6188397" y="2008605"/>
                <a:ext cx="120600" cy="106200"/>
              </p14:xfrm>
            </p:contentPart>
          </mc:Choice>
          <mc:Fallback>
            <p:pic>
              <p:nvPicPr>
                <p:cNvPr id="488511" name="Freihand 488510">
                  <a:extLst>
                    <a:ext uri="{FF2B5EF4-FFF2-40B4-BE49-F238E27FC236}">
                      <a16:creationId xmlns:a16="http://schemas.microsoft.com/office/drawing/2014/main" id="{5FBEBBEC-23A0-4999-B3E3-B6F998F72E6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84077" y="2004285"/>
                  <a:ext cx="129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88512" name="Freihand 488511">
                  <a:extLst>
                    <a:ext uri="{FF2B5EF4-FFF2-40B4-BE49-F238E27FC236}">
                      <a16:creationId xmlns:a16="http://schemas.microsoft.com/office/drawing/2014/main" id="{371C48D5-664B-43AC-A80E-0074ABA32746}"/>
                    </a:ext>
                  </a:extLst>
                </p14:cNvPr>
                <p14:cNvContentPartPr/>
                <p14:nvPr/>
              </p14:nvContentPartPr>
              <p14:xfrm>
                <a:off x="6317997" y="2037765"/>
                <a:ext cx="63720" cy="46440"/>
              </p14:xfrm>
            </p:contentPart>
          </mc:Choice>
          <mc:Fallback>
            <p:pic>
              <p:nvPicPr>
                <p:cNvPr id="488512" name="Freihand 488511">
                  <a:extLst>
                    <a:ext uri="{FF2B5EF4-FFF2-40B4-BE49-F238E27FC236}">
                      <a16:creationId xmlns:a16="http://schemas.microsoft.com/office/drawing/2014/main" id="{371C48D5-664B-43AC-A80E-0074ABA327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13677" y="2033445"/>
                  <a:ext cx="72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88513" name="Freihand 488512">
                  <a:extLst>
                    <a:ext uri="{FF2B5EF4-FFF2-40B4-BE49-F238E27FC236}">
                      <a16:creationId xmlns:a16="http://schemas.microsoft.com/office/drawing/2014/main" id="{CDABBE13-C0F3-4CC4-A161-99E6A93D2FC6}"/>
                    </a:ext>
                  </a:extLst>
                </p14:cNvPr>
                <p14:cNvContentPartPr/>
                <p14:nvPr/>
              </p14:nvContentPartPr>
              <p14:xfrm>
                <a:off x="6416277" y="2020845"/>
                <a:ext cx="265320" cy="69840"/>
              </p14:xfrm>
            </p:contentPart>
          </mc:Choice>
          <mc:Fallback>
            <p:pic>
              <p:nvPicPr>
                <p:cNvPr id="488513" name="Freihand 488512">
                  <a:extLst>
                    <a:ext uri="{FF2B5EF4-FFF2-40B4-BE49-F238E27FC236}">
                      <a16:creationId xmlns:a16="http://schemas.microsoft.com/office/drawing/2014/main" id="{CDABBE13-C0F3-4CC4-A161-99E6A93D2FC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11957" y="2016525"/>
                  <a:ext cx="273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88514" name="Freihand 488513">
                  <a:extLst>
                    <a:ext uri="{FF2B5EF4-FFF2-40B4-BE49-F238E27FC236}">
                      <a16:creationId xmlns:a16="http://schemas.microsoft.com/office/drawing/2014/main" id="{A748F58D-0CB4-4044-86A0-CAF6ED72A029}"/>
                    </a:ext>
                  </a:extLst>
                </p14:cNvPr>
                <p14:cNvContentPartPr/>
                <p14:nvPr/>
              </p14:nvContentPartPr>
              <p14:xfrm>
                <a:off x="6698877" y="2006445"/>
                <a:ext cx="63360" cy="61560"/>
              </p14:xfrm>
            </p:contentPart>
          </mc:Choice>
          <mc:Fallback>
            <p:pic>
              <p:nvPicPr>
                <p:cNvPr id="488514" name="Freihand 488513">
                  <a:extLst>
                    <a:ext uri="{FF2B5EF4-FFF2-40B4-BE49-F238E27FC236}">
                      <a16:creationId xmlns:a16="http://schemas.microsoft.com/office/drawing/2014/main" id="{A748F58D-0CB4-4044-86A0-CAF6ED72A02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94557" y="2002125"/>
                  <a:ext cx="72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88517" name="Freihand 488516">
                  <a:extLst>
                    <a:ext uri="{FF2B5EF4-FFF2-40B4-BE49-F238E27FC236}">
                      <a16:creationId xmlns:a16="http://schemas.microsoft.com/office/drawing/2014/main" id="{B9333C35-E16B-457E-9B53-E119A1861B18}"/>
                    </a:ext>
                  </a:extLst>
                </p14:cNvPr>
                <p14:cNvContentPartPr/>
                <p14:nvPr/>
              </p14:nvContentPartPr>
              <p14:xfrm>
                <a:off x="6053757" y="2091405"/>
                <a:ext cx="847080" cy="117360"/>
              </p14:xfrm>
            </p:contentPart>
          </mc:Choice>
          <mc:Fallback>
            <p:pic>
              <p:nvPicPr>
                <p:cNvPr id="488517" name="Freihand 488516">
                  <a:extLst>
                    <a:ext uri="{FF2B5EF4-FFF2-40B4-BE49-F238E27FC236}">
                      <a16:creationId xmlns:a16="http://schemas.microsoft.com/office/drawing/2014/main" id="{B9333C35-E16B-457E-9B53-E119A1861B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49437" y="2087085"/>
                  <a:ext cx="85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88518" name="Freihand 488517">
                  <a:extLst>
                    <a:ext uri="{FF2B5EF4-FFF2-40B4-BE49-F238E27FC236}">
                      <a16:creationId xmlns:a16="http://schemas.microsoft.com/office/drawing/2014/main" id="{B727538D-B4C0-4CED-9B6E-0D7DF9DCA165}"/>
                    </a:ext>
                  </a:extLst>
                </p14:cNvPr>
                <p14:cNvContentPartPr/>
                <p14:nvPr/>
              </p14:nvContentPartPr>
              <p14:xfrm>
                <a:off x="6150237" y="1827885"/>
                <a:ext cx="680760" cy="392760"/>
              </p14:xfrm>
            </p:contentPart>
          </mc:Choice>
          <mc:Fallback>
            <p:pic>
              <p:nvPicPr>
                <p:cNvPr id="488518" name="Freihand 488517">
                  <a:extLst>
                    <a:ext uri="{FF2B5EF4-FFF2-40B4-BE49-F238E27FC236}">
                      <a16:creationId xmlns:a16="http://schemas.microsoft.com/office/drawing/2014/main" id="{B727538D-B4C0-4CED-9B6E-0D7DF9DCA1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45917" y="1823565"/>
                  <a:ext cx="6894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88519" name="Freihand 488518">
                  <a:extLst>
                    <a:ext uri="{FF2B5EF4-FFF2-40B4-BE49-F238E27FC236}">
                      <a16:creationId xmlns:a16="http://schemas.microsoft.com/office/drawing/2014/main" id="{4CBE37B3-8EBC-4AB0-9473-C18122EDF24B}"/>
                    </a:ext>
                  </a:extLst>
                </p14:cNvPr>
                <p14:cNvContentPartPr/>
                <p14:nvPr/>
              </p14:nvContentPartPr>
              <p14:xfrm>
                <a:off x="4235757" y="1273845"/>
                <a:ext cx="1310400" cy="520200"/>
              </p14:xfrm>
            </p:contentPart>
          </mc:Choice>
          <mc:Fallback>
            <p:pic>
              <p:nvPicPr>
                <p:cNvPr id="488519" name="Freihand 488518">
                  <a:extLst>
                    <a:ext uri="{FF2B5EF4-FFF2-40B4-BE49-F238E27FC236}">
                      <a16:creationId xmlns:a16="http://schemas.microsoft.com/office/drawing/2014/main" id="{4CBE37B3-8EBC-4AB0-9473-C18122EDF2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31437" y="1269525"/>
                  <a:ext cx="13190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88521" name="Freihand 488520">
                  <a:extLst>
                    <a:ext uri="{FF2B5EF4-FFF2-40B4-BE49-F238E27FC236}">
                      <a16:creationId xmlns:a16="http://schemas.microsoft.com/office/drawing/2014/main" id="{F7B436AB-A3C3-47C2-BD3A-70E556433BCC}"/>
                    </a:ext>
                  </a:extLst>
                </p14:cNvPr>
                <p14:cNvContentPartPr/>
                <p14:nvPr/>
              </p14:nvContentPartPr>
              <p14:xfrm>
                <a:off x="5547597" y="1558245"/>
                <a:ext cx="507600" cy="316440"/>
              </p14:xfrm>
            </p:contentPart>
          </mc:Choice>
          <mc:Fallback>
            <p:pic>
              <p:nvPicPr>
                <p:cNvPr id="488521" name="Freihand 488520">
                  <a:extLst>
                    <a:ext uri="{FF2B5EF4-FFF2-40B4-BE49-F238E27FC236}">
                      <a16:creationId xmlns:a16="http://schemas.microsoft.com/office/drawing/2014/main" id="{F7B436AB-A3C3-47C2-BD3A-70E556433BC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43277" y="1553925"/>
                  <a:ext cx="516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88522" name="Freihand 488521">
                  <a:extLst>
                    <a:ext uri="{FF2B5EF4-FFF2-40B4-BE49-F238E27FC236}">
                      <a16:creationId xmlns:a16="http://schemas.microsoft.com/office/drawing/2014/main" id="{B1204573-0F2E-4687-8AD8-D81A538619D5}"/>
                    </a:ext>
                  </a:extLst>
                </p14:cNvPr>
                <p14:cNvContentPartPr/>
                <p14:nvPr/>
              </p14:nvContentPartPr>
              <p14:xfrm>
                <a:off x="5969157" y="1736805"/>
                <a:ext cx="2685600" cy="533160"/>
              </p14:xfrm>
            </p:contentPart>
          </mc:Choice>
          <mc:Fallback>
            <p:pic>
              <p:nvPicPr>
                <p:cNvPr id="488522" name="Freihand 488521">
                  <a:extLst>
                    <a:ext uri="{FF2B5EF4-FFF2-40B4-BE49-F238E27FC236}">
                      <a16:creationId xmlns:a16="http://schemas.microsoft.com/office/drawing/2014/main" id="{B1204573-0F2E-4687-8AD8-D81A538619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64837" y="1732485"/>
                  <a:ext cx="26942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88523" name="Freihand 488522">
                  <a:extLst>
                    <a:ext uri="{FF2B5EF4-FFF2-40B4-BE49-F238E27FC236}">
                      <a16:creationId xmlns:a16="http://schemas.microsoft.com/office/drawing/2014/main" id="{5BBBED68-7162-4CEF-A756-183F54DBFABF}"/>
                    </a:ext>
                  </a:extLst>
                </p14:cNvPr>
                <p14:cNvContentPartPr/>
                <p14:nvPr/>
              </p14:nvContentPartPr>
              <p14:xfrm>
                <a:off x="8956077" y="2090325"/>
                <a:ext cx="158040" cy="216360"/>
              </p14:xfrm>
            </p:contentPart>
          </mc:Choice>
          <mc:Fallback>
            <p:pic>
              <p:nvPicPr>
                <p:cNvPr id="488523" name="Freihand 488522">
                  <a:extLst>
                    <a:ext uri="{FF2B5EF4-FFF2-40B4-BE49-F238E27FC236}">
                      <a16:creationId xmlns:a16="http://schemas.microsoft.com/office/drawing/2014/main" id="{5BBBED68-7162-4CEF-A756-183F54DBFA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51757" y="2086005"/>
                  <a:ext cx="166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88524" name="Freihand 488523">
                  <a:extLst>
                    <a:ext uri="{FF2B5EF4-FFF2-40B4-BE49-F238E27FC236}">
                      <a16:creationId xmlns:a16="http://schemas.microsoft.com/office/drawing/2014/main" id="{1FD2FC45-48C0-428C-8B8E-4F866A4233E6}"/>
                    </a:ext>
                  </a:extLst>
                </p14:cNvPr>
                <p14:cNvContentPartPr/>
                <p14:nvPr/>
              </p14:nvContentPartPr>
              <p14:xfrm>
                <a:off x="9154077" y="2088885"/>
                <a:ext cx="521640" cy="158400"/>
              </p14:xfrm>
            </p:contentPart>
          </mc:Choice>
          <mc:Fallback>
            <p:pic>
              <p:nvPicPr>
                <p:cNvPr id="488524" name="Freihand 488523">
                  <a:extLst>
                    <a:ext uri="{FF2B5EF4-FFF2-40B4-BE49-F238E27FC236}">
                      <a16:creationId xmlns:a16="http://schemas.microsoft.com/office/drawing/2014/main" id="{1FD2FC45-48C0-428C-8B8E-4F866A4233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49757" y="2084565"/>
                  <a:ext cx="530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88527" name="Freihand 488526">
                  <a:extLst>
                    <a:ext uri="{FF2B5EF4-FFF2-40B4-BE49-F238E27FC236}">
                      <a16:creationId xmlns:a16="http://schemas.microsoft.com/office/drawing/2014/main" id="{0F362228-0DB0-4875-AABC-B776D70862BF}"/>
                    </a:ext>
                  </a:extLst>
                </p14:cNvPr>
                <p14:cNvContentPartPr/>
                <p14:nvPr/>
              </p14:nvContentPartPr>
              <p14:xfrm>
                <a:off x="9905037" y="2006085"/>
                <a:ext cx="241200" cy="175320"/>
              </p14:xfrm>
            </p:contentPart>
          </mc:Choice>
          <mc:Fallback>
            <p:pic>
              <p:nvPicPr>
                <p:cNvPr id="488527" name="Freihand 488526">
                  <a:extLst>
                    <a:ext uri="{FF2B5EF4-FFF2-40B4-BE49-F238E27FC236}">
                      <a16:creationId xmlns:a16="http://schemas.microsoft.com/office/drawing/2014/main" id="{0F362228-0DB0-4875-AABC-B776D70862B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00717" y="2001765"/>
                  <a:ext cx="249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88528" name="Freihand 488527">
                  <a:extLst>
                    <a:ext uri="{FF2B5EF4-FFF2-40B4-BE49-F238E27FC236}">
                      <a16:creationId xmlns:a16="http://schemas.microsoft.com/office/drawing/2014/main" id="{4AC7BF5C-B8EA-4FEC-BE05-372A21A0C99A}"/>
                    </a:ext>
                  </a:extLst>
                </p14:cNvPr>
                <p14:cNvContentPartPr/>
                <p14:nvPr/>
              </p14:nvContentPartPr>
              <p14:xfrm>
                <a:off x="10174317" y="2069805"/>
                <a:ext cx="246240" cy="112680"/>
              </p14:xfrm>
            </p:contentPart>
          </mc:Choice>
          <mc:Fallback>
            <p:pic>
              <p:nvPicPr>
                <p:cNvPr id="488528" name="Freihand 488527">
                  <a:extLst>
                    <a:ext uri="{FF2B5EF4-FFF2-40B4-BE49-F238E27FC236}">
                      <a16:creationId xmlns:a16="http://schemas.microsoft.com/office/drawing/2014/main" id="{4AC7BF5C-B8EA-4FEC-BE05-372A21A0C9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69997" y="2065485"/>
                  <a:ext cx="254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88529" name="Freihand 488528">
                  <a:extLst>
                    <a:ext uri="{FF2B5EF4-FFF2-40B4-BE49-F238E27FC236}">
                      <a16:creationId xmlns:a16="http://schemas.microsoft.com/office/drawing/2014/main" id="{31A5F5B1-FF5E-41A6-B868-999311810D08}"/>
                    </a:ext>
                  </a:extLst>
                </p14:cNvPr>
                <p14:cNvContentPartPr/>
                <p14:nvPr/>
              </p14:nvContentPartPr>
              <p14:xfrm>
                <a:off x="10379157" y="2003565"/>
                <a:ext cx="21600" cy="30240"/>
              </p14:xfrm>
            </p:contentPart>
          </mc:Choice>
          <mc:Fallback>
            <p:pic>
              <p:nvPicPr>
                <p:cNvPr id="488529" name="Freihand 488528">
                  <a:extLst>
                    <a:ext uri="{FF2B5EF4-FFF2-40B4-BE49-F238E27FC236}">
                      <a16:creationId xmlns:a16="http://schemas.microsoft.com/office/drawing/2014/main" id="{31A5F5B1-FF5E-41A6-B868-999311810D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74837" y="1999245"/>
                  <a:ext cx="30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88530" name="Freihand 488529">
                  <a:extLst>
                    <a:ext uri="{FF2B5EF4-FFF2-40B4-BE49-F238E27FC236}">
                      <a16:creationId xmlns:a16="http://schemas.microsoft.com/office/drawing/2014/main" id="{97934808-FA2D-4BDC-9708-6B2CFE65CEB0}"/>
                    </a:ext>
                  </a:extLst>
                </p14:cNvPr>
                <p14:cNvContentPartPr/>
                <p14:nvPr/>
              </p14:nvContentPartPr>
              <p14:xfrm>
                <a:off x="10411557" y="2056125"/>
                <a:ext cx="103680" cy="264960"/>
              </p14:xfrm>
            </p:contentPart>
          </mc:Choice>
          <mc:Fallback>
            <p:pic>
              <p:nvPicPr>
                <p:cNvPr id="488530" name="Freihand 488529">
                  <a:extLst>
                    <a:ext uri="{FF2B5EF4-FFF2-40B4-BE49-F238E27FC236}">
                      <a16:creationId xmlns:a16="http://schemas.microsoft.com/office/drawing/2014/main" id="{97934808-FA2D-4BDC-9708-6B2CFE65CE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07237" y="2051805"/>
                  <a:ext cx="112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88532" name="Freihand 488531">
                  <a:extLst>
                    <a:ext uri="{FF2B5EF4-FFF2-40B4-BE49-F238E27FC236}">
                      <a16:creationId xmlns:a16="http://schemas.microsoft.com/office/drawing/2014/main" id="{BEDF3C34-5759-426C-82AE-E2AC73E522AD}"/>
                    </a:ext>
                  </a:extLst>
                </p14:cNvPr>
                <p14:cNvContentPartPr/>
                <p14:nvPr/>
              </p14:nvContentPartPr>
              <p14:xfrm>
                <a:off x="10654917" y="1923285"/>
                <a:ext cx="189360" cy="219960"/>
              </p14:xfrm>
            </p:contentPart>
          </mc:Choice>
          <mc:Fallback>
            <p:pic>
              <p:nvPicPr>
                <p:cNvPr id="488532" name="Freihand 488531">
                  <a:extLst>
                    <a:ext uri="{FF2B5EF4-FFF2-40B4-BE49-F238E27FC236}">
                      <a16:creationId xmlns:a16="http://schemas.microsoft.com/office/drawing/2014/main" id="{BEDF3C34-5759-426C-82AE-E2AC73E522A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50597" y="1918965"/>
                  <a:ext cx="19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88533" name="Freihand 488532">
                  <a:extLst>
                    <a:ext uri="{FF2B5EF4-FFF2-40B4-BE49-F238E27FC236}">
                      <a16:creationId xmlns:a16="http://schemas.microsoft.com/office/drawing/2014/main" id="{093EC903-52D1-453F-A5D7-2ECA25E4CB5C}"/>
                    </a:ext>
                  </a:extLst>
                </p14:cNvPr>
                <p14:cNvContentPartPr/>
                <p14:nvPr/>
              </p14:nvContentPartPr>
              <p14:xfrm>
                <a:off x="10864437" y="1993845"/>
                <a:ext cx="119520" cy="117360"/>
              </p14:xfrm>
            </p:contentPart>
          </mc:Choice>
          <mc:Fallback>
            <p:pic>
              <p:nvPicPr>
                <p:cNvPr id="488533" name="Freihand 488532">
                  <a:extLst>
                    <a:ext uri="{FF2B5EF4-FFF2-40B4-BE49-F238E27FC236}">
                      <a16:creationId xmlns:a16="http://schemas.microsoft.com/office/drawing/2014/main" id="{093EC903-52D1-453F-A5D7-2ECA25E4CB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60117" y="1989525"/>
                  <a:ext cx="128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88534" name="Freihand 488533">
                  <a:extLst>
                    <a:ext uri="{FF2B5EF4-FFF2-40B4-BE49-F238E27FC236}">
                      <a16:creationId xmlns:a16="http://schemas.microsoft.com/office/drawing/2014/main" id="{D27F4C2C-4EFD-4AA4-9831-552AF604ECEB}"/>
                    </a:ext>
                  </a:extLst>
                </p14:cNvPr>
                <p14:cNvContentPartPr/>
                <p14:nvPr/>
              </p14:nvContentPartPr>
              <p14:xfrm>
                <a:off x="11161797" y="1954245"/>
                <a:ext cx="448920" cy="266400"/>
              </p14:xfrm>
            </p:contentPart>
          </mc:Choice>
          <mc:Fallback>
            <p:pic>
              <p:nvPicPr>
                <p:cNvPr id="488534" name="Freihand 488533">
                  <a:extLst>
                    <a:ext uri="{FF2B5EF4-FFF2-40B4-BE49-F238E27FC236}">
                      <a16:creationId xmlns:a16="http://schemas.microsoft.com/office/drawing/2014/main" id="{D27F4C2C-4EFD-4AA4-9831-552AF604EC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57477" y="1949925"/>
                  <a:ext cx="457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8535" name="Freihand 488534">
                  <a:extLst>
                    <a:ext uri="{FF2B5EF4-FFF2-40B4-BE49-F238E27FC236}">
                      <a16:creationId xmlns:a16="http://schemas.microsoft.com/office/drawing/2014/main" id="{4121D4B1-0276-40A5-854A-DCE34DA27547}"/>
                    </a:ext>
                  </a:extLst>
                </p14:cNvPr>
                <p14:cNvContentPartPr/>
                <p14:nvPr/>
              </p14:nvContentPartPr>
              <p14:xfrm>
                <a:off x="8951757" y="2505045"/>
                <a:ext cx="72000" cy="205920"/>
              </p14:xfrm>
            </p:contentPart>
          </mc:Choice>
          <mc:Fallback>
            <p:pic>
              <p:nvPicPr>
                <p:cNvPr id="488535" name="Freihand 488534">
                  <a:extLst>
                    <a:ext uri="{FF2B5EF4-FFF2-40B4-BE49-F238E27FC236}">
                      <a16:creationId xmlns:a16="http://schemas.microsoft.com/office/drawing/2014/main" id="{4121D4B1-0276-40A5-854A-DCE34DA275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47437" y="2500725"/>
                  <a:ext cx="80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88536" name="Freihand 488535">
                  <a:extLst>
                    <a:ext uri="{FF2B5EF4-FFF2-40B4-BE49-F238E27FC236}">
                      <a16:creationId xmlns:a16="http://schemas.microsoft.com/office/drawing/2014/main" id="{17129207-0895-4553-9EA3-4929B8E47110}"/>
                    </a:ext>
                  </a:extLst>
                </p14:cNvPr>
                <p14:cNvContentPartPr/>
                <p14:nvPr/>
              </p14:nvContentPartPr>
              <p14:xfrm>
                <a:off x="9012597" y="2582805"/>
                <a:ext cx="143280" cy="108360"/>
              </p14:xfrm>
            </p:contentPart>
          </mc:Choice>
          <mc:Fallback>
            <p:pic>
              <p:nvPicPr>
                <p:cNvPr id="488536" name="Freihand 488535">
                  <a:extLst>
                    <a:ext uri="{FF2B5EF4-FFF2-40B4-BE49-F238E27FC236}">
                      <a16:creationId xmlns:a16="http://schemas.microsoft.com/office/drawing/2014/main" id="{17129207-0895-4553-9EA3-4929B8E471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08277" y="2578485"/>
                  <a:ext cx="151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88537" name="Freihand 488536">
                  <a:extLst>
                    <a:ext uri="{FF2B5EF4-FFF2-40B4-BE49-F238E27FC236}">
                      <a16:creationId xmlns:a16="http://schemas.microsoft.com/office/drawing/2014/main" id="{6AA78450-1086-47EC-A69A-F82B5509D525}"/>
                    </a:ext>
                  </a:extLst>
                </p14:cNvPr>
                <p14:cNvContentPartPr/>
                <p14:nvPr/>
              </p14:nvContentPartPr>
              <p14:xfrm>
                <a:off x="9182517" y="2571645"/>
                <a:ext cx="94680" cy="123840"/>
              </p14:xfrm>
            </p:contentPart>
          </mc:Choice>
          <mc:Fallback>
            <p:pic>
              <p:nvPicPr>
                <p:cNvPr id="488537" name="Freihand 488536">
                  <a:extLst>
                    <a:ext uri="{FF2B5EF4-FFF2-40B4-BE49-F238E27FC236}">
                      <a16:creationId xmlns:a16="http://schemas.microsoft.com/office/drawing/2014/main" id="{6AA78450-1086-47EC-A69A-F82B5509D52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78197" y="2567325"/>
                  <a:ext cx="103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88538" name="Freihand 488537">
                  <a:extLst>
                    <a:ext uri="{FF2B5EF4-FFF2-40B4-BE49-F238E27FC236}">
                      <a16:creationId xmlns:a16="http://schemas.microsoft.com/office/drawing/2014/main" id="{2A412554-01FC-4D7E-9FE9-FD91A3DD015D}"/>
                    </a:ext>
                  </a:extLst>
                </p14:cNvPr>
                <p14:cNvContentPartPr/>
                <p14:nvPr/>
              </p14:nvContentPartPr>
              <p14:xfrm>
                <a:off x="9266037" y="2550405"/>
                <a:ext cx="166320" cy="275760"/>
              </p14:xfrm>
            </p:contentPart>
          </mc:Choice>
          <mc:Fallback>
            <p:pic>
              <p:nvPicPr>
                <p:cNvPr id="488538" name="Freihand 488537">
                  <a:extLst>
                    <a:ext uri="{FF2B5EF4-FFF2-40B4-BE49-F238E27FC236}">
                      <a16:creationId xmlns:a16="http://schemas.microsoft.com/office/drawing/2014/main" id="{2A412554-01FC-4D7E-9FE9-FD91A3DD015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61717" y="2546085"/>
                  <a:ext cx="174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88539" name="Freihand 488538">
                  <a:extLst>
                    <a:ext uri="{FF2B5EF4-FFF2-40B4-BE49-F238E27FC236}">
                      <a16:creationId xmlns:a16="http://schemas.microsoft.com/office/drawing/2014/main" id="{CEA06DCB-3D2C-4ED3-A552-9F6FFE1B5EA7}"/>
                    </a:ext>
                  </a:extLst>
                </p14:cNvPr>
                <p14:cNvContentPartPr/>
                <p14:nvPr/>
              </p14:nvContentPartPr>
              <p14:xfrm>
                <a:off x="9636117" y="2670645"/>
                <a:ext cx="360" cy="360"/>
              </p14:xfrm>
            </p:contentPart>
          </mc:Choice>
          <mc:Fallback>
            <p:pic>
              <p:nvPicPr>
                <p:cNvPr id="488539" name="Freihand 488538">
                  <a:extLst>
                    <a:ext uri="{FF2B5EF4-FFF2-40B4-BE49-F238E27FC236}">
                      <a16:creationId xmlns:a16="http://schemas.microsoft.com/office/drawing/2014/main" id="{CEA06DCB-3D2C-4ED3-A552-9F6FFE1B5EA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31797" y="2666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88540" name="Freihand 488539">
                  <a:extLst>
                    <a:ext uri="{FF2B5EF4-FFF2-40B4-BE49-F238E27FC236}">
                      <a16:creationId xmlns:a16="http://schemas.microsoft.com/office/drawing/2014/main" id="{CAEFAB90-6430-4D44-B3AD-5616F8D34D20}"/>
                    </a:ext>
                  </a:extLst>
                </p14:cNvPr>
                <p14:cNvContentPartPr/>
                <p14:nvPr/>
              </p14:nvContentPartPr>
              <p14:xfrm>
                <a:off x="9632877" y="2537805"/>
                <a:ext cx="133200" cy="136800"/>
              </p14:xfrm>
            </p:contentPart>
          </mc:Choice>
          <mc:Fallback>
            <p:pic>
              <p:nvPicPr>
                <p:cNvPr id="488540" name="Freihand 488539">
                  <a:extLst>
                    <a:ext uri="{FF2B5EF4-FFF2-40B4-BE49-F238E27FC236}">
                      <a16:creationId xmlns:a16="http://schemas.microsoft.com/office/drawing/2014/main" id="{CAEFAB90-6430-4D44-B3AD-5616F8D34D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28557" y="2533485"/>
                  <a:ext cx="14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88541" name="Freihand 488540">
                  <a:extLst>
                    <a:ext uri="{FF2B5EF4-FFF2-40B4-BE49-F238E27FC236}">
                      <a16:creationId xmlns:a16="http://schemas.microsoft.com/office/drawing/2014/main" id="{213526EF-84A0-4E4B-9B48-26714A961E0B}"/>
                    </a:ext>
                  </a:extLst>
                </p14:cNvPr>
                <p14:cNvContentPartPr/>
                <p14:nvPr/>
              </p14:nvContentPartPr>
              <p14:xfrm>
                <a:off x="9792357" y="2533485"/>
                <a:ext cx="117720" cy="100080"/>
              </p14:xfrm>
            </p:contentPart>
          </mc:Choice>
          <mc:Fallback>
            <p:pic>
              <p:nvPicPr>
                <p:cNvPr id="488541" name="Freihand 488540">
                  <a:extLst>
                    <a:ext uri="{FF2B5EF4-FFF2-40B4-BE49-F238E27FC236}">
                      <a16:creationId xmlns:a16="http://schemas.microsoft.com/office/drawing/2014/main" id="{213526EF-84A0-4E4B-9B48-26714A961E0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88037" y="2529165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88542" name="Freihand 488541">
                  <a:extLst>
                    <a:ext uri="{FF2B5EF4-FFF2-40B4-BE49-F238E27FC236}">
                      <a16:creationId xmlns:a16="http://schemas.microsoft.com/office/drawing/2014/main" id="{7627CBC4-5FA2-4C4E-9E5F-17627529D6AD}"/>
                    </a:ext>
                  </a:extLst>
                </p14:cNvPr>
                <p14:cNvContentPartPr/>
                <p14:nvPr/>
              </p14:nvContentPartPr>
              <p14:xfrm>
                <a:off x="9898197" y="2454285"/>
                <a:ext cx="14040" cy="26640"/>
              </p14:xfrm>
            </p:contentPart>
          </mc:Choice>
          <mc:Fallback>
            <p:pic>
              <p:nvPicPr>
                <p:cNvPr id="488542" name="Freihand 488541">
                  <a:extLst>
                    <a:ext uri="{FF2B5EF4-FFF2-40B4-BE49-F238E27FC236}">
                      <a16:creationId xmlns:a16="http://schemas.microsoft.com/office/drawing/2014/main" id="{7627CBC4-5FA2-4C4E-9E5F-17627529D6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93877" y="2449965"/>
                  <a:ext cx="2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88543" name="Freihand 488542">
                  <a:extLst>
                    <a:ext uri="{FF2B5EF4-FFF2-40B4-BE49-F238E27FC236}">
                      <a16:creationId xmlns:a16="http://schemas.microsoft.com/office/drawing/2014/main" id="{F9B9C637-A97B-406A-BB6B-354142632CD4}"/>
                    </a:ext>
                  </a:extLst>
                </p14:cNvPr>
                <p14:cNvContentPartPr/>
                <p14:nvPr/>
              </p14:nvContentPartPr>
              <p14:xfrm>
                <a:off x="9915117" y="2526645"/>
                <a:ext cx="106560" cy="100800"/>
              </p14:xfrm>
            </p:contentPart>
          </mc:Choice>
          <mc:Fallback>
            <p:pic>
              <p:nvPicPr>
                <p:cNvPr id="488543" name="Freihand 488542">
                  <a:extLst>
                    <a:ext uri="{FF2B5EF4-FFF2-40B4-BE49-F238E27FC236}">
                      <a16:creationId xmlns:a16="http://schemas.microsoft.com/office/drawing/2014/main" id="{F9B9C637-A97B-406A-BB6B-354142632C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10797" y="2522325"/>
                  <a:ext cx="11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88544" name="Freihand 488543">
                  <a:extLst>
                    <a:ext uri="{FF2B5EF4-FFF2-40B4-BE49-F238E27FC236}">
                      <a16:creationId xmlns:a16="http://schemas.microsoft.com/office/drawing/2014/main" id="{C2D8A463-F8DB-4FA7-A00D-49827D4BBFFF}"/>
                    </a:ext>
                  </a:extLst>
                </p14:cNvPr>
                <p14:cNvContentPartPr/>
                <p14:nvPr/>
              </p14:nvContentPartPr>
              <p14:xfrm>
                <a:off x="10043637" y="2434485"/>
                <a:ext cx="26280" cy="186840"/>
              </p14:xfrm>
            </p:contentPart>
          </mc:Choice>
          <mc:Fallback>
            <p:pic>
              <p:nvPicPr>
                <p:cNvPr id="488544" name="Freihand 488543">
                  <a:extLst>
                    <a:ext uri="{FF2B5EF4-FFF2-40B4-BE49-F238E27FC236}">
                      <a16:creationId xmlns:a16="http://schemas.microsoft.com/office/drawing/2014/main" id="{C2D8A463-F8DB-4FA7-A00D-49827D4BBF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39317" y="2430165"/>
                  <a:ext cx="34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88545" name="Freihand 488544">
                  <a:extLst>
                    <a:ext uri="{FF2B5EF4-FFF2-40B4-BE49-F238E27FC236}">
                      <a16:creationId xmlns:a16="http://schemas.microsoft.com/office/drawing/2014/main" id="{CF998154-22C5-4479-9CD3-40C1A7113A4D}"/>
                    </a:ext>
                  </a:extLst>
                </p14:cNvPr>
                <p14:cNvContentPartPr/>
                <p14:nvPr/>
              </p14:nvContentPartPr>
              <p14:xfrm>
                <a:off x="10124637" y="2520885"/>
                <a:ext cx="114840" cy="96120"/>
              </p14:xfrm>
            </p:contentPart>
          </mc:Choice>
          <mc:Fallback>
            <p:pic>
              <p:nvPicPr>
                <p:cNvPr id="488545" name="Freihand 488544">
                  <a:extLst>
                    <a:ext uri="{FF2B5EF4-FFF2-40B4-BE49-F238E27FC236}">
                      <a16:creationId xmlns:a16="http://schemas.microsoft.com/office/drawing/2014/main" id="{CF998154-22C5-4479-9CD3-40C1A7113A4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20317" y="2516565"/>
                  <a:ext cx="12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88549" name="Freihand 488548">
                  <a:extLst>
                    <a:ext uri="{FF2B5EF4-FFF2-40B4-BE49-F238E27FC236}">
                      <a16:creationId xmlns:a16="http://schemas.microsoft.com/office/drawing/2014/main" id="{98B1A21C-96F7-4F5B-A3FF-5485DBA83E7E}"/>
                    </a:ext>
                  </a:extLst>
                </p14:cNvPr>
                <p14:cNvContentPartPr/>
                <p14:nvPr/>
              </p14:nvContentPartPr>
              <p14:xfrm>
                <a:off x="10430637" y="2420085"/>
                <a:ext cx="77400" cy="220680"/>
              </p14:xfrm>
            </p:contentPart>
          </mc:Choice>
          <mc:Fallback>
            <p:pic>
              <p:nvPicPr>
                <p:cNvPr id="488549" name="Freihand 488548">
                  <a:extLst>
                    <a:ext uri="{FF2B5EF4-FFF2-40B4-BE49-F238E27FC236}">
                      <a16:creationId xmlns:a16="http://schemas.microsoft.com/office/drawing/2014/main" id="{98B1A21C-96F7-4F5B-A3FF-5485DBA83E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26317" y="2415765"/>
                  <a:ext cx="86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88550" name="Freihand 488549">
                  <a:extLst>
                    <a:ext uri="{FF2B5EF4-FFF2-40B4-BE49-F238E27FC236}">
                      <a16:creationId xmlns:a16="http://schemas.microsoft.com/office/drawing/2014/main" id="{384FCA23-6D53-48E7-8656-7150C8BD7A06}"/>
                    </a:ext>
                  </a:extLst>
                </p14:cNvPr>
                <p14:cNvContentPartPr/>
                <p14:nvPr/>
              </p14:nvContentPartPr>
              <p14:xfrm>
                <a:off x="10554477" y="2438085"/>
                <a:ext cx="252000" cy="223920"/>
              </p14:xfrm>
            </p:contentPart>
          </mc:Choice>
          <mc:Fallback>
            <p:pic>
              <p:nvPicPr>
                <p:cNvPr id="488550" name="Freihand 488549">
                  <a:extLst>
                    <a:ext uri="{FF2B5EF4-FFF2-40B4-BE49-F238E27FC236}">
                      <a16:creationId xmlns:a16="http://schemas.microsoft.com/office/drawing/2014/main" id="{384FCA23-6D53-48E7-8656-7150C8BD7A0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50157" y="2433765"/>
                  <a:ext cx="260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88551" name="Freihand 488550">
                  <a:extLst>
                    <a:ext uri="{FF2B5EF4-FFF2-40B4-BE49-F238E27FC236}">
                      <a16:creationId xmlns:a16="http://schemas.microsoft.com/office/drawing/2014/main" id="{B6FF1D37-6EFF-4F9B-AB74-F67F9F795C1C}"/>
                    </a:ext>
                  </a:extLst>
                </p14:cNvPr>
                <p14:cNvContentPartPr/>
                <p14:nvPr/>
              </p14:nvContentPartPr>
              <p14:xfrm>
                <a:off x="10825917" y="2465805"/>
                <a:ext cx="11880" cy="33480"/>
              </p14:xfrm>
            </p:contentPart>
          </mc:Choice>
          <mc:Fallback>
            <p:pic>
              <p:nvPicPr>
                <p:cNvPr id="488551" name="Freihand 488550">
                  <a:extLst>
                    <a:ext uri="{FF2B5EF4-FFF2-40B4-BE49-F238E27FC236}">
                      <a16:creationId xmlns:a16="http://schemas.microsoft.com/office/drawing/2014/main" id="{B6FF1D37-6EFF-4F9B-AB74-F67F9F795C1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21597" y="2461485"/>
                  <a:ext cx="20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88552" name="Freihand 488551">
                  <a:extLst>
                    <a:ext uri="{FF2B5EF4-FFF2-40B4-BE49-F238E27FC236}">
                      <a16:creationId xmlns:a16="http://schemas.microsoft.com/office/drawing/2014/main" id="{99008FBE-34BB-4DF1-B83A-065B8C6E6697}"/>
                    </a:ext>
                  </a:extLst>
                </p14:cNvPr>
                <p14:cNvContentPartPr/>
                <p14:nvPr/>
              </p14:nvContentPartPr>
              <p14:xfrm>
                <a:off x="10827357" y="2507205"/>
                <a:ext cx="225360" cy="68040"/>
              </p14:xfrm>
            </p:contentPart>
          </mc:Choice>
          <mc:Fallback>
            <p:pic>
              <p:nvPicPr>
                <p:cNvPr id="488552" name="Freihand 488551">
                  <a:extLst>
                    <a:ext uri="{FF2B5EF4-FFF2-40B4-BE49-F238E27FC236}">
                      <a16:creationId xmlns:a16="http://schemas.microsoft.com/office/drawing/2014/main" id="{99008FBE-34BB-4DF1-B83A-065B8C6E66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23037" y="2502885"/>
                  <a:ext cx="234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88553" name="Freihand 488552">
                  <a:extLst>
                    <a:ext uri="{FF2B5EF4-FFF2-40B4-BE49-F238E27FC236}">
                      <a16:creationId xmlns:a16="http://schemas.microsoft.com/office/drawing/2014/main" id="{551CDED3-752B-4D39-9B18-A130B706BEE0}"/>
                    </a:ext>
                  </a:extLst>
                </p14:cNvPr>
                <p14:cNvContentPartPr/>
                <p14:nvPr/>
              </p14:nvContentPartPr>
              <p14:xfrm>
                <a:off x="11068197" y="2504325"/>
                <a:ext cx="59040" cy="58680"/>
              </p14:xfrm>
            </p:contentPart>
          </mc:Choice>
          <mc:Fallback>
            <p:pic>
              <p:nvPicPr>
                <p:cNvPr id="488553" name="Freihand 488552">
                  <a:extLst>
                    <a:ext uri="{FF2B5EF4-FFF2-40B4-BE49-F238E27FC236}">
                      <a16:creationId xmlns:a16="http://schemas.microsoft.com/office/drawing/2014/main" id="{551CDED3-752B-4D39-9B18-A130B706BEE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63877" y="2500005"/>
                  <a:ext cx="67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88554" name="Freihand 488553">
                  <a:extLst>
                    <a:ext uri="{FF2B5EF4-FFF2-40B4-BE49-F238E27FC236}">
                      <a16:creationId xmlns:a16="http://schemas.microsoft.com/office/drawing/2014/main" id="{92CEE8A3-0384-4261-A186-917E3D8F74D1}"/>
                    </a:ext>
                  </a:extLst>
                </p14:cNvPr>
                <p14:cNvContentPartPr/>
                <p14:nvPr/>
              </p14:nvContentPartPr>
              <p14:xfrm>
                <a:off x="11174037" y="2404605"/>
                <a:ext cx="36360" cy="178560"/>
              </p14:xfrm>
            </p:contentPart>
          </mc:Choice>
          <mc:Fallback>
            <p:pic>
              <p:nvPicPr>
                <p:cNvPr id="488554" name="Freihand 488553">
                  <a:extLst>
                    <a:ext uri="{FF2B5EF4-FFF2-40B4-BE49-F238E27FC236}">
                      <a16:creationId xmlns:a16="http://schemas.microsoft.com/office/drawing/2014/main" id="{92CEE8A3-0384-4261-A186-917E3D8F74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169717" y="2400285"/>
                  <a:ext cx="45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88555" name="Freihand 488554">
                  <a:extLst>
                    <a:ext uri="{FF2B5EF4-FFF2-40B4-BE49-F238E27FC236}">
                      <a16:creationId xmlns:a16="http://schemas.microsoft.com/office/drawing/2014/main" id="{FABDAF8C-100F-474D-9E50-DCB02528DC39}"/>
                    </a:ext>
                  </a:extLst>
                </p14:cNvPr>
                <p14:cNvContentPartPr/>
                <p14:nvPr/>
              </p14:nvContentPartPr>
              <p14:xfrm>
                <a:off x="11223357" y="2381565"/>
                <a:ext cx="225720" cy="171720"/>
              </p14:xfrm>
            </p:contentPart>
          </mc:Choice>
          <mc:Fallback>
            <p:pic>
              <p:nvPicPr>
                <p:cNvPr id="488555" name="Freihand 488554">
                  <a:extLst>
                    <a:ext uri="{FF2B5EF4-FFF2-40B4-BE49-F238E27FC236}">
                      <a16:creationId xmlns:a16="http://schemas.microsoft.com/office/drawing/2014/main" id="{FABDAF8C-100F-474D-9E50-DCB02528DC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19037" y="2377245"/>
                  <a:ext cx="234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88556" name="Freihand 488555">
                  <a:extLst>
                    <a:ext uri="{FF2B5EF4-FFF2-40B4-BE49-F238E27FC236}">
                      <a16:creationId xmlns:a16="http://schemas.microsoft.com/office/drawing/2014/main" id="{29F451D3-1B83-4F39-BF8A-367922708562}"/>
                    </a:ext>
                  </a:extLst>
                </p14:cNvPr>
                <p14:cNvContentPartPr/>
                <p14:nvPr/>
              </p14:nvContentPartPr>
              <p14:xfrm>
                <a:off x="11487597" y="2359245"/>
                <a:ext cx="91080" cy="208080"/>
              </p14:xfrm>
            </p:contentPart>
          </mc:Choice>
          <mc:Fallback>
            <p:pic>
              <p:nvPicPr>
                <p:cNvPr id="488556" name="Freihand 488555">
                  <a:extLst>
                    <a:ext uri="{FF2B5EF4-FFF2-40B4-BE49-F238E27FC236}">
                      <a16:creationId xmlns:a16="http://schemas.microsoft.com/office/drawing/2014/main" id="{29F451D3-1B83-4F39-BF8A-36792270856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83277" y="2354925"/>
                  <a:ext cx="99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88557" name="Freihand 488556">
                  <a:extLst>
                    <a:ext uri="{FF2B5EF4-FFF2-40B4-BE49-F238E27FC236}">
                      <a16:creationId xmlns:a16="http://schemas.microsoft.com/office/drawing/2014/main" id="{EA608A1C-3069-484A-9379-B3BD3EEEC1A1}"/>
                    </a:ext>
                  </a:extLst>
                </p14:cNvPr>
                <p14:cNvContentPartPr/>
                <p14:nvPr/>
              </p14:nvContentPartPr>
              <p14:xfrm>
                <a:off x="11617197" y="2411445"/>
                <a:ext cx="86040" cy="105840"/>
              </p14:xfrm>
            </p:contentPart>
          </mc:Choice>
          <mc:Fallback>
            <p:pic>
              <p:nvPicPr>
                <p:cNvPr id="488557" name="Freihand 488556">
                  <a:extLst>
                    <a:ext uri="{FF2B5EF4-FFF2-40B4-BE49-F238E27FC236}">
                      <a16:creationId xmlns:a16="http://schemas.microsoft.com/office/drawing/2014/main" id="{EA608A1C-3069-484A-9379-B3BD3EEEC1A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612877" y="2407125"/>
                  <a:ext cx="94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88558" name="Freihand 488557">
                  <a:extLst>
                    <a:ext uri="{FF2B5EF4-FFF2-40B4-BE49-F238E27FC236}">
                      <a16:creationId xmlns:a16="http://schemas.microsoft.com/office/drawing/2014/main" id="{DF78094D-CA71-42F4-BA68-06832967ECB4}"/>
                    </a:ext>
                  </a:extLst>
                </p14:cNvPr>
                <p14:cNvContentPartPr/>
                <p14:nvPr/>
              </p14:nvContentPartPr>
              <p14:xfrm>
                <a:off x="11678397" y="2452125"/>
                <a:ext cx="80640" cy="74160"/>
              </p14:xfrm>
            </p:contentPart>
          </mc:Choice>
          <mc:Fallback>
            <p:pic>
              <p:nvPicPr>
                <p:cNvPr id="488558" name="Freihand 488557">
                  <a:extLst>
                    <a:ext uri="{FF2B5EF4-FFF2-40B4-BE49-F238E27FC236}">
                      <a16:creationId xmlns:a16="http://schemas.microsoft.com/office/drawing/2014/main" id="{DF78094D-CA71-42F4-BA68-06832967EC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674077" y="2447805"/>
                  <a:ext cx="89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88559" name="Freihand 488558">
                  <a:extLst>
                    <a:ext uri="{FF2B5EF4-FFF2-40B4-BE49-F238E27FC236}">
                      <a16:creationId xmlns:a16="http://schemas.microsoft.com/office/drawing/2014/main" id="{3B5232CD-DD2E-4B21-9046-279EC9A9F779}"/>
                    </a:ext>
                  </a:extLst>
                </p14:cNvPr>
                <p14:cNvContentPartPr/>
                <p14:nvPr/>
              </p14:nvContentPartPr>
              <p14:xfrm>
                <a:off x="11786397" y="2442405"/>
                <a:ext cx="73080" cy="86760"/>
              </p14:xfrm>
            </p:contentPart>
          </mc:Choice>
          <mc:Fallback>
            <p:pic>
              <p:nvPicPr>
                <p:cNvPr id="488559" name="Freihand 488558">
                  <a:extLst>
                    <a:ext uri="{FF2B5EF4-FFF2-40B4-BE49-F238E27FC236}">
                      <a16:creationId xmlns:a16="http://schemas.microsoft.com/office/drawing/2014/main" id="{3B5232CD-DD2E-4B21-9046-279EC9A9F7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782077" y="2438085"/>
                  <a:ext cx="8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88560" name="Freihand 488559">
                  <a:extLst>
                    <a:ext uri="{FF2B5EF4-FFF2-40B4-BE49-F238E27FC236}">
                      <a16:creationId xmlns:a16="http://schemas.microsoft.com/office/drawing/2014/main" id="{B2630AAC-6DDD-4EA8-973E-1C38A2348FB7}"/>
                    </a:ext>
                  </a:extLst>
                </p14:cNvPr>
                <p14:cNvContentPartPr/>
                <p14:nvPr/>
              </p14:nvContentPartPr>
              <p14:xfrm>
                <a:off x="11829957" y="2447445"/>
                <a:ext cx="145440" cy="78480"/>
              </p14:xfrm>
            </p:contentPart>
          </mc:Choice>
          <mc:Fallback>
            <p:pic>
              <p:nvPicPr>
                <p:cNvPr id="488560" name="Freihand 488559">
                  <a:extLst>
                    <a:ext uri="{FF2B5EF4-FFF2-40B4-BE49-F238E27FC236}">
                      <a16:creationId xmlns:a16="http://schemas.microsoft.com/office/drawing/2014/main" id="{B2630AAC-6DDD-4EA8-973E-1C38A2348F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825637" y="2443125"/>
                  <a:ext cx="154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88561" name="Freihand 488560">
                  <a:extLst>
                    <a:ext uri="{FF2B5EF4-FFF2-40B4-BE49-F238E27FC236}">
                      <a16:creationId xmlns:a16="http://schemas.microsoft.com/office/drawing/2014/main" id="{5F5BD7E5-2265-43A8-8790-A4FEA983615F}"/>
                    </a:ext>
                  </a:extLst>
                </p14:cNvPr>
                <p14:cNvContentPartPr/>
                <p14:nvPr/>
              </p14:nvContentPartPr>
              <p14:xfrm>
                <a:off x="11986197" y="2455005"/>
                <a:ext cx="65880" cy="79920"/>
              </p14:xfrm>
            </p:contentPart>
          </mc:Choice>
          <mc:Fallback>
            <p:pic>
              <p:nvPicPr>
                <p:cNvPr id="488561" name="Freihand 488560">
                  <a:extLst>
                    <a:ext uri="{FF2B5EF4-FFF2-40B4-BE49-F238E27FC236}">
                      <a16:creationId xmlns:a16="http://schemas.microsoft.com/office/drawing/2014/main" id="{5F5BD7E5-2265-43A8-8790-A4FEA983615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981877" y="2450685"/>
                  <a:ext cx="74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88562" name="Freihand 488561">
                  <a:extLst>
                    <a:ext uri="{FF2B5EF4-FFF2-40B4-BE49-F238E27FC236}">
                      <a16:creationId xmlns:a16="http://schemas.microsoft.com/office/drawing/2014/main" id="{311CBBFA-8801-43F1-B667-7C8D22E3593F}"/>
                    </a:ext>
                  </a:extLst>
                </p14:cNvPr>
                <p14:cNvContentPartPr/>
                <p14:nvPr/>
              </p14:nvContentPartPr>
              <p14:xfrm>
                <a:off x="11990517" y="2339445"/>
                <a:ext cx="127800" cy="275040"/>
              </p14:xfrm>
            </p:contentPart>
          </mc:Choice>
          <mc:Fallback>
            <p:pic>
              <p:nvPicPr>
                <p:cNvPr id="488562" name="Freihand 488561">
                  <a:extLst>
                    <a:ext uri="{FF2B5EF4-FFF2-40B4-BE49-F238E27FC236}">
                      <a16:creationId xmlns:a16="http://schemas.microsoft.com/office/drawing/2014/main" id="{311CBBFA-8801-43F1-B667-7C8D22E3593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86197" y="2335125"/>
                  <a:ext cx="136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88574" name="Freihand 488573">
                  <a:extLst>
                    <a:ext uri="{FF2B5EF4-FFF2-40B4-BE49-F238E27FC236}">
                      <a16:creationId xmlns:a16="http://schemas.microsoft.com/office/drawing/2014/main" id="{EAD493F4-955F-4294-9D39-1C23D1F55834}"/>
                    </a:ext>
                  </a:extLst>
                </p14:cNvPr>
                <p14:cNvContentPartPr/>
                <p14:nvPr/>
              </p14:nvContentPartPr>
              <p14:xfrm>
                <a:off x="10923477" y="2953605"/>
                <a:ext cx="101520" cy="119520"/>
              </p14:xfrm>
            </p:contentPart>
          </mc:Choice>
          <mc:Fallback>
            <p:pic>
              <p:nvPicPr>
                <p:cNvPr id="488574" name="Freihand 488573">
                  <a:extLst>
                    <a:ext uri="{FF2B5EF4-FFF2-40B4-BE49-F238E27FC236}">
                      <a16:creationId xmlns:a16="http://schemas.microsoft.com/office/drawing/2014/main" id="{EAD493F4-955F-4294-9D39-1C23D1F558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19157" y="2949285"/>
                  <a:ext cx="110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88575" name="Freihand 488574">
                  <a:extLst>
                    <a:ext uri="{FF2B5EF4-FFF2-40B4-BE49-F238E27FC236}">
                      <a16:creationId xmlns:a16="http://schemas.microsoft.com/office/drawing/2014/main" id="{54D75F6A-D30A-478D-A228-3A7CC4F8FCD3}"/>
                    </a:ext>
                  </a:extLst>
                </p14:cNvPr>
                <p14:cNvContentPartPr/>
                <p14:nvPr/>
              </p14:nvContentPartPr>
              <p14:xfrm>
                <a:off x="11088717" y="2956845"/>
                <a:ext cx="160920" cy="62640"/>
              </p14:xfrm>
            </p:contentPart>
          </mc:Choice>
          <mc:Fallback>
            <p:pic>
              <p:nvPicPr>
                <p:cNvPr id="488575" name="Freihand 488574">
                  <a:extLst>
                    <a:ext uri="{FF2B5EF4-FFF2-40B4-BE49-F238E27FC236}">
                      <a16:creationId xmlns:a16="http://schemas.microsoft.com/office/drawing/2014/main" id="{54D75F6A-D30A-478D-A228-3A7CC4F8FC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84397" y="2952525"/>
                  <a:ext cx="169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88576" name="Freihand 488575">
                  <a:extLst>
                    <a:ext uri="{FF2B5EF4-FFF2-40B4-BE49-F238E27FC236}">
                      <a16:creationId xmlns:a16="http://schemas.microsoft.com/office/drawing/2014/main" id="{B77E4DB3-7406-46D5-8BA7-39876132F6A0}"/>
                    </a:ext>
                  </a:extLst>
                </p14:cNvPr>
                <p14:cNvContentPartPr/>
                <p14:nvPr/>
              </p14:nvContentPartPr>
              <p14:xfrm>
                <a:off x="11316957" y="2938125"/>
                <a:ext cx="111600" cy="90360"/>
              </p14:xfrm>
            </p:contentPart>
          </mc:Choice>
          <mc:Fallback>
            <p:pic>
              <p:nvPicPr>
                <p:cNvPr id="488576" name="Freihand 488575">
                  <a:extLst>
                    <a:ext uri="{FF2B5EF4-FFF2-40B4-BE49-F238E27FC236}">
                      <a16:creationId xmlns:a16="http://schemas.microsoft.com/office/drawing/2014/main" id="{B77E4DB3-7406-46D5-8BA7-39876132F6A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12637" y="2933805"/>
                  <a:ext cx="120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88577" name="Freihand 488576">
                  <a:extLst>
                    <a:ext uri="{FF2B5EF4-FFF2-40B4-BE49-F238E27FC236}">
                      <a16:creationId xmlns:a16="http://schemas.microsoft.com/office/drawing/2014/main" id="{CA0AD35A-63A6-4960-9F51-A5D472D251E2}"/>
                    </a:ext>
                  </a:extLst>
                </p14:cNvPr>
                <p14:cNvContentPartPr/>
                <p14:nvPr/>
              </p14:nvContentPartPr>
              <p14:xfrm>
                <a:off x="11467437" y="2867925"/>
                <a:ext cx="104040" cy="171000"/>
              </p14:xfrm>
            </p:contentPart>
          </mc:Choice>
          <mc:Fallback>
            <p:pic>
              <p:nvPicPr>
                <p:cNvPr id="488577" name="Freihand 488576">
                  <a:extLst>
                    <a:ext uri="{FF2B5EF4-FFF2-40B4-BE49-F238E27FC236}">
                      <a16:creationId xmlns:a16="http://schemas.microsoft.com/office/drawing/2014/main" id="{CA0AD35A-63A6-4960-9F51-A5D472D251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463117" y="2863605"/>
                  <a:ext cx="112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88564" name="Freihand 488563">
                  <a:extLst>
                    <a:ext uri="{FF2B5EF4-FFF2-40B4-BE49-F238E27FC236}">
                      <a16:creationId xmlns:a16="http://schemas.microsoft.com/office/drawing/2014/main" id="{C010EEC8-12FE-4489-8436-123F95985E3C}"/>
                    </a:ext>
                  </a:extLst>
                </p14:cNvPr>
                <p14:cNvContentPartPr/>
                <p14:nvPr/>
              </p14:nvContentPartPr>
              <p14:xfrm>
                <a:off x="8883357" y="2987805"/>
                <a:ext cx="248400" cy="127800"/>
              </p14:xfrm>
            </p:contentPart>
          </mc:Choice>
          <mc:Fallback>
            <p:pic>
              <p:nvPicPr>
                <p:cNvPr id="488564" name="Freihand 488563">
                  <a:extLst>
                    <a:ext uri="{FF2B5EF4-FFF2-40B4-BE49-F238E27FC236}">
                      <a16:creationId xmlns:a16="http://schemas.microsoft.com/office/drawing/2014/main" id="{C010EEC8-12FE-4489-8436-123F95985E3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79037" y="2983485"/>
                  <a:ext cx="25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88565" name="Freihand 488564">
                  <a:extLst>
                    <a:ext uri="{FF2B5EF4-FFF2-40B4-BE49-F238E27FC236}">
                      <a16:creationId xmlns:a16="http://schemas.microsoft.com/office/drawing/2014/main" id="{617F6498-94BE-4E92-A8A1-7A4FD823086F}"/>
                    </a:ext>
                  </a:extLst>
                </p14:cNvPr>
                <p14:cNvContentPartPr/>
                <p14:nvPr/>
              </p14:nvContentPartPr>
              <p14:xfrm>
                <a:off x="9150117" y="2994645"/>
                <a:ext cx="117720" cy="99360"/>
              </p14:xfrm>
            </p:contentPart>
          </mc:Choice>
          <mc:Fallback>
            <p:pic>
              <p:nvPicPr>
                <p:cNvPr id="488565" name="Freihand 488564">
                  <a:extLst>
                    <a:ext uri="{FF2B5EF4-FFF2-40B4-BE49-F238E27FC236}">
                      <a16:creationId xmlns:a16="http://schemas.microsoft.com/office/drawing/2014/main" id="{617F6498-94BE-4E92-A8A1-7A4FD823086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45797" y="2990325"/>
                  <a:ext cx="126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88567" name="Freihand 488566">
                  <a:extLst>
                    <a:ext uri="{FF2B5EF4-FFF2-40B4-BE49-F238E27FC236}">
                      <a16:creationId xmlns:a16="http://schemas.microsoft.com/office/drawing/2014/main" id="{CAEF5E4A-43CB-4DEC-8718-143FA99AE094}"/>
                    </a:ext>
                  </a:extLst>
                </p14:cNvPr>
                <p14:cNvContentPartPr/>
                <p14:nvPr/>
              </p14:nvContentPartPr>
              <p14:xfrm>
                <a:off x="9428037" y="2970525"/>
                <a:ext cx="104040" cy="155880"/>
              </p14:xfrm>
            </p:contentPart>
          </mc:Choice>
          <mc:Fallback>
            <p:pic>
              <p:nvPicPr>
                <p:cNvPr id="488567" name="Freihand 488566">
                  <a:extLst>
                    <a:ext uri="{FF2B5EF4-FFF2-40B4-BE49-F238E27FC236}">
                      <a16:creationId xmlns:a16="http://schemas.microsoft.com/office/drawing/2014/main" id="{CAEF5E4A-43CB-4DEC-8718-143FA99AE09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23717" y="2966205"/>
                  <a:ext cx="112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88568" name="Freihand 488567">
                  <a:extLst>
                    <a:ext uri="{FF2B5EF4-FFF2-40B4-BE49-F238E27FC236}">
                      <a16:creationId xmlns:a16="http://schemas.microsoft.com/office/drawing/2014/main" id="{C6809089-70D5-4795-B26C-BE9320FD0908}"/>
                    </a:ext>
                  </a:extLst>
                </p14:cNvPr>
                <p14:cNvContentPartPr/>
                <p14:nvPr/>
              </p14:nvContentPartPr>
              <p14:xfrm>
                <a:off x="9593637" y="2971605"/>
                <a:ext cx="173160" cy="118800"/>
              </p14:xfrm>
            </p:contentPart>
          </mc:Choice>
          <mc:Fallback>
            <p:pic>
              <p:nvPicPr>
                <p:cNvPr id="488568" name="Freihand 488567">
                  <a:extLst>
                    <a:ext uri="{FF2B5EF4-FFF2-40B4-BE49-F238E27FC236}">
                      <a16:creationId xmlns:a16="http://schemas.microsoft.com/office/drawing/2014/main" id="{C6809089-70D5-4795-B26C-BE9320FD090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89317" y="2967285"/>
                  <a:ext cx="181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88569" name="Freihand 488568">
                  <a:extLst>
                    <a:ext uri="{FF2B5EF4-FFF2-40B4-BE49-F238E27FC236}">
                      <a16:creationId xmlns:a16="http://schemas.microsoft.com/office/drawing/2014/main" id="{50C33E3D-F093-4023-B2FB-806D66D9A361}"/>
                    </a:ext>
                  </a:extLst>
                </p14:cNvPr>
                <p14:cNvContentPartPr/>
                <p14:nvPr/>
              </p14:nvContentPartPr>
              <p14:xfrm>
                <a:off x="9972717" y="2979525"/>
                <a:ext cx="250560" cy="105120"/>
              </p14:xfrm>
            </p:contentPart>
          </mc:Choice>
          <mc:Fallback>
            <p:pic>
              <p:nvPicPr>
                <p:cNvPr id="488569" name="Freihand 488568">
                  <a:extLst>
                    <a:ext uri="{FF2B5EF4-FFF2-40B4-BE49-F238E27FC236}">
                      <a16:creationId xmlns:a16="http://schemas.microsoft.com/office/drawing/2014/main" id="{50C33E3D-F093-4023-B2FB-806D66D9A36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68397" y="2975205"/>
                  <a:ext cx="25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88570" name="Freihand 488569">
                  <a:extLst>
                    <a:ext uri="{FF2B5EF4-FFF2-40B4-BE49-F238E27FC236}">
                      <a16:creationId xmlns:a16="http://schemas.microsoft.com/office/drawing/2014/main" id="{7597BBBD-9ACF-4155-B86F-7C3EB05AE5F7}"/>
                    </a:ext>
                  </a:extLst>
                </p14:cNvPr>
                <p14:cNvContentPartPr/>
                <p14:nvPr/>
              </p14:nvContentPartPr>
              <p14:xfrm>
                <a:off x="10288437" y="2887365"/>
                <a:ext cx="171000" cy="352800"/>
              </p14:xfrm>
            </p:contentPart>
          </mc:Choice>
          <mc:Fallback>
            <p:pic>
              <p:nvPicPr>
                <p:cNvPr id="488570" name="Freihand 488569">
                  <a:extLst>
                    <a:ext uri="{FF2B5EF4-FFF2-40B4-BE49-F238E27FC236}">
                      <a16:creationId xmlns:a16="http://schemas.microsoft.com/office/drawing/2014/main" id="{7597BBBD-9ACF-4155-B86F-7C3EB05AE5F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284117" y="2883045"/>
                  <a:ext cx="179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88573" name="Freihand 488572">
                  <a:extLst>
                    <a:ext uri="{FF2B5EF4-FFF2-40B4-BE49-F238E27FC236}">
                      <a16:creationId xmlns:a16="http://schemas.microsoft.com/office/drawing/2014/main" id="{B24B2621-9296-4251-BA91-DD5B0F0831BA}"/>
                    </a:ext>
                  </a:extLst>
                </p14:cNvPr>
                <p14:cNvContentPartPr/>
                <p14:nvPr/>
              </p14:nvContentPartPr>
              <p14:xfrm>
                <a:off x="10581477" y="2953605"/>
                <a:ext cx="149760" cy="114480"/>
              </p14:xfrm>
            </p:contentPart>
          </mc:Choice>
          <mc:Fallback>
            <p:pic>
              <p:nvPicPr>
                <p:cNvPr id="488573" name="Freihand 488572">
                  <a:extLst>
                    <a:ext uri="{FF2B5EF4-FFF2-40B4-BE49-F238E27FC236}">
                      <a16:creationId xmlns:a16="http://schemas.microsoft.com/office/drawing/2014/main" id="{B24B2621-9296-4251-BA91-DD5B0F0831B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77157" y="2949285"/>
                  <a:ext cx="158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88578" name="Freihand 488577">
                  <a:extLst>
                    <a:ext uri="{FF2B5EF4-FFF2-40B4-BE49-F238E27FC236}">
                      <a16:creationId xmlns:a16="http://schemas.microsoft.com/office/drawing/2014/main" id="{59A2B82E-2BE7-4BB6-85F8-AFB701CF6FF1}"/>
                    </a:ext>
                  </a:extLst>
                </p14:cNvPr>
                <p14:cNvContentPartPr/>
                <p14:nvPr/>
              </p14:nvContentPartPr>
              <p14:xfrm>
                <a:off x="8858877" y="3340245"/>
                <a:ext cx="204480" cy="140760"/>
              </p14:xfrm>
            </p:contentPart>
          </mc:Choice>
          <mc:Fallback>
            <p:pic>
              <p:nvPicPr>
                <p:cNvPr id="488578" name="Freihand 488577">
                  <a:extLst>
                    <a:ext uri="{FF2B5EF4-FFF2-40B4-BE49-F238E27FC236}">
                      <a16:creationId xmlns:a16="http://schemas.microsoft.com/office/drawing/2014/main" id="{59A2B82E-2BE7-4BB6-85F8-AFB701CF6FF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54557" y="3335925"/>
                  <a:ext cx="213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88579" name="Freihand 488578">
                  <a:extLst>
                    <a:ext uri="{FF2B5EF4-FFF2-40B4-BE49-F238E27FC236}">
                      <a16:creationId xmlns:a16="http://schemas.microsoft.com/office/drawing/2014/main" id="{7ECE5DB6-FF1B-4977-A7F4-04D67E8C0093}"/>
                    </a:ext>
                  </a:extLst>
                </p14:cNvPr>
                <p14:cNvContentPartPr/>
                <p14:nvPr/>
              </p14:nvContentPartPr>
              <p14:xfrm>
                <a:off x="9041397" y="3303885"/>
                <a:ext cx="6840" cy="18360"/>
              </p14:xfrm>
            </p:contentPart>
          </mc:Choice>
          <mc:Fallback>
            <p:pic>
              <p:nvPicPr>
                <p:cNvPr id="488579" name="Freihand 488578">
                  <a:extLst>
                    <a:ext uri="{FF2B5EF4-FFF2-40B4-BE49-F238E27FC236}">
                      <a16:creationId xmlns:a16="http://schemas.microsoft.com/office/drawing/2014/main" id="{7ECE5DB6-FF1B-4977-A7F4-04D67E8C009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37077" y="3299565"/>
                  <a:ext cx="1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88580" name="Freihand 488579">
                  <a:extLst>
                    <a:ext uri="{FF2B5EF4-FFF2-40B4-BE49-F238E27FC236}">
                      <a16:creationId xmlns:a16="http://schemas.microsoft.com/office/drawing/2014/main" id="{FC139EB2-E2B1-452C-B9F4-B2CB18EB65E8}"/>
                    </a:ext>
                  </a:extLst>
                </p14:cNvPr>
                <p14:cNvContentPartPr/>
                <p14:nvPr/>
              </p14:nvContentPartPr>
              <p14:xfrm>
                <a:off x="9156597" y="3376605"/>
                <a:ext cx="92520" cy="94680"/>
              </p14:xfrm>
            </p:contentPart>
          </mc:Choice>
          <mc:Fallback>
            <p:pic>
              <p:nvPicPr>
                <p:cNvPr id="488580" name="Freihand 488579">
                  <a:extLst>
                    <a:ext uri="{FF2B5EF4-FFF2-40B4-BE49-F238E27FC236}">
                      <a16:creationId xmlns:a16="http://schemas.microsoft.com/office/drawing/2014/main" id="{FC139EB2-E2B1-452C-B9F4-B2CB18EB65E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52277" y="3372285"/>
                  <a:ext cx="101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88581" name="Freihand 488580">
                  <a:extLst>
                    <a:ext uri="{FF2B5EF4-FFF2-40B4-BE49-F238E27FC236}">
                      <a16:creationId xmlns:a16="http://schemas.microsoft.com/office/drawing/2014/main" id="{E83E08F7-5A0E-4DD3-8007-B070B20C6237}"/>
                    </a:ext>
                  </a:extLst>
                </p14:cNvPr>
                <p14:cNvContentPartPr/>
                <p14:nvPr/>
              </p14:nvContentPartPr>
              <p14:xfrm>
                <a:off x="9298797" y="3376605"/>
                <a:ext cx="158760" cy="89280"/>
              </p14:xfrm>
            </p:contentPart>
          </mc:Choice>
          <mc:Fallback>
            <p:pic>
              <p:nvPicPr>
                <p:cNvPr id="488581" name="Freihand 488580">
                  <a:extLst>
                    <a:ext uri="{FF2B5EF4-FFF2-40B4-BE49-F238E27FC236}">
                      <a16:creationId xmlns:a16="http://schemas.microsoft.com/office/drawing/2014/main" id="{E83E08F7-5A0E-4DD3-8007-B070B20C623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94477" y="3372285"/>
                  <a:ext cx="167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88582" name="Freihand 488581">
                  <a:extLst>
                    <a:ext uri="{FF2B5EF4-FFF2-40B4-BE49-F238E27FC236}">
                      <a16:creationId xmlns:a16="http://schemas.microsoft.com/office/drawing/2014/main" id="{3C485D11-5A0E-409C-B05F-94296F7FB1BA}"/>
                    </a:ext>
                  </a:extLst>
                </p14:cNvPr>
                <p14:cNvContentPartPr/>
                <p14:nvPr/>
              </p14:nvContentPartPr>
              <p14:xfrm>
                <a:off x="9458997" y="3375885"/>
                <a:ext cx="90720" cy="85680"/>
              </p14:xfrm>
            </p:contentPart>
          </mc:Choice>
          <mc:Fallback>
            <p:pic>
              <p:nvPicPr>
                <p:cNvPr id="488582" name="Freihand 488581">
                  <a:extLst>
                    <a:ext uri="{FF2B5EF4-FFF2-40B4-BE49-F238E27FC236}">
                      <a16:creationId xmlns:a16="http://schemas.microsoft.com/office/drawing/2014/main" id="{3C485D11-5A0E-409C-B05F-94296F7FB1B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54677" y="3371565"/>
                  <a:ext cx="99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88583" name="Freihand 488582">
                  <a:extLst>
                    <a:ext uri="{FF2B5EF4-FFF2-40B4-BE49-F238E27FC236}">
                      <a16:creationId xmlns:a16="http://schemas.microsoft.com/office/drawing/2014/main" id="{B161D7EE-B281-410E-BA37-7EA15A84C718}"/>
                    </a:ext>
                  </a:extLst>
                </p14:cNvPr>
                <p14:cNvContentPartPr/>
                <p14:nvPr/>
              </p14:nvContentPartPr>
              <p14:xfrm>
                <a:off x="9555837" y="3349245"/>
                <a:ext cx="81000" cy="78120"/>
              </p14:xfrm>
            </p:contentPart>
          </mc:Choice>
          <mc:Fallback>
            <p:pic>
              <p:nvPicPr>
                <p:cNvPr id="488583" name="Freihand 488582">
                  <a:extLst>
                    <a:ext uri="{FF2B5EF4-FFF2-40B4-BE49-F238E27FC236}">
                      <a16:creationId xmlns:a16="http://schemas.microsoft.com/office/drawing/2014/main" id="{B161D7EE-B281-410E-BA37-7EA15A84C7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51517" y="3344925"/>
                  <a:ext cx="89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88584" name="Freihand 488583">
                  <a:extLst>
                    <a:ext uri="{FF2B5EF4-FFF2-40B4-BE49-F238E27FC236}">
                      <a16:creationId xmlns:a16="http://schemas.microsoft.com/office/drawing/2014/main" id="{D1DD3412-D68E-4C1E-AFF1-089D713C760E}"/>
                    </a:ext>
                  </a:extLst>
                </p14:cNvPr>
                <p14:cNvContentPartPr/>
                <p14:nvPr/>
              </p14:nvContentPartPr>
              <p14:xfrm>
                <a:off x="9630357" y="3349245"/>
                <a:ext cx="121680" cy="84960"/>
              </p14:xfrm>
            </p:contentPart>
          </mc:Choice>
          <mc:Fallback>
            <p:pic>
              <p:nvPicPr>
                <p:cNvPr id="488584" name="Freihand 488583">
                  <a:extLst>
                    <a:ext uri="{FF2B5EF4-FFF2-40B4-BE49-F238E27FC236}">
                      <a16:creationId xmlns:a16="http://schemas.microsoft.com/office/drawing/2014/main" id="{D1DD3412-D68E-4C1E-AFF1-089D713C760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26037" y="3344925"/>
                  <a:ext cx="13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88585" name="Freihand 488584">
                  <a:extLst>
                    <a:ext uri="{FF2B5EF4-FFF2-40B4-BE49-F238E27FC236}">
                      <a16:creationId xmlns:a16="http://schemas.microsoft.com/office/drawing/2014/main" id="{B5B3AFF8-703D-4161-B0B2-07FFB0E515D3}"/>
                    </a:ext>
                  </a:extLst>
                </p14:cNvPr>
                <p14:cNvContentPartPr/>
                <p14:nvPr/>
              </p14:nvContentPartPr>
              <p14:xfrm>
                <a:off x="9889917" y="3257805"/>
                <a:ext cx="239400" cy="318600"/>
              </p14:xfrm>
            </p:contentPart>
          </mc:Choice>
          <mc:Fallback>
            <p:pic>
              <p:nvPicPr>
                <p:cNvPr id="488585" name="Freihand 488584">
                  <a:extLst>
                    <a:ext uri="{FF2B5EF4-FFF2-40B4-BE49-F238E27FC236}">
                      <a16:creationId xmlns:a16="http://schemas.microsoft.com/office/drawing/2014/main" id="{B5B3AFF8-703D-4161-B0B2-07FFB0E515D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85597" y="3253485"/>
                  <a:ext cx="248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88589" name="Freihand 488588">
                  <a:extLst>
                    <a:ext uri="{FF2B5EF4-FFF2-40B4-BE49-F238E27FC236}">
                      <a16:creationId xmlns:a16="http://schemas.microsoft.com/office/drawing/2014/main" id="{92512989-9752-4BF0-A627-60E45CFFC776}"/>
                    </a:ext>
                  </a:extLst>
                </p14:cNvPr>
                <p14:cNvContentPartPr/>
                <p14:nvPr/>
              </p14:nvContentPartPr>
              <p14:xfrm>
                <a:off x="10301037" y="3328365"/>
                <a:ext cx="238320" cy="112680"/>
              </p14:xfrm>
            </p:contentPart>
          </mc:Choice>
          <mc:Fallback>
            <p:pic>
              <p:nvPicPr>
                <p:cNvPr id="488589" name="Freihand 488588">
                  <a:extLst>
                    <a:ext uri="{FF2B5EF4-FFF2-40B4-BE49-F238E27FC236}">
                      <a16:creationId xmlns:a16="http://schemas.microsoft.com/office/drawing/2014/main" id="{92512989-9752-4BF0-A627-60E45CFFC7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96717" y="3324045"/>
                  <a:ext cx="246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88590" name="Freihand 488589">
                  <a:extLst>
                    <a:ext uri="{FF2B5EF4-FFF2-40B4-BE49-F238E27FC236}">
                      <a16:creationId xmlns:a16="http://schemas.microsoft.com/office/drawing/2014/main" id="{867ADEFB-E2C6-47DF-9088-9E2C5DA1E009}"/>
                    </a:ext>
                  </a:extLst>
                </p14:cNvPr>
                <p14:cNvContentPartPr/>
                <p14:nvPr/>
              </p14:nvContentPartPr>
              <p14:xfrm>
                <a:off x="10598037" y="3304605"/>
                <a:ext cx="315720" cy="115200"/>
              </p14:xfrm>
            </p:contentPart>
          </mc:Choice>
          <mc:Fallback>
            <p:pic>
              <p:nvPicPr>
                <p:cNvPr id="488590" name="Freihand 488589">
                  <a:extLst>
                    <a:ext uri="{FF2B5EF4-FFF2-40B4-BE49-F238E27FC236}">
                      <a16:creationId xmlns:a16="http://schemas.microsoft.com/office/drawing/2014/main" id="{867ADEFB-E2C6-47DF-9088-9E2C5DA1E00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93717" y="3300285"/>
                  <a:ext cx="324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88591" name="Freihand 488590">
                  <a:extLst>
                    <a:ext uri="{FF2B5EF4-FFF2-40B4-BE49-F238E27FC236}">
                      <a16:creationId xmlns:a16="http://schemas.microsoft.com/office/drawing/2014/main" id="{64C160CA-5F6A-498D-8723-5619F22F8988}"/>
                    </a:ext>
                  </a:extLst>
                </p14:cNvPr>
                <p14:cNvContentPartPr/>
                <p14:nvPr/>
              </p14:nvContentPartPr>
              <p14:xfrm>
                <a:off x="10927797" y="3329805"/>
                <a:ext cx="93960" cy="169560"/>
              </p14:xfrm>
            </p:contentPart>
          </mc:Choice>
          <mc:Fallback>
            <p:pic>
              <p:nvPicPr>
                <p:cNvPr id="488591" name="Freihand 488590">
                  <a:extLst>
                    <a:ext uri="{FF2B5EF4-FFF2-40B4-BE49-F238E27FC236}">
                      <a16:creationId xmlns:a16="http://schemas.microsoft.com/office/drawing/2014/main" id="{64C160CA-5F6A-498D-8723-5619F22F898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23477" y="3325485"/>
                  <a:ext cx="102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88592" name="Freihand 488591">
                  <a:extLst>
                    <a:ext uri="{FF2B5EF4-FFF2-40B4-BE49-F238E27FC236}">
                      <a16:creationId xmlns:a16="http://schemas.microsoft.com/office/drawing/2014/main" id="{8BF7DFAA-C733-4C46-8C4C-9D8AEFB3F161}"/>
                    </a:ext>
                  </a:extLst>
                </p14:cNvPr>
                <p14:cNvContentPartPr/>
                <p14:nvPr/>
              </p14:nvContentPartPr>
              <p14:xfrm>
                <a:off x="11050197" y="3241965"/>
                <a:ext cx="39960" cy="128520"/>
              </p14:xfrm>
            </p:contentPart>
          </mc:Choice>
          <mc:Fallback>
            <p:pic>
              <p:nvPicPr>
                <p:cNvPr id="488592" name="Freihand 488591">
                  <a:extLst>
                    <a:ext uri="{FF2B5EF4-FFF2-40B4-BE49-F238E27FC236}">
                      <a16:creationId xmlns:a16="http://schemas.microsoft.com/office/drawing/2014/main" id="{8BF7DFAA-C733-4C46-8C4C-9D8AEFB3F1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45877" y="3237645"/>
                  <a:ext cx="48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88594" name="Freihand 488593">
                  <a:extLst>
                    <a:ext uri="{FF2B5EF4-FFF2-40B4-BE49-F238E27FC236}">
                      <a16:creationId xmlns:a16="http://schemas.microsoft.com/office/drawing/2014/main" id="{C9F6BD4E-6A44-4C3F-8518-2B966904F32D}"/>
                    </a:ext>
                  </a:extLst>
                </p14:cNvPr>
                <p14:cNvContentPartPr/>
                <p14:nvPr/>
              </p14:nvContentPartPr>
              <p14:xfrm>
                <a:off x="11062437" y="3291645"/>
                <a:ext cx="422280" cy="214560"/>
              </p14:xfrm>
            </p:contentPart>
          </mc:Choice>
          <mc:Fallback>
            <p:pic>
              <p:nvPicPr>
                <p:cNvPr id="488594" name="Freihand 488593">
                  <a:extLst>
                    <a:ext uri="{FF2B5EF4-FFF2-40B4-BE49-F238E27FC236}">
                      <a16:creationId xmlns:a16="http://schemas.microsoft.com/office/drawing/2014/main" id="{C9F6BD4E-6A44-4C3F-8518-2B966904F32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58117" y="3287325"/>
                  <a:ext cx="430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88595" name="Freihand 488594">
                  <a:extLst>
                    <a:ext uri="{FF2B5EF4-FFF2-40B4-BE49-F238E27FC236}">
                      <a16:creationId xmlns:a16="http://schemas.microsoft.com/office/drawing/2014/main" id="{AC6713BC-1A1F-45ED-A435-447FB1865272}"/>
                    </a:ext>
                  </a:extLst>
                </p14:cNvPr>
                <p14:cNvContentPartPr/>
                <p14:nvPr/>
              </p14:nvContentPartPr>
              <p14:xfrm>
                <a:off x="11545197" y="3195525"/>
                <a:ext cx="279720" cy="169560"/>
              </p14:xfrm>
            </p:contentPart>
          </mc:Choice>
          <mc:Fallback>
            <p:pic>
              <p:nvPicPr>
                <p:cNvPr id="488595" name="Freihand 488594">
                  <a:extLst>
                    <a:ext uri="{FF2B5EF4-FFF2-40B4-BE49-F238E27FC236}">
                      <a16:creationId xmlns:a16="http://schemas.microsoft.com/office/drawing/2014/main" id="{AC6713BC-1A1F-45ED-A435-447FB186527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540877" y="3191205"/>
                  <a:ext cx="288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88597" name="Freihand 488596">
                  <a:extLst>
                    <a:ext uri="{FF2B5EF4-FFF2-40B4-BE49-F238E27FC236}">
                      <a16:creationId xmlns:a16="http://schemas.microsoft.com/office/drawing/2014/main" id="{434A7434-F1CF-47D8-8763-D10F7FA317A3}"/>
                    </a:ext>
                  </a:extLst>
                </p14:cNvPr>
                <p14:cNvContentPartPr/>
                <p14:nvPr/>
              </p14:nvContentPartPr>
              <p14:xfrm>
                <a:off x="6789597" y="2481285"/>
                <a:ext cx="383400" cy="622800"/>
              </p14:xfrm>
            </p:contentPart>
          </mc:Choice>
          <mc:Fallback>
            <p:pic>
              <p:nvPicPr>
                <p:cNvPr id="488597" name="Freihand 488596">
                  <a:extLst>
                    <a:ext uri="{FF2B5EF4-FFF2-40B4-BE49-F238E27FC236}">
                      <a16:creationId xmlns:a16="http://schemas.microsoft.com/office/drawing/2014/main" id="{434A7434-F1CF-47D8-8763-D10F7FA317A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85277" y="2476965"/>
                  <a:ext cx="39204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88598" name="Freihand 488597">
                  <a:extLst>
                    <a:ext uri="{FF2B5EF4-FFF2-40B4-BE49-F238E27FC236}">
                      <a16:creationId xmlns:a16="http://schemas.microsoft.com/office/drawing/2014/main" id="{2E7E5E5B-7086-431D-93EB-879091753F9F}"/>
                    </a:ext>
                  </a:extLst>
                </p14:cNvPr>
                <p14:cNvContentPartPr/>
                <p14:nvPr/>
              </p14:nvContentPartPr>
              <p14:xfrm>
                <a:off x="7072197" y="3032085"/>
                <a:ext cx="627840" cy="1189800"/>
              </p14:xfrm>
            </p:contentPart>
          </mc:Choice>
          <mc:Fallback>
            <p:pic>
              <p:nvPicPr>
                <p:cNvPr id="488598" name="Freihand 488597">
                  <a:extLst>
                    <a:ext uri="{FF2B5EF4-FFF2-40B4-BE49-F238E27FC236}">
                      <a16:creationId xmlns:a16="http://schemas.microsoft.com/office/drawing/2014/main" id="{2E7E5E5B-7086-431D-93EB-879091753F9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67877" y="3027765"/>
                  <a:ext cx="636480" cy="11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88599" name="Freihand 488598">
                  <a:extLst>
                    <a:ext uri="{FF2B5EF4-FFF2-40B4-BE49-F238E27FC236}">
                      <a16:creationId xmlns:a16="http://schemas.microsoft.com/office/drawing/2014/main" id="{2E731DC5-9AFB-4F87-BF3E-67C6E09B7331}"/>
                    </a:ext>
                  </a:extLst>
                </p14:cNvPr>
                <p14:cNvContentPartPr/>
                <p14:nvPr/>
              </p14:nvContentPartPr>
              <p14:xfrm>
                <a:off x="6954837" y="2937045"/>
                <a:ext cx="348840" cy="246600"/>
              </p14:xfrm>
            </p:contentPart>
          </mc:Choice>
          <mc:Fallback>
            <p:pic>
              <p:nvPicPr>
                <p:cNvPr id="488599" name="Freihand 488598">
                  <a:extLst>
                    <a:ext uri="{FF2B5EF4-FFF2-40B4-BE49-F238E27FC236}">
                      <a16:creationId xmlns:a16="http://schemas.microsoft.com/office/drawing/2014/main" id="{2E731DC5-9AFB-4F87-BF3E-67C6E09B733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50517" y="2932725"/>
                  <a:ext cx="357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88600" name="Freihand 488599">
                  <a:extLst>
                    <a:ext uri="{FF2B5EF4-FFF2-40B4-BE49-F238E27FC236}">
                      <a16:creationId xmlns:a16="http://schemas.microsoft.com/office/drawing/2014/main" id="{64AFCB4B-1C25-42BD-A12F-ABF147FBEC88}"/>
                    </a:ext>
                  </a:extLst>
                </p14:cNvPr>
                <p14:cNvContentPartPr/>
                <p14:nvPr/>
              </p14:nvContentPartPr>
              <p14:xfrm>
                <a:off x="7337157" y="4389645"/>
                <a:ext cx="208800" cy="126720"/>
              </p14:xfrm>
            </p:contentPart>
          </mc:Choice>
          <mc:Fallback>
            <p:pic>
              <p:nvPicPr>
                <p:cNvPr id="488600" name="Freihand 488599">
                  <a:extLst>
                    <a:ext uri="{FF2B5EF4-FFF2-40B4-BE49-F238E27FC236}">
                      <a16:creationId xmlns:a16="http://schemas.microsoft.com/office/drawing/2014/main" id="{64AFCB4B-1C25-42BD-A12F-ABF147FBEC8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32837" y="4385325"/>
                  <a:ext cx="21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88601" name="Freihand 488600">
                  <a:extLst>
                    <a:ext uri="{FF2B5EF4-FFF2-40B4-BE49-F238E27FC236}">
                      <a16:creationId xmlns:a16="http://schemas.microsoft.com/office/drawing/2014/main" id="{F6A3E4E6-E79F-419E-83ED-930E31826A12}"/>
                    </a:ext>
                  </a:extLst>
                </p14:cNvPr>
                <p14:cNvContentPartPr/>
                <p14:nvPr/>
              </p14:nvContentPartPr>
              <p14:xfrm>
                <a:off x="7466757" y="4285965"/>
                <a:ext cx="360" cy="360"/>
              </p14:xfrm>
            </p:contentPart>
          </mc:Choice>
          <mc:Fallback>
            <p:pic>
              <p:nvPicPr>
                <p:cNvPr id="488601" name="Freihand 488600">
                  <a:extLst>
                    <a:ext uri="{FF2B5EF4-FFF2-40B4-BE49-F238E27FC236}">
                      <a16:creationId xmlns:a16="http://schemas.microsoft.com/office/drawing/2014/main" id="{F6A3E4E6-E79F-419E-83ED-930E31826A1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62437" y="4281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88602" name="Freihand 488601">
                  <a:extLst>
                    <a:ext uri="{FF2B5EF4-FFF2-40B4-BE49-F238E27FC236}">
                      <a16:creationId xmlns:a16="http://schemas.microsoft.com/office/drawing/2014/main" id="{6908B89F-297A-495E-8DAC-A45E47A84F4A}"/>
                    </a:ext>
                  </a:extLst>
                </p14:cNvPr>
                <p14:cNvContentPartPr/>
                <p14:nvPr/>
              </p14:nvContentPartPr>
              <p14:xfrm>
                <a:off x="7640997" y="4206045"/>
                <a:ext cx="198720" cy="200880"/>
              </p14:xfrm>
            </p:contentPart>
          </mc:Choice>
          <mc:Fallback>
            <p:pic>
              <p:nvPicPr>
                <p:cNvPr id="488602" name="Freihand 488601">
                  <a:extLst>
                    <a:ext uri="{FF2B5EF4-FFF2-40B4-BE49-F238E27FC236}">
                      <a16:creationId xmlns:a16="http://schemas.microsoft.com/office/drawing/2014/main" id="{6908B89F-297A-495E-8DAC-A45E47A84F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36677" y="4201725"/>
                  <a:ext cx="207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88603" name="Freihand 488602">
                  <a:extLst>
                    <a:ext uri="{FF2B5EF4-FFF2-40B4-BE49-F238E27FC236}">
                      <a16:creationId xmlns:a16="http://schemas.microsoft.com/office/drawing/2014/main" id="{7AE1E9FB-2D3E-461A-A2FB-302678B90F31}"/>
                    </a:ext>
                  </a:extLst>
                </p14:cNvPr>
                <p14:cNvContentPartPr/>
                <p14:nvPr/>
              </p14:nvContentPartPr>
              <p14:xfrm>
                <a:off x="7851597" y="4166805"/>
                <a:ext cx="76680" cy="110520"/>
              </p14:xfrm>
            </p:contentPart>
          </mc:Choice>
          <mc:Fallback>
            <p:pic>
              <p:nvPicPr>
                <p:cNvPr id="488603" name="Freihand 488602">
                  <a:extLst>
                    <a:ext uri="{FF2B5EF4-FFF2-40B4-BE49-F238E27FC236}">
                      <a16:creationId xmlns:a16="http://schemas.microsoft.com/office/drawing/2014/main" id="{7AE1E9FB-2D3E-461A-A2FB-302678B90F3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47277" y="4162485"/>
                  <a:ext cx="8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88604" name="Freihand 488603">
                  <a:extLst>
                    <a:ext uri="{FF2B5EF4-FFF2-40B4-BE49-F238E27FC236}">
                      <a16:creationId xmlns:a16="http://schemas.microsoft.com/office/drawing/2014/main" id="{8D0A7784-DE38-46D2-A98B-4499AF67B0FB}"/>
                    </a:ext>
                  </a:extLst>
                </p14:cNvPr>
                <p14:cNvContentPartPr/>
                <p14:nvPr/>
              </p14:nvContentPartPr>
              <p14:xfrm>
                <a:off x="7948797" y="4037565"/>
                <a:ext cx="189000" cy="136440"/>
              </p14:xfrm>
            </p:contentPart>
          </mc:Choice>
          <mc:Fallback>
            <p:pic>
              <p:nvPicPr>
                <p:cNvPr id="488604" name="Freihand 488603">
                  <a:extLst>
                    <a:ext uri="{FF2B5EF4-FFF2-40B4-BE49-F238E27FC236}">
                      <a16:creationId xmlns:a16="http://schemas.microsoft.com/office/drawing/2014/main" id="{8D0A7784-DE38-46D2-A98B-4499AF67B0F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44477" y="4033245"/>
                  <a:ext cx="197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88605" name="Freihand 488604">
                  <a:extLst>
                    <a:ext uri="{FF2B5EF4-FFF2-40B4-BE49-F238E27FC236}">
                      <a16:creationId xmlns:a16="http://schemas.microsoft.com/office/drawing/2014/main" id="{3DBA4D12-E5A0-4824-9A33-B03227C15951}"/>
                    </a:ext>
                  </a:extLst>
                </p14:cNvPr>
                <p14:cNvContentPartPr/>
                <p14:nvPr/>
              </p14:nvContentPartPr>
              <p14:xfrm>
                <a:off x="8132397" y="3913725"/>
                <a:ext cx="86400" cy="143280"/>
              </p14:xfrm>
            </p:contentPart>
          </mc:Choice>
          <mc:Fallback>
            <p:pic>
              <p:nvPicPr>
                <p:cNvPr id="488605" name="Freihand 488604">
                  <a:extLst>
                    <a:ext uri="{FF2B5EF4-FFF2-40B4-BE49-F238E27FC236}">
                      <a16:creationId xmlns:a16="http://schemas.microsoft.com/office/drawing/2014/main" id="{3DBA4D12-E5A0-4824-9A33-B03227C1595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28077" y="3909405"/>
                  <a:ext cx="95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88606" name="Freihand 488605">
                  <a:extLst>
                    <a:ext uri="{FF2B5EF4-FFF2-40B4-BE49-F238E27FC236}">
                      <a16:creationId xmlns:a16="http://schemas.microsoft.com/office/drawing/2014/main" id="{23850082-B291-4F9A-B1B9-B5AE957ED728}"/>
                    </a:ext>
                  </a:extLst>
                </p14:cNvPr>
                <p14:cNvContentPartPr/>
                <p14:nvPr/>
              </p14:nvContentPartPr>
              <p14:xfrm>
                <a:off x="8360637" y="3944685"/>
                <a:ext cx="360" cy="360"/>
              </p14:xfrm>
            </p:contentPart>
          </mc:Choice>
          <mc:Fallback>
            <p:pic>
              <p:nvPicPr>
                <p:cNvPr id="488606" name="Freihand 488605">
                  <a:extLst>
                    <a:ext uri="{FF2B5EF4-FFF2-40B4-BE49-F238E27FC236}">
                      <a16:creationId xmlns:a16="http://schemas.microsoft.com/office/drawing/2014/main" id="{23850082-B291-4F9A-B1B9-B5AE957ED72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56317" y="3940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88607" name="Freihand 488606">
                  <a:extLst>
                    <a:ext uri="{FF2B5EF4-FFF2-40B4-BE49-F238E27FC236}">
                      <a16:creationId xmlns:a16="http://schemas.microsoft.com/office/drawing/2014/main" id="{F3E9D89A-853A-48D1-8BCE-9664AFE24ADA}"/>
                    </a:ext>
                  </a:extLst>
                </p14:cNvPr>
                <p14:cNvContentPartPr/>
                <p14:nvPr/>
              </p14:nvContentPartPr>
              <p14:xfrm>
                <a:off x="8317797" y="3777645"/>
                <a:ext cx="347040" cy="184320"/>
              </p14:xfrm>
            </p:contentPart>
          </mc:Choice>
          <mc:Fallback>
            <p:pic>
              <p:nvPicPr>
                <p:cNvPr id="488607" name="Freihand 488606">
                  <a:extLst>
                    <a:ext uri="{FF2B5EF4-FFF2-40B4-BE49-F238E27FC236}">
                      <a16:creationId xmlns:a16="http://schemas.microsoft.com/office/drawing/2014/main" id="{F3E9D89A-853A-48D1-8BCE-9664AFE24AD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13477" y="3773325"/>
                  <a:ext cx="355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88608" name="Freihand 488607">
                  <a:extLst>
                    <a:ext uri="{FF2B5EF4-FFF2-40B4-BE49-F238E27FC236}">
                      <a16:creationId xmlns:a16="http://schemas.microsoft.com/office/drawing/2014/main" id="{21F35F2E-207E-4F88-A0F3-E5E4F1425842}"/>
                    </a:ext>
                  </a:extLst>
                </p14:cNvPr>
                <p14:cNvContentPartPr/>
                <p14:nvPr/>
              </p14:nvContentPartPr>
              <p14:xfrm>
                <a:off x="8661597" y="3720765"/>
                <a:ext cx="19080" cy="8280"/>
              </p14:xfrm>
            </p:contentPart>
          </mc:Choice>
          <mc:Fallback>
            <p:pic>
              <p:nvPicPr>
                <p:cNvPr id="488608" name="Freihand 488607">
                  <a:extLst>
                    <a:ext uri="{FF2B5EF4-FFF2-40B4-BE49-F238E27FC236}">
                      <a16:creationId xmlns:a16="http://schemas.microsoft.com/office/drawing/2014/main" id="{21F35F2E-207E-4F88-A0F3-E5E4F142584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657277" y="3716445"/>
                  <a:ext cx="27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88609" name="Freihand 488608">
                  <a:extLst>
                    <a:ext uri="{FF2B5EF4-FFF2-40B4-BE49-F238E27FC236}">
                      <a16:creationId xmlns:a16="http://schemas.microsoft.com/office/drawing/2014/main" id="{DE88C566-F7CE-45E0-B954-95608BE2B6F9}"/>
                    </a:ext>
                  </a:extLst>
                </p14:cNvPr>
                <p14:cNvContentPartPr/>
                <p14:nvPr/>
              </p14:nvContentPartPr>
              <p14:xfrm>
                <a:off x="8718117" y="3680445"/>
                <a:ext cx="114480" cy="95760"/>
              </p14:xfrm>
            </p:contentPart>
          </mc:Choice>
          <mc:Fallback>
            <p:pic>
              <p:nvPicPr>
                <p:cNvPr id="488609" name="Freihand 488608">
                  <a:extLst>
                    <a:ext uri="{FF2B5EF4-FFF2-40B4-BE49-F238E27FC236}">
                      <a16:creationId xmlns:a16="http://schemas.microsoft.com/office/drawing/2014/main" id="{DE88C566-F7CE-45E0-B954-95608BE2B6F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713797" y="3676125"/>
                  <a:ext cx="123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88611" name="Freihand 488610">
                  <a:extLst>
                    <a:ext uri="{FF2B5EF4-FFF2-40B4-BE49-F238E27FC236}">
                      <a16:creationId xmlns:a16="http://schemas.microsoft.com/office/drawing/2014/main" id="{58089B06-A5F6-4328-8D42-E83696134BD2}"/>
                    </a:ext>
                  </a:extLst>
                </p14:cNvPr>
                <p14:cNvContentPartPr/>
                <p14:nvPr/>
              </p14:nvContentPartPr>
              <p14:xfrm>
                <a:off x="7455597" y="4630845"/>
                <a:ext cx="235080" cy="151560"/>
              </p14:xfrm>
            </p:contentPart>
          </mc:Choice>
          <mc:Fallback>
            <p:pic>
              <p:nvPicPr>
                <p:cNvPr id="488611" name="Freihand 488610">
                  <a:extLst>
                    <a:ext uri="{FF2B5EF4-FFF2-40B4-BE49-F238E27FC236}">
                      <a16:creationId xmlns:a16="http://schemas.microsoft.com/office/drawing/2014/main" id="{58089B06-A5F6-4328-8D42-E83696134BD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51277" y="4626525"/>
                  <a:ext cx="24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88612" name="Freihand 488611">
                  <a:extLst>
                    <a:ext uri="{FF2B5EF4-FFF2-40B4-BE49-F238E27FC236}">
                      <a16:creationId xmlns:a16="http://schemas.microsoft.com/office/drawing/2014/main" id="{57AB243F-C386-42ED-A9C3-E008A9858E90}"/>
                    </a:ext>
                  </a:extLst>
                </p14:cNvPr>
                <p14:cNvContentPartPr/>
                <p14:nvPr/>
              </p14:nvContentPartPr>
              <p14:xfrm>
                <a:off x="7714077" y="4464525"/>
                <a:ext cx="238680" cy="170280"/>
              </p14:xfrm>
            </p:contentPart>
          </mc:Choice>
          <mc:Fallback>
            <p:pic>
              <p:nvPicPr>
                <p:cNvPr id="488612" name="Freihand 488611">
                  <a:extLst>
                    <a:ext uri="{FF2B5EF4-FFF2-40B4-BE49-F238E27FC236}">
                      <a16:creationId xmlns:a16="http://schemas.microsoft.com/office/drawing/2014/main" id="{57AB243F-C386-42ED-A9C3-E008A9858E9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09757" y="4460205"/>
                  <a:ext cx="247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88613" name="Freihand 488612">
                  <a:extLst>
                    <a:ext uri="{FF2B5EF4-FFF2-40B4-BE49-F238E27FC236}">
                      <a16:creationId xmlns:a16="http://schemas.microsoft.com/office/drawing/2014/main" id="{6E97411C-4FFB-4392-BA66-E703E5517EF0}"/>
                    </a:ext>
                  </a:extLst>
                </p14:cNvPr>
                <p14:cNvContentPartPr/>
                <p14:nvPr/>
              </p14:nvContentPartPr>
              <p14:xfrm>
                <a:off x="7962117" y="4323405"/>
                <a:ext cx="64800" cy="289800"/>
              </p14:xfrm>
            </p:contentPart>
          </mc:Choice>
          <mc:Fallback>
            <p:pic>
              <p:nvPicPr>
                <p:cNvPr id="488613" name="Freihand 488612">
                  <a:extLst>
                    <a:ext uri="{FF2B5EF4-FFF2-40B4-BE49-F238E27FC236}">
                      <a16:creationId xmlns:a16="http://schemas.microsoft.com/office/drawing/2014/main" id="{6E97411C-4FFB-4392-BA66-E703E5517E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57797" y="4319085"/>
                  <a:ext cx="73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88614" name="Freihand 488613">
                  <a:extLst>
                    <a:ext uri="{FF2B5EF4-FFF2-40B4-BE49-F238E27FC236}">
                      <a16:creationId xmlns:a16="http://schemas.microsoft.com/office/drawing/2014/main" id="{DAE2F531-78CA-4702-A75D-F81411E93BD1}"/>
                    </a:ext>
                  </a:extLst>
                </p14:cNvPr>
                <p14:cNvContentPartPr/>
                <p14:nvPr/>
              </p14:nvContentPartPr>
              <p14:xfrm>
                <a:off x="8035557" y="4269405"/>
                <a:ext cx="42120" cy="145800"/>
              </p14:xfrm>
            </p:contentPart>
          </mc:Choice>
          <mc:Fallback>
            <p:pic>
              <p:nvPicPr>
                <p:cNvPr id="488614" name="Freihand 488613">
                  <a:extLst>
                    <a:ext uri="{FF2B5EF4-FFF2-40B4-BE49-F238E27FC236}">
                      <a16:creationId xmlns:a16="http://schemas.microsoft.com/office/drawing/2014/main" id="{DAE2F531-78CA-4702-A75D-F81411E93BD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31237" y="4265085"/>
                  <a:ext cx="50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88615" name="Freihand 488614">
                  <a:extLst>
                    <a:ext uri="{FF2B5EF4-FFF2-40B4-BE49-F238E27FC236}">
                      <a16:creationId xmlns:a16="http://schemas.microsoft.com/office/drawing/2014/main" id="{E0455AA1-AD61-4D65-A78C-2A861EEB68CD}"/>
                    </a:ext>
                  </a:extLst>
                </p14:cNvPr>
                <p14:cNvContentPartPr/>
                <p14:nvPr/>
              </p14:nvContentPartPr>
              <p14:xfrm>
                <a:off x="8084157" y="4198485"/>
                <a:ext cx="281160" cy="254520"/>
              </p14:xfrm>
            </p:contentPart>
          </mc:Choice>
          <mc:Fallback>
            <p:pic>
              <p:nvPicPr>
                <p:cNvPr id="488615" name="Freihand 488614">
                  <a:extLst>
                    <a:ext uri="{FF2B5EF4-FFF2-40B4-BE49-F238E27FC236}">
                      <a16:creationId xmlns:a16="http://schemas.microsoft.com/office/drawing/2014/main" id="{E0455AA1-AD61-4D65-A78C-2A861EEB68C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79837" y="4194165"/>
                  <a:ext cx="289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88616" name="Freihand 488615">
                  <a:extLst>
                    <a:ext uri="{FF2B5EF4-FFF2-40B4-BE49-F238E27FC236}">
                      <a16:creationId xmlns:a16="http://schemas.microsoft.com/office/drawing/2014/main" id="{CD29D0F6-7B0A-41E2-A6B9-DCA1F092C775}"/>
                    </a:ext>
                  </a:extLst>
                </p14:cNvPr>
                <p14:cNvContentPartPr/>
                <p14:nvPr/>
              </p14:nvContentPartPr>
              <p14:xfrm>
                <a:off x="8415717" y="3995085"/>
                <a:ext cx="195480" cy="196200"/>
              </p14:xfrm>
            </p:contentPart>
          </mc:Choice>
          <mc:Fallback>
            <p:pic>
              <p:nvPicPr>
                <p:cNvPr id="488616" name="Freihand 488615">
                  <a:extLst>
                    <a:ext uri="{FF2B5EF4-FFF2-40B4-BE49-F238E27FC236}">
                      <a16:creationId xmlns:a16="http://schemas.microsoft.com/office/drawing/2014/main" id="{CD29D0F6-7B0A-41E2-A6B9-DCA1F092C77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11397" y="3990765"/>
                  <a:ext cx="204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88617" name="Freihand 488616">
                  <a:extLst>
                    <a:ext uri="{FF2B5EF4-FFF2-40B4-BE49-F238E27FC236}">
                      <a16:creationId xmlns:a16="http://schemas.microsoft.com/office/drawing/2014/main" id="{245C49D7-9111-4B52-A60B-67BF8DE87417}"/>
                    </a:ext>
                  </a:extLst>
                </p14:cNvPr>
                <p14:cNvContentPartPr/>
                <p14:nvPr/>
              </p14:nvContentPartPr>
              <p14:xfrm>
                <a:off x="8688237" y="3941445"/>
                <a:ext cx="129960" cy="136800"/>
              </p14:xfrm>
            </p:contentPart>
          </mc:Choice>
          <mc:Fallback>
            <p:pic>
              <p:nvPicPr>
                <p:cNvPr id="488617" name="Freihand 488616">
                  <a:extLst>
                    <a:ext uri="{FF2B5EF4-FFF2-40B4-BE49-F238E27FC236}">
                      <a16:creationId xmlns:a16="http://schemas.microsoft.com/office/drawing/2014/main" id="{245C49D7-9111-4B52-A60B-67BF8DE8741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683917" y="3937125"/>
                  <a:ext cx="138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88618" name="Freihand 488617">
                  <a:extLst>
                    <a:ext uri="{FF2B5EF4-FFF2-40B4-BE49-F238E27FC236}">
                      <a16:creationId xmlns:a16="http://schemas.microsoft.com/office/drawing/2014/main" id="{0A581DA8-0167-4044-9AEA-805AFB0412BB}"/>
                    </a:ext>
                  </a:extLst>
                </p14:cNvPr>
                <p14:cNvContentPartPr/>
                <p14:nvPr/>
              </p14:nvContentPartPr>
              <p14:xfrm>
                <a:off x="8832237" y="3959805"/>
                <a:ext cx="75960" cy="78840"/>
              </p14:xfrm>
            </p:contentPart>
          </mc:Choice>
          <mc:Fallback>
            <p:pic>
              <p:nvPicPr>
                <p:cNvPr id="488618" name="Freihand 488617">
                  <a:extLst>
                    <a:ext uri="{FF2B5EF4-FFF2-40B4-BE49-F238E27FC236}">
                      <a16:creationId xmlns:a16="http://schemas.microsoft.com/office/drawing/2014/main" id="{0A581DA8-0167-4044-9AEA-805AFB0412B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827917" y="3955485"/>
                  <a:ext cx="84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88619" name="Freihand 488618">
                  <a:extLst>
                    <a:ext uri="{FF2B5EF4-FFF2-40B4-BE49-F238E27FC236}">
                      <a16:creationId xmlns:a16="http://schemas.microsoft.com/office/drawing/2014/main" id="{31804A70-202F-4A42-B928-FB7EB5A6A6A7}"/>
                    </a:ext>
                  </a:extLst>
                </p14:cNvPr>
                <p14:cNvContentPartPr/>
                <p14:nvPr/>
              </p14:nvContentPartPr>
              <p14:xfrm>
                <a:off x="8924037" y="3914445"/>
                <a:ext cx="88560" cy="100080"/>
              </p14:xfrm>
            </p:contentPart>
          </mc:Choice>
          <mc:Fallback>
            <p:pic>
              <p:nvPicPr>
                <p:cNvPr id="488619" name="Freihand 488618">
                  <a:extLst>
                    <a:ext uri="{FF2B5EF4-FFF2-40B4-BE49-F238E27FC236}">
                      <a16:creationId xmlns:a16="http://schemas.microsoft.com/office/drawing/2014/main" id="{31804A70-202F-4A42-B928-FB7EB5A6A6A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919717" y="3910125"/>
                  <a:ext cx="97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88620" name="Freihand 488619">
                  <a:extLst>
                    <a:ext uri="{FF2B5EF4-FFF2-40B4-BE49-F238E27FC236}">
                      <a16:creationId xmlns:a16="http://schemas.microsoft.com/office/drawing/2014/main" id="{F8C6FE70-F5A3-4FB8-A777-2DE2120FDD4D}"/>
                    </a:ext>
                  </a:extLst>
                </p14:cNvPr>
                <p14:cNvContentPartPr/>
                <p14:nvPr/>
              </p14:nvContentPartPr>
              <p14:xfrm>
                <a:off x="9123117" y="3860085"/>
                <a:ext cx="118800" cy="158760"/>
              </p14:xfrm>
            </p:contentPart>
          </mc:Choice>
          <mc:Fallback>
            <p:pic>
              <p:nvPicPr>
                <p:cNvPr id="488620" name="Freihand 488619">
                  <a:extLst>
                    <a:ext uri="{FF2B5EF4-FFF2-40B4-BE49-F238E27FC236}">
                      <a16:creationId xmlns:a16="http://schemas.microsoft.com/office/drawing/2014/main" id="{F8C6FE70-F5A3-4FB8-A777-2DE2120FDD4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18797" y="3855765"/>
                  <a:ext cx="127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88621" name="Freihand 488620">
                  <a:extLst>
                    <a:ext uri="{FF2B5EF4-FFF2-40B4-BE49-F238E27FC236}">
                      <a16:creationId xmlns:a16="http://schemas.microsoft.com/office/drawing/2014/main" id="{A90279E4-E7C2-483C-88EE-698D2CEB8091}"/>
                    </a:ext>
                  </a:extLst>
                </p14:cNvPr>
                <p14:cNvContentPartPr/>
                <p14:nvPr/>
              </p14:nvContentPartPr>
              <p14:xfrm>
                <a:off x="9254157" y="3699525"/>
                <a:ext cx="418680" cy="249480"/>
              </p14:xfrm>
            </p:contentPart>
          </mc:Choice>
          <mc:Fallback>
            <p:pic>
              <p:nvPicPr>
                <p:cNvPr id="488621" name="Freihand 488620">
                  <a:extLst>
                    <a:ext uri="{FF2B5EF4-FFF2-40B4-BE49-F238E27FC236}">
                      <a16:creationId xmlns:a16="http://schemas.microsoft.com/office/drawing/2014/main" id="{A90279E4-E7C2-483C-88EE-698D2CEB809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49837" y="3695205"/>
                  <a:ext cx="427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88622" name="Freihand 488621">
                  <a:extLst>
                    <a:ext uri="{FF2B5EF4-FFF2-40B4-BE49-F238E27FC236}">
                      <a16:creationId xmlns:a16="http://schemas.microsoft.com/office/drawing/2014/main" id="{90FF31D6-8E98-4BB8-822B-CE551F85681A}"/>
                    </a:ext>
                  </a:extLst>
                </p14:cNvPr>
                <p14:cNvContentPartPr/>
                <p14:nvPr/>
              </p14:nvContentPartPr>
              <p14:xfrm>
                <a:off x="9680757" y="3671445"/>
                <a:ext cx="120600" cy="144720"/>
              </p14:xfrm>
            </p:contentPart>
          </mc:Choice>
          <mc:Fallback>
            <p:pic>
              <p:nvPicPr>
                <p:cNvPr id="488622" name="Freihand 488621">
                  <a:extLst>
                    <a:ext uri="{FF2B5EF4-FFF2-40B4-BE49-F238E27FC236}">
                      <a16:creationId xmlns:a16="http://schemas.microsoft.com/office/drawing/2014/main" id="{90FF31D6-8E98-4BB8-822B-CE551F85681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76437" y="3667125"/>
                  <a:ext cx="129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88623" name="Freihand 488622">
                  <a:extLst>
                    <a:ext uri="{FF2B5EF4-FFF2-40B4-BE49-F238E27FC236}">
                      <a16:creationId xmlns:a16="http://schemas.microsoft.com/office/drawing/2014/main" id="{AD80D1A9-853B-4AFB-A50C-C75D743EA161}"/>
                    </a:ext>
                  </a:extLst>
                </p14:cNvPr>
                <p14:cNvContentPartPr/>
                <p14:nvPr/>
              </p14:nvContentPartPr>
              <p14:xfrm>
                <a:off x="10021677" y="3702765"/>
                <a:ext cx="157680" cy="169200"/>
              </p14:xfrm>
            </p:contentPart>
          </mc:Choice>
          <mc:Fallback>
            <p:pic>
              <p:nvPicPr>
                <p:cNvPr id="488623" name="Freihand 488622">
                  <a:extLst>
                    <a:ext uri="{FF2B5EF4-FFF2-40B4-BE49-F238E27FC236}">
                      <a16:creationId xmlns:a16="http://schemas.microsoft.com/office/drawing/2014/main" id="{AD80D1A9-853B-4AFB-A50C-C75D743EA16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017357" y="3698445"/>
                  <a:ext cx="166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88624" name="Freihand 488623">
                  <a:extLst>
                    <a:ext uri="{FF2B5EF4-FFF2-40B4-BE49-F238E27FC236}">
                      <a16:creationId xmlns:a16="http://schemas.microsoft.com/office/drawing/2014/main" id="{318B5129-7D06-4377-9225-A97DCAD0FF8B}"/>
                    </a:ext>
                  </a:extLst>
                </p14:cNvPr>
                <p14:cNvContentPartPr/>
                <p14:nvPr/>
              </p14:nvContentPartPr>
              <p14:xfrm>
                <a:off x="10296357" y="3776925"/>
                <a:ext cx="196920" cy="85680"/>
              </p14:xfrm>
            </p:contentPart>
          </mc:Choice>
          <mc:Fallback>
            <p:pic>
              <p:nvPicPr>
                <p:cNvPr id="488624" name="Freihand 488623">
                  <a:extLst>
                    <a:ext uri="{FF2B5EF4-FFF2-40B4-BE49-F238E27FC236}">
                      <a16:creationId xmlns:a16="http://schemas.microsoft.com/office/drawing/2014/main" id="{318B5129-7D06-4377-9225-A97DCAD0FF8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92037" y="3772605"/>
                  <a:ext cx="205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88625" name="Freihand 488624">
                  <a:extLst>
                    <a:ext uri="{FF2B5EF4-FFF2-40B4-BE49-F238E27FC236}">
                      <a16:creationId xmlns:a16="http://schemas.microsoft.com/office/drawing/2014/main" id="{8106BBF9-E332-4B5A-A130-4FBE1F226618}"/>
                    </a:ext>
                  </a:extLst>
                </p14:cNvPr>
                <p14:cNvContentPartPr/>
                <p14:nvPr/>
              </p14:nvContentPartPr>
              <p14:xfrm>
                <a:off x="10478157" y="3718605"/>
                <a:ext cx="61200" cy="62280"/>
              </p14:xfrm>
            </p:contentPart>
          </mc:Choice>
          <mc:Fallback>
            <p:pic>
              <p:nvPicPr>
                <p:cNvPr id="488625" name="Freihand 488624">
                  <a:extLst>
                    <a:ext uri="{FF2B5EF4-FFF2-40B4-BE49-F238E27FC236}">
                      <a16:creationId xmlns:a16="http://schemas.microsoft.com/office/drawing/2014/main" id="{8106BBF9-E332-4B5A-A130-4FBE1F22661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73837" y="3714285"/>
                  <a:ext cx="69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88626" name="Freihand 488625">
                  <a:extLst>
                    <a:ext uri="{FF2B5EF4-FFF2-40B4-BE49-F238E27FC236}">
                      <a16:creationId xmlns:a16="http://schemas.microsoft.com/office/drawing/2014/main" id="{79544EDF-CA7A-4E82-AE07-4ED2C9A1727F}"/>
                    </a:ext>
                  </a:extLst>
                </p14:cNvPr>
                <p14:cNvContentPartPr/>
                <p14:nvPr/>
              </p14:nvContentPartPr>
              <p14:xfrm>
                <a:off x="10522077" y="3756405"/>
                <a:ext cx="148680" cy="92520"/>
              </p14:xfrm>
            </p:contentPart>
          </mc:Choice>
          <mc:Fallback>
            <p:pic>
              <p:nvPicPr>
                <p:cNvPr id="488626" name="Freihand 488625">
                  <a:extLst>
                    <a:ext uri="{FF2B5EF4-FFF2-40B4-BE49-F238E27FC236}">
                      <a16:creationId xmlns:a16="http://schemas.microsoft.com/office/drawing/2014/main" id="{79544EDF-CA7A-4E82-AE07-4ED2C9A1727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17757" y="3752085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88627" name="Freihand 488626">
                  <a:extLst>
                    <a:ext uri="{FF2B5EF4-FFF2-40B4-BE49-F238E27FC236}">
                      <a16:creationId xmlns:a16="http://schemas.microsoft.com/office/drawing/2014/main" id="{2B5E62FF-68A2-43DB-BA65-E421ECE706E9}"/>
                    </a:ext>
                  </a:extLst>
                </p14:cNvPr>
                <p14:cNvContentPartPr/>
                <p14:nvPr/>
              </p14:nvContentPartPr>
              <p14:xfrm>
                <a:off x="10643037" y="3726885"/>
                <a:ext cx="149400" cy="106920"/>
              </p14:xfrm>
            </p:contentPart>
          </mc:Choice>
          <mc:Fallback>
            <p:pic>
              <p:nvPicPr>
                <p:cNvPr id="488627" name="Freihand 488626">
                  <a:extLst>
                    <a:ext uri="{FF2B5EF4-FFF2-40B4-BE49-F238E27FC236}">
                      <a16:creationId xmlns:a16="http://schemas.microsoft.com/office/drawing/2014/main" id="{2B5E62FF-68A2-43DB-BA65-E421ECE706E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638717" y="3722565"/>
                  <a:ext cx="158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88628" name="Freihand 488627">
                  <a:extLst>
                    <a:ext uri="{FF2B5EF4-FFF2-40B4-BE49-F238E27FC236}">
                      <a16:creationId xmlns:a16="http://schemas.microsoft.com/office/drawing/2014/main" id="{D28F5276-E038-47FE-BDA0-638DF03F9758}"/>
                    </a:ext>
                  </a:extLst>
                </p14:cNvPr>
                <p14:cNvContentPartPr/>
                <p14:nvPr/>
              </p14:nvContentPartPr>
              <p14:xfrm>
                <a:off x="10802157" y="3726165"/>
                <a:ext cx="117000" cy="72720"/>
              </p14:xfrm>
            </p:contentPart>
          </mc:Choice>
          <mc:Fallback>
            <p:pic>
              <p:nvPicPr>
                <p:cNvPr id="488628" name="Freihand 488627">
                  <a:extLst>
                    <a:ext uri="{FF2B5EF4-FFF2-40B4-BE49-F238E27FC236}">
                      <a16:creationId xmlns:a16="http://schemas.microsoft.com/office/drawing/2014/main" id="{D28F5276-E038-47FE-BDA0-638DF03F975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797837" y="3721845"/>
                  <a:ext cx="125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88629" name="Freihand 488628">
                  <a:extLst>
                    <a:ext uri="{FF2B5EF4-FFF2-40B4-BE49-F238E27FC236}">
                      <a16:creationId xmlns:a16="http://schemas.microsoft.com/office/drawing/2014/main" id="{918766AA-E4DC-49B8-81AF-C50D86F1E816}"/>
                    </a:ext>
                  </a:extLst>
                </p14:cNvPr>
                <p14:cNvContentPartPr/>
                <p14:nvPr/>
              </p14:nvContentPartPr>
              <p14:xfrm>
                <a:off x="10907277" y="3722565"/>
                <a:ext cx="81360" cy="103680"/>
              </p14:xfrm>
            </p:contentPart>
          </mc:Choice>
          <mc:Fallback>
            <p:pic>
              <p:nvPicPr>
                <p:cNvPr id="488629" name="Freihand 488628">
                  <a:extLst>
                    <a:ext uri="{FF2B5EF4-FFF2-40B4-BE49-F238E27FC236}">
                      <a16:creationId xmlns:a16="http://schemas.microsoft.com/office/drawing/2014/main" id="{918766AA-E4DC-49B8-81AF-C50D86F1E81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902957" y="3718245"/>
                  <a:ext cx="90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88630" name="Freihand 488629">
                  <a:extLst>
                    <a:ext uri="{FF2B5EF4-FFF2-40B4-BE49-F238E27FC236}">
                      <a16:creationId xmlns:a16="http://schemas.microsoft.com/office/drawing/2014/main" id="{13E7FF61-DC8D-4B7F-8EE9-58CF1203DCD7}"/>
                    </a:ext>
                  </a:extLst>
                </p14:cNvPr>
                <p14:cNvContentPartPr/>
                <p14:nvPr/>
              </p14:nvContentPartPr>
              <p14:xfrm>
                <a:off x="10998357" y="3713565"/>
                <a:ext cx="118440" cy="88200"/>
              </p14:xfrm>
            </p:contentPart>
          </mc:Choice>
          <mc:Fallback>
            <p:pic>
              <p:nvPicPr>
                <p:cNvPr id="488630" name="Freihand 488629">
                  <a:extLst>
                    <a:ext uri="{FF2B5EF4-FFF2-40B4-BE49-F238E27FC236}">
                      <a16:creationId xmlns:a16="http://schemas.microsoft.com/office/drawing/2014/main" id="{13E7FF61-DC8D-4B7F-8EE9-58CF1203DCD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94037" y="3709245"/>
                  <a:ext cx="127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88631" name="Freihand 488630">
                  <a:extLst>
                    <a:ext uri="{FF2B5EF4-FFF2-40B4-BE49-F238E27FC236}">
                      <a16:creationId xmlns:a16="http://schemas.microsoft.com/office/drawing/2014/main" id="{EA0128F3-7780-45D2-BB1E-921166604676}"/>
                    </a:ext>
                  </a:extLst>
                </p14:cNvPr>
                <p14:cNvContentPartPr/>
                <p14:nvPr/>
              </p14:nvContentPartPr>
              <p14:xfrm>
                <a:off x="11180877" y="3563805"/>
                <a:ext cx="23040" cy="258120"/>
              </p14:xfrm>
            </p:contentPart>
          </mc:Choice>
          <mc:Fallback>
            <p:pic>
              <p:nvPicPr>
                <p:cNvPr id="488631" name="Freihand 488630">
                  <a:extLst>
                    <a:ext uri="{FF2B5EF4-FFF2-40B4-BE49-F238E27FC236}">
                      <a16:creationId xmlns:a16="http://schemas.microsoft.com/office/drawing/2014/main" id="{EA0128F3-7780-45D2-BB1E-92116660467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76557" y="3559485"/>
                  <a:ext cx="31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88632" name="Freihand 488631">
                  <a:extLst>
                    <a:ext uri="{FF2B5EF4-FFF2-40B4-BE49-F238E27FC236}">
                      <a16:creationId xmlns:a16="http://schemas.microsoft.com/office/drawing/2014/main" id="{A5DB8550-4690-4DBB-BB21-2E7B1275EC4A}"/>
                    </a:ext>
                  </a:extLst>
                </p14:cNvPr>
                <p14:cNvContentPartPr/>
                <p14:nvPr/>
              </p14:nvContentPartPr>
              <p14:xfrm>
                <a:off x="10123197" y="3929565"/>
                <a:ext cx="1042200" cy="87120"/>
              </p14:xfrm>
            </p:contentPart>
          </mc:Choice>
          <mc:Fallback>
            <p:pic>
              <p:nvPicPr>
                <p:cNvPr id="488632" name="Freihand 488631">
                  <a:extLst>
                    <a:ext uri="{FF2B5EF4-FFF2-40B4-BE49-F238E27FC236}">
                      <a16:creationId xmlns:a16="http://schemas.microsoft.com/office/drawing/2014/main" id="{A5DB8550-4690-4DBB-BB21-2E7B1275EC4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18877" y="3925245"/>
                  <a:ext cx="10508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642" name="Gruppieren 488641">
            <a:extLst>
              <a:ext uri="{FF2B5EF4-FFF2-40B4-BE49-F238E27FC236}">
                <a16:creationId xmlns:a16="http://schemas.microsoft.com/office/drawing/2014/main" id="{C1F8B0B4-A46F-4C57-A53F-1CBC6B22B889}"/>
              </a:ext>
            </a:extLst>
          </p:cNvPr>
          <p:cNvGrpSpPr/>
          <p:nvPr/>
        </p:nvGrpSpPr>
        <p:grpSpPr>
          <a:xfrm>
            <a:off x="5086077" y="79725"/>
            <a:ext cx="665640" cy="239760"/>
            <a:chOff x="5086077" y="79725"/>
            <a:chExt cx="66564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88634" name="Freihand 488633">
                  <a:extLst>
                    <a:ext uri="{FF2B5EF4-FFF2-40B4-BE49-F238E27FC236}">
                      <a16:creationId xmlns:a16="http://schemas.microsoft.com/office/drawing/2014/main" id="{FB916E7E-0517-4CBB-BF24-24AD3931ACCB}"/>
                    </a:ext>
                  </a:extLst>
                </p14:cNvPr>
                <p14:cNvContentPartPr/>
                <p14:nvPr/>
              </p14:nvContentPartPr>
              <p14:xfrm>
                <a:off x="5086077" y="111045"/>
                <a:ext cx="146520" cy="93600"/>
              </p14:xfrm>
            </p:contentPart>
          </mc:Choice>
          <mc:Fallback>
            <p:pic>
              <p:nvPicPr>
                <p:cNvPr id="488634" name="Freihand 488633">
                  <a:extLst>
                    <a:ext uri="{FF2B5EF4-FFF2-40B4-BE49-F238E27FC236}">
                      <a16:creationId xmlns:a16="http://schemas.microsoft.com/office/drawing/2014/main" id="{FB916E7E-0517-4CBB-BF24-24AD3931ACC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081757" y="106725"/>
                  <a:ext cx="155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88635" name="Freihand 488634">
                  <a:extLst>
                    <a:ext uri="{FF2B5EF4-FFF2-40B4-BE49-F238E27FC236}">
                      <a16:creationId xmlns:a16="http://schemas.microsoft.com/office/drawing/2014/main" id="{FD2035C6-A204-4BBE-9B55-D3F4D857D81E}"/>
                    </a:ext>
                  </a:extLst>
                </p14:cNvPr>
                <p14:cNvContentPartPr/>
                <p14:nvPr/>
              </p14:nvContentPartPr>
              <p14:xfrm>
                <a:off x="5167797" y="98805"/>
                <a:ext cx="93960" cy="203400"/>
              </p14:xfrm>
            </p:contentPart>
          </mc:Choice>
          <mc:Fallback>
            <p:pic>
              <p:nvPicPr>
                <p:cNvPr id="488635" name="Freihand 488634">
                  <a:extLst>
                    <a:ext uri="{FF2B5EF4-FFF2-40B4-BE49-F238E27FC236}">
                      <a16:creationId xmlns:a16="http://schemas.microsoft.com/office/drawing/2014/main" id="{FD2035C6-A204-4BBE-9B55-D3F4D857D81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63477" y="94485"/>
                  <a:ext cx="102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88636" name="Freihand 488635">
                  <a:extLst>
                    <a:ext uri="{FF2B5EF4-FFF2-40B4-BE49-F238E27FC236}">
                      <a16:creationId xmlns:a16="http://schemas.microsoft.com/office/drawing/2014/main" id="{3D19BF6B-0903-43D3-9C5D-7577511E402F}"/>
                    </a:ext>
                  </a:extLst>
                </p14:cNvPr>
                <p14:cNvContentPartPr/>
                <p14:nvPr/>
              </p14:nvContentPartPr>
              <p14:xfrm>
                <a:off x="5274717" y="131565"/>
                <a:ext cx="97200" cy="107640"/>
              </p14:xfrm>
            </p:contentPart>
          </mc:Choice>
          <mc:Fallback>
            <p:pic>
              <p:nvPicPr>
                <p:cNvPr id="488636" name="Freihand 488635">
                  <a:extLst>
                    <a:ext uri="{FF2B5EF4-FFF2-40B4-BE49-F238E27FC236}">
                      <a16:creationId xmlns:a16="http://schemas.microsoft.com/office/drawing/2014/main" id="{3D19BF6B-0903-43D3-9C5D-7577511E402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270397" y="127245"/>
                  <a:ext cx="105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88637" name="Freihand 488636">
                  <a:extLst>
                    <a:ext uri="{FF2B5EF4-FFF2-40B4-BE49-F238E27FC236}">
                      <a16:creationId xmlns:a16="http://schemas.microsoft.com/office/drawing/2014/main" id="{59557FF8-6EA5-4C03-949A-5F70F9CB1432}"/>
                    </a:ext>
                  </a:extLst>
                </p14:cNvPr>
                <p14:cNvContentPartPr/>
                <p14:nvPr/>
              </p14:nvContentPartPr>
              <p14:xfrm>
                <a:off x="5434557" y="124005"/>
                <a:ext cx="183600" cy="84240"/>
              </p14:xfrm>
            </p:contentPart>
          </mc:Choice>
          <mc:Fallback>
            <p:pic>
              <p:nvPicPr>
                <p:cNvPr id="488637" name="Freihand 488636">
                  <a:extLst>
                    <a:ext uri="{FF2B5EF4-FFF2-40B4-BE49-F238E27FC236}">
                      <a16:creationId xmlns:a16="http://schemas.microsoft.com/office/drawing/2014/main" id="{59557FF8-6EA5-4C03-949A-5F70F9CB143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30237" y="119685"/>
                  <a:ext cx="192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88638" name="Freihand 488637">
                  <a:extLst>
                    <a:ext uri="{FF2B5EF4-FFF2-40B4-BE49-F238E27FC236}">
                      <a16:creationId xmlns:a16="http://schemas.microsoft.com/office/drawing/2014/main" id="{A794F369-84C5-4CFE-9995-EDDFF63C06C4}"/>
                    </a:ext>
                  </a:extLst>
                </p14:cNvPr>
                <p14:cNvContentPartPr/>
                <p14:nvPr/>
              </p14:nvContentPartPr>
              <p14:xfrm>
                <a:off x="5631117" y="79725"/>
                <a:ext cx="120600" cy="239760"/>
              </p14:xfrm>
            </p:contentPart>
          </mc:Choice>
          <mc:Fallback>
            <p:pic>
              <p:nvPicPr>
                <p:cNvPr id="488638" name="Freihand 488637">
                  <a:extLst>
                    <a:ext uri="{FF2B5EF4-FFF2-40B4-BE49-F238E27FC236}">
                      <a16:creationId xmlns:a16="http://schemas.microsoft.com/office/drawing/2014/main" id="{A794F369-84C5-4CFE-9995-EDDFF63C06C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26797" y="75405"/>
                  <a:ext cx="1292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641" name="Gruppieren 488640">
            <a:extLst>
              <a:ext uri="{FF2B5EF4-FFF2-40B4-BE49-F238E27FC236}">
                <a16:creationId xmlns:a16="http://schemas.microsoft.com/office/drawing/2014/main" id="{C502EB53-1370-4B0B-A74B-FFFB69F4309A}"/>
              </a:ext>
            </a:extLst>
          </p:cNvPr>
          <p:cNvGrpSpPr/>
          <p:nvPr/>
        </p:nvGrpSpPr>
        <p:grpSpPr>
          <a:xfrm>
            <a:off x="6027477" y="45165"/>
            <a:ext cx="500400" cy="162720"/>
            <a:chOff x="6027477" y="45165"/>
            <a:chExt cx="50040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88639" name="Freihand 488638">
                  <a:extLst>
                    <a:ext uri="{FF2B5EF4-FFF2-40B4-BE49-F238E27FC236}">
                      <a16:creationId xmlns:a16="http://schemas.microsoft.com/office/drawing/2014/main" id="{D22AE25B-AE47-4575-BD32-A6F2FBF98385}"/>
                    </a:ext>
                  </a:extLst>
                </p14:cNvPr>
                <p14:cNvContentPartPr/>
                <p14:nvPr/>
              </p14:nvContentPartPr>
              <p14:xfrm>
                <a:off x="6027477" y="72525"/>
                <a:ext cx="131040" cy="132120"/>
              </p14:xfrm>
            </p:contentPart>
          </mc:Choice>
          <mc:Fallback>
            <p:pic>
              <p:nvPicPr>
                <p:cNvPr id="488639" name="Freihand 488638">
                  <a:extLst>
                    <a:ext uri="{FF2B5EF4-FFF2-40B4-BE49-F238E27FC236}">
                      <a16:creationId xmlns:a16="http://schemas.microsoft.com/office/drawing/2014/main" id="{D22AE25B-AE47-4575-BD32-A6F2FBF9838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23157" y="68205"/>
                  <a:ext cx="139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88640" name="Freihand 488639">
                  <a:extLst>
                    <a:ext uri="{FF2B5EF4-FFF2-40B4-BE49-F238E27FC236}">
                      <a16:creationId xmlns:a16="http://schemas.microsoft.com/office/drawing/2014/main" id="{986B666C-0610-4F0F-A5D1-1CBF49A04029}"/>
                    </a:ext>
                  </a:extLst>
                </p14:cNvPr>
                <p14:cNvContentPartPr/>
                <p14:nvPr/>
              </p14:nvContentPartPr>
              <p14:xfrm>
                <a:off x="6156717" y="45165"/>
                <a:ext cx="371160" cy="162720"/>
              </p14:xfrm>
            </p:contentPart>
          </mc:Choice>
          <mc:Fallback>
            <p:pic>
              <p:nvPicPr>
                <p:cNvPr id="488640" name="Freihand 488639">
                  <a:extLst>
                    <a:ext uri="{FF2B5EF4-FFF2-40B4-BE49-F238E27FC236}">
                      <a16:creationId xmlns:a16="http://schemas.microsoft.com/office/drawing/2014/main" id="{986B666C-0610-4F0F-A5D1-1CBF49A0402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52397" y="40845"/>
                  <a:ext cx="379800" cy="17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BCA6E81-2985-4FCB-93D1-2B85CF512017}"/>
              </a:ext>
            </a:extLst>
          </p:cNvPr>
          <p:cNvGrpSpPr/>
          <p:nvPr/>
        </p:nvGrpSpPr>
        <p:grpSpPr>
          <a:xfrm>
            <a:off x="8194761" y="169365"/>
            <a:ext cx="3124440" cy="430920"/>
            <a:chOff x="8194761" y="169365"/>
            <a:chExt cx="312444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A9A2A80-7395-4ED4-963D-7BC895C8A33B}"/>
                    </a:ext>
                  </a:extLst>
                </p14:cNvPr>
                <p14:cNvContentPartPr/>
                <p14:nvPr/>
              </p14:nvContentPartPr>
              <p14:xfrm>
                <a:off x="8589321" y="346125"/>
                <a:ext cx="37440" cy="148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A9A2A80-7395-4ED4-963D-7BC895C8A3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85001" y="341805"/>
                  <a:ext cx="4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54960BB-2843-43AA-98B5-DF7F449B187C}"/>
                    </a:ext>
                  </a:extLst>
                </p14:cNvPr>
                <p14:cNvContentPartPr/>
                <p14:nvPr/>
              </p14:nvContentPartPr>
              <p14:xfrm>
                <a:off x="8492841" y="284925"/>
                <a:ext cx="255600" cy="222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54960BB-2843-43AA-98B5-DF7F449B18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88521" y="280605"/>
                  <a:ext cx="264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F91E63D-65AC-4044-9A6A-A2EEF01DF7C1}"/>
                    </a:ext>
                  </a:extLst>
                </p14:cNvPr>
                <p14:cNvContentPartPr/>
                <p14:nvPr/>
              </p14:nvContentPartPr>
              <p14:xfrm>
                <a:off x="8234721" y="454845"/>
                <a:ext cx="141480" cy="24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F91E63D-65AC-4044-9A6A-A2EEF01DF7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30401" y="450525"/>
                  <a:ext cx="150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CA111D3-6F7D-4637-9C1C-6932BB1BF3CE}"/>
                    </a:ext>
                  </a:extLst>
                </p14:cNvPr>
                <p14:cNvContentPartPr/>
                <p14:nvPr/>
              </p14:nvContentPartPr>
              <p14:xfrm>
                <a:off x="8194761" y="341805"/>
                <a:ext cx="123120" cy="212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CA111D3-6F7D-4637-9C1C-6932BB1BF3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90441" y="337485"/>
                  <a:ext cx="131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A002DE-CE8B-4988-9E85-52BBEFDFE36D}"/>
                    </a:ext>
                  </a:extLst>
                </p14:cNvPr>
                <p14:cNvContentPartPr/>
                <p14:nvPr/>
              </p14:nvContentPartPr>
              <p14:xfrm>
                <a:off x="8791641" y="376005"/>
                <a:ext cx="217800" cy="124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A002DE-CE8B-4988-9E85-52BBEFDFE3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87321" y="371685"/>
                  <a:ext cx="226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4E8A074-E898-4889-AFFD-733260F770CD}"/>
                    </a:ext>
                  </a:extLst>
                </p14:cNvPr>
                <p14:cNvContentPartPr/>
                <p14:nvPr/>
              </p14:nvContentPartPr>
              <p14:xfrm>
                <a:off x="9068841" y="301845"/>
                <a:ext cx="158400" cy="145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4E8A074-E898-4889-AFFD-733260F770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4521" y="297525"/>
                  <a:ext cx="16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2B426DE-CDD9-4430-92F8-9DC65F32DB73}"/>
                    </a:ext>
                  </a:extLst>
                </p14:cNvPr>
                <p14:cNvContentPartPr/>
                <p14:nvPr/>
              </p14:nvContentPartPr>
              <p14:xfrm>
                <a:off x="9244521" y="340005"/>
                <a:ext cx="141480" cy="108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2B426DE-CDD9-4430-92F8-9DC65F32DB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40201" y="335685"/>
                  <a:ext cx="150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53A3A1D-08F2-43A6-957A-2607E1D71EDA}"/>
                    </a:ext>
                  </a:extLst>
                </p14:cNvPr>
                <p14:cNvContentPartPr/>
                <p14:nvPr/>
              </p14:nvContentPartPr>
              <p14:xfrm>
                <a:off x="9381321" y="356925"/>
                <a:ext cx="80640" cy="95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53A3A1D-08F2-43A6-957A-2607E1D71E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77001" y="352605"/>
                  <a:ext cx="8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E55A337-34B0-43A4-B264-F673C891BDC2}"/>
                    </a:ext>
                  </a:extLst>
                </p14:cNvPr>
                <p14:cNvContentPartPr/>
                <p14:nvPr/>
              </p14:nvContentPartPr>
              <p14:xfrm>
                <a:off x="9501561" y="386805"/>
                <a:ext cx="144720" cy="83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E55A337-34B0-43A4-B264-F673C891BD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97241" y="382485"/>
                  <a:ext cx="15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884ED15-7B12-4115-96F3-5CBF7D5E5453}"/>
                    </a:ext>
                  </a:extLst>
                </p14:cNvPr>
                <p14:cNvContentPartPr/>
                <p14:nvPr/>
              </p14:nvContentPartPr>
              <p14:xfrm>
                <a:off x="9643041" y="352605"/>
                <a:ext cx="285480" cy="247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884ED15-7B12-4115-96F3-5CBF7D5E54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38721" y="348285"/>
                  <a:ext cx="294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3FAAC84-429A-4C7D-A391-993E7106DBDD}"/>
                    </a:ext>
                  </a:extLst>
                </p14:cNvPr>
                <p14:cNvContentPartPr/>
                <p14:nvPr/>
              </p14:nvContentPartPr>
              <p14:xfrm>
                <a:off x="9991161" y="259725"/>
                <a:ext cx="299520" cy="133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3FAAC84-429A-4C7D-A391-993E7106DB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86841" y="255405"/>
                  <a:ext cx="308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D07543C-A724-42D0-8E84-E0C012ABBB97}"/>
                    </a:ext>
                  </a:extLst>
                </p14:cNvPr>
                <p14:cNvContentPartPr/>
                <p14:nvPr/>
              </p14:nvContentPartPr>
              <p14:xfrm>
                <a:off x="10453761" y="224445"/>
                <a:ext cx="230400" cy="284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D07543C-A724-42D0-8E84-E0C012ABBB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49441" y="220125"/>
                  <a:ext cx="239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D77827-FC95-4DD0-A95A-85743AA5B2FC}"/>
                    </a:ext>
                  </a:extLst>
                </p14:cNvPr>
                <p14:cNvContentPartPr/>
                <p14:nvPr/>
              </p14:nvContentPartPr>
              <p14:xfrm>
                <a:off x="10654641" y="229485"/>
                <a:ext cx="47880" cy="12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D77827-FC95-4DD0-A95A-85743AA5B2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50321" y="225165"/>
                  <a:ext cx="56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CA5679-E374-495F-8DA4-D3E2E2E08B27}"/>
                    </a:ext>
                  </a:extLst>
                </p14:cNvPr>
                <p14:cNvContentPartPr/>
                <p14:nvPr/>
              </p14:nvContentPartPr>
              <p14:xfrm>
                <a:off x="10845441" y="229485"/>
                <a:ext cx="83160" cy="141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CA5679-E374-495F-8DA4-D3E2E2E08B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41121" y="225165"/>
                  <a:ext cx="91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2D501F-B7C5-4C99-B694-164DB4EC524F}"/>
                    </a:ext>
                  </a:extLst>
                </p14:cNvPr>
                <p14:cNvContentPartPr/>
                <p14:nvPr/>
              </p14:nvContentPartPr>
              <p14:xfrm>
                <a:off x="10875681" y="209685"/>
                <a:ext cx="86400" cy="174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2D501F-B7C5-4C99-B694-164DB4EC52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71361" y="205365"/>
                  <a:ext cx="95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ACA2028-942A-400E-82CE-B40BA5476AE7}"/>
                    </a:ext>
                  </a:extLst>
                </p14:cNvPr>
                <p14:cNvContentPartPr/>
                <p14:nvPr/>
              </p14:nvContentPartPr>
              <p14:xfrm>
                <a:off x="10967841" y="282045"/>
                <a:ext cx="129240" cy="94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ACA2028-942A-400E-82CE-B40BA5476A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63521" y="277725"/>
                  <a:ext cx="137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BD92908-F92B-4953-978E-ABA1443CE563}"/>
                    </a:ext>
                  </a:extLst>
                </p14:cNvPr>
                <p14:cNvContentPartPr/>
                <p14:nvPr/>
              </p14:nvContentPartPr>
              <p14:xfrm>
                <a:off x="11034801" y="201765"/>
                <a:ext cx="76680" cy="172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BD92908-F92B-4953-978E-ABA1443CE5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30481" y="197445"/>
                  <a:ext cx="85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CD8735E-7D4E-4838-A4A2-4EC35E8B6717}"/>
                    </a:ext>
                  </a:extLst>
                </p14:cNvPr>
                <p14:cNvContentPartPr/>
                <p14:nvPr/>
              </p14:nvContentPartPr>
              <p14:xfrm>
                <a:off x="11148921" y="169365"/>
                <a:ext cx="170280" cy="180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CD8735E-7D4E-4838-A4A2-4EC35E8B67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44601" y="165045"/>
                  <a:ext cx="178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FD1DE8-12C7-4B30-9A8B-62F849D68D35}"/>
                    </a:ext>
                  </a:extLst>
                </p14:cNvPr>
                <p14:cNvContentPartPr/>
                <p14:nvPr/>
              </p14:nvContentPartPr>
              <p14:xfrm>
                <a:off x="11206881" y="178725"/>
                <a:ext cx="37440" cy="16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FD1DE8-12C7-4B30-9A8B-62F849D68D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02561" y="174405"/>
                  <a:ext cx="460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0F80A9F-5DF3-4EBC-BE08-E851DB16A43D}"/>
              </a:ext>
            </a:extLst>
          </p:cNvPr>
          <p:cNvGrpSpPr/>
          <p:nvPr/>
        </p:nvGrpSpPr>
        <p:grpSpPr>
          <a:xfrm>
            <a:off x="8797761" y="728445"/>
            <a:ext cx="691920" cy="181800"/>
            <a:chOff x="8797761" y="728445"/>
            <a:chExt cx="69192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3FDEAD3-673F-4288-9044-4B1F7E20B94B}"/>
                    </a:ext>
                  </a:extLst>
                </p14:cNvPr>
                <p14:cNvContentPartPr/>
                <p14:nvPr/>
              </p14:nvContentPartPr>
              <p14:xfrm>
                <a:off x="8797761" y="737805"/>
                <a:ext cx="113400" cy="166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3FDEAD3-673F-4288-9044-4B1F7E20B94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93441" y="733485"/>
                  <a:ext cx="122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B4EABC8-C9F1-49B3-B9C9-B907FD83884A}"/>
                    </a:ext>
                  </a:extLst>
                </p14:cNvPr>
                <p14:cNvContentPartPr/>
                <p14:nvPr/>
              </p14:nvContentPartPr>
              <p14:xfrm>
                <a:off x="8912241" y="822405"/>
                <a:ext cx="93240" cy="82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B4EABC8-C9F1-49B3-B9C9-B907FD83884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07921" y="818085"/>
                  <a:ext cx="10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D2B506-9510-450F-8C27-E875689830F6}"/>
                    </a:ext>
                  </a:extLst>
                </p14:cNvPr>
                <p14:cNvContentPartPr/>
                <p14:nvPr/>
              </p14:nvContentPartPr>
              <p14:xfrm>
                <a:off x="9055881" y="728445"/>
                <a:ext cx="91440" cy="181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D2B506-9510-450F-8C27-E875689830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51561" y="724125"/>
                  <a:ext cx="100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74464C-189C-4A16-AAC0-93529513F031}"/>
                    </a:ext>
                  </a:extLst>
                </p14:cNvPr>
                <p14:cNvContentPartPr/>
                <p14:nvPr/>
              </p14:nvContentPartPr>
              <p14:xfrm>
                <a:off x="9173241" y="786405"/>
                <a:ext cx="316440" cy="103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74464C-189C-4A16-AAC0-93529513F0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68921" y="782085"/>
                  <a:ext cx="3250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3746AE7-89FC-47AF-A46E-B9525DEBDDCE}"/>
              </a:ext>
            </a:extLst>
          </p:cNvPr>
          <p:cNvGrpSpPr/>
          <p:nvPr/>
        </p:nvGrpSpPr>
        <p:grpSpPr>
          <a:xfrm>
            <a:off x="9721521" y="701805"/>
            <a:ext cx="927360" cy="309600"/>
            <a:chOff x="9721521" y="701805"/>
            <a:chExt cx="92736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FC32C3-7132-434E-9726-3A5209648ACF}"/>
                    </a:ext>
                  </a:extLst>
                </p14:cNvPr>
                <p14:cNvContentPartPr/>
                <p14:nvPr/>
              </p14:nvContentPartPr>
              <p14:xfrm>
                <a:off x="9721521" y="701805"/>
                <a:ext cx="265320" cy="144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FC32C3-7132-434E-9726-3A5209648A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17201" y="697485"/>
                  <a:ext cx="273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146DC4F-FEC8-47F1-8034-3FE6742993AA}"/>
                    </a:ext>
                  </a:extLst>
                </p14:cNvPr>
                <p14:cNvContentPartPr/>
                <p14:nvPr/>
              </p14:nvContentPartPr>
              <p14:xfrm>
                <a:off x="10009161" y="748605"/>
                <a:ext cx="340560" cy="262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146DC4F-FEC8-47F1-8034-3FE6742993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04481" y="744285"/>
                  <a:ext cx="34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26A10B2-2F64-4A87-94FC-3452BF57A854}"/>
                    </a:ext>
                  </a:extLst>
                </p14:cNvPr>
                <p14:cNvContentPartPr/>
                <p14:nvPr/>
              </p14:nvContentPartPr>
              <p14:xfrm>
                <a:off x="10394361" y="732405"/>
                <a:ext cx="254520" cy="248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26A10B2-2F64-4A87-94FC-3452BF57A8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90041" y="728085"/>
                  <a:ext cx="26316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AAF7BA7-F08E-4C68-BFB9-8A89623F7A4C}"/>
                  </a:ext>
                </a:extLst>
              </p14:cNvPr>
              <p14:cNvContentPartPr/>
              <p14:nvPr/>
            </p14:nvContentPartPr>
            <p14:xfrm>
              <a:off x="1630881" y="1389405"/>
              <a:ext cx="1341720" cy="622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AAF7BA7-F08E-4C68-BFB9-8A89623F7A4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26561" y="1385085"/>
                <a:ext cx="13503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E4957AD-9FE7-4BF3-90B7-2C7C22679BD3}"/>
                  </a:ext>
                </a:extLst>
              </p14:cNvPr>
              <p14:cNvContentPartPr/>
              <p14:nvPr/>
            </p14:nvContentPartPr>
            <p14:xfrm>
              <a:off x="2490921" y="1009605"/>
              <a:ext cx="536040" cy="561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E4957AD-9FE7-4BF3-90B7-2C7C22679BD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86601" y="1005285"/>
                <a:ext cx="54468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597085D-BAB1-4A71-A870-971A12C11868}"/>
                  </a:ext>
                </a:extLst>
              </p14:cNvPr>
              <p14:cNvContentPartPr/>
              <p14:nvPr/>
            </p14:nvContentPartPr>
            <p14:xfrm>
              <a:off x="1797561" y="2101485"/>
              <a:ext cx="2485800" cy="586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597085D-BAB1-4A71-A870-971A12C1186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93241" y="2097165"/>
                <a:ext cx="2494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2898DAD-F7CC-4584-B964-E959B3454481}"/>
                  </a:ext>
                </a:extLst>
              </p14:cNvPr>
              <p14:cNvContentPartPr/>
              <p14:nvPr/>
            </p14:nvContentPartPr>
            <p14:xfrm>
              <a:off x="6329241" y="3058725"/>
              <a:ext cx="1605600" cy="84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2898DAD-F7CC-4584-B964-E959B34544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24921" y="3054405"/>
                <a:ext cx="1614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674FF55-14E4-42B6-B0D9-457A9255C0A3}"/>
                  </a:ext>
                </a:extLst>
              </p14:cNvPr>
              <p14:cNvContentPartPr/>
              <p14:nvPr/>
            </p14:nvContentPartPr>
            <p14:xfrm>
              <a:off x="439281" y="3770445"/>
              <a:ext cx="2796120" cy="644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674FF55-14E4-42B6-B0D9-457A9255C0A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34961" y="3766125"/>
                <a:ext cx="2804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108EA2A-1CDC-4C02-BCED-9A04E954E135}"/>
                  </a:ext>
                </a:extLst>
              </p14:cNvPr>
              <p14:cNvContentPartPr/>
              <p14:nvPr/>
            </p14:nvContentPartPr>
            <p14:xfrm>
              <a:off x="3573441" y="3783765"/>
              <a:ext cx="1689120" cy="18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108EA2A-1CDC-4C02-BCED-9A04E954E13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69121" y="3779445"/>
                <a:ext cx="1697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FB3ED8F-D986-4CA6-9C8D-80ED690B9D41}"/>
                  </a:ext>
                </a:extLst>
              </p14:cNvPr>
              <p14:cNvContentPartPr/>
              <p14:nvPr/>
            </p14:nvContentPartPr>
            <p14:xfrm>
              <a:off x="1549521" y="4337085"/>
              <a:ext cx="3852000" cy="69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FB3ED8F-D986-4CA6-9C8D-80ED690B9D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45201" y="4332765"/>
                <a:ext cx="3860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E0030E2-8DAA-4740-8267-E97160BB2F87}"/>
                  </a:ext>
                </a:extLst>
              </p14:cNvPr>
              <p14:cNvContentPartPr/>
              <p14:nvPr/>
            </p14:nvContentPartPr>
            <p14:xfrm>
              <a:off x="5565681" y="4296405"/>
              <a:ext cx="2121840" cy="1674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E0030E2-8DAA-4740-8267-E97160BB2F8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61361" y="4292085"/>
                <a:ext cx="213048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E580477C-7676-4812-A733-5459E27891ED}"/>
              </a:ext>
            </a:extLst>
          </p:cNvPr>
          <p:cNvGrpSpPr/>
          <p:nvPr/>
        </p:nvGrpSpPr>
        <p:grpSpPr>
          <a:xfrm>
            <a:off x="405801" y="1012485"/>
            <a:ext cx="9649080" cy="4610880"/>
            <a:chOff x="405801" y="1012485"/>
            <a:chExt cx="9649080" cy="46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E09FFB-5220-4E99-9E6A-10F1CA0A9A25}"/>
                    </a:ext>
                  </a:extLst>
                </p14:cNvPr>
                <p14:cNvContentPartPr/>
                <p14:nvPr/>
              </p14:nvContentPartPr>
              <p14:xfrm>
                <a:off x="405801" y="3090045"/>
                <a:ext cx="1280160" cy="55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E09FFB-5220-4E99-9E6A-10F1CA0A9A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1481" y="3085725"/>
                  <a:ext cx="1288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29E16C-F741-49B1-AFAA-02A5E5C73039}"/>
                    </a:ext>
                  </a:extLst>
                </p14:cNvPr>
                <p14:cNvContentPartPr/>
                <p14:nvPr/>
              </p14:nvContentPartPr>
              <p14:xfrm>
                <a:off x="2376801" y="3077805"/>
                <a:ext cx="852480" cy="100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29E16C-F741-49B1-AFAA-02A5E5C730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72481" y="3073485"/>
                  <a:ext cx="861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5108954-694D-44FE-8CDB-FFFAF3B49037}"/>
                    </a:ext>
                  </a:extLst>
                </p14:cNvPr>
                <p14:cNvContentPartPr/>
                <p14:nvPr/>
              </p14:nvContentPartPr>
              <p14:xfrm>
                <a:off x="7640721" y="3777285"/>
                <a:ext cx="836280" cy="68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108954-694D-44FE-8CDB-FFFAF3B4903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36401" y="3772965"/>
                  <a:ext cx="84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0838A82-1E8A-4B2D-8E9C-A4B461957BB2}"/>
                    </a:ext>
                  </a:extLst>
                </p14:cNvPr>
                <p14:cNvContentPartPr/>
                <p14:nvPr/>
              </p14:nvContentPartPr>
              <p14:xfrm>
                <a:off x="6379641" y="3067365"/>
                <a:ext cx="1436760" cy="77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0838A82-1E8A-4B2D-8E9C-A4B461957B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75321" y="3063045"/>
                  <a:ext cx="1445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B92141-BF3B-435D-85F4-55757AB96900}"/>
                    </a:ext>
                  </a:extLst>
                </p14:cNvPr>
                <p14:cNvContentPartPr/>
                <p14:nvPr/>
              </p14:nvContentPartPr>
              <p14:xfrm>
                <a:off x="7765281" y="3337365"/>
                <a:ext cx="278280" cy="228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B92141-BF3B-435D-85F4-55757AB969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60961" y="3333045"/>
                  <a:ext cx="286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8857BB0-9423-485B-BFFF-8AEE4A6ED521}"/>
                    </a:ext>
                  </a:extLst>
                </p14:cNvPr>
                <p14:cNvContentPartPr/>
                <p14:nvPr/>
              </p14:nvContentPartPr>
              <p14:xfrm>
                <a:off x="7650081" y="3151245"/>
                <a:ext cx="223200" cy="229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8857BB0-9423-485B-BFFF-8AEE4A6ED5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45761" y="3146925"/>
                  <a:ext cx="231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F8D83A7-D738-4200-9B96-5A4FB550E60C}"/>
                    </a:ext>
                  </a:extLst>
                </p14:cNvPr>
                <p14:cNvContentPartPr/>
                <p14:nvPr/>
              </p14:nvContentPartPr>
              <p14:xfrm>
                <a:off x="860121" y="5404485"/>
                <a:ext cx="1717560" cy="84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F8D83A7-D738-4200-9B96-5A4FB550E6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5801" y="5400165"/>
                  <a:ext cx="1726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DBAEFE-7D16-45C7-9669-F5BE1482E2A0}"/>
                    </a:ext>
                  </a:extLst>
                </p14:cNvPr>
                <p14:cNvContentPartPr/>
                <p14:nvPr/>
              </p14:nvContentPartPr>
              <p14:xfrm>
                <a:off x="784881" y="4960605"/>
                <a:ext cx="1785960" cy="662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DBAEFE-7D16-45C7-9669-F5BE1482E2A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0561" y="4956285"/>
                  <a:ext cx="179460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841FCAA-369D-4E2E-8543-9D0A2326C7DC}"/>
                    </a:ext>
                  </a:extLst>
                </p14:cNvPr>
                <p14:cNvContentPartPr/>
                <p14:nvPr/>
              </p14:nvContentPartPr>
              <p14:xfrm>
                <a:off x="2402721" y="1287525"/>
                <a:ext cx="7387560" cy="3742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841FCAA-369D-4E2E-8543-9D0A2326C7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98401" y="1283205"/>
                  <a:ext cx="7396200" cy="37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37E3522-9BC2-42CF-AFA6-FCCDF13F556A}"/>
                    </a:ext>
                  </a:extLst>
                </p14:cNvPr>
                <p14:cNvContentPartPr/>
                <p14:nvPr/>
              </p14:nvContentPartPr>
              <p14:xfrm>
                <a:off x="9643761" y="1012485"/>
                <a:ext cx="411120" cy="244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37E3522-9BC2-42CF-AFA6-FCCDF13F55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39441" y="1008165"/>
                  <a:ext cx="41976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157" name="Gruppieren 131156">
            <a:extLst>
              <a:ext uri="{FF2B5EF4-FFF2-40B4-BE49-F238E27FC236}">
                <a16:creationId xmlns:a16="http://schemas.microsoft.com/office/drawing/2014/main" id="{5DEBDF15-F6C6-459A-8EC5-FF714D1E5F5D}"/>
              </a:ext>
            </a:extLst>
          </p:cNvPr>
          <p:cNvGrpSpPr/>
          <p:nvPr/>
        </p:nvGrpSpPr>
        <p:grpSpPr>
          <a:xfrm>
            <a:off x="8811441" y="1869645"/>
            <a:ext cx="3139200" cy="2247840"/>
            <a:chOff x="8811441" y="1869645"/>
            <a:chExt cx="3139200" cy="22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C1459D3-207B-433A-819C-74A6DABAFE75}"/>
                    </a:ext>
                  </a:extLst>
                </p14:cNvPr>
                <p14:cNvContentPartPr/>
                <p14:nvPr/>
              </p14:nvContentPartPr>
              <p14:xfrm>
                <a:off x="8811441" y="2417205"/>
                <a:ext cx="400320" cy="95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C1459D3-207B-433A-819C-74A6DABAFE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07121" y="2412885"/>
                  <a:ext cx="408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0F0F61A-8E9B-4B32-92E4-0BA8EED66457}"/>
                    </a:ext>
                  </a:extLst>
                </p14:cNvPr>
                <p14:cNvContentPartPr/>
                <p14:nvPr/>
              </p14:nvContentPartPr>
              <p14:xfrm>
                <a:off x="9072441" y="2323245"/>
                <a:ext cx="271440" cy="220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0F0F61A-8E9B-4B32-92E4-0BA8EED664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68121" y="2318925"/>
                  <a:ext cx="280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F8BBCA9-4A95-44A9-82DB-7EBA7AB9C46D}"/>
                    </a:ext>
                  </a:extLst>
                </p14:cNvPr>
                <p14:cNvContentPartPr/>
                <p14:nvPr/>
              </p14:nvContentPartPr>
              <p14:xfrm>
                <a:off x="9570681" y="2232165"/>
                <a:ext cx="181080" cy="119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F8BBCA9-4A95-44A9-82DB-7EBA7AB9C4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66361" y="2227845"/>
                  <a:ext cx="18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5CDDD8D-94E3-40F6-830C-781F7D890761}"/>
                    </a:ext>
                  </a:extLst>
                </p14:cNvPr>
                <p14:cNvContentPartPr/>
                <p14:nvPr/>
              </p14:nvContentPartPr>
              <p14:xfrm>
                <a:off x="9771921" y="2039925"/>
                <a:ext cx="180720" cy="298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5CDDD8D-94E3-40F6-830C-781F7D89076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67601" y="2035605"/>
                  <a:ext cx="189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D2B6A7D-DE2D-4D11-B133-6B2EE3CFAF48}"/>
                    </a:ext>
                  </a:extLst>
                </p14:cNvPr>
                <p14:cNvContentPartPr/>
                <p14:nvPr/>
              </p14:nvContentPartPr>
              <p14:xfrm>
                <a:off x="9902601" y="2050005"/>
                <a:ext cx="10800" cy="28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D2B6A7D-DE2D-4D11-B133-6B2EE3CFAF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98281" y="2045685"/>
                  <a:ext cx="19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D83707C-4475-4FA8-8BBA-CD6FE8943404}"/>
                    </a:ext>
                  </a:extLst>
                </p14:cNvPr>
                <p14:cNvContentPartPr/>
                <p14:nvPr/>
              </p14:nvContentPartPr>
              <p14:xfrm>
                <a:off x="9977841" y="2098245"/>
                <a:ext cx="82440" cy="102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D83707C-4475-4FA8-8BBA-CD6FE894340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73521" y="2093925"/>
                  <a:ext cx="91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8E5145A-6777-4B57-90E8-02F64FBD3B9B}"/>
                    </a:ext>
                  </a:extLst>
                </p14:cNvPr>
                <p14:cNvContentPartPr/>
                <p14:nvPr/>
              </p14:nvContentPartPr>
              <p14:xfrm>
                <a:off x="10058481" y="1998885"/>
                <a:ext cx="57960" cy="162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8E5145A-6777-4B57-90E8-02F64FBD3B9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54161" y="1994565"/>
                  <a:ext cx="66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F42D148-9BB5-4E82-9B33-4B98E5326400}"/>
                    </a:ext>
                  </a:extLst>
                </p14:cNvPr>
                <p14:cNvContentPartPr/>
                <p14:nvPr/>
              </p14:nvContentPartPr>
              <p14:xfrm>
                <a:off x="10131201" y="1896285"/>
                <a:ext cx="249480" cy="225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F42D148-9BB5-4E82-9B33-4B98E53264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26881" y="1891965"/>
                  <a:ext cx="258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277199-0033-43B3-9DA6-16912EAC6039}"/>
                    </a:ext>
                  </a:extLst>
                </p14:cNvPr>
                <p14:cNvContentPartPr/>
                <p14:nvPr/>
              </p14:nvContentPartPr>
              <p14:xfrm>
                <a:off x="9789921" y="2442045"/>
                <a:ext cx="127080" cy="227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277199-0033-43B3-9DA6-16912EAC603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85601" y="2437725"/>
                  <a:ext cx="135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1072" name="Freihand 131071">
                  <a:extLst>
                    <a:ext uri="{FF2B5EF4-FFF2-40B4-BE49-F238E27FC236}">
                      <a16:creationId xmlns:a16="http://schemas.microsoft.com/office/drawing/2014/main" id="{4296FE46-AC68-49AA-9BFE-3F48A278FA0A}"/>
                    </a:ext>
                  </a:extLst>
                </p14:cNvPr>
                <p14:cNvContentPartPr/>
                <p14:nvPr/>
              </p14:nvContentPartPr>
              <p14:xfrm>
                <a:off x="9937161" y="2492445"/>
                <a:ext cx="113040" cy="106920"/>
              </p14:xfrm>
            </p:contentPart>
          </mc:Choice>
          <mc:Fallback>
            <p:pic>
              <p:nvPicPr>
                <p:cNvPr id="131072" name="Freihand 131071">
                  <a:extLst>
                    <a:ext uri="{FF2B5EF4-FFF2-40B4-BE49-F238E27FC236}">
                      <a16:creationId xmlns:a16="http://schemas.microsoft.com/office/drawing/2014/main" id="{4296FE46-AC68-49AA-9BFE-3F48A278FA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32841" y="2488125"/>
                  <a:ext cx="121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1078" name="Freihand 131077">
                  <a:extLst>
                    <a:ext uri="{FF2B5EF4-FFF2-40B4-BE49-F238E27FC236}">
                      <a16:creationId xmlns:a16="http://schemas.microsoft.com/office/drawing/2014/main" id="{38056AA3-E162-4244-9F08-5166E704D95E}"/>
                    </a:ext>
                  </a:extLst>
                </p14:cNvPr>
                <p14:cNvContentPartPr/>
                <p14:nvPr/>
              </p14:nvContentPartPr>
              <p14:xfrm>
                <a:off x="10096281" y="2320005"/>
                <a:ext cx="237600" cy="262440"/>
              </p14:xfrm>
            </p:contentPart>
          </mc:Choice>
          <mc:Fallback>
            <p:pic>
              <p:nvPicPr>
                <p:cNvPr id="131078" name="Freihand 131077">
                  <a:extLst>
                    <a:ext uri="{FF2B5EF4-FFF2-40B4-BE49-F238E27FC236}">
                      <a16:creationId xmlns:a16="http://schemas.microsoft.com/office/drawing/2014/main" id="{38056AA3-E162-4244-9F08-5166E704D95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1961" y="2315685"/>
                  <a:ext cx="246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1079" name="Freihand 131078">
                  <a:extLst>
                    <a:ext uri="{FF2B5EF4-FFF2-40B4-BE49-F238E27FC236}">
                      <a16:creationId xmlns:a16="http://schemas.microsoft.com/office/drawing/2014/main" id="{926C1AC8-44E8-41E2-8E2D-B585B809CE23}"/>
                    </a:ext>
                  </a:extLst>
                </p14:cNvPr>
                <p14:cNvContentPartPr/>
                <p14:nvPr/>
              </p14:nvContentPartPr>
              <p14:xfrm>
                <a:off x="10364841" y="2323965"/>
                <a:ext cx="15840" cy="74520"/>
              </p14:xfrm>
            </p:contentPart>
          </mc:Choice>
          <mc:Fallback>
            <p:pic>
              <p:nvPicPr>
                <p:cNvPr id="131079" name="Freihand 131078">
                  <a:extLst>
                    <a:ext uri="{FF2B5EF4-FFF2-40B4-BE49-F238E27FC236}">
                      <a16:creationId xmlns:a16="http://schemas.microsoft.com/office/drawing/2014/main" id="{926C1AC8-44E8-41E2-8E2D-B585B809CE2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60521" y="2319645"/>
                  <a:ext cx="24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1080" name="Freihand 131079">
                  <a:extLst>
                    <a:ext uri="{FF2B5EF4-FFF2-40B4-BE49-F238E27FC236}">
                      <a16:creationId xmlns:a16="http://schemas.microsoft.com/office/drawing/2014/main" id="{0D723943-916D-4C08-9864-DA2142958854}"/>
                    </a:ext>
                  </a:extLst>
                </p14:cNvPr>
                <p14:cNvContentPartPr/>
                <p14:nvPr/>
              </p14:nvContentPartPr>
              <p14:xfrm>
                <a:off x="10210041" y="2233965"/>
                <a:ext cx="30960" cy="8280"/>
              </p14:xfrm>
            </p:contentPart>
          </mc:Choice>
          <mc:Fallback>
            <p:pic>
              <p:nvPicPr>
                <p:cNvPr id="131080" name="Freihand 131079">
                  <a:extLst>
                    <a:ext uri="{FF2B5EF4-FFF2-40B4-BE49-F238E27FC236}">
                      <a16:creationId xmlns:a16="http://schemas.microsoft.com/office/drawing/2014/main" id="{0D723943-916D-4C08-9864-DA21429588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05721" y="2229645"/>
                  <a:ext cx="39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1081" name="Freihand 131080">
                  <a:extLst>
                    <a:ext uri="{FF2B5EF4-FFF2-40B4-BE49-F238E27FC236}">
                      <a16:creationId xmlns:a16="http://schemas.microsoft.com/office/drawing/2014/main" id="{CAD2BFBD-E947-46AE-9C4B-B5055E6CF8A7}"/>
                    </a:ext>
                  </a:extLst>
                </p14:cNvPr>
                <p14:cNvContentPartPr/>
                <p14:nvPr/>
              </p14:nvContentPartPr>
              <p14:xfrm>
                <a:off x="10336761" y="2197245"/>
                <a:ext cx="10440" cy="27360"/>
              </p14:xfrm>
            </p:contentPart>
          </mc:Choice>
          <mc:Fallback>
            <p:pic>
              <p:nvPicPr>
                <p:cNvPr id="131081" name="Freihand 131080">
                  <a:extLst>
                    <a:ext uri="{FF2B5EF4-FFF2-40B4-BE49-F238E27FC236}">
                      <a16:creationId xmlns:a16="http://schemas.microsoft.com/office/drawing/2014/main" id="{CAD2BFBD-E947-46AE-9C4B-B5055E6CF8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32441" y="2192925"/>
                  <a:ext cx="19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1082" name="Freihand 131081">
                  <a:extLst>
                    <a:ext uri="{FF2B5EF4-FFF2-40B4-BE49-F238E27FC236}">
                      <a16:creationId xmlns:a16="http://schemas.microsoft.com/office/drawing/2014/main" id="{74E8C35E-C46D-4FCE-9768-D2C048325A27}"/>
                    </a:ext>
                  </a:extLst>
                </p14:cNvPr>
                <p14:cNvContentPartPr/>
                <p14:nvPr/>
              </p14:nvContentPartPr>
              <p14:xfrm>
                <a:off x="10411641" y="2123805"/>
                <a:ext cx="153000" cy="216720"/>
              </p14:xfrm>
            </p:contentPart>
          </mc:Choice>
          <mc:Fallback>
            <p:pic>
              <p:nvPicPr>
                <p:cNvPr id="131082" name="Freihand 131081">
                  <a:extLst>
                    <a:ext uri="{FF2B5EF4-FFF2-40B4-BE49-F238E27FC236}">
                      <a16:creationId xmlns:a16="http://schemas.microsoft.com/office/drawing/2014/main" id="{74E8C35E-C46D-4FCE-9768-D2C048325A2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07321" y="2119485"/>
                  <a:ext cx="161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1083" name="Freihand 131082">
                  <a:extLst>
                    <a:ext uri="{FF2B5EF4-FFF2-40B4-BE49-F238E27FC236}">
                      <a16:creationId xmlns:a16="http://schemas.microsoft.com/office/drawing/2014/main" id="{3D46B0C7-34BD-46F6-8BE7-07CFE9039984}"/>
                    </a:ext>
                  </a:extLst>
                </p14:cNvPr>
                <p14:cNvContentPartPr/>
                <p14:nvPr/>
              </p14:nvContentPartPr>
              <p14:xfrm>
                <a:off x="10516401" y="2129925"/>
                <a:ext cx="32760" cy="33480"/>
              </p14:xfrm>
            </p:contentPart>
          </mc:Choice>
          <mc:Fallback>
            <p:pic>
              <p:nvPicPr>
                <p:cNvPr id="131083" name="Freihand 131082">
                  <a:extLst>
                    <a:ext uri="{FF2B5EF4-FFF2-40B4-BE49-F238E27FC236}">
                      <a16:creationId xmlns:a16="http://schemas.microsoft.com/office/drawing/2014/main" id="{3D46B0C7-34BD-46F6-8BE7-07CFE903998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12081" y="2125605"/>
                  <a:ext cx="4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1084" name="Freihand 131083">
                  <a:extLst>
                    <a:ext uri="{FF2B5EF4-FFF2-40B4-BE49-F238E27FC236}">
                      <a16:creationId xmlns:a16="http://schemas.microsoft.com/office/drawing/2014/main" id="{CA08206F-F30E-4DD7-BD67-5808AF20483F}"/>
                    </a:ext>
                  </a:extLst>
                </p14:cNvPr>
                <p14:cNvContentPartPr/>
                <p14:nvPr/>
              </p14:nvContentPartPr>
              <p14:xfrm>
                <a:off x="10569681" y="2158365"/>
                <a:ext cx="163800" cy="94320"/>
              </p14:xfrm>
            </p:contentPart>
          </mc:Choice>
          <mc:Fallback>
            <p:pic>
              <p:nvPicPr>
                <p:cNvPr id="131084" name="Freihand 131083">
                  <a:extLst>
                    <a:ext uri="{FF2B5EF4-FFF2-40B4-BE49-F238E27FC236}">
                      <a16:creationId xmlns:a16="http://schemas.microsoft.com/office/drawing/2014/main" id="{CA08206F-F30E-4DD7-BD67-5808AF2048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65361" y="2154045"/>
                  <a:ext cx="172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1085" name="Freihand 131084">
                  <a:extLst>
                    <a:ext uri="{FF2B5EF4-FFF2-40B4-BE49-F238E27FC236}">
                      <a16:creationId xmlns:a16="http://schemas.microsoft.com/office/drawing/2014/main" id="{4ED0EF1F-B5B0-4EA1-9FA9-85CB1C6EF454}"/>
                    </a:ext>
                  </a:extLst>
                </p14:cNvPr>
                <p14:cNvContentPartPr/>
                <p14:nvPr/>
              </p14:nvContentPartPr>
              <p14:xfrm>
                <a:off x="10912401" y="1885845"/>
                <a:ext cx="223200" cy="350280"/>
              </p14:xfrm>
            </p:contentPart>
          </mc:Choice>
          <mc:Fallback>
            <p:pic>
              <p:nvPicPr>
                <p:cNvPr id="131085" name="Freihand 131084">
                  <a:extLst>
                    <a:ext uri="{FF2B5EF4-FFF2-40B4-BE49-F238E27FC236}">
                      <a16:creationId xmlns:a16="http://schemas.microsoft.com/office/drawing/2014/main" id="{4ED0EF1F-B5B0-4EA1-9FA9-85CB1C6EF45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08081" y="1881525"/>
                  <a:ext cx="2318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1087" name="Freihand 131086">
                  <a:extLst>
                    <a:ext uri="{FF2B5EF4-FFF2-40B4-BE49-F238E27FC236}">
                      <a16:creationId xmlns:a16="http://schemas.microsoft.com/office/drawing/2014/main" id="{134D9823-055A-4B99-8304-7FB7B86D18A9}"/>
                    </a:ext>
                  </a:extLst>
                </p14:cNvPr>
                <p14:cNvContentPartPr/>
                <p14:nvPr/>
              </p14:nvContentPartPr>
              <p14:xfrm>
                <a:off x="9900081" y="2847405"/>
                <a:ext cx="227160" cy="149760"/>
              </p14:xfrm>
            </p:contentPart>
          </mc:Choice>
          <mc:Fallback>
            <p:pic>
              <p:nvPicPr>
                <p:cNvPr id="131087" name="Freihand 131086">
                  <a:extLst>
                    <a:ext uri="{FF2B5EF4-FFF2-40B4-BE49-F238E27FC236}">
                      <a16:creationId xmlns:a16="http://schemas.microsoft.com/office/drawing/2014/main" id="{134D9823-055A-4B99-8304-7FB7B86D18A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95761" y="2843085"/>
                  <a:ext cx="235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1088" name="Freihand 131087">
                  <a:extLst>
                    <a:ext uri="{FF2B5EF4-FFF2-40B4-BE49-F238E27FC236}">
                      <a16:creationId xmlns:a16="http://schemas.microsoft.com/office/drawing/2014/main" id="{DDFA9342-3F97-40BC-AFF4-1AFBD2000412}"/>
                    </a:ext>
                  </a:extLst>
                </p14:cNvPr>
                <p14:cNvContentPartPr/>
                <p14:nvPr/>
              </p14:nvContentPartPr>
              <p14:xfrm>
                <a:off x="10182681" y="2698725"/>
                <a:ext cx="263160" cy="130680"/>
              </p14:xfrm>
            </p:contentPart>
          </mc:Choice>
          <mc:Fallback>
            <p:pic>
              <p:nvPicPr>
                <p:cNvPr id="131088" name="Freihand 131087">
                  <a:extLst>
                    <a:ext uri="{FF2B5EF4-FFF2-40B4-BE49-F238E27FC236}">
                      <a16:creationId xmlns:a16="http://schemas.microsoft.com/office/drawing/2014/main" id="{DDFA9342-3F97-40BC-AFF4-1AFBD20004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78361" y="2694405"/>
                  <a:ext cx="271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1089" name="Freihand 131088">
                  <a:extLst>
                    <a:ext uri="{FF2B5EF4-FFF2-40B4-BE49-F238E27FC236}">
                      <a16:creationId xmlns:a16="http://schemas.microsoft.com/office/drawing/2014/main" id="{E72A1BEE-3AF7-472A-A873-8D138010553A}"/>
                    </a:ext>
                  </a:extLst>
                </p14:cNvPr>
                <p14:cNvContentPartPr/>
                <p14:nvPr/>
              </p14:nvContentPartPr>
              <p14:xfrm>
                <a:off x="10485081" y="2560845"/>
                <a:ext cx="140400" cy="299160"/>
              </p14:xfrm>
            </p:contentPart>
          </mc:Choice>
          <mc:Fallback>
            <p:pic>
              <p:nvPicPr>
                <p:cNvPr id="131089" name="Freihand 131088">
                  <a:extLst>
                    <a:ext uri="{FF2B5EF4-FFF2-40B4-BE49-F238E27FC236}">
                      <a16:creationId xmlns:a16="http://schemas.microsoft.com/office/drawing/2014/main" id="{E72A1BEE-3AF7-472A-A873-8D138010553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80761" y="2556525"/>
                  <a:ext cx="149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1090" name="Freihand 131089">
                  <a:extLst>
                    <a:ext uri="{FF2B5EF4-FFF2-40B4-BE49-F238E27FC236}">
                      <a16:creationId xmlns:a16="http://schemas.microsoft.com/office/drawing/2014/main" id="{1132AFDA-2D2C-415D-AC54-7F73E534901F}"/>
                    </a:ext>
                  </a:extLst>
                </p14:cNvPr>
                <p14:cNvContentPartPr/>
                <p14:nvPr/>
              </p14:nvContentPartPr>
              <p14:xfrm>
                <a:off x="10628001" y="2442045"/>
                <a:ext cx="31320" cy="156960"/>
              </p14:xfrm>
            </p:contentPart>
          </mc:Choice>
          <mc:Fallback>
            <p:pic>
              <p:nvPicPr>
                <p:cNvPr id="131090" name="Freihand 131089">
                  <a:extLst>
                    <a:ext uri="{FF2B5EF4-FFF2-40B4-BE49-F238E27FC236}">
                      <a16:creationId xmlns:a16="http://schemas.microsoft.com/office/drawing/2014/main" id="{1132AFDA-2D2C-415D-AC54-7F73E534901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23681" y="2437725"/>
                  <a:ext cx="39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1091" name="Freihand 131090">
                  <a:extLst>
                    <a:ext uri="{FF2B5EF4-FFF2-40B4-BE49-F238E27FC236}">
                      <a16:creationId xmlns:a16="http://schemas.microsoft.com/office/drawing/2014/main" id="{CB17BA67-52CD-4525-8B70-8D8E868C39EC}"/>
                    </a:ext>
                  </a:extLst>
                </p14:cNvPr>
                <p14:cNvContentPartPr/>
                <p14:nvPr/>
              </p14:nvContentPartPr>
              <p14:xfrm>
                <a:off x="10674081" y="2447085"/>
                <a:ext cx="174960" cy="225360"/>
              </p14:xfrm>
            </p:contentPart>
          </mc:Choice>
          <mc:Fallback>
            <p:pic>
              <p:nvPicPr>
                <p:cNvPr id="131091" name="Freihand 131090">
                  <a:extLst>
                    <a:ext uri="{FF2B5EF4-FFF2-40B4-BE49-F238E27FC236}">
                      <a16:creationId xmlns:a16="http://schemas.microsoft.com/office/drawing/2014/main" id="{CB17BA67-52CD-4525-8B70-8D8E868C39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69761" y="2442765"/>
                  <a:ext cx="183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1092" name="Freihand 131091">
                  <a:extLst>
                    <a:ext uri="{FF2B5EF4-FFF2-40B4-BE49-F238E27FC236}">
                      <a16:creationId xmlns:a16="http://schemas.microsoft.com/office/drawing/2014/main" id="{FD0EE187-461A-4E12-A9E7-154B26861D54}"/>
                    </a:ext>
                  </a:extLst>
                </p14:cNvPr>
                <p14:cNvContentPartPr/>
                <p14:nvPr/>
              </p14:nvContentPartPr>
              <p14:xfrm>
                <a:off x="10922841" y="2334765"/>
                <a:ext cx="201960" cy="138960"/>
              </p14:xfrm>
            </p:contentPart>
          </mc:Choice>
          <mc:Fallback>
            <p:pic>
              <p:nvPicPr>
                <p:cNvPr id="131092" name="Freihand 131091">
                  <a:extLst>
                    <a:ext uri="{FF2B5EF4-FFF2-40B4-BE49-F238E27FC236}">
                      <a16:creationId xmlns:a16="http://schemas.microsoft.com/office/drawing/2014/main" id="{FD0EE187-461A-4E12-A9E7-154B26861D5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18521" y="2330445"/>
                  <a:ext cx="210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1093" name="Freihand 131092">
                  <a:extLst>
                    <a:ext uri="{FF2B5EF4-FFF2-40B4-BE49-F238E27FC236}">
                      <a16:creationId xmlns:a16="http://schemas.microsoft.com/office/drawing/2014/main" id="{67A43159-8F2A-4402-B370-A391558261F5}"/>
                    </a:ext>
                  </a:extLst>
                </p14:cNvPr>
                <p14:cNvContentPartPr/>
                <p14:nvPr/>
              </p14:nvContentPartPr>
              <p14:xfrm>
                <a:off x="11147841" y="2075205"/>
                <a:ext cx="216720" cy="261000"/>
              </p14:xfrm>
            </p:contentPart>
          </mc:Choice>
          <mc:Fallback>
            <p:pic>
              <p:nvPicPr>
                <p:cNvPr id="131093" name="Freihand 131092">
                  <a:extLst>
                    <a:ext uri="{FF2B5EF4-FFF2-40B4-BE49-F238E27FC236}">
                      <a16:creationId xmlns:a16="http://schemas.microsoft.com/office/drawing/2014/main" id="{67A43159-8F2A-4402-B370-A391558261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43521" y="2070885"/>
                  <a:ext cx="225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1094" name="Freihand 131093">
                  <a:extLst>
                    <a:ext uri="{FF2B5EF4-FFF2-40B4-BE49-F238E27FC236}">
                      <a16:creationId xmlns:a16="http://schemas.microsoft.com/office/drawing/2014/main" id="{91D16754-B770-4764-86F3-1BB3178EBE10}"/>
                    </a:ext>
                  </a:extLst>
                </p14:cNvPr>
                <p14:cNvContentPartPr/>
                <p14:nvPr/>
              </p14:nvContentPartPr>
              <p14:xfrm>
                <a:off x="11469321" y="2000685"/>
                <a:ext cx="183240" cy="144360"/>
              </p14:xfrm>
            </p:contentPart>
          </mc:Choice>
          <mc:Fallback>
            <p:pic>
              <p:nvPicPr>
                <p:cNvPr id="131094" name="Freihand 131093">
                  <a:extLst>
                    <a:ext uri="{FF2B5EF4-FFF2-40B4-BE49-F238E27FC236}">
                      <a16:creationId xmlns:a16="http://schemas.microsoft.com/office/drawing/2014/main" id="{91D16754-B770-4764-86F3-1BB3178EBE1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65001" y="1996365"/>
                  <a:ext cx="191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1095" name="Freihand 131094">
                  <a:extLst>
                    <a:ext uri="{FF2B5EF4-FFF2-40B4-BE49-F238E27FC236}">
                      <a16:creationId xmlns:a16="http://schemas.microsoft.com/office/drawing/2014/main" id="{5C954C04-566E-4640-BE1D-B280B7A10388}"/>
                    </a:ext>
                  </a:extLst>
                </p14:cNvPr>
                <p14:cNvContentPartPr/>
                <p14:nvPr/>
              </p14:nvContentPartPr>
              <p14:xfrm>
                <a:off x="11583081" y="1869645"/>
                <a:ext cx="18360" cy="7560"/>
              </p14:xfrm>
            </p:contentPart>
          </mc:Choice>
          <mc:Fallback>
            <p:pic>
              <p:nvPicPr>
                <p:cNvPr id="131095" name="Freihand 131094">
                  <a:extLst>
                    <a:ext uri="{FF2B5EF4-FFF2-40B4-BE49-F238E27FC236}">
                      <a16:creationId xmlns:a16="http://schemas.microsoft.com/office/drawing/2014/main" id="{5C954C04-566E-4640-BE1D-B280B7A1038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78761" y="1865325"/>
                  <a:ext cx="27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1096" name="Freihand 131095">
                  <a:extLst>
                    <a:ext uri="{FF2B5EF4-FFF2-40B4-BE49-F238E27FC236}">
                      <a16:creationId xmlns:a16="http://schemas.microsoft.com/office/drawing/2014/main" id="{F6851218-2F22-465A-A3B8-9D3B003A7D90}"/>
                    </a:ext>
                  </a:extLst>
                </p14:cNvPr>
                <p14:cNvContentPartPr/>
                <p14:nvPr/>
              </p14:nvContentPartPr>
              <p14:xfrm>
                <a:off x="9989721" y="3054045"/>
                <a:ext cx="176040" cy="249120"/>
              </p14:xfrm>
            </p:contentPart>
          </mc:Choice>
          <mc:Fallback>
            <p:pic>
              <p:nvPicPr>
                <p:cNvPr id="131096" name="Freihand 131095">
                  <a:extLst>
                    <a:ext uri="{FF2B5EF4-FFF2-40B4-BE49-F238E27FC236}">
                      <a16:creationId xmlns:a16="http://schemas.microsoft.com/office/drawing/2014/main" id="{F6851218-2F22-465A-A3B8-9D3B003A7D9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85401" y="3049725"/>
                  <a:ext cx="184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1097" name="Freihand 131096">
                  <a:extLst>
                    <a:ext uri="{FF2B5EF4-FFF2-40B4-BE49-F238E27FC236}">
                      <a16:creationId xmlns:a16="http://schemas.microsoft.com/office/drawing/2014/main" id="{9BECAEEB-CDDD-4C9C-B7AE-8EDE33609B3F}"/>
                    </a:ext>
                  </a:extLst>
                </p14:cNvPr>
                <p14:cNvContentPartPr/>
                <p14:nvPr/>
              </p14:nvContentPartPr>
              <p14:xfrm>
                <a:off x="10184841" y="3009765"/>
                <a:ext cx="298080" cy="208800"/>
              </p14:xfrm>
            </p:contentPart>
          </mc:Choice>
          <mc:Fallback>
            <p:pic>
              <p:nvPicPr>
                <p:cNvPr id="131097" name="Freihand 131096">
                  <a:extLst>
                    <a:ext uri="{FF2B5EF4-FFF2-40B4-BE49-F238E27FC236}">
                      <a16:creationId xmlns:a16="http://schemas.microsoft.com/office/drawing/2014/main" id="{9BECAEEB-CDDD-4C9C-B7AE-8EDE33609B3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80521" y="3005445"/>
                  <a:ext cx="306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1098" name="Freihand 131097">
                  <a:extLst>
                    <a:ext uri="{FF2B5EF4-FFF2-40B4-BE49-F238E27FC236}">
                      <a16:creationId xmlns:a16="http://schemas.microsoft.com/office/drawing/2014/main" id="{649EF69F-8E27-4747-B8FD-D9771EEA25CE}"/>
                    </a:ext>
                  </a:extLst>
                </p14:cNvPr>
                <p14:cNvContentPartPr/>
                <p14:nvPr/>
              </p14:nvContentPartPr>
              <p14:xfrm>
                <a:off x="10535841" y="2861085"/>
                <a:ext cx="267840" cy="186480"/>
              </p14:xfrm>
            </p:contentPart>
          </mc:Choice>
          <mc:Fallback>
            <p:pic>
              <p:nvPicPr>
                <p:cNvPr id="131098" name="Freihand 131097">
                  <a:extLst>
                    <a:ext uri="{FF2B5EF4-FFF2-40B4-BE49-F238E27FC236}">
                      <a16:creationId xmlns:a16="http://schemas.microsoft.com/office/drawing/2014/main" id="{649EF69F-8E27-4747-B8FD-D9771EEA25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31521" y="2856765"/>
                  <a:ext cx="276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1099" name="Freihand 131098">
                  <a:extLst>
                    <a:ext uri="{FF2B5EF4-FFF2-40B4-BE49-F238E27FC236}">
                      <a16:creationId xmlns:a16="http://schemas.microsoft.com/office/drawing/2014/main" id="{C7C6699C-0E87-4B26-AB2F-75BA01D2B9F0}"/>
                    </a:ext>
                  </a:extLst>
                </p14:cNvPr>
                <p14:cNvContentPartPr/>
                <p14:nvPr/>
              </p14:nvContentPartPr>
              <p14:xfrm>
                <a:off x="10134081" y="3045405"/>
                <a:ext cx="105480" cy="151200"/>
              </p14:xfrm>
            </p:contentPart>
          </mc:Choice>
          <mc:Fallback>
            <p:pic>
              <p:nvPicPr>
                <p:cNvPr id="131099" name="Freihand 131098">
                  <a:extLst>
                    <a:ext uri="{FF2B5EF4-FFF2-40B4-BE49-F238E27FC236}">
                      <a16:creationId xmlns:a16="http://schemas.microsoft.com/office/drawing/2014/main" id="{C7C6699C-0E87-4B26-AB2F-75BA01D2B9F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29761" y="3041085"/>
                  <a:ext cx="114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1100" name="Freihand 131099">
                  <a:extLst>
                    <a:ext uri="{FF2B5EF4-FFF2-40B4-BE49-F238E27FC236}">
                      <a16:creationId xmlns:a16="http://schemas.microsoft.com/office/drawing/2014/main" id="{FAEA146C-69CD-439F-BBFC-86519FF42B9B}"/>
                    </a:ext>
                  </a:extLst>
                </p14:cNvPr>
                <p14:cNvContentPartPr/>
                <p14:nvPr/>
              </p14:nvContentPartPr>
              <p14:xfrm>
                <a:off x="10235241" y="2968725"/>
                <a:ext cx="93960" cy="255240"/>
              </p14:xfrm>
            </p:contentPart>
          </mc:Choice>
          <mc:Fallback>
            <p:pic>
              <p:nvPicPr>
                <p:cNvPr id="131100" name="Freihand 131099">
                  <a:extLst>
                    <a:ext uri="{FF2B5EF4-FFF2-40B4-BE49-F238E27FC236}">
                      <a16:creationId xmlns:a16="http://schemas.microsoft.com/office/drawing/2014/main" id="{FAEA146C-69CD-439F-BBFC-86519FF42B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30921" y="2964405"/>
                  <a:ext cx="102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1102" name="Freihand 131101">
                  <a:extLst>
                    <a:ext uri="{FF2B5EF4-FFF2-40B4-BE49-F238E27FC236}">
                      <a16:creationId xmlns:a16="http://schemas.microsoft.com/office/drawing/2014/main" id="{627F66DF-8123-4A37-8950-42DFCCD2569D}"/>
                    </a:ext>
                  </a:extLst>
                </p14:cNvPr>
                <p14:cNvContentPartPr/>
                <p14:nvPr/>
              </p14:nvContentPartPr>
              <p14:xfrm>
                <a:off x="10727721" y="2888445"/>
                <a:ext cx="88920" cy="291240"/>
              </p14:xfrm>
            </p:contentPart>
          </mc:Choice>
          <mc:Fallback>
            <p:pic>
              <p:nvPicPr>
                <p:cNvPr id="131102" name="Freihand 131101">
                  <a:extLst>
                    <a:ext uri="{FF2B5EF4-FFF2-40B4-BE49-F238E27FC236}">
                      <a16:creationId xmlns:a16="http://schemas.microsoft.com/office/drawing/2014/main" id="{627F66DF-8123-4A37-8950-42DFCCD2569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23401" y="2884125"/>
                  <a:ext cx="97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1103" name="Freihand 131102">
                  <a:extLst>
                    <a:ext uri="{FF2B5EF4-FFF2-40B4-BE49-F238E27FC236}">
                      <a16:creationId xmlns:a16="http://schemas.microsoft.com/office/drawing/2014/main" id="{DCB7F75E-ECBE-4985-A9F8-4EC8F6282159}"/>
                    </a:ext>
                  </a:extLst>
                </p14:cNvPr>
                <p14:cNvContentPartPr/>
                <p14:nvPr/>
              </p14:nvContentPartPr>
              <p14:xfrm>
                <a:off x="10905201" y="2615205"/>
                <a:ext cx="68040" cy="158760"/>
              </p14:xfrm>
            </p:contentPart>
          </mc:Choice>
          <mc:Fallback>
            <p:pic>
              <p:nvPicPr>
                <p:cNvPr id="131103" name="Freihand 131102">
                  <a:extLst>
                    <a:ext uri="{FF2B5EF4-FFF2-40B4-BE49-F238E27FC236}">
                      <a16:creationId xmlns:a16="http://schemas.microsoft.com/office/drawing/2014/main" id="{DCB7F75E-ECBE-4985-A9F8-4EC8F62821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00881" y="2610885"/>
                  <a:ext cx="7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1104" name="Freihand 131103">
                  <a:extLst>
                    <a:ext uri="{FF2B5EF4-FFF2-40B4-BE49-F238E27FC236}">
                      <a16:creationId xmlns:a16="http://schemas.microsoft.com/office/drawing/2014/main" id="{3D6FD4FD-6B58-4365-ADFB-5FDBD4A2B37B}"/>
                    </a:ext>
                  </a:extLst>
                </p14:cNvPr>
                <p14:cNvContentPartPr/>
                <p14:nvPr/>
              </p14:nvContentPartPr>
              <p14:xfrm>
                <a:off x="10893681" y="2574885"/>
                <a:ext cx="95760" cy="59760"/>
              </p14:xfrm>
            </p:contentPart>
          </mc:Choice>
          <mc:Fallback>
            <p:pic>
              <p:nvPicPr>
                <p:cNvPr id="131104" name="Freihand 131103">
                  <a:extLst>
                    <a:ext uri="{FF2B5EF4-FFF2-40B4-BE49-F238E27FC236}">
                      <a16:creationId xmlns:a16="http://schemas.microsoft.com/office/drawing/2014/main" id="{3D6FD4FD-6B58-4365-ADFB-5FDBD4A2B37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89361" y="2570565"/>
                  <a:ext cx="104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1105" name="Freihand 131104">
                  <a:extLst>
                    <a:ext uri="{FF2B5EF4-FFF2-40B4-BE49-F238E27FC236}">
                      <a16:creationId xmlns:a16="http://schemas.microsoft.com/office/drawing/2014/main" id="{B379AD6C-27E5-4660-8537-9C25992E1D6B}"/>
                    </a:ext>
                  </a:extLst>
                </p14:cNvPr>
                <p14:cNvContentPartPr/>
                <p14:nvPr/>
              </p14:nvContentPartPr>
              <p14:xfrm>
                <a:off x="10904841" y="2754885"/>
                <a:ext cx="75240" cy="93960"/>
              </p14:xfrm>
            </p:contentPart>
          </mc:Choice>
          <mc:Fallback>
            <p:pic>
              <p:nvPicPr>
                <p:cNvPr id="131105" name="Freihand 131104">
                  <a:extLst>
                    <a:ext uri="{FF2B5EF4-FFF2-40B4-BE49-F238E27FC236}">
                      <a16:creationId xmlns:a16="http://schemas.microsoft.com/office/drawing/2014/main" id="{B379AD6C-27E5-4660-8537-9C25992E1D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00521" y="2750565"/>
                  <a:ext cx="83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106" name="Freihand 131105">
                  <a:extLst>
                    <a:ext uri="{FF2B5EF4-FFF2-40B4-BE49-F238E27FC236}">
                      <a16:creationId xmlns:a16="http://schemas.microsoft.com/office/drawing/2014/main" id="{F4BA8E0F-0BE6-4D8F-9851-736001E4EC02}"/>
                    </a:ext>
                  </a:extLst>
                </p14:cNvPr>
                <p14:cNvContentPartPr/>
                <p14:nvPr/>
              </p14:nvContentPartPr>
              <p14:xfrm>
                <a:off x="9232281" y="3757845"/>
                <a:ext cx="34560" cy="177480"/>
              </p14:xfrm>
            </p:contentPart>
          </mc:Choice>
          <mc:Fallback>
            <p:pic>
              <p:nvPicPr>
                <p:cNvPr id="131106" name="Freihand 131105">
                  <a:extLst>
                    <a:ext uri="{FF2B5EF4-FFF2-40B4-BE49-F238E27FC236}">
                      <a16:creationId xmlns:a16="http://schemas.microsoft.com/office/drawing/2014/main" id="{F4BA8E0F-0BE6-4D8F-9851-736001E4EC0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27961" y="3753525"/>
                  <a:ext cx="43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1108" name="Freihand 131107">
                  <a:extLst>
                    <a:ext uri="{FF2B5EF4-FFF2-40B4-BE49-F238E27FC236}">
                      <a16:creationId xmlns:a16="http://schemas.microsoft.com/office/drawing/2014/main" id="{E062E295-E8CE-467D-8E1B-55B3348D7B52}"/>
                    </a:ext>
                  </a:extLst>
                </p14:cNvPr>
                <p14:cNvContentPartPr/>
                <p14:nvPr/>
              </p14:nvContentPartPr>
              <p14:xfrm>
                <a:off x="9081441" y="3713565"/>
                <a:ext cx="288360" cy="280080"/>
              </p14:xfrm>
            </p:contentPart>
          </mc:Choice>
          <mc:Fallback>
            <p:pic>
              <p:nvPicPr>
                <p:cNvPr id="131108" name="Freihand 131107">
                  <a:extLst>
                    <a:ext uri="{FF2B5EF4-FFF2-40B4-BE49-F238E27FC236}">
                      <a16:creationId xmlns:a16="http://schemas.microsoft.com/office/drawing/2014/main" id="{E062E295-E8CE-467D-8E1B-55B3348D7B5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77121" y="3709245"/>
                  <a:ext cx="297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1109" name="Freihand 131108">
                  <a:extLst>
                    <a:ext uri="{FF2B5EF4-FFF2-40B4-BE49-F238E27FC236}">
                      <a16:creationId xmlns:a16="http://schemas.microsoft.com/office/drawing/2014/main" id="{31423683-961B-4914-BC53-7EDE1A4D9937}"/>
                    </a:ext>
                  </a:extLst>
                </p14:cNvPr>
                <p14:cNvContentPartPr/>
                <p14:nvPr/>
              </p14:nvContentPartPr>
              <p14:xfrm>
                <a:off x="9359361" y="3549405"/>
                <a:ext cx="284400" cy="359640"/>
              </p14:xfrm>
            </p:contentPart>
          </mc:Choice>
          <mc:Fallback>
            <p:pic>
              <p:nvPicPr>
                <p:cNvPr id="131109" name="Freihand 131108">
                  <a:extLst>
                    <a:ext uri="{FF2B5EF4-FFF2-40B4-BE49-F238E27FC236}">
                      <a16:creationId xmlns:a16="http://schemas.microsoft.com/office/drawing/2014/main" id="{31423683-961B-4914-BC53-7EDE1A4D99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55041" y="3545085"/>
                  <a:ext cx="293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1110" name="Freihand 131109">
                  <a:extLst>
                    <a:ext uri="{FF2B5EF4-FFF2-40B4-BE49-F238E27FC236}">
                      <a16:creationId xmlns:a16="http://schemas.microsoft.com/office/drawing/2014/main" id="{F047FF19-3718-4EEF-A915-DD49FB844264}"/>
                    </a:ext>
                  </a:extLst>
                </p14:cNvPr>
                <p14:cNvContentPartPr/>
                <p14:nvPr/>
              </p14:nvContentPartPr>
              <p14:xfrm>
                <a:off x="9164241" y="3837765"/>
                <a:ext cx="452160" cy="256680"/>
              </p14:xfrm>
            </p:contentPart>
          </mc:Choice>
          <mc:Fallback>
            <p:pic>
              <p:nvPicPr>
                <p:cNvPr id="131110" name="Freihand 131109">
                  <a:extLst>
                    <a:ext uri="{FF2B5EF4-FFF2-40B4-BE49-F238E27FC236}">
                      <a16:creationId xmlns:a16="http://schemas.microsoft.com/office/drawing/2014/main" id="{F047FF19-3718-4EEF-A915-DD49FB84426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59921" y="3833445"/>
                  <a:ext cx="460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1112" name="Freihand 131111">
                  <a:extLst>
                    <a:ext uri="{FF2B5EF4-FFF2-40B4-BE49-F238E27FC236}">
                      <a16:creationId xmlns:a16="http://schemas.microsoft.com/office/drawing/2014/main" id="{DFC4CD8A-963E-4B86-8B38-304FEBE69BCF}"/>
                    </a:ext>
                  </a:extLst>
                </p14:cNvPr>
                <p14:cNvContentPartPr/>
                <p14:nvPr/>
              </p14:nvContentPartPr>
              <p14:xfrm>
                <a:off x="9737001" y="3668925"/>
                <a:ext cx="18360" cy="44640"/>
              </p14:xfrm>
            </p:contentPart>
          </mc:Choice>
          <mc:Fallback>
            <p:pic>
              <p:nvPicPr>
                <p:cNvPr id="131112" name="Freihand 131111">
                  <a:extLst>
                    <a:ext uri="{FF2B5EF4-FFF2-40B4-BE49-F238E27FC236}">
                      <a16:creationId xmlns:a16="http://schemas.microsoft.com/office/drawing/2014/main" id="{DFC4CD8A-963E-4B86-8B38-304FEBE69BC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32681" y="3664605"/>
                  <a:ext cx="27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1113" name="Freihand 131112">
                  <a:extLst>
                    <a:ext uri="{FF2B5EF4-FFF2-40B4-BE49-F238E27FC236}">
                      <a16:creationId xmlns:a16="http://schemas.microsoft.com/office/drawing/2014/main" id="{3F7DF1ED-7A01-466D-AF4D-D03377C012CF}"/>
                    </a:ext>
                  </a:extLst>
                </p14:cNvPr>
                <p14:cNvContentPartPr/>
                <p14:nvPr/>
              </p14:nvContentPartPr>
              <p14:xfrm>
                <a:off x="9763281" y="3773685"/>
                <a:ext cx="1080" cy="21240"/>
              </p14:xfrm>
            </p:contentPart>
          </mc:Choice>
          <mc:Fallback>
            <p:pic>
              <p:nvPicPr>
                <p:cNvPr id="131113" name="Freihand 131112">
                  <a:extLst>
                    <a:ext uri="{FF2B5EF4-FFF2-40B4-BE49-F238E27FC236}">
                      <a16:creationId xmlns:a16="http://schemas.microsoft.com/office/drawing/2014/main" id="{3F7DF1ED-7A01-466D-AF4D-D03377C012C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58961" y="3769365"/>
                  <a:ext cx="9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1114" name="Freihand 131113">
                  <a:extLst>
                    <a:ext uri="{FF2B5EF4-FFF2-40B4-BE49-F238E27FC236}">
                      <a16:creationId xmlns:a16="http://schemas.microsoft.com/office/drawing/2014/main" id="{FAF694C5-770B-4399-80F0-520C1AAEC26F}"/>
                    </a:ext>
                  </a:extLst>
                </p14:cNvPr>
                <p14:cNvContentPartPr/>
                <p14:nvPr/>
              </p14:nvContentPartPr>
              <p14:xfrm>
                <a:off x="9738801" y="3804645"/>
                <a:ext cx="53280" cy="65880"/>
              </p14:xfrm>
            </p:contentPart>
          </mc:Choice>
          <mc:Fallback>
            <p:pic>
              <p:nvPicPr>
                <p:cNvPr id="131114" name="Freihand 131113">
                  <a:extLst>
                    <a:ext uri="{FF2B5EF4-FFF2-40B4-BE49-F238E27FC236}">
                      <a16:creationId xmlns:a16="http://schemas.microsoft.com/office/drawing/2014/main" id="{FAF694C5-770B-4399-80F0-520C1AAEC2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34481" y="3800325"/>
                  <a:ext cx="61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1116" name="Freihand 131115">
                  <a:extLst>
                    <a:ext uri="{FF2B5EF4-FFF2-40B4-BE49-F238E27FC236}">
                      <a16:creationId xmlns:a16="http://schemas.microsoft.com/office/drawing/2014/main" id="{EAABE366-1A09-4247-A5F4-C21B71657A7A}"/>
                    </a:ext>
                  </a:extLst>
                </p14:cNvPr>
                <p14:cNvContentPartPr/>
                <p14:nvPr/>
              </p14:nvContentPartPr>
              <p14:xfrm>
                <a:off x="9928521" y="3681525"/>
                <a:ext cx="1080" cy="16920"/>
              </p14:xfrm>
            </p:contentPart>
          </mc:Choice>
          <mc:Fallback>
            <p:pic>
              <p:nvPicPr>
                <p:cNvPr id="131116" name="Freihand 131115">
                  <a:extLst>
                    <a:ext uri="{FF2B5EF4-FFF2-40B4-BE49-F238E27FC236}">
                      <a16:creationId xmlns:a16="http://schemas.microsoft.com/office/drawing/2014/main" id="{EAABE366-1A09-4247-A5F4-C21B71657A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24201" y="3677205"/>
                  <a:ext cx="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1117" name="Freihand 131116">
                  <a:extLst>
                    <a:ext uri="{FF2B5EF4-FFF2-40B4-BE49-F238E27FC236}">
                      <a16:creationId xmlns:a16="http://schemas.microsoft.com/office/drawing/2014/main" id="{F90E22AD-81A1-4C40-B0AE-2DE24E9E2BDB}"/>
                    </a:ext>
                  </a:extLst>
                </p14:cNvPr>
                <p14:cNvContentPartPr/>
                <p14:nvPr/>
              </p14:nvContentPartPr>
              <p14:xfrm>
                <a:off x="9940761" y="3577125"/>
                <a:ext cx="155880" cy="128520"/>
              </p14:xfrm>
            </p:contentPart>
          </mc:Choice>
          <mc:Fallback>
            <p:pic>
              <p:nvPicPr>
                <p:cNvPr id="131117" name="Freihand 131116">
                  <a:extLst>
                    <a:ext uri="{FF2B5EF4-FFF2-40B4-BE49-F238E27FC236}">
                      <a16:creationId xmlns:a16="http://schemas.microsoft.com/office/drawing/2014/main" id="{F90E22AD-81A1-4C40-B0AE-2DE24E9E2BD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36441" y="3572805"/>
                  <a:ext cx="164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1118" name="Freihand 131117">
                  <a:extLst>
                    <a:ext uri="{FF2B5EF4-FFF2-40B4-BE49-F238E27FC236}">
                      <a16:creationId xmlns:a16="http://schemas.microsoft.com/office/drawing/2014/main" id="{995B98F9-76F4-4110-8C87-E831810F9A0E}"/>
                    </a:ext>
                  </a:extLst>
                </p14:cNvPr>
                <p14:cNvContentPartPr/>
                <p14:nvPr/>
              </p14:nvContentPartPr>
              <p14:xfrm>
                <a:off x="10066401" y="3478125"/>
                <a:ext cx="360" cy="360"/>
              </p14:xfrm>
            </p:contentPart>
          </mc:Choice>
          <mc:Fallback>
            <p:pic>
              <p:nvPicPr>
                <p:cNvPr id="131118" name="Freihand 131117">
                  <a:extLst>
                    <a:ext uri="{FF2B5EF4-FFF2-40B4-BE49-F238E27FC236}">
                      <a16:creationId xmlns:a16="http://schemas.microsoft.com/office/drawing/2014/main" id="{995B98F9-76F4-4110-8C87-E831810F9A0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62081" y="3473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1119" name="Freihand 131118">
                  <a:extLst>
                    <a:ext uri="{FF2B5EF4-FFF2-40B4-BE49-F238E27FC236}">
                      <a16:creationId xmlns:a16="http://schemas.microsoft.com/office/drawing/2014/main" id="{060A90F4-BD4A-4E4A-A74F-F21FF6107A91}"/>
                    </a:ext>
                  </a:extLst>
                </p14:cNvPr>
                <p14:cNvContentPartPr/>
                <p14:nvPr/>
              </p14:nvContentPartPr>
              <p14:xfrm>
                <a:off x="10287441" y="3338805"/>
                <a:ext cx="90000" cy="200880"/>
              </p14:xfrm>
            </p:contentPart>
          </mc:Choice>
          <mc:Fallback>
            <p:pic>
              <p:nvPicPr>
                <p:cNvPr id="131119" name="Freihand 131118">
                  <a:extLst>
                    <a:ext uri="{FF2B5EF4-FFF2-40B4-BE49-F238E27FC236}">
                      <a16:creationId xmlns:a16="http://schemas.microsoft.com/office/drawing/2014/main" id="{060A90F4-BD4A-4E4A-A74F-F21FF6107A9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83121" y="3334485"/>
                  <a:ext cx="98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121" name="Freihand 131120">
                  <a:extLst>
                    <a:ext uri="{FF2B5EF4-FFF2-40B4-BE49-F238E27FC236}">
                      <a16:creationId xmlns:a16="http://schemas.microsoft.com/office/drawing/2014/main" id="{2B742FB1-2B4A-439B-8696-D5FB38543BC9}"/>
                    </a:ext>
                  </a:extLst>
                </p14:cNvPr>
                <p14:cNvContentPartPr/>
                <p14:nvPr/>
              </p14:nvContentPartPr>
              <p14:xfrm>
                <a:off x="10377081" y="3223245"/>
                <a:ext cx="299880" cy="273240"/>
              </p14:xfrm>
            </p:contentPart>
          </mc:Choice>
          <mc:Fallback>
            <p:pic>
              <p:nvPicPr>
                <p:cNvPr id="131121" name="Freihand 131120">
                  <a:extLst>
                    <a:ext uri="{FF2B5EF4-FFF2-40B4-BE49-F238E27FC236}">
                      <a16:creationId xmlns:a16="http://schemas.microsoft.com/office/drawing/2014/main" id="{2B742FB1-2B4A-439B-8696-D5FB38543BC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72761" y="3218925"/>
                  <a:ext cx="308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1122" name="Freihand 131121">
                  <a:extLst>
                    <a:ext uri="{FF2B5EF4-FFF2-40B4-BE49-F238E27FC236}">
                      <a16:creationId xmlns:a16="http://schemas.microsoft.com/office/drawing/2014/main" id="{721AB730-FAA0-4B0B-AB86-59D720F64C01}"/>
                    </a:ext>
                  </a:extLst>
                </p14:cNvPr>
                <p14:cNvContentPartPr/>
                <p14:nvPr/>
              </p14:nvContentPartPr>
              <p14:xfrm>
                <a:off x="10830681" y="3132525"/>
                <a:ext cx="100080" cy="143640"/>
              </p14:xfrm>
            </p:contentPart>
          </mc:Choice>
          <mc:Fallback>
            <p:pic>
              <p:nvPicPr>
                <p:cNvPr id="131122" name="Freihand 131121">
                  <a:extLst>
                    <a:ext uri="{FF2B5EF4-FFF2-40B4-BE49-F238E27FC236}">
                      <a16:creationId xmlns:a16="http://schemas.microsoft.com/office/drawing/2014/main" id="{721AB730-FAA0-4B0B-AB86-59D720F64C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26361" y="3128205"/>
                  <a:ext cx="108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124" name="Freihand 131123">
                  <a:extLst>
                    <a:ext uri="{FF2B5EF4-FFF2-40B4-BE49-F238E27FC236}">
                      <a16:creationId xmlns:a16="http://schemas.microsoft.com/office/drawing/2014/main" id="{03273A8A-089C-4CFB-B4E4-FCAD8F9DF584}"/>
                    </a:ext>
                  </a:extLst>
                </p14:cNvPr>
                <p14:cNvContentPartPr/>
                <p14:nvPr/>
              </p14:nvContentPartPr>
              <p14:xfrm>
                <a:off x="10922841" y="2970525"/>
                <a:ext cx="303120" cy="219960"/>
              </p14:xfrm>
            </p:contentPart>
          </mc:Choice>
          <mc:Fallback>
            <p:pic>
              <p:nvPicPr>
                <p:cNvPr id="131124" name="Freihand 131123">
                  <a:extLst>
                    <a:ext uri="{FF2B5EF4-FFF2-40B4-BE49-F238E27FC236}">
                      <a16:creationId xmlns:a16="http://schemas.microsoft.com/office/drawing/2014/main" id="{03273A8A-089C-4CFB-B4E4-FCAD8F9DF5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18521" y="2966205"/>
                  <a:ext cx="311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125" name="Freihand 131124">
                  <a:extLst>
                    <a:ext uri="{FF2B5EF4-FFF2-40B4-BE49-F238E27FC236}">
                      <a16:creationId xmlns:a16="http://schemas.microsoft.com/office/drawing/2014/main" id="{DDD0E47F-0A23-4A35-9B5C-F44B630579D3}"/>
                    </a:ext>
                  </a:extLst>
                </p14:cNvPr>
                <p14:cNvContentPartPr/>
                <p14:nvPr/>
              </p14:nvContentPartPr>
              <p14:xfrm>
                <a:off x="11223081" y="2847045"/>
                <a:ext cx="244800" cy="167400"/>
              </p14:xfrm>
            </p:contentPart>
          </mc:Choice>
          <mc:Fallback>
            <p:pic>
              <p:nvPicPr>
                <p:cNvPr id="131125" name="Freihand 131124">
                  <a:extLst>
                    <a:ext uri="{FF2B5EF4-FFF2-40B4-BE49-F238E27FC236}">
                      <a16:creationId xmlns:a16="http://schemas.microsoft.com/office/drawing/2014/main" id="{DDD0E47F-0A23-4A35-9B5C-F44B630579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18761" y="2842725"/>
                  <a:ext cx="253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126" name="Freihand 131125">
                  <a:extLst>
                    <a:ext uri="{FF2B5EF4-FFF2-40B4-BE49-F238E27FC236}">
                      <a16:creationId xmlns:a16="http://schemas.microsoft.com/office/drawing/2014/main" id="{2744D9BD-DAF7-4472-9EED-92A104FAC13D}"/>
                    </a:ext>
                  </a:extLst>
                </p14:cNvPr>
                <p14:cNvContentPartPr/>
                <p14:nvPr/>
              </p14:nvContentPartPr>
              <p14:xfrm>
                <a:off x="11407401" y="2754885"/>
                <a:ext cx="61200" cy="36720"/>
              </p14:xfrm>
            </p:contentPart>
          </mc:Choice>
          <mc:Fallback>
            <p:pic>
              <p:nvPicPr>
                <p:cNvPr id="131126" name="Freihand 131125">
                  <a:extLst>
                    <a:ext uri="{FF2B5EF4-FFF2-40B4-BE49-F238E27FC236}">
                      <a16:creationId xmlns:a16="http://schemas.microsoft.com/office/drawing/2014/main" id="{2744D9BD-DAF7-4472-9EED-92A104FAC13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03081" y="2750565"/>
                  <a:ext cx="69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127" name="Freihand 131126">
                  <a:extLst>
                    <a:ext uri="{FF2B5EF4-FFF2-40B4-BE49-F238E27FC236}">
                      <a16:creationId xmlns:a16="http://schemas.microsoft.com/office/drawing/2014/main" id="{A1D9BBFA-8FF1-4212-ABA8-E672955A3F89}"/>
                    </a:ext>
                  </a:extLst>
                </p14:cNvPr>
                <p14:cNvContentPartPr/>
                <p14:nvPr/>
              </p14:nvContentPartPr>
              <p14:xfrm>
                <a:off x="11468961" y="2790885"/>
                <a:ext cx="70560" cy="101520"/>
              </p14:xfrm>
            </p:contentPart>
          </mc:Choice>
          <mc:Fallback>
            <p:pic>
              <p:nvPicPr>
                <p:cNvPr id="131127" name="Freihand 131126">
                  <a:extLst>
                    <a:ext uri="{FF2B5EF4-FFF2-40B4-BE49-F238E27FC236}">
                      <a16:creationId xmlns:a16="http://schemas.microsoft.com/office/drawing/2014/main" id="{A1D9BBFA-8FF1-4212-ABA8-E672955A3F8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64641" y="2786565"/>
                  <a:ext cx="79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128" name="Freihand 131127">
                  <a:extLst>
                    <a:ext uri="{FF2B5EF4-FFF2-40B4-BE49-F238E27FC236}">
                      <a16:creationId xmlns:a16="http://schemas.microsoft.com/office/drawing/2014/main" id="{D3973504-5C2B-48E0-87A4-F0BF384E5425}"/>
                    </a:ext>
                  </a:extLst>
                </p14:cNvPr>
                <p14:cNvContentPartPr/>
                <p14:nvPr/>
              </p14:nvContentPartPr>
              <p14:xfrm>
                <a:off x="9792801" y="3821925"/>
                <a:ext cx="164160" cy="253080"/>
              </p14:xfrm>
            </p:contentPart>
          </mc:Choice>
          <mc:Fallback>
            <p:pic>
              <p:nvPicPr>
                <p:cNvPr id="131128" name="Freihand 131127">
                  <a:extLst>
                    <a:ext uri="{FF2B5EF4-FFF2-40B4-BE49-F238E27FC236}">
                      <a16:creationId xmlns:a16="http://schemas.microsoft.com/office/drawing/2014/main" id="{D3973504-5C2B-48E0-87A4-F0BF384E54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88481" y="3817605"/>
                  <a:ext cx="172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129" name="Freihand 131128">
                  <a:extLst>
                    <a:ext uri="{FF2B5EF4-FFF2-40B4-BE49-F238E27FC236}">
                      <a16:creationId xmlns:a16="http://schemas.microsoft.com/office/drawing/2014/main" id="{400BC978-728D-49B2-ADE0-BDF15224F665}"/>
                    </a:ext>
                  </a:extLst>
                </p14:cNvPr>
                <p14:cNvContentPartPr/>
                <p14:nvPr/>
              </p14:nvContentPartPr>
              <p14:xfrm>
                <a:off x="10033641" y="3843525"/>
                <a:ext cx="78480" cy="95400"/>
              </p14:xfrm>
            </p:contentPart>
          </mc:Choice>
          <mc:Fallback>
            <p:pic>
              <p:nvPicPr>
                <p:cNvPr id="131129" name="Freihand 131128">
                  <a:extLst>
                    <a:ext uri="{FF2B5EF4-FFF2-40B4-BE49-F238E27FC236}">
                      <a16:creationId xmlns:a16="http://schemas.microsoft.com/office/drawing/2014/main" id="{400BC978-728D-49B2-ADE0-BDF15224F6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29321" y="3839205"/>
                  <a:ext cx="87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130" name="Freihand 131129">
                  <a:extLst>
                    <a:ext uri="{FF2B5EF4-FFF2-40B4-BE49-F238E27FC236}">
                      <a16:creationId xmlns:a16="http://schemas.microsoft.com/office/drawing/2014/main" id="{9D841A66-56E8-4E13-BD69-D91D9FF6E8A9}"/>
                    </a:ext>
                  </a:extLst>
                </p14:cNvPr>
                <p14:cNvContentPartPr/>
                <p14:nvPr/>
              </p14:nvContentPartPr>
              <p14:xfrm>
                <a:off x="10132281" y="3729045"/>
                <a:ext cx="193680" cy="150840"/>
              </p14:xfrm>
            </p:contentPart>
          </mc:Choice>
          <mc:Fallback>
            <p:pic>
              <p:nvPicPr>
                <p:cNvPr id="131130" name="Freihand 131129">
                  <a:extLst>
                    <a:ext uri="{FF2B5EF4-FFF2-40B4-BE49-F238E27FC236}">
                      <a16:creationId xmlns:a16="http://schemas.microsoft.com/office/drawing/2014/main" id="{9D841A66-56E8-4E13-BD69-D91D9FF6E8A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27961" y="3724725"/>
                  <a:ext cx="202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132" name="Freihand 131131">
                  <a:extLst>
                    <a:ext uri="{FF2B5EF4-FFF2-40B4-BE49-F238E27FC236}">
                      <a16:creationId xmlns:a16="http://schemas.microsoft.com/office/drawing/2014/main" id="{254DD1B0-FF49-4AC9-B1F6-8A1A5B4E77D0}"/>
                    </a:ext>
                  </a:extLst>
                </p14:cNvPr>
                <p14:cNvContentPartPr/>
                <p14:nvPr/>
              </p14:nvContentPartPr>
              <p14:xfrm>
                <a:off x="10314801" y="3676125"/>
                <a:ext cx="55440" cy="93960"/>
              </p14:xfrm>
            </p:contentPart>
          </mc:Choice>
          <mc:Fallback>
            <p:pic>
              <p:nvPicPr>
                <p:cNvPr id="131132" name="Freihand 131131">
                  <a:extLst>
                    <a:ext uri="{FF2B5EF4-FFF2-40B4-BE49-F238E27FC236}">
                      <a16:creationId xmlns:a16="http://schemas.microsoft.com/office/drawing/2014/main" id="{254DD1B0-FF49-4AC9-B1F6-8A1A5B4E77D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10481" y="3671805"/>
                  <a:ext cx="64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133" name="Freihand 131132">
                  <a:extLst>
                    <a:ext uri="{FF2B5EF4-FFF2-40B4-BE49-F238E27FC236}">
                      <a16:creationId xmlns:a16="http://schemas.microsoft.com/office/drawing/2014/main" id="{066B9B8B-A7EA-4C00-983E-7652D7129229}"/>
                    </a:ext>
                  </a:extLst>
                </p14:cNvPr>
                <p14:cNvContentPartPr/>
                <p14:nvPr/>
              </p14:nvContentPartPr>
              <p14:xfrm>
                <a:off x="10369521" y="3648405"/>
                <a:ext cx="92160" cy="99000"/>
              </p14:xfrm>
            </p:contentPart>
          </mc:Choice>
          <mc:Fallback>
            <p:pic>
              <p:nvPicPr>
                <p:cNvPr id="131133" name="Freihand 131132">
                  <a:extLst>
                    <a:ext uri="{FF2B5EF4-FFF2-40B4-BE49-F238E27FC236}">
                      <a16:creationId xmlns:a16="http://schemas.microsoft.com/office/drawing/2014/main" id="{066B9B8B-A7EA-4C00-983E-7652D71292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65201" y="3644085"/>
                  <a:ext cx="100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134" name="Freihand 131133">
                  <a:extLst>
                    <a:ext uri="{FF2B5EF4-FFF2-40B4-BE49-F238E27FC236}">
                      <a16:creationId xmlns:a16="http://schemas.microsoft.com/office/drawing/2014/main" id="{214530A0-2764-415C-9831-B14269EC7137}"/>
                    </a:ext>
                  </a:extLst>
                </p14:cNvPr>
                <p14:cNvContentPartPr/>
                <p14:nvPr/>
              </p14:nvContentPartPr>
              <p14:xfrm>
                <a:off x="10471401" y="3581445"/>
                <a:ext cx="121320" cy="96840"/>
              </p14:xfrm>
            </p:contentPart>
          </mc:Choice>
          <mc:Fallback>
            <p:pic>
              <p:nvPicPr>
                <p:cNvPr id="131134" name="Freihand 131133">
                  <a:extLst>
                    <a:ext uri="{FF2B5EF4-FFF2-40B4-BE49-F238E27FC236}">
                      <a16:creationId xmlns:a16="http://schemas.microsoft.com/office/drawing/2014/main" id="{214530A0-2764-415C-9831-B14269EC713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67081" y="3577125"/>
                  <a:ext cx="129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136" name="Freihand 131135">
                  <a:extLst>
                    <a:ext uri="{FF2B5EF4-FFF2-40B4-BE49-F238E27FC236}">
                      <a16:creationId xmlns:a16="http://schemas.microsoft.com/office/drawing/2014/main" id="{20298F43-BE2C-4EE8-8932-784C645E7D4F}"/>
                    </a:ext>
                  </a:extLst>
                </p14:cNvPr>
                <p14:cNvContentPartPr/>
                <p14:nvPr/>
              </p14:nvContentPartPr>
              <p14:xfrm>
                <a:off x="10679841" y="3448605"/>
                <a:ext cx="227880" cy="132840"/>
              </p14:xfrm>
            </p:contentPart>
          </mc:Choice>
          <mc:Fallback>
            <p:pic>
              <p:nvPicPr>
                <p:cNvPr id="131136" name="Freihand 131135">
                  <a:extLst>
                    <a:ext uri="{FF2B5EF4-FFF2-40B4-BE49-F238E27FC236}">
                      <a16:creationId xmlns:a16="http://schemas.microsoft.com/office/drawing/2014/main" id="{20298F43-BE2C-4EE8-8932-784C645E7D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75521" y="3444285"/>
                  <a:ext cx="236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137" name="Freihand 131136">
                  <a:extLst>
                    <a:ext uri="{FF2B5EF4-FFF2-40B4-BE49-F238E27FC236}">
                      <a16:creationId xmlns:a16="http://schemas.microsoft.com/office/drawing/2014/main" id="{EA3028C8-4682-4291-AA43-BD3CC4D9D04D}"/>
                    </a:ext>
                  </a:extLst>
                </p14:cNvPr>
                <p14:cNvContentPartPr/>
                <p14:nvPr/>
              </p14:nvContentPartPr>
              <p14:xfrm>
                <a:off x="10955241" y="3309645"/>
                <a:ext cx="250920" cy="148320"/>
              </p14:xfrm>
            </p:contentPart>
          </mc:Choice>
          <mc:Fallback>
            <p:pic>
              <p:nvPicPr>
                <p:cNvPr id="131137" name="Freihand 131136">
                  <a:extLst>
                    <a:ext uri="{FF2B5EF4-FFF2-40B4-BE49-F238E27FC236}">
                      <a16:creationId xmlns:a16="http://schemas.microsoft.com/office/drawing/2014/main" id="{EA3028C8-4682-4291-AA43-BD3CC4D9D0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50921" y="3305325"/>
                  <a:ext cx="259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138" name="Freihand 131137">
                  <a:extLst>
                    <a:ext uri="{FF2B5EF4-FFF2-40B4-BE49-F238E27FC236}">
                      <a16:creationId xmlns:a16="http://schemas.microsoft.com/office/drawing/2014/main" id="{E686E179-D740-4CFE-9AD3-456791C82FB9}"/>
                    </a:ext>
                  </a:extLst>
                </p14:cNvPr>
                <p14:cNvContentPartPr/>
                <p14:nvPr/>
              </p14:nvContentPartPr>
              <p14:xfrm>
                <a:off x="11219481" y="3231165"/>
                <a:ext cx="73800" cy="214200"/>
              </p14:xfrm>
            </p:contentPart>
          </mc:Choice>
          <mc:Fallback>
            <p:pic>
              <p:nvPicPr>
                <p:cNvPr id="131138" name="Freihand 131137">
                  <a:extLst>
                    <a:ext uri="{FF2B5EF4-FFF2-40B4-BE49-F238E27FC236}">
                      <a16:creationId xmlns:a16="http://schemas.microsoft.com/office/drawing/2014/main" id="{E686E179-D740-4CFE-9AD3-456791C82FB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15161" y="3226845"/>
                  <a:ext cx="82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139" name="Freihand 131138">
                  <a:extLst>
                    <a:ext uri="{FF2B5EF4-FFF2-40B4-BE49-F238E27FC236}">
                      <a16:creationId xmlns:a16="http://schemas.microsoft.com/office/drawing/2014/main" id="{79414008-4B9A-45EF-A188-44AA8E99FA9E}"/>
                    </a:ext>
                  </a:extLst>
                </p14:cNvPr>
                <p14:cNvContentPartPr/>
                <p14:nvPr/>
              </p14:nvContentPartPr>
              <p14:xfrm>
                <a:off x="11317761" y="3114885"/>
                <a:ext cx="25200" cy="148320"/>
              </p14:xfrm>
            </p:contentPart>
          </mc:Choice>
          <mc:Fallback>
            <p:pic>
              <p:nvPicPr>
                <p:cNvPr id="131139" name="Freihand 131138">
                  <a:extLst>
                    <a:ext uri="{FF2B5EF4-FFF2-40B4-BE49-F238E27FC236}">
                      <a16:creationId xmlns:a16="http://schemas.microsoft.com/office/drawing/2014/main" id="{79414008-4B9A-45EF-A188-44AA8E99FA9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13441" y="3110565"/>
                  <a:ext cx="3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1140" name="Freihand 131139">
                  <a:extLst>
                    <a:ext uri="{FF2B5EF4-FFF2-40B4-BE49-F238E27FC236}">
                      <a16:creationId xmlns:a16="http://schemas.microsoft.com/office/drawing/2014/main" id="{311E0FF3-BD38-41BD-AE29-94FC83FC583A}"/>
                    </a:ext>
                  </a:extLst>
                </p14:cNvPr>
                <p14:cNvContentPartPr/>
                <p14:nvPr/>
              </p14:nvContentPartPr>
              <p14:xfrm>
                <a:off x="11349441" y="3038565"/>
                <a:ext cx="374400" cy="311040"/>
              </p14:xfrm>
            </p:contentPart>
          </mc:Choice>
          <mc:Fallback>
            <p:pic>
              <p:nvPicPr>
                <p:cNvPr id="131140" name="Freihand 131139">
                  <a:extLst>
                    <a:ext uri="{FF2B5EF4-FFF2-40B4-BE49-F238E27FC236}">
                      <a16:creationId xmlns:a16="http://schemas.microsoft.com/office/drawing/2014/main" id="{311E0FF3-BD38-41BD-AE29-94FC83FC583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345121" y="3034245"/>
                  <a:ext cx="383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141" name="Freihand 131140">
                  <a:extLst>
                    <a:ext uri="{FF2B5EF4-FFF2-40B4-BE49-F238E27FC236}">
                      <a16:creationId xmlns:a16="http://schemas.microsoft.com/office/drawing/2014/main" id="{08159895-59B1-44CD-A8CC-1A568ABC758B}"/>
                    </a:ext>
                  </a:extLst>
                </p14:cNvPr>
                <p14:cNvContentPartPr/>
                <p14:nvPr/>
              </p14:nvContentPartPr>
              <p14:xfrm>
                <a:off x="11736801" y="2867925"/>
                <a:ext cx="213840" cy="204840"/>
              </p14:xfrm>
            </p:contentPart>
          </mc:Choice>
          <mc:Fallback>
            <p:pic>
              <p:nvPicPr>
                <p:cNvPr id="131141" name="Freihand 131140">
                  <a:extLst>
                    <a:ext uri="{FF2B5EF4-FFF2-40B4-BE49-F238E27FC236}">
                      <a16:creationId xmlns:a16="http://schemas.microsoft.com/office/drawing/2014/main" id="{08159895-59B1-44CD-A8CC-1A568ABC758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32481" y="2863605"/>
                  <a:ext cx="222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1142" name="Freihand 131141">
                  <a:extLst>
                    <a:ext uri="{FF2B5EF4-FFF2-40B4-BE49-F238E27FC236}">
                      <a16:creationId xmlns:a16="http://schemas.microsoft.com/office/drawing/2014/main" id="{483D45C6-3054-43DB-BE8F-9DC4F36B1787}"/>
                    </a:ext>
                  </a:extLst>
                </p14:cNvPr>
                <p14:cNvContentPartPr/>
                <p14:nvPr/>
              </p14:nvContentPartPr>
              <p14:xfrm>
                <a:off x="10194561" y="3945045"/>
                <a:ext cx="198720" cy="172440"/>
              </p14:xfrm>
            </p:contentPart>
          </mc:Choice>
          <mc:Fallback>
            <p:pic>
              <p:nvPicPr>
                <p:cNvPr id="131142" name="Freihand 131141">
                  <a:extLst>
                    <a:ext uri="{FF2B5EF4-FFF2-40B4-BE49-F238E27FC236}">
                      <a16:creationId xmlns:a16="http://schemas.microsoft.com/office/drawing/2014/main" id="{483D45C6-3054-43DB-BE8F-9DC4F36B178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90241" y="3940725"/>
                  <a:ext cx="207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1143" name="Freihand 131142">
                  <a:extLst>
                    <a:ext uri="{FF2B5EF4-FFF2-40B4-BE49-F238E27FC236}">
                      <a16:creationId xmlns:a16="http://schemas.microsoft.com/office/drawing/2014/main" id="{A2C34391-878A-4EAE-9FBD-4F2F4091FB77}"/>
                    </a:ext>
                  </a:extLst>
                </p14:cNvPr>
                <p14:cNvContentPartPr/>
                <p14:nvPr/>
              </p14:nvContentPartPr>
              <p14:xfrm>
                <a:off x="10398681" y="3811485"/>
                <a:ext cx="91080" cy="167760"/>
              </p14:xfrm>
            </p:contentPart>
          </mc:Choice>
          <mc:Fallback>
            <p:pic>
              <p:nvPicPr>
                <p:cNvPr id="131143" name="Freihand 131142">
                  <a:extLst>
                    <a:ext uri="{FF2B5EF4-FFF2-40B4-BE49-F238E27FC236}">
                      <a16:creationId xmlns:a16="http://schemas.microsoft.com/office/drawing/2014/main" id="{A2C34391-878A-4EAE-9FBD-4F2F4091FB7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94361" y="3807165"/>
                  <a:ext cx="99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144" name="Freihand 131143">
                  <a:extLst>
                    <a:ext uri="{FF2B5EF4-FFF2-40B4-BE49-F238E27FC236}">
                      <a16:creationId xmlns:a16="http://schemas.microsoft.com/office/drawing/2014/main" id="{B2677E9C-2039-457C-A021-0FAEF4BD1ACF}"/>
                    </a:ext>
                  </a:extLst>
                </p14:cNvPr>
                <p14:cNvContentPartPr/>
                <p14:nvPr/>
              </p14:nvContentPartPr>
              <p14:xfrm>
                <a:off x="10329561" y="3840285"/>
                <a:ext cx="22320" cy="16560"/>
              </p14:xfrm>
            </p:contentPart>
          </mc:Choice>
          <mc:Fallback>
            <p:pic>
              <p:nvPicPr>
                <p:cNvPr id="131144" name="Freihand 131143">
                  <a:extLst>
                    <a:ext uri="{FF2B5EF4-FFF2-40B4-BE49-F238E27FC236}">
                      <a16:creationId xmlns:a16="http://schemas.microsoft.com/office/drawing/2014/main" id="{B2677E9C-2039-457C-A021-0FAEF4BD1AC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25241" y="3835965"/>
                  <a:ext cx="30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1145" name="Freihand 131144">
                  <a:extLst>
                    <a:ext uri="{FF2B5EF4-FFF2-40B4-BE49-F238E27FC236}">
                      <a16:creationId xmlns:a16="http://schemas.microsoft.com/office/drawing/2014/main" id="{B314593B-DEA5-4800-B5D2-00236059BC20}"/>
                    </a:ext>
                  </a:extLst>
                </p14:cNvPr>
                <p14:cNvContentPartPr/>
                <p14:nvPr/>
              </p14:nvContentPartPr>
              <p14:xfrm>
                <a:off x="10549161" y="3754965"/>
                <a:ext cx="236160" cy="168120"/>
              </p14:xfrm>
            </p:contentPart>
          </mc:Choice>
          <mc:Fallback>
            <p:pic>
              <p:nvPicPr>
                <p:cNvPr id="131145" name="Freihand 131144">
                  <a:extLst>
                    <a:ext uri="{FF2B5EF4-FFF2-40B4-BE49-F238E27FC236}">
                      <a16:creationId xmlns:a16="http://schemas.microsoft.com/office/drawing/2014/main" id="{B314593B-DEA5-4800-B5D2-00236059BC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544841" y="3750645"/>
                  <a:ext cx="244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1146" name="Freihand 131145">
                  <a:extLst>
                    <a:ext uri="{FF2B5EF4-FFF2-40B4-BE49-F238E27FC236}">
                      <a16:creationId xmlns:a16="http://schemas.microsoft.com/office/drawing/2014/main" id="{49F5D768-81C9-4EC2-8A20-3D33E23822C5}"/>
                    </a:ext>
                  </a:extLst>
                </p14:cNvPr>
                <p14:cNvContentPartPr/>
                <p14:nvPr/>
              </p14:nvContentPartPr>
              <p14:xfrm>
                <a:off x="10882161" y="3588645"/>
                <a:ext cx="115560" cy="179640"/>
              </p14:xfrm>
            </p:contentPart>
          </mc:Choice>
          <mc:Fallback>
            <p:pic>
              <p:nvPicPr>
                <p:cNvPr id="131146" name="Freihand 131145">
                  <a:extLst>
                    <a:ext uri="{FF2B5EF4-FFF2-40B4-BE49-F238E27FC236}">
                      <a16:creationId xmlns:a16="http://schemas.microsoft.com/office/drawing/2014/main" id="{49F5D768-81C9-4EC2-8A20-3D33E23822C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77841" y="3584325"/>
                  <a:ext cx="124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1147" name="Freihand 131146">
                  <a:extLst>
                    <a:ext uri="{FF2B5EF4-FFF2-40B4-BE49-F238E27FC236}">
                      <a16:creationId xmlns:a16="http://schemas.microsoft.com/office/drawing/2014/main" id="{9C40C4CA-933F-439A-80A8-17D5B1547EFB}"/>
                    </a:ext>
                  </a:extLst>
                </p14:cNvPr>
                <p14:cNvContentPartPr/>
                <p14:nvPr/>
              </p14:nvContentPartPr>
              <p14:xfrm>
                <a:off x="11030481" y="3595485"/>
                <a:ext cx="73800" cy="114120"/>
              </p14:xfrm>
            </p:contentPart>
          </mc:Choice>
          <mc:Fallback>
            <p:pic>
              <p:nvPicPr>
                <p:cNvPr id="131147" name="Freihand 131146">
                  <a:extLst>
                    <a:ext uri="{FF2B5EF4-FFF2-40B4-BE49-F238E27FC236}">
                      <a16:creationId xmlns:a16="http://schemas.microsoft.com/office/drawing/2014/main" id="{9C40C4CA-933F-439A-80A8-17D5B1547EF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26161" y="3591165"/>
                  <a:ext cx="82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1148" name="Freihand 131147">
                  <a:extLst>
                    <a:ext uri="{FF2B5EF4-FFF2-40B4-BE49-F238E27FC236}">
                      <a16:creationId xmlns:a16="http://schemas.microsoft.com/office/drawing/2014/main" id="{4294F80B-08CB-4C3F-B971-AA869E23C785}"/>
                    </a:ext>
                  </a:extLst>
                </p14:cNvPr>
                <p14:cNvContentPartPr/>
                <p14:nvPr/>
              </p14:nvContentPartPr>
              <p14:xfrm>
                <a:off x="11111841" y="3503325"/>
                <a:ext cx="262800" cy="174240"/>
              </p14:xfrm>
            </p:contentPart>
          </mc:Choice>
          <mc:Fallback>
            <p:pic>
              <p:nvPicPr>
                <p:cNvPr id="131148" name="Freihand 131147">
                  <a:extLst>
                    <a:ext uri="{FF2B5EF4-FFF2-40B4-BE49-F238E27FC236}">
                      <a16:creationId xmlns:a16="http://schemas.microsoft.com/office/drawing/2014/main" id="{4294F80B-08CB-4C3F-B971-AA869E23C78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07521" y="3499005"/>
                  <a:ext cx="271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149" name="Freihand 131148">
                  <a:extLst>
                    <a:ext uri="{FF2B5EF4-FFF2-40B4-BE49-F238E27FC236}">
                      <a16:creationId xmlns:a16="http://schemas.microsoft.com/office/drawing/2014/main" id="{A6A15278-FF85-449E-A5F8-26EA84963AC7}"/>
                    </a:ext>
                  </a:extLst>
                </p14:cNvPr>
                <p14:cNvContentPartPr/>
                <p14:nvPr/>
              </p14:nvContentPartPr>
              <p14:xfrm>
                <a:off x="11369601" y="3366525"/>
                <a:ext cx="142560" cy="169920"/>
              </p14:xfrm>
            </p:contentPart>
          </mc:Choice>
          <mc:Fallback>
            <p:pic>
              <p:nvPicPr>
                <p:cNvPr id="131149" name="Freihand 131148">
                  <a:extLst>
                    <a:ext uri="{FF2B5EF4-FFF2-40B4-BE49-F238E27FC236}">
                      <a16:creationId xmlns:a16="http://schemas.microsoft.com/office/drawing/2014/main" id="{A6A15278-FF85-449E-A5F8-26EA84963AC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365281" y="3362205"/>
                  <a:ext cx="151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1151" name="Freihand 131150">
                  <a:extLst>
                    <a:ext uri="{FF2B5EF4-FFF2-40B4-BE49-F238E27FC236}">
                      <a16:creationId xmlns:a16="http://schemas.microsoft.com/office/drawing/2014/main" id="{B68EB5D1-564C-4126-96E4-BDE0E802EB20}"/>
                    </a:ext>
                  </a:extLst>
                </p14:cNvPr>
                <p14:cNvContentPartPr/>
                <p14:nvPr/>
              </p14:nvContentPartPr>
              <p14:xfrm>
                <a:off x="11603961" y="3320085"/>
                <a:ext cx="183600" cy="94320"/>
              </p14:xfrm>
            </p:contentPart>
          </mc:Choice>
          <mc:Fallback>
            <p:pic>
              <p:nvPicPr>
                <p:cNvPr id="131151" name="Freihand 131150">
                  <a:extLst>
                    <a:ext uri="{FF2B5EF4-FFF2-40B4-BE49-F238E27FC236}">
                      <a16:creationId xmlns:a16="http://schemas.microsoft.com/office/drawing/2014/main" id="{B68EB5D1-564C-4126-96E4-BDE0E802EB2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599641" y="3315765"/>
                  <a:ext cx="19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1152" name="Freihand 131151">
                  <a:extLst>
                    <a:ext uri="{FF2B5EF4-FFF2-40B4-BE49-F238E27FC236}">
                      <a16:creationId xmlns:a16="http://schemas.microsoft.com/office/drawing/2014/main" id="{8066ED05-D546-4D82-8A0E-53A63FE4EF56}"/>
                    </a:ext>
                  </a:extLst>
                </p14:cNvPr>
                <p14:cNvContentPartPr/>
                <p14:nvPr/>
              </p14:nvContentPartPr>
              <p14:xfrm>
                <a:off x="11755521" y="3225045"/>
                <a:ext cx="6480" cy="18000"/>
              </p14:xfrm>
            </p:contentPart>
          </mc:Choice>
          <mc:Fallback>
            <p:pic>
              <p:nvPicPr>
                <p:cNvPr id="131152" name="Freihand 131151">
                  <a:extLst>
                    <a:ext uri="{FF2B5EF4-FFF2-40B4-BE49-F238E27FC236}">
                      <a16:creationId xmlns:a16="http://schemas.microsoft.com/office/drawing/2014/main" id="{8066ED05-D546-4D82-8A0E-53A63FE4EF5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751201" y="3220725"/>
                  <a:ext cx="15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1153" name="Freihand 131152">
                  <a:extLst>
                    <a:ext uri="{FF2B5EF4-FFF2-40B4-BE49-F238E27FC236}">
                      <a16:creationId xmlns:a16="http://schemas.microsoft.com/office/drawing/2014/main" id="{A887D72A-2984-4631-8FDC-BE8FF3703F91}"/>
                    </a:ext>
                  </a:extLst>
                </p14:cNvPr>
                <p14:cNvContentPartPr/>
                <p14:nvPr/>
              </p14:nvContentPartPr>
              <p14:xfrm>
                <a:off x="10714401" y="3983925"/>
                <a:ext cx="188280" cy="125280"/>
              </p14:xfrm>
            </p:contentPart>
          </mc:Choice>
          <mc:Fallback>
            <p:pic>
              <p:nvPicPr>
                <p:cNvPr id="131153" name="Freihand 131152">
                  <a:extLst>
                    <a:ext uri="{FF2B5EF4-FFF2-40B4-BE49-F238E27FC236}">
                      <a16:creationId xmlns:a16="http://schemas.microsoft.com/office/drawing/2014/main" id="{A887D72A-2984-4631-8FDC-BE8FF3703F9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10081" y="3979605"/>
                  <a:ext cx="196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1154" name="Freihand 131153">
                  <a:extLst>
                    <a:ext uri="{FF2B5EF4-FFF2-40B4-BE49-F238E27FC236}">
                      <a16:creationId xmlns:a16="http://schemas.microsoft.com/office/drawing/2014/main" id="{868C7E37-EDE9-4BFB-AA59-4B2FF73CDB72}"/>
                    </a:ext>
                  </a:extLst>
                </p14:cNvPr>
                <p14:cNvContentPartPr/>
                <p14:nvPr/>
              </p14:nvContentPartPr>
              <p14:xfrm>
                <a:off x="10916001" y="3802845"/>
                <a:ext cx="345960" cy="244800"/>
              </p14:xfrm>
            </p:contentPart>
          </mc:Choice>
          <mc:Fallback>
            <p:pic>
              <p:nvPicPr>
                <p:cNvPr id="131154" name="Freihand 131153">
                  <a:extLst>
                    <a:ext uri="{FF2B5EF4-FFF2-40B4-BE49-F238E27FC236}">
                      <a16:creationId xmlns:a16="http://schemas.microsoft.com/office/drawing/2014/main" id="{868C7E37-EDE9-4BFB-AA59-4B2FF73CDB7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911681" y="3798525"/>
                  <a:ext cx="354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1155" name="Freihand 131154">
                  <a:extLst>
                    <a:ext uri="{FF2B5EF4-FFF2-40B4-BE49-F238E27FC236}">
                      <a16:creationId xmlns:a16="http://schemas.microsoft.com/office/drawing/2014/main" id="{1AFE4931-C44C-4B90-8A3E-A40EFA1BA9A9}"/>
                    </a:ext>
                  </a:extLst>
                </p14:cNvPr>
                <p14:cNvContentPartPr/>
                <p14:nvPr/>
              </p14:nvContentPartPr>
              <p14:xfrm>
                <a:off x="11367441" y="3698805"/>
                <a:ext cx="154800" cy="130680"/>
              </p14:xfrm>
            </p:contentPart>
          </mc:Choice>
          <mc:Fallback>
            <p:pic>
              <p:nvPicPr>
                <p:cNvPr id="131155" name="Freihand 131154">
                  <a:extLst>
                    <a:ext uri="{FF2B5EF4-FFF2-40B4-BE49-F238E27FC236}">
                      <a16:creationId xmlns:a16="http://schemas.microsoft.com/office/drawing/2014/main" id="{1AFE4931-C44C-4B90-8A3E-A40EFA1BA9A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63121" y="3694485"/>
                  <a:ext cx="163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1156" name="Freihand 131155">
                  <a:extLst>
                    <a:ext uri="{FF2B5EF4-FFF2-40B4-BE49-F238E27FC236}">
                      <a16:creationId xmlns:a16="http://schemas.microsoft.com/office/drawing/2014/main" id="{23AC26C6-1111-49ED-A789-8D80FB609051}"/>
                    </a:ext>
                  </a:extLst>
                </p14:cNvPr>
                <p14:cNvContentPartPr/>
                <p14:nvPr/>
              </p14:nvContentPartPr>
              <p14:xfrm>
                <a:off x="11555721" y="3547605"/>
                <a:ext cx="284760" cy="299520"/>
              </p14:xfrm>
            </p:contentPart>
          </mc:Choice>
          <mc:Fallback>
            <p:pic>
              <p:nvPicPr>
                <p:cNvPr id="131156" name="Freihand 131155">
                  <a:extLst>
                    <a:ext uri="{FF2B5EF4-FFF2-40B4-BE49-F238E27FC236}">
                      <a16:creationId xmlns:a16="http://schemas.microsoft.com/office/drawing/2014/main" id="{23AC26C6-1111-49ED-A789-8D80FB60905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551401" y="3543285"/>
                  <a:ext cx="293400" cy="30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8742D31-CE97-49A7-B49A-26FCACCB9D36}"/>
                  </a:ext>
                </a:extLst>
              </p14:cNvPr>
              <p14:cNvContentPartPr/>
              <p14:nvPr/>
            </p14:nvContentPartPr>
            <p14:xfrm>
              <a:off x="5866917" y="681285"/>
              <a:ext cx="1809720" cy="57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8742D31-CE97-49A7-B49A-26FCACCB9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2597" y="676965"/>
                <a:ext cx="181836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5D7395A-2781-4DDD-A106-DEC1A66A1E62}"/>
              </a:ext>
            </a:extLst>
          </p:cNvPr>
          <p:cNvGrpSpPr/>
          <p:nvPr/>
        </p:nvGrpSpPr>
        <p:grpSpPr>
          <a:xfrm>
            <a:off x="7961397" y="229485"/>
            <a:ext cx="3806640" cy="391680"/>
            <a:chOff x="7961397" y="229485"/>
            <a:chExt cx="380664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94E7176-80F0-4CE1-9339-616DDA390531}"/>
                    </a:ext>
                  </a:extLst>
                </p14:cNvPr>
                <p14:cNvContentPartPr/>
                <p14:nvPr/>
              </p14:nvContentPartPr>
              <p14:xfrm>
                <a:off x="8060037" y="460245"/>
                <a:ext cx="15120" cy="160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94E7176-80F0-4CE1-9339-616DDA3905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55717" y="455925"/>
                  <a:ext cx="2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E8E3AC3-1475-4B5B-A485-583A455478F2}"/>
                    </a:ext>
                  </a:extLst>
                </p14:cNvPr>
                <p14:cNvContentPartPr/>
                <p14:nvPr/>
              </p14:nvContentPartPr>
              <p14:xfrm>
                <a:off x="7961397" y="574365"/>
                <a:ext cx="149040" cy="46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E8E3AC3-1475-4B5B-A485-583A455478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7077" y="570045"/>
                  <a:ext cx="157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8DB5B10-833A-4947-B093-4A029B4EA71D}"/>
                    </a:ext>
                  </a:extLst>
                </p14:cNvPr>
                <p14:cNvContentPartPr/>
                <p14:nvPr/>
              </p14:nvContentPartPr>
              <p14:xfrm>
                <a:off x="8003157" y="435765"/>
                <a:ext cx="91440" cy="12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8DB5B10-833A-4947-B093-4A029B4EA71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98837" y="431445"/>
                  <a:ext cx="10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4DCFB3B-3A61-444C-B97F-9F838D9C81E5}"/>
                    </a:ext>
                  </a:extLst>
                </p14:cNvPr>
                <p14:cNvContentPartPr/>
                <p14:nvPr/>
              </p14:nvContentPartPr>
              <p14:xfrm>
                <a:off x="8128437" y="500565"/>
                <a:ext cx="139320" cy="99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4DCFB3B-3A61-444C-B97F-9F838D9C81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24117" y="496245"/>
                  <a:ext cx="147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05971B9-6385-4D88-96ED-3E18FD65DFA7}"/>
                    </a:ext>
                  </a:extLst>
                </p14:cNvPr>
                <p14:cNvContentPartPr/>
                <p14:nvPr/>
              </p14:nvContentPartPr>
              <p14:xfrm>
                <a:off x="8318517" y="386805"/>
                <a:ext cx="255240" cy="207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05971B9-6385-4D88-96ED-3E18FD65DF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14197" y="382485"/>
                  <a:ext cx="263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B7A839D-6DF3-40B2-8F1A-7E771EAB6A33}"/>
                    </a:ext>
                  </a:extLst>
                </p14:cNvPr>
                <p14:cNvContentPartPr/>
                <p14:nvPr/>
              </p14:nvContentPartPr>
              <p14:xfrm>
                <a:off x="8605437" y="449085"/>
                <a:ext cx="111960" cy="86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B7A839D-6DF3-40B2-8F1A-7E771EAB6A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01117" y="444765"/>
                  <a:ext cx="120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C108502-4634-4519-AD3D-A6F04DB77CBC}"/>
                    </a:ext>
                  </a:extLst>
                </p14:cNvPr>
                <p14:cNvContentPartPr/>
                <p14:nvPr/>
              </p14:nvContentPartPr>
              <p14:xfrm>
                <a:off x="8706597" y="464565"/>
                <a:ext cx="113760" cy="64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C108502-4634-4519-AD3D-A6F04DB77C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02277" y="460245"/>
                  <a:ext cx="122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384025-EBDC-4CC9-A6ED-47350BC24A47}"/>
                    </a:ext>
                  </a:extLst>
                </p14:cNvPr>
                <p14:cNvContentPartPr/>
                <p14:nvPr/>
              </p14:nvContentPartPr>
              <p14:xfrm>
                <a:off x="8856357" y="327405"/>
                <a:ext cx="141120" cy="205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384025-EBDC-4CC9-A6ED-47350BC24A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52037" y="323085"/>
                  <a:ext cx="149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DA7EE1-ED98-4131-8610-C57D7DD720DE}"/>
                    </a:ext>
                  </a:extLst>
                </p14:cNvPr>
                <p14:cNvContentPartPr/>
                <p14:nvPr/>
              </p14:nvContentPartPr>
              <p14:xfrm>
                <a:off x="8980197" y="364485"/>
                <a:ext cx="18360" cy="23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DA7EE1-ED98-4131-8610-C57D7DD720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75877" y="360165"/>
                  <a:ext cx="27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2D5E361-0680-4B74-A089-84FC36B0D776}"/>
                    </a:ext>
                  </a:extLst>
                </p14:cNvPr>
                <p14:cNvContentPartPr/>
                <p14:nvPr/>
              </p14:nvContentPartPr>
              <p14:xfrm>
                <a:off x="9002517" y="457005"/>
                <a:ext cx="189360" cy="48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2D5E361-0680-4B74-A089-84FC36B0D7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98197" y="452685"/>
                  <a:ext cx="198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3252052-F7FD-4F38-B889-420E329397CF}"/>
                    </a:ext>
                  </a:extLst>
                </p14:cNvPr>
                <p14:cNvContentPartPr/>
                <p14:nvPr/>
              </p14:nvContentPartPr>
              <p14:xfrm>
                <a:off x="9210597" y="348285"/>
                <a:ext cx="212400" cy="144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3252052-F7FD-4F38-B889-420E329397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06277" y="343965"/>
                  <a:ext cx="221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64EAF5F-15DC-4C6C-9A4D-0198660FFF11}"/>
                    </a:ext>
                  </a:extLst>
                </p14:cNvPr>
                <p14:cNvContentPartPr/>
                <p14:nvPr/>
              </p14:nvContentPartPr>
              <p14:xfrm>
                <a:off x="9640437" y="290685"/>
                <a:ext cx="113400" cy="182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64EAF5F-15DC-4C6C-9A4D-0198660FFF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36117" y="286365"/>
                  <a:ext cx="122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9AFBD3-A7C9-49B1-A94F-52A71C353853}"/>
                    </a:ext>
                  </a:extLst>
                </p14:cNvPr>
                <p14:cNvContentPartPr/>
                <p14:nvPr/>
              </p14:nvContentPartPr>
              <p14:xfrm>
                <a:off x="9741237" y="413445"/>
                <a:ext cx="110520" cy="58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9AFBD3-A7C9-49B1-A94F-52A71C3538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36917" y="409125"/>
                  <a:ext cx="119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2D99462-F004-4F9F-8298-6E2D9B5B1E69}"/>
                    </a:ext>
                  </a:extLst>
                </p14:cNvPr>
                <p14:cNvContentPartPr/>
                <p14:nvPr/>
              </p14:nvContentPartPr>
              <p14:xfrm>
                <a:off x="9896037" y="270165"/>
                <a:ext cx="85680" cy="192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2D99462-F004-4F9F-8298-6E2D9B5B1E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91717" y="26584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F9B562-970F-4B59-8E1D-B790ECD6C2CA}"/>
                    </a:ext>
                  </a:extLst>
                </p14:cNvPr>
                <p14:cNvContentPartPr/>
                <p14:nvPr/>
              </p14:nvContentPartPr>
              <p14:xfrm>
                <a:off x="10016277" y="363405"/>
                <a:ext cx="232920" cy="84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F9B562-970F-4B59-8E1D-B790ECD6C2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11957" y="359085"/>
                  <a:ext cx="241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E8A799-A526-4336-A77E-2758B07FA054}"/>
                    </a:ext>
                  </a:extLst>
                </p14:cNvPr>
                <p14:cNvContentPartPr/>
                <p14:nvPr/>
              </p14:nvContentPartPr>
              <p14:xfrm>
                <a:off x="10362597" y="288525"/>
                <a:ext cx="148680" cy="151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E8A799-A526-4336-A77E-2758B07FA0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58277" y="284205"/>
                  <a:ext cx="157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5D42790-C7D4-45D8-884E-A29FDD751BF6}"/>
                    </a:ext>
                  </a:extLst>
                </p14:cNvPr>
                <p14:cNvContentPartPr/>
                <p14:nvPr/>
              </p14:nvContentPartPr>
              <p14:xfrm>
                <a:off x="10485357" y="334245"/>
                <a:ext cx="138960" cy="91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5D42790-C7D4-45D8-884E-A29FDD751B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1037" y="329925"/>
                  <a:ext cx="147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1A85FA-053E-4EA5-BFFF-DE10BD7988A1}"/>
                    </a:ext>
                  </a:extLst>
                </p14:cNvPr>
                <p14:cNvContentPartPr/>
                <p14:nvPr/>
              </p14:nvContentPartPr>
              <p14:xfrm>
                <a:off x="10610637" y="327045"/>
                <a:ext cx="90360" cy="260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1A85FA-053E-4EA5-BFFF-DE10BD7988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06317" y="322725"/>
                  <a:ext cx="99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81279C-D282-4A34-B65B-519F22480FE2}"/>
                    </a:ext>
                  </a:extLst>
                </p14:cNvPr>
                <p14:cNvContentPartPr/>
                <p14:nvPr/>
              </p14:nvContentPartPr>
              <p14:xfrm>
                <a:off x="10746357" y="342165"/>
                <a:ext cx="129600" cy="68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81279C-D282-4A34-B65B-519F22480F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42037" y="337845"/>
                  <a:ext cx="138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57CF0BD-BA30-481D-A2C5-404AD49DF242}"/>
                    </a:ext>
                  </a:extLst>
                </p14:cNvPr>
                <p14:cNvContentPartPr/>
                <p14:nvPr/>
              </p14:nvContentPartPr>
              <p14:xfrm>
                <a:off x="10902237" y="346485"/>
                <a:ext cx="171360" cy="77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57CF0BD-BA30-481D-A2C5-404AD49DF2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97917" y="342165"/>
                  <a:ext cx="180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C8D7A2-CC10-4D07-B131-814B33599170}"/>
                    </a:ext>
                  </a:extLst>
                </p14:cNvPr>
                <p14:cNvContentPartPr/>
                <p14:nvPr/>
              </p14:nvContentPartPr>
              <p14:xfrm>
                <a:off x="11067837" y="241725"/>
                <a:ext cx="16200" cy="40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C8D7A2-CC10-4D07-B131-814B335991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63517" y="237405"/>
                  <a:ext cx="24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0D4424C-720E-42A1-B3FF-7A17375B6094}"/>
                    </a:ext>
                  </a:extLst>
                </p14:cNvPr>
                <p14:cNvContentPartPr/>
                <p14:nvPr/>
              </p14:nvContentPartPr>
              <p14:xfrm>
                <a:off x="11141637" y="287085"/>
                <a:ext cx="105120" cy="112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0D4424C-720E-42A1-B3FF-7A17375B60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37317" y="282765"/>
                  <a:ext cx="113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DE19339-1246-4CF0-BA47-F4923EE170A3}"/>
                    </a:ext>
                  </a:extLst>
                </p14:cNvPr>
                <p14:cNvContentPartPr/>
                <p14:nvPr/>
              </p14:nvContentPartPr>
              <p14:xfrm>
                <a:off x="11243517" y="327765"/>
                <a:ext cx="122040" cy="79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DE19339-1246-4CF0-BA47-F4923EE170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39197" y="323445"/>
                  <a:ext cx="130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A9A810-E5BF-4FD8-AE5C-2C131614C024}"/>
                    </a:ext>
                  </a:extLst>
                </p14:cNvPr>
                <p14:cNvContentPartPr/>
                <p14:nvPr/>
              </p14:nvContentPartPr>
              <p14:xfrm>
                <a:off x="11403357" y="229485"/>
                <a:ext cx="139320" cy="190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EA9A810-E5BF-4FD8-AE5C-2C131614C0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99037" y="225165"/>
                  <a:ext cx="147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AEFB1ED-347D-4F06-A35A-8E0395ABD8E3}"/>
                    </a:ext>
                  </a:extLst>
                </p14:cNvPr>
                <p14:cNvContentPartPr/>
                <p14:nvPr/>
              </p14:nvContentPartPr>
              <p14:xfrm>
                <a:off x="11544837" y="249645"/>
                <a:ext cx="8640" cy="30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AEFB1ED-347D-4F06-A35A-8E0395ABD8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40517" y="245325"/>
                  <a:ext cx="17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DE74A08-4B21-4D5F-8D30-B87B7EC08481}"/>
                    </a:ext>
                  </a:extLst>
                </p14:cNvPr>
                <p14:cNvContentPartPr/>
                <p14:nvPr/>
              </p14:nvContentPartPr>
              <p14:xfrm>
                <a:off x="11555277" y="313365"/>
                <a:ext cx="212760" cy="86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DE74A08-4B21-4D5F-8D30-B87B7EC084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50957" y="309045"/>
                  <a:ext cx="2214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99FA9B9-5D5E-4BAD-883A-EA4093814C56}"/>
                  </a:ext>
                </a:extLst>
              </p14:cNvPr>
              <p14:cNvContentPartPr/>
              <p14:nvPr/>
            </p14:nvContentPartPr>
            <p14:xfrm>
              <a:off x="5775477" y="1434045"/>
              <a:ext cx="1394280" cy="26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99FA9B9-5D5E-4BAD-883A-EA4093814C5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71157" y="1429725"/>
                <a:ext cx="1402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B289D30-826F-4F33-8A35-AE213C0A65C3}"/>
                  </a:ext>
                </a:extLst>
              </p14:cNvPr>
              <p14:cNvContentPartPr/>
              <p14:nvPr/>
            </p14:nvContentPartPr>
            <p14:xfrm>
              <a:off x="7930797" y="700365"/>
              <a:ext cx="1566720" cy="972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B289D30-826F-4F33-8A35-AE213C0A65C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26477" y="696045"/>
                <a:ext cx="1575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4CB112E-60A2-484B-843D-47ADCF95F245}"/>
                  </a:ext>
                </a:extLst>
              </p14:cNvPr>
              <p14:cNvContentPartPr/>
              <p14:nvPr/>
            </p14:nvContentPartPr>
            <p14:xfrm>
              <a:off x="6762957" y="869205"/>
              <a:ext cx="438840" cy="635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4CB112E-60A2-484B-843D-47ADCF95F2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58637" y="864885"/>
                <a:ext cx="44748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F70AFE-F31E-49AC-B50E-727A030C876E}"/>
                  </a:ext>
                </a:extLst>
              </p14:cNvPr>
              <p14:cNvContentPartPr/>
              <p14:nvPr/>
            </p14:nvContentPartPr>
            <p14:xfrm>
              <a:off x="2405517" y="2120565"/>
              <a:ext cx="2156760" cy="67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F70AFE-F31E-49AC-B50E-727A030C876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01197" y="2116245"/>
                <a:ext cx="2165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2FD5AB7-8B84-4791-9AEE-77A68CDD8C1D}"/>
                  </a:ext>
                </a:extLst>
              </p14:cNvPr>
              <p14:cNvContentPartPr/>
              <p14:nvPr/>
            </p14:nvContentPartPr>
            <p14:xfrm>
              <a:off x="5271837" y="1689645"/>
              <a:ext cx="1771200" cy="5536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2FD5AB7-8B84-4791-9AEE-77A68CDD8C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67517" y="1685325"/>
                <a:ext cx="177984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A084A42-BBFA-4EE7-A2E6-CA11C27C2540}"/>
                  </a:ext>
                </a:extLst>
              </p14:cNvPr>
              <p14:cNvContentPartPr/>
              <p14:nvPr/>
            </p14:nvContentPartPr>
            <p14:xfrm>
              <a:off x="8018997" y="2176005"/>
              <a:ext cx="2414880" cy="55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A084A42-BBFA-4EE7-A2E6-CA11C27C254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014677" y="2171685"/>
                <a:ext cx="2423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DBBD951-35AF-4771-9C17-79FF2FDA27FB}"/>
                  </a:ext>
                </a:extLst>
              </p14:cNvPr>
              <p14:cNvContentPartPr/>
              <p14:nvPr/>
            </p14:nvContentPartPr>
            <p14:xfrm>
              <a:off x="4351677" y="2708445"/>
              <a:ext cx="4203720" cy="1400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DBBD951-35AF-4771-9C17-79FF2FDA27F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47357" y="2704125"/>
                <a:ext cx="421236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D700391-0421-4670-860D-2460E737CFEF}"/>
              </a:ext>
            </a:extLst>
          </p:cNvPr>
          <p:cNvGrpSpPr/>
          <p:nvPr/>
        </p:nvGrpSpPr>
        <p:grpSpPr>
          <a:xfrm>
            <a:off x="1893597" y="2122725"/>
            <a:ext cx="1941480" cy="416880"/>
            <a:chOff x="1893597" y="2122725"/>
            <a:chExt cx="194148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F86F556-FB3E-4C81-B0F4-593C74A36E6F}"/>
                    </a:ext>
                  </a:extLst>
                </p14:cNvPr>
                <p14:cNvContentPartPr/>
                <p14:nvPr/>
              </p14:nvContentPartPr>
              <p14:xfrm>
                <a:off x="1893597" y="2165925"/>
                <a:ext cx="1878480" cy="152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F86F556-FB3E-4C81-B0F4-593C74A36E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89277" y="2161605"/>
                  <a:ext cx="1887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3547906-D60E-423A-86B4-12D54062151E}"/>
                    </a:ext>
                  </a:extLst>
                </p14:cNvPr>
                <p14:cNvContentPartPr/>
                <p14:nvPr/>
              </p14:nvContentPartPr>
              <p14:xfrm>
                <a:off x="2392197" y="2122725"/>
                <a:ext cx="1442880" cy="416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3547906-D60E-423A-86B4-12D5406215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87877" y="2118405"/>
                  <a:ext cx="145152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17" name="Gruppieren 132116">
            <a:extLst>
              <a:ext uri="{FF2B5EF4-FFF2-40B4-BE49-F238E27FC236}">
                <a16:creationId xmlns:a16="http://schemas.microsoft.com/office/drawing/2014/main" id="{E198FC3C-3A97-4F1A-A961-710179C5F28C}"/>
              </a:ext>
            </a:extLst>
          </p:cNvPr>
          <p:cNvGrpSpPr/>
          <p:nvPr/>
        </p:nvGrpSpPr>
        <p:grpSpPr>
          <a:xfrm>
            <a:off x="365757" y="3960165"/>
            <a:ext cx="6827040" cy="556560"/>
            <a:chOff x="365757" y="3960165"/>
            <a:chExt cx="682704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CBD9689-292C-4015-BDDF-09A293F23764}"/>
                    </a:ext>
                  </a:extLst>
                </p14:cNvPr>
                <p14:cNvContentPartPr/>
                <p14:nvPr/>
              </p14:nvContentPartPr>
              <p14:xfrm>
                <a:off x="365757" y="4396485"/>
                <a:ext cx="260280" cy="19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CBD9689-292C-4015-BDDF-09A293F237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1437" y="4392165"/>
                  <a:ext cx="268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80C260-F853-4424-8CDB-042FA443381D}"/>
                    </a:ext>
                  </a:extLst>
                </p14:cNvPr>
                <p14:cNvContentPartPr/>
                <p14:nvPr/>
              </p14:nvContentPartPr>
              <p14:xfrm>
                <a:off x="388077" y="4445445"/>
                <a:ext cx="264240" cy="36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80C260-F853-4424-8CDB-042FA443381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3757" y="4441125"/>
                  <a:ext cx="272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030186E-253A-46D8-9818-42FF4C5076CB}"/>
                    </a:ext>
                  </a:extLst>
                </p14:cNvPr>
                <p14:cNvContentPartPr/>
                <p14:nvPr/>
              </p14:nvContentPartPr>
              <p14:xfrm>
                <a:off x="637557" y="4332765"/>
                <a:ext cx="194400" cy="183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030186E-253A-46D8-9818-42FF4C5076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3237" y="4328445"/>
                  <a:ext cx="203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863E9C2-A29B-4850-9980-4C5FCD77145A}"/>
                    </a:ext>
                  </a:extLst>
                </p14:cNvPr>
                <p14:cNvContentPartPr/>
                <p14:nvPr/>
              </p14:nvContentPartPr>
              <p14:xfrm>
                <a:off x="1067397" y="4252845"/>
                <a:ext cx="167040" cy="167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863E9C2-A29B-4850-9980-4C5FCD7714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3077" y="4248525"/>
                  <a:ext cx="175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A81A1AF-7B48-4CDB-8282-CF8682A85478}"/>
                    </a:ext>
                  </a:extLst>
                </p14:cNvPr>
                <p14:cNvContentPartPr/>
                <p14:nvPr/>
              </p14:nvContentPartPr>
              <p14:xfrm>
                <a:off x="1146957" y="4324125"/>
                <a:ext cx="231840" cy="76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A81A1AF-7B48-4CDB-8282-CF8682A854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2637" y="4319805"/>
                  <a:ext cx="240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A9D9549-22AB-47F6-97CD-E0DBD1AE46B5}"/>
                    </a:ext>
                  </a:extLst>
                </p14:cNvPr>
                <p14:cNvContentPartPr/>
                <p14:nvPr/>
              </p14:nvContentPartPr>
              <p14:xfrm>
                <a:off x="1424157" y="4320525"/>
                <a:ext cx="69120" cy="83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A9D9549-22AB-47F6-97CD-E0DBD1AE46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19837" y="4316205"/>
                  <a:ext cx="77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BFF0C66-F89F-422D-99A0-86C944B5E12D}"/>
                    </a:ext>
                  </a:extLst>
                </p14:cNvPr>
                <p14:cNvContentPartPr/>
                <p14:nvPr/>
              </p14:nvContentPartPr>
              <p14:xfrm>
                <a:off x="1490397" y="4311165"/>
                <a:ext cx="87480" cy="104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BFF0C66-F89F-422D-99A0-86C944B5E1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86077" y="4306845"/>
                  <a:ext cx="96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C2D125-B394-47F2-9F05-42763FE7CFA3}"/>
                    </a:ext>
                  </a:extLst>
                </p14:cNvPr>
                <p14:cNvContentPartPr/>
                <p14:nvPr/>
              </p14:nvContentPartPr>
              <p14:xfrm>
                <a:off x="1618197" y="4205325"/>
                <a:ext cx="150840" cy="195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C2D125-B394-47F2-9F05-42763FE7CF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13877" y="4201005"/>
                  <a:ext cx="159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2D6F3F7-5CCF-406B-A074-21D3DD4F37A3}"/>
                    </a:ext>
                  </a:extLst>
                </p14:cNvPr>
                <p14:cNvContentPartPr/>
                <p14:nvPr/>
              </p14:nvContentPartPr>
              <p14:xfrm>
                <a:off x="1754997" y="4237725"/>
                <a:ext cx="42120" cy="46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2D6F3F7-5CCF-406B-A074-21D3DD4F37A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50677" y="4233405"/>
                  <a:ext cx="50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95F054B-25A1-49B5-9D4C-8BA541AEDB17}"/>
                    </a:ext>
                  </a:extLst>
                </p14:cNvPr>
                <p14:cNvContentPartPr/>
                <p14:nvPr/>
              </p14:nvContentPartPr>
              <p14:xfrm>
                <a:off x="1792437" y="4291725"/>
                <a:ext cx="261720" cy="62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95F054B-25A1-49B5-9D4C-8BA541AEDB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88117" y="4287405"/>
                  <a:ext cx="270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6B826D-1E37-4E57-A1D2-54A8B49D40AD}"/>
                    </a:ext>
                  </a:extLst>
                </p14:cNvPr>
                <p14:cNvContentPartPr/>
                <p14:nvPr/>
              </p14:nvContentPartPr>
              <p14:xfrm>
                <a:off x="2070717" y="4370565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6B826D-1E37-4E57-A1D2-54A8B49D40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66397" y="4366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0FA59C-C798-4872-BB37-4D2F1D117C53}"/>
                    </a:ext>
                  </a:extLst>
                </p14:cNvPr>
                <p14:cNvContentPartPr/>
                <p14:nvPr/>
              </p14:nvContentPartPr>
              <p14:xfrm>
                <a:off x="2329197" y="4203165"/>
                <a:ext cx="252720" cy="160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0FA59C-C798-4872-BB37-4D2F1D117C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24877" y="4198845"/>
                  <a:ext cx="26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89A2FEE-CC68-42D0-AAE3-4CC94AD57CEA}"/>
                    </a:ext>
                  </a:extLst>
                </p14:cNvPr>
                <p14:cNvContentPartPr/>
                <p14:nvPr/>
              </p14:nvContentPartPr>
              <p14:xfrm>
                <a:off x="2590197" y="4188765"/>
                <a:ext cx="119520" cy="128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89A2FEE-CC68-42D0-AAE3-4CC94AD57C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85877" y="4184445"/>
                  <a:ext cx="128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6EB7670-EA49-4E1C-87F6-6C3A0AD3DDD1}"/>
                    </a:ext>
                  </a:extLst>
                </p14:cNvPr>
                <p14:cNvContentPartPr/>
                <p14:nvPr/>
              </p14:nvContentPartPr>
              <p14:xfrm>
                <a:off x="2768757" y="4270845"/>
                <a:ext cx="4680" cy="65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6EB7670-EA49-4E1C-87F6-6C3A0AD3DD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4437" y="4266525"/>
                  <a:ext cx="13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4DDC881-4EAE-4191-9CD3-2BFBDCF1B17D}"/>
                    </a:ext>
                  </a:extLst>
                </p14:cNvPr>
                <p14:cNvContentPartPr/>
                <p14:nvPr/>
              </p14:nvContentPartPr>
              <p14:xfrm>
                <a:off x="2759757" y="4199565"/>
                <a:ext cx="36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4DDC881-4EAE-4191-9CD3-2BFBDCF1B17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55437" y="4195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90BD4DA-8229-421C-BB33-E310C9E33391}"/>
                    </a:ext>
                  </a:extLst>
                </p14:cNvPr>
                <p14:cNvContentPartPr/>
                <p14:nvPr/>
              </p14:nvContentPartPr>
              <p14:xfrm>
                <a:off x="2826357" y="4160685"/>
                <a:ext cx="148320" cy="171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90BD4DA-8229-421C-BB33-E310C9E333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22037" y="4156365"/>
                  <a:ext cx="156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DBE63C2-B49C-4BFC-AC7A-02FD2C91BF33}"/>
                    </a:ext>
                  </a:extLst>
                </p14:cNvPr>
                <p14:cNvContentPartPr/>
                <p14:nvPr/>
              </p14:nvContentPartPr>
              <p14:xfrm>
                <a:off x="3121557" y="4234485"/>
                <a:ext cx="249840" cy="94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DBE63C2-B49C-4BFC-AC7A-02FD2C91BF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17237" y="4230165"/>
                  <a:ext cx="25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0AE5CBA-22D4-4E69-884B-868DB1E43A95}"/>
                    </a:ext>
                  </a:extLst>
                </p14:cNvPr>
                <p14:cNvContentPartPr/>
                <p14:nvPr/>
              </p14:nvContentPartPr>
              <p14:xfrm>
                <a:off x="3392997" y="4230885"/>
                <a:ext cx="311400" cy="62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0AE5CBA-22D4-4E69-884B-868DB1E43A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88677" y="4226565"/>
                  <a:ext cx="320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5209F1A-C276-4EDD-BD7A-C6CE671E8065}"/>
                    </a:ext>
                  </a:extLst>
                </p14:cNvPr>
                <p14:cNvContentPartPr/>
                <p14:nvPr/>
              </p14:nvContentPartPr>
              <p14:xfrm>
                <a:off x="3715197" y="4222245"/>
                <a:ext cx="133920" cy="186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5209F1A-C276-4EDD-BD7A-C6CE671E80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10877" y="4217925"/>
                  <a:ext cx="142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309DA5B-AB0F-4171-BBEF-BD87DF8C3C39}"/>
                    </a:ext>
                  </a:extLst>
                </p14:cNvPr>
                <p14:cNvContentPartPr/>
                <p14:nvPr/>
              </p14:nvContentPartPr>
              <p14:xfrm>
                <a:off x="3850557" y="4145565"/>
                <a:ext cx="37800" cy="131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309DA5B-AB0F-4171-BBEF-BD87DF8C3C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46237" y="4141245"/>
                  <a:ext cx="4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2096" name="Freihand 132095">
                  <a:extLst>
                    <a:ext uri="{FF2B5EF4-FFF2-40B4-BE49-F238E27FC236}">
                      <a16:creationId xmlns:a16="http://schemas.microsoft.com/office/drawing/2014/main" id="{0BF01E4A-CA68-46B7-A0E2-5482BD7C683B}"/>
                    </a:ext>
                  </a:extLst>
                </p14:cNvPr>
                <p14:cNvContentPartPr/>
                <p14:nvPr/>
              </p14:nvContentPartPr>
              <p14:xfrm>
                <a:off x="3899877" y="4223325"/>
                <a:ext cx="66240" cy="65880"/>
              </p14:xfrm>
            </p:contentPart>
          </mc:Choice>
          <mc:Fallback>
            <p:pic>
              <p:nvPicPr>
                <p:cNvPr id="132096" name="Freihand 132095">
                  <a:extLst>
                    <a:ext uri="{FF2B5EF4-FFF2-40B4-BE49-F238E27FC236}">
                      <a16:creationId xmlns:a16="http://schemas.microsoft.com/office/drawing/2014/main" id="{0BF01E4A-CA68-46B7-A0E2-5482BD7C68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95557" y="4219005"/>
                  <a:ext cx="74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2097" name="Freihand 132096">
                  <a:extLst>
                    <a:ext uri="{FF2B5EF4-FFF2-40B4-BE49-F238E27FC236}">
                      <a16:creationId xmlns:a16="http://schemas.microsoft.com/office/drawing/2014/main" id="{5007E684-2AE1-4614-9824-A259F8C118A0}"/>
                    </a:ext>
                  </a:extLst>
                </p14:cNvPr>
                <p14:cNvContentPartPr/>
                <p14:nvPr/>
              </p14:nvContentPartPr>
              <p14:xfrm>
                <a:off x="4029477" y="4223685"/>
                <a:ext cx="361440" cy="222120"/>
              </p14:xfrm>
            </p:contentPart>
          </mc:Choice>
          <mc:Fallback>
            <p:pic>
              <p:nvPicPr>
                <p:cNvPr id="132097" name="Freihand 132096">
                  <a:extLst>
                    <a:ext uri="{FF2B5EF4-FFF2-40B4-BE49-F238E27FC236}">
                      <a16:creationId xmlns:a16="http://schemas.microsoft.com/office/drawing/2014/main" id="{5007E684-2AE1-4614-9824-A259F8C118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25157" y="4219365"/>
                  <a:ext cx="370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2098" name="Freihand 132097">
                  <a:extLst>
                    <a:ext uri="{FF2B5EF4-FFF2-40B4-BE49-F238E27FC236}">
                      <a16:creationId xmlns:a16="http://schemas.microsoft.com/office/drawing/2014/main" id="{27C4FA06-8066-4B35-BA1E-5A3B97AB50B5}"/>
                    </a:ext>
                  </a:extLst>
                </p14:cNvPr>
                <p14:cNvContentPartPr/>
                <p14:nvPr/>
              </p14:nvContentPartPr>
              <p14:xfrm>
                <a:off x="4458237" y="4189125"/>
                <a:ext cx="185040" cy="79920"/>
              </p14:xfrm>
            </p:contentPart>
          </mc:Choice>
          <mc:Fallback>
            <p:pic>
              <p:nvPicPr>
                <p:cNvPr id="132098" name="Freihand 132097">
                  <a:extLst>
                    <a:ext uri="{FF2B5EF4-FFF2-40B4-BE49-F238E27FC236}">
                      <a16:creationId xmlns:a16="http://schemas.microsoft.com/office/drawing/2014/main" id="{27C4FA06-8066-4B35-BA1E-5A3B97AB50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53917" y="4184805"/>
                  <a:ext cx="193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2101" name="Freihand 132100">
                  <a:extLst>
                    <a:ext uri="{FF2B5EF4-FFF2-40B4-BE49-F238E27FC236}">
                      <a16:creationId xmlns:a16="http://schemas.microsoft.com/office/drawing/2014/main" id="{74B68255-58C8-404F-A4E2-25DA66DFABD2}"/>
                    </a:ext>
                  </a:extLst>
                </p14:cNvPr>
                <p14:cNvContentPartPr/>
                <p14:nvPr/>
              </p14:nvContentPartPr>
              <p14:xfrm>
                <a:off x="4723197" y="4097685"/>
                <a:ext cx="32760" cy="171360"/>
              </p14:xfrm>
            </p:contentPart>
          </mc:Choice>
          <mc:Fallback>
            <p:pic>
              <p:nvPicPr>
                <p:cNvPr id="132101" name="Freihand 132100">
                  <a:extLst>
                    <a:ext uri="{FF2B5EF4-FFF2-40B4-BE49-F238E27FC236}">
                      <a16:creationId xmlns:a16="http://schemas.microsoft.com/office/drawing/2014/main" id="{74B68255-58C8-404F-A4E2-25DA66DFAB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18877" y="4093365"/>
                  <a:ext cx="41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2102" name="Freihand 132101">
                  <a:extLst>
                    <a:ext uri="{FF2B5EF4-FFF2-40B4-BE49-F238E27FC236}">
                      <a16:creationId xmlns:a16="http://schemas.microsoft.com/office/drawing/2014/main" id="{52063BD4-6246-4514-A579-65BA746317BA}"/>
                    </a:ext>
                  </a:extLst>
                </p14:cNvPr>
                <p14:cNvContentPartPr/>
                <p14:nvPr/>
              </p14:nvContentPartPr>
              <p14:xfrm>
                <a:off x="4673157" y="4166445"/>
                <a:ext cx="122400" cy="43560"/>
              </p14:xfrm>
            </p:contentPart>
          </mc:Choice>
          <mc:Fallback>
            <p:pic>
              <p:nvPicPr>
                <p:cNvPr id="132102" name="Freihand 132101">
                  <a:extLst>
                    <a:ext uri="{FF2B5EF4-FFF2-40B4-BE49-F238E27FC236}">
                      <a16:creationId xmlns:a16="http://schemas.microsoft.com/office/drawing/2014/main" id="{52063BD4-6246-4514-A579-65BA746317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68837" y="4162125"/>
                  <a:ext cx="131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2104" name="Freihand 132103">
                  <a:extLst>
                    <a:ext uri="{FF2B5EF4-FFF2-40B4-BE49-F238E27FC236}">
                      <a16:creationId xmlns:a16="http://schemas.microsoft.com/office/drawing/2014/main" id="{BBA17B28-2AE9-460B-849C-5BD161704C49}"/>
                    </a:ext>
                  </a:extLst>
                </p14:cNvPr>
                <p14:cNvContentPartPr/>
                <p14:nvPr/>
              </p14:nvContentPartPr>
              <p14:xfrm>
                <a:off x="4971597" y="4147725"/>
                <a:ext cx="127080" cy="116280"/>
              </p14:xfrm>
            </p:contentPart>
          </mc:Choice>
          <mc:Fallback>
            <p:pic>
              <p:nvPicPr>
                <p:cNvPr id="132104" name="Freihand 132103">
                  <a:extLst>
                    <a:ext uri="{FF2B5EF4-FFF2-40B4-BE49-F238E27FC236}">
                      <a16:creationId xmlns:a16="http://schemas.microsoft.com/office/drawing/2014/main" id="{BBA17B28-2AE9-460B-849C-5BD161704C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67277" y="4143405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2105" name="Freihand 132104">
                  <a:extLst>
                    <a:ext uri="{FF2B5EF4-FFF2-40B4-BE49-F238E27FC236}">
                      <a16:creationId xmlns:a16="http://schemas.microsoft.com/office/drawing/2014/main" id="{4D1A8ABC-7719-4FE8-BFE6-B209DE6E561F}"/>
                    </a:ext>
                  </a:extLst>
                </p14:cNvPr>
                <p14:cNvContentPartPr/>
                <p14:nvPr/>
              </p14:nvContentPartPr>
              <p14:xfrm>
                <a:off x="5136837" y="4093365"/>
                <a:ext cx="90360" cy="145800"/>
              </p14:xfrm>
            </p:contentPart>
          </mc:Choice>
          <mc:Fallback>
            <p:pic>
              <p:nvPicPr>
                <p:cNvPr id="132105" name="Freihand 132104">
                  <a:extLst>
                    <a:ext uri="{FF2B5EF4-FFF2-40B4-BE49-F238E27FC236}">
                      <a16:creationId xmlns:a16="http://schemas.microsoft.com/office/drawing/2014/main" id="{4D1A8ABC-7719-4FE8-BFE6-B209DE6E56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32517" y="4089045"/>
                  <a:ext cx="99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2106" name="Freihand 132105">
                  <a:extLst>
                    <a:ext uri="{FF2B5EF4-FFF2-40B4-BE49-F238E27FC236}">
                      <a16:creationId xmlns:a16="http://schemas.microsoft.com/office/drawing/2014/main" id="{9535E37A-BDCA-4C27-9AD6-FDDDEB455741}"/>
                    </a:ext>
                  </a:extLst>
                </p14:cNvPr>
                <p14:cNvContentPartPr/>
                <p14:nvPr/>
              </p14:nvContentPartPr>
              <p14:xfrm>
                <a:off x="5262837" y="4167165"/>
                <a:ext cx="144360" cy="51120"/>
              </p14:xfrm>
            </p:contentPart>
          </mc:Choice>
          <mc:Fallback>
            <p:pic>
              <p:nvPicPr>
                <p:cNvPr id="132106" name="Freihand 132105">
                  <a:extLst>
                    <a:ext uri="{FF2B5EF4-FFF2-40B4-BE49-F238E27FC236}">
                      <a16:creationId xmlns:a16="http://schemas.microsoft.com/office/drawing/2014/main" id="{9535E37A-BDCA-4C27-9AD6-FDDDEB4557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8517" y="4162845"/>
                  <a:ext cx="15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2107" name="Freihand 132106">
                  <a:extLst>
                    <a:ext uri="{FF2B5EF4-FFF2-40B4-BE49-F238E27FC236}">
                      <a16:creationId xmlns:a16="http://schemas.microsoft.com/office/drawing/2014/main" id="{CFE16BA4-75CA-4F37-B1FA-DDB29635DBE3}"/>
                    </a:ext>
                  </a:extLst>
                </p14:cNvPr>
                <p14:cNvContentPartPr/>
                <p14:nvPr/>
              </p14:nvContentPartPr>
              <p14:xfrm>
                <a:off x="5442117" y="4079325"/>
                <a:ext cx="88920" cy="143640"/>
              </p14:xfrm>
            </p:contentPart>
          </mc:Choice>
          <mc:Fallback>
            <p:pic>
              <p:nvPicPr>
                <p:cNvPr id="132107" name="Freihand 132106">
                  <a:extLst>
                    <a:ext uri="{FF2B5EF4-FFF2-40B4-BE49-F238E27FC236}">
                      <a16:creationId xmlns:a16="http://schemas.microsoft.com/office/drawing/2014/main" id="{CFE16BA4-75CA-4F37-B1FA-DDB29635DB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37797" y="4075005"/>
                  <a:ext cx="97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2108" name="Freihand 132107">
                  <a:extLst>
                    <a:ext uri="{FF2B5EF4-FFF2-40B4-BE49-F238E27FC236}">
                      <a16:creationId xmlns:a16="http://schemas.microsoft.com/office/drawing/2014/main" id="{FCCB3332-1CBD-425B-A3D9-76D4B861104D}"/>
                    </a:ext>
                  </a:extLst>
                </p14:cNvPr>
                <p14:cNvContentPartPr/>
                <p14:nvPr/>
              </p14:nvContentPartPr>
              <p14:xfrm>
                <a:off x="5720037" y="4100565"/>
                <a:ext cx="410400" cy="111600"/>
              </p14:xfrm>
            </p:contentPart>
          </mc:Choice>
          <mc:Fallback>
            <p:pic>
              <p:nvPicPr>
                <p:cNvPr id="132108" name="Freihand 132107">
                  <a:extLst>
                    <a:ext uri="{FF2B5EF4-FFF2-40B4-BE49-F238E27FC236}">
                      <a16:creationId xmlns:a16="http://schemas.microsoft.com/office/drawing/2014/main" id="{FCCB3332-1CBD-425B-A3D9-76D4B86110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15717" y="4096245"/>
                  <a:ext cx="419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2109" name="Freihand 132108">
                  <a:extLst>
                    <a:ext uri="{FF2B5EF4-FFF2-40B4-BE49-F238E27FC236}">
                      <a16:creationId xmlns:a16="http://schemas.microsoft.com/office/drawing/2014/main" id="{FB0D6885-2275-4C2F-AEB0-590E12583A16}"/>
                    </a:ext>
                  </a:extLst>
                </p14:cNvPr>
                <p14:cNvContentPartPr/>
                <p14:nvPr/>
              </p14:nvContentPartPr>
              <p14:xfrm>
                <a:off x="6279117" y="4113165"/>
                <a:ext cx="133560" cy="66240"/>
              </p14:xfrm>
            </p:contentPart>
          </mc:Choice>
          <mc:Fallback>
            <p:pic>
              <p:nvPicPr>
                <p:cNvPr id="132109" name="Freihand 132108">
                  <a:extLst>
                    <a:ext uri="{FF2B5EF4-FFF2-40B4-BE49-F238E27FC236}">
                      <a16:creationId xmlns:a16="http://schemas.microsoft.com/office/drawing/2014/main" id="{FB0D6885-2275-4C2F-AEB0-590E12583A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74797" y="4108845"/>
                  <a:ext cx="142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2110" name="Freihand 132109">
                  <a:extLst>
                    <a:ext uri="{FF2B5EF4-FFF2-40B4-BE49-F238E27FC236}">
                      <a16:creationId xmlns:a16="http://schemas.microsoft.com/office/drawing/2014/main" id="{52A5CE78-F3F8-4F90-A32A-CEEE88583775}"/>
                    </a:ext>
                  </a:extLst>
                </p14:cNvPr>
                <p14:cNvContentPartPr/>
                <p14:nvPr/>
              </p14:nvContentPartPr>
              <p14:xfrm>
                <a:off x="6440397" y="4037565"/>
                <a:ext cx="117720" cy="142200"/>
              </p14:xfrm>
            </p:contentPart>
          </mc:Choice>
          <mc:Fallback>
            <p:pic>
              <p:nvPicPr>
                <p:cNvPr id="132110" name="Freihand 132109">
                  <a:extLst>
                    <a:ext uri="{FF2B5EF4-FFF2-40B4-BE49-F238E27FC236}">
                      <a16:creationId xmlns:a16="http://schemas.microsoft.com/office/drawing/2014/main" id="{52A5CE78-F3F8-4F90-A32A-CEEE885837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36077" y="4033245"/>
                  <a:ext cx="126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2111" name="Freihand 132110">
                  <a:extLst>
                    <a:ext uri="{FF2B5EF4-FFF2-40B4-BE49-F238E27FC236}">
                      <a16:creationId xmlns:a16="http://schemas.microsoft.com/office/drawing/2014/main" id="{0992B9D4-3784-467E-BC55-49D1890D32E6}"/>
                    </a:ext>
                  </a:extLst>
                </p14:cNvPr>
                <p14:cNvContentPartPr/>
                <p14:nvPr/>
              </p14:nvContentPartPr>
              <p14:xfrm>
                <a:off x="6567117" y="4104165"/>
                <a:ext cx="87480" cy="70920"/>
              </p14:xfrm>
            </p:contentPart>
          </mc:Choice>
          <mc:Fallback>
            <p:pic>
              <p:nvPicPr>
                <p:cNvPr id="132111" name="Freihand 132110">
                  <a:extLst>
                    <a:ext uri="{FF2B5EF4-FFF2-40B4-BE49-F238E27FC236}">
                      <a16:creationId xmlns:a16="http://schemas.microsoft.com/office/drawing/2014/main" id="{0992B9D4-3784-467E-BC55-49D1890D32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62797" y="4099845"/>
                  <a:ext cx="96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2112" name="Freihand 132111">
                  <a:extLst>
                    <a:ext uri="{FF2B5EF4-FFF2-40B4-BE49-F238E27FC236}">
                      <a16:creationId xmlns:a16="http://schemas.microsoft.com/office/drawing/2014/main" id="{3356FC06-9786-4951-A9CF-9DFA401CFA91}"/>
                    </a:ext>
                  </a:extLst>
                </p14:cNvPr>
                <p14:cNvContentPartPr/>
                <p14:nvPr/>
              </p14:nvContentPartPr>
              <p14:xfrm>
                <a:off x="6691317" y="4100925"/>
                <a:ext cx="73440" cy="67320"/>
              </p14:xfrm>
            </p:contentPart>
          </mc:Choice>
          <mc:Fallback>
            <p:pic>
              <p:nvPicPr>
                <p:cNvPr id="132112" name="Freihand 132111">
                  <a:extLst>
                    <a:ext uri="{FF2B5EF4-FFF2-40B4-BE49-F238E27FC236}">
                      <a16:creationId xmlns:a16="http://schemas.microsoft.com/office/drawing/2014/main" id="{3356FC06-9786-4951-A9CF-9DFA401CFA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86997" y="4096605"/>
                  <a:ext cx="82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2113" name="Freihand 132112">
                  <a:extLst>
                    <a:ext uri="{FF2B5EF4-FFF2-40B4-BE49-F238E27FC236}">
                      <a16:creationId xmlns:a16="http://schemas.microsoft.com/office/drawing/2014/main" id="{1F2A850F-C3FE-4474-AC5A-56ABEF1A5389}"/>
                    </a:ext>
                  </a:extLst>
                </p14:cNvPr>
                <p14:cNvContentPartPr/>
                <p14:nvPr/>
              </p14:nvContentPartPr>
              <p14:xfrm>
                <a:off x="6788517" y="4095165"/>
                <a:ext cx="87840" cy="80280"/>
              </p14:xfrm>
            </p:contentPart>
          </mc:Choice>
          <mc:Fallback>
            <p:pic>
              <p:nvPicPr>
                <p:cNvPr id="132113" name="Freihand 132112">
                  <a:extLst>
                    <a:ext uri="{FF2B5EF4-FFF2-40B4-BE49-F238E27FC236}">
                      <a16:creationId xmlns:a16="http://schemas.microsoft.com/office/drawing/2014/main" id="{1F2A850F-C3FE-4474-AC5A-56ABEF1A53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84197" y="4090845"/>
                  <a:ext cx="96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2114" name="Freihand 132113">
                  <a:extLst>
                    <a:ext uri="{FF2B5EF4-FFF2-40B4-BE49-F238E27FC236}">
                      <a16:creationId xmlns:a16="http://schemas.microsoft.com/office/drawing/2014/main" id="{30BD1B9C-E58E-4C55-88EF-1BDA103DB75D}"/>
                    </a:ext>
                  </a:extLst>
                </p14:cNvPr>
                <p14:cNvContentPartPr/>
                <p14:nvPr/>
              </p14:nvContentPartPr>
              <p14:xfrm>
                <a:off x="6927117" y="4093365"/>
                <a:ext cx="119880" cy="58320"/>
              </p14:xfrm>
            </p:contentPart>
          </mc:Choice>
          <mc:Fallback>
            <p:pic>
              <p:nvPicPr>
                <p:cNvPr id="132114" name="Freihand 132113">
                  <a:extLst>
                    <a:ext uri="{FF2B5EF4-FFF2-40B4-BE49-F238E27FC236}">
                      <a16:creationId xmlns:a16="http://schemas.microsoft.com/office/drawing/2014/main" id="{30BD1B9C-E58E-4C55-88EF-1BDA103DB7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22797" y="4089045"/>
                  <a:ext cx="128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2115" name="Freihand 132114">
                  <a:extLst>
                    <a:ext uri="{FF2B5EF4-FFF2-40B4-BE49-F238E27FC236}">
                      <a16:creationId xmlns:a16="http://schemas.microsoft.com/office/drawing/2014/main" id="{A9B42398-C536-4351-8A58-F819AC14BDC0}"/>
                    </a:ext>
                  </a:extLst>
                </p14:cNvPr>
                <p14:cNvContentPartPr/>
                <p14:nvPr/>
              </p14:nvContentPartPr>
              <p14:xfrm>
                <a:off x="7105677" y="3960165"/>
                <a:ext cx="87120" cy="164520"/>
              </p14:xfrm>
            </p:contentPart>
          </mc:Choice>
          <mc:Fallback>
            <p:pic>
              <p:nvPicPr>
                <p:cNvPr id="132115" name="Freihand 132114">
                  <a:extLst>
                    <a:ext uri="{FF2B5EF4-FFF2-40B4-BE49-F238E27FC236}">
                      <a16:creationId xmlns:a16="http://schemas.microsoft.com/office/drawing/2014/main" id="{A9B42398-C536-4351-8A58-F819AC14BD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01357" y="3955845"/>
                  <a:ext cx="95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2116" name="Freihand 132115">
                  <a:extLst>
                    <a:ext uri="{FF2B5EF4-FFF2-40B4-BE49-F238E27FC236}">
                      <a16:creationId xmlns:a16="http://schemas.microsoft.com/office/drawing/2014/main" id="{6A4D7BB2-4445-4454-BEF4-7C12C9CBFBD2}"/>
                    </a:ext>
                  </a:extLst>
                </p14:cNvPr>
                <p14:cNvContentPartPr/>
                <p14:nvPr/>
              </p14:nvContentPartPr>
              <p14:xfrm>
                <a:off x="7120797" y="4185885"/>
                <a:ext cx="17640" cy="6840"/>
              </p14:xfrm>
            </p:contentPart>
          </mc:Choice>
          <mc:Fallback>
            <p:pic>
              <p:nvPicPr>
                <p:cNvPr id="132116" name="Freihand 132115">
                  <a:extLst>
                    <a:ext uri="{FF2B5EF4-FFF2-40B4-BE49-F238E27FC236}">
                      <a16:creationId xmlns:a16="http://schemas.microsoft.com/office/drawing/2014/main" id="{6A4D7BB2-4445-4454-BEF4-7C12C9CBFB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16477" y="4181565"/>
                  <a:ext cx="2628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355" name="Gruppieren 132354">
            <a:extLst>
              <a:ext uri="{FF2B5EF4-FFF2-40B4-BE49-F238E27FC236}">
                <a16:creationId xmlns:a16="http://schemas.microsoft.com/office/drawing/2014/main" id="{315954C1-ADE4-4059-B282-9A62F781E423}"/>
              </a:ext>
            </a:extLst>
          </p:cNvPr>
          <p:cNvGrpSpPr/>
          <p:nvPr/>
        </p:nvGrpSpPr>
        <p:grpSpPr>
          <a:xfrm>
            <a:off x="1078557" y="4514565"/>
            <a:ext cx="7485480" cy="2356200"/>
            <a:chOff x="1078557" y="4514565"/>
            <a:chExt cx="7485480" cy="23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2118" name="Freihand 132117">
                  <a:extLst>
                    <a:ext uri="{FF2B5EF4-FFF2-40B4-BE49-F238E27FC236}">
                      <a16:creationId xmlns:a16="http://schemas.microsoft.com/office/drawing/2014/main" id="{22C3DD49-198D-4641-AEA3-48E3F9B9F36E}"/>
                    </a:ext>
                  </a:extLst>
                </p14:cNvPr>
                <p14:cNvContentPartPr/>
                <p14:nvPr/>
              </p14:nvContentPartPr>
              <p14:xfrm>
                <a:off x="1078557" y="4805085"/>
                <a:ext cx="196920" cy="5400"/>
              </p14:xfrm>
            </p:contentPart>
          </mc:Choice>
          <mc:Fallback>
            <p:pic>
              <p:nvPicPr>
                <p:cNvPr id="132118" name="Freihand 132117">
                  <a:extLst>
                    <a:ext uri="{FF2B5EF4-FFF2-40B4-BE49-F238E27FC236}">
                      <a16:creationId xmlns:a16="http://schemas.microsoft.com/office/drawing/2014/main" id="{22C3DD49-198D-4641-AEA3-48E3F9B9F3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4237" y="4800765"/>
                  <a:ext cx="205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2119" name="Freihand 132118">
                  <a:extLst>
                    <a:ext uri="{FF2B5EF4-FFF2-40B4-BE49-F238E27FC236}">
                      <a16:creationId xmlns:a16="http://schemas.microsoft.com/office/drawing/2014/main" id="{D0BE287E-BFCC-40A5-A349-C7862DD75BE5}"/>
                    </a:ext>
                  </a:extLst>
                </p14:cNvPr>
                <p14:cNvContentPartPr/>
                <p14:nvPr/>
              </p14:nvContentPartPr>
              <p14:xfrm>
                <a:off x="1244877" y="4743165"/>
                <a:ext cx="124200" cy="159480"/>
              </p14:xfrm>
            </p:contentPart>
          </mc:Choice>
          <mc:Fallback>
            <p:pic>
              <p:nvPicPr>
                <p:cNvPr id="132119" name="Freihand 132118">
                  <a:extLst>
                    <a:ext uri="{FF2B5EF4-FFF2-40B4-BE49-F238E27FC236}">
                      <a16:creationId xmlns:a16="http://schemas.microsoft.com/office/drawing/2014/main" id="{D0BE287E-BFCC-40A5-A349-C7862DD75B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40557" y="4738845"/>
                  <a:ext cx="132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2239" name="Freihand 132238">
                  <a:extLst>
                    <a:ext uri="{FF2B5EF4-FFF2-40B4-BE49-F238E27FC236}">
                      <a16:creationId xmlns:a16="http://schemas.microsoft.com/office/drawing/2014/main" id="{0AEC8454-233F-47EE-853B-7FE3487B2FC4}"/>
                    </a:ext>
                  </a:extLst>
                </p14:cNvPr>
                <p14:cNvContentPartPr/>
                <p14:nvPr/>
              </p14:nvContentPartPr>
              <p14:xfrm>
                <a:off x="1604517" y="6132405"/>
                <a:ext cx="226080" cy="17280"/>
              </p14:xfrm>
            </p:contentPart>
          </mc:Choice>
          <mc:Fallback>
            <p:pic>
              <p:nvPicPr>
                <p:cNvPr id="132239" name="Freihand 132238">
                  <a:extLst>
                    <a:ext uri="{FF2B5EF4-FFF2-40B4-BE49-F238E27FC236}">
                      <a16:creationId xmlns:a16="http://schemas.microsoft.com/office/drawing/2014/main" id="{0AEC8454-233F-47EE-853B-7FE3487B2F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00197" y="6128085"/>
                  <a:ext cx="234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2240" name="Freihand 132239">
                  <a:extLst>
                    <a:ext uri="{FF2B5EF4-FFF2-40B4-BE49-F238E27FC236}">
                      <a16:creationId xmlns:a16="http://schemas.microsoft.com/office/drawing/2014/main" id="{5AFE0B2D-4561-4E1E-802B-1EBA2AA5BA24}"/>
                    </a:ext>
                  </a:extLst>
                </p14:cNvPr>
                <p14:cNvContentPartPr/>
                <p14:nvPr/>
              </p14:nvContentPartPr>
              <p14:xfrm>
                <a:off x="1796397" y="6067965"/>
                <a:ext cx="147240" cy="172080"/>
              </p14:xfrm>
            </p:contentPart>
          </mc:Choice>
          <mc:Fallback>
            <p:pic>
              <p:nvPicPr>
                <p:cNvPr id="132240" name="Freihand 132239">
                  <a:extLst>
                    <a:ext uri="{FF2B5EF4-FFF2-40B4-BE49-F238E27FC236}">
                      <a16:creationId xmlns:a16="http://schemas.microsoft.com/office/drawing/2014/main" id="{5AFE0B2D-4561-4E1E-802B-1EBA2AA5BA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92077" y="6063645"/>
                  <a:ext cx="155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2120" name="Freihand 132119">
                  <a:extLst>
                    <a:ext uri="{FF2B5EF4-FFF2-40B4-BE49-F238E27FC236}">
                      <a16:creationId xmlns:a16="http://schemas.microsoft.com/office/drawing/2014/main" id="{2A0173E3-F819-450E-8482-1F92F8220B12}"/>
                    </a:ext>
                  </a:extLst>
                </p14:cNvPr>
                <p14:cNvContentPartPr/>
                <p14:nvPr/>
              </p14:nvContentPartPr>
              <p14:xfrm>
                <a:off x="1583277" y="4718325"/>
                <a:ext cx="14760" cy="124920"/>
              </p14:xfrm>
            </p:contentPart>
          </mc:Choice>
          <mc:Fallback>
            <p:pic>
              <p:nvPicPr>
                <p:cNvPr id="132120" name="Freihand 132119">
                  <a:extLst>
                    <a:ext uri="{FF2B5EF4-FFF2-40B4-BE49-F238E27FC236}">
                      <a16:creationId xmlns:a16="http://schemas.microsoft.com/office/drawing/2014/main" id="{2A0173E3-F819-450E-8482-1F92F8220B1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78957" y="4714005"/>
                  <a:ext cx="23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2121" name="Freihand 132120">
                  <a:extLst>
                    <a:ext uri="{FF2B5EF4-FFF2-40B4-BE49-F238E27FC236}">
                      <a16:creationId xmlns:a16="http://schemas.microsoft.com/office/drawing/2014/main" id="{0B023B1B-24FC-4D97-AA3B-073A9BFA4866}"/>
                    </a:ext>
                  </a:extLst>
                </p14:cNvPr>
                <p14:cNvContentPartPr/>
                <p14:nvPr/>
              </p14:nvContentPartPr>
              <p14:xfrm>
                <a:off x="1662477" y="4598445"/>
                <a:ext cx="108360" cy="213480"/>
              </p14:xfrm>
            </p:contentPart>
          </mc:Choice>
          <mc:Fallback>
            <p:pic>
              <p:nvPicPr>
                <p:cNvPr id="132121" name="Freihand 132120">
                  <a:extLst>
                    <a:ext uri="{FF2B5EF4-FFF2-40B4-BE49-F238E27FC236}">
                      <a16:creationId xmlns:a16="http://schemas.microsoft.com/office/drawing/2014/main" id="{0B023B1B-24FC-4D97-AA3B-073A9BFA48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58157" y="4594125"/>
                  <a:ext cx="117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2122" name="Freihand 132121">
                  <a:extLst>
                    <a:ext uri="{FF2B5EF4-FFF2-40B4-BE49-F238E27FC236}">
                      <a16:creationId xmlns:a16="http://schemas.microsoft.com/office/drawing/2014/main" id="{9E38A9E3-4343-4196-AD99-FA173E407DBF}"/>
                    </a:ext>
                  </a:extLst>
                </p14:cNvPr>
                <p14:cNvContentPartPr/>
                <p14:nvPr/>
              </p14:nvContentPartPr>
              <p14:xfrm>
                <a:off x="1606677" y="4589445"/>
                <a:ext cx="54000" cy="1440"/>
              </p14:xfrm>
            </p:contentPart>
          </mc:Choice>
          <mc:Fallback>
            <p:pic>
              <p:nvPicPr>
                <p:cNvPr id="132122" name="Freihand 132121">
                  <a:extLst>
                    <a:ext uri="{FF2B5EF4-FFF2-40B4-BE49-F238E27FC236}">
                      <a16:creationId xmlns:a16="http://schemas.microsoft.com/office/drawing/2014/main" id="{9E38A9E3-4343-4196-AD99-FA173E407D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02357" y="4585125"/>
                  <a:ext cx="626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2123" name="Freihand 132122">
                  <a:extLst>
                    <a:ext uri="{FF2B5EF4-FFF2-40B4-BE49-F238E27FC236}">
                      <a16:creationId xmlns:a16="http://schemas.microsoft.com/office/drawing/2014/main" id="{98DF8BBA-E362-4131-9F1A-B717D4DAD47E}"/>
                    </a:ext>
                  </a:extLst>
                </p14:cNvPr>
                <p14:cNvContentPartPr/>
                <p14:nvPr/>
              </p14:nvContentPartPr>
              <p14:xfrm>
                <a:off x="2004477" y="4645245"/>
                <a:ext cx="180360" cy="168120"/>
              </p14:xfrm>
            </p:contentPart>
          </mc:Choice>
          <mc:Fallback>
            <p:pic>
              <p:nvPicPr>
                <p:cNvPr id="132123" name="Freihand 132122">
                  <a:extLst>
                    <a:ext uri="{FF2B5EF4-FFF2-40B4-BE49-F238E27FC236}">
                      <a16:creationId xmlns:a16="http://schemas.microsoft.com/office/drawing/2014/main" id="{98DF8BBA-E362-4131-9F1A-B717D4DAD47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00157" y="4640925"/>
                  <a:ext cx="189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2124" name="Freihand 132123">
                  <a:extLst>
                    <a:ext uri="{FF2B5EF4-FFF2-40B4-BE49-F238E27FC236}">
                      <a16:creationId xmlns:a16="http://schemas.microsoft.com/office/drawing/2014/main" id="{9C684AC2-C854-4ED5-8061-EB300559A11A}"/>
                    </a:ext>
                  </a:extLst>
                </p14:cNvPr>
                <p14:cNvContentPartPr/>
                <p14:nvPr/>
              </p14:nvContentPartPr>
              <p14:xfrm>
                <a:off x="2201037" y="4688805"/>
                <a:ext cx="127800" cy="96840"/>
              </p14:xfrm>
            </p:contentPart>
          </mc:Choice>
          <mc:Fallback>
            <p:pic>
              <p:nvPicPr>
                <p:cNvPr id="132124" name="Freihand 132123">
                  <a:extLst>
                    <a:ext uri="{FF2B5EF4-FFF2-40B4-BE49-F238E27FC236}">
                      <a16:creationId xmlns:a16="http://schemas.microsoft.com/office/drawing/2014/main" id="{9C684AC2-C854-4ED5-8061-EB300559A1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96717" y="4684485"/>
                  <a:ext cx="136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2125" name="Freihand 132124">
                  <a:extLst>
                    <a:ext uri="{FF2B5EF4-FFF2-40B4-BE49-F238E27FC236}">
                      <a16:creationId xmlns:a16="http://schemas.microsoft.com/office/drawing/2014/main" id="{9CD047D0-2853-4E7A-AF5C-05AD7581145E}"/>
                    </a:ext>
                  </a:extLst>
                </p14:cNvPr>
                <p14:cNvContentPartPr/>
                <p14:nvPr/>
              </p14:nvContentPartPr>
              <p14:xfrm>
                <a:off x="2398317" y="4681605"/>
                <a:ext cx="360" cy="360"/>
              </p14:xfrm>
            </p:contentPart>
          </mc:Choice>
          <mc:Fallback>
            <p:pic>
              <p:nvPicPr>
                <p:cNvPr id="132125" name="Freihand 132124">
                  <a:extLst>
                    <a:ext uri="{FF2B5EF4-FFF2-40B4-BE49-F238E27FC236}">
                      <a16:creationId xmlns:a16="http://schemas.microsoft.com/office/drawing/2014/main" id="{9CD047D0-2853-4E7A-AF5C-05AD758114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93997" y="4677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2126" name="Freihand 132125">
                  <a:extLst>
                    <a:ext uri="{FF2B5EF4-FFF2-40B4-BE49-F238E27FC236}">
                      <a16:creationId xmlns:a16="http://schemas.microsoft.com/office/drawing/2014/main" id="{1F231FE6-E25C-4F8B-88C1-646EB93E79B6}"/>
                    </a:ext>
                  </a:extLst>
                </p14:cNvPr>
                <p14:cNvContentPartPr/>
                <p14:nvPr/>
              </p14:nvContentPartPr>
              <p14:xfrm>
                <a:off x="2264037" y="4681245"/>
                <a:ext cx="137880" cy="192960"/>
              </p14:xfrm>
            </p:contentPart>
          </mc:Choice>
          <mc:Fallback>
            <p:pic>
              <p:nvPicPr>
                <p:cNvPr id="132126" name="Freihand 132125">
                  <a:extLst>
                    <a:ext uri="{FF2B5EF4-FFF2-40B4-BE49-F238E27FC236}">
                      <a16:creationId xmlns:a16="http://schemas.microsoft.com/office/drawing/2014/main" id="{1F231FE6-E25C-4F8B-88C1-646EB93E79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59717" y="4676925"/>
                  <a:ext cx="146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2127" name="Freihand 132126">
                  <a:extLst>
                    <a:ext uri="{FF2B5EF4-FFF2-40B4-BE49-F238E27FC236}">
                      <a16:creationId xmlns:a16="http://schemas.microsoft.com/office/drawing/2014/main" id="{B858B496-41F8-4769-9685-77CEF3C704DA}"/>
                    </a:ext>
                  </a:extLst>
                </p14:cNvPr>
                <p14:cNvContentPartPr/>
                <p14:nvPr/>
              </p14:nvContentPartPr>
              <p14:xfrm>
                <a:off x="2415597" y="4702845"/>
                <a:ext cx="218880" cy="51120"/>
              </p14:xfrm>
            </p:contentPart>
          </mc:Choice>
          <mc:Fallback>
            <p:pic>
              <p:nvPicPr>
                <p:cNvPr id="132127" name="Freihand 132126">
                  <a:extLst>
                    <a:ext uri="{FF2B5EF4-FFF2-40B4-BE49-F238E27FC236}">
                      <a16:creationId xmlns:a16="http://schemas.microsoft.com/office/drawing/2014/main" id="{B858B496-41F8-4769-9685-77CEF3C704D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11277" y="4698525"/>
                  <a:ext cx="227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2128" name="Freihand 132127">
                  <a:extLst>
                    <a:ext uri="{FF2B5EF4-FFF2-40B4-BE49-F238E27FC236}">
                      <a16:creationId xmlns:a16="http://schemas.microsoft.com/office/drawing/2014/main" id="{A1E3687E-2C24-4A27-9751-BEC7DCD88703}"/>
                    </a:ext>
                  </a:extLst>
                </p14:cNvPr>
                <p14:cNvContentPartPr/>
                <p14:nvPr/>
              </p14:nvContentPartPr>
              <p14:xfrm>
                <a:off x="2639157" y="4638045"/>
                <a:ext cx="170640" cy="135720"/>
              </p14:xfrm>
            </p:contentPart>
          </mc:Choice>
          <mc:Fallback>
            <p:pic>
              <p:nvPicPr>
                <p:cNvPr id="132128" name="Freihand 132127">
                  <a:extLst>
                    <a:ext uri="{FF2B5EF4-FFF2-40B4-BE49-F238E27FC236}">
                      <a16:creationId xmlns:a16="http://schemas.microsoft.com/office/drawing/2014/main" id="{A1E3687E-2C24-4A27-9751-BEC7DCD887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34837" y="4633725"/>
                  <a:ext cx="179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2129" name="Freihand 132128">
                  <a:extLst>
                    <a:ext uri="{FF2B5EF4-FFF2-40B4-BE49-F238E27FC236}">
                      <a16:creationId xmlns:a16="http://schemas.microsoft.com/office/drawing/2014/main" id="{DF9E25ED-B5D6-4B57-9233-FC603B39B068}"/>
                    </a:ext>
                  </a:extLst>
                </p14:cNvPr>
                <p14:cNvContentPartPr/>
                <p14:nvPr/>
              </p14:nvContentPartPr>
              <p14:xfrm>
                <a:off x="2801877" y="4699965"/>
                <a:ext cx="83520" cy="79920"/>
              </p14:xfrm>
            </p:contentPart>
          </mc:Choice>
          <mc:Fallback>
            <p:pic>
              <p:nvPicPr>
                <p:cNvPr id="132129" name="Freihand 132128">
                  <a:extLst>
                    <a:ext uri="{FF2B5EF4-FFF2-40B4-BE49-F238E27FC236}">
                      <a16:creationId xmlns:a16="http://schemas.microsoft.com/office/drawing/2014/main" id="{DF9E25ED-B5D6-4B57-9233-FC603B39B06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97557" y="4695645"/>
                  <a:ext cx="92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2131" name="Freihand 132130">
                  <a:extLst>
                    <a:ext uri="{FF2B5EF4-FFF2-40B4-BE49-F238E27FC236}">
                      <a16:creationId xmlns:a16="http://schemas.microsoft.com/office/drawing/2014/main" id="{0BCCEAE1-50E4-4090-810B-568BBBFE6671}"/>
                    </a:ext>
                  </a:extLst>
                </p14:cNvPr>
                <p14:cNvContentPartPr/>
                <p14:nvPr/>
              </p14:nvContentPartPr>
              <p14:xfrm>
                <a:off x="3002397" y="4514565"/>
                <a:ext cx="42120" cy="168840"/>
              </p14:xfrm>
            </p:contentPart>
          </mc:Choice>
          <mc:Fallback>
            <p:pic>
              <p:nvPicPr>
                <p:cNvPr id="132131" name="Freihand 132130">
                  <a:extLst>
                    <a:ext uri="{FF2B5EF4-FFF2-40B4-BE49-F238E27FC236}">
                      <a16:creationId xmlns:a16="http://schemas.microsoft.com/office/drawing/2014/main" id="{0BCCEAE1-50E4-4090-810B-568BBBFE667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998077" y="4510245"/>
                  <a:ext cx="50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2132" name="Freihand 132131">
                  <a:extLst>
                    <a:ext uri="{FF2B5EF4-FFF2-40B4-BE49-F238E27FC236}">
                      <a16:creationId xmlns:a16="http://schemas.microsoft.com/office/drawing/2014/main" id="{28087FE4-1121-4C79-BBA5-63413867B7C0}"/>
                    </a:ext>
                  </a:extLst>
                </p14:cNvPr>
                <p14:cNvContentPartPr/>
                <p14:nvPr/>
              </p14:nvContentPartPr>
              <p14:xfrm>
                <a:off x="2998797" y="4783845"/>
                <a:ext cx="2520" cy="4320"/>
              </p14:xfrm>
            </p:contentPart>
          </mc:Choice>
          <mc:Fallback>
            <p:pic>
              <p:nvPicPr>
                <p:cNvPr id="132132" name="Freihand 132131">
                  <a:extLst>
                    <a:ext uri="{FF2B5EF4-FFF2-40B4-BE49-F238E27FC236}">
                      <a16:creationId xmlns:a16="http://schemas.microsoft.com/office/drawing/2014/main" id="{28087FE4-1121-4C79-BBA5-63413867B7C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94477" y="4779525"/>
                  <a:ext cx="11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2133" name="Freihand 132132">
                  <a:extLst>
                    <a:ext uri="{FF2B5EF4-FFF2-40B4-BE49-F238E27FC236}">
                      <a16:creationId xmlns:a16="http://schemas.microsoft.com/office/drawing/2014/main" id="{F388503B-D9BE-43C9-906F-9445901F5AA1}"/>
                    </a:ext>
                  </a:extLst>
                </p14:cNvPr>
                <p14:cNvContentPartPr/>
                <p14:nvPr/>
              </p14:nvContentPartPr>
              <p14:xfrm>
                <a:off x="1890717" y="4937205"/>
                <a:ext cx="904320" cy="29880"/>
              </p14:xfrm>
            </p:contentPart>
          </mc:Choice>
          <mc:Fallback>
            <p:pic>
              <p:nvPicPr>
                <p:cNvPr id="132133" name="Freihand 132132">
                  <a:extLst>
                    <a:ext uri="{FF2B5EF4-FFF2-40B4-BE49-F238E27FC236}">
                      <a16:creationId xmlns:a16="http://schemas.microsoft.com/office/drawing/2014/main" id="{F388503B-D9BE-43C9-906F-9445901F5A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86397" y="4932885"/>
                  <a:ext cx="912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135" name="Freihand 132134">
                  <a:extLst>
                    <a:ext uri="{FF2B5EF4-FFF2-40B4-BE49-F238E27FC236}">
                      <a16:creationId xmlns:a16="http://schemas.microsoft.com/office/drawing/2014/main" id="{68C78B0D-A978-4069-A590-89F96FFAF2BB}"/>
                    </a:ext>
                  </a:extLst>
                </p14:cNvPr>
                <p14:cNvContentPartPr/>
                <p14:nvPr/>
              </p14:nvContentPartPr>
              <p14:xfrm>
                <a:off x="1595157" y="5175165"/>
                <a:ext cx="198720" cy="8280"/>
              </p14:xfrm>
            </p:contentPart>
          </mc:Choice>
          <mc:Fallback>
            <p:pic>
              <p:nvPicPr>
                <p:cNvPr id="132135" name="Freihand 132134">
                  <a:extLst>
                    <a:ext uri="{FF2B5EF4-FFF2-40B4-BE49-F238E27FC236}">
                      <a16:creationId xmlns:a16="http://schemas.microsoft.com/office/drawing/2014/main" id="{68C78B0D-A978-4069-A590-89F96FFAF2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90837" y="5170845"/>
                  <a:ext cx="207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2136" name="Freihand 132135">
                  <a:extLst>
                    <a:ext uri="{FF2B5EF4-FFF2-40B4-BE49-F238E27FC236}">
                      <a16:creationId xmlns:a16="http://schemas.microsoft.com/office/drawing/2014/main" id="{7366D912-50EB-40ED-AEE4-BA57B9335814}"/>
                    </a:ext>
                  </a:extLst>
                </p14:cNvPr>
                <p14:cNvContentPartPr/>
                <p14:nvPr/>
              </p14:nvContentPartPr>
              <p14:xfrm>
                <a:off x="1786677" y="5133045"/>
                <a:ext cx="109080" cy="98280"/>
              </p14:xfrm>
            </p:contentPart>
          </mc:Choice>
          <mc:Fallback>
            <p:pic>
              <p:nvPicPr>
                <p:cNvPr id="132136" name="Freihand 132135">
                  <a:extLst>
                    <a:ext uri="{FF2B5EF4-FFF2-40B4-BE49-F238E27FC236}">
                      <a16:creationId xmlns:a16="http://schemas.microsoft.com/office/drawing/2014/main" id="{7366D912-50EB-40ED-AEE4-BA57B933581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82357" y="5128725"/>
                  <a:ext cx="117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137" name="Freihand 132136">
                  <a:extLst>
                    <a:ext uri="{FF2B5EF4-FFF2-40B4-BE49-F238E27FC236}">
                      <a16:creationId xmlns:a16="http://schemas.microsoft.com/office/drawing/2014/main" id="{3BEBC074-38E3-440C-81B6-3A8A25840757}"/>
                    </a:ext>
                  </a:extLst>
                </p14:cNvPr>
                <p14:cNvContentPartPr/>
                <p14:nvPr/>
              </p14:nvContentPartPr>
              <p14:xfrm>
                <a:off x="2081877" y="5080845"/>
                <a:ext cx="73080" cy="208800"/>
              </p14:xfrm>
            </p:contentPart>
          </mc:Choice>
          <mc:Fallback>
            <p:pic>
              <p:nvPicPr>
                <p:cNvPr id="132137" name="Freihand 132136">
                  <a:extLst>
                    <a:ext uri="{FF2B5EF4-FFF2-40B4-BE49-F238E27FC236}">
                      <a16:creationId xmlns:a16="http://schemas.microsoft.com/office/drawing/2014/main" id="{3BEBC074-38E3-440C-81B6-3A8A2584075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77557" y="5076525"/>
                  <a:ext cx="81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2138" name="Freihand 132137">
                  <a:extLst>
                    <a:ext uri="{FF2B5EF4-FFF2-40B4-BE49-F238E27FC236}">
                      <a16:creationId xmlns:a16="http://schemas.microsoft.com/office/drawing/2014/main" id="{5FC2BE8D-1550-4D24-830F-EC111689C19F}"/>
                    </a:ext>
                  </a:extLst>
                </p14:cNvPr>
                <p14:cNvContentPartPr/>
                <p14:nvPr/>
              </p14:nvContentPartPr>
              <p14:xfrm>
                <a:off x="2175477" y="5155005"/>
                <a:ext cx="165240" cy="68040"/>
              </p14:xfrm>
            </p:contentPart>
          </mc:Choice>
          <mc:Fallback>
            <p:pic>
              <p:nvPicPr>
                <p:cNvPr id="132138" name="Freihand 132137">
                  <a:extLst>
                    <a:ext uri="{FF2B5EF4-FFF2-40B4-BE49-F238E27FC236}">
                      <a16:creationId xmlns:a16="http://schemas.microsoft.com/office/drawing/2014/main" id="{5FC2BE8D-1550-4D24-830F-EC111689C1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71157" y="5150685"/>
                  <a:ext cx="17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140" name="Freihand 132139">
                  <a:extLst>
                    <a:ext uri="{FF2B5EF4-FFF2-40B4-BE49-F238E27FC236}">
                      <a16:creationId xmlns:a16="http://schemas.microsoft.com/office/drawing/2014/main" id="{822379E1-4792-4450-B307-D610D7F1CAEB}"/>
                    </a:ext>
                  </a:extLst>
                </p14:cNvPr>
                <p14:cNvContentPartPr/>
                <p14:nvPr/>
              </p14:nvContentPartPr>
              <p14:xfrm>
                <a:off x="2486157" y="5144565"/>
                <a:ext cx="305640" cy="72720"/>
              </p14:xfrm>
            </p:contentPart>
          </mc:Choice>
          <mc:Fallback>
            <p:pic>
              <p:nvPicPr>
                <p:cNvPr id="132140" name="Freihand 132139">
                  <a:extLst>
                    <a:ext uri="{FF2B5EF4-FFF2-40B4-BE49-F238E27FC236}">
                      <a16:creationId xmlns:a16="http://schemas.microsoft.com/office/drawing/2014/main" id="{822379E1-4792-4450-B307-D610D7F1CA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81837" y="5140245"/>
                  <a:ext cx="314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142" name="Freihand 132141">
                  <a:extLst>
                    <a:ext uri="{FF2B5EF4-FFF2-40B4-BE49-F238E27FC236}">
                      <a16:creationId xmlns:a16="http://schemas.microsoft.com/office/drawing/2014/main" id="{6E7B5E55-F256-4424-91EA-331046F3462D}"/>
                    </a:ext>
                  </a:extLst>
                </p14:cNvPr>
                <p14:cNvContentPartPr/>
                <p14:nvPr/>
              </p14:nvContentPartPr>
              <p14:xfrm>
                <a:off x="2567877" y="5113245"/>
                <a:ext cx="92160" cy="102960"/>
              </p14:xfrm>
            </p:contentPart>
          </mc:Choice>
          <mc:Fallback>
            <p:pic>
              <p:nvPicPr>
                <p:cNvPr id="132142" name="Freihand 132141">
                  <a:extLst>
                    <a:ext uri="{FF2B5EF4-FFF2-40B4-BE49-F238E27FC236}">
                      <a16:creationId xmlns:a16="http://schemas.microsoft.com/office/drawing/2014/main" id="{6E7B5E55-F256-4424-91EA-331046F346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63557" y="5108925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143" name="Freihand 132142">
                  <a:extLst>
                    <a:ext uri="{FF2B5EF4-FFF2-40B4-BE49-F238E27FC236}">
                      <a16:creationId xmlns:a16="http://schemas.microsoft.com/office/drawing/2014/main" id="{DF302721-8253-41D5-B3B9-2ABD80260EE6}"/>
                    </a:ext>
                  </a:extLst>
                </p14:cNvPr>
                <p14:cNvContentPartPr/>
                <p14:nvPr/>
              </p14:nvContentPartPr>
              <p14:xfrm>
                <a:off x="2574357" y="5147085"/>
                <a:ext cx="102960" cy="67320"/>
              </p14:xfrm>
            </p:contentPart>
          </mc:Choice>
          <mc:Fallback>
            <p:pic>
              <p:nvPicPr>
                <p:cNvPr id="132143" name="Freihand 132142">
                  <a:extLst>
                    <a:ext uri="{FF2B5EF4-FFF2-40B4-BE49-F238E27FC236}">
                      <a16:creationId xmlns:a16="http://schemas.microsoft.com/office/drawing/2014/main" id="{DF302721-8253-41D5-B3B9-2ABD80260EE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70037" y="5142765"/>
                  <a:ext cx="111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145" name="Freihand 132144">
                  <a:extLst>
                    <a:ext uri="{FF2B5EF4-FFF2-40B4-BE49-F238E27FC236}">
                      <a16:creationId xmlns:a16="http://schemas.microsoft.com/office/drawing/2014/main" id="{C40E1E7A-E4D0-421D-99C7-8EB25ACBFDC2}"/>
                    </a:ext>
                  </a:extLst>
                </p14:cNvPr>
                <p14:cNvContentPartPr/>
                <p14:nvPr/>
              </p14:nvContentPartPr>
              <p14:xfrm>
                <a:off x="2723037" y="5129445"/>
                <a:ext cx="337680" cy="78480"/>
              </p14:xfrm>
            </p:contentPart>
          </mc:Choice>
          <mc:Fallback>
            <p:pic>
              <p:nvPicPr>
                <p:cNvPr id="132145" name="Freihand 132144">
                  <a:extLst>
                    <a:ext uri="{FF2B5EF4-FFF2-40B4-BE49-F238E27FC236}">
                      <a16:creationId xmlns:a16="http://schemas.microsoft.com/office/drawing/2014/main" id="{C40E1E7A-E4D0-421D-99C7-8EB25ACBFDC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18717" y="5125125"/>
                  <a:ext cx="346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2146" name="Freihand 132145">
                  <a:extLst>
                    <a:ext uri="{FF2B5EF4-FFF2-40B4-BE49-F238E27FC236}">
                      <a16:creationId xmlns:a16="http://schemas.microsoft.com/office/drawing/2014/main" id="{F7614C7E-9181-4268-9726-17B7DAF08DD9}"/>
                    </a:ext>
                  </a:extLst>
                </p14:cNvPr>
                <p14:cNvContentPartPr/>
                <p14:nvPr/>
              </p14:nvContentPartPr>
              <p14:xfrm>
                <a:off x="3050637" y="5105685"/>
                <a:ext cx="153720" cy="212040"/>
              </p14:xfrm>
            </p:contentPart>
          </mc:Choice>
          <mc:Fallback>
            <p:pic>
              <p:nvPicPr>
                <p:cNvPr id="132146" name="Freihand 132145">
                  <a:extLst>
                    <a:ext uri="{FF2B5EF4-FFF2-40B4-BE49-F238E27FC236}">
                      <a16:creationId xmlns:a16="http://schemas.microsoft.com/office/drawing/2014/main" id="{F7614C7E-9181-4268-9726-17B7DAF08DD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46317" y="5101365"/>
                  <a:ext cx="162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147" name="Freihand 132146">
                  <a:extLst>
                    <a:ext uri="{FF2B5EF4-FFF2-40B4-BE49-F238E27FC236}">
                      <a16:creationId xmlns:a16="http://schemas.microsoft.com/office/drawing/2014/main" id="{2BDF6ADA-70F7-405C-A079-2963A1098F63}"/>
                    </a:ext>
                  </a:extLst>
                </p14:cNvPr>
                <p14:cNvContentPartPr/>
                <p14:nvPr/>
              </p14:nvContentPartPr>
              <p14:xfrm>
                <a:off x="3215877" y="5033325"/>
                <a:ext cx="31680" cy="123480"/>
              </p14:xfrm>
            </p:contentPart>
          </mc:Choice>
          <mc:Fallback>
            <p:pic>
              <p:nvPicPr>
                <p:cNvPr id="132147" name="Freihand 132146">
                  <a:extLst>
                    <a:ext uri="{FF2B5EF4-FFF2-40B4-BE49-F238E27FC236}">
                      <a16:creationId xmlns:a16="http://schemas.microsoft.com/office/drawing/2014/main" id="{2BDF6ADA-70F7-405C-A079-2963A1098F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11557" y="5029005"/>
                  <a:ext cx="40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148" name="Freihand 132147">
                  <a:extLst>
                    <a:ext uri="{FF2B5EF4-FFF2-40B4-BE49-F238E27FC236}">
                      <a16:creationId xmlns:a16="http://schemas.microsoft.com/office/drawing/2014/main" id="{BC252D15-3EE3-44B6-A9F2-F79E1093BD8C}"/>
                    </a:ext>
                  </a:extLst>
                </p14:cNvPr>
                <p14:cNvContentPartPr/>
                <p14:nvPr/>
              </p14:nvContentPartPr>
              <p14:xfrm>
                <a:off x="3270597" y="5091285"/>
                <a:ext cx="99720" cy="88920"/>
              </p14:xfrm>
            </p:contentPart>
          </mc:Choice>
          <mc:Fallback>
            <p:pic>
              <p:nvPicPr>
                <p:cNvPr id="132148" name="Freihand 132147">
                  <a:extLst>
                    <a:ext uri="{FF2B5EF4-FFF2-40B4-BE49-F238E27FC236}">
                      <a16:creationId xmlns:a16="http://schemas.microsoft.com/office/drawing/2014/main" id="{BC252D15-3EE3-44B6-A9F2-F79E1093BD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66277" y="5086965"/>
                  <a:ext cx="108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149" name="Freihand 132148">
                  <a:extLst>
                    <a:ext uri="{FF2B5EF4-FFF2-40B4-BE49-F238E27FC236}">
                      <a16:creationId xmlns:a16="http://schemas.microsoft.com/office/drawing/2014/main" id="{C92BBEB1-D762-4B72-96FC-929DC1BC3AFA}"/>
                    </a:ext>
                  </a:extLst>
                </p14:cNvPr>
                <p14:cNvContentPartPr/>
                <p14:nvPr/>
              </p14:nvContentPartPr>
              <p14:xfrm>
                <a:off x="3468957" y="5160045"/>
                <a:ext cx="29160" cy="106200"/>
              </p14:xfrm>
            </p:contentPart>
          </mc:Choice>
          <mc:Fallback>
            <p:pic>
              <p:nvPicPr>
                <p:cNvPr id="132149" name="Freihand 132148">
                  <a:extLst>
                    <a:ext uri="{FF2B5EF4-FFF2-40B4-BE49-F238E27FC236}">
                      <a16:creationId xmlns:a16="http://schemas.microsoft.com/office/drawing/2014/main" id="{C92BBEB1-D762-4B72-96FC-929DC1BC3AF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64637" y="5155725"/>
                  <a:ext cx="3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150" name="Freihand 132149">
                  <a:extLst>
                    <a:ext uri="{FF2B5EF4-FFF2-40B4-BE49-F238E27FC236}">
                      <a16:creationId xmlns:a16="http://schemas.microsoft.com/office/drawing/2014/main" id="{EA0F1062-0D49-4B9F-88DC-5F3772627566}"/>
                    </a:ext>
                  </a:extLst>
                </p14:cNvPr>
                <p14:cNvContentPartPr/>
                <p14:nvPr/>
              </p14:nvContentPartPr>
              <p14:xfrm>
                <a:off x="3598557" y="4972485"/>
                <a:ext cx="194760" cy="336960"/>
              </p14:xfrm>
            </p:contentPart>
          </mc:Choice>
          <mc:Fallback>
            <p:pic>
              <p:nvPicPr>
                <p:cNvPr id="132150" name="Freihand 132149">
                  <a:extLst>
                    <a:ext uri="{FF2B5EF4-FFF2-40B4-BE49-F238E27FC236}">
                      <a16:creationId xmlns:a16="http://schemas.microsoft.com/office/drawing/2014/main" id="{EA0F1062-0D49-4B9F-88DC-5F377262756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94237" y="4968165"/>
                  <a:ext cx="203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151" name="Freihand 132150">
                  <a:extLst>
                    <a:ext uri="{FF2B5EF4-FFF2-40B4-BE49-F238E27FC236}">
                      <a16:creationId xmlns:a16="http://schemas.microsoft.com/office/drawing/2014/main" id="{DD3E9C69-73EF-4390-9D2E-63067B3FD667}"/>
                    </a:ext>
                  </a:extLst>
                </p14:cNvPr>
                <p14:cNvContentPartPr/>
                <p14:nvPr/>
              </p14:nvContentPartPr>
              <p14:xfrm>
                <a:off x="3655077" y="4953045"/>
                <a:ext cx="360" cy="360"/>
              </p14:xfrm>
            </p:contentPart>
          </mc:Choice>
          <mc:Fallback>
            <p:pic>
              <p:nvPicPr>
                <p:cNvPr id="132151" name="Freihand 132150">
                  <a:extLst>
                    <a:ext uri="{FF2B5EF4-FFF2-40B4-BE49-F238E27FC236}">
                      <a16:creationId xmlns:a16="http://schemas.microsoft.com/office/drawing/2014/main" id="{DD3E9C69-73EF-4390-9D2E-63067B3FD6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50757" y="4948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153" name="Freihand 132152">
                  <a:extLst>
                    <a:ext uri="{FF2B5EF4-FFF2-40B4-BE49-F238E27FC236}">
                      <a16:creationId xmlns:a16="http://schemas.microsoft.com/office/drawing/2014/main" id="{1E2075C6-441B-4DB2-A353-6EFA940EC9AB}"/>
                    </a:ext>
                  </a:extLst>
                </p14:cNvPr>
                <p14:cNvContentPartPr/>
                <p14:nvPr/>
              </p14:nvContentPartPr>
              <p14:xfrm>
                <a:off x="3915717" y="5038365"/>
                <a:ext cx="273600" cy="106560"/>
              </p14:xfrm>
            </p:contentPart>
          </mc:Choice>
          <mc:Fallback>
            <p:pic>
              <p:nvPicPr>
                <p:cNvPr id="132153" name="Freihand 132152">
                  <a:extLst>
                    <a:ext uri="{FF2B5EF4-FFF2-40B4-BE49-F238E27FC236}">
                      <a16:creationId xmlns:a16="http://schemas.microsoft.com/office/drawing/2014/main" id="{1E2075C6-441B-4DB2-A353-6EFA940EC9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11397" y="5034045"/>
                  <a:ext cx="282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155" name="Freihand 132154">
                  <a:extLst>
                    <a:ext uri="{FF2B5EF4-FFF2-40B4-BE49-F238E27FC236}">
                      <a16:creationId xmlns:a16="http://schemas.microsoft.com/office/drawing/2014/main" id="{4A689533-B98F-48A6-9807-23E5381BCEB4}"/>
                    </a:ext>
                  </a:extLst>
                </p14:cNvPr>
                <p14:cNvContentPartPr/>
                <p14:nvPr/>
              </p14:nvContentPartPr>
              <p14:xfrm>
                <a:off x="4364637" y="4918125"/>
                <a:ext cx="165240" cy="189720"/>
              </p14:xfrm>
            </p:contentPart>
          </mc:Choice>
          <mc:Fallback>
            <p:pic>
              <p:nvPicPr>
                <p:cNvPr id="132155" name="Freihand 132154">
                  <a:extLst>
                    <a:ext uri="{FF2B5EF4-FFF2-40B4-BE49-F238E27FC236}">
                      <a16:creationId xmlns:a16="http://schemas.microsoft.com/office/drawing/2014/main" id="{4A689533-B98F-48A6-9807-23E5381BCEB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60317" y="4913805"/>
                  <a:ext cx="173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156" name="Freihand 132155">
                  <a:extLst>
                    <a:ext uri="{FF2B5EF4-FFF2-40B4-BE49-F238E27FC236}">
                      <a16:creationId xmlns:a16="http://schemas.microsoft.com/office/drawing/2014/main" id="{F204A6F2-988A-495D-A36E-5FDED1123DE3}"/>
                    </a:ext>
                  </a:extLst>
                </p14:cNvPr>
                <p14:cNvContentPartPr/>
                <p14:nvPr/>
              </p14:nvContentPartPr>
              <p14:xfrm>
                <a:off x="4568037" y="5021805"/>
                <a:ext cx="85320" cy="59040"/>
              </p14:xfrm>
            </p:contentPart>
          </mc:Choice>
          <mc:Fallback>
            <p:pic>
              <p:nvPicPr>
                <p:cNvPr id="132156" name="Freihand 132155">
                  <a:extLst>
                    <a:ext uri="{FF2B5EF4-FFF2-40B4-BE49-F238E27FC236}">
                      <a16:creationId xmlns:a16="http://schemas.microsoft.com/office/drawing/2014/main" id="{F204A6F2-988A-495D-A36E-5FDED1123DE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63717" y="5017485"/>
                  <a:ext cx="93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157" name="Freihand 132156">
                  <a:extLst>
                    <a:ext uri="{FF2B5EF4-FFF2-40B4-BE49-F238E27FC236}">
                      <a16:creationId xmlns:a16="http://schemas.microsoft.com/office/drawing/2014/main" id="{BF7948B2-3E69-48EC-9114-D836D1C51DDB}"/>
                    </a:ext>
                  </a:extLst>
                </p14:cNvPr>
                <p14:cNvContentPartPr/>
                <p14:nvPr/>
              </p14:nvContentPartPr>
              <p14:xfrm>
                <a:off x="4680357" y="4913445"/>
                <a:ext cx="138600" cy="157680"/>
              </p14:xfrm>
            </p:contentPart>
          </mc:Choice>
          <mc:Fallback>
            <p:pic>
              <p:nvPicPr>
                <p:cNvPr id="132157" name="Freihand 132156">
                  <a:extLst>
                    <a:ext uri="{FF2B5EF4-FFF2-40B4-BE49-F238E27FC236}">
                      <a16:creationId xmlns:a16="http://schemas.microsoft.com/office/drawing/2014/main" id="{BF7948B2-3E69-48EC-9114-D836D1C51D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76037" y="4909125"/>
                  <a:ext cx="14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158" name="Freihand 132157">
                  <a:extLst>
                    <a:ext uri="{FF2B5EF4-FFF2-40B4-BE49-F238E27FC236}">
                      <a16:creationId xmlns:a16="http://schemas.microsoft.com/office/drawing/2014/main" id="{43869D38-0C70-4041-97F8-B528E12E0B49}"/>
                    </a:ext>
                  </a:extLst>
                </p14:cNvPr>
                <p14:cNvContentPartPr/>
                <p14:nvPr/>
              </p14:nvContentPartPr>
              <p14:xfrm>
                <a:off x="4736517" y="5047725"/>
                <a:ext cx="66960" cy="35640"/>
              </p14:xfrm>
            </p:contentPart>
          </mc:Choice>
          <mc:Fallback>
            <p:pic>
              <p:nvPicPr>
                <p:cNvPr id="132158" name="Freihand 132157">
                  <a:extLst>
                    <a:ext uri="{FF2B5EF4-FFF2-40B4-BE49-F238E27FC236}">
                      <a16:creationId xmlns:a16="http://schemas.microsoft.com/office/drawing/2014/main" id="{43869D38-0C70-4041-97F8-B528E12E0B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32197" y="5043405"/>
                  <a:ext cx="7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159" name="Freihand 132158">
                  <a:extLst>
                    <a:ext uri="{FF2B5EF4-FFF2-40B4-BE49-F238E27FC236}">
                      <a16:creationId xmlns:a16="http://schemas.microsoft.com/office/drawing/2014/main" id="{AC439CE9-67F4-4892-AAA0-3728692CD9CA}"/>
                    </a:ext>
                  </a:extLst>
                </p14:cNvPr>
                <p14:cNvContentPartPr/>
                <p14:nvPr/>
              </p14:nvContentPartPr>
              <p14:xfrm>
                <a:off x="4935237" y="4939005"/>
                <a:ext cx="262080" cy="149040"/>
              </p14:xfrm>
            </p:contentPart>
          </mc:Choice>
          <mc:Fallback>
            <p:pic>
              <p:nvPicPr>
                <p:cNvPr id="132159" name="Freihand 132158">
                  <a:extLst>
                    <a:ext uri="{FF2B5EF4-FFF2-40B4-BE49-F238E27FC236}">
                      <a16:creationId xmlns:a16="http://schemas.microsoft.com/office/drawing/2014/main" id="{AC439CE9-67F4-4892-AAA0-3728692CD9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30917" y="4934685"/>
                  <a:ext cx="270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160" name="Freihand 132159">
                  <a:extLst>
                    <a:ext uri="{FF2B5EF4-FFF2-40B4-BE49-F238E27FC236}">
                      <a16:creationId xmlns:a16="http://schemas.microsoft.com/office/drawing/2014/main" id="{0E9DFD40-E942-4ABB-A7B4-2597A3FB3A14}"/>
                    </a:ext>
                  </a:extLst>
                </p14:cNvPr>
                <p14:cNvContentPartPr/>
                <p14:nvPr/>
              </p14:nvContentPartPr>
              <p14:xfrm>
                <a:off x="5360397" y="4895445"/>
                <a:ext cx="192600" cy="156960"/>
              </p14:xfrm>
            </p:contentPart>
          </mc:Choice>
          <mc:Fallback>
            <p:pic>
              <p:nvPicPr>
                <p:cNvPr id="132160" name="Freihand 132159">
                  <a:extLst>
                    <a:ext uri="{FF2B5EF4-FFF2-40B4-BE49-F238E27FC236}">
                      <a16:creationId xmlns:a16="http://schemas.microsoft.com/office/drawing/2014/main" id="{0E9DFD40-E942-4ABB-A7B4-2597A3FB3A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56077" y="4891125"/>
                  <a:ext cx="201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161" name="Freihand 132160">
                  <a:extLst>
                    <a:ext uri="{FF2B5EF4-FFF2-40B4-BE49-F238E27FC236}">
                      <a16:creationId xmlns:a16="http://schemas.microsoft.com/office/drawing/2014/main" id="{FB39CBE8-4BBE-42A6-8D02-C58FD236EFA1}"/>
                    </a:ext>
                  </a:extLst>
                </p14:cNvPr>
                <p14:cNvContentPartPr/>
                <p14:nvPr/>
              </p14:nvContentPartPr>
              <p14:xfrm>
                <a:off x="5627517" y="4977165"/>
                <a:ext cx="145080" cy="78120"/>
              </p14:xfrm>
            </p:contentPart>
          </mc:Choice>
          <mc:Fallback>
            <p:pic>
              <p:nvPicPr>
                <p:cNvPr id="132161" name="Freihand 132160">
                  <a:extLst>
                    <a:ext uri="{FF2B5EF4-FFF2-40B4-BE49-F238E27FC236}">
                      <a16:creationId xmlns:a16="http://schemas.microsoft.com/office/drawing/2014/main" id="{FB39CBE8-4BBE-42A6-8D02-C58FD236EFA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23197" y="4972845"/>
                  <a:ext cx="153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162" name="Freihand 132161">
                  <a:extLst>
                    <a:ext uri="{FF2B5EF4-FFF2-40B4-BE49-F238E27FC236}">
                      <a16:creationId xmlns:a16="http://schemas.microsoft.com/office/drawing/2014/main" id="{E62354DC-F1DC-4327-8558-FDFDE1BE1410}"/>
                    </a:ext>
                  </a:extLst>
                </p14:cNvPr>
                <p14:cNvContentPartPr/>
                <p14:nvPr/>
              </p14:nvContentPartPr>
              <p14:xfrm>
                <a:off x="5906877" y="4849365"/>
                <a:ext cx="234720" cy="250200"/>
              </p14:xfrm>
            </p:contentPart>
          </mc:Choice>
          <mc:Fallback>
            <p:pic>
              <p:nvPicPr>
                <p:cNvPr id="132162" name="Freihand 132161">
                  <a:extLst>
                    <a:ext uri="{FF2B5EF4-FFF2-40B4-BE49-F238E27FC236}">
                      <a16:creationId xmlns:a16="http://schemas.microsoft.com/office/drawing/2014/main" id="{E62354DC-F1DC-4327-8558-FDFDE1BE141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02557" y="4845045"/>
                  <a:ext cx="243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163" name="Freihand 132162">
                  <a:extLst>
                    <a:ext uri="{FF2B5EF4-FFF2-40B4-BE49-F238E27FC236}">
                      <a16:creationId xmlns:a16="http://schemas.microsoft.com/office/drawing/2014/main" id="{81A0F4CD-D8C9-4994-A546-800BCFC97A63}"/>
                    </a:ext>
                  </a:extLst>
                </p14:cNvPr>
                <p14:cNvContentPartPr/>
                <p14:nvPr/>
              </p14:nvContentPartPr>
              <p14:xfrm>
                <a:off x="6127917" y="4975005"/>
                <a:ext cx="111600" cy="48600"/>
              </p14:xfrm>
            </p:contentPart>
          </mc:Choice>
          <mc:Fallback>
            <p:pic>
              <p:nvPicPr>
                <p:cNvPr id="132163" name="Freihand 132162">
                  <a:extLst>
                    <a:ext uri="{FF2B5EF4-FFF2-40B4-BE49-F238E27FC236}">
                      <a16:creationId xmlns:a16="http://schemas.microsoft.com/office/drawing/2014/main" id="{81A0F4CD-D8C9-4994-A546-800BCFC97A6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23597" y="4970685"/>
                  <a:ext cx="120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2164" name="Freihand 132163">
                  <a:extLst>
                    <a:ext uri="{FF2B5EF4-FFF2-40B4-BE49-F238E27FC236}">
                      <a16:creationId xmlns:a16="http://schemas.microsoft.com/office/drawing/2014/main" id="{E4C87131-33F2-468B-8774-3A7E8EB3D34E}"/>
                    </a:ext>
                  </a:extLst>
                </p14:cNvPr>
                <p14:cNvContentPartPr/>
                <p14:nvPr/>
              </p14:nvContentPartPr>
              <p14:xfrm>
                <a:off x="6271557" y="4962765"/>
                <a:ext cx="218160" cy="42120"/>
              </p14:xfrm>
            </p:contentPart>
          </mc:Choice>
          <mc:Fallback>
            <p:pic>
              <p:nvPicPr>
                <p:cNvPr id="132164" name="Freihand 132163">
                  <a:extLst>
                    <a:ext uri="{FF2B5EF4-FFF2-40B4-BE49-F238E27FC236}">
                      <a16:creationId xmlns:a16="http://schemas.microsoft.com/office/drawing/2014/main" id="{E4C87131-33F2-468B-8774-3A7E8EB3D34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67237" y="4958445"/>
                  <a:ext cx="22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2165" name="Freihand 132164">
                  <a:extLst>
                    <a:ext uri="{FF2B5EF4-FFF2-40B4-BE49-F238E27FC236}">
                      <a16:creationId xmlns:a16="http://schemas.microsoft.com/office/drawing/2014/main" id="{7EB8DBD6-9078-4B87-9FEA-100B114B77A4}"/>
                    </a:ext>
                  </a:extLst>
                </p14:cNvPr>
                <p14:cNvContentPartPr/>
                <p14:nvPr/>
              </p14:nvContentPartPr>
              <p14:xfrm>
                <a:off x="6512037" y="4958085"/>
                <a:ext cx="99360" cy="53280"/>
              </p14:xfrm>
            </p:contentPart>
          </mc:Choice>
          <mc:Fallback>
            <p:pic>
              <p:nvPicPr>
                <p:cNvPr id="132165" name="Freihand 132164">
                  <a:extLst>
                    <a:ext uri="{FF2B5EF4-FFF2-40B4-BE49-F238E27FC236}">
                      <a16:creationId xmlns:a16="http://schemas.microsoft.com/office/drawing/2014/main" id="{7EB8DBD6-9078-4B87-9FEA-100B114B77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07717" y="4953765"/>
                  <a:ext cx="108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2166" name="Freihand 132165">
                  <a:extLst>
                    <a:ext uri="{FF2B5EF4-FFF2-40B4-BE49-F238E27FC236}">
                      <a16:creationId xmlns:a16="http://schemas.microsoft.com/office/drawing/2014/main" id="{E9663BAF-DD07-4AA5-8F46-8B3D1F9EAEBD}"/>
                    </a:ext>
                  </a:extLst>
                </p14:cNvPr>
                <p14:cNvContentPartPr/>
                <p14:nvPr/>
              </p14:nvContentPartPr>
              <p14:xfrm>
                <a:off x="6600957" y="4879245"/>
                <a:ext cx="71280" cy="136800"/>
              </p14:xfrm>
            </p:contentPart>
          </mc:Choice>
          <mc:Fallback>
            <p:pic>
              <p:nvPicPr>
                <p:cNvPr id="132166" name="Freihand 132165">
                  <a:extLst>
                    <a:ext uri="{FF2B5EF4-FFF2-40B4-BE49-F238E27FC236}">
                      <a16:creationId xmlns:a16="http://schemas.microsoft.com/office/drawing/2014/main" id="{E9663BAF-DD07-4AA5-8F46-8B3D1F9EAEB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96637" y="4874925"/>
                  <a:ext cx="79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2167" name="Freihand 132166">
                  <a:extLst>
                    <a:ext uri="{FF2B5EF4-FFF2-40B4-BE49-F238E27FC236}">
                      <a16:creationId xmlns:a16="http://schemas.microsoft.com/office/drawing/2014/main" id="{6630ECDF-1E10-490A-B29A-126DB947371A}"/>
                    </a:ext>
                  </a:extLst>
                </p14:cNvPr>
                <p14:cNvContentPartPr/>
                <p14:nvPr/>
              </p14:nvContentPartPr>
              <p14:xfrm>
                <a:off x="6670077" y="4871325"/>
                <a:ext cx="225000" cy="127080"/>
              </p14:xfrm>
            </p:contentPart>
          </mc:Choice>
          <mc:Fallback>
            <p:pic>
              <p:nvPicPr>
                <p:cNvPr id="132167" name="Freihand 132166">
                  <a:extLst>
                    <a:ext uri="{FF2B5EF4-FFF2-40B4-BE49-F238E27FC236}">
                      <a16:creationId xmlns:a16="http://schemas.microsoft.com/office/drawing/2014/main" id="{6630ECDF-1E10-490A-B29A-126DB94737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65757" y="4867005"/>
                  <a:ext cx="23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2168" name="Freihand 132167">
                  <a:extLst>
                    <a:ext uri="{FF2B5EF4-FFF2-40B4-BE49-F238E27FC236}">
                      <a16:creationId xmlns:a16="http://schemas.microsoft.com/office/drawing/2014/main" id="{A60D9259-CCAF-45CA-ACC2-091FF369553C}"/>
                    </a:ext>
                  </a:extLst>
                </p14:cNvPr>
                <p14:cNvContentPartPr/>
                <p14:nvPr/>
              </p14:nvContentPartPr>
              <p14:xfrm>
                <a:off x="7043397" y="4879245"/>
                <a:ext cx="120960" cy="122040"/>
              </p14:xfrm>
            </p:contentPart>
          </mc:Choice>
          <mc:Fallback>
            <p:pic>
              <p:nvPicPr>
                <p:cNvPr id="132168" name="Freihand 132167">
                  <a:extLst>
                    <a:ext uri="{FF2B5EF4-FFF2-40B4-BE49-F238E27FC236}">
                      <a16:creationId xmlns:a16="http://schemas.microsoft.com/office/drawing/2014/main" id="{A60D9259-CCAF-45CA-ACC2-091FF369553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39077" y="4874925"/>
                  <a:ext cx="129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2169" name="Freihand 132168">
                  <a:extLst>
                    <a:ext uri="{FF2B5EF4-FFF2-40B4-BE49-F238E27FC236}">
                      <a16:creationId xmlns:a16="http://schemas.microsoft.com/office/drawing/2014/main" id="{61CA8F5D-6CE8-4067-87BD-F854C9889E4D}"/>
                    </a:ext>
                  </a:extLst>
                </p14:cNvPr>
                <p14:cNvContentPartPr/>
                <p14:nvPr/>
              </p14:nvContentPartPr>
              <p14:xfrm>
                <a:off x="7198917" y="4892925"/>
                <a:ext cx="22680" cy="72720"/>
              </p14:xfrm>
            </p:contentPart>
          </mc:Choice>
          <mc:Fallback>
            <p:pic>
              <p:nvPicPr>
                <p:cNvPr id="132169" name="Freihand 132168">
                  <a:extLst>
                    <a:ext uri="{FF2B5EF4-FFF2-40B4-BE49-F238E27FC236}">
                      <a16:creationId xmlns:a16="http://schemas.microsoft.com/office/drawing/2014/main" id="{61CA8F5D-6CE8-4067-87BD-F854C9889E4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94597" y="4888605"/>
                  <a:ext cx="31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2170" name="Freihand 132169">
                  <a:extLst>
                    <a:ext uri="{FF2B5EF4-FFF2-40B4-BE49-F238E27FC236}">
                      <a16:creationId xmlns:a16="http://schemas.microsoft.com/office/drawing/2014/main" id="{73F1F356-45CD-4406-B4CE-A53004BF9F22}"/>
                    </a:ext>
                  </a:extLst>
                </p14:cNvPr>
                <p14:cNvContentPartPr/>
                <p14:nvPr/>
              </p14:nvContentPartPr>
              <p14:xfrm>
                <a:off x="7241037" y="4784565"/>
                <a:ext cx="246240" cy="188280"/>
              </p14:xfrm>
            </p:contentPart>
          </mc:Choice>
          <mc:Fallback>
            <p:pic>
              <p:nvPicPr>
                <p:cNvPr id="132170" name="Freihand 132169">
                  <a:extLst>
                    <a:ext uri="{FF2B5EF4-FFF2-40B4-BE49-F238E27FC236}">
                      <a16:creationId xmlns:a16="http://schemas.microsoft.com/office/drawing/2014/main" id="{73F1F356-45CD-4406-B4CE-A53004BF9F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36717" y="4780245"/>
                  <a:ext cx="254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2171" name="Freihand 132170">
                  <a:extLst>
                    <a:ext uri="{FF2B5EF4-FFF2-40B4-BE49-F238E27FC236}">
                      <a16:creationId xmlns:a16="http://schemas.microsoft.com/office/drawing/2014/main" id="{4133951F-040B-4B12-A539-ECE99F00D484}"/>
                    </a:ext>
                  </a:extLst>
                </p14:cNvPr>
                <p14:cNvContentPartPr/>
                <p14:nvPr/>
              </p14:nvContentPartPr>
              <p14:xfrm>
                <a:off x="7473957" y="4776645"/>
                <a:ext cx="340560" cy="165960"/>
              </p14:xfrm>
            </p:contentPart>
          </mc:Choice>
          <mc:Fallback>
            <p:pic>
              <p:nvPicPr>
                <p:cNvPr id="132171" name="Freihand 132170">
                  <a:extLst>
                    <a:ext uri="{FF2B5EF4-FFF2-40B4-BE49-F238E27FC236}">
                      <a16:creationId xmlns:a16="http://schemas.microsoft.com/office/drawing/2014/main" id="{4133951F-040B-4B12-A539-ECE99F00D4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69637" y="4772325"/>
                  <a:ext cx="349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2172" name="Freihand 132171">
                  <a:extLst>
                    <a:ext uri="{FF2B5EF4-FFF2-40B4-BE49-F238E27FC236}">
                      <a16:creationId xmlns:a16="http://schemas.microsoft.com/office/drawing/2014/main" id="{B9CBE682-7E4C-4204-9765-5101AA7D4E4C}"/>
                    </a:ext>
                  </a:extLst>
                </p14:cNvPr>
                <p14:cNvContentPartPr/>
                <p14:nvPr/>
              </p14:nvContentPartPr>
              <p14:xfrm>
                <a:off x="7801197" y="4788165"/>
                <a:ext cx="30960" cy="61200"/>
              </p14:xfrm>
            </p:contentPart>
          </mc:Choice>
          <mc:Fallback>
            <p:pic>
              <p:nvPicPr>
                <p:cNvPr id="132172" name="Freihand 132171">
                  <a:extLst>
                    <a:ext uri="{FF2B5EF4-FFF2-40B4-BE49-F238E27FC236}">
                      <a16:creationId xmlns:a16="http://schemas.microsoft.com/office/drawing/2014/main" id="{B9CBE682-7E4C-4204-9765-5101AA7D4E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96877" y="4783845"/>
                  <a:ext cx="39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2173" name="Freihand 132172">
                  <a:extLst>
                    <a:ext uri="{FF2B5EF4-FFF2-40B4-BE49-F238E27FC236}">
                      <a16:creationId xmlns:a16="http://schemas.microsoft.com/office/drawing/2014/main" id="{8A970AC0-2044-456C-9FC3-4BA86483F5A0}"/>
                    </a:ext>
                  </a:extLst>
                </p14:cNvPr>
                <p14:cNvContentPartPr/>
                <p14:nvPr/>
              </p14:nvContentPartPr>
              <p14:xfrm>
                <a:off x="7831437" y="4857285"/>
                <a:ext cx="201240" cy="68040"/>
              </p14:xfrm>
            </p:contentPart>
          </mc:Choice>
          <mc:Fallback>
            <p:pic>
              <p:nvPicPr>
                <p:cNvPr id="132173" name="Freihand 132172">
                  <a:extLst>
                    <a:ext uri="{FF2B5EF4-FFF2-40B4-BE49-F238E27FC236}">
                      <a16:creationId xmlns:a16="http://schemas.microsoft.com/office/drawing/2014/main" id="{8A970AC0-2044-456C-9FC3-4BA86483F5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27117" y="4852965"/>
                  <a:ext cx="209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2175" name="Freihand 132174">
                  <a:extLst>
                    <a:ext uri="{FF2B5EF4-FFF2-40B4-BE49-F238E27FC236}">
                      <a16:creationId xmlns:a16="http://schemas.microsoft.com/office/drawing/2014/main" id="{F47FCD81-E777-4377-B3CB-E751F49130A1}"/>
                    </a:ext>
                  </a:extLst>
                </p14:cNvPr>
                <p14:cNvContentPartPr/>
                <p14:nvPr/>
              </p14:nvContentPartPr>
              <p14:xfrm>
                <a:off x="2094477" y="5402325"/>
                <a:ext cx="214920" cy="243720"/>
              </p14:xfrm>
            </p:contentPart>
          </mc:Choice>
          <mc:Fallback>
            <p:pic>
              <p:nvPicPr>
                <p:cNvPr id="132175" name="Freihand 132174">
                  <a:extLst>
                    <a:ext uri="{FF2B5EF4-FFF2-40B4-BE49-F238E27FC236}">
                      <a16:creationId xmlns:a16="http://schemas.microsoft.com/office/drawing/2014/main" id="{F47FCD81-E777-4377-B3CB-E751F49130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90157" y="5398005"/>
                  <a:ext cx="223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2176" name="Freihand 132175">
                  <a:extLst>
                    <a:ext uri="{FF2B5EF4-FFF2-40B4-BE49-F238E27FC236}">
                      <a16:creationId xmlns:a16="http://schemas.microsoft.com/office/drawing/2014/main" id="{90D18AE7-E011-43AA-B40D-2CD7EE2304EC}"/>
                    </a:ext>
                  </a:extLst>
                </p14:cNvPr>
                <p14:cNvContentPartPr/>
                <p14:nvPr/>
              </p14:nvContentPartPr>
              <p14:xfrm>
                <a:off x="2467797" y="5387565"/>
                <a:ext cx="190800" cy="165960"/>
              </p14:xfrm>
            </p:contentPart>
          </mc:Choice>
          <mc:Fallback>
            <p:pic>
              <p:nvPicPr>
                <p:cNvPr id="132176" name="Freihand 132175">
                  <a:extLst>
                    <a:ext uri="{FF2B5EF4-FFF2-40B4-BE49-F238E27FC236}">
                      <a16:creationId xmlns:a16="http://schemas.microsoft.com/office/drawing/2014/main" id="{90D18AE7-E011-43AA-B40D-2CD7EE2304E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63477" y="5383245"/>
                  <a:ext cx="199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2177" name="Freihand 132176">
                  <a:extLst>
                    <a:ext uri="{FF2B5EF4-FFF2-40B4-BE49-F238E27FC236}">
                      <a16:creationId xmlns:a16="http://schemas.microsoft.com/office/drawing/2014/main" id="{679CE9B2-3212-4FC6-8BB3-D4049863F8EA}"/>
                    </a:ext>
                  </a:extLst>
                </p14:cNvPr>
                <p14:cNvContentPartPr/>
                <p14:nvPr/>
              </p14:nvContentPartPr>
              <p14:xfrm>
                <a:off x="2690277" y="5458845"/>
                <a:ext cx="99360" cy="89280"/>
              </p14:xfrm>
            </p:contentPart>
          </mc:Choice>
          <mc:Fallback>
            <p:pic>
              <p:nvPicPr>
                <p:cNvPr id="132177" name="Freihand 132176">
                  <a:extLst>
                    <a:ext uri="{FF2B5EF4-FFF2-40B4-BE49-F238E27FC236}">
                      <a16:creationId xmlns:a16="http://schemas.microsoft.com/office/drawing/2014/main" id="{679CE9B2-3212-4FC6-8BB3-D4049863F8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85957" y="5454525"/>
                  <a:ext cx="10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2178" name="Freihand 132177">
                  <a:extLst>
                    <a:ext uri="{FF2B5EF4-FFF2-40B4-BE49-F238E27FC236}">
                      <a16:creationId xmlns:a16="http://schemas.microsoft.com/office/drawing/2014/main" id="{F8372B2C-CB7E-4885-9B9A-2C705C0CB388}"/>
                    </a:ext>
                  </a:extLst>
                </p14:cNvPr>
                <p14:cNvContentPartPr/>
                <p14:nvPr/>
              </p14:nvContentPartPr>
              <p14:xfrm>
                <a:off x="2992317" y="5416725"/>
                <a:ext cx="96120" cy="276840"/>
              </p14:xfrm>
            </p:contentPart>
          </mc:Choice>
          <mc:Fallback>
            <p:pic>
              <p:nvPicPr>
                <p:cNvPr id="132178" name="Freihand 132177">
                  <a:extLst>
                    <a:ext uri="{FF2B5EF4-FFF2-40B4-BE49-F238E27FC236}">
                      <a16:creationId xmlns:a16="http://schemas.microsoft.com/office/drawing/2014/main" id="{F8372B2C-CB7E-4885-9B9A-2C705C0CB3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87997" y="5412405"/>
                  <a:ext cx="104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2179" name="Freihand 132178">
                  <a:extLst>
                    <a:ext uri="{FF2B5EF4-FFF2-40B4-BE49-F238E27FC236}">
                      <a16:creationId xmlns:a16="http://schemas.microsoft.com/office/drawing/2014/main" id="{180157D9-63C4-41E0-9B8E-14DC019EA8F3}"/>
                    </a:ext>
                  </a:extLst>
                </p14:cNvPr>
                <p14:cNvContentPartPr/>
                <p14:nvPr/>
              </p14:nvContentPartPr>
              <p14:xfrm>
                <a:off x="3148197" y="5447325"/>
                <a:ext cx="581040" cy="89640"/>
              </p14:xfrm>
            </p:contentPart>
          </mc:Choice>
          <mc:Fallback>
            <p:pic>
              <p:nvPicPr>
                <p:cNvPr id="132179" name="Freihand 132178">
                  <a:extLst>
                    <a:ext uri="{FF2B5EF4-FFF2-40B4-BE49-F238E27FC236}">
                      <a16:creationId xmlns:a16="http://schemas.microsoft.com/office/drawing/2014/main" id="{180157D9-63C4-41E0-9B8E-14DC019EA8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43877" y="5443005"/>
                  <a:ext cx="58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2180" name="Freihand 132179">
                  <a:extLst>
                    <a:ext uri="{FF2B5EF4-FFF2-40B4-BE49-F238E27FC236}">
                      <a16:creationId xmlns:a16="http://schemas.microsoft.com/office/drawing/2014/main" id="{1AA87641-57C2-4B55-802B-0F4DE0D20C6B}"/>
                    </a:ext>
                  </a:extLst>
                </p14:cNvPr>
                <p14:cNvContentPartPr/>
                <p14:nvPr/>
              </p14:nvContentPartPr>
              <p14:xfrm>
                <a:off x="3776397" y="5365965"/>
                <a:ext cx="313200" cy="132840"/>
              </p14:xfrm>
            </p:contentPart>
          </mc:Choice>
          <mc:Fallback>
            <p:pic>
              <p:nvPicPr>
                <p:cNvPr id="132180" name="Freihand 132179">
                  <a:extLst>
                    <a:ext uri="{FF2B5EF4-FFF2-40B4-BE49-F238E27FC236}">
                      <a16:creationId xmlns:a16="http://schemas.microsoft.com/office/drawing/2014/main" id="{1AA87641-57C2-4B55-802B-0F4DE0D20C6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72077" y="5361645"/>
                  <a:ext cx="32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2181" name="Freihand 132180">
                  <a:extLst>
                    <a:ext uri="{FF2B5EF4-FFF2-40B4-BE49-F238E27FC236}">
                      <a16:creationId xmlns:a16="http://schemas.microsoft.com/office/drawing/2014/main" id="{D48F6DDE-EBB8-48DC-9E4D-39BD99C671BD}"/>
                    </a:ext>
                  </a:extLst>
                </p14:cNvPr>
                <p14:cNvContentPartPr/>
                <p14:nvPr/>
              </p14:nvContentPartPr>
              <p14:xfrm>
                <a:off x="4182117" y="5458485"/>
                <a:ext cx="6480" cy="104760"/>
              </p14:xfrm>
            </p:contentPart>
          </mc:Choice>
          <mc:Fallback>
            <p:pic>
              <p:nvPicPr>
                <p:cNvPr id="132181" name="Freihand 132180">
                  <a:extLst>
                    <a:ext uri="{FF2B5EF4-FFF2-40B4-BE49-F238E27FC236}">
                      <a16:creationId xmlns:a16="http://schemas.microsoft.com/office/drawing/2014/main" id="{D48F6DDE-EBB8-48DC-9E4D-39BD99C671B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77797" y="5454165"/>
                  <a:ext cx="1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2182" name="Freihand 132181">
                  <a:extLst>
                    <a:ext uri="{FF2B5EF4-FFF2-40B4-BE49-F238E27FC236}">
                      <a16:creationId xmlns:a16="http://schemas.microsoft.com/office/drawing/2014/main" id="{0306E540-2534-4E5E-B435-15D4A288DA54}"/>
                    </a:ext>
                  </a:extLst>
                </p14:cNvPr>
                <p14:cNvContentPartPr/>
                <p14:nvPr/>
              </p14:nvContentPartPr>
              <p14:xfrm>
                <a:off x="4313517" y="5305845"/>
                <a:ext cx="198000" cy="162360"/>
              </p14:xfrm>
            </p:contentPart>
          </mc:Choice>
          <mc:Fallback>
            <p:pic>
              <p:nvPicPr>
                <p:cNvPr id="132182" name="Freihand 132181">
                  <a:extLst>
                    <a:ext uri="{FF2B5EF4-FFF2-40B4-BE49-F238E27FC236}">
                      <a16:creationId xmlns:a16="http://schemas.microsoft.com/office/drawing/2014/main" id="{0306E540-2534-4E5E-B435-15D4A288DA5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09197" y="5301525"/>
                  <a:ext cx="206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2183" name="Freihand 132182">
                  <a:extLst>
                    <a:ext uri="{FF2B5EF4-FFF2-40B4-BE49-F238E27FC236}">
                      <a16:creationId xmlns:a16="http://schemas.microsoft.com/office/drawing/2014/main" id="{CED68FC7-895A-4775-9BBE-77A8291CA921}"/>
                    </a:ext>
                  </a:extLst>
                </p14:cNvPr>
                <p14:cNvContentPartPr/>
                <p14:nvPr/>
              </p14:nvContentPartPr>
              <p14:xfrm>
                <a:off x="4570557" y="5367405"/>
                <a:ext cx="243360" cy="88920"/>
              </p14:xfrm>
            </p:contentPart>
          </mc:Choice>
          <mc:Fallback>
            <p:pic>
              <p:nvPicPr>
                <p:cNvPr id="132183" name="Freihand 132182">
                  <a:extLst>
                    <a:ext uri="{FF2B5EF4-FFF2-40B4-BE49-F238E27FC236}">
                      <a16:creationId xmlns:a16="http://schemas.microsoft.com/office/drawing/2014/main" id="{CED68FC7-895A-4775-9BBE-77A8291CA9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66237" y="5363085"/>
                  <a:ext cx="252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32185" name="Freihand 132184">
                  <a:extLst>
                    <a:ext uri="{FF2B5EF4-FFF2-40B4-BE49-F238E27FC236}">
                      <a16:creationId xmlns:a16="http://schemas.microsoft.com/office/drawing/2014/main" id="{5ED029A9-AC65-4977-BBA4-7DAACC00D49D}"/>
                    </a:ext>
                  </a:extLst>
                </p14:cNvPr>
                <p14:cNvContentPartPr/>
                <p14:nvPr/>
              </p14:nvContentPartPr>
              <p14:xfrm>
                <a:off x="5011557" y="5268045"/>
                <a:ext cx="183600" cy="160200"/>
              </p14:xfrm>
            </p:contentPart>
          </mc:Choice>
          <mc:Fallback>
            <p:pic>
              <p:nvPicPr>
                <p:cNvPr id="132185" name="Freihand 132184">
                  <a:extLst>
                    <a:ext uri="{FF2B5EF4-FFF2-40B4-BE49-F238E27FC236}">
                      <a16:creationId xmlns:a16="http://schemas.microsoft.com/office/drawing/2014/main" id="{5ED029A9-AC65-4977-BBA4-7DAACC00D49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07237" y="5263725"/>
                  <a:ext cx="19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2186" name="Freihand 132185">
                  <a:extLst>
                    <a:ext uri="{FF2B5EF4-FFF2-40B4-BE49-F238E27FC236}">
                      <a16:creationId xmlns:a16="http://schemas.microsoft.com/office/drawing/2014/main" id="{8F7DF9BF-5569-495A-A856-73AABE8D26E3}"/>
                    </a:ext>
                  </a:extLst>
                </p14:cNvPr>
                <p14:cNvContentPartPr/>
                <p14:nvPr/>
              </p14:nvContentPartPr>
              <p14:xfrm>
                <a:off x="5230797" y="5321685"/>
                <a:ext cx="115560" cy="84240"/>
              </p14:xfrm>
            </p:contentPart>
          </mc:Choice>
          <mc:Fallback>
            <p:pic>
              <p:nvPicPr>
                <p:cNvPr id="132186" name="Freihand 132185">
                  <a:extLst>
                    <a:ext uri="{FF2B5EF4-FFF2-40B4-BE49-F238E27FC236}">
                      <a16:creationId xmlns:a16="http://schemas.microsoft.com/office/drawing/2014/main" id="{8F7DF9BF-5569-495A-A856-73AABE8D26E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26477" y="5317365"/>
                  <a:ext cx="124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2188" name="Freihand 132187">
                  <a:extLst>
                    <a:ext uri="{FF2B5EF4-FFF2-40B4-BE49-F238E27FC236}">
                      <a16:creationId xmlns:a16="http://schemas.microsoft.com/office/drawing/2014/main" id="{EB49715F-0BEE-4E59-B6FC-7974EF3E8E60}"/>
                    </a:ext>
                  </a:extLst>
                </p14:cNvPr>
                <p14:cNvContentPartPr/>
                <p14:nvPr/>
              </p14:nvContentPartPr>
              <p14:xfrm>
                <a:off x="5552277" y="5278485"/>
                <a:ext cx="11880" cy="146880"/>
              </p14:xfrm>
            </p:contentPart>
          </mc:Choice>
          <mc:Fallback>
            <p:pic>
              <p:nvPicPr>
                <p:cNvPr id="132188" name="Freihand 132187">
                  <a:extLst>
                    <a:ext uri="{FF2B5EF4-FFF2-40B4-BE49-F238E27FC236}">
                      <a16:creationId xmlns:a16="http://schemas.microsoft.com/office/drawing/2014/main" id="{EB49715F-0BEE-4E59-B6FC-7974EF3E8E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47957" y="5274165"/>
                  <a:ext cx="20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2189" name="Freihand 132188">
                  <a:extLst>
                    <a:ext uri="{FF2B5EF4-FFF2-40B4-BE49-F238E27FC236}">
                      <a16:creationId xmlns:a16="http://schemas.microsoft.com/office/drawing/2014/main" id="{A5FE9FCA-5CA3-4A00-B945-B3F3A306140A}"/>
                    </a:ext>
                  </a:extLst>
                </p14:cNvPr>
                <p14:cNvContentPartPr/>
                <p14:nvPr/>
              </p14:nvContentPartPr>
              <p14:xfrm>
                <a:off x="5473077" y="5252565"/>
                <a:ext cx="163080" cy="191520"/>
              </p14:xfrm>
            </p:contentPart>
          </mc:Choice>
          <mc:Fallback>
            <p:pic>
              <p:nvPicPr>
                <p:cNvPr id="132189" name="Freihand 132188">
                  <a:extLst>
                    <a:ext uri="{FF2B5EF4-FFF2-40B4-BE49-F238E27FC236}">
                      <a16:creationId xmlns:a16="http://schemas.microsoft.com/office/drawing/2014/main" id="{A5FE9FCA-5CA3-4A00-B945-B3F3A306140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68757" y="5248245"/>
                  <a:ext cx="171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2190" name="Freihand 132189">
                  <a:extLst>
                    <a:ext uri="{FF2B5EF4-FFF2-40B4-BE49-F238E27FC236}">
                      <a16:creationId xmlns:a16="http://schemas.microsoft.com/office/drawing/2014/main" id="{75B89C7E-1CE2-43A8-A5F0-AF2B754F75E9}"/>
                    </a:ext>
                  </a:extLst>
                </p14:cNvPr>
                <p14:cNvContentPartPr/>
                <p14:nvPr/>
              </p14:nvContentPartPr>
              <p14:xfrm>
                <a:off x="5669997" y="5266245"/>
                <a:ext cx="104040" cy="136440"/>
              </p14:xfrm>
            </p:contentPart>
          </mc:Choice>
          <mc:Fallback>
            <p:pic>
              <p:nvPicPr>
                <p:cNvPr id="132190" name="Freihand 132189">
                  <a:extLst>
                    <a:ext uri="{FF2B5EF4-FFF2-40B4-BE49-F238E27FC236}">
                      <a16:creationId xmlns:a16="http://schemas.microsoft.com/office/drawing/2014/main" id="{75B89C7E-1CE2-43A8-A5F0-AF2B754F75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65677" y="5261925"/>
                  <a:ext cx="112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2191" name="Freihand 132190">
                  <a:extLst>
                    <a:ext uri="{FF2B5EF4-FFF2-40B4-BE49-F238E27FC236}">
                      <a16:creationId xmlns:a16="http://schemas.microsoft.com/office/drawing/2014/main" id="{188044D0-625F-4765-8AF5-1DC83876D3FF}"/>
                    </a:ext>
                  </a:extLst>
                </p14:cNvPr>
                <p14:cNvContentPartPr/>
                <p14:nvPr/>
              </p14:nvContentPartPr>
              <p14:xfrm>
                <a:off x="5753877" y="5289645"/>
                <a:ext cx="19080" cy="141840"/>
              </p14:xfrm>
            </p:contentPart>
          </mc:Choice>
          <mc:Fallback>
            <p:pic>
              <p:nvPicPr>
                <p:cNvPr id="132191" name="Freihand 132190">
                  <a:extLst>
                    <a:ext uri="{FF2B5EF4-FFF2-40B4-BE49-F238E27FC236}">
                      <a16:creationId xmlns:a16="http://schemas.microsoft.com/office/drawing/2014/main" id="{188044D0-625F-4765-8AF5-1DC83876D3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49557" y="5285325"/>
                  <a:ext cx="27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2192" name="Freihand 132191">
                  <a:extLst>
                    <a:ext uri="{FF2B5EF4-FFF2-40B4-BE49-F238E27FC236}">
                      <a16:creationId xmlns:a16="http://schemas.microsoft.com/office/drawing/2014/main" id="{BA0CC9B1-C9CA-4BC6-9108-7DD84D686902}"/>
                    </a:ext>
                  </a:extLst>
                </p14:cNvPr>
                <p14:cNvContentPartPr/>
                <p14:nvPr/>
              </p14:nvContentPartPr>
              <p14:xfrm>
                <a:off x="5722557" y="5352285"/>
                <a:ext cx="202680" cy="17640"/>
              </p14:xfrm>
            </p:contentPart>
          </mc:Choice>
          <mc:Fallback>
            <p:pic>
              <p:nvPicPr>
                <p:cNvPr id="132192" name="Freihand 132191">
                  <a:extLst>
                    <a:ext uri="{FF2B5EF4-FFF2-40B4-BE49-F238E27FC236}">
                      <a16:creationId xmlns:a16="http://schemas.microsoft.com/office/drawing/2014/main" id="{BA0CC9B1-C9CA-4BC6-9108-7DD84D68690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18237" y="5347965"/>
                  <a:ext cx="21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2193" name="Freihand 132192">
                  <a:extLst>
                    <a:ext uri="{FF2B5EF4-FFF2-40B4-BE49-F238E27FC236}">
                      <a16:creationId xmlns:a16="http://schemas.microsoft.com/office/drawing/2014/main" id="{E21D010D-5624-48C2-AC15-17F811E1C31F}"/>
                    </a:ext>
                  </a:extLst>
                </p14:cNvPr>
                <p14:cNvContentPartPr/>
                <p14:nvPr/>
              </p14:nvContentPartPr>
              <p14:xfrm>
                <a:off x="6056277" y="5263365"/>
                <a:ext cx="141840" cy="135720"/>
              </p14:xfrm>
            </p:contentPart>
          </mc:Choice>
          <mc:Fallback>
            <p:pic>
              <p:nvPicPr>
                <p:cNvPr id="132193" name="Freihand 132192">
                  <a:extLst>
                    <a:ext uri="{FF2B5EF4-FFF2-40B4-BE49-F238E27FC236}">
                      <a16:creationId xmlns:a16="http://schemas.microsoft.com/office/drawing/2014/main" id="{E21D010D-5624-48C2-AC15-17F811E1C31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51597" y="5259045"/>
                  <a:ext cx="150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2194" name="Freihand 132193">
                  <a:extLst>
                    <a:ext uri="{FF2B5EF4-FFF2-40B4-BE49-F238E27FC236}">
                      <a16:creationId xmlns:a16="http://schemas.microsoft.com/office/drawing/2014/main" id="{59EF8B35-B59E-47BC-B246-EF06ED3EC979}"/>
                    </a:ext>
                  </a:extLst>
                </p14:cNvPr>
                <p14:cNvContentPartPr/>
                <p14:nvPr/>
              </p14:nvContentPartPr>
              <p14:xfrm>
                <a:off x="6223677" y="5309805"/>
                <a:ext cx="99360" cy="79200"/>
              </p14:xfrm>
            </p:contentPart>
          </mc:Choice>
          <mc:Fallback>
            <p:pic>
              <p:nvPicPr>
                <p:cNvPr id="132194" name="Freihand 132193">
                  <a:extLst>
                    <a:ext uri="{FF2B5EF4-FFF2-40B4-BE49-F238E27FC236}">
                      <a16:creationId xmlns:a16="http://schemas.microsoft.com/office/drawing/2014/main" id="{59EF8B35-B59E-47BC-B246-EF06ED3EC9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19357" y="5305485"/>
                  <a:ext cx="108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2195" name="Freihand 132194">
                  <a:extLst>
                    <a:ext uri="{FF2B5EF4-FFF2-40B4-BE49-F238E27FC236}">
                      <a16:creationId xmlns:a16="http://schemas.microsoft.com/office/drawing/2014/main" id="{3639FA8E-03A0-4089-B9FD-19E32430BB56}"/>
                    </a:ext>
                  </a:extLst>
                </p14:cNvPr>
                <p14:cNvContentPartPr/>
                <p14:nvPr/>
              </p14:nvContentPartPr>
              <p14:xfrm>
                <a:off x="6331317" y="5220165"/>
                <a:ext cx="233280" cy="201240"/>
              </p14:xfrm>
            </p:contentPart>
          </mc:Choice>
          <mc:Fallback>
            <p:pic>
              <p:nvPicPr>
                <p:cNvPr id="132195" name="Freihand 132194">
                  <a:extLst>
                    <a:ext uri="{FF2B5EF4-FFF2-40B4-BE49-F238E27FC236}">
                      <a16:creationId xmlns:a16="http://schemas.microsoft.com/office/drawing/2014/main" id="{3639FA8E-03A0-4089-B9FD-19E32430BB5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26997" y="5215845"/>
                  <a:ext cx="241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2196" name="Freihand 132195">
                  <a:extLst>
                    <a:ext uri="{FF2B5EF4-FFF2-40B4-BE49-F238E27FC236}">
                      <a16:creationId xmlns:a16="http://schemas.microsoft.com/office/drawing/2014/main" id="{79E410FA-D2B6-4C85-9107-BF4D61489D56}"/>
                    </a:ext>
                  </a:extLst>
                </p14:cNvPr>
                <p14:cNvContentPartPr/>
                <p14:nvPr/>
              </p14:nvContentPartPr>
              <p14:xfrm>
                <a:off x="6626877" y="5302605"/>
                <a:ext cx="26280" cy="65880"/>
              </p14:xfrm>
            </p:contentPart>
          </mc:Choice>
          <mc:Fallback>
            <p:pic>
              <p:nvPicPr>
                <p:cNvPr id="132196" name="Freihand 132195">
                  <a:extLst>
                    <a:ext uri="{FF2B5EF4-FFF2-40B4-BE49-F238E27FC236}">
                      <a16:creationId xmlns:a16="http://schemas.microsoft.com/office/drawing/2014/main" id="{79E410FA-D2B6-4C85-9107-BF4D61489D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22557" y="5298285"/>
                  <a:ext cx="34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2197" name="Freihand 132196">
                  <a:extLst>
                    <a:ext uri="{FF2B5EF4-FFF2-40B4-BE49-F238E27FC236}">
                      <a16:creationId xmlns:a16="http://schemas.microsoft.com/office/drawing/2014/main" id="{E36DA3F5-8AB2-4148-92C4-CAA7D9A01B1C}"/>
                    </a:ext>
                  </a:extLst>
                </p14:cNvPr>
                <p14:cNvContentPartPr/>
                <p14:nvPr/>
              </p14:nvContentPartPr>
              <p14:xfrm>
                <a:off x="6688797" y="5209005"/>
                <a:ext cx="123120" cy="153000"/>
              </p14:xfrm>
            </p:contentPart>
          </mc:Choice>
          <mc:Fallback>
            <p:pic>
              <p:nvPicPr>
                <p:cNvPr id="132197" name="Freihand 132196">
                  <a:extLst>
                    <a:ext uri="{FF2B5EF4-FFF2-40B4-BE49-F238E27FC236}">
                      <a16:creationId xmlns:a16="http://schemas.microsoft.com/office/drawing/2014/main" id="{E36DA3F5-8AB2-4148-92C4-CAA7D9A01B1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84477" y="5204685"/>
                  <a:ext cx="131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2198" name="Freihand 132197">
                  <a:extLst>
                    <a:ext uri="{FF2B5EF4-FFF2-40B4-BE49-F238E27FC236}">
                      <a16:creationId xmlns:a16="http://schemas.microsoft.com/office/drawing/2014/main" id="{481371DC-FB27-426C-BF2F-6B9B63FB3F92}"/>
                    </a:ext>
                  </a:extLst>
                </p14:cNvPr>
                <p14:cNvContentPartPr/>
                <p14:nvPr/>
              </p14:nvContentPartPr>
              <p14:xfrm>
                <a:off x="6817677" y="5207565"/>
                <a:ext cx="34200" cy="43920"/>
              </p14:xfrm>
            </p:contentPart>
          </mc:Choice>
          <mc:Fallback>
            <p:pic>
              <p:nvPicPr>
                <p:cNvPr id="132198" name="Freihand 132197">
                  <a:extLst>
                    <a:ext uri="{FF2B5EF4-FFF2-40B4-BE49-F238E27FC236}">
                      <a16:creationId xmlns:a16="http://schemas.microsoft.com/office/drawing/2014/main" id="{481371DC-FB27-426C-BF2F-6B9B63FB3F9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13357" y="5203245"/>
                  <a:ext cx="42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2199" name="Freihand 132198">
                  <a:extLst>
                    <a:ext uri="{FF2B5EF4-FFF2-40B4-BE49-F238E27FC236}">
                      <a16:creationId xmlns:a16="http://schemas.microsoft.com/office/drawing/2014/main" id="{E2957045-A897-4B8E-AEF8-410811D22152}"/>
                    </a:ext>
                  </a:extLst>
                </p14:cNvPr>
                <p14:cNvContentPartPr/>
                <p14:nvPr/>
              </p14:nvContentPartPr>
              <p14:xfrm>
                <a:off x="6817677" y="5281365"/>
                <a:ext cx="173160" cy="61920"/>
              </p14:xfrm>
            </p:contentPart>
          </mc:Choice>
          <mc:Fallback>
            <p:pic>
              <p:nvPicPr>
                <p:cNvPr id="132199" name="Freihand 132198">
                  <a:extLst>
                    <a:ext uri="{FF2B5EF4-FFF2-40B4-BE49-F238E27FC236}">
                      <a16:creationId xmlns:a16="http://schemas.microsoft.com/office/drawing/2014/main" id="{E2957045-A897-4B8E-AEF8-410811D2215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13357" y="5277045"/>
                  <a:ext cx="18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2200" name="Freihand 132199">
                  <a:extLst>
                    <a:ext uri="{FF2B5EF4-FFF2-40B4-BE49-F238E27FC236}">
                      <a16:creationId xmlns:a16="http://schemas.microsoft.com/office/drawing/2014/main" id="{A319AA3D-20F1-44E3-B93B-685563E06606}"/>
                    </a:ext>
                  </a:extLst>
                </p14:cNvPr>
                <p14:cNvContentPartPr/>
                <p14:nvPr/>
              </p14:nvContentPartPr>
              <p14:xfrm>
                <a:off x="7177677" y="5281725"/>
                <a:ext cx="10440" cy="61920"/>
              </p14:xfrm>
            </p:contentPart>
          </mc:Choice>
          <mc:Fallback>
            <p:pic>
              <p:nvPicPr>
                <p:cNvPr id="132200" name="Freihand 132199">
                  <a:extLst>
                    <a:ext uri="{FF2B5EF4-FFF2-40B4-BE49-F238E27FC236}">
                      <a16:creationId xmlns:a16="http://schemas.microsoft.com/office/drawing/2014/main" id="{A319AA3D-20F1-44E3-B93B-685563E0660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73357" y="5277405"/>
                  <a:ext cx="19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2201" name="Freihand 132200">
                  <a:extLst>
                    <a:ext uri="{FF2B5EF4-FFF2-40B4-BE49-F238E27FC236}">
                      <a16:creationId xmlns:a16="http://schemas.microsoft.com/office/drawing/2014/main" id="{F0EF49A6-DF42-44A8-AFA0-FCED396879B8}"/>
                    </a:ext>
                  </a:extLst>
                </p14:cNvPr>
                <p14:cNvContentPartPr/>
                <p14:nvPr/>
              </p14:nvContentPartPr>
              <p14:xfrm>
                <a:off x="7196757" y="5232765"/>
                <a:ext cx="21240" cy="4320"/>
              </p14:xfrm>
            </p:contentPart>
          </mc:Choice>
          <mc:Fallback>
            <p:pic>
              <p:nvPicPr>
                <p:cNvPr id="132201" name="Freihand 132200">
                  <a:extLst>
                    <a:ext uri="{FF2B5EF4-FFF2-40B4-BE49-F238E27FC236}">
                      <a16:creationId xmlns:a16="http://schemas.microsoft.com/office/drawing/2014/main" id="{F0EF49A6-DF42-44A8-AFA0-FCED396879B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92437" y="5228445"/>
                  <a:ext cx="29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2202" name="Freihand 132201">
                  <a:extLst>
                    <a:ext uri="{FF2B5EF4-FFF2-40B4-BE49-F238E27FC236}">
                      <a16:creationId xmlns:a16="http://schemas.microsoft.com/office/drawing/2014/main" id="{1C1C088B-F6A2-47C9-99A8-A8700B2EBB3F}"/>
                    </a:ext>
                  </a:extLst>
                </p14:cNvPr>
                <p14:cNvContentPartPr/>
                <p14:nvPr/>
              </p14:nvContentPartPr>
              <p14:xfrm>
                <a:off x="7220157" y="5252565"/>
                <a:ext cx="108720" cy="95400"/>
              </p14:xfrm>
            </p:contentPart>
          </mc:Choice>
          <mc:Fallback>
            <p:pic>
              <p:nvPicPr>
                <p:cNvPr id="132202" name="Freihand 132201">
                  <a:extLst>
                    <a:ext uri="{FF2B5EF4-FFF2-40B4-BE49-F238E27FC236}">
                      <a16:creationId xmlns:a16="http://schemas.microsoft.com/office/drawing/2014/main" id="{1C1C088B-F6A2-47C9-99A8-A8700B2EBB3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15837" y="5248245"/>
                  <a:ext cx="117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2203" name="Freihand 132202">
                  <a:extLst>
                    <a:ext uri="{FF2B5EF4-FFF2-40B4-BE49-F238E27FC236}">
                      <a16:creationId xmlns:a16="http://schemas.microsoft.com/office/drawing/2014/main" id="{F4EFD055-000F-4065-BE2B-2348F88AD9B0}"/>
                    </a:ext>
                  </a:extLst>
                </p14:cNvPr>
                <p14:cNvContentPartPr/>
                <p14:nvPr/>
              </p14:nvContentPartPr>
              <p14:xfrm>
                <a:off x="7445157" y="5143845"/>
                <a:ext cx="259920" cy="191520"/>
              </p14:xfrm>
            </p:contentPart>
          </mc:Choice>
          <mc:Fallback>
            <p:pic>
              <p:nvPicPr>
                <p:cNvPr id="132203" name="Freihand 132202">
                  <a:extLst>
                    <a:ext uri="{FF2B5EF4-FFF2-40B4-BE49-F238E27FC236}">
                      <a16:creationId xmlns:a16="http://schemas.microsoft.com/office/drawing/2014/main" id="{F4EFD055-000F-4065-BE2B-2348F88AD9B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40837" y="5139525"/>
                  <a:ext cx="268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2204" name="Freihand 132203">
                  <a:extLst>
                    <a:ext uri="{FF2B5EF4-FFF2-40B4-BE49-F238E27FC236}">
                      <a16:creationId xmlns:a16="http://schemas.microsoft.com/office/drawing/2014/main" id="{4A86257D-0F2E-4130-BDAD-D704AB1985EB}"/>
                    </a:ext>
                  </a:extLst>
                </p14:cNvPr>
                <p14:cNvContentPartPr/>
                <p14:nvPr/>
              </p14:nvContentPartPr>
              <p14:xfrm>
                <a:off x="7689597" y="5221245"/>
                <a:ext cx="134640" cy="88200"/>
              </p14:xfrm>
            </p:contentPart>
          </mc:Choice>
          <mc:Fallback>
            <p:pic>
              <p:nvPicPr>
                <p:cNvPr id="132204" name="Freihand 132203">
                  <a:extLst>
                    <a:ext uri="{FF2B5EF4-FFF2-40B4-BE49-F238E27FC236}">
                      <a16:creationId xmlns:a16="http://schemas.microsoft.com/office/drawing/2014/main" id="{4A86257D-0F2E-4130-BDAD-D704AB1985E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85277" y="5216925"/>
                  <a:ext cx="143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2205" name="Freihand 132204">
                  <a:extLst>
                    <a:ext uri="{FF2B5EF4-FFF2-40B4-BE49-F238E27FC236}">
                      <a16:creationId xmlns:a16="http://schemas.microsoft.com/office/drawing/2014/main" id="{817F4E46-A9F5-479C-A935-6EB665F16E11}"/>
                    </a:ext>
                  </a:extLst>
                </p14:cNvPr>
                <p14:cNvContentPartPr/>
                <p14:nvPr/>
              </p14:nvContentPartPr>
              <p14:xfrm>
                <a:off x="7847637" y="5227365"/>
                <a:ext cx="184680" cy="68760"/>
              </p14:xfrm>
            </p:contentPart>
          </mc:Choice>
          <mc:Fallback>
            <p:pic>
              <p:nvPicPr>
                <p:cNvPr id="132205" name="Freihand 132204">
                  <a:extLst>
                    <a:ext uri="{FF2B5EF4-FFF2-40B4-BE49-F238E27FC236}">
                      <a16:creationId xmlns:a16="http://schemas.microsoft.com/office/drawing/2014/main" id="{817F4E46-A9F5-479C-A935-6EB665F16E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43317" y="5223045"/>
                  <a:ext cx="193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2206" name="Freihand 132205">
                  <a:extLst>
                    <a:ext uri="{FF2B5EF4-FFF2-40B4-BE49-F238E27FC236}">
                      <a16:creationId xmlns:a16="http://schemas.microsoft.com/office/drawing/2014/main" id="{275C9D38-79FB-4CE0-B065-E5D57F309087}"/>
                    </a:ext>
                  </a:extLst>
                </p14:cNvPr>
                <p14:cNvContentPartPr/>
                <p14:nvPr/>
              </p14:nvContentPartPr>
              <p14:xfrm>
                <a:off x="7986237" y="5163645"/>
                <a:ext cx="330840" cy="160200"/>
              </p14:xfrm>
            </p:contentPart>
          </mc:Choice>
          <mc:Fallback>
            <p:pic>
              <p:nvPicPr>
                <p:cNvPr id="132206" name="Freihand 132205">
                  <a:extLst>
                    <a:ext uri="{FF2B5EF4-FFF2-40B4-BE49-F238E27FC236}">
                      <a16:creationId xmlns:a16="http://schemas.microsoft.com/office/drawing/2014/main" id="{275C9D38-79FB-4CE0-B065-E5D57F30908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81917" y="5159325"/>
                  <a:ext cx="339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2208" name="Freihand 132207">
                  <a:extLst>
                    <a:ext uri="{FF2B5EF4-FFF2-40B4-BE49-F238E27FC236}">
                      <a16:creationId xmlns:a16="http://schemas.microsoft.com/office/drawing/2014/main" id="{F211DE78-A3D9-4DD0-80B2-5CC285FC2698}"/>
                    </a:ext>
                  </a:extLst>
                </p14:cNvPr>
                <p14:cNvContentPartPr/>
                <p14:nvPr/>
              </p14:nvContentPartPr>
              <p14:xfrm>
                <a:off x="2354757" y="5691765"/>
                <a:ext cx="90360" cy="174600"/>
              </p14:xfrm>
            </p:contentPart>
          </mc:Choice>
          <mc:Fallback>
            <p:pic>
              <p:nvPicPr>
                <p:cNvPr id="132208" name="Freihand 132207">
                  <a:extLst>
                    <a:ext uri="{FF2B5EF4-FFF2-40B4-BE49-F238E27FC236}">
                      <a16:creationId xmlns:a16="http://schemas.microsoft.com/office/drawing/2014/main" id="{F211DE78-A3D9-4DD0-80B2-5CC285FC269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50437" y="5687445"/>
                  <a:ext cx="99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2209" name="Freihand 132208">
                  <a:extLst>
                    <a:ext uri="{FF2B5EF4-FFF2-40B4-BE49-F238E27FC236}">
                      <a16:creationId xmlns:a16="http://schemas.microsoft.com/office/drawing/2014/main" id="{31BD32B9-663E-42E3-9D90-AA236866E630}"/>
                    </a:ext>
                  </a:extLst>
                </p14:cNvPr>
                <p14:cNvContentPartPr/>
                <p14:nvPr/>
              </p14:nvContentPartPr>
              <p14:xfrm>
                <a:off x="2491557" y="5754405"/>
                <a:ext cx="88920" cy="103680"/>
              </p14:xfrm>
            </p:contentPart>
          </mc:Choice>
          <mc:Fallback>
            <p:pic>
              <p:nvPicPr>
                <p:cNvPr id="132209" name="Freihand 132208">
                  <a:extLst>
                    <a:ext uri="{FF2B5EF4-FFF2-40B4-BE49-F238E27FC236}">
                      <a16:creationId xmlns:a16="http://schemas.microsoft.com/office/drawing/2014/main" id="{31BD32B9-663E-42E3-9D90-AA236866E63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87237" y="5750085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2210" name="Freihand 132209">
                  <a:extLst>
                    <a:ext uri="{FF2B5EF4-FFF2-40B4-BE49-F238E27FC236}">
                      <a16:creationId xmlns:a16="http://schemas.microsoft.com/office/drawing/2014/main" id="{2DD79367-7FA7-40EA-91D1-89A4648403B6}"/>
                    </a:ext>
                  </a:extLst>
                </p14:cNvPr>
                <p14:cNvContentPartPr/>
                <p14:nvPr/>
              </p14:nvContentPartPr>
              <p14:xfrm>
                <a:off x="2605317" y="5769525"/>
                <a:ext cx="100080" cy="81360"/>
              </p14:xfrm>
            </p:contentPart>
          </mc:Choice>
          <mc:Fallback>
            <p:pic>
              <p:nvPicPr>
                <p:cNvPr id="132210" name="Freihand 132209">
                  <a:extLst>
                    <a:ext uri="{FF2B5EF4-FFF2-40B4-BE49-F238E27FC236}">
                      <a16:creationId xmlns:a16="http://schemas.microsoft.com/office/drawing/2014/main" id="{2DD79367-7FA7-40EA-91D1-89A4648403B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00997" y="5765205"/>
                  <a:ext cx="108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2211" name="Freihand 132210">
                  <a:extLst>
                    <a:ext uri="{FF2B5EF4-FFF2-40B4-BE49-F238E27FC236}">
                      <a16:creationId xmlns:a16="http://schemas.microsoft.com/office/drawing/2014/main" id="{56F0DAFD-A274-43D4-A9B2-E11A854D877B}"/>
                    </a:ext>
                  </a:extLst>
                </p14:cNvPr>
                <p14:cNvContentPartPr/>
                <p14:nvPr/>
              </p14:nvContentPartPr>
              <p14:xfrm>
                <a:off x="2775957" y="5776725"/>
                <a:ext cx="271800" cy="87120"/>
              </p14:xfrm>
            </p:contentPart>
          </mc:Choice>
          <mc:Fallback>
            <p:pic>
              <p:nvPicPr>
                <p:cNvPr id="132211" name="Freihand 132210">
                  <a:extLst>
                    <a:ext uri="{FF2B5EF4-FFF2-40B4-BE49-F238E27FC236}">
                      <a16:creationId xmlns:a16="http://schemas.microsoft.com/office/drawing/2014/main" id="{56F0DAFD-A274-43D4-A9B2-E11A854D877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71637" y="5772405"/>
                  <a:ext cx="28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2212" name="Freihand 132211">
                  <a:extLst>
                    <a:ext uri="{FF2B5EF4-FFF2-40B4-BE49-F238E27FC236}">
                      <a16:creationId xmlns:a16="http://schemas.microsoft.com/office/drawing/2014/main" id="{F16DB2C0-14D7-4AB6-BE40-3F17984597CB}"/>
                    </a:ext>
                  </a:extLst>
                </p14:cNvPr>
                <p14:cNvContentPartPr/>
                <p14:nvPr/>
              </p14:nvContentPartPr>
              <p14:xfrm>
                <a:off x="3065037" y="5785725"/>
                <a:ext cx="81720" cy="78480"/>
              </p14:xfrm>
            </p:contentPart>
          </mc:Choice>
          <mc:Fallback>
            <p:pic>
              <p:nvPicPr>
                <p:cNvPr id="132212" name="Freihand 132211">
                  <a:extLst>
                    <a:ext uri="{FF2B5EF4-FFF2-40B4-BE49-F238E27FC236}">
                      <a16:creationId xmlns:a16="http://schemas.microsoft.com/office/drawing/2014/main" id="{F16DB2C0-14D7-4AB6-BE40-3F17984597C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60717" y="5781405"/>
                  <a:ext cx="90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2213" name="Freihand 132212">
                  <a:extLst>
                    <a:ext uri="{FF2B5EF4-FFF2-40B4-BE49-F238E27FC236}">
                      <a16:creationId xmlns:a16="http://schemas.microsoft.com/office/drawing/2014/main" id="{A45F032D-9A49-4C15-8EFE-D7716E388DDF}"/>
                    </a:ext>
                  </a:extLst>
                </p14:cNvPr>
                <p14:cNvContentPartPr/>
                <p14:nvPr/>
              </p14:nvContentPartPr>
              <p14:xfrm>
                <a:off x="3172677" y="5766645"/>
                <a:ext cx="95040" cy="91800"/>
              </p14:xfrm>
            </p:contentPart>
          </mc:Choice>
          <mc:Fallback>
            <p:pic>
              <p:nvPicPr>
                <p:cNvPr id="132213" name="Freihand 132212">
                  <a:extLst>
                    <a:ext uri="{FF2B5EF4-FFF2-40B4-BE49-F238E27FC236}">
                      <a16:creationId xmlns:a16="http://schemas.microsoft.com/office/drawing/2014/main" id="{A45F032D-9A49-4C15-8EFE-D7716E388DD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68357" y="5762325"/>
                  <a:ext cx="103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2214" name="Freihand 132213">
                  <a:extLst>
                    <a:ext uri="{FF2B5EF4-FFF2-40B4-BE49-F238E27FC236}">
                      <a16:creationId xmlns:a16="http://schemas.microsoft.com/office/drawing/2014/main" id="{46CEB4D0-7120-486D-A3CC-1175359EAE0C}"/>
                    </a:ext>
                  </a:extLst>
                </p14:cNvPr>
                <p14:cNvContentPartPr/>
                <p14:nvPr/>
              </p14:nvContentPartPr>
              <p14:xfrm>
                <a:off x="8233917" y="5287485"/>
                <a:ext cx="65160" cy="99720"/>
              </p14:xfrm>
            </p:contentPart>
          </mc:Choice>
          <mc:Fallback>
            <p:pic>
              <p:nvPicPr>
                <p:cNvPr id="132214" name="Freihand 132213">
                  <a:extLst>
                    <a:ext uri="{FF2B5EF4-FFF2-40B4-BE49-F238E27FC236}">
                      <a16:creationId xmlns:a16="http://schemas.microsoft.com/office/drawing/2014/main" id="{46CEB4D0-7120-486D-A3CC-1175359EAE0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29597" y="5283165"/>
                  <a:ext cx="73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32215" name="Freihand 132214">
                  <a:extLst>
                    <a:ext uri="{FF2B5EF4-FFF2-40B4-BE49-F238E27FC236}">
                      <a16:creationId xmlns:a16="http://schemas.microsoft.com/office/drawing/2014/main" id="{34BCAA53-27A6-4373-A08B-EF4E17E433D2}"/>
                    </a:ext>
                  </a:extLst>
                </p14:cNvPr>
                <p14:cNvContentPartPr/>
                <p14:nvPr/>
              </p14:nvContentPartPr>
              <p14:xfrm>
                <a:off x="3441237" y="5709405"/>
                <a:ext cx="211320" cy="131040"/>
              </p14:xfrm>
            </p:contentPart>
          </mc:Choice>
          <mc:Fallback>
            <p:pic>
              <p:nvPicPr>
                <p:cNvPr id="132215" name="Freihand 132214">
                  <a:extLst>
                    <a:ext uri="{FF2B5EF4-FFF2-40B4-BE49-F238E27FC236}">
                      <a16:creationId xmlns:a16="http://schemas.microsoft.com/office/drawing/2014/main" id="{34BCAA53-27A6-4373-A08B-EF4E17E433D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36917" y="5705085"/>
                  <a:ext cx="219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32216" name="Freihand 132215">
                  <a:extLst>
                    <a:ext uri="{FF2B5EF4-FFF2-40B4-BE49-F238E27FC236}">
                      <a16:creationId xmlns:a16="http://schemas.microsoft.com/office/drawing/2014/main" id="{45D189D2-D05A-4BF9-BA90-2B8B6B6D218B}"/>
                    </a:ext>
                  </a:extLst>
                </p14:cNvPr>
                <p14:cNvContentPartPr/>
                <p14:nvPr/>
              </p14:nvContentPartPr>
              <p14:xfrm>
                <a:off x="3680997" y="5763765"/>
                <a:ext cx="77400" cy="70560"/>
              </p14:xfrm>
            </p:contentPart>
          </mc:Choice>
          <mc:Fallback>
            <p:pic>
              <p:nvPicPr>
                <p:cNvPr id="132216" name="Freihand 132215">
                  <a:extLst>
                    <a:ext uri="{FF2B5EF4-FFF2-40B4-BE49-F238E27FC236}">
                      <a16:creationId xmlns:a16="http://schemas.microsoft.com/office/drawing/2014/main" id="{45D189D2-D05A-4BF9-BA90-2B8B6B6D218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76677" y="5759445"/>
                  <a:ext cx="86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32217" name="Freihand 132216">
                  <a:extLst>
                    <a:ext uri="{FF2B5EF4-FFF2-40B4-BE49-F238E27FC236}">
                      <a16:creationId xmlns:a16="http://schemas.microsoft.com/office/drawing/2014/main" id="{CEE98654-3ABB-4344-BDBA-B9891411AF14}"/>
                    </a:ext>
                  </a:extLst>
                </p14:cNvPr>
                <p14:cNvContentPartPr/>
                <p14:nvPr/>
              </p14:nvContentPartPr>
              <p14:xfrm>
                <a:off x="3764877" y="5739645"/>
                <a:ext cx="97920" cy="100080"/>
              </p14:xfrm>
            </p:contentPart>
          </mc:Choice>
          <mc:Fallback>
            <p:pic>
              <p:nvPicPr>
                <p:cNvPr id="132217" name="Freihand 132216">
                  <a:extLst>
                    <a:ext uri="{FF2B5EF4-FFF2-40B4-BE49-F238E27FC236}">
                      <a16:creationId xmlns:a16="http://schemas.microsoft.com/office/drawing/2014/main" id="{CEE98654-3ABB-4344-BDBA-B9891411AF1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60557" y="5735325"/>
                  <a:ext cx="106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32218" name="Freihand 132217">
                  <a:extLst>
                    <a:ext uri="{FF2B5EF4-FFF2-40B4-BE49-F238E27FC236}">
                      <a16:creationId xmlns:a16="http://schemas.microsoft.com/office/drawing/2014/main" id="{AC598D29-D541-4FCE-89D7-27182741075F}"/>
                    </a:ext>
                  </a:extLst>
                </p14:cNvPr>
                <p14:cNvContentPartPr/>
                <p14:nvPr/>
              </p14:nvContentPartPr>
              <p14:xfrm>
                <a:off x="3919317" y="5727405"/>
                <a:ext cx="111600" cy="81360"/>
              </p14:xfrm>
            </p:contentPart>
          </mc:Choice>
          <mc:Fallback>
            <p:pic>
              <p:nvPicPr>
                <p:cNvPr id="132218" name="Freihand 132217">
                  <a:extLst>
                    <a:ext uri="{FF2B5EF4-FFF2-40B4-BE49-F238E27FC236}">
                      <a16:creationId xmlns:a16="http://schemas.microsoft.com/office/drawing/2014/main" id="{AC598D29-D541-4FCE-89D7-27182741075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14997" y="5723085"/>
                  <a:ext cx="120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2219" name="Freihand 132218">
                  <a:extLst>
                    <a:ext uri="{FF2B5EF4-FFF2-40B4-BE49-F238E27FC236}">
                      <a16:creationId xmlns:a16="http://schemas.microsoft.com/office/drawing/2014/main" id="{F480B542-B99C-4301-8CE4-DA3C2B511646}"/>
                    </a:ext>
                  </a:extLst>
                </p14:cNvPr>
                <p14:cNvContentPartPr/>
                <p14:nvPr/>
              </p14:nvContentPartPr>
              <p14:xfrm>
                <a:off x="4254117" y="5729205"/>
                <a:ext cx="105480" cy="166680"/>
              </p14:xfrm>
            </p:contentPart>
          </mc:Choice>
          <mc:Fallback>
            <p:pic>
              <p:nvPicPr>
                <p:cNvPr id="132219" name="Freihand 132218">
                  <a:extLst>
                    <a:ext uri="{FF2B5EF4-FFF2-40B4-BE49-F238E27FC236}">
                      <a16:creationId xmlns:a16="http://schemas.microsoft.com/office/drawing/2014/main" id="{F480B542-B99C-4301-8CE4-DA3C2B51164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49797" y="5724885"/>
                  <a:ext cx="114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32220" name="Freihand 132219">
                  <a:extLst>
                    <a:ext uri="{FF2B5EF4-FFF2-40B4-BE49-F238E27FC236}">
                      <a16:creationId xmlns:a16="http://schemas.microsoft.com/office/drawing/2014/main" id="{7810D2B7-5511-41CA-97FD-A8725CDE55B8}"/>
                    </a:ext>
                  </a:extLst>
                </p14:cNvPr>
                <p14:cNvContentPartPr/>
                <p14:nvPr/>
              </p14:nvContentPartPr>
              <p14:xfrm>
                <a:off x="4376157" y="5732445"/>
                <a:ext cx="71280" cy="66960"/>
              </p14:xfrm>
            </p:contentPart>
          </mc:Choice>
          <mc:Fallback>
            <p:pic>
              <p:nvPicPr>
                <p:cNvPr id="132220" name="Freihand 132219">
                  <a:extLst>
                    <a:ext uri="{FF2B5EF4-FFF2-40B4-BE49-F238E27FC236}">
                      <a16:creationId xmlns:a16="http://schemas.microsoft.com/office/drawing/2014/main" id="{7810D2B7-5511-41CA-97FD-A8725CDE55B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371837" y="5728125"/>
                  <a:ext cx="79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32221" name="Freihand 132220">
                  <a:extLst>
                    <a:ext uri="{FF2B5EF4-FFF2-40B4-BE49-F238E27FC236}">
                      <a16:creationId xmlns:a16="http://schemas.microsoft.com/office/drawing/2014/main" id="{1FD16DB4-A791-45AE-ABAE-4C65276B9F2F}"/>
                    </a:ext>
                  </a:extLst>
                </p14:cNvPr>
                <p14:cNvContentPartPr/>
                <p14:nvPr/>
              </p14:nvContentPartPr>
              <p14:xfrm>
                <a:off x="4387677" y="5722725"/>
                <a:ext cx="113400" cy="81000"/>
              </p14:xfrm>
            </p:contentPart>
          </mc:Choice>
          <mc:Fallback>
            <p:pic>
              <p:nvPicPr>
                <p:cNvPr id="132221" name="Freihand 132220">
                  <a:extLst>
                    <a:ext uri="{FF2B5EF4-FFF2-40B4-BE49-F238E27FC236}">
                      <a16:creationId xmlns:a16="http://schemas.microsoft.com/office/drawing/2014/main" id="{1FD16DB4-A791-45AE-ABAE-4C65276B9F2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83357" y="5718405"/>
                  <a:ext cx="122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32222" name="Freihand 132221">
                  <a:extLst>
                    <a:ext uri="{FF2B5EF4-FFF2-40B4-BE49-F238E27FC236}">
                      <a16:creationId xmlns:a16="http://schemas.microsoft.com/office/drawing/2014/main" id="{A8486801-68B5-455D-8011-38B1863E1F12}"/>
                    </a:ext>
                  </a:extLst>
                </p14:cNvPr>
                <p14:cNvContentPartPr/>
                <p14:nvPr/>
              </p14:nvContentPartPr>
              <p14:xfrm>
                <a:off x="4502517" y="5733885"/>
                <a:ext cx="84600" cy="60840"/>
              </p14:xfrm>
            </p:contentPart>
          </mc:Choice>
          <mc:Fallback>
            <p:pic>
              <p:nvPicPr>
                <p:cNvPr id="132222" name="Freihand 132221">
                  <a:extLst>
                    <a:ext uri="{FF2B5EF4-FFF2-40B4-BE49-F238E27FC236}">
                      <a16:creationId xmlns:a16="http://schemas.microsoft.com/office/drawing/2014/main" id="{A8486801-68B5-455D-8011-38B1863E1F1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98197" y="5729565"/>
                  <a:ext cx="93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32223" name="Freihand 132222">
                  <a:extLst>
                    <a:ext uri="{FF2B5EF4-FFF2-40B4-BE49-F238E27FC236}">
                      <a16:creationId xmlns:a16="http://schemas.microsoft.com/office/drawing/2014/main" id="{1886C7A9-FA47-415C-B8E9-E0CBB4F181A4}"/>
                    </a:ext>
                  </a:extLst>
                </p14:cNvPr>
                <p14:cNvContentPartPr/>
                <p14:nvPr/>
              </p14:nvContentPartPr>
              <p14:xfrm>
                <a:off x="4595757" y="5727405"/>
                <a:ext cx="106920" cy="148320"/>
              </p14:xfrm>
            </p:contentPart>
          </mc:Choice>
          <mc:Fallback>
            <p:pic>
              <p:nvPicPr>
                <p:cNvPr id="132223" name="Freihand 132222">
                  <a:extLst>
                    <a:ext uri="{FF2B5EF4-FFF2-40B4-BE49-F238E27FC236}">
                      <a16:creationId xmlns:a16="http://schemas.microsoft.com/office/drawing/2014/main" id="{1886C7A9-FA47-415C-B8E9-E0CBB4F181A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91437" y="5723085"/>
                  <a:ext cx="115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32224" name="Freihand 132223">
                  <a:extLst>
                    <a:ext uri="{FF2B5EF4-FFF2-40B4-BE49-F238E27FC236}">
                      <a16:creationId xmlns:a16="http://schemas.microsoft.com/office/drawing/2014/main" id="{627A908F-CE01-42C7-B65C-3303377DD010}"/>
                    </a:ext>
                  </a:extLst>
                </p14:cNvPr>
                <p14:cNvContentPartPr/>
                <p14:nvPr/>
              </p14:nvContentPartPr>
              <p14:xfrm>
                <a:off x="4730037" y="5660445"/>
                <a:ext cx="33120" cy="107640"/>
              </p14:xfrm>
            </p:contentPart>
          </mc:Choice>
          <mc:Fallback>
            <p:pic>
              <p:nvPicPr>
                <p:cNvPr id="132224" name="Freihand 132223">
                  <a:extLst>
                    <a:ext uri="{FF2B5EF4-FFF2-40B4-BE49-F238E27FC236}">
                      <a16:creationId xmlns:a16="http://schemas.microsoft.com/office/drawing/2014/main" id="{627A908F-CE01-42C7-B65C-3303377DD01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25717" y="5656125"/>
                  <a:ext cx="41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32225" name="Freihand 132224">
                  <a:extLst>
                    <a:ext uri="{FF2B5EF4-FFF2-40B4-BE49-F238E27FC236}">
                      <a16:creationId xmlns:a16="http://schemas.microsoft.com/office/drawing/2014/main" id="{8C886DCB-56EF-49DD-BFC1-7DA99779FD7D}"/>
                    </a:ext>
                  </a:extLst>
                </p14:cNvPr>
                <p14:cNvContentPartPr/>
                <p14:nvPr/>
              </p14:nvContentPartPr>
              <p14:xfrm>
                <a:off x="4786197" y="5702565"/>
                <a:ext cx="82080" cy="82800"/>
              </p14:xfrm>
            </p:contentPart>
          </mc:Choice>
          <mc:Fallback>
            <p:pic>
              <p:nvPicPr>
                <p:cNvPr id="132225" name="Freihand 132224">
                  <a:extLst>
                    <a:ext uri="{FF2B5EF4-FFF2-40B4-BE49-F238E27FC236}">
                      <a16:creationId xmlns:a16="http://schemas.microsoft.com/office/drawing/2014/main" id="{8C886DCB-56EF-49DD-BFC1-7DA99779FD7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81877" y="5698245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32226" name="Freihand 132225">
                  <a:extLst>
                    <a:ext uri="{FF2B5EF4-FFF2-40B4-BE49-F238E27FC236}">
                      <a16:creationId xmlns:a16="http://schemas.microsoft.com/office/drawing/2014/main" id="{E2509F91-DB00-44D4-9024-73A96F49D9B2}"/>
                    </a:ext>
                  </a:extLst>
                </p14:cNvPr>
                <p14:cNvContentPartPr/>
                <p14:nvPr/>
              </p14:nvContentPartPr>
              <p14:xfrm>
                <a:off x="5076357" y="5695725"/>
                <a:ext cx="84600" cy="69120"/>
              </p14:xfrm>
            </p:contentPart>
          </mc:Choice>
          <mc:Fallback>
            <p:pic>
              <p:nvPicPr>
                <p:cNvPr id="132226" name="Freihand 132225">
                  <a:extLst>
                    <a:ext uri="{FF2B5EF4-FFF2-40B4-BE49-F238E27FC236}">
                      <a16:creationId xmlns:a16="http://schemas.microsoft.com/office/drawing/2014/main" id="{E2509F91-DB00-44D4-9024-73A96F49D9B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72037" y="5691405"/>
                  <a:ext cx="9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32227" name="Freihand 132226">
                  <a:extLst>
                    <a:ext uri="{FF2B5EF4-FFF2-40B4-BE49-F238E27FC236}">
                      <a16:creationId xmlns:a16="http://schemas.microsoft.com/office/drawing/2014/main" id="{C2042624-572E-4F14-883C-A7AD9C36BBF3}"/>
                    </a:ext>
                  </a:extLst>
                </p14:cNvPr>
                <p14:cNvContentPartPr/>
                <p14:nvPr/>
              </p14:nvContentPartPr>
              <p14:xfrm>
                <a:off x="5190117" y="5611125"/>
                <a:ext cx="94680" cy="158400"/>
              </p14:xfrm>
            </p:contentPart>
          </mc:Choice>
          <mc:Fallback>
            <p:pic>
              <p:nvPicPr>
                <p:cNvPr id="132227" name="Freihand 132226">
                  <a:extLst>
                    <a:ext uri="{FF2B5EF4-FFF2-40B4-BE49-F238E27FC236}">
                      <a16:creationId xmlns:a16="http://schemas.microsoft.com/office/drawing/2014/main" id="{C2042624-572E-4F14-883C-A7AD9C36BBF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85797" y="5606805"/>
                  <a:ext cx="103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32228" name="Freihand 132227">
                  <a:extLst>
                    <a:ext uri="{FF2B5EF4-FFF2-40B4-BE49-F238E27FC236}">
                      <a16:creationId xmlns:a16="http://schemas.microsoft.com/office/drawing/2014/main" id="{2191D487-C661-4384-A5A3-6F63B591BF12}"/>
                    </a:ext>
                  </a:extLst>
                </p14:cNvPr>
                <p14:cNvContentPartPr/>
                <p14:nvPr/>
              </p14:nvContentPartPr>
              <p14:xfrm>
                <a:off x="5308197" y="5605365"/>
                <a:ext cx="366840" cy="145800"/>
              </p14:xfrm>
            </p:contentPart>
          </mc:Choice>
          <mc:Fallback>
            <p:pic>
              <p:nvPicPr>
                <p:cNvPr id="132228" name="Freihand 132227">
                  <a:extLst>
                    <a:ext uri="{FF2B5EF4-FFF2-40B4-BE49-F238E27FC236}">
                      <a16:creationId xmlns:a16="http://schemas.microsoft.com/office/drawing/2014/main" id="{2191D487-C661-4384-A5A3-6F63B591BF1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03877" y="5601045"/>
                  <a:ext cx="37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32229" name="Freihand 132228">
                  <a:extLst>
                    <a:ext uri="{FF2B5EF4-FFF2-40B4-BE49-F238E27FC236}">
                      <a16:creationId xmlns:a16="http://schemas.microsoft.com/office/drawing/2014/main" id="{439029F0-6EFD-4288-B0CA-24F96951BFBF}"/>
                    </a:ext>
                  </a:extLst>
                </p14:cNvPr>
                <p14:cNvContentPartPr/>
                <p14:nvPr/>
              </p14:nvContentPartPr>
              <p14:xfrm>
                <a:off x="5642637" y="5590605"/>
                <a:ext cx="18360" cy="14400"/>
              </p14:xfrm>
            </p:contentPart>
          </mc:Choice>
          <mc:Fallback>
            <p:pic>
              <p:nvPicPr>
                <p:cNvPr id="132229" name="Freihand 132228">
                  <a:extLst>
                    <a:ext uri="{FF2B5EF4-FFF2-40B4-BE49-F238E27FC236}">
                      <a16:creationId xmlns:a16="http://schemas.microsoft.com/office/drawing/2014/main" id="{439029F0-6EFD-4288-B0CA-24F96951BFB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38317" y="5586285"/>
                  <a:ext cx="27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32230" name="Freihand 132229">
                  <a:extLst>
                    <a:ext uri="{FF2B5EF4-FFF2-40B4-BE49-F238E27FC236}">
                      <a16:creationId xmlns:a16="http://schemas.microsoft.com/office/drawing/2014/main" id="{0C61BBC9-06BE-42AF-812B-6AC73C4B6F28}"/>
                    </a:ext>
                  </a:extLst>
                </p14:cNvPr>
                <p14:cNvContentPartPr/>
                <p14:nvPr/>
              </p14:nvContentPartPr>
              <p14:xfrm>
                <a:off x="5879877" y="5578725"/>
                <a:ext cx="226440" cy="120240"/>
              </p14:xfrm>
            </p:contentPart>
          </mc:Choice>
          <mc:Fallback>
            <p:pic>
              <p:nvPicPr>
                <p:cNvPr id="132230" name="Freihand 132229">
                  <a:extLst>
                    <a:ext uri="{FF2B5EF4-FFF2-40B4-BE49-F238E27FC236}">
                      <a16:creationId xmlns:a16="http://schemas.microsoft.com/office/drawing/2014/main" id="{0C61BBC9-06BE-42AF-812B-6AC73C4B6F2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75557" y="5574405"/>
                  <a:ext cx="235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32231" name="Freihand 132230">
                  <a:extLst>
                    <a:ext uri="{FF2B5EF4-FFF2-40B4-BE49-F238E27FC236}">
                      <a16:creationId xmlns:a16="http://schemas.microsoft.com/office/drawing/2014/main" id="{094AE811-3993-4667-8D32-5E39C8B3E94C}"/>
                    </a:ext>
                  </a:extLst>
                </p14:cNvPr>
                <p14:cNvContentPartPr/>
                <p14:nvPr/>
              </p14:nvContentPartPr>
              <p14:xfrm>
                <a:off x="6316197" y="5581245"/>
                <a:ext cx="27000" cy="148320"/>
              </p14:xfrm>
            </p:contentPart>
          </mc:Choice>
          <mc:Fallback>
            <p:pic>
              <p:nvPicPr>
                <p:cNvPr id="132231" name="Freihand 132230">
                  <a:extLst>
                    <a:ext uri="{FF2B5EF4-FFF2-40B4-BE49-F238E27FC236}">
                      <a16:creationId xmlns:a16="http://schemas.microsoft.com/office/drawing/2014/main" id="{094AE811-3993-4667-8D32-5E39C8B3E94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11877" y="5576925"/>
                  <a:ext cx="35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32232" name="Freihand 132231">
                  <a:extLst>
                    <a:ext uri="{FF2B5EF4-FFF2-40B4-BE49-F238E27FC236}">
                      <a16:creationId xmlns:a16="http://schemas.microsoft.com/office/drawing/2014/main" id="{1514B073-ACC5-43BD-82A1-8AAC887C59E8}"/>
                    </a:ext>
                  </a:extLst>
                </p14:cNvPr>
                <p14:cNvContentPartPr/>
                <p14:nvPr/>
              </p14:nvContentPartPr>
              <p14:xfrm>
                <a:off x="6280197" y="5638485"/>
                <a:ext cx="111960" cy="20520"/>
              </p14:xfrm>
            </p:contentPart>
          </mc:Choice>
          <mc:Fallback>
            <p:pic>
              <p:nvPicPr>
                <p:cNvPr id="132232" name="Freihand 132231">
                  <a:extLst>
                    <a:ext uri="{FF2B5EF4-FFF2-40B4-BE49-F238E27FC236}">
                      <a16:creationId xmlns:a16="http://schemas.microsoft.com/office/drawing/2014/main" id="{1514B073-ACC5-43BD-82A1-8AAC887C59E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75877" y="5634165"/>
                  <a:ext cx="120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32233" name="Freihand 132232">
                  <a:extLst>
                    <a:ext uri="{FF2B5EF4-FFF2-40B4-BE49-F238E27FC236}">
                      <a16:creationId xmlns:a16="http://schemas.microsoft.com/office/drawing/2014/main" id="{CD22A3D4-E85E-4826-BDCC-1ADACACC3375}"/>
                    </a:ext>
                  </a:extLst>
                </p14:cNvPr>
                <p14:cNvContentPartPr/>
                <p14:nvPr/>
              </p14:nvContentPartPr>
              <p14:xfrm>
                <a:off x="6416997" y="5606805"/>
                <a:ext cx="82440" cy="107640"/>
              </p14:xfrm>
            </p:contentPart>
          </mc:Choice>
          <mc:Fallback>
            <p:pic>
              <p:nvPicPr>
                <p:cNvPr id="132233" name="Freihand 132232">
                  <a:extLst>
                    <a:ext uri="{FF2B5EF4-FFF2-40B4-BE49-F238E27FC236}">
                      <a16:creationId xmlns:a16="http://schemas.microsoft.com/office/drawing/2014/main" id="{CD22A3D4-E85E-4826-BDCC-1ADACACC337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12677" y="5602485"/>
                  <a:ext cx="91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32234" name="Freihand 132233">
                  <a:extLst>
                    <a:ext uri="{FF2B5EF4-FFF2-40B4-BE49-F238E27FC236}">
                      <a16:creationId xmlns:a16="http://schemas.microsoft.com/office/drawing/2014/main" id="{AB716605-D93D-4695-92E3-DA455FA8D505}"/>
                    </a:ext>
                  </a:extLst>
                </p14:cNvPr>
                <p14:cNvContentPartPr/>
                <p14:nvPr/>
              </p14:nvContentPartPr>
              <p14:xfrm>
                <a:off x="6522117" y="5619765"/>
                <a:ext cx="202320" cy="65880"/>
              </p14:xfrm>
            </p:contentPart>
          </mc:Choice>
          <mc:Fallback>
            <p:pic>
              <p:nvPicPr>
                <p:cNvPr id="132234" name="Freihand 132233">
                  <a:extLst>
                    <a:ext uri="{FF2B5EF4-FFF2-40B4-BE49-F238E27FC236}">
                      <a16:creationId xmlns:a16="http://schemas.microsoft.com/office/drawing/2014/main" id="{AB716605-D93D-4695-92E3-DA455FA8D50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17797" y="5615445"/>
                  <a:ext cx="210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32235" name="Freihand 132234">
                  <a:extLst>
                    <a:ext uri="{FF2B5EF4-FFF2-40B4-BE49-F238E27FC236}">
                      <a16:creationId xmlns:a16="http://schemas.microsoft.com/office/drawing/2014/main" id="{6E620A94-BA69-40A8-9156-5F2AC24ECB08}"/>
                    </a:ext>
                  </a:extLst>
                </p14:cNvPr>
                <p14:cNvContentPartPr/>
                <p14:nvPr/>
              </p14:nvContentPartPr>
              <p14:xfrm>
                <a:off x="6752157" y="5602845"/>
                <a:ext cx="66960" cy="90720"/>
              </p14:xfrm>
            </p:contentPart>
          </mc:Choice>
          <mc:Fallback>
            <p:pic>
              <p:nvPicPr>
                <p:cNvPr id="132235" name="Freihand 132234">
                  <a:extLst>
                    <a:ext uri="{FF2B5EF4-FFF2-40B4-BE49-F238E27FC236}">
                      <a16:creationId xmlns:a16="http://schemas.microsoft.com/office/drawing/2014/main" id="{6E620A94-BA69-40A8-9156-5F2AC24ECB0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47837" y="5598525"/>
                  <a:ext cx="75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32236" name="Freihand 132235">
                  <a:extLst>
                    <a:ext uri="{FF2B5EF4-FFF2-40B4-BE49-F238E27FC236}">
                      <a16:creationId xmlns:a16="http://schemas.microsoft.com/office/drawing/2014/main" id="{23AEA948-86F4-4598-8203-49E6CA47DB7C}"/>
                    </a:ext>
                  </a:extLst>
                </p14:cNvPr>
                <p14:cNvContentPartPr/>
                <p14:nvPr/>
              </p14:nvContentPartPr>
              <p14:xfrm>
                <a:off x="6908397" y="5527605"/>
                <a:ext cx="261360" cy="190800"/>
              </p14:xfrm>
            </p:contentPart>
          </mc:Choice>
          <mc:Fallback>
            <p:pic>
              <p:nvPicPr>
                <p:cNvPr id="132236" name="Freihand 132235">
                  <a:extLst>
                    <a:ext uri="{FF2B5EF4-FFF2-40B4-BE49-F238E27FC236}">
                      <a16:creationId xmlns:a16="http://schemas.microsoft.com/office/drawing/2014/main" id="{23AEA948-86F4-4598-8203-49E6CA47DB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04077" y="5523285"/>
                  <a:ext cx="27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32237" name="Freihand 132236">
                  <a:extLst>
                    <a:ext uri="{FF2B5EF4-FFF2-40B4-BE49-F238E27FC236}">
                      <a16:creationId xmlns:a16="http://schemas.microsoft.com/office/drawing/2014/main" id="{36C4A4DA-9BB9-4E95-AE78-C5F4E53D530E}"/>
                    </a:ext>
                  </a:extLst>
                </p14:cNvPr>
                <p14:cNvContentPartPr/>
                <p14:nvPr/>
              </p14:nvContentPartPr>
              <p14:xfrm>
                <a:off x="7165077" y="5595645"/>
                <a:ext cx="106200" cy="79560"/>
              </p14:xfrm>
            </p:contentPart>
          </mc:Choice>
          <mc:Fallback>
            <p:pic>
              <p:nvPicPr>
                <p:cNvPr id="132237" name="Freihand 132236">
                  <a:extLst>
                    <a:ext uri="{FF2B5EF4-FFF2-40B4-BE49-F238E27FC236}">
                      <a16:creationId xmlns:a16="http://schemas.microsoft.com/office/drawing/2014/main" id="{36C4A4DA-9BB9-4E95-AE78-C5F4E53D530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60757" y="5591325"/>
                  <a:ext cx="114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32242" name="Freihand 132241">
                  <a:extLst>
                    <a:ext uri="{FF2B5EF4-FFF2-40B4-BE49-F238E27FC236}">
                      <a16:creationId xmlns:a16="http://schemas.microsoft.com/office/drawing/2014/main" id="{A3BC01FE-36C2-4354-B330-5127A4D9F492}"/>
                    </a:ext>
                  </a:extLst>
                </p14:cNvPr>
                <p14:cNvContentPartPr/>
                <p14:nvPr/>
              </p14:nvContentPartPr>
              <p14:xfrm>
                <a:off x="5474877" y="5483685"/>
                <a:ext cx="1629720" cy="54000"/>
              </p14:xfrm>
            </p:contentPart>
          </mc:Choice>
          <mc:Fallback>
            <p:pic>
              <p:nvPicPr>
                <p:cNvPr id="132242" name="Freihand 132241">
                  <a:extLst>
                    <a:ext uri="{FF2B5EF4-FFF2-40B4-BE49-F238E27FC236}">
                      <a16:creationId xmlns:a16="http://schemas.microsoft.com/office/drawing/2014/main" id="{A3BC01FE-36C2-4354-B330-5127A4D9F49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70557" y="5479365"/>
                  <a:ext cx="1638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32254" name="Freihand 132253">
                  <a:extLst>
                    <a:ext uri="{FF2B5EF4-FFF2-40B4-BE49-F238E27FC236}">
                      <a16:creationId xmlns:a16="http://schemas.microsoft.com/office/drawing/2014/main" id="{3F2A7090-3534-4EE1-867F-07408F58F082}"/>
                    </a:ext>
                  </a:extLst>
                </p14:cNvPr>
                <p14:cNvContentPartPr/>
                <p14:nvPr/>
              </p14:nvContentPartPr>
              <p14:xfrm>
                <a:off x="4036317" y="6071565"/>
                <a:ext cx="109440" cy="92160"/>
              </p14:xfrm>
            </p:contentPart>
          </mc:Choice>
          <mc:Fallback>
            <p:pic>
              <p:nvPicPr>
                <p:cNvPr id="132254" name="Freihand 132253">
                  <a:extLst>
                    <a:ext uri="{FF2B5EF4-FFF2-40B4-BE49-F238E27FC236}">
                      <a16:creationId xmlns:a16="http://schemas.microsoft.com/office/drawing/2014/main" id="{3F2A7090-3534-4EE1-867F-07408F58F0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031997" y="6067245"/>
                  <a:ext cx="118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32255" name="Freihand 132254">
                  <a:extLst>
                    <a:ext uri="{FF2B5EF4-FFF2-40B4-BE49-F238E27FC236}">
                      <a16:creationId xmlns:a16="http://schemas.microsoft.com/office/drawing/2014/main" id="{6CA94F61-F553-45E7-A8E9-5B747FD9F287}"/>
                    </a:ext>
                  </a:extLst>
                </p14:cNvPr>
                <p14:cNvContentPartPr/>
                <p14:nvPr/>
              </p14:nvContentPartPr>
              <p14:xfrm>
                <a:off x="4143597" y="6102165"/>
                <a:ext cx="362520" cy="74160"/>
              </p14:xfrm>
            </p:contentPart>
          </mc:Choice>
          <mc:Fallback>
            <p:pic>
              <p:nvPicPr>
                <p:cNvPr id="132255" name="Freihand 132254">
                  <a:extLst>
                    <a:ext uri="{FF2B5EF4-FFF2-40B4-BE49-F238E27FC236}">
                      <a16:creationId xmlns:a16="http://schemas.microsoft.com/office/drawing/2014/main" id="{6CA94F61-F553-45E7-A8E9-5B747FD9F28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39277" y="6097845"/>
                  <a:ext cx="37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32256" name="Freihand 132255">
                  <a:extLst>
                    <a:ext uri="{FF2B5EF4-FFF2-40B4-BE49-F238E27FC236}">
                      <a16:creationId xmlns:a16="http://schemas.microsoft.com/office/drawing/2014/main" id="{EE9B4D80-F3ED-4D6F-BE1A-6D6CB394462D}"/>
                    </a:ext>
                  </a:extLst>
                </p14:cNvPr>
                <p14:cNvContentPartPr/>
                <p14:nvPr/>
              </p14:nvContentPartPr>
              <p14:xfrm>
                <a:off x="4510437" y="6091365"/>
                <a:ext cx="106920" cy="155520"/>
              </p14:xfrm>
            </p:contentPart>
          </mc:Choice>
          <mc:Fallback>
            <p:pic>
              <p:nvPicPr>
                <p:cNvPr id="132256" name="Freihand 132255">
                  <a:extLst>
                    <a:ext uri="{FF2B5EF4-FFF2-40B4-BE49-F238E27FC236}">
                      <a16:creationId xmlns:a16="http://schemas.microsoft.com/office/drawing/2014/main" id="{EE9B4D80-F3ED-4D6F-BE1A-6D6CB394462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06117" y="6087045"/>
                  <a:ext cx="11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32257" name="Freihand 132256">
                  <a:extLst>
                    <a:ext uri="{FF2B5EF4-FFF2-40B4-BE49-F238E27FC236}">
                      <a16:creationId xmlns:a16="http://schemas.microsoft.com/office/drawing/2014/main" id="{386F6E7E-A343-4D84-9999-18E2A9F24A99}"/>
                    </a:ext>
                  </a:extLst>
                </p14:cNvPr>
                <p14:cNvContentPartPr/>
                <p14:nvPr/>
              </p14:nvContentPartPr>
              <p14:xfrm>
                <a:off x="4641477" y="6073365"/>
                <a:ext cx="284040" cy="81720"/>
              </p14:xfrm>
            </p:contentPart>
          </mc:Choice>
          <mc:Fallback>
            <p:pic>
              <p:nvPicPr>
                <p:cNvPr id="132257" name="Freihand 132256">
                  <a:extLst>
                    <a:ext uri="{FF2B5EF4-FFF2-40B4-BE49-F238E27FC236}">
                      <a16:creationId xmlns:a16="http://schemas.microsoft.com/office/drawing/2014/main" id="{386F6E7E-A343-4D84-9999-18E2A9F24A9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37157" y="6069045"/>
                  <a:ext cx="292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32258" name="Freihand 132257">
                  <a:extLst>
                    <a:ext uri="{FF2B5EF4-FFF2-40B4-BE49-F238E27FC236}">
                      <a16:creationId xmlns:a16="http://schemas.microsoft.com/office/drawing/2014/main" id="{ADE417CD-A366-423E-BFB2-FA0AB74554B7}"/>
                    </a:ext>
                  </a:extLst>
                </p14:cNvPr>
                <p14:cNvContentPartPr/>
                <p14:nvPr/>
              </p14:nvContentPartPr>
              <p14:xfrm>
                <a:off x="5099397" y="6047085"/>
                <a:ext cx="162360" cy="73440"/>
              </p14:xfrm>
            </p:contentPart>
          </mc:Choice>
          <mc:Fallback>
            <p:pic>
              <p:nvPicPr>
                <p:cNvPr id="132258" name="Freihand 132257">
                  <a:extLst>
                    <a:ext uri="{FF2B5EF4-FFF2-40B4-BE49-F238E27FC236}">
                      <a16:creationId xmlns:a16="http://schemas.microsoft.com/office/drawing/2014/main" id="{ADE417CD-A366-423E-BFB2-FA0AB74554B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95077" y="6042765"/>
                  <a:ext cx="171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32259" name="Freihand 132258">
                  <a:extLst>
                    <a:ext uri="{FF2B5EF4-FFF2-40B4-BE49-F238E27FC236}">
                      <a16:creationId xmlns:a16="http://schemas.microsoft.com/office/drawing/2014/main" id="{0BF9689F-7CCD-494D-A08B-CD4768F2450B}"/>
                    </a:ext>
                  </a:extLst>
                </p14:cNvPr>
                <p14:cNvContentPartPr/>
                <p14:nvPr/>
              </p14:nvContentPartPr>
              <p14:xfrm>
                <a:off x="5212077" y="5889045"/>
                <a:ext cx="9360" cy="9720"/>
              </p14:xfrm>
            </p:contentPart>
          </mc:Choice>
          <mc:Fallback>
            <p:pic>
              <p:nvPicPr>
                <p:cNvPr id="132259" name="Freihand 132258">
                  <a:extLst>
                    <a:ext uri="{FF2B5EF4-FFF2-40B4-BE49-F238E27FC236}">
                      <a16:creationId xmlns:a16="http://schemas.microsoft.com/office/drawing/2014/main" id="{0BF9689F-7CCD-494D-A08B-CD4768F2450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207757" y="5884725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32260" name="Freihand 132259">
                  <a:extLst>
                    <a:ext uri="{FF2B5EF4-FFF2-40B4-BE49-F238E27FC236}">
                      <a16:creationId xmlns:a16="http://schemas.microsoft.com/office/drawing/2014/main" id="{E7745E74-CD68-478C-A853-A726D4EF7C81}"/>
                    </a:ext>
                  </a:extLst>
                </p14:cNvPr>
                <p14:cNvContentPartPr/>
                <p14:nvPr/>
              </p14:nvContentPartPr>
              <p14:xfrm>
                <a:off x="5329437" y="5914245"/>
                <a:ext cx="244440" cy="184680"/>
              </p14:xfrm>
            </p:contentPart>
          </mc:Choice>
          <mc:Fallback>
            <p:pic>
              <p:nvPicPr>
                <p:cNvPr id="132260" name="Freihand 132259">
                  <a:extLst>
                    <a:ext uri="{FF2B5EF4-FFF2-40B4-BE49-F238E27FC236}">
                      <a16:creationId xmlns:a16="http://schemas.microsoft.com/office/drawing/2014/main" id="{E7745E74-CD68-478C-A853-A726D4EF7C8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25117" y="5909925"/>
                  <a:ext cx="25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32261" name="Freihand 132260">
                  <a:extLst>
                    <a:ext uri="{FF2B5EF4-FFF2-40B4-BE49-F238E27FC236}">
                      <a16:creationId xmlns:a16="http://schemas.microsoft.com/office/drawing/2014/main" id="{C5A30B07-42A3-4A53-9773-66191B450FDA}"/>
                    </a:ext>
                  </a:extLst>
                </p14:cNvPr>
                <p14:cNvContentPartPr/>
                <p14:nvPr/>
              </p14:nvContentPartPr>
              <p14:xfrm>
                <a:off x="5602317" y="6015765"/>
                <a:ext cx="92880" cy="78840"/>
              </p14:xfrm>
            </p:contentPart>
          </mc:Choice>
          <mc:Fallback>
            <p:pic>
              <p:nvPicPr>
                <p:cNvPr id="132261" name="Freihand 132260">
                  <a:extLst>
                    <a:ext uri="{FF2B5EF4-FFF2-40B4-BE49-F238E27FC236}">
                      <a16:creationId xmlns:a16="http://schemas.microsoft.com/office/drawing/2014/main" id="{C5A30B07-42A3-4A53-9773-66191B450F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597997" y="6011445"/>
                  <a:ext cx="101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32263" name="Freihand 132262">
                  <a:extLst>
                    <a:ext uri="{FF2B5EF4-FFF2-40B4-BE49-F238E27FC236}">
                      <a16:creationId xmlns:a16="http://schemas.microsoft.com/office/drawing/2014/main" id="{31CD4A5D-81B9-4B39-A7B6-654348BD04A3}"/>
                    </a:ext>
                  </a:extLst>
                </p14:cNvPr>
                <p14:cNvContentPartPr/>
                <p14:nvPr/>
              </p14:nvContentPartPr>
              <p14:xfrm>
                <a:off x="5702037" y="5926845"/>
                <a:ext cx="275760" cy="162000"/>
              </p14:xfrm>
            </p:contentPart>
          </mc:Choice>
          <mc:Fallback>
            <p:pic>
              <p:nvPicPr>
                <p:cNvPr id="132263" name="Freihand 132262">
                  <a:extLst>
                    <a:ext uri="{FF2B5EF4-FFF2-40B4-BE49-F238E27FC236}">
                      <a16:creationId xmlns:a16="http://schemas.microsoft.com/office/drawing/2014/main" id="{31CD4A5D-81B9-4B39-A7B6-654348BD04A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97717" y="5922525"/>
                  <a:ext cx="284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32264" name="Freihand 132263">
                  <a:extLst>
                    <a:ext uri="{FF2B5EF4-FFF2-40B4-BE49-F238E27FC236}">
                      <a16:creationId xmlns:a16="http://schemas.microsoft.com/office/drawing/2014/main" id="{493C8309-840F-4D1D-A0F1-096D433269BA}"/>
                    </a:ext>
                  </a:extLst>
                </p14:cNvPr>
                <p14:cNvContentPartPr/>
                <p14:nvPr/>
              </p14:nvContentPartPr>
              <p14:xfrm>
                <a:off x="5996157" y="5932965"/>
                <a:ext cx="26280" cy="59040"/>
              </p14:xfrm>
            </p:contentPart>
          </mc:Choice>
          <mc:Fallback>
            <p:pic>
              <p:nvPicPr>
                <p:cNvPr id="132264" name="Freihand 132263">
                  <a:extLst>
                    <a:ext uri="{FF2B5EF4-FFF2-40B4-BE49-F238E27FC236}">
                      <a16:creationId xmlns:a16="http://schemas.microsoft.com/office/drawing/2014/main" id="{493C8309-840F-4D1D-A0F1-096D433269B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91837" y="5928645"/>
                  <a:ext cx="34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32265" name="Freihand 132264">
                  <a:extLst>
                    <a:ext uri="{FF2B5EF4-FFF2-40B4-BE49-F238E27FC236}">
                      <a16:creationId xmlns:a16="http://schemas.microsoft.com/office/drawing/2014/main" id="{5337AD24-8BA0-4924-8E9D-19F05D5E1A3A}"/>
                    </a:ext>
                  </a:extLst>
                </p14:cNvPr>
                <p14:cNvContentPartPr/>
                <p14:nvPr/>
              </p14:nvContentPartPr>
              <p14:xfrm>
                <a:off x="6025677" y="6006405"/>
                <a:ext cx="146520" cy="50400"/>
              </p14:xfrm>
            </p:contentPart>
          </mc:Choice>
          <mc:Fallback>
            <p:pic>
              <p:nvPicPr>
                <p:cNvPr id="132265" name="Freihand 132264">
                  <a:extLst>
                    <a:ext uri="{FF2B5EF4-FFF2-40B4-BE49-F238E27FC236}">
                      <a16:creationId xmlns:a16="http://schemas.microsoft.com/office/drawing/2014/main" id="{5337AD24-8BA0-4924-8E9D-19F05D5E1A3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21357" y="6002085"/>
                  <a:ext cx="155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32266" name="Freihand 132265">
                  <a:extLst>
                    <a:ext uri="{FF2B5EF4-FFF2-40B4-BE49-F238E27FC236}">
                      <a16:creationId xmlns:a16="http://schemas.microsoft.com/office/drawing/2014/main" id="{639EEE8A-C291-487B-A945-6DDA7D98D3A1}"/>
                    </a:ext>
                  </a:extLst>
                </p14:cNvPr>
                <p14:cNvContentPartPr/>
                <p14:nvPr/>
              </p14:nvContentPartPr>
              <p14:xfrm>
                <a:off x="6255357" y="5990205"/>
                <a:ext cx="142560" cy="73080"/>
              </p14:xfrm>
            </p:contentPart>
          </mc:Choice>
          <mc:Fallback>
            <p:pic>
              <p:nvPicPr>
                <p:cNvPr id="132266" name="Freihand 132265">
                  <a:extLst>
                    <a:ext uri="{FF2B5EF4-FFF2-40B4-BE49-F238E27FC236}">
                      <a16:creationId xmlns:a16="http://schemas.microsoft.com/office/drawing/2014/main" id="{639EEE8A-C291-487B-A945-6DDA7D98D3A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51037" y="5985885"/>
                  <a:ext cx="151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32267" name="Freihand 132266">
                  <a:extLst>
                    <a:ext uri="{FF2B5EF4-FFF2-40B4-BE49-F238E27FC236}">
                      <a16:creationId xmlns:a16="http://schemas.microsoft.com/office/drawing/2014/main" id="{87AAF7B4-F9FA-447F-AD91-EAB4513B4284}"/>
                    </a:ext>
                  </a:extLst>
                </p14:cNvPr>
                <p14:cNvContentPartPr/>
                <p14:nvPr/>
              </p14:nvContentPartPr>
              <p14:xfrm>
                <a:off x="6433917" y="5902725"/>
                <a:ext cx="269640" cy="315360"/>
              </p14:xfrm>
            </p:contentPart>
          </mc:Choice>
          <mc:Fallback>
            <p:pic>
              <p:nvPicPr>
                <p:cNvPr id="132267" name="Freihand 132266">
                  <a:extLst>
                    <a:ext uri="{FF2B5EF4-FFF2-40B4-BE49-F238E27FC236}">
                      <a16:creationId xmlns:a16="http://schemas.microsoft.com/office/drawing/2014/main" id="{87AAF7B4-F9FA-447F-AD91-EAB4513B428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29597" y="5898405"/>
                  <a:ext cx="278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32269" name="Freihand 132268">
                  <a:extLst>
                    <a:ext uri="{FF2B5EF4-FFF2-40B4-BE49-F238E27FC236}">
                      <a16:creationId xmlns:a16="http://schemas.microsoft.com/office/drawing/2014/main" id="{D1EFD28C-B7B1-449A-82DA-762128CA868F}"/>
                    </a:ext>
                  </a:extLst>
                </p14:cNvPr>
                <p14:cNvContentPartPr/>
                <p14:nvPr/>
              </p14:nvContentPartPr>
              <p14:xfrm>
                <a:off x="6863757" y="5889405"/>
                <a:ext cx="57240" cy="133920"/>
              </p14:xfrm>
            </p:contentPart>
          </mc:Choice>
          <mc:Fallback>
            <p:pic>
              <p:nvPicPr>
                <p:cNvPr id="132269" name="Freihand 132268">
                  <a:extLst>
                    <a:ext uri="{FF2B5EF4-FFF2-40B4-BE49-F238E27FC236}">
                      <a16:creationId xmlns:a16="http://schemas.microsoft.com/office/drawing/2014/main" id="{D1EFD28C-B7B1-449A-82DA-762128CA868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59437" y="5885085"/>
                  <a:ext cx="65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32270" name="Freihand 132269">
                  <a:extLst>
                    <a:ext uri="{FF2B5EF4-FFF2-40B4-BE49-F238E27FC236}">
                      <a16:creationId xmlns:a16="http://schemas.microsoft.com/office/drawing/2014/main" id="{66868E9C-9ECB-418B-809B-B47D79460CF1}"/>
                    </a:ext>
                  </a:extLst>
                </p14:cNvPr>
                <p14:cNvContentPartPr/>
                <p14:nvPr/>
              </p14:nvContentPartPr>
              <p14:xfrm>
                <a:off x="6915957" y="5954565"/>
                <a:ext cx="82440" cy="63720"/>
              </p14:xfrm>
            </p:contentPart>
          </mc:Choice>
          <mc:Fallback>
            <p:pic>
              <p:nvPicPr>
                <p:cNvPr id="132270" name="Freihand 132269">
                  <a:extLst>
                    <a:ext uri="{FF2B5EF4-FFF2-40B4-BE49-F238E27FC236}">
                      <a16:creationId xmlns:a16="http://schemas.microsoft.com/office/drawing/2014/main" id="{66868E9C-9ECB-418B-809B-B47D79460CF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11637" y="5950245"/>
                  <a:ext cx="91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32271" name="Freihand 132270">
                  <a:extLst>
                    <a:ext uri="{FF2B5EF4-FFF2-40B4-BE49-F238E27FC236}">
                      <a16:creationId xmlns:a16="http://schemas.microsoft.com/office/drawing/2014/main" id="{71D5C5D0-A652-4D59-B998-3A9CB2903B3B}"/>
                    </a:ext>
                  </a:extLst>
                </p14:cNvPr>
                <p14:cNvContentPartPr/>
                <p14:nvPr/>
              </p14:nvContentPartPr>
              <p14:xfrm>
                <a:off x="7039077" y="5865285"/>
                <a:ext cx="121680" cy="153720"/>
              </p14:xfrm>
            </p:contentPart>
          </mc:Choice>
          <mc:Fallback>
            <p:pic>
              <p:nvPicPr>
                <p:cNvPr id="132271" name="Freihand 132270">
                  <a:extLst>
                    <a:ext uri="{FF2B5EF4-FFF2-40B4-BE49-F238E27FC236}">
                      <a16:creationId xmlns:a16="http://schemas.microsoft.com/office/drawing/2014/main" id="{71D5C5D0-A652-4D59-B998-3A9CB2903B3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34757" y="5860965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32272" name="Freihand 132271">
                  <a:extLst>
                    <a:ext uri="{FF2B5EF4-FFF2-40B4-BE49-F238E27FC236}">
                      <a16:creationId xmlns:a16="http://schemas.microsoft.com/office/drawing/2014/main" id="{50108A99-C58C-40CD-914E-499F93844400}"/>
                    </a:ext>
                  </a:extLst>
                </p14:cNvPr>
                <p14:cNvContentPartPr/>
                <p14:nvPr/>
              </p14:nvContentPartPr>
              <p14:xfrm>
                <a:off x="7152837" y="5927205"/>
                <a:ext cx="382320" cy="87480"/>
              </p14:xfrm>
            </p:contentPart>
          </mc:Choice>
          <mc:Fallback>
            <p:pic>
              <p:nvPicPr>
                <p:cNvPr id="132272" name="Freihand 132271">
                  <a:extLst>
                    <a:ext uri="{FF2B5EF4-FFF2-40B4-BE49-F238E27FC236}">
                      <a16:creationId xmlns:a16="http://schemas.microsoft.com/office/drawing/2014/main" id="{50108A99-C58C-40CD-914E-499F9384440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48517" y="5922885"/>
                  <a:ext cx="39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32273" name="Freihand 132272">
                  <a:extLst>
                    <a:ext uri="{FF2B5EF4-FFF2-40B4-BE49-F238E27FC236}">
                      <a16:creationId xmlns:a16="http://schemas.microsoft.com/office/drawing/2014/main" id="{4DA6136B-76CC-4932-9F25-DBC7EDF56323}"/>
                    </a:ext>
                  </a:extLst>
                </p14:cNvPr>
                <p14:cNvContentPartPr/>
                <p14:nvPr/>
              </p14:nvContentPartPr>
              <p14:xfrm>
                <a:off x="7613997" y="5880405"/>
                <a:ext cx="169920" cy="102240"/>
              </p14:xfrm>
            </p:contentPart>
          </mc:Choice>
          <mc:Fallback>
            <p:pic>
              <p:nvPicPr>
                <p:cNvPr id="132273" name="Freihand 132272">
                  <a:extLst>
                    <a:ext uri="{FF2B5EF4-FFF2-40B4-BE49-F238E27FC236}">
                      <a16:creationId xmlns:a16="http://schemas.microsoft.com/office/drawing/2014/main" id="{4DA6136B-76CC-4932-9F25-DBC7EDF5632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609677" y="5876085"/>
                  <a:ext cx="178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32274" name="Freihand 132273">
                  <a:extLst>
                    <a:ext uri="{FF2B5EF4-FFF2-40B4-BE49-F238E27FC236}">
                      <a16:creationId xmlns:a16="http://schemas.microsoft.com/office/drawing/2014/main" id="{63E487B4-6451-4D2C-9A63-1A0611202D80}"/>
                    </a:ext>
                  </a:extLst>
                </p14:cNvPr>
                <p14:cNvContentPartPr/>
                <p14:nvPr/>
              </p14:nvContentPartPr>
              <p14:xfrm>
                <a:off x="7814157" y="5912445"/>
                <a:ext cx="143640" cy="46800"/>
              </p14:xfrm>
            </p:contentPart>
          </mc:Choice>
          <mc:Fallback>
            <p:pic>
              <p:nvPicPr>
                <p:cNvPr id="132274" name="Freihand 132273">
                  <a:extLst>
                    <a:ext uri="{FF2B5EF4-FFF2-40B4-BE49-F238E27FC236}">
                      <a16:creationId xmlns:a16="http://schemas.microsoft.com/office/drawing/2014/main" id="{63E487B4-6451-4D2C-9A63-1A0611202D8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809837" y="5908125"/>
                  <a:ext cx="152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32275" name="Freihand 132274">
                  <a:extLst>
                    <a:ext uri="{FF2B5EF4-FFF2-40B4-BE49-F238E27FC236}">
                      <a16:creationId xmlns:a16="http://schemas.microsoft.com/office/drawing/2014/main" id="{2C543769-8C33-44B3-BEE2-A8C7A82E23F0}"/>
                    </a:ext>
                  </a:extLst>
                </p14:cNvPr>
                <p14:cNvContentPartPr/>
                <p14:nvPr/>
              </p14:nvContentPartPr>
              <p14:xfrm>
                <a:off x="7999197" y="5795805"/>
                <a:ext cx="102600" cy="141480"/>
              </p14:xfrm>
            </p:contentPart>
          </mc:Choice>
          <mc:Fallback>
            <p:pic>
              <p:nvPicPr>
                <p:cNvPr id="132275" name="Freihand 132274">
                  <a:extLst>
                    <a:ext uri="{FF2B5EF4-FFF2-40B4-BE49-F238E27FC236}">
                      <a16:creationId xmlns:a16="http://schemas.microsoft.com/office/drawing/2014/main" id="{2C543769-8C33-44B3-BEE2-A8C7A82E23F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94877" y="5791485"/>
                  <a:ext cx="111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32276" name="Freihand 132275">
                  <a:extLst>
                    <a:ext uri="{FF2B5EF4-FFF2-40B4-BE49-F238E27FC236}">
                      <a16:creationId xmlns:a16="http://schemas.microsoft.com/office/drawing/2014/main" id="{04B08872-B9ED-4577-A9D6-BB7682544F0D}"/>
                    </a:ext>
                  </a:extLst>
                </p14:cNvPr>
                <p14:cNvContentPartPr/>
                <p14:nvPr/>
              </p14:nvContentPartPr>
              <p14:xfrm>
                <a:off x="8048517" y="5903445"/>
                <a:ext cx="72000" cy="41400"/>
              </p14:xfrm>
            </p:contentPart>
          </mc:Choice>
          <mc:Fallback>
            <p:pic>
              <p:nvPicPr>
                <p:cNvPr id="132276" name="Freihand 132275">
                  <a:extLst>
                    <a:ext uri="{FF2B5EF4-FFF2-40B4-BE49-F238E27FC236}">
                      <a16:creationId xmlns:a16="http://schemas.microsoft.com/office/drawing/2014/main" id="{04B08872-B9ED-4577-A9D6-BB7682544F0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44197" y="5899125"/>
                  <a:ext cx="80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32277" name="Freihand 132276">
                  <a:extLst>
                    <a:ext uri="{FF2B5EF4-FFF2-40B4-BE49-F238E27FC236}">
                      <a16:creationId xmlns:a16="http://schemas.microsoft.com/office/drawing/2014/main" id="{1AD02096-AA6B-42A8-81F6-89FDA22AD673}"/>
                    </a:ext>
                  </a:extLst>
                </p14:cNvPr>
                <p14:cNvContentPartPr/>
                <p14:nvPr/>
              </p14:nvContentPartPr>
              <p14:xfrm>
                <a:off x="8152197" y="5774565"/>
                <a:ext cx="275040" cy="174960"/>
              </p14:xfrm>
            </p:contentPart>
          </mc:Choice>
          <mc:Fallback>
            <p:pic>
              <p:nvPicPr>
                <p:cNvPr id="132277" name="Freihand 132276">
                  <a:extLst>
                    <a:ext uri="{FF2B5EF4-FFF2-40B4-BE49-F238E27FC236}">
                      <a16:creationId xmlns:a16="http://schemas.microsoft.com/office/drawing/2014/main" id="{1AD02096-AA6B-42A8-81F6-89FDA22AD67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47877" y="5770245"/>
                  <a:ext cx="283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32243" name="Freihand 132242">
                  <a:extLst>
                    <a:ext uri="{FF2B5EF4-FFF2-40B4-BE49-F238E27FC236}">
                      <a16:creationId xmlns:a16="http://schemas.microsoft.com/office/drawing/2014/main" id="{F77EB892-3FDC-4A25-9253-8E4A24EA21E0}"/>
                    </a:ext>
                  </a:extLst>
                </p14:cNvPr>
                <p14:cNvContentPartPr/>
                <p14:nvPr/>
              </p14:nvContentPartPr>
              <p14:xfrm>
                <a:off x="2113917" y="6044205"/>
                <a:ext cx="207360" cy="235800"/>
              </p14:xfrm>
            </p:contentPart>
          </mc:Choice>
          <mc:Fallback>
            <p:pic>
              <p:nvPicPr>
                <p:cNvPr id="132243" name="Freihand 132242">
                  <a:extLst>
                    <a:ext uri="{FF2B5EF4-FFF2-40B4-BE49-F238E27FC236}">
                      <a16:creationId xmlns:a16="http://schemas.microsoft.com/office/drawing/2014/main" id="{F77EB892-3FDC-4A25-9253-8E4A24EA21E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109597" y="6039885"/>
                  <a:ext cx="216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32244" name="Freihand 132243">
                  <a:extLst>
                    <a:ext uri="{FF2B5EF4-FFF2-40B4-BE49-F238E27FC236}">
                      <a16:creationId xmlns:a16="http://schemas.microsoft.com/office/drawing/2014/main" id="{1C636779-E487-4334-99F6-16413AB6754C}"/>
                    </a:ext>
                  </a:extLst>
                </p14:cNvPr>
                <p14:cNvContentPartPr/>
                <p14:nvPr/>
              </p14:nvContentPartPr>
              <p14:xfrm>
                <a:off x="2157117" y="5969685"/>
                <a:ext cx="20520" cy="20520"/>
              </p14:xfrm>
            </p:contentPart>
          </mc:Choice>
          <mc:Fallback>
            <p:pic>
              <p:nvPicPr>
                <p:cNvPr id="132244" name="Freihand 132243">
                  <a:extLst>
                    <a:ext uri="{FF2B5EF4-FFF2-40B4-BE49-F238E27FC236}">
                      <a16:creationId xmlns:a16="http://schemas.microsoft.com/office/drawing/2014/main" id="{1C636779-E487-4334-99F6-16413AB6754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152797" y="5965365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32247" name="Freihand 132246">
                  <a:extLst>
                    <a:ext uri="{FF2B5EF4-FFF2-40B4-BE49-F238E27FC236}">
                      <a16:creationId xmlns:a16="http://schemas.microsoft.com/office/drawing/2014/main" id="{F30ADE55-5162-48FD-9B42-C84CF95076BE}"/>
                    </a:ext>
                  </a:extLst>
                </p14:cNvPr>
                <p14:cNvContentPartPr/>
                <p14:nvPr/>
              </p14:nvContentPartPr>
              <p14:xfrm>
                <a:off x="2448357" y="6082725"/>
                <a:ext cx="83160" cy="195120"/>
              </p14:xfrm>
            </p:contentPart>
          </mc:Choice>
          <mc:Fallback>
            <p:pic>
              <p:nvPicPr>
                <p:cNvPr id="132247" name="Freihand 132246">
                  <a:extLst>
                    <a:ext uri="{FF2B5EF4-FFF2-40B4-BE49-F238E27FC236}">
                      <a16:creationId xmlns:a16="http://schemas.microsoft.com/office/drawing/2014/main" id="{F30ADE55-5162-48FD-9B42-C84CF95076B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444037" y="6078405"/>
                  <a:ext cx="91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32248" name="Freihand 132247">
                  <a:extLst>
                    <a:ext uri="{FF2B5EF4-FFF2-40B4-BE49-F238E27FC236}">
                      <a16:creationId xmlns:a16="http://schemas.microsoft.com/office/drawing/2014/main" id="{074CF182-BE81-4007-9801-C1EC442D0054}"/>
                    </a:ext>
                  </a:extLst>
                </p14:cNvPr>
                <p14:cNvContentPartPr/>
                <p14:nvPr/>
              </p14:nvContentPartPr>
              <p14:xfrm>
                <a:off x="2620437" y="6082725"/>
                <a:ext cx="217440" cy="74160"/>
              </p14:xfrm>
            </p:contentPart>
          </mc:Choice>
          <mc:Fallback>
            <p:pic>
              <p:nvPicPr>
                <p:cNvPr id="132248" name="Freihand 132247">
                  <a:extLst>
                    <a:ext uri="{FF2B5EF4-FFF2-40B4-BE49-F238E27FC236}">
                      <a16:creationId xmlns:a16="http://schemas.microsoft.com/office/drawing/2014/main" id="{074CF182-BE81-4007-9801-C1EC442D00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616117" y="6078405"/>
                  <a:ext cx="226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32249" name="Freihand 132248">
                  <a:extLst>
                    <a:ext uri="{FF2B5EF4-FFF2-40B4-BE49-F238E27FC236}">
                      <a16:creationId xmlns:a16="http://schemas.microsoft.com/office/drawing/2014/main" id="{ACD62322-A19C-4F09-A41A-201E27E7CA95}"/>
                    </a:ext>
                  </a:extLst>
                </p14:cNvPr>
                <p14:cNvContentPartPr/>
                <p14:nvPr/>
              </p14:nvContentPartPr>
              <p14:xfrm>
                <a:off x="3005997" y="6116925"/>
                <a:ext cx="133920" cy="85680"/>
              </p14:xfrm>
            </p:contentPart>
          </mc:Choice>
          <mc:Fallback>
            <p:pic>
              <p:nvPicPr>
                <p:cNvPr id="132249" name="Freihand 132248">
                  <a:extLst>
                    <a:ext uri="{FF2B5EF4-FFF2-40B4-BE49-F238E27FC236}">
                      <a16:creationId xmlns:a16="http://schemas.microsoft.com/office/drawing/2014/main" id="{ACD62322-A19C-4F09-A41A-201E27E7CA9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001677" y="6112605"/>
                  <a:ext cx="14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32250" name="Freihand 132249">
                  <a:extLst>
                    <a:ext uri="{FF2B5EF4-FFF2-40B4-BE49-F238E27FC236}">
                      <a16:creationId xmlns:a16="http://schemas.microsoft.com/office/drawing/2014/main" id="{2C1DC53A-C859-4EDD-9DB4-DD67E95F20D2}"/>
                    </a:ext>
                  </a:extLst>
                </p14:cNvPr>
                <p14:cNvContentPartPr/>
                <p14:nvPr/>
              </p14:nvContentPartPr>
              <p14:xfrm>
                <a:off x="3179157" y="6056445"/>
                <a:ext cx="311040" cy="140400"/>
              </p14:xfrm>
            </p:contentPart>
          </mc:Choice>
          <mc:Fallback>
            <p:pic>
              <p:nvPicPr>
                <p:cNvPr id="132250" name="Freihand 132249">
                  <a:extLst>
                    <a:ext uri="{FF2B5EF4-FFF2-40B4-BE49-F238E27FC236}">
                      <a16:creationId xmlns:a16="http://schemas.microsoft.com/office/drawing/2014/main" id="{2C1DC53A-C859-4EDD-9DB4-DD67E95F20D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74837" y="6052125"/>
                  <a:ext cx="31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32251" name="Freihand 132250">
                  <a:extLst>
                    <a:ext uri="{FF2B5EF4-FFF2-40B4-BE49-F238E27FC236}">
                      <a16:creationId xmlns:a16="http://schemas.microsoft.com/office/drawing/2014/main" id="{A70CB6C4-39B8-4B69-B520-5A86EA03E4FE}"/>
                    </a:ext>
                  </a:extLst>
                </p14:cNvPr>
                <p14:cNvContentPartPr/>
                <p14:nvPr/>
              </p14:nvContentPartPr>
              <p14:xfrm>
                <a:off x="3647877" y="6049605"/>
                <a:ext cx="138600" cy="134280"/>
              </p14:xfrm>
            </p:contentPart>
          </mc:Choice>
          <mc:Fallback>
            <p:pic>
              <p:nvPicPr>
                <p:cNvPr id="132251" name="Freihand 132250">
                  <a:extLst>
                    <a:ext uri="{FF2B5EF4-FFF2-40B4-BE49-F238E27FC236}">
                      <a16:creationId xmlns:a16="http://schemas.microsoft.com/office/drawing/2014/main" id="{A70CB6C4-39B8-4B69-B520-5A86EA03E4F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43557" y="6045285"/>
                  <a:ext cx="147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32252" name="Freihand 132251">
                  <a:extLst>
                    <a:ext uri="{FF2B5EF4-FFF2-40B4-BE49-F238E27FC236}">
                      <a16:creationId xmlns:a16="http://schemas.microsoft.com/office/drawing/2014/main" id="{6E9283BB-35CA-499E-8D4F-F217314566A5}"/>
                    </a:ext>
                  </a:extLst>
                </p14:cNvPr>
                <p14:cNvContentPartPr/>
                <p14:nvPr/>
              </p14:nvContentPartPr>
              <p14:xfrm>
                <a:off x="3767397" y="6096045"/>
                <a:ext cx="81720" cy="75960"/>
              </p14:xfrm>
            </p:contentPart>
          </mc:Choice>
          <mc:Fallback>
            <p:pic>
              <p:nvPicPr>
                <p:cNvPr id="132252" name="Freihand 132251">
                  <a:extLst>
                    <a:ext uri="{FF2B5EF4-FFF2-40B4-BE49-F238E27FC236}">
                      <a16:creationId xmlns:a16="http://schemas.microsoft.com/office/drawing/2014/main" id="{6E9283BB-35CA-499E-8D4F-F217314566A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63077" y="6091725"/>
                  <a:ext cx="90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32279" name="Freihand 132278">
                  <a:extLst>
                    <a:ext uri="{FF2B5EF4-FFF2-40B4-BE49-F238E27FC236}">
                      <a16:creationId xmlns:a16="http://schemas.microsoft.com/office/drawing/2014/main" id="{049ACB04-8335-46E4-A149-C0614B26F022}"/>
                    </a:ext>
                  </a:extLst>
                </p14:cNvPr>
                <p14:cNvContentPartPr/>
                <p14:nvPr/>
              </p14:nvContentPartPr>
              <p14:xfrm>
                <a:off x="2129037" y="6368925"/>
                <a:ext cx="194400" cy="102600"/>
              </p14:xfrm>
            </p:contentPart>
          </mc:Choice>
          <mc:Fallback>
            <p:pic>
              <p:nvPicPr>
                <p:cNvPr id="132279" name="Freihand 132278">
                  <a:extLst>
                    <a:ext uri="{FF2B5EF4-FFF2-40B4-BE49-F238E27FC236}">
                      <a16:creationId xmlns:a16="http://schemas.microsoft.com/office/drawing/2014/main" id="{049ACB04-8335-46E4-A149-C0614B26F02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24717" y="6364605"/>
                  <a:ext cx="203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32280" name="Freihand 132279">
                  <a:extLst>
                    <a:ext uri="{FF2B5EF4-FFF2-40B4-BE49-F238E27FC236}">
                      <a16:creationId xmlns:a16="http://schemas.microsoft.com/office/drawing/2014/main" id="{165354F2-AFA3-4278-AA0A-9541CB3516FD}"/>
                    </a:ext>
                  </a:extLst>
                </p14:cNvPr>
                <p14:cNvContentPartPr/>
                <p14:nvPr/>
              </p14:nvContentPartPr>
              <p14:xfrm>
                <a:off x="2312637" y="6335085"/>
                <a:ext cx="2520" cy="19800"/>
              </p14:xfrm>
            </p:contentPart>
          </mc:Choice>
          <mc:Fallback>
            <p:pic>
              <p:nvPicPr>
                <p:cNvPr id="132280" name="Freihand 132279">
                  <a:extLst>
                    <a:ext uri="{FF2B5EF4-FFF2-40B4-BE49-F238E27FC236}">
                      <a16:creationId xmlns:a16="http://schemas.microsoft.com/office/drawing/2014/main" id="{165354F2-AFA3-4278-AA0A-9541CB3516F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308317" y="6330765"/>
                  <a:ext cx="11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32281" name="Freihand 132280">
                  <a:extLst>
                    <a:ext uri="{FF2B5EF4-FFF2-40B4-BE49-F238E27FC236}">
                      <a16:creationId xmlns:a16="http://schemas.microsoft.com/office/drawing/2014/main" id="{1FF7F31F-2C58-48BE-9BE0-2C0CD135F239}"/>
                    </a:ext>
                  </a:extLst>
                </p14:cNvPr>
                <p14:cNvContentPartPr/>
                <p14:nvPr/>
              </p14:nvContentPartPr>
              <p14:xfrm>
                <a:off x="2480757" y="6332205"/>
                <a:ext cx="270360" cy="137880"/>
              </p14:xfrm>
            </p:contentPart>
          </mc:Choice>
          <mc:Fallback>
            <p:pic>
              <p:nvPicPr>
                <p:cNvPr id="132281" name="Freihand 132280">
                  <a:extLst>
                    <a:ext uri="{FF2B5EF4-FFF2-40B4-BE49-F238E27FC236}">
                      <a16:creationId xmlns:a16="http://schemas.microsoft.com/office/drawing/2014/main" id="{1FF7F31F-2C58-48BE-9BE0-2C0CD135F23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76437" y="6327525"/>
                  <a:ext cx="279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32282" name="Freihand 132281">
                  <a:extLst>
                    <a:ext uri="{FF2B5EF4-FFF2-40B4-BE49-F238E27FC236}">
                      <a16:creationId xmlns:a16="http://schemas.microsoft.com/office/drawing/2014/main" id="{B9374817-4806-4E90-B68F-E8EB52342E74}"/>
                    </a:ext>
                  </a:extLst>
                </p14:cNvPr>
                <p14:cNvContentPartPr/>
                <p14:nvPr/>
              </p14:nvContentPartPr>
              <p14:xfrm>
                <a:off x="2761197" y="6300165"/>
                <a:ext cx="525240" cy="186840"/>
              </p14:xfrm>
            </p:contentPart>
          </mc:Choice>
          <mc:Fallback>
            <p:pic>
              <p:nvPicPr>
                <p:cNvPr id="132282" name="Freihand 132281">
                  <a:extLst>
                    <a:ext uri="{FF2B5EF4-FFF2-40B4-BE49-F238E27FC236}">
                      <a16:creationId xmlns:a16="http://schemas.microsoft.com/office/drawing/2014/main" id="{B9374817-4806-4E90-B68F-E8EB52342E7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756877" y="6295845"/>
                  <a:ext cx="533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32283" name="Freihand 132282">
                  <a:extLst>
                    <a:ext uri="{FF2B5EF4-FFF2-40B4-BE49-F238E27FC236}">
                      <a16:creationId xmlns:a16="http://schemas.microsoft.com/office/drawing/2014/main" id="{F0F20425-A547-44BD-BFB1-26EF9DDF85D7}"/>
                    </a:ext>
                  </a:extLst>
                </p14:cNvPr>
                <p14:cNvContentPartPr/>
                <p14:nvPr/>
              </p14:nvContentPartPr>
              <p14:xfrm>
                <a:off x="2735277" y="6252285"/>
                <a:ext cx="49320" cy="20520"/>
              </p14:xfrm>
            </p:contentPart>
          </mc:Choice>
          <mc:Fallback>
            <p:pic>
              <p:nvPicPr>
                <p:cNvPr id="132283" name="Freihand 132282">
                  <a:extLst>
                    <a:ext uri="{FF2B5EF4-FFF2-40B4-BE49-F238E27FC236}">
                      <a16:creationId xmlns:a16="http://schemas.microsoft.com/office/drawing/2014/main" id="{F0F20425-A547-44BD-BFB1-26EF9DDF85D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730957" y="6247965"/>
                  <a:ext cx="57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32285" name="Freihand 132284">
                  <a:extLst>
                    <a:ext uri="{FF2B5EF4-FFF2-40B4-BE49-F238E27FC236}">
                      <a16:creationId xmlns:a16="http://schemas.microsoft.com/office/drawing/2014/main" id="{393CED5E-7CF8-4E33-BE94-5AE1F26230C6}"/>
                    </a:ext>
                  </a:extLst>
                </p14:cNvPr>
                <p14:cNvContentPartPr/>
                <p14:nvPr/>
              </p14:nvContentPartPr>
              <p14:xfrm>
                <a:off x="3473637" y="6368925"/>
                <a:ext cx="93600" cy="70200"/>
              </p14:xfrm>
            </p:contentPart>
          </mc:Choice>
          <mc:Fallback>
            <p:pic>
              <p:nvPicPr>
                <p:cNvPr id="132285" name="Freihand 132284">
                  <a:extLst>
                    <a:ext uri="{FF2B5EF4-FFF2-40B4-BE49-F238E27FC236}">
                      <a16:creationId xmlns:a16="http://schemas.microsoft.com/office/drawing/2014/main" id="{393CED5E-7CF8-4E33-BE94-5AE1F26230C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469317" y="6364605"/>
                  <a:ext cx="102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32286" name="Freihand 132285">
                  <a:extLst>
                    <a:ext uri="{FF2B5EF4-FFF2-40B4-BE49-F238E27FC236}">
                      <a16:creationId xmlns:a16="http://schemas.microsoft.com/office/drawing/2014/main" id="{6115EDE7-FB23-4E55-8406-D032ADB85004}"/>
                    </a:ext>
                  </a:extLst>
                </p14:cNvPr>
                <p14:cNvContentPartPr/>
                <p14:nvPr/>
              </p14:nvContentPartPr>
              <p14:xfrm>
                <a:off x="3577677" y="6363525"/>
                <a:ext cx="403560" cy="86400"/>
              </p14:xfrm>
            </p:contentPart>
          </mc:Choice>
          <mc:Fallback>
            <p:pic>
              <p:nvPicPr>
                <p:cNvPr id="132286" name="Freihand 132285">
                  <a:extLst>
                    <a:ext uri="{FF2B5EF4-FFF2-40B4-BE49-F238E27FC236}">
                      <a16:creationId xmlns:a16="http://schemas.microsoft.com/office/drawing/2014/main" id="{6115EDE7-FB23-4E55-8406-D032ADB8500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73357" y="6359205"/>
                  <a:ext cx="412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32287" name="Freihand 132286">
                  <a:extLst>
                    <a:ext uri="{FF2B5EF4-FFF2-40B4-BE49-F238E27FC236}">
                      <a16:creationId xmlns:a16="http://schemas.microsoft.com/office/drawing/2014/main" id="{FD5F737F-BC27-438F-86C7-DCA20E2ABEBA}"/>
                    </a:ext>
                  </a:extLst>
                </p14:cNvPr>
                <p14:cNvContentPartPr/>
                <p14:nvPr/>
              </p14:nvContentPartPr>
              <p14:xfrm>
                <a:off x="3998157" y="6334365"/>
                <a:ext cx="246600" cy="234000"/>
              </p14:xfrm>
            </p:contentPart>
          </mc:Choice>
          <mc:Fallback>
            <p:pic>
              <p:nvPicPr>
                <p:cNvPr id="132287" name="Freihand 132286">
                  <a:extLst>
                    <a:ext uri="{FF2B5EF4-FFF2-40B4-BE49-F238E27FC236}">
                      <a16:creationId xmlns:a16="http://schemas.microsoft.com/office/drawing/2014/main" id="{FD5F737F-BC27-438F-86C7-DCA20E2ABEB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93837" y="6330045"/>
                  <a:ext cx="255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32288" name="Freihand 132287">
                  <a:extLst>
                    <a:ext uri="{FF2B5EF4-FFF2-40B4-BE49-F238E27FC236}">
                      <a16:creationId xmlns:a16="http://schemas.microsoft.com/office/drawing/2014/main" id="{2E6C9E9B-1F96-4205-816E-2B6B96C6010A}"/>
                    </a:ext>
                  </a:extLst>
                </p14:cNvPr>
                <p14:cNvContentPartPr/>
                <p14:nvPr/>
              </p14:nvContentPartPr>
              <p14:xfrm>
                <a:off x="4191117" y="6357405"/>
                <a:ext cx="22320" cy="133560"/>
              </p14:xfrm>
            </p:contentPart>
          </mc:Choice>
          <mc:Fallback>
            <p:pic>
              <p:nvPicPr>
                <p:cNvPr id="132288" name="Freihand 132287">
                  <a:extLst>
                    <a:ext uri="{FF2B5EF4-FFF2-40B4-BE49-F238E27FC236}">
                      <a16:creationId xmlns:a16="http://schemas.microsoft.com/office/drawing/2014/main" id="{2E6C9E9B-1F96-4205-816E-2B6B96C6010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186797" y="6353085"/>
                  <a:ext cx="3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32289" name="Freihand 132288">
                  <a:extLst>
                    <a:ext uri="{FF2B5EF4-FFF2-40B4-BE49-F238E27FC236}">
                      <a16:creationId xmlns:a16="http://schemas.microsoft.com/office/drawing/2014/main" id="{2AFB620B-AF95-4067-88E8-293ABE8387A9}"/>
                    </a:ext>
                  </a:extLst>
                </p14:cNvPr>
                <p14:cNvContentPartPr/>
                <p14:nvPr/>
              </p14:nvContentPartPr>
              <p14:xfrm>
                <a:off x="4239357" y="6348765"/>
                <a:ext cx="102240" cy="106200"/>
              </p14:xfrm>
            </p:contentPart>
          </mc:Choice>
          <mc:Fallback>
            <p:pic>
              <p:nvPicPr>
                <p:cNvPr id="132289" name="Freihand 132288">
                  <a:extLst>
                    <a:ext uri="{FF2B5EF4-FFF2-40B4-BE49-F238E27FC236}">
                      <a16:creationId xmlns:a16="http://schemas.microsoft.com/office/drawing/2014/main" id="{2AFB620B-AF95-4067-88E8-293ABE8387A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235037" y="6344445"/>
                  <a:ext cx="110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32290" name="Freihand 132289">
                  <a:extLst>
                    <a:ext uri="{FF2B5EF4-FFF2-40B4-BE49-F238E27FC236}">
                      <a16:creationId xmlns:a16="http://schemas.microsoft.com/office/drawing/2014/main" id="{E6E9A489-081F-4522-B430-175D782CE8F2}"/>
                    </a:ext>
                  </a:extLst>
                </p14:cNvPr>
                <p14:cNvContentPartPr/>
                <p14:nvPr/>
              </p14:nvContentPartPr>
              <p14:xfrm>
                <a:off x="4353477" y="6344805"/>
                <a:ext cx="116280" cy="92160"/>
              </p14:xfrm>
            </p:contentPart>
          </mc:Choice>
          <mc:Fallback>
            <p:pic>
              <p:nvPicPr>
                <p:cNvPr id="132290" name="Freihand 132289">
                  <a:extLst>
                    <a:ext uri="{FF2B5EF4-FFF2-40B4-BE49-F238E27FC236}">
                      <a16:creationId xmlns:a16="http://schemas.microsoft.com/office/drawing/2014/main" id="{E6E9A489-081F-4522-B430-175D782CE8F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349157" y="6340485"/>
                  <a:ext cx="124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32292" name="Freihand 132291">
                  <a:extLst>
                    <a:ext uri="{FF2B5EF4-FFF2-40B4-BE49-F238E27FC236}">
                      <a16:creationId xmlns:a16="http://schemas.microsoft.com/office/drawing/2014/main" id="{CA39476C-FDBD-4C52-B492-915236FA2A33}"/>
                    </a:ext>
                  </a:extLst>
                </p14:cNvPr>
                <p14:cNvContentPartPr/>
                <p14:nvPr/>
              </p14:nvContentPartPr>
              <p14:xfrm>
                <a:off x="4610157" y="6429765"/>
                <a:ext cx="18000" cy="59040"/>
              </p14:xfrm>
            </p:contentPart>
          </mc:Choice>
          <mc:Fallback>
            <p:pic>
              <p:nvPicPr>
                <p:cNvPr id="132292" name="Freihand 132291">
                  <a:extLst>
                    <a:ext uri="{FF2B5EF4-FFF2-40B4-BE49-F238E27FC236}">
                      <a16:creationId xmlns:a16="http://schemas.microsoft.com/office/drawing/2014/main" id="{CA39476C-FDBD-4C52-B492-915236FA2A3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605837" y="6425445"/>
                  <a:ext cx="26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32294" name="Freihand 132293">
                  <a:extLst>
                    <a:ext uri="{FF2B5EF4-FFF2-40B4-BE49-F238E27FC236}">
                      <a16:creationId xmlns:a16="http://schemas.microsoft.com/office/drawing/2014/main" id="{CA315226-00ED-402B-8B61-47D94A32C27B}"/>
                    </a:ext>
                  </a:extLst>
                </p14:cNvPr>
                <p14:cNvContentPartPr/>
                <p14:nvPr/>
              </p14:nvContentPartPr>
              <p14:xfrm>
                <a:off x="4742637" y="6267765"/>
                <a:ext cx="168120" cy="171360"/>
              </p14:xfrm>
            </p:contentPart>
          </mc:Choice>
          <mc:Fallback>
            <p:pic>
              <p:nvPicPr>
                <p:cNvPr id="132294" name="Freihand 132293">
                  <a:extLst>
                    <a:ext uri="{FF2B5EF4-FFF2-40B4-BE49-F238E27FC236}">
                      <a16:creationId xmlns:a16="http://schemas.microsoft.com/office/drawing/2014/main" id="{CA315226-00ED-402B-8B61-47D94A32C27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738317" y="6263445"/>
                  <a:ext cx="176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32295" name="Freihand 132294">
                  <a:extLst>
                    <a:ext uri="{FF2B5EF4-FFF2-40B4-BE49-F238E27FC236}">
                      <a16:creationId xmlns:a16="http://schemas.microsoft.com/office/drawing/2014/main" id="{A16B215E-17F1-44F5-911F-21599CAF1457}"/>
                    </a:ext>
                  </a:extLst>
                </p14:cNvPr>
                <p14:cNvContentPartPr/>
                <p14:nvPr/>
              </p14:nvContentPartPr>
              <p14:xfrm>
                <a:off x="4966917" y="6330405"/>
                <a:ext cx="231480" cy="89280"/>
              </p14:xfrm>
            </p:contentPart>
          </mc:Choice>
          <mc:Fallback>
            <p:pic>
              <p:nvPicPr>
                <p:cNvPr id="132295" name="Freihand 132294">
                  <a:extLst>
                    <a:ext uri="{FF2B5EF4-FFF2-40B4-BE49-F238E27FC236}">
                      <a16:creationId xmlns:a16="http://schemas.microsoft.com/office/drawing/2014/main" id="{A16B215E-17F1-44F5-911F-21599CAF145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62597" y="6326085"/>
                  <a:ext cx="240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32296" name="Freihand 132295">
                  <a:extLst>
                    <a:ext uri="{FF2B5EF4-FFF2-40B4-BE49-F238E27FC236}">
                      <a16:creationId xmlns:a16="http://schemas.microsoft.com/office/drawing/2014/main" id="{E691A67A-2FF3-4E71-A174-6DBD6FA0CB34}"/>
                    </a:ext>
                  </a:extLst>
                </p14:cNvPr>
                <p14:cNvContentPartPr/>
                <p14:nvPr/>
              </p14:nvContentPartPr>
              <p14:xfrm>
                <a:off x="5411877" y="6320325"/>
                <a:ext cx="82440" cy="83160"/>
              </p14:xfrm>
            </p:contentPart>
          </mc:Choice>
          <mc:Fallback>
            <p:pic>
              <p:nvPicPr>
                <p:cNvPr id="132296" name="Freihand 132295">
                  <a:extLst>
                    <a:ext uri="{FF2B5EF4-FFF2-40B4-BE49-F238E27FC236}">
                      <a16:creationId xmlns:a16="http://schemas.microsoft.com/office/drawing/2014/main" id="{E691A67A-2FF3-4E71-A174-6DBD6FA0CB3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407557" y="6316005"/>
                  <a:ext cx="91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32297" name="Freihand 132296">
                  <a:extLst>
                    <a:ext uri="{FF2B5EF4-FFF2-40B4-BE49-F238E27FC236}">
                      <a16:creationId xmlns:a16="http://schemas.microsoft.com/office/drawing/2014/main" id="{D958E746-020B-4E7E-BAB5-730F69DC7007}"/>
                    </a:ext>
                  </a:extLst>
                </p14:cNvPr>
                <p14:cNvContentPartPr/>
                <p14:nvPr/>
              </p14:nvContentPartPr>
              <p14:xfrm>
                <a:off x="5525277" y="6259845"/>
                <a:ext cx="93240" cy="143640"/>
              </p14:xfrm>
            </p:contentPart>
          </mc:Choice>
          <mc:Fallback>
            <p:pic>
              <p:nvPicPr>
                <p:cNvPr id="132297" name="Freihand 132296">
                  <a:extLst>
                    <a:ext uri="{FF2B5EF4-FFF2-40B4-BE49-F238E27FC236}">
                      <a16:creationId xmlns:a16="http://schemas.microsoft.com/office/drawing/2014/main" id="{D958E746-020B-4E7E-BAB5-730F69DC700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520957" y="6255525"/>
                  <a:ext cx="101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32298" name="Freihand 132297">
                  <a:extLst>
                    <a:ext uri="{FF2B5EF4-FFF2-40B4-BE49-F238E27FC236}">
                      <a16:creationId xmlns:a16="http://schemas.microsoft.com/office/drawing/2014/main" id="{777A0724-E706-4AD0-8143-DF87C3F8E922}"/>
                    </a:ext>
                  </a:extLst>
                </p14:cNvPr>
                <p14:cNvContentPartPr/>
                <p14:nvPr/>
              </p14:nvContentPartPr>
              <p14:xfrm>
                <a:off x="5663157" y="6335085"/>
                <a:ext cx="88560" cy="57960"/>
              </p14:xfrm>
            </p:contentPart>
          </mc:Choice>
          <mc:Fallback>
            <p:pic>
              <p:nvPicPr>
                <p:cNvPr id="132298" name="Freihand 132297">
                  <a:extLst>
                    <a:ext uri="{FF2B5EF4-FFF2-40B4-BE49-F238E27FC236}">
                      <a16:creationId xmlns:a16="http://schemas.microsoft.com/office/drawing/2014/main" id="{777A0724-E706-4AD0-8143-DF87C3F8E92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658837" y="6330765"/>
                  <a:ext cx="97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32299" name="Freihand 132298">
                  <a:extLst>
                    <a:ext uri="{FF2B5EF4-FFF2-40B4-BE49-F238E27FC236}">
                      <a16:creationId xmlns:a16="http://schemas.microsoft.com/office/drawing/2014/main" id="{E58A3564-AFCC-4D4C-8810-1059902605B6}"/>
                    </a:ext>
                  </a:extLst>
                </p14:cNvPr>
                <p14:cNvContentPartPr/>
                <p14:nvPr/>
              </p14:nvContentPartPr>
              <p14:xfrm>
                <a:off x="5781237" y="6318525"/>
                <a:ext cx="68400" cy="43560"/>
              </p14:xfrm>
            </p:contentPart>
          </mc:Choice>
          <mc:Fallback>
            <p:pic>
              <p:nvPicPr>
                <p:cNvPr id="132299" name="Freihand 132298">
                  <a:extLst>
                    <a:ext uri="{FF2B5EF4-FFF2-40B4-BE49-F238E27FC236}">
                      <a16:creationId xmlns:a16="http://schemas.microsoft.com/office/drawing/2014/main" id="{E58A3564-AFCC-4D4C-8810-1059902605B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76917" y="6314205"/>
                  <a:ext cx="77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32300" name="Freihand 132299">
                  <a:extLst>
                    <a:ext uri="{FF2B5EF4-FFF2-40B4-BE49-F238E27FC236}">
                      <a16:creationId xmlns:a16="http://schemas.microsoft.com/office/drawing/2014/main" id="{8F07CAB9-FF5B-4FB0-BE84-36AE7109B5B9}"/>
                    </a:ext>
                  </a:extLst>
                </p14:cNvPr>
                <p14:cNvContentPartPr/>
                <p14:nvPr/>
              </p14:nvContentPartPr>
              <p14:xfrm>
                <a:off x="5874477" y="6313125"/>
                <a:ext cx="110160" cy="82440"/>
              </p14:xfrm>
            </p:contentPart>
          </mc:Choice>
          <mc:Fallback>
            <p:pic>
              <p:nvPicPr>
                <p:cNvPr id="132300" name="Freihand 132299">
                  <a:extLst>
                    <a:ext uri="{FF2B5EF4-FFF2-40B4-BE49-F238E27FC236}">
                      <a16:creationId xmlns:a16="http://schemas.microsoft.com/office/drawing/2014/main" id="{8F07CAB9-FF5B-4FB0-BE84-36AE7109B5B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870157" y="6308805"/>
                  <a:ext cx="118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32301" name="Freihand 132300">
                  <a:extLst>
                    <a:ext uri="{FF2B5EF4-FFF2-40B4-BE49-F238E27FC236}">
                      <a16:creationId xmlns:a16="http://schemas.microsoft.com/office/drawing/2014/main" id="{A11BCFC1-8A27-4B55-B22D-87C3AFC177FC}"/>
                    </a:ext>
                  </a:extLst>
                </p14:cNvPr>
                <p14:cNvContentPartPr/>
                <p14:nvPr/>
              </p14:nvContentPartPr>
              <p14:xfrm>
                <a:off x="6002637" y="6315645"/>
                <a:ext cx="127800" cy="73080"/>
              </p14:xfrm>
            </p:contentPart>
          </mc:Choice>
          <mc:Fallback>
            <p:pic>
              <p:nvPicPr>
                <p:cNvPr id="132301" name="Freihand 132300">
                  <a:extLst>
                    <a:ext uri="{FF2B5EF4-FFF2-40B4-BE49-F238E27FC236}">
                      <a16:creationId xmlns:a16="http://schemas.microsoft.com/office/drawing/2014/main" id="{A11BCFC1-8A27-4B55-B22D-87C3AFC177F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998317" y="6311325"/>
                  <a:ext cx="136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32302" name="Freihand 132301">
                  <a:extLst>
                    <a:ext uri="{FF2B5EF4-FFF2-40B4-BE49-F238E27FC236}">
                      <a16:creationId xmlns:a16="http://schemas.microsoft.com/office/drawing/2014/main" id="{F37EF4BA-3250-41D4-B85D-C7F190D3C1E9}"/>
                    </a:ext>
                  </a:extLst>
                </p14:cNvPr>
                <p14:cNvContentPartPr/>
                <p14:nvPr/>
              </p14:nvContentPartPr>
              <p14:xfrm>
                <a:off x="6291357" y="6245805"/>
                <a:ext cx="257400" cy="128160"/>
              </p14:xfrm>
            </p:contentPart>
          </mc:Choice>
          <mc:Fallback>
            <p:pic>
              <p:nvPicPr>
                <p:cNvPr id="132302" name="Freihand 132301">
                  <a:extLst>
                    <a:ext uri="{FF2B5EF4-FFF2-40B4-BE49-F238E27FC236}">
                      <a16:creationId xmlns:a16="http://schemas.microsoft.com/office/drawing/2014/main" id="{F37EF4BA-3250-41D4-B85D-C7F190D3C1E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287037" y="6241485"/>
                  <a:ext cx="266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32304" name="Freihand 132303">
                  <a:extLst>
                    <a:ext uri="{FF2B5EF4-FFF2-40B4-BE49-F238E27FC236}">
                      <a16:creationId xmlns:a16="http://schemas.microsoft.com/office/drawing/2014/main" id="{E84C0549-403B-4AAE-8EC2-B48FBC1E05EF}"/>
                    </a:ext>
                  </a:extLst>
                </p14:cNvPr>
                <p14:cNvContentPartPr/>
                <p14:nvPr/>
              </p14:nvContentPartPr>
              <p14:xfrm>
                <a:off x="6792117" y="6224925"/>
                <a:ext cx="31680" cy="154080"/>
              </p14:xfrm>
            </p:contentPart>
          </mc:Choice>
          <mc:Fallback>
            <p:pic>
              <p:nvPicPr>
                <p:cNvPr id="132304" name="Freihand 132303">
                  <a:extLst>
                    <a:ext uri="{FF2B5EF4-FFF2-40B4-BE49-F238E27FC236}">
                      <a16:creationId xmlns:a16="http://schemas.microsoft.com/office/drawing/2014/main" id="{E84C0549-403B-4AAE-8EC2-B48FBC1E05E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787797" y="6220605"/>
                  <a:ext cx="40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32305" name="Freihand 132304">
                  <a:extLst>
                    <a:ext uri="{FF2B5EF4-FFF2-40B4-BE49-F238E27FC236}">
                      <a16:creationId xmlns:a16="http://schemas.microsoft.com/office/drawing/2014/main" id="{B08AE9CF-388D-4A7F-A28C-5941577E04B0}"/>
                    </a:ext>
                  </a:extLst>
                </p14:cNvPr>
                <p14:cNvContentPartPr/>
                <p14:nvPr/>
              </p14:nvContentPartPr>
              <p14:xfrm>
                <a:off x="6922437" y="6228885"/>
                <a:ext cx="11520" cy="132480"/>
              </p14:xfrm>
            </p:contentPart>
          </mc:Choice>
          <mc:Fallback>
            <p:pic>
              <p:nvPicPr>
                <p:cNvPr id="132305" name="Freihand 132304">
                  <a:extLst>
                    <a:ext uri="{FF2B5EF4-FFF2-40B4-BE49-F238E27FC236}">
                      <a16:creationId xmlns:a16="http://schemas.microsoft.com/office/drawing/2014/main" id="{B08AE9CF-388D-4A7F-A28C-5941577E04B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918117" y="6224565"/>
                  <a:ext cx="20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32306" name="Freihand 132305">
                  <a:extLst>
                    <a:ext uri="{FF2B5EF4-FFF2-40B4-BE49-F238E27FC236}">
                      <a16:creationId xmlns:a16="http://schemas.microsoft.com/office/drawing/2014/main" id="{B8A3F3E6-30AD-495F-8085-684DA449F785}"/>
                    </a:ext>
                  </a:extLst>
                </p14:cNvPr>
                <p14:cNvContentPartPr/>
                <p14:nvPr/>
              </p14:nvContentPartPr>
              <p14:xfrm>
                <a:off x="6932157" y="6338685"/>
                <a:ext cx="115200" cy="35280"/>
              </p14:xfrm>
            </p:contentPart>
          </mc:Choice>
          <mc:Fallback>
            <p:pic>
              <p:nvPicPr>
                <p:cNvPr id="132306" name="Freihand 132305">
                  <a:extLst>
                    <a:ext uri="{FF2B5EF4-FFF2-40B4-BE49-F238E27FC236}">
                      <a16:creationId xmlns:a16="http://schemas.microsoft.com/office/drawing/2014/main" id="{B8A3F3E6-30AD-495F-8085-684DA449F78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927837" y="6334365"/>
                  <a:ext cx="123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32307" name="Freihand 132306">
                  <a:extLst>
                    <a:ext uri="{FF2B5EF4-FFF2-40B4-BE49-F238E27FC236}">
                      <a16:creationId xmlns:a16="http://schemas.microsoft.com/office/drawing/2014/main" id="{A2055F8D-58C8-4C22-8C1A-143790FCA930}"/>
                    </a:ext>
                  </a:extLst>
                </p14:cNvPr>
                <p14:cNvContentPartPr/>
                <p14:nvPr/>
              </p14:nvContentPartPr>
              <p14:xfrm>
                <a:off x="7077237" y="6237525"/>
                <a:ext cx="108720" cy="117720"/>
              </p14:xfrm>
            </p:contentPart>
          </mc:Choice>
          <mc:Fallback>
            <p:pic>
              <p:nvPicPr>
                <p:cNvPr id="132307" name="Freihand 132306">
                  <a:extLst>
                    <a:ext uri="{FF2B5EF4-FFF2-40B4-BE49-F238E27FC236}">
                      <a16:creationId xmlns:a16="http://schemas.microsoft.com/office/drawing/2014/main" id="{A2055F8D-58C8-4C22-8C1A-143790FCA93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072917" y="6233205"/>
                  <a:ext cx="11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32308" name="Freihand 132307">
                  <a:extLst>
                    <a:ext uri="{FF2B5EF4-FFF2-40B4-BE49-F238E27FC236}">
                      <a16:creationId xmlns:a16="http://schemas.microsoft.com/office/drawing/2014/main" id="{3EDBF389-0AAB-47ED-A2A1-7339B7D228FF}"/>
                    </a:ext>
                  </a:extLst>
                </p14:cNvPr>
                <p14:cNvContentPartPr/>
                <p14:nvPr/>
              </p14:nvContentPartPr>
              <p14:xfrm>
                <a:off x="7278837" y="6276045"/>
                <a:ext cx="122760" cy="31680"/>
              </p14:xfrm>
            </p:contentPart>
          </mc:Choice>
          <mc:Fallback>
            <p:pic>
              <p:nvPicPr>
                <p:cNvPr id="132308" name="Freihand 132307">
                  <a:extLst>
                    <a:ext uri="{FF2B5EF4-FFF2-40B4-BE49-F238E27FC236}">
                      <a16:creationId xmlns:a16="http://schemas.microsoft.com/office/drawing/2014/main" id="{3EDBF389-0AAB-47ED-A2A1-7339B7D228F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274517" y="6271725"/>
                  <a:ext cx="131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32309" name="Freihand 132308">
                  <a:extLst>
                    <a:ext uri="{FF2B5EF4-FFF2-40B4-BE49-F238E27FC236}">
                      <a16:creationId xmlns:a16="http://schemas.microsoft.com/office/drawing/2014/main" id="{A59E9014-2495-4977-BA5E-C92BE657B4BA}"/>
                    </a:ext>
                  </a:extLst>
                </p14:cNvPr>
                <p14:cNvContentPartPr/>
                <p14:nvPr/>
              </p14:nvContentPartPr>
              <p14:xfrm>
                <a:off x="7501317" y="6183165"/>
                <a:ext cx="231480" cy="182880"/>
              </p14:xfrm>
            </p:contentPart>
          </mc:Choice>
          <mc:Fallback>
            <p:pic>
              <p:nvPicPr>
                <p:cNvPr id="132309" name="Freihand 132308">
                  <a:extLst>
                    <a:ext uri="{FF2B5EF4-FFF2-40B4-BE49-F238E27FC236}">
                      <a16:creationId xmlns:a16="http://schemas.microsoft.com/office/drawing/2014/main" id="{A59E9014-2495-4977-BA5E-C92BE657B4B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96997" y="6178845"/>
                  <a:ext cx="240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32310" name="Freihand 132309">
                  <a:extLst>
                    <a:ext uri="{FF2B5EF4-FFF2-40B4-BE49-F238E27FC236}">
                      <a16:creationId xmlns:a16="http://schemas.microsoft.com/office/drawing/2014/main" id="{E06102E5-52D0-45FD-9E64-025ECB40520C}"/>
                    </a:ext>
                  </a:extLst>
                </p14:cNvPr>
                <p14:cNvContentPartPr/>
                <p14:nvPr/>
              </p14:nvContentPartPr>
              <p14:xfrm>
                <a:off x="7685997" y="6258045"/>
                <a:ext cx="87120" cy="113040"/>
              </p14:xfrm>
            </p:contentPart>
          </mc:Choice>
          <mc:Fallback>
            <p:pic>
              <p:nvPicPr>
                <p:cNvPr id="132310" name="Freihand 132309">
                  <a:extLst>
                    <a:ext uri="{FF2B5EF4-FFF2-40B4-BE49-F238E27FC236}">
                      <a16:creationId xmlns:a16="http://schemas.microsoft.com/office/drawing/2014/main" id="{E06102E5-52D0-45FD-9E64-025ECB40520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681677" y="6253725"/>
                  <a:ext cx="9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32311" name="Freihand 132310">
                  <a:extLst>
                    <a:ext uri="{FF2B5EF4-FFF2-40B4-BE49-F238E27FC236}">
                      <a16:creationId xmlns:a16="http://schemas.microsoft.com/office/drawing/2014/main" id="{9D3D13A2-F1A5-46E1-98F2-B545586557AC}"/>
                    </a:ext>
                  </a:extLst>
                </p14:cNvPr>
                <p14:cNvContentPartPr/>
                <p14:nvPr/>
              </p14:nvContentPartPr>
              <p14:xfrm>
                <a:off x="7781757" y="6194685"/>
                <a:ext cx="258480" cy="190080"/>
              </p14:xfrm>
            </p:contentPart>
          </mc:Choice>
          <mc:Fallback>
            <p:pic>
              <p:nvPicPr>
                <p:cNvPr id="132311" name="Freihand 132310">
                  <a:extLst>
                    <a:ext uri="{FF2B5EF4-FFF2-40B4-BE49-F238E27FC236}">
                      <a16:creationId xmlns:a16="http://schemas.microsoft.com/office/drawing/2014/main" id="{9D3D13A2-F1A5-46E1-98F2-B545586557A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777437" y="6190365"/>
                  <a:ext cx="267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32312" name="Freihand 132311">
                  <a:extLst>
                    <a:ext uri="{FF2B5EF4-FFF2-40B4-BE49-F238E27FC236}">
                      <a16:creationId xmlns:a16="http://schemas.microsoft.com/office/drawing/2014/main" id="{69B5EA5F-AA4B-4AEF-9878-9ECE5FEDE849}"/>
                    </a:ext>
                  </a:extLst>
                </p14:cNvPr>
                <p14:cNvContentPartPr/>
                <p14:nvPr/>
              </p14:nvContentPartPr>
              <p14:xfrm>
                <a:off x="8006757" y="6185685"/>
                <a:ext cx="360" cy="360"/>
              </p14:xfrm>
            </p:contentPart>
          </mc:Choice>
          <mc:Fallback>
            <p:pic>
              <p:nvPicPr>
                <p:cNvPr id="132312" name="Freihand 132311">
                  <a:extLst>
                    <a:ext uri="{FF2B5EF4-FFF2-40B4-BE49-F238E27FC236}">
                      <a16:creationId xmlns:a16="http://schemas.microsoft.com/office/drawing/2014/main" id="{69B5EA5F-AA4B-4AEF-9878-9ECE5FEDE8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2437" y="6181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2313" name="Freihand 132312">
                  <a:extLst>
                    <a:ext uri="{FF2B5EF4-FFF2-40B4-BE49-F238E27FC236}">
                      <a16:creationId xmlns:a16="http://schemas.microsoft.com/office/drawing/2014/main" id="{91ECACEB-E019-4AC3-B346-FCD363A22715}"/>
                    </a:ext>
                  </a:extLst>
                </p14:cNvPr>
                <p14:cNvContentPartPr/>
                <p14:nvPr/>
              </p14:nvContentPartPr>
              <p14:xfrm>
                <a:off x="8076957" y="6257685"/>
                <a:ext cx="29160" cy="69480"/>
              </p14:xfrm>
            </p:contentPart>
          </mc:Choice>
          <mc:Fallback>
            <p:pic>
              <p:nvPicPr>
                <p:cNvPr id="132313" name="Freihand 132312">
                  <a:extLst>
                    <a:ext uri="{FF2B5EF4-FFF2-40B4-BE49-F238E27FC236}">
                      <a16:creationId xmlns:a16="http://schemas.microsoft.com/office/drawing/2014/main" id="{91ECACEB-E019-4AC3-B346-FCD363A2271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072637" y="6253365"/>
                  <a:ext cx="37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32314" name="Freihand 132313">
                  <a:extLst>
                    <a:ext uri="{FF2B5EF4-FFF2-40B4-BE49-F238E27FC236}">
                      <a16:creationId xmlns:a16="http://schemas.microsoft.com/office/drawing/2014/main" id="{C685DEA5-8129-4962-9E20-AF58A92F1114}"/>
                    </a:ext>
                  </a:extLst>
                </p14:cNvPr>
                <p14:cNvContentPartPr/>
                <p14:nvPr/>
              </p14:nvContentPartPr>
              <p14:xfrm>
                <a:off x="8142837" y="6193965"/>
                <a:ext cx="168840" cy="129240"/>
              </p14:xfrm>
            </p:contentPart>
          </mc:Choice>
          <mc:Fallback>
            <p:pic>
              <p:nvPicPr>
                <p:cNvPr id="132314" name="Freihand 132313">
                  <a:extLst>
                    <a:ext uri="{FF2B5EF4-FFF2-40B4-BE49-F238E27FC236}">
                      <a16:creationId xmlns:a16="http://schemas.microsoft.com/office/drawing/2014/main" id="{C685DEA5-8129-4962-9E20-AF58A92F111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38517" y="6189645"/>
                  <a:ext cx="177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32315" name="Freihand 132314">
                  <a:extLst>
                    <a:ext uri="{FF2B5EF4-FFF2-40B4-BE49-F238E27FC236}">
                      <a16:creationId xmlns:a16="http://schemas.microsoft.com/office/drawing/2014/main" id="{D8820AD0-DBD9-4F50-9C82-F52E1F641E66}"/>
                    </a:ext>
                  </a:extLst>
                </p14:cNvPr>
                <p14:cNvContentPartPr/>
                <p14:nvPr/>
              </p14:nvContentPartPr>
              <p14:xfrm>
                <a:off x="8296917" y="6187125"/>
                <a:ext cx="16920" cy="11880"/>
              </p14:xfrm>
            </p:contentPart>
          </mc:Choice>
          <mc:Fallback>
            <p:pic>
              <p:nvPicPr>
                <p:cNvPr id="132315" name="Freihand 132314">
                  <a:extLst>
                    <a:ext uri="{FF2B5EF4-FFF2-40B4-BE49-F238E27FC236}">
                      <a16:creationId xmlns:a16="http://schemas.microsoft.com/office/drawing/2014/main" id="{D8820AD0-DBD9-4F50-9C82-F52E1F641E6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292597" y="6182805"/>
                  <a:ext cx="25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32316" name="Freihand 132315">
                  <a:extLst>
                    <a:ext uri="{FF2B5EF4-FFF2-40B4-BE49-F238E27FC236}">
                      <a16:creationId xmlns:a16="http://schemas.microsoft.com/office/drawing/2014/main" id="{FA6BB57E-0846-4857-8D59-3DDE863AFB86}"/>
                    </a:ext>
                  </a:extLst>
                </p14:cNvPr>
                <p14:cNvContentPartPr/>
                <p14:nvPr/>
              </p14:nvContentPartPr>
              <p14:xfrm>
                <a:off x="8291877" y="6231405"/>
                <a:ext cx="194400" cy="90000"/>
              </p14:xfrm>
            </p:contentPart>
          </mc:Choice>
          <mc:Fallback>
            <p:pic>
              <p:nvPicPr>
                <p:cNvPr id="132316" name="Freihand 132315">
                  <a:extLst>
                    <a:ext uri="{FF2B5EF4-FFF2-40B4-BE49-F238E27FC236}">
                      <a16:creationId xmlns:a16="http://schemas.microsoft.com/office/drawing/2014/main" id="{FA6BB57E-0846-4857-8D59-3DDE863AFB8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287557" y="6227085"/>
                  <a:ext cx="203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32318" name="Freihand 132317">
                  <a:extLst>
                    <a:ext uri="{FF2B5EF4-FFF2-40B4-BE49-F238E27FC236}">
                      <a16:creationId xmlns:a16="http://schemas.microsoft.com/office/drawing/2014/main" id="{4728F228-32C1-4873-A982-F474A814DD81}"/>
                    </a:ext>
                  </a:extLst>
                </p14:cNvPr>
                <p14:cNvContentPartPr/>
                <p14:nvPr/>
              </p14:nvContentPartPr>
              <p14:xfrm>
                <a:off x="8524077" y="6342285"/>
                <a:ext cx="39960" cy="117000"/>
              </p14:xfrm>
            </p:contentPart>
          </mc:Choice>
          <mc:Fallback>
            <p:pic>
              <p:nvPicPr>
                <p:cNvPr id="132318" name="Freihand 132317">
                  <a:extLst>
                    <a:ext uri="{FF2B5EF4-FFF2-40B4-BE49-F238E27FC236}">
                      <a16:creationId xmlns:a16="http://schemas.microsoft.com/office/drawing/2014/main" id="{4728F228-32C1-4873-A982-F474A814DD8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519757" y="6337965"/>
                  <a:ext cx="48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32319" name="Freihand 132318">
                  <a:extLst>
                    <a:ext uri="{FF2B5EF4-FFF2-40B4-BE49-F238E27FC236}">
                      <a16:creationId xmlns:a16="http://schemas.microsoft.com/office/drawing/2014/main" id="{1236703A-4600-4FB6-AF9D-5EA972FF0BFB}"/>
                    </a:ext>
                  </a:extLst>
                </p14:cNvPr>
                <p14:cNvContentPartPr/>
                <p14:nvPr/>
              </p14:nvContentPartPr>
              <p14:xfrm>
                <a:off x="2122197" y="6654765"/>
                <a:ext cx="360" cy="360"/>
              </p14:xfrm>
            </p:contentPart>
          </mc:Choice>
          <mc:Fallback>
            <p:pic>
              <p:nvPicPr>
                <p:cNvPr id="132319" name="Freihand 132318">
                  <a:extLst>
                    <a:ext uri="{FF2B5EF4-FFF2-40B4-BE49-F238E27FC236}">
                      <a16:creationId xmlns:a16="http://schemas.microsoft.com/office/drawing/2014/main" id="{1236703A-4600-4FB6-AF9D-5EA972FF0B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17877" y="6650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32320" name="Freihand 132319">
                  <a:extLst>
                    <a:ext uri="{FF2B5EF4-FFF2-40B4-BE49-F238E27FC236}">
                      <a16:creationId xmlns:a16="http://schemas.microsoft.com/office/drawing/2014/main" id="{63C87D7D-292E-4766-B1BB-F442C645F424}"/>
                    </a:ext>
                  </a:extLst>
                </p14:cNvPr>
                <p14:cNvContentPartPr/>
                <p14:nvPr/>
              </p14:nvContentPartPr>
              <p14:xfrm>
                <a:off x="2089797" y="6606885"/>
                <a:ext cx="145440" cy="135360"/>
              </p14:xfrm>
            </p:contentPart>
          </mc:Choice>
          <mc:Fallback>
            <p:pic>
              <p:nvPicPr>
                <p:cNvPr id="132320" name="Freihand 132319">
                  <a:extLst>
                    <a:ext uri="{FF2B5EF4-FFF2-40B4-BE49-F238E27FC236}">
                      <a16:creationId xmlns:a16="http://schemas.microsoft.com/office/drawing/2014/main" id="{63C87D7D-292E-4766-B1BB-F442C645F42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085477" y="6602565"/>
                  <a:ext cx="154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32321" name="Freihand 132320">
                  <a:extLst>
                    <a:ext uri="{FF2B5EF4-FFF2-40B4-BE49-F238E27FC236}">
                      <a16:creationId xmlns:a16="http://schemas.microsoft.com/office/drawing/2014/main" id="{B2DF5F53-8EE4-49E9-934A-A02EBA602EEB}"/>
                    </a:ext>
                  </a:extLst>
                </p14:cNvPr>
                <p14:cNvContentPartPr/>
                <p14:nvPr/>
              </p14:nvContentPartPr>
              <p14:xfrm>
                <a:off x="2277357" y="6646845"/>
                <a:ext cx="37800" cy="104760"/>
              </p14:xfrm>
            </p:contentPart>
          </mc:Choice>
          <mc:Fallback>
            <p:pic>
              <p:nvPicPr>
                <p:cNvPr id="132321" name="Freihand 132320">
                  <a:extLst>
                    <a:ext uri="{FF2B5EF4-FFF2-40B4-BE49-F238E27FC236}">
                      <a16:creationId xmlns:a16="http://schemas.microsoft.com/office/drawing/2014/main" id="{B2DF5F53-8EE4-49E9-934A-A02EBA602EE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273037" y="6642525"/>
                  <a:ext cx="46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32322" name="Freihand 132321">
                  <a:extLst>
                    <a:ext uri="{FF2B5EF4-FFF2-40B4-BE49-F238E27FC236}">
                      <a16:creationId xmlns:a16="http://schemas.microsoft.com/office/drawing/2014/main" id="{2F96E001-3761-4202-8D61-7DFE3CF253E9}"/>
                    </a:ext>
                  </a:extLst>
                </p14:cNvPr>
                <p14:cNvContentPartPr/>
                <p14:nvPr/>
              </p14:nvContentPartPr>
              <p14:xfrm>
                <a:off x="2346117" y="6667005"/>
                <a:ext cx="159120" cy="65520"/>
              </p14:xfrm>
            </p:contentPart>
          </mc:Choice>
          <mc:Fallback>
            <p:pic>
              <p:nvPicPr>
                <p:cNvPr id="132322" name="Freihand 132321">
                  <a:extLst>
                    <a:ext uri="{FF2B5EF4-FFF2-40B4-BE49-F238E27FC236}">
                      <a16:creationId xmlns:a16="http://schemas.microsoft.com/office/drawing/2014/main" id="{2F96E001-3761-4202-8D61-7DFE3CF253E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41797" y="6662685"/>
                  <a:ext cx="167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32323" name="Freihand 132322">
                  <a:extLst>
                    <a:ext uri="{FF2B5EF4-FFF2-40B4-BE49-F238E27FC236}">
                      <a16:creationId xmlns:a16="http://schemas.microsoft.com/office/drawing/2014/main" id="{1605182F-FF31-4C1F-9BCB-8520EF1BF9FB}"/>
                    </a:ext>
                  </a:extLst>
                </p14:cNvPr>
                <p14:cNvContentPartPr/>
                <p14:nvPr/>
              </p14:nvContentPartPr>
              <p14:xfrm>
                <a:off x="2455197" y="6570525"/>
                <a:ext cx="39960" cy="26280"/>
              </p14:xfrm>
            </p:contentPart>
          </mc:Choice>
          <mc:Fallback>
            <p:pic>
              <p:nvPicPr>
                <p:cNvPr id="132323" name="Freihand 132322">
                  <a:extLst>
                    <a:ext uri="{FF2B5EF4-FFF2-40B4-BE49-F238E27FC236}">
                      <a16:creationId xmlns:a16="http://schemas.microsoft.com/office/drawing/2014/main" id="{1605182F-FF31-4C1F-9BCB-8520EF1BF9F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450877" y="6566205"/>
                  <a:ext cx="48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32324" name="Freihand 132323">
                  <a:extLst>
                    <a:ext uri="{FF2B5EF4-FFF2-40B4-BE49-F238E27FC236}">
                      <a16:creationId xmlns:a16="http://schemas.microsoft.com/office/drawing/2014/main" id="{EA44559D-2109-45C7-AC1C-440868C5DDE2}"/>
                    </a:ext>
                  </a:extLst>
                </p14:cNvPr>
                <p14:cNvContentPartPr/>
                <p14:nvPr/>
              </p14:nvContentPartPr>
              <p14:xfrm>
                <a:off x="2554197" y="6670605"/>
                <a:ext cx="129960" cy="65880"/>
              </p14:xfrm>
            </p:contentPart>
          </mc:Choice>
          <mc:Fallback>
            <p:pic>
              <p:nvPicPr>
                <p:cNvPr id="132324" name="Freihand 132323">
                  <a:extLst>
                    <a:ext uri="{FF2B5EF4-FFF2-40B4-BE49-F238E27FC236}">
                      <a16:creationId xmlns:a16="http://schemas.microsoft.com/office/drawing/2014/main" id="{EA44559D-2109-45C7-AC1C-440868C5DD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549877" y="6666285"/>
                  <a:ext cx="138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32325" name="Freihand 132324">
                  <a:extLst>
                    <a:ext uri="{FF2B5EF4-FFF2-40B4-BE49-F238E27FC236}">
                      <a16:creationId xmlns:a16="http://schemas.microsoft.com/office/drawing/2014/main" id="{196A6C3A-D54A-46A5-8244-532210797979}"/>
                    </a:ext>
                  </a:extLst>
                </p14:cNvPr>
                <p14:cNvContentPartPr/>
                <p14:nvPr/>
              </p14:nvContentPartPr>
              <p14:xfrm>
                <a:off x="2715837" y="6657645"/>
                <a:ext cx="125280" cy="98280"/>
              </p14:xfrm>
            </p:contentPart>
          </mc:Choice>
          <mc:Fallback>
            <p:pic>
              <p:nvPicPr>
                <p:cNvPr id="132325" name="Freihand 132324">
                  <a:extLst>
                    <a:ext uri="{FF2B5EF4-FFF2-40B4-BE49-F238E27FC236}">
                      <a16:creationId xmlns:a16="http://schemas.microsoft.com/office/drawing/2014/main" id="{196A6C3A-D54A-46A5-8244-53221079797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711517" y="6653325"/>
                  <a:ext cx="133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32326" name="Freihand 132325">
                  <a:extLst>
                    <a:ext uri="{FF2B5EF4-FFF2-40B4-BE49-F238E27FC236}">
                      <a16:creationId xmlns:a16="http://schemas.microsoft.com/office/drawing/2014/main" id="{EE3D5323-5CF2-46EB-B59A-9E8D53FFA842}"/>
                    </a:ext>
                  </a:extLst>
                </p14:cNvPr>
                <p14:cNvContentPartPr/>
                <p14:nvPr/>
              </p14:nvContentPartPr>
              <p14:xfrm>
                <a:off x="3038397" y="6646845"/>
                <a:ext cx="132120" cy="223920"/>
              </p14:xfrm>
            </p:contentPart>
          </mc:Choice>
          <mc:Fallback>
            <p:pic>
              <p:nvPicPr>
                <p:cNvPr id="132326" name="Freihand 132325">
                  <a:extLst>
                    <a:ext uri="{FF2B5EF4-FFF2-40B4-BE49-F238E27FC236}">
                      <a16:creationId xmlns:a16="http://schemas.microsoft.com/office/drawing/2014/main" id="{EE3D5323-5CF2-46EB-B59A-9E8D53FFA84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034077" y="6642525"/>
                  <a:ext cx="140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32327" name="Freihand 132326">
                  <a:extLst>
                    <a:ext uri="{FF2B5EF4-FFF2-40B4-BE49-F238E27FC236}">
                      <a16:creationId xmlns:a16="http://schemas.microsoft.com/office/drawing/2014/main" id="{942DC6A0-B650-40B6-9AA6-AD9AAA8BFCC2}"/>
                    </a:ext>
                  </a:extLst>
                </p14:cNvPr>
                <p14:cNvContentPartPr/>
                <p14:nvPr/>
              </p14:nvContentPartPr>
              <p14:xfrm>
                <a:off x="3205077" y="6645405"/>
                <a:ext cx="290520" cy="56880"/>
              </p14:xfrm>
            </p:contentPart>
          </mc:Choice>
          <mc:Fallback>
            <p:pic>
              <p:nvPicPr>
                <p:cNvPr id="132327" name="Freihand 132326">
                  <a:extLst>
                    <a:ext uri="{FF2B5EF4-FFF2-40B4-BE49-F238E27FC236}">
                      <a16:creationId xmlns:a16="http://schemas.microsoft.com/office/drawing/2014/main" id="{942DC6A0-B650-40B6-9AA6-AD9AAA8BFCC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200757" y="6641085"/>
                  <a:ext cx="299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32328" name="Freihand 132327">
                  <a:extLst>
                    <a:ext uri="{FF2B5EF4-FFF2-40B4-BE49-F238E27FC236}">
                      <a16:creationId xmlns:a16="http://schemas.microsoft.com/office/drawing/2014/main" id="{3516D49D-5B1A-47DB-B5D9-4101572E6E2A}"/>
                    </a:ext>
                  </a:extLst>
                </p14:cNvPr>
                <p14:cNvContentPartPr/>
                <p14:nvPr/>
              </p14:nvContentPartPr>
              <p14:xfrm>
                <a:off x="3658317" y="6711285"/>
                <a:ext cx="360" cy="360"/>
              </p14:xfrm>
            </p:contentPart>
          </mc:Choice>
          <mc:Fallback>
            <p:pic>
              <p:nvPicPr>
                <p:cNvPr id="132328" name="Freihand 132327">
                  <a:extLst>
                    <a:ext uri="{FF2B5EF4-FFF2-40B4-BE49-F238E27FC236}">
                      <a16:creationId xmlns:a16="http://schemas.microsoft.com/office/drawing/2014/main" id="{3516D49D-5B1A-47DB-B5D9-4101572E6E2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53997" y="6706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32329" name="Freihand 132328">
                  <a:extLst>
                    <a:ext uri="{FF2B5EF4-FFF2-40B4-BE49-F238E27FC236}">
                      <a16:creationId xmlns:a16="http://schemas.microsoft.com/office/drawing/2014/main" id="{334C330D-3120-4ECF-AB3A-45AC792FB6E5}"/>
                    </a:ext>
                  </a:extLst>
                </p14:cNvPr>
                <p14:cNvContentPartPr/>
                <p14:nvPr/>
              </p14:nvContentPartPr>
              <p14:xfrm>
                <a:off x="3650757" y="6661605"/>
                <a:ext cx="209880" cy="70200"/>
              </p14:xfrm>
            </p:contentPart>
          </mc:Choice>
          <mc:Fallback>
            <p:pic>
              <p:nvPicPr>
                <p:cNvPr id="132329" name="Freihand 132328">
                  <a:extLst>
                    <a:ext uri="{FF2B5EF4-FFF2-40B4-BE49-F238E27FC236}">
                      <a16:creationId xmlns:a16="http://schemas.microsoft.com/office/drawing/2014/main" id="{334C330D-3120-4ECF-AB3A-45AC792FB6E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646437" y="6657285"/>
                  <a:ext cx="218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32330" name="Freihand 132329">
                  <a:extLst>
                    <a:ext uri="{FF2B5EF4-FFF2-40B4-BE49-F238E27FC236}">
                      <a16:creationId xmlns:a16="http://schemas.microsoft.com/office/drawing/2014/main" id="{1C64954C-F51E-4B63-A58D-E8748470376B}"/>
                    </a:ext>
                  </a:extLst>
                </p14:cNvPr>
                <p14:cNvContentPartPr/>
                <p14:nvPr/>
              </p14:nvContentPartPr>
              <p14:xfrm>
                <a:off x="3889797" y="6616965"/>
                <a:ext cx="244080" cy="113760"/>
              </p14:xfrm>
            </p:contentPart>
          </mc:Choice>
          <mc:Fallback>
            <p:pic>
              <p:nvPicPr>
                <p:cNvPr id="132330" name="Freihand 132329">
                  <a:extLst>
                    <a:ext uri="{FF2B5EF4-FFF2-40B4-BE49-F238E27FC236}">
                      <a16:creationId xmlns:a16="http://schemas.microsoft.com/office/drawing/2014/main" id="{1C64954C-F51E-4B63-A58D-E8748470376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885477" y="6612645"/>
                  <a:ext cx="25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32333" name="Freihand 132332">
                  <a:extLst>
                    <a:ext uri="{FF2B5EF4-FFF2-40B4-BE49-F238E27FC236}">
                      <a16:creationId xmlns:a16="http://schemas.microsoft.com/office/drawing/2014/main" id="{FED5769B-422C-41D9-973E-7496C99032EB}"/>
                    </a:ext>
                  </a:extLst>
                </p14:cNvPr>
                <p14:cNvContentPartPr/>
                <p14:nvPr/>
              </p14:nvContentPartPr>
              <p14:xfrm>
                <a:off x="4271397" y="6584925"/>
                <a:ext cx="143640" cy="156600"/>
              </p14:xfrm>
            </p:contentPart>
          </mc:Choice>
          <mc:Fallback>
            <p:pic>
              <p:nvPicPr>
                <p:cNvPr id="132333" name="Freihand 132332">
                  <a:extLst>
                    <a:ext uri="{FF2B5EF4-FFF2-40B4-BE49-F238E27FC236}">
                      <a16:creationId xmlns:a16="http://schemas.microsoft.com/office/drawing/2014/main" id="{FED5769B-422C-41D9-973E-7496C99032E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267077" y="6580605"/>
                  <a:ext cx="152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32334" name="Freihand 132333">
                  <a:extLst>
                    <a:ext uri="{FF2B5EF4-FFF2-40B4-BE49-F238E27FC236}">
                      <a16:creationId xmlns:a16="http://schemas.microsoft.com/office/drawing/2014/main" id="{299752F3-1907-4226-87B9-F92C021282BF}"/>
                    </a:ext>
                  </a:extLst>
                </p14:cNvPr>
                <p14:cNvContentPartPr/>
                <p14:nvPr/>
              </p14:nvContentPartPr>
              <p14:xfrm>
                <a:off x="4398837" y="6627405"/>
                <a:ext cx="91800" cy="69480"/>
              </p14:xfrm>
            </p:contentPart>
          </mc:Choice>
          <mc:Fallback>
            <p:pic>
              <p:nvPicPr>
                <p:cNvPr id="132334" name="Freihand 132333">
                  <a:extLst>
                    <a:ext uri="{FF2B5EF4-FFF2-40B4-BE49-F238E27FC236}">
                      <a16:creationId xmlns:a16="http://schemas.microsoft.com/office/drawing/2014/main" id="{299752F3-1907-4226-87B9-F92C021282B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394517" y="6623085"/>
                  <a:ext cx="100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32336" name="Freihand 132335">
                  <a:extLst>
                    <a:ext uri="{FF2B5EF4-FFF2-40B4-BE49-F238E27FC236}">
                      <a16:creationId xmlns:a16="http://schemas.microsoft.com/office/drawing/2014/main" id="{7FA917B1-7468-4AAC-8814-61F8944A3C30}"/>
                    </a:ext>
                  </a:extLst>
                </p14:cNvPr>
                <p14:cNvContentPartPr/>
                <p14:nvPr/>
              </p14:nvContentPartPr>
              <p14:xfrm>
                <a:off x="4704477" y="6622725"/>
                <a:ext cx="109440" cy="91800"/>
              </p14:xfrm>
            </p:contentPart>
          </mc:Choice>
          <mc:Fallback>
            <p:pic>
              <p:nvPicPr>
                <p:cNvPr id="132336" name="Freihand 132335">
                  <a:extLst>
                    <a:ext uri="{FF2B5EF4-FFF2-40B4-BE49-F238E27FC236}">
                      <a16:creationId xmlns:a16="http://schemas.microsoft.com/office/drawing/2014/main" id="{7FA917B1-7468-4AAC-8814-61F8944A3C3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700157" y="6618405"/>
                  <a:ext cx="118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32337" name="Freihand 132336">
                  <a:extLst>
                    <a:ext uri="{FF2B5EF4-FFF2-40B4-BE49-F238E27FC236}">
                      <a16:creationId xmlns:a16="http://schemas.microsoft.com/office/drawing/2014/main" id="{9D61B6C5-83D2-4AAF-9C55-360A4FE0A51B}"/>
                    </a:ext>
                  </a:extLst>
                </p14:cNvPr>
                <p14:cNvContentPartPr/>
                <p14:nvPr/>
              </p14:nvContentPartPr>
              <p14:xfrm>
                <a:off x="4848837" y="6625965"/>
                <a:ext cx="325440" cy="75960"/>
              </p14:xfrm>
            </p:contentPart>
          </mc:Choice>
          <mc:Fallback>
            <p:pic>
              <p:nvPicPr>
                <p:cNvPr id="132337" name="Freihand 132336">
                  <a:extLst>
                    <a:ext uri="{FF2B5EF4-FFF2-40B4-BE49-F238E27FC236}">
                      <a16:creationId xmlns:a16="http://schemas.microsoft.com/office/drawing/2014/main" id="{9D61B6C5-83D2-4AAF-9C55-360A4FE0A51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844517" y="6621645"/>
                  <a:ext cx="334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32338" name="Freihand 132337">
                  <a:extLst>
                    <a:ext uri="{FF2B5EF4-FFF2-40B4-BE49-F238E27FC236}">
                      <a16:creationId xmlns:a16="http://schemas.microsoft.com/office/drawing/2014/main" id="{D47C7054-62DE-41F0-AD60-1E0B411D8997}"/>
                    </a:ext>
                  </a:extLst>
                </p14:cNvPr>
                <p14:cNvContentPartPr/>
                <p14:nvPr/>
              </p14:nvContentPartPr>
              <p14:xfrm>
                <a:off x="5145477" y="6618405"/>
                <a:ext cx="104400" cy="145800"/>
              </p14:xfrm>
            </p:contentPart>
          </mc:Choice>
          <mc:Fallback>
            <p:pic>
              <p:nvPicPr>
                <p:cNvPr id="132338" name="Freihand 132337">
                  <a:extLst>
                    <a:ext uri="{FF2B5EF4-FFF2-40B4-BE49-F238E27FC236}">
                      <a16:creationId xmlns:a16="http://schemas.microsoft.com/office/drawing/2014/main" id="{D47C7054-62DE-41F0-AD60-1E0B411D899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141157" y="6614085"/>
                  <a:ext cx="113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32339" name="Freihand 132338">
                  <a:extLst>
                    <a:ext uri="{FF2B5EF4-FFF2-40B4-BE49-F238E27FC236}">
                      <a16:creationId xmlns:a16="http://schemas.microsoft.com/office/drawing/2014/main" id="{68AFF7B9-D564-47BE-B4CD-99D7455ED9DE}"/>
                    </a:ext>
                  </a:extLst>
                </p14:cNvPr>
                <p14:cNvContentPartPr/>
                <p14:nvPr/>
              </p14:nvContentPartPr>
              <p14:xfrm>
                <a:off x="5279397" y="6619125"/>
                <a:ext cx="253080" cy="65160"/>
              </p14:xfrm>
            </p:contentPart>
          </mc:Choice>
          <mc:Fallback>
            <p:pic>
              <p:nvPicPr>
                <p:cNvPr id="132339" name="Freihand 132338">
                  <a:extLst>
                    <a:ext uri="{FF2B5EF4-FFF2-40B4-BE49-F238E27FC236}">
                      <a16:creationId xmlns:a16="http://schemas.microsoft.com/office/drawing/2014/main" id="{68AFF7B9-D564-47BE-B4CD-99D7455ED9D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275077" y="6614805"/>
                  <a:ext cx="261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32340" name="Freihand 132339">
                  <a:extLst>
                    <a:ext uri="{FF2B5EF4-FFF2-40B4-BE49-F238E27FC236}">
                      <a16:creationId xmlns:a16="http://schemas.microsoft.com/office/drawing/2014/main" id="{AD1EEBC9-B494-4F3D-9832-56309C22A5BD}"/>
                    </a:ext>
                  </a:extLst>
                </p14:cNvPr>
                <p14:cNvContentPartPr/>
                <p14:nvPr/>
              </p14:nvContentPartPr>
              <p14:xfrm>
                <a:off x="5754237" y="6541725"/>
                <a:ext cx="158400" cy="131760"/>
              </p14:xfrm>
            </p:contentPart>
          </mc:Choice>
          <mc:Fallback>
            <p:pic>
              <p:nvPicPr>
                <p:cNvPr id="132340" name="Freihand 132339">
                  <a:extLst>
                    <a:ext uri="{FF2B5EF4-FFF2-40B4-BE49-F238E27FC236}">
                      <a16:creationId xmlns:a16="http://schemas.microsoft.com/office/drawing/2014/main" id="{AD1EEBC9-B494-4F3D-9832-56309C22A5B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749917" y="6537405"/>
                  <a:ext cx="167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32341" name="Freihand 132340">
                  <a:extLst>
                    <a:ext uri="{FF2B5EF4-FFF2-40B4-BE49-F238E27FC236}">
                      <a16:creationId xmlns:a16="http://schemas.microsoft.com/office/drawing/2014/main" id="{C348393C-F0FE-49C8-98CD-04C4798BF382}"/>
                    </a:ext>
                  </a:extLst>
                </p14:cNvPr>
                <p14:cNvContentPartPr/>
                <p14:nvPr/>
              </p14:nvContentPartPr>
              <p14:xfrm>
                <a:off x="5973117" y="6583125"/>
                <a:ext cx="118080" cy="74880"/>
              </p14:xfrm>
            </p:contentPart>
          </mc:Choice>
          <mc:Fallback>
            <p:pic>
              <p:nvPicPr>
                <p:cNvPr id="132341" name="Freihand 132340">
                  <a:extLst>
                    <a:ext uri="{FF2B5EF4-FFF2-40B4-BE49-F238E27FC236}">
                      <a16:creationId xmlns:a16="http://schemas.microsoft.com/office/drawing/2014/main" id="{C348393C-F0FE-49C8-98CD-04C4798BF38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68797" y="6578805"/>
                  <a:ext cx="126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32342" name="Freihand 132341">
                  <a:extLst>
                    <a:ext uri="{FF2B5EF4-FFF2-40B4-BE49-F238E27FC236}">
                      <a16:creationId xmlns:a16="http://schemas.microsoft.com/office/drawing/2014/main" id="{D8071C29-CEB1-44A9-8C2C-5C3CB59D23D1}"/>
                    </a:ext>
                  </a:extLst>
                </p14:cNvPr>
                <p14:cNvContentPartPr/>
                <p14:nvPr/>
              </p14:nvContentPartPr>
              <p14:xfrm>
                <a:off x="6243837" y="6564045"/>
                <a:ext cx="113760" cy="98640"/>
              </p14:xfrm>
            </p:contentPart>
          </mc:Choice>
          <mc:Fallback>
            <p:pic>
              <p:nvPicPr>
                <p:cNvPr id="132342" name="Freihand 132341">
                  <a:extLst>
                    <a:ext uri="{FF2B5EF4-FFF2-40B4-BE49-F238E27FC236}">
                      <a16:creationId xmlns:a16="http://schemas.microsoft.com/office/drawing/2014/main" id="{D8071C29-CEB1-44A9-8C2C-5C3CB59D23D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239517" y="6559725"/>
                  <a:ext cx="122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32343" name="Freihand 132342">
                  <a:extLst>
                    <a:ext uri="{FF2B5EF4-FFF2-40B4-BE49-F238E27FC236}">
                      <a16:creationId xmlns:a16="http://schemas.microsoft.com/office/drawing/2014/main" id="{AD57FB3C-1BE5-4B06-AB99-F776C1F00637}"/>
                    </a:ext>
                  </a:extLst>
                </p14:cNvPr>
                <p14:cNvContentPartPr/>
                <p14:nvPr/>
              </p14:nvContentPartPr>
              <p14:xfrm>
                <a:off x="6361197" y="6583845"/>
                <a:ext cx="319320" cy="86400"/>
              </p14:xfrm>
            </p:contentPart>
          </mc:Choice>
          <mc:Fallback>
            <p:pic>
              <p:nvPicPr>
                <p:cNvPr id="132343" name="Freihand 132342">
                  <a:extLst>
                    <a:ext uri="{FF2B5EF4-FFF2-40B4-BE49-F238E27FC236}">
                      <a16:creationId xmlns:a16="http://schemas.microsoft.com/office/drawing/2014/main" id="{AD57FB3C-1BE5-4B06-AB99-F776C1F0063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56877" y="6579525"/>
                  <a:ext cx="327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32344" name="Freihand 132343">
                  <a:extLst>
                    <a:ext uri="{FF2B5EF4-FFF2-40B4-BE49-F238E27FC236}">
                      <a16:creationId xmlns:a16="http://schemas.microsoft.com/office/drawing/2014/main" id="{D7FE8319-1818-4E31-8624-9168DE8BC845}"/>
                    </a:ext>
                  </a:extLst>
                </p14:cNvPr>
                <p14:cNvContentPartPr/>
                <p14:nvPr/>
              </p14:nvContentPartPr>
              <p14:xfrm>
                <a:off x="6725877" y="6613725"/>
                <a:ext cx="80640" cy="61560"/>
              </p14:xfrm>
            </p:contentPart>
          </mc:Choice>
          <mc:Fallback>
            <p:pic>
              <p:nvPicPr>
                <p:cNvPr id="132344" name="Freihand 132343">
                  <a:extLst>
                    <a:ext uri="{FF2B5EF4-FFF2-40B4-BE49-F238E27FC236}">
                      <a16:creationId xmlns:a16="http://schemas.microsoft.com/office/drawing/2014/main" id="{D7FE8319-1818-4E31-8624-9168DE8BC84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721557" y="6609405"/>
                  <a:ext cx="89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32345" name="Freihand 132344">
                  <a:extLst>
                    <a:ext uri="{FF2B5EF4-FFF2-40B4-BE49-F238E27FC236}">
                      <a16:creationId xmlns:a16="http://schemas.microsoft.com/office/drawing/2014/main" id="{4F03056A-0AB6-4B77-8FA6-191083160ABB}"/>
                    </a:ext>
                  </a:extLst>
                </p14:cNvPr>
                <p14:cNvContentPartPr/>
                <p14:nvPr/>
              </p14:nvContentPartPr>
              <p14:xfrm>
                <a:off x="6963117" y="6521205"/>
                <a:ext cx="366480" cy="143640"/>
              </p14:xfrm>
            </p:contentPart>
          </mc:Choice>
          <mc:Fallback>
            <p:pic>
              <p:nvPicPr>
                <p:cNvPr id="132345" name="Freihand 132344">
                  <a:extLst>
                    <a:ext uri="{FF2B5EF4-FFF2-40B4-BE49-F238E27FC236}">
                      <a16:creationId xmlns:a16="http://schemas.microsoft.com/office/drawing/2014/main" id="{4F03056A-0AB6-4B77-8FA6-191083160AB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958797" y="6516885"/>
                  <a:ext cx="375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32346" name="Freihand 132345">
                  <a:extLst>
                    <a:ext uri="{FF2B5EF4-FFF2-40B4-BE49-F238E27FC236}">
                      <a16:creationId xmlns:a16="http://schemas.microsoft.com/office/drawing/2014/main" id="{02EFAB06-0FBA-4F24-A8E4-C492CB9876A3}"/>
                    </a:ext>
                  </a:extLst>
                </p14:cNvPr>
                <p14:cNvContentPartPr/>
                <p14:nvPr/>
              </p14:nvContentPartPr>
              <p14:xfrm>
                <a:off x="7304757" y="6506805"/>
                <a:ext cx="74880" cy="36360"/>
              </p14:xfrm>
            </p:contentPart>
          </mc:Choice>
          <mc:Fallback>
            <p:pic>
              <p:nvPicPr>
                <p:cNvPr id="132346" name="Freihand 132345">
                  <a:extLst>
                    <a:ext uri="{FF2B5EF4-FFF2-40B4-BE49-F238E27FC236}">
                      <a16:creationId xmlns:a16="http://schemas.microsoft.com/office/drawing/2014/main" id="{02EFAB06-0FBA-4F24-A8E4-C492CB9876A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00437" y="6502485"/>
                  <a:ext cx="83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32347" name="Freihand 132346">
                  <a:extLst>
                    <a:ext uri="{FF2B5EF4-FFF2-40B4-BE49-F238E27FC236}">
                      <a16:creationId xmlns:a16="http://schemas.microsoft.com/office/drawing/2014/main" id="{4C5678F7-816C-42AB-BC6D-CCC6A1548C5F}"/>
                    </a:ext>
                  </a:extLst>
                </p14:cNvPr>
                <p14:cNvContentPartPr/>
                <p14:nvPr/>
              </p14:nvContentPartPr>
              <p14:xfrm>
                <a:off x="7330317" y="6550725"/>
                <a:ext cx="82080" cy="206640"/>
              </p14:xfrm>
            </p:contentPart>
          </mc:Choice>
          <mc:Fallback>
            <p:pic>
              <p:nvPicPr>
                <p:cNvPr id="132347" name="Freihand 132346">
                  <a:extLst>
                    <a:ext uri="{FF2B5EF4-FFF2-40B4-BE49-F238E27FC236}">
                      <a16:creationId xmlns:a16="http://schemas.microsoft.com/office/drawing/2014/main" id="{4C5678F7-816C-42AB-BC6D-CCC6A1548C5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325997" y="6546405"/>
                  <a:ext cx="90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32348" name="Freihand 132347">
                  <a:extLst>
                    <a:ext uri="{FF2B5EF4-FFF2-40B4-BE49-F238E27FC236}">
                      <a16:creationId xmlns:a16="http://schemas.microsoft.com/office/drawing/2014/main" id="{B9473572-DC11-4B73-A1AB-711373E7AEB3}"/>
                    </a:ext>
                  </a:extLst>
                </p14:cNvPr>
                <p14:cNvContentPartPr/>
                <p14:nvPr/>
              </p14:nvContentPartPr>
              <p14:xfrm>
                <a:off x="7435077" y="6550365"/>
                <a:ext cx="145440" cy="110160"/>
              </p14:xfrm>
            </p:contentPart>
          </mc:Choice>
          <mc:Fallback>
            <p:pic>
              <p:nvPicPr>
                <p:cNvPr id="132348" name="Freihand 132347">
                  <a:extLst>
                    <a:ext uri="{FF2B5EF4-FFF2-40B4-BE49-F238E27FC236}">
                      <a16:creationId xmlns:a16="http://schemas.microsoft.com/office/drawing/2014/main" id="{B9473572-DC11-4B73-A1AB-711373E7AEB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430757" y="6546045"/>
                  <a:ext cx="154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32349" name="Freihand 132348">
                  <a:extLst>
                    <a:ext uri="{FF2B5EF4-FFF2-40B4-BE49-F238E27FC236}">
                      <a16:creationId xmlns:a16="http://schemas.microsoft.com/office/drawing/2014/main" id="{1ACD7388-F440-4B28-BADD-0DF0636410C5}"/>
                    </a:ext>
                  </a:extLst>
                </p14:cNvPr>
                <p14:cNvContentPartPr/>
                <p14:nvPr/>
              </p14:nvContentPartPr>
              <p14:xfrm>
                <a:off x="6823797" y="6675285"/>
                <a:ext cx="887760" cy="70920"/>
              </p14:xfrm>
            </p:contentPart>
          </mc:Choice>
          <mc:Fallback>
            <p:pic>
              <p:nvPicPr>
                <p:cNvPr id="132349" name="Freihand 132348">
                  <a:extLst>
                    <a:ext uri="{FF2B5EF4-FFF2-40B4-BE49-F238E27FC236}">
                      <a16:creationId xmlns:a16="http://schemas.microsoft.com/office/drawing/2014/main" id="{1ACD7388-F440-4B28-BADD-0DF0636410C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819477" y="6670965"/>
                  <a:ext cx="896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32352" name="Freihand 132351">
                  <a:extLst>
                    <a:ext uri="{FF2B5EF4-FFF2-40B4-BE49-F238E27FC236}">
                      <a16:creationId xmlns:a16="http://schemas.microsoft.com/office/drawing/2014/main" id="{B0187F02-A087-4F99-879E-4159D97E735A}"/>
                    </a:ext>
                  </a:extLst>
                </p14:cNvPr>
                <p14:cNvContentPartPr/>
                <p14:nvPr/>
              </p14:nvContentPartPr>
              <p14:xfrm>
                <a:off x="6828477" y="6431565"/>
                <a:ext cx="1582200" cy="52920"/>
              </p14:xfrm>
            </p:contentPart>
          </mc:Choice>
          <mc:Fallback>
            <p:pic>
              <p:nvPicPr>
                <p:cNvPr id="132352" name="Freihand 132351">
                  <a:extLst>
                    <a:ext uri="{FF2B5EF4-FFF2-40B4-BE49-F238E27FC236}">
                      <a16:creationId xmlns:a16="http://schemas.microsoft.com/office/drawing/2014/main" id="{B0187F02-A087-4F99-879E-4159D97E735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824157" y="6427245"/>
                  <a:ext cx="1590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32354" name="Freihand 132353">
                  <a:extLst>
                    <a:ext uri="{FF2B5EF4-FFF2-40B4-BE49-F238E27FC236}">
                      <a16:creationId xmlns:a16="http://schemas.microsoft.com/office/drawing/2014/main" id="{C33754FE-CE9A-4F98-986C-5921CC3A5C41}"/>
                    </a:ext>
                  </a:extLst>
                </p14:cNvPr>
                <p14:cNvContentPartPr/>
                <p14:nvPr/>
              </p14:nvContentPartPr>
              <p14:xfrm>
                <a:off x="6051597" y="5727405"/>
                <a:ext cx="1193760" cy="99720"/>
              </p14:xfrm>
            </p:contentPart>
          </mc:Choice>
          <mc:Fallback>
            <p:pic>
              <p:nvPicPr>
                <p:cNvPr id="132354" name="Freihand 132353">
                  <a:extLst>
                    <a:ext uri="{FF2B5EF4-FFF2-40B4-BE49-F238E27FC236}">
                      <a16:creationId xmlns:a16="http://schemas.microsoft.com/office/drawing/2014/main" id="{C33754FE-CE9A-4F98-986C-5921CC3A5C4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47277" y="5723085"/>
                  <a:ext cx="1202400" cy="10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80AB06-7B7C-4278-AAFA-B267FA3A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3" y="523700"/>
            <a:ext cx="7487154" cy="50023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9BB1E32-0D92-4693-B9E7-CF40B6E7F792}"/>
                  </a:ext>
                </a:extLst>
              </p14:cNvPr>
              <p14:cNvContentPartPr/>
              <p14:nvPr/>
            </p14:nvContentPartPr>
            <p14:xfrm>
              <a:off x="294837" y="141285"/>
              <a:ext cx="1294920" cy="486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9BB1E32-0D92-4693-B9E7-CF40B6E7F7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517" y="136965"/>
                <a:ext cx="1303560" cy="495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B3E6F4A2-CFF0-4F55-95F2-6B91FC9EC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01" y="4308468"/>
            <a:ext cx="3502396" cy="20313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1F4B1FC-6986-405A-B093-ADC73E10BDF0}"/>
                  </a:ext>
                </a:extLst>
              </p14:cNvPr>
              <p14:cNvContentPartPr/>
              <p14:nvPr/>
            </p14:nvContentPartPr>
            <p14:xfrm>
              <a:off x="4444917" y="419565"/>
              <a:ext cx="4139640" cy="675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1F4B1FC-6986-405A-B093-ADC73E10BD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0597" y="415245"/>
                <a:ext cx="414828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DAC6E54-ABD8-4BF6-B109-A327DB21E046}"/>
                  </a:ext>
                </a:extLst>
              </p14:cNvPr>
              <p14:cNvContentPartPr/>
              <p14:nvPr/>
            </p14:nvContentPartPr>
            <p14:xfrm>
              <a:off x="4263117" y="902325"/>
              <a:ext cx="408600" cy="343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DAC6E54-ABD8-4BF6-B109-A327DB21E0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797" y="898005"/>
                <a:ext cx="41724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E1A9342-8A6E-4E03-9353-971DE76C833D}"/>
              </a:ext>
            </a:extLst>
          </p:cNvPr>
          <p:cNvGrpSpPr/>
          <p:nvPr/>
        </p:nvGrpSpPr>
        <p:grpSpPr>
          <a:xfrm>
            <a:off x="8826477" y="134805"/>
            <a:ext cx="2714040" cy="772920"/>
            <a:chOff x="8826477" y="134805"/>
            <a:chExt cx="271404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A9EC524-6BB1-42D3-86D3-B984F40057CF}"/>
                    </a:ext>
                  </a:extLst>
                </p14:cNvPr>
                <p14:cNvContentPartPr/>
                <p14:nvPr/>
              </p14:nvContentPartPr>
              <p14:xfrm>
                <a:off x="8826477" y="194925"/>
                <a:ext cx="142200" cy="297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A9EC524-6BB1-42D3-86D3-B984F40057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22157" y="190605"/>
                  <a:ext cx="150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D433835-0190-4C54-AB5D-D98A7BEA5166}"/>
                    </a:ext>
                  </a:extLst>
                </p14:cNvPr>
                <p14:cNvContentPartPr/>
                <p14:nvPr/>
              </p14:nvContentPartPr>
              <p14:xfrm>
                <a:off x="9018717" y="310845"/>
                <a:ext cx="255600" cy="141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D433835-0190-4C54-AB5D-D98A7BEA51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14397" y="306525"/>
                  <a:ext cx="264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7656D9-EE58-40D4-B3DF-730A8BA6489D}"/>
                    </a:ext>
                  </a:extLst>
                </p14:cNvPr>
                <p14:cNvContentPartPr/>
                <p14:nvPr/>
              </p14:nvContentPartPr>
              <p14:xfrm>
                <a:off x="9250917" y="292845"/>
                <a:ext cx="39600" cy="120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7656D9-EE58-40D4-B3DF-730A8BA648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46597" y="288525"/>
                  <a:ext cx="48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E0781AB-6C79-46DF-80C2-983CF7669FBD}"/>
                    </a:ext>
                  </a:extLst>
                </p14:cNvPr>
                <p14:cNvContentPartPr/>
                <p14:nvPr/>
              </p14:nvContentPartPr>
              <p14:xfrm>
                <a:off x="9255237" y="211845"/>
                <a:ext cx="25560" cy="32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E0781AB-6C79-46DF-80C2-983CF7669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50917" y="207525"/>
                  <a:ext cx="34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FFF1582-42E1-4622-BCB8-CDE7E57FAD86}"/>
                    </a:ext>
                  </a:extLst>
                </p14:cNvPr>
                <p14:cNvContentPartPr/>
                <p14:nvPr/>
              </p14:nvContentPartPr>
              <p14:xfrm>
                <a:off x="9333357" y="289965"/>
                <a:ext cx="76320" cy="99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FFF1582-42E1-4622-BCB8-CDE7E57FAD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29037" y="285645"/>
                  <a:ext cx="8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CDB80D-0E4A-4BCF-B8A1-1A2C7013020C}"/>
                    </a:ext>
                  </a:extLst>
                </p14:cNvPr>
                <p14:cNvContentPartPr/>
                <p14:nvPr/>
              </p14:nvContentPartPr>
              <p14:xfrm>
                <a:off x="9420117" y="283485"/>
                <a:ext cx="99360" cy="65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CDB80D-0E4A-4BCF-B8A1-1A2C701302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15797" y="279165"/>
                  <a:ext cx="10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81BF1F2-37FC-4524-AF45-0361F1B0F60E}"/>
                    </a:ext>
                  </a:extLst>
                </p14:cNvPr>
                <p14:cNvContentPartPr/>
                <p14:nvPr/>
              </p14:nvContentPartPr>
              <p14:xfrm>
                <a:off x="9746637" y="264045"/>
                <a:ext cx="246960" cy="132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81BF1F2-37FC-4524-AF45-0361F1B0F6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42317" y="259725"/>
                  <a:ext cx="25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9FCA30A-19B9-419B-86CB-99689FD7D14A}"/>
                    </a:ext>
                  </a:extLst>
                </p14:cNvPr>
                <p14:cNvContentPartPr/>
                <p14:nvPr/>
              </p14:nvContentPartPr>
              <p14:xfrm>
                <a:off x="10030317" y="261525"/>
                <a:ext cx="4680" cy="88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9FCA30A-19B9-419B-86CB-99689FD7D1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25997" y="257205"/>
                  <a:ext cx="1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BA0527B-CE39-48C2-88EB-876D840325B7}"/>
                    </a:ext>
                  </a:extLst>
                </p14:cNvPr>
                <p14:cNvContentPartPr/>
                <p14:nvPr/>
              </p14:nvContentPartPr>
              <p14:xfrm>
                <a:off x="10102677" y="165045"/>
                <a:ext cx="151200" cy="161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BA0527B-CE39-48C2-88EB-876D840325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98357" y="160725"/>
                  <a:ext cx="159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03D762-2707-416E-B0D0-422507AE46A4}"/>
                    </a:ext>
                  </a:extLst>
                </p14:cNvPr>
                <p14:cNvContentPartPr/>
                <p14:nvPr/>
              </p14:nvContentPartPr>
              <p14:xfrm>
                <a:off x="9999357" y="134805"/>
                <a:ext cx="360" cy="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03D762-2707-416E-B0D0-422507AE46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95037" y="13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D0C70DC-5ABA-45A5-BF57-1221DCB66DA6}"/>
                    </a:ext>
                  </a:extLst>
                </p14:cNvPr>
                <p14:cNvContentPartPr/>
                <p14:nvPr/>
              </p14:nvContentPartPr>
              <p14:xfrm>
                <a:off x="10319397" y="212205"/>
                <a:ext cx="211680" cy="79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D0C70DC-5ABA-45A5-BF57-1221DCB66D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15077" y="207885"/>
                  <a:ext cx="220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BF4583E-B7FD-44E3-B167-452A3FE0AC60}"/>
                    </a:ext>
                  </a:extLst>
                </p14:cNvPr>
                <p14:cNvContentPartPr/>
                <p14:nvPr/>
              </p14:nvContentPartPr>
              <p14:xfrm>
                <a:off x="10492557" y="144165"/>
                <a:ext cx="360" cy="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BF4583E-B7FD-44E3-B167-452A3FE0AC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88237" y="139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CDEF790-5EB3-4098-AD93-1B4529D7BEC8}"/>
                    </a:ext>
                  </a:extLst>
                </p14:cNvPr>
                <p14:cNvContentPartPr/>
                <p14:nvPr/>
              </p14:nvContentPartPr>
              <p14:xfrm>
                <a:off x="10805757" y="217965"/>
                <a:ext cx="131400" cy="85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CDEF790-5EB3-4098-AD93-1B4529D7BE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01437" y="213645"/>
                  <a:ext cx="140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1069D0-3F11-4C41-B87D-F02CA1DA2B60}"/>
                    </a:ext>
                  </a:extLst>
                </p14:cNvPr>
                <p14:cNvContentPartPr/>
                <p14:nvPr/>
              </p14:nvContentPartPr>
              <p14:xfrm>
                <a:off x="8982357" y="688485"/>
                <a:ext cx="118800" cy="219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1069D0-3F11-4C41-B87D-F02CA1DA2B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78037" y="684165"/>
                  <a:ext cx="127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4085928-33C8-44D1-B879-380D9DD6F1BB}"/>
                    </a:ext>
                  </a:extLst>
                </p14:cNvPr>
                <p14:cNvContentPartPr/>
                <p14:nvPr/>
              </p14:nvContentPartPr>
              <p14:xfrm>
                <a:off x="9159837" y="653205"/>
                <a:ext cx="92160" cy="91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4085928-33C8-44D1-B879-380D9DD6F1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55517" y="648885"/>
                  <a:ext cx="100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88974A5-5AFB-406A-9552-4A8FC1678CDE}"/>
                    </a:ext>
                  </a:extLst>
                </p14:cNvPr>
                <p14:cNvContentPartPr/>
                <p14:nvPr/>
              </p14:nvContentPartPr>
              <p14:xfrm>
                <a:off x="9269637" y="640245"/>
                <a:ext cx="218520" cy="82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88974A5-5AFB-406A-9552-4A8FC1678C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65317" y="635925"/>
                  <a:ext cx="227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6F4962-7A03-4050-8A8F-134B3D84DE33}"/>
                    </a:ext>
                  </a:extLst>
                </p14:cNvPr>
                <p14:cNvContentPartPr/>
                <p14:nvPr/>
              </p14:nvContentPartPr>
              <p14:xfrm>
                <a:off x="9628917" y="707925"/>
                <a:ext cx="59400" cy="108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6F4962-7A03-4050-8A8F-134B3D84DE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24597" y="703605"/>
                  <a:ext cx="68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3127465-2B7F-4C16-B981-875D682E7131}"/>
                    </a:ext>
                  </a:extLst>
                </p14:cNvPr>
                <p14:cNvContentPartPr/>
                <p14:nvPr/>
              </p14:nvContentPartPr>
              <p14:xfrm>
                <a:off x="9761037" y="578685"/>
                <a:ext cx="349200" cy="142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3127465-2B7F-4C16-B981-875D682E71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56717" y="574365"/>
                  <a:ext cx="357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D4AE3A-410E-49BC-A8F2-AC92BE27AADF}"/>
                    </a:ext>
                  </a:extLst>
                </p14:cNvPr>
                <p14:cNvContentPartPr/>
                <p14:nvPr/>
              </p14:nvContentPartPr>
              <p14:xfrm>
                <a:off x="10276197" y="503805"/>
                <a:ext cx="150120" cy="163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D4AE3A-410E-49BC-A8F2-AC92BE27AA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71877" y="499485"/>
                  <a:ext cx="15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7AD71C4-0A1B-409D-B3D1-BE69DD3019F5}"/>
                    </a:ext>
                  </a:extLst>
                </p14:cNvPr>
                <p14:cNvContentPartPr/>
                <p14:nvPr/>
              </p14:nvContentPartPr>
              <p14:xfrm>
                <a:off x="10406877" y="596325"/>
                <a:ext cx="138240" cy="70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7AD71C4-0A1B-409D-B3D1-BE69DD3019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02557" y="592005"/>
                  <a:ext cx="146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2CF5F6-7350-491D-A2F7-365023C275F4}"/>
                    </a:ext>
                  </a:extLst>
                </p14:cNvPr>
                <p14:cNvContentPartPr/>
                <p14:nvPr/>
              </p14:nvContentPartPr>
              <p14:xfrm>
                <a:off x="10557357" y="549165"/>
                <a:ext cx="190440" cy="112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2CF5F6-7350-491D-A2F7-365023C275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53037" y="544845"/>
                  <a:ext cx="199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53AEEC-F0CA-49E2-8DAB-BD52C42E8469}"/>
                    </a:ext>
                  </a:extLst>
                </p14:cNvPr>
                <p14:cNvContentPartPr/>
                <p14:nvPr/>
              </p14:nvContentPartPr>
              <p14:xfrm>
                <a:off x="10885677" y="543765"/>
                <a:ext cx="155160" cy="66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53AEEC-F0CA-49E2-8DAB-BD52C42E84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81357" y="539445"/>
                  <a:ext cx="163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29C3B3C-BBE7-4E6F-A4E4-210E4DB7BED3}"/>
                    </a:ext>
                  </a:extLst>
                </p14:cNvPr>
                <p14:cNvContentPartPr/>
                <p14:nvPr/>
              </p14:nvContentPartPr>
              <p14:xfrm>
                <a:off x="10986477" y="506325"/>
                <a:ext cx="67680" cy="111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29C3B3C-BBE7-4E6F-A4E4-210E4DB7BE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82157" y="502005"/>
                  <a:ext cx="76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1A1DE6-D093-44A9-BE86-34EC1CBDD8AA}"/>
                    </a:ext>
                  </a:extLst>
                </p14:cNvPr>
                <p14:cNvContentPartPr/>
                <p14:nvPr/>
              </p14:nvContentPartPr>
              <p14:xfrm>
                <a:off x="11148117" y="513525"/>
                <a:ext cx="131040" cy="116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1A1DE6-D093-44A9-BE86-34EC1CBDD8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43797" y="509205"/>
                  <a:ext cx="139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CB3717-047C-45D9-A434-8A2059F38126}"/>
                    </a:ext>
                  </a:extLst>
                </p14:cNvPr>
                <p14:cNvContentPartPr/>
                <p14:nvPr/>
              </p14:nvContentPartPr>
              <p14:xfrm>
                <a:off x="11254677" y="458445"/>
                <a:ext cx="70560" cy="31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CB3717-047C-45D9-A434-8A2059F381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50357" y="454125"/>
                  <a:ext cx="7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364482D-6B17-4383-9006-9EF37B0F9C7E}"/>
                    </a:ext>
                  </a:extLst>
                </p14:cNvPr>
                <p14:cNvContentPartPr/>
                <p14:nvPr/>
              </p14:nvContentPartPr>
              <p14:xfrm>
                <a:off x="11336037" y="496245"/>
                <a:ext cx="61200" cy="118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364482D-6B17-4383-9006-9EF37B0F9C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31717" y="491925"/>
                  <a:ext cx="69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B46FAF-2B99-4DB0-A9BA-5698E4B981CB}"/>
                    </a:ext>
                  </a:extLst>
                </p14:cNvPr>
                <p14:cNvContentPartPr/>
                <p14:nvPr/>
              </p14:nvContentPartPr>
              <p14:xfrm>
                <a:off x="11435037" y="489765"/>
                <a:ext cx="105480" cy="98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B46FAF-2B99-4DB0-A9BA-5698E4B981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30717" y="485445"/>
                  <a:ext cx="1141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FA4316F-D24D-4C1D-A554-1DAB25B9EEB7}"/>
              </a:ext>
            </a:extLst>
          </p:cNvPr>
          <p:cNvGrpSpPr/>
          <p:nvPr/>
        </p:nvGrpSpPr>
        <p:grpSpPr>
          <a:xfrm>
            <a:off x="9005397" y="1012125"/>
            <a:ext cx="451440" cy="128880"/>
            <a:chOff x="9005397" y="1012125"/>
            <a:chExt cx="4514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271E731-94B9-4820-AB8A-BB35369058F3}"/>
                    </a:ext>
                  </a:extLst>
                </p14:cNvPr>
                <p14:cNvContentPartPr/>
                <p14:nvPr/>
              </p14:nvContentPartPr>
              <p14:xfrm>
                <a:off x="9005397" y="1062525"/>
                <a:ext cx="267840" cy="77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271E731-94B9-4820-AB8A-BB35369058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01077" y="1058205"/>
                  <a:ext cx="27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BAFCA12-1998-4304-9D85-61BE5AC49A3D}"/>
                    </a:ext>
                  </a:extLst>
                </p14:cNvPr>
                <p14:cNvContentPartPr/>
                <p14:nvPr/>
              </p14:nvContentPartPr>
              <p14:xfrm>
                <a:off x="9304557" y="1012125"/>
                <a:ext cx="152280" cy="128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BAFCA12-1998-4304-9D85-61BE5AC49A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00237" y="1007805"/>
                  <a:ext cx="1609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68" name="Gruppieren 135167">
            <a:extLst>
              <a:ext uri="{FF2B5EF4-FFF2-40B4-BE49-F238E27FC236}">
                <a16:creationId xmlns:a16="http://schemas.microsoft.com/office/drawing/2014/main" id="{D53165BD-3130-4328-9FD4-1056BD1C7AF5}"/>
              </a:ext>
            </a:extLst>
          </p:cNvPr>
          <p:cNvGrpSpPr/>
          <p:nvPr/>
        </p:nvGrpSpPr>
        <p:grpSpPr>
          <a:xfrm>
            <a:off x="9645837" y="832125"/>
            <a:ext cx="2251440" cy="350640"/>
            <a:chOff x="9645837" y="832125"/>
            <a:chExt cx="225144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68FAA6D-7DBF-4911-A1C1-9E330096879E}"/>
                    </a:ext>
                  </a:extLst>
                </p14:cNvPr>
                <p14:cNvContentPartPr/>
                <p14:nvPr/>
              </p14:nvContentPartPr>
              <p14:xfrm>
                <a:off x="9645837" y="952365"/>
                <a:ext cx="95400" cy="230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68FAA6D-7DBF-4911-A1C1-9E33009687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41517" y="948045"/>
                  <a:ext cx="104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DB6BC0D-A078-4D23-A979-31BAECC236C1}"/>
                    </a:ext>
                  </a:extLst>
                </p14:cNvPr>
                <p14:cNvContentPartPr/>
                <p14:nvPr/>
              </p14:nvContentPartPr>
              <p14:xfrm>
                <a:off x="9779397" y="999885"/>
                <a:ext cx="140760" cy="60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DB6BC0D-A078-4D23-A979-31BAECC236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5077" y="995565"/>
                  <a:ext cx="149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F7CD87E-D33D-4744-B159-6AD6DC5669E2}"/>
                    </a:ext>
                  </a:extLst>
                </p14:cNvPr>
                <p14:cNvContentPartPr/>
                <p14:nvPr/>
              </p14:nvContentPartPr>
              <p14:xfrm>
                <a:off x="9923397" y="917085"/>
                <a:ext cx="138240" cy="115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F7CD87E-D33D-4744-B159-6AD6DC5669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19077" y="912765"/>
                  <a:ext cx="146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B19C0D8-5963-408F-A415-9821DE49A4B8}"/>
                    </a:ext>
                  </a:extLst>
                </p14:cNvPr>
                <p14:cNvContentPartPr/>
                <p14:nvPr/>
              </p14:nvContentPartPr>
              <p14:xfrm>
                <a:off x="10181517" y="869565"/>
                <a:ext cx="266400" cy="287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B19C0D8-5963-408F-A415-9821DE49A4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77197" y="865245"/>
                  <a:ext cx="275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0924DF-70B4-4F21-A9FC-255C70C739D0}"/>
                    </a:ext>
                  </a:extLst>
                </p14:cNvPr>
                <p14:cNvContentPartPr/>
                <p14:nvPr/>
              </p14:nvContentPartPr>
              <p14:xfrm>
                <a:off x="10547637" y="930045"/>
                <a:ext cx="231840" cy="70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0924DF-70B4-4F21-A9FC-255C70C739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43317" y="925725"/>
                  <a:ext cx="240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31E070C-3DF1-47AB-8943-2B2EC888F57C}"/>
                    </a:ext>
                  </a:extLst>
                </p14:cNvPr>
                <p14:cNvContentPartPr/>
                <p14:nvPr/>
              </p14:nvContentPartPr>
              <p14:xfrm>
                <a:off x="10835637" y="915645"/>
                <a:ext cx="236880" cy="66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31E070C-3DF1-47AB-8943-2B2EC888F5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31317" y="911325"/>
                  <a:ext cx="245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A3684DE-35B9-4D97-A912-C122F9BE9511}"/>
                    </a:ext>
                  </a:extLst>
                </p14:cNvPr>
                <p14:cNvContentPartPr/>
                <p14:nvPr/>
              </p14:nvContentPartPr>
              <p14:xfrm>
                <a:off x="11078997" y="916005"/>
                <a:ext cx="97200" cy="175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A3684DE-35B9-4D97-A912-C122F9BE95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74677" y="911685"/>
                  <a:ext cx="10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E9FBF4E-5A40-46DD-84EF-1F9D328990AC}"/>
                    </a:ext>
                  </a:extLst>
                </p14:cNvPr>
                <p14:cNvContentPartPr/>
                <p14:nvPr/>
              </p14:nvContentPartPr>
              <p14:xfrm>
                <a:off x="11189877" y="832125"/>
                <a:ext cx="30240" cy="117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E9FBF4E-5A40-46DD-84EF-1F9D328990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85557" y="827805"/>
                  <a:ext cx="3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64AB1D8-4EE2-45EC-A2F4-B3BC77810230}"/>
                    </a:ext>
                  </a:extLst>
                </p14:cNvPr>
                <p14:cNvContentPartPr/>
                <p14:nvPr/>
              </p14:nvContentPartPr>
              <p14:xfrm>
                <a:off x="11231997" y="894765"/>
                <a:ext cx="74520" cy="61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64AB1D8-4EE2-45EC-A2F4-B3BC778102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7677" y="890445"/>
                  <a:ext cx="83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6B3E4F-095A-4013-B016-E503AF544418}"/>
                    </a:ext>
                  </a:extLst>
                </p14:cNvPr>
                <p14:cNvContentPartPr/>
                <p14:nvPr/>
              </p14:nvContentPartPr>
              <p14:xfrm>
                <a:off x="11323437" y="867765"/>
                <a:ext cx="298440" cy="227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6B3E4F-095A-4013-B016-E503AF54441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19117" y="863445"/>
                  <a:ext cx="307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3D6505A-9F2B-425D-A04B-719870A11170}"/>
                    </a:ext>
                  </a:extLst>
                </p14:cNvPr>
                <p14:cNvContentPartPr/>
                <p14:nvPr/>
              </p14:nvContentPartPr>
              <p14:xfrm>
                <a:off x="11642037" y="849405"/>
                <a:ext cx="255240" cy="89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3D6505A-9F2B-425D-A04B-719870A111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37717" y="845085"/>
                  <a:ext cx="2638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80" name="Gruppieren 135179">
            <a:extLst>
              <a:ext uri="{FF2B5EF4-FFF2-40B4-BE49-F238E27FC236}">
                <a16:creationId xmlns:a16="http://schemas.microsoft.com/office/drawing/2014/main" id="{E76BEF94-65D8-4EA6-8D66-94A9F43C5541}"/>
              </a:ext>
            </a:extLst>
          </p:cNvPr>
          <p:cNvGrpSpPr/>
          <p:nvPr/>
        </p:nvGrpSpPr>
        <p:grpSpPr>
          <a:xfrm>
            <a:off x="2384997" y="996285"/>
            <a:ext cx="1737000" cy="3345905"/>
            <a:chOff x="2384997" y="996285"/>
            <a:chExt cx="1737000" cy="33459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EF53B82-09BC-42CC-924F-9D4A62366561}"/>
                    </a:ext>
                  </a:extLst>
                </p14:cNvPr>
                <p14:cNvContentPartPr/>
                <p14:nvPr/>
              </p14:nvContentPartPr>
              <p14:xfrm>
                <a:off x="2384997" y="1034085"/>
                <a:ext cx="382680" cy="457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EF53B82-09BC-42CC-924F-9D4A623665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80677" y="1029765"/>
                  <a:ext cx="3913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626379B-D54A-4247-A386-9A894C922981}"/>
                    </a:ext>
                  </a:extLst>
                </p14:cNvPr>
                <p14:cNvContentPartPr/>
                <p14:nvPr/>
              </p14:nvContentPartPr>
              <p14:xfrm>
                <a:off x="2790357" y="1270605"/>
                <a:ext cx="315000" cy="550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626379B-D54A-4247-A386-9A894C9229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86037" y="1266285"/>
                  <a:ext cx="3236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3EEA341-E68D-404E-BE77-DE723F49E457}"/>
                    </a:ext>
                  </a:extLst>
                </p14:cNvPr>
                <p14:cNvContentPartPr/>
                <p14:nvPr/>
              </p14:nvContentPartPr>
              <p14:xfrm>
                <a:off x="3053877" y="1604325"/>
                <a:ext cx="424800" cy="399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3EEA341-E68D-404E-BE77-DE723F49E4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49557" y="1600005"/>
                  <a:ext cx="433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83401FF-EDF1-46B8-A49A-07BC96C12CFF}"/>
                    </a:ext>
                  </a:extLst>
                </p14:cNvPr>
                <p14:cNvContentPartPr/>
                <p14:nvPr/>
              </p14:nvContentPartPr>
              <p14:xfrm>
                <a:off x="3454557" y="1353045"/>
                <a:ext cx="259560" cy="338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83401FF-EDF1-46B8-A49A-07BC96C12C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50237" y="1348725"/>
                  <a:ext cx="268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E5EFAC-87C9-4A7C-AAC2-5AA861ED2B4B}"/>
                    </a:ext>
                  </a:extLst>
                </p14:cNvPr>
                <p14:cNvContentPartPr/>
                <p14:nvPr/>
              </p14:nvContentPartPr>
              <p14:xfrm>
                <a:off x="3769197" y="996285"/>
                <a:ext cx="352800" cy="407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E5EFAC-87C9-4A7C-AAC2-5AA861ED2B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64877" y="991965"/>
                  <a:ext cx="3614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5169" name="Freihand 135168">
                  <a:extLst>
                    <a:ext uri="{FF2B5EF4-FFF2-40B4-BE49-F238E27FC236}">
                      <a16:creationId xmlns:a16="http://schemas.microsoft.com/office/drawing/2014/main" id="{3F939270-316D-46D5-B18F-321ED267DA83}"/>
                    </a:ext>
                  </a:extLst>
                </p14:cNvPr>
                <p14:cNvContentPartPr/>
                <p14:nvPr/>
              </p14:nvContentPartPr>
              <p14:xfrm>
                <a:off x="2434677" y="1863590"/>
                <a:ext cx="360" cy="360"/>
              </p14:xfrm>
            </p:contentPart>
          </mc:Choice>
          <mc:Fallback>
            <p:pic>
              <p:nvPicPr>
                <p:cNvPr id="135169" name="Freihand 135168">
                  <a:extLst>
                    <a:ext uri="{FF2B5EF4-FFF2-40B4-BE49-F238E27FC236}">
                      <a16:creationId xmlns:a16="http://schemas.microsoft.com/office/drawing/2014/main" id="{3F939270-316D-46D5-B18F-321ED267DA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30357" y="185927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5170" name="Freihand 135169">
                  <a:extLst>
                    <a:ext uri="{FF2B5EF4-FFF2-40B4-BE49-F238E27FC236}">
                      <a16:creationId xmlns:a16="http://schemas.microsoft.com/office/drawing/2014/main" id="{96BFF8D7-B28C-46EF-95A6-D5C1993E5DAD}"/>
                    </a:ext>
                  </a:extLst>
                </p14:cNvPr>
                <p14:cNvContentPartPr/>
                <p14:nvPr/>
              </p14:nvContentPartPr>
              <p14:xfrm>
                <a:off x="2410917" y="1897430"/>
                <a:ext cx="15120" cy="20520"/>
              </p14:xfrm>
            </p:contentPart>
          </mc:Choice>
          <mc:Fallback>
            <p:pic>
              <p:nvPicPr>
                <p:cNvPr id="135170" name="Freihand 135169">
                  <a:extLst>
                    <a:ext uri="{FF2B5EF4-FFF2-40B4-BE49-F238E27FC236}">
                      <a16:creationId xmlns:a16="http://schemas.microsoft.com/office/drawing/2014/main" id="{96BFF8D7-B28C-46EF-95A6-D5C1993E5D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06597" y="1893110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5173" name="Freihand 135172">
                  <a:extLst>
                    <a:ext uri="{FF2B5EF4-FFF2-40B4-BE49-F238E27FC236}">
                      <a16:creationId xmlns:a16="http://schemas.microsoft.com/office/drawing/2014/main" id="{0B26CB80-7FB8-4D48-9ED3-25CAE0FE41EA}"/>
                    </a:ext>
                  </a:extLst>
                </p14:cNvPr>
                <p14:cNvContentPartPr/>
                <p14:nvPr/>
              </p14:nvContentPartPr>
              <p14:xfrm>
                <a:off x="2392197" y="1866470"/>
                <a:ext cx="33840" cy="130320"/>
              </p14:xfrm>
            </p:contentPart>
          </mc:Choice>
          <mc:Fallback>
            <p:pic>
              <p:nvPicPr>
                <p:cNvPr id="135173" name="Freihand 135172">
                  <a:extLst>
                    <a:ext uri="{FF2B5EF4-FFF2-40B4-BE49-F238E27FC236}">
                      <a16:creationId xmlns:a16="http://schemas.microsoft.com/office/drawing/2014/main" id="{0B26CB80-7FB8-4D48-9ED3-25CAE0FE41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87877" y="1862150"/>
                  <a:ext cx="4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5175" name="Freihand 135174">
                  <a:extLst>
                    <a:ext uri="{FF2B5EF4-FFF2-40B4-BE49-F238E27FC236}">
                      <a16:creationId xmlns:a16="http://schemas.microsoft.com/office/drawing/2014/main" id="{15E0F81C-0BA7-41E0-9BF3-6D9762154758}"/>
                    </a:ext>
                  </a:extLst>
                </p14:cNvPr>
                <p14:cNvContentPartPr/>
                <p14:nvPr/>
              </p14:nvContentPartPr>
              <p14:xfrm>
                <a:off x="2725557" y="4304390"/>
                <a:ext cx="1080" cy="2880"/>
              </p14:xfrm>
            </p:contentPart>
          </mc:Choice>
          <mc:Fallback>
            <p:pic>
              <p:nvPicPr>
                <p:cNvPr id="135175" name="Freihand 135174">
                  <a:extLst>
                    <a:ext uri="{FF2B5EF4-FFF2-40B4-BE49-F238E27FC236}">
                      <a16:creationId xmlns:a16="http://schemas.microsoft.com/office/drawing/2014/main" id="{15E0F81C-0BA7-41E0-9BF3-6D976215475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21237" y="4300070"/>
                  <a:ext cx="9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5176" name="Freihand 135175">
                  <a:extLst>
                    <a:ext uri="{FF2B5EF4-FFF2-40B4-BE49-F238E27FC236}">
                      <a16:creationId xmlns:a16="http://schemas.microsoft.com/office/drawing/2014/main" id="{4C5532E3-D4A5-44CC-B1EE-142D86809BCC}"/>
                    </a:ext>
                  </a:extLst>
                </p14:cNvPr>
                <p14:cNvContentPartPr/>
                <p14:nvPr/>
              </p14:nvContentPartPr>
              <p14:xfrm>
                <a:off x="2710437" y="4304390"/>
                <a:ext cx="16200" cy="9720"/>
              </p14:xfrm>
            </p:contentPart>
          </mc:Choice>
          <mc:Fallback>
            <p:pic>
              <p:nvPicPr>
                <p:cNvPr id="135176" name="Freihand 135175">
                  <a:extLst>
                    <a:ext uri="{FF2B5EF4-FFF2-40B4-BE49-F238E27FC236}">
                      <a16:creationId xmlns:a16="http://schemas.microsoft.com/office/drawing/2014/main" id="{4C5532E3-D4A5-44CC-B1EE-142D86809BC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06117" y="4300070"/>
                  <a:ext cx="24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5177" name="Freihand 135176">
                  <a:extLst>
                    <a:ext uri="{FF2B5EF4-FFF2-40B4-BE49-F238E27FC236}">
                      <a16:creationId xmlns:a16="http://schemas.microsoft.com/office/drawing/2014/main" id="{C022C4BE-C0D4-47DE-818A-16506695754B}"/>
                    </a:ext>
                  </a:extLst>
                </p14:cNvPr>
                <p14:cNvContentPartPr/>
                <p14:nvPr/>
              </p14:nvContentPartPr>
              <p14:xfrm>
                <a:off x="2686317" y="1335110"/>
                <a:ext cx="92520" cy="3007080"/>
              </p14:xfrm>
            </p:contentPart>
          </mc:Choice>
          <mc:Fallback>
            <p:pic>
              <p:nvPicPr>
                <p:cNvPr id="135177" name="Freihand 135176">
                  <a:extLst>
                    <a:ext uri="{FF2B5EF4-FFF2-40B4-BE49-F238E27FC236}">
                      <a16:creationId xmlns:a16="http://schemas.microsoft.com/office/drawing/2014/main" id="{C022C4BE-C0D4-47DE-818A-1650669575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81997" y="1330790"/>
                  <a:ext cx="101160" cy="30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5179" name="Freihand 135178">
                  <a:extLst>
                    <a:ext uri="{FF2B5EF4-FFF2-40B4-BE49-F238E27FC236}">
                      <a16:creationId xmlns:a16="http://schemas.microsoft.com/office/drawing/2014/main" id="{19140FD1-FF3F-4AFA-A63C-7FB5E1B7E69F}"/>
                    </a:ext>
                  </a:extLst>
                </p14:cNvPr>
                <p14:cNvContentPartPr/>
                <p14:nvPr/>
              </p14:nvContentPartPr>
              <p14:xfrm>
                <a:off x="2548077" y="1462550"/>
                <a:ext cx="114480" cy="2837880"/>
              </p14:xfrm>
            </p:contentPart>
          </mc:Choice>
          <mc:Fallback>
            <p:pic>
              <p:nvPicPr>
                <p:cNvPr id="135179" name="Freihand 135178">
                  <a:extLst>
                    <a:ext uri="{FF2B5EF4-FFF2-40B4-BE49-F238E27FC236}">
                      <a16:creationId xmlns:a16="http://schemas.microsoft.com/office/drawing/2014/main" id="{19140FD1-FF3F-4AFA-A63C-7FB5E1B7E69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43757" y="1458230"/>
                  <a:ext cx="123120" cy="28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198" name="Gruppieren 135197">
            <a:extLst>
              <a:ext uri="{FF2B5EF4-FFF2-40B4-BE49-F238E27FC236}">
                <a16:creationId xmlns:a16="http://schemas.microsoft.com/office/drawing/2014/main" id="{083463F1-1736-4334-9AF9-7E1BAB777E5E}"/>
              </a:ext>
            </a:extLst>
          </p:cNvPr>
          <p:cNvGrpSpPr/>
          <p:nvPr/>
        </p:nvGrpSpPr>
        <p:grpSpPr>
          <a:xfrm>
            <a:off x="8798037" y="1264550"/>
            <a:ext cx="2626920" cy="355320"/>
            <a:chOff x="8798037" y="1264550"/>
            <a:chExt cx="262692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5181" name="Freihand 135180">
                  <a:extLst>
                    <a:ext uri="{FF2B5EF4-FFF2-40B4-BE49-F238E27FC236}">
                      <a16:creationId xmlns:a16="http://schemas.microsoft.com/office/drawing/2014/main" id="{044EAAEA-E9EB-4C42-B72F-BFC057226055}"/>
                    </a:ext>
                  </a:extLst>
                </p14:cNvPr>
                <p14:cNvContentPartPr/>
                <p14:nvPr/>
              </p14:nvContentPartPr>
              <p14:xfrm>
                <a:off x="8798037" y="1476590"/>
                <a:ext cx="135720" cy="16560"/>
              </p14:xfrm>
            </p:contentPart>
          </mc:Choice>
          <mc:Fallback>
            <p:pic>
              <p:nvPicPr>
                <p:cNvPr id="135181" name="Freihand 135180">
                  <a:extLst>
                    <a:ext uri="{FF2B5EF4-FFF2-40B4-BE49-F238E27FC236}">
                      <a16:creationId xmlns:a16="http://schemas.microsoft.com/office/drawing/2014/main" id="{044EAAEA-E9EB-4C42-B72F-BFC0572260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93717" y="1472270"/>
                  <a:ext cx="144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5182" name="Freihand 135181">
                  <a:extLst>
                    <a:ext uri="{FF2B5EF4-FFF2-40B4-BE49-F238E27FC236}">
                      <a16:creationId xmlns:a16="http://schemas.microsoft.com/office/drawing/2014/main" id="{8A6C0508-E142-4042-B2F2-B7300DE433C5}"/>
                    </a:ext>
                  </a:extLst>
                </p14:cNvPr>
                <p14:cNvContentPartPr/>
                <p14:nvPr/>
              </p14:nvContentPartPr>
              <p14:xfrm>
                <a:off x="8924397" y="1431590"/>
                <a:ext cx="60840" cy="124560"/>
              </p14:xfrm>
            </p:contentPart>
          </mc:Choice>
          <mc:Fallback>
            <p:pic>
              <p:nvPicPr>
                <p:cNvPr id="135182" name="Freihand 135181">
                  <a:extLst>
                    <a:ext uri="{FF2B5EF4-FFF2-40B4-BE49-F238E27FC236}">
                      <a16:creationId xmlns:a16="http://schemas.microsoft.com/office/drawing/2014/main" id="{8A6C0508-E142-4042-B2F2-B7300DE433C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20077" y="1427270"/>
                  <a:ext cx="69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5183" name="Freihand 135182">
                  <a:extLst>
                    <a:ext uri="{FF2B5EF4-FFF2-40B4-BE49-F238E27FC236}">
                      <a16:creationId xmlns:a16="http://schemas.microsoft.com/office/drawing/2014/main" id="{C918761D-37BB-4895-9A05-ABC982118995}"/>
                    </a:ext>
                  </a:extLst>
                </p14:cNvPr>
                <p14:cNvContentPartPr/>
                <p14:nvPr/>
              </p14:nvContentPartPr>
              <p14:xfrm>
                <a:off x="9111957" y="1355990"/>
                <a:ext cx="139320" cy="179640"/>
              </p14:xfrm>
            </p:contentPart>
          </mc:Choice>
          <mc:Fallback>
            <p:pic>
              <p:nvPicPr>
                <p:cNvPr id="135183" name="Freihand 135182">
                  <a:extLst>
                    <a:ext uri="{FF2B5EF4-FFF2-40B4-BE49-F238E27FC236}">
                      <a16:creationId xmlns:a16="http://schemas.microsoft.com/office/drawing/2014/main" id="{C918761D-37BB-4895-9A05-ABC9821189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07637" y="1351670"/>
                  <a:ext cx="147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5184" name="Freihand 135183">
                  <a:extLst>
                    <a:ext uri="{FF2B5EF4-FFF2-40B4-BE49-F238E27FC236}">
                      <a16:creationId xmlns:a16="http://schemas.microsoft.com/office/drawing/2014/main" id="{158CA199-F28B-4A0C-A41D-F1363EA09FDD}"/>
                    </a:ext>
                  </a:extLst>
                </p14:cNvPr>
                <p14:cNvContentPartPr/>
                <p14:nvPr/>
              </p14:nvContentPartPr>
              <p14:xfrm>
                <a:off x="9256317" y="1409270"/>
                <a:ext cx="5760" cy="16920"/>
              </p14:xfrm>
            </p:contentPart>
          </mc:Choice>
          <mc:Fallback>
            <p:pic>
              <p:nvPicPr>
                <p:cNvPr id="135184" name="Freihand 135183">
                  <a:extLst>
                    <a:ext uri="{FF2B5EF4-FFF2-40B4-BE49-F238E27FC236}">
                      <a16:creationId xmlns:a16="http://schemas.microsoft.com/office/drawing/2014/main" id="{158CA199-F28B-4A0C-A41D-F1363EA09FD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51997" y="1404950"/>
                  <a:ext cx="14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5185" name="Freihand 135184">
                  <a:extLst>
                    <a:ext uri="{FF2B5EF4-FFF2-40B4-BE49-F238E27FC236}">
                      <a16:creationId xmlns:a16="http://schemas.microsoft.com/office/drawing/2014/main" id="{36A777FA-C26C-48D1-B49E-2CEBF1F36A0A}"/>
                    </a:ext>
                  </a:extLst>
                </p14:cNvPr>
                <p14:cNvContentPartPr/>
                <p14:nvPr/>
              </p14:nvContentPartPr>
              <p14:xfrm>
                <a:off x="9294477" y="1461830"/>
                <a:ext cx="34920" cy="158040"/>
              </p14:xfrm>
            </p:contentPart>
          </mc:Choice>
          <mc:Fallback>
            <p:pic>
              <p:nvPicPr>
                <p:cNvPr id="135185" name="Freihand 135184">
                  <a:extLst>
                    <a:ext uri="{FF2B5EF4-FFF2-40B4-BE49-F238E27FC236}">
                      <a16:creationId xmlns:a16="http://schemas.microsoft.com/office/drawing/2014/main" id="{36A777FA-C26C-48D1-B49E-2CEBF1F36A0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90157" y="1457510"/>
                  <a:ext cx="43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5186" name="Freihand 135185">
                  <a:extLst>
                    <a:ext uri="{FF2B5EF4-FFF2-40B4-BE49-F238E27FC236}">
                      <a16:creationId xmlns:a16="http://schemas.microsoft.com/office/drawing/2014/main" id="{B78163ED-820F-4AE0-A6E3-33A6BCA3BFBA}"/>
                    </a:ext>
                  </a:extLst>
                </p14:cNvPr>
                <p14:cNvContentPartPr/>
                <p14:nvPr/>
              </p14:nvContentPartPr>
              <p14:xfrm>
                <a:off x="9349917" y="1395590"/>
                <a:ext cx="65160" cy="111600"/>
              </p14:xfrm>
            </p:contentPart>
          </mc:Choice>
          <mc:Fallback>
            <p:pic>
              <p:nvPicPr>
                <p:cNvPr id="135186" name="Freihand 135185">
                  <a:extLst>
                    <a:ext uri="{FF2B5EF4-FFF2-40B4-BE49-F238E27FC236}">
                      <a16:creationId xmlns:a16="http://schemas.microsoft.com/office/drawing/2014/main" id="{B78163ED-820F-4AE0-A6E3-33A6BCA3BF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45597" y="1391270"/>
                  <a:ext cx="73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5187" name="Freihand 135186">
                  <a:extLst>
                    <a:ext uri="{FF2B5EF4-FFF2-40B4-BE49-F238E27FC236}">
                      <a16:creationId xmlns:a16="http://schemas.microsoft.com/office/drawing/2014/main" id="{B3EFEB30-5F8E-4AEE-9B54-15C2453E073E}"/>
                    </a:ext>
                  </a:extLst>
                </p14:cNvPr>
                <p14:cNvContentPartPr/>
                <p14:nvPr/>
              </p14:nvContentPartPr>
              <p14:xfrm>
                <a:off x="9569517" y="1393430"/>
                <a:ext cx="32760" cy="126720"/>
              </p14:xfrm>
            </p:contentPart>
          </mc:Choice>
          <mc:Fallback>
            <p:pic>
              <p:nvPicPr>
                <p:cNvPr id="135187" name="Freihand 135186">
                  <a:extLst>
                    <a:ext uri="{FF2B5EF4-FFF2-40B4-BE49-F238E27FC236}">
                      <a16:creationId xmlns:a16="http://schemas.microsoft.com/office/drawing/2014/main" id="{B3EFEB30-5F8E-4AEE-9B54-15C2453E073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65197" y="1389110"/>
                  <a:ext cx="41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5188" name="Freihand 135187">
                  <a:extLst>
                    <a:ext uri="{FF2B5EF4-FFF2-40B4-BE49-F238E27FC236}">
                      <a16:creationId xmlns:a16="http://schemas.microsoft.com/office/drawing/2014/main" id="{B28D86C4-3008-45C0-8F78-15D64CB92916}"/>
                    </a:ext>
                  </a:extLst>
                </p14:cNvPr>
                <p14:cNvContentPartPr/>
                <p14:nvPr/>
              </p14:nvContentPartPr>
              <p14:xfrm>
                <a:off x="9620277" y="1312430"/>
                <a:ext cx="379440" cy="187200"/>
              </p14:xfrm>
            </p:contentPart>
          </mc:Choice>
          <mc:Fallback>
            <p:pic>
              <p:nvPicPr>
                <p:cNvPr id="135188" name="Freihand 135187">
                  <a:extLst>
                    <a:ext uri="{FF2B5EF4-FFF2-40B4-BE49-F238E27FC236}">
                      <a16:creationId xmlns:a16="http://schemas.microsoft.com/office/drawing/2014/main" id="{B28D86C4-3008-45C0-8F78-15D64CB9291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15957" y="1308110"/>
                  <a:ext cx="38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5190" name="Freihand 135189">
                  <a:extLst>
                    <a:ext uri="{FF2B5EF4-FFF2-40B4-BE49-F238E27FC236}">
                      <a16:creationId xmlns:a16="http://schemas.microsoft.com/office/drawing/2014/main" id="{977FB6FB-1C6C-42DF-9C22-52B1FB635EBC}"/>
                    </a:ext>
                  </a:extLst>
                </p14:cNvPr>
                <p14:cNvContentPartPr/>
                <p14:nvPr/>
              </p14:nvContentPartPr>
              <p14:xfrm>
                <a:off x="10085757" y="1395590"/>
                <a:ext cx="184680" cy="83880"/>
              </p14:xfrm>
            </p:contentPart>
          </mc:Choice>
          <mc:Fallback>
            <p:pic>
              <p:nvPicPr>
                <p:cNvPr id="135190" name="Freihand 135189">
                  <a:extLst>
                    <a:ext uri="{FF2B5EF4-FFF2-40B4-BE49-F238E27FC236}">
                      <a16:creationId xmlns:a16="http://schemas.microsoft.com/office/drawing/2014/main" id="{977FB6FB-1C6C-42DF-9C22-52B1FB635E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81437" y="1391270"/>
                  <a:ext cx="193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5191" name="Freihand 135190">
                  <a:extLst>
                    <a:ext uri="{FF2B5EF4-FFF2-40B4-BE49-F238E27FC236}">
                      <a16:creationId xmlns:a16="http://schemas.microsoft.com/office/drawing/2014/main" id="{566ED28A-7001-4D61-BE2F-B20741D2DB71}"/>
                    </a:ext>
                  </a:extLst>
                </p14:cNvPr>
                <p14:cNvContentPartPr/>
                <p14:nvPr/>
              </p14:nvContentPartPr>
              <p14:xfrm>
                <a:off x="10304637" y="1400630"/>
                <a:ext cx="237600" cy="63000"/>
              </p14:xfrm>
            </p:contentPart>
          </mc:Choice>
          <mc:Fallback>
            <p:pic>
              <p:nvPicPr>
                <p:cNvPr id="135191" name="Freihand 135190">
                  <a:extLst>
                    <a:ext uri="{FF2B5EF4-FFF2-40B4-BE49-F238E27FC236}">
                      <a16:creationId xmlns:a16="http://schemas.microsoft.com/office/drawing/2014/main" id="{566ED28A-7001-4D61-BE2F-B20741D2DB7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00317" y="1396310"/>
                  <a:ext cx="246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5192" name="Freihand 135191">
                  <a:extLst>
                    <a:ext uri="{FF2B5EF4-FFF2-40B4-BE49-F238E27FC236}">
                      <a16:creationId xmlns:a16="http://schemas.microsoft.com/office/drawing/2014/main" id="{6D990F5D-B015-485E-B997-C6FC54E4F21A}"/>
                    </a:ext>
                  </a:extLst>
                </p14:cNvPr>
                <p14:cNvContentPartPr/>
                <p14:nvPr/>
              </p14:nvContentPartPr>
              <p14:xfrm>
                <a:off x="10562397" y="1354190"/>
                <a:ext cx="101160" cy="222840"/>
              </p14:xfrm>
            </p:contentPart>
          </mc:Choice>
          <mc:Fallback>
            <p:pic>
              <p:nvPicPr>
                <p:cNvPr id="135192" name="Freihand 135191">
                  <a:extLst>
                    <a:ext uri="{FF2B5EF4-FFF2-40B4-BE49-F238E27FC236}">
                      <a16:creationId xmlns:a16="http://schemas.microsoft.com/office/drawing/2014/main" id="{6D990F5D-B015-485E-B997-C6FC54E4F2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58077" y="1349870"/>
                  <a:ext cx="109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5193" name="Freihand 135192">
                  <a:extLst>
                    <a:ext uri="{FF2B5EF4-FFF2-40B4-BE49-F238E27FC236}">
                      <a16:creationId xmlns:a16="http://schemas.microsoft.com/office/drawing/2014/main" id="{0419A042-BF52-48D4-9377-733CFB940CAB}"/>
                    </a:ext>
                  </a:extLst>
                </p14:cNvPr>
                <p14:cNvContentPartPr/>
                <p14:nvPr/>
              </p14:nvContentPartPr>
              <p14:xfrm>
                <a:off x="10669317" y="1268510"/>
                <a:ext cx="41760" cy="172440"/>
              </p14:xfrm>
            </p:contentPart>
          </mc:Choice>
          <mc:Fallback>
            <p:pic>
              <p:nvPicPr>
                <p:cNvPr id="135193" name="Freihand 135192">
                  <a:extLst>
                    <a:ext uri="{FF2B5EF4-FFF2-40B4-BE49-F238E27FC236}">
                      <a16:creationId xmlns:a16="http://schemas.microsoft.com/office/drawing/2014/main" id="{0419A042-BF52-48D4-9377-733CFB940C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64997" y="1264190"/>
                  <a:ext cx="50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5194" name="Freihand 135193">
                  <a:extLst>
                    <a:ext uri="{FF2B5EF4-FFF2-40B4-BE49-F238E27FC236}">
                      <a16:creationId xmlns:a16="http://schemas.microsoft.com/office/drawing/2014/main" id="{D54371CD-D146-43C9-AA63-B77BC3178F58}"/>
                    </a:ext>
                  </a:extLst>
                </p14:cNvPr>
                <p14:cNvContentPartPr/>
                <p14:nvPr/>
              </p14:nvContentPartPr>
              <p14:xfrm>
                <a:off x="10706757" y="1373270"/>
                <a:ext cx="146520" cy="174600"/>
              </p14:xfrm>
            </p:contentPart>
          </mc:Choice>
          <mc:Fallback>
            <p:pic>
              <p:nvPicPr>
                <p:cNvPr id="135194" name="Freihand 135193">
                  <a:extLst>
                    <a:ext uri="{FF2B5EF4-FFF2-40B4-BE49-F238E27FC236}">
                      <a16:creationId xmlns:a16="http://schemas.microsoft.com/office/drawing/2014/main" id="{D54371CD-D146-43C9-AA63-B77BC3178F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02437" y="1368950"/>
                  <a:ext cx="155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5195" name="Freihand 135194">
                  <a:extLst>
                    <a:ext uri="{FF2B5EF4-FFF2-40B4-BE49-F238E27FC236}">
                      <a16:creationId xmlns:a16="http://schemas.microsoft.com/office/drawing/2014/main" id="{17635B60-D9B3-4CBD-8F6A-534DFB8B14A0}"/>
                    </a:ext>
                  </a:extLst>
                </p14:cNvPr>
                <p14:cNvContentPartPr/>
                <p14:nvPr/>
              </p14:nvContentPartPr>
              <p14:xfrm>
                <a:off x="10903317" y="1366790"/>
                <a:ext cx="178560" cy="75240"/>
              </p14:xfrm>
            </p:contentPart>
          </mc:Choice>
          <mc:Fallback>
            <p:pic>
              <p:nvPicPr>
                <p:cNvPr id="135195" name="Freihand 135194">
                  <a:extLst>
                    <a:ext uri="{FF2B5EF4-FFF2-40B4-BE49-F238E27FC236}">
                      <a16:creationId xmlns:a16="http://schemas.microsoft.com/office/drawing/2014/main" id="{17635B60-D9B3-4CBD-8F6A-534DFB8B14A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98997" y="1362470"/>
                  <a:ext cx="187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5196" name="Freihand 135195">
                  <a:extLst>
                    <a:ext uri="{FF2B5EF4-FFF2-40B4-BE49-F238E27FC236}">
                      <a16:creationId xmlns:a16="http://schemas.microsoft.com/office/drawing/2014/main" id="{FE16C007-A18F-4D2D-849F-F9CCFA7B98AA}"/>
                    </a:ext>
                  </a:extLst>
                </p14:cNvPr>
                <p14:cNvContentPartPr/>
                <p14:nvPr/>
              </p14:nvContentPartPr>
              <p14:xfrm>
                <a:off x="11103837" y="1373990"/>
                <a:ext cx="210960" cy="48240"/>
              </p14:xfrm>
            </p:contentPart>
          </mc:Choice>
          <mc:Fallback>
            <p:pic>
              <p:nvPicPr>
                <p:cNvPr id="135196" name="Freihand 135195">
                  <a:extLst>
                    <a:ext uri="{FF2B5EF4-FFF2-40B4-BE49-F238E27FC236}">
                      <a16:creationId xmlns:a16="http://schemas.microsoft.com/office/drawing/2014/main" id="{FE16C007-A18F-4D2D-849F-F9CCFA7B98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99517" y="1369670"/>
                  <a:ext cx="21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5197" name="Freihand 135196">
                  <a:extLst>
                    <a:ext uri="{FF2B5EF4-FFF2-40B4-BE49-F238E27FC236}">
                      <a16:creationId xmlns:a16="http://schemas.microsoft.com/office/drawing/2014/main" id="{CAE3138C-7A08-4FB2-B2DF-C080B94ECF67}"/>
                    </a:ext>
                  </a:extLst>
                </p14:cNvPr>
                <p14:cNvContentPartPr/>
                <p14:nvPr/>
              </p14:nvContentPartPr>
              <p14:xfrm>
                <a:off x="11320557" y="1264550"/>
                <a:ext cx="104400" cy="160200"/>
              </p14:xfrm>
            </p:contentPart>
          </mc:Choice>
          <mc:Fallback>
            <p:pic>
              <p:nvPicPr>
                <p:cNvPr id="135197" name="Freihand 135196">
                  <a:extLst>
                    <a:ext uri="{FF2B5EF4-FFF2-40B4-BE49-F238E27FC236}">
                      <a16:creationId xmlns:a16="http://schemas.microsoft.com/office/drawing/2014/main" id="{CAE3138C-7A08-4FB2-B2DF-C080B94ECF6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16237" y="1260230"/>
                  <a:ext cx="1130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211" name="Gruppieren 135210">
            <a:extLst>
              <a:ext uri="{FF2B5EF4-FFF2-40B4-BE49-F238E27FC236}">
                <a16:creationId xmlns:a16="http://schemas.microsoft.com/office/drawing/2014/main" id="{B17F5591-B31A-4FB9-8CD7-5C5535E55A59}"/>
              </a:ext>
            </a:extLst>
          </p:cNvPr>
          <p:cNvGrpSpPr/>
          <p:nvPr/>
        </p:nvGrpSpPr>
        <p:grpSpPr>
          <a:xfrm>
            <a:off x="9074157" y="1685750"/>
            <a:ext cx="526680" cy="176040"/>
            <a:chOff x="9074157" y="1685750"/>
            <a:chExt cx="52668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5199" name="Freihand 135198">
                  <a:extLst>
                    <a:ext uri="{FF2B5EF4-FFF2-40B4-BE49-F238E27FC236}">
                      <a16:creationId xmlns:a16="http://schemas.microsoft.com/office/drawing/2014/main" id="{F0670862-B3AF-4075-B2E9-CBF1ED6B9E91}"/>
                    </a:ext>
                  </a:extLst>
                </p14:cNvPr>
                <p14:cNvContentPartPr/>
                <p14:nvPr/>
              </p14:nvContentPartPr>
              <p14:xfrm>
                <a:off x="9084237" y="1764590"/>
                <a:ext cx="171720" cy="82440"/>
              </p14:xfrm>
            </p:contentPart>
          </mc:Choice>
          <mc:Fallback>
            <p:pic>
              <p:nvPicPr>
                <p:cNvPr id="135199" name="Freihand 135198">
                  <a:extLst>
                    <a:ext uri="{FF2B5EF4-FFF2-40B4-BE49-F238E27FC236}">
                      <a16:creationId xmlns:a16="http://schemas.microsoft.com/office/drawing/2014/main" id="{F0670862-B3AF-4075-B2E9-CBF1ED6B9E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79917" y="1760270"/>
                  <a:ext cx="180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5200" name="Freihand 135199">
                  <a:extLst>
                    <a:ext uri="{FF2B5EF4-FFF2-40B4-BE49-F238E27FC236}">
                      <a16:creationId xmlns:a16="http://schemas.microsoft.com/office/drawing/2014/main" id="{72A5E055-C232-402D-991C-ABC2A7B0EBEC}"/>
                    </a:ext>
                  </a:extLst>
                </p14:cNvPr>
                <p14:cNvContentPartPr/>
                <p14:nvPr/>
              </p14:nvContentPartPr>
              <p14:xfrm>
                <a:off x="9131757" y="1688630"/>
                <a:ext cx="360" cy="360"/>
              </p14:xfrm>
            </p:contentPart>
          </mc:Choice>
          <mc:Fallback>
            <p:pic>
              <p:nvPicPr>
                <p:cNvPr id="135200" name="Freihand 135199">
                  <a:extLst>
                    <a:ext uri="{FF2B5EF4-FFF2-40B4-BE49-F238E27FC236}">
                      <a16:creationId xmlns:a16="http://schemas.microsoft.com/office/drawing/2014/main" id="{72A5E055-C232-402D-991C-ABC2A7B0EB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27437" y="168431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5201" name="Freihand 135200">
                  <a:extLst>
                    <a:ext uri="{FF2B5EF4-FFF2-40B4-BE49-F238E27FC236}">
                      <a16:creationId xmlns:a16="http://schemas.microsoft.com/office/drawing/2014/main" id="{CC590A4E-0484-4E5C-841F-8B654C10385F}"/>
                    </a:ext>
                  </a:extLst>
                </p14:cNvPr>
                <p14:cNvContentPartPr/>
                <p14:nvPr/>
              </p14:nvContentPartPr>
              <p14:xfrm>
                <a:off x="9074157" y="1714910"/>
                <a:ext cx="526680" cy="146880"/>
              </p14:xfrm>
            </p:contentPart>
          </mc:Choice>
          <mc:Fallback>
            <p:pic>
              <p:nvPicPr>
                <p:cNvPr id="135201" name="Freihand 135200">
                  <a:extLst>
                    <a:ext uri="{FF2B5EF4-FFF2-40B4-BE49-F238E27FC236}">
                      <a16:creationId xmlns:a16="http://schemas.microsoft.com/office/drawing/2014/main" id="{CC590A4E-0484-4E5C-841F-8B654C10385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69837" y="1710590"/>
                  <a:ext cx="535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5202" name="Freihand 135201">
                  <a:extLst>
                    <a:ext uri="{FF2B5EF4-FFF2-40B4-BE49-F238E27FC236}">
                      <a16:creationId xmlns:a16="http://schemas.microsoft.com/office/drawing/2014/main" id="{0EB793BC-BDF6-4099-B70B-E2C575F4AEF0}"/>
                    </a:ext>
                  </a:extLst>
                </p14:cNvPr>
                <p14:cNvContentPartPr/>
                <p14:nvPr/>
              </p14:nvContentPartPr>
              <p14:xfrm>
                <a:off x="9581757" y="1685750"/>
                <a:ext cx="6480" cy="7560"/>
              </p14:xfrm>
            </p:contentPart>
          </mc:Choice>
          <mc:Fallback>
            <p:pic>
              <p:nvPicPr>
                <p:cNvPr id="135202" name="Freihand 135201">
                  <a:extLst>
                    <a:ext uri="{FF2B5EF4-FFF2-40B4-BE49-F238E27FC236}">
                      <a16:creationId xmlns:a16="http://schemas.microsoft.com/office/drawing/2014/main" id="{0EB793BC-BDF6-4099-B70B-E2C575F4AE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77437" y="1681430"/>
                  <a:ext cx="151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210" name="Gruppieren 135209">
            <a:extLst>
              <a:ext uri="{FF2B5EF4-FFF2-40B4-BE49-F238E27FC236}">
                <a16:creationId xmlns:a16="http://schemas.microsoft.com/office/drawing/2014/main" id="{04F26E33-5B41-412F-B035-EB04A4D9FE5F}"/>
              </a:ext>
            </a:extLst>
          </p:cNvPr>
          <p:cNvGrpSpPr/>
          <p:nvPr/>
        </p:nvGrpSpPr>
        <p:grpSpPr>
          <a:xfrm>
            <a:off x="9792717" y="1633550"/>
            <a:ext cx="2113920" cy="187920"/>
            <a:chOff x="9792717" y="1633550"/>
            <a:chExt cx="211392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5203" name="Freihand 135202">
                  <a:extLst>
                    <a:ext uri="{FF2B5EF4-FFF2-40B4-BE49-F238E27FC236}">
                      <a16:creationId xmlns:a16="http://schemas.microsoft.com/office/drawing/2014/main" id="{F0D36C0A-BDA4-4C4B-9CAA-769D9C59FE1F}"/>
                    </a:ext>
                  </a:extLst>
                </p14:cNvPr>
                <p14:cNvContentPartPr/>
                <p14:nvPr/>
              </p14:nvContentPartPr>
              <p14:xfrm>
                <a:off x="9792717" y="1727150"/>
                <a:ext cx="354240" cy="94320"/>
              </p14:xfrm>
            </p:contentPart>
          </mc:Choice>
          <mc:Fallback>
            <p:pic>
              <p:nvPicPr>
                <p:cNvPr id="135203" name="Freihand 135202">
                  <a:extLst>
                    <a:ext uri="{FF2B5EF4-FFF2-40B4-BE49-F238E27FC236}">
                      <a16:creationId xmlns:a16="http://schemas.microsoft.com/office/drawing/2014/main" id="{F0D36C0A-BDA4-4C4B-9CAA-769D9C59FE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88397" y="1722830"/>
                  <a:ext cx="362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5204" name="Freihand 135203">
                  <a:extLst>
                    <a:ext uri="{FF2B5EF4-FFF2-40B4-BE49-F238E27FC236}">
                      <a16:creationId xmlns:a16="http://schemas.microsoft.com/office/drawing/2014/main" id="{3FF1C96E-CE14-4645-9284-BBE25F7F1AFE}"/>
                    </a:ext>
                  </a:extLst>
                </p14:cNvPr>
                <p14:cNvContentPartPr/>
                <p14:nvPr/>
              </p14:nvContentPartPr>
              <p14:xfrm>
                <a:off x="10167837" y="1659110"/>
                <a:ext cx="182520" cy="129240"/>
              </p14:xfrm>
            </p:contentPart>
          </mc:Choice>
          <mc:Fallback>
            <p:pic>
              <p:nvPicPr>
                <p:cNvPr id="135204" name="Freihand 135203">
                  <a:extLst>
                    <a:ext uri="{FF2B5EF4-FFF2-40B4-BE49-F238E27FC236}">
                      <a16:creationId xmlns:a16="http://schemas.microsoft.com/office/drawing/2014/main" id="{3FF1C96E-CE14-4645-9284-BBE25F7F1A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63517" y="1654790"/>
                  <a:ext cx="191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5205" name="Freihand 135204">
                  <a:extLst>
                    <a:ext uri="{FF2B5EF4-FFF2-40B4-BE49-F238E27FC236}">
                      <a16:creationId xmlns:a16="http://schemas.microsoft.com/office/drawing/2014/main" id="{D1679526-B59F-47E5-AE06-F0BBB9BBEEC0}"/>
                    </a:ext>
                  </a:extLst>
                </p14:cNvPr>
                <p14:cNvContentPartPr/>
                <p14:nvPr/>
              </p14:nvContentPartPr>
              <p14:xfrm>
                <a:off x="10473837" y="1710590"/>
                <a:ext cx="260640" cy="73800"/>
              </p14:xfrm>
            </p:contentPart>
          </mc:Choice>
          <mc:Fallback>
            <p:pic>
              <p:nvPicPr>
                <p:cNvPr id="135205" name="Freihand 135204">
                  <a:extLst>
                    <a:ext uri="{FF2B5EF4-FFF2-40B4-BE49-F238E27FC236}">
                      <a16:creationId xmlns:a16="http://schemas.microsoft.com/office/drawing/2014/main" id="{D1679526-B59F-47E5-AE06-F0BBB9BBEE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69517" y="1706270"/>
                  <a:ext cx="26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5206" name="Freihand 135205">
                  <a:extLst>
                    <a:ext uri="{FF2B5EF4-FFF2-40B4-BE49-F238E27FC236}">
                      <a16:creationId xmlns:a16="http://schemas.microsoft.com/office/drawing/2014/main" id="{BA1D8DA3-129D-4B9F-A7E5-84FC3B2E9F58}"/>
                    </a:ext>
                  </a:extLst>
                </p14:cNvPr>
                <p14:cNvContentPartPr/>
                <p14:nvPr/>
              </p14:nvContentPartPr>
              <p14:xfrm>
                <a:off x="10801437" y="1655510"/>
                <a:ext cx="173520" cy="128880"/>
              </p14:xfrm>
            </p:contentPart>
          </mc:Choice>
          <mc:Fallback>
            <p:pic>
              <p:nvPicPr>
                <p:cNvPr id="135206" name="Freihand 135205">
                  <a:extLst>
                    <a:ext uri="{FF2B5EF4-FFF2-40B4-BE49-F238E27FC236}">
                      <a16:creationId xmlns:a16="http://schemas.microsoft.com/office/drawing/2014/main" id="{BA1D8DA3-129D-4B9F-A7E5-84FC3B2E9F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97117" y="1651190"/>
                  <a:ext cx="182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5207" name="Freihand 135206">
                  <a:extLst>
                    <a:ext uri="{FF2B5EF4-FFF2-40B4-BE49-F238E27FC236}">
                      <a16:creationId xmlns:a16="http://schemas.microsoft.com/office/drawing/2014/main" id="{6CB6ED3F-AF26-45F8-9D1A-FF50B72C9642}"/>
                    </a:ext>
                  </a:extLst>
                </p14:cNvPr>
                <p14:cNvContentPartPr/>
                <p14:nvPr/>
              </p14:nvContentPartPr>
              <p14:xfrm>
                <a:off x="11018157" y="1707350"/>
                <a:ext cx="145080" cy="86040"/>
              </p14:xfrm>
            </p:contentPart>
          </mc:Choice>
          <mc:Fallback>
            <p:pic>
              <p:nvPicPr>
                <p:cNvPr id="135207" name="Freihand 135206">
                  <a:extLst>
                    <a:ext uri="{FF2B5EF4-FFF2-40B4-BE49-F238E27FC236}">
                      <a16:creationId xmlns:a16="http://schemas.microsoft.com/office/drawing/2014/main" id="{6CB6ED3F-AF26-45F8-9D1A-FF50B72C96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13837" y="1703030"/>
                  <a:ext cx="153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5208" name="Freihand 135207">
                  <a:extLst>
                    <a:ext uri="{FF2B5EF4-FFF2-40B4-BE49-F238E27FC236}">
                      <a16:creationId xmlns:a16="http://schemas.microsoft.com/office/drawing/2014/main" id="{E0D435A2-9258-47D2-8DE3-9D857D4EECD6}"/>
                    </a:ext>
                  </a:extLst>
                </p14:cNvPr>
                <p14:cNvContentPartPr/>
                <p14:nvPr/>
              </p14:nvContentPartPr>
              <p14:xfrm>
                <a:off x="11174757" y="1699790"/>
                <a:ext cx="288000" cy="57960"/>
              </p14:xfrm>
            </p:contentPart>
          </mc:Choice>
          <mc:Fallback>
            <p:pic>
              <p:nvPicPr>
                <p:cNvPr id="135208" name="Freihand 135207">
                  <a:extLst>
                    <a:ext uri="{FF2B5EF4-FFF2-40B4-BE49-F238E27FC236}">
                      <a16:creationId xmlns:a16="http://schemas.microsoft.com/office/drawing/2014/main" id="{E0D435A2-9258-47D2-8DE3-9D857D4EECD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70437" y="1695470"/>
                  <a:ext cx="29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5209" name="Freihand 135208">
                  <a:extLst>
                    <a:ext uri="{FF2B5EF4-FFF2-40B4-BE49-F238E27FC236}">
                      <a16:creationId xmlns:a16="http://schemas.microsoft.com/office/drawing/2014/main" id="{B4DE8CAD-240F-4F4B-8196-C336CB6D7C2F}"/>
                    </a:ext>
                  </a:extLst>
                </p14:cNvPr>
                <p14:cNvContentPartPr/>
                <p14:nvPr/>
              </p14:nvContentPartPr>
              <p14:xfrm>
                <a:off x="11467797" y="1633550"/>
                <a:ext cx="438840" cy="104760"/>
              </p14:xfrm>
            </p:contentPart>
          </mc:Choice>
          <mc:Fallback>
            <p:pic>
              <p:nvPicPr>
                <p:cNvPr id="135209" name="Freihand 135208">
                  <a:extLst>
                    <a:ext uri="{FF2B5EF4-FFF2-40B4-BE49-F238E27FC236}">
                      <a16:creationId xmlns:a16="http://schemas.microsoft.com/office/drawing/2014/main" id="{B4DE8CAD-240F-4F4B-8196-C336CB6D7C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63477" y="1629230"/>
                  <a:ext cx="4474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242" name="Gruppieren 135241">
            <a:extLst>
              <a:ext uri="{FF2B5EF4-FFF2-40B4-BE49-F238E27FC236}">
                <a16:creationId xmlns:a16="http://schemas.microsoft.com/office/drawing/2014/main" id="{A16B5D23-1604-4A05-A521-17642BB34912}"/>
              </a:ext>
            </a:extLst>
          </p:cNvPr>
          <p:cNvGrpSpPr/>
          <p:nvPr/>
        </p:nvGrpSpPr>
        <p:grpSpPr>
          <a:xfrm>
            <a:off x="8403837" y="2127830"/>
            <a:ext cx="3370320" cy="592200"/>
            <a:chOff x="8403837" y="2127830"/>
            <a:chExt cx="337032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5212" name="Freihand 135211">
                  <a:extLst>
                    <a:ext uri="{FF2B5EF4-FFF2-40B4-BE49-F238E27FC236}">
                      <a16:creationId xmlns:a16="http://schemas.microsoft.com/office/drawing/2014/main" id="{E8A65E1F-F6CC-4584-BE2D-8A0D9786F1F6}"/>
                    </a:ext>
                  </a:extLst>
                </p14:cNvPr>
                <p14:cNvContentPartPr/>
                <p14:nvPr/>
              </p14:nvContentPartPr>
              <p14:xfrm>
                <a:off x="8403837" y="2289830"/>
                <a:ext cx="340920" cy="11880"/>
              </p14:xfrm>
            </p:contentPart>
          </mc:Choice>
          <mc:Fallback>
            <p:pic>
              <p:nvPicPr>
                <p:cNvPr id="135212" name="Freihand 135211">
                  <a:extLst>
                    <a:ext uri="{FF2B5EF4-FFF2-40B4-BE49-F238E27FC236}">
                      <a16:creationId xmlns:a16="http://schemas.microsoft.com/office/drawing/2014/main" id="{E8A65E1F-F6CC-4584-BE2D-8A0D9786F1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99517" y="2285510"/>
                  <a:ext cx="349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213" name="Freihand 135212">
                  <a:extLst>
                    <a:ext uri="{FF2B5EF4-FFF2-40B4-BE49-F238E27FC236}">
                      <a16:creationId xmlns:a16="http://schemas.microsoft.com/office/drawing/2014/main" id="{B3AFA963-BFEE-4FEB-8221-9BA4FF4628C4}"/>
                    </a:ext>
                  </a:extLst>
                </p14:cNvPr>
                <p14:cNvContentPartPr/>
                <p14:nvPr/>
              </p14:nvContentPartPr>
              <p14:xfrm>
                <a:off x="8639277" y="2210270"/>
                <a:ext cx="185040" cy="200160"/>
              </p14:xfrm>
            </p:contentPart>
          </mc:Choice>
          <mc:Fallback>
            <p:pic>
              <p:nvPicPr>
                <p:cNvPr id="135213" name="Freihand 135212">
                  <a:extLst>
                    <a:ext uri="{FF2B5EF4-FFF2-40B4-BE49-F238E27FC236}">
                      <a16:creationId xmlns:a16="http://schemas.microsoft.com/office/drawing/2014/main" id="{B3AFA963-BFEE-4FEB-8221-9BA4FF4628C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34957" y="2205950"/>
                  <a:ext cx="193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5215" name="Freihand 135214">
                  <a:extLst>
                    <a:ext uri="{FF2B5EF4-FFF2-40B4-BE49-F238E27FC236}">
                      <a16:creationId xmlns:a16="http://schemas.microsoft.com/office/drawing/2014/main" id="{1FED116B-FF34-48A7-B793-319D053D9DD7}"/>
                    </a:ext>
                  </a:extLst>
                </p14:cNvPr>
                <p14:cNvContentPartPr/>
                <p14:nvPr/>
              </p14:nvContentPartPr>
              <p14:xfrm>
                <a:off x="9015477" y="2219270"/>
                <a:ext cx="109440" cy="161640"/>
              </p14:xfrm>
            </p:contentPart>
          </mc:Choice>
          <mc:Fallback>
            <p:pic>
              <p:nvPicPr>
                <p:cNvPr id="135215" name="Freihand 135214">
                  <a:extLst>
                    <a:ext uri="{FF2B5EF4-FFF2-40B4-BE49-F238E27FC236}">
                      <a16:creationId xmlns:a16="http://schemas.microsoft.com/office/drawing/2014/main" id="{1FED116B-FF34-48A7-B793-319D053D9D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11157" y="2214950"/>
                  <a:ext cx="118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5216" name="Freihand 135215">
                  <a:extLst>
                    <a:ext uri="{FF2B5EF4-FFF2-40B4-BE49-F238E27FC236}">
                      <a16:creationId xmlns:a16="http://schemas.microsoft.com/office/drawing/2014/main" id="{CB3162AB-D25C-40AF-B61F-09C5A924ADCB}"/>
                    </a:ext>
                  </a:extLst>
                </p14:cNvPr>
                <p14:cNvContentPartPr/>
                <p14:nvPr/>
              </p14:nvContentPartPr>
              <p14:xfrm>
                <a:off x="9137517" y="2244470"/>
                <a:ext cx="107640" cy="112680"/>
              </p14:xfrm>
            </p:contentPart>
          </mc:Choice>
          <mc:Fallback>
            <p:pic>
              <p:nvPicPr>
                <p:cNvPr id="135216" name="Freihand 135215">
                  <a:extLst>
                    <a:ext uri="{FF2B5EF4-FFF2-40B4-BE49-F238E27FC236}">
                      <a16:creationId xmlns:a16="http://schemas.microsoft.com/office/drawing/2014/main" id="{CB3162AB-D25C-40AF-B61F-09C5A924ADC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33197" y="2240150"/>
                  <a:ext cx="116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5217" name="Freihand 135216">
                  <a:extLst>
                    <a:ext uri="{FF2B5EF4-FFF2-40B4-BE49-F238E27FC236}">
                      <a16:creationId xmlns:a16="http://schemas.microsoft.com/office/drawing/2014/main" id="{315A5D74-9883-409C-8C38-C60C6CB974A5}"/>
                    </a:ext>
                  </a:extLst>
                </p14:cNvPr>
                <p14:cNvContentPartPr/>
                <p14:nvPr/>
              </p14:nvContentPartPr>
              <p14:xfrm>
                <a:off x="9248757" y="2258870"/>
                <a:ext cx="106200" cy="71280"/>
              </p14:xfrm>
            </p:contentPart>
          </mc:Choice>
          <mc:Fallback>
            <p:pic>
              <p:nvPicPr>
                <p:cNvPr id="135217" name="Freihand 135216">
                  <a:extLst>
                    <a:ext uri="{FF2B5EF4-FFF2-40B4-BE49-F238E27FC236}">
                      <a16:creationId xmlns:a16="http://schemas.microsoft.com/office/drawing/2014/main" id="{315A5D74-9883-409C-8C38-C60C6CB974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44437" y="2254550"/>
                  <a:ext cx="114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5218" name="Freihand 135217">
                  <a:extLst>
                    <a:ext uri="{FF2B5EF4-FFF2-40B4-BE49-F238E27FC236}">
                      <a16:creationId xmlns:a16="http://schemas.microsoft.com/office/drawing/2014/main" id="{ED45B7E8-62BC-4782-AA45-C839597025C1}"/>
                    </a:ext>
                  </a:extLst>
                </p14:cNvPr>
                <p14:cNvContentPartPr/>
                <p14:nvPr/>
              </p14:nvContentPartPr>
              <p14:xfrm>
                <a:off x="9394197" y="2237270"/>
                <a:ext cx="104040" cy="124200"/>
              </p14:xfrm>
            </p:contentPart>
          </mc:Choice>
          <mc:Fallback>
            <p:pic>
              <p:nvPicPr>
                <p:cNvPr id="135218" name="Freihand 135217">
                  <a:extLst>
                    <a:ext uri="{FF2B5EF4-FFF2-40B4-BE49-F238E27FC236}">
                      <a16:creationId xmlns:a16="http://schemas.microsoft.com/office/drawing/2014/main" id="{ED45B7E8-62BC-4782-AA45-C839597025C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89877" y="2232950"/>
                  <a:ext cx="11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5219" name="Freihand 135218">
                  <a:extLst>
                    <a:ext uri="{FF2B5EF4-FFF2-40B4-BE49-F238E27FC236}">
                      <a16:creationId xmlns:a16="http://schemas.microsoft.com/office/drawing/2014/main" id="{67B87F75-9C26-4AE7-BDEB-04C0337F05C4}"/>
                    </a:ext>
                  </a:extLst>
                </p14:cNvPr>
                <p14:cNvContentPartPr/>
                <p14:nvPr/>
              </p14:nvContentPartPr>
              <p14:xfrm>
                <a:off x="9483477" y="2153030"/>
                <a:ext cx="460440" cy="173160"/>
              </p14:xfrm>
            </p:contentPart>
          </mc:Choice>
          <mc:Fallback>
            <p:pic>
              <p:nvPicPr>
                <p:cNvPr id="135219" name="Freihand 135218">
                  <a:extLst>
                    <a:ext uri="{FF2B5EF4-FFF2-40B4-BE49-F238E27FC236}">
                      <a16:creationId xmlns:a16="http://schemas.microsoft.com/office/drawing/2014/main" id="{67B87F75-9C26-4AE7-BDEB-04C0337F05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79157" y="2148710"/>
                  <a:ext cx="469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5220" name="Freihand 135219">
                  <a:extLst>
                    <a:ext uri="{FF2B5EF4-FFF2-40B4-BE49-F238E27FC236}">
                      <a16:creationId xmlns:a16="http://schemas.microsoft.com/office/drawing/2014/main" id="{84057C96-5681-4C02-B0C8-BD8D3AAF1065}"/>
                    </a:ext>
                  </a:extLst>
                </p14:cNvPr>
                <p14:cNvContentPartPr/>
                <p14:nvPr/>
              </p14:nvContentPartPr>
              <p14:xfrm>
                <a:off x="10178637" y="2127830"/>
                <a:ext cx="127080" cy="165600"/>
              </p14:xfrm>
            </p:contentPart>
          </mc:Choice>
          <mc:Fallback>
            <p:pic>
              <p:nvPicPr>
                <p:cNvPr id="135220" name="Freihand 135219">
                  <a:extLst>
                    <a:ext uri="{FF2B5EF4-FFF2-40B4-BE49-F238E27FC236}">
                      <a16:creationId xmlns:a16="http://schemas.microsoft.com/office/drawing/2014/main" id="{84057C96-5681-4C02-B0C8-BD8D3AAF10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74317" y="2123510"/>
                  <a:ext cx="13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221" name="Freihand 135220">
                  <a:extLst>
                    <a:ext uri="{FF2B5EF4-FFF2-40B4-BE49-F238E27FC236}">
                      <a16:creationId xmlns:a16="http://schemas.microsoft.com/office/drawing/2014/main" id="{B0D6FCAA-D14E-470B-B4DA-1387341DA2F4}"/>
                    </a:ext>
                  </a:extLst>
                </p14:cNvPr>
                <p14:cNvContentPartPr/>
                <p14:nvPr/>
              </p14:nvContentPartPr>
              <p14:xfrm>
                <a:off x="10338477" y="2199110"/>
                <a:ext cx="69120" cy="72360"/>
              </p14:xfrm>
            </p:contentPart>
          </mc:Choice>
          <mc:Fallback>
            <p:pic>
              <p:nvPicPr>
                <p:cNvPr id="135221" name="Freihand 135220">
                  <a:extLst>
                    <a:ext uri="{FF2B5EF4-FFF2-40B4-BE49-F238E27FC236}">
                      <a16:creationId xmlns:a16="http://schemas.microsoft.com/office/drawing/2014/main" id="{B0D6FCAA-D14E-470B-B4DA-1387341DA2F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34157" y="2194790"/>
                  <a:ext cx="77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222" name="Freihand 135221">
                  <a:extLst>
                    <a:ext uri="{FF2B5EF4-FFF2-40B4-BE49-F238E27FC236}">
                      <a16:creationId xmlns:a16="http://schemas.microsoft.com/office/drawing/2014/main" id="{1D6744EE-A166-4239-BE00-1BC6670AB619}"/>
                    </a:ext>
                  </a:extLst>
                </p14:cNvPr>
                <p14:cNvContentPartPr/>
                <p14:nvPr/>
              </p14:nvContentPartPr>
              <p14:xfrm>
                <a:off x="10438917" y="2187590"/>
                <a:ext cx="133200" cy="187920"/>
              </p14:xfrm>
            </p:contentPart>
          </mc:Choice>
          <mc:Fallback>
            <p:pic>
              <p:nvPicPr>
                <p:cNvPr id="135222" name="Freihand 135221">
                  <a:extLst>
                    <a:ext uri="{FF2B5EF4-FFF2-40B4-BE49-F238E27FC236}">
                      <a16:creationId xmlns:a16="http://schemas.microsoft.com/office/drawing/2014/main" id="{1D6744EE-A166-4239-BE00-1BC6670AB6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34597" y="2183270"/>
                  <a:ext cx="141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5223" name="Freihand 135222">
                  <a:extLst>
                    <a:ext uri="{FF2B5EF4-FFF2-40B4-BE49-F238E27FC236}">
                      <a16:creationId xmlns:a16="http://schemas.microsoft.com/office/drawing/2014/main" id="{634A0E4D-CF79-4D6B-B322-7821333B8E75}"/>
                    </a:ext>
                  </a:extLst>
                </p14:cNvPr>
                <p14:cNvContentPartPr/>
                <p14:nvPr/>
              </p14:nvContentPartPr>
              <p14:xfrm>
                <a:off x="10588317" y="2181470"/>
                <a:ext cx="167760" cy="56160"/>
              </p14:xfrm>
            </p:contentPart>
          </mc:Choice>
          <mc:Fallback>
            <p:pic>
              <p:nvPicPr>
                <p:cNvPr id="135223" name="Freihand 135222">
                  <a:extLst>
                    <a:ext uri="{FF2B5EF4-FFF2-40B4-BE49-F238E27FC236}">
                      <a16:creationId xmlns:a16="http://schemas.microsoft.com/office/drawing/2014/main" id="{634A0E4D-CF79-4D6B-B322-7821333B8E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83997" y="2177150"/>
                  <a:ext cx="176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5224" name="Freihand 135223">
                  <a:extLst>
                    <a:ext uri="{FF2B5EF4-FFF2-40B4-BE49-F238E27FC236}">
                      <a16:creationId xmlns:a16="http://schemas.microsoft.com/office/drawing/2014/main" id="{063B612E-C6FC-47AA-BB20-A47E35085370}"/>
                    </a:ext>
                  </a:extLst>
                </p14:cNvPr>
                <p14:cNvContentPartPr/>
                <p14:nvPr/>
              </p14:nvContentPartPr>
              <p14:xfrm>
                <a:off x="10791357" y="2139710"/>
                <a:ext cx="286920" cy="97200"/>
              </p14:xfrm>
            </p:contentPart>
          </mc:Choice>
          <mc:Fallback>
            <p:pic>
              <p:nvPicPr>
                <p:cNvPr id="135224" name="Freihand 135223">
                  <a:extLst>
                    <a:ext uri="{FF2B5EF4-FFF2-40B4-BE49-F238E27FC236}">
                      <a16:creationId xmlns:a16="http://schemas.microsoft.com/office/drawing/2014/main" id="{063B612E-C6FC-47AA-BB20-A47E3508537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87037" y="2135390"/>
                  <a:ext cx="295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225" name="Freihand 135224">
                  <a:extLst>
                    <a:ext uri="{FF2B5EF4-FFF2-40B4-BE49-F238E27FC236}">
                      <a16:creationId xmlns:a16="http://schemas.microsoft.com/office/drawing/2014/main" id="{FD7A31FD-0009-43C4-B678-F54424C45E57}"/>
                    </a:ext>
                  </a:extLst>
                </p14:cNvPr>
                <p14:cNvContentPartPr/>
                <p14:nvPr/>
              </p14:nvContentPartPr>
              <p14:xfrm>
                <a:off x="11110317" y="2173910"/>
                <a:ext cx="51120" cy="55080"/>
              </p14:xfrm>
            </p:contentPart>
          </mc:Choice>
          <mc:Fallback>
            <p:pic>
              <p:nvPicPr>
                <p:cNvPr id="135225" name="Freihand 135224">
                  <a:extLst>
                    <a:ext uri="{FF2B5EF4-FFF2-40B4-BE49-F238E27FC236}">
                      <a16:creationId xmlns:a16="http://schemas.microsoft.com/office/drawing/2014/main" id="{FD7A31FD-0009-43C4-B678-F54424C45E5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05997" y="2169590"/>
                  <a:ext cx="59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226" name="Freihand 135225">
                  <a:extLst>
                    <a:ext uri="{FF2B5EF4-FFF2-40B4-BE49-F238E27FC236}">
                      <a16:creationId xmlns:a16="http://schemas.microsoft.com/office/drawing/2014/main" id="{37E408B5-CDA1-4944-BB5F-4A397AF1793F}"/>
                    </a:ext>
                  </a:extLst>
                </p14:cNvPr>
                <p14:cNvContentPartPr/>
                <p14:nvPr/>
              </p14:nvContentPartPr>
              <p14:xfrm>
                <a:off x="11195637" y="2163110"/>
                <a:ext cx="140400" cy="83520"/>
              </p14:xfrm>
            </p:contentPart>
          </mc:Choice>
          <mc:Fallback>
            <p:pic>
              <p:nvPicPr>
                <p:cNvPr id="135226" name="Freihand 135225">
                  <a:extLst>
                    <a:ext uri="{FF2B5EF4-FFF2-40B4-BE49-F238E27FC236}">
                      <a16:creationId xmlns:a16="http://schemas.microsoft.com/office/drawing/2014/main" id="{37E408B5-CDA1-4944-BB5F-4A397AF179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91317" y="2158790"/>
                  <a:ext cx="149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229" name="Freihand 135228">
                  <a:extLst>
                    <a:ext uri="{FF2B5EF4-FFF2-40B4-BE49-F238E27FC236}">
                      <a16:creationId xmlns:a16="http://schemas.microsoft.com/office/drawing/2014/main" id="{646E1F33-668D-47D3-B801-394D1B3775F3}"/>
                    </a:ext>
                  </a:extLst>
                </p14:cNvPr>
                <p14:cNvContentPartPr/>
                <p14:nvPr/>
              </p14:nvContentPartPr>
              <p14:xfrm>
                <a:off x="9023757" y="2508350"/>
                <a:ext cx="107640" cy="186120"/>
              </p14:xfrm>
            </p:contentPart>
          </mc:Choice>
          <mc:Fallback>
            <p:pic>
              <p:nvPicPr>
                <p:cNvPr id="135229" name="Freihand 135228">
                  <a:extLst>
                    <a:ext uri="{FF2B5EF4-FFF2-40B4-BE49-F238E27FC236}">
                      <a16:creationId xmlns:a16="http://schemas.microsoft.com/office/drawing/2014/main" id="{646E1F33-668D-47D3-B801-394D1B3775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19437" y="2504030"/>
                  <a:ext cx="116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230" name="Freihand 135229">
                  <a:extLst>
                    <a:ext uri="{FF2B5EF4-FFF2-40B4-BE49-F238E27FC236}">
                      <a16:creationId xmlns:a16="http://schemas.microsoft.com/office/drawing/2014/main" id="{E78D615F-D6CA-4AD5-BEBF-8498F42930C5}"/>
                    </a:ext>
                  </a:extLst>
                </p14:cNvPr>
                <p14:cNvContentPartPr/>
                <p14:nvPr/>
              </p14:nvContentPartPr>
              <p14:xfrm>
                <a:off x="9179637" y="2577830"/>
                <a:ext cx="75600" cy="77040"/>
              </p14:xfrm>
            </p:contentPart>
          </mc:Choice>
          <mc:Fallback>
            <p:pic>
              <p:nvPicPr>
                <p:cNvPr id="135230" name="Freihand 135229">
                  <a:extLst>
                    <a:ext uri="{FF2B5EF4-FFF2-40B4-BE49-F238E27FC236}">
                      <a16:creationId xmlns:a16="http://schemas.microsoft.com/office/drawing/2014/main" id="{E78D615F-D6CA-4AD5-BEBF-8498F42930C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75317" y="2573510"/>
                  <a:ext cx="84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5231" name="Freihand 135230">
                  <a:extLst>
                    <a:ext uri="{FF2B5EF4-FFF2-40B4-BE49-F238E27FC236}">
                      <a16:creationId xmlns:a16="http://schemas.microsoft.com/office/drawing/2014/main" id="{0A7D62B6-D809-47CA-883B-D18D36EB25C6}"/>
                    </a:ext>
                  </a:extLst>
                </p14:cNvPr>
                <p14:cNvContentPartPr/>
                <p14:nvPr/>
              </p14:nvContentPartPr>
              <p14:xfrm>
                <a:off x="9310677" y="2563070"/>
                <a:ext cx="70920" cy="84600"/>
              </p14:xfrm>
            </p:contentPart>
          </mc:Choice>
          <mc:Fallback>
            <p:pic>
              <p:nvPicPr>
                <p:cNvPr id="135231" name="Freihand 135230">
                  <a:extLst>
                    <a:ext uri="{FF2B5EF4-FFF2-40B4-BE49-F238E27FC236}">
                      <a16:creationId xmlns:a16="http://schemas.microsoft.com/office/drawing/2014/main" id="{0A7D62B6-D809-47CA-883B-D18D36EB25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06357" y="2558750"/>
                  <a:ext cx="79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232" name="Freihand 135231">
                  <a:extLst>
                    <a:ext uri="{FF2B5EF4-FFF2-40B4-BE49-F238E27FC236}">
                      <a16:creationId xmlns:a16="http://schemas.microsoft.com/office/drawing/2014/main" id="{B4AD8693-8214-4E63-A748-D49F5B021D32}"/>
                    </a:ext>
                  </a:extLst>
                </p14:cNvPr>
                <p14:cNvContentPartPr/>
                <p14:nvPr/>
              </p14:nvContentPartPr>
              <p14:xfrm>
                <a:off x="9413277" y="2572070"/>
                <a:ext cx="149400" cy="64440"/>
              </p14:xfrm>
            </p:contentPart>
          </mc:Choice>
          <mc:Fallback>
            <p:pic>
              <p:nvPicPr>
                <p:cNvPr id="135232" name="Freihand 135231">
                  <a:extLst>
                    <a:ext uri="{FF2B5EF4-FFF2-40B4-BE49-F238E27FC236}">
                      <a16:creationId xmlns:a16="http://schemas.microsoft.com/office/drawing/2014/main" id="{B4AD8693-8214-4E63-A748-D49F5B021D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08957" y="2567750"/>
                  <a:ext cx="158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233" name="Freihand 135232">
                  <a:extLst>
                    <a:ext uri="{FF2B5EF4-FFF2-40B4-BE49-F238E27FC236}">
                      <a16:creationId xmlns:a16="http://schemas.microsoft.com/office/drawing/2014/main" id="{1C81602C-72CE-4979-8074-2F26712A7B2F}"/>
                    </a:ext>
                  </a:extLst>
                </p14:cNvPr>
                <p14:cNvContentPartPr/>
                <p14:nvPr/>
              </p14:nvContentPartPr>
              <p14:xfrm>
                <a:off x="9579597" y="2571350"/>
                <a:ext cx="78120" cy="58320"/>
              </p14:xfrm>
            </p:contentPart>
          </mc:Choice>
          <mc:Fallback>
            <p:pic>
              <p:nvPicPr>
                <p:cNvPr id="135233" name="Freihand 135232">
                  <a:extLst>
                    <a:ext uri="{FF2B5EF4-FFF2-40B4-BE49-F238E27FC236}">
                      <a16:creationId xmlns:a16="http://schemas.microsoft.com/office/drawing/2014/main" id="{1C81602C-72CE-4979-8074-2F26712A7B2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75277" y="2567030"/>
                  <a:ext cx="86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234" name="Freihand 135233">
                  <a:extLst>
                    <a:ext uri="{FF2B5EF4-FFF2-40B4-BE49-F238E27FC236}">
                      <a16:creationId xmlns:a16="http://schemas.microsoft.com/office/drawing/2014/main" id="{0A400E43-B326-4972-B37B-FA1D68109544}"/>
                    </a:ext>
                  </a:extLst>
                </p14:cNvPr>
                <p14:cNvContentPartPr/>
                <p14:nvPr/>
              </p14:nvContentPartPr>
              <p14:xfrm>
                <a:off x="9707757" y="2536430"/>
                <a:ext cx="123480" cy="82440"/>
              </p14:xfrm>
            </p:contentPart>
          </mc:Choice>
          <mc:Fallback>
            <p:pic>
              <p:nvPicPr>
                <p:cNvPr id="135234" name="Freihand 135233">
                  <a:extLst>
                    <a:ext uri="{FF2B5EF4-FFF2-40B4-BE49-F238E27FC236}">
                      <a16:creationId xmlns:a16="http://schemas.microsoft.com/office/drawing/2014/main" id="{0A400E43-B326-4972-B37B-FA1D6810954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03437" y="2532110"/>
                  <a:ext cx="132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235" name="Freihand 135234">
                  <a:extLst>
                    <a:ext uri="{FF2B5EF4-FFF2-40B4-BE49-F238E27FC236}">
                      <a16:creationId xmlns:a16="http://schemas.microsoft.com/office/drawing/2014/main" id="{0E755D16-3E9B-4FE5-BC72-61409B8AA95F}"/>
                    </a:ext>
                  </a:extLst>
                </p14:cNvPr>
                <p14:cNvContentPartPr/>
                <p14:nvPr/>
              </p14:nvContentPartPr>
              <p14:xfrm>
                <a:off x="9959037" y="2436710"/>
                <a:ext cx="223200" cy="283320"/>
              </p14:xfrm>
            </p:contentPart>
          </mc:Choice>
          <mc:Fallback>
            <p:pic>
              <p:nvPicPr>
                <p:cNvPr id="135235" name="Freihand 135234">
                  <a:extLst>
                    <a:ext uri="{FF2B5EF4-FFF2-40B4-BE49-F238E27FC236}">
                      <a16:creationId xmlns:a16="http://schemas.microsoft.com/office/drawing/2014/main" id="{0E755D16-3E9B-4FE5-BC72-61409B8AA9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54717" y="2432390"/>
                  <a:ext cx="231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237" name="Freihand 135236">
                  <a:extLst>
                    <a:ext uri="{FF2B5EF4-FFF2-40B4-BE49-F238E27FC236}">
                      <a16:creationId xmlns:a16="http://schemas.microsoft.com/office/drawing/2014/main" id="{37062599-6B58-4906-B84C-B2FDDB448D51}"/>
                    </a:ext>
                  </a:extLst>
                </p14:cNvPr>
                <p14:cNvContentPartPr/>
                <p14:nvPr/>
              </p14:nvContentPartPr>
              <p14:xfrm>
                <a:off x="10407237" y="2441030"/>
                <a:ext cx="226440" cy="146160"/>
              </p14:xfrm>
            </p:contentPart>
          </mc:Choice>
          <mc:Fallback>
            <p:pic>
              <p:nvPicPr>
                <p:cNvPr id="135237" name="Freihand 135236">
                  <a:extLst>
                    <a:ext uri="{FF2B5EF4-FFF2-40B4-BE49-F238E27FC236}">
                      <a16:creationId xmlns:a16="http://schemas.microsoft.com/office/drawing/2014/main" id="{37062599-6B58-4906-B84C-B2FDDB448D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02917" y="2436710"/>
                  <a:ext cx="235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238" name="Freihand 135237">
                  <a:extLst>
                    <a:ext uri="{FF2B5EF4-FFF2-40B4-BE49-F238E27FC236}">
                      <a16:creationId xmlns:a16="http://schemas.microsoft.com/office/drawing/2014/main" id="{DF566009-94B2-4EE7-A7C2-ABCC0AA3F505}"/>
                    </a:ext>
                  </a:extLst>
                </p14:cNvPr>
                <p14:cNvContentPartPr/>
                <p14:nvPr/>
              </p14:nvContentPartPr>
              <p14:xfrm>
                <a:off x="10777677" y="2462630"/>
                <a:ext cx="275400" cy="99000"/>
              </p14:xfrm>
            </p:contentPart>
          </mc:Choice>
          <mc:Fallback>
            <p:pic>
              <p:nvPicPr>
                <p:cNvPr id="135238" name="Freihand 135237">
                  <a:extLst>
                    <a:ext uri="{FF2B5EF4-FFF2-40B4-BE49-F238E27FC236}">
                      <a16:creationId xmlns:a16="http://schemas.microsoft.com/office/drawing/2014/main" id="{DF566009-94B2-4EE7-A7C2-ABCC0AA3F5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73357" y="2458310"/>
                  <a:ext cx="284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239" name="Freihand 135238">
                  <a:extLst>
                    <a:ext uri="{FF2B5EF4-FFF2-40B4-BE49-F238E27FC236}">
                      <a16:creationId xmlns:a16="http://schemas.microsoft.com/office/drawing/2014/main" id="{E18BB80B-04FA-4FBE-A5BA-F947A60C6F47}"/>
                    </a:ext>
                  </a:extLst>
                </p14:cNvPr>
                <p14:cNvContentPartPr/>
                <p14:nvPr/>
              </p14:nvContentPartPr>
              <p14:xfrm>
                <a:off x="11031477" y="2477030"/>
                <a:ext cx="141480" cy="68400"/>
              </p14:xfrm>
            </p:contentPart>
          </mc:Choice>
          <mc:Fallback>
            <p:pic>
              <p:nvPicPr>
                <p:cNvPr id="135239" name="Freihand 135238">
                  <a:extLst>
                    <a:ext uri="{FF2B5EF4-FFF2-40B4-BE49-F238E27FC236}">
                      <a16:creationId xmlns:a16="http://schemas.microsoft.com/office/drawing/2014/main" id="{E18BB80B-04FA-4FBE-A5BA-F947A60C6F4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27157" y="2472710"/>
                  <a:ext cx="150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240" name="Freihand 135239">
                  <a:extLst>
                    <a:ext uri="{FF2B5EF4-FFF2-40B4-BE49-F238E27FC236}">
                      <a16:creationId xmlns:a16="http://schemas.microsoft.com/office/drawing/2014/main" id="{6E2094B1-3143-4F51-907E-7EA33E485449}"/>
                    </a:ext>
                  </a:extLst>
                </p14:cNvPr>
                <p14:cNvContentPartPr/>
                <p14:nvPr/>
              </p14:nvContentPartPr>
              <p14:xfrm>
                <a:off x="11169357" y="2396030"/>
                <a:ext cx="416520" cy="140760"/>
              </p14:xfrm>
            </p:contentPart>
          </mc:Choice>
          <mc:Fallback>
            <p:pic>
              <p:nvPicPr>
                <p:cNvPr id="135240" name="Freihand 135239">
                  <a:extLst>
                    <a:ext uri="{FF2B5EF4-FFF2-40B4-BE49-F238E27FC236}">
                      <a16:creationId xmlns:a16="http://schemas.microsoft.com/office/drawing/2014/main" id="{6E2094B1-3143-4F51-907E-7EA33E4854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65037" y="2391710"/>
                  <a:ext cx="425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241" name="Freihand 135240">
                  <a:extLst>
                    <a:ext uri="{FF2B5EF4-FFF2-40B4-BE49-F238E27FC236}">
                      <a16:creationId xmlns:a16="http://schemas.microsoft.com/office/drawing/2014/main" id="{9BC00528-5EB6-46F8-B079-57B39D32534D}"/>
                    </a:ext>
                  </a:extLst>
                </p14:cNvPr>
                <p14:cNvContentPartPr/>
                <p14:nvPr/>
              </p14:nvContentPartPr>
              <p14:xfrm>
                <a:off x="10324077" y="2613830"/>
                <a:ext cx="1450080" cy="103680"/>
              </p14:xfrm>
            </p:contentPart>
          </mc:Choice>
          <mc:Fallback>
            <p:pic>
              <p:nvPicPr>
                <p:cNvPr id="135241" name="Freihand 135240">
                  <a:extLst>
                    <a:ext uri="{FF2B5EF4-FFF2-40B4-BE49-F238E27FC236}">
                      <a16:creationId xmlns:a16="http://schemas.microsoft.com/office/drawing/2014/main" id="{9BC00528-5EB6-46F8-B079-57B39D3253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19757" y="2609510"/>
                  <a:ext cx="145872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5244" name="Freihand 135243">
                <a:extLst>
                  <a:ext uri="{FF2B5EF4-FFF2-40B4-BE49-F238E27FC236}">
                    <a16:creationId xmlns:a16="http://schemas.microsoft.com/office/drawing/2014/main" id="{FE61AF4F-4532-451E-B91A-1B98B4FD5D80}"/>
                  </a:ext>
                </a:extLst>
              </p14:cNvPr>
              <p14:cNvContentPartPr/>
              <p14:nvPr/>
            </p14:nvContentPartPr>
            <p14:xfrm>
              <a:off x="4427997" y="5706525"/>
              <a:ext cx="4680" cy="5040"/>
            </p14:xfrm>
          </p:contentPart>
        </mc:Choice>
        <mc:Fallback>
          <p:pic>
            <p:nvPicPr>
              <p:cNvPr id="135244" name="Freihand 135243">
                <a:extLst>
                  <a:ext uri="{FF2B5EF4-FFF2-40B4-BE49-F238E27FC236}">
                    <a16:creationId xmlns:a16="http://schemas.microsoft.com/office/drawing/2014/main" id="{FE61AF4F-4532-451E-B91A-1B98B4FD5D8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423677" y="5702205"/>
                <a:ext cx="1332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246" name="Gruppieren 135245">
            <a:extLst>
              <a:ext uri="{FF2B5EF4-FFF2-40B4-BE49-F238E27FC236}">
                <a16:creationId xmlns:a16="http://schemas.microsoft.com/office/drawing/2014/main" id="{6F6B6C61-650B-4755-AC05-63860E0BF229}"/>
              </a:ext>
            </a:extLst>
          </p:cNvPr>
          <p:cNvGrpSpPr/>
          <p:nvPr/>
        </p:nvGrpSpPr>
        <p:grpSpPr>
          <a:xfrm>
            <a:off x="3602877" y="5135925"/>
            <a:ext cx="151200" cy="273240"/>
            <a:chOff x="3602877" y="5135925"/>
            <a:chExt cx="15120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243" name="Freihand 135242">
                  <a:extLst>
                    <a:ext uri="{FF2B5EF4-FFF2-40B4-BE49-F238E27FC236}">
                      <a16:creationId xmlns:a16="http://schemas.microsoft.com/office/drawing/2014/main" id="{5AB1BCA1-45D8-4445-B80A-5CE43C89CC98}"/>
                    </a:ext>
                  </a:extLst>
                </p14:cNvPr>
                <p14:cNvContentPartPr/>
                <p14:nvPr/>
              </p14:nvContentPartPr>
              <p14:xfrm>
                <a:off x="3631677" y="5137725"/>
                <a:ext cx="74880" cy="30960"/>
              </p14:xfrm>
            </p:contentPart>
          </mc:Choice>
          <mc:Fallback>
            <p:pic>
              <p:nvPicPr>
                <p:cNvPr id="135243" name="Freihand 135242">
                  <a:extLst>
                    <a:ext uri="{FF2B5EF4-FFF2-40B4-BE49-F238E27FC236}">
                      <a16:creationId xmlns:a16="http://schemas.microsoft.com/office/drawing/2014/main" id="{5AB1BCA1-45D8-4445-B80A-5CE43C89CC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27357" y="5133405"/>
                  <a:ext cx="83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245" name="Freihand 135244">
                  <a:extLst>
                    <a:ext uri="{FF2B5EF4-FFF2-40B4-BE49-F238E27FC236}">
                      <a16:creationId xmlns:a16="http://schemas.microsoft.com/office/drawing/2014/main" id="{B8F131B7-9C2C-438D-81AB-6CCC73A1B0BD}"/>
                    </a:ext>
                  </a:extLst>
                </p14:cNvPr>
                <p14:cNvContentPartPr/>
                <p14:nvPr/>
              </p14:nvContentPartPr>
              <p14:xfrm>
                <a:off x="3602877" y="5135925"/>
                <a:ext cx="151200" cy="273240"/>
              </p14:xfrm>
            </p:contentPart>
          </mc:Choice>
          <mc:Fallback>
            <p:pic>
              <p:nvPicPr>
                <p:cNvPr id="135245" name="Freihand 135244">
                  <a:extLst>
                    <a:ext uri="{FF2B5EF4-FFF2-40B4-BE49-F238E27FC236}">
                      <a16:creationId xmlns:a16="http://schemas.microsoft.com/office/drawing/2014/main" id="{B8F131B7-9C2C-438D-81AB-6CCC73A1B0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98557" y="5131605"/>
                  <a:ext cx="15984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5247" name="Freihand 135246">
                <a:extLst>
                  <a:ext uri="{FF2B5EF4-FFF2-40B4-BE49-F238E27FC236}">
                    <a16:creationId xmlns:a16="http://schemas.microsoft.com/office/drawing/2014/main" id="{ED70D31A-FE00-472D-9312-AA89BA0A3113}"/>
                  </a:ext>
                </a:extLst>
              </p14:cNvPr>
              <p14:cNvContentPartPr/>
              <p14:nvPr/>
            </p14:nvContentPartPr>
            <p14:xfrm>
              <a:off x="6517077" y="2604405"/>
              <a:ext cx="698760" cy="539640"/>
            </p14:xfrm>
          </p:contentPart>
        </mc:Choice>
        <mc:Fallback>
          <p:pic>
            <p:nvPicPr>
              <p:cNvPr id="135247" name="Freihand 135246">
                <a:extLst>
                  <a:ext uri="{FF2B5EF4-FFF2-40B4-BE49-F238E27FC236}">
                    <a16:creationId xmlns:a16="http://schemas.microsoft.com/office/drawing/2014/main" id="{ED70D31A-FE00-472D-9312-AA89BA0A311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512757" y="2600085"/>
                <a:ext cx="7074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5248" name="Freihand 135247">
                <a:extLst>
                  <a:ext uri="{FF2B5EF4-FFF2-40B4-BE49-F238E27FC236}">
                    <a16:creationId xmlns:a16="http://schemas.microsoft.com/office/drawing/2014/main" id="{F4C0DBF7-534E-4E2B-8456-FF6F965A8F69}"/>
                  </a:ext>
                </a:extLst>
              </p14:cNvPr>
              <p14:cNvContentPartPr/>
              <p14:nvPr/>
            </p14:nvContentPartPr>
            <p14:xfrm>
              <a:off x="6657117" y="2704485"/>
              <a:ext cx="511560" cy="320400"/>
            </p14:xfrm>
          </p:contentPart>
        </mc:Choice>
        <mc:Fallback>
          <p:pic>
            <p:nvPicPr>
              <p:cNvPr id="135248" name="Freihand 135247">
                <a:extLst>
                  <a:ext uri="{FF2B5EF4-FFF2-40B4-BE49-F238E27FC236}">
                    <a16:creationId xmlns:a16="http://schemas.microsoft.com/office/drawing/2014/main" id="{F4C0DBF7-534E-4E2B-8456-FF6F965A8F6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652797" y="2700165"/>
                <a:ext cx="52020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276" name="Gruppieren 135275">
            <a:extLst>
              <a:ext uri="{FF2B5EF4-FFF2-40B4-BE49-F238E27FC236}">
                <a16:creationId xmlns:a16="http://schemas.microsoft.com/office/drawing/2014/main" id="{EAE1658D-5F15-40BF-AACB-3915D941CB05}"/>
              </a:ext>
            </a:extLst>
          </p:cNvPr>
          <p:cNvGrpSpPr/>
          <p:nvPr/>
        </p:nvGrpSpPr>
        <p:grpSpPr>
          <a:xfrm>
            <a:off x="8414997" y="3163845"/>
            <a:ext cx="3545280" cy="388800"/>
            <a:chOff x="8414997" y="3163845"/>
            <a:chExt cx="354528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253" name="Freihand 135252">
                  <a:extLst>
                    <a:ext uri="{FF2B5EF4-FFF2-40B4-BE49-F238E27FC236}">
                      <a16:creationId xmlns:a16="http://schemas.microsoft.com/office/drawing/2014/main" id="{2D36FDAC-4DA6-434E-B91D-83B22CDBC7B3}"/>
                    </a:ext>
                  </a:extLst>
                </p14:cNvPr>
                <p14:cNvContentPartPr/>
                <p14:nvPr/>
              </p14:nvContentPartPr>
              <p14:xfrm>
                <a:off x="8414997" y="3414405"/>
                <a:ext cx="103320" cy="127440"/>
              </p14:xfrm>
            </p:contentPart>
          </mc:Choice>
          <mc:Fallback>
            <p:pic>
              <p:nvPicPr>
                <p:cNvPr id="135253" name="Freihand 135252">
                  <a:extLst>
                    <a:ext uri="{FF2B5EF4-FFF2-40B4-BE49-F238E27FC236}">
                      <a16:creationId xmlns:a16="http://schemas.microsoft.com/office/drawing/2014/main" id="{2D36FDAC-4DA6-434E-B91D-83B22CDBC7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10677" y="3410085"/>
                  <a:ext cx="11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254" name="Freihand 135253">
                  <a:extLst>
                    <a:ext uri="{FF2B5EF4-FFF2-40B4-BE49-F238E27FC236}">
                      <a16:creationId xmlns:a16="http://schemas.microsoft.com/office/drawing/2014/main" id="{483CDE90-9DF9-48BB-A7BA-C73604A5E73A}"/>
                    </a:ext>
                  </a:extLst>
                </p14:cNvPr>
                <p14:cNvContentPartPr/>
                <p14:nvPr/>
              </p14:nvContentPartPr>
              <p14:xfrm>
                <a:off x="8573397" y="3428805"/>
                <a:ext cx="245880" cy="81000"/>
              </p14:xfrm>
            </p:contentPart>
          </mc:Choice>
          <mc:Fallback>
            <p:pic>
              <p:nvPicPr>
                <p:cNvPr id="135254" name="Freihand 135253">
                  <a:extLst>
                    <a:ext uri="{FF2B5EF4-FFF2-40B4-BE49-F238E27FC236}">
                      <a16:creationId xmlns:a16="http://schemas.microsoft.com/office/drawing/2014/main" id="{483CDE90-9DF9-48BB-A7BA-C73604A5E73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69077" y="3424485"/>
                  <a:ext cx="254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255" name="Freihand 135254">
                  <a:extLst>
                    <a:ext uri="{FF2B5EF4-FFF2-40B4-BE49-F238E27FC236}">
                      <a16:creationId xmlns:a16="http://schemas.microsoft.com/office/drawing/2014/main" id="{7144B1C3-41BB-463A-B0D4-8ADDF858276E}"/>
                    </a:ext>
                  </a:extLst>
                </p14:cNvPr>
                <p14:cNvContentPartPr/>
                <p14:nvPr/>
              </p14:nvContentPartPr>
              <p14:xfrm>
                <a:off x="8850597" y="3294525"/>
                <a:ext cx="127080" cy="212040"/>
              </p14:xfrm>
            </p:contentPart>
          </mc:Choice>
          <mc:Fallback>
            <p:pic>
              <p:nvPicPr>
                <p:cNvPr id="135255" name="Freihand 135254">
                  <a:extLst>
                    <a:ext uri="{FF2B5EF4-FFF2-40B4-BE49-F238E27FC236}">
                      <a16:creationId xmlns:a16="http://schemas.microsoft.com/office/drawing/2014/main" id="{7144B1C3-41BB-463A-B0D4-8ADDF85827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46277" y="3290205"/>
                  <a:ext cx="135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256" name="Freihand 135255">
                  <a:extLst>
                    <a:ext uri="{FF2B5EF4-FFF2-40B4-BE49-F238E27FC236}">
                      <a16:creationId xmlns:a16="http://schemas.microsoft.com/office/drawing/2014/main" id="{9770406A-1472-4A42-ACB0-F0F8EA58B942}"/>
                    </a:ext>
                  </a:extLst>
                </p14:cNvPr>
                <p14:cNvContentPartPr/>
                <p14:nvPr/>
              </p14:nvContentPartPr>
              <p14:xfrm>
                <a:off x="8985957" y="3385965"/>
                <a:ext cx="14040" cy="100800"/>
              </p14:xfrm>
            </p:contentPart>
          </mc:Choice>
          <mc:Fallback>
            <p:pic>
              <p:nvPicPr>
                <p:cNvPr id="135256" name="Freihand 135255">
                  <a:extLst>
                    <a:ext uri="{FF2B5EF4-FFF2-40B4-BE49-F238E27FC236}">
                      <a16:creationId xmlns:a16="http://schemas.microsoft.com/office/drawing/2014/main" id="{9770406A-1472-4A42-ACB0-F0F8EA58B9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81637" y="3381645"/>
                  <a:ext cx="22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5257" name="Freihand 135256">
                  <a:extLst>
                    <a:ext uri="{FF2B5EF4-FFF2-40B4-BE49-F238E27FC236}">
                      <a16:creationId xmlns:a16="http://schemas.microsoft.com/office/drawing/2014/main" id="{73C7A465-60CA-4EEA-A2A5-5E453F5A007E}"/>
                    </a:ext>
                  </a:extLst>
                </p14:cNvPr>
                <p14:cNvContentPartPr/>
                <p14:nvPr/>
              </p14:nvContentPartPr>
              <p14:xfrm>
                <a:off x="9006477" y="3310005"/>
                <a:ext cx="8640" cy="22680"/>
              </p14:xfrm>
            </p:contentPart>
          </mc:Choice>
          <mc:Fallback>
            <p:pic>
              <p:nvPicPr>
                <p:cNvPr id="135257" name="Freihand 135256">
                  <a:extLst>
                    <a:ext uri="{FF2B5EF4-FFF2-40B4-BE49-F238E27FC236}">
                      <a16:creationId xmlns:a16="http://schemas.microsoft.com/office/drawing/2014/main" id="{73C7A465-60CA-4EEA-A2A5-5E453F5A007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02157" y="3305685"/>
                  <a:ext cx="17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5258" name="Freihand 135257">
                  <a:extLst>
                    <a:ext uri="{FF2B5EF4-FFF2-40B4-BE49-F238E27FC236}">
                      <a16:creationId xmlns:a16="http://schemas.microsoft.com/office/drawing/2014/main" id="{05056AC4-BAF1-42AC-BD17-7DE1C55656EB}"/>
                    </a:ext>
                  </a:extLst>
                </p14:cNvPr>
                <p14:cNvContentPartPr/>
                <p14:nvPr/>
              </p14:nvContentPartPr>
              <p14:xfrm>
                <a:off x="9038877" y="3410805"/>
                <a:ext cx="156960" cy="45720"/>
              </p14:xfrm>
            </p:contentPart>
          </mc:Choice>
          <mc:Fallback>
            <p:pic>
              <p:nvPicPr>
                <p:cNvPr id="135258" name="Freihand 135257">
                  <a:extLst>
                    <a:ext uri="{FF2B5EF4-FFF2-40B4-BE49-F238E27FC236}">
                      <a16:creationId xmlns:a16="http://schemas.microsoft.com/office/drawing/2014/main" id="{05056AC4-BAF1-42AC-BD17-7DE1C55656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34557" y="3406485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5259" name="Freihand 135258">
                  <a:extLst>
                    <a:ext uri="{FF2B5EF4-FFF2-40B4-BE49-F238E27FC236}">
                      <a16:creationId xmlns:a16="http://schemas.microsoft.com/office/drawing/2014/main" id="{6A938BCB-50F2-45FD-A86B-63F95E95E1EC}"/>
                    </a:ext>
                  </a:extLst>
                </p14:cNvPr>
                <p14:cNvContentPartPr/>
                <p14:nvPr/>
              </p14:nvContentPartPr>
              <p14:xfrm>
                <a:off x="9202677" y="3377325"/>
                <a:ext cx="232560" cy="66240"/>
              </p14:xfrm>
            </p:contentPart>
          </mc:Choice>
          <mc:Fallback>
            <p:pic>
              <p:nvPicPr>
                <p:cNvPr id="135259" name="Freihand 135258">
                  <a:extLst>
                    <a:ext uri="{FF2B5EF4-FFF2-40B4-BE49-F238E27FC236}">
                      <a16:creationId xmlns:a16="http://schemas.microsoft.com/office/drawing/2014/main" id="{6A938BCB-50F2-45FD-A86B-63F95E95E1E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98357" y="3373005"/>
                  <a:ext cx="241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5260" name="Freihand 135259">
                  <a:extLst>
                    <a:ext uri="{FF2B5EF4-FFF2-40B4-BE49-F238E27FC236}">
                      <a16:creationId xmlns:a16="http://schemas.microsoft.com/office/drawing/2014/main" id="{FAB77FD7-72BF-48C7-9442-A32AFC4718FB}"/>
                    </a:ext>
                  </a:extLst>
                </p14:cNvPr>
                <p14:cNvContentPartPr/>
                <p14:nvPr/>
              </p14:nvContentPartPr>
              <p14:xfrm>
                <a:off x="9475917" y="3368325"/>
                <a:ext cx="93960" cy="78480"/>
              </p14:xfrm>
            </p:contentPart>
          </mc:Choice>
          <mc:Fallback>
            <p:pic>
              <p:nvPicPr>
                <p:cNvPr id="135260" name="Freihand 135259">
                  <a:extLst>
                    <a:ext uri="{FF2B5EF4-FFF2-40B4-BE49-F238E27FC236}">
                      <a16:creationId xmlns:a16="http://schemas.microsoft.com/office/drawing/2014/main" id="{FAB77FD7-72BF-48C7-9442-A32AFC4718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71597" y="3364005"/>
                  <a:ext cx="102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5261" name="Freihand 135260">
                  <a:extLst>
                    <a:ext uri="{FF2B5EF4-FFF2-40B4-BE49-F238E27FC236}">
                      <a16:creationId xmlns:a16="http://schemas.microsoft.com/office/drawing/2014/main" id="{E0393DA1-11AA-4457-99EF-AE466BFEF2F2}"/>
                    </a:ext>
                  </a:extLst>
                </p14:cNvPr>
                <p14:cNvContentPartPr/>
                <p14:nvPr/>
              </p14:nvContentPartPr>
              <p14:xfrm>
                <a:off x="9697317" y="3346005"/>
                <a:ext cx="156960" cy="108360"/>
              </p14:xfrm>
            </p:contentPart>
          </mc:Choice>
          <mc:Fallback>
            <p:pic>
              <p:nvPicPr>
                <p:cNvPr id="135261" name="Freihand 135260">
                  <a:extLst>
                    <a:ext uri="{FF2B5EF4-FFF2-40B4-BE49-F238E27FC236}">
                      <a16:creationId xmlns:a16="http://schemas.microsoft.com/office/drawing/2014/main" id="{E0393DA1-11AA-4457-99EF-AE466BFEF2F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92997" y="3341685"/>
                  <a:ext cx="165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5262" name="Freihand 135261">
                  <a:extLst>
                    <a:ext uri="{FF2B5EF4-FFF2-40B4-BE49-F238E27FC236}">
                      <a16:creationId xmlns:a16="http://schemas.microsoft.com/office/drawing/2014/main" id="{75F68131-B5B8-417E-A88B-5A7AFE6CFAC3}"/>
                    </a:ext>
                  </a:extLst>
                </p14:cNvPr>
                <p14:cNvContentPartPr/>
                <p14:nvPr/>
              </p14:nvContentPartPr>
              <p14:xfrm>
                <a:off x="9838437" y="3259605"/>
                <a:ext cx="47520" cy="33480"/>
              </p14:xfrm>
            </p:contentPart>
          </mc:Choice>
          <mc:Fallback>
            <p:pic>
              <p:nvPicPr>
                <p:cNvPr id="135262" name="Freihand 135261">
                  <a:extLst>
                    <a:ext uri="{FF2B5EF4-FFF2-40B4-BE49-F238E27FC236}">
                      <a16:creationId xmlns:a16="http://schemas.microsoft.com/office/drawing/2014/main" id="{75F68131-B5B8-417E-A88B-5A7AFE6CFAC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34117" y="3255285"/>
                  <a:ext cx="5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5263" name="Freihand 135262">
                  <a:extLst>
                    <a:ext uri="{FF2B5EF4-FFF2-40B4-BE49-F238E27FC236}">
                      <a16:creationId xmlns:a16="http://schemas.microsoft.com/office/drawing/2014/main" id="{62B628BA-2EAB-4F54-A8FB-1B6C565DC770}"/>
                    </a:ext>
                  </a:extLst>
                </p14:cNvPr>
                <p14:cNvContentPartPr/>
                <p14:nvPr/>
              </p14:nvContentPartPr>
              <p14:xfrm>
                <a:off x="9903957" y="3316125"/>
                <a:ext cx="101880" cy="97200"/>
              </p14:xfrm>
            </p:contentPart>
          </mc:Choice>
          <mc:Fallback>
            <p:pic>
              <p:nvPicPr>
                <p:cNvPr id="135263" name="Freihand 135262">
                  <a:extLst>
                    <a:ext uri="{FF2B5EF4-FFF2-40B4-BE49-F238E27FC236}">
                      <a16:creationId xmlns:a16="http://schemas.microsoft.com/office/drawing/2014/main" id="{62B628BA-2EAB-4F54-A8FB-1B6C565DC7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99637" y="3311805"/>
                  <a:ext cx="110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5264" name="Freihand 135263">
                  <a:extLst>
                    <a:ext uri="{FF2B5EF4-FFF2-40B4-BE49-F238E27FC236}">
                      <a16:creationId xmlns:a16="http://schemas.microsoft.com/office/drawing/2014/main" id="{B6830C6A-1DF7-4EA8-861B-F4C91CF1C4AC}"/>
                    </a:ext>
                  </a:extLst>
                </p14:cNvPr>
                <p14:cNvContentPartPr/>
                <p14:nvPr/>
              </p14:nvContentPartPr>
              <p14:xfrm>
                <a:off x="10050477" y="3302445"/>
                <a:ext cx="110880" cy="123120"/>
              </p14:xfrm>
            </p:contentPart>
          </mc:Choice>
          <mc:Fallback>
            <p:pic>
              <p:nvPicPr>
                <p:cNvPr id="135264" name="Freihand 135263">
                  <a:extLst>
                    <a:ext uri="{FF2B5EF4-FFF2-40B4-BE49-F238E27FC236}">
                      <a16:creationId xmlns:a16="http://schemas.microsoft.com/office/drawing/2014/main" id="{B6830C6A-1DF7-4EA8-861B-F4C91CF1C4A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46157" y="3298125"/>
                  <a:ext cx="119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5265" name="Freihand 135264">
                  <a:extLst>
                    <a:ext uri="{FF2B5EF4-FFF2-40B4-BE49-F238E27FC236}">
                      <a16:creationId xmlns:a16="http://schemas.microsoft.com/office/drawing/2014/main" id="{5E611F08-65DB-406F-B9F3-002AFF987CB3}"/>
                    </a:ext>
                  </a:extLst>
                </p14:cNvPr>
                <p14:cNvContentPartPr/>
                <p14:nvPr/>
              </p14:nvContentPartPr>
              <p14:xfrm>
                <a:off x="10363677" y="3243045"/>
                <a:ext cx="194040" cy="309600"/>
              </p14:xfrm>
            </p:contentPart>
          </mc:Choice>
          <mc:Fallback>
            <p:pic>
              <p:nvPicPr>
                <p:cNvPr id="135265" name="Freihand 135264">
                  <a:extLst>
                    <a:ext uri="{FF2B5EF4-FFF2-40B4-BE49-F238E27FC236}">
                      <a16:creationId xmlns:a16="http://schemas.microsoft.com/office/drawing/2014/main" id="{5E611F08-65DB-406F-B9F3-002AFF987CB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59357" y="3238725"/>
                  <a:ext cx="202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5266" name="Freihand 135265">
                  <a:extLst>
                    <a:ext uri="{FF2B5EF4-FFF2-40B4-BE49-F238E27FC236}">
                      <a16:creationId xmlns:a16="http://schemas.microsoft.com/office/drawing/2014/main" id="{19634103-8EF1-4BD9-9A1A-7E51819DECA4}"/>
                    </a:ext>
                  </a:extLst>
                </p14:cNvPr>
                <p14:cNvContentPartPr/>
                <p14:nvPr/>
              </p14:nvContentPartPr>
              <p14:xfrm>
                <a:off x="10740237" y="3298125"/>
                <a:ext cx="208440" cy="77400"/>
              </p14:xfrm>
            </p:contentPart>
          </mc:Choice>
          <mc:Fallback>
            <p:pic>
              <p:nvPicPr>
                <p:cNvPr id="135266" name="Freihand 135265">
                  <a:extLst>
                    <a:ext uri="{FF2B5EF4-FFF2-40B4-BE49-F238E27FC236}">
                      <a16:creationId xmlns:a16="http://schemas.microsoft.com/office/drawing/2014/main" id="{19634103-8EF1-4BD9-9A1A-7E51819DEC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35917" y="3293805"/>
                  <a:ext cx="217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5267" name="Freihand 135266">
                  <a:extLst>
                    <a:ext uri="{FF2B5EF4-FFF2-40B4-BE49-F238E27FC236}">
                      <a16:creationId xmlns:a16="http://schemas.microsoft.com/office/drawing/2014/main" id="{9557C4CD-B507-4953-8002-454CD587E658}"/>
                    </a:ext>
                  </a:extLst>
                </p14:cNvPr>
                <p14:cNvContentPartPr/>
                <p14:nvPr/>
              </p14:nvContentPartPr>
              <p14:xfrm>
                <a:off x="11002317" y="3291285"/>
                <a:ext cx="208440" cy="71640"/>
              </p14:xfrm>
            </p:contentPart>
          </mc:Choice>
          <mc:Fallback>
            <p:pic>
              <p:nvPicPr>
                <p:cNvPr id="135267" name="Freihand 135266">
                  <a:extLst>
                    <a:ext uri="{FF2B5EF4-FFF2-40B4-BE49-F238E27FC236}">
                      <a16:creationId xmlns:a16="http://schemas.microsoft.com/office/drawing/2014/main" id="{9557C4CD-B507-4953-8002-454CD587E65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97997" y="3286965"/>
                  <a:ext cx="217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5268" name="Freihand 135267">
                  <a:extLst>
                    <a:ext uri="{FF2B5EF4-FFF2-40B4-BE49-F238E27FC236}">
                      <a16:creationId xmlns:a16="http://schemas.microsoft.com/office/drawing/2014/main" id="{0ABBAFCC-1820-48AB-AE72-2412BED57E8D}"/>
                    </a:ext>
                  </a:extLst>
                </p14:cNvPr>
                <p14:cNvContentPartPr/>
                <p14:nvPr/>
              </p14:nvContentPartPr>
              <p14:xfrm>
                <a:off x="11220477" y="3275445"/>
                <a:ext cx="121680" cy="205560"/>
              </p14:xfrm>
            </p:contentPart>
          </mc:Choice>
          <mc:Fallback>
            <p:pic>
              <p:nvPicPr>
                <p:cNvPr id="135268" name="Freihand 135267">
                  <a:extLst>
                    <a:ext uri="{FF2B5EF4-FFF2-40B4-BE49-F238E27FC236}">
                      <a16:creationId xmlns:a16="http://schemas.microsoft.com/office/drawing/2014/main" id="{0ABBAFCC-1820-48AB-AE72-2412BED57E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16157" y="3271125"/>
                  <a:ext cx="130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5269" name="Freihand 135268">
                  <a:extLst>
                    <a:ext uri="{FF2B5EF4-FFF2-40B4-BE49-F238E27FC236}">
                      <a16:creationId xmlns:a16="http://schemas.microsoft.com/office/drawing/2014/main" id="{CD775046-D3FA-4CB7-8484-5296DA3ECB1F}"/>
                    </a:ext>
                  </a:extLst>
                </p14:cNvPr>
                <p14:cNvContentPartPr/>
                <p14:nvPr/>
              </p14:nvContentPartPr>
              <p14:xfrm>
                <a:off x="11377077" y="3163845"/>
                <a:ext cx="50040" cy="153360"/>
              </p14:xfrm>
            </p:contentPart>
          </mc:Choice>
          <mc:Fallback>
            <p:pic>
              <p:nvPicPr>
                <p:cNvPr id="135269" name="Freihand 135268">
                  <a:extLst>
                    <a:ext uri="{FF2B5EF4-FFF2-40B4-BE49-F238E27FC236}">
                      <a16:creationId xmlns:a16="http://schemas.microsoft.com/office/drawing/2014/main" id="{CD775046-D3FA-4CB7-8484-5296DA3ECB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72757" y="3159525"/>
                  <a:ext cx="58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5270" name="Freihand 135269">
                  <a:extLst>
                    <a:ext uri="{FF2B5EF4-FFF2-40B4-BE49-F238E27FC236}">
                      <a16:creationId xmlns:a16="http://schemas.microsoft.com/office/drawing/2014/main" id="{956655F1-795E-4BE0-B71A-F55D2820952E}"/>
                    </a:ext>
                  </a:extLst>
                </p14:cNvPr>
                <p14:cNvContentPartPr/>
                <p14:nvPr/>
              </p14:nvContentPartPr>
              <p14:xfrm>
                <a:off x="11410557" y="3190485"/>
                <a:ext cx="549720" cy="235800"/>
              </p14:xfrm>
            </p:contentPart>
          </mc:Choice>
          <mc:Fallback>
            <p:pic>
              <p:nvPicPr>
                <p:cNvPr id="135270" name="Freihand 135269">
                  <a:extLst>
                    <a:ext uri="{FF2B5EF4-FFF2-40B4-BE49-F238E27FC236}">
                      <a16:creationId xmlns:a16="http://schemas.microsoft.com/office/drawing/2014/main" id="{956655F1-795E-4BE0-B71A-F55D282095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06237" y="3186165"/>
                  <a:ext cx="5583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294" name="Gruppieren 135293">
            <a:extLst>
              <a:ext uri="{FF2B5EF4-FFF2-40B4-BE49-F238E27FC236}">
                <a16:creationId xmlns:a16="http://schemas.microsoft.com/office/drawing/2014/main" id="{F67696EC-3563-4C10-8BE8-93D665F3B361}"/>
              </a:ext>
            </a:extLst>
          </p:cNvPr>
          <p:cNvGrpSpPr/>
          <p:nvPr/>
        </p:nvGrpSpPr>
        <p:grpSpPr>
          <a:xfrm>
            <a:off x="6594477" y="2736525"/>
            <a:ext cx="1683720" cy="1603800"/>
            <a:chOff x="6594477" y="2736525"/>
            <a:chExt cx="1683720" cy="16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5249" name="Freihand 135248">
                  <a:extLst>
                    <a:ext uri="{FF2B5EF4-FFF2-40B4-BE49-F238E27FC236}">
                      <a16:creationId xmlns:a16="http://schemas.microsoft.com/office/drawing/2014/main" id="{7CB23467-D835-4DF6-AB35-FC7B7DEE5803}"/>
                    </a:ext>
                  </a:extLst>
                </p14:cNvPr>
                <p14:cNvContentPartPr/>
                <p14:nvPr/>
              </p14:nvContentPartPr>
              <p14:xfrm>
                <a:off x="6662877" y="2736525"/>
                <a:ext cx="513000" cy="324720"/>
              </p14:xfrm>
            </p:contentPart>
          </mc:Choice>
          <mc:Fallback>
            <p:pic>
              <p:nvPicPr>
                <p:cNvPr id="135249" name="Freihand 135248">
                  <a:extLst>
                    <a:ext uri="{FF2B5EF4-FFF2-40B4-BE49-F238E27FC236}">
                      <a16:creationId xmlns:a16="http://schemas.microsoft.com/office/drawing/2014/main" id="{7CB23467-D835-4DF6-AB35-FC7B7DEE58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58557" y="2732205"/>
                  <a:ext cx="521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5250" name="Freihand 135249">
                  <a:extLst>
                    <a:ext uri="{FF2B5EF4-FFF2-40B4-BE49-F238E27FC236}">
                      <a16:creationId xmlns:a16="http://schemas.microsoft.com/office/drawing/2014/main" id="{C232C4DA-DDDF-4407-A7EA-E3743AB139A8}"/>
                    </a:ext>
                  </a:extLst>
                </p14:cNvPr>
                <p14:cNvContentPartPr/>
                <p14:nvPr/>
              </p14:nvContentPartPr>
              <p14:xfrm>
                <a:off x="6921357" y="3013725"/>
                <a:ext cx="1356840" cy="449280"/>
              </p14:xfrm>
            </p:contentPart>
          </mc:Choice>
          <mc:Fallback>
            <p:pic>
              <p:nvPicPr>
                <p:cNvPr id="135250" name="Freihand 135249">
                  <a:extLst>
                    <a:ext uri="{FF2B5EF4-FFF2-40B4-BE49-F238E27FC236}">
                      <a16:creationId xmlns:a16="http://schemas.microsoft.com/office/drawing/2014/main" id="{C232C4DA-DDDF-4407-A7EA-E3743AB139A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17037" y="3009405"/>
                  <a:ext cx="13654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35251" name="Freihand 135250">
                  <a:extLst>
                    <a:ext uri="{FF2B5EF4-FFF2-40B4-BE49-F238E27FC236}">
                      <a16:creationId xmlns:a16="http://schemas.microsoft.com/office/drawing/2014/main" id="{82019CBC-B066-48AD-8803-701B96D8C3E7}"/>
                    </a:ext>
                  </a:extLst>
                </p14:cNvPr>
                <p14:cNvContentPartPr/>
                <p14:nvPr/>
              </p14:nvContentPartPr>
              <p14:xfrm>
                <a:off x="6874557" y="2947125"/>
                <a:ext cx="306720" cy="183600"/>
              </p14:xfrm>
            </p:contentPart>
          </mc:Choice>
          <mc:Fallback>
            <p:pic>
              <p:nvPicPr>
                <p:cNvPr id="135251" name="Freihand 135250">
                  <a:extLst>
                    <a:ext uri="{FF2B5EF4-FFF2-40B4-BE49-F238E27FC236}">
                      <a16:creationId xmlns:a16="http://schemas.microsoft.com/office/drawing/2014/main" id="{82019CBC-B066-48AD-8803-701B96D8C3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70237" y="2942805"/>
                  <a:ext cx="315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5277" name="Freihand 135276">
                  <a:extLst>
                    <a:ext uri="{FF2B5EF4-FFF2-40B4-BE49-F238E27FC236}">
                      <a16:creationId xmlns:a16="http://schemas.microsoft.com/office/drawing/2014/main" id="{99008B7D-B0B8-4C85-9465-629CB2E84E68}"/>
                    </a:ext>
                  </a:extLst>
                </p14:cNvPr>
                <p14:cNvContentPartPr/>
                <p14:nvPr/>
              </p14:nvContentPartPr>
              <p14:xfrm>
                <a:off x="6594477" y="3108045"/>
                <a:ext cx="34560" cy="1232280"/>
              </p14:xfrm>
            </p:contentPart>
          </mc:Choice>
          <mc:Fallback>
            <p:pic>
              <p:nvPicPr>
                <p:cNvPr id="135277" name="Freihand 135276">
                  <a:extLst>
                    <a:ext uri="{FF2B5EF4-FFF2-40B4-BE49-F238E27FC236}">
                      <a16:creationId xmlns:a16="http://schemas.microsoft.com/office/drawing/2014/main" id="{99008B7D-B0B8-4C85-9465-629CB2E84E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90157" y="3103725"/>
                  <a:ext cx="43200" cy="12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293" name="Gruppieren 135292">
            <a:extLst>
              <a:ext uri="{FF2B5EF4-FFF2-40B4-BE49-F238E27FC236}">
                <a16:creationId xmlns:a16="http://schemas.microsoft.com/office/drawing/2014/main" id="{0A31D31A-0889-4BEB-82D6-4F7507984CD1}"/>
              </a:ext>
            </a:extLst>
          </p:cNvPr>
          <p:cNvGrpSpPr/>
          <p:nvPr/>
        </p:nvGrpSpPr>
        <p:grpSpPr>
          <a:xfrm>
            <a:off x="8741517" y="3641925"/>
            <a:ext cx="1454040" cy="236880"/>
            <a:chOff x="8741517" y="3641925"/>
            <a:chExt cx="145404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5271" name="Freihand 135270">
                  <a:extLst>
                    <a:ext uri="{FF2B5EF4-FFF2-40B4-BE49-F238E27FC236}">
                      <a16:creationId xmlns:a16="http://schemas.microsoft.com/office/drawing/2014/main" id="{D279DDEE-0C87-445C-A62B-CE2013A86F19}"/>
                    </a:ext>
                  </a:extLst>
                </p14:cNvPr>
                <p14:cNvContentPartPr/>
                <p14:nvPr/>
              </p14:nvContentPartPr>
              <p14:xfrm>
                <a:off x="8753757" y="3676845"/>
                <a:ext cx="517320" cy="125640"/>
              </p14:xfrm>
            </p:contentPart>
          </mc:Choice>
          <mc:Fallback>
            <p:pic>
              <p:nvPicPr>
                <p:cNvPr id="135271" name="Freihand 135270">
                  <a:extLst>
                    <a:ext uri="{FF2B5EF4-FFF2-40B4-BE49-F238E27FC236}">
                      <a16:creationId xmlns:a16="http://schemas.microsoft.com/office/drawing/2014/main" id="{D279DDEE-0C87-445C-A62B-CE2013A86F1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49437" y="3672525"/>
                  <a:ext cx="525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5272" name="Freihand 135271">
                  <a:extLst>
                    <a:ext uri="{FF2B5EF4-FFF2-40B4-BE49-F238E27FC236}">
                      <a16:creationId xmlns:a16="http://schemas.microsoft.com/office/drawing/2014/main" id="{559A2792-78A4-4227-8BC3-2FAC1489770F}"/>
                    </a:ext>
                  </a:extLst>
                </p14:cNvPr>
                <p14:cNvContentPartPr/>
                <p14:nvPr/>
              </p14:nvContentPartPr>
              <p14:xfrm>
                <a:off x="9269637" y="3673245"/>
                <a:ext cx="9720" cy="11520"/>
              </p14:xfrm>
            </p:contentPart>
          </mc:Choice>
          <mc:Fallback>
            <p:pic>
              <p:nvPicPr>
                <p:cNvPr id="135272" name="Freihand 135271">
                  <a:extLst>
                    <a:ext uri="{FF2B5EF4-FFF2-40B4-BE49-F238E27FC236}">
                      <a16:creationId xmlns:a16="http://schemas.microsoft.com/office/drawing/2014/main" id="{559A2792-78A4-4227-8BC3-2FAC148977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65317" y="3668925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5273" name="Freihand 135272">
                  <a:extLst>
                    <a:ext uri="{FF2B5EF4-FFF2-40B4-BE49-F238E27FC236}">
                      <a16:creationId xmlns:a16="http://schemas.microsoft.com/office/drawing/2014/main" id="{B7BBAC60-DDC6-4303-8B43-01AF0AB47783}"/>
                    </a:ext>
                  </a:extLst>
                </p14:cNvPr>
                <p14:cNvContentPartPr/>
                <p14:nvPr/>
              </p14:nvContentPartPr>
              <p14:xfrm>
                <a:off x="9286917" y="3731925"/>
                <a:ext cx="94320" cy="146880"/>
              </p14:xfrm>
            </p:contentPart>
          </mc:Choice>
          <mc:Fallback>
            <p:pic>
              <p:nvPicPr>
                <p:cNvPr id="135273" name="Freihand 135272">
                  <a:extLst>
                    <a:ext uri="{FF2B5EF4-FFF2-40B4-BE49-F238E27FC236}">
                      <a16:creationId xmlns:a16="http://schemas.microsoft.com/office/drawing/2014/main" id="{B7BBAC60-DDC6-4303-8B43-01AF0AB4778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82597" y="3727605"/>
                  <a:ext cx="102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5278" name="Freihand 135277">
                  <a:extLst>
                    <a:ext uri="{FF2B5EF4-FFF2-40B4-BE49-F238E27FC236}">
                      <a16:creationId xmlns:a16="http://schemas.microsoft.com/office/drawing/2014/main" id="{D1021635-6AA1-4DA5-B40A-F451FBC976E4}"/>
                    </a:ext>
                  </a:extLst>
                </p14:cNvPr>
                <p14:cNvContentPartPr/>
                <p14:nvPr/>
              </p14:nvContentPartPr>
              <p14:xfrm>
                <a:off x="8741517" y="3674325"/>
                <a:ext cx="904680" cy="149040"/>
              </p14:xfrm>
            </p:contentPart>
          </mc:Choice>
          <mc:Fallback>
            <p:pic>
              <p:nvPicPr>
                <p:cNvPr id="135278" name="Freihand 135277">
                  <a:extLst>
                    <a:ext uri="{FF2B5EF4-FFF2-40B4-BE49-F238E27FC236}">
                      <a16:creationId xmlns:a16="http://schemas.microsoft.com/office/drawing/2014/main" id="{D1021635-6AA1-4DA5-B40A-F451FBC976E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37197" y="3670005"/>
                  <a:ext cx="91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5279" name="Freihand 135278">
                  <a:extLst>
                    <a:ext uri="{FF2B5EF4-FFF2-40B4-BE49-F238E27FC236}">
                      <a16:creationId xmlns:a16="http://schemas.microsoft.com/office/drawing/2014/main" id="{4E40F6A9-0826-4C83-8264-E5A0D0AC9B0A}"/>
                    </a:ext>
                  </a:extLst>
                </p14:cNvPr>
                <p14:cNvContentPartPr/>
                <p14:nvPr/>
              </p14:nvContentPartPr>
              <p14:xfrm>
                <a:off x="9694077" y="3690885"/>
                <a:ext cx="178560" cy="63360"/>
              </p14:xfrm>
            </p:contentPart>
          </mc:Choice>
          <mc:Fallback>
            <p:pic>
              <p:nvPicPr>
                <p:cNvPr id="135279" name="Freihand 135278">
                  <a:extLst>
                    <a:ext uri="{FF2B5EF4-FFF2-40B4-BE49-F238E27FC236}">
                      <a16:creationId xmlns:a16="http://schemas.microsoft.com/office/drawing/2014/main" id="{4E40F6A9-0826-4C83-8264-E5A0D0AC9B0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89757" y="3686565"/>
                  <a:ext cx="187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5280" name="Freihand 135279">
                  <a:extLst>
                    <a:ext uri="{FF2B5EF4-FFF2-40B4-BE49-F238E27FC236}">
                      <a16:creationId xmlns:a16="http://schemas.microsoft.com/office/drawing/2014/main" id="{B0996DB7-FDFD-4AE4-8A5E-18175043DF97}"/>
                    </a:ext>
                  </a:extLst>
                </p14:cNvPr>
                <p14:cNvContentPartPr/>
                <p14:nvPr/>
              </p14:nvContentPartPr>
              <p14:xfrm>
                <a:off x="9871197" y="3641925"/>
                <a:ext cx="360" cy="360"/>
              </p14:xfrm>
            </p:contentPart>
          </mc:Choice>
          <mc:Fallback>
            <p:pic>
              <p:nvPicPr>
                <p:cNvPr id="135280" name="Freihand 135279">
                  <a:extLst>
                    <a:ext uri="{FF2B5EF4-FFF2-40B4-BE49-F238E27FC236}">
                      <a16:creationId xmlns:a16="http://schemas.microsoft.com/office/drawing/2014/main" id="{B0996DB7-FDFD-4AE4-8A5E-18175043DF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66877" y="3637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5281" name="Freihand 135280">
                  <a:extLst>
                    <a:ext uri="{FF2B5EF4-FFF2-40B4-BE49-F238E27FC236}">
                      <a16:creationId xmlns:a16="http://schemas.microsoft.com/office/drawing/2014/main" id="{D31487C8-0062-4F56-B6AC-6346B992F049}"/>
                    </a:ext>
                  </a:extLst>
                </p14:cNvPr>
                <p14:cNvContentPartPr/>
                <p14:nvPr/>
              </p14:nvContentPartPr>
              <p14:xfrm>
                <a:off x="9919797" y="3661005"/>
                <a:ext cx="146880" cy="94680"/>
              </p14:xfrm>
            </p:contentPart>
          </mc:Choice>
          <mc:Fallback>
            <p:pic>
              <p:nvPicPr>
                <p:cNvPr id="135281" name="Freihand 135280">
                  <a:extLst>
                    <a:ext uri="{FF2B5EF4-FFF2-40B4-BE49-F238E27FC236}">
                      <a16:creationId xmlns:a16="http://schemas.microsoft.com/office/drawing/2014/main" id="{D31487C8-0062-4F56-B6AC-6346B992F04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915477" y="3656685"/>
                  <a:ext cx="155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5282" name="Freihand 135281">
                  <a:extLst>
                    <a:ext uri="{FF2B5EF4-FFF2-40B4-BE49-F238E27FC236}">
                      <a16:creationId xmlns:a16="http://schemas.microsoft.com/office/drawing/2014/main" id="{922DA6E0-1E97-47B7-846B-3168BB861DD6}"/>
                    </a:ext>
                  </a:extLst>
                </p14:cNvPr>
                <p14:cNvContentPartPr/>
                <p14:nvPr/>
              </p14:nvContentPartPr>
              <p14:xfrm>
                <a:off x="10060197" y="3671805"/>
                <a:ext cx="135360" cy="76320"/>
              </p14:xfrm>
            </p:contentPart>
          </mc:Choice>
          <mc:Fallback>
            <p:pic>
              <p:nvPicPr>
                <p:cNvPr id="135282" name="Freihand 135281">
                  <a:extLst>
                    <a:ext uri="{FF2B5EF4-FFF2-40B4-BE49-F238E27FC236}">
                      <a16:creationId xmlns:a16="http://schemas.microsoft.com/office/drawing/2014/main" id="{922DA6E0-1E97-47B7-846B-3168BB861DD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55877" y="3667485"/>
                  <a:ext cx="144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292" name="Gruppieren 135291">
            <a:extLst>
              <a:ext uri="{FF2B5EF4-FFF2-40B4-BE49-F238E27FC236}">
                <a16:creationId xmlns:a16="http://schemas.microsoft.com/office/drawing/2014/main" id="{46369BE0-FE57-4452-9AEE-2FA71373B2BB}"/>
              </a:ext>
            </a:extLst>
          </p:cNvPr>
          <p:cNvGrpSpPr/>
          <p:nvPr/>
        </p:nvGrpSpPr>
        <p:grpSpPr>
          <a:xfrm>
            <a:off x="10432797" y="3581445"/>
            <a:ext cx="1512720" cy="251280"/>
            <a:chOff x="10432797" y="3581445"/>
            <a:chExt cx="151272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35283" name="Freihand 135282">
                  <a:extLst>
                    <a:ext uri="{FF2B5EF4-FFF2-40B4-BE49-F238E27FC236}">
                      <a16:creationId xmlns:a16="http://schemas.microsoft.com/office/drawing/2014/main" id="{622B740A-3429-476A-91F4-C4A628189042}"/>
                    </a:ext>
                  </a:extLst>
                </p14:cNvPr>
                <p14:cNvContentPartPr/>
                <p14:nvPr/>
              </p14:nvContentPartPr>
              <p14:xfrm>
                <a:off x="10432797" y="3598725"/>
                <a:ext cx="124560" cy="139320"/>
              </p14:xfrm>
            </p:contentPart>
          </mc:Choice>
          <mc:Fallback>
            <p:pic>
              <p:nvPicPr>
                <p:cNvPr id="135283" name="Freihand 135282">
                  <a:extLst>
                    <a:ext uri="{FF2B5EF4-FFF2-40B4-BE49-F238E27FC236}">
                      <a16:creationId xmlns:a16="http://schemas.microsoft.com/office/drawing/2014/main" id="{622B740A-3429-476A-91F4-C4A62818904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28477" y="3594405"/>
                  <a:ext cx="133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35284" name="Freihand 135283">
                  <a:extLst>
                    <a:ext uri="{FF2B5EF4-FFF2-40B4-BE49-F238E27FC236}">
                      <a16:creationId xmlns:a16="http://schemas.microsoft.com/office/drawing/2014/main" id="{E87E565C-B486-4ED5-8E03-F8128FDB659D}"/>
                    </a:ext>
                  </a:extLst>
                </p14:cNvPr>
                <p14:cNvContentPartPr/>
                <p14:nvPr/>
              </p14:nvContentPartPr>
              <p14:xfrm>
                <a:off x="10572837" y="3633645"/>
                <a:ext cx="522360" cy="92880"/>
              </p14:xfrm>
            </p:contentPart>
          </mc:Choice>
          <mc:Fallback>
            <p:pic>
              <p:nvPicPr>
                <p:cNvPr id="135284" name="Freihand 135283">
                  <a:extLst>
                    <a:ext uri="{FF2B5EF4-FFF2-40B4-BE49-F238E27FC236}">
                      <a16:creationId xmlns:a16="http://schemas.microsoft.com/office/drawing/2014/main" id="{E87E565C-B486-4ED5-8E03-F8128FDB659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568517" y="3629325"/>
                  <a:ext cx="531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5285" name="Freihand 135284">
                  <a:extLst>
                    <a:ext uri="{FF2B5EF4-FFF2-40B4-BE49-F238E27FC236}">
                      <a16:creationId xmlns:a16="http://schemas.microsoft.com/office/drawing/2014/main" id="{0868A714-C075-4612-9056-D829A2006E49}"/>
                    </a:ext>
                  </a:extLst>
                </p14:cNvPr>
                <p14:cNvContentPartPr/>
                <p14:nvPr/>
              </p14:nvContentPartPr>
              <p14:xfrm>
                <a:off x="11073237" y="3590805"/>
                <a:ext cx="95040" cy="118440"/>
              </p14:xfrm>
            </p:contentPart>
          </mc:Choice>
          <mc:Fallback>
            <p:pic>
              <p:nvPicPr>
                <p:cNvPr id="135285" name="Freihand 135284">
                  <a:extLst>
                    <a:ext uri="{FF2B5EF4-FFF2-40B4-BE49-F238E27FC236}">
                      <a16:creationId xmlns:a16="http://schemas.microsoft.com/office/drawing/2014/main" id="{0868A714-C075-4612-9056-D829A2006E4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68917" y="3586485"/>
                  <a:ext cx="103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5286" name="Freihand 135285">
                  <a:extLst>
                    <a:ext uri="{FF2B5EF4-FFF2-40B4-BE49-F238E27FC236}">
                      <a16:creationId xmlns:a16="http://schemas.microsoft.com/office/drawing/2014/main" id="{460E1F24-9B0C-4723-8F61-22780F7F1DCC}"/>
                    </a:ext>
                  </a:extLst>
                </p14:cNvPr>
                <p14:cNvContentPartPr/>
                <p14:nvPr/>
              </p14:nvContentPartPr>
              <p14:xfrm>
                <a:off x="11156757" y="3614205"/>
                <a:ext cx="190080" cy="67320"/>
              </p14:xfrm>
            </p:contentPart>
          </mc:Choice>
          <mc:Fallback>
            <p:pic>
              <p:nvPicPr>
                <p:cNvPr id="135286" name="Freihand 135285">
                  <a:extLst>
                    <a:ext uri="{FF2B5EF4-FFF2-40B4-BE49-F238E27FC236}">
                      <a16:creationId xmlns:a16="http://schemas.microsoft.com/office/drawing/2014/main" id="{460E1F24-9B0C-4723-8F61-22780F7F1DC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52437" y="3609885"/>
                  <a:ext cx="198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5287" name="Freihand 135286">
                  <a:extLst>
                    <a:ext uri="{FF2B5EF4-FFF2-40B4-BE49-F238E27FC236}">
                      <a16:creationId xmlns:a16="http://schemas.microsoft.com/office/drawing/2014/main" id="{1FFB7657-42B6-4AF8-9560-39D5E7A557E7}"/>
                    </a:ext>
                  </a:extLst>
                </p14:cNvPr>
                <p14:cNvContentPartPr/>
                <p14:nvPr/>
              </p14:nvContentPartPr>
              <p14:xfrm>
                <a:off x="11392557" y="3602685"/>
                <a:ext cx="177120" cy="93960"/>
              </p14:xfrm>
            </p:contentPart>
          </mc:Choice>
          <mc:Fallback>
            <p:pic>
              <p:nvPicPr>
                <p:cNvPr id="135287" name="Freihand 135286">
                  <a:extLst>
                    <a:ext uri="{FF2B5EF4-FFF2-40B4-BE49-F238E27FC236}">
                      <a16:creationId xmlns:a16="http://schemas.microsoft.com/office/drawing/2014/main" id="{1FFB7657-42B6-4AF8-9560-39D5E7A557E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388237" y="3598365"/>
                  <a:ext cx="185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5288" name="Freihand 135287">
                  <a:extLst>
                    <a:ext uri="{FF2B5EF4-FFF2-40B4-BE49-F238E27FC236}">
                      <a16:creationId xmlns:a16="http://schemas.microsoft.com/office/drawing/2014/main" id="{93D2932F-24AE-447D-9BE3-976A78BB1B1C}"/>
                    </a:ext>
                  </a:extLst>
                </p14:cNvPr>
                <p14:cNvContentPartPr/>
                <p14:nvPr/>
              </p14:nvContentPartPr>
              <p14:xfrm>
                <a:off x="11543397" y="3603045"/>
                <a:ext cx="93600" cy="73440"/>
              </p14:xfrm>
            </p:contentPart>
          </mc:Choice>
          <mc:Fallback>
            <p:pic>
              <p:nvPicPr>
                <p:cNvPr id="135288" name="Freihand 135287">
                  <a:extLst>
                    <a:ext uri="{FF2B5EF4-FFF2-40B4-BE49-F238E27FC236}">
                      <a16:creationId xmlns:a16="http://schemas.microsoft.com/office/drawing/2014/main" id="{93D2932F-24AE-447D-9BE3-976A78BB1B1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539077" y="3598725"/>
                  <a:ext cx="102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5289" name="Freihand 135288">
                  <a:extLst>
                    <a:ext uri="{FF2B5EF4-FFF2-40B4-BE49-F238E27FC236}">
                      <a16:creationId xmlns:a16="http://schemas.microsoft.com/office/drawing/2014/main" id="{56B73EBC-5C4C-4B2B-ADA5-16B5D61E4A4B}"/>
                    </a:ext>
                  </a:extLst>
                </p14:cNvPr>
                <p14:cNvContentPartPr/>
                <p14:nvPr/>
              </p14:nvContentPartPr>
              <p14:xfrm>
                <a:off x="11648157" y="3598725"/>
                <a:ext cx="149400" cy="95760"/>
              </p14:xfrm>
            </p:contentPart>
          </mc:Choice>
          <mc:Fallback>
            <p:pic>
              <p:nvPicPr>
                <p:cNvPr id="135289" name="Freihand 135288">
                  <a:extLst>
                    <a:ext uri="{FF2B5EF4-FFF2-40B4-BE49-F238E27FC236}">
                      <a16:creationId xmlns:a16="http://schemas.microsoft.com/office/drawing/2014/main" id="{56B73EBC-5C4C-4B2B-ADA5-16B5D61E4A4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43837" y="3594405"/>
                  <a:ext cx="158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5290" name="Freihand 135289">
                  <a:extLst>
                    <a:ext uri="{FF2B5EF4-FFF2-40B4-BE49-F238E27FC236}">
                      <a16:creationId xmlns:a16="http://schemas.microsoft.com/office/drawing/2014/main" id="{6C2DC806-E3D6-4AE7-8774-E322F8390188}"/>
                    </a:ext>
                  </a:extLst>
                </p14:cNvPr>
                <p14:cNvContentPartPr/>
                <p14:nvPr/>
              </p14:nvContentPartPr>
              <p14:xfrm>
                <a:off x="11814117" y="3581445"/>
                <a:ext cx="121680" cy="108720"/>
              </p14:xfrm>
            </p:contentPart>
          </mc:Choice>
          <mc:Fallback>
            <p:pic>
              <p:nvPicPr>
                <p:cNvPr id="135290" name="Freihand 135289">
                  <a:extLst>
                    <a:ext uri="{FF2B5EF4-FFF2-40B4-BE49-F238E27FC236}">
                      <a16:creationId xmlns:a16="http://schemas.microsoft.com/office/drawing/2014/main" id="{6C2DC806-E3D6-4AE7-8774-E322F839018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809797" y="3577125"/>
                  <a:ext cx="130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35291" name="Freihand 135290">
                  <a:extLst>
                    <a:ext uri="{FF2B5EF4-FFF2-40B4-BE49-F238E27FC236}">
                      <a16:creationId xmlns:a16="http://schemas.microsoft.com/office/drawing/2014/main" id="{05D7EE44-12B3-4C28-A450-99CEB73867D8}"/>
                    </a:ext>
                  </a:extLst>
                </p14:cNvPr>
                <p14:cNvContentPartPr/>
                <p14:nvPr/>
              </p14:nvContentPartPr>
              <p14:xfrm>
                <a:off x="10456557" y="3758925"/>
                <a:ext cx="1488960" cy="73800"/>
              </p14:xfrm>
            </p:contentPart>
          </mc:Choice>
          <mc:Fallback>
            <p:pic>
              <p:nvPicPr>
                <p:cNvPr id="135291" name="Freihand 135290">
                  <a:extLst>
                    <a:ext uri="{FF2B5EF4-FFF2-40B4-BE49-F238E27FC236}">
                      <a16:creationId xmlns:a16="http://schemas.microsoft.com/office/drawing/2014/main" id="{05D7EE44-12B3-4C28-A450-99CEB73867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52237" y="3754605"/>
                  <a:ext cx="1497600" cy="8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050261B-0A0B-4B7A-94ED-949951286700}"/>
                  </a:ext>
                </a:extLst>
              </p14:cNvPr>
              <p14:cNvContentPartPr/>
              <p14:nvPr/>
            </p14:nvContentPartPr>
            <p14:xfrm>
              <a:off x="2704317" y="2681445"/>
              <a:ext cx="1037880" cy="16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050261B-0A0B-4B7A-94ED-9499512867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9997" y="2677125"/>
                <a:ext cx="1046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D7E068E-0BC7-4681-8137-300591B53FC2}"/>
                  </a:ext>
                </a:extLst>
              </p14:cNvPr>
              <p14:cNvContentPartPr/>
              <p14:nvPr/>
            </p14:nvContentPartPr>
            <p14:xfrm>
              <a:off x="2807637" y="2635365"/>
              <a:ext cx="904320" cy="88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D7E068E-0BC7-4681-8137-300591B53F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3317" y="2631045"/>
                <a:ext cx="91296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68E30C8-8F58-48EE-BDB1-67FD4B5AC5A0}"/>
              </a:ext>
            </a:extLst>
          </p:cNvPr>
          <p:cNvGrpSpPr/>
          <p:nvPr/>
        </p:nvGrpSpPr>
        <p:grpSpPr>
          <a:xfrm>
            <a:off x="918357" y="1941285"/>
            <a:ext cx="962640" cy="265680"/>
            <a:chOff x="918357" y="1941285"/>
            <a:chExt cx="96264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B4A690E-51D5-4811-82DB-AE74D92BCF3A}"/>
                    </a:ext>
                  </a:extLst>
                </p14:cNvPr>
                <p14:cNvContentPartPr/>
                <p14:nvPr/>
              </p14:nvContentPartPr>
              <p14:xfrm>
                <a:off x="918357" y="2043165"/>
                <a:ext cx="213120" cy="145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B4A690E-51D5-4811-82DB-AE74D92BCF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4037" y="2038845"/>
                  <a:ext cx="221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03A2AA4-99E9-42D3-AE38-7FBDEFF795DA}"/>
                    </a:ext>
                  </a:extLst>
                </p14:cNvPr>
                <p14:cNvContentPartPr/>
                <p14:nvPr/>
              </p14:nvContentPartPr>
              <p14:xfrm>
                <a:off x="1268277" y="1941285"/>
                <a:ext cx="135720" cy="166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03A2AA4-99E9-42D3-AE38-7FBDEFF795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3957" y="1936965"/>
                  <a:ext cx="14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973B681-68C9-41FA-B340-B17E7FBE07FD}"/>
                    </a:ext>
                  </a:extLst>
                </p14:cNvPr>
                <p14:cNvContentPartPr/>
                <p14:nvPr/>
              </p14:nvContentPartPr>
              <p14:xfrm>
                <a:off x="1459077" y="2003925"/>
                <a:ext cx="71280" cy="203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973B681-68C9-41FA-B340-B17E7FBE07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4757" y="1999605"/>
                  <a:ext cx="79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708B366-A696-4884-A400-7265B8B595FF}"/>
                    </a:ext>
                  </a:extLst>
                </p14:cNvPr>
                <p14:cNvContentPartPr/>
                <p14:nvPr/>
              </p14:nvContentPartPr>
              <p14:xfrm>
                <a:off x="1604877" y="2003565"/>
                <a:ext cx="82800" cy="72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708B366-A696-4884-A400-7265B8B595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00557" y="1999245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6E1615D-1B2F-4B83-BFED-58CD80689E43}"/>
                    </a:ext>
                  </a:extLst>
                </p14:cNvPr>
                <p14:cNvContentPartPr/>
                <p14:nvPr/>
              </p14:nvContentPartPr>
              <p14:xfrm>
                <a:off x="1674717" y="1986285"/>
                <a:ext cx="206280" cy="78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6E1615D-1B2F-4B83-BFED-58CD80689E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70397" y="1981965"/>
                  <a:ext cx="2149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BAA4CCF-696A-4183-B56D-35956FD066DF}"/>
                  </a:ext>
                </a:extLst>
              </p14:cNvPr>
              <p14:cNvContentPartPr/>
              <p14:nvPr/>
            </p14:nvContentPartPr>
            <p14:xfrm>
              <a:off x="4507917" y="2660205"/>
              <a:ext cx="3223800" cy="55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BAA4CCF-696A-4183-B56D-35956FD066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03597" y="2655885"/>
                <a:ext cx="3232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F6655D7-7DFD-493B-96C2-29B3D5D72B4A}"/>
                  </a:ext>
                </a:extLst>
              </p14:cNvPr>
              <p14:cNvContentPartPr/>
              <p14:nvPr/>
            </p14:nvContentPartPr>
            <p14:xfrm>
              <a:off x="10737357" y="1330725"/>
              <a:ext cx="166680" cy="2674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F6655D7-7DFD-493B-96C2-29B3D5D72B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33037" y="1326405"/>
                <a:ext cx="17532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6CA849C-905A-4291-837F-D7A5F4F625C6}"/>
              </a:ext>
            </a:extLst>
          </p:cNvPr>
          <p:cNvGrpSpPr/>
          <p:nvPr/>
        </p:nvGrpSpPr>
        <p:grpSpPr>
          <a:xfrm>
            <a:off x="8873997" y="111765"/>
            <a:ext cx="2302920" cy="1176120"/>
            <a:chOff x="8873997" y="111765"/>
            <a:chExt cx="2302920" cy="11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162AA8-9270-40C9-89A9-ED9D5CF99804}"/>
                    </a:ext>
                  </a:extLst>
                </p14:cNvPr>
                <p14:cNvContentPartPr/>
                <p14:nvPr/>
              </p14:nvContentPartPr>
              <p14:xfrm>
                <a:off x="9288717" y="242445"/>
                <a:ext cx="60480" cy="1042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162AA8-9270-40C9-89A9-ED9D5CF998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84397" y="238125"/>
                  <a:ext cx="69120" cy="10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61A6D2-9FC3-4CE9-9E12-8368004FFEF2}"/>
                    </a:ext>
                  </a:extLst>
                </p14:cNvPr>
                <p14:cNvContentPartPr/>
                <p14:nvPr/>
              </p14:nvContentPartPr>
              <p14:xfrm>
                <a:off x="9095397" y="1133805"/>
                <a:ext cx="1827720" cy="109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61A6D2-9FC3-4CE9-9E12-8368004FFE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91077" y="1129485"/>
                  <a:ext cx="1836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B10A01-3E91-450A-8FFD-2CDA8415AD3B}"/>
                    </a:ext>
                  </a:extLst>
                </p14:cNvPr>
                <p14:cNvContentPartPr/>
                <p14:nvPr/>
              </p14:nvContentPartPr>
              <p14:xfrm>
                <a:off x="10818717" y="1107885"/>
                <a:ext cx="358200" cy="180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B10A01-3E91-450A-8FFD-2CDA8415AD3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14397" y="1103565"/>
                  <a:ext cx="366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F1E8233-05AF-413A-B1E2-7411FEABF38C}"/>
                    </a:ext>
                  </a:extLst>
                </p14:cNvPr>
                <p14:cNvContentPartPr/>
                <p14:nvPr/>
              </p14:nvContentPartPr>
              <p14:xfrm>
                <a:off x="9207717" y="111765"/>
                <a:ext cx="257040" cy="154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F1E8233-05AF-413A-B1E2-7411FEABF3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03397" y="107445"/>
                  <a:ext cx="265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E0D9F2-06EC-4794-96CF-F25F71D7A234}"/>
                    </a:ext>
                  </a:extLst>
                </p14:cNvPr>
                <p14:cNvContentPartPr/>
                <p14:nvPr/>
              </p14:nvContentPartPr>
              <p14:xfrm>
                <a:off x="8873997" y="166485"/>
                <a:ext cx="182880" cy="99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E0D9F2-06EC-4794-96CF-F25F71D7A2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9677" y="162165"/>
                  <a:ext cx="191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F085A5B-CFDA-479B-BB61-BCEBB47C2E54}"/>
                    </a:ext>
                  </a:extLst>
                </p14:cNvPr>
                <p14:cNvContentPartPr/>
                <p14:nvPr/>
              </p14:nvContentPartPr>
              <p14:xfrm>
                <a:off x="9628917" y="340005"/>
                <a:ext cx="1082160" cy="601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F085A5B-CFDA-479B-BB61-BCEBB47C2E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24597" y="335685"/>
                  <a:ext cx="10908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6F88774-6693-4609-9952-AFB6D766A6C4}"/>
                    </a:ext>
                  </a:extLst>
                </p14:cNvPr>
                <p14:cNvContentPartPr/>
                <p14:nvPr/>
              </p14:nvContentPartPr>
              <p14:xfrm>
                <a:off x="9708837" y="331005"/>
                <a:ext cx="883800" cy="663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6F88774-6693-4609-9952-AFB6D766A6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04517" y="326685"/>
                  <a:ext cx="8924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C349E36-1AFE-498F-8456-A4A77B3C4D44}"/>
                    </a:ext>
                  </a:extLst>
                </p14:cNvPr>
                <p14:cNvContentPartPr/>
                <p14:nvPr/>
              </p14:nvContentPartPr>
              <p14:xfrm>
                <a:off x="10722237" y="240285"/>
                <a:ext cx="104760" cy="120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C349E36-1AFE-498F-8456-A4A77B3C4D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17917" y="235965"/>
                  <a:ext cx="113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578805-061B-4B42-84EE-4F885165462F}"/>
                    </a:ext>
                  </a:extLst>
                </p14:cNvPr>
                <p14:cNvContentPartPr/>
                <p14:nvPr/>
              </p14:nvContentPartPr>
              <p14:xfrm>
                <a:off x="10833117" y="878205"/>
                <a:ext cx="21240" cy="109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578805-061B-4B42-84EE-4F88516546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28797" y="873885"/>
                  <a:ext cx="2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2EE9B36-9E02-4A8B-9708-01E4C99F573F}"/>
                    </a:ext>
                  </a:extLst>
                </p14:cNvPr>
                <p14:cNvContentPartPr/>
                <p14:nvPr/>
              </p14:nvContentPartPr>
              <p14:xfrm>
                <a:off x="10756437" y="845445"/>
                <a:ext cx="169200" cy="158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2EE9B36-9E02-4A8B-9708-01E4C99F57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52117" y="841125"/>
                  <a:ext cx="177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5EC92A6-76F7-4640-8445-A8414389CDE4}"/>
                    </a:ext>
                  </a:extLst>
                </p14:cNvPr>
                <p14:cNvContentPartPr/>
                <p14:nvPr/>
              </p14:nvContentPartPr>
              <p14:xfrm>
                <a:off x="9325077" y="687405"/>
                <a:ext cx="189000" cy="21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5EC92A6-76F7-4640-8445-A8414389CD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20757" y="683085"/>
                  <a:ext cx="197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C9711AF-A2D4-45FE-A737-0647AD30D40D}"/>
                    </a:ext>
                  </a:extLst>
                </p14:cNvPr>
                <p14:cNvContentPartPr/>
                <p14:nvPr/>
              </p14:nvContentPartPr>
              <p14:xfrm>
                <a:off x="9722517" y="692085"/>
                <a:ext cx="388800" cy="28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C9711AF-A2D4-45FE-A737-0647AD30D4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18197" y="687765"/>
                  <a:ext cx="39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9F9D95A-3701-492A-A9B9-2C7288CD7116}"/>
                    </a:ext>
                  </a:extLst>
                </p14:cNvPr>
                <p14:cNvContentPartPr/>
                <p14:nvPr/>
              </p14:nvContentPartPr>
              <p14:xfrm>
                <a:off x="10152357" y="690645"/>
                <a:ext cx="14400" cy="138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9F9D95A-3701-492A-A9B9-2C7288CD711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48037" y="686325"/>
                  <a:ext cx="23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9F5419B-A571-4E57-8050-C4F57B4FFCDC}"/>
                    </a:ext>
                  </a:extLst>
                </p14:cNvPr>
                <p14:cNvContentPartPr/>
                <p14:nvPr/>
              </p14:nvContentPartPr>
              <p14:xfrm>
                <a:off x="10126797" y="912405"/>
                <a:ext cx="12240" cy="280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9F5419B-A571-4E57-8050-C4F57B4FFC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22477" y="908085"/>
                  <a:ext cx="208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2805C03-1B40-4EF1-AB0E-025C814BC722}"/>
              </a:ext>
            </a:extLst>
          </p:cNvPr>
          <p:cNvGrpSpPr/>
          <p:nvPr/>
        </p:nvGrpSpPr>
        <p:grpSpPr>
          <a:xfrm>
            <a:off x="8978757" y="612885"/>
            <a:ext cx="295200" cy="176040"/>
            <a:chOff x="8978757" y="612885"/>
            <a:chExt cx="29520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768C25A-894F-44C5-9F55-E090E70DC4F9}"/>
                    </a:ext>
                  </a:extLst>
                </p14:cNvPr>
                <p14:cNvContentPartPr/>
                <p14:nvPr/>
              </p14:nvContentPartPr>
              <p14:xfrm>
                <a:off x="8978757" y="693525"/>
                <a:ext cx="147240" cy="95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768C25A-894F-44C5-9F55-E090E70DC4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74437" y="689205"/>
                  <a:ext cx="155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B9F6436-5D54-4A84-BC93-8C5265B23230}"/>
                    </a:ext>
                  </a:extLst>
                </p14:cNvPr>
                <p14:cNvContentPartPr/>
                <p14:nvPr/>
              </p14:nvContentPartPr>
              <p14:xfrm>
                <a:off x="9172797" y="612885"/>
                <a:ext cx="101160" cy="106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B9F6436-5D54-4A84-BC93-8C5265B232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68477" y="608565"/>
                  <a:ext cx="1098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3020BB5-017B-4FBB-BB61-EC7854DBA8BB}"/>
                  </a:ext>
                </a:extLst>
              </p14:cNvPr>
              <p14:cNvContentPartPr/>
              <p14:nvPr/>
            </p14:nvContentPartPr>
            <p14:xfrm>
              <a:off x="4528797" y="2624565"/>
              <a:ext cx="3127320" cy="127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3020BB5-017B-4FBB-BB61-EC7854DBA8B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24477" y="2620245"/>
                <a:ext cx="3135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A703B18-5557-4A88-8CD3-9A1B58BEEDEE}"/>
                  </a:ext>
                </a:extLst>
              </p14:cNvPr>
              <p14:cNvContentPartPr/>
              <p14:nvPr/>
            </p14:nvContentPartPr>
            <p14:xfrm>
              <a:off x="2742477" y="3356445"/>
              <a:ext cx="3114720" cy="161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A703B18-5557-4A88-8CD3-9A1B58BEED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38157" y="3352125"/>
                <a:ext cx="3123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02A8CFA-526D-406B-BE7D-8C8E979FC20B}"/>
                  </a:ext>
                </a:extLst>
              </p14:cNvPr>
              <p14:cNvContentPartPr/>
              <p14:nvPr/>
            </p14:nvContentPartPr>
            <p14:xfrm>
              <a:off x="2586237" y="2909685"/>
              <a:ext cx="3284640" cy="6040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02A8CFA-526D-406B-BE7D-8C8E979FC20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81917" y="2905365"/>
                <a:ext cx="329328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C91FE3F-81AC-459F-9F9F-C741F2202FBA}"/>
              </a:ext>
            </a:extLst>
          </p:cNvPr>
          <p:cNvGrpSpPr/>
          <p:nvPr/>
        </p:nvGrpSpPr>
        <p:grpSpPr>
          <a:xfrm>
            <a:off x="619197" y="2844165"/>
            <a:ext cx="1569600" cy="220320"/>
            <a:chOff x="619197" y="2844165"/>
            <a:chExt cx="156960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98A59B-64DA-4375-AD96-0F43359B0C24}"/>
                    </a:ext>
                  </a:extLst>
                </p14:cNvPr>
                <p14:cNvContentPartPr/>
                <p14:nvPr/>
              </p14:nvContentPartPr>
              <p14:xfrm>
                <a:off x="619197" y="2861805"/>
                <a:ext cx="156240" cy="111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98A59B-64DA-4375-AD96-0F43359B0C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4877" y="2857485"/>
                  <a:ext cx="164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BEBF7F5-B974-45B7-8E00-884D3164AF97}"/>
                    </a:ext>
                  </a:extLst>
                </p14:cNvPr>
                <p14:cNvContentPartPr/>
                <p14:nvPr/>
              </p14:nvContentPartPr>
              <p14:xfrm>
                <a:off x="939237" y="2868285"/>
                <a:ext cx="142920" cy="98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BEBF7F5-B974-45B7-8E00-884D3164AF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4917" y="2863965"/>
                  <a:ext cx="151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38FDBD1-4D81-4D83-85C8-CB0442C42A05}"/>
                    </a:ext>
                  </a:extLst>
                </p14:cNvPr>
                <p14:cNvContentPartPr/>
                <p14:nvPr/>
              </p14:nvContentPartPr>
              <p14:xfrm>
                <a:off x="921597" y="2901405"/>
                <a:ext cx="268920" cy="33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38FDBD1-4D81-4D83-85C8-CB0442C42A0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7277" y="2897085"/>
                  <a:ext cx="27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4F00CCA-F360-46A0-9DF9-FFC8C9DBDB66}"/>
                    </a:ext>
                  </a:extLst>
                </p14:cNvPr>
                <p14:cNvContentPartPr/>
                <p14:nvPr/>
              </p14:nvContentPartPr>
              <p14:xfrm>
                <a:off x="1298877" y="2844165"/>
                <a:ext cx="169560" cy="153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4F00CCA-F360-46A0-9DF9-FFC8C9DBDB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94557" y="2839845"/>
                  <a:ext cx="178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33B5422-9EEB-4731-9EF1-FD8CC87E1A52}"/>
                    </a:ext>
                  </a:extLst>
                </p14:cNvPr>
                <p14:cNvContentPartPr/>
                <p14:nvPr/>
              </p14:nvContentPartPr>
              <p14:xfrm>
                <a:off x="1581117" y="2911125"/>
                <a:ext cx="151560" cy="153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33B5422-9EEB-4731-9EF1-FD8CC87E1A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76797" y="2906805"/>
                  <a:ext cx="160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BAF2562-C48F-45BC-AE7E-604F0F521ED7}"/>
                    </a:ext>
                  </a:extLst>
                </p14:cNvPr>
                <p14:cNvContentPartPr/>
                <p14:nvPr/>
              </p14:nvContentPartPr>
              <p14:xfrm>
                <a:off x="1770117" y="2906445"/>
                <a:ext cx="96480" cy="78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BAF2562-C48F-45BC-AE7E-604F0F521ED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65797" y="2902125"/>
                  <a:ext cx="105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68B081B-E627-4AB4-9CE6-03A78A191E39}"/>
                    </a:ext>
                  </a:extLst>
                </p14:cNvPr>
                <p14:cNvContentPartPr/>
                <p14:nvPr/>
              </p14:nvContentPartPr>
              <p14:xfrm>
                <a:off x="1874517" y="2917965"/>
                <a:ext cx="182520" cy="66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68B081B-E627-4AB4-9CE6-03A78A191E3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0197" y="2913645"/>
                  <a:ext cx="191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4C08F5-5C3E-4C33-89C3-1748AD7317BF}"/>
                    </a:ext>
                  </a:extLst>
                </p14:cNvPr>
                <p14:cNvContentPartPr/>
                <p14:nvPr/>
              </p14:nvContentPartPr>
              <p14:xfrm>
                <a:off x="2041917" y="2896725"/>
                <a:ext cx="146880" cy="112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4C08F5-5C3E-4C33-89C3-1748AD7317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7597" y="2892405"/>
                  <a:ext cx="1555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F5886E1-B701-4A25-BCD8-CD6CEFE4295E}"/>
                  </a:ext>
                </a:extLst>
              </p14:cNvPr>
              <p14:cNvContentPartPr/>
              <p14:nvPr/>
            </p14:nvContentPartPr>
            <p14:xfrm>
              <a:off x="2736717" y="4155285"/>
              <a:ext cx="3375360" cy="1090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F5886E1-B701-4A25-BCD8-CD6CEFE4295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32397" y="4150965"/>
                <a:ext cx="33840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6003C7B8-E74A-4234-B3FC-27A39BF10F42}"/>
              </a:ext>
            </a:extLst>
          </p:cNvPr>
          <p:cNvGrpSpPr/>
          <p:nvPr/>
        </p:nvGrpSpPr>
        <p:grpSpPr>
          <a:xfrm>
            <a:off x="949677" y="3554085"/>
            <a:ext cx="910800" cy="245160"/>
            <a:chOff x="949677" y="3554085"/>
            <a:chExt cx="91080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B1D6A82-A7DF-4165-9528-39B2AF1DE80E}"/>
                    </a:ext>
                  </a:extLst>
                </p14:cNvPr>
                <p14:cNvContentPartPr/>
                <p14:nvPr/>
              </p14:nvContentPartPr>
              <p14:xfrm>
                <a:off x="949677" y="3632565"/>
                <a:ext cx="143280" cy="117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B1D6A82-A7DF-4165-9528-39B2AF1DE80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5357" y="3628245"/>
                  <a:ext cx="151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BBE236-004D-4E1B-817D-F2657D1DAAC8}"/>
                    </a:ext>
                  </a:extLst>
                </p14:cNvPr>
                <p14:cNvContentPartPr/>
                <p14:nvPr/>
              </p14:nvContentPartPr>
              <p14:xfrm>
                <a:off x="1152717" y="3554085"/>
                <a:ext cx="128880" cy="164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BBE236-004D-4E1B-817D-F2657D1DAA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8397" y="3549765"/>
                  <a:ext cx="137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8271FA3-3FF2-44F4-BE58-52BCFE4705F1}"/>
                    </a:ext>
                  </a:extLst>
                </p14:cNvPr>
                <p14:cNvContentPartPr/>
                <p14:nvPr/>
              </p14:nvContentPartPr>
              <p14:xfrm>
                <a:off x="1337397" y="3611685"/>
                <a:ext cx="108720" cy="187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8271FA3-3FF2-44F4-BE58-52BCFE4705F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33077" y="3607365"/>
                  <a:ext cx="11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733E8BF-D151-4449-A00E-304AD4CD3BD0}"/>
                    </a:ext>
                  </a:extLst>
                </p14:cNvPr>
                <p14:cNvContentPartPr/>
                <p14:nvPr/>
              </p14:nvContentPartPr>
              <p14:xfrm>
                <a:off x="1499397" y="3615645"/>
                <a:ext cx="69120" cy="70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733E8BF-D151-4449-A00E-304AD4CD3BD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95077" y="3611325"/>
                  <a:ext cx="7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C2781A-8767-4173-BA53-18CFACF5DF49}"/>
                    </a:ext>
                  </a:extLst>
                </p14:cNvPr>
                <p14:cNvContentPartPr/>
                <p14:nvPr/>
              </p14:nvContentPartPr>
              <p14:xfrm>
                <a:off x="1576797" y="3627885"/>
                <a:ext cx="183240" cy="69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C2781A-8767-4173-BA53-18CFACF5DF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72477" y="3623565"/>
                  <a:ext cx="191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00DF3E0-5FDD-413E-AE33-F1D907C3B010}"/>
                    </a:ext>
                  </a:extLst>
                </p14:cNvPr>
                <p14:cNvContentPartPr/>
                <p14:nvPr/>
              </p14:nvContentPartPr>
              <p14:xfrm>
                <a:off x="1745637" y="3628245"/>
                <a:ext cx="114840" cy="72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00DF3E0-5FDD-413E-AE33-F1D907C3B0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41317" y="3623925"/>
                  <a:ext cx="12348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seasonal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</a:rPr>
              <a:t>Fluctuation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production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during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year</a:t>
            </a:r>
            <a:r>
              <a:rPr lang="de-DE" dirty="0">
                <a:solidFill>
                  <a:schemeClr val="tx1"/>
                </a:solidFill>
              </a:rPr>
              <a:t> i.e.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agricultural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construction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</a:rPr>
              <a:t>Fuctuations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demand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during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year</a:t>
            </a:r>
            <a:r>
              <a:rPr lang="de-DE" dirty="0">
                <a:solidFill>
                  <a:schemeClr val="tx1"/>
                </a:solidFill>
              </a:rPr>
              <a:t> i.e. in </a:t>
            </a:r>
            <a:r>
              <a:rPr lang="de-DE" dirty="0" err="1">
                <a:solidFill>
                  <a:schemeClr val="tx1"/>
                </a:solidFill>
              </a:rPr>
              <a:t>Tourism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weather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school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</a:rPr>
              <a:t>Hiring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 dirty="0" err="1">
                <a:solidFill>
                  <a:srgbClr val="000000"/>
                </a:solidFill>
              </a:rPr>
              <a:t>frictional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unemployment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 dirty="0" err="1">
                <a:solidFill>
                  <a:schemeClr val="tx1"/>
                </a:solidFill>
              </a:rPr>
              <a:t>Incomplete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information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labour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causes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mismatch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between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seeking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poeple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poeple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seeking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enterprises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Transition time </a:t>
            </a:r>
            <a:r>
              <a:rPr lang="de-DE" dirty="0" err="1">
                <a:solidFill>
                  <a:schemeClr val="tx1"/>
                </a:solidFill>
              </a:rPr>
              <a:t>between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another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endParaRPr lang="de-DE" dirty="0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Additional time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moving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from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location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B586084-4861-492D-83EC-4C59C257B243}"/>
                  </a:ext>
                </a:extLst>
              </p14:cNvPr>
              <p14:cNvContentPartPr/>
              <p14:nvPr/>
            </p14:nvContentPartPr>
            <p14:xfrm>
              <a:off x="1078557" y="1556805"/>
              <a:ext cx="2729160" cy="41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B586084-4861-492D-83EC-4C59C257B2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237" y="1552485"/>
                <a:ext cx="2737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F3D518B-653E-4386-A56D-BB703E168541}"/>
                  </a:ext>
                </a:extLst>
              </p14:cNvPr>
              <p14:cNvContentPartPr/>
              <p14:nvPr/>
            </p14:nvContentPartPr>
            <p14:xfrm>
              <a:off x="6677277" y="2754885"/>
              <a:ext cx="206640" cy="594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F3D518B-653E-4386-A56D-BB703E1685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2957" y="2750565"/>
                <a:ext cx="2152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F7912C7-18FC-4623-AEA1-C4EA81B9FE17}"/>
                  </a:ext>
                </a:extLst>
              </p14:cNvPr>
              <p14:cNvContentPartPr/>
              <p14:nvPr/>
            </p14:nvContentPartPr>
            <p14:xfrm>
              <a:off x="6857637" y="2683965"/>
              <a:ext cx="360" cy="3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F7912C7-18FC-4623-AEA1-C4EA81B9FE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3317" y="267964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12B0769-226B-4DC1-8D4A-EE31DFDD0712}"/>
              </a:ext>
            </a:extLst>
          </p:cNvPr>
          <p:cNvGrpSpPr/>
          <p:nvPr/>
        </p:nvGrpSpPr>
        <p:grpSpPr>
          <a:xfrm>
            <a:off x="7146717" y="2658405"/>
            <a:ext cx="1135440" cy="154800"/>
            <a:chOff x="7146717" y="2658405"/>
            <a:chExt cx="113544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B1E9CA1-0B9B-4886-BBF3-942A20DA1DDF}"/>
                    </a:ext>
                  </a:extLst>
                </p14:cNvPr>
                <p14:cNvContentPartPr/>
                <p14:nvPr/>
              </p14:nvContentPartPr>
              <p14:xfrm>
                <a:off x="7146717" y="2683605"/>
                <a:ext cx="140760" cy="110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B1E9CA1-0B9B-4886-BBF3-942A20DA1D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42397" y="2679285"/>
                  <a:ext cx="149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32FE833-8B9A-472E-9A04-02BD64752F5A}"/>
                    </a:ext>
                  </a:extLst>
                </p14:cNvPr>
                <p14:cNvContentPartPr/>
                <p14:nvPr/>
              </p14:nvContentPartPr>
              <p14:xfrm>
                <a:off x="7338597" y="2740845"/>
                <a:ext cx="121680" cy="68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32FE833-8B9A-472E-9A04-02BD64752F5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34277" y="2736525"/>
                  <a:ext cx="130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9EC9A25-62B5-4350-825F-3C610A37AA69}"/>
                    </a:ext>
                  </a:extLst>
                </p14:cNvPr>
                <p14:cNvContentPartPr/>
                <p14:nvPr/>
              </p14:nvContentPartPr>
              <p14:xfrm>
                <a:off x="7436157" y="2658405"/>
                <a:ext cx="69840" cy="154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9EC9A25-62B5-4350-825F-3C610A37AA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31837" y="2654085"/>
                  <a:ext cx="78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F20BB26-2C12-4197-8B90-59DFD3B2BAE6}"/>
                    </a:ext>
                  </a:extLst>
                </p14:cNvPr>
                <p14:cNvContentPartPr/>
                <p14:nvPr/>
              </p14:nvContentPartPr>
              <p14:xfrm>
                <a:off x="7522917" y="2730405"/>
                <a:ext cx="92520" cy="71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F20BB26-2C12-4197-8B90-59DFD3B2BA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18597" y="2726085"/>
                  <a:ext cx="101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296A49D-E337-421F-9505-98161CE6AED9}"/>
                    </a:ext>
                  </a:extLst>
                </p14:cNvPr>
                <p14:cNvContentPartPr/>
                <p14:nvPr/>
              </p14:nvContentPartPr>
              <p14:xfrm>
                <a:off x="7642077" y="2677125"/>
                <a:ext cx="70200" cy="124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296A49D-E337-421F-9505-98161CE6AE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37757" y="2672805"/>
                  <a:ext cx="78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6B06129-D912-4D85-92C9-2D9C89EE9BA3}"/>
                    </a:ext>
                  </a:extLst>
                </p14:cNvPr>
                <p14:cNvContentPartPr/>
                <p14:nvPr/>
              </p14:nvContentPartPr>
              <p14:xfrm>
                <a:off x="7734957" y="2719245"/>
                <a:ext cx="174600" cy="55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6B06129-D912-4D85-92C9-2D9C89EE9B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30637" y="2714925"/>
                  <a:ext cx="183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F6C2A65-F95F-4BEB-8D78-6D2ABA73A1FA}"/>
                    </a:ext>
                  </a:extLst>
                </p14:cNvPr>
                <p14:cNvContentPartPr/>
                <p14:nvPr/>
              </p14:nvContentPartPr>
              <p14:xfrm>
                <a:off x="8051037" y="2701965"/>
                <a:ext cx="105480" cy="52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F6C2A65-F95F-4BEB-8D78-6D2ABA73A1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46717" y="2697645"/>
                  <a:ext cx="114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6BDF769-E8D5-42A1-B90E-59E194BD2C9D}"/>
                    </a:ext>
                  </a:extLst>
                </p14:cNvPr>
                <p14:cNvContentPartPr/>
                <p14:nvPr/>
              </p14:nvContentPartPr>
              <p14:xfrm>
                <a:off x="8146077" y="2684685"/>
                <a:ext cx="136080" cy="73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6BDF769-E8D5-42A1-B90E-59E194BD2C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41757" y="2680365"/>
                  <a:ext cx="1447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87A9DAE-2F22-434D-81F5-4D69C9092659}"/>
              </a:ext>
            </a:extLst>
          </p:cNvPr>
          <p:cNvGrpSpPr/>
          <p:nvPr/>
        </p:nvGrpSpPr>
        <p:grpSpPr>
          <a:xfrm>
            <a:off x="8469717" y="1093845"/>
            <a:ext cx="785880" cy="1788840"/>
            <a:chOff x="8469717" y="1093845"/>
            <a:chExt cx="785880" cy="178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4D89E7-3859-4492-A905-F30E21B75683}"/>
                    </a:ext>
                  </a:extLst>
                </p14:cNvPr>
                <p14:cNvContentPartPr/>
                <p14:nvPr/>
              </p14:nvContentPartPr>
              <p14:xfrm>
                <a:off x="8469717" y="2606565"/>
                <a:ext cx="114120" cy="148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4D89E7-3859-4492-A905-F30E21B756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65397" y="2602245"/>
                  <a:ext cx="12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B8DE036-62BA-438D-9EDE-B3D62F9BDDFC}"/>
                    </a:ext>
                  </a:extLst>
                </p14:cNvPr>
                <p14:cNvContentPartPr/>
                <p14:nvPr/>
              </p14:nvContentPartPr>
              <p14:xfrm>
                <a:off x="8604357" y="2666325"/>
                <a:ext cx="148320" cy="70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B8DE036-62BA-438D-9EDE-B3D62F9BDD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00037" y="2662005"/>
                  <a:ext cx="156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8885A4-0162-49C5-9B18-8C7869D12661}"/>
                    </a:ext>
                  </a:extLst>
                </p14:cNvPr>
                <p14:cNvContentPartPr/>
                <p14:nvPr/>
              </p14:nvContentPartPr>
              <p14:xfrm>
                <a:off x="8757357" y="2676045"/>
                <a:ext cx="95760" cy="72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8885A4-0162-49C5-9B18-8C7869D126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53037" y="2671725"/>
                  <a:ext cx="104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ACF8CE-35FF-49DE-911E-F6835432FA2E}"/>
                    </a:ext>
                  </a:extLst>
                </p14:cNvPr>
                <p14:cNvContentPartPr/>
                <p14:nvPr/>
              </p14:nvContentPartPr>
              <p14:xfrm>
                <a:off x="8842677" y="2603325"/>
                <a:ext cx="96480" cy="139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ACF8CE-35FF-49DE-911E-F6835432FA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38357" y="2599005"/>
                  <a:ext cx="105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91CF69-EB4C-4E77-A9B9-A2DA71A95D51}"/>
                    </a:ext>
                  </a:extLst>
                </p14:cNvPr>
                <p14:cNvContentPartPr/>
                <p14:nvPr/>
              </p14:nvContentPartPr>
              <p14:xfrm>
                <a:off x="8902437" y="1093845"/>
                <a:ext cx="353160" cy="1788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91CF69-EB4C-4E77-A9B9-A2DA71A95D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98117" y="1089525"/>
                  <a:ext cx="361800" cy="179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4BAB0EC-61D6-48C1-9055-DE5055392F9C}"/>
              </a:ext>
            </a:extLst>
          </p:cNvPr>
          <p:cNvGrpSpPr/>
          <p:nvPr/>
        </p:nvGrpSpPr>
        <p:grpSpPr>
          <a:xfrm>
            <a:off x="925917" y="2585685"/>
            <a:ext cx="5526000" cy="455400"/>
            <a:chOff x="925917" y="2585685"/>
            <a:chExt cx="552600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68327BA-582D-4615-9821-7948D2200713}"/>
                    </a:ext>
                  </a:extLst>
                </p14:cNvPr>
                <p14:cNvContentPartPr/>
                <p14:nvPr/>
              </p14:nvContentPartPr>
              <p14:xfrm>
                <a:off x="2669397" y="2827605"/>
                <a:ext cx="261000" cy="6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68327BA-582D-4615-9821-7948D22007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65077" y="2823285"/>
                  <a:ext cx="269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D2FF4E4-9354-49BC-B57B-5EBFA3796376}"/>
                    </a:ext>
                  </a:extLst>
                </p14:cNvPr>
                <p14:cNvContentPartPr/>
                <p14:nvPr/>
              </p14:nvContentPartPr>
              <p14:xfrm>
                <a:off x="2911317" y="2767485"/>
                <a:ext cx="186840" cy="126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D2FF4E4-9354-49BC-B57B-5EBFA37963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06997" y="2763165"/>
                  <a:ext cx="195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59B65D-5C26-423B-B5C4-A69E6B1DB9F3}"/>
                    </a:ext>
                  </a:extLst>
                </p14:cNvPr>
                <p14:cNvContentPartPr/>
                <p14:nvPr/>
              </p14:nvContentPartPr>
              <p14:xfrm>
                <a:off x="3375357" y="2802045"/>
                <a:ext cx="181080" cy="69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59B65D-5C26-423B-B5C4-A69E6B1DB9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71037" y="2797725"/>
                  <a:ext cx="189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3AB57C3-74EF-4DB9-B0F1-1A2101943038}"/>
                    </a:ext>
                  </a:extLst>
                </p14:cNvPr>
                <p14:cNvContentPartPr/>
                <p14:nvPr/>
              </p14:nvContentPartPr>
              <p14:xfrm>
                <a:off x="3579117" y="2811765"/>
                <a:ext cx="115920" cy="74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3AB57C3-74EF-4DB9-B0F1-1A21019430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74797" y="2807445"/>
                  <a:ext cx="124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22D01B-380C-4410-9F29-CCD56E6F7CC5}"/>
                    </a:ext>
                  </a:extLst>
                </p14:cNvPr>
                <p14:cNvContentPartPr/>
                <p14:nvPr/>
              </p14:nvContentPartPr>
              <p14:xfrm>
                <a:off x="3681717" y="2815005"/>
                <a:ext cx="97920" cy="90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22D01B-380C-4410-9F29-CCD56E6F7CC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77397" y="2810685"/>
                  <a:ext cx="106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50E16A-10D1-4D12-8CA4-47BA7EAB68EB}"/>
                    </a:ext>
                  </a:extLst>
                </p14:cNvPr>
                <p14:cNvContentPartPr/>
                <p14:nvPr/>
              </p14:nvContentPartPr>
              <p14:xfrm>
                <a:off x="3805197" y="2745165"/>
                <a:ext cx="88920" cy="142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50E16A-10D1-4D12-8CA4-47BA7EAB68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00877" y="2740845"/>
                  <a:ext cx="97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1F16553-57D9-4404-8CDE-E67CD87D25ED}"/>
                    </a:ext>
                  </a:extLst>
                </p14:cNvPr>
                <p14:cNvContentPartPr/>
                <p14:nvPr/>
              </p14:nvContentPartPr>
              <p14:xfrm>
                <a:off x="4048917" y="2807445"/>
                <a:ext cx="111240" cy="198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1F16553-57D9-4404-8CDE-E67CD87D25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44597" y="2803125"/>
                  <a:ext cx="119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D0A86D3-480A-4254-AFEB-FBAC4E488F68}"/>
                    </a:ext>
                  </a:extLst>
                </p14:cNvPr>
                <p14:cNvContentPartPr/>
                <p14:nvPr/>
              </p14:nvContentPartPr>
              <p14:xfrm>
                <a:off x="4209117" y="2817165"/>
                <a:ext cx="72720" cy="59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D0A86D3-480A-4254-AFEB-FBAC4E488F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04797" y="2812845"/>
                  <a:ext cx="81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F703D8-94A9-4DB6-99B9-498243ACE858}"/>
                    </a:ext>
                  </a:extLst>
                </p14:cNvPr>
                <p14:cNvContentPartPr/>
                <p14:nvPr/>
              </p14:nvContentPartPr>
              <p14:xfrm>
                <a:off x="4324317" y="2821845"/>
                <a:ext cx="70200" cy="51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F703D8-94A9-4DB6-99B9-498243ACE8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19997" y="2817525"/>
                  <a:ext cx="78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3AC9922-BB68-4F95-AB2E-FAEE355C80DD}"/>
                    </a:ext>
                  </a:extLst>
                </p14:cNvPr>
                <p14:cNvContentPartPr/>
                <p14:nvPr/>
              </p14:nvContentPartPr>
              <p14:xfrm>
                <a:off x="4391997" y="2828685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3AC9922-BB68-4F95-AB2E-FAEE355C80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87677" y="2824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E6F75E-EFA0-460A-8C9C-CA8FAB5BB2F8}"/>
                    </a:ext>
                  </a:extLst>
                </p14:cNvPr>
                <p14:cNvContentPartPr/>
                <p14:nvPr/>
              </p14:nvContentPartPr>
              <p14:xfrm>
                <a:off x="4391997" y="2806365"/>
                <a:ext cx="79200" cy="130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E6F75E-EFA0-460A-8C9C-CA8FAB5BB2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87677" y="2802045"/>
                  <a:ext cx="87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D6FE2C0-5A0F-4AE8-8532-E4268E919214}"/>
                    </a:ext>
                  </a:extLst>
                </p14:cNvPr>
                <p14:cNvContentPartPr/>
                <p14:nvPr/>
              </p14:nvContentPartPr>
              <p14:xfrm>
                <a:off x="4515117" y="2735445"/>
                <a:ext cx="131760" cy="128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D6FE2C0-5A0F-4AE8-8532-E4268E9192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10797" y="2731125"/>
                  <a:ext cx="140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68CD402-A09C-4948-8966-FE07F5D2DAAD}"/>
                    </a:ext>
                  </a:extLst>
                </p14:cNvPr>
                <p14:cNvContentPartPr/>
                <p14:nvPr/>
              </p14:nvContentPartPr>
              <p14:xfrm>
                <a:off x="4834797" y="2767845"/>
                <a:ext cx="114480" cy="94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68CD402-A09C-4948-8966-FE07F5D2DA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30477" y="2763525"/>
                  <a:ext cx="123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39830EB-C064-4D82-8484-C17D3D81E4A4}"/>
                    </a:ext>
                  </a:extLst>
                </p14:cNvPr>
                <p14:cNvContentPartPr/>
                <p14:nvPr/>
              </p14:nvContentPartPr>
              <p14:xfrm>
                <a:off x="4967637" y="2684325"/>
                <a:ext cx="27360" cy="164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39830EB-C064-4D82-8484-C17D3D81E4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63317" y="2680005"/>
                  <a:ext cx="36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45AC40C-BA59-4E25-9DE8-D59BDFCA5C47}"/>
                    </a:ext>
                  </a:extLst>
                </p14:cNvPr>
                <p14:cNvContentPartPr/>
                <p14:nvPr/>
              </p14:nvContentPartPr>
              <p14:xfrm>
                <a:off x="4920837" y="2762805"/>
                <a:ext cx="119880" cy="8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45AC40C-BA59-4E25-9DE8-D59BDFCA5C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16517" y="2758485"/>
                  <a:ext cx="128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E12D67-EFA4-4C28-86E1-D15BE0488421}"/>
                    </a:ext>
                  </a:extLst>
                </p14:cNvPr>
                <p14:cNvContentPartPr/>
                <p14:nvPr/>
              </p14:nvContentPartPr>
              <p14:xfrm>
                <a:off x="5043597" y="2694405"/>
                <a:ext cx="276480" cy="145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E12D67-EFA4-4C28-86E1-D15BE04884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9277" y="2690085"/>
                  <a:ext cx="285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4F3BE9-2E09-4A58-B8A0-54A44C8D20DE}"/>
                    </a:ext>
                  </a:extLst>
                </p14:cNvPr>
                <p14:cNvContentPartPr/>
                <p14:nvPr/>
              </p14:nvContentPartPr>
              <p14:xfrm>
                <a:off x="5502597" y="2692605"/>
                <a:ext cx="246240" cy="140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4F3BE9-2E09-4A58-B8A0-54A44C8D20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98277" y="2688285"/>
                  <a:ext cx="254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32A6A43-C1B9-482D-B623-841653C65B4F}"/>
                    </a:ext>
                  </a:extLst>
                </p14:cNvPr>
                <p14:cNvContentPartPr/>
                <p14:nvPr/>
              </p14:nvContentPartPr>
              <p14:xfrm>
                <a:off x="5742357" y="2766045"/>
                <a:ext cx="3600" cy="75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32A6A43-C1B9-482D-B623-841653C65B4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38037" y="2761725"/>
                  <a:ext cx="12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818BCB-00C7-4B48-8BDD-C8084A4660F8}"/>
                    </a:ext>
                  </a:extLst>
                </p14:cNvPr>
                <p14:cNvContentPartPr/>
                <p14:nvPr/>
              </p14:nvContentPartPr>
              <p14:xfrm>
                <a:off x="5740557" y="2726445"/>
                <a:ext cx="31680" cy="5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818BCB-00C7-4B48-8BDD-C8084A4660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36237" y="2722125"/>
                  <a:ext cx="40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07380E9-2B59-4359-874B-2A989663994C}"/>
                    </a:ext>
                  </a:extLst>
                </p14:cNvPr>
                <p14:cNvContentPartPr/>
                <p14:nvPr/>
              </p14:nvContentPartPr>
              <p14:xfrm>
                <a:off x="5773317" y="2748045"/>
                <a:ext cx="43560" cy="9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07380E9-2B59-4359-874B-2A98966399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8997" y="2743725"/>
                  <a:ext cx="52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71C931C-E6E5-4B57-875A-6B9126882F3A}"/>
                    </a:ext>
                  </a:extLst>
                </p14:cNvPr>
                <p14:cNvContentPartPr/>
                <p14:nvPr/>
              </p14:nvContentPartPr>
              <p14:xfrm>
                <a:off x="5788437" y="2719605"/>
                <a:ext cx="108000" cy="94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71C931C-E6E5-4B57-875A-6B9126882F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84117" y="2715285"/>
                  <a:ext cx="116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905A0D3-F54F-4C5C-B04B-86084C6D4F33}"/>
                    </a:ext>
                  </a:extLst>
                </p14:cNvPr>
                <p14:cNvContentPartPr/>
                <p14:nvPr/>
              </p14:nvContentPartPr>
              <p14:xfrm>
                <a:off x="6035757" y="2743725"/>
                <a:ext cx="97920" cy="203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905A0D3-F54F-4C5C-B04B-86084C6D4F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31437" y="2739405"/>
                  <a:ext cx="106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35FCC6C-FEAD-489F-BA05-3596B7AF477E}"/>
                    </a:ext>
                  </a:extLst>
                </p14:cNvPr>
                <p14:cNvContentPartPr/>
                <p14:nvPr/>
              </p14:nvContentPartPr>
              <p14:xfrm>
                <a:off x="6161037" y="2747325"/>
                <a:ext cx="92160" cy="72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35FCC6C-FEAD-489F-BA05-3596B7AF47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56717" y="2743005"/>
                  <a:ext cx="100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5316A69-B727-4144-A2EA-1D79AEB1BE27}"/>
                    </a:ext>
                  </a:extLst>
                </p14:cNvPr>
                <p14:cNvContentPartPr/>
                <p14:nvPr/>
              </p14:nvContentPartPr>
              <p14:xfrm>
                <a:off x="6258957" y="2698005"/>
                <a:ext cx="75960" cy="119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5316A69-B727-4144-A2EA-1D79AEB1BE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54637" y="2693685"/>
                  <a:ext cx="84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A9BF023-CD39-41DC-9E46-8E95AFCF9189}"/>
                    </a:ext>
                  </a:extLst>
                </p14:cNvPr>
                <p14:cNvContentPartPr/>
                <p14:nvPr/>
              </p14:nvContentPartPr>
              <p14:xfrm>
                <a:off x="6361197" y="2742285"/>
                <a:ext cx="90720" cy="64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A9BF023-CD39-41DC-9E46-8E95AFCF91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56877" y="2737965"/>
                  <a:ext cx="99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4451A54-7A8B-4D31-BD4E-AD5A01ACC6D4}"/>
                    </a:ext>
                  </a:extLst>
                </p14:cNvPr>
                <p14:cNvContentPartPr/>
                <p14:nvPr/>
              </p14:nvContentPartPr>
              <p14:xfrm>
                <a:off x="925917" y="2585685"/>
                <a:ext cx="1715040" cy="455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4451A54-7A8B-4D31-BD4E-AD5A01ACC6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1597" y="2581365"/>
                  <a:ext cx="172368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229" name="Gruppieren 137228">
            <a:extLst>
              <a:ext uri="{FF2B5EF4-FFF2-40B4-BE49-F238E27FC236}">
                <a16:creationId xmlns:a16="http://schemas.microsoft.com/office/drawing/2014/main" id="{157E04CF-211F-4B2A-8134-9CA22661B6DD}"/>
              </a:ext>
            </a:extLst>
          </p:cNvPr>
          <p:cNvGrpSpPr/>
          <p:nvPr/>
        </p:nvGrpSpPr>
        <p:grpSpPr>
          <a:xfrm>
            <a:off x="9812877" y="1525845"/>
            <a:ext cx="1498680" cy="263520"/>
            <a:chOff x="9812877" y="1525845"/>
            <a:chExt cx="14986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7218" name="Freihand 137217">
                  <a:extLst>
                    <a:ext uri="{FF2B5EF4-FFF2-40B4-BE49-F238E27FC236}">
                      <a16:creationId xmlns:a16="http://schemas.microsoft.com/office/drawing/2014/main" id="{DFF71874-CED5-445B-B0FF-79B5851F01A5}"/>
                    </a:ext>
                  </a:extLst>
                </p14:cNvPr>
                <p14:cNvContentPartPr/>
                <p14:nvPr/>
              </p14:nvContentPartPr>
              <p14:xfrm>
                <a:off x="9812877" y="1533045"/>
                <a:ext cx="116640" cy="256320"/>
              </p14:xfrm>
            </p:contentPart>
          </mc:Choice>
          <mc:Fallback>
            <p:pic>
              <p:nvPicPr>
                <p:cNvPr id="137218" name="Freihand 137217">
                  <a:extLst>
                    <a:ext uri="{FF2B5EF4-FFF2-40B4-BE49-F238E27FC236}">
                      <a16:creationId xmlns:a16="http://schemas.microsoft.com/office/drawing/2014/main" id="{DFF71874-CED5-445B-B0FF-79B5851F01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08557" y="1528725"/>
                  <a:ext cx="125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7221" name="Freihand 137220">
                  <a:extLst>
                    <a:ext uri="{FF2B5EF4-FFF2-40B4-BE49-F238E27FC236}">
                      <a16:creationId xmlns:a16="http://schemas.microsoft.com/office/drawing/2014/main" id="{44BEFE87-EC9C-445B-BA6E-2E37BED882B9}"/>
                    </a:ext>
                  </a:extLst>
                </p14:cNvPr>
                <p14:cNvContentPartPr/>
                <p14:nvPr/>
              </p14:nvContentPartPr>
              <p14:xfrm>
                <a:off x="9948597" y="1611525"/>
                <a:ext cx="195120" cy="89640"/>
              </p14:xfrm>
            </p:contentPart>
          </mc:Choice>
          <mc:Fallback>
            <p:pic>
              <p:nvPicPr>
                <p:cNvPr id="137221" name="Freihand 137220">
                  <a:extLst>
                    <a:ext uri="{FF2B5EF4-FFF2-40B4-BE49-F238E27FC236}">
                      <a16:creationId xmlns:a16="http://schemas.microsoft.com/office/drawing/2014/main" id="{44BEFE87-EC9C-445B-BA6E-2E37BED882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44277" y="1607205"/>
                  <a:ext cx="20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7223" name="Freihand 137222">
                  <a:extLst>
                    <a:ext uri="{FF2B5EF4-FFF2-40B4-BE49-F238E27FC236}">
                      <a16:creationId xmlns:a16="http://schemas.microsoft.com/office/drawing/2014/main" id="{D29A12AE-4069-4D4E-9416-B4E38E04C0D0}"/>
                    </a:ext>
                  </a:extLst>
                </p14:cNvPr>
                <p14:cNvContentPartPr/>
                <p14:nvPr/>
              </p14:nvContentPartPr>
              <p14:xfrm>
                <a:off x="10290957" y="1590645"/>
                <a:ext cx="78480" cy="132480"/>
              </p14:xfrm>
            </p:contentPart>
          </mc:Choice>
          <mc:Fallback>
            <p:pic>
              <p:nvPicPr>
                <p:cNvPr id="137223" name="Freihand 137222">
                  <a:extLst>
                    <a:ext uri="{FF2B5EF4-FFF2-40B4-BE49-F238E27FC236}">
                      <a16:creationId xmlns:a16="http://schemas.microsoft.com/office/drawing/2014/main" id="{D29A12AE-4069-4D4E-9416-B4E38E04C0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86637" y="1586325"/>
                  <a:ext cx="87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7224" name="Freihand 137223">
                  <a:extLst>
                    <a:ext uri="{FF2B5EF4-FFF2-40B4-BE49-F238E27FC236}">
                      <a16:creationId xmlns:a16="http://schemas.microsoft.com/office/drawing/2014/main" id="{4148A79B-C40D-4B55-AA4C-781441E0654A}"/>
                    </a:ext>
                  </a:extLst>
                </p14:cNvPr>
                <p14:cNvContentPartPr/>
                <p14:nvPr/>
              </p14:nvContentPartPr>
              <p14:xfrm>
                <a:off x="10406517" y="1605765"/>
                <a:ext cx="107280" cy="90360"/>
              </p14:xfrm>
            </p:contentPart>
          </mc:Choice>
          <mc:Fallback>
            <p:pic>
              <p:nvPicPr>
                <p:cNvPr id="137224" name="Freihand 137223">
                  <a:extLst>
                    <a:ext uri="{FF2B5EF4-FFF2-40B4-BE49-F238E27FC236}">
                      <a16:creationId xmlns:a16="http://schemas.microsoft.com/office/drawing/2014/main" id="{4148A79B-C40D-4B55-AA4C-781441E065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02197" y="1601445"/>
                  <a:ext cx="115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7225" name="Freihand 137224">
                  <a:extLst>
                    <a:ext uri="{FF2B5EF4-FFF2-40B4-BE49-F238E27FC236}">
                      <a16:creationId xmlns:a16="http://schemas.microsoft.com/office/drawing/2014/main" id="{D3CDC124-798C-4B00-963C-65D0FF87D1F1}"/>
                    </a:ext>
                  </a:extLst>
                </p14:cNvPr>
                <p14:cNvContentPartPr/>
                <p14:nvPr/>
              </p14:nvContentPartPr>
              <p14:xfrm>
                <a:off x="10537197" y="1622685"/>
                <a:ext cx="127080" cy="69120"/>
              </p14:xfrm>
            </p:contentPart>
          </mc:Choice>
          <mc:Fallback>
            <p:pic>
              <p:nvPicPr>
                <p:cNvPr id="137225" name="Freihand 137224">
                  <a:extLst>
                    <a:ext uri="{FF2B5EF4-FFF2-40B4-BE49-F238E27FC236}">
                      <a16:creationId xmlns:a16="http://schemas.microsoft.com/office/drawing/2014/main" id="{D3CDC124-798C-4B00-963C-65D0FF87D1F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32877" y="1618365"/>
                  <a:ext cx="135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7226" name="Freihand 137225">
                  <a:extLst>
                    <a:ext uri="{FF2B5EF4-FFF2-40B4-BE49-F238E27FC236}">
                      <a16:creationId xmlns:a16="http://schemas.microsoft.com/office/drawing/2014/main" id="{EE59A843-7322-4262-A2F1-619774DB9E0E}"/>
                    </a:ext>
                  </a:extLst>
                </p14:cNvPr>
                <p14:cNvContentPartPr/>
                <p14:nvPr/>
              </p14:nvContentPartPr>
              <p14:xfrm>
                <a:off x="10697397" y="1604685"/>
                <a:ext cx="96840" cy="86040"/>
              </p14:xfrm>
            </p:contentPart>
          </mc:Choice>
          <mc:Fallback>
            <p:pic>
              <p:nvPicPr>
                <p:cNvPr id="137226" name="Freihand 137225">
                  <a:extLst>
                    <a:ext uri="{FF2B5EF4-FFF2-40B4-BE49-F238E27FC236}">
                      <a16:creationId xmlns:a16="http://schemas.microsoft.com/office/drawing/2014/main" id="{EE59A843-7322-4262-A2F1-619774DB9E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3077" y="1600365"/>
                  <a:ext cx="105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7227" name="Freihand 137226">
                  <a:extLst>
                    <a:ext uri="{FF2B5EF4-FFF2-40B4-BE49-F238E27FC236}">
                      <a16:creationId xmlns:a16="http://schemas.microsoft.com/office/drawing/2014/main" id="{17DE4AF1-79FA-43EF-8327-352764FFE3E8}"/>
                    </a:ext>
                  </a:extLst>
                </p14:cNvPr>
                <p14:cNvContentPartPr/>
                <p14:nvPr/>
              </p14:nvContentPartPr>
              <p14:xfrm>
                <a:off x="10824477" y="1618725"/>
                <a:ext cx="202320" cy="50760"/>
              </p14:xfrm>
            </p:contentPart>
          </mc:Choice>
          <mc:Fallback>
            <p:pic>
              <p:nvPicPr>
                <p:cNvPr id="137227" name="Freihand 137226">
                  <a:extLst>
                    <a:ext uri="{FF2B5EF4-FFF2-40B4-BE49-F238E27FC236}">
                      <a16:creationId xmlns:a16="http://schemas.microsoft.com/office/drawing/2014/main" id="{17DE4AF1-79FA-43EF-8327-352764FFE3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20157" y="1614405"/>
                  <a:ext cx="210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7228" name="Freihand 137227">
                  <a:extLst>
                    <a:ext uri="{FF2B5EF4-FFF2-40B4-BE49-F238E27FC236}">
                      <a16:creationId xmlns:a16="http://schemas.microsoft.com/office/drawing/2014/main" id="{786985D3-8C2D-40C3-9CD2-C17C28559FB6}"/>
                    </a:ext>
                  </a:extLst>
                </p14:cNvPr>
                <p14:cNvContentPartPr/>
                <p14:nvPr/>
              </p14:nvContentPartPr>
              <p14:xfrm>
                <a:off x="11063517" y="1525845"/>
                <a:ext cx="248040" cy="137880"/>
              </p14:xfrm>
            </p:contentPart>
          </mc:Choice>
          <mc:Fallback>
            <p:pic>
              <p:nvPicPr>
                <p:cNvPr id="137228" name="Freihand 137227">
                  <a:extLst>
                    <a:ext uri="{FF2B5EF4-FFF2-40B4-BE49-F238E27FC236}">
                      <a16:creationId xmlns:a16="http://schemas.microsoft.com/office/drawing/2014/main" id="{786985D3-8C2D-40C3-9CD2-C17C28559F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59197" y="1521525"/>
                  <a:ext cx="25668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7281" name="Freihand 137280">
                <a:extLst>
                  <a:ext uri="{FF2B5EF4-FFF2-40B4-BE49-F238E27FC236}">
                    <a16:creationId xmlns:a16="http://schemas.microsoft.com/office/drawing/2014/main" id="{C65B6B0F-2EC6-414A-9070-DB990B09A25D}"/>
                  </a:ext>
                </a:extLst>
              </p14:cNvPr>
              <p14:cNvContentPartPr/>
              <p14:nvPr/>
            </p14:nvContentPartPr>
            <p14:xfrm>
              <a:off x="9616317" y="3075285"/>
              <a:ext cx="155160" cy="177120"/>
            </p14:xfrm>
          </p:contentPart>
        </mc:Choice>
        <mc:Fallback>
          <p:pic>
            <p:nvPicPr>
              <p:cNvPr id="137281" name="Freihand 137280">
                <a:extLst>
                  <a:ext uri="{FF2B5EF4-FFF2-40B4-BE49-F238E27FC236}">
                    <a16:creationId xmlns:a16="http://schemas.microsoft.com/office/drawing/2014/main" id="{C65B6B0F-2EC6-414A-9070-DB990B09A25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11997" y="3070965"/>
                <a:ext cx="1638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7282" name="Freihand 137281">
                <a:extLst>
                  <a:ext uri="{FF2B5EF4-FFF2-40B4-BE49-F238E27FC236}">
                    <a16:creationId xmlns:a16="http://schemas.microsoft.com/office/drawing/2014/main" id="{74BF7236-E289-41CA-BF50-48F3F30FFDF5}"/>
                  </a:ext>
                </a:extLst>
              </p14:cNvPr>
              <p14:cNvContentPartPr/>
              <p14:nvPr/>
            </p14:nvContentPartPr>
            <p14:xfrm>
              <a:off x="9803877" y="3128205"/>
              <a:ext cx="116280" cy="112320"/>
            </p14:xfrm>
          </p:contentPart>
        </mc:Choice>
        <mc:Fallback>
          <p:pic>
            <p:nvPicPr>
              <p:cNvPr id="137282" name="Freihand 137281">
                <a:extLst>
                  <a:ext uri="{FF2B5EF4-FFF2-40B4-BE49-F238E27FC236}">
                    <a16:creationId xmlns:a16="http://schemas.microsoft.com/office/drawing/2014/main" id="{74BF7236-E289-41CA-BF50-48F3F30FFDF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799557" y="3123885"/>
                <a:ext cx="1249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7283" name="Freihand 137282">
                <a:extLst>
                  <a:ext uri="{FF2B5EF4-FFF2-40B4-BE49-F238E27FC236}">
                    <a16:creationId xmlns:a16="http://schemas.microsoft.com/office/drawing/2014/main" id="{0ACC670E-4E73-44FA-BA42-A819E67F03C5}"/>
                  </a:ext>
                </a:extLst>
              </p14:cNvPr>
              <p14:cNvContentPartPr/>
              <p14:nvPr/>
            </p14:nvContentPartPr>
            <p14:xfrm>
              <a:off x="9934557" y="3129645"/>
              <a:ext cx="91800" cy="99000"/>
            </p14:xfrm>
          </p:contentPart>
        </mc:Choice>
        <mc:Fallback>
          <p:pic>
            <p:nvPicPr>
              <p:cNvPr id="137283" name="Freihand 137282">
                <a:extLst>
                  <a:ext uri="{FF2B5EF4-FFF2-40B4-BE49-F238E27FC236}">
                    <a16:creationId xmlns:a16="http://schemas.microsoft.com/office/drawing/2014/main" id="{0ACC670E-4E73-44FA-BA42-A819E67F03C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930237" y="3125325"/>
                <a:ext cx="100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7284" name="Freihand 137283">
                <a:extLst>
                  <a:ext uri="{FF2B5EF4-FFF2-40B4-BE49-F238E27FC236}">
                    <a16:creationId xmlns:a16="http://schemas.microsoft.com/office/drawing/2014/main" id="{C23B7060-6E4E-4E16-86B8-90FB9BB96D5C}"/>
                  </a:ext>
                </a:extLst>
              </p14:cNvPr>
              <p14:cNvContentPartPr/>
              <p14:nvPr/>
            </p14:nvContentPartPr>
            <p14:xfrm>
              <a:off x="10039317" y="3119205"/>
              <a:ext cx="99720" cy="91440"/>
            </p14:xfrm>
          </p:contentPart>
        </mc:Choice>
        <mc:Fallback>
          <p:pic>
            <p:nvPicPr>
              <p:cNvPr id="137284" name="Freihand 137283">
                <a:extLst>
                  <a:ext uri="{FF2B5EF4-FFF2-40B4-BE49-F238E27FC236}">
                    <a16:creationId xmlns:a16="http://schemas.microsoft.com/office/drawing/2014/main" id="{C23B7060-6E4E-4E16-86B8-90FB9BB96D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034997" y="3114885"/>
                <a:ext cx="1083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37287" name="Freihand 137286">
                <a:extLst>
                  <a:ext uri="{FF2B5EF4-FFF2-40B4-BE49-F238E27FC236}">
                    <a16:creationId xmlns:a16="http://schemas.microsoft.com/office/drawing/2014/main" id="{A9743052-537A-4509-A4BC-F74B11912E3F}"/>
                  </a:ext>
                </a:extLst>
              </p14:cNvPr>
              <p14:cNvContentPartPr/>
              <p14:nvPr/>
            </p14:nvContentPartPr>
            <p14:xfrm>
              <a:off x="10290597" y="3122445"/>
              <a:ext cx="96840" cy="99000"/>
            </p14:xfrm>
          </p:contentPart>
        </mc:Choice>
        <mc:Fallback>
          <p:pic>
            <p:nvPicPr>
              <p:cNvPr id="137287" name="Freihand 137286">
                <a:extLst>
                  <a:ext uri="{FF2B5EF4-FFF2-40B4-BE49-F238E27FC236}">
                    <a16:creationId xmlns:a16="http://schemas.microsoft.com/office/drawing/2014/main" id="{A9743052-537A-4509-A4BC-F74B11912E3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286277" y="3118125"/>
                <a:ext cx="105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37288" name="Freihand 137287">
                <a:extLst>
                  <a:ext uri="{FF2B5EF4-FFF2-40B4-BE49-F238E27FC236}">
                    <a16:creationId xmlns:a16="http://schemas.microsoft.com/office/drawing/2014/main" id="{9E587C74-0999-49E0-9599-8F8B9132F1C6}"/>
                  </a:ext>
                </a:extLst>
              </p14:cNvPr>
              <p14:cNvContentPartPr/>
              <p14:nvPr/>
            </p14:nvContentPartPr>
            <p14:xfrm>
              <a:off x="10418757" y="3135405"/>
              <a:ext cx="216720" cy="63000"/>
            </p14:xfrm>
          </p:contentPart>
        </mc:Choice>
        <mc:Fallback>
          <p:pic>
            <p:nvPicPr>
              <p:cNvPr id="137288" name="Freihand 137287">
                <a:extLst>
                  <a:ext uri="{FF2B5EF4-FFF2-40B4-BE49-F238E27FC236}">
                    <a16:creationId xmlns:a16="http://schemas.microsoft.com/office/drawing/2014/main" id="{9E587C74-0999-49E0-9599-8F8B9132F1C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414437" y="3131085"/>
                <a:ext cx="225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7289" name="Freihand 137288">
                <a:extLst>
                  <a:ext uri="{FF2B5EF4-FFF2-40B4-BE49-F238E27FC236}">
                    <a16:creationId xmlns:a16="http://schemas.microsoft.com/office/drawing/2014/main" id="{7DD2AEE1-91BB-4EF2-858E-0504184F7BF0}"/>
                  </a:ext>
                </a:extLst>
              </p14:cNvPr>
              <p14:cNvContentPartPr/>
              <p14:nvPr/>
            </p14:nvContentPartPr>
            <p14:xfrm>
              <a:off x="10668237" y="3061965"/>
              <a:ext cx="197280" cy="119880"/>
            </p14:xfrm>
          </p:contentPart>
        </mc:Choice>
        <mc:Fallback>
          <p:pic>
            <p:nvPicPr>
              <p:cNvPr id="137289" name="Freihand 137288">
                <a:extLst>
                  <a:ext uri="{FF2B5EF4-FFF2-40B4-BE49-F238E27FC236}">
                    <a16:creationId xmlns:a16="http://schemas.microsoft.com/office/drawing/2014/main" id="{7DD2AEE1-91BB-4EF2-858E-0504184F7B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663917" y="3057645"/>
                <a:ext cx="205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37290" name="Freihand 137289">
                <a:extLst>
                  <a:ext uri="{FF2B5EF4-FFF2-40B4-BE49-F238E27FC236}">
                    <a16:creationId xmlns:a16="http://schemas.microsoft.com/office/drawing/2014/main" id="{8FFFE378-E634-4ED7-913E-85A17C6FE91F}"/>
                  </a:ext>
                </a:extLst>
              </p14:cNvPr>
              <p14:cNvContentPartPr/>
              <p14:nvPr/>
            </p14:nvContentPartPr>
            <p14:xfrm>
              <a:off x="10907277" y="3029565"/>
              <a:ext cx="107640" cy="132120"/>
            </p14:xfrm>
          </p:contentPart>
        </mc:Choice>
        <mc:Fallback>
          <p:pic>
            <p:nvPicPr>
              <p:cNvPr id="137290" name="Freihand 137289">
                <a:extLst>
                  <a:ext uri="{FF2B5EF4-FFF2-40B4-BE49-F238E27FC236}">
                    <a16:creationId xmlns:a16="http://schemas.microsoft.com/office/drawing/2014/main" id="{8FFFE378-E634-4ED7-913E-85A17C6FE91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902957" y="3025245"/>
                <a:ext cx="116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37291" name="Freihand 137290">
                <a:extLst>
                  <a:ext uri="{FF2B5EF4-FFF2-40B4-BE49-F238E27FC236}">
                    <a16:creationId xmlns:a16="http://schemas.microsoft.com/office/drawing/2014/main" id="{FC24345D-D700-4923-8E18-C5D87F203678}"/>
                  </a:ext>
                </a:extLst>
              </p14:cNvPr>
              <p14:cNvContentPartPr/>
              <p14:nvPr/>
            </p14:nvContentPartPr>
            <p14:xfrm>
              <a:off x="11021397" y="3012285"/>
              <a:ext cx="360" cy="360"/>
            </p14:xfrm>
          </p:contentPart>
        </mc:Choice>
        <mc:Fallback>
          <p:pic>
            <p:nvPicPr>
              <p:cNvPr id="137291" name="Freihand 137290">
                <a:extLst>
                  <a:ext uri="{FF2B5EF4-FFF2-40B4-BE49-F238E27FC236}">
                    <a16:creationId xmlns:a16="http://schemas.microsoft.com/office/drawing/2014/main" id="{FC24345D-D700-4923-8E18-C5D87F2036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17077" y="30079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7293" name="Freihand 137292">
                <a:extLst>
                  <a:ext uri="{FF2B5EF4-FFF2-40B4-BE49-F238E27FC236}">
                    <a16:creationId xmlns:a16="http://schemas.microsoft.com/office/drawing/2014/main" id="{98724E11-A612-49B2-B2BA-97945CB58E6B}"/>
                  </a:ext>
                </a:extLst>
              </p14:cNvPr>
              <p14:cNvContentPartPr/>
              <p14:nvPr/>
            </p14:nvContentPartPr>
            <p14:xfrm>
              <a:off x="11054877" y="3099045"/>
              <a:ext cx="204840" cy="68760"/>
            </p14:xfrm>
          </p:contentPart>
        </mc:Choice>
        <mc:Fallback>
          <p:pic>
            <p:nvPicPr>
              <p:cNvPr id="137293" name="Freihand 137292">
                <a:extLst>
                  <a:ext uri="{FF2B5EF4-FFF2-40B4-BE49-F238E27FC236}">
                    <a16:creationId xmlns:a16="http://schemas.microsoft.com/office/drawing/2014/main" id="{98724E11-A612-49B2-B2BA-97945CB58E6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050557" y="3094725"/>
                <a:ext cx="213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7294" name="Freihand 137293">
                <a:extLst>
                  <a:ext uri="{FF2B5EF4-FFF2-40B4-BE49-F238E27FC236}">
                    <a16:creationId xmlns:a16="http://schemas.microsoft.com/office/drawing/2014/main" id="{D340FBB1-5411-4E3D-AB8F-D1A2E8658BB3}"/>
                  </a:ext>
                </a:extLst>
              </p14:cNvPr>
              <p14:cNvContentPartPr/>
              <p14:nvPr/>
            </p14:nvContentPartPr>
            <p14:xfrm>
              <a:off x="11288157" y="3094725"/>
              <a:ext cx="77400" cy="76320"/>
            </p14:xfrm>
          </p:contentPart>
        </mc:Choice>
        <mc:Fallback>
          <p:pic>
            <p:nvPicPr>
              <p:cNvPr id="137294" name="Freihand 137293">
                <a:extLst>
                  <a:ext uri="{FF2B5EF4-FFF2-40B4-BE49-F238E27FC236}">
                    <a16:creationId xmlns:a16="http://schemas.microsoft.com/office/drawing/2014/main" id="{D340FBB1-5411-4E3D-AB8F-D1A2E8658BB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283837" y="3090405"/>
                <a:ext cx="86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37295" name="Freihand 137294">
                <a:extLst>
                  <a:ext uri="{FF2B5EF4-FFF2-40B4-BE49-F238E27FC236}">
                    <a16:creationId xmlns:a16="http://schemas.microsoft.com/office/drawing/2014/main" id="{504E1FFD-3F22-49C8-8EF5-B0FE6DC45BF5}"/>
                  </a:ext>
                </a:extLst>
              </p14:cNvPr>
              <p14:cNvContentPartPr/>
              <p14:nvPr/>
            </p14:nvContentPartPr>
            <p14:xfrm>
              <a:off x="11511357" y="2977005"/>
              <a:ext cx="10440" cy="109440"/>
            </p14:xfrm>
          </p:contentPart>
        </mc:Choice>
        <mc:Fallback>
          <p:pic>
            <p:nvPicPr>
              <p:cNvPr id="137295" name="Freihand 137294">
                <a:extLst>
                  <a:ext uri="{FF2B5EF4-FFF2-40B4-BE49-F238E27FC236}">
                    <a16:creationId xmlns:a16="http://schemas.microsoft.com/office/drawing/2014/main" id="{504E1FFD-3F22-49C8-8EF5-B0FE6DC45BF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507037" y="2972685"/>
                <a:ext cx="19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37296" name="Freihand 137295">
                <a:extLst>
                  <a:ext uri="{FF2B5EF4-FFF2-40B4-BE49-F238E27FC236}">
                    <a16:creationId xmlns:a16="http://schemas.microsoft.com/office/drawing/2014/main" id="{8DDDF1AF-6646-4BA8-BE26-C32712D2FD34}"/>
                  </a:ext>
                </a:extLst>
              </p14:cNvPr>
              <p14:cNvContentPartPr/>
              <p14:nvPr/>
            </p14:nvContentPartPr>
            <p14:xfrm>
              <a:off x="11494077" y="3160605"/>
              <a:ext cx="10800" cy="25200"/>
            </p14:xfrm>
          </p:contentPart>
        </mc:Choice>
        <mc:Fallback>
          <p:pic>
            <p:nvPicPr>
              <p:cNvPr id="137296" name="Freihand 137295">
                <a:extLst>
                  <a:ext uri="{FF2B5EF4-FFF2-40B4-BE49-F238E27FC236}">
                    <a16:creationId xmlns:a16="http://schemas.microsoft.com/office/drawing/2014/main" id="{8DDDF1AF-6646-4BA8-BE26-C32712D2FD3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489757" y="3156285"/>
                <a:ext cx="19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37298" name="Freihand 137297">
                <a:extLst>
                  <a:ext uri="{FF2B5EF4-FFF2-40B4-BE49-F238E27FC236}">
                    <a16:creationId xmlns:a16="http://schemas.microsoft.com/office/drawing/2014/main" id="{40BA78A4-17C7-49CA-93AA-017A09BA0F2D}"/>
                  </a:ext>
                </a:extLst>
              </p14:cNvPr>
              <p14:cNvContentPartPr/>
              <p14:nvPr/>
            </p14:nvContentPartPr>
            <p14:xfrm>
              <a:off x="9325797" y="3436365"/>
              <a:ext cx="2311560" cy="118440"/>
            </p14:xfrm>
          </p:contentPart>
        </mc:Choice>
        <mc:Fallback>
          <p:pic>
            <p:nvPicPr>
              <p:cNvPr id="137298" name="Freihand 137297">
                <a:extLst>
                  <a:ext uri="{FF2B5EF4-FFF2-40B4-BE49-F238E27FC236}">
                    <a16:creationId xmlns:a16="http://schemas.microsoft.com/office/drawing/2014/main" id="{40BA78A4-17C7-49CA-93AA-017A09BA0F2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321477" y="3432045"/>
                <a:ext cx="2320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37299" name="Freihand 137298">
                <a:extLst>
                  <a:ext uri="{FF2B5EF4-FFF2-40B4-BE49-F238E27FC236}">
                    <a16:creationId xmlns:a16="http://schemas.microsoft.com/office/drawing/2014/main" id="{77A7BD64-E9CF-4131-BFA7-BED3FCBBFB8B}"/>
                  </a:ext>
                </a:extLst>
              </p14:cNvPr>
              <p14:cNvContentPartPr/>
              <p14:nvPr/>
            </p14:nvContentPartPr>
            <p14:xfrm>
              <a:off x="631077" y="3944325"/>
              <a:ext cx="3120480" cy="78840"/>
            </p14:xfrm>
          </p:contentPart>
        </mc:Choice>
        <mc:Fallback>
          <p:pic>
            <p:nvPicPr>
              <p:cNvPr id="137299" name="Freihand 137298">
                <a:extLst>
                  <a:ext uri="{FF2B5EF4-FFF2-40B4-BE49-F238E27FC236}">
                    <a16:creationId xmlns:a16="http://schemas.microsoft.com/office/drawing/2014/main" id="{77A7BD64-E9CF-4131-BFA7-BED3FCBBFB8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6757" y="3940005"/>
                <a:ext cx="3129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37300" name="Freihand 137299">
                <a:extLst>
                  <a:ext uri="{FF2B5EF4-FFF2-40B4-BE49-F238E27FC236}">
                    <a16:creationId xmlns:a16="http://schemas.microsoft.com/office/drawing/2014/main" id="{63FDDEA4-1FDD-47E7-AFE8-0D620C05B212}"/>
                  </a:ext>
                </a:extLst>
              </p14:cNvPr>
              <p14:cNvContentPartPr/>
              <p14:nvPr/>
            </p14:nvContentPartPr>
            <p14:xfrm>
              <a:off x="640077" y="4524285"/>
              <a:ext cx="2857320" cy="103320"/>
            </p14:xfrm>
          </p:contentPart>
        </mc:Choice>
        <mc:Fallback>
          <p:pic>
            <p:nvPicPr>
              <p:cNvPr id="137300" name="Freihand 137299">
                <a:extLst>
                  <a:ext uri="{FF2B5EF4-FFF2-40B4-BE49-F238E27FC236}">
                    <a16:creationId xmlns:a16="http://schemas.microsoft.com/office/drawing/2014/main" id="{63FDDEA4-1FDD-47E7-AFE8-0D620C05B21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35757" y="4519965"/>
                <a:ext cx="2865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7301" name="Freihand 137300">
                <a:extLst>
                  <a:ext uri="{FF2B5EF4-FFF2-40B4-BE49-F238E27FC236}">
                    <a16:creationId xmlns:a16="http://schemas.microsoft.com/office/drawing/2014/main" id="{67B6A0EE-2B98-4514-81D8-D23BB6D0D7DF}"/>
                  </a:ext>
                </a:extLst>
              </p14:cNvPr>
              <p14:cNvContentPartPr/>
              <p14:nvPr/>
            </p14:nvContentPartPr>
            <p14:xfrm>
              <a:off x="6566037" y="4570005"/>
              <a:ext cx="1362600" cy="58680"/>
            </p14:xfrm>
          </p:contentPart>
        </mc:Choice>
        <mc:Fallback>
          <p:pic>
            <p:nvPicPr>
              <p:cNvPr id="137301" name="Freihand 137300">
                <a:extLst>
                  <a:ext uri="{FF2B5EF4-FFF2-40B4-BE49-F238E27FC236}">
                    <a16:creationId xmlns:a16="http://schemas.microsoft.com/office/drawing/2014/main" id="{67B6A0EE-2B98-4514-81D8-D23BB6D0D7D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561717" y="4565685"/>
                <a:ext cx="13712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304" name="Gruppieren 137303">
            <a:extLst>
              <a:ext uri="{FF2B5EF4-FFF2-40B4-BE49-F238E27FC236}">
                <a16:creationId xmlns:a16="http://schemas.microsoft.com/office/drawing/2014/main" id="{F4C6B37B-ABCC-4CFA-BF33-515F7B74A118}"/>
              </a:ext>
            </a:extLst>
          </p:cNvPr>
          <p:cNvGrpSpPr/>
          <p:nvPr/>
        </p:nvGrpSpPr>
        <p:grpSpPr>
          <a:xfrm>
            <a:off x="609837" y="4931445"/>
            <a:ext cx="6706440" cy="118080"/>
            <a:chOff x="609837" y="4931445"/>
            <a:chExt cx="670644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7302" name="Freihand 137301">
                  <a:extLst>
                    <a:ext uri="{FF2B5EF4-FFF2-40B4-BE49-F238E27FC236}">
                      <a16:creationId xmlns:a16="http://schemas.microsoft.com/office/drawing/2014/main" id="{08933FA4-A807-4197-92A8-8BF804EAD0B9}"/>
                    </a:ext>
                  </a:extLst>
                </p14:cNvPr>
                <p14:cNvContentPartPr/>
                <p14:nvPr/>
              </p14:nvContentPartPr>
              <p14:xfrm>
                <a:off x="609837" y="4973205"/>
                <a:ext cx="14400" cy="76320"/>
              </p14:xfrm>
            </p:contentPart>
          </mc:Choice>
          <mc:Fallback>
            <p:pic>
              <p:nvPicPr>
                <p:cNvPr id="137302" name="Freihand 137301">
                  <a:extLst>
                    <a:ext uri="{FF2B5EF4-FFF2-40B4-BE49-F238E27FC236}">
                      <a16:creationId xmlns:a16="http://schemas.microsoft.com/office/drawing/2014/main" id="{08933FA4-A807-4197-92A8-8BF804EAD0B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5517" y="4968885"/>
                  <a:ext cx="23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7303" name="Freihand 137302">
                  <a:extLst>
                    <a:ext uri="{FF2B5EF4-FFF2-40B4-BE49-F238E27FC236}">
                      <a16:creationId xmlns:a16="http://schemas.microsoft.com/office/drawing/2014/main" id="{5CB8F31E-14CB-49A3-9D44-E2A4EFAACC5E}"/>
                    </a:ext>
                  </a:extLst>
                </p14:cNvPr>
                <p14:cNvContentPartPr/>
                <p14:nvPr/>
              </p14:nvContentPartPr>
              <p14:xfrm>
                <a:off x="716757" y="4931445"/>
                <a:ext cx="6599520" cy="54720"/>
              </p14:xfrm>
            </p:contentPart>
          </mc:Choice>
          <mc:Fallback>
            <p:pic>
              <p:nvPicPr>
                <p:cNvPr id="137303" name="Freihand 137302">
                  <a:extLst>
                    <a:ext uri="{FF2B5EF4-FFF2-40B4-BE49-F238E27FC236}">
                      <a16:creationId xmlns:a16="http://schemas.microsoft.com/office/drawing/2014/main" id="{5CB8F31E-14CB-49A3-9D44-E2A4EFAACC5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2437" y="4927125"/>
                  <a:ext cx="66081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37305" name="Freihand 137304">
                <a:extLst>
                  <a:ext uri="{FF2B5EF4-FFF2-40B4-BE49-F238E27FC236}">
                    <a16:creationId xmlns:a16="http://schemas.microsoft.com/office/drawing/2014/main" id="{5BD8CA5A-33D8-4AD0-ABFB-7E1329E815A6}"/>
                  </a:ext>
                </a:extLst>
              </p14:cNvPr>
              <p14:cNvContentPartPr/>
              <p14:nvPr/>
            </p14:nvContentPartPr>
            <p14:xfrm>
              <a:off x="4571637" y="5959605"/>
              <a:ext cx="2838600" cy="55080"/>
            </p14:xfrm>
          </p:contentPart>
        </mc:Choice>
        <mc:Fallback>
          <p:pic>
            <p:nvPicPr>
              <p:cNvPr id="137305" name="Freihand 137304">
                <a:extLst>
                  <a:ext uri="{FF2B5EF4-FFF2-40B4-BE49-F238E27FC236}">
                    <a16:creationId xmlns:a16="http://schemas.microsoft.com/office/drawing/2014/main" id="{5BD8CA5A-33D8-4AD0-ABFB-7E1329E815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567317" y="5955285"/>
                <a:ext cx="28472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37306" name="Freihand 137305">
                <a:extLst>
                  <a:ext uri="{FF2B5EF4-FFF2-40B4-BE49-F238E27FC236}">
                    <a16:creationId xmlns:a16="http://schemas.microsoft.com/office/drawing/2014/main" id="{F2D0C44E-467A-4FDE-9C9F-767CF040A67A}"/>
                  </a:ext>
                </a:extLst>
              </p14:cNvPr>
              <p14:cNvContentPartPr/>
              <p14:nvPr/>
            </p14:nvContentPartPr>
            <p14:xfrm>
              <a:off x="369717" y="4273365"/>
              <a:ext cx="3060000" cy="418320"/>
            </p14:xfrm>
          </p:contentPart>
        </mc:Choice>
        <mc:Fallback>
          <p:pic>
            <p:nvPicPr>
              <p:cNvPr id="137306" name="Freihand 137305">
                <a:extLst>
                  <a:ext uri="{FF2B5EF4-FFF2-40B4-BE49-F238E27FC236}">
                    <a16:creationId xmlns:a16="http://schemas.microsoft.com/office/drawing/2014/main" id="{F2D0C44E-467A-4FDE-9C9F-767CF040A67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65397" y="4269045"/>
                <a:ext cx="306864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309" name="Gruppieren 137308">
            <a:extLst>
              <a:ext uri="{FF2B5EF4-FFF2-40B4-BE49-F238E27FC236}">
                <a16:creationId xmlns:a16="http://schemas.microsoft.com/office/drawing/2014/main" id="{AB3A8239-CAA3-485D-930A-81B7B66C79DE}"/>
              </a:ext>
            </a:extLst>
          </p:cNvPr>
          <p:cNvGrpSpPr/>
          <p:nvPr/>
        </p:nvGrpSpPr>
        <p:grpSpPr>
          <a:xfrm>
            <a:off x="3000237" y="3717885"/>
            <a:ext cx="2069280" cy="585720"/>
            <a:chOff x="3000237" y="3717885"/>
            <a:chExt cx="206928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7307" name="Freihand 137306">
                  <a:extLst>
                    <a:ext uri="{FF2B5EF4-FFF2-40B4-BE49-F238E27FC236}">
                      <a16:creationId xmlns:a16="http://schemas.microsoft.com/office/drawing/2014/main" id="{BA013CD4-1BA6-4DD1-BC36-AA1EDE041EB1}"/>
                    </a:ext>
                  </a:extLst>
                </p14:cNvPr>
                <p14:cNvContentPartPr/>
                <p14:nvPr/>
              </p14:nvContentPartPr>
              <p14:xfrm>
                <a:off x="3090237" y="3717885"/>
                <a:ext cx="1979280" cy="550800"/>
              </p14:xfrm>
            </p:contentPart>
          </mc:Choice>
          <mc:Fallback>
            <p:pic>
              <p:nvPicPr>
                <p:cNvPr id="137307" name="Freihand 137306">
                  <a:extLst>
                    <a:ext uri="{FF2B5EF4-FFF2-40B4-BE49-F238E27FC236}">
                      <a16:creationId xmlns:a16="http://schemas.microsoft.com/office/drawing/2014/main" id="{BA013CD4-1BA6-4DD1-BC36-AA1EDE041EB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85917" y="3713565"/>
                  <a:ext cx="19879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7308" name="Freihand 137307">
                  <a:extLst>
                    <a:ext uri="{FF2B5EF4-FFF2-40B4-BE49-F238E27FC236}">
                      <a16:creationId xmlns:a16="http://schemas.microsoft.com/office/drawing/2014/main" id="{4CB74D24-CFA3-4E21-BCC6-2543A2CFCA81}"/>
                    </a:ext>
                  </a:extLst>
                </p14:cNvPr>
                <p14:cNvContentPartPr/>
                <p14:nvPr/>
              </p14:nvContentPartPr>
              <p14:xfrm>
                <a:off x="3000237" y="4117485"/>
                <a:ext cx="466560" cy="186120"/>
              </p14:xfrm>
            </p:contentPart>
          </mc:Choice>
          <mc:Fallback>
            <p:pic>
              <p:nvPicPr>
                <p:cNvPr id="137308" name="Freihand 137307">
                  <a:extLst>
                    <a:ext uri="{FF2B5EF4-FFF2-40B4-BE49-F238E27FC236}">
                      <a16:creationId xmlns:a16="http://schemas.microsoft.com/office/drawing/2014/main" id="{4CB74D24-CFA3-4E21-BCC6-2543A2CFCA8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95917" y="4113165"/>
                  <a:ext cx="4752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362" name="Gruppieren 137361">
            <a:extLst>
              <a:ext uri="{FF2B5EF4-FFF2-40B4-BE49-F238E27FC236}">
                <a16:creationId xmlns:a16="http://schemas.microsoft.com/office/drawing/2014/main" id="{8B0E97FB-6294-4402-B449-3A21A97F9FF9}"/>
              </a:ext>
            </a:extLst>
          </p:cNvPr>
          <p:cNvGrpSpPr/>
          <p:nvPr/>
        </p:nvGrpSpPr>
        <p:grpSpPr>
          <a:xfrm>
            <a:off x="9488517" y="1846605"/>
            <a:ext cx="2490840" cy="1061640"/>
            <a:chOff x="9488517" y="1846605"/>
            <a:chExt cx="2490840" cy="10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7230" name="Freihand 137229">
                  <a:extLst>
                    <a:ext uri="{FF2B5EF4-FFF2-40B4-BE49-F238E27FC236}">
                      <a16:creationId xmlns:a16="http://schemas.microsoft.com/office/drawing/2014/main" id="{18482D10-42D8-46EF-83D0-DCEE32F9E6A5}"/>
                    </a:ext>
                  </a:extLst>
                </p14:cNvPr>
                <p14:cNvContentPartPr/>
                <p14:nvPr/>
              </p14:nvContentPartPr>
              <p14:xfrm>
                <a:off x="9826557" y="1919325"/>
                <a:ext cx="201240" cy="111600"/>
              </p14:xfrm>
            </p:contentPart>
          </mc:Choice>
          <mc:Fallback>
            <p:pic>
              <p:nvPicPr>
                <p:cNvPr id="137230" name="Freihand 137229">
                  <a:extLst>
                    <a:ext uri="{FF2B5EF4-FFF2-40B4-BE49-F238E27FC236}">
                      <a16:creationId xmlns:a16="http://schemas.microsoft.com/office/drawing/2014/main" id="{18482D10-42D8-46EF-83D0-DCEE32F9E6A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22237" y="1915005"/>
                  <a:ext cx="20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7231" name="Freihand 137230">
                  <a:extLst>
                    <a:ext uri="{FF2B5EF4-FFF2-40B4-BE49-F238E27FC236}">
                      <a16:creationId xmlns:a16="http://schemas.microsoft.com/office/drawing/2014/main" id="{AE393AAC-2B3D-43C3-9066-C04296EEDDA9}"/>
                    </a:ext>
                  </a:extLst>
                </p14:cNvPr>
                <p14:cNvContentPartPr/>
                <p14:nvPr/>
              </p14:nvContentPartPr>
              <p14:xfrm>
                <a:off x="10060917" y="1958565"/>
                <a:ext cx="259560" cy="56880"/>
              </p14:xfrm>
            </p:contentPart>
          </mc:Choice>
          <mc:Fallback>
            <p:pic>
              <p:nvPicPr>
                <p:cNvPr id="137231" name="Freihand 137230">
                  <a:extLst>
                    <a:ext uri="{FF2B5EF4-FFF2-40B4-BE49-F238E27FC236}">
                      <a16:creationId xmlns:a16="http://schemas.microsoft.com/office/drawing/2014/main" id="{AE393AAC-2B3D-43C3-9066-C04296EEDD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56597" y="1954245"/>
                  <a:ext cx="268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7232" name="Freihand 137231">
                  <a:extLst>
                    <a:ext uri="{FF2B5EF4-FFF2-40B4-BE49-F238E27FC236}">
                      <a16:creationId xmlns:a16="http://schemas.microsoft.com/office/drawing/2014/main" id="{DDD543B1-9278-4CA7-BDDA-73F8C73EC35B}"/>
                    </a:ext>
                  </a:extLst>
                </p14:cNvPr>
                <p14:cNvContentPartPr/>
                <p14:nvPr/>
              </p14:nvContentPartPr>
              <p14:xfrm>
                <a:off x="10336317" y="1965765"/>
                <a:ext cx="81720" cy="132840"/>
              </p14:xfrm>
            </p:contentPart>
          </mc:Choice>
          <mc:Fallback>
            <p:pic>
              <p:nvPicPr>
                <p:cNvPr id="137232" name="Freihand 137231">
                  <a:extLst>
                    <a:ext uri="{FF2B5EF4-FFF2-40B4-BE49-F238E27FC236}">
                      <a16:creationId xmlns:a16="http://schemas.microsoft.com/office/drawing/2014/main" id="{DDD543B1-9278-4CA7-BDDA-73F8C73EC35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31997" y="1961445"/>
                  <a:ext cx="90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7233" name="Freihand 137232">
                  <a:extLst>
                    <a:ext uri="{FF2B5EF4-FFF2-40B4-BE49-F238E27FC236}">
                      <a16:creationId xmlns:a16="http://schemas.microsoft.com/office/drawing/2014/main" id="{B92EC971-5030-4CFA-BDDC-8D83BA4B78B0}"/>
                    </a:ext>
                  </a:extLst>
                </p14:cNvPr>
                <p14:cNvContentPartPr/>
                <p14:nvPr/>
              </p14:nvContentPartPr>
              <p14:xfrm>
                <a:off x="10442877" y="1874325"/>
                <a:ext cx="42120" cy="128880"/>
              </p14:xfrm>
            </p:contentPart>
          </mc:Choice>
          <mc:Fallback>
            <p:pic>
              <p:nvPicPr>
                <p:cNvPr id="137233" name="Freihand 137232">
                  <a:extLst>
                    <a:ext uri="{FF2B5EF4-FFF2-40B4-BE49-F238E27FC236}">
                      <a16:creationId xmlns:a16="http://schemas.microsoft.com/office/drawing/2014/main" id="{B92EC971-5030-4CFA-BDDC-8D83BA4B78B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38557" y="1870005"/>
                  <a:ext cx="50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7235" name="Freihand 137234">
                  <a:extLst>
                    <a:ext uri="{FF2B5EF4-FFF2-40B4-BE49-F238E27FC236}">
                      <a16:creationId xmlns:a16="http://schemas.microsoft.com/office/drawing/2014/main" id="{61B2B4AB-60F5-4363-A131-DACEC4D1111F}"/>
                    </a:ext>
                  </a:extLst>
                </p14:cNvPr>
                <p14:cNvContentPartPr/>
                <p14:nvPr/>
              </p14:nvContentPartPr>
              <p14:xfrm>
                <a:off x="10491837" y="1939845"/>
                <a:ext cx="194400" cy="187920"/>
              </p14:xfrm>
            </p:contentPart>
          </mc:Choice>
          <mc:Fallback>
            <p:pic>
              <p:nvPicPr>
                <p:cNvPr id="137235" name="Freihand 137234">
                  <a:extLst>
                    <a:ext uri="{FF2B5EF4-FFF2-40B4-BE49-F238E27FC236}">
                      <a16:creationId xmlns:a16="http://schemas.microsoft.com/office/drawing/2014/main" id="{61B2B4AB-60F5-4363-A131-DACEC4D1111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87517" y="1935525"/>
                  <a:ext cx="203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7237" name="Freihand 137236">
                  <a:extLst>
                    <a:ext uri="{FF2B5EF4-FFF2-40B4-BE49-F238E27FC236}">
                      <a16:creationId xmlns:a16="http://schemas.microsoft.com/office/drawing/2014/main" id="{F9E1D860-A9AD-4EDD-8B98-55DE8EF5266B}"/>
                    </a:ext>
                  </a:extLst>
                </p14:cNvPr>
                <p14:cNvContentPartPr/>
                <p14:nvPr/>
              </p14:nvContentPartPr>
              <p14:xfrm>
                <a:off x="10685517" y="1927965"/>
                <a:ext cx="140040" cy="50040"/>
              </p14:xfrm>
            </p:contentPart>
          </mc:Choice>
          <mc:Fallback>
            <p:pic>
              <p:nvPicPr>
                <p:cNvPr id="137237" name="Freihand 137236">
                  <a:extLst>
                    <a:ext uri="{FF2B5EF4-FFF2-40B4-BE49-F238E27FC236}">
                      <a16:creationId xmlns:a16="http://schemas.microsoft.com/office/drawing/2014/main" id="{F9E1D860-A9AD-4EDD-8B98-55DE8EF5266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81197" y="1923645"/>
                  <a:ext cx="148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7238" name="Freihand 137237">
                  <a:extLst>
                    <a:ext uri="{FF2B5EF4-FFF2-40B4-BE49-F238E27FC236}">
                      <a16:creationId xmlns:a16="http://schemas.microsoft.com/office/drawing/2014/main" id="{47AE9CC5-9697-484D-A2F4-E58F16BADF48}"/>
                    </a:ext>
                  </a:extLst>
                </p14:cNvPr>
                <p14:cNvContentPartPr/>
                <p14:nvPr/>
              </p14:nvContentPartPr>
              <p14:xfrm>
                <a:off x="10865517" y="1846605"/>
                <a:ext cx="267840" cy="158400"/>
              </p14:xfrm>
            </p:contentPart>
          </mc:Choice>
          <mc:Fallback>
            <p:pic>
              <p:nvPicPr>
                <p:cNvPr id="137238" name="Freihand 137237">
                  <a:extLst>
                    <a:ext uri="{FF2B5EF4-FFF2-40B4-BE49-F238E27FC236}">
                      <a16:creationId xmlns:a16="http://schemas.microsoft.com/office/drawing/2014/main" id="{47AE9CC5-9697-484D-A2F4-E58F16BADF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61197" y="1842285"/>
                  <a:ext cx="276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7239" name="Freihand 137238">
                  <a:extLst>
                    <a:ext uri="{FF2B5EF4-FFF2-40B4-BE49-F238E27FC236}">
                      <a16:creationId xmlns:a16="http://schemas.microsoft.com/office/drawing/2014/main" id="{83A9043B-9616-418F-9B24-0069823F7841}"/>
                    </a:ext>
                  </a:extLst>
                </p14:cNvPr>
                <p14:cNvContentPartPr/>
                <p14:nvPr/>
              </p14:nvContentPartPr>
              <p14:xfrm>
                <a:off x="11259357" y="1877565"/>
                <a:ext cx="253800" cy="93960"/>
              </p14:xfrm>
            </p:contentPart>
          </mc:Choice>
          <mc:Fallback>
            <p:pic>
              <p:nvPicPr>
                <p:cNvPr id="137239" name="Freihand 137238">
                  <a:extLst>
                    <a:ext uri="{FF2B5EF4-FFF2-40B4-BE49-F238E27FC236}">
                      <a16:creationId xmlns:a16="http://schemas.microsoft.com/office/drawing/2014/main" id="{83A9043B-9616-418F-9B24-0069823F784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55037" y="1873245"/>
                  <a:ext cx="262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7240" name="Freihand 137239">
                  <a:extLst>
                    <a:ext uri="{FF2B5EF4-FFF2-40B4-BE49-F238E27FC236}">
                      <a16:creationId xmlns:a16="http://schemas.microsoft.com/office/drawing/2014/main" id="{0F575D91-3368-47F4-88FB-79451E753745}"/>
                    </a:ext>
                  </a:extLst>
                </p14:cNvPr>
                <p14:cNvContentPartPr/>
                <p14:nvPr/>
              </p14:nvContentPartPr>
              <p14:xfrm>
                <a:off x="11475717" y="1865685"/>
                <a:ext cx="122400" cy="98640"/>
              </p14:xfrm>
            </p:contentPart>
          </mc:Choice>
          <mc:Fallback>
            <p:pic>
              <p:nvPicPr>
                <p:cNvPr id="137240" name="Freihand 137239">
                  <a:extLst>
                    <a:ext uri="{FF2B5EF4-FFF2-40B4-BE49-F238E27FC236}">
                      <a16:creationId xmlns:a16="http://schemas.microsoft.com/office/drawing/2014/main" id="{0F575D91-3368-47F4-88FB-79451E75374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71397" y="1861365"/>
                  <a:ext cx="131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7241" name="Freihand 137240">
                  <a:extLst>
                    <a:ext uri="{FF2B5EF4-FFF2-40B4-BE49-F238E27FC236}">
                      <a16:creationId xmlns:a16="http://schemas.microsoft.com/office/drawing/2014/main" id="{4E48F9D5-FCA3-4E1B-92AF-BD297351D28F}"/>
                    </a:ext>
                  </a:extLst>
                </p14:cNvPr>
                <p14:cNvContentPartPr/>
                <p14:nvPr/>
              </p14:nvContentPartPr>
              <p14:xfrm>
                <a:off x="9782637" y="2219565"/>
                <a:ext cx="178560" cy="87480"/>
              </p14:xfrm>
            </p:contentPart>
          </mc:Choice>
          <mc:Fallback>
            <p:pic>
              <p:nvPicPr>
                <p:cNvPr id="137241" name="Freihand 137240">
                  <a:extLst>
                    <a:ext uri="{FF2B5EF4-FFF2-40B4-BE49-F238E27FC236}">
                      <a16:creationId xmlns:a16="http://schemas.microsoft.com/office/drawing/2014/main" id="{4E48F9D5-FCA3-4E1B-92AF-BD297351D28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78317" y="2215245"/>
                  <a:ext cx="187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7242" name="Freihand 137241">
                  <a:extLst>
                    <a:ext uri="{FF2B5EF4-FFF2-40B4-BE49-F238E27FC236}">
                      <a16:creationId xmlns:a16="http://schemas.microsoft.com/office/drawing/2014/main" id="{C0C2B216-1586-44B8-BCBA-61D0CFA1F2A4}"/>
                    </a:ext>
                  </a:extLst>
                </p14:cNvPr>
                <p14:cNvContentPartPr/>
                <p14:nvPr/>
              </p14:nvContentPartPr>
              <p14:xfrm>
                <a:off x="9971997" y="2226405"/>
                <a:ext cx="252720" cy="64080"/>
              </p14:xfrm>
            </p:contentPart>
          </mc:Choice>
          <mc:Fallback>
            <p:pic>
              <p:nvPicPr>
                <p:cNvPr id="137242" name="Freihand 137241">
                  <a:extLst>
                    <a:ext uri="{FF2B5EF4-FFF2-40B4-BE49-F238E27FC236}">
                      <a16:creationId xmlns:a16="http://schemas.microsoft.com/office/drawing/2014/main" id="{C0C2B216-1586-44B8-BCBA-61D0CFA1F2A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67677" y="2222085"/>
                  <a:ext cx="261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7243" name="Freihand 137242">
                  <a:extLst>
                    <a:ext uri="{FF2B5EF4-FFF2-40B4-BE49-F238E27FC236}">
                      <a16:creationId xmlns:a16="http://schemas.microsoft.com/office/drawing/2014/main" id="{EE545EDA-F858-4D02-89A6-A2EBBF71FEE0}"/>
                    </a:ext>
                  </a:extLst>
                </p14:cNvPr>
                <p14:cNvContentPartPr/>
                <p14:nvPr/>
              </p14:nvContentPartPr>
              <p14:xfrm>
                <a:off x="10371957" y="2229285"/>
                <a:ext cx="195480" cy="63720"/>
              </p14:xfrm>
            </p:contentPart>
          </mc:Choice>
          <mc:Fallback>
            <p:pic>
              <p:nvPicPr>
                <p:cNvPr id="137243" name="Freihand 137242">
                  <a:extLst>
                    <a:ext uri="{FF2B5EF4-FFF2-40B4-BE49-F238E27FC236}">
                      <a16:creationId xmlns:a16="http://schemas.microsoft.com/office/drawing/2014/main" id="{EE545EDA-F858-4D02-89A6-A2EBBF71FEE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67637" y="2224965"/>
                  <a:ext cx="204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7244" name="Freihand 137243">
                  <a:extLst>
                    <a:ext uri="{FF2B5EF4-FFF2-40B4-BE49-F238E27FC236}">
                      <a16:creationId xmlns:a16="http://schemas.microsoft.com/office/drawing/2014/main" id="{F020CCF3-1942-49D6-8457-270530E16E4D}"/>
                    </a:ext>
                  </a:extLst>
                </p14:cNvPr>
                <p14:cNvContentPartPr/>
                <p14:nvPr/>
              </p14:nvContentPartPr>
              <p14:xfrm>
                <a:off x="10755717" y="2179605"/>
                <a:ext cx="29520" cy="105840"/>
              </p14:xfrm>
            </p:contentPart>
          </mc:Choice>
          <mc:Fallback>
            <p:pic>
              <p:nvPicPr>
                <p:cNvPr id="137244" name="Freihand 137243">
                  <a:extLst>
                    <a:ext uri="{FF2B5EF4-FFF2-40B4-BE49-F238E27FC236}">
                      <a16:creationId xmlns:a16="http://schemas.microsoft.com/office/drawing/2014/main" id="{F020CCF3-1942-49D6-8457-270530E16E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51397" y="2175285"/>
                  <a:ext cx="38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7245" name="Freihand 137244">
                  <a:extLst>
                    <a:ext uri="{FF2B5EF4-FFF2-40B4-BE49-F238E27FC236}">
                      <a16:creationId xmlns:a16="http://schemas.microsoft.com/office/drawing/2014/main" id="{4BA7029F-E3B7-4BAF-A270-77D6CECADE75}"/>
                    </a:ext>
                  </a:extLst>
                </p14:cNvPr>
                <p14:cNvContentPartPr/>
                <p14:nvPr/>
              </p14:nvContentPartPr>
              <p14:xfrm>
                <a:off x="10820157" y="2188605"/>
                <a:ext cx="105120" cy="84960"/>
              </p14:xfrm>
            </p:contentPart>
          </mc:Choice>
          <mc:Fallback>
            <p:pic>
              <p:nvPicPr>
                <p:cNvPr id="137245" name="Freihand 137244">
                  <a:extLst>
                    <a:ext uri="{FF2B5EF4-FFF2-40B4-BE49-F238E27FC236}">
                      <a16:creationId xmlns:a16="http://schemas.microsoft.com/office/drawing/2014/main" id="{4BA7029F-E3B7-4BAF-A270-77D6CECADE7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15837" y="2184285"/>
                  <a:ext cx="11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7246" name="Freihand 137245">
                  <a:extLst>
                    <a:ext uri="{FF2B5EF4-FFF2-40B4-BE49-F238E27FC236}">
                      <a16:creationId xmlns:a16="http://schemas.microsoft.com/office/drawing/2014/main" id="{32CA440A-64DF-4B49-B5DC-ECE6D1276C08}"/>
                    </a:ext>
                  </a:extLst>
                </p14:cNvPr>
                <p14:cNvContentPartPr/>
                <p14:nvPr/>
              </p14:nvContentPartPr>
              <p14:xfrm>
                <a:off x="10916637" y="2182845"/>
                <a:ext cx="103680" cy="84960"/>
              </p14:xfrm>
            </p:contentPart>
          </mc:Choice>
          <mc:Fallback>
            <p:pic>
              <p:nvPicPr>
                <p:cNvPr id="137246" name="Freihand 137245">
                  <a:extLst>
                    <a:ext uri="{FF2B5EF4-FFF2-40B4-BE49-F238E27FC236}">
                      <a16:creationId xmlns:a16="http://schemas.microsoft.com/office/drawing/2014/main" id="{32CA440A-64DF-4B49-B5DC-ECE6D1276C0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12317" y="2178525"/>
                  <a:ext cx="112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7247" name="Freihand 137246">
                  <a:extLst>
                    <a:ext uri="{FF2B5EF4-FFF2-40B4-BE49-F238E27FC236}">
                      <a16:creationId xmlns:a16="http://schemas.microsoft.com/office/drawing/2014/main" id="{012F4B20-670A-4854-B279-0B09DAB188D7}"/>
                    </a:ext>
                  </a:extLst>
                </p14:cNvPr>
                <p14:cNvContentPartPr/>
                <p14:nvPr/>
              </p14:nvContentPartPr>
              <p14:xfrm>
                <a:off x="11050197" y="2181405"/>
                <a:ext cx="88920" cy="70560"/>
              </p14:xfrm>
            </p:contentPart>
          </mc:Choice>
          <mc:Fallback>
            <p:pic>
              <p:nvPicPr>
                <p:cNvPr id="137247" name="Freihand 137246">
                  <a:extLst>
                    <a:ext uri="{FF2B5EF4-FFF2-40B4-BE49-F238E27FC236}">
                      <a16:creationId xmlns:a16="http://schemas.microsoft.com/office/drawing/2014/main" id="{012F4B20-670A-4854-B279-0B09DAB188D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45877" y="2177085"/>
                  <a:ext cx="97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7248" name="Freihand 137247">
                  <a:extLst>
                    <a:ext uri="{FF2B5EF4-FFF2-40B4-BE49-F238E27FC236}">
                      <a16:creationId xmlns:a16="http://schemas.microsoft.com/office/drawing/2014/main" id="{2E186F03-3123-4DC3-A6EE-601C8982BC5A}"/>
                    </a:ext>
                  </a:extLst>
                </p14:cNvPr>
                <p14:cNvContentPartPr/>
                <p14:nvPr/>
              </p14:nvContentPartPr>
              <p14:xfrm>
                <a:off x="11284197" y="2090325"/>
                <a:ext cx="174600" cy="222840"/>
              </p14:xfrm>
            </p:contentPart>
          </mc:Choice>
          <mc:Fallback>
            <p:pic>
              <p:nvPicPr>
                <p:cNvPr id="137248" name="Freihand 137247">
                  <a:extLst>
                    <a:ext uri="{FF2B5EF4-FFF2-40B4-BE49-F238E27FC236}">
                      <a16:creationId xmlns:a16="http://schemas.microsoft.com/office/drawing/2014/main" id="{2E186F03-3123-4DC3-A6EE-601C8982BC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79877" y="2086005"/>
                  <a:ext cx="183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7249" name="Freihand 137248">
                  <a:extLst>
                    <a:ext uri="{FF2B5EF4-FFF2-40B4-BE49-F238E27FC236}">
                      <a16:creationId xmlns:a16="http://schemas.microsoft.com/office/drawing/2014/main" id="{2EEF16B5-33B7-4055-9252-1BFCD65A181D}"/>
                    </a:ext>
                  </a:extLst>
                </p14:cNvPr>
                <p14:cNvContentPartPr/>
                <p14:nvPr/>
              </p14:nvContentPartPr>
              <p14:xfrm>
                <a:off x="11432517" y="2083125"/>
                <a:ext cx="16920" cy="43920"/>
              </p14:xfrm>
            </p:contentPart>
          </mc:Choice>
          <mc:Fallback>
            <p:pic>
              <p:nvPicPr>
                <p:cNvPr id="137249" name="Freihand 137248">
                  <a:extLst>
                    <a:ext uri="{FF2B5EF4-FFF2-40B4-BE49-F238E27FC236}">
                      <a16:creationId xmlns:a16="http://schemas.microsoft.com/office/drawing/2014/main" id="{2EEF16B5-33B7-4055-9252-1BFCD65A18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28197" y="2078805"/>
                  <a:ext cx="2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7250" name="Freihand 137249">
                  <a:extLst>
                    <a:ext uri="{FF2B5EF4-FFF2-40B4-BE49-F238E27FC236}">
                      <a16:creationId xmlns:a16="http://schemas.microsoft.com/office/drawing/2014/main" id="{D5C6BD42-7A99-4CDE-ACE0-E527A7A78402}"/>
                    </a:ext>
                  </a:extLst>
                </p14:cNvPr>
                <p14:cNvContentPartPr/>
                <p14:nvPr/>
              </p14:nvContentPartPr>
              <p14:xfrm>
                <a:off x="11472117" y="2144325"/>
                <a:ext cx="123480" cy="90720"/>
              </p14:xfrm>
            </p:contentPart>
          </mc:Choice>
          <mc:Fallback>
            <p:pic>
              <p:nvPicPr>
                <p:cNvPr id="137250" name="Freihand 137249">
                  <a:extLst>
                    <a:ext uri="{FF2B5EF4-FFF2-40B4-BE49-F238E27FC236}">
                      <a16:creationId xmlns:a16="http://schemas.microsoft.com/office/drawing/2014/main" id="{D5C6BD42-7A99-4CDE-ACE0-E527A7A7840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467797" y="2140005"/>
                  <a:ext cx="132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7251" name="Freihand 137250">
                  <a:extLst>
                    <a:ext uri="{FF2B5EF4-FFF2-40B4-BE49-F238E27FC236}">
                      <a16:creationId xmlns:a16="http://schemas.microsoft.com/office/drawing/2014/main" id="{9FF4BDB7-7A3E-4D0F-9255-143202D56176}"/>
                    </a:ext>
                  </a:extLst>
                </p14:cNvPr>
                <p14:cNvContentPartPr/>
                <p14:nvPr/>
              </p14:nvContentPartPr>
              <p14:xfrm>
                <a:off x="11626197" y="2137845"/>
                <a:ext cx="88560" cy="83160"/>
              </p14:xfrm>
            </p:contentPart>
          </mc:Choice>
          <mc:Fallback>
            <p:pic>
              <p:nvPicPr>
                <p:cNvPr id="137251" name="Freihand 137250">
                  <a:extLst>
                    <a:ext uri="{FF2B5EF4-FFF2-40B4-BE49-F238E27FC236}">
                      <a16:creationId xmlns:a16="http://schemas.microsoft.com/office/drawing/2014/main" id="{9FF4BDB7-7A3E-4D0F-9255-143202D561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21877" y="2133525"/>
                  <a:ext cx="97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7252" name="Freihand 137251">
                  <a:extLst>
                    <a:ext uri="{FF2B5EF4-FFF2-40B4-BE49-F238E27FC236}">
                      <a16:creationId xmlns:a16="http://schemas.microsoft.com/office/drawing/2014/main" id="{BE99AAFC-C2F9-4CB0-8844-F583137FD6CC}"/>
                    </a:ext>
                  </a:extLst>
                </p14:cNvPr>
                <p14:cNvContentPartPr/>
                <p14:nvPr/>
              </p14:nvContentPartPr>
              <p14:xfrm>
                <a:off x="11737797" y="2083125"/>
                <a:ext cx="141120" cy="137160"/>
              </p14:xfrm>
            </p:contentPart>
          </mc:Choice>
          <mc:Fallback>
            <p:pic>
              <p:nvPicPr>
                <p:cNvPr id="137252" name="Freihand 137251">
                  <a:extLst>
                    <a:ext uri="{FF2B5EF4-FFF2-40B4-BE49-F238E27FC236}">
                      <a16:creationId xmlns:a16="http://schemas.microsoft.com/office/drawing/2014/main" id="{BE99AAFC-C2F9-4CB0-8844-F583137FD6C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733477" y="2078805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7254" name="Freihand 137253">
                  <a:extLst>
                    <a:ext uri="{FF2B5EF4-FFF2-40B4-BE49-F238E27FC236}">
                      <a16:creationId xmlns:a16="http://schemas.microsoft.com/office/drawing/2014/main" id="{8B9CD840-EA48-4F97-A7C3-DAFB4912659F}"/>
                    </a:ext>
                  </a:extLst>
                </p14:cNvPr>
                <p14:cNvContentPartPr/>
                <p14:nvPr/>
              </p14:nvContentPartPr>
              <p14:xfrm>
                <a:off x="9488517" y="2559045"/>
                <a:ext cx="204120" cy="23760"/>
              </p14:xfrm>
            </p:contentPart>
          </mc:Choice>
          <mc:Fallback>
            <p:pic>
              <p:nvPicPr>
                <p:cNvPr id="137254" name="Freihand 137253">
                  <a:extLst>
                    <a:ext uri="{FF2B5EF4-FFF2-40B4-BE49-F238E27FC236}">
                      <a16:creationId xmlns:a16="http://schemas.microsoft.com/office/drawing/2014/main" id="{8B9CD840-EA48-4F97-A7C3-DAFB491265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84197" y="2554725"/>
                  <a:ext cx="212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7255" name="Freihand 137254">
                  <a:extLst>
                    <a:ext uri="{FF2B5EF4-FFF2-40B4-BE49-F238E27FC236}">
                      <a16:creationId xmlns:a16="http://schemas.microsoft.com/office/drawing/2014/main" id="{718E81D3-9885-4DF4-A76D-CEC5D3B4A195}"/>
                    </a:ext>
                  </a:extLst>
                </p14:cNvPr>
                <p14:cNvContentPartPr/>
                <p14:nvPr/>
              </p14:nvContentPartPr>
              <p14:xfrm>
                <a:off x="9655917" y="2498925"/>
                <a:ext cx="65160" cy="157680"/>
              </p14:xfrm>
            </p:contentPart>
          </mc:Choice>
          <mc:Fallback>
            <p:pic>
              <p:nvPicPr>
                <p:cNvPr id="137255" name="Freihand 137254">
                  <a:extLst>
                    <a:ext uri="{FF2B5EF4-FFF2-40B4-BE49-F238E27FC236}">
                      <a16:creationId xmlns:a16="http://schemas.microsoft.com/office/drawing/2014/main" id="{718E81D3-9885-4DF4-A76D-CEC5D3B4A19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51597" y="2494605"/>
                  <a:ext cx="73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7256" name="Freihand 137255">
                  <a:extLst>
                    <a:ext uri="{FF2B5EF4-FFF2-40B4-BE49-F238E27FC236}">
                      <a16:creationId xmlns:a16="http://schemas.microsoft.com/office/drawing/2014/main" id="{2858DDEE-E515-4554-85E0-10CEF8D3B98E}"/>
                    </a:ext>
                  </a:extLst>
                </p14:cNvPr>
                <p14:cNvContentPartPr/>
                <p14:nvPr/>
              </p14:nvContentPartPr>
              <p14:xfrm>
                <a:off x="9856797" y="2438805"/>
                <a:ext cx="178200" cy="168840"/>
              </p14:xfrm>
            </p:contentPart>
          </mc:Choice>
          <mc:Fallback>
            <p:pic>
              <p:nvPicPr>
                <p:cNvPr id="137256" name="Freihand 137255">
                  <a:extLst>
                    <a:ext uri="{FF2B5EF4-FFF2-40B4-BE49-F238E27FC236}">
                      <a16:creationId xmlns:a16="http://schemas.microsoft.com/office/drawing/2014/main" id="{2858DDEE-E515-4554-85E0-10CEF8D3B98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52477" y="2434485"/>
                  <a:ext cx="186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257" name="Freihand 137256">
                  <a:extLst>
                    <a:ext uri="{FF2B5EF4-FFF2-40B4-BE49-F238E27FC236}">
                      <a16:creationId xmlns:a16="http://schemas.microsoft.com/office/drawing/2014/main" id="{B457C9E0-22F0-4CBC-946F-594F61AB7C66}"/>
                    </a:ext>
                  </a:extLst>
                </p14:cNvPr>
                <p14:cNvContentPartPr/>
                <p14:nvPr/>
              </p14:nvContentPartPr>
              <p14:xfrm>
                <a:off x="10058757" y="2501445"/>
                <a:ext cx="279000" cy="83160"/>
              </p14:xfrm>
            </p:contentPart>
          </mc:Choice>
          <mc:Fallback>
            <p:pic>
              <p:nvPicPr>
                <p:cNvPr id="137257" name="Freihand 137256">
                  <a:extLst>
                    <a:ext uri="{FF2B5EF4-FFF2-40B4-BE49-F238E27FC236}">
                      <a16:creationId xmlns:a16="http://schemas.microsoft.com/office/drawing/2014/main" id="{B457C9E0-22F0-4CBC-946F-594F61AB7C6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54437" y="2497125"/>
                  <a:ext cx="287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7259" name="Freihand 137258">
                  <a:extLst>
                    <a:ext uri="{FF2B5EF4-FFF2-40B4-BE49-F238E27FC236}">
                      <a16:creationId xmlns:a16="http://schemas.microsoft.com/office/drawing/2014/main" id="{2C91E836-64F3-401D-9E6A-F9CAB1E97DF8}"/>
                    </a:ext>
                  </a:extLst>
                </p14:cNvPr>
                <p14:cNvContentPartPr/>
                <p14:nvPr/>
              </p14:nvContentPartPr>
              <p14:xfrm>
                <a:off x="10369437" y="2426925"/>
                <a:ext cx="225000" cy="210240"/>
              </p14:xfrm>
            </p:contentPart>
          </mc:Choice>
          <mc:Fallback>
            <p:pic>
              <p:nvPicPr>
                <p:cNvPr id="137259" name="Freihand 137258">
                  <a:extLst>
                    <a:ext uri="{FF2B5EF4-FFF2-40B4-BE49-F238E27FC236}">
                      <a16:creationId xmlns:a16="http://schemas.microsoft.com/office/drawing/2014/main" id="{2C91E836-64F3-401D-9E6A-F9CAB1E97DF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65117" y="2422605"/>
                  <a:ext cx="233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7260" name="Freihand 137259">
                  <a:extLst>
                    <a:ext uri="{FF2B5EF4-FFF2-40B4-BE49-F238E27FC236}">
                      <a16:creationId xmlns:a16="http://schemas.microsoft.com/office/drawing/2014/main" id="{BB4DEBC5-B2CA-44B4-B536-974BD96E975E}"/>
                    </a:ext>
                  </a:extLst>
                </p14:cNvPr>
                <p14:cNvContentPartPr/>
                <p14:nvPr/>
              </p14:nvContentPartPr>
              <p14:xfrm>
                <a:off x="10593717" y="2458965"/>
                <a:ext cx="137160" cy="73080"/>
              </p14:xfrm>
            </p:contentPart>
          </mc:Choice>
          <mc:Fallback>
            <p:pic>
              <p:nvPicPr>
                <p:cNvPr id="137260" name="Freihand 137259">
                  <a:extLst>
                    <a:ext uri="{FF2B5EF4-FFF2-40B4-BE49-F238E27FC236}">
                      <a16:creationId xmlns:a16="http://schemas.microsoft.com/office/drawing/2014/main" id="{BB4DEBC5-B2CA-44B4-B536-974BD96E97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89397" y="2454645"/>
                  <a:ext cx="145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262" name="Freihand 137261">
                  <a:extLst>
                    <a:ext uri="{FF2B5EF4-FFF2-40B4-BE49-F238E27FC236}">
                      <a16:creationId xmlns:a16="http://schemas.microsoft.com/office/drawing/2014/main" id="{3A155E72-7A65-4188-8DAC-A763734A4C39}"/>
                    </a:ext>
                  </a:extLst>
                </p14:cNvPr>
                <p14:cNvContentPartPr/>
                <p14:nvPr/>
              </p14:nvContentPartPr>
              <p14:xfrm>
                <a:off x="10865157" y="2484885"/>
                <a:ext cx="148680" cy="78120"/>
              </p14:xfrm>
            </p:contentPart>
          </mc:Choice>
          <mc:Fallback>
            <p:pic>
              <p:nvPicPr>
                <p:cNvPr id="137262" name="Freihand 137261">
                  <a:extLst>
                    <a:ext uri="{FF2B5EF4-FFF2-40B4-BE49-F238E27FC236}">
                      <a16:creationId xmlns:a16="http://schemas.microsoft.com/office/drawing/2014/main" id="{3A155E72-7A65-4188-8DAC-A763734A4C3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60837" y="2480565"/>
                  <a:ext cx="157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264" name="Freihand 137263">
                  <a:extLst>
                    <a:ext uri="{FF2B5EF4-FFF2-40B4-BE49-F238E27FC236}">
                      <a16:creationId xmlns:a16="http://schemas.microsoft.com/office/drawing/2014/main" id="{C1A060A4-E3EC-40CC-8C63-9917AC5074ED}"/>
                    </a:ext>
                  </a:extLst>
                </p14:cNvPr>
                <p14:cNvContentPartPr/>
                <p14:nvPr/>
              </p14:nvContentPartPr>
              <p14:xfrm>
                <a:off x="11041917" y="2497125"/>
                <a:ext cx="110880" cy="67680"/>
              </p14:xfrm>
            </p:contentPart>
          </mc:Choice>
          <mc:Fallback>
            <p:pic>
              <p:nvPicPr>
                <p:cNvPr id="137264" name="Freihand 137263">
                  <a:extLst>
                    <a:ext uri="{FF2B5EF4-FFF2-40B4-BE49-F238E27FC236}">
                      <a16:creationId xmlns:a16="http://schemas.microsoft.com/office/drawing/2014/main" id="{C1A060A4-E3EC-40CC-8C63-9917AC5074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37597" y="2492805"/>
                  <a:ext cx="119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265" name="Freihand 137264">
                  <a:extLst>
                    <a:ext uri="{FF2B5EF4-FFF2-40B4-BE49-F238E27FC236}">
                      <a16:creationId xmlns:a16="http://schemas.microsoft.com/office/drawing/2014/main" id="{25723336-492A-4579-8F03-1C6244BAE45B}"/>
                    </a:ext>
                  </a:extLst>
                </p14:cNvPr>
                <p14:cNvContentPartPr/>
                <p14:nvPr/>
              </p14:nvContentPartPr>
              <p14:xfrm>
                <a:off x="11274117" y="2457165"/>
                <a:ext cx="82440" cy="79920"/>
              </p14:xfrm>
            </p:contentPart>
          </mc:Choice>
          <mc:Fallback>
            <p:pic>
              <p:nvPicPr>
                <p:cNvPr id="137265" name="Freihand 137264">
                  <a:extLst>
                    <a:ext uri="{FF2B5EF4-FFF2-40B4-BE49-F238E27FC236}">
                      <a16:creationId xmlns:a16="http://schemas.microsoft.com/office/drawing/2014/main" id="{25723336-492A-4579-8F03-1C6244BAE45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69797" y="2452845"/>
                  <a:ext cx="91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266" name="Freihand 137265">
                  <a:extLst>
                    <a:ext uri="{FF2B5EF4-FFF2-40B4-BE49-F238E27FC236}">
                      <a16:creationId xmlns:a16="http://schemas.microsoft.com/office/drawing/2014/main" id="{C9305FE0-7CB9-42A4-B30C-F36168E328F4}"/>
                    </a:ext>
                  </a:extLst>
                </p14:cNvPr>
                <p14:cNvContentPartPr/>
                <p14:nvPr/>
              </p14:nvContentPartPr>
              <p14:xfrm>
                <a:off x="11392917" y="2474085"/>
                <a:ext cx="99360" cy="52920"/>
              </p14:xfrm>
            </p:contentPart>
          </mc:Choice>
          <mc:Fallback>
            <p:pic>
              <p:nvPicPr>
                <p:cNvPr id="137266" name="Freihand 137265">
                  <a:extLst>
                    <a:ext uri="{FF2B5EF4-FFF2-40B4-BE49-F238E27FC236}">
                      <a16:creationId xmlns:a16="http://schemas.microsoft.com/office/drawing/2014/main" id="{C9305FE0-7CB9-42A4-B30C-F36168E328F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88597" y="2469765"/>
                  <a:ext cx="108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267" name="Freihand 137266">
                  <a:extLst>
                    <a:ext uri="{FF2B5EF4-FFF2-40B4-BE49-F238E27FC236}">
                      <a16:creationId xmlns:a16="http://schemas.microsoft.com/office/drawing/2014/main" id="{9CEDDBFE-856C-4B14-8DB9-24C8FDE51674}"/>
                    </a:ext>
                  </a:extLst>
                </p14:cNvPr>
                <p14:cNvContentPartPr/>
                <p14:nvPr/>
              </p14:nvContentPartPr>
              <p14:xfrm>
                <a:off x="11464557" y="2467605"/>
                <a:ext cx="514800" cy="174240"/>
              </p14:xfrm>
            </p:contentPart>
          </mc:Choice>
          <mc:Fallback>
            <p:pic>
              <p:nvPicPr>
                <p:cNvPr id="137267" name="Freihand 137266">
                  <a:extLst>
                    <a:ext uri="{FF2B5EF4-FFF2-40B4-BE49-F238E27FC236}">
                      <a16:creationId xmlns:a16="http://schemas.microsoft.com/office/drawing/2014/main" id="{9CEDDBFE-856C-4B14-8DB9-24C8FDE5167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460237" y="2463285"/>
                  <a:ext cx="523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268" name="Freihand 137267">
                  <a:extLst>
                    <a:ext uri="{FF2B5EF4-FFF2-40B4-BE49-F238E27FC236}">
                      <a16:creationId xmlns:a16="http://schemas.microsoft.com/office/drawing/2014/main" id="{5694C82B-BA60-4D59-A805-E4FBD47819CA}"/>
                    </a:ext>
                  </a:extLst>
                </p14:cNvPr>
                <p14:cNvContentPartPr/>
                <p14:nvPr/>
              </p14:nvContentPartPr>
              <p14:xfrm>
                <a:off x="9540717" y="2754165"/>
                <a:ext cx="162000" cy="154080"/>
              </p14:xfrm>
            </p:contentPart>
          </mc:Choice>
          <mc:Fallback>
            <p:pic>
              <p:nvPicPr>
                <p:cNvPr id="137268" name="Freihand 137267">
                  <a:extLst>
                    <a:ext uri="{FF2B5EF4-FFF2-40B4-BE49-F238E27FC236}">
                      <a16:creationId xmlns:a16="http://schemas.microsoft.com/office/drawing/2014/main" id="{5694C82B-BA60-4D59-A805-E4FBD47819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36397" y="2749845"/>
                  <a:ext cx="170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270" name="Freihand 137269">
                  <a:extLst>
                    <a:ext uri="{FF2B5EF4-FFF2-40B4-BE49-F238E27FC236}">
                      <a16:creationId xmlns:a16="http://schemas.microsoft.com/office/drawing/2014/main" id="{F0BDAA62-6E4E-4E0A-BD6E-232ECE434E37}"/>
                    </a:ext>
                  </a:extLst>
                </p14:cNvPr>
                <p14:cNvContentPartPr/>
                <p14:nvPr/>
              </p14:nvContentPartPr>
              <p14:xfrm>
                <a:off x="9674637" y="2816085"/>
                <a:ext cx="189360" cy="87480"/>
              </p14:xfrm>
            </p:contentPart>
          </mc:Choice>
          <mc:Fallback>
            <p:pic>
              <p:nvPicPr>
                <p:cNvPr id="137270" name="Freihand 137269">
                  <a:extLst>
                    <a:ext uri="{FF2B5EF4-FFF2-40B4-BE49-F238E27FC236}">
                      <a16:creationId xmlns:a16="http://schemas.microsoft.com/office/drawing/2014/main" id="{F0BDAA62-6E4E-4E0A-BD6E-232ECE434E3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70317" y="2811765"/>
                  <a:ext cx="19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272" name="Freihand 137271">
                  <a:extLst>
                    <a:ext uri="{FF2B5EF4-FFF2-40B4-BE49-F238E27FC236}">
                      <a16:creationId xmlns:a16="http://schemas.microsoft.com/office/drawing/2014/main" id="{A2EF56AB-4858-4251-927B-BE84693826FA}"/>
                    </a:ext>
                  </a:extLst>
                </p14:cNvPr>
                <p14:cNvContentPartPr/>
                <p14:nvPr/>
              </p14:nvContentPartPr>
              <p14:xfrm>
                <a:off x="10043637" y="2732565"/>
                <a:ext cx="18000" cy="173160"/>
              </p14:xfrm>
            </p:contentPart>
          </mc:Choice>
          <mc:Fallback>
            <p:pic>
              <p:nvPicPr>
                <p:cNvPr id="137272" name="Freihand 137271">
                  <a:extLst>
                    <a:ext uri="{FF2B5EF4-FFF2-40B4-BE49-F238E27FC236}">
                      <a16:creationId xmlns:a16="http://schemas.microsoft.com/office/drawing/2014/main" id="{A2EF56AB-4858-4251-927B-BE84693826F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39317" y="2728245"/>
                  <a:ext cx="26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273" name="Freihand 137272">
                  <a:extLst>
                    <a:ext uri="{FF2B5EF4-FFF2-40B4-BE49-F238E27FC236}">
                      <a16:creationId xmlns:a16="http://schemas.microsoft.com/office/drawing/2014/main" id="{D4D84B20-A2F9-4307-8805-B950AD012251}"/>
                    </a:ext>
                  </a:extLst>
                </p14:cNvPr>
                <p14:cNvContentPartPr/>
                <p14:nvPr/>
              </p14:nvContentPartPr>
              <p14:xfrm>
                <a:off x="9998997" y="2797365"/>
                <a:ext cx="102960" cy="5760"/>
              </p14:xfrm>
            </p:contentPart>
          </mc:Choice>
          <mc:Fallback>
            <p:pic>
              <p:nvPicPr>
                <p:cNvPr id="137273" name="Freihand 137272">
                  <a:extLst>
                    <a:ext uri="{FF2B5EF4-FFF2-40B4-BE49-F238E27FC236}">
                      <a16:creationId xmlns:a16="http://schemas.microsoft.com/office/drawing/2014/main" id="{D4D84B20-A2F9-4307-8805-B950AD01225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94677" y="2793045"/>
                  <a:ext cx="111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274" name="Freihand 137273">
                  <a:extLst>
                    <a:ext uri="{FF2B5EF4-FFF2-40B4-BE49-F238E27FC236}">
                      <a16:creationId xmlns:a16="http://schemas.microsoft.com/office/drawing/2014/main" id="{3ABA0C33-CC2D-4CB2-88E1-382F815F87C2}"/>
                    </a:ext>
                  </a:extLst>
                </p14:cNvPr>
                <p14:cNvContentPartPr/>
                <p14:nvPr/>
              </p14:nvContentPartPr>
              <p14:xfrm>
                <a:off x="10130037" y="2812485"/>
                <a:ext cx="70200" cy="84960"/>
              </p14:xfrm>
            </p:contentPart>
          </mc:Choice>
          <mc:Fallback>
            <p:pic>
              <p:nvPicPr>
                <p:cNvPr id="137274" name="Freihand 137273">
                  <a:extLst>
                    <a:ext uri="{FF2B5EF4-FFF2-40B4-BE49-F238E27FC236}">
                      <a16:creationId xmlns:a16="http://schemas.microsoft.com/office/drawing/2014/main" id="{3ABA0C33-CC2D-4CB2-88E1-382F815F87C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125717" y="2808165"/>
                  <a:ext cx="78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275" name="Freihand 137274">
                  <a:extLst>
                    <a:ext uri="{FF2B5EF4-FFF2-40B4-BE49-F238E27FC236}">
                      <a16:creationId xmlns:a16="http://schemas.microsoft.com/office/drawing/2014/main" id="{3AE999F2-A6BF-475B-8A2E-EAA70DC7CF27}"/>
                    </a:ext>
                  </a:extLst>
                </p14:cNvPr>
                <p14:cNvContentPartPr/>
                <p14:nvPr/>
              </p14:nvContentPartPr>
              <p14:xfrm>
                <a:off x="10365117" y="2730765"/>
                <a:ext cx="148680" cy="152640"/>
              </p14:xfrm>
            </p:contentPart>
          </mc:Choice>
          <mc:Fallback>
            <p:pic>
              <p:nvPicPr>
                <p:cNvPr id="137275" name="Freihand 137274">
                  <a:extLst>
                    <a:ext uri="{FF2B5EF4-FFF2-40B4-BE49-F238E27FC236}">
                      <a16:creationId xmlns:a16="http://schemas.microsoft.com/office/drawing/2014/main" id="{3AE999F2-A6BF-475B-8A2E-EAA70DC7CF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60797" y="2726445"/>
                  <a:ext cx="15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276" name="Freihand 137275">
                  <a:extLst>
                    <a:ext uri="{FF2B5EF4-FFF2-40B4-BE49-F238E27FC236}">
                      <a16:creationId xmlns:a16="http://schemas.microsoft.com/office/drawing/2014/main" id="{ED9A972D-28BA-48BD-9142-2AC773CCE57B}"/>
                    </a:ext>
                  </a:extLst>
                </p14:cNvPr>
                <p14:cNvContentPartPr/>
                <p14:nvPr/>
              </p14:nvContentPartPr>
              <p14:xfrm>
                <a:off x="10538277" y="2780445"/>
                <a:ext cx="77760" cy="82800"/>
              </p14:xfrm>
            </p:contentPart>
          </mc:Choice>
          <mc:Fallback>
            <p:pic>
              <p:nvPicPr>
                <p:cNvPr id="137276" name="Freihand 137275">
                  <a:extLst>
                    <a:ext uri="{FF2B5EF4-FFF2-40B4-BE49-F238E27FC236}">
                      <a16:creationId xmlns:a16="http://schemas.microsoft.com/office/drawing/2014/main" id="{ED9A972D-28BA-48BD-9142-2AC773CCE57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33957" y="2776125"/>
                  <a:ext cx="86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277" name="Freihand 137276">
                  <a:extLst>
                    <a:ext uri="{FF2B5EF4-FFF2-40B4-BE49-F238E27FC236}">
                      <a16:creationId xmlns:a16="http://schemas.microsoft.com/office/drawing/2014/main" id="{C63A0812-3FD8-4F26-8B73-A60A416BA69E}"/>
                    </a:ext>
                  </a:extLst>
                </p14:cNvPr>
                <p14:cNvContentPartPr/>
                <p14:nvPr/>
              </p14:nvContentPartPr>
              <p14:xfrm>
                <a:off x="10639077" y="2722125"/>
                <a:ext cx="213840" cy="143640"/>
              </p14:xfrm>
            </p:contentPart>
          </mc:Choice>
          <mc:Fallback>
            <p:pic>
              <p:nvPicPr>
                <p:cNvPr id="137277" name="Freihand 137276">
                  <a:extLst>
                    <a:ext uri="{FF2B5EF4-FFF2-40B4-BE49-F238E27FC236}">
                      <a16:creationId xmlns:a16="http://schemas.microsoft.com/office/drawing/2014/main" id="{C63A0812-3FD8-4F26-8B73-A60A416BA6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34757" y="2717805"/>
                  <a:ext cx="222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278" name="Freihand 137277">
                  <a:extLst>
                    <a:ext uri="{FF2B5EF4-FFF2-40B4-BE49-F238E27FC236}">
                      <a16:creationId xmlns:a16="http://schemas.microsoft.com/office/drawing/2014/main" id="{FDC8FAE5-1A83-44F8-B212-B016A3CAD885}"/>
                    </a:ext>
                  </a:extLst>
                </p14:cNvPr>
                <p14:cNvContentPartPr/>
                <p14:nvPr/>
              </p14:nvContentPartPr>
              <p14:xfrm>
                <a:off x="10956237" y="2768925"/>
                <a:ext cx="287280" cy="99720"/>
              </p14:xfrm>
            </p:contentPart>
          </mc:Choice>
          <mc:Fallback>
            <p:pic>
              <p:nvPicPr>
                <p:cNvPr id="137278" name="Freihand 137277">
                  <a:extLst>
                    <a:ext uri="{FF2B5EF4-FFF2-40B4-BE49-F238E27FC236}">
                      <a16:creationId xmlns:a16="http://schemas.microsoft.com/office/drawing/2014/main" id="{FDC8FAE5-1A83-44F8-B212-B016A3CAD88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51917" y="2764605"/>
                  <a:ext cx="295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279" name="Freihand 137278">
                  <a:extLst>
                    <a:ext uri="{FF2B5EF4-FFF2-40B4-BE49-F238E27FC236}">
                      <a16:creationId xmlns:a16="http://schemas.microsoft.com/office/drawing/2014/main" id="{3ABE2178-F008-46BD-85B1-9DB7F6D75F66}"/>
                    </a:ext>
                  </a:extLst>
                </p14:cNvPr>
                <p14:cNvContentPartPr/>
                <p14:nvPr/>
              </p14:nvContentPartPr>
              <p14:xfrm>
                <a:off x="11302917" y="2713485"/>
                <a:ext cx="145440" cy="127080"/>
              </p14:xfrm>
            </p:contentPart>
          </mc:Choice>
          <mc:Fallback>
            <p:pic>
              <p:nvPicPr>
                <p:cNvPr id="137279" name="Freihand 137278">
                  <a:extLst>
                    <a:ext uri="{FF2B5EF4-FFF2-40B4-BE49-F238E27FC236}">
                      <a16:creationId xmlns:a16="http://schemas.microsoft.com/office/drawing/2014/main" id="{3ABE2178-F008-46BD-85B1-9DB7F6D75F6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98597" y="2709165"/>
                  <a:ext cx="154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280" name="Freihand 137279">
                  <a:extLst>
                    <a:ext uri="{FF2B5EF4-FFF2-40B4-BE49-F238E27FC236}">
                      <a16:creationId xmlns:a16="http://schemas.microsoft.com/office/drawing/2014/main" id="{E68921E0-9B8B-4B90-A11A-A0405106A208}"/>
                    </a:ext>
                  </a:extLst>
                </p14:cNvPr>
                <p14:cNvContentPartPr/>
                <p14:nvPr/>
              </p14:nvContentPartPr>
              <p14:xfrm>
                <a:off x="11241357" y="2617365"/>
                <a:ext cx="360" cy="360"/>
              </p14:xfrm>
            </p:contentPart>
          </mc:Choice>
          <mc:Fallback>
            <p:pic>
              <p:nvPicPr>
                <p:cNvPr id="137280" name="Freihand 137279">
                  <a:extLst>
                    <a:ext uri="{FF2B5EF4-FFF2-40B4-BE49-F238E27FC236}">
                      <a16:creationId xmlns:a16="http://schemas.microsoft.com/office/drawing/2014/main" id="{E68921E0-9B8B-4B90-A11A-A0405106A2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37037" y="2613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7359" name="Freihand 137358">
                  <a:extLst>
                    <a:ext uri="{FF2B5EF4-FFF2-40B4-BE49-F238E27FC236}">
                      <a16:creationId xmlns:a16="http://schemas.microsoft.com/office/drawing/2014/main" id="{73487127-363A-4469-902E-A62A9B28ED75}"/>
                    </a:ext>
                  </a:extLst>
                </p14:cNvPr>
                <p14:cNvContentPartPr/>
                <p14:nvPr/>
              </p14:nvContentPartPr>
              <p14:xfrm>
                <a:off x="11211117" y="2247645"/>
                <a:ext cx="710280" cy="117720"/>
              </p14:xfrm>
            </p:contentPart>
          </mc:Choice>
          <mc:Fallback>
            <p:pic>
              <p:nvPicPr>
                <p:cNvPr id="137359" name="Freihand 137358">
                  <a:extLst>
                    <a:ext uri="{FF2B5EF4-FFF2-40B4-BE49-F238E27FC236}">
                      <a16:creationId xmlns:a16="http://schemas.microsoft.com/office/drawing/2014/main" id="{73487127-363A-4469-902E-A62A9B28ED7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06797" y="2243325"/>
                  <a:ext cx="7189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361" name="Gruppieren 137360">
            <a:extLst>
              <a:ext uri="{FF2B5EF4-FFF2-40B4-BE49-F238E27FC236}">
                <a16:creationId xmlns:a16="http://schemas.microsoft.com/office/drawing/2014/main" id="{E79A6286-8EDE-443A-8815-BCFF1B04EF3D}"/>
              </a:ext>
            </a:extLst>
          </p:cNvPr>
          <p:cNvGrpSpPr/>
          <p:nvPr/>
        </p:nvGrpSpPr>
        <p:grpSpPr>
          <a:xfrm>
            <a:off x="9547197" y="1157565"/>
            <a:ext cx="1603800" cy="290160"/>
            <a:chOff x="9547197" y="1157565"/>
            <a:chExt cx="160380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5B9394E-2B33-41AB-A8A5-0B28A79BC62E}"/>
                    </a:ext>
                  </a:extLst>
                </p14:cNvPr>
                <p14:cNvContentPartPr/>
                <p14:nvPr/>
              </p14:nvContentPartPr>
              <p14:xfrm>
                <a:off x="9547197" y="1187085"/>
                <a:ext cx="196920" cy="223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5B9394E-2B33-41AB-A8A5-0B28A79BC62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42877" y="1182765"/>
                  <a:ext cx="205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1056EB1-9130-4003-8B13-8D6E99AF9386}"/>
                    </a:ext>
                  </a:extLst>
                </p14:cNvPr>
                <p14:cNvContentPartPr/>
                <p14:nvPr/>
              </p14:nvContentPartPr>
              <p14:xfrm>
                <a:off x="9807477" y="1249005"/>
                <a:ext cx="93600" cy="106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1056EB1-9130-4003-8B13-8D6E99AF938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03157" y="1244685"/>
                  <a:ext cx="102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000B4A9-1A89-4AF6-A81B-899D70BD8D53}"/>
                    </a:ext>
                  </a:extLst>
                </p14:cNvPr>
                <p14:cNvContentPartPr/>
                <p14:nvPr/>
              </p14:nvContentPartPr>
              <p14:xfrm>
                <a:off x="10060557" y="1264845"/>
                <a:ext cx="117720" cy="87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000B4A9-1A89-4AF6-A81B-899D70BD8D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56237" y="1260525"/>
                  <a:ext cx="126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487C346-9308-42A1-AF41-6C32F649DE5B}"/>
                    </a:ext>
                  </a:extLst>
                </p14:cNvPr>
                <p14:cNvContentPartPr/>
                <p14:nvPr/>
              </p14:nvContentPartPr>
              <p14:xfrm>
                <a:off x="10223997" y="1274565"/>
                <a:ext cx="163440" cy="61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487C346-9308-42A1-AF41-6C32F649DE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19677" y="1270245"/>
                  <a:ext cx="172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8AD184B-BB4E-4609-8C37-E2D3085B8372}"/>
                    </a:ext>
                  </a:extLst>
                </p14:cNvPr>
                <p14:cNvContentPartPr/>
                <p14:nvPr/>
              </p14:nvContentPartPr>
              <p14:xfrm>
                <a:off x="10446117" y="1207245"/>
                <a:ext cx="205920" cy="130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8AD184B-BB4E-4609-8C37-E2D3085B837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441797" y="1202925"/>
                  <a:ext cx="214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C28952D-8885-4EDD-B7E3-A5C6F7B87168}"/>
                    </a:ext>
                  </a:extLst>
                </p14:cNvPr>
                <p14:cNvContentPartPr/>
                <p14:nvPr/>
              </p14:nvContentPartPr>
              <p14:xfrm>
                <a:off x="10678317" y="1167285"/>
                <a:ext cx="136800" cy="155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C28952D-8885-4EDD-B7E3-A5C6F7B8716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73997" y="1162965"/>
                  <a:ext cx="14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2A9C1F4-3806-4F73-BEF6-016EDC5E88C9}"/>
                    </a:ext>
                  </a:extLst>
                </p14:cNvPr>
                <p14:cNvContentPartPr/>
                <p14:nvPr/>
              </p14:nvContentPartPr>
              <p14:xfrm>
                <a:off x="10818717" y="1157565"/>
                <a:ext cx="10800" cy="49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2A9C1F4-3806-4F73-BEF6-016EDC5E88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14397" y="1153245"/>
                  <a:ext cx="19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F410891-AD44-4D76-83A9-757EB44EFD2A}"/>
                    </a:ext>
                  </a:extLst>
                </p14:cNvPr>
                <p14:cNvContentPartPr/>
                <p14:nvPr/>
              </p14:nvContentPartPr>
              <p14:xfrm>
                <a:off x="10850397" y="1236765"/>
                <a:ext cx="139680" cy="50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F410891-AD44-4D76-83A9-757EB44EFD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46077" y="1232445"/>
                  <a:ext cx="148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7216" name="Freihand 137215">
                  <a:extLst>
                    <a:ext uri="{FF2B5EF4-FFF2-40B4-BE49-F238E27FC236}">
                      <a16:creationId xmlns:a16="http://schemas.microsoft.com/office/drawing/2014/main" id="{D7119D36-37EE-4FD1-8A58-7666E1C32EB3}"/>
                    </a:ext>
                  </a:extLst>
                </p14:cNvPr>
                <p14:cNvContentPartPr/>
                <p14:nvPr/>
              </p14:nvContentPartPr>
              <p14:xfrm>
                <a:off x="11004477" y="1214805"/>
                <a:ext cx="118800" cy="90360"/>
              </p14:xfrm>
            </p:contentPart>
          </mc:Choice>
          <mc:Fallback>
            <p:pic>
              <p:nvPicPr>
                <p:cNvPr id="137216" name="Freihand 137215">
                  <a:extLst>
                    <a:ext uri="{FF2B5EF4-FFF2-40B4-BE49-F238E27FC236}">
                      <a16:creationId xmlns:a16="http://schemas.microsoft.com/office/drawing/2014/main" id="{D7119D36-37EE-4FD1-8A58-7666E1C32EB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00157" y="1210485"/>
                  <a:ext cx="127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7360" name="Freihand 137359">
                  <a:extLst>
                    <a:ext uri="{FF2B5EF4-FFF2-40B4-BE49-F238E27FC236}">
                      <a16:creationId xmlns:a16="http://schemas.microsoft.com/office/drawing/2014/main" id="{A60C1311-9338-4782-8FDF-A379063B7222}"/>
                    </a:ext>
                  </a:extLst>
                </p14:cNvPr>
                <p14:cNvContentPartPr/>
                <p14:nvPr/>
              </p14:nvContentPartPr>
              <p14:xfrm>
                <a:off x="9959757" y="1341165"/>
                <a:ext cx="1191240" cy="106560"/>
              </p14:xfrm>
            </p:contentPart>
          </mc:Choice>
          <mc:Fallback>
            <p:pic>
              <p:nvPicPr>
                <p:cNvPr id="137360" name="Freihand 137359">
                  <a:extLst>
                    <a:ext uri="{FF2B5EF4-FFF2-40B4-BE49-F238E27FC236}">
                      <a16:creationId xmlns:a16="http://schemas.microsoft.com/office/drawing/2014/main" id="{A60C1311-9338-4782-8FDF-A379063B72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55437" y="1336845"/>
                  <a:ext cx="11998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366" name="Gruppieren 137365">
            <a:extLst>
              <a:ext uri="{FF2B5EF4-FFF2-40B4-BE49-F238E27FC236}">
                <a16:creationId xmlns:a16="http://schemas.microsoft.com/office/drawing/2014/main" id="{C75A7948-237A-46D8-B6BA-769EABD110C8}"/>
              </a:ext>
            </a:extLst>
          </p:cNvPr>
          <p:cNvGrpSpPr/>
          <p:nvPr/>
        </p:nvGrpSpPr>
        <p:grpSpPr>
          <a:xfrm>
            <a:off x="5217117" y="3117405"/>
            <a:ext cx="3842640" cy="928800"/>
            <a:chOff x="5217117" y="3117405"/>
            <a:chExt cx="3842640" cy="92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7310" name="Freihand 137309">
                  <a:extLst>
                    <a:ext uri="{FF2B5EF4-FFF2-40B4-BE49-F238E27FC236}">
                      <a16:creationId xmlns:a16="http://schemas.microsoft.com/office/drawing/2014/main" id="{5FE901A5-48DB-4930-B572-AB05504CB04B}"/>
                    </a:ext>
                  </a:extLst>
                </p14:cNvPr>
                <p14:cNvContentPartPr/>
                <p14:nvPr/>
              </p14:nvContentPartPr>
              <p14:xfrm>
                <a:off x="5217117" y="3303525"/>
                <a:ext cx="155880" cy="241200"/>
              </p14:xfrm>
            </p:contentPart>
          </mc:Choice>
          <mc:Fallback>
            <p:pic>
              <p:nvPicPr>
                <p:cNvPr id="137310" name="Freihand 137309">
                  <a:extLst>
                    <a:ext uri="{FF2B5EF4-FFF2-40B4-BE49-F238E27FC236}">
                      <a16:creationId xmlns:a16="http://schemas.microsoft.com/office/drawing/2014/main" id="{5FE901A5-48DB-4930-B572-AB05504CB0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12797" y="3299205"/>
                  <a:ext cx="164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7311" name="Freihand 137310">
                  <a:extLst>
                    <a:ext uri="{FF2B5EF4-FFF2-40B4-BE49-F238E27FC236}">
                      <a16:creationId xmlns:a16="http://schemas.microsoft.com/office/drawing/2014/main" id="{8ECA66C8-F18F-4A11-8B58-895840A7ADD9}"/>
                    </a:ext>
                  </a:extLst>
                </p14:cNvPr>
                <p14:cNvContentPartPr/>
                <p14:nvPr/>
              </p14:nvContentPartPr>
              <p14:xfrm>
                <a:off x="5386677" y="3365085"/>
                <a:ext cx="31680" cy="119880"/>
              </p14:xfrm>
            </p:contentPart>
          </mc:Choice>
          <mc:Fallback>
            <p:pic>
              <p:nvPicPr>
                <p:cNvPr id="137311" name="Freihand 137310">
                  <a:extLst>
                    <a:ext uri="{FF2B5EF4-FFF2-40B4-BE49-F238E27FC236}">
                      <a16:creationId xmlns:a16="http://schemas.microsoft.com/office/drawing/2014/main" id="{8ECA66C8-F18F-4A11-8B58-895840A7ADD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82357" y="3360765"/>
                  <a:ext cx="40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7312" name="Freihand 137311">
                  <a:extLst>
                    <a:ext uri="{FF2B5EF4-FFF2-40B4-BE49-F238E27FC236}">
                      <a16:creationId xmlns:a16="http://schemas.microsoft.com/office/drawing/2014/main" id="{02A28013-B4B1-440E-B5F0-48A9E4A07C15}"/>
                    </a:ext>
                  </a:extLst>
                </p14:cNvPr>
                <p14:cNvContentPartPr/>
                <p14:nvPr/>
              </p14:nvContentPartPr>
              <p14:xfrm>
                <a:off x="5371917" y="3283365"/>
                <a:ext cx="31320" cy="33480"/>
              </p14:xfrm>
            </p:contentPart>
          </mc:Choice>
          <mc:Fallback>
            <p:pic>
              <p:nvPicPr>
                <p:cNvPr id="137312" name="Freihand 137311">
                  <a:extLst>
                    <a:ext uri="{FF2B5EF4-FFF2-40B4-BE49-F238E27FC236}">
                      <a16:creationId xmlns:a16="http://schemas.microsoft.com/office/drawing/2014/main" id="{02A28013-B4B1-440E-B5F0-48A9E4A07C1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67597" y="3279045"/>
                  <a:ext cx="39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7313" name="Freihand 137312">
                  <a:extLst>
                    <a:ext uri="{FF2B5EF4-FFF2-40B4-BE49-F238E27FC236}">
                      <a16:creationId xmlns:a16="http://schemas.microsoft.com/office/drawing/2014/main" id="{F8143F35-33DC-4D7B-9843-C7C96668D350}"/>
                    </a:ext>
                  </a:extLst>
                </p14:cNvPr>
                <p14:cNvContentPartPr/>
                <p14:nvPr/>
              </p14:nvContentPartPr>
              <p14:xfrm>
                <a:off x="5442477" y="3367605"/>
                <a:ext cx="91800" cy="84600"/>
              </p14:xfrm>
            </p:contentPart>
          </mc:Choice>
          <mc:Fallback>
            <p:pic>
              <p:nvPicPr>
                <p:cNvPr id="137313" name="Freihand 137312">
                  <a:extLst>
                    <a:ext uri="{FF2B5EF4-FFF2-40B4-BE49-F238E27FC236}">
                      <a16:creationId xmlns:a16="http://schemas.microsoft.com/office/drawing/2014/main" id="{F8143F35-33DC-4D7B-9843-C7C96668D35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38157" y="3363285"/>
                  <a:ext cx="100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7314" name="Freihand 137313">
                  <a:extLst>
                    <a:ext uri="{FF2B5EF4-FFF2-40B4-BE49-F238E27FC236}">
                      <a16:creationId xmlns:a16="http://schemas.microsoft.com/office/drawing/2014/main" id="{7C07465B-A6B9-436D-A0DB-E344C41F932B}"/>
                    </a:ext>
                  </a:extLst>
                </p14:cNvPr>
                <p14:cNvContentPartPr/>
                <p14:nvPr/>
              </p14:nvContentPartPr>
              <p14:xfrm>
                <a:off x="5690517" y="3301365"/>
                <a:ext cx="106200" cy="119160"/>
              </p14:xfrm>
            </p:contentPart>
          </mc:Choice>
          <mc:Fallback>
            <p:pic>
              <p:nvPicPr>
                <p:cNvPr id="137314" name="Freihand 137313">
                  <a:extLst>
                    <a:ext uri="{FF2B5EF4-FFF2-40B4-BE49-F238E27FC236}">
                      <a16:creationId xmlns:a16="http://schemas.microsoft.com/office/drawing/2014/main" id="{7C07465B-A6B9-436D-A0DB-E344C41F93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86197" y="3297045"/>
                  <a:ext cx="11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7315" name="Freihand 137314">
                  <a:extLst>
                    <a:ext uri="{FF2B5EF4-FFF2-40B4-BE49-F238E27FC236}">
                      <a16:creationId xmlns:a16="http://schemas.microsoft.com/office/drawing/2014/main" id="{048F33E0-58C8-442E-A14B-AF9BEE108CA6}"/>
                    </a:ext>
                  </a:extLst>
                </p14:cNvPr>
                <p14:cNvContentPartPr/>
                <p14:nvPr/>
              </p14:nvContentPartPr>
              <p14:xfrm>
                <a:off x="5792397" y="3365805"/>
                <a:ext cx="360" cy="360"/>
              </p14:xfrm>
            </p:contentPart>
          </mc:Choice>
          <mc:Fallback>
            <p:pic>
              <p:nvPicPr>
                <p:cNvPr id="137315" name="Freihand 137314">
                  <a:extLst>
                    <a:ext uri="{FF2B5EF4-FFF2-40B4-BE49-F238E27FC236}">
                      <a16:creationId xmlns:a16="http://schemas.microsoft.com/office/drawing/2014/main" id="{048F33E0-58C8-442E-A14B-AF9BEE108C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88077" y="3361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37316" name="Freihand 137315">
                  <a:extLst>
                    <a:ext uri="{FF2B5EF4-FFF2-40B4-BE49-F238E27FC236}">
                      <a16:creationId xmlns:a16="http://schemas.microsoft.com/office/drawing/2014/main" id="{EDE5F0B8-E645-4384-91AF-7AFAD9BACFAB}"/>
                    </a:ext>
                  </a:extLst>
                </p14:cNvPr>
                <p14:cNvContentPartPr/>
                <p14:nvPr/>
              </p14:nvContentPartPr>
              <p14:xfrm>
                <a:off x="5822637" y="3297765"/>
                <a:ext cx="212760" cy="77760"/>
              </p14:xfrm>
            </p:contentPart>
          </mc:Choice>
          <mc:Fallback>
            <p:pic>
              <p:nvPicPr>
                <p:cNvPr id="137316" name="Freihand 137315">
                  <a:extLst>
                    <a:ext uri="{FF2B5EF4-FFF2-40B4-BE49-F238E27FC236}">
                      <a16:creationId xmlns:a16="http://schemas.microsoft.com/office/drawing/2014/main" id="{EDE5F0B8-E645-4384-91AF-7AFAD9BACFA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18317" y="3293445"/>
                  <a:ext cx="22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37317" name="Freihand 137316">
                  <a:extLst>
                    <a:ext uri="{FF2B5EF4-FFF2-40B4-BE49-F238E27FC236}">
                      <a16:creationId xmlns:a16="http://schemas.microsoft.com/office/drawing/2014/main" id="{BA0879F5-22F7-4F09-81B6-F36D84378E4E}"/>
                    </a:ext>
                  </a:extLst>
                </p14:cNvPr>
                <p14:cNvContentPartPr/>
                <p14:nvPr/>
              </p14:nvContentPartPr>
              <p14:xfrm>
                <a:off x="6097317" y="3209205"/>
                <a:ext cx="222840" cy="102600"/>
              </p14:xfrm>
            </p:contentPart>
          </mc:Choice>
          <mc:Fallback>
            <p:pic>
              <p:nvPicPr>
                <p:cNvPr id="137317" name="Freihand 137316">
                  <a:extLst>
                    <a:ext uri="{FF2B5EF4-FFF2-40B4-BE49-F238E27FC236}">
                      <a16:creationId xmlns:a16="http://schemas.microsoft.com/office/drawing/2014/main" id="{BA0879F5-22F7-4F09-81B6-F36D84378E4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92997" y="3204885"/>
                  <a:ext cx="231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37318" name="Freihand 137317">
                  <a:extLst>
                    <a:ext uri="{FF2B5EF4-FFF2-40B4-BE49-F238E27FC236}">
                      <a16:creationId xmlns:a16="http://schemas.microsoft.com/office/drawing/2014/main" id="{D51F5BF6-11E4-47EE-8CB2-94F54F189762}"/>
                    </a:ext>
                  </a:extLst>
                </p14:cNvPr>
                <p14:cNvContentPartPr/>
                <p14:nvPr/>
              </p14:nvContentPartPr>
              <p14:xfrm>
                <a:off x="6347877" y="3117405"/>
                <a:ext cx="162360" cy="168840"/>
              </p14:xfrm>
            </p:contentPart>
          </mc:Choice>
          <mc:Fallback>
            <p:pic>
              <p:nvPicPr>
                <p:cNvPr id="137318" name="Freihand 137317">
                  <a:extLst>
                    <a:ext uri="{FF2B5EF4-FFF2-40B4-BE49-F238E27FC236}">
                      <a16:creationId xmlns:a16="http://schemas.microsoft.com/office/drawing/2014/main" id="{D51F5BF6-11E4-47EE-8CB2-94F54F18976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43557" y="3113085"/>
                  <a:ext cx="171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37319" name="Freihand 137318">
                  <a:extLst>
                    <a:ext uri="{FF2B5EF4-FFF2-40B4-BE49-F238E27FC236}">
                      <a16:creationId xmlns:a16="http://schemas.microsoft.com/office/drawing/2014/main" id="{53029F62-B66B-4CB2-B403-F9AF8010D3C7}"/>
                    </a:ext>
                  </a:extLst>
                </p14:cNvPr>
                <p14:cNvContentPartPr/>
                <p14:nvPr/>
              </p14:nvContentPartPr>
              <p14:xfrm>
                <a:off x="6497637" y="3150885"/>
                <a:ext cx="11160" cy="32040"/>
              </p14:xfrm>
            </p:contentPart>
          </mc:Choice>
          <mc:Fallback>
            <p:pic>
              <p:nvPicPr>
                <p:cNvPr id="137319" name="Freihand 137318">
                  <a:extLst>
                    <a:ext uri="{FF2B5EF4-FFF2-40B4-BE49-F238E27FC236}">
                      <a16:creationId xmlns:a16="http://schemas.microsoft.com/office/drawing/2014/main" id="{53029F62-B66B-4CB2-B403-F9AF8010D3C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93317" y="3146565"/>
                  <a:ext cx="19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7320" name="Freihand 137319">
                  <a:extLst>
                    <a:ext uri="{FF2B5EF4-FFF2-40B4-BE49-F238E27FC236}">
                      <a16:creationId xmlns:a16="http://schemas.microsoft.com/office/drawing/2014/main" id="{D550088E-B435-4A56-9F15-8265DDB1612F}"/>
                    </a:ext>
                  </a:extLst>
                </p14:cNvPr>
                <p14:cNvContentPartPr/>
                <p14:nvPr/>
              </p14:nvContentPartPr>
              <p14:xfrm>
                <a:off x="6533637" y="3209205"/>
                <a:ext cx="191880" cy="35640"/>
              </p14:xfrm>
            </p:contentPart>
          </mc:Choice>
          <mc:Fallback>
            <p:pic>
              <p:nvPicPr>
                <p:cNvPr id="137320" name="Freihand 137319">
                  <a:extLst>
                    <a:ext uri="{FF2B5EF4-FFF2-40B4-BE49-F238E27FC236}">
                      <a16:creationId xmlns:a16="http://schemas.microsoft.com/office/drawing/2014/main" id="{D550088E-B435-4A56-9F15-8265DDB1612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29317" y="3204885"/>
                  <a:ext cx="200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7322" name="Freihand 137321">
                  <a:extLst>
                    <a:ext uri="{FF2B5EF4-FFF2-40B4-BE49-F238E27FC236}">
                      <a16:creationId xmlns:a16="http://schemas.microsoft.com/office/drawing/2014/main" id="{7C5267A0-6C13-47A7-9A7C-85B8A17450C6}"/>
                    </a:ext>
                  </a:extLst>
                </p14:cNvPr>
                <p14:cNvContentPartPr/>
                <p14:nvPr/>
              </p14:nvContentPartPr>
              <p14:xfrm>
                <a:off x="6888597" y="3242325"/>
                <a:ext cx="39960" cy="104400"/>
              </p14:xfrm>
            </p:contentPart>
          </mc:Choice>
          <mc:Fallback>
            <p:pic>
              <p:nvPicPr>
                <p:cNvPr id="137322" name="Freihand 137321">
                  <a:extLst>
                    <a:ext uri="{FF2B5EF4-FFF2-40B4-BE49-F238E27FC236}">
                      <a16:creationId xmlns:a16="http://schemas.microsoft.com/office/drawing/2014/main" id="{7C5267A0-6C13-47A7-9A7C-85B8A17450C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84277" y="3238005"/>
                  <a:ext cx="48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7323" name="Freihand 137322">
                  <a:extLst>
                    <a:ext uri="{FF2B5EF4-FFF2-40B4-BE49-F238E27FC236}">
                      <a16:creationId xmlns:a16="http://schemas.microsoft.com/office/drawing/2014/main" id="{3A556B93-68BD-4CE2-882F-50EA6E9DBAE2}"/>
                    </a:ext>
                  </a:extLst>
                </p14:cNvPr>
                <p14:cNvContentPartPr/>
                <p14:nvPr/>
              </p14:nvContentPartPr>
              <p14:xfrm>
                <a:off x="7023237" y="3160965"/>
                <a:ext cx="315360" cy="118440"/>
              </p14:xfrm>
            </p:contentPart>
          </mc:Choice>
          <mc:Fallback>
            <p:pic>
              <p:nvPicPr>
                <p:cNvPr id="137323" name="Freihand 137322">
                  <a:extLst>
                    <a:ext uri="{FF2B5EF4-FFF2-40B4-BE49-F238E27FC236}">
                      <a16:creationId xmlns:a16="http://schemas.microsoft.com/office/drawing/2014/main" id="{3A556B93-68BD-4CE2-882F-50EA6E9DBAE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18917" y="3156645"/>
                  <a:ext cx="324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7325" name="Freihand 137324">
                  <a:extLst>
                    <a:ext uri="{FF2B5EF4-FFF2-40B4-BE49-F238E27FC236}">
                      <a16:creationId xmlns:a16="http://schemas.microsoft.com/office/drawing/2014/main" id="{30EFEA2A-F923-4136-8B32-A0104365C8CD}"/>
                    </a:ext>
                  </a:extLst>
                </p14:cNvPr>
                <p14:cNvContentPartPr/>
                <p14:nvPr/>
              </p14:nvContentPartPr>
              <p14:xfrm>
                <a:off x="7475397" y="3123525"/>
                <a:ext cx="133920" cy="111240"/>
              </p14:xfrm>
            </p:contentPart>
          </mc:Choice>
          <mc:Fallback>
            <p:pic>
              <p:nvPicPr>
                <p:cNvPr id="137325" name="Freihand 137324">
                  <a:extLst>
                    <a:ext uri="{FF2B5EF4-FFF2-40B4-BE49-F238E27FC236}">
                      <a16:creationId xmlns:a16="http://schemas.microsoft.com/office/drawing/2014/main" id="{30EFEA2A-F923-4136-8B32-A0104365C8C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71077" y="3119205"/>
                  <a:ext cx="142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7326" name="Freihand 137325">
                  <a:extLst>
                    <a:ext uri="{FF2B5EF4-FFF2-40B4-BE49-F238E27FC236}">
                      <a16:creationId xmlns:a16="http://schemas.microsoft.com/office/drawing/2014/main" id="{2ADC69C4-0005-4FD6-AE85-9A06B4F59600}"/>
                    </a:ext>
                  </a:extLst>
                </p14:cNvPr>
                <p14:cNvContentPartPr/>
                <p14:nvPr/>
              </p14:nvContentPartPr>
              <p14:xfrm>
                <a:off x="7631997" y="3151245"/>
                <a:ext cx="313920" cy="59400"/>
              </p14:xfrm>
            </p:contentPart>
          </mc:Choice>
          <mc:Fallback>
            <p:pic>
              <p:nvPicPr>
                <p:cNvPr id="137326" name="Freihand 137325">
                  <a:extLst>
                    <a:ext uri="{FF2B5EF4-FFF2-40B4-BE49-F238E27FC236}">
                      <a16:creationId xmlns:a16="http://schemas.microsoft.com/office/drawing/2014/main" id="{2ADC69C4-0005-4FD6-AE85-9A06B4F5960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7677" y="3146925"/>
                  <a:ext cx="322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7328" name="Freihand 137327">
                  <a:extLst>
                    <a:ext uri="{FF2B5EF4-FFF2-40B4-BE49-F238E27FC236}">
                      <a16:creationId xmlns:a16="http://schemas.microsoft.com/office/drawing/2014/main" id="{45E77CA3-0E58-467C-A35B-DD8C6BD8B2BC}"/>
                    </a:ext>
                  </a:extLst>
                </p14:cNvPr>
                <p14:cNvContentPartPr/>
                <p14:nvPr/>
              </p14:nvContentPartPr>
              <p14:xfrm>
                <a:off x="5510157" y="3654885"/>
                <a:ext cx="147600" cy="116280"/>
              </p14:xfrm>
            </p:contentPart>
          </mc:Choice>
          <mc:Fallback>
            <p:pic>
              <p:nvPicPr>
                <p:cNvPr id="137328" name="Freihand 137327">
                  <a:extLst>
                    <a:ext uri="{FF2B5EF4-FFF2-40B4-BE49-F238E27FC236}">
                      <a16:creationId xmlns:a16="http://schemas.microsoft.com/office/drawing/2014/main" id="{45E77CA3-0E58-467C-A35B-DD8C6BD8B2B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05837" y="3650565"/>
                  <a:ext cx="156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7329" name="Freihand 137328">
                  <a:extLst>
                    <a:ext uri="{FF2B5EF4-FFF2-40B4-BE49-F238E27FC236}">
                      <a16:creationId xmlns:a16="http://schemas.microsoft.com/office/drawing/2014/main" id="{47E58A9E-59B9-4BEC-BF62-032681923DF7}"/>
                    </a:ext>
                  </a:extLst>
                </p14:cNvPr>
                <p14:cNvContentPartPr/>
                <p14:nvPr/>
              </p14:nvContentPartPr>
              <p14:xfrm>
                <a:off x="5686557" y="3563805"/>
                <a:ext cx="136800" cy="145800"/>
              </p14:xfrm>
            </p:contentPart>
          </mc:Choice>
          <mc:Fallback>
            <p:pic>
              <p:nvPicPr>
                <p:cNvPr id="137329" name="Freihand 137328">
                  <a:extLst>
                    <a:ext uri="{FF2B5EF4-FFF2-40B4-BE49-F238E27FC236}">
                      <a16:creationId xmlns:a16="http://schemas.microsoft.com/office/drawing/2014/main" id="{47E58A9E-59B9-4BEC-BF62-032681923D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82237" y="3559485"/>
                  <a:ext cx="145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37330" name="Freihand 137329">
                  <a:extLst>
                    <a:ext uri="{FF2B5EF4-FFF2-40B4-BE49-F238E27FC236}">
                      <a16:creationId xmlns:a16="http://schemas.microsoft.com/office/drawing/2014/main" id="{CA2DA954-F71C-49CC-B6A4-16FED30AEB7F}"/>
                    </a:ext>
                  </a:extLst>
                </p14:cNvPr>
                <p14:cNvContentPartPr/>
                <p14:nvPr/>
              </p14:nvContentPartPr>
              <p14:xfrm>
                <a:off x="5830917" y="3624645"/>
                <a:ext cx="218160" cy="62640"/>
              </p14:xfrm>
            </p:contentPart>
          </mc:Choice>
          <mc:Fallback>
            <p:pic>
              <p:nvPicPr>
                <p:cNvPr id="137330" name="Freihand 137329">
                  <a:extLst>
                    <a:ext uri="{FF2B5EF4-FFF2-40B4-BE49-F238E27FC236}">
                      <a16:creationId xmlns:a16="http://schemas.microsoft.com/office/drawing/2014/main" id="{CA2DA954-F71C-49CC-B6A4-16FED30AEB7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826597" y="3620325"/>
                  <a:ext cx="226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37331" name="Freihand 137330">
                  <a:extLst>
                    <a:ext uri="{FF2B5EF4-FFF2-40B4-BE49-F238E27FC236}">
                      <a16:creationId xmlns:a16="http://schemas.microsoft.com/office/drawing/2014/main" id="{727D2AE2-41BB-478C-BE14-1AADB48D0CDD}"/>
                    </a:ext>
                  </a:extLst>
                </p14:cNvPr>
                <p14:cNvContentPartPr/>
                <p14:nvPr/>
              </p14:nvContentPartPr>
              <p14:xfrm>
                <a:off x="6091557" y="3573885"/>
                <a:ext cx="227160" cy="250560"/>
              </p14:xfrm>
            </p:contentPart>
          </mc:Choice>
          <mc:Fallback>
            <p:pic>
              <p:nvPicPr>
                <p:cNvPr id="137331" name="Freihand 137330">
                  <a:extLst>
                    <a:ext uri="{FF2B5EF4-FFF2-40B4-BE49-F238E27FC236}">
                      <a16:creationId xmlns:a16="http://schemas.microsoft.com/office/drawing/2014/main" id="{727D2AE2-41BB-478C-BE14-1AADB48D0CD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87237" y="3569565"/>
                  <a:ext cx="235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7333" name="Freihand 137332">
                  <a:extLst>
                    <a:ext uri="{FF2B5EF4-FFF2-40B4-BE49-F238E27FC236}">
                      <a16:creationId xmlns:a16="http://schemas.microsoft.com/office/drawing/2014/main" id="{47258D69-4098-48AA-AACC-74FA0854FE25}"/>
                    </a:ext>
                  </a:extLst>
                </p14:cNvPr>
                <p14:cNvContentPartPr/>
                <p14:nvPr/>
              </p14:nvContentPartPr>
              <p14:xfrm>
                <a:off x="6428517" y="3621405"/>
                <a:ext cx="20160" cy="103680"/>
              </p14:xfrm>
            </p:contentPart>
          </mc:Choice>
          <mc:Fallback>
            <p:pic>
              <p:nvPicPr>
                <p:cNvPr id="137333" name="Freihand 137332">
                  <a:extLst>
                    <a:ext uri="{FF2B5EF4-FFF2-40B4-BE49-F238E27FC236}">
                      <a16:creationId xmlns:a16="http://schemas.microsoft.com/office/drawing/2014/main" id="{47258D69-4098-48AA-AACC-74FA0854FE2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24197" y="3617085"/>
                  <a:ext cx="28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7335" name="Freihand 137334">
                  <a:extLst>
                    <a:ext uri="{FF2B5EF4-FFF2-40B4-BE49-F238E27FC236}">
                      <a16:creationId xmlns:a16="http://schemas.microsoft.com/office/drawing/2014/main" id="{4DF63FE7-252E-43A7-9A2B-B4E603879810}"/>
                    </a:ext>
                  </a:extLst>
                </p14:cNvPr>
                <p14:cNvContentPartPr/>
                <p14:nvPr/>
              </p14:nvContentPartPr>
              <p14:xfrm>
                <a:off x="6580077" y="3495765"/>
                <a:ext cx="190080" cy="245160"/>
              </p14:xfrm>
            </p:contentPart>
          </mc:Choice>
          <mc:Fallback>
            <p:pic>
              <p:nvPicPr>
                <p:cNvPr id="137335" name="Freihand 137334">
                  <a:extLst>
                    <a:ext uri="{FF2B5EF4-FFF2-40B4-BE49-F238E27FC236}">
                      <a16:creationId xmlns:a16="http://schemas.microsoft.com/office/drawing/2014/main" id="{4DF63FE7-252E-43A7-9A2B-B4E60387981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75757" y="3491445"/>
                  <a:ext cx="198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7336" name="Freihand 137335">
                  <a:extLst>
                    <a:ext uri="{FF2B5EF4-FFF2-40B4-BE49-F238E27FC236}">
                      <a16:creationId xmlns:a16="http://schemas.microsoft.com/office/drawing/2014/main" id="{ED186A41-6D81-4953-AFAF-17FAB1E2E056}"/>
                    </a:ext>
                  </a:extLst>
                </p14:cNvPr>
                <p14:cNvContentPartPr/>
                <p14:nvPr/>
              </p14:nvContentPartPr>
              <p14:xfrm>
                <a:off x="6629037" y="3444285"/>
                <a:ext cx="360" cy="360"/>
              </p14:xfrm>
            </p:contentPart>
          </mc:Choice>
          <mc:Fallback>
            <p:pic>
              <p:nvPicPr>
                <p:cNvPr id="137336" name="Freihand 137335">
                  <a:extLst>
                    <a:ext uri="{FF2B5EF4-FFF2-40B4-BE49-F238E27FC236}">
                      <a16:creationId xmlns:a16="http://schemas.microsoft.com/office/drawing/2014/main" id="{ED186A41-6D81-4953-AFAF-17FAB1E2E0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24717" y="3439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7337" name="Freihand 137336">
                  <a:extLst>
                    <a:ext uri="{FF2B5EF4-FFF2-40B4-BE49-F238E27FC236}">
                      <a16:creationId xmlns:a16="http://schemas.microsoft.com/office/drawing/2014/main" id="{6B95587D-40C6-4BD1-A01F-54F7001DB515}"/>
                    </a:ext>
                  </a:extLst>
                </p14:cNvPr>
                <p14:cNvContentPartPr/>
                <p14:nvPr/>
              </p14:nvContentPartPr>
              <p14:xfrm>
                <a:off x="6935757" y="3500805"/>
                <a:ext cx="358200" cy="126360"/>
              </p14:xfrm>
            </p:contentPart>
          </mc:Choice>
          <mc:Fallback>
            <p:pic>
              <p:nvPicPr>
                <p:cNvPr id="137337" name="Freihand 137336">
                  <a:extLst>
                    <a:ext uri="{FF2B5EF4-FFF2-40B4-BE49-F238E27FC236}">
                      <a16:creationId xmlns:a16="http://schemas.microsoft.com/office/drawing/2014/main" id="{6B95587D-40C6-4BD1-A01F-54F7001DB5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31437" y="3496485"/>
                  <a:ext cx="36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7338" name="Freihand 137337">
                  <a:extLst>
                    <a:ext uri="{FF2B5EF4-FFF2-40B4-BE49-F238E27FC236}">
                      <a16:creationId xmlns:a16="http://schemas.microsoft.com/office/drawing/2014/main" id="{880392DA-779A-4BE2-A02A-B37A84B6464C}"/>
                    </a:ext>
                  </a:extLst>
                </p14:cNvPr>
                <p14:cNvContentPartPr/>
                <p14:nvPr/>
              </p14:nvContentPartPr>
              <p14:xfrm>
                <a:off x="7461357" y="3497565"/>
                <a:ext cx="285840" cy="68400"/>
              </p14:xfrm>
            </p:contentPart>
          </mc:Choice>
          <mc:Fallback>
            <p:pic>
              <p:nvPicPr>
                <p:cNvPr id="137338" name="Freihand 137337">
                  <a:extLst>
                    <a:ext uri="{FF2B5EF4-FFF2-40B4-BE49-F238E27FC236}">
                      <a16:creationId xmlns:a16="http://schemas.microsoft.com/office/drawing/2014/main" id="{880392DA-779A-4BE2-A02A-B37A84B646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57037" y="3493245"/>
                  <a:ext cx="294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7339" name="Freihand 137338">
                  <a:extLst>
                    <a:ext uri="{FF2B5EF4-FFF2-40B4-BE49-F238E27FC236}">
                      <a16:creationId xmlns:a16="http://schemas.microsoft.com/office/drawing/2014/main" id="{FBD20264-4CC7-438A-B295-57A8F046E38A}"/>
                    </a:ext>
                  </a:extLst>
                </p14:cNvPr>
                <p14:cNvContentPartPr/>
                <p14:nvPr/>
              </p14:nvContentPartPr>
              <p14:xfrm>
                <a:off x="7722717" y="3438165"/>
                <a:ext cx="52200" cy="5400"/>
              </p14:xfrm>
            </p:contentPart>
          </mc:Choice>
          <mc:Fallback>
            <p:pic>
              <p:nvPicPr>
                <p:cNvPr id="137339" name="Freihand 137338">
                  <a:extLst>
                    <a:ext uri="{FF2B5EF4-FFF2-40B4-BE49-F238E27FC236}">
                      <a16:creationId xmlns:a16="http://schemas.microsoft.com/office/drawing/2014/main" id="{FBD20264-4CC7-438A-B295-57A8F046E38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18397" y="3433845"/>
                  <a:ext cx="60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7340" name="Freihand 137339">
                  <a:extLst>
                    <a:ext uri="{FF2B5EF4-FFF2-40B4-BE49-F238E27FC236}">
                      <a16:creationId xmlns:a16="http://schemas.microsoft.com/office/drawing/2014/main" id="{4AB89329-FAE7-41BA-ACB7-23DEAE6E99EB}"/>
                    </a:ext>
                  </a:extLst>
                </p14:cNvPr>
                <p14:cNvContentPartPr/>
                <p14:nvPr/>
              </p14:nvContentPartPr>
              <p14:xfrm>
                <a:off x="7785717" y="3452925"/>
                <a:ext cx="113040" cy="195480"/>
              </p14:xfrm>
            </p:contentPart>
          </mc:Choice>
          <mc:Fallback>
            <p:pic>
              <p:nvPicPr>
                <p:cNvPr id="137340" name="Freihand 137339">
                  <a:extLst>
                    <a:ext uri="{FF2B5EF4-FFF2-40B4-BE49-F238E27FC236}">
                      <a16:creationId xmlns:a16="http://schemas.microsoft.com/office/drawing/2014/main" id="{4AB89329-FAE7-41BA-ACB7-23DEAE6E99E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81397" y="3448605"/>
                  <a:ext cx="12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7341" name="Freihand 137340">
                  <a:extLst>
                    <a:ext uri="{FF2B5EF4-FFF2-40B4-BE49-F238E27FC236}">
                      <a16:creationId xmlns:a16="http://schemas.microsoft.com/office/drawing/2014/main" id="{D6CDB49A-F134-4398-B90F-F3E7EA67029A}"/>
                    </a:ext>
                  </a:extLst>
                </p14:cNvPr>
                <p14:cNvContentPartPr/>
                <p14:nvPr/>
              </p14:nvContentPartPr>
              <p14:xfrm>
                <a:off x="7910277" y="3420525"/>
                <a:ext cx="129240" cy="104400"/>
              </p14:xfrm>
            </p:contentPart>
          </mc:Choice>
          <mc:Fallback>
            <p:pic>
              <p:nvPicPr>
                <p:cNvPr id="137341" name="Freihand 137340">
                  <a:extLst>
                    <a:ext uri="{FF2B5EF4-FFF2-40B4-BE49-F238E27FC236}">
                      <a16:creationId xmlns:a16="http://schemas.microsoft.com/office/drawing/2014/main" id="{D6CDB49A-F134-4398-B90F-F3E7EA67029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05957" y="3416205"/>
                  <a:ext cx="137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7342" name="Freihand 137341">
                  <a:extLst>
                    <a:ext uri="{FF2B5EF4-FFF2-40B4-BE49-F238E27FC236}">
                      <a16:creationId xmlns:a16="http://schemas.microsoft.com/office/drawing/2014/main" id="{7B2D2903-6206-45A6-90E0-37E3944D0A2A}"/>
                    </a:ext>
                  </a:extLst>
                </p14:cNvPr>
                <p14:cNvContentPartPr/>
                <p14:nvPr/>
              </p14:nvContentPartPr>
              <p14:xfrm>
                <a:off x="8011797" y="3389925"/>
                <a:ext cx="350280" cy="102240"/>
              </p14:xfrm>
            </p:contentPart>
          </mc:Choice>
          <mc:Fallback>
            <p:pic>
              <p:nvPicPr>
                <p:cNvPr id="137342" name="Freihand 137341">
                  <a:extLst>
                    <a:ext uri="{FF2B5EF4-FFF2-40B4-BE49-F238E27FC236}">
                      <a16:creationId xmlns:a16="http://schemas.microsoft.com/office/drawing/2014/main" id="{7B2D2903-6206-45A6-90E0-37E3944D0A2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07477" y="3385605"/>
                  <a:ext cx="35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7344" name="Freihand 137343">
                  <a:extLst>
                    <a:ext uri="{FF2B5EF4-FFF2-40B4-BE49-F238E27FC236}">
                      <a16:creationId xmlns:a16="http://schemas.microsoft.com/office/drawing/2014/main" id="{96EE6E20-5144-4C8F-8CC2-0431961AFBE3}"/>
                    </a:ext>
                  </a:extLst>
                </p14:cNvPr>
                <p14:cNvContentPartPr/>
                <p14:nvPr/>
              </p14:nvContentPartPr>
              <p14:xfrm>
                <a:off x="6221517" y="3851805"/>
                <a:ext cx="340200" cy="194400"/>
              </p14:xfrm>
            </p:contentPart>
          </mc:Choice>
          <mc:Fallback>
            <p:pic>
              <p:nvPicPr>
                <p:cNvPr id="137344" name="Freihand 137343">
                  <a:extLst>
                    <a:ext uri="{FF2B5EF4-FFF2-40B4-BE49-F238E27FC236}">
                      <a16:creationId xmlns:a16="http://schemas.microsoft.com/office/drawing/2014/main" id="{96EE6E20-5144-4C8F-8CC2-0431961AFBE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17197" y="3847485"/>
                  <a:ext cx="348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7345" name="Freihand 137344">
                  <a:extLst>
                    <a:ext uri="{FF2B5EF4-FFF2-40B4-BE49-F238E27FC236}">
                      <a16:creationId xmlns:a16="http://schemas.microsoft.com/office/drawing/2014/main" id="{615E72DC-003D-4996-9AC0-AA8CF2C1D48D}"/>
                    </a:ext>
                  </a:extLst>
                </p14:cNvPr>
                <p14:cNvContentPartPr/>
                <p14:nvPr/>
              </p14:nvContentPartPr>
              <p14:xfrm>
                <a:off x="6645237" y="3924885"/>
                <a:ext cx="213840" cy="55800"/>
              </p14:xfrm>
            </p:contentPart>
          </mc:Choice>
          <mc:Fallback>
            <p:pic>
              <p:nvPicPr>
                <p:cNvPr id="137345" name="Freihand 137344">
                  <a:extLst>
                    <a:ext uri="{FF2B5EF4-FFF2-40B4-BE49-F238E27FC236}">
                      <a16:creationId xmlns:a16="http://schemas.microsoft.com/office/drawing/2014/main" id="{615E72DC-003D-4996-9AC0-AA8CF2C1D48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40917" y="3920565"/>
                  <a:ext cx="222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7346" name="Freihand 137345">
                  <a:extLst>
                    <a:ext uri="{FF2B5EF4-FFF2-40B4-BE49-F238E27FC236}">
                      <a16:creationId xmlns:a16="http://schemas.microsoft.com/office/drawing/2014/main" id="{D42BC606-2B06-4FCE-B857-C34CD7ABE636}"/>
                    </a:ext>
                  </a:extLst>
                </p14:cNvPr>
                <p14:cNvContentPartPr/>
                <p14:nvPr/>
              </p14:nvContentPartPr>
              <p14:xfrm>
                <a:off x="6811197" y="3837405"/>
                <a:ext cx="360" cy="360"/>
              </p14:xfrm>
            </p:contentPart>
          </mc:Choice>
          <mc:Fallback>
            <p:pic>
              <p:nvPicPr>
                <p:cNvPr id="137346" name="Freihand 137345">
                  <a:extLst>
                    <a:ext uri="{FF2B5EF4-FFF2-40B4-BE49-F238E27FC236}">
                      <a16:creationId xmlns:a16="http://schemas.microsoft.com/office/drawing/2014/main" id="{D42BC606-2B06-4FCE-B857-C34CD7ABE6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06877" y="3833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7347" name="Freihand 137346">
                  <a:extLst>
                    <a:ext uri="{FF2B5EF4-FFF2-40B4-BE49-F238E27FC236}">
                      <a16:creationId xmlns:a16="http://schemas.microsoft.com/office/drawing/2014/main" id="{310A9F08-FF57-41BC-9B9F-690743ADD627}"/>
                    </a:ext>
                  </a:extLst>
                </p14:cNvPr>
                <p14:cNvContentPartPr/>
                <p14:nvPr/>
              </p14:nvContentPartPr>
              <p14:xfrm>
                <a:off x="6943677" y="3792765"/>
                <a:ext cx="106920" cy="227160"/>
              </p14:xfrm>
            </p:contentPart>
          </mc:Choice>
          <mc:Fallback>
            <p:pic>
              <p:nvPicPr>
                <p:cNvPr id="137347" name="Freihand 137346">
                  <a:extLst>
                    <a:ext uri="{FF2B5EF4-FFF2-40B4-BE49-F238E27FC236}">
                      <a16:creationId xmlns:a16="http://schemas.microsoft.com/office/drawing/2014/main" id="{310A9F08-FF57-41BC-9B9F-690743ADD62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39357" y="3788445"/>
                  <a:ext cx="115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7349" name="Freihand 137348">
                  <a:extLst>
                    <a:ext uri="{FF2B5EF4-FFF2-40B4-BE49-F238E27FC236}">
                      <a16:creationId xmlns:a16="http://schemas.microsoft.com/office/drawing/2014/main" id="{F0A5999D-E16B-4E51-A443-39D5A944F8CF}"/>
                    </a:ext>
                  </a:extLst>
                </p14:cNvPr>
                <p14:cNvContentPartPr/>
                <p14:nvPr/>
              </p14:nvContentPartPr>
              <p14:xfrm>
                <a:off x="7052757" y="3823365"/>
                <a:ext cx="390960" cy="99000"/>
              </p14:xfrm>
            </p:contentPart>
          </mc:Choice>
          <mc:Fallback>
            <p:pic>
              <p:nvPicPr>
                <p:cNvPr id="137349" name="Freihand 137348">
                  <a:extLst>
                    <a:ext uri="{FF2B5EF4-FFF2-40B4-BE49-F238E27FC236}">
                      <a16:creationId xmlns:a16="http://schemas.microsoft.com/office/drawing/2014/main" id="{F0A5999D-E16B-4E51-A443-39D5A944F8C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48437" y="3819045"/>
                  <a:ext cx="399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7350" name="Freihand 137349">
                  <a:extLst>
                    <a:ext uri="{FF2B5EF4-FFF2-40B4-BE49-F238E27FC236}">
                      <a16:creationId xmlns:a16="http://schemas.microsoft.com/office/drawing/2014/main" id="{48FE8B8E-81BF-462F-BD85-BE73184CE4CE}"/>
                    </a:ext>
                  </a:extLst>
                </p14:cNvPr>
                <p14:cNvContentPartPr/>
                <p14:nvPr/>
              </p14:nvContentPartPr>
              <p14:xfrm>
                <a:off x="7466757" y="3670005"/>
                <a:ext cx="315720" cy="165600"/>
              </p14:xfrm>
            </p:contentPart>
          </mc:Choice>
          <mc:Fallback>
            <p:pic>
              <p:nvPicPr>
                <p:cNvPr id="137350" name="Freihand 137349">
                  <a:extLst>
                    <a:ext uri="{FF2B5EF4-FFF2-40B4-BE49-F238E27FC236}">
                      <a16:creationId xmlns:a16="http://schemas.microsoft.com/office/drawing/2014/main" id="{48FE8B8E-81BF-462F-BD85-BE73184CE4C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62437" y="3665685"/>
                  <a:ext cx="324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7351" name="Freihand 137350">
                  <a:extLst>
                    <a:ext uri="{FF2B5EF4-FFF2-40B4-BE49-F238E27FC236}">
                      <a16:creationId xmlns:a16="http://schemas.microsoft.com/office/drawing/2014/main" id="{AEB9883F-BA56-443E-BBB4-7F5033D3E7E9}"/>
                    </a:ext>
                  </a:extLst>
                </p14:cNvPr>
                <p14:cNvContentPartPr/>
                <p14:nvPr/>
              </p14:nvContentPartPr>
              <p14:xfrm>
                <a:off x="7737477" y="3649845"/>
                <a:ext cx="38160" cy="41040"/>
              </p14:xfrm>
            </p:contentPart>
          </mc:Choice>
          <mc:Fallback>
            <p:pic>
              <p:nvPicPr>
                <p:cNvPr id="137351" name="Freihand 137350">
                  <a:extLst>
                    <a:ext uri="{FF2B5EF4-FFF2-40B4-BE49-F238E27FC236}">
                      <a16:creationId xmlns:a16="http://schemas.microsoft.com/office/drawing/2014/main" id="{AEB9883F-BA56-443E-BBB4-7F5033D3E7E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33157" y="3645525"/>
                  <a:ext cx="4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7352" name="Freihand 137351">
                  <a:extLst>
                    <a:ext uri="{FF2B5EF4-FFF2-40B4-BE49-F238E27FC236}">
                      <a16:creationId xmlns:a16="http://schemas.microsoft.com/office/drawing/2014/main" id="{8EDD930C-B400-4C24-BEF3-67D2BF2DDB46}"/>
                    </a:ext>
                  </a:extLst>
                </p14:cNvPr>
                <p14:cNvContentPartPr/>
                <p14:nvPr/>
              </p14:nvContentPartPr>
              <p14:xfrm>
                <a:off x="7793637" y="3729405"/>
                <a:ext cx="168840" cy="47880"/>
              </p14:xfrm>
            </p:contentPart>
          </mc:Choice>
          <mc:Fallback>
            <p:pic>
              <p:nvPicPr>
                <p:cNvPr id="137352" name="Freihand 137351">
                  <a:extLst>
                    <a:ext uri="{FF2B5EF4-FFF2-40B4-BE49-F238E27FC236}">
                      <a16:creationId xmlns:a16="http://schemas.microsoft.com/office/drawing/2014/main" id="{8EDD930C-B400-4C24-BEF3-67D2BF2DDB4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89317" y="3725085"/>
                  <a:ext cx="177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7353" name="Freihand 137352">
                  <a:extLst>
                    <a:ext uri="{FF2B5EF4-FFF2-40B4-BE49-F238E27FC236}">
                      <a16:creationId xmlns:a16="http://schemas.microsoft.com/office/drawing/2014/main" id="{3B37CD7D-A07B-4EC8-A332-9D944CAD9B3C}"/>
                    </a:ext>
                  </a:extLst>
                </p14:cNvPr>
                <p14:cNvContentPartPr/>
                <p14:nvPr/>
              </p14:nvContentPartPr>
              <p14:xfrm>
                <a:off x="8075517" y="3661725"/>
                <a:ext cx="133560" cy="127080"/>
              </p14:xfrm>
            </p:contentPart>
          </mc:Choice>
          <mc:Fallback>
            <p:pic>
              <p:nvPicPr>
                <p:cNvPr id="137353" name="Freihand 137352">
                  <a:extLst>
                    <a:ext uri="{FF2B5EF4-FFF2-40B4-BE49-F238E27FC236}">
                      <a16:creationId xmlns:a16="http://schemas.microsoft.com/office/drawing/2014/main" id="{3B37CD7D-A07B-4EC8-A332-9D944CAD9B3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71197" y="3657405"/>
                  <a:ext cx="142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37354" name="Freihand 137353">
                  <a:extLst>
                    <a:ext uri="{FF2B5EF4-FFF2-40B4-BE49-F238E27FC236}">
                      <a16:creationId xmlns:a16="http://schemas.microsoft.com/office/drawing/2014/main" id="{EC1974F8-7142-4C89-93D3-4D95F2F9D73B}"/>
                    </a:ext>
                  </a:extLst>
                </p14:cNvPr>
                <p14:cNvContentPartPr/>
                <p14:nvPr/>
              </p14:nvContentPartPr>
              <p14:xfrm>
                <a:off x="8259837" y="3657765"/>
                <a:ext cx="83880" cy="248040"/>
              </p14:xfrm>
            </p:contentPart>
          </mc:Choice>
          <mc:Fallback>
            <p:pic>
              <p:nvPicPr>
                <p:cNvPr id="137354" name="Freihand 137353">
                  <a:extLst>
                    <a:ext uri="{FF2B5EF4-FFF2-40B4-BE49-F238E27FC236}">
                      <a16:creationId xmlns:a16="http://schemas.microsoft.com/office/drawing/2014/main" id="{EC1974F8-7142-4C89-93D3-4D95F2F9D73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55517" y="3653445"/>
                  <a:ext cx="92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37355" name="Freihand 137354">
                  <a:extLst>
                    <a:ext uri="{FF2B5EF4-FFF2-40B4-BE49-F238E27FC236}">
                      <a16:creationId xmlns:a16="http://schemas.microsoft.com/office/drawing/2014/main" id="{CF129E0A-5B92-460D-911C-BAA6A12E524E}"/>
                    </a:ext>
                  </a:extLst>
                </p14:cNvPr>
                <p14:cNvContentPartPr/>
                <p14:nvPr/>
              </p14:nvContentPartPr>
              <p14:xfrm>
                <a:off x="8376837" y="3637965"/>
                <a:ext cx="114480" cy="102960"/>
              </p14:xfrm>
            </p:contentPart>
          </mc:Choice>
          <mc:Fallback>
            <p:pic>
              <p:nvPicPr>
                <p:cNvPr id="137355" name="Freihand 137354">
                  <a:extLst>
                    <a:ext uri="{FF2B5EF4-FFF2-40B4-BE49-F238E27FC236}">
                      <a16:creationId xmlns:a16="http://schemas.microsoft.com/office/drawing/2014/main" id="{CF129E0A-5B92-460D-911C-BAA6A12E524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72517" y="3633645"/>
                  <a:ext cx="12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37356" name="Freihand 137355">
                  <a:extLst>
                    <a:ext uri="{FF2B5EF4-FFF2-40B4-BE49-F238E27FC236}">
                      <a16:creationId xmlns:a16="http://schemas.microsoft.com/office/drawing/2014/main" id="{C48412D7-830C-49C0-B952-81CF194BDA4A}"/>
                    </a:ext>
                  </a:extLst>
                </p14:cNvPr>
                <p14:cNvContentPartPr/>
                <p14:nvPr/>
              </p14:nvContentPartPr>
              <p14:xfrm>
                <a:off x="8531277" y="3511965"/>
                <a:ext cx="309240" cy="186120"/>
              </p14:xfrm>
            </p:contentPart>
          </mc:Choice>
          <mc:Fallback>
            <p:pic>
              <p:nvPicPr>
                <p:cNvPr id="137356" name="Freihand 137355">
                  <a:extLst>
                    <a:ext uri="{FF2B5EF4-FFF2-40B4-BE49-F238E27FC236}">
                      <a16:creationId xmlns:a16="http://schemas.microsoft.com/office/drawing/2014/main" id="{C48412D7-830C-49C0-B952-81CF194BDA4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26957" y="3507645"/>
                  <a:ext cx="317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37357" name="Freihand 137356">
                  <a:extLst>
                    <a:ext uri="{FF2B5EF4-FFF2-40B4-BE49-F238E27FC236}">
                      <a16:creationId xmlns:a16="http://schemas.microsoft.com/office/drawing/2014/main" id="{90D6B91F-A9C7-4020-8A4A-DE1EE027D2FD}"/>
                    </a:ext>
                  </a:extLst>
                </p14:cNvPr>
                <p14:cNvContentPartPr/>
                <p14:nvPr/>
              </p14:nvContentPartPr>
              <p14:xfrm>
                <a:off x="8869317" y="3544005"/>
                <a:ext cx="190440" cy="117000"/>
              </p14:xfrm>
            </p:contentPart>
          </mc:Choice>
          <mc:Fallback>
            <p:pic>
              <p:nvPicPr>
                <p:cNvPr id="137357" name="Freihand 137356">
                  <a:extLst>
                    <a:ext uri="{FF2B5EF4-FFF2-40B4-BE49-F238E27FC236}">
                      <a16:creationId xmlns:a16="http://schemas.microsoft.com/office/drawing/2014/main" id="{90D6B91F-A9C7-4020-8A4A-DE1EE027D2F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864997" y="3539685"/>
                  <a:ext cx="199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37363" name="Freihand 137362">
                  <a:extLst>
                    <a:ext uri="{FF2B5EF4-FFF2-40B4-BE49-F238E27FC236}">
                      <a16:creationId xmlns:a16="http://schemas.microsoft.com/office/drawing/2014/main" id="{09D34F00-B14C-4E9C-8AE3-7F6B139F4A2A}"/>
                    </a:ext>
                  </a:extLst>
                </p14:cNvPr>
                <p14:cNvContentPartPr/>
                <p14:nvPr/>
              </p14:nvContentPartPr>
              <p14:xfrm>
                <a:off x="5654877" y="3281205"/>
                <a:ext cx="1027080" cy="219960"/>
              </p14:xfrm>
            </p:contentPart>
          </mc:Choice>
          <mc:Fallback>
            <p:pic>
              <p:nvPicPr>
                <p:cNvPr id="137363" name="Freihand 137362">
                  <a:extLst>
                    <a:ext uri="{FF2B5EF4-FFF2-40B4-BE49-F238E27FC236}">
                      <a16:creationId xmlns:a16="http://schemas.microsoft.com/office/drawing/2014/main" id="{09D34F00-B14C-4E9C-8AE3-7F6B139F4A2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650557" y="3276885"/>
                  <a:ext cx="1035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37364" name="Freihand 137363">
                  <a:extLst>
                    <a:ext uri="{FF2B5EF4-FFF2-40B4-BE49-F238E27FC236}">
                      <a16:creationId xmlns:a16="http://schemas.microsoft.com/office/drawing/2014/main" id="{6F228924-42BD-463D-B699-98C50888B270}"/>
                    </a:ext>
                  </a:extLst>
                </p14:cNvPr>
                <p14:cNvContentPartPr/>
                <p14:nvPr/>
              </p14:nvContentPartPr>
              <p14:xfrm>
                <a:off x="7403037" y="3255285"/>
                <a:ext cx="572760" cy="93240"/>
              </p14:xfrm>
            </p:contentPart>
          </mc:Choice>
          <mc:Fallback>
            <p:pic>
              <p:nvPicPr>
                <p:cNvPr id="137364" name="Freihand 137363">
                  <a:extLst>
                    <a:ext uri="{FF2B5EF4-FFF2-40B4-BE49-F238E27FC236}">
                      <a16:creationId xmlns:a16="http://schemas.microsoft.com/office/drawing/2014/main" id="{6F228924-42BD-463D-B699-98C50888B27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98717" y="3250965"/>
                  <a:ext cx="581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37365" name="Freihand 137364">
                  <a:extLst>
                    <a:ext uri="{FF2B5EF4-FFF2-40B4-BE49-F238E27FC236}">
                      <a16:creationId xmlns:a16="http://schemas.microsoft.com/office/drawing/2014/main" id="{284D81E7-EBB4-4F1F-AEA1-F2431D4CA619}"/>
                    </a:ext>
                  </a:extLst>
                </p14:cNvPr>
                <p14:cNvContentPartPr/>
                <p14:nvPr/>
              </p14:nvContentPartPr>
              <p14:xfrm>
                <a:off x="5626437" y="3692325"/>
                <a:ext cx="804600" cy="238320"/>
              </p14:xfrm>
            </p:contentPart>
          </mc:Choice>
          <mc:Fallback>
            <p:pic>
              <p:nvPicPr>
                <p:cNvPr id="137365" name="Freihand 137364">
                  <a:extLst>
                    <a:ext uri="{FF2B5EF4-FFF2-40B4-BE49-F238E27FC236}">
                      <a16:creationId xmlns:a16="http://schemas.microsoft.com/office/drawing/2014/main" id="{284D81E7-EBB4-4F1F-AEA1-F2431D4CA61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22117" y="3688005"/>
                  <a:ext cx="81324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  <a:hlinkClick r:id="rId2"/>
              </a:rPr>
              <a:t>https://www.nobelprize.org/prizes/economic-sciences/2024/summary/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4F5BA6-DCC1-4C1E-AD93-518E2A4D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85" y="1602934"/>
            <a:ext cx="55721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Cyclical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de-DE" dirty="0" err="1">
                <a:solidFill>
                  <a:schemeClr val="tx1"/>
                </a:solidFill>
              </a:rPr>
              <a:t>Within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business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cycle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have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under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utilization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potential </a:t>
            </a:r>
            <a:r>
              <a:rPr lang="de-DE" dirty="0" err="1">
                <a:solidFill>
                  <a:schemeClr val="tx1"/>
                </a:solidFill>
              </a:rPr>
              <a:t>output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→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causing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a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decrease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labor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demand</a:t>
            </a:r>
            <a:endParaRPr lang="de-DE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Structural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 :</a:t>
            </a: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legislative </a:t>
            </a:r>
            <a:r>
              <a:rPr lang="de-DE" dirty="0" err="1">
                <a:solidFill>
                  <a:schemeClr val="tx1"/>
                </a:solidFill>
              </a:rPr>
              <a:t>amendment</a:t>
            </a:r>
            <a:r>
              <a:rPr lang="de-DE" dirty="0">
                <a:solidFill>
                  <a:schemeClr val="tx1"/>
                </a:solidFill>
              </a:rPr>
              <a:t> (Change in Energy </a:t>
            </a:r>
            <a:r>
              <a:rPr lang="de-DE" dirty="0" err="1">
                <a:solidFill>
                  <a:schemeClr val="tx1"/>
                </a:solidFill>
              </a:rPr>
              <a:t>politics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→ 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loss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industry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nuclear</a:t>
            </a:r>
            <a:r>
              <a:rPr lang="de-DE" dirty="0">
                <a:solidFill>
                  <a:schemeClr val="tx1"/>
                </a:solidFill>
              </a:rPr>
              <a:t> 								   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Technological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</a:t>
            </a:r>
            <a:r>
              <a:rPr lang="de-DE" dirty="0" err="1">
                <a:solidFill>
                  <a:schemeClr val="tx1"/>
                </a:solidFill>
              </a:rPr>
              <a:t>digitalization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many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process</a:t>
            </a:r>
            <a:r>
              <a:rPr lang="de-DE" dirty="0">
                <a:solidFill>
                  <a:schemeClr val="tx1"/>
                </a:solidFill>
              </a:rPr>
              <a:t> will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							 </a:t>
            </a:r>
            <a:r>
              <a:rPr lang="de-DE" dirty="0" err="1">
                <a:solidFill>
                  <a:schemeClr val="tx1"/>
                </a:solidFill>
              </a:rPr>
              <a:t>labor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dramatically</a:t>
            </a:r>
            <a:r>
              <a:rPr lang="de-DE" dirty="0">
                <a:solidFill>
                  <a:schemeClr val="tx1"/>
                </a:solidFill>
              </a:rPr>
              <a:t> (i.e. AI)</a:t>
            </a:r>
          </a:p>
          <a:p>
            <a:pPr marL="3200400" lvl="7" indent="0" eaLnBrk="1" hangingPunct="1"/>
            <a:r>
              <a:rPr lang="de-DE" dirty="0">
                <a:solidFill>
                  <a:schemeClr val="tx1"/>
                </a:solidFill>
              </a:rPr>
              <a:t> →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skills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needed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Regional </a:t>
            </a:r>
            <a:r>
              <a:rPr lang="de-DE" dirty="0" err="1">
                <a:solidFill>
                  <a:schemeClr val="tx1"/>
                </a:solidFill>
              </a:rPr>
              <a:t>descrepancy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demand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supply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specially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     	  </a:t>
            </a:r>
            <a:r>
              <a:rPr lang="de-DE" dirty="0" err="1">
                <a:solidFill>
                  <a:schemeClr val="tx1"/>
                </a:solidFill>
              </a:rPr>
              <a:t>demographic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rural </a:t>
            </a:r>
            <a:r>
              <a:rPr lang="de-DE" dirty="0" err="1">
                <a:solidFill>
                  <a:schemeClr val="tx1"/>
                </a:solidFill>
              </a:rPr>
              <a:t>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8256" name="Freihand 138255">
                <a:extLst>
                  <a:ext uri="{FF2B5EF4-FFF2-40B4-BE49-F238E27FC236}">
                    <a16:creationId xmlns:a16="http://schemas.microsoft.com/office/drawing/2014/main" id="{0EB8FA93-51A9-4B7F-B209-B686A69F2960}"/>
                  </a:ext>
                </a:extLst>
              </p14:cNvPr>
              <p14:cNvContentPartPr/>
              <p14:nvPr/>
            </p14:nvContentPartPr>
            <p14:xfrm>
              <a:off x="9850041" y="1447725"/>
              <a:ext cx="1519920" cy="498600"/>
            </p14:xfrm>
          </p:contentPart>
        </mc:Choice>
        <mc:Fallback>
          <p:pic>
            <p:nvPicPr>
              <p:cNvPr id="138256" name="Freihand 138255">
                <a:extLst>
                  <a:ext uri="{FF2B5EF4-FFF2-40B4-BE49-F238E27FC236}">
                    <a16:creationId xmlns:a16="http://schemas.microsoft.com/office/drawing/2014/main" id="{0EB8FA93-51A9-4B7F-B209-B686A69F29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5721" y="1443405"/>
                <a:ext cx="152856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68BDD30-97E0-4EC4-8ADA-3D2ED5421C42}"/>
                  </a:ext>
                </a:extLst>
              </p14:cNvPr>
              <p14:cNvContentPartPr/>
              <p14:nvPr/>
            </p14:nvContentPartPr>
            <p14:xfrm>
              <a:off x="1303641" y="1318125"/>
              <a:ext cx="1590480" cy="43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68BDD30-97E0-4EC4-8ADA-3D2ED5421C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9321" y="1313805"/>
                <a:ext cx="15991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301" name="Gruppieren 138300">
            <a:extLst>
              <a:ext uri="{FF2B5EF4-FFF2-40B4-BE49-F238E27FC236}">
                <a16:creationId xmlns:a16="http://schemas.microsoft.com/office/drawing/2014/main" id="{37D465ED-ACDF-42F5-9B3E-FEB55DFD6627}"/>
              </a:ext>
            </a:extLst>
          </p:cNvPr>
          <p:cNvGrpSpPr/>
          <p:nvPr/>
        </p:nvGrpSpPr>
        <p:grpSpPr>
          <a:xfrm>
            <a:off x="3123081" y="559245"/>
            <a:ext cx="8912160" cy="2379240"/>
            <a:chOff x="3123081" y="559245"/>
            <a:chExt cx="8912160" cy="23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52D5F0F-E50C-4F2A-B92E-38640203B3D1}"/>
                    </a:ext>
                  </a:extLst>
                </p14:cNvPr>
                <p14:cNvContentPartPr/>
                <p14:nvPr/>
              </p14:nvContentPartPr>
              <p14:xfrm>
                <a:off x="3219561" y="809805"/>
                <a:ext cx="572040" cy="52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52D5F0F-E50C-4F2A-B92E-38640203B3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15241" y="805485"/>
                  <a:ext cx="580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B5025EF-D31C-46ED-AC69-864E63674C5E}"/>
                    </a:ext>
                  </a:extLst>
                </p14:cNvPr>
                <p14:cNvContentPartPr/>
                <p14:nvPr/>
              </p14:nvContentPartPr>
              <p14:xfrm>
                <a:off x="3123081" y="747165"/>
                <a:ext cx="438120" cy="169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B5025EF-D31C-46ED-AC69-864E63674C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18761" y="742845"/>
                  <a:ext cx="446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93A3FCB-94DB-46EB-A412-87AE346EABEE}"/>
                    </a:ext>
                  </a:extLst>
                </p14:cNvPr>
                <p14:cNvContentPartPr/>
                <p14:nvPr/>
              </p14:nvContentPartPr>
              <p14:xfrm>
                <a:off x="3951801" y="777045"/>
                <a:ext cx="202320" cy="60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93A3FCB-94DB-46EB-A412-87AE346EAB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47481" y="772725"/>
                  <a:ext cx="210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89C7D9E-AFF6-45BF-AAF5-1223ABD1A563}"/>
                    </a:ext>
                  </a:extLst>
                </p14:cNvPr>
                <p14:cNvContentPartPr/>
                <p14:nvPr/>
              </p14:nvContentPartPr>
              <p14:xfrm>
                <a:off x="4114161" y="737805"/>
                <a:ext cx="360" cy="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89C7D9E-AFF6-45BF-AAF5-1223ABD1A5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09841" y="733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0EECF55-AE14-43F3-B12B-039EDF88B3C6}"/>
                    </a:ext>
                  </a:extLst>
                </p14:cNvPr>
                <p14:cNvContentPartPr/>
                <p14:nvPr/>
              </p14:nvContentPartPr>
              <p14:xfrm>
                <a:off x="4362201" y="772365"/>
                <a:ext cx="320040" cy="183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0EECF55-AE14-43F3-B12B-039EDF88B3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57881" y="768045"/>
                  <a:ext cx="32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201D6D0-B40B-493E-B6A2-3DDD5351D73C}"/>
                    </a:ext>
                  </a:extLst>
                </p14:cNvPr>
                <p14:cNvContentPartPr/>
                <p14:nvPr/>
              </p14:nvContentPartPr>
              <p14:xfrm>
                <a:off x="4711761" y="765525"/>
                <a:ext cx="179640" cy="42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201D6D0-B40B-493E-B6A2-3DDD5351D7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07441" y="761205"/>
                  <a:ext cx="188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4BBEC5-4F09-446E-A637-B31DD8209252}"/>
                    </a:ext>
                  </a:extLst>
                </p14:cNvPr>
                <p14:cNvContentPartPr/>
                <p14:nvPr/>
              </p14:nvContentPartPr>
              <p14:xfrm>
                <a:off x="4884921" y="692085"/>
                <a:ext cx="232920" cy="128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4BBEC5-4F09-446E-A637-B31DD82092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0601" y="687765"/>
                  <a:ext cx="241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B68EE68-4D51-4D2A-8410-7A00EFC87957}"/>
                    </a:ext>
                  </a:extLst>
                </p14:cNvPr>
                <p14:cNvContentPartPr/>
                <p14:nvPr/>
              </p14:nvContentPartPr>
              <p14:xfrm>
                <a:off x="5296041" y="707565"/>
                <a:ext cx="292320" cy="92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B68EE68-4D51-4D2A-8410-7A00EFC879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1721" y="703245"/>
                  <a:ext cx="30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474C550-AAB9-45AE-9398-05B5E7FBFE00}"/>
                    </a:ext>
                  </a:extLst>
                </p14:cNvPr>
                <p14:cNvContentPartPr/>
                <p14:nvPr/>
              </p14:nvContentPartPr>
              <p14:xfrm>
                <a:off x="5639841" y="727725"/>
                <a:ext cx="310320" cy="81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474C550-AAB9-45AE-9398-05B5E7FBFE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5521" y="723405"/>
                  <a:ext cx="318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E4DE3B-22E1-4F4F-B7E9-D2C236BB60F0}"/>
                    </a:ext>
                  </a:extLst>
                </p14:cNvPr>
                <p14:cNvContentPartPr/>
                <p14:nvPr/>
              </p14:nvContentPartPr>
              <p14:xfrm>
                <a:off x="5946921" y="748965"/>
                <a:ext cx="113400" cy="135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E4DE3B-22E1-4F4F-B7E9-D2C236BB60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42601" y="744645"/>
                  <a:ext cx="122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1889BC3-EE8F-45E5-860C-49680F38535E}"/>
                    </a:ext>
                  </a:extLst>
                </p14:cNvPr>
                <p14:cNvContentPartPr/>
                <p14:nvPr/>
              </p14:nvContentPartPr>
              <p14:xfrm>
                <a:off x="6124401" y="641685"/>
                <a:ext cx="26640" cy="156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1889BC3-EE8F-45E5-860C-49680F3853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20081" y="637365"/>
                  <a:ext cx="35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34BA19-EAAD-48D5-A0F7-64CCAC9FA539}"/>
                    </a:ext>
                  </a:extLst>
                </p14:cNvPr>
                <p14:cNvContentPartPr/>
                <p14:nvPr/>
              </p14:nvContentPartPr>
              <p14:xfrm>
                <a:off x="6174441" y="726285"/>
                <a:ext cx="93960" cy="65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34BA19-EAAD-48D5-A0F7-64CCAC9FA5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70121" y="721965"/>
                  <a:ext cx="102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515DF12-C14C-4334-8E3F-8637E28BC566}"/>
                    </a:ext>
                  </a:extLst>
                </p14:cNvPr>
                <p14:cNvContentPartPr/>
                <p14:nvPr/>
              </p14:nvContentPartPr>
              <p14:xfrm>
                <a:off x="6297201" y="729525"/>
                <a:ext cx="68400" cy="18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515DF12-C14C-4334-8E3F-8637E28BC5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92521" y="725205"/>
                  <a:ext cx="77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2EFB01-1307-4EAB-9D61-92B083856A59}"/>
                    </a:ext>
                  </a:extLst>
                </p14:cNvPr>
                <p14:cNvContentPartPr/>
                <p14:nvPr/>
              </p14:nvContentPartPr>
              <p14:xfrm>
                <a:off x="6440481" y="739965"/>
                <a:ext cx="189360" cy="71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2EFB01-1307-4EAB-9D61-92B083856A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36161" y="735645"/>
                  <a:ext cx="19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3988F30-8B67-4803-925E-54DFECD8A48E}"/>
                    </a:ext>
                  </a:extLst>
                </p14:cNvPr>
                <p14:cNvContentPartPr/>
                <p14:nvPr/>
              </p14:nvContentPartPr>
              <p14:xfrm>
                <a:off x="6665121" y="675885"/>
                <a:ext cx="272160" cy="140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3988F30-8B67-4803-925E-54DFECD8A48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60801" y="671565"/>
                  <a:ext cx="280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474C283-C99E-4CF2-B3C9-5E107416176D}"/>
                    </a:ext>
                  </a:extLst>
                </p14:cNvPr>
                <p14:cNvContentPartPr/>
                <p14:nvPr/>
              </p14:nvContentPartPr>
              <p14:xfrm>
                <a:off x="7037721" y="677325"/>
                <a:ext cx="108000" cy="195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474C283-C99E-4CF2-B3C9-5E107416176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33401" y="673005"/>
                  <a:ext cx="116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A18960D-80F8-4B64-AE4E-3D5EFC478FFA}"/>
                    </a:ext>
                  </a:extLst>
                </p14:cNvPr>
                <p14:cNvContentPartPr/>
                <p14:nvPr/>
              </p14:nvContentPartPr>
              <p14:xfrm>
                <a:off x="7135641" y="726285"/>
                <a:ext cx="73080" cy="66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A18960D-80F8-4B64-AE4E-3D5EFC478F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31321" y="721965"/>
                  <a:ext cx="81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DC2C94E-4BA5-4A53-A858-928277735891}"/>
                    </a:ext>
                  </a:extLst>
                </p14:cNvPr>
                <p14:cNvContentPartPr/>
                <p14:nvPr/>
              </p14:nvContentPartPr>
              <p14:xfrm>
                <a:off x="7249401" y="666885"/>
                <a:ext cx="87120" cy="131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DC2C94E-4BA5-4A53-A858-9282777358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45081" y="662565"/>
                  <a:ext cx="95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366BD52-FEA1-495B-85F9-1BA42EB3904E}"/>
                    </a:ext>
                  </a:extLst>
                </p14:cNvPr>
                <p14:cNvContentPartPr/>
                <p14:nvPr/>
              </p14:nvContentPartPr>
              <p14:xfrm>
                <a:off x="7349481" y="739245"/>
                <a:ext cx="266040" cy="76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366BD52-FEA1-495B-85F9-1BA42EB390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45161" y="734925"/>
                  <a:ext cx="274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ADA72E7-FBEA-4FB8-8FF3-EE155ABFA22C}"/>
                    </a:ext>
                  </a:extLst>
                </p14:cNvPr>
                <p14:cNvContentPartPr/>
                <p14:nvPr/>
              </p14:nvContentPartPr>
              <p14:xfrm>
                <a:off x="7628121" y="755805"/>
                <a:ext cx="66600" cy="46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ADA72E7-FBEA-4FB8-8FF3-EE155ABFA2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23801" y="751485"/>
                  <a:ext cx="7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C138639-E2D8-4B01-A10F-873EA5568D4D}"/>
                    </a:ext>
                  </a:extLst>
                </p14:cNvPr>
                <p14:cNvContentPartPr/>
                <p14:nvPr/>
              </p14:nvContentPartPr>
              <p14:xfrm>
                <a:off x="7629201" y="718725"/>
                <a:ext cx="94320" cy="11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C138639-E2D8-4B01-A10F-873EA5568D4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24881" y="714405"/>
                  <a:ext cx="102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047AEA-B013-45FC-BC51-59F63BE015E9}"/>
                    </a:ext>
                  </a:extLst>
                </p14:cNvPr>
                <p14:cNvContentPartPr/>
                <p14:nvPr/>
              </p14:nvContentPartPr>
              <p14:xfrm>
                <a:off x="11231001" y="662925"/>
                <a:ext cx="218160" cy="81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047AEA-B013-45FC-BC51-59F63BE015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26681" y="658605"/>
                  <a:ext cx="226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50AA99E-816B-4E95-ABE2-8C29517DA1CB}"/>
                    </a:ext>
                  </a:extLst>
                </p14:cNvPr>
                <p14:cNvContentPartPr/>
                <p14:nvPr/>
              </p14:nvContentPartPr>
              <p14:xfrm>
                <a:off x="11492721" y="680925"/>
                <a:ext cx="220320" cy="68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50AA99E-816B-4E95-ABE2-8C29517DA1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88401" y="676605"/>
                  <a:ext cx="228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C10D5E6-679F-45C8-A691-43860D02EE30}"/>
                    </a:ext>
                  </a:extLst>
                </p14:cNvPr>
                <p14:cNvContentPartPr/>
                <p14:nvPr/>
              </p14:nvContentPartPr>
              <p14:xfrm>
                <a:off x="11707281" y="589125"/>
                <a:ext cx="169920" cy="149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C10D5E6-679F-45C8-A691-43860D02EE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702961" y="584805"/>
                  <a:ext cx="178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562FB2F-7BE6-4CE8-8CD2-AE753FFA4E2A}"/>
                    </a:ext>
                  </a:extLst>
                </p14:cNvPr>
                <p14:cNvContentPartPr/>
                <p14:nvPr/>
              </p14:nvContentPartPr>
              <p14:xfrm>
                <a:off x="7896321" y="637005"/>
                <a:ext cx="29880" cy="216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562FB2F-7BE6-4CE8-8CD2-AE753FFA4E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92001" y="632685"/>
                  <a:ext cx="38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81004E3-CCB7-4FCF-8F85-BE7150CDED1E}"/>
                    </a:ext>
                  </a:extLst>
                </p14:cNvPr>
                <p14:cNvContentPartPr/>
                <p14:nvPr/>
              </p14:nvContentPartPr>
              <p14:xfrm>
                <a:off x="7912521" y="720525"/>
                <a:ext cx="225000" cy="138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81004E3-CCB7-4FCF-8F85-BE7150CDED1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08201" y="716205"/>
                  <a:ext cx="233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3436634-3625-41D2-AD36-2915DC5D5F34}"/>
                    </a:ext>
                  </a:extLst>
                </p14:cNvPr>
                <p14:cNvContentPartPr/>
                <p14:nvPr/>
              </p14:nvContentPartPr>
              <p14:xfrm>
                <a:off x="8186481" y="621885"/>
                <a:ext cx="134280" cy="192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3436634-3625-41D2-AD36-2915DC5D5F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82161" y="617565"/>
                  <a:ext cx="142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63E4BA-C404-43CE-8A2C-47E3F0B50CDA}"/>
                    </a:ext>
                  </a:extLst>
                </p14:cNvPr>
                <p14:cNvContentPartPr/>
                <p14:nvPr/>
              </p14:nvContentPartPr>
              <p14:xfrm>
                <a:off x="8135361" y="611805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63E4BA-C404-43CE-8A2C-47E3F0B50C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31041" y="607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9843C61-2CEC-4B71-8B84-245373AC0CC8}"/>
                    </a:ext>
                  </a:extLst>
                </p14:cNvPr>
                <p14:cNvContentPartPr/>
                <p14:nvPr/>
              </p14:nvContentPartPr>
              <p14:xfrm>
                <a:off x="8463321" y="703965"/>
                <a:ext cx="152640" cy="115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9843C61-2CEC-4B71-8B84-245373AC0C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59001" y="699645"/>
                  <a:ext cx="161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CFDB3F-2CF2-4449-B953-66350E01E62E}"/>
                    </a:ext>
                  </a:extLst>
                </p14:cNvPr>
                <p14:cNvContentPartPr/>
                <p14:nvPr/>
              </p14:nvContentPartPr>
              <p14:xfrm>
                <a:off x="8749161" y="655725"/>
                <a:ext cx="373320" cy="163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CFDB3F-2CF2-4449-B953-66350E01E6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44841" y="651405"/>
                  <a:ext cx="38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43C6CE1-E929-4DA3-BE07-56E1FCF7FBEA}"/>
                    </a:ext>
                  </a:extLst>
                </p14:cNvPr>
                <p14:cNvContentPartPr/>
                <p14:nvPr/>
              </p14:nvContentPartPr>
              <p14:xfrm>
                <a:off x="9148041" y="687765"/>
                <a:ext cx="3240" cy="24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43C6CE1-E929-4DA3-BE07-56E1FCF7FB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43721" y="683445"/>
                  <a:ext cx="11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81EE87D-0EC7-43BA-AF1E-6A9DC9513BD4}"/>
                    </a:ext>
                  </a:extLst>
                </p14:cNvPr>
                <p14:cNvContentPartPr/>
                <p14:nvPr/>
              </p14:nvContentPartPr>
              <p14:xfrm>
                <a:off x="9185481" y="734925"/>
                <a:ext cx="70920" cy="77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81EE87D-0EC7-43BA-AF1E-6A9DC9513B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81161" y="730605"/>
                  <a:ext cx="79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0E071C3-0895-4418-AA99-FA757FE81BFE}"/>
                    </a:ext>
                  </a:extLst>
                </p14:cNvPr>
                <p14:cNvContentPartPr/>
                <p14:nvPr/>
              </p14:nvContentPartPr>
              <p14:xfrm>
                <a:off x="9407961" y="695685"/>
                <a:ext cx="84240" cy="134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0E071C3-0895-4418-AA99-FA757FE81B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03641" y="691365"/>
                  <a:ext cx="92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DC14CE4-AFCB-4107-AFD8-C24AA1014814}"/>
                    </a:ext>
                  </a:extLst>
                </p14:cNvPr>
                <p14:cNvContentPartPr/>
                <p14:nvPr/>
              </p14:nvContentPartPr>
              <p14:xfrm>
                <a:off x="9529641" y="664005"/>
                <a:ext cx="215640" cy="142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DC14CE4-AFCB-4107-AFD8-C24AA10148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25321" y="659685"/>
                  <a:ext cx="224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45D5605-5C8B-43BF-9AE7-4640218EDB47}"/>
                    </a:ext>
                  </a:extLst>
                </p14:cNvPr>
                <p14:cNvContentPartPr/>
                <p14:nvPr/>
              </p14:nvContentPartPr>
              <p14:xfrm>
                <a:off x="9711441" y="636285"/>
                <a:ext cx="180720" cy="226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45D5605-5C8B-43BF-9AE7-4640218EDB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07121" y="631965"/>
                  <a:ext cx="189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534AD73-E692-4916-A8B9-78E743F84CF4}"/>
                    </a:ext>
                  </a:extLst>
                </p14:cNvPr>
                <p14:cNvContentPartPr/>
                <p14:nvPr/>
              </p14:nvContentPartPr>
              <p14:xfrm>
                <a:off x="9730161" y="559245"/>
                <a:ext cx="360" cy="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534AD73-E692-4916-A8B9-78E743F84C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25841" y="55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48847B-4FD4-4EB8-943B-CF67C1A2DA7A}"/>
                    </a:ext>
                  </a:extLst>
                </p14:cNvPr>
                <p14:cNvContentPartPr/>
                <p14:nvPr/>
              </p14:nvContentPartPr>
              <p14:xfrm>
                <a:off x="10019961" y="655005"/>
                <a:ext cx="243000" cy="275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48847B-4FD4-4EB8-943B-CF67C1A2DA7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15641" y="650685"/>
                  <a:ext cx="251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48EFB7-5EFE-4F59-BA1D-26899CC23A27}"/>
                    </a:ext>
                  </a:extLst>
                </p14:cNvPr>
                <p14:cNvContentPartPr/>
                <p14:nvPr/>
              </p14:nvContentPartPr>
              <p14:xfrm>
                <a:off x="10459881" y="628365"/>
                <a:ext cx="115200" cy="153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48EFB7-5EFE-4F59-BA1D-26899CC23A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55561" y="624045"/>
                  <a:ext cx="123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45211E-BCC0-449D-B094-CC25D937650A}"/>
                    </a:ext>
                  </a:extLst>
                </p14:cNvPr>
                <p14:cNvContentPartPr/>
                <p14:nvPr/>
              </p14:nvContentPartPr>
              <p14:xfrm>
                <a:off x="10672641" y="705765"/>
                <a:ext cx="105480" cy="21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45211E-BCC0-449D-B094-CC25D93765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68321" y="701445"/>
                  <a:ext cx="11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9D301A0-995D-4999-AF50-9AA8785C9606}"/>
                    </a:ext>
                  </a:extLst>
                </p14:cNvPr>
                <p14:cNvContentPartPr/>
                <p14:nvPr/>
              </p14:nvContentPartPr>
              <p14:xfrm>
                <a:off x="10876041" y="625125"/>
                <a:ext cx="178560" cy="151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9D301A0-995D-4999-AF50-9AA8785C960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71721" y="620805"/>
                  <a:ext cx="187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55AD1E2-A302-4D5B-A8CE-A2165780B9A7}"/>
                    </a:ext>
                  </a:extLst>
                </p14:cNvPr>
                <p14:cNvContentPartPr/>
                <p14:nvPr/>
              </p14:nvContentPartPr>
              <p14:xfrm>
                <a:off x="9264681" y="977565"/>
                <a:ext cx="281160" cy="190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55AD1E2-A302-4D5B-A8CE-A2165780B9A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60361" y="973245"/>
                  <a:ext cx="289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467714-8B18-4F4A-8941-CDBEB188AAEC}"/>
                    </a:ext>
                  </a:extLst>
                </p14:cNvPr>
                <p14:cNvContentPartPr/>
                <p14:nvPr/>
              </p14:nvContentPartPr>
              <p14:xfrm>
                <a:off x="9758241" y="961725"/>
                <a:ext cx="77760" cy="165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467714-8B18-4F4A-8941-CDBEB188AAE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53921" y="957405"/>
                  <a:ext cx="86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7097A33-0CB8-4F21-A08D-33835C9F940C}"/>
                    </a:ext>
                  </a:extLst>
                </p14:cNvPr>
                <p14:cNvContentPartPr/>
                <p14:nvPr/>
              </p14:nvContentPartPr>
              <p14:xfrm>
                <a:off x="9897201" y="1046685"/>
                <a:ext cx="106560" cy="82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7097A33-0CB8-4F21-A08D-33835C9F940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92881" y="1042365"/>
                  <a:ext cx="115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962CD42-CE26-456B-933D-E497FDD78B4D}"/>
                    </a:ext>
                  </a:extLst>
                </p14:cNvPr>
                <p14:cNvContentPartPr/>
                <p14:nvPr/>
              </p14:nvContentPartPr>
              <p14:xfrm>
                <a:off x="10048401" y="1026885"/>
                <a:ext cx="71640" cy="98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962CD42-CE26-456B-933D-E497FDD78B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44081" y="1022565"/>
                  <a:ext cx="80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589CA0B-1108-4627-8273-35FFFE3DFC89}"/>
                    </a:ext>
                  </a:extLst>
                </p14:cNvPr>
                <p14:cNvContentPartPr/>
                <p14:nvPr/>
              </p14:nvContentPartPr>
              <p14:xfrm>
                <a:off x="10146681" y="1026885"/>
                <a:ext cx="146160" cy="74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589CA0B-1108-4627-8273-35FFFE3DFC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42361" y="1022565"/>
                  <a:ext cx="154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90F4896-98B4-4125-A2CC-4FF309BD8B71}"/>
                    </a:ext>
                  </a:extLst>
                </p14:cNvPr>
                <p14:cNvContentPartPr/>
                <p14:nvPr/>
              </p14:nvContentPartPr>
              <p14:xfrm>
                <a:off x="10283481" y="997725"/>
                <a:ext cx="360" cy="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90F4896-98B4-4125-A2CC-4FF309BD8B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79161" y="993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8D7A98A-9F4D-4876-A83E-23C3533751DD}"/>
                    </a:ext>
                  </a:extLst>
                </p14:cNvPr>
                <p14:cNvContentPartPr/>
                <p14:nvPr/>
              </p14:nvContentPartPr>
              <p14:xfrm>
                <a:off x="10333161" y="1017885"/>
                <a:ext cx="101880" cy="92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8D7A98A-9F4D-4876-A83E-23C3533751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8841" y="1013565"/>
                  <a:ext cx="110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3BA9F3C-C171-4CA0-B417-8CC3780E8305}"/>
                    </a:ext>
                  </a:extLst>
                </p14:cNvPr>
                <p14:cNvContentPartPr/>
                <p14:nvPr/>
              </p14:nvContentPartPr>
              <p14:xfrm>
                <a:off x="10439001" y="1019685"/>
                <a:ext cx="95760" cy="86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3BA9F3C-C171-4CA0-B417-8CC3780E83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34681" y="1015365"/>
                  <a:ext cx="104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7BD4C41-6409-4639-91FF-7D7A33338447}"/>
                    </a:ext>
                  </a:extLst>
                </p14:cNvPr>
                <p14:cNvContentPartPr/>
                <p14:nvPr/>
              </p14:nvContentPartPr>
              <p14:xfrm>
                <a:off x="10546281" y="1026885"/>
                <a:ext cx="86400" cy="96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7BD4C41-6409-4639-91FF-7D7A333384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41961" y="1022565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6FD506-9944-4906-AB39-D68A04575E56}"/>
                    </a:ext>
                  </a:extLst>
                </p14:cNvPr>
                <p14:cNvContentPartPr/>
                <p14:nvPr/>
              </p14:nvContentPartPr>
              <p14:xfrm>
                <a:off x="10806561" y="988365"/>
                <a:ext cx="135000" cy="93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6FD506-9944-4906-AB39-D68A04575E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02241" y="984045"/>
                  <a:ext cx="14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34C225-9F0D-4103-B8A8-18687C40D09A}"/>
                    </a:ext>
                  </a:extLst>
                </p14:cNvPr>
                <p14:cNvContentPartPr/>
                <p14:nvPr/>
              </p14:nvContentPartPr>
              <p14:xfrm>
                <a:off x="10989081" y="976485"/>
                <a:ext cx="115200" cy="261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34C225-9F0D-4103-B8A8-18687C40D0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84761" y="972165"/>
                  <a:ext cx="123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DD88A86-9901-4088-8143-C13262A365D3}"/>
                    </a:ext>
                  </a:extLst>
                </p14:cNvPr>
                <p14:cNvContentPartPr/>
                <p14:nvPr/>
              </p14:nvContentPartPr>
              <p14:xfrm>
                <a:off x="11180241" y="957405"/>
                <a:ext cx="121320" cy="81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DD88A86-9901-4088-8143-C13262A365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75921" y="953085"/>
                  <a:ext cx="129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1FEA84-767B-488A-838A-6A3211926B80}"/>
                    </a:ext>
                  </a:extLst>
                </p14:cNvPr>
                <p14:cNvContentPartPr/>
                <p14:nvPr/>
              </p14:nvContentPartPr>
              <p14:xfrm>
                <a:off x="11346201" y="876765"/>
                <a:ext cx="60480" cy="177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1FEA84-767B-488A-838A-6A3211926B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41881" y="872445"/>
                  <a:ext cx="69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8240" name="Freihand 138239">
                  <a:extLst>
                    <a:ext uri="{FF2B5EF4-FFF2-40B4-BE49-F238E27FC236}">
                      <a16:creationId xmlns:a16="http://schemas.microsoft.com/office/drawing/2014/main" id="{1CF0156C-0F5F-4D97-8442-0BBE69BAF98F}"/>
                    </a:ext>
                  </a:extLst>
                </p14:cNvPr>
                <p14:cNvContentPartPr/>
                <p14:nvPr/>
              </p14:nvContentPartPr>
              <p14:xfrm>
                <a:off x="11414961" y="940485"/>
                <a:ext cx="124200" cy="117720"/>
              </p14:xfrm>
            </p:contentPart>
          </mc:Choice>
          <mc:Fallback>
            <p:pic>
              <p:nvPicPr>
                <p:cNvPr id="138240" name="Freihand 138239">
                  <a:extLst>
                    <a:ext uri="{FF2B5EF4-FFF2-40B4-BE49-F238E27FC236}">
                      <a16:creationId xmlns:a16="http://schemas.microsoft.com/office/drawing/2014/main" id="{1CF0156C-0F5F-4D97-8442-0BBE69BAF9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10641" y="936165"/>
                  <a:ext cx="13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8241" name="Freihand 138240">
                  <a:extLst>
                    <a:ext uri="{FF2B5EF4-FFF2-40B4-BE49-F238E27FC236}">
                      <a16:creationId xmlns:a16="http://schemas.microsoft.com/office/drawing/2014/main" id="{13ED9CCC-2A49-4501-8631-44F60EC9E797}"/>
                    </a:ext>
                  </a:extLst>
                </p14:cNvPr>
                <p14:cNvContentPartPr/>
                <p14:nvPr/>
              </p14:nvContentPartPr>
              <p14:xfrm>
                <a:off x="9832041" y="1360605"/>
                <a:ext cx="36720" cy="703080"/>
              </p14:xfrm>
            </p:contentPart>
          </mc:Choice>
          <mc:Fallback>
            <p:pic>
              <p:nvPicPr>
                <p:cNvPr id="138241" name="Freihand 138240">
                  <a:extLst>
                    <a:ext uri="{FF2B5EF4-FFF2-40B4-BE49-F238E27FC236}">
                      <a16:creationId xmlns:a16="http://schemas.microsoft.com/office/drawing/2014/main" id="{13ED9CCC-2A49-4501-8631-44F60EC9E7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27721" y="1356285"/>
                  <a:ext cx="4536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8242" name="Freihand 138241">
                  <a:extLst>
                    <a:ext uri="{FF2B5EF4-FFF2-40B4-BE49-F238E27FC236}">
                      <a16:creationId xmlns:a16="http://schemas.microsoft.com/office/drawing/2014/main" id="{C7F9388D-DE14-449F-8741-542F7EC6D0EF}"/>
                    </a:ext>
                  </a:extLst>
                </p14:cNvPr>
                <p14:cNvContentPartPr/>
                <p14:nvPr/>
              </p14:nvContentPartPr>
              <p14:xfrm>
                <a:off x="9521721" y="1960725"/>
                <a:ext cx="1706040" cy="123120"/>
              </p14:xfrm>
            </p:contentPart>
          </mc:Choice>
          <mc:Fallback>
            <p:pic>
              <p:nvPicPr>
                <p:cNvPr id="138242" name="Freihand 138241">
                  <a:extLst>
                    <a:ext uri="{FF2B5EF4-FFF2-40B4-BE49-F238E27FC236}">
                      <a16:creationId xmlns:a16="http://schemas.microsoft.com/office/drawing/2014/main" id="{C7F9388D-DE14-449F-8741-542F7EC6D0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17401" y="1956405"/>
                  <a:ext cx="1714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8245" name="Freihand 138244">
                  <a:extLst>
                    <a:ext uri="{FF2B5EF4-FFF2-40B4-BE49-F238E27FC236}">
                      <a16:creationId xmlns:a16="http://schemas.microsoft.com/office/drawing/2014/main" id="{15E00052-D613-4593-9566-D5F511D93643}"/>
                    </a:ext>
                  </a:extLst>
                </p14:cNvPr>
                <p14:cNvContentPartPr/>
                <p14:nvPr/>
              </p14:nvContentPartPr>
              <p14:xfrm>
                <a:off x="11215881" y="1907445"/>
                <a:ext cx="211320" cy="159120"/>
              </p14:xfrm>
            </p:contentPart>
          </mc:Choice>
          <mc:Fallback>
            <p:pic>
              <p:nvPicPr>
                <p:cNvPr id="138245" name="Freihand 138244">
                  <a:extLst>
                    <a:ext uri="{FF2B5EF4-FFF2-40B4-BE49-F238E27FC236}">
                      <a16:creationId xmlns:a16="http://schemas.microsoft.com/office/drawing/2014/main" id="{15E00052-D613-4593-9566-D5F511D936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11561" y="1903125"/>
                  <a:ext cx="219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8246" name="Freihand 138245">
                  <a:extLst>
                    <a:ext uri="{FF2B5EF4-FFF2-40B4-BE49-F238E27FC236}">
                      <a16:creationId xmlns:a16="http://schemas.microsoft.com/office/drawing/2014/main" id="{1FCAFF86-264A-45A5-84FD-06B5222A7D29}"/>
                    </a:ext>
                  </a:extLst>
                </p14:cNvPr>
                <p14:cNvContentPartPr/>
                <p14:nvPr/>
              </p14:nvContentPartPr>
              <p14:xfrm>
                <a:off x="9672561" y="1269165"/>
                <a:ext cx="264600" cy="182880"/>
              </p14:xfrm>
            </p:contentPart>
          </mc:Choice>
          <mc:Fallback>
            <p:pic>
              <p:nvPicPr>
                <p:cNvPr id="138246" name="Freihand 138245">
                  <a:extLst>
                    <a:ext uri="{FF2B5EF4-FFF2-40B4-BE49-F238E27FC236}">
                      <a16:creationId xmlns:a16="http://schemas.microsoft.com/office/drawing/2014/main" id="{1FCAFF86-264A-45A5-84FD-06B5222A7D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68241" y="1264845"/>
                  <a:ext cx="273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8248" name="Freihand 138247">
                  <a:extLst>
                    <a:ext uri="{FF2B5EF4-FFF2-40B4-BE49-F238E27FC236}">
                      <a16:creationId xmlns:a16="http://schemas.microsoft.com/office/drawing/2014/main" id="{394B6090-9B96-4B90-95DE-AF459BAB4987}"/>
                    </a:ext>
                  </a:extLst>
                </p14:cNvPr>
                <p14:cNvContentPartPr/>
                <p14:nvPr/>
              </p14:nvContentPartPr>
              <p14:xfrm>
                <a:off x="9347481" y="1276365"/>
                <a:ext cx="137520" cy="180000"/>
              </p14:xfrm>
            </p:contentPart>
          </mc:Choice>
          <mc:Fallback>
            <p:pic>
              <p:nvPicPr>
                <p:cNvPr id="138248" name="Freihand 138247">
                  <a:extLst>
                    <a:ext uri="{FF2B5EF4-FFF2-40B4-BE49-F238E27FC236}">
                      <a16:creationId xmlns:a16="http://schemas.microsoft.com/office/drawing/2014/main" id="{394B6090-9B96-4B90-95DE-AF459BAB49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43161" y="1272045"/>
                  <a:ext cx="146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8249" name="Freihand 138248">
                  <a:extLst>
                    <a:ext uri="{FF2B5EF4-FFF2-40B4-BE49-F238E27FC236}">
                      <a16:creationId xmlns:a16="http://schemas.microsoft.com/office/drawing/2014/main" id="{F4430FB1-8B4A-48B0-92D4-23F10318DB06}"/>
                    </a:ext>
                  </a:extLst>
                </p14:cNvPr>
                <p14:cNvContentPartPr/>
                <p14:nvPr/>
              </p14:nvContentPartPr>
              <p14:xfrm>
                <a:off x="9553041" y="1296885"/>
                <a:ext cx="32400" cy="96120"/>
              </p14:xfrm>
            </p:contentPart>
          </mc:Choice>
          <mc:Fallback>
            <p:pic>
              <p:nvPicPr>
                <p:cNvPr id="138249" name="Freihand 138248">
                  <a:extLst>
                    <a:ext uri="{FF2B5EF4-FFF2-40B4-BE49-F238E27FC236}">
                      <a16:creationId xmlns:a16="http://schemas.microsoft.com/office/drawing/2014/main" id="{F4430FB1-8B4A-48B0-92D4-23F10318DB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48721" y="1292565"/>
                  <a:ext cx="41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8250" name="Freihand 138249">
                  <a:extLst>
                    <a:ext uri="{FF2B5EF4-FFF2-40B4-BE49-F238E27FC236}">
                      <a16:creationId xmlns:a16="http://schemas.microsoft.com/office/drawing/2014/main" id="{CB5D71B0-0E81-410B-A549-AE55144BF269}"/>
                    </a:ext>
                  </a:extLst>
                </p14:cNvPr>
                <p14:cNvContentPartPr/>
                <p14:nvPr/>
              </p14:nvContentPartPr>
              <p14:xfrm>
                <a:off x="9500841" y="1282485"/>
                <a:ext cx="144720" cy="141120"/>
              </p14:xfrm>
            </p:contentPart>
          </mc:Choice>
          <mc:Fallback>
            <p:pic>
              <p:nvPicPr>
                <p:cNvPr id="138250" name="Freihand 138249">
                  <a:extLst>
                    <a:ext uri="{FF2B5EF4-FFF2-40B4-BE49-F238E27FC236}">
                      <a16:creationId xmlns:a16="http://schemas.microsoft.com/office/drawing/2014/main" id="{CB5D71B0-0E81-410B-A549-AE55144BF2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96521" y="1278165"/>
                  <a:ext cx="153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8251" name="Freihand 138250">
                  <a:extLst>
                    <a:ext uri="{FF2B5EF4-FFF2-40B4-BE49-F238E27FC236}">
                      <a16:creationId xmlns:a16="http://schemas.microsoft.com/office/drawing/2014/main" id="{D6FA2A61-F7C7-4878-A0B6-6E849A06CC8F}"/>
                    </a:ext>
                  </a:extLst>
                </p14:cNvPr>
                <p14:cNvContentPartPr/>
                <p14:nvPr/>
              </p14:nvContentPartPr>
              <p14:xfrm>
                <a:off x="9686601" y="1285365"/>
                <a:ext cx="14760" cy="127800"/>
              </p14:xfrm>
            </p:contentPart>
          </mc:Choice>
          <mc:Fallback>
            <p:pic>
              <p:nvPicPr>
                <p:cNvPr id="138251" name="Freihand 138250">
                  <a:extLst>
                    <a:ext uri="{FF2B5EF4-FFF2-40B4-BE49-F238E27FC236}">
                      <a16:creationId xmlns:a16="http://schemas.microsoft.com/office/drawing/2014/main" id="{D6FA2A61-F7C7-4878-A0B6-6E849A06CC8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82281" y="1281045"/>
                  <a:ext cx="23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8252" name="Freihand 138251">
                  <a:extLst>
                    <a:ext uri="{FF2B5EF4-FFF2-40B4-BE49-F238E27FC236}">
                      <a16:creationId xmlns:a16="http://schemas.microsoft.com/office/drawing/2014/main" id="{08E37560-8976-4C05-9A2D-FA83CBB25457}"/>
                    </a:ext>
                  </a:extLst>
                </p14:cNvPr>
                <p14:cNvContentPartPr/>
                <p14:nvPr/>
              </p14:nvContentPartPr>
              <p14:xfrm>
                <a:off x="9645561" y="1265925"/>
                <a:ext cx="106560" cy="75960"/>
              </p14:xfrm>
            </p:contentPart>
          </mc:Choice>
          <mc:Fallback>
            <p:pic>
              <p:nvPicPr>
                <p:cNvPr id="138252" name="Freihand 138251">
                  <a:extLst>
                    <a:ext uri="{FF2B5EF4-FFF2-40B4-BE49-F238E27FC236}">
                      <a16:creationId xmlns:a16="http://schemas.microsoft.com/office/drawing/2014/main" id="{08E37560-8976-4C05-9A2D-FA83CBB254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41241" y="1261605"/>
                  <a:ext cx="115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8253" name="Freihand 138252">
                  <a:extLst>
                    <a:ext uri="{FF2B5EF4-FFF2-40B4-BE49-F238E27FC236}">
                      <a16:creationId xmlns:a16="http://schemas.microsoft.com/office/drawing/2014/main" id="{CCDB52EE-7F85-40F6-9A50-626F3AD96602}"/>
                    </a:ext>
                  </a:extLst>
                </p14:cNvPr>
                <p14:cNvContentPartPr/>
                <p14:nvPr/>
              </p14:nvContentPartPr>
              <p14:xfrm>
                <a:off x="11262681" y="2147205"/>
                <a:ext cx="88560" cy="213120"/>
              </p14:xfrm>
            </p:contentPart>
          </mc:Choice>
          <mc:Fallback>
            <p:pic>
              <p:nvPicPr>
                <p:cNvPr id="138253" name="Freihand 138252">
                  <a:extLst>
                    <a:ext uri="{FF2B5EF4-FFF2-40B4-BE49-F238E27FC236}">
                      <a16:creationId xmlns:a16="http://schemas.microsoft.com/office/drawing/2014/main" id="{CCDB52EE-7F85-40F6-9A50-626F3AD966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58361" y="2142885"/>
                  <a:ext cx="97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8254" name="Freihand 138253">
                  <a:extLst>
                    <a:ext uri="{FF2B5EF4-FFF2-40B4-BE49-F238E27FC236}">
                      <a16:creationId xmlns:a16="http://schemas.microsoft.com/office/drawing/2014/main" id="{9135F80D-23CA-416F-BEB4-ADEB71FD60BE}"/>
                    </a:ext>
                  </a:extLst>
                </p14:cNvPr>
                <p14:cNvContentPartPr/>
                <p14:nvPr/>
              </p14:nvContentPartPr>
              <p14:xfrm>
                <a:off x="11241081" y="2241525"/>
                <a:ext cx="165240" cy="11880"/>
              </p14:xfrm>
            </p:contentPart>
          </mc:Choice>
          <mc:Fallback>
            <p:pic>
              <p:nvPicPr>
                <p:cNvPr id="138254" name="Freihand 138253">
                  <a:extLst>
                    <a:ext uri="{FF2B5EF4-FFF2-40B4-BE49-F238E27FC236}">
                      <a16:creationId xmlns:a16="http://schemas.microsoft.com/office/drawing/2014/main" id="{9135F80D-23CA-416F-BEB4-ADEB71FD60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236761" y="2237205"/>
                  <a:ext cx="173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8258" name="Freihand 138257">
                  <a:extLst>
                    <a:ext uri="{FF2B5EF4-FFF2-40B4-BE49-F238E27FC236}">
                      <a16:creationId xmlns:a16="http://schemas.microsoft.com/office/drawing/2014/main" id="{CE964710-C530-4849-BCF7-82091E40FDB4}"/>
                    </a:ext>
                  </a:extLst>
                </p14:cNvPr>
                <p14:cNvContentPartPr/>
                <p14:nvPr/>
              </p14:nvContentPartPr>
              <p14:xfrm>
                <a:off x="9951561" y="1538085"/>
                <a:ext cx="1261440" cy="377280"/>
              </p14:xfrm>
            </p:contentPart>
          </mc:Choice>
          <mc:Fallback>
            <p:pic>
              <p:nvPicPr>
                <p:cNvPr id="138258" name="Freihand 138257">
                  <a:extLst>
                    <a:ext uri="{FF2B5EF4-FFF2-40B4-BE49-F238E27FC236}">
                      <a16:creationId xmlns:a16="http://schemas.microsoft.com/office/drawing/2014/main" id="{CE964710-C530-4849-BCF7-82091E40FD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47241" y="1533765"/>
                  <a:ext cx="12700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8259" name="Freihand 138258">
                  <a:extLst>
                    <a:ext uri="{FF2B5EF4-FFF2-40B4-BE49-F238E27FC236}">
                      <a16:creationId xmlns:a16="http://schemas.microsoft.com/office/drawing/2014/main" id="{76A9D87F-C6E6-4AF3-8410-BBC3344806BC}"/>
                    </a:ext>
                  </a:extLst>
                </p14:cNvPr>
                <p14:cNvContentPartPr/>
                <p14:nvPr/>
              </p14:nvContentPartPr>
              <p14:xfrm>
                <a:off x="11210121" y="1282125"/>
                <a:ext cx="149040" cy="276480"/>
              </p14:xfrm>
            </p:contentPart>
          </mc:Choice>
          <mc:Fallback>
            <p:pic>
              <p:nvPicPr>
                <p:cNvPr id="138259" name="Freihand 138258">
                  <a:extLst>
                    <a:ext uri="{FF2B5EF4-FFF2-40B4-BE49-F238E27FC236}">
                      <a16:creationId xmlns:a16="http://schemas.microsoft.com/office/drawing/2014/main" id="{76A9D87F-C6E6-4AF3-8410-BBC3344806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05801" y="1277805"/>
                  <a:ext cx="157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8261" name="Freihand 138260">
                  <a:extLst>
                    <a:ext uri="{FF2B5EF4-FFF2-40B4-BE49-F238E27FC236}">
                      <a16:creationId xmlns:a16="http://schemas.microsoft.com/office/drawing/2014/main" id="{3CAA7FDB-FE01-4568-80D8-875542AFC119}"/>
                    </a:ext>
                  </a:extLst>
                </p14:cNvPr>
                <p14:cNvContentPartPr/>
                <p14:nvPr/>
              </p14:nvContentPartPr>
              <p14:xfrm>
                <a:off x="10188441" y="1362405"/>
                <a:ext cx="46080" cy="181440"/>
              </p14:xfrm>
            </p:contentPart>
          </mc:Choice>
          <mc:Fallback>
            <p:pic>
              <p:nvPicPr>
                <p:cNvPr id="138261" name="Freihand 138260">
                  <a:extLst>
                    <a:ext uri="{FF2B5EF4-FFF2-40B4-BE49-F238E27FC236}">
                      <a16:creationId xmlns:a16="http://schemas.microsoft.com/office/drawing/2014/main" id="{3CAA7FDB-FE01-4568-80D8-875542AFC1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84121" y="1358085"/>
                  <a:ext cx="54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8262" name="Freihand 138261">
                  <a:extLst>
                    <a:ext uri="{FF2B5EF4-FFF2-40B4-BE49-F238E27FC236}">
                      <a16:creationId xmlns:a16="http://schemas.microsoft.com/office/drawing/2014/main" id="{1003BE2C-EB19-4D86-99C7-81466E4959AF}"/>
                    </a:ext>
                  </a:extLst>
                </p14:cNvPr>
                <p14:cNvContentPartPr/>
                <p14:nvPr/>
              </p14:nvContentPartPr>
              <p14:xfrm>
                <a:off x="10151001" y="1469685"/>
                <a:ext cx="127800" cy="127080"/>
              </p14:xfrm>
            </p:contentPart>
          </mc:Choice>
          <mc:Fallback>
            <p:pic>
              <p:nvPicPr>
                <p:cNvPr id="138262" name="Freihand 138261">
                  <a:extLst>
                    <a:ext uri="{FF2B5EF4-FFF2-40B4-BE49-F238E27FC236}">
                      <a16:creationId xmlns:a16="http://schemas.microsoft.com/office/drawing/2014/main" id="{1003BE2C-EB19-4D86-99C7-81466E4959A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46681" y="1465365"/>
                  <a:ext cx="136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8263" name="Freihand 138262">
                  <a:extLst>
                    <a:ext uri="{FF2B5EF4-FFF2-40B4-BE49-F238E27FC236}">
                      <a16:creationId xmlns:a16="http://schemas.microsoft.com/office/drawing/2014/main" id="{0518E4C2-D206-4D92-9599-CCCB5C407CCB}"/>
                    </a:ext>
                  </a:extLst>
                </p14:cNvPr>
                <p14:cNvContentPartPr/>
                <p14:nvPr/>
              </p14:nvContentPartPr>
              <p14:xfrm>
                <a:off x="10106001" y="1233525"/>
                <a:ext cx="18000" cy="115200"/>
              </p14:xfrm>
            </p:contentPart>
          </mc:Choice>
          <mc:Fallback>
            <p:pic>
              <p:nvPicPr>
                <p:cNvPr id="138263" name="Freihand 138262">
                  <a:extLst>
                    <a:ext uri="{FF2B5EF4-FFF2-40B4-BE49-F238E27FC236}">
                      <a16:creationId xmlns:a16="http://schemas.microsoft.com/office/drawing/2014/main" id="{0518E4C2-D206-4D92-9599-CCCB5C407C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01681" y="1229205"/>
                  <a:ext cx="26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8264" name="Freihand 138263">
                  <a:extLst>
                    <a:ext uri="{FF2B5EF4-FFF2-40B4-BE49-F238E27FC236}">
                      <a16:creationId xmlns:a16="http://schemas.microsoft.com/office/drawing/2014/main" id="{8C71C952-EFBC-4363-A1C6-1DDD52BC1377}"/>
                    </a:ext>
                  </a:extLst>
                </p14:cNvPr>
                <p14:cNvContentPartPr/>
                <p14:nvPr/>
              </p14:nvContentPartPr>
              <p14:xfrm>
                <a:off x="10014561" y="1191405"/>
                <a:ext cx="134280" cy="176400"/>
              </p14:xfrm>
            </p:contentPart>
          </mc:Choice>
          <mc:Fallback>
            <p:pic>
              <p:nvPicPr>
                <p:cNvPr id="138264" name="Freihand 138263">
                  <a:extLst>
                    <a:ext uri="{FF2B5EF4-FFF2-40B4-BE49-F238E27FC236}">
                      <a16:creationId xmlns:a16="http://schemas.microsoft.com/office/drawing/2014/main" id="{8C71C952-EFBC-4363-A1C6-1DDD52BC13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10241" y="1187085"/>
                  <a:ext cx="142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8265" name="Freihand 138264">
                  <a:extLst>
                    <a:ext uri="{FF2B5EF4-FFF2-40B4-BE49-F238E27FC236}">
                      <a16:creationId xmlns:a16="http://schemas.microsoft.com/office/drawing/2014/main" id="{8E2956C7-0533-498A-9024-40D316E81A85}"/>
                    </a:ext>
                  </a:extLst>
                </p14:cNvPr>
                <p14:cNvContentPartPr/>
                <p14:nvPr/>
              </p14:nvContentPartPr>
              <p14:xfrm>
                <a:off x="10162881" y="1260165"/>
                <a:ext cx="32040" cy="60840"/>
              </p14:xfrm>
            </p:contentPart>
          </mc:Choice>
          <mc:Fallback>
            <p:pic>
              <p:nvPicPr>
                <p:cNvPr id="138265" name="Freihand 138264">
                  <a:extLst>
                    <a:ext uri="{FF2B5EF4-FFF2-40B4-BE49-F238E27FC236}">
                      <a16:creationId xmlns:a16="http://schemas.microsoft.com/office/drawing/2014/main" id="{8E2956C7-0533-498A-9024-40D316E81A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58561" y="1255845"/>
                  <a:ext cx="4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8266" name="Freihand 138265">
                  <a:extLst>
                    <a:ext uri="{FF2B5EF4-FFF2-40B4-BE49-F238E27FC236}">
                      <a16:creationId xmlns:a16="http://schemas.microsoft.com/office/drawing/2014/main" id="{19CAB7E7-0EA9-4BB3-8320-4702DD862EAC}"/>
                    </a:ext>
                  </a:extLst>
                </p14:cNvPr>
                <p14:cNvContentPartPr/>
                <p14:nvPr/>
              </p14:nvContentPartPr>
              <p14:xfrm>
                <a:off x="10214721" y="1254765"/>
                <a:ext cx="183600" cy="66240"/>
              </p14:xfrm>
            </p:contentPart>
          </mc:Choice>
          <mc:Fallback>
            <p:pic>
              <p:nvPicPr>
                <p:cNvPr id="138266" name="Freihand 138265">
                  <a:extLst>
                    <a:ext uri="{FF2B5EF4-FFF2-40B4-BE49-F238E27FC236}">
                      <a16:creationId xmlns:a16="http://schemas.microsoft.com/office/drawing/2014/main" id="{19CAB7E7-0EA9-4BB3-8320-4702DD862E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10401" y="1250445"/>
                  <a:ext cx="192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8267" name="Freihand 138266">
                  <a:extLst>
                    <a:ext uri="{FF2B5EF4-FFF2-40B4-BE49-F238E27FC236}">
                      <a16:creationId xmlns:a16="http://schemas.microsoft.com/office/drawing/2014/main" id="{8C87E8CE-DC5C-4E29-9343-D279F042C516}"/>
                    </a:ext>
                  </a:extLst>
                </p14:cNvPr>
                <p14:cNvContentPartPr/>
                <p14:nvPr/>
              </p14:nvContentPartPr>
              <p14:xfrm>
                <a:off x="10494081" y="1219125"/>
                <a:ext cx="70200" cy="156600"/>
              </p14:xfrm>
            </p:contentPart>
          </mc:Choice>
          <mc:Fallback>
            <p:pic>
              <p:nvPicPr>
                <p:cNvPr id="138267" name="Freihand 138266">
                  <a:extLst>
                    <a:ext uri="{FF2B5EF4-FFF2-40B4-BE49-F238E27FC236}">
                      <a16:creationId xmlns:a16="http://schemas.microsoft.com/office/drawing/2014/main" id="{8C87E8CE-DC5C-4E29-9343-D279F042C5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89761" y="1214805"/>
                  <a:ext cx="78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8268" name="Freihand 138267">
                  <a:extLst>
                    <a:ext uri="{FF2B5EF4-FFF2-40B4-BE49-F238E27FC236}">
                      <a16:creationId xmlns:a16="http://schemas.microsoft.com/office/drawing/2014/main" id="{0A6E61B8-066F-48B6-BFD1-A9B78691D560}"/>
                    </a:ext>
                  </a:extLst>
                </p14:cNvPr>
                <p14:cNvContentPartPr/>
                <p14:nvPr/>
              </p14:nvContentPartPr>
              <p14:xfrm>
                <a:off x="10581561" y="1164045"/>
                <a:ext cx="94680" cy="109800"/>
              </p14:xfrm>
            </p:contentPart>
          </mc:Choice>
          <mc:Fallback>
            <p:pic>
              <p:nvPicPr>
                <p:cNvPr id="138268" name="Freihand 138267">
                  <a:extLst>
                    <a:ext uri="{FF2B5EF4-FFF2-40B4-BE49-F238E27FC236}">
                      <a16:creationId xmlns:a16="http://schemas.microsoft.com/office/drawing/2014/main" id="{0A6E61B8-066F-48B6-BFD1-A9B78691D5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77241" y="1159725"/>
                  <a:ext cx="103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8269" name="Freihand 138268">
                  <a:extLst>
                    <a:ext uri="{FF2B5EF4-FFF2-40B4-BE49-F238E27FC236}">
                      <a16:creationId xmlns:a16="http://schemas.microsoft.com/office/drawing/2014/main" id="{ABBCF98E-AB97-407F-A965-C51B0CE08BD1}"/>
                    </a:ext>
                  </a:extLst>
                </p14:cNvPr>
                <p14:cNvContentPartPr/>
                <p14:nvPr/>
              </p14:nvContentPartPr>
              <p14:xfrm>
                <a:off x="10682001" y="1187805"/>
                <a:ext cx="74520" cy="69120"/>
              </p14:xfrm>
            </p:contentPart>
          </mc:Choice>
          <mc:Fallback>
            <p:pic>
              <p:nvPicPr>
                <p:cNvPr id="138269" name="Freihand 138268">
                  <a:extLst>
                    <a:ext uri="{FF2B5EF4-FFF2-40B4-BE49-F238E27FC236}">
                      <a16:creationId xmlns:a16="http://schemas.microsoft.com/office/drawing/2014/main" id="{ABBCF98E-AB97-407F-A965-C51B0CE08B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77681" y="1183485"/>
                  <a:ext cx="83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8270" name="Freihand 138269">
                  <a:extLst>
                    <a:ext uri="{FF2B5EF4-FFF2-40B4-BE49-F238E27FC236}">
                      <a16:creationId xmlns:a16="http://schemas.microsoft.com/office/drawing/2014/main" id="{B3100830-20D1-40A7-AEB1-33674AF3DF5C}"/>
                    </a:ext>
                  </a:extLst>
                </p14:cNvPr>
                <p14:cNvContentPartPr/>
                <p14:nvPr/>
              </p14:nvContentPartPr>
              <p14:xfrm>
                <a:off x="10755441" y="1171605"/>
                <a:ext cx="73080" cy="77040"/>
              </p14:xfrm>
            </p:contentPart>
          </mc:Choice>
          <mc:Fallback>
            <p:pic>
              <p:nvPicPr>
                <p:cNvPr id="138270" name="Freihand 138269">
                  <a:extLst>
                    <a:ext uri="{FF2B5EF4-FFF2-40B4-BE49-F238E27FC236}">
                      <a16:creationId xmlns:a16="http://schemas.microsoft.com/office/drawing/2014/main" id="{B3100830-20D1-40A7-AEB1-33674AF3DF5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51121" y="1167285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8271" name="Freihand 138270">
                  <a:extLst>
                    <a:ext uri="{FF2B5EF4-FFF2-40B4-BE49-F238E27FC236}">
                      <a16:creationId xmlns:a16="http://schemas.microsoft.com/office/drawing/2014/main" id="{BA00E1AE-899E-4807-BB43-68691226F6DD}"/>
                    </a:ext>
                  </a:extLst>
                </p14:cNvPr>
                <p14:cNvContentPartPr/>
                <p14:nvPr/>
              </p14:nvContentPartPr>
              <p14:xfrm>
                <a:off x="10354041" y="1476525"/>
                <a:ext cx="115560" cy="41400"/>
              </p14:xfrm>
            </p:contentPart>
          </mc:Choice>
          <mc:Fallback>
            <p:pic>
              <p:nvPicPr>
                <p:cNvPr id="138271" name="Freihand 138270">
                  <a:extLst>
                    <a:ext uri="{FF2B5EF4-FFF2-40B4-BE49-F238E27FC236}">
                      <a16:creationId xmlns:a16="http://schemas.microsoft.com/office/drawing/2014/main" id="{BA00E1AE-899E-4807-BB43-68691226F6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49721" y="1472205"/>
                  <a:ext cx="124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8272" name="Freihand 138271">
                  <a:extLst>
                    <a:ext uri="{FF2B5EF4-FFF2-40B4-BE49-F238E27FC236}">
                      <a16:creationId xmlns:a16="http://schemas.microsoft.com/office/drawing/2014/main" id="{4F01EBFB-AB46-4EB7-941E-DB56D7313D78}"/>
                    </a:ext>
                  </a:extLst>
                </p14:cNvPr>
                <p14:cNvContentPartPr/>
                <p14:nvPr/>
              </p14:nvContentPartPr>
              <p14:xfrm>
                <a:off x="10448361" y="1442325"/>
                <a:ext cx="46800" cy="80640"/>
              </p14:xfrm>
            </p:contentPart>
          </mc:Choice>
          <mc:Fallback>
            <p:pic>
              <p:nvPicPr>
                <p:cNvPr id="138272" name="Freihand 138271">
                  <a:extLst>
                    <a:ext uri="{FF2B5EF4-FFF2-40B4-BE49-F238E27FC236}">
                      <a16:creationId xmlns:a16="http://schemas.microsoft.com/office/drawing/2014/main" id="{4F01EBFB-AB46-4EB7-941E-DB56D7313D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44041" y="1438005"/>
                  <a:ext cx="55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8273" name="Freihand 138272">
                  <a:extLst>
                    <a:ext uri="{FF2B5EF4-FFF2-40B4-BE49-F238E27FC236}">
                      <a16:creationId xmlns:a16="http://schemas.microsoft.com/office/drawing/2014/main" id="{0061CD5C-292A-42DF-9AED-7197B0D9D4DD}"/>
                    </a:ext>
                  </a:extLst>
                </p14:cNvPr>
                <p14:cNvContentPartPr/>
                <p14:nvPr/>
              </p14:nvContentPartPr>
              <p14:xfrm>
                <a:off x="10553481" y="1385805"/>
                <a:ext cx="65160" cy="86040"/>
              </p14:xfrm>
            </p:contentPart>
          </mc:Choice>
          <mc:Fallback>
            <p:pic>
              <p:nvPicPr>
                <p:cNvPr id="138273" name="Freihand 138272">
                  <a:extLst>
                    <a:ext uri="{FF2B5EF4-FFF2-40B4-BE49-F238E27FC236}">
                      <a16:creationId xmlns:a16="http://schemas.microsoft.com/office/drawing/2014/main" id="{0061CD5C-292A-42DF-9AED-7197B0D9D4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49161" y="1381485"/>
                  <a:ext cx="73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8274" name="Freihand 138273">
                  <a:extLst>
                    <a:ext uri="{FF2B5EF4-FFF2-40B4-BE49-F238E27FC236}">
                      <a16:creationId xmlns:a16="http://schemas.microsoft.com/office/drawing/2014/main" id="{9DF4E4B7-7E10-42C2-9B58-2772180A2333}"/>
                    </a:ext>
                  </a:extLst>
                </p14:cNvPr>
                <p14:cNvContentPartPr/>
                <p14:nvPr/>
              </p14:nvContentPartPr>
              <p14:xfrm>
                <a:off x="10603161" y="1416405"/>
                <a:ext cx="50400" cy="60480"/>
              </p14:xfrm>
            </p:contentPart>
          </mc:Choice>
          <mc:Fallback>
            <p:pic>
              <p:nvPicPr>
                <p:cNvPr id="138274" name="Freihand 138273">
                  <a:extLst>
                    <a:ext uri="{FF2B5EF4-FFF2-40B4-BE49-F238E27FC236}">
                      <a16:creationId xmlns:a16="http://schemas.microsoft.com/office/drawing/2014/main" id="{9DF4E4B7-7E10-42C2-9B58-2772180A23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98841" y="1412085"/>
                  <a:ext cx="59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8275" name="Freihand 138274">
                  <a:extLst>
                    <a:ext uri="{FF2B5EF4-FFF2-40B4-BE49-F238E27FC236}">
                      <a16:creationId xmlns:a16="http://schemas.microsoft.com/office/drawing/2014/main" id="{FAF78035-58EF-47DC-8002-7C7081B33B70}"/>
                    </a:ext>
                  </a:extLst>
                </p14:cNvPr>
                <p14:cNvContentPartPr/>
                <p14:nvPr/>
              </p14:nvContentPartPr>
              <p14:xfrm>
                <a:off x="10682001" y="1375005"/>
                <a:ext cx="108720" cy="82080"/>
              </p14:xfrm>
            </p:contentPart>
          </mc:Choice>
          <mc:Fallback>
            <p:pic>
              <p:nvPicPr>
                <p:cNvPr id="138275" name="Freihand 138274">
                  <a:extLst>
                    <a:ext uri="{FF2B5EF4-FFF2-40B4-BE49-F238E27FC236}">
                      <a16:creationId xmlns:a16="http://schemas.microsoft.com/office/drawing/2014/main" id="{FAF78035-58EF-47DC-8002-7C7081B33B7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77681" y="1370685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8276" name="Freihand 138275">
                  <a:extLst>
                    <a:ext uri="{FF2B5EF4-FFF2-40B4-BE49-F238E27FC236}">
                      <a16:creationId xmlns:a16="http://schemas.microsoft.com/office/drawing/2014/main" id="{DF70938B-1204-4121-9B1A-50BA2E6F15BF}"/>
                    </a:ext>
                  </a:extLst>
                </p14:cNvPr>
                <p14:cNvContentPartPr/>
                <p14:nvPr/>
              </p14:nvContentPartPr>
              <p14:xfrm>
                <a:off x="10876041" y="1322085"/>
                <a:ext cx="147600" cy="80640"/>
              </p14:xfrm>
            </p:contentPart>
          </mc:Choice>
          <mc:Fallback>
            <p:pic>
              <p:nvPicPr>
                <p:cNvPr id="138276" name="Freihand 138275">
                  <a:extLst>
                    <a:ext uri="{FF2B5EF4-FFF2-40B4-BE49-F238E27FC236}">
                      <a16:creationId xmlns:a16="http://schemas.microsoft.com/office/drawing/2014/main" id="{DF70938B-1204-4121-9B1A-50BA2E6F15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71721" y="1317765"/>
                  <a:ext cx="156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8277" name="Freihand 138276">
                  <a:extLst>
                    <a:ext uri="{FF2B5EF4-FFF2-40B4-BE49-F238E27FC236}">
                      <a16:creationId xmlns:a16="http://schemas.microsoft.com/office/drawing/2014/main" id="{DBAA8837-FEE3-4F57-A290-09948CCED390}"/>
                    </a:ext>
                  </a:extLst>
                </p14:cNvPr>
                <p14:cNvContentPartPr/>
                <p14:nvPr/>
              </p14:nvContentPartPr>
              <p14:xfrm>
                <a:off x="11007801" y="1287525"/>
                <a:ext cx="62640" cy="73440"/>
              </p14:xfrm>
            </p:contentPart>
          </mc:Choice>
          <mc:Fallback>
            <p:pic>
              <p:nvPicPr>
                <p:cNvPr id="138277" name="Freihand 138276">
                  <a:extLst>
                    <a:ext uri="{FF2B5EF4-FFF2-40B4-BE49-F238E27FC236}">
                      <a16:creationId xmlns:a16="http://schemas.microsoft.com/office/drawing/2014/main" id="{DBAA8837-FEE3-4F57-A290-09948CCED3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03481" y="1283205"/>
                  <a:ext cx="71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278" name="Freihand 138277">
                  <a:extLst>
                    <a:ext uri="{FF2B5EF4-FFF2-40B4-BE49-F238E27FC236}">
                      <a16:creationId xmlns:a16="http://schemas.microsoft.com/office/drawing/2014/main" id="{79969823-DD00-4A46-8AAD-A7CA887AB511}"/>
                    </a:ext>
                  </a:extLst>
                </p14:cNvPr>
                <p14:cNvContentPartPr/>
                <p14:nvPr/>
              </p14:nvContentPartPr>
              <p14:xfrm>
                <a:off x="11107881" y="1218765"/>
                <a:ext cx="158760" cy="92520"/>
              </p14:xfrm>
            </p:contentPart>
          </mc:Choice>
          <mc:Fallback>
            <p:pic>
              <p:nvPicPr>
                <p:cNvPr id="138278" name="Freihand 138277">
                  <a:extLst>
                    <a:ext uri="{FF2B5EF4-FFF2-40B4-BE49-F238E27FC236}">
                      <a16:creationId xmlns:a16="http://schemas.microsoft.com/office/drawing/2014/main" id="{79969823-DD00-4A46-8AAD-A7CA887AB5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03561" y="1214445"/>
                  <a:ext cx="167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8279" name="Freihand 138278">
                  <a:extLst>
                    <a:ext uri="{FF2B5EF4-FFF2-40B4-BE49-F238E27FC236}">
                      <a16:creationId xmlns:a16="http://schemas.microsoft.com/office/drawing/2014/main" id="{06EE7C97-4A24-4482-B7A6-D4E84E7BA1BB}"/>
                    </a:ext>
                  </a:extLst>
                </p14:cNvPr>
                <p14:cNvContentPartPr/>
                <p14:nvPr/>
              </p14:nvContentPartPr>
              <p14:xfrm>
                <a:off x="11301561" y="1175565"/>
                <a:ext cx="66240" cy="159120"/>
              </p14:xfrm>
            </p:contentPart>
          </mc:Choice>
          <mc:Fallback>
            <p:pic>
              <p:nvPicPr>
                <p:cNvPr id="138279" name="Freihand 138278">
                  <a:extLst>
                    <a:ext uri="{FF2B5EF4-FFF2-40B4-BE49-F238E27FC236}">
                      <a16:creationId xmlns:a16="http://schemas.microsoft.com/office/drawing/2014/main" id="{06EE7C97-4A24-4482-B7A6-D4E84E7BA1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97241" y="1171245"/>
                  <a:ext cx="74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8280" name="Freihand 138279">
                  <a:extLst>
                    <a:ext uri="{FF2B5EF4-FFF2-40B4-BE49-F238E27FC236}">
                      <a16:creationId xmlns:a16="http://schemas.microsoft.com/office/drawing/2014/main" id="{8A1EABDD-00C4-4713-A1F9-E0CA17D932EB}"/>
                    </a:ext>
                  </a:extLst>
                </p14:cNvPr>
                <p14:cNvContentPartPr/>
                <p14:nvPr/>
              </p14:nvContentPartPr>
              <p14:xfrm>
                <a:off x="11385801" y="1111845"/>
                <a:ext cx="45000" cy="84240"/>
              </p14:xfrm>
            </p:contentPart>
          </mc:Choice>
          <mc:Fallback>
            <p:pic>
              <p:nvPicPr>
                <p:cNvPr id="138280" name="Freihand 138279">
                  <a:extLst>
                    <a:ext uri="{FF2B5EF4-FFF2-40B4-BE49-F238E27FC236}">
                      <a16:creationId xmlns:a16="http://schemas.microsoft.com/office/drawing/2014/main" id="{8A1EABDD-00C4-4713-A1F9-E0CA17D932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81481" y="1107525"/>
                  <a:ext cx="53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8281" name="Freihand 138280">
                  <a:extLst>
                    <a:ext uri="{FF2B5EF4-FFF2-40B4-BE49-F238E27FC236}">
                      <a16:creationId xmlns:a16="http://schemas.microsoft.com/office/drawing/2014/main" id="{7CB42D13-E6CA-439A-B2C9-D9DD1ABBDFED}"/>
                    </a:ext>
                  </a:extLst>
                </p14:cNvPr>
                <p14:cNvContentPartPr/>
                <p14:nvPr/>
              </p14:nvContentPartPr>
              <p14:xfrm>
                <a:off x="11438361" y="1101045"/>
                <a:ext cx="306360" cy="147600"/>
              </p14:xfrm>
            </p:contentPart>
          </mc:Choice>
          <mc:Fallback>
            <p:pic>
              <p:nvPicPr>
                <p:cNvPr id="138281" name="Freihand 138280">
                  <a:extLst>
                    <a:ext uri="{FF2B5EF4-FFF2-40B4-BE49-F238E27FC236}">
                      <a16:creationId xmlns:a16="http://schemas.microsoft.com/office/drawing/2014/main" id="{7CB42D13-E6CA-439A-B2C9-D9DD1ABBDF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34041" y="1096725"/>
                  <a:ext cx="315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8282" name="Freihand 138281">
                  <a:extLst>
                    <a:ext uri="{FF2B5EF4-FFF2-40B4-BE49-F238E27FC236}">
                      <a16:creationId xmlns:a16="http://schemas.microsoft.com/office/drawing/2014/main" id="{7B05BB11-C536-44B5-892B-1C6ECCD5FD72}"/>
                    </a:ext>
                  </a:extLst>
                </p14:cNvPr>
                <p14:cNvContentPartPr/>
                <p14:nvPr/>
              </p14:nvContentPartPr>
              <p14:xfrm>
                <a:off x="11741121" y="962445"/>
                <a:ext cx="185400" cy="154440"/>
              </p14:xfrm>
            </p:contentPart>
          </mc:Choice>
          <mc:Fallback>
            <p:pic>
              <p:nvPicPr>
                <p:cNvPr id="138282" name="Freihand 138281">
                  <a:extLst>
                    <a:ext uri="{FF2B5EF4-FFF2-40B4-BE49-F238E27FC236}">
                      <a16:creationId xmlns:a16="http://schemas.microsoft.com/office/drawing/2014/main" id="{7B05BB11-C536-44B5-892B-1C6ECCD5FD7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36801" y="958125"/>
                  <a:ext cx="194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8284" name="Freihand 138283">
                  <a:extLst>
                    <a:ext uri="{FF2B5EF4-FFF2-40B4-BE49-F238E27FC236}">
                      <a16:creationId xmlns:a16="http://schemas.microsoft.com/office/drawing/2014/main" id="{1A802CF6-AF2B-4538-BB64-4C89C2A2069B}"/>
                    </a:ext>
                  </a:extLst>
                </p14:cNvPr>
                <p14:cNvContentPartPr/>
                <p14:nvPr/>
              </p14:nvContentPartPr>
              <p14:xfrm>
                <a:off x="10831401" y="1936965"/>
                <a:ext cx="51120" cy="350280"/>
              </p14:xfrm>
            </p:contentPart>
          </mc:Choice>
          <mc:Fallback>
            <p:pic>
              <p:nvPicPr>
                <p:cNvPr id="138284" name="Freihand 138283">
                  <a:extLst>
                    <a:ext uri="{FF2B5EF4-FFF2-40B4-BE49-F238E27FC236}">
                      <a16:creationId xmlns:a16="http://schemas.microsoft.com/office/drawing/2014/main" id="{1A802CF6-AF2B-4538-BB64-4C89C2A206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27081" y="1932645"/>
                  <a:ext cx="59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8285" name="Freihand 138284">
                  <a:extLst>
                    <a:ext uri="{FF2B5EF4-FFF2-40B4-BE49-F238E27FC236}">
                      <a16:creationId xmlns:a16="http://schemas.microsoft.com/office/drawing/2014/main" id="{35F40D6C-57D9-49F2-9E49-21668D5BEB31}"/>
                    </a:ext>
                  </a:extLst>
                </p14:cNvPr>
                <p14:cNvContentPartPr/>
                <p14:nvPr/>
              </p14:nvContentPartPr>
              <p14:xfrm>
                <a:off x="10775241" y="1869285"/>
                <a:ext cx="161280" cy="160560"/>
              </p14:xfrm>
            </p:contentPart>
          </mc:Choice>
          <mc:Fallback>
            <p:pic>
              <p:nvPicPr>
                <p:cNvPr id="138285" name="Freihand 138284">
                  <a:extLst>
                    <a:ext uri="{FF2B5EF4-FFF2-40B4-BE49-F238E27FC236}">
                      <a16:creationId xmlns:a16="http://schemas.microsoft.com/office/drawing/2014/main" id="{35F40D6C-57D9-49F2-9E49-21668D5BEB3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70921" y="1864965"/>
                  <a:ext cx="169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8286" name="Freihand 138285">
                  <a:extLst>
                    <a:ext uri="{FF2B5EF4-FFF2-40B4-BE49-F238E27FC236}">
                      <a16:creationId xmlns:a16="http://schemas.microsoft.com/office/drawing/2014/main" id="{C5F2D6AF-4CBB-479E-86C3-7854F3EFD1F4}"/>
                    </a:ext>
                  </a:extLst>
                </p14:cNvPr>
                <p14:cNvContentPartPr/>
                <p14:nvPr/>
              </p14:nvContentPartPr>
              <p14:xfrm>
                <a:off x="10587681" y="2463645"/>
                <a:ext cx="112680" cy="106920"/>
              </p14:xfrm>
            </p:contentPart>
          </mc:Choice>
          <mc:Fallback>
            <p:pic>
              <p:nvPicPr>
                <p:cNvPr id="138286" name="Freihand 138285">
                  <a:extLst>
                    <a:ext uri="{FF2B5EF4-FFF2-40B4-BE49-F238E27FC236}">
                      <a16:creationId xmlns:a16="http://schemas.microsoft.com/office/drawing/2014/main" id="{C5F2D6AF-4CBB-479E-86C3-7854F3EFD1F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83361" y="2459325"/>
                  <a:ext cx="121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287" name="Freihand 138286">
                  <a:extLst>
                    <a:ext uri="{FF2B5EF4-FFF2-40B4-BE49-F238E27FC236}">
                      <a16:creationId xmlns:a16="http://schemas.microsoft.com/office/drawing/2014/main" id="{910C1EDD-CB15-4FA6-AADA-B6B25D900885}"/>
                    </a:ext>
                  </a:extLst>
                </p14:cNvPr>
                <p14:cNvContentPartPr/>
                <p14:nvPr/>
              </p14:nvContentPartPr>
              <p14:xfrm>
                <a:off x="10739601" y="2448165"/>
                <a:ext cx="151920" cy="117720"/>
              </p14:xfrm>
            </p:contentPart>
          </mc:Choice>
          <mc:Fallback>
            <p:pic>
              <p:nvPicPr>
                <p:cNvPr id="138287" name="Freihand 138286">
                  <a:extLst>
                    <a:ext uri="{FF2B5EF4-FFF2-40B4-BE49-F238E27FC236}">
                      <a16:creationId xmlns:a16="http://schemas.microsoft.com/office/drawing/2014/main" id="{910C1EDD-CB15-4FA6-AADA-B6B25D9008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35281" y="2443845"/>
                  <a:ext cx="160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8288" name="Freihand 138287">
                  <a:extLst>
                    <a:ext uri="{FF2B5EF4-FFF2-40B4-BE49-F238E27FC236}">
                      <a16:creationId xmlns:a16="http://schemas.microsoft.com/office/drawing/2014/main" id="{850EA670-11C5-44B2-9149-E17FAA27EF2D}"/>
                    </a:ext>
                  </a:extLst>
                </p14:cNvPr>
                <p14:cNvContentPartPr/>
                <p14:nvPr/>
              </p14:nvContentPartPr>
              <p14:xfrm>
                <a:off x="10849401" y="2376165"/>
                <a:ext cx="5040" cy="26640"/>
              </p14:xfrm>
            </p:contentPart>
          </mc:Choice>
          <mc:Fallback>
            <p:pic>
              <p:nvPicPr>
                <p:cNvPr id="138288" name="Freihand 138287">
                  <a:extLst>
                    <a:ext uri="{FF2B5EF4-FFF2-40B4-BE49-F238E27FC236}">
                      <a16:creationId xmlns:a16="http://schemas.microsoft.com/office/drawing/2014/main" id="{850EA670-11C5-44B2-9149-E17FAA27EF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45081" y="2371845"/>
                  <a:ext cx="13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8289" name="Freihand 138288">
                  <a:extLst>
                    <a:ext uri="{FF2B5EF4-FFF2-40B4-BE49-F238E27FC236}">
                      <a16:creationId xmlns:a16="http://schemas.microsoft.com/office/drawing/2014/main" id="{E373CE9B-C7BE-4374-B1F6-4CE12AE97B9B}"/>
                    </a:ext>
                  </a:extLst>
                </p14:cNvPr>
                <p14:cNvContentPartPr/>
                <p14:nvPr/>
              </p14:nvContentPartPr>
              <p14:xfrm>
                <a:off x="10894761" y="2445645"/>
                <a:ext cx="103320" cy="88560"/>
              </p14:xfrm>
            </p:contentPart>
          </mc:Choice>
          <mc:Fallback>
            <p:pic>
              <p:nvPicPr>
                <p:cNvPr id="138289" name="Freihand 138288">
                  <a:extLst>
                    <a:ext uri="{FF2B5EF4-FFF2-40B4-BE49-F238E27FC236}">
                      <a16:creationId xmlns:a16="http://schemas.microsoft.com/office/drawing/2014/main" id="{E373CE9B-C7BE-4374-B1F6-4CE12AE97B9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90441" y="2441325"/>
                  <a:ext cx="111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8290" name="Freihand 138289">
                  <a:extLst>
                    <a:ext uri="{FF2B5EF4-FFF2-40B4-BE49-F238E27FC236}">
                      <a16:creationId xmlns:a16="http://schemas.microsoft.com/office/drawing/2014/main" id="{03AB505B-D19A-4F23-AA96-5F85FD37ED6E}"/>
                    </a:ext>
                  </a:extLst>
                </p14:cNvPr>
                <p14:cNvContentPartPr/>
                <p14:nvPr/>
              </p14:nvContentPartPr>
              <p14:xfrm>
                <a:off x="11018241" y="2350245"/>
                <a:ext cx="34200" cy="174960"/>
              </p14:xfrm>
            </p:contentPart>
          </mc:Choice>
          <mc:Fallback>
            <p:pic>
              <p:nvPicPr>
                <p:cNvPr id="138290" name="Freihand 138289">
                  <a:extLst>
                    <a:ext uri="{FF2B5EF4-FFF2-40B4-BE49-F238E27FC236}">
                      <a16:creationId xmlns:a16="http://schemas.microsoft.com/office/drawing/2014/main" id="{03AB505B-D19A-4F23-AA96-5F85FD37ED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13921" y="2345925"/>
                  <a:ext cx="42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8291" name="Freihand 138290">
                  <a:extLst>
                    <a:ext uri="{FF2B5EF4-FFF2-40B4-BE49-F238E27FC236}">
                      <a16:creationId xmlns:a16="http://schemas.microsoft.com/office/drawing/2014/main" id="{BA2ECFBA-45C8-45F2-9302-F1B667190FB0}"/>
                    </a:ext>
                  </a:extLst>
                </p14:cNvPr>
                <p14:cNvContentPartPr/>
                <p14:nvPr/>
              </p14:nvContentPartPr>
              <p14:xfrm>
                <a:off x="11076561" y="2418285"/>
                <a:ext cx="104400" cy="91440"/>
              </p14:xfrm>
            </p:contentPart>
          </mc:Choice>
          <mc:Fallback>
            <p:pic>
              <p:nvPicPr>
                <p:cNvPr id="138291" name="Freihand 138290">
                  <a:extLst>
                    <a:ext uri="{FF2B5EF4-FFF2-40B4-BE49-F238E27FC236}">
                      <a16:creationId xmlns:a16="http://schemas.microsoft.com/office/drawing/2014/main" id="{BA2ECFBA-45C8-45F2-9302-F1B667190F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72241" y="2413965"/>
                  <a:ext cx="113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293" name="Freihand 138292">
                  <a:extLst>
                    <a:ext uri="{FF2B5EF4-FFF2-40B4-BE49-F238E27FC236}">
                      <a16:creationId xmlns:a16="http://schemas.microsoft.com/office/drawing/2014/main" id="{580CDDA8-8867-42DA-BE75-8C042D319273}"/>
                    </a:ext>
                  </a:extLst>
                </p14:cNvPr>
                <p14:cNvContentPartPr/>
                <p14:nvPr/>
              </p14:nvContentPartPr>
              <p14:xfrm>
                <a:off x="10571841" y="2727885"/>
                <a:ext cx="154080" cy="112680"/>
              </p14:xfrm>
            </p:contentPart>
          </mc:Choice>
          <mc:Fallback>
            <p:pic>
              <p:nvPicPr>
                <p:cNvPr id="138293" name="Freihand 138292">
                  <a:extLst>
                    <a:ext uri="{FF2B5EF4-FFF2-40B4-BE49-F238E27FC236}">
                      <a16:creationId xmlns:a16="http://schemas.microsoft.com/office/drawing/2014/main" id="{580CDDA8-8867-42DA-BE75-8C042D31927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67521" y="2723565"/>
                  <a:ext cx="162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294" name="Freihand 138293">
                  <a:extLst>
                    <a:ext uri="{FF2B5EF4-FFF2-40B4-BE49-F238E27FC236}">
                      <a16:creationId xmlns:a16="http://schemas.microsoft.com/office/drawing/2014/main" id="{A8576001-50AE-4D68-AF94-A4CD6AAA6BC8}"/>
                    </a:ext>
                  </a:extLst>
                </p14:cNvPr>
                <p14:cNvContentPartPr/>
                <p14:nvPr/>
              </p14:nvContentPartPr>
              <p14:xfrm>
                <a:off x="10728801" y="2685405"/>
                <a:ext cx="131760" cy="253080"/>
              </p14:xfrm>
            </p:contentPart>
          </mc:Choice>
          <mc:Fallback>
            <p:pic>
              <p:nvPicPr>
                <p:cNvPr id="138294" name="Freihand 138293">
                  <a:extLst>
                    <a:ext uri="{FF2B5EF4-FFF2-40B4-BE49-F238E27FC236}">
                      <a16:creationId xmlns:a16="http://schemas.microsoft.com/office/drawing/2014/main" id="{A8576001-50AE-4D68-AF94-A4CD6AAA6BC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24481" y="2681085"/>
                  <a:ext cx="140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295" name="Freihand 138294">
                  <a:extLst>
                    <a:ext uri="{FF2B5EF4-FFF2-40B4-BE49-F238E27FC236}">
                      <a16:creationId xmlns:a16="http://schemas.microsoft.com/office/drawing/2014/main" id="{ABE1B64D-C415-4379-8F54-2938B7FF76DE}"/>
                    </a:ext>
                  </a:extLst>
                </p14:cNvPr>
                <p14:cNvContentPartPr/>
                <p14:nvPr/>
              </p14:nvContentPartPr>
              <p14:xfrm>
                <a:off x="10734201" y="2666325"/>
                <a:ext cx="360" cy="360"/>
              </p14:xfrm>
            </p:contentPart>
          </mc:Choice>
          <mc:Fallback>
            <p:pic>
              <p:nvPicPr>
                <p:cNvPr id="138295" name="Freihand 138294">
                  <a:extLst>
                    <a:ext uri="{FF2B5EF4-FFF2-40B4-BE49-F238E27FC236}">
                      <a16:creationId xmlns:a16="http://schemas.microsoft.com/office/drawing/2014/main" id="{ABE1B64D-C415-4379-8F54-2938B7FF76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29881" y="2662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296" name="Freihand 138295">
                  <a:extLst>
                    <a:ext uri="{FF2B5EF4-FFF2-40B4-BE49-F238E27FC236}">
                      <a16:creationId xmlns:a16="http://schemas.microsoft.com/office/drawing/2014/main" id="{C9A45BA7-B30A-46CA-9E43-5752432A9BF1}"/>
                    </a:ext>
                  </a:extLst>
                </p14:cNvPr>
                <p14:cNvContentPartPr/>
                <p14:nvPr/>
              </p14:nvContentPartPr>
              <p14:xfrm>
                <a:off x="10925001" y="2731845"/>
                <a:ext cx="186120" cy="55080"/>
              </p14:xfrm>
            </p:contentPart>
          </mc:Choice>
          <mc:Fallback>
            <p:pic>
              <p:nvPicPr>
                <p:cNvPr id="138296" name="Freihand 138295">
                  <a:extLst>
                    <a:ext uri="{FF2B5EF4-FFF2-40B4-BE49-F238E27FC236}">
                      <a16:creationId xmlns:a16="http://schemas.microsoft.com/office/drawing/2014/main" id="{C9A45BA7-B30A-46CA-9E43-5752432A9BF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20681" y="2727525"/>
                  <a:ext cx="194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297" name="Freihand 138296">
                  <a:extLst>
                    <a:ext uri="{FF2B5EF4-FFF2-40B4-BE49-F238E27FC236}">
                      <a16:creationId xmlns:a16="http://schemas.microsoft.com/office/drawing/2014/main" id="{B614AFC1-EFEB-4E3B-B262-740D2E9FE19D}"/>
                    </a:ext>
                  </a:extLst>
                </p14:cNvPr>
                <p14:cNvContentPartPr/>
                <p14:nvPr/>
              </p14:nvContentPartPr>
              <p14:xfrm>
                <a:off x="11144601" y="2678565"/>
                <a:ext cx="239040" cy="66600"/>
              </p14:xfrm>
            </p:contentPart>
          </mc:Choice>
          <mc:Fallback>
            <p:pic>
              <p:nvPicPr>
                <p:cNvPr id="138297" name="Freihand 138296">
                  <a:extLst>
                    <a:ext uri="{FF2B5EF4-FFF2-40B4-BE49-F238E27FC236}">
                      <a16:creationId xmlns:a16="http://schemas.microsoft.com/office/drawing/2014/main" id="{B614AFC1-EFEB-4E3B-B262-740D2E9FE1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40281" y="2674245"/>
                  <a:ext cx="247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298" name="Freihand 138297">
                  <a:extLst>
                    <a:ext uri="{FF2B5EF4-FFF2-40B4-BE49-F238E27FC236}">
                      <a16:creationId xmlns:a16="http://schemas.microsoft.com/office/drawing/2014/main" id="{EBF2041D-8924-42B3-BC74-7BBB3C91B389}"/>
                    </a:ext>
                  </a:extLst>
                </p14:cNvPr>
                <p14:cNvContentPartPr/>
                <p14:nvPr/>
              </p14:nvContentPartPr>
              <p14:xfrm>
                <a:off x="11408121" y="2632485"/>
                <a:ext cx="97920" cy="216720"/>
              </p14:xfrm>
            </p:contentPart>
          </mc:Choice>
          <mc:Fallback>
            <p:pic>
              <p:nvPicPr>
                <p:cNvPr id="138298" name="Freihand 138297">
                  <a:extLst>
                    <a:ext uri="{FF2B5EF4-FFF2-40B4-BE49-F238E27FC236}">
                      <a16:creationId xmlns:a16="http://schemas.microsoft.com/office/drawing/2014/main" id="{EBF2041D-8924-42B3-BC74-7BBB3C91B38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03801" y="2628165"/>
                  <a:ext cx="106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299" name="Freihand 138298">
                  <a:extLst>
                    <a:ext uri="{FF2B5EF4-FFF2-40B4-BE49-F238E27FC236}">
                      <a16:creationId xmlns:a16="http://schemas.microsoft.com/office/drawing/2014/main" id="{E5650E30-623D-4DF1-B1C3-B96CD656FC7A}"/>
                    </a:ext>
                  </a:extLst>
                </p14:cNvPr>
                <p14:cNvContentPartPr/>
                <p14:nvPr/>
              </p14:nvContentPartPr>
              <p14:xfrm>
                <a:off x="11524761" y="2534925"/>
                <a:ext cx="30960" cy="167760"/>
              </p14:xfrm>
            </p:contentPart>
          </mc:Choice>
          <mc:Fallback>
            <p:pic>
              <p:nvPicPr>
                <p:cNvPr id="138299" name="Freihand 138298">
                  <a:extLst>
                    <a:ext uri="{FF2B5EF4-FFF2-40B4-BE49-F238E27FC236}">
                      <a16:creationId xmlns:a16="http://schemas.microsoft.com/office/drawing/2014/main" id="{E5650E30-623D-4DF1-B1C3-B96CD656FC7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20441" y="2530605"/>
                  <a:ext cx="39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300" name="Freihand 138299">
                  <a:extLst>
                    <a:ext uri="{FF2B5EF4-FFF2-40B4-BE49-F238E27FC236}">
                      <a16:creationId xmlns:a16="http://schemas.microsoft.com/office/drawing/2014/main" id="{C450B9DD-D76E-4081-8E2F-3ED72197B562}"/>
                    </a:ext>
                  </a:extLst>
                </p14:cNvPr>
                <p14:cNvContentPartPr/>
                <p14:nvPr/>
              </p14:nvContentPartPr>
              <p14:xfrm>
                <a:off x="11573361" y="2461845"/>
                <a:ext cx="461880" cy="307800"/>
              </p14:xfrm>
            </p:contentPart>
          </mc:Choice>
          <mc:Fallback>
            <p:pic>
              <p:nvPicPr>
                <p:cNvPr id="138300" name="Freihand 138299">
                  <a:extLst>
                    <a:ext uri="{FF2B5EF4-FFF2-40B4-BE49-F238E27FC236}">
                      <a16:creationId xmlns:a16="http://schemas.microsoft.com/office/drawing/2014/main" id="{C450B9DD-D76E-4081-8E2F-3ED72197B56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569041" y="2457525"/>
                  <a:ext cx="470520" cy="31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8302" name="Freihand 138301">
                <a:extLst>
                  <a:ext uri="{FF2B5EF4-FFF2-40B4-BE49-F238E27FC236}">
                    <a16:creationId xmlns:a16="http://schemas.microsoft.com/office/drawing/2014/main" id="{B8B7DE9F-DDD5-4548-AB62-6DA6C262152C}"/>
                  </a:ext>
                </a:extLst>
              </p14:cNvPr>
              <p14:cNvContentPartPr/>
              <p14:nvPr/>
            </p14:nvContentPartPr>
            <p14:xfrm>
              <a:off x="117081" y="2356725"/>
              <a:ext cx="3663720" cy="81360"/>
            </p14:xfrm>
          </p:contentPart>
        </mc:Choice>
        <mc:Fallback>
          <p:pic>
            <p:nvPicPr>
              <p:cNvPr id="138302" name="Freihand 138301">
                <a:extLst>
                  <a:ext uri="{FF2B5EF4-FFF2-40B4-BE49-F238E27FC236}">
                    <a16:creationId xmlns:a16="http://schemas.microsoft.com/office/drawing/2014/main" id="{B8B7DE9F-DDD5-4548-AB62-6DA6C262152C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2761" y="2352405"/>
                <a:ext cx="3672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8303" name="Freihand 138302">
                <a:extLst>
                  <a:ext uri="{FF2B5EF4-FFF2-40B4-BE49-F238E27FC236}">
                    <a16:creationId xmlns:a16="http://schemas.microsoft.com/office/drawing/2014/main" id="{970760F6-E13B-499F-8004-322B7D0E339B}"/>
                  </a:ext>
                </a:extLst>
              </p14:cNvPr>
              <p14:cNvContentPartPr/>
              <p14:nvPr/>
            </p14:nvContentPartPr>
            <p14:xfrm>
              <a:off x="272241" y="2979885"/>
              <a:ext cx="1955880" cy="100080"/>
            </p14:xfrm>
          </p:contentPart>
        </mc:Choice>
        <mc:Fallback>
          <p:pic>
            <p:nvPicPr>
              <p:cNvPr id="138303" name="Freihand 138302">
                <a:extLst>
                  <a:ext uri="{FF2B5EF4-FFF2-40B4-BE49-F238E27FC236}">
                    <a16:creationId xmlns:a16="http://schemas.microsoft.com/office/drawing/2014/main" id="{970760F6-E13B-499F-8004-322B7D0E339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67921" y="2975565"/>
                <a:ext cx="19645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8304" name="Freihand 138303">
                <a:extLst>
                  <a:ext uri="{FF2B5EF4-FFF2-40B4-BE49-F238E27FC236}">
                    <a16:creationId xmlns:a16="http://schemas.microsoft.com/office/drawing/2014/main" id="{08C2B6E7-914F-46D7-ADF6-F629191AD85C}"/>
                  </a:ext>
                </a:extLst>
              </p14:cNvPr>
              <p14:cNvContentPartPr/>
              <p14:nvPr/>
            </p14:nvContentPartPr>
            <p14:xfrm>
              <a:off x="2548881" y="2993925"/>
              <a:ext cx="2754720" cy="94320"/>
            </p14:xfrm>
          </p:contentPart>
        </mc:Choice>
        <mc:Fallback>
          <p:pic>
            <p:nvPicPr>
              <p:cNvPr id="138304" name="Freihand 138303">
                <a:extLst>
                  <a:ext uri="{FF2B5EF4-FFF2-40B4-BE49-F238E27FC236}">
                    <a16:creationId xmlns:a16="http://schemas.microsoft.com/office/drawing/2014/main" id="{08C2B6E7-914F-46D7-ADF6-F629191AD85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544561" y="2989605"/>
                <a:ext cx="2763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8305" name="Freihand 138304">
                <a:extLst>
                  <a:ext uri="{FF2B5EF4-FFF2-40B4-BE49-F238E27FC236}">
                    <a16:creationId xmlns:a16="http://schemas.microsoft.com/office/drawing/2014/main" id="{F76A2D1E-4CC7-4EC5-8164-0B9F526C9B4C}"/>
                  </a:ext>
                </a:extLst>
              </p14:cNvPr>
              <p14:cNvContentPartPr/>
              <p14:nvPr/>
            </p14:nvContentPartPr>
            <p14:xfrm>
              <a:off x="7492041" y="3264645"/>
              <a:ext cx="842040" cy="68400"/>
            </p14:xfrm>
          </p:contentPart>
        </mc:Choice>
        <mc:Fallback>
          <p:pic>
            <p:nvPicPr>
              <p:cNvPr id="138305" name="Freihand 138304">
                <a:extLst>
                  <a:ext uri="{FF2B5EF4-FFF2-40B4-BE49-F238E27FC236}">
                    <a16:creationId xmlns:a16="http://schemas.microsoft.com/office/drawing/2014/main" id="{F76A2D1E-4CC7-4EC5-8164-0B9F526C9B4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487721" y="3260325"/>
                <a:ext cx="8506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8306" name="Freihand 138305">
                <a:extLst>
                  <a:ext uri="{FF2B5EF4-FFF2-40B4-BE49-F238E27FC236}">
                    <a16:creationId xmlns:a16="http://schemas.microsoft.com/office/drawing/2014/main" id="{8907AB6D-D08B-42C2-A8D1-0260330BAD3B}"/>
                  </a:ext>
                </a:extLst>
              </p14:cNvPr>
              <p14:cNvContentPartPr/>
              <p14:nvPr/>
            </p14:nvContentPartPr>
            <p14:xfrm>
              <a:off x="3386241" y="3641925"/>
              <a:ext cx="1067040" cy="40680"/>
            </p14:xfrm>
          </p:contentPart>
        </mc:Choice>
        <mc:Fallback>
          <p:pic>
            <p:nvPicPr>
              <p:cNvPr id="138306" name="Freihand 138305">
                <a:extLst>
                  <a:ext uri="{FF2B5EF4-FFF2-40B4-BE49-F238E27FC236}">
                    <a16:creationId xmlns:a16="http://schemas.microsoft.com/office/drawing/2014/main" id="{8907AB6D-D08B-42C2-A8D1-0260330BAD3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381921" y="3637605"/>
                <a:ext cx="1075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8307" name="Freihand 138306">
                <a:extLst>
                  <a:ext uri="{FF2B5EF4-FFF2-40B4-BE49-F238E27FC236}">
                    <a16:creationId xmlns:a16="http://schemas.microsoft.com/office/drawing/2014/main" id="{218300AC-1638-48D5-B98F-D8E1F936A961}"/>
                  </a:ext>
                </a:extLst>
              </p14:cNvPr>
              <p14:cNvContentPartPr/>
              <p14:nvPr/>
            </p14:nvContentPartPr>
            <p14:xfrm>
              <a:off x="4976721" y="2946405"/>
              <a:ext cx="1702800" cy="422280"/>
            </p14:xfrm>
          </p:contentPart>
        </mc:Choice>
        <mc:Fallback>
          <p:pic>
            <p:nvPicPr>
              <p:cNvPr id="138307" name="Freihand 138306">
                <a:extLst>
                  <a:ext uri="{FF2B5EF4-FFF2-40B4-BE49-F238E27FC236}">
                    <a16:creationId xmlns:a16="http://schemas.microsoft.com/office/drawing/2014/main" id="{218300AC-1638-48D5-B98F-D8E1F936A96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972401" y="2942085"/>
                <a:ext cx="17114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8308" name="Freihand 138307">
                <a:extLst>
                  <a:ext uri="{FF2B5EF4-FFF2-40B4-BE49-F238E27FC236}">
                    <a16:creationId xmlns:a16="http://schemas.microsoft.com/office/drawing/2014/main" id="{E057A34B-7B62-430C-A059-F63D49D64759}"/>
                  </a:ext>
                </a:extLst>
              </p14:cNvPr>
              <p14:cNvContentPartPr/>
              <p14:nvPr/>
            </p14:nvContentPartPr>
            <p14:xfrm>
              <a:off x="267921" y="3900765"/>
              <a:ext cx="2379960" cy="115560"/>
            </p14:xfrm>
          </p:contentPart>
        </mc:Choice>
        <mc:Fallback>
          <p:pic>
            <p:nvPicPr>
              <p:cNvPr id="138308" name="Freihand 138307">
                <a:extLst>
                  <a:ext uri="{FF2B5EF4-FFF2-40B4-BE49-F238E27FC236}">
                    <a16:creationId xmlns:a16="http://schemas.microsoft.com/office/drawing/2014/main" id="{E057A34B-7B62-430C-A059-F63D49D6475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63601" y="3896445"/>
                <a:ext cx="2388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8309" name="Freihand 138308">
                <a:extLst>
                  <a:ext uri="{FF2B5EF4-FFF2-40B4-BE49-F238E27FC236}">
                    <a16:creationId xmlns:a16="http://schemas.microsoft.com/office/drawing/2014/main" id="{940DDF0E-CD3C-4DDB-84FF-AEB20A7CED17}"/>
                  </a:ext>
                </a:extLst>
              </p14:cNvPr>
              <p14:cNvContentPartPr/>
              <p14:nvPr/>
            </p14:nvContentPartPr>
            <p14:xfrm>
              <a:off x="6152121" y="4318365"/>
              <a:ext cx="1071000" cy="99000"/>
            </p14:xfrm>
          </p:contentPart>
        </mc:Choice>
        <mc:Fallback>
          <p:pic>
            <p:nvPicPr>
              <p:cNvPr id="138309" name="Freihand 138308">
                <a:extLst>
                  <a:ext uri="{FF2B5EF4-FFF2-40B4-BE49-F238E27FC236}">
                    <a16:creationId xmlns:a16="http://schemas.microsoft.com/office/drawing/2014/main" id="{940DDF0E-CD3C-4DDB-84FF-AEB20A7CED1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147801" y="4314045"/>
                <a:ext cx="1079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8310" name="Freihand 138309">
                <a:extLst>
                  <a:ext uri="{FF2B5EF4-FFF2-40B4-BE49-F238E27FC236}">
                    <a16:creationId xmlns:a16="http://schemas.microsoft.com/office/drawing/2014/main" id="{8F3881FF-6105-4C34-A05A-B6A5171F88CE}"/>
                  </a:ext>
                </a:extLst>
              </p14:cNvPr>
              <p14:cNvContentPartPr/>
              <p14:nvPr/>
            </p14:nvContentPartPr>
            <p14:xfrm>
              <a:off x="232281" y="5326005"/>
              <a:ext cx="2560320" cy="44640"/>
            </p14:xfrm>
          </p:contentPart>
        </mc:Choice>
        <mc:Fallback>
          <p:pic>
            <p:nvPicPr>
              <p:cNvPr id="138310" name="Freihand 138309">
                <a:extLst>
                  <a:ext uri="{FF2B5EF4-FFF2-40B4-BE49-F238E27FC236}">
                    <a16:creationId xmlns:a16="http://schemas.microsoft.com/office/drawing/2014/main" id="{8F3881FF-6105-4C34-A05A-B6A5171F88C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27961" y="5321685"/>
                <a:ext cx="2568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38311" name="Freihand 138310">
                <a:extLst>
                  <a:ext uri="{FF2B5EF4-FFF2-40B4-BE49-F238E27FC236}">
                    <a16:creationId xmlns:a16="http://schemas.microsoft.com/office/drawing/2014/main" id="{CEC8C6FB-1631-4DA0-B6C4-3025B67924D3}"/>
                  </a:ext>
                </a:extLst>
              </p14:cNvPr>
              <p14:cNvContentPartPr/>
              <p14:nvPr/>
            </p14:nvContentPartPr>
            <p14:xfrm>
              <a:off x="3565521" y="5327805"/>
              <a:ext cx="3033360" cy="57240"/>
            </p14:xfrm>
          </p:contentPart>
        </mc:Choice>
        <mc:Fallback>
          <p:pic>
            <p:nvPicPr>
              <p:cNvPr id="138311" name="Freihand 138310">
                <a:extLst>
                  <a:ext uri="{FF2B5EF4-FFF2-40B4-BE49-F238E27FC236}">
                    <a16:creationId xmlns:a16="http://schemas.microsoft.com/office/drawing/2014/main" id="{CEC8C6FB-1631-4DA0-B6C4-3025B67924D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61201" y="5323485"/>
                <a:ext cx="304200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29C7503-2B75-4426-B2F3-8EF0CE212BAA}"/>
                  </a:ext>
                </a:extLst>
              </p14:cNvPr>
              <p14:cNvContentPartPr/>
              <p14:nvPr/>
            </p14:nvContentPartPr>
            <p14:xfrm>
              <a:off x="2400117" y="2018685"/>
              <a:ext cx="4701240" cy="88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29C7503-2B75-4426-B2F3-8EF0CE212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5797" y="2014365"/>
                <a:ext cx="4709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190651D-552C-4031-AAAF-8AD5F6636079}"/>
                  </a:ext>
                </a:extLst>
              </p14:cNvPr>
              <p14:cNvContentPartPr/>
              <p14:nvPr/>
            </p14:nvContentPartPr>
            <p14:xfrm>
              <a:off x="2297877" y="2735445"/>
              <a:ext cx="2342520" cy="114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190651D-552C-4031-AAAF-8AD5F66360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3557" y="2731125"/>
                <a:ext cx="23511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4DDA81D-2581-4ECB-B91A-AE42E633A21F}"/>
                  </a:ext>
                </a:extLst>
              </p14:cNvPr>
              <p14:cNvContentPartPr/>
              <p14:nvPr/>
            </p14:nvContentPartPr>
            <p14:xfrm>
              <a:off x="2344677" y="3459765"/>
              <a:ext cx="2625120" cy="51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4DDA81D-2581-4ECB-B91A-AE42E633A2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0357" y="3455445"/>
                <a:ext cx="2633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CC78A61-4347-431A-8FDC-C09BD0657A4F}"/>
                  </a:ext>
                </a:extLst>
              </p14:cNvPr>
              <p14:cNvContentPartPr/>
              <p14:nvPr/>
            </p14:nvContentPartPr>
            <p14:xfrm>
              <a:off x="2281317" y="4323405"/>
              <a:ext cx="2861280" cy="63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CC78A61-4347-431A-8FDC-C09BD0657A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6997" y="4319085"/>
                <a:ext cx="286992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135B61-49F5-4B00-8EE7-03D10801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8" y="657056"/>
            <a:ext cx="7993643" cy="48897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B9937A9-5B01-4E97-8CC7-1CA107184960}"/>
                  </a:ext>
                </a:extLst>
              </p14:cNvPr>
              <p14:cNvContentPartPr/>
              <p14:nvPr/>
            </p14:nvContentPartPr>
            <p14:xfrm>
              <a:off x="7685637" y="2248725"/>
              <a:ext cx="550440" cy="755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B9937A9-5B01-4E97-8CC7-1CA1071849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1317" y="2244405"/>
                <a:ext cx="5590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71C8998-3439-44ED-8CDF-4788006FF548}"/>
                  </a:ext>
                </a:extLst>
              </p14:cNvPr>
              <p14:cNvContentPartPr/>
              <p14:nvPr/>
            </p14:nvContentPartPr>
            <p14:xfrm>
              <a:off x="8122317" y="2116245"/>
              <a:ext cx="524160" cy="334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71C8998-3439-44ED-8CDF-4788006FF5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17997" y="2111925"/>
                <a:ext cx="5328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F68DFA6-41D1-4002-8865-CF14A613A154}"/>
                  </a:ext>
                </a:extLst>
              </p14:cNvPr>
              <p14:cNvContentPartPr/>
              <p14:nvPr/>
            </p14:nvContentPartPr>
            <p14:xfrm>
              <a:off x="8044917" y="2273205"/>
              <a:ext cx="313920" cy="234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F68DFA6-41D1-4002-8865-CF14A613A1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0597" y="2268885"/>
                <a:ext cx="32256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6565016A-C8FF-420F-A940-16421E53AC37}"/>
              </a:ext>
            </a:extLst>
          </p:cNvPr>
          <p:cNvGrpSpPr/>
          <p:nvPr/>
        </p:nvGrpSpPr>
        <p:grpSpPr>
          <a:xfrm>
            <a:off x="8847717" y="1200405"/>
            <a:ext cx="2341080" cy="1809000"/>
            <a:chOff x="8847717" y="1200405"/>
            <a:chExt cx="2341080" cy="18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716167A-932B-4F5A-A150-090951E08653}"/>
                    </a:ext>
                  </a:extLst>
                </p14:cNvPr>
                <p14:cNvContentPartPr/>
                <p14:nvPr/>
              </p14:nvContentPartPr>
              <p14:xfrm>
                <a:off x="8847717" y="1970445"/>
                <a:ext cx="127440" cy="276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716167A-932B-4F5A-A150-090951E086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43397" y="1966125"/>
                  <a:ext cx="136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BB4C1D3-EB3D-42FD-A9AF-613A8576ADA0}"/>
                    </a:ext>
                  </a:extLst>
                </p14:cNvPr>
                <p14:cNvContentPartPr/>
                <p14:nvPr/>
              </p14:nvContentPartPr>
              <p14:xfrm>
                <a:off x="8993877" y="1902405"/>
                <a:ext cx="129240" cy="137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BB4C1D3-EB3D-42FD-A9AF-613A8576AD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89557" y="1898085"/>
                  <a:ext cx="137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38973C4-C14F-4D6C-AC14-E821DBE9825F}"/>
                    </a:ext>
                  </a:extLst>
                </p14:cNvPr>
                <p14:cNvContentPartPr/>
                <p14:nvPr/>
              </p14:nvContentPartPr>
              <p14:xfrm>
                <a:off x="9103677" y="1883685"/>
                <a:ext cx="84600" cy="105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38973C4-C14F-4D6C-AC14-E821DBE982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99357" y="1879365"/>
                  <a:ext cx="93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CC5CDA4-4EF2-4F77-88EA-A368E0AA0A2F}"/>
                    </a:ext>
                  </a:extLst>
                </p14:cNvPr>
                <p14:cNvContentPartPr/>
                <p14:nvPr/>
              </p14:nvContentPartPr>
              <p14:xfrm>
                <a:off x="9219597" y="1822845"/>
                <a:ext cx="61200" cy="224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CC5CDA4-4EF2-4F77-88EA-A368E0AA0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15277" y="1818525"/>
                  <a:ext cx="69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EE87CE2-C6C7-4693-B0C2-FAF9C3020FD8}"/>
                    </a:ext>
                  </a:extLst>
                </p14:cNvPr>
                <p14:cNvContentPartPr/>
                <p14:nvPr/>
              </p14:nvContentPartPr>
              <p14:xfrm>
                <a:off x="9307437" y="1730685"/>
                <a:ext cx="52200" cy="149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EE87CE2-C6C7-4693-B0C2-FAF9C3020F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03117" y="1726365"/>
                  <a:ext cx="60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B9151D9-BB6F-4999-9F2D-D8423F381CAE}"/>
                    </a:ext>
                  </a:extLst>
                </p14:cNvPr>
                <p14:cNvContentPartPr/>
                <p14:nvPr/>
              </p14:nvContentPartPr>
              <p14:xfrm>
                <a:off x="9351357" y="1774245"/>
                <a:ext cx="98280" cy="72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B9151D9-BB6F-4999-9F2D-D8423F381C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47037" y="1769925"/>
                  <a:ext cx="106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D44D245-0FE0-4DBE-AE14-72B33CE397FA}"/>
                    </a:ext>
                  </a:extLst>
                </p14:cNvPr>
                <p14:cNvContentPartPr/>
                <p14:nvPr/>
              </p14:nvContentPartPr>
              <p14:xfrm>
                <a:off x="9644757" y="1610805"/>
                <a:ext cx="172080" cy="115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D44D245-0FE0-4DBE-AE14-72B33CE397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40437" y="1606485"/>
                  <a:ext cx="180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3616FA4-10B2-4E80-BBD4-4C1608A803C2}"/>
                    </a:ext>
                  </a:extLst>
                </p14:cNvPr>
                <p14:cNvContentPartPr/>
                <p14:nvPr/>
              </p14:nvContentPartPr>
              <p14:xfrm>
                <a:off x="9826917" y="1533765"/>
                <a:ext cx="120600" cy="106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3616FA4-10B2-4E80-BBD4-4C1608A803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22597" y="1529445"/>
                  <a:ext cx="129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068D45F-3CD3-443C-82F0-86E42F6C9F45}"/>
                    </a:ext>
                  </a:extLst>
                </p14:cNvPr>
                <p14:cNvContentPartPr/>
                <p14:nvPr/>
              </p14:nvContentPartPr>
              <p14:xfrm>
                <a:off x="9953277" y="1543485"/>
                <a:ext cx="57600" cy="79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068D45F-3CD3-443C-82F0-86E42F6C9F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48957" y="1539165"/>
                  <a:ext cx="66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2E86273-5223-4E8C-9766-A133D8E95EDD}"/>
                    </a:ext>
                  </a:extLst>
                </p14:cNvPr>
                <p14:cNvContentPartPr/>
                <p14:nvPr/>
              </p14:nvContentPartPr>
              <p14:xfrm>
                <a:off x="10196277" y="1448445"/>
                <a:ext cx="110520" cy="85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2E86273-5223-4E8C-9766-A133D8E95E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91957" y="1444125"/>
                  <a:ext cx="11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27937C2-621F-4095-BC4D-2CBFA7B7E7A9}"/>
                    </a:ext>
                  </a:extLst>
                </p14:cNvPr>
                <p14:cNvContentPartPr/>
                <p14:nvPr/>
              </p14:nvContentPartPr>
              <p14:xfrm>
                <a:off x="10310037" y="1353405"/>
                <a:ext cx="183600" cy="121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27937C2-621F-4095-BC4D-2CBFA7B7E7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05717" y="1349085"/>
                  <a:ext cx="192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9ED1D2-7D01-472C-A728-9A2FD4579EB2}"/>
                    </a:ext>
                  </a:extLst>
                </p14:cNvPr>
                <p14:cNvContentPartPr/>
                <p14:nvPr/>
              </p14:nvContentPartPr>
              <p14:xfrm>
                <a:off x="10492557" y="1222365"/>
                <a:ext cx="91080" cy="142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9ED1D2-7D01-472C-A728-9A2FD4579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88237" y="1218045"/>
                  <a:ext cx="9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D7E0A8-0407-45C4-81EC-36AD05F7B108}"/>
                    </a:ext>
                  </a:extLst>
                </p14:cNvPr>
                <p14:cNvContentPartPr/>
                <p14:nvPr/>
              </p14:nvContentPartPr>
              <p14:xfrm>
                <a:off x="10570317" y="1200405"/>
                <a:ext cx="129960" cy="142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D7E0A8-0407-45C4-81EC-36AD05F7B1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65997" y="1196085"/>
                  <a:ext cx="138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3E67D71-5F52-4C05-90D1-9CCCBCE4F2A7}"/>
                    </a:ext>
                  </a:extLst>
                </p14:cNvPr>
                <p14:cNvContentPartPr/>
                <p14:nvPr/>
              </p14:nvContentPartPr>
              <p14:xfrm>
                <a:off x="9146157" y="2207685"/>
                <a:ext cx="202680" cy="248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3E67D71-5F52-4C05-90D1-9CCCBCE4F2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41837" y="2203365"/>
                  <a:ext cx="211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0E89ED-2501-4A54-852D-A0483C9B82FF}"/>
                    </a:ext>
                  </a:extLst>
                </p14:cNvPr>
                <p14:cNvContentPartPr/>
                <p14:nvPr/>
              </p14:nvContentPartPr>
              <p14:xfrm>
                <a:off x="9367197" y="2105085"/>
                <a:ext cx="246960" cy="118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0E89ED-2501-4A54-852D-A0483C9B82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62877" y="2100765"/>
                  <a:ext cx="255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A99DF35-2F41-40F1-87EC-EB77A77E6CDD}"/>
                    </a:ext>
                  </a:extLst>
                </p14:cNvPr>
                <p14:cNvContentPartPr/>
                <p14:nvPr/>
              </p14:nvContentPartPr>
              <p14:xfrm>
                <a:off x="9607677" y="2000685"/>
                <a:ext cx="145440" cy="113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A99DF35-2F41-40F1-87EC-EB77A77E6C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03357" y="1996365"/>
                  <a:ext cx="154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E3875D1-E4C0-4FA7-A512-07B209BEBF7F}"/>
                    </a:ext>
                  </a:extLst>
                </p14:cNvPr>
                <p14:cNvContentPartPr/>
                <p14:nvPr/>
              </p14:nvContentPartPr>
              <p14:xfrm>
                <a:off x="9716037" y="1962525"/>
                <a:ext cx="47880" cy="41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E3875D1-E4C0-4FA7-A512-07B209BEBF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11717" y="1958205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895CDA-AF91-4AC3-BB78-8F233EE91037}"/>
                    </a:ext>
                  </a:extLst>
                </p14:cNvPr>
                <p14:cNvContentPartPr/>
                <p14:nvPr/>
              </p14:nvContentPartPr>
              <p14:xfrm>
                <a:off x="9755637" y="1855965"/>
                <a:ext cx="297360" cy="260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895CDA-AF91-4AC3-BB78-8F233EE910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51317" y="1851645"/>
                  <a:ext cx="306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C3EE39E-3562-46DF-877C-F7A4E4737C0C}"/>
                    </a:ext>
                  </a:extLst>
                </p14:cNvPr>
                <p14:cNvContentPartPr/>
                <p14:nvPr/>
              </p14:nvContentPartPr>
              <p14:xfrm>
                <a:off x="10240557" y="1717005"/>
                <a:ext cx="201960" cy="139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C3EE39E-3562-46DF-877C-F7A4E4737C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36237" y="1712685"/>
                  <a:ext cx="21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153166-2B7A-4E89-819E-08BFCE5B6CDE}"/>
                    </a:ext>
                  </a:extLst>
                </p14:cNvPr>
                <p14:cNvContentPartPr/>
                <p14:nvPr/>
              </p14:nvContentPartPr>
              <p14:xfrm>
                <a:off x="10466997" y="1646805"/>
                <a:ext cx="127080" cy="110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153166-2B7A-4E89-819E-08BFCE5B6C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62677" y="1642485"/>
                  <a:ext cx="135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2678434-F51A-4938-9449-69C5F4F8B3CE}"/>
                    </a:ext>
                  </a:extLst>
                </p14:cNvPr>
                <p14:cNvContentPartPr/>
                <p14:nvPr/>
              </p14:nvContentPartPr>
              <p14:xfrm>
                <a:off x="10583997" y="1514325"/>
                <a:ext cx="103320" cy="169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2678434-F51A-4938-9449-69C5F4F8B3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79677" y="1510005"/>
                  <a:ext cx="11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53F3FF-85F2-4792-996D-C9B3BBFA8B14}"/>
                    </a:ext>
                  </a:extLst>
                </p14:cNvPr>
                <p14:cNvContentPartPr/>
                <p14:nvPr/>
              </p14:nvContentPartPr>
              <p14:xfrm>
                <a:off x="10650597" y="1624845"/>
                <a:ext cx="83880" cy="20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53F3FF-85F2-4792-996D-C9B3BBFA8B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46277" y="1620525"/>
                  <a:ext cx="92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CB768BC-5B45-418D-999E-69090B260D5C}"/>
                    </a:ext>
                  </a:extLst>
                </p14:cNvPr>
                <p14:cNvContentPartPr/>
                <p14:nvPr/>
              </p14:nvContentPartPr>
              <p14:xfrm>
                <a:off x="10796397" y="1634565"/>
                <a:ext cx="18360" cy="19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CB768BC-5B45-418D-999E-69090B260D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92077" y="1630245"/>
                  <a:ext cx="27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8AC6BED-2EAC-47AC-B558-C0090A7FA0C3}"/>
                    </a:ext>
                  </a:extLst>
                </p14:cNvPr>
                <p14:cNvContentPartPr/>
                <p14:nvPr/>
              </p14:nvContentPartPr>
              <p14:xfrm>
                <a:off x="10808277" y="1591365"/>
                <a:ext cx="27360" cy="20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8AC6BED-2EAC-47AC-B558-C0090A7FA0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03957" y="1587045"/>
                  <a:ext cx="3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98A70C-C9D2-44FE-B922-CD2C850C67AE}"/>
                    </a:ext>
                  </a:extLst>
                </p14:cNvPr>
                <p14:cNvContentPartPr/>
                <p14:nvPr/>
              </p14:nvContentPartPr>
              <p14:xfrm>
                <a:off x="10909077" y="1419645"/>
                <a:ext cx="59760" cy="118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98A70C-C9D2-44FE-B922-CD2C850C67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4757" y="1415325"/>
                  <a:ext cx="68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6C46392-009A-40D2-963E-9B4AE92160CB}"/>
                    </a:ext>
                  </a:extLst>
                </p14:cNvPr>
                <p14:cNvContentPartPr/>
                <p14:nvPr/>
              </p14:nvContentPartPr>
              <p14:xfrm>
                <a:off x="10851477" y="1384365"/>
                <a:ext cx="168120" cy="195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6C46392-009A-40D2-963E-9B4AE92160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47157" y="1380045"/>
                  <a:ext cx="176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8791486-5697-4816-B2DB-0B783DAB586C}"/>
                    </a:ext>
                  </a:extLst>
                </p14:cNvPr>
                <p14:cNvContentPartPr/>
                <p14:nvPr/>
              </p14:nvContentPartPr>
              <p14:xfrm>
                <a:off x="11026077" y="1316685"/>
                <a:ext cx="162720" cy="169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8791486-5697-4816-B2DB-0B783DAB58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21757" y="1312365"/>
                  <a:ext cx="171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264E17C-DB38-4291-802D-52AABA8A32CA}"/>
                    </a:ext>
                  </a:extLst>
                </p14:cNvPr>
                <p14:cNvContentPartPr/>
                <p14:nvPr/>
              </p14:nvContentPartPr>
              <p14:xfrm>
                <a:off x="9288717" y="2510805"/>
                <a:ext cx="231840" cy="198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264E17C-DB38-4291-802D-52AABA8A32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84397" y="2506485"/>
                  <a:ext cx="240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81C035-10BA-4269-ADF3-F0E2AF85F192}"/>
                    </a:ext>
                  </a:extLst>
                </p14:cNvPr>
                <p14:cNvContentPartPr/>
                <p14:nvPr/>
              </p14:nvContentPartPr>
              <p14:xfrm>
                <a:off x="9518037" y="2487405"/>
                <a:ext cx="193320" cy="196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81C035-10BA-4269-ADF3-F0E2AF85F1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13717" y="2483085"/>
                  <a:ext cx="201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FD48475-CB93-42CC-A027-CFB8C2F176BA}"/>
                    </a:ext>
                  </a:extLst>
                </p14:cNvPr>
                <p14:cNvContentPartPr/>
                <p14:nvPr/>
              </p14:nvContentPartPr>
              <p14:xfrm>
                <a:off x="9783357" y="2276445"/>
                <a:ext cx="133200" cy="168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FD48475-CB93-42CC-A027-CFB8C2F176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79037" y="2272125"/>
                  <a:ext cx="141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980E50B-64D5-439E-B9B7-9D775AB43BE1}"/>
                    </a:ext>
                  </a:extLst>
                </p14:cNvPr>
                <p14:cNvContentPartPr/>
                <p14:nvPr/>
              </p14:nvContentPartPr>
              <p14:xfrm>
                <a:off x="9875157" y="2209485"/>
                <a:ext cx="11880" cy="72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980E50B-64D5-439E-B9B7-9D775AB43B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70837" y="2205165"/>
                  <a:ext cx="20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816ED20-1FD1-4BA1-9B7D-FE76CE9530A2}"/>
                    </a:ext>
                  </a:extLst>
                </p14:cNvPr>
                <p14:cNvContentPartPr/>
                <p14:nvPr/>
              </p14:nvContentPartPr>
              <p14:xfrm>
                <a:off x="9901077" y="2176365"/>
                <a:ext cx="228240" cy="246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816ED20-1FD1-4BA1-9B7D-FE76CE9530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96757" y="2172045"/>
                  <a:ext cx="236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BAA1A1-B80C-4F24-8440-B973FCBADF75}"/>
                    </a:ext>
                  </a:extLst>
                </p14:cNvPr>
                <p14:cNvContentPartPr/>
                <p14:nvPr/>
              </p14:nvContentPartPr>
              <p14:xfrm>
                <a:off x="10059477" y="2120205"/>
                <a:ext cx="25920" cy="15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BAA1A1-B80C-4F24-8440-B973FCBADF7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157" y="2115885"/>
                  <a:ext cx="3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DFD462F-BFAA-4F32-B5F4-4F392160AD48}"/>
                    </a:ext>
                  </a:extLst>
                </p14:cNvPr>
                <p14:cNvContentPartPr/>
                <p14:nvPr/>
              </p14:nvContentPartPr>
              <p14:xfrm>
                <a:off x="10110237" y="2130285"/>
                <a:ext cx="138960" cy="86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DFD462F-BFAA-4F32-B5F4-4F392160AD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05917" y="2125965"/>
                  <a:ext cx="147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CBB6B6C-98A1-403C-8AF8-359548163A54}"/>
                    </a:ext>
                  </a:extLst>
                </p14:cNvPr>
                <p14:cNvContentPartPr/>
                <p14:nvPr/>
              </p14:nvContentPartPr>
              <p14:xfrm>
                <a:off x="10172877" y="2064765"/>
                <a:ext cx="27360" cy="23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CBB6B6C-98A1-403C-8AF8-359548163A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68557" y="2060445"/>
                  <a:ext cx="3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6BB17BC-C687-4686-B766-8EBF9CC0A562}"/>
                    </a:ext>
                  </a:extLst>
                </p14:cNvPr>
                <p14:cNvContentPartPr/>
                <p14:nvPr/>
              </p14:nvContentPartPr>
              <p14:xfrm>
                <a:off x="10247037" y="2095005"/>
                <a:ext cx="128880" cy="74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6BB17BC-C687-4686-B766-8EBF9CC0A56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42717" y="2090685"/>
                  <a:ext cx="137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1DDC1CC-BA55-4B45-AC02-2CE5E04F050E}"/>
                    </a:ext>
                  </a:extLst>
                </p14:cNvPr>
                <p14:cNvContentPartPr/>
                <p14:nvPr/>
              </p14:nvContentPartPr>
              <p14:xfrm>
                <a:off x="10339557" y="1965765"/>
                <a:ext cx="86040" cy="173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1DDC1CC-BA55-4B45-AC02-2CE5E04F05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35237" y="1961445"/>
                  <a:ext cx="94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C4B3C4-6453-468A-A719-3780E5657C13}"/>
                    </a:ext>
                  </a:extLst>
                </p14:cNvPr>
                <p14:cNvContentPartPr/>
                <p14:nvPr/>
              </p14:nvContentPartPr>
              <p14:xfrm>
                <a:off x="10398957" y="1952445"/>
                <a:ext cx="194760" cy="268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C4B3C4-6453-468A-A719-3780E5657C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4637" y="1948125"/>
                  <a:ext cx="203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1CDCDD-6731-444B-A660-4FEE9F9EEF5A}"/>
                    </a:ext>
                  </a:extLst>
                </p14:cNvPr>
                <p14:cNvContentPartPr/>
                <p14:nvPr/>
              </p14:nvContentPartPr>
              <p14:xfrm>
                <a:off x="10670037" y="1888365"/>
                <a:ext cx="161280" cy="107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1CDCDD-6731-444B-A660-4FEE9F9EEF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65717" y="1884045"/>
                  <a:ext cx="169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4BDDDAC-7477-480A-8D6C-90E25FB9CEF1}"/>
                    </a:ext>
                  </a:extLst>
                </p14:cNvPr>
                <p14:cNvContentPartPr/>
                <p14:nvPr/>
              </p14:nvContentPartPr>
              <p14:xfrm>
                <a:off x="10840677" y="1736805"/>
                <a:ext cx="136080" cy="163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4BDDDAC-7477-480A-8D6C-90E25FB9CE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36357" y="1732485"/>
                  <a:ext cx="14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85485AA-BF7B-4CBE-9997-AE992C5F25A3}"/>
                    </a:ext>
                  </a:extLst>
                </p14:cNvPr>
                <p14:cNvContentPartPr/>
                <p14:nvPr/>
              </p14:nvContentPartPr>
              <p14:xfrm>
                <a:off x="10699917" y="1849125"/>
                <a:ext cx="411480" cy="24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85485AA-BF7B-4CBE-9997-AE992C5F25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95597" y="1844805"/>
                  <a:ext cx="420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17C38DF-EA49-4472-8F68-8B66A89D5D89}"/>
                    </a:ext>
                  </a:extLst>
                </p14:cNvPr>
                <p14:cNvContentPartPr/>
                <p14:nvPr/>
              </p14:nvContentPartPr>
              <p14:xfrm>
                <a:off x="9580317" y="2901405"/>
                <a:ext cx="230400" cy="108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17C38DF-EA49-4472-8F68-8B66A89D5D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75997" y="2897085"/>
                  <a:ext cx="239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5E37E6A-AD7B-4B4B-BE18-F35C496BB9DF}"/>
                    </a:ext>
                  </a:extLst>
                </p14:cNvPr>
                <p14:cNvContentPartPr/>
                <p14:nvPr/>
              </p14:nvContentPartPr>
              <p14:xfrm>
                <a:off x="9832317" y="2767845"/>
                <a:ext cx="261720" cy="142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5E37E6A-AD7B-4B4B-BE18-F35C496BB9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27997" y="2763525"/>
                  <a:ext cx="270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7015BE-D1D9-46B5-A50B-576A8DDA3701}"/>
                    </a:ext>
                  </a:extLst>
                </p14:cNvPr>
                <p14:cNvContentPartPr/>
                <p14:nvPr/>
              </p14:nvContentPartPr>
              <p14:xfrm>
                <a:off x="10105557" y="2733645"/>
                <a:ext cx="68400" cy="197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7015BE-D1D9-46B5-A50B-576A8DDA37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01237" y="2729325"/>
                  <a:ext cx="77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582EC83-0046-4426-A721-69248B617B94}"/>
                    </a:ext>
                  </a:extLst>
                </p14:cNvPr>
                <p14:cNvContentPartPr/>
                <p14:nvPr/>
              </p14:nvContentPartPr>
              <p14:xfrm>
                <a:off x="10163157" y="2581365"/>
                <a:ext cx="66600" cy="171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582EC83-0046-4426-A721-69248B617B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58837" y="2577045"/>
                  <a:ext cx="75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6C97D77-5135-4EEF-8E5D-47C921E2BFE8}"/>
                    </a:ext>
                  </a:extLst>
                </p14:cNvPr>
                <p14:cNvContentPartPr/>
                <p14:nvPr/>
              </p14:nvContentPartPr>
              <p14:xfrm>
                <a:off x="10240197" y="2561925"/>
                <a:ext cx="242640" cy="249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6C97D77-5135-4EEF-8E5D-47C921E2BF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35877" y="2557605"/>
                  <a:ext cx="251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969EC7F-1690-4277-925A-A5AAF67D949F}"/>
                    </a:ext>
                  </a:extLst>
                </p14:cNvPr>
                <p14:cNvContentPartPr/>
                <p14:nvPr/>
              </p14:nvContentPartPr>
              <p14:xfrm>
                <a:off x="10494357" y="2381925"/>
                <a:ext cx="159840" cy="211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969EC7F-1690-4277-925A-A5AAF67D94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90037" y="2377605"/>
                  <a:ext cx="168480" cy="22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F4DEAF-E04A-4680-BED2-FF386C35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2" y="460348"/>
            <a:ext cx="8272912" cy="50605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F0E7C27-7A52-4869-9D77-4AD40993BB11}"/>
                  </a:ext>
                </a:extLst>
              </p14:cNvPr>
              <p14:cNvContentPartPr/>
              <p14:nvPr/>
            </p14:nvContentPartPr>
            <p14:xfrm>
              <a:off x="3321717" y="3286245"/>
              <a:ext cx="2779200" cy="907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F0E7C27-7A52-4869-9D77-4AD40993B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7397" y="3281925"/>
                <a:ext cx="27878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EBFD462-6663-45B8-8287-AC279EA07ABF}"/>
                  </a:ext>
                </a:extLst>
              </p14:cNvPr>
              <p14:cNvContentPartPr/>
              <p14:nvPr/>
            </p14:nvContentPartPr>
            <p14:xfrm>
              <a:off x="1275837" y="3717165"/>
              <a:ext cx="693720" cy="608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EBFD462-6663-45B8-8287-AC279EA07A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1517" y="3712845"/>
                <a:ext cx="7023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730EDCA-664F-4EB1-9974-2FEDEDAD5241}"/>
                  </a:ext>
                </a:extLst>
              </p14:cNvPr>
              <p14:cNvContentPartPr/>
              <p14:nvPr/>
            </p14:nvContentPartPr>
            <p14:xfrm>
              <a:off x="3549957" y="2038485"/>
              <a:ext cx="72000" cy="283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730EDCA-664F-4EB1-9974-2FEDEDAD5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637" y="2034165"/>
                <a:ext cx="806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D582C2A-6120-40B9-B918-3A5174B2D3C6}"/>
                  </a:ext>
                </a:extLst>
              </p14:cNvPr>
              <p14:cNvContentPartPr/>
              <p14:nvPr/>
            </p14:nvContentPartPr>
            <p14:xfrm>
              <a:off x="3529797" y="2198685"/>
              <a:ext cx="176400" cy="205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D582C2A-6120-40B9-B918-3A5174B2D3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5477" y="2194365"/>
                <a:ext cx="185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5F92B54-59DA-4108-9683-0279884A8D22}"/>
                  </a:ext>
                </a:extLst>
              </p14:cNvPr>
              <p14:cNvContentPartPr/>
              <p14:nvPr/>
            </p14:nvContentPartPr>
            <p14:xfrm>
              <a:off x="3192117" y="1748325"/>
              <a:ext cx="83160" cy="165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5F92B54-59DA-4108-9683-0279884A8D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7797" y="1744005"/>
                <a:ext cx="91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6CF5AD1-E4C9-411B-8B72-A43DB3FBC280}"/>
                  </a:ext>
                </a:extLst>
              </p14:cNvPr>
              <p14:cNvContentPartPr/>
              <p14:nvPr/>
            </p14:nvContentPartPr>
            <p14:xfrm>
              <a:off x="3290037" y="1675605"/>
              <a:ext cx="213840" cy="1490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6CF5AD1-E4C9-411B-8B72-A43DB3FBC2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5717" y="1671285"/>
                <a:ext cx="222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9C79219-1068-4EE2-BD60-39CBA752375A}"/>
                  </a:ext>
                </a:extLst>
              </p14:cNvPr>
              <p14:cNvContentPartPr/>
              <p14:nvPr/>
            </p14:nvContentPartPr>
            <p14:xfrm>
              <a:off x="3509637" y="1424325"/>
              <a:ext cx="322200" cy="284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9C79219-1068-4EE2-BD60-39CBA75237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5317" y="1420005"/>
                <a:ext cx="3308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47EF0D8-7ECE-46F5-8455-A02C9B41BE39}"/>
                  </a:ext>
                </a:extLst>
              </p14:cNvPr>
              <p14:cNvContentPartPr/>
              <p14:nvPr/>
            </p14:nvContentPartPr>
            <p14:xfrm>
              <a:off x="3885837" y="1349805"/>
              <a:ext cx="167400" cy="1123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47EF0D8-7ECE-46F5-8455-A02C9B41BE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1517" y="1345485"/>
                <a:ext cx="1760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D778EC1-AC61-493E-841A-934D27AB1437}"/>
                  </a:ext>
                </a:extLst>
              </p14:cNvPr>
              <p14:cNvContentPartPr/>
              <p14:nvPr/>
            </p14:nvContentPartPr>
            <p14:xfrm>
              <a:off x="3998157" y="1273485"/>
              <a:ext cx="29880" cy="2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D778EC1-AC61-493E-841A-934D27AB14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93837" y="1269165"/>
                <a:ext cx="38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1445092-718B-4E79-92A4-125933123885}"/>
                  </a:ext>
                </a:extLst>
              </p14:cNvPr>
              <p14:cNvContentPartPr/>
              <p14:nvPr/>
            </p14:nvContentPartPr>
            <p14:xfrm>
              <a:off x="4082037" y="1273125"/>
              <a:ext cx="81720" cy="1029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1445092-718B-4E79-92A4-1259331238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7717" y="1268805"/>
                <a:ext cx="90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366AFEB-4F70-4601-94E4-9EFBE84B720E}"/>
                  </a:ext>
                </a:extLst>
              </p14:cNvPr>
              <p14:cNvContentPartPr/>
              <p14:nvPr/>
            </p14:nvContentPartPr>
            <p14:xfrm>
              <a:off x="4165197" y="1204365"/>
              <a:ext cx="132120" cy="138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366AFEB-4F70-4601-94E4-9EFBE84B720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0877" y="1200045"/>
                <a:ext cx="140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A062D68-D613-486E-82F0-F9165315F92C}"/>
                  </a:ext>
                </a:extLst>
              </p14:cNvPr>
              <p14:cNvContentPartPr/>
              <p14:nvPr/>
            </p14:nvContentPartPr>
            <p14:xfrm>
              <a:off x="4305597" y="1120125"/>
              <a:ext cx="155880" cy="145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A062D68-D613-486E-82F0-F9165315F9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01277" y="1115805"/>
                <a:ext cx="164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60CDAF8-88F3-49D9-872B-A6A017BF3A99}"/>
                  </a:ext>
                </a:extLst>
              </p14:cNvPr>
              <p14:cNvContentPartPr/>
              <p14:nvPr/>
            </p14:nvContentPartPr>
            <p14:xfrm>
              <a:off x="4461117" y="1055325"/>
              <a:ext cx="124920" cy="1130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60CDAF8-88F3-49D9-872B-A6A017BF3A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56797" y="1051005"/>
                <a:ext cx="13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FC511A8-1D07-4065-B493-1AFB49FCACFD}"/>
                  </a:ext>
                </a:extLst>
              </p14:cNvPr>
              <p14:cNvContentPartPr/>
              <p14:nvPr/>
            </p14:nvContentPartPr>
            <p14:xfrm>
              <a:off x="4561917" y="1029765"/>
              <a:ext cx="26280" cy="237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FC511A8-1D07-4065-B493-1AFB49FCAC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57597" y="1025445"/>
                <a:ext cx="34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697163C-356C-43DF-848F-AE47099B76D8}"/>
                  </a:ext>
                </a:extLst>
              </p14:cNvPr>
              <p14:cNvContentPartPr/>
              <p14:nvPr/>
            </p14:nvContentPartPr>
            <p14:xfrm>
              <a:off x="4620957" y="1018965"/>
              <a:ext cx="95040" cy="209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697163C-356C-43DF-848F-AE47099B76D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6637" y="1014645"/>
                <a:ext cx="1036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12D92C2-7891-47C1-9DA2-F28B5978697D}"/>
                  </a:ext>
                </a:extLst>
              </p14:cNvPr>
              <p14:cNvContentPartPr/>
              <p14:nvPr/>
            </p14:nvContentPartPr>
            <p14:xfrm>
              <a:off x="3380037" y="1920045"/>
              <a:ext cx="92880" cy="139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12D92C2-7891-47C1-9DA2-F28B597869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75717" y="1915725"/>
                <a:ext cx="101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EA8301F-2C6C-4754-AEFA-4F2538F2E676}"/>
                  </a:ext>
                </a:extLst>
              </p14:cNvPr>
              <p14:cNvContentPartPr/>
              <p14:nvPr/>
            </p14:nvContentPartPr>
            <p14:xfrm>
              <a:off x="3436917" y="1852005"/>
              <a:ext cx="133200" cy="1252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EA8301F-2C6C-4754-AEFA-4F2538F2E67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32597" y="1847685"/>
                <a:ext cx="141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61261AD-F220-4DCB-8ED1-D38BA877A19F}"/>
                  </a:ext>
                </a:extLst>
              </p14:cNvPr>
              <p14:cNvContentPartPr/>
              <p14:nvPr/>
            </p14:nvContentPartPr>
            <p14:xfrm>
              <a:off x="3585957" y="1727085"/>
              <a:ext cx="137520" cy="2008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61261AD-F220-4DCB-8ED1-D38BA877A19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81637" y="1722765"/>
                <a:ext cx="1461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381527F-511B-4A8E-92E2-F8654E11B85E}"/>
                  </a:ext>
                </a:extLst>
              </p14:cNvPr>
              <p14:cNvContentPartPr/>
              <p14:nvPr/>
            </p14:nvContentPartPr>
            <p14:xfrm>
              <a:off x="3824277" y="1608645"/>
              <a:ext cx="289080" cy="1537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381527F-511B-4A8E-92E2-F8654E11B85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19957" y="1604325"/>
                <a:ext cx="297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92FCD44-D1C5-4032-A2AB-BFDD7702B674}"/>
                  </a:ext>
                </a:extLst>
              </p14:cNvPr>
              <p14:cNvContentPartPr/>
              <p14:nvPr/>
            </p14:nvContentPartPr>
            <p14:xfrm>
              <a:off x="4045317" y="1555365"/>
              <a:ext cx="72720" cy="6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92FCD44-D1C5-4032-A2AB-BFDD7702B67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40997" y="1551045"/>
                <a:ext cx="813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93E8647-31AA-4EEB-A76F-7F0A12E1A9FD}"/>
                  </a:ext>
                </a:extLst>
              </p14:cNvPr>
              <p14:cNvContentPartPr/>
              <p14:nvPr/>
            </p14:nvContentPartPr>
            <p14:xfrm>
              <a:off x="4155477" y="1522245"/>
              <a:ext cx="106560" cy="684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93E8647-31AA-4EEB-A76F-7F0A12E1A9F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51157" y="1517925"/>
                <a:ext cx="115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2FAA3BC-8BA6-4388-82E1-DB0E36BDD172}"/>
                  </a:ext>
                </a:extLst>
              </p14:cNvPr>
              <p14:cNvContentPartPr/>
              <p14:nvPr/>
            </p14:nvContentPartPr>
            <p14:xfrm>
              <a:off x="4367517" y="1372485"/>
              <a:ext cx="151200" cy="129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2FAA3BC-8BA6-4388-82E1-DB0E36BDD1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3197" y="1368165"/>
                <a:ext cx="1598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2F3FEF9-EA23-4ACB-99D1-3722C3F978BA}"/>
                  </a:ext>
                </a:extLst>
              </p14:cNvPr>
              <p14:cNvContentPartPr/>
              <p14:nvPr/>
            </p14:nvContentPartPr>
            <p14:xfrm>
              <a:off x="4519077" y="1235325"/>
              <a:ext cx="131040" cy="1699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2F3FEF9-EA23-4ACB-99D1-3722C3F978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14757" y="1231005"/>
                <a:ext cx="139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AC0135D-976B-4D24-8D36-3B7EBC23D186}"/>
                  </a:ext>
                </a:extLst>
              </p14:cNvPr>
              <p14:cNvContentPartPr/>
              <p14:nvPr/>
            </p14:nvContentPartPr>
            <p14:xfrm>
              <a:off x="4635357" y="1320645"/>
              <a:ext cx="63360" cy="331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AC0135D-976B-4D24-8D36-3B7EBC23D18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31037" y="1316325"/>
                <a:ext cx="72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9B8EC7E-7352-4CB9-A83B-93B97F4CA74C}"/>
                  </a:ext>
                </a:extLst>
              </p14:cNvPr>
              <p14:cNvContentPartPr/>
              <p14:nvPr/>
            </p14:nvContentPartPr>
            <p14:xfrm>
              <a:off x="3882237" y="1886925"/>
              <a:ext cx="271080" cy="1868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9B8EC7E-7352-4CB9-A83B-93B97F4CA7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77917" y="1882605"/>
                <a:ext cx="279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B41F095-EA0E-4FF9-A4F8-F5A95A118CE6}"/>
                  </a:ext>
                </a:extLst>
              </p14:cNvPr>
              <p14:cNvContentPartPr/>
              <p14:nvPr/>
            </p14:nvContentPartPr>
            <p14:xfrm>
              <a:off x="4173477" y="1814565"/>
              <a:ext cx="138240" cy="882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B41F095-EA0E-4FF9-A4F8-F5A95A118CE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69157" y="1810245"/>
                <a:ext cx="146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A5D2159-8E36-49DC-89DF-CA4CA382888C}"/>
                  </a:ext>
                </a:extLst>
              </p14:cNvPr>
              <p14:cNvContentPartPr/>
              <p14:nvPr/>
            </p14:nvContentPartPr>
            <p14:xfrm>
              <a:off x="4245477" y="1730685"/>
              <a:ext cx="360" cy="3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A5D2159-8E36-49DC-89DF-CA4CA38288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41157" y="17263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E572013-B503-40D7-8657-1A800A440B7E}"/>
                  </a:ext>
                </a:extLst>
              </p14:cNvPr>
              <p14:cNvContentPartPr/>
              <p14:nvPr/>
            </p14:nvContentPartPr>
            <p14:xfrm>
              <a:off x="4374717" y="1714125"/>
              <a:ext cx="114840" cy="1911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E572013-B503-40D7-8657-1A800A440B7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70397" y="1709805"/>
                <a:ext cx="1234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A75A726-39FB-496F-85C1-84FBA13A3C42}"/>
                  </a:ext>
                </a:extLst>
              </p14:cNvPr>
              <p14:cNvContentPartPr/>
              <p14:nvPr/>
            </p14:nvContentPartPr>
            <p14:xfrm>
              <a:off x="4546797" y="1468245"/>
              <a:ext cx="236880" cy="230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A75A726-39FB-496F-85C1-84FBA13A3C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42477" y="1463925"/>
                <a:ext cx="245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7A03CBB-D633-41BA-899C-89073C8F5E64}"/>
                  </a:ext>
                </a:extLst>
              </p14:cNvPr>
              <p14:cNvContentPartPr/>
              <p14:nvPr/>
            </p14:nvContentPartPr>
            <p14:xfrm>
              <a:off x="4777557" y="1358085"/>
              <a:ext cx="162360" cy="178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7A03CBB-D633-41BA-899C-89073C8F5E6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73237" y="1353765"/>
                <a:ext cx="171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50D68C9-0903-42CE-A3BC-9C7FA019F228}"/>
                  </a:ext>
                </a:extLst>
              </p14:cNvPr>
              <p14:cNvContentPartPr/>
              <p14:nvPr/>
            </p14:nvContentPartPr>
            <p14:xfrm>
              <a:off x="4935597" y="1165845"/>
              <a:ext cx="361080" cy="2008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50D68C9-0903-42CE-A3BC-9C7FA019F22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31277" y="1161525"/>
                <a:ext cx="3697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08855A6-E959-4D6B-B56B-29638E90B7D8}"/>
                  </a:ext>
                </a:extLst>
              </p14:cNvPr>
              <p14:cNvContentPartPr/>
              <p14:nvPr/>
            </p14:nvContentPartPr>
            <p14:xfrm>
              <a:off x="5225757" y="1089885"/>
              <a:ext cx="51840" cy="122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08855A6-E959-4D6B-B56B-29638E90B7D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21437" y="1085565"/>
                <a:ext cx="604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2A07BC0-7F3C-4DD5-82C6-4C54228D38DB}"/>
                  </a:ext>
                </a:extLst>
              </p14:cNvPr>
              <p14:cNvContentPartPr/>
              <p14:nvPr/>
            </p14:nvContentPartPr>
            <p14:xfrm>
              <a:off x="5312157" y="1056405"/>
              <a:ext cx="129600" cy="1242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2A07BC0-7F3C-4DD5-82C6-4C54228D38D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07837" y="1052085"/>
                <a:ext cx="13824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398" name="Gruppieren 141397">
            <a:extLst>
              <a:ext uri="{FF2B5EF4-FFF2-40B4-BE49-F238E27FC236}">
                <a16:creationId xmlns:a16="http://schemas.microsoft.com/office/drawing/2014/main" id="{8E7F215E-F098-475D-82E7-57EC6C2C6120}"/>
              </a:ext>
            </a:extLst>
          </p:cNvPr>
          <p:cNvGrpSpPr/>
          <p:nvPr/>
        </p:nvGrpSpPr>
        <p:grpSpPr>
          <a:xfrm>
            <a:off x="637917" y="2611605"/>
            <a:ext cx="7862400" cy="4125960"/>
            <a:chOff x="637917" y="2611605"/>
            <a:chExt cx="7862400" cy="41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57B9C69-896F-4BFA-9A18-3176791DA477}"/>
                    </a:ext>
                  </a:extLst>
                </p14:cNvPr>
                <p14:cNvContentPartPr/>
                <p14:nvPr/>
              </p14:nvContentPartPr>
              <p14:xfrm>
                <a:off x="3241077" y="2987805"/>
                <a:ext cx="224640" cy="11635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57B9C69-896F-4BFA-9A18-3176791DA4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36757" y="2983485"/>
                  <a:ext cx="233280" cy="11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6388F6E-3B30-47C3-A625-A04C30E9BAF0}"/>
                    </a:ext>
                  </a:extLst>
                </p14:cNvPr>
                <p14:cNvContentPartPr/>
                <p14:nvPr/>
              </p14:nvContentPartPr>
              <p14:xfrm>
                <a:off x="3626997" y="2953965"/>
                <a:ext cx="222480" cy="1045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6388F6E-3B30-47C3-A625-A04C30E9BA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22677" y="2949645"/>
                  <a:ext cx="231120" cy="10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3C87754-EBBA-478A-B544-E63B4E05B930}"/>
                    </a:ext>
                  </a:extLst>
                </p14:cNvPr>
                <p14:cNvContentPartPr/>
                <p14:nvPr/>
              </p14:nvContentPartPr>
              <p14:xfrm>
                <a:off x="4016157" y="3207405"/>
                <a:ext cx="201600" cy="842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3C87754-EBBA-478A-B544-E63B4E05B9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11837" y="3203085"/>
                  <a:ext cx="210240" cy="85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A6A7CFF-799E-42AA-89D1-44A7189F48FF}"/>
                    </a:ext>
                  </a:extLst>
                </p14:cNvPr>
                <p14:cNvContentPartPr/>
                <p14:nvPr/>
              </p14:nvContentPartPr>
              <p14:xfrm>
                <a:off x="3421077" y="2611605"/>
                <a:ext cx="329760" cy="370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A6A7CFF-799E-42AA-89D1-44A7189F48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6757" y="2607285"/>
                  <a:ext cx="3384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E993382-EB09-4F13-87C0-0C500968A1F3}"/>
                    </a:ext>
                  </a:extLst>
                </p14:cNvPr>
                <p14:cNvContentPartPr/>
                <p14:nvPr/>
              </p14:nvContentPartPr>
              <p14:xfrm>
                <a:off x="3686037" y="2636805"/>
                <a:ext cx="433440" cy="515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E993382-EB09-4F13-87C0-0C500968A1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81717" y="2632485"/>
                  <a:ext cx="4420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3C876BA-9743-4944-B2C5-562EFB72C0A5}"/>
                    </a:ext>
                  </a:extLst>
                </p14:cNvPr>
                <p14:cNvContentPartPr/>
                <p14:nvPr/>
              </p14:nvContentPartPr>
              <p14:xfrm>
                <a:off x="1204197" y="3329445"/>
                <a:ext cx="2272320" cy="2589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3C876BA-9743-4944-B2C5-562EFB72C0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99877" y="3325125"/>
                  <a:ext cx="2280960" cy="25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607471-3842-4818-AB4F-FAC2BBC3A34C}"/>
                    </a:ext>
                  </a:extLst>
                </p14:cNvPr>
                <p14:cNvContentPartPr/>
                <p14:nvPr/>
              </p14:nvContentPartPr>
              <p14:xfrm>
                <a:off x="3229917" y="3295965"/>
                <a:ext cx="275760" cy="238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607471-3842-4818-AB4F-FAC2BBC3A3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25597" y="3291645"/>
                  <a:ext cx="284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2970D1F-E0D5-4044-A932-84191C69FDB6}"/>
                    </a:ext>
                  </a:extLst>
                </p14:cNvPr>
                <p14:cNvContentPartPr/>
                <p14:nvPr/>
              </p14:nvContentPartPr>
              <p14:xfrm>
                <a:off x="637917" y="5889045"/>
                <a:ext cx="69480" cy="257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2970D1F-E0D5-4044-A932-84191C69FD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3597" y="5884725"/>
                  <a:ext cx="78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6EE681-8216-427A-BC68-51484F81B3BA}"/>
                    </a:ext>
                  </a:extLst>
                </p14:cNvPr>
                <p14:cNvContentPartPr/>
                <p14:nvPr/>
              </p14:nvContentPartPr>
              <p14:xfrm>
                <a:off x="763197" y="6029085"/>
                <a:ext cx="108360" cy="11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6EE681-8216-427A-BC68-51484F81B3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8877" y="6024765"/>
                  <a:ext cx="11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69D7986-FB1A-4CF0-9A29-8D6AF9EC3956}"/>
                    </a:ext>
                  </a:extLst>
                </p14:cNvPr>
                <p14:cNvContentPartPr/>
                <p14:nvPr/>
              </p14:nvContentPartPr>
              <p14:xfrm>
                <a:off x="872997" y="5946285"/>
                <a:ext cx="360720" cy="183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69D7986-FB1A-4CF0-9A29-8D6AF9EC39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8677" y="5941965"/>
                  <a:ext cx="369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E0F8603-B4E8-43B6-90C3-94F01C723110}"/>
                    </a:ext>
                  </a:extLst>
                </p14:cNvPr>
                <p14:cNvContentPartPr/>
                <p14:nvPr/>
              </p14:nvContentPartPr>
              <p14:xfrm>
                <a:off x="1348197" y="5997765"/>
                <a:ext cx="200520" cy="86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E0F8603-B4E8-43B6-90C3-94F01C7231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43877" y="5993445"/>
                  <a:ext cx="209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EE6035-D190-4D0E-B43F-0553EDEA1170}"/>
                    </a:ext>
                  </a:extLst>
                </p14:cNvPr>
                <p14:cNvContentPartPr/>
                <p14:nvPr/>
              </p14:nvContentPartPr>
              <p14:xfrm>
                <a:off x="1549797" y="5917845"/>
                <a:ext cx="143640" cy="140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EE6035-D190-4D0E-B43F-0553EDEA117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45477" y="5913525"/>
                  <a:ext cx="152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255446D-BB34-4536-82B7-86927D40F965}"/>
                    </a:ext>
                  </a:extLst>
                </p14:cNvPr>
                <p14:cNvContentPartPr/>
                <p14:nvPr/>
              </p14:nvContentPartPr>
              <p14:xfrm>
                <a:off x="1730157" y="5947725"/>
                <a:ext cx="164880" cy="100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255446D-BB34-4536-82B7-86927D40F9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25837" y="5943405"/>
                  <a:ext cx="173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D32944-1099-483F-8049-2BE365E50756}"/>
                    </a:ext>
                  </a:extLst>
                </p14:cNvPr>
                <p14:cNvContentPartPr/>
                <p14:nvPr/>
              </p14:nvContentPartPr>
              <p14:xfrm>
                <a:off x="1889997" y="5944485"/>
                <a:ext cx="121320" cy="74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D32944-1099-483F-8049-2BE365E507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85677" y="5940165"/>
                  <a:ext cx="129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9896D5F-FAB8-4DA7-96BF-59299546ED32}"/>
                    </a:ext>
                  </a:extLst>
                </p14:cNvPr>
                <p14:cNvContentPartPr/>
                <p14:nvPr/>
              </p14:nvContentPartPr>
              <p14:xfrm>
                <a:off x="2000877" y="5910285"/>
                <a:ext cx="89640" cy="111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9896D5F-FAB8-4DA7-96BF-59299546ED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96557" y="5905965"/>
                  <a:ext cx="98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9FD662-6781-4569-A5C9-7D25D2D19B25}"/>
                    </a:ext>
                  </a:extLst>
                </p14:cNvPr>
                <p14:cNvContentPartPr/>
                <p14:nvPr/>
              </p14:nvContentPartPr>
              <p14:xfrm>
                <a:off x="2111037" y="5914245"/>
                <a:ext cx="103680" cy="80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9FD662-6781-4569-A5C9-7D25D2D19B2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06717" y="5909925"/>
                  <a:ext cx="11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D436F54-E359-4A8B-96F9-01CA6257BB23}"/>
                    </a:ext>
                  </a:extLst>
                </p14:cNvPr>
                <p14:cNvContentPartPr/>
                <p14:nvPr/>
              </p14:nvContentPartPr>
              <p14:xfrm>
                <a:off x="2236677" y="5840445"/>
                <a:ext cx="111240" cy="123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D436F54-E359-4A8B-96F9-01CA6257BB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32357" y="5836125"/>
                  <a:ext cx="119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1312" name="Freihand 141311">
                  <a:extLst>
                    <a:ext uri="{FF2B5EF4-FFF2-40B4-BE49-F238E27FC236}">
                      <a16:creationId xmlns:a16="http://schemas.microsoft.com/office/drawing/2014/main" id="{6B487DBD-0702-454B-AA5C-5B64CDF825A7}"/>
                    </a:ext>
                  </a:extLst>
                </p14:cNvPr>
                <p14:cNvContentPartPr/>
                <p14:nvPr/>
              </p14:nvContentPartPr>
              <p14:xfrm>
                <a:off x="985317" y="6209085"/>
                <a:ext cx="182520" cy="261720"/>
              </p14:xfrm>
            </p:contentPart>
          </mc:Choice>
          <mc:Fallback>
            <p:pic>
              <p:nvPicPr>
                <p:cNvPr id="141312" name="Freihand 141311">
                  <a:extLst>
                    <a:ext uri="{FF2B5EF4-FFF2-40B4-BE49-F238E27FC236}">
                      <a16:creationId xmlns:a16="http://schemas.microsoft.com/office/drawing/2014/main" id="{6B487DBD-0702-454B-AA5C-5B64CDF825A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0997" y="6204765"/>
                  <a:ext cx="191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1313" name="Freihand 141312">
                  <a:extLst>
                    <a:ext uri="{FF2B5EF4-FFF2-40B4-BE49-F238E27FC236}">
                      <a16:creationId xmlns:a16="http://schemas.microsoft.com/office/drawing/2014/main" id="{BEC1848A-841B-40D2-AE67-835ED0EE67C2}"/>
                    </a:ext>
                  </a:extLst>
                </p14:cNvPr>
                <p14:cNvContentPartPr/>
                <p14:nvPr/>
              </p14:nvContentPartPr>
              <p14:xfrm>
                <a:off x="1216797" y="6204765"/>
                <a:ext cx="264240" cy="146880"/>
              </p14:xfrm>
            </p:contentPart>
          </mc:Choice>
          <mc:Fallback>
            <p:pic>
              <p:nvPicPr>
                <p:cNvPr id="141313" name="Freihand 141312">
                  <a:extLst>
                    <a:ext uri="{FF2B5EF4-FFF2-40B4-BE49-F238E27FC236}">
                      <a16:creationId xmlns:a16="http://schemas.microsoft.com/office/drawing/2014/main" id="{BEC1848A-841B-40D2-AE67-835ED0EE67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12477" y="6200445"/>
                  <a:ext cx="272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1314" name="Freihand 141313">
                  <a:extLst>
                    <a:ext uri="{FF2B5EF4-FFF2-40B4-BE49-F238E27FC236}">
                      <a16:creationId xmlns:a16="http://schemas.microsoft.com/office/drawing/2014/main" id="{F5384615-CE33-40F0-B58C-16C69FE2AB9B}"/>
                    </a:ext>
                  </a:extLst>
                </p14:cNvPr>
                <p14:cNvContentPartPr/>
                <p14:nvPr/>
              </p14:nvContentPartPr>
              <p14:xfrm>
                <a:off x="1640877" y="6179205"/>
                <a:ext cx="244080" cy="159480"/>
              </p14:xfrm>
            </p:contentPart>
          </mc:Choice>
          <mc:Fallback>
            <p:pic>
              <p:nvPicPr>
                <p:cNvPr id="141314" name="Freihand 141313">
                  <a:extLst>
                    <a:ext uri="{FF2B5EF4-FFF2-40B4-BE49-F238E27FC236}">
                      <a16:creationId xmlns:a16="http://schemas.microsoft.com/office/drawing/2014/main" id="{F5384615-CE33-40F0-B58C-16C69FE2AB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36557" y="6174885"/>
                  <a:ext cx="252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1317" name="Freihand 141316">
                  <a:extLst>
                    <a:ext uri="{FF2B5EF4-FFF2-40B4-BE49-F238E27FC236}">
                      <a16:creationId xmlns:a16="http://schemas.microsoft.com/office/drawing/2014/main" id="{7B2C0C5D-E574-45FD-BCAE-AAFCE9B76DC6}"/>
                    </a:ext>
                  </a:extLst>
                </p14:cNvPr>
                <p14:cNvContentPartPr/>
                <p14:nvPr/>
              </p14:nvContentPartPr>
              <p14:xfrm>
                <a:off x="1859757" y="6195045"/>
                <a:ext cx="116640" cy="72000"/>
              </p14:xfrm>
            </p:contentPart>
          </mc:Choice>
          <mc:Fallback>
            <p:pic>
              <p:nvPicPr>
                <p:cNvPr id="141317" name="Freihand 141316">
                  <a:extLst>
                    <a:ext uri="{FF2B5EF4-FFF2-40B4-BE49-F238E27FC236}">
                      <a16:creationId xmlns:a16="http://schemas.microsoft.com/office/drawing/2014/main" id="{7B2C0C5D-E574-45FD-BCAE-AAFCE9B76DC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55437" y="6190725"/>
                  <a:ext cx="125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1318" name="Freihand 141317">
                  <a:extLst>
                    <a:ext uri="{FF2B5EF4-FFF2-40B4-BE49-F238E27FC236}">
                      <a16:creationId xmlns:a16="http://schemas.microsoft.com/office/drawing/2014/main" id="{4BA0A519-38F1-4800-8B02-CD1B6C3F086E}"/>
                    </a:ext>
                  </a:extLst>
                </p14:cNvPr>
                <p14:cNvContentPartPr/>
                <p14:nvPr/>
              </p14:nvContentPartPr>
              <p14:xfrm>
                <a:off x="2035437" y="6205125"/>
                <a:ext cx="45720" cy="63720"/>
              </p14:xfrm>
            </p:contentPart>
          </mc:Choice>
          <mc:Fallback>
            <p:pic>
              <p:nvPicPr>
                <p:cNvPr id="141318" name="Freihand 141317">
                  <a:extLst>
                    <a:ext uri="{FF2B5EF4-FFF2-40B4-BE49-F238E27FC236}">
                      <a16:creationId xmlns:a16="http://schemas.microsoft.com/office/drawing/2014/main" id="{4BA0A519-38F1-4800-8B02-CD1B6C3F08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31117" y="6200805"/>
                  <a:ext cx="54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1320" name="Freihand 141319">
                  <a:extLst>
                    <a:ext uri="{FF2B5EF4-FFF2-40B4-BE49-F238E27FC236}">
                      <a16:creationId xmlns:a16="http://schemas.microsoft.com/office/drawing/2014/main" id="{B9BDEA71-1AAA-48EC-87CC-20B001F05FD6}"/>
                    </a:ext>
                  </a:extLst>
                </p14:cNvPr>
                <p14:cNvContentPartPr/>
                <p14:nvPr/>
              </p14:nvContentPartPr>
              <p14:xfrm>
                <a:off x="2108157" y="6203325"/>
                <a:ext cx="360" cy="2160"/>
              </p14:xfrm>
            </p:contentPart>
          </mc:Choice>
          <mc:Fallback>
            <p:pic>
              <p:nvPicPr>
                <p:cNvPr id="141320" name="Freihand 141319">
                  <a:extLst>
                    <a:ext uri="{FF2B5EF4-FFF2-40B4-BE49-F238E27FC236}">
                      <a16:creationId xmlns:a16="http://schemas.microsoft.com/office/drawing/2014/main" id="{B9BDEA71-1AAA-48EC-87CC-20B001F05F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03837" y="6199005"/>
                  <a:ext cx="9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1321" name="Freihand 141320">
                  <a:extLst>
                    <a:ext uri="{FF2B5EF4-FFF2-40B4-BE49-F238E27FC236}">
                      <a16:creationId xmlns:a16="http://schemas.microsoft.com/office/drawing/2014/main" id="{FA6228E6-D228-40FD-B357-DA1F25357CF8}"/>
                    </a:ext>
                  </a:extLst>
                </p14:cNvPr>
                <p14:cNvContentPartPr/>
                <p14:nvPr/>
              </p14:nvContentPartPr>
              <p14:xfrm>
                <a:off x="2138037" y="6172725"/>
                <a:ext cx="86760" cy="62640"/>
              </p14:xfrm>
            </p:contentPart>
          </mc:Choice>
          <mc:Fallback>
            <p:pic>
              <p:nvPicPr>
                <p:cNvPr id="141321" name="Freihand 141320">
                  <a:extLst>
                    <a:ext uri="{FF2B5EF4-FFF2-40B4-BE49-F238E27FC236}">
                      <a16:creationId xmlns:a16="http://schemas.microsoft.com/office/drawing/2014/main" id="{FA6228E6-D228-40FD-B357-DA1F25357CF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33717" y="6168405"/>
                  <a:ext cx="95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1322" name="Freihand 141321">
                  <a:extLst>
                    <a:ext uri="{FF2B5EF4-FFF2-40B4-BE49-F238E27FC236}">
                      <a16:creationId xmlns:a16="http://schemas.microsoft.com/office/drawing/2014/main" id="{AAF0D738-E25C-4AF7-8F70-AD6E33BC8262}"/>
                    </a:ext>
                  </a:extLst>
                </p14:cNvPr>
                <p14:cNvContentPartPr/>
                <p14:nvPr/>
              </p14:nvContentPartPr>
              <p14:xfrm>
                <a:off x="2260437" y="6145365"/>
                <a:ext cx="65160" cy="60120"/>
              </p14:xfrm>
            </p:contentPart>
          </mc:Choice>
          <mc:Fallback>
            <p:pic>
              <p:nvPicPr>
                <p:cNvPr id="141322" name="Freihand 141321">
                  <a:extLst>
                    <a:ext uri="{FF2B5EF4-FFF2-40B4-BE49-F238E27FC236}">
                      <a16:creationId xmlns:a16="http://schemas.microsoft.com/office/drawing/2014/main" id="{AAF0D738-E25C-4AF7-8F70-AD6E33BC82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56117" y="6141045"/>
                  <a:ext cx="73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1323" name="Freihand 141322">
                  <a:extLst>
                    <a:ext uri="{FF2B5EF4-FFF2-40B4-BE49-F238E27FC236}">
                      <a16:creationId xmlns:a16="http://schemas.microsoft.com/office/drawing/2014/main" id="{9A3268F5-D010-4059-A318-13304A178937}"/>
                    </a:ext>
                  </a:extLst>
                </p14:cNvPr>
                <p14:cNvContentPartPr/>
                <p14:nvPr/>
              </p14:nvContentPartPr>
              <p14:xfrm>
                <a:off x="2354757" y="6066885"/>
                <a:ext cx="30240" cy="151200"/>
              </p14:xfrm>
            </p:contentPart>
          </mc:Choice>
          <mc:Fallback>
            <p:pic>
              <p:nvPicPr>
                <p:cNvPr id="141323" name="Freihand 141322">
                  <a:extLst>
                    <a:ext uri="{FF2B5EF4-FFF2-40B4-BE49-F238E27FC236}">
                      <a16:creationId xmlns:a16="http://schemas.microsoft.com/office/drawing/2014/main" id="{9A3268F5-D010-4059-A318-13304A1789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50437" y="6062565"/>
                  <a:ext cx="38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1324" name="Freihand 141323">
                  <a:extLst>
                    <a:ext uri="{FF2B5EF4-FFF2-40B4-BE49-F238E27FC236}">
                      <a16:creationId xmlns:a16="http://schemas.microsoft.com/office/drawing/2014/main" id="{2A16D6B5-EA7D-4444-AFAD-F6CFCA1DBB63}"/>
                    </a:ext>
                  </a:extLst>
                </p14:cNvPr>
                <p14:cNvContentPartPr/>
                <p14:nvPr/>
              </p14:nvContentPartPr>
              <p14:xfrm>
                <a:off x="2427117" y="6028005"/>
                <a:ext cx="197280" cy="178920"/>
              </p14:xfrm>
            </p:contentPart>
          </mc:Choice>
          <mc:Fallback>
            <p:pic>
              <p:nvPicPr>
                <p:cNvPr id="141324" name="Freihand 141323">
                  <a:extLst>
                    <a:ext uri="{FF2B5EF4-FFF2-40B4-BE49-F238E27FC236}">
                      <a16:creationId xmlns:a16="http://schemas.microsoft.com/office/drawing/2014/main" id="{2A16D6B5-EA7D-4444-AFAD-F6CFCA1DBB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22797" y="6023685"/>
                  <a:ext cx="20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1325" name="Freihand 141324">
                  <a:extLst>
                    <a:ext uri="{FF2B5EF4-FFF2-40B4-BE49-F238E27FC236}">
                      <a16:creationId xmlns:a16="http://schemas.microsoft.com/office/drawing/2014/main" id="{EAA5CBCD-B46D-4702-88BC-808A8DC07768}"/>
                    </a:ext>
                  </a:extLst>
                </p14:cNvPr>
                <p14:cNvContentPartPr/>
                <p14:nvPr/>
              </p14:nvContentPartPr>
              <p14:xfrm>
                <a:off x="2738877" y="6061125"/>
                <a:ext cx="95040" cy="110520"/>
              </p14:xfrm>
            </p:contentPart>
          </mc:Choice>
          <mc:Fallback>
            <p:pic>
              <p:nvPicPr>
                <p:cNvPr id="141325" name="Freihand 141324">
                  <a:extLst>
                    <a:ext uri="{FF2B5EF4-FFF2-40B4-BE49-F238E27FC236}">
                      <a16:creationId xmlns:a16="http://schemas.microsoft.com/office/drawing/2014/main" id="{EAA5CBCD-B46D-4702-88BC-808A8DC077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34557" y="6056805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1326" name="Freihand 141325">
                  <a:extLst>
                    <a:ext uri="{FF2B5EF4-FFF2-40B4-BE49-F238E27FC236}">
                      <a16:creationId xmlns:a16="http://schemas.microsoft.com/office/drawing/2014/main" id="{27ED9D39-8E11-4764-B821-7C7264C9BCAD}"/>
                    </a:ext>
                  </a:extLst>
                </p14:cNvPr>
                <p14:cNvContentPartPr/>
                <p14:nvPr/>
              </p14:nvContentPartPr>
              <p14:xfrm>
                <a:off x="2863797" y="6047805"/>
                <a:ext cx="30240" cy="105480"/>
              </p14:xfrm>
            </p:contentPart>
          </mc:Choice>
          <mc:Fallback>
            <p:pic>
              <p:nvPicPr>
                <p:cNvPr id="141326" name="Freihand 141325">
                  <a:extLst>
                    <a:ext uri="{FF2B5EF4-FFF2-40B4-BE49-F238E27FC236}">
                      <a16:creationId xmlns:a16="http://schemas.microsoft.com/office/drawing/2014/main" id="{27ED9D39-8E11-4764-B821-7C7264C9BC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59477" y="6043485"/>
                  <a:ext cx="38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1327" name="Freihand 141326">
                  <a:extLst>
                    <a:ext uri="{FF2B5EF4-FFF2-40B4-BE49-F238E27FC236}">
                      <a16:creationId xmlns:a16="http://schemas.microsoft.com/office/drawing/2014/main" id="{51B151E8-B846-4ED1-A5DF-556A2C4D9FB9}"/>
                    </a:ext>
                  </a:extLst>
                </p14:cNvPr>
                <p14:cNvContentPartPr/>
                <p14:nvPr/>
              </p14:nvContentPartPr>
              <p14:xfrm>
                <a:off x="2897997" y="5977245"/>
                <a:ext cx="12960" cy="23040"/>
              </p14:xfrm>
            </p:contentPart>
          </mc:Choice>
          <mc:Fallback>
            <p:pic>
              <p:nvPicPr>
                <p:cNvPr id="141327" name="Freihand 141326">
                  <a:extLst>
                    <a:ext uri="{FF2B5EF4-FFF2-40B4-BE49-F238E27FC236}">
                      <a16:creationId xmlns:a16="http://schemas.microsoft.com/office/drawing/2014/main" id="{51B151E8-B846-4ED1-A5DF-556A2C4D9F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93677" y="5972925"/>
                  <a:ext cx="2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1329" name="Freihand 141328">
                  <a:extLst>
                    <a:ext uri="{FF2B5EF4-FFF2-40B4-BE49-F238E27FC236}">
                      <a16:creationId xmlns:a16="http://schemas.microsoft.com/office/drawing/2014/main" id="{CCE1C6EC-A360-4408-8DD0-404F3A2EB81E}"/>
                    </a:ext>
                  </a:extLst>
                </p14:cNvPr>
                <p14:cNvContentPartPr/>
                <p14:nvPr/>
              </p14:nvContentPartPr>
              <p14:xfrm>
                <a:off x="2860917" y="6024765"/>
                <a:ext cx="97200" cy="138600"/>
              </p14:xfrm>
            </p:contentPart>
          </mc:Choice>
          <mc:Fallback>
            <p:pic>
              <p:nvPicPr>
                <p:cNvPr id="141329" name="Freihand 141328">
                  <a:extLst>
                    <a:ext uri="{FF2B5EF4-FFF2-40B4-BE49-F238E27FC236}">
                      <a16:creationId xmlns:a16="http://schemas.microsoft.com/office/drawing/2014/main" id="{CCE1C6EC-A360-4408-8DD0-404F3A2EB8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56597" y="6020445"/>
                  <a:ext cx="105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1330" name="Freihand 141329">
                  <a:extLst>
                    <a:ext uri="{FF2B5EF4-FFF2-40B4-BE49-F238E27FC236}">
                      <a16:creationId xmlns:a16="http://schemas.microsoft.com/office/drawing/2014/main" id="{20B79A2F-FB28-4189-8356-31605F839E8E}"/>
                    </a:ext>
                  </a:extLst>
                </p14:cNvPr>
                <p14:cNvContentPartPr/>
                <p14:nvPr/>
              </p14:nvContentPartPr>
              <p14:xfrm>
                <a:off x="2967117" y="6021525"/>
                <a:ext cx="19440" cy="109080"/>
              </p14:xfrm>
            </p:contentPart>
          </mc:Choice>
          <mc:Fallback>
            <p:pic>
              <p:nvPicPr>
                <p:cNvPr id="141330" name="Freihand 141329">
                  <a:extLst>
                    <a:ext uri="{FF2B5EF4-FFF2-40B4-BE49-F238E27FC236}">
                      <a16:creationId xmlns:a16="http://schemas.microsoft.com/office/drawing/2014/main" id="{20B79A2F-FB28-4189-8356-31605F839E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62797" y="6017205"/>
                  <a:ext cx="28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1331" name="Freihand 141330">
                  <a:extLst>
                    <a:ext uri="{FF2B5EF4-FFF2-40B4-BE49-F238E27FC236}">
                      <a16:creationId xmlns:a16="http://schemas.microsoft.com/office/drawing/2014/main" id="{434BCFD2-CDAA-47AD-B075-36CADAC63769}"/>
                    </a:ext>
                  </a:extLst>
                </p14:cNvPr>
                <p14:cNvContentPartPr/>
                <p14:nvPr/>
              </p14:nvContentPartPr>
              <p14:xfrm>
                <a:off x="2998437" y="5979405"/>
                <a:ext cx="15120" cy="4680"/>
              </p14:xfrm>
            </p:contentPart>
          </mc:Choice>
          <mc:Fallback>
            <p:pic>
              <p:nvPicPr>
                <p:cNvPr id="141331" name="Freihand 141330">
                  <a:extLst>
                    <a:ext uri="{FF2B5EF4-FFF2-40B4-BE49-F238E27FC236}">
                      <a16:creationId xmlns:a16="http://schemas.microsoft.com/office/drawing/2014/main" id="{434BCFD2-CDAA-47AD-B075-36CADAC6376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94117" y="5975085"/>
                  <a:ext cx="23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1332" name="Freihand 141331">
                  <a:extLst>
                    <a:ext uri="{FF2B5EF4-FFF2-40B4-BE49-F238E27FC236}">
                      <a16:creationId xmlns:a16="http://schemas.microsoft.com/office/drawing/2014/main" id="{655C217B-01C8-430A-A911-818BEDFEC5EF}"/>
                    </a:ext>
                  </a:extLst>
                </p14:cNvPr>
                <p14:cNvContentPartPr/>
                <p14:nvPr/>
              </p14:nvContentPartPr>
              <p14:xfrm>
                <a:off x="3009957" y="6001725"/>
                <a:ext cx="82440" cy="112320"/>
              </p14:xfrm>
            </p:contentPart>
          </mc:Choice>
          <mc:Fallback>
            <p:pic>
              <p:nvPicPr>
                <p:cNvPr id="141332" name="Freihand 141331">
                  <a:extLst>
                    <a:ext uri="{FF2B5EF4-FFF2-40B4-BE49-F238E27FC236}">
                      <a16:creationId xmlns:a16="http://schemas.microsoft.com/office/drawing/2014/main" id="{655C217B-01C8-430A-A911-818BEDFEC5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5637" y="5997405"/>
                  <a:ext cx="91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1333" name="Freihand 141332">
                  <a:extLst>
                    <a:ext uri="{FF2B5EF4-FFF2-40B4-BE49-F238E27FC236}">
                      <a16:creationId xmlns:a16="http://schemas.microsoft.com/office/drawing/2014/main" id="{AC07D4E6-7000-4FB8-B4AC-106E9C902BEC}"/>
                    </a:ext>
                  </a:extLst>
                </p14:cNvPr>
                <p14:cNvContentPartPr/>
                <p14:nvPr/>
              </p14:nvContentPartPr>
              <p14:xfrm>
                <a:off x="3132717" y="5935485"/>
                <a:ext cx="32040" cy="156960"/>
              </p14:xfrm>
            </p:contentPart>
          </mc:Choice>
          <mc:Fallback>
            <p:pic>
              <p:nvPicPr>
                <p:cNvPr id="141333" name="Freihand 141332">
                  <a:extLst>
                    <a:ext uri="{FF2B5EF4-FFF2-40B4-BE49-F238E27FC236}">
                      <a16:creationId xmlns:a16="http://schemas.microsoft.com/office/drawing/2014/main" id="{AC07D4E6-7000-4FB8-B4AC-106E9C902BE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28397" y="5931165"/>
                  <a:ext cx="40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1334" name="Freihand 141333">
                  <a:extLst>
                    <a:ext uri="{FF2B5EF4-FFF2-40B4-BE49-F238E27FC236}">
                      <a16:creationId xmlns:a16="http://schemas.microsoft.com/office/drawing/2014/main" id="{A672F43F-5192-4808-B97F-E0A59D2982D6}"/>
                    </a:ext>
                  </a:extLst>
                </p14:cNvPr>
                <p14:cNvContentPartPr/>
                <p14:nvPr/>
              </p14:nvContentPartPr>
              <p14:xfrm>
                <a:off x="3198957" y="5965005"/>
                <a:ext cx="102600" cy="120960"/>
              </p14:xfrm>
            </p:contentPart>
          </mc:Choice>
          <mc:Fallback>
            <p:pic>
              <p:nvPicPr>
                <p:cNvPr id="141334" name="Freihand 141333">
                  <a:extLst>
                    <a:ext uri="{FF2B5EF4-FFF2-40B4-BE49-F238E27FC236}">
                      <a16:creationId xmlns:a16="http://schemas.microsoft.com/office/drawing/2014/main" id="{A672F43F-5192-4808-B97F-E0A59D2982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4637" y="5960685"/>
                  <a:ext cx="111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1335" name="Freihand 141334">
                  <a:extLst>
                    <a:ext uri="{FF2B5EF4-FFF2-40B4-BE49-F238E27FC236}">
                      <a16:creationId xmlns:a16="http://schemas.microsoft.com/office/drawing/2014/main" id="{4FFACE70-679A-4D6C-A6E2-8973495F6FB1}"/>
                    </a:ext>
                  </a:extLst>
                </p14:cNvPr>
                <p14:cNvContentPartPr/>
                <p14:nvPr/>
              </p14:nvContentPartPr>
              <p14:xfrm>
                <a:off x="1173237" y="6571965"/>
                <a:ext cx="256320" cy="43200"/>
              </p14:xfrm>
            </p:contentPart>
          </mc:Choice>
          <mc:Fallback>
            <p:pic>
              <p:nvPicPr>
                <p:cNvPr id="141335" name="Freihand 141334">
                  <a:extLst>
                    <a:ext uri="{FF2B5EF4-FFF2-40B4-BE49-F238E27FC236}">
                      <a16:creationId xmlns:a16="http://schemas.microsoft.com/office/drawing/2014/main" id="{4FFACE70-679A-4D6C-A6E2-8973495F6FB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8917" y="6567645"/>
                  <a:ext cx="264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1336" name="Freihand 141335">
                  <a:extLst>
                    <a:ext uri="{FF2B5EF4-FFF2-40B4-BE49-F238E27FC236}">
                      <a16:creationId xmlns:a16="http://schemas.microsoft.com/office/drawing/2014/main" id="{1CF1903A-014E-449F-98EE-AE106AB85474}"/>
                    </a:ext>
                  </a:extLst>
                </p14:cNvPr>
                <p14:cNvContentPartPr/>
                <p14:nvPr/>
              </p14:nvContentPartPr>
              <p14:xfrm>
                <a:off x="1382757" y="6530205"/>
                <a:ext cx="108360" cy="106920"/>
              </p14:xfrm>
            </p:contentPart>
          </mc:Choice>
          <mc:Fallback>
            <p:pic>
              <p:nvPicPr>
                <p:cNvPr id="141336" name="Freihand 141335">
                  <a:extLst>
                    <a:ext uri="{FF2B5EF4-FFF2-40B4-BE49-F238E27FC236}">
                      <a16:creationId xmlns:a16="http://schemas.microsoft.com/office/drawing/2014/main" id="{1CF1903A-014E-449F-98EE-AE106AB854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78437" y="6525885"/>
                  <a:ext cx="117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1337" name="Freihand 141336">
                  <a:extLst>
                    <a:ext uri="{FF2B5EF4-FFF2-40B4-BE49-F238E27FC236}">
                      <a16:creationId xmlns:a16="http://schemas.microsoft.com/office/drawing/2014/main" id="{52F2A5C2-D049-467B-B5E6-FD1D853917C4}"/>
                    </a:ext>
                  </a:extLst>
                </p14:cNvPr>
                <p14:cNvContentPartPr/>
                <p14:nvPr/>
              </p14:nvContentPartPr>
              <p14:xfrm>
                <a:off x="1618197" y="6532725"/>
                <a:ext cx="83520" cy="161640"/>
              </p14:xfrm>
            </p:contentPart>
          </mc:Choice>
          <mc:Fallback>
            <p:pic>
              <p:nvPicPr>
                <p:cNvPr id="141337" name="Freihand 141336">
                  <a:extLst>
                    <a:ext uri="{FF2B5EF4-FFF2-40B4-BE49-F238E27FC236}">
                      <a16:creationId xmlns:a16="http://schemas.microsoft.com/office/drawing/2014/main" id="{52F2A5C2-D049-467B-B5E6-FD1D853917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13877" y="6528405"/>
                  <a:ext cx="92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1338" name="Freihand 141337">
                  <a:extLst>
                    <a:ext uri="{FF2B5EF4-FFF2-40B4-BE49-F238E27FC236}">
                      <a16:creationId xmlns:a16="http://schemas.microsoft.com/office/drawing/2014/main" id="{71DEBF7A-1ECE-4D8A-8311-CBE34ABFA939}"/>
                    </a:ext>
                  </a:extLst>
                </p14:cNvPr>
                <p14:cNvContentPartPr/>
                <p14:nvPr/>
              </p14:nvContentPartPr>
              <p14:xfrm>
                <a:off x="1739517" y="6517965"/>
                <a:ext cx="104040" cy="69480"/>
              </p14:xfrm>
            </p:contentPart>
          </mc:Choice>
          <mc:Fallback>
            <p:pic>
              <p:nvPicPr>
                <p:cNvPr id="141338" name="Freihand 141337">
                  <a:extLst>
                    <a:ext uri="{FF2B5EF4-FFF2-40B4-BE49-F238E27FC236}">
                      <a16:creationId xmlns:a16="http://schemas.microsoft.com/office/drawing/2014/main" id="{71DEBF7A-1ECE-4D8A-8311-CBE34ABFA9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35197" y="6513645"/>
                  <a:ext cx="112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1341" name="Freihand 141340">
                  <a:extLst>
                    <a:ext uri="{FF2B5EF4-FFF2-40B4-BE49-F238E27FC236}">
                      <a16:creationId xmlns:a16="http://schemas.microsoft.com/office/drawing/2014/main" id="{F447FCF1-2016-454D-9077-508E95559A83}"/>
                    </a:ext>
                  </a:extLst>
                </p14:cNvPr>
                <p14:cNvContentPartPr/>
                <p14:nvPr/>
              </p14:nvContentPartPr>
              <p14:xfrm>
                <a:off x="1895397" y="6416085"/>
                <a:ext cx="130320" cy="144000"/>
              </p14:xfrm>
            </p:contentPart>
          </mc:Choice>
          <mc:Fallback>
            <p:pic>
              <p:nvPicPr>
                <p:cNvPr id="141341" name="Freihand 141340">
                  <a:extLst>
                    <a:ext uri="{FF2B5EF4-FFF2-40B4-BE49-F238E27FC236}">
                      <a16:creationId xmlns:a16="http://schemas.microsoft.com/office/drawing/2014/main" id="{F447FCF1-2016-454D-9077-508E95559A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91077" y="6411765"/>
                  <a:ext cx="138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1343" name="Freihand 141342">
                  <a:extLst>
                    <a:ext uri="{FF2B5EF4-FFF2-40B4-BE49-F238E27FC236}">
                      <a16:creationId xmlns:a16="http://schemas.microsoft.com/office/drawing/2014/main" id="{795D75AE-8C96-475C-A2EE-F57715BAFC34}"/>
                    </a:ext>
                  </a:extLst>
                </p14:cNvPr>
                <p14:cNvContentPartPr/>
                <p14:nvPr/>
              </p14:nvContentPartPr>
              <p14:xfrm>
                <a:off x="2060637" y="6373605"/>
                <a:ext cx="129240" cy="162720"/>
              </p14:xfrm>
            </p:contentPart>
          </mc:Choice>
          <mc:Fallback>
            <p:pic>
              <p:nvPicPr>
                <p:cNvPr id="141343" name="Freihand 141342">
                  <a:extLst>
                    <a:ext uri="{FF2B5EF4-FFF2-40B4-BE49-F238E27FC236}">
                      <a16:creationId xmlns:a16="http://schemas.microsoft.com/office/drawing/2014/main" id="{795D75AE-8C96-475C-A2EE-F57715BAFC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56317" y="6369285"/>
                  <a:ext cx="137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1344" name="Freihand 141343">
                  <a:extLst>
                    <a:ext uri="{FF2B5EF4-FFF2-40B4-BE49-F238E27FC236}">
                      <a16:creationId xmlns:a16="http://schemas.microsoft.com/office/drawing/2014/main" id="{68FCD2B1-8ACE-47BC-B7E1-75B78DB8E469}"/>
                    </a:ext>
                  </a:extLst>
                </p14:cNvPr>
                <p14:cNvContentPartPr/>
                <p14:nvPr/>
              </p14:nvContentPartPr>
              <p14:xfrm>
                <a:off x="2175837" y="6368565"/>
                <a:ext cx="39960" cy="24120"/>
              </p14:xfrm>
            </p:contentPart>
          </mc:Choice>
          <mc:Fallback>
            <p:pic>
              <p:nvPicPr>
                <p:cNvPr id="141344" name="Freihand 141343">
                  <a:extLst>
                    <a:ext uri="{FF2B5EF4-FFF2-40B4-BE49-F238E27FC236}">
                      <a16:creationId xmlns:a16="http://schemas.microsoft.com/office/drawing/2014/main" id="{68FCD2B1-8ACE-47BC-B7E1-75B78DB8E4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71517" y="6364245"/>
                  <a:ext cx="48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1345" name="Freihand 141344">
                  <a:extLst>
                    <a:ext uri="{FF2B5EF4-FFF2-40B4-BE49-F238E27FC236}">
                      <a16:creationId xmlns:a16="http://schemas.microsoft.com/office/drawing/2014/main" id="{C3EEB024-C00B-4DAB-96A9-38457FC03533}"/>
                    </a:ext>
                  </a:extLst>
                </p14:cNvPr>
                <p14:cNvContentPartPr/>
                <p14:nvPr/>
              </p14:nvContentPartPr>
              <p14:xfrm>
                <a:off x="2237757" y="6428685"/>
                <a:ext cx="88920" cy="60480"/>
              </p14:xfrm>
            </p:contentPart>
          </mc:Choice>
          <mc:Fallback>
            <p:pic>
              <p:nvPicPr>
                <p:cNvPr id="141345" name="Freihand 141344">
                  <a:extLst>
                    <a:ext uri="{FF2B5EF4-FFF2-40B4-BE49-F238E27FC236}">
                      <a16:creationId xmlns:a16="http://schemas.microsoft.com/office/drawing/2014/main" id="{C3EEB024-C00B-4DAB-96A9-38457FC035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33437" y="6424365"/>
                  <a:ext cx="97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1346" name="Freihand 141345">
                  <a:extLst>
                    <a:ext uri="{FF2B5EF4-FFF2-40B4-BE49-F238E27FC236}">
                      <a16:creationId xmlns:a16="http://schemas.microsoft.com/office/drawing/2014/main" id="{1FC84A5D-6799-4991-914C-2380AE4549AC}"/>
                    </a:ext>
                  </a:extLst>
                </p14:cNvPr>
                <p14:cNvContentPartPr/>
                <p14:nvPr/>
              </p14:nvContentPartPr>
              <p14:xfrm>
                <a:off x="2299317" y="6349845"/>
                <a:ext cx="204120" cy="127080"/>
              </p14:xfrm>
            </p:contentPart>
          </mc:Choice>
          <mc:Fallback>
            <p:pic>
              <p:nvPicPr>
                <p:cNvPr id="141346" name="Freihand 141345">
                  <a:extLst>
                    <a:ext uri="{FF2B5EF4-FFF2-40B4-BE49-F238E27FC236}">
                      <a16:creationId xmlns:a16="http://schemas.microsoft.com/office/drawing/2014/main" id="{1FC84A5D-6799-4991-914C-2380AE4549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94997" y="6345525"/>
                  <a:ext cx="212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1347" name="Freihand 141346">
                  <a:extLst>
                    <a:ext uri="{FF2B5EF4-FFF2-40B4-BE49-F238E27FC236}">
                      <a16:creationId xmlns:a16="http://schemas.microsoft.com/office/drawing/2014/main" id="{C69A6462-D3D6-47AC-822C-1953BF20AD98}"/>
                    </a:ext>
                  </a:extLst>
                </p14:cNvPr>
                <p14:cNvContentPartPr/>
                <p14:nvPr/>
              </p14:nvContentPartPr>
              <p14:xfrm>
                <a:off x="2654637" y="6367845"/>
                <a:ext cx="88920" cy="77040"/>
              </p14:xfrm>
            </p:contentPart>
          </mc:Choice>
          <mc:Fallback>
            <p:pic>
              <p:nvPicPr>
                <p:cNvPr id="141347" name="Freihand 141346">
                  <a:extLst>
                    <a:ext uri="{FF2B5EF4-FFF2-40B4-BE49-F238E27FC236}">
                      <a16:creationId xmlns:a16="http://schemas.microsoft.com/office/drawing/2014/main" id="{C69A6462-D3D6-47AC-822C-1953BF20AD9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50317" y="6363525"/>
                  <a:ext cx="97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1348" name="Freihand 141347">
                  <a:extLst>
                    <a:ext uri="{FF2B5EF4-FFF2-40B4-BE49-F238E27FC236}">
                      <a16:creationId xmlns:a16="http://schemas.microsoft.com/office/drawing/2014/main" id="{BBF5AF73-A4B2-457A-8F94-DFDA43E0FD80}"/>
                    </a:ext>
                  </a:extLst>
                </p14:cNvPr>
                <p14:cNvContentPartPr/>
                <p14:nvPr/>
              </p14:nvContentPartPr>
              <p14:xfrm>
                <a:off x="2768757" y="6350205"/>
                <a:ext cx="262440" cy="78480"/>
              </p14:xfrm>
            </p:contentPart>
          </mc:Choice>
          <mc:Fallback>
            <p:pic>
              <p:nvPicPr>
                <p:cNvPr id="141348" name="Freihand 141347">
                  <a:extLst>
                    <a:ext uri="{FF2B5EF4-FFF2-40B4-BE49-F238E27FC236}">
                      <a16:creationId xmlns:a16="http://schemas.microsoft.com/office/drawing/2014/main" id="{BBF5AF73-A4B2-457A-8F94-DFDA43E0FD8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64437" y="6345885"/>
                  <a:ext cx="27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1349" name="Freihand 141348">
                  <a:extLst>
                    <a:ext uri="{FF2B5EF4-FFF2-40B4-BE49-F238E27FC236}">
                      <a16:creationId xmlns:a16="http://schemas.microsoft.com/office/drawing/2014/main" id="{2195CB03-DE41-41F6-BAEE-89E300BAACB7}"/>
                    </a:ext>
                  </a:extLst>
                </p14:cNvPr>
                <p14:cNvContentPartPr/>
                <p14:nvPr/>
              </p14:nvContentPartPr>
              <p14:xfrm>
                <a:off x="3038397" y="6374685"/>
                <a:ext cx="360" cy="360"/>
              </p14:xfrm>
            </p:contentPart>
          </mc:Choice>
          <mc:Fallback>
            <p:pic>
              <p:nvPicPr>
                <p:cNvPr id="141349" name="Freihand 141348">
                  <a:extLst>
                    <a:ext uri="{FF2B5EF4-FFF2-40B4-BE49-F238E27FC236}">
                      <a16:creationId xmlns:a16="http://schemas.microsoft.com/office/drawing/2014/main" id="{2195CB03-DE41-41F6-BAEE-89E300BAAC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34077" y="6370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1350" name="Freihand 141349">
                  <a:extLst>
                    <a:ext uri="{FF2B5EF4-FFF2-40B4-BE49-F238E27FC236}">
                      <a16:creationId xmlns:a16="http://schemas.microsoft.com/office/drawing/2014/main" id="{4D5FD0C6-C629-478C-9499-F58BB697882C}"/>
                    </a:ext>
                  </a:extLst>
                </p14:cNvPr>
                <p14:cNvContentPartPr/>
                <p14:nvPr/>
              </p14:nvContentPartPr>
              <p14:xfrm>
                <a:off x="2814477" y="6260205"/>
                <a:ext cx="95400" cy="145080"/>
              </p14:xfrm>
            </p:contentPart>
          </mc:Choice>
          <mc:Fallback>
            <p:pic>
              <p:nvPicPr>
                <p:cNvPr id="141350" name="Freihand 141349">
                  <a:extLst>
                    <a:ext uri="{FF2B5EF4-FFF2-40B4-BE49-F238E27FC236}">
                      <a16:creationId xmlns:a16="http://schemas.microsoft.com/office/drawing/2014/main" id="{4D5FD0C6-C629-478C-9499-F58BB697882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10157" y="6255885"/>
                  <a:ext cx="104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1351" name="Freihand 141350">
                  <a:extLst>
                    <a:ext uri="{FF2B5EF4-FFF2-40B4-BE49-F238E27FC236}">
                      <a16:creationId xmlns:a16="http://schemas.microsoft.com/office/drawing/2014/main" id="{A9556A1A-5AFC-4EC2-958F-1EAF8751648E}"/>
                    </a:ext>
                  </a:extLst>
                </p14:cNvPr>
                <p14:cNvContentPartPr/>
                <p14:nvPr/>
              </p14:nvContentPartPr>
              <p14:xfrm>
                <a:off x="2994837" y="6286125"/>
                <a:ext cx="276840" cy="120960"/>
              </p14:xfrm>
            </p:contentPart>
          </mc:Choice>
          <mc:Fallback>
            <p:pic>
              <p:nvPicPr>
                <p:cNvPr id="141351" name="Freihand 141350">
                  <a:extLst>
                    <a:ext uri="{FF2B5EF4-FFF2-40B4-BE49-F238E27FC236}">
                      <a16:creationId xmlns:a16="http://schemas.microsoft.com/office/drawing/2014/main" id="{A9556A1A-5AFC-4EC2-958F-1EAF875164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90517" y="6281805"/>
                  <a:ext cx="28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1352" name="Freihand 141351">
                  <a:extLst>
                    <a:ext uri="{FF2B5EF4-FFF2-40B4-BE49-F238E27FC236}">
                      <a16:creationId xmlns:a16="http://schemas.microsoft.com/office/drawing/2014/main" id="{6EA89A79-DF98-4138-935B-92A51D7F7ADE}"/>
                    </a:ext>
                  </a:extLst>
                </p14:cNvPr>
                <p14:cNvContentPartPr/>
                <p14:nvPr/>
              </p14:nvContentPartPr>
              <p14:xfrm>
                <a:off x="3237117" y="6261285"/>
                <a:ext cx="164160" cy="242640"/>
              </p14:xfrm>
            </p:contentPart>
          </mc:Choice>
          <mc:Fallback>
            <p:pic>
              <p:nvPicPr>
                <p:cNvPr id="141352" name="Freihand 141351">
                  <a:extLst>
                    <a:ext uri="{FF2B5EF4-FFF2-40B4-BE49-F238E27FC236}">
                      <a16:creationId xmlns:a16="http://schemas.microsoft.com/office/drawing/2014/main" id="{6EA89A79-DF98-4138-935B-92A51D7F7A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32797" y="6256965"/>
                  <a:ext cx="172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1354" name="Freihand 141353">
                  <a:extLst>
                    <a:ext uri="{FF2B5EF4-FFF2-40B4-BE49-F238E27FC236}">
                      <a16:creationId xmlns:a16="http://schemas.microsoft.com/office/drawing/2014/main" id="{A7CF654B-99BC-46DE-9AAA-8500B62831BD}"/>
                    </a:ext>
                  </a:extLst>
                </p14:cNvPr>
                <p14:cNvContentPartPr/>
                <p14:nvPr/>
              </p14:nvContentPartPr>
              <p14:xfrm>
                <a:off x="2180517" y="6659805"/>
                <a:ext cx="119520" cy="77760"/>
              </p14:xfrm>
            </p:contentPart>
          </mc:Choice>
          <mc:Fallback>
            <p:pic>
              <p:nvPicPr>
                <p:cNvPr id="141354" name="Freihand 141353">
                  <a:extLst>
                    <a:ext uri="{FF2B5EF4-FFF2-40B4-BE49-F238E27FC236}">
                      <a16:creationId xmlns:a16="http://schemas.microsoft.com/office/drawing/2014/main" id="{A7CF654B-99BC-46DE-9AAA-8500B62831B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76197" y="6655485"/>
                  <a:ext cx="128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1355" name="Freihand 141354">
                  <a:extLst>
                    <a:ext uri="{FF2B5EF4-FFF2-40B4-BE49-F238E27FC236}">
                      <a16:creationId xmlns:a16="http://schemas.microsoft.com/office/drawing/2014/main" id="{71D754B4-C708-4E41-B28F-10D202E315AF}"/>
                    </a:ext>
                  </a:extLst>
                </p14:cNvPr>
                <p14:cNvContentPartPr/>
                <p14:nvPr/>
              </p14:nvContentPartPr>
              <p14:xfrm>
                <a:off x="2321997" y="6631005"/>
                <a:ext cx="246240" cy="98640"/>
              </p14:xfrm>
            </p:contentPart>
          </mc:Choice>
          <mc:Fallback>
            <p:pic>
              <p:nvPicPr>
                <p:cNvPr id="141355" name="Freihand 141354">
                  <a:extLst>
                    <a:ext uri="{FF2B5EF4-FFF2-40B4-BE49-F238E27FC236}">
                      <a16:creationId xmlns:a16="http://schemas.microsoft.com/office/drawing/2014/main" id="{71D754B4-C708-4E41-B28F-10D202E315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17677" y="6626685"/>
                  <a:ext cx="254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1356" name="Freihand 141355">
                  <a:extLst>
                    <a:ext uri="{FF2B5EF4-FFF2-40B4-BE49-F238E27FC236}">
                      <a16:creationId xmlns:a16="http://schemas.microsoft.com/office/drawing/2014/main" id="{95F5337E-C382-43EB-A1CF-4585DC50EDAF}"/>
                    </a:ext>
                  </a:extLst>
                </p14:cNvPr>
                <p14:cNvContentPartPr/>
                <p14:nvPr/>
              </p14:nvContentPartPr>
              <p14:xfrm>
                <a:off x="2657877" y="6531645"/>
                <a:ext cx="192960" cy="151200"/>
              </p14:xfrm>
            </p:contentPart>
          </mc:Choice>
          <mc:Fallback>
            <p:pic>
              <p:nvPicPr>
                <p:cNvPr id="141356" name="Freihand 141355">
                  <a:extLst>
                    <a:ext uri="{FF2B5EF4-FFF2-40B4-BE49-F238E27FC236}">
                      <a16:creationId xmlns:a16="http://schemas.microsoft.com/office/drawing/2014/main" id="{95F5337E-C382-43EB-A1CF-4585DC50ED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53557" y="6527325"/>
                  <a:ext cx="201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1357" name="Freihand 141356">
                  <a:extLst>
                    <a:ext uri="{FF2B5EF4-FFF2-40B4-BE49-F238E27FC236}">
                      <a16:creationId xmlns:a16="http://schemas.microsoft.com/office/drawing/2014/main" id="{A8B08297-92EE-4AAF-9CCB-A95C6B273376}"/>
                    </a:ext>
                  </a:extLst>
                </p14:cNvPr>
                <p14:cNvContentPartPr/>
                <p14:nvPr/>
              </p14:nvContentPartPr>
              <p14:xfrm>
                <a:off x="2700717" y="6509685"/>
                <a:ext cx="70920" cy="5040"/>
              </p14:xfrm>
            </p:contentPart>
          </mc:Choice>
          <mc:Fallback>
            <p:pic>
              <p:nvPicPr>
                <p:cNvPr id="141357" name="Freihand 141356">
                  <a:extLst>
                    <a:ext uri="{FF2B5EF4-FFF2-40B4-BE49-F238E27FC236}">
                      <a16:creationId xmlns:a16="http://schemas.microsoft.com/office/drawing/2014/main" id="{A8B08297-92EE-4AAF-9CCB-A95C6B2733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96397" y="6505365"/>
                  <a:ext cx="79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358" name="Freihand 141357">
                  <a:extLst>
                    <a:ext uri="{FF2B5EF4-FFF2-40B4-BE49-F238E27FC236}">
                      <a16:creationId xmlns:a16="http://schemas.microsoft.com/office/drawing/2014/main" id="{D884FCD0-C5F2-4C27-8A7B-A571EA6D2925}"/>
                    </a:ext>
                  </a:extLst>
                </p14:cNvPr>
                <p14:cNvContentPartPr/>
                <p14:nvPr/>
              </p14:nvContentPartPr>
              <p14:xfrm>
                <a:off x="2962797" y="6582405"/>
                <a:ext cx="13680" cy="83160"/>
              </p14:xfrm>
            </p:contentPart>
          </mc:Choice>
          <mc:Fallback>
            <p:pic>
              <p:nvPicPr>
                <p:cNvPr id="141358" name="Freihand 141357">
                  <a:extLst>
                    <a:ext uri="{FF2B5EF4-FFF2-40B4-BE49-F238E27FC236}">
                      <a16:creationId xmlns:a16="http://schemas.microsoft.com/office/drawing/2014/main" id="{D884FCD0-C5F2-4C27-8A7B-A571EA6D292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58477" y="6578085"/>
                  <a:ext cx="22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1359" name="Freihand 141358">
                  <a:extLst>
                    <a:ext uri="{FF2B5EF4-FFF2-40B4-BE49-F238E27FC236}">
                      <a16:creationId xmlns:a16="http://schemas.microsoft.com/office/drawing/2014/main" id="{AABBD44E-359F-4019-B5B2-6138B25E6628}"/>
                    </a:ext>
                  </a:extLst>
                </p14:cNvPr>
                <p14:cNvContentPartPr/>
                <p14:nvPr/>
              </p14:nvContentPartPr>
              <p14:xfrm>
                <a:off x="2963517" y="6538845"/>
                <a:ext cx="18360" cy="8280"/>
              </p14:xfrm>
            </p:contentPart>
          </mc:Choice>
          <mc:Fallback>
            <p:pic>
              <p:nvPicPr>
                <p:cNvPr id="141359" name="Freihand 141358">
                  <a:extLst>
                    <a:ext uri="{FF2B5EF4-FFF2-40B4-BE49-F238E27FC236}">
                      <a16:creationId xmlns:a16="http://schemas.microsoft.com/office/drawing/2014/main" id="{AABBD44E-359F-4019-B5B2-6138B25E662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59197" y="6534525"/>
                  <a:ext cx="27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1360" name="Freihand 141359">
                  <a:extLst>
                    <a:ext uri="{FF2B5EF4-FFF2-40B4-BE49-F238E27FC236}">
                      <a16:creationId xmlns:a16="http://schemas.microsoft.com/office/drawing/2014/main" id="{9BC90B1B-BBD3-4E2C-8397-E7325D3B017B}"/>
                    </a:ext>
                  </a:extLst>
                </p14:cNvPr>
                <p14:cNvContentPartPr/>
                <p14:nvPr/>
              </p14:nvContentPartPr>
              <p14:xfrm>
                <a:off x="3021477" y="6566565"/>
                <a:ext cx="88200" cy="96480"/>
              </p14:xfrm>
            </p:contentPart>
          </mc:Choice>
          <mc:Fallback>
            <p:pic>
              <p:nvPicPr>
                <p:cNvPr id="141360" name="Freihand 141359">
                  <a:extLst>
                    <a:ext uri="{FF2B5EF4-FFF2-40B4-BE49-F238E27FC236}">
                      <a16:creationId xmlns:a16="http://schemas.microsoft.com/office/drawing/2014/main" id="{9BC90B1B-BBD3-4E2C-8397-E7325D3B017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17157" y="6562245"/>
                  <a:ext cx="96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1361" name="Freihand 141360">
                  <a:extLst>
                    <a:ext uri="{FF2B5EF4-FFF2-40B4-BE49-F238E27FC236}">
                      <a16:creationId xmlns:a16="http://schemas.microsoft.com/office/drawing/2014/main" id="{97EB7CCA-EDA6-4A78-AE2A-801B74AF7CA4}"/>
                    </a:ext>
                  </a:extLst>
                </p14:cNvPr>
                <p14:cNvContentPartPr/>
                <p14:nvPr/>
              </p14:nvContentPartPr>
              <p14:xfrm>
                <a:off x="3232797" y="6499605"/>
                <a:ext cx="119880" cy="128880"/>
              </p14:xfrm>
            </p:contentPart>
          </mc:Choice>
          <mc:Fallback>
            <p:pic>
              <p:nvPicPr>
                <p:cNvPr id="141361" name="Freihand 141360">
                  <a:extLst>
                    <a:ext uri="{FF2B5EF4-FFF2-40B4-BE49-F238E27FC236}">
                      <a16:creationId xmlns:a16="http://schemas.microsoft.com/office/drawing/2014/main" id="{97EB7CCA-EDA6-4A78-AE2A-801B74AF7CA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228477" y="6495285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1362" name="Freihand 141361">
                  <a:extLst>
                    <a:ext uri="{FF2B5EF4-FFF2-40B4-BE49-F238E27FC236}">
                      <a16:creationId xmlns:a16="http://schemas.microsoft.com/office/drawing/2014/main" id="{78CA76C9-A2A8-4593-8059-FAC8F58CAD4E}"/>
                    </a:ext>
                  </a:extLst>
                </p14:cNvPr>
                <p14:cNvContentPartPr/>
                <p14:nvPr/>
              </p14:nvContentPartPr>
              <p14:xfrm>
                <a:off x="3349077" y="6514365"/>
                <a:ext cx="114840" cy="89280"/>
              </p14:xfrm>
            </p:contentPart>
          </mc:Choice>
          <mc:Fallback>
            <p:pic>
              <p:nvPicPr>
                <p:cNvPr id="141362" name="Freihand 141361">
                  <a:extLst>
                    <a:ext uri="{FF2B5EF4-FFF2-40B4-BE49-F238E27FC236}">
                      <a16:creationId xmlns:a16="http://schemas.microsoft.com/office/drawing/2014/main" id="{78CA76C9-A2A8-4593-8059-FAC8F58CAD4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44757" y="6510045"/>
                  <a:ext cx="123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1363" name="Freihand 141362">
                  <a:extLst>
                    <a:ext uri="{FF2B5EF4-FFF2-40B4-BE49-F238E27FC236}">
                      <a16:creationId xmlns:a16="http://schemas.microsoft.com/office/drawing/2014/main" id="{B476921C-A6DC-4C1A-AFE0-F25B1BE6F470}"/>
                    </a:ext>
                  </a:extLst>
                </p14:cNvPr>
                <p14:cNvContentPartPr/>
                <p14:nvPr/>
              </p14:nvContentPartPr>
              <p14:xfrm>
                <a:off x="3512877" y="6480525"/>
                <a:ext cx="74160" cy="107640"/>
              </p14:xfrm>
            </p:contentPart>
          </mc:Choice>
          <mc:Fallback>
            <p:pic>
              <p:nvPicPr>
                <p:cNvPr id="141363" name="Freihand 141362">
                  <a:extLst>
                    <a:ext uri="{FF2B5EF4-FFF2-40B4-BE49-F238E27FC236}">
                      <a16:creationId xmlns:a16="http://schemas.microsoft.com/office/drawing/2014/main" id="{B476921C-A6DC-4C1A-AFE0-F25B1BE6F47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08557" y="6476205"/>
                  <a:ext cx="82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1364" name="Freihand 141363">
                  <a:extLst>
                    <a:ext uri="{FF2B5EF4-FFF2-40B4-BE49-F238E27FC236}">
                      <a16:creationId xmlns:a16="http://schemas.microsoft.com/office/drawing/2014/main" id="{75336724-4490-4A8F-84B8-8D57FD45F077}"/>
                    </a:ext>
                  </a:extLst>
                </p14:cNvPr>
                <p14:cNvContentPartPr/>
                <p14:nvPr/>
              </p14:nvContentPartPr>
              <p14:xfrm>
                <a:off x="3623757" y="6489165"/>
                <a:ext cx="25200" cy="76680"/>
              </p14:xfrm>
            </p:contentPart>
          </mc:Choice>
          <mc:Fallback>
            <p:pic>
              <p:nvPicPr>
                <p:cNvPr id="141364" name="Freihand 141363">
                  <a:extLst>
                    <a:ext uri="{FF2B5EF4-FFF2-40B4-BE49-F238E27FC236}">
                      <a16:creationId xmlns:a16="http://schemas.microsoft.com/office/drawing/2014/main" id="{75336724-4490-4A8F-84B8-8D57FD45F07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19437" y="6484845"/>
                  <a:ext cx="33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365" name="Freihand 141364">
                  <a:extLst>
                    <a:ext uri="{FF2B5EF4-FFF2-40B4-BE49-F238E27FC236}">
                      <a16:creationId xmlns:a16="http://schemas.microsoft.com/office/drawing/2014/main" id="{4E1EB664-9C90-448D-A58C-C2AB8C9CCEC3}"/>
                    </a:ext>
                  </a:extLst>
                </p14:cNvPr>
                <p14:cNvContentPartPr/>
                <p14:nvPr/>
              </p14:nvContentPartPr>
              <p14:xfrm>
                <a:off x="3678117" y="6461445"/>
                <a:ext cx="123480" cy="72360"/>
              </p14:xfrm>
            </p:contentPart>
          </mc:Choice>
          <mc:Fallback>
            <p:pic>
              <p:nvPicPr>
                <p:cNvPr id="141365" name="Freihand 141364">
                  <a:extLst>
                    <a:ext uri="{FF2B5EF4-FFF2-40B4-BE49-F238E27FC236}">
                      <a16:creationId xmlns:a16="http://schemas.microsoft.com/office/drawing/2014/main" id="{4E1EB664-9C90-448D-A58C-C2AB8C9CCEC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73797" y="6457125"/>
                  <a:ext cx="132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1367" name="Freihand 141366">
                  <a:extLst>
                    <a:ext uri="{FF2B5EF4-FFF2-40B4-BE49-F238E27FC236}">
                      <a16:creationId xmlns:a16="http://schemas.microsoft.com/office/drawing/2014/main" id="{FEF48887-8921-43DE-996E-9E7F13220A5A}"/>
                    </a:ext>
                  </a:extLst>
                </p14:cNvPr>
                <p14:cNvContentPartPr/>
                <p14:nvPr/>
              </p14:nvContentPartPr>
              <p14:xfrm>
                <a:off x="3693597" y="6412485"/>
                <a:ext cx="253440" cy="137520"/>
              </p14:xfrm>
            </p:contentPart>
          </mc:Choice>
          <mc:Fallback>
            <p:pic>
              <p:nvPicPr>
                <p:cNvPr id="141367" name="Freihand 141366">
                  <a:extLst>
                    <a:ext uri="{FF2B5EF4-FFF2-40B4-BE49-F238E27FC236}">
                      <a16:creationId xmlns:a16="http://schemas.microsoft.com/office/drawing/2014/main" id="{FEF48887-8921-43DE-996E-9E7F13220A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89277" y="6408165"/>
                  <a:ext cx="262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1368" name="Freihand 141367">
                  <a:extLst>
                    <a:ext uri="{FF2B5EF4-FFF2-40B4-BE49-F238E27FC236}">
                      <a16:creationId xmlns:a16="http://schemas.microsoft.com/office/drawing/2014/main" id="{2B567177-8F01-407D-B26A-5CE47B4EAEA2}"/>
                    </a:ext>
                  </a:extLst>
                </p14:cNvPr>
                <p14:cNvContentPartPr/>
                <p14:nvPr/>
              </p14:nvContentPartPr>
              <p14:xfrm>
                <a:off x="3977637" y="6292605"/>
                <a:ext cx="135720" cy="173160"/>
              </p14:xfrm>
            </p:contentPart>
          </mc:Choice>
          <mc:Fallback>
            <p:pic>
              <p:nvPicPr>
                <p:cNvPr id="141368" name="Freihand 141367">
                  <a:extLst>
                    <a:ext uri="{FF2B5EF4-FFF2-40B4-BE49-F238E27FC236}">
                      <a16:creationId xmlns:a16="http://schemas.microsoft.com/office/drawing/2014/main" id="{2B567177-8F01-407D-B26A-5CE47B4EAEA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73317" y="6288285"/>
                  <a:ext cx="144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1369" name="Freihand 141368">
                  <a:extLst>
                    <a:ext uri="{FF2B5EF4-FFF2-40B4-BE49-F238E27FC236}">
                      <a16:creationId xmlns:a16="http://schemas.microsoft.com/office/drawing/2014/main" id="{1A09C664-5B4B-4849-A46D-5DBD8A944453}"/>
                    </a:ext>
                  </a:extLst>
                </p14:cNvPr>
                <p14:cNvContentPartPr/>
                <p14:nvPr/>
              </p14:nvContentPartPr>
              <p14:xfrm>
                <a:off x="4123797" y="6375405"/>
                <a:ext cx="83160" cy="79200"/>
              </p14:xfrm>
            </p:contentPart>
          </mc:Choice>
          <mc:Fallback>
            <p:pic>
              <p:nvPicPr>
                <p:cNvPr id="141369" name="Freihand 141368">
                  <a:extLst>
                    <a:ext uri="{FF2B5EF4-FFF2-40B4-BE49-F238E27FC236}">
                      <a16:creationId xmlns:a16="http://schemas.microsoft.com/office/drawing/2014/main" id="{1A09C664-5B4B-4849-A46D-5DBD8A94445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19477" y="6371085"/>
                  <a:ext cx="91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370" name="Freihand 141369">
                  <a:extLst>
                    <a:ext uri="{FF2B5EF4-FFF2-40B4-BE49-F238E27FC236}">
                      <a16:creationId xmlns:a16="http://schemas.microsoft.com/office/drawing/2014/main" id="{14D2CDF6-0C13-4D7C-88FC-C6450914377B}"/>
                    </a:ext>
                  </a:extLst>
                </p14:cNvPr>
                <p14:cNvContentPartPr/>
                <p14:nvPr/>
              </p14:nvContentPartPr>
              <p14:xfrm>
                <a:off x="4328277" y="6367485"/>
                <a:ext cx="108000" cy="91080"/>
              </p14:xfrm>
            </p:contentPart>
          </mc:Choice>
          <mc:Fallback>
            <p:pic>
              <p:nvPicPr>
                <p:cNvPr id="141370" name="Freihand 141369">
                  <a:extLst>
                    <a:ext uri="{FF2B5EF4-FFF2-40B4-BE49-F238E27FC236}">
                      <a16:creationId xmlns:a16="http://schemas.microsoft.com/office/drawing/2014/main" id="{14D2CDF6-0C13-4D7C-88FC-C6450914377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23957" y="6363165"/>
                  <a:ext cx="11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371" name="Freihand 141370">
                  <a:extLst>
                    <a:ext uri="{FF2B5EF4-FFF2-40B4-BE49-F238E27FC236}">
                      <a16:creationId xmlns:a16="http://schemas.microsoft.com/office/drawing/2014/main" id="{B475B89D-323E-4072-B365-A1A0D8FEEA00}"/>
                    </a:ext>
                  </a:extLst>
                </p14:cNvPr>
                <p14:cNvContentPartPr/>
                <p14:nvPr/>
              </p14:nvContentPartPr>
              <p14:xfrm>
                <a:off x="4426197" y="6360285"/>
                <a:ext cx="112320" cy="203400"/>
              </p14:xfrm>
            </p:contentPart>
          </mc:Choice>
          <mc:Fallback>
            <p:pic>
              <p:nvPicPr>
                <p:cNvPr id="141371" name="Freihand 141370">
                  <a:extLst>
                    <a:ext uri="{FF2B5EF4-FFF2-40B4-BE49-F238E27FC236}">
                      <a16:creationId xmlns:a16="http://schemas.microsoft.com/office/drawing/2014/main" id="{B475B89D-323E-4072-B365-A1A0D8FEEA0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21877" y="6355965"/>
                  <a:ext cx="120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1372" name="Freihand 141371">
                  <a:extLst>
                    <a:ext uri="{FF2B5EF4-FFF2-40B4-BE49-F238E27FC236}">
                      <a16:creationId xmlns:a16="http://schemas.microsoft.com/office/drawing/2014/main" id="{5E3834EA-2AF7-4AA3-802A-F75E06975647}"/>
                    </a:ext>
                  </a:extLst>
                </p14:cNvPr>
                <p14:cNvContentPartPr/>
                <p14:nvPr/>
              </p14:nvContentPartPr>
              <p14:xfrm>
                <a:off x="4577037" y="6255525"/>
                <a:ext cx="12240" cy="93600"/>
              </p14:xfrm>
            </p:contentPart>
          </mc:Choice>
          <mc:Fallback>
            <p:pic>
              <p:nvPicPr>
                <p:cNvPr id="141372" name="Freihand 141371">
                  <a:extLst>
                    <a:ext uri="{FF2B5EF4-FFF2-40B4-BE49-F238E27FC236}">
                      <a16:creationId xmlns:a16="http://schemas.microsoft.com/office/drawing/2014/main" id="{5E3834EA-2AF7-4AA3-802A-F75E069756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72717" y="6251205"/>
                  <a:ext cx="2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1373" name="Freihand 141372">
                  <a:extLst>
                    <a:ext uri="{FF2B5EF4-FFF2-40B4-BE49-F238E27FC236}">
                      <a16:creationId xmlns:a16="http://schemas.microsoft.com/office/drawing/2014/main" id="{C88B65D1-5ADA-46C3-963B-95C0E3FD2823}"/>
                    </a:ext>
                  </a:extLst>
                </p14:cNvPr>
                <p14:cNvContentPartPr/>
                <p14:nvPr/>
              </p14:nvContentPartPr>
              <p14:xfrm>
                <a:off x="4533117" y="6318885"/>
                <a:ext cx="111960" cy="237960"/>
              </p14:xfrm>
            </p:contentPart>
          </mc:Choice>
          <mc:Fallback>
            <p:pic>
              <p:nvPicPr>
                <p:cNvPr id="141373" name="Freihand 141372">
                  <a:extLst>
                    <a:ext uri="{FF2B5EF4-FFF2-40B4-BE49-F238E27FC236}">
                      <a16:creationId xmlns:a16="http://schemas.microsoft.com/office/drawing/2014/main" id="{C88B65D1-5ADA-46C3-963B-95C0E3FD282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28797" y="6314565"/>
                  <a:ext cx="120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374" name="Freihand 141373">
                  <a:extLst>
                    <a:ext uri="{FF2B5EF4-FFF2-40B4-BE49-F238E27FC236}">
                      <a16:creationId xmlns:a16="http://schemas.microsoft.com/office/drawing/2014/main" id="{5288C175-94EA-41A5-9A1A-1AC733A15525}"/>
                    </a:ext>
                  </a:extLst>
                </p14:cNvPr>
                <p14:cNvContentPartPr/>
                <p14:nvPr/>
              </p14:nvContentPartPr>
              <p14:xfrm>
                <a:off x="4665237" y="6233925"/>
                <a:ext cx="199440" cy="303480"/>
              </p14:xfrm>
            </p:contentPart>
          </mc:Choice>
          <mc:Fallback>
            <p:pic>
              <p:nvPicPr>
                <p:cNvPr id="141374" name="Freihand 141373">
                  <a:extLst>
                    <a:ext uri="{FF2B5EF4-FFF2-40B4-BE49-F238E27FC236}">
                      <a16:creationId xmlns:a16="http://schemas.microsoft.com/office/drawing/2014/main" id="{5288C175-94EA-41A5-9A1A-1AC733A1552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60917" y="6229605"/>
                  <a:ext cx="208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375" name="Freihand 141374">
                  <a:extLst>
                    <a:ext uri="{FF2B5EF4-FFF2-40B4-BE49-F238E27FC236}">
                      <a16:creationId xmlns:a16="http://schemas.microsoft.com/office/drawing/2014/main" id="{9109F11F-97EB-49D9-8352-427F97B6D313}"/>
                    </a:ext>
                  </a:extLst>
                </p14:cNvPr>
                <p14:cNvContentPartPr/>
                <p14:nvPr/>
              </p14:nvContentPartPr>
              <p14:xfrm>
                <a:off x="5000037" y="6189285"/>
                <a:ext cx="270720" cy="210600"/>
              </p14:xfrm>
            </p:contentPart>
          </mc:Choice>
          <mc:Fallback>
            <p:pic>
              <p:nvPicPr>
                <p:cNvPr id="141375" name="Freihand 141374">
                  <a:extLst>
                    <a:ext uri="{FF2B5EF4-FFF2-40B4-BE49-F238E27FC236}">
                      <a16:creationId xmlns:a16="http://schemas.microsoft.com/office/drawing/2014/main" id="{9109F11F-97EB-49D9-8352-427F97B6D3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95717" y="6184965"/>
                  <a:ext cx="279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376" name="Freihand 141375">
                  <a:extLst>
                    <a:ext uri="{FF2B5EF4-FFF2-40B4-BE49-F238E27FC236}">
                      <a16:creationId xmlns:a16="http://schemas.microsoft.com/office/drawing/2014/main" id="{4FE636D3-C7EC-44E2-B7CC-0C295125A393}"/>
                    </a:ext>
                  </a:extLst>
                </p14:cNvPr>
                <p14:cNvContentPartPr/>
                <p14:nvPr/>
              </p14:nvContentPartPr>
              <p14:xfrm>
                <a:off x="5333037" y="6245085"/>
                <a:ext cx="100800" cy="102960"/>
              </p14:xfrm>
            </p:contentPart>
          </mc:Choice>
          <mc:Fallback>
            <p:pic>
              <p:nvPicPr>
                <p:cNvPr id="141376" name="Freihand 141375">
                  <a:extLst>
                    <a:ext uri="{FF2B5EF4-FFF2-40B4-BE49-F238E27FC236}">
                      <a16:creationId xmlns:a16="http://schemas.microsoft.com/office/drawing/2014/main" id="{4FE636D3-C7EC-44E2-B7CC-0C295125A39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28717" y="6240765"/>
                  <a:ext cx="109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377" name="Freihand 141376">
                  <a:extLst>
                    <a:ext uri="{FF2B5EF4-FFF2-40B4-BE49-F238E27FC236}">
                      <a16:creationId xmlns:a16="http://schemas.microsoft.com/office/drawing/2014/main" id="{A0EA44BB-7562-4092-84F3-AB8B96B694AF}"/>
                    </a:ext>
                  </a:extLst>
                </p14:cNvPr>
                <p14:cNvContentPartPr/>
                <p14:nvPr/>
              </p14:nvContentPartPr>
              <p14:xfrm>
                <a:off x="5481717" y="6172365"/>
                <a:ext cx="109800" cy="157680"/>
              </p14:xfrm>
            </p:contentPart>
          </mc:Choice>
          <mc:Fallback>
            <p:pic>
              <p:nvPicPr>
                <p:cNvPr id="141377" name="Freihand 141376">
                  <a:extLst>
                    <a:ext uri="{FF2B5EF4-FFF2-40B4-BE49-F238E27FC236}">
                      <a16:creationId xmlns:a16="http://schemas.microsoft.com/office/drawing/2014/main" id="{A0EA44BB-7562-4092-84F3-AB8B96B694A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77397" y="6168045"/>
                  <a:ext cx="118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378" name="Freihand 141377">
                  <a:extLst>
                    <a:ext uri="{FF2B5EF4-FFF2-40B4-BE49-F238E27FC236}">
                      <a16:creationId xmlns:a16="http://schemas.microsoft.com/office/drawing/2014/main" id="{AA43F8FE-A8C0-4CD4-9C1B-F8C7DE564747}"/>
                    </a:ext>
                  </a:extLst>
                </p14:cNvPr>
                <p14:cNvContentPartPr/>
                <p14:nvPr/>
              </p14:nvContentPartPr>
              <p14:xfrm>
                <a:off x="5597277" y="6167685"/>
                <a:ext cx="263160" cy="154080"/>
              </p14:xfrm>
            </p:contentPart>
          </mc:Choice>
          <mc:Fallback>
            <p:pic>
              <p:nvPicPr>
                <p:cNvPr id="141378" name="Freihand 141377">
                  <a:extLst>
                    <a:ext uri="{FF2B5EF4-FFF2-40B4-BE49-F238E27FC236}">
                      <a16:creationId xmlns:a16="http://schemas.microsoft.com/office/drawing/2014/main" id="{AA43F8FE-A8C0-4CD4-9C1B-F8C7DE5647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92957" y="6163365"/>
                  <a:ext cx="271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379" name="Freihand 141378">
                  <a:extLst>
                    <a:ext uri="{FF2B5EF4-FFF2-40B4-BE49-F238E27FC236}">
                      <a16:creationId xmlns:a16="http://schemas.microsoft.com/office/drawing/2014/main" id="{BC8EFD80-E10E-4F43-9581-958A7FCEB3BF}"/>
                    </a:ext>
                  </a:extLst>
                </p14:cNvPr>
                <p14:cNvContentPartPr/>
                <p14:nvPr/>
              </p14:nvContentPartPr>
              <p14:xfrm>
                <a:off x="6069597" y="6219165"/>
                <a:ext cx="360" cy="360"/>
              </p14:xfrm>
            </p:contentPart>
          </mc:Choice>
          <mc:Fallback>
            <p:pic>
              <p:nvPicPr>
                <p:cNvPr id="141379" name="Freihand 141378">
                  <a:extLst>
                    <a:ext uri="{FF2B5EF4-FFF2-40B4-BE49-F238E27FC236}">
                      <a16:creationId xmlns:a16="http://schemas.microsoft.com/office/drawing/2014/main" id="{BC8EFD80-E10E-4F43-9581-958A7FCEB3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65277" y="6214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380" name="Freihand 141379">
                  <a:extLst>
                    <a:ext uri="{FF2B5EF4-FFF2-40B4-BE49-F238E27FC236}">
                      <a16:creationId xmlns:a16="http://schemas.microsoft.com/office/drawing/2014/main" id="{EAA7A8EF-39FE-43E3-8D25-81FA09271260}"/>
                    </a:ext>
                  </a:extLst>
                </p14:cNvPr>
                <p14:cNvContentPartPr/>
                <p14:nvPr/>
              </p14:nvContentPartPr>
              <p14:xfrm>
                <a:off x="5972037" y="6121245"/>
                <a:ext cx="344160" cy="134280"/>
              </p14:xfrm>
            </p:contentPart>
          </mc:Choice>
          <mc:Fallback>
            <p:pic>
              <p:nvPicPr>
                <p:cNvPr id="141380" name="Freihand 141379">
                  <a:extLst>
                    <a:ext uri="{FF2B5EF4-FFF2-40B4-BE49-F238E27FC236}">
                      <a16:creationId xmlns:a16="http://schemas.microsoft.com/office/drawing/2014/main" id="{EAA7A8EF-39FE-43E3-8D25-81FA0927126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67717" y="6116925"/>
                  <a:ext cx="352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381" name="Freihand 141380">
                  <a:extLst>
                    <a:ext uri="{FF2B5EF4-FFF2-40B4-BE49-F238E27FC236}">
                      <a16:creationId xmlns:a16="http://schemas.microsoft.com/office/drawing/2014/main" id="{D8D9703F-7D2F-4946-AC51-46953AEB543C}"/>
                    </a:ext>
                  </a:extLst>
                </p14:cNvPr>
                <p14:cNvContentPartPr/>
                <p14:nvPr/>
              </p14:nvContentPartPr>
              <p14:xfrm>
                <a:off x="6246357" y="6097485"/>
                <a:ext cx="360" cy="360"/>
              </p14:xfrm>
            </p:contentPart>
          </mc:Choice>
          <mc:Fallback>
            <p:pic>
              <p:nvPicPr>
                <p:cNvPr id="141381" name="Freihand 141380">
                  <a:extLst>
                    <a:ext uri="{FF2B5EF4-FFF2-40B4-BE49-F238E27FC236}">
                      <a16:creationId xmlns:a16="http://schemas.microsoft.com/office/drawing/2014/main" id="{D8D9703F-7D2F-4946-AC51-46953AEB54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42037" y="6093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382" name="Freihand 141381">
                  <a:extLst>
                    <a:ext uri="{FF2B5EF4-FFF2-40B4-BE49-F238E27FC236}">
                      <a16:creationId xmlns:a16="http://schemas.microsoft.com/office/drawing/2014/main" id="{773E6716-DB54-408F-B1CD-C296D0B059A4}"/>
                    </a:ext>
                  </a:extLst>
                </p14:cNvPr>
                <p14:cNvContentPartPr/>
                <p14:nvPr/>
              </p14:nvContentPartPr>
              <p14:xfrm>
                <a:off x="6368397" y="6175605"/>
                <a:ext cx="125280" cy="89280"/>
              </p14:xfrm>
            </p:contentPart>
          </mc:Choice>
          <mc:Fallback>
            <p:pic>
              <p:nvPicPr>
                <p:cNvPr id="141382" name="Freihand 141381">
                  <a:extLst>
                    <a:ext uri="{FF2B5EF4-FFF2-40B4-BE49-F238E27FC236}">
                      <a16:creationId xmlns:a16="http://schemas.microsoft.com/office/drawing/2014/main" id="{773E6716-DB54-408F-B1CD-C296D0B059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64077" y="6171285"/>
                  <a:ext cx="133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383" name="Freihand 141382">
                  <a:extLst>
                    <a:ext uri="{FF2B5EF4-FFF2-40B4-BE49-F238E27FC236}">
                      <a16:creationId xmlns:a16="http://schemas.microsoft.com/office/drawing/2014/main" id="{15908E92-B7B4-4024-9A05-7EE8C2395495}"/>
                    </a:ext>
                  </a:extLst>
                </p14:cNvPr>
                <p14:cNvContentPartPr/>
                <p14:nvPr/>
              </p14:nvContentPartPr>
              <p14:xfrm>
                <a:off x="6631197" y="6168045"/>
                <a:ext cx="209880" cy="78480"/>
              </p14:xfrm>
            </p:contentPart>
          </mc:Choice>
          <mc:Fallback>
            <p:pic>
              <p:nvPicPr>
                <p:cNvPr id="141383" name="Freihand 141382">
                  <a:extLst>
                    <a:ext uri="{FF2B5EF4-FFF2-40B4-BE49-F238E27FC236}">
                      <a16:creationId xmlns:a16="http://schemas.microsoft.com/office/drawing/2014/main" id="{15908E92-B7B4-4024-9A05-7EE8C23954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26877" y="6163725"/>
                  <a:ext cx="218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384" name="Freihand 141383">
                  <a:extLst>
                    <a:ext uri="{FF2B5EF4-FFF2-40B4-BE49-F238E27FC236}">
                      <a16:creationId xmlns:a16="http://schemas.microsoft.com/office/drawing/2014/main" id="{C6F951CC-E692-40E7-8017-EAB7512168DE}"/>
                    </a:ext>
                  </a:extLst>
                </p14:cNvPr>
                <p14:cNvContentPartPr/>
                <p14:nvPr/>
              </p14:nvContentPartPr>
              <p14:xfrm>
                <a:off x="6869517" y="6034845"/>
                <a:ext cx="310320" cy="180000"/>
              </p14:xfrm>
            </p:contentPart>
          </mc:Choice>
          <mc:Fallback>
            <p:pic>
              <p:nvPicPr>
                <p:cNvPr id="141384" name="Freihand 141383">
                  <a:extLst>
                    <a:ext uri="{FF2B5EF4-FFF2-40B4-BE49-F238E27FC236}">
                      <a16:creationId xmlns:a16="http://schemas.microsoft.com/office/drawing/2014/main" id="{C6F951CC-E692-40E7-8017-EAB7512168D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65197" y="6030525"/>
                  <a:ext cx="318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385" name="Freihand 141384">
                  <a:extLst>
                    <a:ext uri="{FF2B5EF4-FFF2-40B4-BE49-F238E27FC236}">
                      <a16:creationId xmlns:a16="http://schemas.microsoft.com/office/drawing/2014/main" id="{9D209439-5593-46C4-97D0-817888199074}"/>
                    </a:ext>
                  </a:extLst>
                </p14:cNvPr>
                <p14:cNvContentPartPr/>
                <p14:nvPr/>
              </p14:nvContentPartPr>
              <p14:xfrm>
                <a:off x="7120797" y="6133845"/>
                <a:ext cx="59400" cy="57960"/>
              </p14:xfrm>
            </p:contentPart>
          </mc:Choice>
          <mc:Fallback>
            <p:pic>
              <p:nvPicPr>
                <p:cNvPr id="141385" name="Freihand 141384">
                  <a:extLst>
                    <a:ext uri="{FF2B5EF4-FFF2-40B4-BE49-F238E27FC236}">
                      <a16:creationId xmlns:a16="http://schemas.microsoft.com/office/drawing/2014/main" id="{9D209439-5593-46C4-97D0-81788819907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16477" y="6129525"/>
                  <a:ext cx="68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386" name="Freihand 141385">
                  <a:extLst>
                    <a:ext uri="{FF2B5EF4-FFF2-40B4-BE49-F238E27FC236}">
                      <a16:creationId xmlns:a16="http://schemas.microsoft.com/office/drawing/2014/main" id="{CD4420C7-0C7C-481A-9BF8-AC695BDE55A6}"/>
                    </a:ext>
                  </a:extLst>
                </p14:cNvPr>
                <p14:cNvContentPartPr/>
                <p14:nvPr/>
              </p14:nvContentPartPr>
              <p14:xfrm>
                <a:off x="7377477" y="6056805"/>
                <a:ext cx="308520" cy="221760"/>
              </p14:xfrm>
            </p:contentPart>
          </mc:Choice>
          <mc:Fallback>
            <p:pic>
              <p:nvPicPr>
                <p:cNvPr id="141386" name="Freihand 141385">
                  <a:extLst>
                    <a:ext uri="{FF2B5EF4-FFF2-40B4-BE49-F238E27FC236}">
                      <a16:creationId xmlns:a16="http://schemas.microsoft.com/office/drawing/2014/main" id="{CD4420C7-0C7C-481A-9BF8-AC695BDE5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73157" y="6052485"/>
                  <a:ext cx="317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388" name="Freihand 141387">
                  <a:extLst>
                    <a:ext uri="{FF2B5EF4-FFF2-40B4-BE49-F238E27FC236}">
                      <a16:creationId xmlns:a16="http://schemas.microsoft.com/office/drawing/2014/main" id="{0E8196AA-AEF7-4C93-9BD1-D7BF70EAC279}"/>
                    </a:ext>
                  </a:extLst>
                </p14:cNvPr>
                <p14:cNvContentPartPr/>
                <p14:nvPr/>
              </p14:nvContentPartPr>
              <p14:xfrm>
                <a:off x="7445877" y="6332565"/>
                <a:ext cx="109800" cy="95040"/>
              </p14:xfrm>
            </p:contentPart>
          </mc:Choice>
          <mc:Fallback>
            <p:pic>
              <p:nvPicPr>
                <p:cNvPr id="141388" name="Freihand 141387">
                  <a:extLst>
                    <a:ext uri="{FF2B5EF4-FFF2-40B4-BE49-F238E27FC236}">
                      <a16:creationId xmlns:a16="http://schemas.microsoft.com/office/drawing/2014/main" id="{0E8196AA-AEF7-4C93-9BD1-D7BF70EAC27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41557" y="6328245"/>
                  <a:ext cx="118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1389" name="Freihand 141388">
                  <a:extLst>
                    <a:ext uri="{FF2B5EF4-FFF2-40B4-BE49-F238E27FC236}">
                      <a16:creationId xmlns:a16="http://schemas.microsoft.com/office/drawing/2014/main" id="{0B383563-B077-4658-A077-CC427A8B4C5D}"/>
                    </a:ext>
                  </a:extLst>
                </p14:cNvPr>
                <p14:cNvContentPartPr/>
                <p14:nvPr/>
              </p14:nvContentPartPr>
              <p14:xfrm>
                <a:off x="7537677" y="6361005"/>
                <a:ext cx="266760" cy="48960"/>
              </p14:xfrm>
            </p:contentPart>
          </mc:Choice>
          <mc:Fallback>
            <p:pic>
              <p:nvPicPr>
                <p:cNvPr id="141389" name="Freihand 141388">
                  <a:extLst>
                    <a:ext uri="{FF2B5EF4-FFF2-40B4-BE49-F238E27FC236}">
                      <a16:creationId xmlns:a16="http://schemas.microsoft.com/office/drawing/2014/main" id="{0B383563-B077-4658-A077-CC427A8B4C5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33357" y="6356685"/>
                  <a:ext cx="275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390" name="Freihand 141389">
                  <a:extLst>
                    <a:ext uri="{FF2B5EF4-FFF2-40B4-BE49-F238E27FC236}">
                      <a16:creationId xmlns:a16="http://schemas.microsoft.com/office/drawing/2014/main" id="{E3B30DC1-530C-4806-960E-6C4559A8D81E}"/>
                    </a:ext>
                  </a:extLst>
                </p14:cNvPr>
                <p14:cNvContentPartPr/>
                <p14:nvPr/>
              </p14:nvContentPartPr>
              <p14:xfrm>
                <a:off x="7823157" y="6330405"/>
                <a:ext cx="102600" cy="69840"/>
              </p14:xfrm>
            </p:contentPart>
          </mc:Choice>
          <mc:Fallback>
            <p:pic>
              <p:nvPicPr>
                <p:cNvPr id="141390" name="Freihand 141389">
                  <a:extLst>
                    <a:ext uri="{FF2B5EF4-FFF2-40B4-BE49-F238E27FC236}">
                      <a16:creationId xmlns:a16="http://schemas.microsoft.com/office/drawing/2014/main" id="{E3B30DC1-530C-4806-960E-6C4559A8D81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18837" y="6326085"/>
                  <a:ext cx="111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391" name="Freihand 141390">
                  <a:extLst>
                    <a:ext uri="{FF2B5EF4-FFF2-40B4-BE49-F238E27FC236}">
                      <a16:creationId xmlns:a16="http://schemas.microsoft.com/office/drawing/2014/main" id="{8366583A-70DC-49A0-8868-A72B73AC672F}"/>
                    </a:ext>
                  </a:extLst>
                </p14:cNvPr>
                <p14:cNvContentPartPr/>
                <p14:nvPr/>
              </p14:nvContentPartPr>
              <p14:xfrm>
                <a:off x="7815957" y="6304125"/>
                <a:ext cx="145440" cy="192960"/>
              </p14:xfrm>
            </p:contentPart>
          </mc:Choice>
          <mc:Fallback>
            <p:pic>
              <p:nvPicPr>
                <p:cNvPr id="141391" name="Freihand 141390">
                  <a:extLst>
                    <a:ext uri="{FF2B5EF4-FFF2-40B4-BE49-F238E27FC236}">
                      <a16:creationId xmlns:a16="http://schemas.microsoft.com/office/drawing/2014/main" id="{8366583A-70DC-49A0-8868-A72B73AC672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811637" y="6299805"/>
                  <a:ext cx="154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392" name="Freihand 141391">
                  <a:extLst>
                    <a:ext uri="{FF2B5EF4-FFF2-40B4-BE49-F238E27FC236}">
                      <a16:creationId xmlns:a16="http://schemas.microsoft.com/office/drawing/2014/main" id="{F067CB4F-4B15-4DDF-85E8-26613C53FE61}"/>
                    </a:ext>
                  </a:extLst>
                </p14:cNvPr>
                <p14:cNvContentPartPr/>
                <p14:nvPr/>
              </p14:nvContentPartPr>
              <p14:xfrm>
                <a:off x="7934757" y="6292605"/>
                <a:ext cx="234720" cy="80280"/>
              </p14:xfrm>
            </p:contentPart>
          </mc:Choice>
          <mc:Fallback>
            <p:pic>
              <p:nvPicPr>
                <p:cNvPr id="141392" name="Freihand 141391">
                  <a:extLst>
                    <a:ext uri="{FF2B5EF4-FFF2-40B4-BE49-F238E27FC236}">
                      <a16:creationId xmlns:a16="http://schemas.microsoft.com/office/drawing/2014/main" id="{F067CB4F-4B15-4DDF-85E8-26613C53FE6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30437" y="6288285"/>
                  <a:ext cx="243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1393" name="Freihand 141392">
                  <a:extLst>
                    <a:ext uri="{FF2B5EF4-FFF2-40B4-BE49-F238E27FC236}">
                      <a16:creationId xmlns:a16="http://schemas.microsoft.com/office/drawing/2014/main" id="{EB6CA285-E830-4428-A28B-3B2BBBD92F80}"/>
                    </a:ext>
                  </a:extLst>
                </p14:cNvPr>
                <p14:cNvContentPartPr/>
                <p14:nvPr/>
              </p14:nvContentPartPr>
              <p14:xfrm>
                <a:off x="8232837" y="6290085"/>
                <a:ext cx="16200" cy="59400"/>
              </p14:xfrm>
            </p:contentPart>
          </mc:Choice>
          <mc:Fallback>
            <p:pic>
              <p:nvPicPr>
                <p:cNvPr id="141393" name="Freihand 141392">
                  <a:extLst>
                    <a:ext uri="{FF2B5EF4-FFF2-40B4-BE49-F238E27FC236}">
                      <a16:creationId xmlns:a16="http://schemas.microsoft.com/office/drawing/2014/main" id="{EB6CA285-E830-4428-A28B-3B2BBBD92F8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28517" y="6285765"/>
                  <a:ext cx="24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1394" name="Freihand 141393">
                  <a:extLst>
                    <a:ext uri="{FF2B5EF4-FFF2-40B4-BE49-F238E27FC236}">
                      <a16:creationId xmlns:a16="http://schemas.microsoft.com/office/drawing/2014/main" id="{6157A735-FCFB-4B4F-AD4B-6834161074AC}"/>
                    </a:ext>
                  </a:extLst>
                </p14:cNvPr>
                <p14:cNvContentPartPr/>
                <p14:nvPr/>
              </p14:nvContentPartPr>
              <p14:xfrm>
                <a:off x="8286477" y="6255525"/>
                <a:ext cx="105120" cy="81000"/>
              </p14:xfrm>
            </p:contentPart>
          </mc:Choice>
          <mc:Fallback>
            <p:pic>
              <p:nvPicPr>
                <p:cNvPr id="141394" name="Freihand 141393">
                  <a:extLst>
                    <a:ext uri="{FF2B5EF4-FFF2-40B4-BE49-F238E27FC236}">
                      <a16:creationId xmlns:a16="http://schemas.microsoft.com/office/drawing/2014/main" id="{6157A735-FCFB-4B4F-AD4B-6834161074A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282157" y="6251205"/>
                  <a:ext cx="113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1395" name="Freihand 141394">
                  <a:extLst>
                    <a:ext uri="{FF2B5EF4-FFF2-40B4-BE49-F238E27FC236}">
                      <a16:creationId xmlns:a16="http://schemas.microsoft.com/office/drawing/2014/main" id="{64065374-273F-48AC-9139-78FDC190E7C6}"/>
                    </a:ext>
                  </a:extLst>
                </p14:cNvPr>
                <p14:cNvContentPartPr/>
                <p14:nvPr/>
              </p14:nvContentPartPr>
              <p14:xfrm>
                <a:off x="8417157" y="6241485"/>
                <a:ext cx="79920" cy="87840"/>
              </p14:xfrm>
            </p:contentPart>
          </mc:Choice>
          <mc:Fallback>
            <p:pic>
              <p:nvPicPr>
                <p:cNvPr id="141395" name="Freihand 141394">
                  <a:extLst>
                    <a:ext uri="{FF2B5EF4-FFF2-40B4-BE49-F238E27FC236}">
                      <a16:creationId xmlns:a16="http://schemas.microsoft.com/office/drawing/2014/main" id="{64065374-273F-48AC-9139-78FDC190E7C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412837" y="6237165"/>
                  <a:ext cx="88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1396" name="Freihand 141395">
                  <a:extLst>
                    <a:ext uri="{FF2B5EF4-FFF2-40B4-BE49-F238E27FC236}">
                      <a16:creationId xmlns:a16="http://schemas.microsoft.com/office/drawing/2014/main" id="{E559037A-237B-4CBE-872B-891D42F1C1E4}"/>
                    </a:ext>
                  </a:extLst>
                </p14:cNvPr>
                <p14:cNvContentPartPr/>
                <p14:nvPr/>
              </p14:nvContentPartPr>
              <p14:xfrm>
                <a:off x="8310597" y="6082005"/>
                <a:ext cx="30600" cy="72720"/>
              </p14:xfrm>
            </p:contentPart>
          </mc:Choice>
          <mc:Fallback>
            <p:pic>
              <p:nvPicPr>
                <p:cNvPr id="141396" name="Freihand 141395">
                  <a:extLst>
                    <a:ext uri="{FF2B5EF4-FFF2-40B4-BE49-F238E27FC236}">
                      <a16:creationId xmlns:a16="http://schemas.microsoft.com/office/drawing/2014/main" id="{E559037A-237B-4CBE-872B-891D42F1C1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06277" y="6077685"/>
                  <a:ext cx="39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1397" name="Freihand 141396">
                  <a:extLst>
                    <a:ext uri="{FF2B5EF4-FFF2-40B4-BE49-F238E27FC236}">
                      <a16:creationId xmlns:a16="http://schemas.microsoft.com/office/drawing/2014/main" id="{A5DC37D7-EFCC-4E0B-A77E-B0337CAC802E}"/>
                    </a:ext>
                  </a:extLst>
                </p14:cNvPr>
                <p14:cNvContentPartPr/>
                <p14:nvPr/>
              </p14:nvContentPartPr>
              <p14:xfrm>
                <a:off x="7401957" y="6400245"/>
                <a:ext cx="1098360" cy="168480"/>
              </p14:xfrm>
            </p:contentPart>
          </mc:Choice>
          <mc:Fallback>
            <p:pic>
              <p:nvPicPr>
                <p:cNvPr id="141397" name="Freihand 141396">
                  <a:extLst>
                    <a:ext uri="{FF2B5EF4-FFF2-40B4-BE49-F238E27FC236}">
                      <a16:creationId xmlns:a16="http://schemas.microsoft.com/office/drawing/2014/main" id="{A5DC37D7-EFCC-4E0B-A77E-B0337CAC80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97637" y="6395925"/>
                  <a:ext cx="1107000" cy="177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1" name="Grafik 150">
            <a:extLst>
              <a:ext uri="{FF2B5EF4-FFF2-40B4-BE49-F238E27FC236}">
                <a16:creationId xmlns:a16="http://schemas.microsoft.com/office/drawing/2014/main" id="{541BE038-5EF8-4A35-9E1B-4BC936CB47D8}"/>
              </a:ext>
            </a:extLst>
      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7980862" y="381071"/>
            <a:ext cx="4166400" cy="27836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41399" name="Freihand 141398">
                <a:extLst>
                  <a:ext uri="{FF2B5EF4-FFF2-40B4-BE49-F238E27FC236}">
                    <a16:creationId xmlns:a16="http://schemas.microsoft.com/office/drawing/2014/main" id="{1C5D9A3D-5EC2-42DC-BF67-75D6EF723380}"/>
                  </a:ext>
                </a:extLst>
              </p14:cNvPr>
              <p14:cNvContentPartPr/>
              <p14:nvPr/>
            </p14:nvContentPartPr>
            <p14:xfrm>
              <a:off x="10189797" y="1101045"/>
              <a:ext cx="266040" cy="604800"/>
            </p14:xfrm>
          </p:contentPart>
        </mc:Choice>
        <mc:Fallback>
          <p:pic>
            <p:nvPicPr>
              <p:cNvPr id="141399" name="Freihand 141398">
                <a:extLst>
                  <a:ext uri="{FF2B5EF4-FFF2-40B4-BE49-F238E27FC236}">
                    <a16:creationId xmlns:a16="http://schemas.microsoft.com/office/drawing/2014/main" id="{1C5D9A3D-5EC2-42DC-BF67-75D6EF72338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185477" y="1096725"/>
                <a:ext cx="2746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41400" name="Freihand 141399">
                <a:extLst>
                  <a:ext uri="{FF2B5EF4-FFF2-40B4-BE49-F238E27FC236}">
                    <a16:creationId xmlns:a16="http://schemas.microsoft.com/office/drawing/2014/main" id="{7ED9F424-7AF4-4481-B31F-487D3F520A9E}"/>
                  </a:ext>
                </a:extLst>
              </p14:cNvPr>
              <p14:cNvContentPartPr/>
              <p14:nvPr/>
            </p14:nvContentPartPr>
            <p14:xfrm>
              <a:off x="1896837" y="1012845"/>
              <a:ext cx="947880" cy="1585440"/>
            </p14:xfrm>
          </p:contentPart>
        </mc:Choice>
        <mc:Fallback>
          <p:pic>
            <p:nvPicPr>
              <p:cNvPr id="141400" name="Freihand 141399">
                <a:extLst>
                  <a:ext uri="{FF2B5EF4-FFF2-40B4-BE49-F238E27FC236}">
                    <a16:creationId xmlns:a16="http://schemas.microsoft.com/office/drawing/2014/main" id="{7ED9F424-7AF4-4481-B31F-487D3F520A9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892517" y="1008525"/>
                <a:ext cx="956520" cy="159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419" name="Gruppieren 141418">
            <a:extLst>
              <a:ext uri="{FF2B5EF4-FFF2-40B4-BE49-F238E27FC236}">
                <a16:creationId xmlns:a16="http://schemas.microsoft.com/office/drawing/2014/main" id="{CAE5AD8B-B30A-4291-95F1-7320CA3225BC}"/>
              </a:ext>
            </a:extLst>
          </p:cNvPr>
          <p:cNvGrpSpPr/>
          <p:nvPr/>
        </p:nvGrpSpPr>
        <p:grpSpPr>
          <a:xfrm>
            <a:off x="10120317" y="331725"/>
            <a:ext cx="680400" cy="741600"/>
            <a:chOff x="10120317" y="331725"/>
            <a:chExt cx="680400" cy="74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1401" name="Freihand 141400">
                  <a:extLst>
                    <a:ext uri="{FF2B5EF4-FFF2-40B4-BE49-F238E27FC236}">
                      <a16:creationId xmlns:a16="http://schemas.microsoft.com/office/drawing/2014/main" id="{0DC6A4B9-DB75-47E2-81E7-7B1856773457}"/>
                    </a:ext>
                  </a:extLst>
                </p14:cNvPr>
                <p14:cNvContentPartPr/>
                <p14:nvPr/>
              </p14:nvContentPartPr>
              <p14:xfrm>
                <a:off x="10367637" y="782805"/>
                <a:ext cx="32400" cy="220320"/>
              </p14:xfrm>
            </p:contentPart>
          </mc:Choice>
          <mc:Fallback>
            <p:pic>
              <p:nvPicPr>
                <p:cNvPr id="141401" name="Freihand 141400">
                  <a:extLst>
                    <a:ext uri="{FF2B5EF4-FFF2-40B4-BE49-F238E27FC236}">
                      <a16:creationId xmlns:a16="http://schemas.microsoft.com/office/drawing/2014/main" id="{0DC6A4B9-DB75-47E2-81E7-7B18567734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63317" y="778485"/>
                  <a:ext cx="41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1402" name="Freihand 141401">
                  <a:extLst>
                    <a:ext uri="{FF2B5EF4-FFF2-40B4-BE49-F238E27FC236}">
                      <a16:creationId xmlns:a16="http://schemas.microsoft.com/office/drawing/2014/main" id="{9F2436C9-9776-4C0E-B1B7-965016E745AC}"/>
                    </a:ext>
                  </a:extLst>
                </p14:cNvPr>
                <p14:cNvContentPartPr/>
                <p14:nvPr/>
              </p14:nvContentPartPr>
              <p14:xfrm>
                <a:off x="10332717" y="895485"/>
                <a:ext cx="160560" cy="177840"/>
              </p14:xfrm>
            </p:contentPart>
          </mc:Choice>
          <mc:Fallback>
            <p:pic>
              <p:nvPicPr>
                <p:cNvPr id="141402" name="Freihand 141401">
                  <a:extLst>
                    <a:ext uri="{FF2B5EF4-FFF2-40B4-BE49-F238E27FC236}">
                      <a16:creationId xmlns:a16="http://schemas.microsoft.com/office/drawing/2014/main" id="{9F2436C9-9776-4C0E-B1B7-965016E745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28397" y="891165"/>
                  <a:ext cx="169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1403" name="Freihand 141402">
                  <a:extLst>
                    <a:ext uri="{FF2B5EF4-FFF2-40B4-BE49-F238E27FC236}">
                      <a16:creationId xmlns:a16="http://schemas.microsoft.com/office/drawing/2014/main" id="{882B0EE3-45EB-4750-AABB-036F3C7781D9}"/>
                    </a:ext>
                  </a:extLst>
                </p14:cNvPr>
                <p14:cNvContentPartPr/>
                <p14:nvPr/>
              </p14:nvContentPartPr>
              <p14:xfrm>
                <a:off x="10120317" y="462045"/>
                <a:ext cx="64080" cy="147600"/>
              </p14:xfrm>
            </p:contentPart>
          </mc:Choice>
          <mc:Fallback>
            <p:pic>
              <p:nvPicPr>
                <p:cNvPr id="141403" name="Freihand 141402">
                  <a:extLst>
                    <a:ext uri="{FF2B5EF4-FFF2-40B4-BE49-F238E27FC236}">
                      <a16:creationId xmlns:a16="http://schemas.microsoft.com/office/drawing/2014/main" id="{882B0EE3-45EB-4750-AABB-036F3C7781D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15997" y="457725"/>
                  <a:ext cx="72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1404" name="Freihand 141403">
                  <a:extLst>
                    <a:ext uri="{FF2B5EF4-FFF2-40B4-BE49-F238E27FC236}">
                      <a16:creationId xmlns:a16="http://schemas.microsoft.com/office/drawing/2014/main" id="{B4E310FE-B8D5-4D30-86FA-C1F709059548}"/>
                    </a:ext>
                  </a:extLst>
                </p14:cNvPr>
                <p14:cNvContentPartPr/>
                <p14:nvPr/>
              </p14:nvContentPartPr>
              <p14:xfrm>
                <a:off x="10208877" y="588405"/>
                <a:ext cx="25200" cy="56520"/>
              </p14:xfrm>
            </p:contentPart>
          </mc:Choice>
          <mc:Fallback>
            <p:pic>
              <p:nvPicPr>
                <p:cNvPr id="141404" name="Freihand 141403">
                  <a:extLst>
                    <a:ext uri="{FF2B5EF4-FFF2-40B4-BE49-F238E27FC236}">
                      <a16:creationId xmlns:a16="http://schemas.microsoft.com/office/drawing/2014/main" id="{B4E310FE-B8D5-4D30-86FA-C1F7090595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04557" y="584085"/>
                  <a:ext cx="33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1405" name="Freihand 141404">
                  <a:extLst>
                    <a:ext uri="{FF2B5EF4-FFF2-40B4-BE49-F238E27FC236}">
                      <a16:creationId xmlns:a16="http://schemas.microsoft.com/office/drawing/2014/main" id="{1F9BF721-6211-4F05-97DE-379CB9F37129}"/>
                    </a:ext>
                  </a:extLst>
                </p14:cNvPr>
                <p14:cNvContentPartPr/>
                <p14:nvPr/>
              </p14:nvContentPartPr>
              <p14:xfrm>
                <a:off x="10240917" y="414165"/>
                <a:ext cx="107640" cy="164520"/>
              </p14:xfrm>
            </p:contentPart>
          </mc:Choice>
          <mc:Fallback>
            <p:pic>
              <p:nvPicPr>
                <p:cNvPr id="141405" name="Freihand 141404">
                  <a:extLst>
                    <a:ext uri="{FF2B5EF4-FFF2-40B4-BE49-F238E27FC236}">
                      <a16:creationId xmlns:a16="http://schemas.microsoft.com/office/drawing/2014/main" id="{1F9BF721-6211-4F05-97DE-379CB9F3712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36597" y="409845"/>
                  <a:ext cx="116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1406" name="Freihand 141405">
                  <a:extLst>
                    <a:ext uri="{FF2B5EF4-FFF2-40B4-BE49-F238E27FC236}">
                      <a16:creationId xmlns:a16="http://schemas.microsoft.com/office/drawing/2014/main" id="{195D6B96-C638-4D84-9B56-303083C3CA6F}"/>
                    </a:ext>
                  </a:extLst>
                </p14:cNvPr>
                <p14:cNvContentPartPr/>
                <p14:nvPr/>
              </p14:nvContentPartPr>
              <p14:xfrm>
                <a:off x="10373037" y="353325"/>
                <a:ext cx="117360" cy="194040"/>
              </p14:xfrm>
            </p:contentPart>
          </mc:Choice>
          <mc:Fallback>
            <p:pic>
              <p:nvPicPr>
                <p:cNvPr id="141406" name="Freihand 141405">
                  <a:extLst>
                    <a:ext uri="{FF2B5EF4-FFF2-40B4-BE49-F238E27FC236}">
                      <a16:creationId xmlns:a16="http://schemas.microsoft.com/office/drawing/2014/main" id="{195D6B96-C638-4D84-9B56-303083C3CA6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68717" y="349005"/>
                  <a:ext cx="126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1407" name="Freihand 141406">
                  <a:extLst>
                    <a:ext uri="{FF2B5EF4-FFF2-40B4-BE49-F238E27FC236}">
                      <a16:creationId xmlns:a16="http://schemas.microsoft.com/office/drawing/2014/main" id="{F0AF837D-722B-48A7-81C7-1EB35947900F}"/>
                    </a:ext>
                  </a:extLst>
                </p14:cNvPr>
                <p14:cNvContentPartPr/>
                <p14:nvPr/>
              </p14:nvContentPartPr>
              <p14:xfrm>
                <a:off x="10513797" y="331725"/>
                <a:ext cx="12240" cy="153360"/>
              </p14:xfrm>
            </p:contentPart>
          </mc:Choice>
          <mc:Fallback>
            <p:pic>
              <p:nvPicPr>
                <p:cNvPr id="141407" name="Freihand 141406">
                  <a:extLst>
                    <a:ext uri="{FF2B5EF4-FFF2-40B4-BE49-F238E27FC236}">
                      <a16:creationId xmlns:a16="http://schemas.microsoft.com/office/drawing/2014/main" id="{F0AF837D-722B-48A7-81C7-1EB35947900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09477" y="327405"/>
                  <a:ext cx="20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1408" name="Freihand 141407">
                  <a:extLst>
                    <a:ext uri="{FF2B5EF4-FFF2-40B4-BE49-F238E27FC236}">
                      <a16:creationId xmlns:a16="http://schemas.microsoft.com/office/drawing/2014/main" id="{02AC3DFD-C364-4145-9F08-31C65F52422B}"/>
                    </a:ext>
                  </a:extLst>
                </p14:cNvPr>
                <p14:cNvContentPartPr/>
                <p14:nvPr/>
              </p14:nvContentPartPr>
              <p14:xfrm>
                <a:off x="10567077" y="392925"/>
                <a:ext cx="57960" cy="97560"/>
              </p14:xfrm>
            </p:contentPart>
          </mc:Choice>
          <mc:Fallback>
            <p:pic>
              <p:nvPicPr>
                <p:cNvPr id="141408" name="Freihand 141407">
                  <a:extLst>
                    <a:ext uri="{FF2B5EF4-FFF2-40B4-BE49-F238E27FC236}">
                      <a16:creationId xmlns:a16="http://schemas.microsoft.com/office/drawing/2014/main" id="{02AC3DFD-C364-4145-9F08-31C65F5242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62757" y="388605"/>
                  <a:ext cx="6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1409" name="Freihand 141408">
                  <a:extLst>
                    <a:ext uri="{FF2B5EF4-FFF2-40B4-BE49-F238E27FC236}">
                      <a16:creationId xmlns:a16="http://schemas.microsoft.com/office/drawing/2014/main" id="{6609E670-0EB5-4348-9AB3-11749A689F85}"/>
                    </a:ext>
                  </a:extLst>
                </p14:cNvPr>
                <p14:cNvContentPartPr/>
                <p14:nvPr/>
              </p14:nvContentPartPr>
              <p14:xfrm>
                <a:off x="10166397" y="709365"/>
                <a:ext cx="93240" cy="86400"/>
              </p14:xfrm>
            </p:contentPart>
          </mc:Choice>
          <mc:Fallback>
            <p:pic>
              <p:nvPicPr>
                <p:cNvPr id="141409" name="Freihand 141408">
                  <a:extLst>
                    <a:ext uri="{FF2B5EF4-FFF2-40B4-BE49-F238E27FC236}">
                      <a16:creationId xmlns:a16="http://schemas.microsoft.com/office/drawing/2014/main" id="{6609E670-0EB5-4348-9AB3-11749A689F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62077" y="705045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1410" name="Freihand 141409">
                  <a:extLst>
                    <a:ext uri="{FF2B5EF4-FFF2-40B4-BE49-F238E27FC236}">
                      <a16:creationId xmlns:a16="http://schemas.microsoft.com/office/drawing/2014/main" id="{31302D55-FEC7-4237-BC9D-54372E0D6116}"/>
                    </a:ext>
                  </a:extLst>
                </p14:cNvPr>
                <p14:cNvContentPartPr/>
                <p14:nvPr/>
              </p14:nvContentPartPr>
              <p14:xfrm>
                <a:off x="10262517" y="669765"/>
                <a:ext cx="73800" cy="96840"/>
              </p14:xfrm>
            </p:contentPart>
          </mc:Choice>
          <mc:Fallback>
            <p:pic>
              <p:nvPicPr>
                <p:cNvPr id="141410" name="Freihand 141409">
                  <a:extLst>
                    <a:ext uri="{FF2B5EF4-FFF2-40B4-BE49-F238E27FC236}">
                      <a16:creationId xmlns:a16="http://schemas.microsoft.com/office/drawing/2014/main" id="{31302D55-FEC7-4237-BC9D-54372E0D611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58197" y="665445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1411" name="Freihand 141410">
                  <a:extLst>
                    <a:ext uri="{FF2B5EF4-FFF2-40B4-BE49-F238E27FC236}">
                      <a16:creationId xmlns:a16="http://schemas.microsoft.com/office/drawing/2014/main" id="{F8AC8C7D-8B78-4C38-8D7C-E5900035CA43}"/>
                    </a:ext>
                  </a:extLst>
                </p14:cNvPr>
                <p14:cNvContentPartPr/>
                <p14:nvPr/>
              </p14:nvContentPartPr>
              <p14:xfrm>
                <a:off x="10344597" y="601365"/>
                <a:ext cx="145080" cy="137160"/>
              </p14:xfrm>
            </p:contentPart>
          </mc:Choice>
          <mc:Fallback>
            <p:pic>
              <p:nvPicPr>
                <p:cNvPr id="141411" name="Freihand 141410">
                  <a:extLst>
                    <a:ext uri="{FF2B5EF4-FFF2-40B4-BE49-F238E27FC236}">
                      <a16:creationId xmlns:a16="http://schemas.microsoft.com/office/drawing/2014/main" id="{F8AC8C7D-8B78-4C38-8D7C-E5900035CA4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40277" y="597045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1412" name="Freihand 141411">
                  <a:extLst>
                    <a:ext uri="{FF2B5EF4-FFF2-40B4-BE49-F238E27FC236}">
                      <a16:creationId xmlns:a16="http://schemas.microsoft.com/office/drawing/2014/main" id="{A2061196-894D-4ABD-BE87-C3976D77C1D9}"/>
                    </a:ext>
                  </a:extLst>
                </p14:cNvPr>
                <p14:cNvContentPartPr/>
                <p14:nvPr/>
              </p14:nvContentPartPr>
              <p14:xfrm>
                <a:off x="10537557" y="573645"/>
                <a:ext cx="190800" cy="110160"/>
              </p14:xfrm>
            </p:contentPart>
          </mc:Choice>
          <mc:Fallback>
            <p:pic>
              <p:nvPicPr>
                <p:cNvPr id="141412" name="Freihand 141411">
                  <a:extLst>
                    <a:ext uri="{FF2B5EF4-FFF2-40B4-BE49-F238E27FC236}">
                      <a16:creationId xmlns:a16="http://schemas.microsoft.com/office/drawing/2014/main" id="{A2061196-894D-4ABD-BE87-C3976D77C1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33237" y="569325"/>
                  <a:ext cx="199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1413" name="Freihand 141412">
                  <a:extLst>
                    <a:ext uri="{FF2B5EF4-FFF2-40B4-BE49-F238E27FC236}">
                      <a16:creationId xmlns:a16="http://schemas.microsoft.com/office/drawing/2014/main" id="{98F1BBD2-FA39-437D-BDA2-65FCB82E1B7C}"/>
                    </a:ext>
                  </a:extLst>
                </p14:cNvPr>
                <p14:cNvContentPartPr/>
                <p14:nvPr/>
              </p14:nvContentPartPr>
              <p14:xfrm>
                <a:off x="10702797" y="553125"/>
                <a:ext cx="12600" cy="5040"/>
              </p14:xfrm>
            </p:contentPart>
          </mc:Choice>
          <mc:Fallback>
            <p:pic>
              <p:nvPicPr>
                <p:cNvPr id="141413" name="Freihand 141412">
                  <a:extLst>
                    <a:ext uri="{FF2B5EF4-FFF2-40B4-BE49-F238E27FC236}">
                      <a16:creationId xmlns:a16="http://schemas.microsoft.com/office/drawing/2014/main" id="{98F1BBD2-FA39-437D-BDA2-65FCB82E1B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98477" y="548805"/>
                  <a:ext cx="21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1414" name="Freihand 141413">
                  <a:extLst>
                    <a:ext uri="{FF2B5EF4-FFF2-40B4-BE49-F238E27FC236}">
                      <a16:creationId xmlns:a16="http://schemas.microsoft.com/office/drawing/2014/main" id="{1D3D2687-7A08-404C-94BF-E9A7A6ABD04A}"/>
                    </a:ext>
                  </a:extLst>
                </p14:cNvPr>
                <p14:cNvContentPartPr/>
                <p14:nvPr/>
              </p14:nvContentPartPr>
              <p14:xfrm>
                <a:off x="10756077" y="548085"/>
                <a:ext cx="44640" cy="84960"/>
              </p14:xfrm>
            </p:contentPart>
          </mc:Choice>
          <mc:Fallback>
            <p:pic>
              <p:nvPicPr>
                <p:cNvPr id="141414" name="Freihand 141413">
                  <a:extLst>
                    <a:ext uri="{FF2B5EF4-FFF2-40B4-BE49-F238E27FC236}">
                      <a16:creationId xmlns:a16="http://schemas.microsoft.com/office/drawing/2014/main" id="{1D3D2687-7A08-404C-94BF-E9A7A6ABD0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51757" y="543765"/>
                  <a:ext cx="53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1415" name="Freihand 141414">
                  <a:extLst>
                    <a:ext uri="{FF2B5EF4-FFF2-40B4-BE49-F238E27FC236}">
                      <a16:creationId xmlns:a16="http://schemas.microsoft.com/office/drawing/2014/main" id="{AC9FA9D0-4CAE-48BC-9C11-AA1D63A57214}"/>
                    </a:ext>
                  </a:extLst>
                </p14:cNvPr>
                <p14:cNvContentPartPr/>
                <p14:nvPr/>
              </p14:nvContentPartPr>
              <p14:xfrm>
                <a:off x="10445757" y="804045"/>
                <a:ext cx="97920" cy="72720"/>
              </p14:xfrm>
            </p:contentPart>
          </mc:Choice>
          <mc:Fallback>
            <p:pic>
              <p:nvPicPr>
                <p:cNvPr id="141415" name="Freihand 141414">
                  <a:extLst>
                    <a:ext uri="{FF2B5EF4-FFF2-40B4-BE49-F238E27FC236}">
                      <a16:creationId xmlns:a16="http://schemas.microsoft.com/office/drawing/2014/main" id="{AC9FA9D0-4CAE-48BC-9C11-AA1D63A5721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41437" y="799725"/>
                  <a:ext cx="106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1416" name="Freihand 141415">
                  <a:extLst>
                    <a:ext uri="{FF2B5EF4-FFF2-40B4-BE49-F238E27FC236}">
                      <a16:creationId xmlns:a16="http://schemas.microsoft.com/office/drawing/2014/main" id="{618C78E2-9FF1-4238-9E88-9E84C2439B59}"/>
                    </a:ext>
                  </a:extLst>
                </p14:cNvPr>
                <p14:cNvContentPartPr/>
                <p14:nvPr/>
              </p14:nvContentPartPr>
              <p14:xfrm>
                <a:off x="10556637" y="677325"/>
                <a:ext cx="144360" cy="146520"/>
              </p14:xfrm>
            </p:contentPart>
          </mc:Choice>
          <mc:Fallback>
            <p:pic>
              <p:nvPicPr>
                <p:cNvPr id="141416" name="Freihand 141415">
                  <a:extLst>
                    <a:ext uri="{FF2B5EF4-FFF2-40B4-BE49-F238E27FC236}">
                      <a16:creationId xmlns:a16="http://schemas.microsoft.com/office/drawing/2014/main" id="{618C78E2-9FF1-4238-9E88-9E84C2439B5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52317" y="673005"/>
                  <a:ext cx="153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1417" name="Freihand 141416">
                  <a:extLst>
                    <a:ext uri="{FF2B5EF4-FFF2-40B4-BE49-F238E27FC236}">
                      <a16:creationId xmlns:a16="http://schemas.microsoft.com/office/drawing/2014/main" id="{25F2C59B-7DD4-4A36-841F-443CF0E68985}"/>
                    </a:ext>
                  </a:extLst>
                </p14:cNvPr>
                <p14:cNvContentPartPr/>
                <p14:nvPr/>
              </p14:nvContentPartPr>
              <p14:xfrm>
                <a:off x="10674717" y="773085"/>
                <a:ext cx="45000" cy="21960"/>
              </p14:xfrm>
            </p:contentPart>
          </mc:Choice>
          <mc:Fallback>
            <p:pic>
              <p:nvPicPr>
                <p:cNvPr id="141417" name="Freihand 141416">
                  <a:extLst>
                    <a:ext uri="{FF2B5EF4-FFF2-40B4-BE49-F238E27FC236}">
                      <a16:creationId xmlns:a16="http://schemas.microsoft.com/office/drawing/2014/main" id="{25F2C59B-7DD4-4A36-841F-443CF0E689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70397" y="768765"/>
                  <a:ext cx="53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1418" name="Freihand 141417">
                  <a:extLst>
                    <a:ext uri="{FF2B5EF4-FFF2-40B4-BE49-F238E27FC236}">
                      <a16:creationId xmlns:a16="http://schemas.microsoft.com/office/drawing/2014/main" id="{CC46E235-8382-4192-9A48-3C8206F7124C}"/>
                    </a:ext>
                  </a:extLst>
                </p14:cNvPr>
                <p14:cNvContentPartPr/>
                <p14:nvPr/>
              </p14:nvContentPartPr>
              <p14:xfrm>
                <a:off x="10308597" y="803685"/>
                <a:ext cx="489600" cy="223200"/>
              </p14:xfrm>
            </p:contentPart>
          </mc:Choice>
          <mc:Fallback>
            <p:pic>
              <p:nvPicPr>
                <p:cNvPr id="141418" name="Freihand 141417">
                  <a:extLst>
                    <a:ext uri="{FF2B5EF4-FFF2-40B4-BE49-F238E27FC236}">
                      <a16:creationId xmlns:a16="http://schemas.microsoft.com/office/drawing/2014/main" id="{CC46E235-8382-4192-9A48-3C8206F712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04277" y="799365"/>
                  <a:ext cx="4982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422" name="Gruppieren 141421">
            <a:extLst>
              <a:ext uri="{FF2B5EF4-FFF2-40B4-BE49-F238E27FC236}">
                <a16:creationId xmlns:a16="http://schemas.microsoft.com/office/drawing/2014/main" id="{6047DE88-FCD1-4BB7-A388-4D09ADE07F53}"/>
              </a:ext>
            </a:extLst>
          </p:cNvPr>
          <p:cNvGrpSpPr/>
          <p:nvPr/>
        </p:nvGrpSpPr>
        <p:grpSpPr>
          <a:xfrm>
            <a:off x="9190437" y="571125"/>
            <a:ext cx="266760" cy="985320"/>
            <a:chOff x="9190437" y="571125"/>
            <a:chExt cx="266760" cy="9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1420" name="Freihand 141419">
                  <a:extLst>
                    <a:ext uri="{FF2B5EF4-FFF2-40B4-BE49-F238E27FC236}">
                      <a16:creationId xmlns:a16="http://schemas.microsoft.com/office/drawing/2014/main" id="{10BC582D-EE29-4B23-9C24-864D34EEDF80}"/>
                    </a:ext>
                  </a:extLst>
                </p14:cNvPr>
                <p14:cNvContentPartPr/>
                <p14:nvPr/>
              </p14:nvContentPartPr>
              <p14:xfrm>
                <a:off x="9426957" y="622245"/>
                <a:ext cx="1080" cy="6120"/>
              </p14:xfrm>
            </p:contentPart>
          </mc:Choice>
          <mc:Fallback>
            <p:pic>
              <p:nvPicPr>
                <p:cNvPr id="141420" name="Freihand 141419">
                  <a:extLst>
                    <a:ext uri="{FF2B5EF4-FFF2-40B4-BE49-F238E27FC236}">
                      <a16:creationId xmlns:a16="http://schemas.microsoft.com/office/drawing/2014/main" id="{10BC582D-EE29-4B23-9C24-864D34EEDF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22637" y="617925"/>
                  <a:ext cx="9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1421" name="Freihand 141420">
                  <a:extLst>
                    <a:ext uri="{FF2B5EF4-FFF2-40B4-BE49-F238E27FC236}">
                      <a16:creationId xmlns:a16="http://schemas.microsoft.com/office/drawing/2014/main" id="{B1332AF3-E44C-4131-A76E-0DDD047CDEF5}"/>
                    </a:ext>
                  </a:extLst>
                </p14:cNvPr>
                <p14:cNvContentPartPr/>
                <p14:nvPr/>
              </p14:nvContentPartPr>
              <p14:xfrm>
                <a:off x="9190437" y="571125"/>
                <a:ext cx="266760" cy="985320"/>
              </p14:xfrm>
            </p:contentPart>
          </mc:Choice>
          <mc:Fallback>
            <p:pic>
              <p:nvPicPr>
                <p:cNvPr id="141421" name="Freihand 141420">
                  <a:extLst>
                    <a:ext uri="{FF2B5EF4-FFF2-40B4-BE49-F238E27FC236}">
                      <a16:creationId xmlns:a16="http://schemas.microsoft.com/office/drawing/2014/main" id="{B1332AF3-E44C-4131-A76E-0DDD047CDE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86117" y="566805"/>
                  <a:ext cx="275400" cy="9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41423" name="Freihand 141422">
                <a:extLst>
                  <a:ext uri="{FF2B5EF4-FFF2-40B4-BE49-F238E27FC236}">
                    <a16:creationId xmlns:a16="http://schemas.microsoft.com/office/drawing/2014/main" id="{40003EE6-D156-4240-8090-5195EB4F77E4}"/>
                  </a:ext>
                </a:extLst>
              </p14:cNvPr>
              <p14:cNvContentPartPr/>
              <p14:nvPr/>
            </p14:nvContentPartPr>
            <p14:xfrm>
              <a:off x="1955157" y="1124085"/>
              <a:ext cx="711360" cy="1412640"/>
            </p14:xfrm>
          </p:contentPart>
        </mc:Choice>
        <mc:Fallback>
          <p:pic>
            <p:nvPicPr>
              <p:cNvPr id="141423" name="Freihand 141422">
                <a:extLst>
                  <a:ext uri="{FF2B5EF4-FFF2-40B4-BE49-F238E27FC236}">
                    <a16:creationId xmlns:a16="http://schemas.microsoft.com/office/drawing/2014/main" id="{40003EE6-D156-4240-8090-5195EB4F77E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950837" y="1119765"/>
                <a:ext cx="720000" cy="14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41424" name="Freihand 141423">
                <a:extLst>
                  <a:ext uri="{FF2B5EF4-FFF2-40B4-BE49-F238E27FC236}">
                    <a16:creationId xmlns:a16="http://schemas.microsoft.com/office/drawing/2014/main" id="{E55D90A5-614B-40F2-8899-3B91E372FAE8}"/>
                  </a:ext>
                </a:extLst>
              </p14:cNvPr>
              <p14:cNvContentPartPr/>
              <p14:nvPr/>
            </p14:nvContentPartPr>
            <p14:xfrm>
              <a:off x="1338477" y="3780885"/>
              <a:ext cx="478080" cy="135720"/>
            </p14:xfrm>
          </p:contentPart>
        </mc:Choice>
        <mc:Fallback>
          <p:pic>
            <p:nvPicPr>
              <p:cNvPr id="141424" name="Freihand 141423">
                <a:extLst>
                  <a:ext uri="{FF2B5EF4-FFF2-40B4-BE49-F238E27FC236}">
                    <a16:creationId xmlns:a16="http://schemas.microsoft.com/office/drawing/2014/main" id="{E55D90A5-614B-40F2-8899-3B91E372FAE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334157" y="3776565"/>
                <a:ext cx="4867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427" name="Gruppieren 141426">
            <a:extLst>
              <a:ext uri="{FF2B5EF4-FFF2-40B4-BE49-F238E27FC236}">
                <a16:creationId xmlns:a16="http://schemas.microsoft.com/office/drawing/2014/main" id="{6639C688-8F5E-418C-86C2-9D14C927AE8A}"/>
              </a:ext>
            </a:extLst>
          </p:cNvPr>
          <p:cNvGrpSpPr/>
          <p:nvPr/>
        </p:nvGrpSpPr>
        <p:grpSpPr>
          <a:xfrm>
            <a:off x="1939317" y="1034445"/>
            <a:ext cx="975600" cy="1560240"/>
            <a:chOff x="1939317" y="1034445"/>
            <a:chExt cx="975600" cy="15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1425" name="Freihand 141424">
                  <a:extLst>
                    <a:ext uri="{FF2B5EF4-FFF2-40B4-BE49-F238E27FC236}">
                      <a16:creationId xmlns:a16="http://schemas.microsoft.com/office/drawing/2014/main" id="{A64CA11D-810B-4897-AA53-3C7013C8DF8F}"/>
                    </a:ext>
                  </a:extLst>
                </p14:cNvPr>
                <p14:cNvContentPartPr/>
                <p14:nvPr/>
              </p14:nvContentPartPr>
              <p14:xfrm>
                <a:off x="2333157" y="1201485"/>
                <a:ext cx="1800" cy="21960"/>
              </p14:xfrm>
            </p:contentPart>
          </mc:Choice>
          <mc:Fallback>
            <p:pic>
              <p:nvPicPr>
                <p:cNvPr id="141425" name="Freihand 141424">
                  <a:extLst>
                    <a:ext uri="{FF2B5EF4-FFF2-40B4-BE49-F238E27FC236}">
                      <a16:creationId xmlns:a16="http://schemas.microsoft.com/office/drawing/2014/main" id="{A64CA11D-810B-4897-AA53-3C7013C8DF8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28837" y="1197165"/>
                  <a:ext cx="10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1426" name="Freihand 141425">
                  <a:extLst>
                    <a:ext uri="{FF2B5EF4-FFF2-40B4-BE49-F238E27FC236}">
                      <a16:creationId xmlns:a16="http://schemas.microsoft.com/office/drawing/2014/main" id="{D89181EE-CD83-405F-B9C4-C65021520659}"/>
                    </a:ext>
                  </a:extLst>
                </p14:cNvPr>
                <p14:cNvContentPartPr/>
                <p14:nvPr/>
              </p14:nvContentPartPr>
              <p14:xfrm>
                <a:off x="1939317" y="1034445"/>
                <a:ext cx="975600" cy="1560240"/>
              </p14:xfrm>
            </p:contentPart>
          </mc:Choice>
          <mc:Fallback>
            <p:pic>
              <p:nvPicPr>
                <p:cNvPr id="141426" name="Freihand 141425">
                  <a:extLst>
                    <a:ext uri="{FF2B5EF4-FFF2-40B4-BE49-F238E27FC236}">
                      <a16:creationId xmlns:a16="http://schemas.microsoft.com/office/drawing/2014/main" id="{D89181EE-CD83-405F-B9C4-C650215206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34997" y="1030125"/>
                  <a:ext cx="984240" cy="156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41428" name="Freihand 141427">
                <a:extLst>
                  <a:ext uri="{FF2B5EF4-FFF2-40B4-BE49-F238E27FC236}">
                    <a16:creationId xmlns:a16="http://schemas.microsoft.com/office/drawing/2014/main" id="{FF033554-022F-4164-B6F7-CE7A46EA2C38}"/>
                  </a:ext>
                </a:extLst>
              </p14:cNvPr>
              <p14:cNvContentPartPr/>
              <p14:nvPr/>
            </p14:nvContentPartPr>
            <p14:xfrm>
              <a:off x="5987877" y="950565"/>
              <a:ext cx="1595160" cy="766080"/>
            </p14:xfrm>
          </p:contentPart>
        </mc:Choice>
        <mc:Fallback>
          <p:pic>
            <p:nvPicPr>
              <p:cNvPr id="141428" name="Freihand 141427">
                <a:extLst>
                  <a:ext uri="{FF2B5EF4-FFF2-40B4-BE49-F238E27FC236}">
                    <a16:creationId xmlns:a16="http://schemas.microsoft.com/office/drawing/2014/main" id="{FF033554-022F-4164-B6F7-CE7A46EA2C3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983557" y="946245"/>
                <a:ext cx="1603800" cy="77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214713B8-7CF9-4B36-9442-AF5E72B09104}"/>
              </a:ext>
            </a:extLst>
          </p:cNvPr>
          <p:cNvGrpSpPr/>
          <p:nvPr/>
        </p:nvGrpSpPr>
        <p:grpSpPr>
          <a:xfrm>
            <a:off x="1494717" y="293565"/>
            <a:ext cx="979560" cy="759960"/>
            <a:chOff x="1494717" y="293565"/>
            <a:chExt cx="97956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1429" name="Freihand 141428">
                  <a:extLst>
                    <a:ext uri="{FF2B5EF4-FFF2-40B4-BE49-F238E27FC236}">
                      <a16:creationId xmlns:a16="http://schemas.microsoft.com/office/drawing/2014/main" id="{FDE944C2-64D4-4422-9265-C4E74546EFA3}"/>
                    </a:ext>
                  </a:extLst>
                </p14:cNvPr>
                <p14:cNvContentPartPr/>
                <p14:nvPr/>
              </p14:nvContentPartPr>
              <p14:xfrm>
                <a:off x="2023197" y="824925"/>
                <a:ext cx="121320" cy="199080"/>
              </p14:xfrm>
            </p:contentPart>
          </mc:Choice>
          <mc:Fallback>
            <p:pic>
              <p:nvPicPr>
                <p:cNvPr id="141429" name="Freihand 141428">
                  <a:extLst>
                    <a:ext uri="{FF2B5EF4-FFF2-40B4-BE49-F238E27FC236}">
                      <a16:creationId xmlns:a16="http://schemas.microsoft.com/office/drawing/2014/main" id="{FDE944C2-64D4-4422-9265-C4E74546EF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18877" y="820605"/>
                  <a:ext cx="129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1430" name="Freihand 141429">
                  <a:extLst>
                    <a:ext uri="{FF2B5EF4-FFF2-40B4-BE49-F238E27FC236}">
                      <a16:creationId xmlns:a16="http://schemas.microsoft.com/office/drawing/2014/main" id="{3E0EC9D0-A1CA-4305-AA0E-C9DDB4D675E4}"/>
                    </a:ext>
                  </a:extLst>
                </p14:cNvPr>
                <p14:cNvContentPartPr/>
                <p14:nvPr/>
              </p14:nvContentPartPr>
              <p14:xfrm>
                <a:off x="1986837" y="890805"/>
                <a:ext cx="171360" cy="162720"/>
              </p14:xfrm>
            </p:contentPart>
          </mc:Choice>
          <mc:Fallback>
            <p:pic>
              <p:nvPicPr>
                <p:cNvPr id="141430" name="Freihand 141429">
                  <a:extLst>
                    <a:ext uri="{FF2B5EF4-FFF2-40B4-BE49-F238E27FC236}">
                      <a16:creationId xmlns:a16="http://schemas.microsoft.com/office/drawing/2014/main" id="{3E0EC9D0-A1CA-4305-AA0E-C9DDB4D675E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82517" y="886485"/>
                  <a:ext cx="180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1431" name="Freihand 141430">
                  <a:extLst>
                    <a:ext uri="{FF2B5EF4-FFF2-40B4-BE49-F238E27FC236}">
                      <a16:creationId xmlns:a16="http://schemas.microsoft.com/office/drawing/2014/main" id="{F7E77D3A-21D6-4D73-BA1D-02BC70C1D08D}"/>
                    </a:ext>
                  </a:extLst>
                </p14:cNvPr>
                <p14:cNvContentPartPr/>
                <p14:nvPr/>
              </p14:nvContentPartPr>
              <p14:xfrm>
                <a:off x="1494717" y="639165"/>
                <a:ext cx="277920" cy="212760"/>
              </p14:xfrm>
            </p:contentPart>
          </mc:Choice>
          <mc:Fallback>
            <p:pic>
              <p:nvPicPr>
                <p:cNvPr id="141431" name="Freihand 141430">
                  <a:extLst>
                    <a:ext uri="{FF2B5EF4-FFF2-40B4-BE49-F238E27FC236}">
                      <a16:creationId xmlns:a16="http://schemas.microsoft.com/office/drawing/2014/main" id="{F7E77D3A-21D6-4D73-BA1D-02BC70C1D08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490397" y="634845"/>
                  <a:ext cx="286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1432" name="Freihand 141431">
                  <a:extLst>
                    <a:ext uri="{FF2B5EF4-FFF2-40B4-BE49-F238E27FC236}">
                      <a16:creationId xmlns:a16="http://schemas.microsoft.com/office/drawing/2014/main" id="{BDCADC40-344E-4E03-9B57-0CD64DAF1F53}"/>
                    </a:ext>
                  </a:extLst>
                </p14:cNvPr>
                <p14:cNvContentPartPr/>
                <p14:nvPr/>
              </p14:nvContentPartPr>
              <p14:xfrm>
                <a:off x="1691277" y="577965"/>
                <a:ext cx="26640" cy="13320"/>
              </p14:xfrm>
            </p:contentPart>
          </mc:Choice>
          <mc:Fallback>
            <p:pic>
              <p:nvPicPr>
                <p:cNvPr id="141432" name="Freihand 141431">
                  <a:extLst>
                    <a:ext uri="{FF2B5EF4-FFF2-40B4-BE49-F238E27FC236}">
                      <a16:creationId xmlns:a16="http://schemas.microsoft.com/office/drawing/2014/main" id="{BDCADC40-344E-4E03-9B57-0CD64DAF1F5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86957" y="573645"/>
                  <a:ext cx="35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41433" name="Freihand 141432">
                  <a:extLst>
                    <a:ext uri="{FF2B5EF4-FFF2-40B4-BE49-F238E27FC236}">
                      <a16:creationId xmlns:a16="http://schemas.microsoft.com/office/drawing/2014/main" id="{5934A9F0-CD15-418E-A5E7-C1F269EBEB1D}"/>
                    </a:ext>
                  </a:extLst>
                </p14:cNvPr>
                <p14:cNvContentPartPr/>
                <p14:nvPr/>
              </p14:nvContentPartPr>
              <p14:xfrm>
                <a:off x="1830597" y="582645"/>
                <a:ext cx="44280" cy="89640"/>
              </p14:xfrm>
            </p:contentPart>
          </mc:Choice>
          <mc:Fallback>
            <p:pic>
              <p:nvPicPr>
                <p:cNvPr id="141433" name="Freihand 141432">
                  <a:extLst>
                    <a:ext uri="{FF2B5EF4-FFF2-40B4-BE49-F238E27FC236}">
                      <a16:creationId xmlns:a16="http://schemas.microsoft.com/office/drawing/2014/main" id="{5934A9F0-CD15-418E-A5E7-C1F269EBEB1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26277" y="578325"/>
                  <a:ext cx="52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41434" name="Freihand 141433">
                  <a:extLst>
                    <a:ext uri="{FF2B5EF4-FFF2-40B4-BE49-F238E27FC236}">
                      <a16:creationId xmlns:a16="http://schemas.microsoft.com/office/drawing/2014/main" id="{A2FC37E7-1FE1-4C13-978A-83F19146F969}"/>
                    </a:ext>
                  </a:extLst>
                </p14:cNvPr>
                <p14:cNvContentPartPr/>
                <p14:nvPr/>
              </p14:nvContentPartPr>
              <p14:xfrm>
                <a:off x="1831317" y="534045"/>
                <a:ext cx="203040" cy="111960"/>
              </p14:xfrm>
            </p:contentPart>
          </mc:Choice>
          <mc:Fallback>
            <p:pic>
              <p:nvPicPr>
                <p:cNvPr id="141434" name="Freihand 141433">
                  <a:extLst>
                    <a:ext uri="{FF2B5EF4-FFF2-40B4-BE49-F238E27FC236}">
                      <a16:creationId xmlns:a16="http://schemas.microsoft.com/office/drawing/2014/main" id="{A2FC37E7-1FE1-4C13-978A-83F19146F96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26997" y="529725"/>
                  <a:ext cx="211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1435" name="Freihand 141434">
                  <a:extLst>
                    <a:ext uri="{FF2B5EF4-FFF2-40B4-BE49-F238E27FC236}">
                      <a16:creationId xmlns:a16="http://schemas.microsoft.com/office/drawing/2014/main" id="{09CA7ABE-3A78-484A-AA62-8415AB135B31}"/>
                    </a:ext>
                  </a:extLst>
                </p14:cNvPr>
                <p14:cNvContentPartPr/>
                <p14:nvPr/>
              </p14:nvContentPartPr>
              <p14:xfrm>
                <a:off x="2089437" y="432165"/>
                <a:ext cx="142560" cy="103320"/>
              </p14:xfrm>
            </p:contentPart>
          </mc:Choice>
          <mc:Fallback>
            <p:pic>
              <p:nvPicPr>
                <p:cNvPr id="141435" name="Freihand 141434">
                  <a:extLst>
                    <a:ext uri="{FF2B5EF4-FFF2-40B4-BE49-F238E27FC236}">
                      <a16:creationId xmlns:a16="http://schemas.microsoft.com/office/drawing/2014/main" id="{09CA7ABE-3A78-484A-AA62-8415AB135B3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085117" y="427845"/>
                  <a:ext cx="151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41436" name="Freihand 141435">
                  <a:extLst>
                    <a:ext uri="{FF2B5EF4-FFF2-40B4-BE49-F238E27FC236}">
                      <a16:creationId xmlns:a16="http://schemas.microsoft.com/office/drawing/2014/main" id="{DC9BF8FB-9268-4479-A183-F529E84224A5}"/>
                    </a:ext>
                  </a:extLst>
                </p14:cNvPr>
                <p14:cNvContentPartPr/>
                <p14:nvPr/>
              </p14:nvContentPartPr>
              <p14:xfrm>
                <a:off x="2170437" y="349725"/>
                <a:ext cx="45360" cy="47520"/>
              </p14:xfrm>
            </p:contentPart>
          </mc:Choice>
          <mc:Fallback>
            <p:pic>
              <p:nvPicPr>
                <p:cNvPr id="141436" name="Freihand 141435">
                  <a:extLst>
                    <a:ext uri="{FF2B5EF4-FFF2-40B4-BE49-F238E27FC236}">
                      <a16:creationId xmlns:a16="http://schemas.microsoft.com/office/drawing/2014/main" id="{DC9BF8FB-9268-4479-A183-F529E84224A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66117" y="345405"/>
                  <a:ext cx="54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1437" name="Freihand 141436">
                  <a:extLst>
                    <a:ext uri="{FF2B5EF4-FFF2-40B4-BE49-F238E27FC236}">
                      <a16:creationId xmlns:a16="http://schemas.microsoft.com/office/drawing/2014/main" id="{33CC6A87-F46F-4F1A-B5A3-3866827F7B30}"/>
                    </a:ext>
                  </a:extLst>
                </p14:cNvPr>
                <p14:cNvContentPartPr/>
                <p14:nvPr/>
              </p14:nvContentPartPr>
              <p14:xfrm>
                <a:off x="2258277" y="293565"/>
                <a:ext cx="197640" cy="178920"/>
              </p14:xfrm>
            </p:contentPart>
          </mc:Choice>
          <mc:Fallback>
            <p:pic>
              <p:nvPicPr>
                <p:cNvPr id="141437" name="Freihand 141436">
                  <a:extLst>
                    <a:ext uri="{FF2B5EF4-FFF2-40B4-BE49-F238E27FC236}">
                      <a16:creationId xmlns:a16="http://schemas.microsoft.com/office/drawing/2014/main" id="{33CC6A87-F46F-4F1A-B5A3-3866827F7B3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53957" y="289245"/>
                  <a:ext cx="206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1438" name="Freihand 141437">
                  <a:extLst>
                    <a:ext uri="{FF2B5EF4-FFF2-40B4-BE49-F238E27FC236}">
                      <a16:creationId xmlns:a16="http://schemas.microsoft.com/office/drawing/2014/main" id="{39533688-5365-4B57-A2C8-1E2CB23D9151}"/>
                    </a:ext>
                  </a:extLst>
                </p14:cNvPr>
                <p14:cNvContentPartPr/>
                <p14:nvPr/>
              </p14:nvContentPartPr>
              <p14:xfrm>
                <a:off x="1965597" y="669405"/>
                <a:ext cx="222480" cy="153720"/>
              </p14:xfrm>
            </p:contentPart>
          </mc:Choice>
          <mc:Fallback>
            <p:pic>
              <p:nvPicPr>
                <p:cNvPr id="141438" name="Freihand 141437">
                  <a:extLst>
                    <a:ext uri="{FF2B5EF4-FFF2-40B4-BE49-F238E27FC236}">
                      <a16:creationId xmlns:a16="http://schemas.microsoft.com/office/drawing/2014/main" id="{39533688-5365-4B57-A2C8-1E2CB23D915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61277" y="665085"/>
                  <a:ext cx="231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1439" name="Freihand 141438">
                  <a:extLst>
                    <a:ext uri="{FF2B5EF4-FFF2-40B4-BE49-F238E27FC236}">
                      <a16:creationId xmlns:a16="http://schemas.microsoft.com/office/drawing/2014/main" id="{7872DC7B-CC3A-4C82-8D65-5218F7896D6A}"/>
                    </a:ext>
                  </a:extLst>
                </p14:cNvPr>
                <p14:cNvContentPartPr/>
                <p14:nvPr/>
              </p14:nvContentPartPr>
              <p14:xfrm>
                <a:off x="2124357" y="699645"/>
                <a:ext cx="36000" cy="69480"/>
              </p14:xfrm>
            </p:contentPart>
          </mc:Choice>
          <mc:Fallback>
            <p:pic>
              <p:nvPicPr>
                <p:cNvPr id="141439" name="Freihand 141438">
                  <a:extLst>
                    <a:ext uri="{FF2B5EF4-FFF2-40B4-BE49-F238E27FC236}">
                      <a16:creationId xmlns:a16="http://schemas.microsoft.com/office/drawing/2014/main" id="{7872DC7B-CC3A-4C82-8D65-5218F7896D6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20037" y="695325"/>
                  <a:ext cx="44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C9D7A4E-41FF-44D5-A10F-F82DA186DCAB}"/>
                    </a:ext>
                  </a:extLst>
                </p14:cNvPr>
                <p14:cNvContentPartPr/>
                <p14:nvPr/>
              </p14:nvContentPartPr>
              <p14:xfrm>
                <a:off x="2117517" y="698205"/>
                <a:ext cx="51480" cy="73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C9D7A4E-41FF-44D5-A10F-F82DA186DCA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13197" y="693885"/>
                  <a:ext cx="60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E316173-DE2E-477B-982E-5A8E0BF588E1}"/>
                    </a:ext>
                  </a:extLst>
                </p14:cNvPr>
                <p14:cNvContentPartPr/>
                <p14:nvPr/>
              </p14:nvContentPartPr>
              <p14:xfrm>
                <a:off x="1985397" y="679485"/>
                <a:ext cx="122760" cy="146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E316173-DE2E-477B-982E-5A8E0BF588E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981077" y="675165"/>
                  <a:ext cx="13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E50040D-A406-47DF-90B9-173990CF22CD}"/>
                    </a:ext>
                  </a:extLst>
                </p14:cNvPr>
                <p14:cNvContentPartPr/>
                <p14:nvPr/>
              </p14:nvContentPartPr>
              <p14:xfrm>
                <a:off x="2123997" y="647085"/>
                <a:ext cx="133200" cy="127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E50040D-A406-47DF-90B9-173990CF22C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19677" y="642765"/>
                  <a:ext cx="141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AF4031-FA07-4583-903F-1DCC1384873A}"/>
                    </a:ext>
                  </a:extLst>
                </p14:cNvPr>
                <p14:cNvContentPartPr/>
                <p14:nvPr/>
              </p14:nvContentPartPr>
              <p14:xfrm>
                <a:off x="2215437" y="613605"/>
                <a:ext cx="50040" cy="12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AF4031-FA07-4583-903F-1DCC138487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11117" y="609285"/>
                  <a:ext cx="5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EBE52B3-8469-4E00-A2A8-5A9A9DA057FE}"/>
                    </a:ext>
                  </a:extLst>
                </p14:cNvPr>
                <p14:cNvContentPartPr/>
                <p14:nvPr/>
              </p14:nvContentPartPr>
              <p14:xfrm>
                <a:off x="2256477" y="552045"/>
                <a:ext cx="126720" cy="143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EBE52B3-8469-4E00-A2A8-5A9A9DA057F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252157" y="547725"/>
                  <a:ext cx="135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67E4BBD-BF07-4F9C-AE96-A89A58AC7C11}"/>
                    </a:ext>
                  </a:extLst>
                </p14:cNvPr>
                <p14:cNvContentPartPr/>
                <p14:nvPr/>
              </p14:nvContentPartPr>
              <p14:xfrm>
                <a:off x="2322357" y="522165"/>
                <a:ext cx="151920" cy="85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67E4BBD-BF07-4F9C-AE96-A89A58AC7C1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18037" y="517845"/>
                  <a:ext cx="1605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E7072998-59CD-4553-AE9A-149CA39BB8DA}"/>
              </a:ext>
            </a:extLst>
          </p:cNvPr>
          <p:cNvGrpSpPr/>
          <p:nvPr/>
        </p:nvGrpSpPr>
        <p:grpSpPr>
          <a:xfrm>
            <a:off x="6222957" y="545205"/>
            <a:ext cx="1542960" cy="282240"/>
            <a:chOff x="6222957" y="545205"/>
            <a:chExt cx="154296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0A3286C-C361-471E-B06D-B0A9B554C3A0}"/>
                    </a:ext>
                  </a:extLst>
                </p14:cNvPr>
                <p14:cNvContentPartPr/>
                <p14:nvPr/>
              </p14:nvContentPartPr>
              <p14:xfrm>
                <a:off x="6222957" y="680565"/>
                <a:ext cx="125640" cy="124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0A3286C-C361-471E-B06D-B0A9B554C3A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18637" y="676245"/>
                  <a:ext cx="134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82CF111-D142-474F-910C-352323CC233E}"/>
                    </a:ext>
                  </a:extLst>
                </p14:cNvPr>
                <p14:cNvContentPartPr/>
                <p14:nvPr/>
              </p14:nvContentPartPr>
              <p14:xfrm>
                <a:off x="6361557" y="649965"/>
                <a:ext cx="462960" cy="124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82CF111-D142-474F-910C-352323CC233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57237" y="645645"/>
                  <a:ext cx="471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B1D4148-C421-4E95-A0B4-1987161DE901}"/>
                    </a:ext>
                  </a:extLst>
                </p14:cNvPr>
                <p14:cNvContentPartPr/>
                <p14:nvPr/>
              </p14:nvContentPartPr>
              <p14:xfrm>
                <a:off x="6821637" y="582645"/>
                <a:ext cx="144360" cy="103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B1D4148-C421-4E95-A0B4-1987161DE90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17317" y="578325"/>
                  <a:ext cx="153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476571D-971D-4C2B-A5A1-5D4CEF5D806F}"/>
                    </a:ext>
                  </a:extLst>
                </p14:cNvPr>
                <p14:cNvContentPartPr/>
                <p14:nvPr/>
              </p14:nvContentPartPr>
              <p14:xfrm>
                <a:off x="6945117" y="813405"/>
                <a:ext cx="24120" cy="1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476571D-971D-4C2B-A5A1-5D4CEF5D80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40797" y="809085"/>
                  <a:ext cx="327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5A6977E-99F4-4959-A7D7-E662181B60AA}"/>
                    </a:ext>
                  </a:extLst>
                </p14:cNvPr>
                <p14:cNvContentPartPr/>
                <p14:nvPr/>
              </p14:nvContentPartPr>
              <p14:xfrm>
                <a:off x="6895797" y="728085"/>
                <a:ext cx="204480" cy="96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5A6977E-99F4-4959-A7D7-E662181B60A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91477" y="723765"/>
                  <a:ext cx="213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329CFE5-A702-45C2-894C-DC1E30B2880B}"/>
                    </a:ext>
                  </a:extLst>
                </p14:cNvPr>
                <p14:cNvContentPartPr/>
                <p14:nvPr/>
              </p14:nvContentPartPr>
              <p14:xfrm>
                <a:off x="7224837" y="593445"/>
                <a:ext cx="119160" cy="227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329CFE5-A702-45C2-894C-DC1E30B2880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20517" y="589125"/>
                  <a:ext cx="127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3026BBC-F99F-4211-A2FF-DBC94D537A6F}"/>
                    </a:ext>
                  </a:extLst>
                </p14:cNvPr>
                <p14:cNvContentPartPr/>
                <p14:nvPr/>
              </p14:nvContentPartPr>
              <p14:xfrm>
                <a:off x="7514277" y="622245"/>
                <a:ext cx="26640" cy="121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3026BBC-F99F-4211-A2FF-DBC94D537A6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09957" y="617925"/>
                  <a:ext cx="35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935BD08-2B83-46A2-9089-2C05226EDD6D}"/>
                    </a:ext>
                  </a:extLst>
                </p14:cNvPr>
                <p14:cNvContentPartPr/>
                <p14:nvPr/>
              </p14:nvContentPartPr>
              <p14:xfrm>
                <a:off x="7508517" y="554565"/>
                <a:ext cx="164160" cy="206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935BD08-2B83-46A2-9089-2C05226EDD6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04197" y="550245"/>
                  <a:ext cx="172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919EF2C-714C-4645-AA17-4794ECDC4FFE}"/>
                    </a:ext>
                  </a:extLst>
                </p14:cNvPr>
                <p14:cNvContentPartPr/>
                <p14:nvPr/>
              </p14:nvContentPartPr>
              <p14:xfrm>
                <a:off x="7651797" y="545205"/>
                <a:ext cx="7200" cy="8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919EF2C-714C-4645-AA17-4794ECDC4FF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47477" y="540885"/>
                  <a:ext cx="15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EB0A7C8-3FA0-4D30-B100-685E14F59DBC}"/>
                    </a:ext>
                  </a:extLst>
                </p14:cNvPr>
                <p14:cNvContentPartPr/>
                <p14:nvPr/>
              </p14:nvContentPartPr>
              <p14:xfrm>
                <a:off x="7727037" y="581205"/>
                <a:ext cx="38880" cy="702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EB0A7C8-3FA0-4D30-B100-685E14F59DB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22717" y="576885"/>
                  <a:ext cx="47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7D5B17B-3369-4B5C-A923-8ED44461993E}"/>
                    </a:ext>
                  </a:extLst>
                </p14:cNvPr>
                <p14:cNvContentPartPr/>
                <p14:nvPr/>
              </p14:nvContentPartPr>
              <p14:xfrm>
                <a:off x="7418157" y="764805"/>
                <a:ext cx="65880" cy="62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7D5B17B-3369-4B5C-A923-8ED44461993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13837" y="760485"/>
                  <a:ext cx="745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6899F8BF-E3E0-45E5-BC23-582501E36266}"/>
              </a:ext>
            </a:extLst>
          </p:cNvPr>
          <p:cNvGrpSpPr/>
          <p:nvPr/>
        </p:nvGrpSpPr>
        <p:grpSpPr>
          <a:xfrm>
            <a:off x="11134077" y="1446285"/>
            <a:ext cx="365040" cy="573840"/>
            <a:chOff x="11134077" y="1446285"/>
            <a:chExt cx="365040" cy="5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526451D-5C96-4D52-A16D-7AC856225192}"/>
                    </a:ext>
                  </a:extLst>
                </p14:cNvPr>
                <p14:cNvContentPartPr/>
                <p14:nvPr/>
              </p14:nvContentPartPr>
              <p14:xfrm>
                <a:off x="11402997" y="1531605"/>
                <a:ext cx="360" cy="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526451D-5C96-4D52-A16D-7AC8562251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98677" y="1527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8AD26B7-D027-4EC0-A4E2-0C1F17486D0C}"/>
                    </a:ext>
                  </a:extLst>
                </p14:cNvPr>
                <p14:cNvContentPartPr/>
                <p14:nvPr/>
              </p14:nvContentPartPr>
              <p14:xfrm>
                <a:off x="11134077" y="1446285"/>
                <a:ext cx="365040" cy="573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8AD26B7-D027-4EC0-A4E2-0C1F17486D0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29757" y="1441965"/>
                  <a:ext cx="373680" cy="58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ADB995AA-7B89-4849-9109-B7B7BEDDD884}"/>
              </a:ext>
            </a:extLst>
          </p:cNvPr>
          <p:cNvGrpSpPr/>
          <p:nvPr/>
        </p:nvGrpSpPr>
        <p:grpSpPr>
          <a:xfrm>
            <a:off x="7003077" y="1491285"/>
            <a:ext cx="4175640" cy="862920"/>
            <a:chOff x="7003077" y="1491285"/>
            <a:chExt cx="4175640" cy="86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DCE581B-C657-481D-93BB-761EA3C9009A}"/>
                    </a:ext>
                  </a:extLst>
                </p14:cNvPr>
                <p14:cNvContentPartPr/>
                <p14:nvPr/>
              </p14:nvContentPartPr>
              <p14:xfrm>
                <a:off x="7003077" y="1491285"/>
                <a:ext cx="4026600" cy="748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DCE581B-C657-481D-93BB-761EA3C900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98757" y="1486965"/>
                  <a:ext cx="403524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3FE247A-4054-48DC-8C4B-ADE2753E09AB}"/>
                    </a:ext>
                  </a:extLst>
                </p14:cNvPr>
                <p14:cNvContentPartPr/>
                <p14:nvPr/>
              </p14:nvContentPartPr>
              <p14:xfrm>
                <a:off x="10838517" y="2083845"/>
                <a:ext cx="340200" cy="270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3FE247A-4054-48DC-8C4B-ADE2753E09A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34197" y="2079525"/>
                  <a:ext cx="34884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54C09C8D-72D0-4F39-9C51-FEC83A7F6E30}"/>
              </a:ext>
            </a:extLst>
          </p:cNvPr>
          <p:cNvGrpSpPr/>
          <p:nvPr/>
        </p:nvGrpSpPr>
        <p:grpSpPr>
          <a:xfrm>
            <a:off x="11056677" y="516045"/>
            <a:ext cx="747360" cy="864360"/>
            <a:chOff x="11056677" y="516045"/>
            <a:chExt cx="747360" cy="8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22E9D51-164C-4C7B-8312-46744B200C2F}"/>
                    </a:ext>
                  </a:extLst>
                </p14:cNvPr>
                <p14:cNvContentPartPr/>
                <p14:nvPr/>
              </p14:nvContentPartPr>
              <p14:xfrm>
                <a:off x="11262237" y="1033005"/>
                <a:ext cx="20880" cy="295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22E9D51-164C-4C7B-8312-46744B200C2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57917" y="1028685"/>
                  <a:ext cx="29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D2BBEA9-F2FD-406E-9857-4139A1566C52}"/>
                    </a:ext>
                  </a:extLst>
                </p14:cNvPr>
                <p14:cNvContentPartPr/>
                <p14:nvPr/>
              </p14:nvContentPartPr>
              <p14:xfrm>
                <a:off x="11229837" y="1204365"/>
                <a:ext cx="103680" cy="176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D2BBEA9-F2FD-406E-9857-4139A1566C5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225517" y="1200045"/>
                  <a:ext cx="112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E0A32AB-2178-41D6-BAF2-489650D84EEC}"/>
                    </a:ext>
                  </a:extLst>
                </p14:cNvPr>
                <p14:cNvContentPartPr/>
                <p14:nvPr/>
              </p14:nvContentPartPr>
              <p14:xfrm>
                <a:off x="11056677" y="751845"/>
                <a:ext cx="117720" cy="109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E0A32AB-2178-41D6-BAF2-489650D84EE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52357" y="747525"/>
                  <a:ext cx="12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83B159-F58C-435D-BE66-10C6DAA0FC35}"/>
                    </a:ext>
                  </a:extLst>
                </p14:cNvPr>
                <p14:cNvContentPartPr/>
                <p14:nvPr/>
              </p14:nvContentPartPr>
              <p14:xfrm>
                <a:off x="11253237" y="590925"/>
                <a:ext cx="76320" cy="181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83B159-F58C-435D-BE66-10C6DAA0FC3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248917" y="586605"/>
                  <a:ext cx="84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2990B92-EE77-4305-A57F-913CFBC7D31A}"/>
                    </a:ext>
                  </a:extLst>
                </p14:cNvPr>
                <p14:cNvContentPartPr/>
                <p14:nvPr/>
              </p14:nvContentPartPr>
              <p14:xfrm>
                <a:off x="11410917" y="521445"/>
                <a:ext cx="145800" cy="179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2990B92-EE77-4305-A57F-913CFBC7D31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06597" y="517125"/>
                  <a:ext cx="154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DE1AD07-B57A-4C11-BF32-985162980B86}"/>
                    </a:ext>
                  </a:extLst>
                </p14:cNvPr>
                <p14:cNvContentPartPr/>
                <p14:nvPr/>
              </p14:nvContentPartPr>
              <p14:xfrm>
                <a:off x="11556717" y="516045"/>
                <a:ext cx="8280" cy="28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DE1AD07-B57A-4C11-BF32-985162980B8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52397" y="511725"/>
                  <a:ext cx="1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6E2F94E-9D11-461F-B4A5-9707043DE484}"/>
                    </a:ext>
                  </a:extLst>
                </p14:cNvPr>
                <p14:cNvContentPartPr/>
                <p14:nvPr/>
              </p14:nvContentPartPr>
              <p14:xfrm>
                <a:off x="11591637" y="563205"/>
                <a:ext cx="66600" cy="77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6E2F94E-9D11-461F-B4A5-9707043DE48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587317" y="558885"/>
                  <a:ext cx="75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94F4FA2-6510-4651-B6AB-0072F072E893}"/>
                    </a:ext>
                  </a:extLst>
                </p14:cNvPr>
                <p14:cNvContentPartPr/>
                <p14:nvPr/>
              </p14:nvContentPartPr>
              <p14:xfrm>
                <a:off x="11173317" y="908085"/>
                <a:ext cx="61200" cy="110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94F4FA2-6510-4651-B6AB-0072F072E89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68997" y="903765"/>
                  <a:ext cx="69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4B54E94-808E-46E8-AD26-C899025BAFC4}"/>
                    </a:ext>
                  </a:extLst>
                </p14:cNvPr>
                <p14:cNvContentPartPr/>
                <p14:nvPr/>
              </p14:nvContentPartPr>
              <p14:xfrm>
                <a:off x="11233077" y="848325"/>
                <a:ext cx="103320" cy="131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4B54E94-808E-46E8-AD26-C899025BAFC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28757" y="844005"/>
                  <a:ext cx="111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C4C1544-DF93-4267-90B3-45F3452FBDD9}"/>
                    </a:ext>
                  </a:extLst>
                </p14:cNvPr>
                <p14:cNvContentPartPr/>
                <p14:nvPr/>
              </p14:nvContentPartPr>
              <p14:xfrm>
                <a:off x="11347197" y="773805"/>
                <a:ext cx="154440" cy="162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C4C1544-DF93-4267-90B3-45F3452FBDD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42877" y="769485"/>
                  <a:ext cx="163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33B1543-4159-4DD4-A6F8-41C4E1D66F39}"/>
                    </a:ext>
                  </a:extLst>
                </p14:cNvPr>
                <p14:cNvContentPartPr/>
                <p14:nvPr/>
              </p14:nvContentPartPr>
              <p14:xfrm>
                <a:off x="11548077" y="737805"/>
                <a:ext cx="173880" cy="95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33B1543-4159-4DD4-A6F8-41C4E1D66F3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543757" y="733485"/>
                  <a:ext cx="182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FA6BAF1-029F-4D77-ADAF-BD9C7DE591BB}"/>
                    </a:ext>
                  </a:extLst>
                </p14:cNvPr>
                <p14:cNvContentPartPr/>
                <p14:nvPr/>
              </p14:nvContentPartPr>
              <p14:xfrm>
                <a:off x="11729877" y="713325"/>
                <a:ext cx="74160" cy="85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FA6BAF1-029F-4D77-ADAF-BD9C7DE591B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725557" y="709005"/>
                  <a:ext cx="82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119DE5-2B32-426A-8651-5ECCDAE219CE}"/>
                    </a:ext>
                  </a:extLst>
                </p14:cNvPr>
                <p14:cNvContentPartPr/>
                <p14:nvPr/>
              </p14:nvContentPartPr>
              <p14:xfrm>
                <a:off x="11698197" y="662925"/>
                <a:ext cx="14400" cy="18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119DE5-2B32-426A-8651-5ECCDAE219C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93877" y="658605"/>
                  <a:ext cx="2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AFB5903-24A6-49CF-B0B2-7CA15CEDEE1C}"/>
                    </a:ext>
                  </a:extLst>
                </p14:cNvPr>
                <p14:cNvContentPartPr/>
                <p14:nvPr/>
              </p14:nvContentPartPr>
              <p14:xfrm>
                <a:off x="11371677" y="1031925"/>
                <a:ext cx="159120" cy="103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AFB5903-24A6-49CF-B0B2-7CA15CEDEE1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67357" y="1027605"/>
                  <a:ext cx="167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3CA6294-4E2A-4581-9608-F3C90B01D9C9}"/>
                    </a:ext>
                  </a:extLst>
                </p14:cNvPr>
                <p14:cNvContentPartPr/>
                <p14:nvPr/>
              </p14:nvContentPartPr>
              <p14:xfrm>
                <a:off x="11537277" y="891525"/>
                <a:ext cx="146160" cy="180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3CA6294-4E2A-4581-9608-F3C90B01D9C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32957" y="887205"/>
                  <a:ext cx="154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D35BEC7-69D6-4DFF-9D84-4D10F9608898}"/>
                    </a:ext>
                  </a:extLst>
                </p14:cNvPr>
                <p14:cNvContentPartPr/>
                <p14:nvPr/>
              </p14:nvContentPartPr>
              <p14:xfrm>
                <a:off x="11660037" y="982965"/>
                <a:ext cx="80640" cy="30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D35BEC7-69D6-4DFF-9D84-4D10F960889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655717" y="978645"/>
                  <a:ext cx="89280" cy="3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9D83E-5AD8-4AB9-816D-77C45384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8" y="1153901"/>
            <a:ext cx="7069375" cy="30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 Payments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C1EC73-79FF-4298-8F74-B10C87FC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" y="701543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Daron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Acemoglu</a:t>
            </a:r>
            <a:r>
              <a:rPr lang="de-DE" dirty="0">
                <a:solidFill>
                  <a:schemeClr val="tx1"/>
                </a:solidFill>
              </a:rPr>
              <a:t>, Suresh Naidu, Pascual </a:t>
            </a:r>
            <a:r>
              <a:rPr lang="de-DE" dirty="0" err="1">
                <a:solidFill>
                  <a:schemeClr val="tx1"/>
                </a:solidFill>
              </a:rPr>
              <a:t>Restrepo</a:t>
            </a:r>
            <a:r>
              <a:rPr lang="de-DE" dirty="0">
                <a:solidFill>
                  <a:schemeClr val="tx1"/>
                </a:solidFill>
              </a:rPr>
              <a:t>, James A. Robinson</a:t>
            </a:r>
            <a:r>
              <a:rPr lang="en-US" dirty="0"/>
              <a:t> ,</a:t>
            </a:r>
            <a:r>
              <a:rPr lang="en-US" dirty="0">
                <a:solidFill>
                  <a:schemeClr val="tx1"/>
                </a:solidFill>
              </a:rPr>
              <a:t>Journal of Political Economy, 2019, vol. 127, no 1, </a:t>
            </a:r>
            <a:r>
              <a:rPr lang="en-US" dirty="0" err="1"/>
              <a:t>conomy</a:t>
            </a:r>
            <a:r>
              <a:rPr lang="en-US" dirty="0"/>
              <a:t>, 2019, vol. 127, no. </a:t>
            </a:r>
            <a:r>
              <a:rPr lang="de-DE" b="1" dirty="0">
                <a:solidFill>
                  <a:schemeClr val="tx1"/>
                </a:solidFill>
              </a:rPr>
              <a:t>Democracy </a:t>
            </a:r>
            <a:r>
              <a:rPr lang="de-DE" b="1" dirty="0" err="1">
                <a:solidFill>
                  <a:schemeClr val="tx1"/>
                </a:solidFill>
              </a:rPr>
              <a:t>Does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Cause</a:t>
            </a:r>
            <a:r>
              <a:rPr lang="de-DE" b="1" dirty="0">
                <a:solidFill>
                  <a:schemeClr val="tx1"/>
                </a:solidFill>
              </a:rPr>
              <a:t> Growth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65B47-33F5-4E96-A9F9-3AF4E92C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5" y="2075614"/>
            <a:ext cx="8363018" cy="25331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169D97-3503-4D2D-8EAC-2AFF485BD949}"/>
              </a:ext>
            </a:extLst>
          </p:cNvPr>
          <p:cNvSpPr txBox="1"/>
          <p:nvPr/>
        </p:nvSpPr>
        <p:spPr>
          <a:xfrm>
            <a:off x="735228" y="4869486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http://www.bernhardkoester.de/vorlesungen/Macro_Jade_WiSe_2024/institutions-as-the-fundamental-cause-of-long-run-.pdf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2FB652-A943-4C5D-9C3A-DFD9A583E90B}"/>
              </a:ext>
            </a:extLst>
          </p:cNvPr>
          <p:cNvSpPr txBox="1"/>
          <p:nvPr/>
        </p:nvSpPr>
        <p:spPr>
          <a:xfrm>
            <a:off x="844922" y="5730363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http://www.bernhardkoester.de/vorlesungen/Macro_Jade_WiSe_2024/DemocracyDoesCauseGrowth.pdf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292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4688378" y="8273"/>
            <a:ext cx="750749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Economic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Forecast Sept HRI 2024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5B434D-CEFA-4A3A-B074-B4CE2B86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3"/>
            <a:ext cx="3628613" cy="59902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67AA80-A730-41E2-A282-698433D3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97" y="879406"/>
            <a:ext cx="3763134" cy="49352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6F347A-B7EB-4D7F-A99D-5D2458283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516" y="472119"/>
            <a:ext cx="4502150" cy="20383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E14B70F-0DA6-4B77-A6B8-776E1FF4E1B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99321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3571" y="-872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Exkurs: </a:t>
            </a:r>
            <a:r>
              <a:rPr lang="de-DE" sz="2540" b="1" dirty="0" err="1">
                <a:solidFill>
                  <a:srgbClr val="000000"/>
                </a:solidFill>
                <a:latin typeface="Arial"/>
              </a:rPr>
              <a:t>Demographics</a:t>
            </a:r>
            <a:r>
              <a:rPr lang="de-DE" sz="2540" b="1" dirty="0">
                <a:solidFill>
                  <a:srgbClr val="000000"/>
                </a:solidFill>
                <a:latin typeface="Arial"/>
              </a:rPr>
              <a:t> in Germany</a:t>
            </a:r>
            <a:endParaRPr sz="254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236F25-475F-9EFB-E680-3224B047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" y="581704"/>
            <a:ext cx="4584589" cy="275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9DFA9BF-1C6E-9D41-EC83-846C4AD86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483" y="581703"/>
            <a:ext cx="4054882" cy="27556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DDDE41-14F5-9844-1C8C-09B830CEB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" y="3730770"/>
            <a:ext cx="4584589" cy="2755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F6644A-5491-D5FB-6792-FCA5D3B5D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896" y="3705370"/>
            <a:ext cx="4054882" cy="27556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9A244F-9B50-0000-AFE6-8B1E46C15DC2}"/>
              </a:ext>
            </a:extLst>
          </p:cNvPr>
          <p:cNvSpPr txBox="1"/>
          <p:nvPr/>
        </p:nvSpPr>
        <p:spPr>
          <a:xfrm>
            <a:off x="335773" y="283877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0A15B0-6258-4DED-9331-78285797C67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880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5991" y="6073377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</a:t>
            </a:r>
            <a:r>
              <a:rPr 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Statistisches Bundesamt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C75393-22BD-40B6-B271-D167A2E1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2" y="681427"/>
            <a:ext cx="8332786" cy="53919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097A0F-7536-4F63-B33E-B8F4CE6BC4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139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Exkurs </a:t>
            </a: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Pensions</a:t>
            </a: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Labor Market Germany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6115" y="6256040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Statistisches Bundesamt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462A39-9E8F-4146-99B3-918EAFF3B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" y="590420"/>
            <a:ext cx="6114818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C213A5-EDF4-4F08-8544-83D0B726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048" y="590420"/>
            <a:ext cx="4584589" cy="275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E6D76F-7FA0-48A5-9F19-40898A95A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7" y="3346051"/>
            <a:ext cx="7626757" cy="27556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8E67590-A9BE-4C1A-8CDE-C3A39CB8289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8899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Exkurs Care Germany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6115" y="6256040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Statistisches Bundesamt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CE1AAC-FAF4-4C1B-AE23-0848BC97E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5" y="618726"/>
            <a:ext cx="4584589" cy="2755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24522F-BE2B-494F-99E4-CD6F4688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03" y="618726"/>
            <a:ext cx="4584589" cy="27556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8A0869-1A33-4F9F-BDD6-96C27A29F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15" y="3500409"/>
            <a:ext cx="4584589" cy="275563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E1BF06-F35F-43AF-AB1A-A6B5DA740B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3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953580-2D5D-4724-8EB5-62874B7E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1" y="531257"/>
            <a:ext cx="4922869" cy="30812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B5536C-3CC4-4D65-87F6-575D4CCDB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34" y="789248"/>
            <a:ext cx="5787342" cy="343768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38EA752-4125-46A5-B1FE-6621DBBDB8F1}"/>
              </a:ext>
            </a:extLst>
          </p:cNvPr>
          <p:cNvSpPr/>
          <p:nvPr/>
        </p:nvSpPr>
        <p:spPr>
          <a:xfrm>
            <a:off x="243029" y="326484"/>
            <a:ext cx="1100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?? Klick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https://www.theigc.org/sites/default/files/2016/06/acemoglu-2007.pdf</a:t>
            </a:r>
            <a:endParaRPr lang="de-DE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EAAD65-4701-49B1-A5C1-171DEAD59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7" y="3280528"/>
            <a:ext cx="5999868" cy="3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2588F0-EED2-4B13-9649-07A263BD9D72}"/>
              </a:ext>
            </a:extLst>
          </p:cNvPr>
          <p:cNvGrpSpPr/>
          <p:nvPr/>
        </p:nvGrpSpPr>
        <p:grpSpPr>
          <a:xfrm>
            <a:off x="4498917" y="2706285"/>
            <a:ext cx="992520" cy="333000"/>
            <a:chOff x="4498917" y="2706285"/>
            <a:chExt cx="9925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14:cNvPr>
                <p14:cNvContentPartPr/>
                <p14:nvPr/>
              </p14:nvContentPartPr>
              <p14:xfrm>
                <a:off x="4498917" y="2766405"/>
                <a:ext cx="22932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4597" y="2762085"/>
                  <a:ext cx="237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14:cNvPr>
                <p14:cNvContentPartPr/>
                <p14:nvPr/>
              </p14:nvContentPartPr>
              <p14:xfrm>
                <a:off x="4934517" y="2784045"/>
                <a:ext cx="15480" cy="185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0197" y="2779725"/>
                  <a:ext cx="24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14:cNvPr>
                <p14:cNvContentPartPr/>
                <p14:nvPr/>
              </p14:nvContentPartPr>
              <p14:xfrm>
                <a:off x="4826157" y="2733285"/>
                <a:ext cx="251280" cy="254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1837" y="2728965"/>
                  <a:ext cx="259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14:cNvPr>
                <p14:cNvContentPartPr/>
                <p14:nvPr/>
              </p14:nvContentPartPr>
              <p14:xfrm>
                <a:off x="5259597" y="2757405"/>
                <a:ext cx="56880" cy="232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5277" y="2753085"/>
                  <a:ext cx="65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14:cNvPr>
                <p14:cNvContentPartPr/>
                <p14:nvPr/>
              </p14:nvContentPartPr>
              <p14:xfrm>
                <a:off x="5180397" y="2706285"/>
                <a:ext cx="31104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6077" y="2701965"/>
                  <a:ext cx="31968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14:cNvPr>
              <p14:cNvContentPartPr/>
              <p14:nvPr/>
            </p14:nvContentPartPr>
            <p14:xfrm>
              <a:off x="4339077" y="4189485"/>
              <a:ext cx="360" cy="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4757" y="418516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CEDD776-F7CE-4667-BEC4-5B513E0AE810}"/>
              </a:ext>
            </a:extLst>
          </p:cNvPr>
          <p:cNvGrpSpPr/>
          <p:nvPr/>
        </p:nvGrpSpPr>
        <p:grpSpPr>
          <a:xfrm>
            <a:off x="4226757" y="4282725"/>
            <a:ext cx="782280" cy="163800"/>
            <a:chOff x="4226757" y="4282725"/>
            <a:chExt cx="78228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14:cNvPr>
                <p14:cNvContentPartPr/>
                <p14:nvPr/>
              </p14:nvContentPartPr>
              <p14:xfrm>
                <a:off x="4226757" y="4282725"/>
                <a:ext cx="28440" cy="16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2437" y="4278405"/>
                  <a:ext cx="3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14:cNvPr>
                <p14:cNvContentPartPr/>
                <p14:nvPr/>
              </p14:nvContentPartPr>
              <p14:xfrm>
                <a:off x="4301997" y="4315845"/>
                <a:ext cx="100080" cy="94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97677" y="4311525"/>
                  <a:ext cx="108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14:cNvPr>
                <p14:cNvContentPartPr/>
                <p14:nvPr/>
              </p14:nvContentPartPr>
              <p14:xfrm>
                <a:off x="4456797" y="4316205"/>
                <a:ext cx="120240" cy="92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52477" y="4311885"/>
                  <a:ext cx="128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14:cNvPr>
                <p14:cNvContentPartPr/>
                <p14:nvPr/>
              </p14:nvContentPartPr>
              <p14:xfrm>
                <a:off x="4583877" y="4333125"/>
                <a:ext cx="240480" cy="53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9557" y="4328805"/>
                  <a:ext cx="24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14:cNvPr>
                <p14:cNvContentPartPr/>
                <p14:nvPr/>
              </p14:nvContentPartPr>
              <p14:xfrm>
                <a:off x="4905717" y="4315485"/>
                <a:ext cx="103320" cy="94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01397" y="4311165"/>
                  <a:ext cx="1119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14:cNvPr>
              <p14:cNvContentPartPr/>
              <p14:nvPr/>
            </p14:nvContentPartPr>
            <p14:xfrm>
              <a:off x="5847477" y="1110405"/>
              <a:ext cx="1986120" cy="15811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3157" y="1106085"/>
                <a:ext cx="1994760" cy="158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D2EE53EC-67C2-4BEC-8DE2-CE2FD16B8A5C}"/>
              </a:ext>
            </a:extLst>
          </p:cNvPr>
          <p:cNvGrpSpPr/>
          <p:nvPr/>
        </p:nvGrpSpPr>
        <p:grpSpPr>
          <a:xfrm>
            <a:off x="8412837" y="106725"/>
            <a:ext cx="3126240" cy="1421280"/>
            <a:chOff x="8412837" y="106725"/>
            <a:chExt cx="3126240" cy="14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14:cNvPr>
                <p14:cNvContentPartPr/>
                <p14:nvPr/>
              </p14:nvContentPartPr>
              <p14:xfrm>
                <a:off x="8708757" y="181605"/>
                <a:ext cx="158040" cy="110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04437" y="177285"/>
                  <a:ext cx="16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14:cNvPr>
                <p14:cNvContentPartPr/>
                <p14:nvPr/>
              </p14:nvContentPartPr>
              <p14:xfrm>
                <a:off x="8831157" y="184125"/>
                <a:ext cx="101880" cy="138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26837" y="179805"/>
                  <a:ext cx="11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14:cNvPr>
                <p14:cNvContentPartPr/>
                <p14:nvPr/>
              </p14:nvContentPartPr>
              <p14:xfrm>
                <a:off x="8943477" y="165405"/>
                <a:ext cx="89280" cy="205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39157" y="161085"/>
                  <a:ext cx="97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14:cNvPr>
                <p14:cNvContentPartPr/>
                <p14:nvPr/>
              </p14:nvContentPartPr>
              <p14:xfrm>
                <a:off x="9066957" y="165765"/>
                <a:ext cx="19872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62637" y="161445"/>
                  <a:ext cx="207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14:cNvPr>
                <p14:cNvContentPartPr/>
                <p14:nvPr/>
              </p14:nvContentPartPr>
              <p14:xfrm>
                <a:off x="9308517" y="134445"/>
                <a:ext cx="188640" cy="144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4197" y="130125"/>
                  <a:ext cx="19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14:cNvPr>
                <p14:cNvContentPartPr/>
                <p14:nvPr/>
              </p14:nvContentPartPr>
              <p14:xfrm>
                <a:off x="9518397" y="132645"/>
                <a:ext cx="360" cy="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14077" y="128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14:cNvPr>
                <p14:cNvContentPartPr/>
                <p14:nvPr/>
              </p14:nvContentPartPr>
              <p14:xfrm>
                <a:off x="9529917" y="106725"/>
                <a:ext cx="362520" cy="148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25597" y="102405"/>
                  <a:ext cx="371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14:cNvPr>
                <p14:cNvContentPartPr/>
                <p14:nvPr/>
              </p14:nvContentPartPr>
              <p14:xfrm>
                <a:off x="10091157" y="186285"/>
                <a:ext cx="113400" cy="69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86837" y="181965"/>
                  <a:ext cx="122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14:cNvPr>
                <p14:cNvContentPartPr/>
                <p14:nvPr/>
              </p14:nvContentPartPr>
              <p14:xfrm>
                <a:off x="10176117" y="206085"/>
                <a:ext cx="132480" cy="177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71797" y="201765"/>
                  <a:ext cx="141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14:cNvPr>
                <p14:cNvContentPartPr/>
                <p14:nvPr/>
              </p14:nvContentPartPr>
              <p14:xfrm>
                <a:off x="10244157" y="193485"/>
                <a:ext cx="125280" cy="187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39837" y="189165"/>
                  <a:ext cx="133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14:cNvPr>
                <p14:cNvContentPartPr/>
                <p14:nvPr/>
              </p14:nvContentPartPr>
              <p14:xfrm>
                <a:off x="10380237" y="184125"/>
                <a:ext cx="57960" cy="73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75917" y="179805"/>
                  <a:ext cx="66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14:cNvPr>
                <p14:cNvContentPartPr/>
                <p14:nvPr/>
              </p14:nvContentPartPr>
              <p14:xfrm>
                <a:off x="10442877" y="204285"/>
                <a:ext cx="67320" cy="3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8557" y="199965"/>
                  <a:ext cx="7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14:cNvPr>
                <p14:cNvContentPartPr/>
                <p14:nvPr/>
              </p14:nvContentPartPr>
              <p14:xfrm>
                <a:off x="10529277" y="195645"/>
                <a:ext cx="92880" cy="53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24957" y="191325"/>
                  <a:ext cx="10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14:cNvPr>
                <p14:cNvContentPartPr/>
                <p14:nvPr/>
              </p14:nvContentPartPr>
              <p14:xfrm>
                <a:off x="10656717" y="133725"/>
                <a:ext cx="158040" cy="130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52397" y="129405"/>
                  <a:ext cx="166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14:cNvPr>
                <p14:cNvContentPartPr/>
                <p14:nvPr/>
              </p14:nvContentPartPr>
              <p14:xfrm>
                <a:off x="8470797" y="516765"/>
                <a:ext cx="97560" cy="255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6477" y="512445"/>
                  <a:ext cx="106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14:cNvPr>
                <p14:cNvContentPartPr/>
                <p14:nvPr/>
              </p14:nvContentPartPr>
              <p14:xfrm>
                <a:off x="8608677" y="530445"/>
                <a:ext cx="5580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357" y="526125"/>
                  <a:ext cx="6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14:cNvPr>
                <p14:cNvContentPartPr/>
                <p14:nvPr/>
              </p14:nvContentPartPr>
              <p14:xfrm>
                <a:off x="8689317" y="524685"/>
                <a:ext cx="40320" cy="1015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4997" y="520365"/>
                  <a:ext cx="48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14:cNvPr>
                <p14:cNvContentPartPr/>
                <p14:nvPr/>
              </p14:nvContentPartPr>
              <p14:xfrm>
                <a:off x="8753037" y="520725"/>
                <a:ext cx="150120" cy="84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48717" y="516405"/>
                  <a:ext cx="15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14:cNvPr>
                <p14:cNvContentPartPr/>
                <p14:nvPr/>
              </p14:nvContentPartPr>
              <p14:xfrm>
                <a:off x="8886237" y="469245"/>
                <a:ext cx="303480" cy="114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81917" y="464925"/>
                  <a:ext cx="312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14:cNvPr>
                <p14:cNvContentPartPr/>
                <p14:nvPr/>
              </p14:nvContentPartPr>
              <p14:xfrm>
                <a:off x="9336237" y="478245"/>
                <a:ext cx="85320" cy="99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31917" y="473925"/>
                  <a:ext cx="93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14:cNvPr>
                <p14:cNvContentPartPr/>
                <p14:nvPr/>
              </p14:nvContentPartPr>
              <p14:xfrm>
                <a:off x="9438477" y="498765"/>
                <a:ext cx="190800" cy="50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4157" y="494445"/>
                  <a:ext cx="199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14:cNvPr>
                <p14:cNvContentPartPr/>
                <p14:nvPr/>
              </p14:nvContentPartPr>
              <p14:xfrm>
                <a:off x="9689037" y="489045"/>
                <a:ext cx="54360" cy="7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717" y="484725"/>
                  <a:ext cx="6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14:cNvPr>
                <p14:cNvContentPartPr/>
                <p14:nvPr/>
              </p14:nvContentPartPr>
              <p14:xfrm>
                <a:off x="9774717" y="477165"/>
                <a:ext cx="272520" cy="63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70397" y="472845"/>
                  <a:ext cx="28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14:cNvPr>
                <p14:cNvContentPartPr/>
                <p14:nvPr/>
              </p14:nvContentPartPr>
              <p14:xfrm>
                <a:off x="10036437" y="481125"/>
                <a:ext cx="135360" cy="185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32117" y="476805"/>
                  <a:ext cx="14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14:cNvPr>
                <p14:cNvContentPartPr/>
                <p14:nvPr/>
              </p14:nvContentPartPr>
              <p14:xfrm>
                <a:off x="10199877" y="403005"/>
                <a:ext cx="109080" cy="138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95557" y="398685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14:cNvPr>
                <p14:cNvContentPartPr/>
                <p14:nvPr/>
              </p14:nvContentPartPr>
              <p14:xfrm>
                <a:off x="10306077" y="398685"/>
                <a:ext cx="360" cy="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01757" y="394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14:cNvPr>
                <p14:cNvContentPartPr/>
                <p14:nvPr/>
              </p14:nvContentPartPr>
              <p14:xfrm>
                <a:off x="10321557" y="448725"/>
                <a:ext cx="147240" cy="65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17237" y="444405"/>
                  <a:ext cx="15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14:cNvPr>
                <p14:cNvContentPartPr/>
                <p14:nvPr/>
              </p14:nvContentPartPr>
              <p14:xfrm>
                <a:off x="10691277" y="462765"/>
                <a:ext cx="113400" cy="36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86957" y="458445"/>
                  <a:ext cx="12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14:cNvPr>
                <p14:cNvContentPartPr/>
                <p14:nvPr/>
              </p14:nvContentPartPr>
              <p14:xfrm>
                <a:off x="10882437" y="376725"/>
                <a:ext cx="101520" cy="138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78117" y="372405"/>
                  <a:ext cx="11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14:cNvPr>
                <p14:cNvContentPartPr/>
                <p14:nvPr/>
              </p14:nvContentPartPr>
              <p14:xfrm>
                <a:off x="10930677" y="356925"/>
                <a:ext cx="80280" cy="9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26357" y="352605"/>
                  <a:ext cx="88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14:cNvPr>
                <p14:cNvContentPartPr/>
                <p14:nvPr/>
              </p14:nvContentPartPr>
              <p14:xfrm>
                <a:off x="11054517" y="358725"/>
                <a:ext cx="106560" cy="123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0197" y="354405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14:cNvPr>
                <p14:cNvContentPartPr/>
                <p14:nvPr/>
              </p14:nvContentPartPr>
              <p14:xfrm>
                <a:off x="11232357" y="367005"/>
                <a:ext cx="83880" cy="113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28037" y="362685"/>
                  <a:ext cx="9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14:cNvPr>
                <p14:cNvContentPartPr/>
                <p14:nvPr/>
              </p14:nvContentPartPr>
              <p14:xfrm>
                <a:off x="11178357" y="292485"/>
                <a:ext cx="64800" cy="842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74037" y="288165"/>
                  <a:ext cx="73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14:cNvPr>
                <p14:cNvContentPartPr/>
                <p14:nvPr/>
              </p14:nvContentPartPr>
              <p14:xfrm>
                <a:off x="11292117" y="440445"/>
                <a:ext cx="69480" cy="58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87797" y="436125"/>
                  <a:ext cx="78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14:cNvPr>
                <p14:cNvContentPartPr/>
                <p14:nvPr/>
              </p14:nvContentPartPr>
              <p14:xfrm>
                <a:off x="8480517" y="827805"/>
                <a:ext cx="94680" cy="204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76197" y="823485"/>
                  <a:ext cx="10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14:cNvPr>
                <p14:cNvContentPartPr/>
                <p14:nvPr/>
              </p14:nvContentPartPr>
              <p14:xfrm>
                <a:off x="8618757" y="812685"/>
                <a:ext cx="62280" cy="69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14437" y="808365"/>
                  <a:ext cx="70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14:cNvPr>
                <p14:cNvContentPartPr/>
                <p14:nvPr/>
              </p14:nvContentPartPr>
              <p14:xfrm>
                <a:off x="8717397" y="807285"/>
                <a:ext cx="253440" cy="61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13077" y="802965"/>
                  <a:ext cx="262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14:cNvPr>
                <p14:cNvContentPartPr/>
                <p14:nvPr/>
              </p14:nvContentPartPr>
              <p14:xfrm>
                <a:off x="9028077" y="782085"/>
                <a:ext cx="116640" cy="58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23757" y="777765"/>
                  <a:ext cx="12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14:cNvPr>
                <p14:cNvContentPartPr/>
                <p14:nvPr/>
              </p14:nvContentPartPr>
              <p14:xfrm>
                <a:off x="9209157" y="726285"/>
                <a:ext cx="207000" cy="1026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4837" y="721965"/>
                  <a:ext cx="215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14:cNvPr>
                <p14:cNvContentPartPr/>
                <p14:nvPr/>
              </p14:nvContentPartPr>
              <p14:xfrm>
                <a:off x="9558717" y="753645"/>
                <a:ext cx="80280" cy="61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54397" y="749325"/>
                  <a:ext cx="88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14:cNvPr>
                <p14:cNvContentPartPr/>
                <p14:nvPr/>
              </p14:nvContentPartPr>
              <p14:xfrm>
                <a:off x="9670677" y="775245"/>
                <a:ext cx="127080" cy="40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66357" y="770925"/>
                  <a:ext cx="13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14:cNvPr>
                <p14:cNvContentPartPr/>
                <p14:nvPr/>
              </p14:nvContentPartPr>
              <p14:xfrm>
                <a:off x="9806037" y="754725"/>
                <a:ext cx="66240" cy="70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01717" y="750405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14:cNvPr>
                <p14:cNvContentPartPr/>
                <p14:nvPr/>
              </p14:nvContentPartPr>
              <p14:xfrm>
                <a:off x="9878757" y="759045"/>
                <a:ext cx="174240" cy="45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74437" y="754725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14:cNvPr>
                <p14:cNvContentPartPr/>
                <p14:nvPr/>
              </p14:nvContentPartPr>
              <p14:xfrm>
                <a:off x="10042197" y="763005"/>
                <a:ext cx="145080" cy="154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37877" y="758685"/>
                  <a:ext cx="15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14:cNvPr>
                <p14:cNvContentPartPr/>
                <p14:nvPr/>
              </p14:nvContentPartPr>
              <p14:xfrm>
                <a:off x="10200597" y="660765"/>
                <a:ext cx="110880" cy="133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6277" y="656445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14:cNvPr>
                <p14:cNvContentPartPr/>
                <p14:nvPr/>
              </p14:nvContentPartPr>
              <p14:xfrm>
                <a:off x="10331277" y="674805"/>
                <a:ext cx="8280" cy="42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26957" y="670485"/>
                  <a:ext cx="16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14:cNvPr>
                <p14:cNvContentPartPr/>
                <p14:nvPr/>
              </p14:nvContentPartPr>
              <p14:xfrm>
                <a:off x="10344237" y="755445"/>
                <a:ext cx="137520" cy="35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39917" y="751125"/>
                  <a:ext cx="146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14:cNvPr>
                <p14:cNvContentPartPr/>
                <p14:nvPr/>
              </p14:nvContentPartPr>
              <p14:xfrm>
                <a:off x="10647717" y="739605"/>
                <a:ext cx="137880" cy="55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43397" y="735285"/>
                  <a:ext cx="14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14:cNvPr>
                <p14:cNvContentPartPr/>
                <p14:nvPr/>
              </p14:nvContentPartPr>
              <p14:xfrm>
                <a:off x="10888557" y="689925"/>
                <a:ext cx="94320" cy="102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84237" y="685605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14:cNvPr>
                <p14:cNvContentPartPr/>
                <p14:nvPr/>
              </p14:nvContentPartPr>
              <p14:xfrm>
                <a:off x="11008437" y="677685"/>
                <a:ext cx="112680" cy="10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04117" y="673365"/>
                  <a:ext cx="12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14:cNvPr>
                <p14:cNvContentPartPr/>
                <p14:nvPr/>
              </p14:nvContentPartPr>
              <p14:xfrm>
                <a:off x="11206437" y="691725"/>
                <a:ext cx="64800" cy="73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2117" y="687405"/>
                  <a:ext cx="73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14:cNvPr>
                <p14:cNvContentPartPr/>
                <p14:nvPr/>
              </p14:nvContentPartPr>
              <p14:xfrm>
                <a:off x="11137677" y="618285"/>
                <a:ext cx="66960" cy="68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3357" y="613965"/>
                  <a:ext cx="7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14:cNvPr>
                <p14:cNvContentPartPr/>
                <p14:nvPr/>
              </p14:nvContentPartPr>
              <p14:xfrm>
                <a:off x="11240637" y="730245"/>
                <a:ext cx="65880" cy="66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36317" y="725925"/>
                  <a:ext cx="74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14:cNvPr>
                <p14:cNvContentPartPr/>
                <p14:nvPr/>
              </p14:nvContentPartPr>
              <p14:xfrm>
                <a:off x="8555757" y="1117965"/>
                <a:ext cx="177480" cy="81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1437" y="1113645"/>
                  <a:ext cx="186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14:cNvPr>
                <p14:cNvContentPartPr/>
                <p14:nvPr/>
              </p14:nvContentPartPr>
              <p14:xfrm>
                <a:off x="8805237" y="1083045"/>
                <a:ext cx="179280" cy="89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0917" y="1078725"/>
                  <a:ext cx="187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14:cNvPr>
                <p14:cNvContentPartPr/>
                <p14:nvPr/>
              </p14:nvContentPartPr>
              <p14:xfrm>
                <a:off x="8981637" y="1080525"/>
                <a:ext cx="64080" cy="99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77317" y="1076205"/>
                  <a:ext cx="7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14:cNvPr>
                <p14:cNvContentPartPr/>
                <p14:nvPr/>
              </p14:nvContentPartPr>
              <p14:xfrm>
                <a:off x="9050757" y="996285"/>
                <a:ext cx="65880" cy="132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46437" y="991965"/>
                  <a:ext cx="74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14:cNvPr>
                <p14:cNvContentPartPr/>
                <p14:nvPr/>
              </p14:nvContentPartPr>
              <p14:xfrm>
                <a:off x="9116277" y="1088445"/>
                <a:ext cx="212760" cy="432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11957" y="1084125"/>
                  <a:ext cx="221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14:cNvPr>
                <p14:cNvContentPartPr/>
                <p14:nvPr/>
              </p14:nvContentPartPr>
              <p14:xfrm>
                <a:off x="9364677" y="1002405"/>
                <a:ext cx="303840" cy="128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60357" y="998085"/>
                  <a:ext cx="312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14:cNvPr>
                <p14:cNvContentPartPr/>
                <p14:nvPr/>
              </p14:nvContentPartPr>
              <p14:xfrm>
                <a:off x="10583637" y="1035885"/>
                <a:ext cx="141120" cy="70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79317" y="1031565"/>
                  <a:ext cx="149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14:cNvPr>
                <p14:cNvContentPartPr/>
                <p14:nvPr/>
              </p14:nvContentPartPr>
              <p14:xfrm>
                <a:off x="10845717" y="977565"/>
                <a:ext cx="77400" cy="1058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41397" y="973245"/>
                  <a:ext cx="8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14:cNvPr>
                <p14:cNvContentPartPr/>
                <p14:nvPr/>
              </p14:nvContentPartPr>
              <p14:xfrm>
                <a:off x="10967397" y="966405"/>
                <a:ext cx="84960" cy="95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63077" y="962085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14:cNvPr>
                <p14:cNvContentPartPr/>
                <p14:nvPr/>
              </p14:nvContentPartPr>
              <p14:xfrm>
                <a:off x="11156037" y="966765"/>
                <a:ext cx="53280" cy="75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51717" y="962445"/>
                  <a:ext cx="61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14:cNvPr>
                <p14:cNvContentPartPr/>
                <p14:nvPr/>
              </p14:nvContentPartPr>
              <p14:xfrm>
                <a:off x="11098437" y="911325"/>
                <a:ext cx="90720" cy="52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94117" y="907005"/>
                  <a:ext cx="99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14:cNvPr>
                <p14:cNvContentPartPr/>
                <p14:nvPr/>
              </p14:nvContentPartPr>
              <p14:xfrm>
                <a:off x="11214717" y="1016085"/>
                <a:ext cx="81000" cy="547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0397" y="1011765"/>
                  <a:ext cx="89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14:cNvPr>
                <p14:cNvContentPartPr/>
                <p14:nvPr/>
              </p14:nvContentPartPr>
              <p14:xfrm>
                <a:off x="10801437" y="235605"/>
                <a:ext cx="510120" cy="378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97117" y="231285"/>
                  <a:ext cx="518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14:cNvPr>
                <p14:cNvContentPartPr/>
                <p14:nvPr/>
              </p14:nvContentPartPr>
              <p14:xfrm>
                <a:off x="11320197" y="292845"/>
                <a:ext cx="218880" cy="276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15877" y="288525"/>
                  <a:ext cx="227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14:cNvPr>
                <p14:cNvContentPartPr/>
                <p14:nvPr/>
              </p14:nvContentPartPr>
              <p14:xfrm>
                <a:off x="8444157" y="1372485"/>
                <a:ext cx="19080" cy="133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39837" y="1368165"/>
                  <a:ext cx="27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14:cNvPr>
                <p14:cNvContentPartPr/>
                <p14:nvPr/>
              </p14:nvContentPartPr>
              <p14:xfrm>
                <a:off x="8440917" y="1367805"/>
                <a:ext cx="96480" cy="21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36597" y="1363485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14:cNvPr>
                <p14:cNvContentPartPr/>
                <p14:nvPr/>
              </p14:nvContentPartPr>
              <p14:xfrm>
                <a:off x="8412837" y="1416765"/>
                <a:ext cx="145800" cy="1062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08517" y="1412445"/>
                  <a:ext cx="15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14:cNvPr>
                <p14:cNvContentPartPr/>
                <p14:nvPr/>
              </p14:nvContentPartPr>
              <p14:xfrm>
                <a:off x="8546037" y="1398765"/>
                <a:ext cx="110520" cy="129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1717" y="1394445"/>
                  <a:ext cx="11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14:cNvPr>
                <p14:cNvContentPartPr/>
                <p14:nvPr/>
              </p14:nvContentPartPr>
              <p14:xfrm>
                <a:off x="8703357" y="1338645"/>
                <a:ext cx="254160" cy="163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99037" y="1334325"/>
                  <a:ext cx="262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14:cNvPr>
                <p14:cNvContentPartPr/>
                <p14:nvPr/>
              </p14:nvContentPartPr>
              <p14:xfrm>
                <a:off x="8984877" y="1359165"/>
                <a:ext cx="191520" cy="122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80557" y="1354845"/>
                  <a:ext cx="20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14:cNvPr>
                <p14:cNvContentPartPr/>
                <p14:nvPr/>
              </p14:nvContentPartPr>
              <p14:xfrm>
                <a:off x="9286197" y="1398765"/>
                <a:ext cx="92520" cy="77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1877" y="1394445"/>
                  <a:ext cx="10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14:cNvPr>
                <p14:cNvContentPartPr/>
                <p14:nvPr/>
              </p14:nvContentPartPr>
              <p14:xfrm>
                <a:off x="9389157" y="1324605"/>
                <a:ext cx="293400" cy="137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84837" y="1320285"/>
                  <a:ext cx="30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14:cNvPr>
                <p14:cNvContentPartPr/>
                <p14:nvPr/>
              </p14:nvContentPartPr>
              <p14:xfrm>
                <a:off x="9703077" y="1283565"/>
                <a:ext cx="360" cy="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757" y="127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14:cNvPr>
                <p14:cNvContentPartPr/>
                <p14:nvPr/>
              </p14:nvContentPartPr>
              <p14:xfrm>
                <a:off x="9707397" y="1292565"/>
                <a:ext cx="42840" cy="153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3077" y="1288245"/>
                  <a:ext cx="51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14:cNvPr>
                <p14:cNvContentPartPr/>
                <p14:nvPr/>
              </p14:nvContentPartPr>
              <p14:xfrm>
                <a:off x="9781917" y="1384005"/>
                <a:ext cx="71280" cy="60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77597" y="1379685"/>
                  <a:ext cx="7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14:cNvPr>
                <p14:cNvContentPartPr/>
                <p14:nvPr/>
              </p14:nvContentPartPr>
              <p14:xfrm>
                <a:off x="9884517" y="1270965"/>
                <a:ext cx="77760" cy="163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80197" y="1266645"/>
                  <a:ext cx="86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14:cNvPr>
                <p14:cNvContentPartPr/>
                <p14:nvPr/>
              </p14:nvContentPartPr>
              <p14:xfrm>
                <a:off x="9965517" y="1298325"/>
                <a:ext cx="1296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61197" y="1294005"/>
                  <a:ext cx="21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14:cNvPr>
                <p14:cNvContentPartPr/>
                <p14:nvPr/>
              </p14:nvContentPartPr>
              <p14:xfrm>
                <a:off x="9977397" y="1369245"/>
                <a:ext cx="113760" cy="30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73077" y="1364925"/>
                  <a:ext cx="122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14:cNvPr>
                <p14:cNvContentPartPr/>
                <p14:nvPr/>
              </p14:nvContentPartPr>
              <p14:xfrm>
                <a:off x="10179357" y="1291845"/>
                <a:ext cx="27000" cy="120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75037" y="1287525"/>
                  <a:ext cx="3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14:cNvPr>
                <p14:cNvContentPartPr/>
                <p14:nvPr/>
              </p14:nvContentPartPr>
              <p14:xfrm>
                <a:off x="10213917" y="1266285"/>
                <a:ext cx="97560" cy="22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597" y="1261965"/>
                  <a:ext cx="106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14:cNvPr>
                <p14:cNvContentPartPr/>
                <p14:nvPr/>
              </p14:nvContentPartPr>
              <p14:xfrm>
                <a:off x="10170357" y="1331085"/>
                <a:ext cx="110880" cy="93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66037" y="1326765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14:cNvPr>
                <p14:cNvContentPartPr/>
                <p14:nvPr/>
              </p14:nvContentPartPr>
              <p14:xfrm>
                <a:off x="10264317" y="1326765"/>
                <a:ext cx="107280" cy="1220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59997" y="1322445"/>
                  <a:ext cx="115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14:cNvPr>
                <p14:cNvContentPartPr/>
                <p14:nvPr/>
              </p14:nvContentPartPr>
              <p14:xfrm>
                <a:off x="10405437" y="1362405"/>
                <a:ext cx="65880" cy="5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01117" y="1358085"/>
                  <a:ext cx="74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14:cNvPr>
                <p14:cNvContentPartPr/>
                <p14:nvPr/>
              </p14:nvContentPartPr>
              <p14:xfrm>
                <a:off x="10463757" y="1273845"/>
                <a:ext cx="110880" cy="135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59437" y="1269525"/>
                  <a:ext cx="11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14:cNvPr>
                <p14:cNvContentPartPr/>
                <p14:nvPr/>
              </p14:nvContentPartPr>
              <p14:xfrm>
                <a:off x="10478517" y="1266285"/>
                <a:ext cx="102600" cy="133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4197" y="126196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14:cNvPr>
                <p14:cNvContentPartPr/>
                <p14:nvPr/>
              </p14:nvContentPartPr>
              <p14:xfrm>
                <a:off x="10580757" y="1270605"/>
                <a:ext cx="108360" cy="119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76437" y="1266285"/>
                  <a:ext cx="117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14:cNvPr>
                <p14:cNvContentPartPr/>
                <p14:nvPr/>
              </p14:nvContentPartPr>
              <p14:xfrm>
                <a:off x="10749957" y="1291125"/>
                <a:ext cx="140040" cy="1098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45637" y="1286805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14:cNvPr>
                <p14:cNvContentPartPr/>
                <p14:nvPr/>
              </p14:nvContentPartPr>
              <p14:xfrm>
                <a:off x="10966677" y="1239645"/>
                <a:ext cx="104400" cy="172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2357" y="1235325"/>
                  <a:ext cx="11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14:cNvPr>
                <p14:cNvContentPartPr/>
                <p14:nvPr/>
              </p14:nvContentPartPr>
              <p14:xfrm>
                <a:off x="11001237" y="1235325"/>
                <a:ext cx="108000" cy="11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96917" y="1231005"/>
                  <a:ext cx="11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14:cNvPr>
                <p14:cNvContentPartPr/>
                <p14:nvPr/>
              </p14:nvContentPartPr>
              <p14:xfrm>
                <a:off x="11189157" y="1255485"/>
                <a:ext cx="78480" cy="10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84837" y="1251165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14:cNvPr>
                <p14:cNvContentPartPr/>
                <p14:nvPr/>
              </p14:nvContentPartPr>
              <p14:xfrm>
                <a:off x="11148117" y="1189965"/>
                <a:ext cx="55800" cy="56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43797" y="1185645"/>
                  <a:ext cx="64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14:cNvPr>
                <p14:cNvContentPartPr/>
                <p14:nvPr/>
              </p14:nvContentPartPr>
              <p14:xfrm>
                <a:off x="11223717" y="1315605"/>
                <a:ext cx="51480" cy="52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19397" y="1311285"/>
                  <a:ext cx="601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1E27BB14-8CBE-4617-B03B-E8DF14369F2C}"/>
              </a:ext>
            </a:extLst>
          </p:cNvPr>
          <p:cNvGrpSpPr/>
          <p:nvPr/>
        </p:nvGrpSpPr>
        <p:grpSpPr>
          <a:xfrm>
            <a:off x="8924397" y="1643565"/>
            <a:ext cx="662760" cy="273960"/>
            <a:chOff x="8924397" y="1643565"/>
            <a:chExt cx="66276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14:cNvPr>
                <p14:cNvContentPartPr/>
                <p14:nvPr/>
              </p14:nvContentPartPr>
              <p14:xfrm>
                <a:off x="8924397" y="1777845"/>
                <a:ext cx="120960" cy="139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20077" y="1773525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14:cNvPr>
                <p14:cNvContentPartPr/>
                <p14:nvPr/>
              </p14:nvContentPartPr>
              <p14:xfrm>
                <a:off x="9065517" y="1756965"/>
                <a:ext cx="115920" cy="111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61197" y="1752645"/>
                  <a:ext cx="124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14:cNvPr>
                <p14:cNvContentPartPr/>
                <p14:nvPr/>
              </p14:nvContentPartPr>
              <p14:xfrm>
                <a:off x="9214557" y="1643565"/>
                <a:ext cx="58680" cy="216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10237" y="1639245"/>
                  <a:ext cx="67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14:cNvPr>
                <p14:cNvContentPartPr/>
                <p14:nvPr/>
              </p14:nvContentPartPr>
              <p14:xfrm>
                <a:off x="9259557" y="1765605"/>
                <a:ext cx="93600" cy="84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55237" y="1761285"/>
                  <a:ext cx="102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14:cNvPr>
                <p14:cNvContentPartPr/>
                <p14:nvPr/>
              </p14:nvContentPartPr>
              <p14:xfrm>
                <a:off x="9370437" y="1663725"/>
                <a:ext cx="216720" cy="178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66117" y="1659405"/>
                  <a:ext cx="22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14:cNvPr>
                <p14:cNvContentPartPr/>
                <p14:nvPr/>
              </p14:nvContentPartPr>
              <p14:xfrm>
                <a:off x="9506517" y="1663005"/>
                <a:ext cx="60840" cy="13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02197" y="165868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14:cNvPr>
              <p14:cNvContentPartPr/>
              <p14:nvPr/>
            </p14:nvContentPartPr>
            <p14:xfrm>
              <a:off x="1213557" y="2347725"/>
              <a:ext cx="664200" cy="173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209237" y="2343405"/>
                <a:ext cx="672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14:cNvPr>
              <p14:cNvContentPartPr/>
              <p14:nvPr/>
            </p14:nvContentPartPr>
            <p14:xfrm>
              <a:off x="4633557" y="4598445"/>
              <a:ext cx="276840" cy="2880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629237" y="4594125"/>
                <a:ext cx="2854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B04D0976-2A17-41F2-91E7-7D48BFAFC7B9}"/>
              </a:ext>
            </a:extLst>
          </p:cNvPr>
          <p:cNvGrpSpPr/>
          <p:nvPr/>
        </p:nvGrpSpPr>
        <p:grpSpPr>
          <a:xfrm>
            <a:off x="5258517" y="4183725"/>
            <a:ext cx="760320" cy="740160"/>
            <a:chOff x="5258517" y="4183725"/>
            <a:chExt cx="76032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14:cNvPr>
                <p14:cNvContentPartPr/>
                <p14:nvPr/>
              </p14:nvContentPartPr>
              <p14:xfrm>
                <a:off x="5258517" y="4297125"/>
                <a:ext cx="104400" cy="92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54197" y="4292805"/>
                  <a:ext cx="11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14:cNvPr>
                <p14:cNvContentPartPr/>
                <p14:nvPr/>
              </p14:nvContentPartPr>
              <p14:xfrm>
                <a:off x="5340957" y="4280925"/>
                <a:ext cx="120960" cy="205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36637" y="4276605"/>
                  <a:ext cx="129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14:cNvPr>
                <p14:cNvContentPartPr/>
                <p14:nvPr/>
              </p14:nvContentPartPr>
              <p14:xfrm>
                <a:off x="5416197" y="4289925"/>
                <a:ext cx="127800" cy="192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11877" y="4285605"/>
                  <a:ext cx="13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14:cNvPr>
                <p14:cNvContentPartPr/>
                <p14:nvPr/>
              </p14:nvContentPartPr>
              <p14:xfrm>
                <a:off x="5559837" y="4285245"/>
                <a:ext cx="42840" cy="72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55517" y="4280925"/>
                  <a:ext cx="51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14:cNvPr>
                <p14:cNvContentPartPr/>
                <p14:nvPr/>
              </p14:nvContentPartPr>
              <p14:xfrm>
                <a:off x="5623917" y="4295325"/>
                <a:ext cx="84600" cy="47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19597" y="4291005"/>
                  <a:ext cx="9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14:cNvPr>
                <p14:cNvContentPartPr/>
                <p14:nvPr/>
              </p14:nvContentPartPr>
              <p14:xfrm>
                <a:off x="5724717" y="4287765"/>
                <a:ext cx="78840" cy="64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20397" y="4283445"/>
                  <a:ext cx="87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14:cNvPr>
                <p14:cNvContentPartPr/>
                <p14:nvPr/>
              </p14:nvContentPartPr>
              <p14:xfrm>
                <a:off x="5835957" y="4183725"/>
                <a:ext cx="182880" cy="170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31637" y="4179405"/>
                  <a:ext cx="191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14:cNvPr>
                <p14:cNvContentPartPr/>
                <p14:nvPr/>
              </p14:nvContentPartPr>
              <p14:xfrm>
                <a:off x="5289837" y="4558125"/>
                <a:ext cx="210600" cy="3657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85517" y="4553805"/>
                  <a:ext cx="2192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8E3AEDB-84DF-4DCA-BB1D-6A94043C4615}"/>
              </a:ext>
            </a:extLst>
          </p:cNvPr>
          <p:cNvGrpSpPr/>
          <p:nvPr/>
        </p:nvGrpSpPr>
        <p:grpSpPr>
          <a:xfrm>
            <a:off x="4166637" y="5010285"/>
            <a:ext cx="1054440" cy="181080"/>
            <a:chOff x="4166637" y="5010285"/>
            <a:chExt cx="10544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14:cNvPr>
                <p14:cNvContentPartPr/>
                <p14:nvPr/>
              </p14:nvContentPartPr>
              <p14:xfrm>
                <a:off x="4166637" y="5010285"/>
                <a:ext cx="92160" cy="1810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62317" y="5005965"/>
                  <a:ext cx="100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14:cNvPr>
                <p14:cNvContentPartPr/>
                <p14:nvPr/>
              </p14:nvContentPartPr>
              <p14:xfrm>
                <a:off x="4291197" y="5111445"/>
                <a:ext cx="72720" cy="619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86877" y="5107125"/>
                  <a:ext cx="8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14:cNvPr>
                <p14:cNvContentPartPr/>
                <p14:nvPr/>
              </p14:nvContentPartPr>
              <p14:xfrm>
                <a:off x="4393437" y="5036925"/>
                <a:ext cx="65520" cy="1461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89117" y="5032605"/>
                  <a:ext cx="74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14:cNvPr>
                <p14:cNvContentPartPr/>
                <p14:nvPr/>
              </p14:nvContentPartPr>
              <p14:xfrm>
                <a:off x="4487037" y="5083725"/>
                <a:ext cx="181800" cy="777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82717" y="5079405"/>
                  <a:ext cx="190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14:cNvPr>
                <p14:cNvContentPartPr/>
                <p14:nvPr/>
              </p14:nvContentPartPr>
              <p14:xfrm>
                <a:off x="4713117" y="5114325"/>
                <a:ext cx="145440" cy="338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08797" y="5110005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14:cNvPr>
                <p14:cNvContentPartPr/>
                <p14:nvPr/>
              </p14:nvContentPartPr>
              <p14:xfrm>
                <a:off x="4854597" y="5051325"/>
                <a:ext cx="360" cy="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50277" y="5047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14:cNvPr>
                <p14:cNvContentPartPr/>
                <p14:nvPr/>
              </p14:nvContentPartPr>
              <p14:xfrm>
                <a:off x="4873317" y="5087325"/>
                <a:ext cx="67680" cy="68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68997" y="5083005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14:cNvPr>
                <p14:cNvContentPartPr/>
                <p14:nvPr/>
              </p14:nvContentPartPr>
              <p14:xfrm>
                <a:off x="4975557" y="5087685"/>
                <a:ext cx="245520" cy="525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71237" y="5083365"/>
                  <a:ext cx="2541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D1C6B65B-7A35-430F-9DA6-B6CE194975FD}"/>
              </a:ext>
            </a:extLst>
          </p:cNvPr>
          <p:cNvGrpSpPr/>
          <p:nvPr/>
        </p:nvGrpSpPr>
        <p:grpSpPr>
          <a:xfrm>
            <a:off x="5541837" y="4912725"/>
            <a:ext cx="1463040" cy="312840"/>
            <a:chOff x="5541837" y="4912725"/>
            <a:chExt cx="14630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14:cNvPr>
                <p14:cNvContentPartPr/>
                <p14:nvPr/>
              </p14:nvContentPartPr>
              <p14:xfrm>
                <a:off x="5541837" y="5034765"/>
                <a:ext cx="96120" cy="720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37517" y="5030445"/>
                  <a:ext cx="10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14:cNvPr>
                <p14:cNvContentPartPr/>
                <p14:nvPr/>
              </p14:nvContentPartPr>
              <p14:xfrm>
                <a:off x="5649477" y="5051685"/>
                <a:ext cx="68760" cy="417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5157" y="5047365"/>
                  <a:ext cx="7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14:cNvPr>
                <p14:cNvContentPartPr/>
                <p14:nvPr/>
              </p14:nvContentPartPr>
              <p14:xfrm>
                <a:off x="5698077" y="5037645"/>
                <a:ext cx="126720" cy="187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93757" y="5033325"/>
                  <a:ext cx="135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14:cNvPr>
                <p14:cNvContentPartPr/>
                <p14:nvPr/>
              </p14:nvContentPartPr>
              <p14:xfrm>
                <a:off x="5858637" y="5020725"/>
                <a:ext cx="32400" cy="54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54317" y="5016405"/>
                  <a:ext cx="4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14:cNvPr>
                <p14:cNvContentPartPr/>
                <p14:nvPr/>
              </p14:nvContentPartPr>
              <p14:xfrm>
                <a:off x="5921277" y="4927845"/>
                <a:ext cx="153720" cy="139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16957" y="4923525"/>
                  <a:ext cx="162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14:cNvPr>
                <p14:cNvContentPartPr/>
                <p14:nvPr/>
              </p14:nvContentPartPr>
              <p14:xfrm>
                <a:off x="6088317" y="4912725"/>
                <a:ext cx="118800" cy="1328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83997" y="4908405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14:cNvPr>
                <p14:cNvContentPartPr/>
                <p14:nvPr/>
              </p14:nvContentPartPr>
              <p14:xfrm>
                <a:off x="6235197" y="4968525"/>
                <a:ext cx="160200" cy="56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30877" y="4964205"/>
                  <a:ext cx="168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14:cNvPr>
                <p14:cNvContentPartPr/>
                <p14:nvPr/>
              </p14:nvContentPartPr>
              <p14:xfrm>
                <a:off x="6378117" y="4921725"/>
                <a:ext cx="360" cy="3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3797" y="491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14:cNvPr>
                <p14:cNvContentPartPr/>
                <p14:nvPr/>
              </p14:nvContentPartPr>
              <p14:xfrm>
                <a:off x="6490797" y="4982205"/>
                <a:ext cx="75600" cy="58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86477" y="4977885"/>
                  <a:ext cx="84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14:cNvPr>
                <p14:cNvContentPartPr/>
                <p14:nvPr/>
              </p14:nvContentPartPr>
              <p14:xfrm>
                <a:off x="6590157" y="4973925"/>
                <a:ext cx="414720" cy="442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85837" y="4969605"/>
                  <a:ext cx="4233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1CFC4FEE-63C2-40D1-932C-A59F4637B7A4}"/>
              </a:ext>
            </a:extLst>
          </p:cNvPr>
          <p:cNvGrpSpPr/>
          <p:nvPr/>
        </p:nvGrpSpPr>
        <p:grpSpPr>
          <a:xfrm>
            <a:off x="3946317" y="5469645"/>
            <a:ext cx="317520" cy="163800"/>
            <a:chOff x="3946317" y="5469645"/>
            <a:chExt cx="3175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14:cNvPr>
                <p14:cNvContentPartPr/>
                <p14:nvPr/>
              </p14:nvContentPartPr>
              <p14:xfrm>
                <a:off x="3946317" y="5520405"/>
                <a:ext cx="213480" cy="162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41997" y="5516085"/>
                  <a:ext cx="22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14:cNvPr>
                <p14:cNvContentPartPr/>
                <p14:nvPr/>
              </p14:nvContentPartPr>
              <p14:xfrm>
                <a:off x="3961797" y="5553885"/>
                <a:ext cx="208080" cy="30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57477" y="5549565"/>
                  <a:ext cx="21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14:cNvPr>
                <p14:cNvContentPartPr/>
                <p14:nvPr/>
              </p14:nvContentPartPr>
              <p14:xfrm>
                <a:off x="4177797" y="5469645"/>
                <a:ext cx="86040" cy="1638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73477" y="5465325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59D6B697-991C-4816-990E-7359D0028D52}"/>
              </a:ext>
            </a:extLst>
          </p:cNvPr>
          <p:cNvGrpSpPr/>
          <p:nvPr/>
        </p:nvGrpSpPr>
        <p:grpSpPr>
          <a:xfrm>
            <a:off x="4699437" y="5333205"/>
            <a:ext cx="1509480" cy="213120"/>
            <a:chOff x="4699437" y="5333205"/>
            <a:chExt cx="1509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14:cNvPr>
                <p14:cNvContentPartPr/>
                <p14:nvPr/>
              </p14:nvContentPartPr>
              <p14:xfrm>
                <a:off x="4699437" y="5407725"/>
                <a:ext cx="87480" cy="138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95117" y="5403405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14:cNvPr>
                <p14:cNvContentPartPr/>
                <p14:nvPr/>
              </p14:nvContentPartPr>
              <p14:xfrm>
                <a:off x="4798797" y="5478285"/>
                <a:ext cx="73080" cy="511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94477" y="5473965"/>
                  <a:ext cx="81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14:cNvPr>
                <p14:cNvContentPartPr/>
                <p14:nvPr/>
              </p14:nvContentPartPr>
              <p14:xfrm>
                <a:off x="4955757" y="5400165"/>
                <a:ext cx="83880" cy="135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51437" y="5395845"/>
                  <a:ext cx="9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14:cNvPr>
                <p14:cNvContentPartPr/>
                <p14:nvPr/>
              </p14:nvContentPartPr>
              <p14:xfrm>
                <a:off x="4862157" y="5477565"/>
                <a:ext cx="6840" cy="522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57837" y="5473245"/>
                  <a:ext cx="1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14:cNvPr>
                <p14:cNvContentPartPr/>
                <p14:nvPr/>
              </p14:nvContentPartPr>
              <p14:xfrm>
                <a:off x="5089677" y="5443365"/>
                <a:ext cx="181440" cy="77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85357" y="5439045"/>
                  <a:ext cx="190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14:cNvPr>
                <p14:cNvContentPartPr/>
                <p14:nvPr/>
              </p14:nvContentPartPr>
              <p14:xfrm>
                <a:off x="5393877" y="5438325"/>
                <a:ext cx="43200" cy="2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9557" y="5434005"/>
                  <a:ext cx="518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14:cNvPr>
                <p14:cNvContentPartPr/>
                <p14:nvPr/>
              </p14:nvContentPartPr>
              <p14:xfrm>
                <a:off x="5304237" y="5471085"/>
                <a:ext cx="81000" cy="27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99917" y="5466765"/>
                  <a:ext cx="8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14:cNvPr>
                <p14:cNvContentPartPr/>
                <p14:nvPr/>
              </p14:nvContentPartPr>
              <p14:xfrm>
                <a:off x="5443557" y="5407005"/>
                <a:ext cx="59760" cy="982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39237" y="5402685"/>
                  <a:ext cx="6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14:cNvPr>
                <p14:cNvContentPartPr/>
                <p14:nvPr/>
              </p14:nvContentPartPr>
              <p14:xfrm>
                <a:off x="5517357" y="5333205"/>
                <a:ext cx="107640" cy="1407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13037" y="5328885"/>
                  <a:ext cx="11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14:cNvPr>
                <p14:cNvContentPartPr/>
                <p14:nvPr/>
              </p14:nvContentPartPr>
              <p14:xfrm>
                <a:off x="5641197" y="5392605"/>
                <a:ext cx="241920" cy="64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36877" y="5388285"/>
                  <a:ext cx="25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14:cNvPr>
                <p14:cNvContentPartPr/>
                <p14:nvPr/>
              </p14:nvContentPartPr>
              <p14:xfrm>
                <a:off x="6037197" y="5368485"/>
                <a:ext cx="171720" cy="64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32877" y="5364165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594ADA8C-C6F2-451C-940F-9B99528EFD04}"/>
              </a:ext>
            </a:extLst>
          </p:cNvPr>
          <p:cNvGrpSpPr/>
          <p:nvPr/>
        </p:nvGrpSpPr>
        <p:grpSpPr>
          <a:xfrm>
            <a:off x="6382437" y="5228805"/>
            <a:ext cx="203040" cy="336960"/>
            <a:chOff x="6382437" y="5228805"/>
            <a:chExt cx="2030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14:cNvPr>
                <p14:cNvContentPartPr/>
                <p14:nvPr/>
              </p14:nvContentPartPr>
              <p14:xfrm>
                <a:off x="6391077" y="5302245"/>
                <a:ext cx="360" cy="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86757" y="5297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14:cNvPr>
                <p14:cNvContentPartPr/>
                <p14:nvPr/>
              </p14:nvContentPartPr>
              <p14:xfrm>
                <a:off x="6389997" y="5228805"/>
                <a:ext cx="125640" cy="99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85677" y="5224485"/>
                  <a:ext cx="134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14:cNvPr>
                <p14:cNvContentPartPr/>
                <p14:nvPr/>
              </p14:nvContentPartPr>
              <p14:xfrm>
                <a:off x="6382437" y="5343285"/>
                <a:ext cx="203040" cy="64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78117" y="5338965"/>
                  <a:ext cx="211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14:cNvPr>
                <p14:cNvContentPartPr/>
                <p14:nvPr/>
              </p14:nvContentPartPr>
              <p14:xfrm>
                <a:off x="6438597" y="5434725"/>
                <a:ext cx="100800" cy="1310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34277" y="5430405"/>
                  <a:ext cx="109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0F61B3C5-13E2-4D6F-AE34-0CC93487578D}"/>
              </a:ext>
            </a:extLst>
          </p:cNvPr>
          <p:cNvGrpSpPr/>
          <p:nvPr/>
        </p:nvGrpSpPr>
        <p:grpSpPr>
          <a:xfrm>
            <a:off x="6850437" y="5151045"/>
            <a:ext cx="675000" cy="358200"/>
            <a:chOff x="6850437" y="5151045"/>
            <a:chExt cx="6750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14:cNvPr>
                <p14:cNvContentPartPr/>
                <p14:nvPr/>
              </p14:nvContentPartPr>
              <p14:xfrm>
                <a:off x="6850437" y="5232045"/>
                <a:ext cx="102240" cy="1807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46117" y="5227725"/>
                  <a:ext cx="11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14:cNvPr>
                <p14:cNvContentPartPr/>
                <p14:nvPr/>
              </p14:nvContentPartPr>
              <p14:xfrm>
                <a:off x="6991557" y="5225925"/>
                <a:ext cx="106200" cy="141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87237" y="5221605"/>
                  <a:ext cx="114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14:cNvPr>
                <p14:cNvContentPartPr/>
                <p14:nvPr/>
              </p14:nvContentPartPr>
              <p14:xfrm>
                <a:off x="7010997" y="5288565"/>
                <a:ext cx="156960" cy="32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06677" y="5284245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14:cNvPr>
                <p14:cNvContentPartPr/>
                <p14:nvPr/>
              </p14:nvContentPartPr>
              <p14:xfrm>
                <a:off x="7136277" y="5235285"/>
                <a:ext cx="240120" cy="116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31957" y="5230965"/>
                  <a:ext cx="248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14:cNvPr>
                <p14:cNvContentPartPr/>
                <p14:nvPr/>
              </p14:nvContentPartPr>
              <p14:xfrm>
                <a:off x="7238157" y="5182365"/>
                <a:ext cx="93240" cy="58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33837" y="5178045"/>
                  <a:ext cx="10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14:cNvPr>
                <p14:cNvContentPartPr/>
                <p14:nvPr/>
              </p14:nvContentPartPr>
              <p14:xfrm>
                <a:off x="7322397" y="5292885"/>
                <a:ext cx="75240" cy="81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18077" y="5288565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14:cNvPr>
                <p14:cNvContentPartPr/>
                <p14:nvPr/>
              </p14:nvContentPartPr>
              <p14:xfrm>
                <a:off x="7373157" y="5151045"/>
                <a:ext cx="152280" cy="358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68837" y="5146725"/>
                  <a:ext cx="16092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D044C19A-315D-45A4-B51B-79220453DAA9}"/>
              </a:ext>
            </a:extLst>
          </p:cNvPr>
          <p:cNvGrpSpPr/>
          <p:nvPr/>
        </p:nvGrpSpPr>
        <p:grpSpPr>
          <a:xfrm>
            <a:off x="5875557" y="5659005"/>
            <a:ext cx="1685160" cy="304920"/>
            <a:chOff x="5875557" y="5659005"/>
            <a:chExt cx="1685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14:cNvPr>
                <p14:cNvContentPartPr/>
                <p14:nvPr/>
              </p14:nvContentPartPr>
              <p14:xfrm>
                <a:off x="5875557" y="5894085"/>
                <a:ext cx="213120" cy="16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71237" y="5889765"/>
                  <a:ext cx="221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14:cNvPr>
                <p14:cNvContentPartPr/>
                <p14:nvPr/>
              </p14:nvContentPartPr>
              <p14:xfrm>
                <a:off x="6045117" y="5831805"/>
                <a:ext cx="153000" cy="1321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0797" y="5827485"/>
                  <a:ext cx="161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14:cNvPr>
                <p14:cNvContentPartPr/>
                <p14:nvPr/>
              </p14:nvContentPartPr>
              <p14:xfrm>
                <a:off x="6358677" y="5834685"/>
                <a:ext cx="101520" cy="788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54357" y="5830365"/>
                  <a:ext cx="11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14:cNvPr>
                <p14:cNvContentPartPr/>
                <p14:nvPr/>
              </p14:nvContentPartPr>
              <p14:xfrm>
                <a:off x="6463077" y="5831805"/>
                <a:ext cx="82800" cy="57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58757" y="5827485"/>
                  <a:ext cx="91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14:cNvPr>
                <p14:cNvContentPartPr/>
                <p14:nvPr/>
              </p14:nvContentPartPr>
              <p14:xfrm>
                <a:off x="6439317" y="5787165"/>
                <a:ext cx="141120" cy="1080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34997" y="5782845"/>
                  <a:ext cx="149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14:cNvPr>
                <p14:cNvContentPartPr/>
                <p14:nvPr/>
              </p14:nvContentPartPr>
              <p14:xfrm>
                <a:off x="6589797" y="5690685"/>
                <a:ext cx="84960" cy="1789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85477" y="5686365"/>
                  <a:ext cx="93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14:cNvPr>
                <p14:cNvContentPartPr/>
                <p14:nvPr/>
              </p14:nvContentPartPr>
              <p14:xfrm>
                <a:off x="6581157" y="5698245"/>
                <a:ext cx="111600" cy="1695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6837" y="5693925"/>
                  <a:ext cx="12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14:cNvPr>
                <p14:cNvContentPartPr/>
                <p14:nvPr/>
              </p14:nvContentPartPr>
              <p14:xfrm>
                <a:off x="6710037" y="5689605"/>
                <a:ext cx="495360" cy="162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05717" y="5685285"/>
                  <a:ext cx="504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14:cNvPr>
                <p14:cNvContentPartPr/>
                <p14:nvPr/>
              </p14:nvContentPartPr>
              <p14:xfrm>
                <a:off x="7109997" y="5665125"/>
                <a:ext cx="21240" cy="4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05677" y="5660805"/>
                  <a:ext cx="29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14:cNvPr>
                <p14:cNvContentPartPr/>
                <p14:nvPr/>
              </p14:nvContentPartPr>
              <p14:xfrm>
                <a:off x="7350477" y="5659005"/>
                <a:ext cx="28080" cy="187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46157" y="5654685"/>
                  <a:ext cx="3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14:cNvPr>
                <p14:cNvContentPartPr/>
                <p14:nvPr/>
              </p14:nvContentPartPr>
              <p14:xfrm>
                <a:off x="7339677" y="5744325"/>
                <a:ext cx="221040" cy="48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35357" y="5740005"/>
                  <a:ext cx="2296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uppieren 384">
            <a:extLst>
              <a:ext uri="{FF2B5EF4-FFF2-40B4-BE49-F238E27FC236}">
                <a16:creationId xmlns:a16="http://schemas.microsoft.com/office/drawing/2014/main" id="{C6B7066A-30CC-4FE8-BAD4-023CDD0216D8}"/>
              </a:ext>
            </a:extLst>
          </p:cNvPr>
          <p:cNvGrpSpPr/>
          <p:nvPr/>
        </p:nvGrpSpPr>
        <p:grpSpPr>
          <a:xfrm>
            <a:off x="6381717" y="6033765"/>
            <a:ext cx="1643040" cy="617040"/>
            <a:chOff x="6381717" y="6033765"/>
            <a:chExt cx="164304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14:cNvPr>
                <p14:cNvContentPartPr/>
                <p14:nvPr/>
              </p14:nvContentPartPr>
              <p14:xfrm>
                <a:off x="6381717" y="6133485"/>
                <a:ext cx="24120" cy="158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7397" y="6129165"/>
                  <a:ext cx="3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14:cNvPr>
                <p14:cNvContentPartPr/>
                <p14:nvPr/>
              </p14:nvContentPartPr>
              <p14:xfrm>
                <a:off x="6394677" y="6100725"/>
                <a:ext cx="11952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90357" y="6096405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14:cNvPr>
                <p14:cNvContentPartPr/>
                <p14:nvPr/>
              </p14:nvContentPartPr>
              <p14:xfrm>
                <a:off x="6576837" y="6154725"/>
                <a:ext cx="110520" cy="856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72517" y="6150405"/>
                  <a:ext cx="11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14:cNvPr>
                <p14:cNvContentPartPr/>
                <p14:nvPr/>
              </p14:nvContentPartPr>
              <p14:xfrm>
                <a:off x="6710037" y="6094245"/>
                <a:ext cx="121320" cy="132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05717" y="6089925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14:cNvPr>
                <p14:cNvContentPartPr/>
                <p14:nvPr/>
              </p14:nvContentPartPr>
              <p14:xfrm>
                <a:off x="6831357" y="6061485"/>
                <a:ext cx="11520" cy="34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27037" y="6057165"/>
                  <a:ext cx="2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14:cNvPr>
                <p14:cNvContentPartPr/>
                <p14:nvPr/>
              </p14:nvContentPartPr>
              <p14:xfrm>
                <a:off x="6863037" y="6142845"/>
                <a:ext cx="147960" cy="45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58717" y="6138525"/>
                  <a:ext cx="15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14:cNvPr>
                <p14:cNvContentPartPr/>
                <p14:nvPr/>
              </p14:nvContentPartPr>
              <p14:xfrm>
                <a:off x="7034037" y="6053565"/>
                <a:ext cx="180360" cy="1281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9717" y="6049245"/>
                  <a:ext cx="189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14:cNvPr>
                <p14:cNvContentPartPr/>
                <p14:nvPr/>
              </p14:nvContentPartPr>
              <p14:xfrm>
                <a:off x="7367037" y="6084885"/>
                <a:ext cx="179640" cy="59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62717" y="6080565"/>
                  <a:ext cx="18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14:cNvPr>
                <p14:cNvContentPartPr/>
                <p14:nvPr/>
              </p14:nvContentPartPr>
              <p14:xfrm>
                <a:off x="7547397" y="6042405"/>
                <a:ext cx="26280" cy="24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43077" y="6038085"/>
                  <a:ext cx="34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14:cNvPr>
                <p14:cNvContentPartPr/>
                <p14:nvPr/>
              </p14:nvContentPartPr>
              <p14:xfrm>
                <a:off x="7565757" y="6074445"/>
                <a:ext cx="122760" cy="55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61437" y="6070125"/>
                  <a:ext cx="13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14:cNvPr>
                <p14:cNvContentPartPr/>
                <p14:nvPr/>
              </p14:nvContentPartPr>
              <p14:xfrm>
                <a:off x="7673397" y="6033765"/>
                <a:ext cx="351360" cy="87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69077" y="6029445"/>
                  <a:ext cx="36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14:cNvPr>
                <p14:cNvContentPartPr/>
                <p14:nvPr/>
              </p14:nvContentPartPr>
              <p14:xfrm>
                <a:off x="7053477" y="6407445"/>
                <a:ext cx="360" cy="111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49157" y="6403125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14:cNvPr>
                <p14:cNvContentPartPr/>
                <p14:nvPr/>
              </p14:nvContentPartPr>
              <p14:xfrm>
                <a:off x="7040157" y="6403845"/>
                <a:ext cx="21240" cy="145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35837" y="6399525"/>
                  <a:ext cx="2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14:cNvPr>
                <p14:cNvContentPartPr/>
                <p14:nvPr/>
              </p14:nvContentPartPr>
              <p14:xfrm>
                <a:off x="7045197" y="6379005"/>
                <a:ext cx="144000" cy="1591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40877" y="6374685"/>
                  <a:ext cx="15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14:cNvPr>
                <p14:cNvContentPartPr/>
                <p14:nvPr/>
              </p14:nvContentPartPr>
              <p14:xfrm>
                <a:off x="7315917" y="6373965"/>
                <a:ext cx="10440" cy="142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11597" y="6369645"/>
                  <a:ext cx="1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14:cNvPr>
                <p14:cNvContentPartPr/>
                <p14:nvPr/>
              </p14:nvContentPartPr>
              <p14:xfrm>
                <a:off x="6909117" y="6484485"/>
                <a:ext cx="712080" cy="159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04797" y="6480165"/>
                  <a:ext cx="720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14:cNvPr>
                <p14:cNvContentPartPr/>
                <p14:nvPr/>
              </p14:nvContentPartPr>
              <p14:xfrm>
                <a:off x="6840717" y="6242205"/>
                <a:ext cx="667440" cy="4086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36397" y="6237885"/>
                  <a:ext cx="6760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9B326EC7-1818-4EBD-877A-0D3031CC9F5E}"/>
              </a:ext>
            </a:extLst>
          </p:cNvPr>
          <p:cNvGrpSpPr/>
          <p:nvPr/>
        </p:nvGrpSpPr>
        <p:grpSpPr>
          <a:xfrm>
            <a:off x="9825477" y="1528365"/>
            <a:ext cx="997920" cy="541440"/>
            <a:chOff x="9825477" y="1528365"/>
            <a:chExt cx="9979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14:cNvPr>
                <p14:cNvContentPartPr/>
                <p14:nvPr/>
              </p14:nvContentPartPr>
              <p14:xfrm>
                <a:off x="9852117" y="1782165"/>
                <a:ext cx="360" cy="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7797" y="1777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14:cNvPr>
                <p14:cNvContentPartPr/>
                <p14:nvPr/>
              </p14:nvContentPartPr>
              <p14:xfrm>
                <a:off x="9825477" y="1657965"/>
                <a:ext cx="180720" cy="151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21157" y="1653645"/>
                  <a:ext cx="189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14:cNvPr>
                <p14:cNvContentPartPr/>
                <p14:nvPr/>
              </p14:nvContentPartPr>
              <p14:xfrm>
                <a:off x="10254597" y="1658685"/>
                <a:ext cx="143640" cy="172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50277" y="1654365"/>
                  <a:ext cx="15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14:cNvPr>
                <p14:cNvContentPartPr/>
                <p14:nvPr/>
              </p14:nvContentPartPr>
              <p14:xfrm>
                <a:off x="10485717" y="1676685"/>
                <a:ext cx="18360" cy="110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481397" y="1672365"/>
                  <a:ext cx="2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14:cNvPr>
                <p14:cNvContentPartPr/>
                <p14:nvPr/>
              </p14:nvContentPartPr>
              <p14:xfrm>
                <a:off x="10386357" y="1675965"/>
                <a:ext cx="155160" cy="143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82037" y="1671645"/>
                  <a:ext cx="163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14:cNvPr>
                <p14:cNvContentPartPr/>
                <p14:nvPr/>
              </p14:nvContentPartPr>
              <p14:xfrm>
                <a:off x="10631517" y="1667325"/>
                <a:ext cx="24840" cy="127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27197" y="1663005"/>
                  <a:ext cx="33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14:cNvPr>
                <p14:cNvContentPartPr/>
                <p14:nvPr/>
              </p14:nvContentPartPr>
              <p14:xfrm>
                <a:off x="10520997" y="1634925"/>
                <a:ext cx="205200" cy="878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16677" y="1630605"/>
                  <a:ext cx="21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14:cNvPr>
                <p14:cNvContentPartPr/>
                <p14:nvPr/>
              </p14:nvContentPartPr>
              <p14:xfrm>
                <a:off x="10177197" y="1765605"/>
                <a:ext cx="589680" cy="234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72877" y="1761285"/>
                  <a:ext cx="598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14:cNvPr>
                <p14:cNvContentPartPr/>
                <p14:nvPr/>
              </p14:nvContentPartPr>
              <p14:xfrm>
                <a:off x="10119237" y="1528365"/>
                <a:ext cx="704160" cy="541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14917" y="1524045"/>
                  <a:ext cx="71280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B3458C1A-70A3-4340-8DD2-86090104CFE0}"/>
              </a:ext>
            </a:extLst>
          </p:cNvPr>
          <p:cNvGrpSpPr/>
          <p:nvPr/>
        </p:nvGrpSpPr>
        <p:grpSpPr>
          <a:xfrm>
            <a:off x="242637" y="121125"/>
            <a:ext cx="3881160" cy="2529720"/>
            <a:chOff x="242637" y="121125"/>
            <a:chExt cx="3881160" cy="25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14:cNvPr>
                <p14:cNvContentPartPr/>
                <p14:nvPr/>
              </p14:nvContentPartPr>
              <p14:xfrm>
                <a:off x="884517" y="255045"/>
                <a:ext cx="14400" cy="185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0197" y="250725"/>
                  <a:ext cx="23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14:cNvPr>
                <p14:cNvContentPartPr/>
                <p14:nvPr/>
              </p14:nvContentPartPr>
              <p14:xfrm>
                <a:off x="839517" y="214365"/>
                <a:ext cx="147600" cy="105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5197" y="210045"/>
                  <a:ext cx="156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14:cNvPr>
                <p14:cNvContentPartPr/>
                <p14:nvPr/>
              </p14:nvContentPartPr>
              <p14:xfrm>
                <a:off x="1014117" y="237405"/>
                <a:ext cx="85320" cy="66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9797" y="233085"/>
                  <a:ext cx="93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14:cNvPr>
                <p14:cNvContentPartPr/>
                <p14:nvPr/>
              </p14:nvContentPartPr>
              <p14:xfrm>
                <a:off x="1093317" y="227685"/>
                <a:ext cx="87480" cy="64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8997" y="223365"/>
                  <a:ext cx="96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14:cNvPr>
                <p14:cNvContentPartPr/>
                <p14:nvPr/>
              </p14:nvContentPartPr>
              <p14:xfrm>
                <a:off x="1246677" y="154965"/>
                <a:ext cx="245520" cy="135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42357" y="150645"/>
                  <a:ext cx="254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14:cNvPr>
                <p14:cNvContentPartPr/>
                <p14:nvPr/>
              </p14:nvContentPartPr>
              <p14:xfrm>
                <a:off x="1517397" y="203565"/>
                <a:ext cx="57240" cy="48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13077" y="199245"/>
                  <a:ext cx="65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14:cNvPr>
                <p14:cNvContentPartPr/>
                <p14:nvPr/>
              </p14:nvContentPartPr>
              <p14:xfrm>
                <a:off x="1622517" y="134805"/>
                <a:ext cx="147960" cy="139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18197" y="130485"/>
                  <a:ext cx="15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14:cNvPr>
                <p14:cNvContentPartPr/>
                <p14:nvPr/>
              </p14:nvContentPartPr>
              <p14:xfrm>
                <a:off x="1770117" y="143805"/>
                <a:ext cx="10440" cy="20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65797" y="139485"/>
                  <a:ext cx="1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14:cNvPr>
                <p14:cNvContentPartPr/>
                <p14:nvPr/>
              </p14:nvContentPartPr>
              <p14:xfrm>
                <a:off x="1781277" y="194205"/>
                <a:ext cx="124560" cy="56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76957" y="189885"/>
                  <a:ext cx="13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14:cNvPr>
                <p14:cNvContentPartPr/>
                <p14:nvPr/>
              </p14:nvContentPartPr>
              <p14:xfrm>
                <a:off x="2086917" y="184485"/>
                <a:ext cx="99720" cy="90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082597" y="180165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14:cNvPr>
                <p14:cNvContentPartPr/>
                <p14:nvPr/>
              </p14:nvContentPartPr>
              <p14:xfrm>
                <a:off x="2220837" y="196365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6517" y="192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14:cNvPr>
                <p14:cNvContentPartPr/>
                <p14:nvPr/>
              </p14:nvContentPartPr>
              <p14:xfrm>
                <a:off x="2188437" y="175845"/>
                <a:ext cx="88920" cy="201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84117" y="171525"/>
                  <a:ext cx="97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14:cNvPr>
                <p14:cNvContentPartPr/>
                <p14:nvPr/>
              </p14:nvContentPartPr>
              <p14:xfrm>
                <a:off x="2260077" y="166845"/>
                <a:ext cx="90720" cy="22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255757" y="162525"/>
                  <a:ext cx="99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14:cNvPr>
                <p14:cNvContentPartPr/>
                <p14:nvPr/>
              </p14:nvContentPartPr>
              <p14:xfrm>
                <a:off x="2373477" y="183765"/>
                <a:ext cx="51480" cy="5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369157" y="179445"/>
                  <a:ext cx="60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14:cNvPr>
                <p14:cNvContentPartPr/>
                <p14:nvPr/>
              </p14:nvContentPartPr>
              <p14:xfrm>
                <a:off x="2420277" y="187365"/>
                <a:ext cx="55080" cy="53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15957" y="183045"/>
                  <a:ext cx="63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14:cNvPr>
                <p14:cNvContentPartPr/>
                <p14:nvPr/>
              </p14:nvContentPartPr>
              <p14:xfrm>
                <a:off x="2503797" y="179445"/>
                <a:ext cx="67680" cy="65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99477" y="175125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14:cNvPr>
                <p14:cNvContentPartPr/>
                <p14:nvPr/>
              </p14:nvContentPartPr>
              <p14:xfrm>
                <a:off x="2608917" y="121125"/>
                <a:ext cx="142560" cy="126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04597" y="116805"/>
                  <a:ext cx="15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14:cNvPr>
                <p14:cNvContentPartPr/>
                <p14:nvPr/>
              </p14:nvContentPartPr>
              <p14:xfrm>
                <a:off x="309237" y="551685"/>
                <a:ext cx="120240" cy="173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04917" y="547365"/>
                  <a:ext cx="128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14:cNvPr>
                <p14:cNvContentPartPr/>
                <p14:nvPr/>
              </p14:nvContentPartPr>
              <p14:xfrm>
                <a:off x="454677" y="537645"/>
                <a:ext cx="212040" cy="81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357" y="533325"/>
                  <a:ext cx="220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14:cNvPr>
                <p14:cNvContentPartPr/>
                <p14:nvPr/>
              </p14:nvContentPartPr>
              <p14:xfrm>
                <a:off x="646917" y="511005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2597" y="50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14:cNvPr>
                <p14:cNvContentPartPr/>
                <p14:nvPr/>
              </p14:nvContentPartPr>
              <p14:xfrm>
                <a:off x="708477" y="508485"/>
                <a:ext cx="254520" cy="113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4157" y="504165"/>
                  <a:ext cx="263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14:cNvPr>
                <p14:cNvContentPartPr/>
                <p14:nvPr/>
              </p14:nvContentPartPr>
              <p14:xfrm>
                <a:off x="1009077" y="460965"/>
                <a:ext cx="122760" cy="19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04757" y="456645"/>
                  <a:ext cx="13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14:cNvPr>
                <p14:cNvContentPartPr/>
                <p14:nvPr/>
              </p14:nvContentPartPr>
              <p14:xfrm>
                <a:off x="1171437" y="511725"/>
                <a:ext cx="99720" cy="189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67117" y="507405"/>
                  <a:ext cx="10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14:cNvPr>
                <p14:cNvContentPartPr/>
                <p14:nvPr/>
              </p14:nvContentPartPr>
              <p14:xfrm>
                <a:off x="1284477" y="522885"/>
                <a:ext cx="125280" cy="69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280157" y="518565"/>
                  <a:ext cx="13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14:cNvPr>
                <p14:cNvContentPartPr/>
                <p14:nvPr/>
              </p14:nvContentPartPr>
              <p14:xfrm>
                <a:off x="1402197" y="456645"/>
                <a:ext cx="84240" cy="149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97877" y="452325"/>
                  <a:ext cx="92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14:cNvPr>
                <p14:cNvContentPartPr/>
                <p14:nvPr/>
              </p14:nvContentPartPr>
              <p14:xfrm>
                <a:off x="1487157" y="452325"/>
                <a:ext cx="59040" cy="117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482837" y="448005"/>
                  <a:ext cx="67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14:cNvPr>
                <p14:cNvContentPartPr/>
                <p14:nvPr/>
              </p14:nvContentPartPr>
              <p14:xfrm>
                <a:off x="1553757" y="480765"/>
                <a:ext cx="47520" cy="107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549437" y="476445"/>
                  <a:ext cx="5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14:cNvPr>
                <p14:cNvContentPartPr/>
                <p14:nvPr/>
              </p14:nvContentPartPr>
              <p14:xfrm>
                <a:off x="1601637" y="524685"/>
                <a:ext cx="71280" cy="66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97317" y="520365"/>
                  <a:ext cx="79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14:cNvPr>
                <p14:cNvContentPartPr/>
                <p14:nvPr/>
              </p14:nvContentPartPr>
              <p14:xfrm>
                <a:off x="1752117" y="517845"/>
                <a:ext cx="91800" cy="125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47797" y="513525"/>
                  <a:ext cx="10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14:cNvPr>
                <p14:cNvContentPartPr/>
                <p14:nvPr/>
              </p14:nvContentPartPr>
              <p14:xfrm>
                <a:off x="1852197" y="504525"/>
                <a:ext cx="325440" cy="120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47877" y="500205"/>
                  <a:ext cx="334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14:cNvPr>
                <p14:cNvContentPartPr/>
                <p14:nvPr/>
              </p14:nvContentPartPr>
              <p14:xfrm>
                <a:off x="2182317" y="467805"/>
                <a:ext cx="34560" cy="27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177997" y="463485"/>
                  <a:ext cx="4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14:cNvPr>
                <p14:cNvContentPartPr/>
                <p14:nvPr/>
              </p14:nvContentPartPr>
              <p14:xfrm>
                <a:off x="2216517" y="508485"/>
                <a:ext cx="152280" cy="73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212197" y="504165"/>
                  <a:ext cx="16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14:cNvPr>
                <p14:cNvContentPartPr/>
                <p14:nvPr/>
              </p14:nvContentPartPr>
              <p14:xfrm>
                <a:off x="2494437" y="502725"/>
                <a:ext cx="157680" cy="58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490117" y="498405"/>
                  <a:ext cx="16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14:cNvPr>
                <p14:cNvContentPartPr/>
                <p14:nvPr/>
              </p14:nvContentPartPr>
              <p14:xfrm>
                <a:off x="2705757" y="449085"/>
                <a:ext cx="102240" cy="138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701437" y="444765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14:cNvPr>
                <p14:cNvContentPartPr/>
                <p14:nvPr/>
              </p14:nvContentPartPr>
              <p14:xfrm>
                <a:off x="2742837" y="441165"/>
                <a:ext cx="131400" cy="1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38517" y="436845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14:cNvPr>
                <p14:cNvContentPartPr/>
                <p14:nvPr/>
              </p14:nvContentPartPr>
              <p14:xfrm>
                <a:off x="2831397" y="437205"/>
                <a:ext cx="154800" cy="147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27077" y="432885"/>
                  <a:ext cx="163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14:cNvPr>
                <p14:cNvContentPartPr/>
                <p14:nvPr/>
              </p14:nvContentPartPr>
              <p14:xfrm>
                <a:off x="3089877" y="452685"/>
                <a:ext cx="66960" cy="95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85557" y="448365"/>
                  <a:ext cx="75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14:cNvPr>
                <p14:cNvContentPartPr/>
                <p14:nvPr/>
              </p14:nvContentPartPr>
              <p14:xfrm>
                <a:off x="3020037" y="403005"/>
                <a:ext cx="69840" cy="5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015717" y="398685"/>
                  <a:ext cx="78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14:cNvPr>
                <p14:cNvContentPartPr/>
                <p14:nvPr/>
              </p14:nvContentPartPr>
              <p14:xfrm>
                <a:off x="3131637" y="509205"/>
                <a:ext cx="47520" cy="69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127317" y="504885"/>
                  <a:ext cx="56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14:cNvPr>
                <p14:cNvContentPartPr/>
                <p14:nvPr/>
              </p14:nvContentPartPr>
              <p14:xfrm>
                <a:off x="2419917" y="804405"/>
                <a:ext cx="170280" cy="79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415597" y="800085"/>
                  <a:ext cx="178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14:cNvPr>
                <p14:cNvContentPartPr/>
                <p14:nvPr/>
              </p14:nvContentPartPr>
              <p14:xfrm>
                <a:off x="2659677" y="753285"/>
                <a:ext cx="80280" cy="102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655357" y="748965"/>
                  <a:ext cx="88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14:cNvPr>
                <p14:cNvContentPartPr/>
                <p14:nvPr/>
              </p14:nvContentPartPr>
              <p14:xfrm>
                <a:off x="2774157" y="751125"/>
                <a:ext cx="85320" cy="117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769837" y="746805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14:cNvPr>
                <p14:cNvContentPartPr/>
                <p14:nvPr/>
              </p14:nvContentPartPr>
              <p14:xfrm>
                <a:off x="2801877" y="742845"/>
                <a:ext cx="332640" cy="110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797557" y="738525"/>
                  <a:ext cx="34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14:cNvPr>
                <p14:cNvContentPartPr/>
                <p14:nvPr/>
              </p14:nvContentPartPr>
              <p14:xfrm>
                <a:off x="2954517" y="711885"/>
                <a:ext cx="116280" cy="48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950197" y="707565"/>
                  <a:ext cx="12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14:cNvPr>
                <p14:cNvContentPartPr/>
                <p14:nvPr/>
              </p14:nvContentPartPr>
              <p14:xfrm>
                <a:off x="3108957" y="811965"/>
                <a:ext cx="64440" cy="46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04637" y="807645"/>
                  <a:ext cx="7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14:cNvPr>
                <p14:cNvContentPartPr/>
                <p14:nvPr/>
              </p14:nvContentPartPr>
              <p14:xfrm>
                <a:off x="2746797" y="1004925"/>
                <a:ext cx="81720" cy="12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742477" y="1000605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14:cNvPr>
                <p14:cNvContentPartPr/>
                <p14:nvPr/>
              </p14:nvContentPartPr>
              <p14:xfrm>
                <a:off x="2790357" y="995205"/>
                <a:ext cx="27720" cy="4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86037" y="990885"/>
                  <a:ext cx="36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14:cNvPr>
                <p14:cNvContentPartPr/>
                <p14:nvPr/>
              </p14:nvContentPartPr>
              <p14:xfrm>
                <a:off x="2793597" y="989445"/>
                <a:ext cx="56160" cy="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789277" y="985125"/>
                  <a:ext cx="64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14:cNvPr>
                <p14:cNvContentPartPr/>
                <p14:nvPr/>
              </p14:nvContentPartPr>
              <p14:xfrm>
                <a:off x="2440077" y="1030845"/>
                <a:ext cx="164520" cy="112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435757" y="1026525"/>
                  <a:ext cx="17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14:cNvPr>
                <p14:cNvContentPartPr/>
                <p14:nvPr/>
              </p14:nvContentPartPr>
              <p14:xfrm>
                <a:off x="2976837" y="1035885"/>
                <a:ext cx="93960" cy="112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72517" y="1031565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14:cNvPr>
                <p14:cNvContentPartPr/>
                <p14:nvPr/>
              </p14:nvContentPartPr>
              <p14:xfrm>
                <a:off x="2911317" y="989445"/>
                <a:ext cx="97560" cy="67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906997" y="985125"/>
                  <a:ext cx="106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14:cNvPr>
                <p14:cNvContentPartPr/>
                <p14:nvPr/>
              </p14:nvContentPartPr>
              <p14:xfrm>
                <a:off x="3074757" y="1106445"/>
                <a:ext cx="71280" cy="54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070437" y="1102125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14:cNvPr>
                <p14:cNvContentPartPr/>
                <p14:nvPr/>
              </p14:nvContentPartPr>
              <p14:xfrm>
                <a:off x="2391117" y="1318485"/>
                <a:ext cx="189360" cy="80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86797" y="1314165"/>
                  <a:ext cx="19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14:cNvPr>
                <p14:cNvContentPartPr/>
                <p14:nvPr/>
              </p14:nvContentPartPr>
              <p14:xfrm>
                <a:off x="2677677" y="1298325"/>
                <a:ext cx="38880" cy="117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673357" y="1294005"/>
                  <a:ext cx="4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14:cNvPr>
                <p14:cNvContentPartPr/>
                <p14:nvPr/>
              </p14:nvContentPartPr>
              <p14:xfrm>
                <a:off x="2792877" y="1300485"/>
                <a:ext cx="93240" cy="120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788557" y="1296165"/>
                  <a:ext cx="10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14:cNvPr>
                <p14:cNvContentPartPr/>
                <p14:nvPr/>
              </p14:nvContentPartPr>
              <p14:xfrm>
                <a:off x="2818797" y="1276005"/>
                <a:ext cx="79560" cy="5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14477" y="1271685"/>
                  <a:ext cx="88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14:cNvPr>
                <p14:cNvContentPartPr/>
                <p14:nvPr/>
              </p14:nvContentPartPr>
              <p14:xfrm>
                <a:off x="3048837" y="1297965"/>
                <a:ext cx="79560" cy="74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044517" y="1293645"/>
                  <a:ext cx="88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14:cNvPr>
                <p14:cNvContentPartPr/>
                <p14:nvPr/>
              </p14:nvContentPartPr>
              <p14:xfrm>
                <a:off x="2980797" y="1230285"/>
                <a:ext cx="109080" cy="66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976477" y="1225965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14:cNvPr>
                <p14:cNvContentPartPr/>
                <p14:nvPr/>
              </p14:nvContentPartPr>
              <p14:xfrm>
                <a:off x="3161157" y="1340085"/>
                <a:ext cx="53280" cy="55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56837" y="1335765"/>
                  <a:ext cx="61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14:cNvPr>
                <p14:cNvContentPartPr/>
                <p14:nvPr/>
              </p14:nvContentPartPr>
              <p14:xfrm>
                <a:off x="289797" y="854085"/>
                <a:ext cx="146160" cy="89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85477" y="849765"/>
                  <a:ext cx="154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14:cNvPr>
                <p14:cNvContentPartPr/>
                <p14:nvPr/>
              </p14:nvContentPartPr>
              <p14:xfrm>
                <a:off x="470157" y="870645"/>
                <a:ext cx="212400" cy="72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65837" y="866325"/>
                  <a:ext cx="221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14:cNvPr>
                <p14:cNvContentPartPr/>
                <p14:nvPr/>
              </p14:nvContentPartPr>
              <p14:xfrm>
                <a:off x="736557" y="857685"/>
                <a:ext cx="101880" cy="47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2237" y="853365"/>
                  <a:ext cx="110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14:cNvPr>
                <p14:cNvContentPartPr/>
                <p14:nvPr/>
              </p14:nvContentPartPr>
              <p14:xfrm>
                <a:off x="868317" y="768045"/>
                <a:ext cx="74520" cy="198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63997" y="763725"/>
                  <a:ext cx="83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14:cNvPr>
                <p14:cNvContentPartPr/>
                <p14:nvPr/>
              </p14:nvContentPartPr>
              <p14:xfrm>
                <a:off x="950397" y="833205"/>
                <a:ext cx="77400" cy="5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46077" y="828885"/>
                  <a:ext cx="8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14:cNvPr>
                <p14:cNvContentPartPr/>
                <p14:nvPr/>
              </p14:nvContentPartPr>
              <p14:xfrm>
                <a:off x="1019517" y="820245"/>
                <a:ext cx="77400" cy="68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197" y="815925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14:cNvPr>
                <p14:cNvContentPartPr/>
                <p14:nvPr/>
              </p14:nvContentPartPr>
              <p14:xfrm>
                <a:off x="1094397" y="756885"/>
                <a:ext cx="126360" cy="135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90077" y="752565"/>
                  <a:ext cx="135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14:cNvPr>
                <p14:cNvContentPartPr/>
                <p14:nvPr/>
              </p14:nvContentPartPr>
              <p14:xfrm>
                <a:off x="1244877" y="786765"/>
                <a:ext cx="14760" cy="25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40557" y="782445"/>
                  <a:ext cx="23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14:cNvPr>
                <p14:cNvContentPartPr/>
                <p14:nvPr/>
              </p14:nvContentPartPr>
              <p14:xfrm>
                <a:off x="1302117" y="818445"/>
                <a:ext cx="212400" cy="187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97797" y="814125"/>
                  <a:ext cx="221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14:cNvPr>
                <p14:cNvContentPartPr/>
                <p14:nvPr/>
              </p14:nvContentPartPr>
              <p14:xfrm>
                <a:off x="337317" y="1131285"/>
                <a:ext cx="115200" cy="100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32997" y="1126965"/>
                  <a:ext cx="123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14:cNvPr>
                <p14:cNvContentPartPr/>
                <p14:nvPr/>
              </p14:nvContentPartPr>
              <p14:xfrm>
                <a:off x="461517" y="1142805"/>
                <a:ext cx="173880" cy="57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57197" y="1138485"/>
                  <a:ext cx="182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14:cNvPr>
                <p14:cNvContentPartPr/>
                <p14:nvPr/>
              </p14:nvContentPartPr>
              <p14:xfrm>
                <a:off x="650157" y="1141365"/>
                <a:ext cx="68040" cy="87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45837" y="1137045"/>
                  <a:ext cx="7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14:cNvPr>
                <p14:cNvContentPartPr/>
                <p14:nvPr/>
              </p14:nvContentPartPr>
              <p14:xfrm>
                <a:off x="732597" y="1072245"/>
                <a:ext cx="244080" cy="113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8277" y="1067925"/>
                  <a:ext cx="25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14:cNvPr>
                <p14:cNvContentPartPr/>
                <p14:nvPr/>
              </p14:nvContentPartPr>
              <p14:xfrm>
                <a:off x="999717" y="1135605"/>
                <a:ext cx="52200" cy="49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95397" y="1131285"/>
                  <a:ext cx="6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14:cNvPr>
                <p14:cNvContentPartPr/>
                <p14:nvPr/>
              </p14:nvContentPartPr>
              <p14:xfrm>
                <a:off x="1066677" y="1021485"/>
                <a:ext cx="137880" cy="151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62357" y="1017165"/>
                  <a:ext cx="146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14:cNvPr>
                <p14:cNvContentPartPr/>
                <p14:nvPr/>
              </p14:nvContentPartPr>
              <p14:xfrm>
                <a:off x="1223997" y="1060005"/>
                <a:ext cx="21600" cy="23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19677" y="1055685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14:cNvPr>
                <p14:cNvContentPartPr/>
                <p14:nvPr/>
              </p14:nvContentPartPr>
              <p14:xfrm>
                <a:off x="1283397" y="1123005"/>
                <a:ext cx="133200" cy="30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279077" y="1118685"/>
                  <a:ext cx="14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14:cNvPr>
                <p14:cNvContentPartPr/>
                <p14:nvPr/>
              </p14:nvContentPartPr>
              <p14:xfrm>
                <a:off x="242637" y="1414245"/>
                <a:ext cx="188640" cy="93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8317" y="1409925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14:cNvPr>
                <p14:cNvContentPartPr/>
                <p14:nvPr/>
              </p14:nvContentPartPr>
              <p14:xfrm>
                <a:off x="465837" y="1337205"/>
                <a:ext cx="88200" cy="134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61517" y="1332885"/>
                  <a:ext cx="9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14:cNvPr>
                <p14:cNvContentPartPr/>
                <p14:nvPr/>
              </p14:nvContentPartPr>
              <p14:xfrm>
                <a:off x="593637" y="1390845"/>
                <a:ext cx="57600" cy="69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9317" y="1386525"/>
                  <a:ext cx="6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14:cNvPr>
                <p14:cNvContentPartPr/>
                <p14:nvPr/>
              </p14:nvContentPartPr>
              <p14:xfrm>
                <a:off x="674637" y="1299765"/>
                <a:ext cx="54000" cy="168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70317" y="1295445"/>
                  <a:ext cx="62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14:cNvPr>
                <p14:cNvContentPartPr/>
                <p14:nvPr/>
              </p14:nvContentPartPr>
              <p14:xfrm>
                <a:off x="743037" y="1377525"/>
                <a:ext cx="73800" cy="72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38717" y="1373205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14:cNvPr>
                <p14:cNvContentPartPr/>
                <p14:nvPr/>
              </p14:nvContentPartPr>
              <p14:xfrm>
                <a:off x="908277" y="1366725"/>
                <a:ext cx="110160" cy="87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3957" y="1362405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14:cNvPr>
                <p14:cNvContentPartPr/>
                <p14:nvPr/>
              </p14:nvContentPartPr>
              <p14:xfrm>
                <a:off x="1011237" y="1357005"/>
                <a:ext cx="113040" cy="64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06917" y="1352685"/>
                  <a:ext cx="121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14:cNvPr>
                <p14:cNvContentPartPr/>
                <p14:nvPr/>
              </p14:nvContentPartPr>
              <p14:xfrm>
                <a:off x="1149837" y="1285005"/>
                <a:ext cx="43920" cy="141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45517" y="1280685"/>
                  <a:ext cx="5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14:cNvPr>
                <p14:cNvContentPartPr/>
                <p14:nvPr/>
              </p14:nvContentPartPr>
              <p14:xfrm>
                <a:off x="1221117" y="1331445"/>
                <a:ext cx="81360" cy="77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16797" y="1327125"/>
                  <a:ext cx="9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14:cNvPr>
                <p14:cNvContentPartPr/>
                <p14:nvPr/>
              </p14:nvContentPartPr>
              <p14:xfrm>
                <a:off x="1435677" y="1238565"/>
                <a:ext cx="172440" cy="184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431357" y="1234245"/>
                  <a:ext cx="181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14:cNvPr>
                <p14:cNvContentPartPr/>
                <p14:nvPr/>
              </p14:nvContentPartPr>
              <p14:xfrm>
                <a:off x="1363677" y="1266285"/>
                <a:ext cx="141840" cy="30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359357" y="1261965"/>
                  <a:ext cx="15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14:cNvPr>
                <p14:cNvContentPartPr/>
                <p14:nvPr/>
              </p14:nvContentPartPr>
              <p14:xfrm>
                <a:off x="1607037" y="1325685"/>
                <a:ext cx="115560" cy="64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02717" y="1321365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14:cNvPr>
                <p14:cNvContentPartPr/>
                <p14:nvPr/>
              </p14:nvContentPartPr>
              <p14:xfrm>
                <a:off x="1745637" y="1248285"/>
                <a:ext cx="146520" cy="119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41317" y="1243965"/>
                  <a:ext cx="15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14:cNvPr>
                <p14:cNvContentPartPr/>
                <p14:nvPr/>
              </p14:nvContentPartPr>
              <p14:xfrm>
                <a:off x="1928877" y="1278165"/>
                <a:ext cx="85680" cy="99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924557" y="1273845"/>
                  <a:ext cx="9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14:cNvPr>
                <p14:cNvContentPartPr/>
                <p14:nvPr/>
              </p14:nvContentPartPr>
              <p14:xfrm>
                <a:off x="532797" y="1677405"/>
                <a:ext cx="236520" cy="115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8477" y="1673085"/>
                  <a:ext cx="245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14:cNvPr>
                <p14:cNvContentPartPr/>
                <p14:nvPr/>
              </p14:nvContentPartPr>
              <p14:xfrm>
                <a:off x="793797" y="1582365"/>
                <a:ext cx="41040" cy="178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89477" y="1578045"/>
                  <a:ext cx="49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14:cNvPr>
                <p14:cNvContentPartPr/>
                <p14:nvPr/>
              </p14:nvContentPartPr>
              <p14:xfrm>
                <a:off x="849597" y="1669125"/>
                <a:ext cx="88920" cy="70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45277" y="1664805"/>
                  <a:ext cx="9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14:cNvPr>
                <p14:cNvContentPartPr/>
                <p14:nvPr/>
              </p14:nvContentPartPr>
              <p14:xfrm>
                <a:off x="969117" y="1558605"/>
                <a:ext cx="310320" cy="176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64797" y="1554285"/>
                  <a:ext cx="318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14:cNvPr>
                <p14:cNvContentPartPr/>
                <p14:nvPr/>
              </p14:nvContentPartPr>
              <p14:xfrm>
                <a:off x="1190157" y="1565805"/>
                <a:ext cx="14400" cy="1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85837" y="1561485"/>
                  <a:ext cx="230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14:cNvPr>
                <p14:cNvContentPartPr/>
                <p14:nvPr/>
              </p14:nvContentPartPr>
              <p14:xfrm>
                <a:off x="1429917" y="1541325"/>
                <a:ext cx="187560" cy="155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25597" y="1537005"/>
                  <a:ext cx="19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14:cNvPr>
                <p14:cNvContentPartPr/>
                <p14:nvPr/>
              </p14:nvContentPartPr>
              <p14:xfrm>
                <a:off x="976677" y="1878285"/>
                <a:ext cx="182160" cy="201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72357" y="1873965"/>
                  <a:ext cx="190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14:cNvPr>
                <p14:cNvContentPartPr/>
                <p14:nvPr/>
              </p14:nvContentPartPr>
              <p14:xfrm>
                <a:off x="1177917" y="1881525"/>
                <a:ext cx="64440" cy="68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73597" y="1877205"/>
                  <a:ext cx="73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14:cNvPr>
                <p14:cNvContentPartPr/>
                <p14:nvPr/>
              </p14:nvContentPartPr>
              <p14:xfrm>
                <a:off x="1266837" y="1871445"/>
                <a:ext cx="49680" cy="51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262517" y="1867125"/>
                  <a:ext cx="5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14:cNvPr>
                <p14:cNvContentPartPr/>
                <p14:nvPr/>
              </p14:nvContentPartPr>
              <p14:xfrm>
                <a:off x="1347837" y="1865325"/>
                <a:ext cx="42480" cy="17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343517" y="1861005"/>
                  <a:ext cx="51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14:cNvPr>
                <p14:cNvContentPartPr/>
                <p14:nvPr/>
              </p14:nvContentPartPr>
              <p14:xfrm>
                <a:off x="1243077" y="1867845"/>
                <a:ext cx="77760" cy="108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238757" y="1863525"/>
                  <a:ext cx="86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14:cNvPr>
                <p14:cNvContentPartPr/>
                <p14:nvPr/>
              </p14:nvContentPartPr>
              <p14:xfrm>
                <a:off x="1329477" y="1857045"/>
                <a:ext cx="73080" cy="86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325157" y="1852725"/>
                  <a:ext cx="8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14:cNvPr>
                <p14:cNvContentPartPr/>
                <p14:nvPr/>
              </p14:nvContentPartPr>
              <p14:xfrm>
                <a:off x="1517757" y="1828605"/>
                <a:ext cx="106560" cy="123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513437" y="1824285"/>
                  <a:ext cx="1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14:cNvPr>
                <p14:cNvContentPartPr/>
                <p14:nvPr/>
              </p14:nvContentPartPr>
              <p14:xfrm>
                <a:off x="1621797" y="1847325"/>
                <a:ext cx="102600" cy="64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617477" y="1843005"/>
                  <a:ext cx="11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14:cNvPr>
                <p14:cNvContentPartPr/>
                <p14:nvPr/>
              </p14:nvContentPartPr>
              <p14:xfrm>
                <a:off x="1758237" y="1746165"/>
                <a:ext cx="149040" cy="163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753917" y="1741845"/>
                  <a:ext cx="157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14:cNvPr>
                <p14:cNvContentPartPr/>
                <p14:nvPr/>
              </p14:nvContentPartPr>
              <p14:xfrm>
                <a:off x="1917357" y="1815285"/>
                <a:ext cx="102240" cy="75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913037" y="1810965"/>
                  <a:ext cx="110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14:cNvPr>
                <p14:cNvContentPartPr/>
                <p14:nvPr/>
              </p14:nvContentPartPr>
              <p14:xfrm>
                <a:off x="2110317" y="1830765"/>
                <a:ext cx="102600" cy="80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105997" y="1826445"/>
                  <a:ext cx="11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14:cNvPr>
                <p14:cNvContentPartPr/>
                <p14:nvPr/>
              </p14:nvContentPartPr>
              <p14:xfrm>
                <a:off x="2225877" y="1750485"/>
                <a:ext cx="116280" cy="142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221557" y="1746165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14:cNvPr>
                <p14:cNvContentPartPr/>
                <p14:nvPr/>
              </p14:nvContentPartPr>
              <p14:xfrm>
                <a:off x="2355477" y="1728525"/>
                <a:ext cx="106920" cy="156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351157" y="1724205"/>
                  <a:ext cx="115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14:cNvPr>
                <p14:cNvContentPartPr/>
                <p14:nvPr/>
              </p14:nvContentPartPr>
              <p14:xfrm>
                <a:off x="2455557" y="1789365"/>
                <a:ext cx="90720" cy="95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451237" y="1785045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14:cNvPr>
                <p14:cNvContentPartPr/>
                <p14:nvPr/>
              </p14:nvContentPartPr>
              <p14:xfrm>
                <a:off x="2546637" y="1721325"/>
                <a:ext cx="149400" cy="1292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542317" y="1717005"/>
                  <a:ext cx="158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14:cNvPr>
                <p14:cNvContentPartPr/>
                <p14:nvPr/>
              </p14:nvContentPartPr>
              <p14:xfrm>
                <a:off x="935637" y="1948125"/>
                <a:ext cx="1594080" cy="211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31317" y="1943805"/>
                  <a:ext cx="160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14:cNvPr>
                <p14:cNvContentPartPr/>
                <p14:nvPr/>
              </p14:nvContentPartPr>
              <p14:xfrm>
                <a:off x="1275117" y="2192205"/>
                <a:ext cx="171360" cy="164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270797" y="2187885"/>
                  <a:ext cx="18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14:cNvPr>
                <p14:cNvContentPartPr/>
                <p14:nvPr/>
              </p14:nvContentPartPr>
              <p14:xfrm>
                <a:off x="1517397" y="2185365"/>
                <a:ext cx="130680" cy="122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513077" y="2181045"/>
                  <a:ext cx="139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14:cNvPr>
                <p14:cNvContentPartPr/>
                <p14:nvPr/>
              </p14:nvContentPartPr>
              <p14:xfrm>
                <a:off x="1694157" y="2170245"/>
                <a:ext cx="56520" cy="134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689837" y="2165925"/>
                  <a:ext cx="65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14:cNvPr>
                <p14:cNvContentPartPr/>
                <p14:nvPr/>
              </p14:nvContentPartPr>
              <p14:xfrm>
                <a:off x="1704957" y="2120565"/>
                <a:ext cx="129240" cy="157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700637" y="2116245"/>
                  <a:ext cx="137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14:cNvPr>
                <p14:cNvContentPartPr/>
                <p14:nvPr/>
              </p14:nvContentPartPr>
              <p14:xfrm>
                <a:off x="3327117" y="1675605"/>
                <a:ext cx="796680" cy="693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322797" y="1671285"/>
                  <a:ext cx="8053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14:cNvPr>
                <p14:cNvContentPartPr/>
                <p14:nvPr/>
              </p14:nvContentPartPr>
              <p14:xfrm>
                <a:off x="1094757" y="2002485"/>
                <a:ext cx="831240" cy="6483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0437" y="1998165"/>
                  <a:ext cx="839880" cy="65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F60D14-F7B5-4B84-8CA9-07ACE6675C7B}"/>
                  </a:ext>
                </a:extLst>
              </p14:cNvPr>
              <p14:cNvContentPartPr/>
              <p14:nvPr/>
            </p14:nvContentPartPr>
            <p14:xfrm>
              <a:off x="8231757" y="1180245"/>
              <a:ext cx="3197160" cy="487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F60D14-F7B5-4B84-8CA9-07ACE6675C7B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227437" y="1175925"/>
                <a:ext cx="32058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29A020F-5AA2-4680-9E87-5A25CB68C909}"/>
                  </a:ext>
                </a:extLst>
              </p14:cNvPr>
              <p14:cNvContentPartPr/>
              <p14:nvPr/>
            </p14:nvContentPartPr>
            <p14:xfrm>
              <a:off x="8232117" y="312645"/>
              <a:ext cx="3229920" cy="513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29A020F-5AA2-4680-9E87-5A25CB68C909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227797" y="308325"/>
                <a:ext cx="323856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C7A927E-1835-4B74-8AAA-AA0E0ADCC659}"/>
              </a:ext>
            </a:extLst>
          </p:cNvPr>
          <p:cNvGrpSpPr/>
          <p:nvPr/>
        </p:nvGrpSpPr>
        <p:grpSpPr>
          <a:xfrm>
            <a:off x="8365677" y="272325"/>
            <a:ext cx="3055680" cy="512640"/>
            <a:chOff x="8365677" y="272325"/>
            <a:chExt cx="30556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0254B0-EE89-4D72-8B2B-FE341FE2419A}"/>
                    </a:ext>
                  </a:extLst>
                </p14:cNvPr>
                <p14:cNvContentPartPr/>
                <p14:nvPr/>
              </p14:nvContentPartPr>
              <p14:xfrm>
                <a:off x="8365677" y="272325"/>
                <a:ext cx="3055680" cy="512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0254B0-EE89-4D72-8B2B-FE341FE2419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361357" y="268005"/>
                  <a:ext cx="30643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072B33-FE55-4DAF-B3E3-2BC0A604F77E}"/>
                    </a:ext>
                  </a:extLst>
                </p14:cNvPr>
                <p14:cNvContentPartPr/>
                <p14:nvPr/>
              </p14:nvContentPartPr>
              <p14:xfrm>
                <a:off x="8944557" y="306165"/>
                <a:ext cx="1244160" cy="54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072B33-FE55-4DAF-B3E3-2BC0A604F77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940237" y="301845"/>
                  <a:ext cx="125280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133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14:cNvPr>
              <p14:cNvContentPartPr/>
              <p14:nvPr/>
            </p14:nvContentPartPr>
            <p14:xfrm>
              <a:off x="45717" y="1144245"/>
              <a:ext cx="3423240" cy="1179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7" y="1139925"/>
                <a:ext cx="343188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14:cNvPr>
              <p14:cNvContentPartPr/>
              <p14:nvPr/>
            </p14:nvContentPartPr>
            <p14:xfrm>
              <a:off x="72357" y="4865565"/>
              <a:ext cx="2977200" cy="996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37" y="4861245"/>
                <a:ext cx="298584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14:cNvPr>
              <p14:cNvContentPartPr/>
              <p14:nvPr/>
            </p14:nvContentPartPr>
            <p14:xfrm>
              <a:off x="4728957" y="5065365"/>
              <a:ext cx="3717360" cy="741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637" y="5061045"/>
                <a:ext cx="37260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14:cNvPr>
              <p14:cNvContentPartPr/>
              <p14:nvPr/>
            </p14:nvContentPartPr>
            <p14:xfrm>
              <a:off x="5170677" y="1074405"/>
              <a:ext cx="2900520" cy="83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66357" y="1070085"/>
                <a:ext cx="29091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14:cNvPr>
              <p14:cNvContentPartPr/>
              <p14:nvPr/>
            </p14:nvContentPartPr>
            <p14:xfrm>
              <a:off x="2184837" y="156765"/>
              <a:ext cx="2674800" cy="728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0517" y="152445"/>
                <a:ext cx="268344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14:cNvPr>
              <p14:cNvContentPartPr/>
              <p14:nvPr/>
            </p14:nvContentPartPr>
            <p14:xfrm>
              <a:off x="2213997" y="185205"/>
              <a:ext cx="2574000" cy="745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9677" y="180885"/>
                <a:ext cx="258264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14:cNvPr>
              <p14:cNvContentPartPr/>
              <p14:nvPr/>
            </p14:nvContentPartPr>
            <p14:xfrm>
              <a:off x="84957" y="1240005"/>
              <a:ext cx="3262320" cy="1107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637" y="1235685"/>
                <a:ext cx="327096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14:cNvPr>
              <p14:cNvContentPartPr/>
              <p14:nvPr/>
            </p14:nvContentPartPr>
            <p14:xfrm>
              <a:off x="-49323" y="4941885"/>
              <a:ext cx="2926440" cy="9122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53643" y="4937565"/>
                <a:ext cx="293508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14:cNvPr>
              <p14:cNvContentPartPr/>
              <p14:nvPr/>
            </p14:nvContentPartPr>
            <p14:xfrm>
              <a:off x="9029241" y="187365"/>
              <a:ext cx="2844720" cy="25005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24921" y="183045"/>
                <a:ext cx="2853360" cy="250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6332A47-1628-4BB7-B009-F85762BEA76B}"/>
              </a:ext>
            </a:extLst>
          </p:cNvPr>
          <p:cNvGrpSpPr/>
          <p:nvPr/>
        </p:nvGrpSpPr>
        <p:grpSpPr>
          <a:xfrm>
            <a:off x="9497961" y="554565"/>
            <a:ext cx="2044080" cy="1850400"/>
            <a:chOff x="9497961" y="554565"/>
            <a:chExt cx="2044080" cy="18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14:cNvPr>
                <p14:cNvContentPartPr/>
                <p14:nvPr/>
              </p14:nvContentPartPr>
              <p14:xfrm>
                <a:off x="9840681" y="700005"/>
                <a:ext cx="1554840" cy="129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36361" y="695685"/>
                  <a:ext cx="1563480" cy="13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14:cNvPr>
                <p14:cNvContentPartPr/>
                <p14:nvPr/>
              </p14:nvContentPartPr>
              <p14:xfrm>
                <a:off x="11344401" y="1858125"/>
                <a:ext cx="197640" cy="291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40081" y="1853805"/>
                  <a:ext cx="206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14:cNvPr>
                <p14:cNvContentPartPr/>
                <p14:nvPr/>
              </p14:nvContentPartPr>
              <p14:xfrm>
                <a:off x="9932481" y="554565"/>
                <a:ext cx="209880" cy="220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28161" y="550245"/>
                  <a:ext cx="21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14:cNvPr>
                <p14:cNvContentPartPr/>
                <p14:nvPr/>
              </p14:nvContentPartPr>
              <p14:xfrm>
                <a:off x="9686241" y="564285"/>
                <a:ext cx="129960" cy="284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81921" y="559965"/>
                  <a:ext cx="138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14:cNvPr>
                <p14:cNvContentPartPr/>
                <p14:nvPr/>
              </p14:nvContentPartPr>
              <p14:xfrm>
                <a:off x="11257281" y="2212725"/>
                <a:ext cx="86760" cy="192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2961" y="2208405"/>
                  <a:ext cx="95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14:cNvPr>
                <p14:cNvContentPartPr/>
                <p14:nvPr/>
              </p14:nvContentPartPr>
              <p14:xfrm>
                <a:off x="11250081" y="2200845"/>
                <a:ext cx="162720" cy="109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45761" y="2196525"/>
                  <a:ext cx="171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14:cNvPr>
                <p14:cNvContentPartPr/>
                <p14:nvPr/>
              </p14:nvContentPartPr>
              <p14:xfrm>
                <a:off x="10186281" y="799725"/>
                <a:ext cx="1083600" cy="81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81961" y="795405"/>
                  <a:ext cx="109224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14:cNvPr>
                <p14:cNvContentPartPr/>
                <p14:nvPr/>
              </p14:nvContentPartPr>
              <p14:xfrm>
                <a:off x="10474281" y="720525"/>
                <a:ext cx="606960" cy="978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9961" y="716205"/>
                  <a:ext cx="61560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14:cNvPr>
                <p14:cNvContentPartPr/>
                <p14:nvPr/>
              </p14:nvContentPartPr>
              <p14:xfrm>
                <a:off x="11335041" y="665445"/>
                <a:ext cx="127440" cy="214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30721" y="661125"/>
                  <a:ext cx="13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14:cNvPr>
                <p14:cNvContentPartPr/>
                <p14:nvPr/>
              </p14:nvContentPartPr>
              <p14:xfrm>
                <a:off x="11217321" y="1607925"/>
                <a:ext cx="27360" cy="18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3001" y="1603605"/>
                  <a:ext cx="36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14:cNvPr>
                <p14:cNvContentPartPr/>
                <p14:nvPr/>
              </p14:nvContentPartPr>
              <p14:xfrm>
                <a:off x="11174841" y="1618365"/>
                <a:ext cx="173520" cy="157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70521" y="1614045"/>
                  <a:ext cx="18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14:cNvPr>
                <p14:cNvContentPartPr/>
                <p14:nvPr/>
              </p14:nvContentPartPr>
              <p14:xfrm>
                <a:off x="10066041" y="1124085"/>
                <a:ext cx="221760" cy="18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1721" y="1119765"/>
                  <a:ext cx="23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14:cNvPr>
                <p14:cNvContentPartPr/>
                <p14:nvPr/>
              </p14:nvContentPartPr>
              <p14:xfrm>
                <a:off x="10491201" y="1168725"/>
                <a:ext cx="186120" cy="36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86881" y="1164405"/>
                  <a:ext cx="19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14:cNvPr>
                <p14:cNvContentPartPr/>
                <p14:nvPr/>
              </p14:nvContentPartPr>
              <p14:xfrm>
                <a:off x="10656801" y="1295805"/>
                <a:ext cx="70560" cy="330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52481" y="1291485"/>
                  <a:ext cx="79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14:cNvPr>
                <p14:cNvContentPartPr/>
                <p14:nvPr/>
              </p14:nvContentPartPr>
              <p14:xfrm>
                <a:off x="10593441" y="1794045"/>
                <a:ext cx="30960" cy="201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89121" y="1789725"/>
                  <a:ext cx="39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14:cNvPr>
                <p14:cNvContentPartPr/>
                <p14:nvPr/>
              </p14:nvContentPartPr>
              <p14:xfrm>
                <a:off x="10543041" y="2178525"/>
                <a:ext cx="78840" cy="78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38721" y="2174205"/>
                  <a:ext cx="87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14:cNvPr>
                <p14:cNvContentPartPr/>
                <p14:nvPr/>
              </p14:nvContentPartPr>
              <p14:xfrm>
                <a:off x="10468881" y="2122005"/>
                <a:ext cx="134280" cy="164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4561" y="2117685"/>
                  <a:ext cx="14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14:cNvPr>
                <p14:cNvContentPartPr/>
                <p14:nvPr/>
              </p14:nvContentPartPr>
              <p14:xfrm>
                <a:off x="10661481" y="2020845"/>
                <a:ext cx="90720" cy="15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57161" y="2016525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14:cNvPr>
                <p14:cNvContentPartPr/>
                <p14:nvPr/>
              </p14:nvContentPartPr>
              <p14:xfrm>
                <a:off x="9642321" y="1092045"/>
                <a:ext cx="112320" cy="233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38001" y="1087725"/>
                  <a:ext cx="120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14:cNvPr>
                <p14:cNvContentPartPr/>
                <p14:nvPr/>
              </p14:nvContentPartPr>
              <p14:xfrm>
                <a:off x="9776241" y="963525"/>
                <a:ext cx="160560" cy="111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1921" y="959205"/>
                  <a:ext cx="169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14:cNvPr>
                <p14:cNvContentPartPr/>
                <p14:nvPr/>
              </p14:nvContentPartPr>
              <p14:xfrm>
                <a:off x="9497961" y="809805"/>
                <a:ext cx="448560" cy="71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93641" y="805485"/>
                  <a:ext cx="457200" cy="72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14:cNvPr>
              <p14:cNvContentPartPr/>
              <p14:nvPr/>
            </p14:nvContentPartPr>
            <p14:xfrm>
              <a:off x="4733001" y="5083365"/>
              <a:ext cx="3671280" cy="7725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28681" y="5079045"/>
                <a:ext cx="3679920" cy="78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3888050-4979-42CF-90B3-73FD9F14B441}"/>
              </a:ext>
            </a:extLst>
          </p:cNvPr>
          <p:cNvGrpSpPr/>
          <p:nvPr/>
        </p:nvGrpSpPr>
        <p:grpSpPr>
          <a:xfrm>
            <a:off x="163881" y="1154685"/>
            <a:ext cx="3150276" cy="1109160"/>
            <a:chOff x="163881" y="1154685"/>
            <a:chExt cx="3150276" cy="11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14:cNvPr>
                <p14:cNvContentPartPr/>
                <p14:nvPr/>
              </p14:nvContentPartPr>
              <p14:xfrm>
                <a:off x="186477" y="1154685"/>
                <a:ext cx="3127680" cy="1109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2157" y="1150365"/>
                  <a:ext cx="3136320" cy="11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14:cNvPr>
                <p14:cNvContentPartPr/>
                <p14:nvPr/>
              </p14:nvContentPartPr>
              <p14:xfrm>
                <a:off x="224997" y="1609725"/>
                <a:ext cx="2288160" cy="635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0677" y="1605405"/>
                  <a:ext cx="22968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14:cNvPr>
                <p14:cNvContentPartPr/>
                <p14:nvPr/>
              </p14:nvContentPartPr>
              <p14:xfrm>
                <a:off x="1302201" y="1693245"/>
                <a:ext cx="163800" cy="14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97881" y="1688925"/>
                  <a:ext cx="17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14:cNvPr>
                <p14:cNvContentPartPr/>
                <p14:nvPr/>
              </p14:nvContentPartPr>
              <p14:xfrm>
                <a:off x="163881" y="1698285"/>
                <a:ext cx="2401200" cy="560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9561" y="1693965"/>
                  <a:ext cx="240984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14:cNvPr>
              <p14:cNvContentPartPr/>
              <p14:nvPr/>
            </p14:nvContentPartPr>
            <p14:xfrm>
              <a:off x="4744161" y="4990125"/>
              <a:ext cx="3663360" cy="775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39841" y="4985805"/>
                <a:ext cx="367200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14:cNvPr>
              <p14:cNvContentPartPr/>
              <p14:nvPr/>
            </p14:nvContentPartPr>
            <p14:xfrm>
              <a:off x="5168601" y="1228125"/>
              <a:ext cx="2711160" cy="6912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64281" y="1223805"/>
                <a:ext cx="271980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5B362B-EDF8-4DE7-A98A-FE8811F422A8}"/>
                  </a:ext>
                </a:extLst>
              </p14:cNvPr>
              <p14:cNvContentPartPr/>
              <p14:nvPr/>
            </p14:nvContentPartPr>
            <p14:xfrm>
              <a:off x="122121" y="814125"/>
              <a:ext cx="2973600" cy="1632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5B362B-EDF8-4DE7-A98A-FE8811F422A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7801" y="809805"/>
                <a:ext cx="2982240" cy="16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3B3896F-57D2-47E4-AC6C-18505028032C}"/>
                  </a:ext>
                </a:extLst>
              </p14:cNvPr>
              <p14:cNvContentPartPr/>
              <p14:nvPr/>
            </p14:nvContentPartPr>
            <p14:xfrm>
              <a:off x="122121" y="1081965"/>
              <a:ext cx="3056760" cy="13914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3B3896F-57D2-47E4-AC6C-18505028032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7801" y="1077645"/>
                <a:ext cx="3065400" cy="14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EE1F8A7-51B1-4716-874E-34DF70A3EF7C}"/>
              </a:ext>
            </a:extLst>
          </p:cNvPr>
          <p:cNvGrpSpPr/>
          <p:nvPr/>
        </p:nvGrpSpPr>
        <p:grpSpPr>
          <a:xfrm>
            <a:off x="134001" y="4625085"/>
            <a:ext cx="8225280" cy="1248120"/>
            <a:chOff x="134001" y="4625085"/>
            <a:chExt cx="8225280" cy="12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85EE30B-97CF-433C-A3C6-EBDA3C055048}"/>
                    </a:ext>
                  </a:extLst>
                </p14:cNvPr>
                <p14:cNvContentPartPr/>
                <p14:nvPr/>
              </p14:nvContentPartPr>
              <p14:xfrm>
                <a:off x="189441" y="4625085"/>
                <a:ext cx="2797200" cy="1248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85EE30B-97CF-433C-A3C6-EBDA3C0550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5121" y="4620765"/>
                  <a:ext cx="2805840" cy="12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692371-C2E7-498D-910B-FDA46974FCAB}"/>
                    </a:ext>
                  </a:extLst>
                </p14:cNvPr>
                <p14:cNvContentPartPr/>
                <p14:nvPr/>
              </p14:nvContentPartPr>
              <p14:xfrm>
                <a:off x="4925601" y="4842165"/>
                <a:ext cx="3433680" cy="1028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692371-C2E7-498D-910B-FDA46974FCA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21281" y="4837845"/>
                  <a:ext cx="344232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6348727-992C-446A-8A02-952AECB339BE}"/>
                    </a:ext>
                  </a:extLst>
                </p14:cNvPr>
                <p14:cNvContentPartPr/>
                <p14:nvPr/>
              </p14:nvContentPartPr>
              <p14:xfrm>
                <a:off x="134001" y="4828125"/>
                <a:ext cx="2923920" cy="1000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6348727-992C-446A-8A02-952AECB339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9681" y="4823805"/>
                  <a:ext cx="2932560" cy="10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3477395-F25D-4D0E-8000-34F29E8657FC}"/>
                  </a:ext>
                </a:extLst>
              </p14:cNvPr>
              <p14:cNvContentPartPr/>
              <p14:nvPr/>
            </p14:nvContentPartPr>
            <p14:xfrm>
              <a:off x="54441" y="988005"/>
              <a:ext cx="3223440" cy="14428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3477395-F25D-4D0E-8000-34F29E8657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121" y="983685"/>
                <a:ext cx="3232080" cy="14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74FCC13-D630-4C4F-9D77-C1B935728FBA}"/>
                  </a:ext>
                </a:extLst>
              </p14:cNvPr>
              <p14:cNvContentPartPr/>
              <p14:nvPr/>
            </p14:nvContentPartPr>
            <p14:xfrm>
              <a:off x="30321" y="4828485"/>
              <a:ext cx="3094920" cy="1245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74FCC13-D630-4C4F-9D77-C1B935728F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001" y="4824165"/>
                <a:ext cx="3103560" cy="12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DE0579D-1ABD-4D49-9EDB-A0F4E482F72E}"/>
                  </a:ext>
                </a:extLst>
              </p14:cNvPr>
              <p14:cNvContentPartPr/>
              <p14:nvPr/>
            </p14:nvContentPartPr>
            <p14:xfrm>
              <a:off x="58041" y="969285"/>
              <a:ext cx="3032640" cy="1579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DE0579D-1ABD-4D49-9EDB-A0F4E482F72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721" y="964965"/>
                <a:ext cx="304128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B1432DE-8C4E-46A2-99BB-8FAAE8753521}"/>
                  </a:ext>
                </a:extLst>
              </p14:cNvPr>
              <p14:cNvContentPartPr/>
              <p14:nvPr/>
            </p14:nvContentPartPr>
            <p14:xfrm>
              <a:off x="226881" y="4878885"/>
              <a:ext cx="3012480" cy="13910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B1432DE-8C4E-46A2-99BB-8FAAE875352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2561" y="4874565"/>
                <a:ext cx="302112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8727711-4A92-4331-A5DA-12256F13807F}"/>
                  </a:ext>
                </a:extLst>
              </p14:cNvPr>
              <p14:cNvContentPartPr/>
              <p14:nvPr/>
            </p14:nvContentPartPr>
            <p14:xfrm>
              <a:off x="4745241" y="4896885"/>
              <a:ext cx="3594960" cy="869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8727711-4A92-4331-A5DA-12256F13807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40921" y="4892565"/>
                <a:ext cx="3603600" cy="8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C9FDED-8E55-4320-9D47-552BBF40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56" y="3704872"/>
            <a:ext cx="6047756" cy="2792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14:cNvPr>
              <p14:cNvContentPartPr/>
              <p14:nvPr/>
            </p14:nvContentPartPr>
            <p14:xfrm>
              <a:off x="1952192" y="526485"/>
              <a:ext cx="5647320" cy="73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7872" y="522165"/>
                <a:ext cx="5655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14:cNvPr>
              <p14:cNvContentPartPr/>
              <p14:nvPr/>
            </p14:nvContentPartPr>
            <p14:xfrm>
              <a:off x="2114192" y="469605"/>
              <a:ext cx="5546880" cy="127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9872" y="465285"/>
                <a:ext cx="5555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14:cNvPr>
              <p14:cNvContentPartPr/>
              <p14:nvPr/>
            </p14:nvContentPartPr>
            <p14:xfrm>
              <a:off x="9629552" y="490125"/>
              <a:ext cx="72720" cy="77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5232" y="485805"/>
                <a:ext cx="81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14:cNvPr>
              <p14:cNvContentPartPr/>
              <p14:nvPr/>
            </p14:nvContentPartPr>
            <p14:xfrm>
              <a:off x="2059832" y="1804485"/>
              <a:ext cx="2434320" cy="497160"/>
            </p14:xfrm>
          </p:contentPart>
        </mc:Choice>
        <mc:Fallback xmlns="">
          <p:pic>
            <p:nvPicPr>
              <p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5512" y="1800165"/>
                <a:ext cx="24429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14:cNvPr>
              <p14:cNvContentPartPr/>
              <p14:nvPr/>
            </p14:nvContentPartPr>
            <p14:xfrm>
              <a:off x="7772312" y="2077365"/>
              <a:ext cx="3104280" cy="494640"/>
            </p14:xfrm>
          </p:contentPart>
        </mc:Choice>
        <mc:Fallback xmlns="">
          <p:pic>
            <p:nvPicPr>
              <p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7992" y="2073045"/>
                <a:ext cx="311292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02" name="Gruppieren 478301">
            <a:extLst>
              <a:ext uri="{FF2B5EF4-FFF2-40B4-BE49-F238E27FC236}">
                <a16:creationId xmlns:a16="http://schemas.microsoft.com/office/drawing/2014/main" id="{7BAD633B-DE81-4313-9F54-E2C62246D0F6}"/>
              </a:ext>
            </a:extLst>
          </p:cNvPr>
          <p:cNvGrpSpPr/>
          <p:nvPr/>
        </p:nvGrpSpPr>
        <p:grpSpPr>
          <a:xfrm>
            <a:off x="2550152" y="5312325"/>
            <a:ext cx="914760" cy="291240"/>
            <a:chOff x="2550152" y="5312325"/>
            <a:chExt cx="9147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14:cNvPr>
                <p14:cNvContentPartPr/>
                <p14:nvPr/>
              </p14:nvContentPartPr>
              <p14:xfrm>
                <a:off x="2550152" y="5345805"/>
                <a:ext cx="70200" cy="240120"/>
              </p14:xfrm>
            </p:contentPart>
          </mc:Choice>
          <mc:Fallback xmlns="">
            <p:pic>
              <p:nvPicPr>
                <p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5832" y="5341485"/>
                  <a:ext cx="7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14:cNvPr>
                <p14:cNvContentPartPr/>
                <p14:nvPr/>
              </p14:nvContentPartPr>
              <p14:xfrm>
                <a:off x="3404072" y="5312325"/>
                <a:ext cx="60840" cy="291240"/>
              </p14:xfrm>
            </p:contentPart>
          </mc:Choice>
          <mc:Fallback xmlns="">
            <p:pic>
              <p:nvPicPr>
                <p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9752" y="5308005"/>
                  <a:ext cx="6948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14:cNvPr>
              <p14:cNvContentPartPr/>
              <p14:nvPr/>
            </p14:nvContentPartPr>
            <p14:xfrm>
              <a:off x="5830832" y="5677005"/>
              <a:ext cx="920880" cy="206640"/>
            </p14:xfrm>
          </p:contentPart>
        </mc:Choice>
        <mc:Fallback xmlns="">
          <p:pic>
            <p:nvPicPr>
              <p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6512" y="5672685"/>
                <a:ext cx="929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14:cNvPr>
              <p14:cNvContentPartPr/>
              <p14:nvPr/>
            </p14:nvContentPartPr>
            <p14:xfrm>
              <a:off x="6690512" y="5541645"/>
              <a:ext cx="147240" cy="233640"/>
            </p14:xfrm>
          </p:contentPart>
        </mc:Choice>
        <mc:Fallback xmlns="">
          <p:pic>
            <p:nvPicPr>
              <p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86192" y="5537325"/>
                <a:ext cx="15588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3" name="Gruppieren 478332">
            <a:extLst>
              <a:ext uri="{FF2B5EF4-FFF2-40B4-BE49-F238E27FC236}">
                <a16:creationId xmlns:a16="http://schemas.microsoft.com/office/drawing/2014/main" id="{49F9D17F-4679-4B01-8C08-70EA338A0AAA}"/>
              </a:ext>
            </a:extLst>
          </p:cNvPr>
          <p:cNvGrpSpPr/>
          <p:nvPr/>
        </p:nvGrpSpPr>
        <p:grpSpPr>
          <a:xfrm>
            <a:off x="5817872" y="5579445"/>
            <a:ext cx="942480" cy="364320"/>
            <a:chOff x="5817872" y="5579445"/>
            <a:chExt cx="9424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14:cNvPr>
                <p14:cNvContentPartPr/>
                <p14:nvPr/>
              </p14:nvContentPartPr>
              <p14:xfrm>
                <a:off x="5817872" y="5734245"/>
                <a:ext cx="925560" cy="75960"/>
              </p14:xfrm>
            </p:contentPart>
          </mc:Choice>
          <mc:Fallback xmlns="">
            <p:pic>
              <p:nvPicPr>
                <p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3552" y="5729925"/>
                  <a:ext cx="93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14:cNvPr>
                <p14:cNvContentPartPr/>
                <p14:nvPr/>
              </p14:nvContentPartPr>
              <p14:xfrm>
                <a:off x="6702752" y="5579445"/>
                <a:ext cx="44280" cy="364320"/>
              </p14:xfrm>
            </p:contentPart>
          </mc:Choice>
          <mc:Fallback xmlns="">
            <p:pic>
              <p:nvPicPr>
                <p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98432" y="5575125"/>
                  <a:ext cx="52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14:cNvPr>
                <p14:cNvContentPartPr/>
                <p14:nvPr/>
              </p14:nvContentPartPr>
              <p14:xfrm>
                <a:off x="5850272" y="5593125"/>
                <a:ext cx="89280" cy="299880"/>
              </p14:xfrm>
            </p:contentPart>
          </mc:Choice>
          <mc:Fallback xmlns="">
            <p:pic>
              <p:nvPicPr>
                <p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5952" y="5588805"/>
                  <a:ext cx="97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14:cNvPr>
                <p14:cNvContentPartPr/>
                <p14:nvPr/>
              </p14:nvContentPartPr>
              <p14:xfrm>
                <a:off x="6692312" y="5679525"/>
                <a:ext cx="68040" cy="109080"/>
              </p14:xfrm>
            </p:contentPart>
          </mc:Choice>
          <mc:Fallback xmlns="">
            <p:pic>
              <p:nvPicPr>
                <p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7992" y="5675205"/>
                  <a:ext cx="76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14:cNvPr>
              <p14:cNvContentPartPr/>
              <p14:nvPr/>
            </p14:nvContentPartPr>
            <p14:xfrm>
              <a:off x="6769712" y="5554605"/>
              <a:ext cx="587520" cy="40680"/>
            </p14:xfrm>
          </p:contentPart>
        </mc:Choice>
        <mc:Fallback xmlns="">
          <p:pic>
            <p:nvPicPr>
              <p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5392" y="5550285"/>
                <a:ext cx="5961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7" name="Gruppieren 478336">
            <a:extLst>
              <a:ext uri="{FF2B5EF4-FFF2-40B4-BE49-F238E27FC236}">
                <a16:creationId xmlns:a16="http://schemas.microsoft.com/office/drawing/2014/main" id="{D3C79E4C-7DF5-4106-8993-9B57A0BD74D6}"/>
              </a:ext>
            </a:extLst>
          </p:cNvPr>
          <p:cNvGrpSpPr/>
          <p:nvPr/>
        </p:nvGrpSpPr>
        <p:grpSpPr>
          <a:xfrm>
            <a:off x="6454712" y="4086885"/>
            <a:ext cx="1712160" cy="1276920"/>
            <a:chOff x="6454712" y="4086885"/>
            <a:chExt cx="1712160" cy="12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14:cNvPr>
                <p14:cNvContentPartPr/>
                <p14:nvPr/>
              </p14:nvContentPartPr>
              <p14:xfrm>
                <a:off x="6853592" y="4792845"/>
                <a:ext cx="37080" cy="277200"/>
              </p14:xfrm>
            </p:contentPart>
          </mc:Choice>
          <mc:Fallback xmlns="">
            <p:pic>
              <p:nvPicPr>
                <p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49272" y="4788525"/>
                  <a:ext cx="45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14:cNvPr>
                <p14:cNvContentPartPr/>
                <p14:nvPr/>
              </p14:nvContentPartPr>
              <p14:xfrm>
                <a:off x="6795992" y="4932885"/>
                <a:ext cx="133200" cy="194040"/>
              </p14:xfrm>
            </p:contentPart>
          </mc:Choice>
          <mc:Fallback xmlns="">
            <p:pic>
              <p:nvPicPr>
                <p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1672" y="4928565"/>
                  <a:ext cx="14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14:cNvPr>
                <p14:cNvContentPartPr/>
                <p14:nvPr/>
              </p14:nvContentPartPr>
              <p14:xfrm>
                <a:off x="6609872" y="4587645"/>
                <a:ext cx="89640" cy="179640"/>
              </p14:xfrm>
            </p:contentPart>
          </mc:Choice>
          <mc:Fallback xmlns="">
            <p:pic>
              <p:nvPicPr>
                <p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05552" y="4583325"/>
                  <a:ext cx="98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14:cNvPr>
                <p14:cNvContentPartPr/>
                <p14:nvPr/>
              </p14:nvContentPartPr>
              <p14:xfrm>
                <a:off x="6699152" y="4606725"/>
                <a:ext cx="78120" cy="154080"/>
              </p14:xfrm>
            </p:contentPart>
          </mc:Choice>
          <mc:Fallback xmlns="">
            <p:pic>
              <p:nvPicPr>
                <p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4832" y="4602405"/>
                  <a:ext cx="86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14:cNvPr>
                <p14:cNvContentPartPr/>
                <p14:nvPr/>
              </p14:nvContentPartPr>
              <p14:xfrm>
                <a:off x="6770792" y="4521765"/>
                <a:ext cx="103680" cy="119520"/>
              </p14:xfrm>
            </p:contentPart>
          </mc:Choice>
          <mc:Fallback xmlns="">
            <p:pic>
              <p:nvPicPr>
                <p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6472" y="4517445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14:cNvPr>
                <p14:cNvContentPartPr/>
                <p14:nvPr/>
              </p14:nvContentPartPr>
              <p14:xfrm>
                <a:off x="6839552" y="4446885"/>
                <a:ext cx="50400" cy="38160"/>
              </p14:xfrm>
            </p:contentPart>
          </mc:Choice>
          <mc:Fallback xmlns="">
            <p:pic>
              <p:nvPicPr>
                <p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5232" y="4442565"/>
                  <a:ext cx="59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14:cNvPr>
                <p14:cNvContentPartPr/>
                <p14:nvPr/>
              </p14:nvContentPartPr>
              <p14:xfrm>
                <a:off x="6903992" y="4458405"/>
                <a:ext cx="92880" cy="71640"/>
              </p14:xfrm>
            </p:contentPart>
          </mc:Choice>
          <mc:Fallback xmlns="">
            <p:pic>
              <p:nvPicPr>
                <p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99672" y="4454085"/>
                  <a:ext cx="101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14:cNvPr>
                <p14:cNvContentPartPr/>
                <p14:nvPr/>
              </p14:nvContentPartPr>
              <p14:xfrm>
                <a:off x="7348232" y="4866645"/>
                <a:ext cx="47880" cy="200160"/>
              </p14:xfrm>
            </p:contentPart>
          </mc:Choice>
          <mc:Fallback xmlns="">
            <p:pic>
              <p:nvPicPr>
                <p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3912" y="4862325"/>
                  <a:ext cx="56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14:cNvPr>
                <p14:cNvContentPartPr/>
                <p14:nvPr/>
              </p14:nvContentPartPr>
              <p14:xfrm>
                <a:off x="7307912" y="4949085"/>
                <a:ext cx="108000" cy="198000"/>
              </p14:xfrm>
            </p:contentPart>
          </mc:Choice>
          <mc:Fallback xmlns="">
            <p:pic>
              <p:nvPicPr>
                <p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3592" y="4944765"/>
                  <a:ext cx="11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14:cNvPr>
                <p14:cNvContentPartPr/>
                <p14:nvPr/>
              </p14:nvContentPartPr>
              <p14:xfrm>
                <a:off x="7285592" y="4555965"/>
                <a:ext cx="129600" cy="180360"/>
              </p14:xfrm>
            </p:contentPart>
          </mc:Choice>
          <mc:Fallback xmlns="">
            <p:pic>
              <p:nvPicPr>
                <p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81272" y="4551645"/>
                  <a:ext cx="13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14:cNvPr>
                <p14:cNvContentPartPr/>
                <p14:nvPr/>
              </p14:nvContentPartPr>
              <p14:xfrm>
                <a:off x="7396832" y="4487565"/>
                <a:ext cx="96480" cy="175680"/>
              </p14:xfrm>
            </p:contentPart>
          </mc:Choice>
          <mc:Fallback xmlns="">
            <p:pic>
              <p:nvPicPr>
                <p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92512" y="4483245"/>
                  <a:ext cx="105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14:cNvPr>
                <p14:cNvContentPartPr/>
                <p14:nvPr/>
              </p14:nvContentPartPr>
              <p14:xfrm>
                <a:off x="7453352" y="4538325"/>
                <a:ext cx="147600" cy="110880"/>
              </p14:xfrm>
            </p:contentPart>
          </mc:Choice>
          <mc:Fallback xmlns="">
            <p:pic>
              <p:nvPicPr>
                <p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49032" y="4534005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14:cNvPr>
                <p14:cNvContentPartPr/>
                <p14:nvPr/>
              </p14:nvContentPartPr>
              <p14:xfrm>
                <a:off x="7589072" y="4479645"/>
                <a:ext cx="125280" cy="96480"/>
              </p14:xfrm>
            </p:contentPart>
          </mc:Choice>
          <mc:Fallback xmlns="">
            <p:pic>
              <p:nvPicPr>
                <p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84752" y="4475325"/>
                  <a:ext cx="133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14:cNvPr>
                <p14:cNvContentPartPr/>
                <p14:nvPr/>
              </p14:nvContentPartPr>
              <p14:xfrm>
                <a:off x="7716152" y="4447965"/>
                <a:ext cx="73800" cy="65880"/>
              </p14:xfrm>
            </p:contentPart>
          </mc:Choice>
          <mc:Fallback xmlns="">
            <p:pic>
              <p:nvPicPr>
                <p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11832" y="4443645"/>
                  <a:ext cx="82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14:cNvPr>
                <p14:cNvContentPartPr/>
                <p14:nvPr/>
              </p14:nvContentPartPr>
              <p14:xfrm>
                <a:off x="7800752" y="4342125"/>
                <a:ext cx="117720" cy="96480"/>
              </p14:xfrm>
            </p:contentPart>
          </mc:Choice>
          <mc:Fallback xmlns="">
            <p:pic>
              <p:nvPicPr>
                <p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96432" y="4337805"/>
                  <a:ext cx="126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14:cNvPr>
                <p14:cNvContentPartPr/>
                <p14:nvPr/>
              </p14:nvContentPartPr>
              <p14:xfrm>
                <a:off x="6798152" y="5038005"/>
                <a:ext cx="298800" cy="325800"/>
              </p14:xfrm>
            </p:contentPart>
          </mc:Choice>
          <mc:Fallback xmlns="">
            <p:pic>
              <p:nvPicPr>
                <p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93832" y="5033685"/>
                  <a:ext cx="307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14:cNvPr>
                <p14:cNvContentPartPr/>
                <p14:nvPr/>
              </p14:nvContentPartPr>
              <p14:xfrm>
                <a:off x="7123592" y="5061045"/>
                <a:ext cx="420480" cy="292680"/>
              </p14:xfrm>
            </p:contentPart>
          </mc:Choice>
          <mc:Fallback xmlns="">
            <p:pic>
              <p:nvPicPr>
                <p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9272" y="5056725"/>
                  <a:ext cx="429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14:cNvPr>
                <p14:cNvContentPartPr/>
                <p14:nvPr/>
              </p14:nvContentPartPr>
              <p14:xfrm>
                <a:off x="6454712" y="4317645"/>
                <a:ext cx="582480" cy="596160"/>
              </p14:xfrm>
            </p:contentPart>
          </mc:Choice>
          <mc:Fallback xmlns="">
            <p:pic>
              <p:nvPicPr>
                <p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50392" y="4313325"/>
                  <a:ext cx="591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14:cNvPr>
                <p14:cNvContentPartPr/>
                <p14:nvPr/>
              </p14:nvContentPartPr>
              <p14:xfrm>
                <a:off x="7075352" y="4086885"/>
                <a:ext cx="1091520" cy="749160"/>
              </p14:xfrm>
            </p:contentPart>
          </mc:Choice>
          <mc:Fallback xmlns="">
            <p:pic>
              <p:nvPicPr>
                <p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1032" y="4082565"/>
                  <a:ext cx="1100160" cy="75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14:cNvPr>
              <p14:cNvContentPartPr/>
              <p14:nvPr/>
            </p14:nvContentPartPr>
            <p14:xfrm>
              <a:off x="1312832" y="3018045"/>
              <a:ext cx="2129040" cy="120600"/>
            </p14:xfrm>
          </p:contentPart>
        </mc:Choice>
        <mc:Fallback xmlns="">
          <p:pic>
            <p:nvPicPr>
              <p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08512" y="3013725"/>
                <a:ext cx="2137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14:cNvPr>
              <p14:cNvContentPartPr/>
              <p14:nvPr/>
            </p14:nvContentPartPr>
            <p14:xfrm>
              <a:off x="6777632" y="2674245"/>
              <a:ext cx="1220400" cy="557640"/>
            </p14:xfrm>
          </p:contentPart>
        </mc:Choice>
        <mc:Fallback xmlns="">
          <p:pic>
            <p:nvPicPr>
              <p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3312" y="2669925"/>
                <a:ext cx="1229040" cy="56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58" name="Gruppieren 478357">
            <a:extLst>
              <a:ext uri="{FF2B5EF4-FFF2-40B4-BE49-F238E27FC236}">
                <a16:creationId xmlns:a16="http://schemas.microsoft.com/office/drawing/2014/main" id="{610DBDFF-E4BB-4007-A350-C7538D65CE1E}"/>
              </a:ext>
            </a:extLst>
          </p:cNvPr>
          <p:cNvGrpSpPr/>
          <p:nvPr/>
        </p:nvGrpSpPr>
        <p:grpSpPr>
          <a:xfrm>
            <a:off x="8422832" y="2997165"/>
            <a:ext cx="2089080" cy="1081440"/>
            <a:chOff x="8422832" y="2997165"/>
            <a:chExt cx="2089080" cy="10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14:cNvPr>
                <p14:cNvContentPartPr/>
                <p14:nvPr/>
              </p14:nvContentPartPr>
              <p14:xfrm>
                <a:off x="8755832" y="3109485"/>
                <a:ext cx="138240" cy="815400"/>
              </p14:xfrm>
            </p:contentPart>
          </mc:Choice>
          <mc:Fallback xmlns="">
            <p:pic>
              <p:nvPicPr>
                <p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51512" y="3105165"/>
                  <a:ext cx="14688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14:cNvPr>
                <p14:cNvContentPartPr/>
                <p14:nvPr/>
              </p14:nvContentPartPr>
              <p14:xfrm>
                <a:off x="8585912" y="3766485"/>
                <a:ext cx="1840320" cy="129240"/>
              </p14:xfrm>
            </p:contentPart>
          </mc:Choice>
          <mc:Fallback xmlns="">
            <p:pic>
              <p:nvPicPr>
                <p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81592" y="3762165"/>
                  <a:ext cx="184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14:cNvPr>
                <p14:cNvContentPartPr/>
                <p14:nvPr/>
              </p14:nvContentPartPr>
              <p14:xfrm>
                <a:off x="10399952" y="3709965"/>
                <a:ext cx="111960" cy="207360"/>
              </p14:xfrm>
            </p:contentPart>
          </mc:Choice>
          <mc:Fallback xmlns="">
            <p:pic>
              <p:nvPicPr>
                <p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95632" y="3705645"/>
                  <a:ext cx="12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14:cNvPr>
                <p14:cNvContentPartPr/>
                <p14:nvPr/>
              </p14:nvContentPartPr>
              <p14:xfrm>
                <a:off x="8737832" y="2997165"/>
                <a:ext cx="187560" cy="168120"/>
              </p14:xfrm>
            </p:contentPart>
          </mc:Choice>
          <mc:Fallback xmlns="">
            <p:pic>
              <p:nvPicPr>
                <p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33512" y="2992845"/>
                  <a:ext cx="196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14:cNvPr>
                <p14:cNvContentPartPr/>
                <p14:nvPr/>
              </p14:nvContentPartPr>
              <p14:xfrm>
                <a:off x="8422832" y="3112725"/>
                <a:ext cx="87840" cy="144720"/>
              </p14:xfrm>
            </p:contentPart>
          </mc:Choice>
          <mc:Fallback xmlns="">
            <p:pic>
              <p:nvPicPr>
                <p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8512" y="3108405"/>
                  <a:ext cx="96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14:cNvPr>
                <p14:cNvContentPartPr/>
                <p14:nvPr/>
              </p14:nvContentPartPr>
              <p14:xfrm>
                <a:off x="8551352" y="3121005"/>
                <a:ext cx="52560" cy="12960"/>
              </p14:xfrm>
            </p:contentPart>
          </mc:Choice>
          <mc:Fallback xmlns="">
            <p:pic>
              <p:nvPicPr>
                <p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47032" y="3116685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14:cNvPr>
                <p14:cNvContentPartPr/>
                <p14:nvPr/>
              </p14:nvContentPartPr>
              <p14:xfrm>
                <a:off x="8556032" y="3137925"/>
                <a:ext cx="68400" cy="23040"/>
              </p14:xfrm>
            </p:contentPart>
          </mc:Choice>
          <mc:Fallback xmlns="">
            <p:pic>
              <p:nvPicPr>
                <p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51712" y="3133605"/>
                  <a:ext cx="7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14:cNvPr>
                <p14:cNvContentPartPr/>
                <p14:nvPr/>
              </p14:nvContentPartPr>
              <p14:xfrm>
                <a:off x="8617952" y="3043605"/>
                <a:ext cx="66960" cy="144000"/>
              </p14:xfrm>
            </p:contentPart>
          </mc:Choice>
          <mc:Fallback xmlns="">
            <p:pic>
              <p:nvPicPr>
                <p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13632" y="3039285"/>
                  <a:ext cx="75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14:cNvPr>
                <p14:cNvContentPartPr/>
                <p14:nvPr/>
              </p14:nvContentPartPr>
              <p14:xfrm>
                <a:off x="8697152" y="3031365"/>
                <a:ext cx="71640" cy="125280"/>
              </p14:xfrm>
            </p:contentPart>
          </mc:Choice>
          <mc:Fallback xmlns="">
            <p:pic>
              <p:nvPicPr>
                <p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92832" y="3027045"/>
                  <a:ext cx="8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14:cNvPr>
                <p14:cNvContentPartPr/>
                <p14:nvPr/>
              </p14:nvContentPartPr>
              <p14:xfrm>
                <a:off x="8721992" y="3061965"/>
                <a:ext cx="79200" cy="81000"/>
              </p14:xfrm>
            </p:contentPart>
          </mc:Choice>
          <mc:Fallback xmlns="">
            <p:pic>
              <p:nvPicPr>
                <p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17672" y="3057645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14:cNvPr>
                <p14:cNvContentPartPr/>
                <p14:nvPr/>
              </p14:nvContentPartPr>
              <p14:xfrm>
                <a:off x="8793272" y="3018405"/>
                <a:ext cx="29520" cy="144000"/>
              </p14:xfrm>
            </p:contentPart>
          </mc:Choice>
          <mc:Fallback xmlns="">
            <p:pic>
              <p:nvPicPr>
                <p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8952" y="3014085"/>
                  <a:ext cx="3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14:cNvPr>
                <p14:cNvContentPartPr/>
                <p14:nvPr/>
              </p14:nvContentPartPr>
              <p14:xfrm>
                <a:off x="10352432" y="3901125"/>
                <a:ext cx="148320" cy="177480"/>
              </p14:xfrm>
            </p:contentPart>
          </mc:Choice>
          <mc:Fallback xmlns="">
            <p:pic>
              <p:nvPicPr>
                <p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48112" y="3896805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14:cNvPr>
                <p14:cNvContentPartPr/>
                <p14:nvPr/>
              </p14:nvContentPartPr>
              <p14:xfrm>
                <a:off x="8760872" y="3191925"/>
                <a:ext cx="1239120" cy="704160"/>
              </p14:xfrm>
            </p:contentPart>
          </mc:Choice>
          <mc:Fallback xmlns="">
            <p:pic>
              <p:nvPicPr>
                <p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56552" y="3187605"/>
                  <a:ext cx="124776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14:cNvPr>
                <p14:cNvContentPartPr/>
                <p14:nvPr/>
              </p14:nvContentPartPr>
              <p14:xfrm>
                <a:off x="9615512" y="3299565"/>
                <a:ext cx="62280" cy="503280"/>
              </p14:xfrm>
            </p:contentPart>
          </mc:Choice>
          <mc:Fallback xmlns="">
            <p:pic>
              <p:nvPicPr>
                <p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11192" y="3295245"/>
                  <a:ext cx="709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14:cNvPr>
                <p14:cNvContentPartPr/>
                <p14:nvPr/>
              </p14:nvContentPartPr>
              <p14:xfrm>
                <a:off x="9604352" y="3282645"/>
                <a:ext cx="97920" cy="480240"/>
              </p14:xfrm>
            </p:contentPart>
          </mc:Choice>
          <mc:Fallback xmlns="">
            <p:pic>
              <p:nvPicPr>
                <p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00032" y="3278325"/>
                  <a:ext cx="106560" cy="4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14:cNvPr>
              <p14:cNvContentPartPr/>
              <p14:nvPr/>
            </p14:nvContentPartPr>
            <p14:xfrm>
              <a:off x="1292312" y="2435565"/>
              <a:ext cx="2162520" cy="964080"/>
            </p14:xfrm>
          </p:contentPart>
        </mc:Choice>
        <mc:Fallback xmlns="">
          <p:pic>
            <p:nvPicPr>
              <p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87992" y="2431245"/>
                <a:ext cx="2171160" cy="9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61" name="Gruppieren 478360">
            <a:extLst>
              <a:ext uri="{FF2B5EF4-FFF2-40B4-BE49-F238E27FC236}">
                <a16:creationId xmlns:a16="http://schemas.microsoft.com/office/drawing/2014/main" id="{2377FF30-51E7-4C0A-A953-B5A8B1939B94}"/>
              </a:ext>
            </a:extLst>
          </p:cNvPr>
          <p:cNvGrpSpPr/>
          <p:nvPr/>
        </p:nvGrpSpPr>
        <p:grpSpPr>
          <a:xfrm>
            <a:off x="1913312" y="96285"/>
            <a:ext cx="10173600" cy="2288520"/>
            <a:chOff x="1913312" y="96285"/>
            <a:chExt cx="10173600" cy="22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14:cNvPr>
                <p14:cNvContentPartPr/>
                <p14:nvPr/>
              </p14:nvContentPartPr>
              <p14:xfrm>
                <a:off x="1913312" y="979005"/>
                <a:ext cx="1485360" cy="360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08992" y="974685"/>
                  <a:ext cx="1494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14:cNvPr>
                <p14:cNvContentPartPr/>
                <p14:nvPr/>
              </p14:nvContentPartPr>
              <p14:xfrm>
                <a:off x="2084672" y="771645"/>
                <a:ext cx="571680" cy="664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80352" y="767325"/>
                  <a:ext cx="5803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14:cNvPr>
                <p14:cNvContentPartPr/>
                <p14:nvPr/>
              </p14:nvContentPartPr>
              <p14:xfrm>
                <a:off x="5941352" y="740685"/>
                <a:ext cx="191520" cy="183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37032" y="736365"/>
                  <a:ext cx="20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14:cNvPr>
                <p14:cNvContentPartPr/>
                <p14:nvPr/>
              </p14:nvContentPartPr>
              <p14:xfrm>
                <a:off x="6253472" y="751125"/>
                <a:ext cx="540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49152" y="746805"/>
                  <a:ext cx="1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14:cNvPr>
                <p14:cNvContentPartPr/>
                <p14:nvPr/>
              </p14:nvContentPartPr>
              <p14:xfrm>
                <a:off x="6154472" y="732045"/>
                <a:ext cx="158040" cy="142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50152" y="727725"/>
                  <a:ext cx="16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14:cNvPr>
                <p14:cNvContentPartPr/>
                <p14:nvPr/>
              </p14:nvContentPartPr>
              <p14:xfrm>
                <a:off x="6403952" y="731685"/>
                <a:ext cx="12600" cy="159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99632" y="727365"/>
                  <a:ext cx="2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14:cNvPr>
                <p14:cNvContentPartPr/>
                <p14:nvPr/>
              </p14:nvContentPartPr>
              <p14:xfrm>
                <a:off x="6345632" y="711885"/>
                <a:ext cx="118440" cy="87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41312" y="707565"/>
                  <a:ext cx="127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14:cNvPr>
                <p14:cNvContentPartPr/>
                <p14:nvPr/>
              </p14:nvContentPartPr>
              <p14:xfrm>
                <a:off x="6660992" y="757965"/>
                <a:ext cx="173520" cy="20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56672" y="753645"/>
                  <a:ext cx="18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14:cNvPr>
                <p14:cNvContentPartPr/>
                <p14:nvPr/>
              </p14:nvContentPartPr>
              <p14:xfrm>
                <a:off x="6687272" y="811605"/>
                <a:ext cx="143280" cy="17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82952" y="807285"/>
                  <a:ext cx="151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14:cNvPr>
                <p14:cNvContentPartPr/>
                <p14:nvPr/>
              </p14:nvContentPartPr>
              <p14:xfrm>
                <a:off x="7037912" y="700005"/>
                <a:ext cx="114120" cy="19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33592" y="695685"/>
                  <a:ext cx="122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14:cNvPr>
                <p14:cNvContentPartPr/>
                <p14:nvPr/>
              </p14:nvContentPartPr>
              <p14:xfrm>
                <a:off x="7166792" y="759045"/>
                <a:ext cx="65160" cy="72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2472" y="754725"/>
                  <a:ext cx="7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14:cNvPr>
                <p14:cNvContentPartPr/>
                <p14:nvPr/>
              </p14:nvContentPartPr>
              <p14:xfrm>
                <a:off x="7317632" y="670125"/>
                <a:ext cx="83880" cy="133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3312" y="665805"/>
                  <a:ext cx="92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14:cNvPr>
                <p14:cNvContentPartPr/>
                <p14:nvPr/>
              </p14:nvContentPartPr>
              <p14:xfrm>
                <a:off x="7315112" y="697125"/>
                <a:ext cx="89280" cy="75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792" y="692805"/>
                  <a:ext cx="97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14:cNvPr>
                <p14:cNvContentPartPr/>
                <p14:nvPr/>
              </p14:nvContentPartPr>
              <p14:xfrm>
                <a:off x="7419872" y="766245"/>
                <a:ext cx="53640" cy="78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15552" y="761925"/>
                  <a:ext cx="6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14:cNvPr>
                <p14:cNvContentPartPr/>
                <p14:nvPr/>
              </p14:nvContentPartPr>
              <p14:xfrm>
                <a:off x="7630112" y="663645"/>
                <a:ext cx="19080" cy="123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5792" y="659325"/>
                  <a:ext cx="2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14:cNvPr>
                <p14:cNvContentPartPr/>
                <p14:nvPr/>
              </p14:nvContentPartPr>
              <p14:xfrm>
                <a:off x="7591952" y="701085"/>
                <a:ext cx="123120" cy="27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87632" y="696765"/>
                  <a:ext cx="13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14:cNvPr>
                <p14:cNvContentPartPr/>
                <p14:nvPr/>
              </p14:nvContentPartPr>
              <p14:xfrm>
                <a:off x="7765832" y="621885"/>
                <a:ext cx="94320" cy="205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1512" y="617565"/>
                  <a:ext cx="10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14:cNvPr>
                <p14:cNvContentPartPr/>
                <p14:nvPr/>
              </p14:nvContentPartPr>
              <p14:xfrm>
                <a:off x="7889672" y="688485"/>
                <a:ext cx="52560" cy="84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85352" y="684165"/>
                  <a:ext cx="61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14:cNvPr>
                <p14:cNvContentPartPr/>
                <p14:nvPr/>
              </p14:nvContentPartPr>
              <p14:xfrm>
                <a:off x="8007392" y="615405"/>
                <a:ext cx="73800" cy="115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3072" y="611085"/>
                  <a:ext cx="82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14:cNvPr>
                <p14:cNvContentPartPr/>
                <p14:nvPr/>
              </p14:nvContentPartPr>
              <p14:xfrm>
                <a:off x="8003072" y="653925"/>
                <a:ext cx="78480" cy="27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8752" y="649605"/>
                  <a:ext cx="87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14:cNvPr>
                <p14:cNvContentPartPr/>
                <p14:nvPr/>
              </p14:nvContentPartPr>
              <p14:xfrm>
                <a:off x="8111432" y="662925"/>
                <a:ext cx="72720" cy="9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07112" y="658605"/>
                  <a:ext cx="81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14:cNvPr>
                <p14:cNvContentPartPr/>
                <p14:nvPr/>
              </p14:nvContentPartPr>
              <p14:xfrm>
                <a:off x="8292872" y="608205"/>
                <a:ext cx="9360" cy="10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8552" y="603885"/>
                  <a:ext cx="1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14:cNvPr>
                <p14:cNvContentPartPr/>
                <p14:nvPr/>
              </p14:nvContentPartPr>
              <p14:xfrm>
                <a:off x="8255072" y="636285"/>
                <a:ext cx="136800" cy="2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0752" y="631965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14:cNvPr>
                <p14:cNvContentPartPr/>
                <p14:nvPr/>
              </p14:nvContentPartPr>
              <p14:xfrm>
                <a:off x="8505632" y="646365"/>
                <a:ext cx="222480" cy="28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01312" y="642045"/>
                  <a:ext cx="231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14:cNvPr>
                <p14:cNvContentPartPr/>
                <p14:nvPr/>
              </p14:nvContentPartPr>
              <p14:xfrm>
                <a:off x="8849432" y="630885"/>
                <a:ext cx="57960" cy="1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45112" y="626565"/>
                  <a:ext cx="66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14:cNvPr>
                <p14:cNvContentPartPr/>
                <p14:nvPr/>
              </p14:nvContentPartPr>
              <p14:xfrm>
                <a:off x="9051032" y="503805"/>
                <a:ext cx="14400" cy="101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46712" y="499485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14:cNvPr>
                <p14:cNvContentPartPr/>
                <p14:nvPr/>
              </p14:nvContentPartPr>
              <p14:xfrm>
                <a:off x="8994872" y="545205"/>
                <a:ext cx="138240" cy="33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90552" y="540885"/>
                  <a:ext cx="146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14:cNvPr>
                <p14:cNvContentPartPr/>
                <p14:nvPr/>
              </p14:nvContentPartPr>
              <p14:xfrm>
                <a:off x="9243272" y="495885"/>
                <a:ext cx="86040" cy="200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38952" y="491565"/>
                  <a:ext cx="94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14:cNvPr>
                <p14:cNvContentPartPr/>
                <p14:nvPr/>
              </p14:nvContentPartPr>
              <p14:xfrm>
                <a:off x="9360272" y="568245"/>
                <a:ext cx="74160" cy="65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55952" y="563925"/>
                  <a:ext cx="8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14:cNvPr>
                <p14:cNvContentPartPr/>
                <p14:nvPr/>
              </p14:nvContentPartPr>
              <p14:xfrm>
                <a:off x="9475472" y="446925"/>
                <a:ext cx="99360" cy="112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1152" y="442605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14:cNvPr>
                <p14:cNvContentPartPr/>
                <p14:nvPr/>
              </p14:nvContentPartPr>
              <p14:xfrm>
                <a:off x="9468992" y="475725"/>
                <a:ext cx="118080" cy="56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4672" y="471405"/>
                  <a:ext cx="126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14:cNvPr>
                <p14:cNvContentPartPr/>
                <p14:nvPr/>
              </p14:nvContentPartPr>
              <p14:xfrm>
                <a:off x="6763592" y="333525"/>
                <a:ext cx="3083400" cy="727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9272" y="329205"/>
                  <a:ext cx="309204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14:cNvPr>
                <p14:cNvContentPartPr/>
                <p14:nvPr/>
              </p14:nvContentPartPr>
              <p14:xfrm>
                <a:off x="9702632" y="845085"/>
                <a:ext cx="156960" cy="32040"/>
              </p14:xfrm>
            </p:contentPart>
          </mc:Choice>
          <mc:Fallback xmlns="">
            <p:pic>
              <p:nvPicPr>
                <p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98312" y="840765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14:cNvPr>
                <p14:cNvContentPartPr/>
                <p14:nvPr/>
              </p14:nvContentPartPr>
              <p14:xfrm>
                <a:off x="9793352" y="787845"/>
                <a:ext cx="142920" cy="107640"/>
              </p14:xfrm>
            </p:contentPart>
          </mc:Choice>
          <mc:Fallback xmlns="">
            <p:pic>
              <p:nvPicPr>
                <p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89032" y="783525"/>
                  <a:ext cx="151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14:cNvPr>
                <p14:cNvContentPartPr/>
                <p14:nvPr/>
              </p14:nvContentPartPr>
              <p14:xfrm>
                <a:off x="10043192" y="227325"/>
                <a:ext cx="85320" cy="10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38872" y="223005"/>
                  <a:ext cx="93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14:cNvPr>
                <p14:cNvContentPartPr/>
                <p14:nvPr/>
              </p14:nvContentPartPr>
              <p14:xfrm>
                <a:off x="10143632" y="240645"/>
                <a:ext cx="135000" cy="55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39312" y="236325"/>
                  <a:ext cx="143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14:cNvPr>
                <p14:cNvContentPartPr/>
                <p14:nvPr/>
              </p14:nvContentPartPr>
              <p14:xfrm>
                <a:off x="10445312" y="215445"/>
                <a:ext cx="150840" cy="65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40992" y="211125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14:cNvPr>
                <p14:cNvContentPartPr/>
                <p14:nvPr/>
              </p14:nvContentPartPr>
              <p14:xfrm>
                <a:off x="10607672" y="144525"/>
                <a:ext cx="8640" cy="23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03352" y="140205"/>
                  <a:ext cx="1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14:cNvPr>
                <p14:cNvContentPartPr/>
                <p14:nvPr/>
              </p14:nvContentPartPr>
              <p14:xfrm>
                <a:off x="10655912" y="180885"/>
                <a:ext cx="64440" cy="69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51592" y="176565"/>
                  <a:ext cx="7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14:cNvPr>
                <p14:cNvContentPartPr/>
                <p14:nvPr/>
              </p14:nvContentPartPr>
              <p14:xfrm>
                <a:off x="10743392" y="154965"/>
                <a:ext cx="135000" cy="73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39072" y="150645"/>
                  <a:ext cx="143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14:cNvPr>
                <p14:cNvContentPartPr/>
                <p14:nvPr/>
              </p14:nvContentPartPr>
              <p14:xfrm>
                <a:off x="10874792" y="144165"/>
                <a:ext cx="131760" cy="74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70472" y="139845"/>
                  <a:ext cx="14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14:cNvPr>
                <p14:cNvContentPartPr/>
                <p14:nvPr/>
              </p14:nvContentPartPr>
              <p14:xfrm>
                <a:off x="11043992" y="138045"/>
                <a:ext cx="108720" cy="63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9672" y="133725"/>
                  <a:ext cx="11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14:cNvPr>
                <p14:cNvContentPartPr/>
                <p14:nvPr/>
              </p14:nvContentPartPr>
              <p14:xfrm>
                <a:off x="11273672" y="96285"/>
                <a:ext cx="75960" cy="14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69352" y="91965"/>
                  <a:ext cx="8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14:cNvPr>
                <p14:cNvContentPartPr/>
                <p14:nvPr/>
              </p14:nvContentPartPr>
              <p14:xfrm>
                <a:off x="11405072" y="137325"/>
                <a:ext cx="71280" cy="80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00752" y="133005"/>
                  <a:ext cx="7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14:cNvPr>
                <p14:cNvContentPartPr/>
                <p14:nvPr/>
              </p14:nvContentPartPr>
              <p14:xfrm>
                <a:off x="11493992" y="150285"/>
                <a:ext cx="76680" cy="71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89672" y="145965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14:cNvPr>
                <p14:cNvContentPartPr/>
                <p14:nvPr/>
              </p14:nvContentPartPr>
              <p14:xfrm>
                <a:off x="11585432" y="156405"/>
                <a:ext cx="137160" cy="56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81112" y="152085"/>
                  <a:ext cx="145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14:cNvPr>
                <p14:cNvContentPartPr/>
                <p14:nvPr/>
              </p14:nvContentPartPr>
              <p14:xfrm>
                <a:off x="11776952" y="146325"/>
                <a:ext cx="57960" cy="74160"/>
              </p14:xfrm>
            </p:contentPart>
          </mc:Choice>
          <mc:Fallback xmlns="">
            <p:pic>
              <p:nvPicPr>
                <p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772632" y="142005"/>
                  <a:ext cx="6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14:cNvPr>
                <p14:cNvContentPartPr/>
                <p14:nvPr/>
              </p14:nvContentPartPr>
              <p14:xfrm>
                <a:off x="11866592" y="138045"/>
                <a:ext cx="91080" cy="73800"/>
              </p14:xfrm>
            </p:contentPart>
          </mc:Choice>
          <mc:Fallback xmlns="">
            <p:pic>
              <p:nvPicPr>
                <p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862272" y="133725"/>
                  <a:ext cx="99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14:cNvPr>
                <p14:cNvContentPartPr/>
                <p14:nvPr/>
              </p14:nvContentPartPr>
              <p14:xfrm>
                <a:off x="10307072" y="483645"/>
                <a:ext cx="81360" cy="191160"/>
              </p14:xfrm>
            </p:contentPart>
          </mc:Choice>
          <mc:Fallback xmlns="">
            <p:pic>
              <p:nvPicPr>
                <p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2752" y="479325"/>
                  <a:ext cx="9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14:cNvPr>
                <p14:cNvContentPartPr/>
                <p14:nvPr/>
              </p14:nvContentPartPr>
              <p14:xfrm>
                <a:off x="10423712" y="511005"/>
                <a:ext cx="58320" cy="107280"/>
              </p14:xfrm>
            </p:contentPart>
          </mc:Choice>
          <mc:Fallback xmlns="">
            <p:pic>
              <p:nvPicPr>
                <p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19392" y="506685"/>
                  <a:ext cx="66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14:cNvPr>
                <p14:cNvContentPartPr/>
                <p14:nvPr/>
              </p14:nvContentPartPr>
              <p14:xfrm>
                <a:off x="10475912" y="463845"/>
                <a:ext cx="360" cy="360"/>
              </p14:xfrm>
            </p:contentPart>
          </mc:Choice>
          <mc:Fallback xmlns="">
            <p:pic>
              <p:nvPicPr>
                <p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1592" y="45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14:cNvPr>
                <p14:cNvContentPartPr/>
                <p14:nvPr/>
              </p14:nvContentPartPr>
              <p14:xfrm>
                <a:off x="10657352" y="447285"/>
                <a:ext cx="45360" cy="142200"/>
              </p14:xfrm>
            </p:contentPart>
          </mc:Choice>
          <mc:Fallback xmlns="">
            <p:pic>
              <p:nvPicPr>
                <p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3032" y="442965"/>
                  <a:ext cx="5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14:cNvPr>
                <p14:cNvContentPartPr/>
                <p14:nvPr/>
              </p14:nvContentPartPr>
              <p14:xfrm>
                <a:off x="10586792" y="348285"/>
                <a:ext cx="178560" cy="119520"/>
              </p14:xfrm>
            </p:contentPart>
          </mc:Choice>
          <mc:Fallback xmlns="">
            <p:pic>
              <p:nvPicPr>
                <p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82472" y="343965"/>
                  <a:ext cx="18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14:cNvPr>
                <p14:cNvContentPartPr/>
                <p14:nvPr/>
              </p14:nvContentPartPr>
              <p14:xfrm>
                <a:off x="10020152" y="756525"/>
                <a:ext cx="74880" cy="151560"/>
              </p14:xfrm>
            </p:contentPart>
          </mc:Choice>
          <mc:Fallback xmlns="">
            <p:pic>
              <p:nvPicPr>
                <p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5832" y="752205"/>
                  <a:ext cx="83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14:cNvPr>
                <p14:cNvContentPartPr/>
                <p14:nvPr/>
              </p14:nvContentPartPr>
              <p14:xfrm>
                <a:off x="10117712" y="767325"/>
                <a:ext cx="225000" cy="42120"/>
              </p14:xfrm>
            </p:contentPart>
          </mc:Choice>
          <mc:Fallback xmlns="">
            <p:pic>
              <p:nvPicPr>
                <p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13392" y="763005"/>
                  <a:ext cx="23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14:cNvPr>
                <p14:cNvContentPartPr/>
                <p14:nvPr/>
              </p14:nvContentPartPr>
              <p14:xfrm>
                <a:off x="10318232" y="721605"/>
                <a:ext cx="360" cy="360"/>
              </p14:xfrm>
            </p:contentPart>
          </mc:Choice>
          <mc:Fallback xmlns="">
            <p:pic>
              <p:nvPicPr>
                <p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13912" y="717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14:cNvPr>
                <p14:cNvContentPartPr/>
                <p14:nvPr/>
              </p14:nvContentPartPr>
              <p14:xfrm>
                <a:off x="10364672" y="736005"/>
                <a:ext cx="61920" cy="169560"/>
              </p14:xfrm>
            </p:contentPart>
          </mc:Choice>
          <mc:Fallback xmlns="">
            <p:pic>
              <p:nvPicPr>
                <p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60352" y="731685"/>
                  <a:ext cx="70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14:cNvPr>
                <p14:cNvContentPartPr/>
                <p14:nvPr/>
              </p14:nvContentPartPr>
              <p14:xfrm>
                <a:off x="10549712" y="666885"/>
                <a:ext cx="166680" cy="109800"/>
              </p14:xfrm>
            </p:contentPart>
          </mc:Choice>
          <mc:Fallback xmlns="">
            <p:pic>
              <p:nvPicPr>
                <p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45392" y="662565"/>
                  <a:ext cx="17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14:cNvPr>
                <p14:cNvContentPartPr/>
                <p14:nvPr/>
              </p14:nvContentPartPr>
              <p14:xfrm>
                <a:off x="10867592" y="627645"/>
                <a:ext cx="120240" cy="92520"/>
              </p14:xfrm>
            </p:contentPart>
          </mc:Choice>
          <mc:Fallback xmlns="">
            <p:pic>
              <p:nvPicPr>
                <p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63272" y="623325"/>
                  <a:ext cx="128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14:cNvPr>
                <p14:cNvContentPartPr/>
                <p14:nvPr/>
              </p14:nvContentPartPr>
              <p14:xfrm>
                <a:off x="11016272" y="519285"/>
                <a:ext cx="190800" cy="165600"/>
              </p14:xfrm>
            </p:contentPart>
          </mc:Choice>
          <mc:Fallback xmlns="">
            <p:pic>
              <p:nvPicPr>
                <p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11952" y="514965"/>
                  <a:ext cx="19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14:cNvPr>
                <p14:cNvContentPartPr/>
                <p14:nvPr/>
              </p14:nvContentPartPr>
              <p14:xfrm>
                <a:off x="11311832" y="503805"/>
                <a:ext cx="145440" cy="130320"/>
              </p14:xfrm>
            </p:contentPart>
          </mc:Choice>
          <mc:Fallback xmlns="">
            <p:pic>
              <p:nvPicPr>
                <p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07512" y="499485"/>
                  <a:ext cx="154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14:cNvPr>
                <p14:cNvContentPartPr/>
                <p14:nvPr/>
              </p14:nvContentPartPr>
              <p14:xfrm>
                <a:off x="11527832" y="493005"/>
                <a:ext cx="26640" cy="133200"/>
              </p14:xfrm>
            </p:contentPart>
          </mc:Choice>
          <mc:Fallback xmlns="">
            <p:pic>
              <p:nvPicPr>
                <p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23512" y="488685"/>
                  <a:ext cx="35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14:cNvPr>
                <p14:cNvContentPartPr/>
                <p14:nvPr/>
              </p14:nvContentPartPr>
              <p14:xfrm>
                <a:off x="11461592" y="492645"/>
                <a:ext cx="121320" cy="131760"/>
              </p14:xfrm>
            </p:contentPart>
          </mc:Choice>
          <mc:Fallback xmlns="">
            <p:pic>
              <p:nvPicPr>
                <p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57272" y="488325"/>
                  <a:ext cx="129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14:cNvPr>
                <p14:cNvContentPartPr/>
                <p14:nvPr/>
              </p14:nvContentPartPr>
              <p14:xfrm>
                <a:off x="11656352" y="476085"/>
                <a:ext cx="16200" cy="124200"/>
              </p14:xfrm>
            </p:contentPart>
          </mc:Choice>
          <mc:Fallback xmlns="">
            <p:pic>
              <p:nvPicPr>
                <p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52032" y="471765"/>
                  <a:ext cx="2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14:cNvPr>
                <p14:cNvContentPartPr/>
                <p14:nvPr/>
              </p14:nvContentPartPr>
              <p14:xfrm>
                <a:off x="11583632" y="442605"/>
                <a:ext cx="137160" cy="82080"/>
              </p14:xfrm>
            </p:contentPart>
          </mc:Choice>
          <mc:Fallback xmlns="">
            <p:pic>
              <p:nvPicPr>
                <p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79312" y="438285"/>
                  <a:ext cx="145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14:cNvPr>
                <p14:cNvContentPartPr/>
                <p14:nvPr/>
              </p14:nvContentPartPr>
              <p14:xfrm>
                <a:off x="9327872" y="1030845"/>
                <a:ext cx="270000" cy="101160"/>
              </p14:xfrm>
            </p:contentPart>
          </mc:Choice>
          <mc:Fallback xmlns="">
            <p:pic>
              <p:nvPicPr>
                <p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23552" y="1026525"/>
                  <a:ext cx="278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14:cNvPr>
                <p14:cNvContentPartPr/>
                <p14:nvPr/>
              </p14:nvContentPartPr>
              <p14:xfrm>
                <a:off x="9671672" y="1015725"/>
                <a:ext cx="157320" cy="96480"/>
              </p14:xfrm>
            </p:contentPart>
          </mc:Choice>
          <mc:Fallback xmlns="">
            <p:pic>
              <p:nvPicPr>
                <p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67352" y="1011405"/>
                  <a:ext cx="16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14:cNvPr>
                <p14:cNvContentPartPr/>
                <p14:nvPr/>
              </p14:nvContentPartPr>
              <p14:xfrm>
                <a:off x="9864632" y="1028325"/>
                <a:ext cx="145080" cy="58320"/>
              </p14:xfrm>
            </p:contentPart>
          </mc:Choice>
          <mc:Fallback xmlns="">
            <p:pic>
              <p:nvPicPr>
                <p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60312" y="1024005"/>
                  <a:ext cx="15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14:cNvPr>
                <p14:cNvContentPartPr/>
                <p14:nvPr/>
              </p14:nvContentPartPr>
              <p14:xfrm>
                <a:off x="10023752" y="972525"/>
                <a:ext cx="93240" cy="99000"/>
              </p14:xfrm>
            </p:contentPart>
          </mc:Choice>
          <mc:Fallback xmlns="">
            <p:pic>
              <p:nvPicPr>
                <p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19432" y="968205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14:cNvPr>
                <p14:cNvContentPartPr/>
                <p14:nvPr/>
              </p14:nvContentPartPr>
              <p14:xfrm>
                <a:off x="10227152" y="949485"/>
                <a:ext cx="95760" cy="126720"/>
              </p14:xfrm>
            </p:contentPart>
          </mc:Choice>
          <mc:Fallback xmlns="">
            <p:pic>
              <p:nvPicPr>
                <p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22832" y="945165"/>
                  <a:ext cx="104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14:cNvPr>
                <p14:cNvContentPartPr/>
                <p14:nvPr/>
              </p14:nvContentPartPr>
              <p14:xfrm>
                <a:off x="10327232" y="1001685"/>
                <a:ext cx="72720" cy="48600"/>
              </p14:xfrm>
            </p:contentPart>
          </mc:Choice>
          <mc:Fallback xmlns="">
            <p:pic>
              <p:nvPicPr>
                <p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22912" y="997365"/>
                  <a:ext cx="81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14:cNvPr>
                <p14:cNvContentPartPr/>
                <p14:nvPr/>
              </p14:nvContentPartPr>
              <p14:xfrm>
                <a:off x="10550432" y="856965"/>
                <a:ext cx="216720" cy="276840"/>
              </p14:xfrm>
            </p:contentPart>
          </mc:Choice>
          <mc:Fallback xmlns="">
            <p:pic>
              <p:nvPicPr>
                <p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6112" y="852645"/>
                  <a:ext cx="225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14:cNvPr>
                <p14:cNvContentPartPr/>
                <p14:nvPr/>
              </p14:nvContentPartPr>
              <p14:xfrm>
                <a:off x="10906472" y="890805"/>
                <a:ext cx="44640" cy="91440"/>
              </p14:xfrm>
            </p:contentPart>
          </mc:Choice>
          <mc:Fallback xmlns="">
            <p:pic>
              <p:nvPicPr>
                <p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02152" y="886485"/>
                  <a:ext cx="53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14:cNvPr>
                <p14:cNvContentPartPr/>
                <p14:nvPr/>
              </p14:nvContentPartPr>
              <p14:xfrm>
                <a:off x="10969832" y="884685"/>
                <a:ext cx="7200" cy="20520"/>
              </p14:xfrm>
            </p:contentPart>
          </mc:Choice>
          <mc:Fallback xmlns="">
            <p:pic>
              <p:nvPicPr>
                <p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65512" y="880365"/>
                  <a:ext cx="15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14:cNvPr>
                <p14:cNvContentPartPr/>
                <p14:nvPr/>
              </p14:nvContentPartPr>
              <p14:xfrm>
                <a:off x="10921952" y="945885"/>
                <a:ext cx="6480" cy="720"/>
              </p14:xfrm>
            </p:contentPart>
          </mc:Choice>
          <mc:Fallback xmlns="">
            <p:pic>
              <p:nvPicPr>
                <p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17632" y="941565"/>
                  <a:ext cx="151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14:cNvPr>
                <p14:cNvContentPartPr/>
                <p14:nvPr/>
              </p14:nvContentPartPr>
              <p14:xfrm>
                <a:off x="10910432" y="945885"/>
                <a:ext cx="18360" cy="720"/>
              </p14:xfrm>
            </p:contentPart>
          </mc:Choice>
          <mc:Fallback xmlns="">
            <p:pic>
              <p:nvPicPr>
                <p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06112" y="941565"/>
                  <a:ext cx="27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14:cNvPr>
                <p14:cNvContentPartPr/>
                <p14:nvPr/>
              </p14:nvContentPartPr>
              <p14:xfrm>
                <a:off x="10914752" y="895845"/>
                <a:ext cx="68760" cy="64800"/>
              </p14:xfrm>
            </p:contentPart>
          </mc:Choice>
          <mc:Fallback xmlns="">
            <p:pic>
              <p:nvPicPr>
                <p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10432" y="891525"/>
                  <a:ext cx="77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14:cNvPr>
                <p14:cNvContentPartPr/>
                <p14:nvPr/>
              </p14:nvContentPartPr>
              <p14:xfrm>
                <a:off x="10961552" y="804405"/>
                <a:ext cx="113760" cy="101520"/>
              </p14:xfrm>
            </p:contentPart>
          </mc:Choice>
          <mc:Fallback xmlns="">
            <p:pic>
              <p:nvPicPr>
                <p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57232" y="800085"/>
                  <a:ext cx="122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14:cNvPr>
                <p14:cNvContentPartPr/>
                <p14:nvPr/>
              </p14:nvContentPartPr>
              <p14:xfrm>
                <a:off x="11095112" y="787125"/>
                <a:ext cx="138600" cy="224640"/>
              </p14:xfrm>
            </p:contentPart>
          </mc:Choice>
          <mc:Fallback xmlns="">
            <p:pic>
              <p:nvPicPr>
                <p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90792" y="782805"/>
                  <a:ext cx="14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14:cNvPr>
                <p14:cNvContentPartPr/>
                <p14:nvPr/>
              </p14:nvContentPartPr>
              <p14:xfrm>
                <a:off x="11349632" y="738885"/>
                <a:ext cx="211320" cy="149040"/>
              </p14:xfrm>
            </p:contentPart>
          </mc:Choice>
          <mc:Fallback xmlns="">
            <p:pic>
              <p:nvPicPr>
                <p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45312" y="734565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14:cNvPr>
                <p14:cNvContentPartPr/>
                <p14:nvPr/>
              </p14:nvContentPartPr>
              <p14:xfrm>
                <a:off x="9292232" y="1209045"/>
                <a:ext cx="74160" cy="140040"/>
              </p14:xfrm>
            </p:contentPart>
          </mc:Choice>
          <mc:Fallback xmlns="">
            <p:pic>
              <p:nvPicPr>
                <p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287912" y="1204725"/>
                  <a:ext cx="8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14:cNvPr>
                <p14:cNvContentPartPr/>
                <p14:nvPr/>
              </p14:nvContentPartPr>
              <p14:xfrm>
                <a:off x="9385472" y="1205445"/>
                <a:ext cx="103680" cy="74520"/>
              </p14:xfrm>
            </p:contentPart>
          </mc:Choice>
          <mc:Fallback xmlns="">
            <p:pic>
              <p:nvPicPr>
                <p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152" y="1201125"/>
                  <a:ext cx="11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14:cNvPr>
                <p14:cNvContentPartPr/>
                <p14:nvPr/>
              </p14:nvContentPartPr>
              <p14:xfrm>
                <a:off x="9489512" y="1171605"/>
                <a:ext cx="24120" cy="6840"/>
              </p14:xfrm>
            </p:contentPart>
          </mc:Choice>
          <mc:Fallback xmlns="">
            <p:pic>
              <p:nvPicPr>
                <p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85192" y="1167285"/>
                  <a:ext cx="32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14:cNvPr>
                <p14:cNvContentPartPr/>
                <p14:nvPr/>
              </p14:nvContentPartPr>
              <p14:xfrm>
                <a:off x="9525872" y="1206885"/>
                <a:ext cx="88200" cy="52200"/>
              </p14:xfrm>
            </p:contentPart>
          </mc:Choice>
          <mc:Fallback xmlns="">
            <p:pic>
              <p:nvPicPr>
                <p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21552" y="1202565"/>
                  <a:ext cx="96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14:cNvPr>
                <p14:cNvContentPartPr/>
                <p14:nvPr/>
              </p14:nvContentPartPr>
              <p14:xfrm>
                <a:off x="9641792" y="1177365"/>
                <a:ext cx="61560" cy="73800"/>
              </p14:xfrm>
            </p:contentPart>
          </mc:Choice>
          <mc:Fallback xmlns="">
            <p:pic>
              <p:nvPicPr>
                <p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37472" y="1173045"/>
                  <a:ext cx="70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14:cNvPr>
                <p14:cNvContentPartPr/>
                <p14:nvPr/>
              </p14:nvContentPartPr>
              <p14:xfrm>
                <a:off x="9796592" y="1177005"/>
                <a:ext cx="77760" cy="60480"/>
              </p14:xfrm>
            </p:contentPart>
          </mc:Choice>
          <mc:Fallback xmlns="">
            <p:pic>
              <p:nvPicPr>
                <p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92272" y="1172685"/>
                  <a:ext cx="86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14:cNvPr>
                <p14:cNvContentPartPr/>
                <p14:nvPr/>
              </p14:nvContentPartPr>
              <p14:xfrm>
                <a:off x="9880472" y="1148925"/>
                <a:ext cx="244800" cy="122040"/>
              </p14:xfrm>
            </p:contentPart>
          </mc:Choice>
          <mc:Fallback xmlns="">
            <p:pic>
              <p:nvPicPr>
                <p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76152" y="1144605"/>
                  <a:ext cx="253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14:cNvPr>
                <p14:cNvContentPartPr/>
                <p14:nvPr/>
              </p14:nvContentPartPr>
              <p14:xfrm>
                <a:off x="10163072" y="1148565"/>
                <a:ext cx="87120" cy="79200"/>
              </p14:xfrm>
            </p:contentPart>
          </mc:Choice>
          <mc:Fallback xmlns="">
            <p:pic>
              <p:nvPicPr>
                <p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58752" y="1144245"/>
                  <a:ext cx="95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14:cNvPr>
                <p14:cNvContentPartPr/>
                <p14:nvPr/>
              </p14:nvContentPartPr>
              <p14:xfrm>
                <a:off x="10369712" y="1068645"/>
                <a:ext cx="390240" cy="182520"/>
              </p14:xfrm>
            </p:contentPart>
          </mc:Choice>
          <mc:Fallback xmlns="">
            <p:pic>
              <p:nvPicPr>
                <p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65392" y="1064325"/>
                  <a:ext cx="398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14:cNvPr>
                <p14:cNvContentPartPr/>
                <p14:nvPr/>
              </p14:nvContentPartPr>
              <p14:xfrm>
                <a:off x="10852832" y="1005285"/>
                <a:ext cx="77040" cy="108720"/>
              </p14:xfrm>
            </p:contentPart>
          </mc:Choice>
          <mc:Fallback xmlns="">
            <p:pic>
              <p:nvPicPr>
                <p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848512" y="1000965"/>
                  <a:ext cx="8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14:cNvPr>
                <p14:cNvContentPartPr/>
                <p14:nvPr/>
              </p14:nvContentPartPr>
              <p14:xfrm>
                <a:off x="10951112" y="979005"/>
                <a:ext cx="263160" cy="171720"/>
              </p14:xfrm>
            </p:contentPart>
          </mc:Choice>
          <mc:Fallback xmlns="">
            <p:pic>
              <p:nvPicPr>
                <p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46792" y="974685"/>
                  <a:ext cx="27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14:cNvPr>
                <p14:cNvContentPartPr/>
                <p14:nvPr/>
              </p14:nvContentPartPr>
              <p14:xfrm>
                <a:off x="11247392" y="960645"/>
                <a:ext cx="64080" cy="56880"/>
              </p14:xfrm>
            </p:contentPart>
          </mc:Choice>
          <mc:Fallback xmlns="">
            <p:pic>
              <p:nvPicPr>
                <p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243072" y="956325"/>
                  <a:ext cx="7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14:cNvPr>
                <p14:cNvContentPartPr/>
                <p14:nvPr/>
              </p14:nvContentPartPr>
              <p14:xfrm>
                <a:off x="11432432" y="922485"/>
                <a:ext cx="183600" cy="68040"/>
              </p14:xfrm>
            </p:contentPart>
          </mc:Choice>
          <mc:Fallback xmlns="">
            <p:pic>
              <p:nvPicPr>
                <p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28112" y="918165"/>
                  <a:ext cx="19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14:cNvPr>
                <p14:cNvContentPartPr/>
                <p14:nvPr/>
              </p14:nvContentPartPr>
              <p14:xfrm>
                <a:off x="11619992" y="865605"/>
                <a:ext cx="360" cy="360"/>
              </p14:xfrm>
            </p:contentPart>
          </mc:Choice>
          <mc:Fallback xmlns="">
            <p:pic>
              <p:nvPicPr>
                <p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15672" y="861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14:cNvPr>
                <p14:cNvContentPartPr/>
                <p14:nvPr/>
              </p14:nvContentPartPr>
              <p14:xfrm>
                <a:off x="10868312" y="1196085"/>
                <a:ext cx="54000" cy="163440"/>
              </p14:xfrm>
            </p:contentPart>
          </mc:Choice>
          <mc:Fallback xmlns="">
            <p:pic>
              <p:nvPicPr>
                <p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63992" y="1191765"/>
                  <a:ext cx="62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14:cNvPr>
                <p14:cNvContentPartPr/>
                <p14:nvPr/>
              </p14:nvContentPartPr>
              <p14:xfrm>
                <a:off x="10940672" y="1186365"/>
                <a:ext cx="93240" cy="99720"/>
              </p14:xfrm>
            </p:contentPart>
          </mc:Choice>
          <mc:Fallback xmlns="">
            <p:pic>
              <p:nvPicPr>
                <p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36352" y="1182045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14:cNvPr>
                <p14:cNvContentPartPr/>
                <p14:nvPr/>
              </p14:nvContentPartPr>
              <p14:xfrm>
                <a:off x="11029952" y="1197165"/>
                <a:ext cx="122760" cy="63000"/>
              </p14:xfrm>
            </p:contentPart>
          </mc:Choice>
          <mc:Fallback xmlns="">
            <p:pic>
              <p:nvPicPr>
                <p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25632" y="1192845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14:cNvPr>
                <p14:cNvContentPartPr/>
                <p14:nvPr/>
              </p14:nvContentPartPr>
              <p14:xfrm>
                <a:off x="11161712" y="1116165"/>
                <a:ext cx="92520" cy="125280"/>
              </p14:xfrm>
            </p:contentPart>
          </mc:Choice>
          <mc:Fallback xmlns="">
            <p:pic>
              <p:nvPicPr>
                <p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57392" y="1111845"/>
                  <a:ext cx="101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14:cNvPr>
                <p14:cNvContentPartPr/>
                <p14:nvPr/>
              </p14:nvContentPartPr>
              <p14:xfrm>
                <a:off x="11254592" y="1106805"/>
                <a:ext cx="123840" cy="185400"/>
              </p14:xfrm>
            </p:contentPart>
          </mc:Choice>
          <mc:Fallback xmlns="">
            <p:pic>
              <p:nvPicPr>
                <p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50272" y="1102485"/>
                  <a:ext cx="132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14:cNvPr>
                <p14:cNvContentPartPr/>
                <p14:nvPr/>
              </p14:nvContentPartPr>
              <p14:xfrm>
                <a:off x="11457272" y="1108965"/>
                <a:ext cx="130680" cy="54360"/>
              </p14:xfrm>
            </p:contentPart>
          </mc:Choice>
          <mc:Fallback xmlns="">
            <p:pic>
              <p:nvPicPr>
                <p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52952" y="1104645"/>
                  <a:ext cx="13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14:cNvPr>
                <p14:cNvContentPartPr/>
                <p14:nvPr/>
              </p14:nvContentPartPr>
              <p14:xfrm>
                <a:off x="11602352" y="1089885"/>
                <a:ext cx="60840" cy="60480"/>
              </p14:xfrm>
            </p:contentPart>
          </mc:Choice>
          <mc:Fallback xmlns="">
            <p:pic>
              <p:nvPicPr>
                <p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98032" y="1085565"/>
                  <a:ext cx="69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14:cNvPr>
                <p14:cNvContentPartPr/>
                <p14:nvPr/>
              </p14:nvContentPartPr>
              <p14:xfrm>
                <a:off x="11685512" y="973965"/>
                <a:ext cx="108360" cy="152280"/>
              </p14:xfrm>
            </p:contentPart>
          </mc:Choice>
          <mc:Fallback xmlns="">
            <p:pic>
              <p:nvPicPr>
                <p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81192" y="969645"/>
                  <a:ext cx="117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14:cNvPr>
                <p14:cNvContentPartPr/>
                <p14:nvPr/>
              </p14:nvContentPartPr>
              <p14:xfrm>
                <a:off x="11834192" y="1019685"/>
                <a:ext cx="96480" cy="69480"/>
              </p14:xfrm>
            </p:contentPart>
          </mc:Choice>
          <mc:Fallback xmlns="">
            <p:pic>
              <p:nvPicPr>
                <p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29872" y="1015365"/>
                  <a:ext cx="10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14:cNvPr>
                <p14:cNvContentPartPr/>
                <p14:nvPr/>
              </p14:nvContentPartPr>
              <p14:xfrm>
                <a:off x="11249192" y="1102845"/>
                <a:ext cx="718920" cy="681840"/>
              </p14:xfrm>
            </p:contentPart>
          </mc:Choice>
          <mc:Fallback xmlns="">
            <p:pic>
              <p:nvPicPr>
                <p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44872" y="1098525"/>
                  <a:ext cx="727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14:cNvPr>
                <p14:cNvContentPartPr/>
                <p14:nvPr/>
              </p14:nvContentPartPr>
              <p14:xfrm>
                <a:off x="11362232" y="1708725"/>
                <a:ext cx="59400" cy="118800"/>
              </p14:xfrm>
            </p:contentPart>
          </mc:Choice>
          <mc:Fallback xmlns="">
            <p:pic>
              <p:nvPicPr>
                <p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57912" y="1704405"/>
                  <a:ext cx="68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14:cNvPr>
                <p14:cNvContentPartPr/>
                <p14:nvPr/>
              </p14:nvContentPartPr>
              <p14:xfrm>
                <a:off x="11471672" y="1621965"/>
                <a:ext cx="81000" cy="268200"/>
              </p14:xfrm>
            </p:contentPart>
          </mc:Choice>
          <mc:Fallback xmlns="">
            <p:pic>
              <p:nvPicPr>
                <p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67352" y="1617645"/>
                  <a:ext cx="89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14:cNvPr>
                <p14:cNvContentPartPr/>
                <p14:nvPr/>
              </p14:nvContentPartPr>
              <p14:xfrm>
                <a:off x="11562392" y="1672005"/>
                <a:ext cx="153720" cy="100440"/>
              </p14:xfrm>
            </p:contentPart>
          </mc:Choice>
          <mc:Fallback xmlns="">
            <p:pic>
              <p:nvPicPr>
                <p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58072" y="1667685"/>
                  <a:ext cx="162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14:cNvPr>
                <p14:cNvContentPartPr/>
                <p14:nvPr/>
              </p14:nvContentPartPr>
              <p14:xfrm>
                <a:off x="10671392" y="1951365"/>
                <a:ext cx="95040" cy="69840"/>
              </p14:xfrm>
            </p:contentPart>
          </mc:Choice>
          <mc:Fallback xmlns="">
            <p:pic>
              <p:nvPicPr>
                <p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67072" y="1947045"/>
                  <a:ext cx="10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14:cNvPr>
                <p14:cNvContentPartPr/>
                <p14:nvPr/>
              </p14:nvContentPartPr>
              <p14:xfrm>
                <a:off x="10851032" y="1942725"/>
                <a:ext cx="57960" cy="84240"/>
              </p14:xfrm>
            </p:contentPart>
          </mc:Choice>
          <mc:Fallback xmlns="">
            <p:pic>
              <p:nvPicPr>
                <p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46712" y="1938405"/>
                  <a:ext cx="66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14:cNvPr>
                <p14:cNvContentPartPr/>
                <p14:nvPr/>
              </p14:nvContentPartPr>
              <p14:xfrm>
                <a:off x="10929152" y="1877205"/>
                <a:ext cx="114120" cy="113760"/>
              </p14:xfrm>
            </p:contentPart>
          </mc:Choice>
          <mc:Fallback xmlns="">
            <p:pic>
              <p:nvPicPr>
                <p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24832" y="1872885"/>
                  <a:ext cx="12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14:cNvPr>
                <p14:cNvContentPartPr/>
                <p14:nvPr/>
              </p14:nvContentPartPr>
              <p14:xfrm>
                <a:off x="11065952" y="1931205"/>
                <a:ext cx="191520" cy="188640"/>
              </p14:xfrm>
            </p:contentPart>
          </mc:Choice>
          <mc:Fallback xmlns="">
            <p:pic>
              <p:nvPicPr>
                <p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61632" y="1926885"/>
                  <a:ext cx="20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14:cNvPr>
                <p14:cNvContentPartPr/>
                <p14:nvPr/>
              </p14:nvContentPartPr>
              <p14:xfrm>
                <a:off x="11384192" y="1927245"/>
                <a:ext cx="178560" cy="58680"/>
              </p14:xfrm>
            </p:contentPart>
          </mc:Choice>
          <mc:Fallback xmlns="">
            <p:pic>
              <p:nvPicPr>
                <p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79872" y="1922925"/>
                  <a:ext cx="18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14:cNvPr>
                <p14:cNvContentPartPr/>
                <p14:nvPr/>
              </p14:nvContentPartPr>
              <p14:xfrm>
                <a:off x="11510912" y="1869645"/>
                <a:ext cx="360" cy="360"/>
              </p14:xfrm>
            </p:contentPart>
          </mc:Choice>
          <mc:Fallback xmlns="">
            <p:pic>
              <p:nvPicPr>
                <p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506592" y="1865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14:cNvPr>
                <p14:cNvContentPartPr/>
                <p14:nvPr/>
              </p14:nvContentPartPr>
              <p14:xfrm>
                <a:off x="11032112" y="2166645"/>
                <a:ext cx="52920" cy="146880"/>
              </p14:xfrm>
            </p:contentPart>
          </mc:Choice>
          <mc:Fallback xmlns="">
            <p:pic>
              <p:nvPicPr>
                <p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27792" y="2162325"/>
                  <a:ext cx="61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14:cNvPr>
                <p14:cNvContentPartPr/>
                <p14:nvPr/>
              </p14:nvContentPartPr>
              <p14:xfrm>
                <a:off x="11077832" y="2233965"/>
                <a:ext cx="14400" cy="78120"/>
              </p14:xfrm>
            </p:contentPart>
          </mc:Choice>
          <mc:Fallback xmlns="">
            <p:pic>
              <p:nvPicPr>
                <p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73512" y="2229645"/>
                  <a:ext cx="2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14:cNvPr>
                <p14:cNvContentPartPr/>
                <p14:nvPr/>
              </p14:nvContentPartPr>
              <p14:xfrm>
                <a:off x="11146952" y="2205165"/>
                <a:ext cx="239760" cy="179640"/>
              </p14:xfrm>
            </p:contentPart>
          </mc:Choice>
          <mc:Fallback xmlns="">
            <p:pic>
              <p:nvPicPr>
                <p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42632" y="2200845"/>
                  <a:ext cx="24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14:cNvPr>
                <p14:cNvContentPartPr/>
                <p14:nvPr/>
              </p14:nvContentPartPr>
              <p14:xfrm>
                <a:off x="11356832" y="2135685"/>
                <a:ext cx="360" cy="360"/>
              </p14:xfrm>
            </p:contentPart>
          </mc:Choice>
          <mc:Fallback xmlns="">
            <p:pic>
              <p:nvPicPr>
                <p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52512" y="2131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14:cNvPr>
                <p14:cNvContentPartPr/>
                <p14:nvPr/>
              </p14:nvContentPartPr>
              <p14:xfrm>
                <a:off x="11475272" y="2149725"/>
                <a:ext cx="99000" cy="122040"/>
              </p14:xfrm>
            </p:contentPart>
          </mc:Choice>
          <mc:Fallback xmlns="">
            <p:pic>
              <p:nvPicPr>
                <p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70952" y="2145405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14:cNvPr>
                <p14:cNvContentPartPr/>
                <p14:nvPr/>
              </p14:nvContentPartPr>
              <p14:xfrm>
                <a:off x="11566712" y="2069805"/>
                <a:ext cx="165960" cy="150120"/>
              </p14:xfrm>
            </p:contentPart>
          </mc:Choice>
          <mc:Fallback xmlns="">
            <p:pic>
              <p:nvPicPr>
                <p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62392" y="2065485"/>
                  <a:ext cx="174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14:cNvPr>
                <p14:cNvContentPartPr/>
                <p14:nvPr/>
              </p14:nvContentPartPr>
              <p14:xfrm>
                <a:off x="11774432" y="2061885"/>
                <a:ext cx="80640" cy="122040"/>
              </p14:xfrm>
            </p:contentPart>
          </mc:Choice>
          <mc:Fallback xmlns="">
            <p:pic>
              <p:nvPicPr>
                <p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70112" y="2057565"/>
                  <a:ext cx="89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14:cNvPr>
                <p14:cNvContentPartPr/>
                <p14:nvPr/>
              </p14:nvContentPartPr>
              <p14:xfrm>
                <a:off x="11847512" y="2120565"/>
                <a:ext cx="110880" cy="48960"/>
              </p14:xfrm>
            </p:contentPart>
          </mc:Choice>
          <mc:Fallback xmlns="">
            <p:pic>
              <p:nvPicPr>
                <p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43192" y="2116245"/>
                  <a:ext cx="11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14:cNvPr>
                <p14:cNvContentPartPr/>
                <p14:nvPr/>
              </p14:nvContentPartPr>
              <p14:xfrm>
                <a:off x="11973512" y="2004285"/>
                <a:ext cx="113400" cy="139320"/>
              </p14:xfrm>
            </p:contentPart>
          </mc:Choice>
          <mc:Fallback xmlns="">
            <p:pic>
              <p:nvPicPr>
                <p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969192" y="1999965"/>
                  <a:ext cx="12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14:cNvPr>
                <p14:cNvContentPartPr/>
                <p14:nvPr/>
              </p14:nvContentPartPr>
              <p14:xfrm>
                <a:off x="3603872" y="104925"/>
                <a:ext cx="1785240" cy="520560"/>
              </p14:xfrm>
            </p:contentPart>
          </mc:Choice>
          <mc:Fallback xmlns="">
            <p:pic>
              <p:nvPicPr>
                <p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99552" y="100605"/>
                  <a:ext cx="179388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379" name="Gruppieren 478378">
            <a:extLst>
              <a:ext uri="{FF2B5EF4-FFF2-40B4-BE49-F238E27FC236}">
                <a16:creationId xmlns:a16="http://schemas.microsoft.com/office/drawing/2014/main" id="{AC8A90B2-01B1-499E-9D56-CC7569C9C191}"/>
              </a:ext>
            </a:extLst>
          </p:cNvPr>
          <p:cNvGrpSpPr/>
          <p:nvPr/>
        </p:nvGrpSpPr>
        <p:grpSpPr>
          <a:xfrm>
            <a:off x="6240152" y="1640685"/>
            <a:ext cx="1876680" cy="1662840"/>
            <a:chOff x="6240152" y="1640685"/>
            <a:chExt cx="1876680" cy="16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14:cNvPr>
                <p14:cNvContentPartPr/>
                <p14:nvPr/>
              </p14:nvContentPartPr>
              <p14:xfrm>
                <a:off x="6797432" y="2671365"/>
                <a:ext cx="1200600" cy="632160"/>
              </p14:xfrm>
            </p:contentPart>
          </mc:Choice>
          <mc:Fallback xmlns="">
            <p:pic>
              <p:nvPicPr>
                <p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93112" y="2667045"/>
                  <a:ext cx="120924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14:cNvPr>
                <p14:cNvContentPartPr/>
                <p14:nvPr/>
              </p14:nvContentPartPr>
              <p14:xfrm>
                <a:off x="7069952" y="2075205"/>
                <a:ext cx="144000" cy="594000"/>
              </p14:xfrm>
            </p:contentPart>
          </mc:Choice>
          <mc:Fallback xmlns="">
            <p:pic>
              <p:nvPicPr>
                <p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65632" y="2070885"/>
                  <a:ext cx="1526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14:cNvPr>
                <p14:cNvContentPartPr/>
                <p14:nvPr/>
              </p14:nvContentPartPr>
              <p14:xfrm>
                <a:off x="7060592" y="2445645"/>
                <a:ext cx="207360" cy="293400"/>
              </p14:xfrm>
            </p:contentPart>
          </mc:Choice>
          <mc:Fallback xmlns="">
            <p:pic>
              <p:nvPicPr>
                <p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56272" y="2441325"/>
                  <a:ext cx="216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14:cNvPr>
                <p14:cNvContentPartPr/>
                <p14:nvPr/>
              </p14:nvContentPartPr>
              <p14:xfrm>
                <a:off x="6240152" y="1743285"/>
                <a:ext cx="85680" cy="192960"/>
              </p14:xfrm>
            </p:contentPart>
          </mc:Choice>
          <mc:Fallback xmlns="">
            <p:pic>
              <p:nvPicPr>
                <p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35832" y="173896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14:cNvPr>
                <p14:cNvContentPartPr/>
                <p14:nvPr/>
              </p14:nvContentPartPr>
              <p14:xfrm>
                <a:off x="6330512" y="1805925"/>
                <a:ext cx="116280" cy="103680"/>
              </p14:xfrm>
            </p:contentPart>
          </mc:Choice>
          <mc:Fallback xmlns="">
            <p:pic>
              <p:nvPicPr>
                <p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26192" y="1801605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14:cNvPr>
                <p14:cNvContentPartPr/>
                <p14:nvPr/>
              </p14:nvContentPartPr>
              <p14:xfrm>
                <a:off x="6483512" y="1809525"/>
                <a:ext cx="105480" cy="96120"/>
              </p14:xfrm>
            </p:contentPart>
          </mc:Choice>
          <mc:Fallback xmlns="">
            <p:pic>
              <p:nvPicPr>
                <p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79192" y="1805205"/>
                  <a:ext cx="11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14:cNvPr>
                <p14:cNvContentPartPr/>
                <p14:nvPr/>
              </p14:nvContentPartPr>
              <p14:xfrm>
                <a:off x="6605192" y="1799805"/>
                <a:ext cx="85680" cy="235080"/>
              </p14:xfrm>
            </p:contentPart>
          </mc:Choice>
          <mc:Fallback xmlns="">
            <p:pic>
              <p:nvPicPr>
                <p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00872" y="1795485"/>
                  <a:ext cx="9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14:cNvPr>
                <p14:cNvContentPartPr/>
                <p14:nvPr/>
              </p14:nvContentPartPr>
              <p14:xfrm>
                <a:off x="6744152" y="1818885"/>
                <a:ext cx="107280" cy="22680"/>
              </p14:xfrm>
            </p:contentPart>
          </mc:Choice>
          <mc:Fallback xmlns="">
            <p:pic>
              <p:nvPicPr>
                <p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39832" y="1814565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14:cNvPr>
                <p14:cNvContentPartPr/>
                <p14:nvPr/>
              </p14:nvContentPartPr>
              <p14:xfrm>
                <a:off x="6894272" y="1710165"/>
                <a:ext cx="385200" cy="182880"/>
              </p14:xfrm>
            </p:contentPart>
          </mc:Choice>
          <mc:Fallback xmlns="">
            <p:pic>
              <p:nvPicPr>
                <p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89952" y="1705845"/>
                  <a:ext cx="39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14:cNvPr>
                <p14:cNvContentPartPr/>
                <p14:nvPr/>
              </p14:nvContentPartPr>
              <p14:xfrm>
                <a:off x="7418432" y="1721325"/>
                <a:ext cx="150840" cy="200880"/>
              </p14:xfrm>
            </p:contentPart>
          </mc:Choice>
          <mc:Fallback xmlns="">
            <p:pic>
              <p:nvPicPr>
                <p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14112" y="1717005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14:cNvPr>
                <p14:cNvContentPartPr/>
                <p14:nvPr/>
              </p14:nvContentPartPr>
              <p14:xfrm>
                <a:off x="7641992" y="1747605"/>
                <a:ext cx="22680" cy="9360"/>
              </p14:xfrm>
            </p:contentPart>
          </mc:Choice>
          <mc:Fallback xmlns="">
            <p:pic>
              <p:nvPicPr>
                <p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37672" y="1743285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14:cNvPr>
                <p14:cNvContentPartPr/>
                <p14:nvPr/>
              </p14:nvContentPartPr>
              <p14:xfrm>
                <a:off x="7651352" y="1742565"/>
                <a:ext cx="360" cy="360"/>
              </p14:xfrm>
            </p:contentPart>
          </mc:Choice>
          <mc:Fallback xmlns="">
            <p:pic>
              <p:nvPicPr>
                <p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7032" y="1738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14:cNvPr>
                <p14:cNvContentPartPr/>
                <p14:nvPr/>
              </p14:nvContentPartPr>
              <p14:xfrm>
                <a:off x="7618232" y="1735365"/>
                <a:ext cx="304200" cy="83880"/>
              </p14:xfrm>
            </p:contentPart>
          </mc:Choice>
          <mc:Fallback xmlns="">
            <p:pic>
              <p:nvPicPr>
                <p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13912" y="1731045"/>
                  <a:ext cx="31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14:cNvPr>
                <p14:cNvContentPartPr/>
                <p14:nvPr/>
              </p14:nvContentPartPr>
              <p14:xfrm>
                <a:off x="7954112" y="1640685"/>
                <a:ext cx="162720" cy="150480"/>
              </p14:xfrm>
            </p:contentPart>
          </mc:Choice>
          <mc:Fallback xmlns="">
            <p:pic>
              <p:nvPicPr>
                <p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49792" y="1636365"/>
                  <a:ext cx="171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404" name="Gruppieren 478403">
            <a:extLst>
              <a:ext uri="{FF2B5EF4-FFF2-40B4-BE49-F238E27FC236}">
                <a16:creationId xmlns:a16="http://schemas.microsoft.com/office/drawing/2014/main" id="{F34026DE-7795-4CE9-88AD-7B7F84701313}"/>
              </a:ext>
            </a:extLst>
          </p:cNvPr>
          <p:cNvGrpSpPr/>
          <p:nvPr/>
        </p:nvGrpSpPr>
        <p:grpSpPr>
          <a:xfrm>
            <a:off x="8251832" y="1556805"/>
            <a:ext cx="2093760" cy="413640"/>
            <a:chOff x="8251832" y="1556805"/>
            <a:chExt cx="20937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14:cNvPr>
                <p14:cNvContentPartPr/>
                <p14:nvPr/>
              </p14:nvContentPartPr>
              <p14:xfrm>
                <a:off x="8251832" y="1685325"/>
                <a:ext cx="124560" cy="87840"/>
              </p14:xfrm>
            </p:contentPart>
          </mc:Choice>
          <mc:Fallback xmlns="">
            <p:pic>
              <p:nvPicPr>
                <p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47512" y="1681005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14:cNvPr>
                <p14:cNvContentPartPr/>
                <p14:nvPr/>
              </p14:nvContentPartPr>
              <p14:xfrm>
                <a:off x="8409152" y="1689285"/>
                <a:ext cx="11520" cy="77400"/>
              </p14:xfrm>
            </p:contentPart>
          </mc:Choice>
          <mc:Fallback xmlns="">
            <p:pic>
              <p:nvPicPr>
                <p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04832" y="1684965"/>
                  <a:ext cx="2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14:cNvPr>
                <p14:cNvContentPartPr/>
                <p14:nvPr/>
              </p14:nvContentPartPr>
              <p14:xfrm>
                <a:off x="8446592" y="1618725"/>
                <a:ext cx="101160" cy="139320"/>
              </p14:xfrm>
            </p:contentPart>
          </mc:Choice>
          <mc:Fallback xmlns="">
            <p:pic>
              <p:nvPicPr>
                <p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42272" y="1614405"/>
                  <a:ext cx="109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14:cNvPr>
                <p14:cNvContentPartPr/>
                <p14:nvPr/>
              </p14:nvContentPartPr>
              <p14:xfrm>
                <a:off x="8354792" y="1556805"/>
                <a:ext cx="360" cy="360"/>
              </p14:xfrm>
            </p:contentPart>
          </mc:Choice>
          <mc:Fallback xmlns="">
            <p:pic>
              <p:nvPicPr>
                <p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50472" y="155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14:cNvPr>
                <p14:cNvContentPartPr/>
                <p14:nvPr/>
              </p14:nvContentPartPr>
              <p14:xfrm>
                <a:off x="8653952" y="1674165"/>
                <a:ext cx="142200" cy="70560"/>
              </p14:xfrm>
            </p:contentPart>
          </mc:Choice>
          <mc:Fallback xmlns="">
            <p:pic>
              <p:nvPicPr>
                <p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49632" y="1669845"/>
                  <a:ext cx="150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14:cNvPr>
                <p14:cNvContentPartPr/>
                <p14:nvPr/>
              </p14:nvContentPartPr>
              <p14:xfrm>
                <a:off x="8794352" y="1675245"/>
                <a:ext cx="72360" cy="64440"/>
              </p14:xfrm>
            </p:contentPart>
          </mc:Choice>
          <mc:Fallback xmlns="">
            <p:pic>
              <p:nvPicPr>
                <p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90032" y="1670925"/>
                  <a:ext cx="81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14:cNvPr>
                <p14:cNvContentPartPr/>
                <p14:nvPr/>
              </p14:nvContentPartPr>
              <p14:xfrm>
                <a:off x="8990552" y="1606125"/>
                <a:ext cx="17640" cy="125280"/>
              </p14:xfrm>
            </p:contentPart>
          </mc:Choice>
          <mc:Fallback xmlns="">
            <p:pic>
              <p:nvPicPr>
                <p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86232" y="1601805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14:cNvPr>
                <p14:cNvContentPartPr/>
                <p14:nvPr/>
              </p14:nvContentPartPr>
              <p14:xfrm>
                <a:off x="9045632" y="1669125"/>
                <a:ext cx="142560" cy="69840"/>
              </p14:xfrm>
            </p:contentPart>
          </mc:Choice>
          <mc:Fallback xmlns="">
            <p:pic>
              <p:nvPicPr>
                <p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41312" y="1664805"/>
                  <a:ext cx="151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14:cNvPr>
                <p14:cNvContentPartPr/>
                <p14:nvPr/>
              </p14:nvContentPartPr>
              <p14:xfrm>
                <a:off x="9204752" y="1652205"/>
                <a:ext cx="109800" cy="187560"/>
              </p14:xfrm>
            </p:contentPart>
          </mc:Choice>
          <mc:Fallback xmlns="">
            <p:pic>
              <p:nvPicPr>
                <p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00432" y="1647885"/>
                  <a:ext cx="118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14:cNvPr>
                <p14:cNvContentPartPr/>
                <p14:nvPr/>
              </p14:nvContentPartPr>
              <p14:xfrm>
                <a:off x="9429752" y="1587765"/>
                <a:ext cx="81360" cy="173880"/>
              </p14:xfrm>
            </p:contentPart>
          </mc:Choice>
          <mc:Fallback xmlns="">
            <p:pic>
              <p:nvPicPr>
                <p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25432" y="1583445"/>
                  <a:ext cx="90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14:cNvPr>
                <p14:cNvContentPartPr/>
                <p14:nvPr/>
              </p14:nvContentPartPr>
              <p14:xfrm>
                <a:off x="9491672" y="1593165"/>
                <a:ext cx="142560" cy="144720"/>
              </p14:xfrm>
            </p:contentPart>
          </mc:Choice>
          <mc:Fallback xmlns="">
            <p:pic>
              <p:nvPicPr>
                <p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87352" y="1588845"/>
                  <a:ext cx="15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14:cNvPr>
                <p14:cNvContentPartPr/>
                <p14:nvPr/>
              </p14:nvContentPartPr>
              <p14:xfrm>
                <a:off x="9647552" y="1609005"/>
                <a:ext cx="168840" cy="132480"/>
              </p14:xfrm>
            </p:contentPart>
          </mc:Choice>
          <mc:Fallback xmlns="">
            <p:pic>
              <p:nvPicPr>
                <p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43232" y="1604685"/>
                  <a:ext cx="177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14:cNvPr>
                <p14:cNvContentPartPr/>
                <p14:nvPr/>
              </p14:nvContentPartPr>
              <p14:xfrm>
                <a:off x="9809192" y="1680285"/>
                <a:ext cx="32040" cy="70920"/>
              </p14:xfrm>
            </p:contentPart>
          </mc:Choice>
          <mc:Fallback xmlns="">
            <p:pic>
              <p:nvPicPr>
                <p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04872" y="1675965"/>
                  <a:ext cx="40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14:cNvPr>
                <p14:cNvContentPartPr/>
                <p14:nvPr/>
              </p14:nvContentPartPr>
              <p14:xfrm>
                <a:off x="9796592" y="1694325"/>
                <a:ext cx="89640" cy="54000"/>
              </p14:xfrm>
            </p:contentPart>
          </mc:Choice>
          <mc:Fallback xmlns="">
            <p:pic>
              <p:nvPicPr>
                <p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92272" y="1690005"/>
                  <a:ext cx="9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14:cNvPr>
                <p14:cNvContentPartPr/>
                <p14:nvPr/>
              </p14:nvContentPartPr>
              <p14:xfrm>
                <a:off x="9947072" y="1607925"/>
                <a:ext cx="254520" cy="144720"/>
              </p14:xfrm>
            </p:contentPart>
          </mc:Choice>
          <mc:Fallback xmlns="">
            <p:pic>
              <p:nvPicPr>
                <p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42752" y="1603605"/>
                  <a:ext cx="263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14:cNvPr>
                <p14:cNvContentPartPr/>
                <p14:nvPr/>
              </p14:nvContentPartPr>
              <p14:xfrm>
                <a:off x="10197632" y="1633125"/>
                <a:ext cx="11880" cy="42840"/>
              </p14:xfrm>
            </p:contentPart>
          </mc:Choice>
          <mc:Fallback xmlns="">
            <p:pic>
              <p:nvPicPr>
                <p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3312" y="1628805"/>
                  <a:ext cx="2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14:cNvPr>
                <p14:cNvContentPartPr/>
                <p14:nvPr/>
              </p14:nvContentPartPr>
              <p14:xfrm>
                <a:off x="10244072" y="1685685"/>
                <a:ext cx="101520" cy="46440"/>
              </p14:xfrm>
            </p:contentPart>
          </mc:Choice>
          <mc:Fallback xmlns="">
            <p:pic>
              <p:nvPicPr>
                <p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39752" y="1681365"/>
                  <a:ext cx="110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14:cNvPr>
                <p14:cNvContentPartPr/>
                <p14:nvPr/>
              </p14:nvContentPartPr>
              <p14:xfrm>
                <a:off x="8890832" y="1886205"/>
                <a:ext cx="220680" cy="66240"/>
              </p14:xfrm>
            </p:contentPart>
          </mc:Choice>
          <mc:Fallback xmlns="">
            <p:pic>
              <p:nvPicPr>
                <p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886512" y="1881885"/>
                  <a:ext cx="229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14:cNvPr>
                <p14:cNvContentPartPr/>
                <p14:nvPr/>
              </p14:nvContentPartPr>
              <p14:xfrm>
                <a:off x="9106472" y="1902045"/>
                <a:ext cx="221400" cy="55080"/>
              </p14:xfrm>
            </p:contentPart>
          </mc:Choice>
          <mc:Fallback xmlns="">
            <p:pic>
              <p:nvPicPr>
                <p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02152" y="1897725"/>
                  <a:ext cx="23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14:cNvPr>
                <p14:cNvContentPartPr/>
                <p14:nvPr/>
              </p14:nvContentPartPr>
              <p14:xfrm>
                <a:off x="9349472" y="1859565"/>
                <a:ext cx="83160" cy="86760"/>
              </p14:xfrm>
            </p:contentPart>
          </mc:Choice>
          <mc:Fallback xmlns="">
            <p:pic>
              <p:nvPicPr>
                <p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45152" y="1855245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14:cNvPr>
                <p14:cNvContentPartPr/>
                <p14:nvPr/>
              </p14:nvContentPartPr>
              <p14:xfrm>
                <a:off x="9625952" y="1913925"/>
                <a:ext cx="360" cy="360"/>
              </p14:xfrm>
            </p:contentPart>
          </mc:Choice>
          <mc:Fallback xmlns="">
            <p:pic>
              <p:nvPicPr>
                <p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1632" y="190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14:cNvPr>
                <p14:cNvContentPartPr/>
                <p14:nvPr/>
              </p14:nvContentPartPr>
              <p14:xfrm>
                <a:off x="9562592" y="1805205"/>
                <a:ext cx="144360" cy="160560"/>
              </p14:xfrm>
            </p:contentPart>
          </mc:Choice>
          <mc:Fallback xmlns="">
            <p:pic>
              <p:nvPicPr>
                <p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58272" y="1800885"/>
                  <a:ext cx="15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14:cNvPr>
                <p14:cNvContentPartPr/>
                <p14:nvPr/>
              </p14:nvContentPartPr>
              <p14:xfrm>
                <a:off x="9759152" y="1791885"/>
                <a:ext cx="27360" cy="123840"/>
              </p14:xfrm>
            </p:contentPart>
          </mc:Choice>
          <mc:Fallback xmlns="">
            <p:pic>
              <p:nvPicPr>
                <p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54832" y="1787565"/>
                  <a:ext cx="3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14:cNvPr>
                <p14:cNvContentPartPr/>
                <p14:nvPr/>
              </p14:nvContentPartPr>
              <p14:xfrm>
                <a:off x="9745112" y="1956045"/>
                <a:ext cx="2160" cy="14400"/>
              </p14:xfrm>
            </p:contentPart>
          </mc:Choice>
          <mc:Fallback xmlns="">
            <p:pic>
              <p:nvPicPr>
                <p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40792" y="1951725"/>
                  <a:ext cx="108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330B239-95E2-415A-93D6-36B356E5FC5B}"/>
                  </a:ext>
                </a:extLst>
              </p14:cNvPr>
              <p14:cNvContentPartPr/>
              <p14:nvPr/>
            </p14:nvContentPartPr>
            <p14:xfrm>
              <a:off x="2112752" y="844365"/>
              <a:ext cx="1351440" cy="479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330B239-95E2-415A-93D6-36B356E5FC5B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108432" y="840045"/>
                <a:ext cx="13600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DAC2796-41E6-4C7C-880D-6BCF6D2C68FA}"/>
                  </a:ext>
                </a:extLst>
              </p14:cNvPr>
              <p14:cNvContentPartPr/>
              <p14:nvPr/>
            </p14:nvContentPartPr>
            <p14:xfrm>
              <a:off x="1249112" y="2745525"/>
              <a:ext cx="2208600" cy="454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DAC2796-41E6-4C7C-880D-6BCF6D2C68F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244792" y="2741205"/>
                <a:ext cx="22172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92D14FA-FDEB-43F8-A2D6-D9C5608BE95D}"/>
                  </a:ext>
                </a:extLst>
              </p14:cNvPr>
              <p14:cNvContentPartPr/>
              <p14:nvPr/>
            </p14:nvContentPartPr>
            <p14:xfrm>
              <a:off x="6846752" y="2706645"/>
              <a:ext cx="1071360" cy="522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92D14FA-FDEB-43F8-A2D6-D9C5608BE95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842432" y="2702325"/>
                <a:ext cx="10800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4341DD3-005A-4A63-A43E-926688085D26}"/>
                  </a:ext>
                </a:extLst>
              </p14:cNvPr>
              <p14:cNvContentPartPr/>
              <p14:nvPr/>
            </p14:nvContentPartPr>
            <p14:xfrm>
              <a:off x="3623312" y="153885"/>
              <a:ext cx="2009160" cy="450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4341DD3-005A-4A63-A43E-926688085D26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618992" y="149565"/>
                <a:ext cx="20178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A00E621-EEBE-41E8-9A73-B67EA6BB55AD}"/>
                  </a:ext>
                </a:extLst>
              </p14:cNvPr>
              <p14:cNvContentPartPr/>
              <p14:nvPr/>
            </p14:nvContentPartPr>
            <p14:xfrm>
              <a:off x="2008712" y="770205"/>
              <a:ext cx="783000" cy="695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A00E621-EEBE-41E8-9A73-B67EA6BB55A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004392" y="765885"/>
                <a:ext cx="79164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6A72FF-B04B-49A6-87E2-14DDBC831232}"/>
                  </a:ext>
                </a:extLst>
              </p14:cNvPr>
              <p14:cNvContentPartPr/>
              <p14:nvPr/>
            </p14:nvContentPartPr>
            <p14:xfrm>
              <a:off x="6929912" y="2682885"/>
              <a:ext cx="970200" cy="5796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6A72FF-B04B-49A6-87E2-14DDBC83123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925592" y="2678565"/>
                <a:ext cx="978840" cy="58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5DCEBF3-C226-4D51-9B78-C346A01671D3}"/>
              </a:ext>
            </a:extLst>
          </p:cNvPr>
          <p:cNvGrpSpPr/>
          <p:nvPr/>
        </p:nvGrpSpPr>
        <p:grpSpPr>
          <a:xfrm>
            <a:off x="913952" y="867045"/>
            <a:ext cx="2451960" cy="614880"/>
            <a:chOff x="913952" y="867045"/>
            <a:chExt cx="245196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B1B34B-C990-4759-AF38-4E5B9698B0FB}"/>
                    </a:ext>
                  </a:extLst>
                </p14:cNvPr>
                <p14:cNvContentPartPr/>
                <p14:nvPr/>
              </p14:nvContentPartPr>
              <p14:xfrm>
                <a:off x="1052552" y="1304445"/>
                <a:ext cx="2001960" cy="48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B1B34B-C990-4759-AF38-4E5B9698B0F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48232" y="1300125"/>
                  <a:ext cx="201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A17481E-CE92-462E-BF68-5B1F2E756EF6}"/>
                    </a:ext>
                  </a:extLst>
                </p14:cNvPr>
                <p14:cNvContentPartPr/>
                <p14:nvPr/>
              </p14:nvContentPartPr>
              <p14:xfrm>
                <a:off x="913952" y="867045"/>
                <a:ext cx="2451960" cy="614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A17481E-CE92-462E-BF68-5B1F2E756EF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9632" y="862725"/>
                  <a:ext cx="2460600" cy="62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6CF56DE-200A-458B-88BD-8BD962CA9024}"/>
                  </a:ext>
                </a:extLst>
              </p14:cNvPr>
              <p14:cNvContentPartPr/>
              <p14:nvPr/>
            </p14:nvContentPartPr>
            <p14:xfrm>
              <a:off x="6783032" y="2674605"/>
              <a:ext cx="1183320" cy="5076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6CF56DE-200A-458B-88BD-8BD962CA9024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778712" y="2670285"/>
                <a:ext cx="1191960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2607</Words>
  <Application>Microsoft Office PowerPoint</Application>
  <PresentationFormat>Breitbild</PresentationFormat>
  <Paragraphs>363</Paragraphs>
  <Slides>54</Slides>
  <Notes>47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PowerPoint-Präsentation</vt:lpstr>
      <vt:lpstr>PowerPoint-Präsentation</vt:lpstr>
      <vt:lpstr>Macroeconomics</vt:lpstr>
      <vt:lpstr>Nobel Prize 2024</vt:lpstr>
      <vt:lpstr>Nobel Prize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294</cp:revision>
  <cp:lastPrinted>2022-03-02T20:18:27Z</cp:lastPrinted>
  <dcterms:created xsi:type="dcterms:W3CDTF">2022-03-01T20:52:11Z</dcterms:created>
  <dcterms:modified xsi:type="dcterms:W3CDTF">2024-10-24T07:46:23Z</dcterms:modified>
</cp:coreProperties>
</file>